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64" r:id="rId14"/>
    <p:sldId id="270" r:id="rId15"/>
    <p:sldId id="271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22/01/2024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8700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22/01/2024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825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22/01/2024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2933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22/01/2024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8924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22/01/2024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7784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22/01/2024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0091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22/01/2024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6792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22/01/2024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7039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22/01/2024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03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22/01/2024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2829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22/01/2024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5626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856B0-FA16-404C-9B75-8543C72EC7A5}" type="datetimeFigureOut">
              <a:rPr lang="it-IT" smtClean="0"/>
              <a:t>22/01/2024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475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tmp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tm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tm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0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0" y="2284629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LA PROCEDURA DI REGISTRAZIONE SU</a:t>
            </a:r>
          </a:p>
          <a:p>
            <a:pPr algn="ctr"/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www.registroimprese.it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4876800"/>
            <a:ext cx="4876800" cy="13335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725" y="601201"/>
            <a:ext cx="1172567" cy="37986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454" y="541404"/>
            <a:ext cx="998919" cy="49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36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Ritaglio schermat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83" y="1363655"/>
            <a:ext cx="7599183" cy="5136600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8899450" y="3792068"/>
            <a:ext cx="284150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1. Nella sezione di ADESIONE selezionare le caselle di controllo </a:t>
            </a: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ACCETTO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REGISTRARSI SU registroimprese.it</a:t>
            </a: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98327">
            <a:off x="3380595" y="4260649"/>
            <a:ext cx="722253" cy="722253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98327">
            <a:off x="3400922" y="5582632"/>
            <a:ext cx="722253" cy="722253"/>
          </a:xfrm>
          <a:prstGeom prst="rect">
            <a:avLst/>
          </a:prstGeom>
        </p:spPr>
      </p:pic>
      <p:grpSp>
        <p:nvGrpSpPr>
          <p:cNvPr id="12" name="Gruppo 11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15" name="CasellaDiTesto 14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6558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8869785" y="3140672"/>
            <a:ext cx="2841500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2. Nella sezione di ADESIONE esprimere o negare il consenso al trattamento dei dati personali selezionando le caselle di controllo </a:t>
            </a: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endParaRPr lang="it-IT" b="1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3. Cliccare su </a:t>
            </a: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PROSEGUI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REGISTRARSI SU registroimprese.it</a:t>
            </a: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98327">
            <a:off x="3380595" y="4260649"/>
            <a:ext cx="722253" cy="722253"/>
          </a:xfrm>
          <a:prstGeom prst="rect">
            <a:avLst/>
          </a:prstGeom>
        </p:spPr>
      </p:pic>
      <p:pic>
        <p:nvPicPr>
          <p:cNvPr id="9" name="Immagine 8" descr="Ritaglio schermat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84" y="2025524"/>
            <a:ext cx="7765580" cy="3918234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74898">
            <a:off x="33061" y="4578530"/>
            <a:ext cx="722253" cy="722253"/>
          </a:xfrm>
          <a:prstGeom prst="rect">
            <a:avLst/>
          </a:prstGeom>
        </p:spPr>
      </p:pic>
      <p:grpSp>
        <p:nvGrpSpPr>
          <p:cNvPr id="12" name="Gruppo 11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15" name="CasellaDiTesto 14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3948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Ritaglio schermat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80" y="2264639"/>
            <a:ext cx="7924988" cy="3440003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8899450" y="3606993"/>
            <a:ext cx="284150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La registrazione è terminata e deve essere ora attivata la propria utenza</a:t>
            </a:r>
            <a:endParaRPr lang="it-IT" b="1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REGISTRARSI SU registroimprese.it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861236" y="4574545"/>
            <a:ext cx="1275908" cy="13567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/>
          <p:cNvSpPr/>
          <p:nvPr/>
        </p:nvSpPr>
        <p:spPr>
          <a:xfrm>
            <a:off x="522783" y="5071754"/>
            <a:ext cx="1275908" cy="13567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2" name="Gruppo 11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13" name="CasellaDiTesto 12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419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Ritaglio schermat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83" y="1857934"/>
            <a:ext cx="7751135" cy="3948121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8781848" y="2746948"/>
            <a:ext cx="284150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Controllare la casella di posta elettronica indicata.</a:t>
            </a: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Si riceverà una mail per confermare l’attivazione del profilo</a:t>
            </a: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endParaRPr lang="it-IT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Cliccare sul link di attivazione inserito nella mail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REGISTRARSI SU registroimprese.it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1657">
            <a:off x="5946415" y="3779040"/>
            <a:ext cx="722253" cy="722253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818706" y="3373066"/>
            <a:ext cx="1158950" cy="14631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3" name="Gruppo 12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14" name="CasellaDiTesto 13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3708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80" y="2322311"/>
            <a:ext cx="8187506" cy="2885121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8899450" y="3606993"/>
            <a:ext cx="2841500" cy="7008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La registrazione è terminata</a:t>
            </a:r>
            <a:endParaRPr lang="it-IT" b="1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REGISTRARSI SU registroimprese.it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5823761" y="4469770"/>
            <a:ext cx="1275908" cy="13567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1" name="Gruppo 10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12" name="CasellaDiTesto 11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4976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6400800" y="3169447"/>
            <a:ext cx="5062955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Alla propria mail si riceve una mail di conferma attivazione che contiene il proprio </a:t>
            </a:r>
            <a:r>
              <a:rPr lang="it-IT" b="1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CODICE ACCOUNT</a:t>
            </a:r>
            <a:endParaRPr lang="it-IT" b="1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REGISTRARSI SU registroimprese.it</a:t>
            </a:r>
          </a:p>
        </p:txBody>
      </p:sp>
      <p:pic>
        <p:nvPicPr>
          <p:cNvPr id="10" name="Immagine 9" descr="Ritaglio schermat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28" y="1523999"/>
            <a:ext cx="4604295" cy="4886325"/>
          </a:xfrm>
          <a:prstGeom prst="rect">
            <a:avLst/>
          </a:prstGeom>
        </p:spPr>
      </p:pic>
      <p:sp>
        <p:nvSpPr>
          <p:cNvPr id="15" name="Rettangolo 14"/>
          <p:cNvSpPr/>
          <p:nvPr/>
        </p:nvSpPr>
        <p:spPr>
          <a:xfrm>
            <a:off x="1883691" y="4222418"/>
            <a:ext cx="2050134" cy="2162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1883691" y="3967161"/>
            <a:ext cx="878559" cy="2552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2" name="Gruppo 11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13" name="CasellaDiTesto 12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  <p:sp>
        <p:nvSpPr>
          <p:cNvPr id="16" name="Rettangolo 15"/>
          <p:cNvSpPr/>
          <p:nvPr/>
        </p:nvSpPr>
        <p:spPr>
          <a:xfrm>
            <a:off x="1727658" y="2907968"/>
            <a:ext cx="2050134" cy="2162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9495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2" name="CasellaDiTesto 1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3" name="CasellaDiTesto 2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  <p:sp>
        <p:nvSpPr>
          <p:cNvPr id="5" name="Rettangolo 4"/>
          <p:cNvSpPr/>
          <p:nvPr/>
        </p:nvSpPr>
        <p:spPr>
          <a:xfrm>
            <a:off x="9153823" y="3688172"/>
            <a:ext cx="2841500" cy="90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sz="2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Cliccare su </a:t>
            </a: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sz="24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AREA UTENTE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REGISTRARSI SU registroimprese.it</a:t>
            </a:r>
          </a:p>
        </p:txBody>
      </p:sp>
      <p:pic>
        <p:nvPicPr>
          <p:cNvPr id="9" name="Immagine 8" descr="Ritaglio schermat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19" y="1857934"/>
            <a:ext cx="8056678" cy="4563161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6847">
            <a:off x="7669933" y="2084862"/>
            <a:ext cx="722253" cy="72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195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Ritaglio schermata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"/>
          <a:stretch/>
        </p:blipFill>
        <p:spPr>
          <a:xfrm>
            <a:off x="659219" y="1870030"/>
            <a:ext cx="8056678" cy="4556284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8978517" y="3677274"/>
            <a:ext cx="284150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sz="2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Cliccare su</a:t>
            </a: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sz="24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REGISTRATI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REGISTRARSI SU registroimprese.it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6847">
            <a:off x="5415829" y="3590644"/>
            <a:ext cx="722253" cy="722253"/>
          </a:xfrm>
          <a:prstGeom prst="rect">
            <a:avLst/>
          </a:prstGeom>
        </p:spPr>
      </p:pic>
      <p:grpSp>
        <p:nvGrpSpPr>
          <p:cNvPr id="12" name="Gruppo 11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13" name="CasellaDiTesto 12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9689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Ritaglio schermata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1" r="5851"/>
          <a:stretch/>
        </p:blipFill>
        <p:spPr>
          <a:xfrm>
            <a:off x="504148" y="1870030"/>
            <a:ext cx="8218968" cy="4540033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8978517" y="2906429"/>
            <a:ext cx="2841500" cy="320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sz="16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Per registrare la propria azienda attraverso </a:t>
            </a:r>
            <a:r>
              <a:rPr lang="it-IT" sz="16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CIE3.0</a:t>
            </a:r>
            <a:r>
              <a:rPr lang="it-IT" sz="16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o </a:t>
            </a:r>
            <a:r>
              <a:rPr lang="it-IT" sz="16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SPID liv.2 utilizzare </a:t>
            </a:r>
            <a:r>
              <a:rPr lang="it-IT" sz="16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le credenziali del legale rappresentante.</a:t>
            </a: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endParaRPr lang="it-IT" sz="1600" b="1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sz="16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Per registrare la propria azienda attraverso </a:t>
            </a:r>
            <a:r>
              <a:rPr lang="it-IT" sz="16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CNS</a:t>
            </a:r>
            <a:r>
              <a:rPr lang="it-IT" sz="16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, utilizzare la Carta Nazionale dei Servizi (chiavetta USB)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REGISTRARSI SU registroimprese.it</a:t>
            </a:r>
          </a:p>
        </p:txBody>
      </p:sp>
      <p:grpSp>
        <p:nvGrpSpPr>
          <p:cNvPr id="10" name="Gruppo 9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11" name="CasellaDiTesto 10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981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Ritaglio schermat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83" y="2431484"/>
            <a:ext cx="8200333" cy="3398822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8978517" y="3289209"/>
            <a:ext cx="28415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sz="20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Una volta registrati attraverso uno dei sistemi selezionati, cliccare su</a:t>
            </a: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sz="20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REGISTRATI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REGISTRARSI SU registroimprese.it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1616148" y="4136065"/>
            <a:ext cx="3519377" cy="24455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6847">
            <a:off x="5172521" y="4840820"/>
            <a:ext cx="722253" cy="722253"/>
          </a:xfrm>
          <a:prstGeom prst="rect">
            <a:avLst/>
          </a:prstGeom>
        </p:spPr>
      </p:pic>
      <p:grpSp>
        <p:nvGrpSpPr>
          <p:cNvPr id="13" name="Gruppo 12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14" name="CasellaDiTesto 13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5443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 descr="Ritaglio schermat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83" y="1608204"/>
            <a:ext cx="8198232" cy="5045979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8978517" y="3055293"/>
            <a:ext cx="2841500" cy="2929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Nella sezione PROFILO DA ATTIVARE selezionare l’opzione</a:t>
            </a: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SERVIZI PER L’ACCESSO ALLE BANCHE DATI DELLE CAMERE DI COMMERCIO E ALLA TRASMISSIONE DI PRATICHE TELEMATICHE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REGISTRARSI SU registroimprese.it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86543">
            <a:off x="66611" y="6063252"/>
            <a:ext cx="722253" cy="722253"/>
          </a:xfrm>
          <a:prstGeom prst="rect">
            <a:avLst/>
          </a:prstGeom>
        </p:spPr>
      </p:pic>
      <p:grpSp>
        <p:nvGrpSpPr>
          <p:cNvPr id="11" name="Gruppo 10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14" name="CasellaDiTesto 13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663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8781848" y="2746948"/>
            <a:ext cx="2841500" cy="3596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1. Dichiarare che si sta operando in qualità di legale rappresentante dell’</a:t>
            </a: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IMPRESA</a:t>
            </a: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endParaRPr lang="it-IT" b="1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2. Compilare tutti i campi anagrafici obbligatori (indicati con un asterisco)</a:t>
            </a: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endParaRPr lang="it-IT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3. Cliccare su </a:t>
            </a: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PROSEGUI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REGISTRARSI SU registroimprese.it</a:t>
            </a:r>
          </a:p>
        </p:txBody>
      </p:sp>
      <p:pic>
        <p:nvPicPr>
          <p:cNvPr id="9" name="Immagine 8" descr="Ritaglio schermat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69" y="1467968"/>
            <a:ext cx="6982947" cy="526064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86543">
            <a:off x="1331885" y="2120361"/>
            <a:ext cx="722253" cy="722253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98327">
            <a:off x="3228025" y="6047227"/>
            <a:ext cx="722253" cy="722253"/>
          </a:xfrm>
          <a:prstGeom prst="rect">
            <a:avLst/>
          </a:prstGeom>
        </p:spPr>
      </p:pic>
      <p:sp>
        <p:nvSpPr>
          <p:cNvPr id="15" name="Rettangolo 14"/>
          <p:cNvSpPr/>
          <p:nvPr/>
        </p:nvSpPr>
        <p:spPr>
          <a:xfrm>
            <a:off x="893134" y="3128517"/>
            <a:ext cx="5007936" cy="14631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3" name="Gruppo 12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16" name="CasellaDiTesto 15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7582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Ritaglio schermat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65" y="1467968"/>
            <a:ext cx="7230687" cy="519278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8781848" y="3214781"/>
            <a:ext cx="2841500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1. Selezionare la metodologia con cui si intende ricevere le fatture elettroniche</a:t>
            </a: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endParaRPr lang="it-IT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2. Cliccare su </a:t>
            </a: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PROSEGUI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REGISTRARSI SU registroimprese.it</a:t>
            </a: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98327">
            <a:off x="3228025" y="6047227"/>
            <a:ext cx="722253" cy="722253"/>
          </a:xfrm>
          <a:prstGeom prst="rect">
            <a:avLst/>
          </a:prstGeom>
        </p:spPr>
      </p:pic>
      <p:sp>
        <p:nvSpPr>
          <p:cNvPr id="15" name="Rettangolo 14"/>
          <p:cNvSpPr/>
          <p:nvPr/>
        </p:nvSpPr>
        <p:spPr>
          <a:xfrm>
            <a:off x="1828800" y="4776563"/>
            <a:ext cx="935665" cy="30579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33105">
            <a:off x="501470" y="5674122"/>
            <a:ext cx="722253" cy="722253"/>
          </a:xfrm>
          <a:prstGeom prst="rect">
            <a:avLst/>
          </a:prstGeom>
        </p:spPr>
      </p:pic>
      <p:grpSp>
        <p:nvGrpSpPr>
          <p:cNvPr id="13" name="Gruppo 12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17" name="CasellaDiTesto 16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8" name="CasellaDiTesto 17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9728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Ritaglio schermat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35" y="1363655"/>
            <a:ext cx="8193251" cy="524979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8899450" y="3792068"/>
            <a:ext cx="2841500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Nella sezione di RIEPILOGO cliccare su </a:t>
            </a: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PROSEGUI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REGISTRARSI SU registroimprese.it</a:t>
            </a: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98327">
            <a:off x="3646409" y="5898063"/>
            <a:ext cx="722253" cy="722253"/>
          </a:xfrm>
          <a:prstGeom prst="rect">
            <a:avLst/>
          </a:prstGeom>
        </p:spPr>
      </p:pic>
      <p:sp>
        <p:nvSpPr>
          <p:cNvPr id="15" name="Rettangolo 14"/>
          <p:cNvSpPr/>
          <p:nvPr/>
        </p:nvSpPr>
        <p:spPr>
          <a:xfrm>
            <a:off x="844604" y="4054674"/>
            <a:ext cx="935665" cy="12464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/>
          <p:cNvSpPr/>
          <p:nvPr/>
        </p:nvSpPr>
        <p:spPr>
          <a:xfrm>
            <a:off x="844604" y="4958790"/>
            <a:ext cx="935665" cy="57809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/>
          <p:cNvSpPr/>
          <p:nvPr/>
        </p:nvSpPr>
        <p:spPr>
          <a:xfrm>
            <a:off x="2887876" y="5747223"/>
            <a:ext cx="623870" cy="10942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18"/>
          <p:cNvSpPr/>
          <p:nvPr/>
        </p:nvSpPr>
        <p:spPr>
          <a:xfrm>
            <a:off x="844603" y="6191724"/>
            <a:ext cx="935665" cy="12464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6" name="Gruppo 15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20" name="CasellaDiTesto 19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21" name="CasellaDiTesto 20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47348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353</Words>
  <Application>Microsoft Office PowerPoint</Application>
  <PresentationFormat>Widescreen</PresentationFormat>
  <Paragraphs>75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Century Gothic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Roberto Pellizzoni</dc:creator>
  <cp:lastModifiedBy>Manola Giannettoni</cp:lastModifiedBy>
  <cp:revision>29</cp:revision>
  <dcterms:created xsi:type="dcterms:W3CDTF">2021-11-09T12:54:54Z</dcterms:created>
  <dcterms:modified xsi:type="dcterms:W3CDTF">2024-01-22T15:55:02Z</dcterms:modified>
</cp:coreProperties>
</file>