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70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70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9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9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78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09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03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82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56B0-FA16-404C-9B75-8543C72EC7A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m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0" y="228462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PROCEDURA DI REGISTRAZIONE SU</a:t>
            </a:r>
          </a:p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www.registroimprese.it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76800"/>
            <a:ext cx="4876800" cy="1333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25" y="601201"/>
            <a:ext cx="1172567" cy="3798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54" y="541404"/>
            <a:ext cx="998919" cy="4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3" y="1363655"/>
            <a:ext cx="7599183" cy="5136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899450" y="3792068"/>
            <a:ext cx="28415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1. Nella sezione di ADESIONE selezionare le caselle di controllo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ACCETTO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327">
            <a:off x="3380595" y="4260649"/>
            <a:ext cx="722253" cy="72225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327">
            <a:off x="3400922" y="5582632"/>
            <a:ext cx="722253" cy="722253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55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869785" y="3140672"/>
            <a:ext cx="28415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2. Nella sezione di ADESIONE esprimere o negare il consenso al trattamento dei dati personali selezionando le caselle di controllo 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3. 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PROSEGUI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327">
            <a:off x="3380595" y="4260649"/>
            <a:ext cx="722253" cy="722253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4" y="2025524"/>
            <a:ext cx="7765580" cy="391823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4898">
            <a:off x="33061" y="4578530"/>
            <a:ext cx="722253" cy="722253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94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0" y="2264639"/>
            <a:ext cx="7924988" cy="344000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899450" y="3606993"/>
            <a:ext cx="28415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La registrazione è terminata e deve essere ora attivata la propria utenza</a:t>
            </a: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61236" y="4574545"/>
            <a:ext cx="1275908" cy="1356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22783" y="5071754"/>
            <a:ext cx="1275908" cy="1356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1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3" y="1857934"/>
            <a:ext cx="7751135" cy="39481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781848" y="2746948"/>
            <a:ext cx="28415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Controllare la casella di posta elettronica indicata.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Si riceverà una mail per confermare l’attivazione del profilo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sul link di attivazione inserito nella mail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657">
            <a:off x="5946415" y="3779040"/>
            <a:ext cx="722253" cy="72225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818706" y="3373066"/>
            <a:ext cx="1158950" cy="1463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70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0" y="2322311"/>
            <a:ext cx="8187506" cy="28851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899450" y="3606993"/>
            <a:ext cx="2841500" cy="70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La registrazione è terminata</a:t>
            </a: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823761" y="4469770"/>
            <a:ext cx="1275908" cy="1356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97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00800" y="3169447"/>
            <a:ext cx="506295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Alla propria mail si riceve una mail di conferma attivazione che contiene il proprio </a:t>
            </a:r>
            <a:r>
              <a:rPr lang="it-IT" b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CODICE ACCOUNT</a:t>
            </a: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28" y="1523999"/>
            <a:ext cx="4604295" cy="488632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883691" y="4222418"/>
            <a:ext cx="2050134" cy="2162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883691" y="3967161"/>
            <a:ext cx="878559" cy="255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1727658" y="2907968"/>
            <a:ext cx="2050134" cy="2162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49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2" name="CasellaDiTesto 1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5" name="Rettangolo 4"/>
          <p:cNvSpPr/>
          <p:nvPr/>
        </p:nvSpPr>
        <p:spPr>
          <a:xfrm>
            <a:off x="9153823" y="3688172"/>
            <a:ext cx="2841500" cy="90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AREA UTENTE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1857934"/>
            <a:ext cx="8056678" cy="456316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847">
            <a:off x="7669933" y="2084862"/>
            <a:ext cx="722253" cy="7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/>
          <a:stretch/>
        </p:blipFill>
        <p:spPr>
          <a:xfrm>
            <a:off x="659219" y="1870030"/>
            <a:ext cx="8056678" cy="455628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978517" y="3677274"/>
            <a:ext cx="28415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REGISTRATI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847">
            <a:off x="5415829" y="3590644"/>
            <a:ext cx="722253" cy="722253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968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r="5851"/>
          <a:stretch/>
        </p:blipFill>
        <p:spPr>
          <a:xfrm>
            <a:off x="504148" y="1870030"/>
            <a:ext cx="8218968" cy="454003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978517" y="2906429"/>
            <a:ext cx="28415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Per registrare la propria azienda attraverso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CIE3.0</a:t>
            </a: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o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SPID liv.2 utilizzare </a:t>
            </a: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le credenziali del legale rappresentante.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endParaRPr lang="it-IT" sz="16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Per registrare la propria azienda attraverso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CNS</a:t>
            </a: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utilizzare la Carta Nazionale dei Servizi (chiavetta USB)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8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3" y="2431484"/>
            <a:ext cx="8200333" cy="33988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978517" y="3289209"/>
            <a:ext cx="28415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Una volta registrati attraverso uno dei sistemi selezionati, cliccare su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REGISTRATI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16148" y="4136065"/>
            <a:ext cx="3519377" cy="244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847">
            <a:off x="5172521" y="4840820"/>
            <a:ext cx="722253" cy="722253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44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3" y="1608204"/>
            <a:ext cx="8198232" cy="504597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978517" y="3055293"/>
            <a:ext cx="2841500" cy="2929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Nella sezione PROFILO DA ATTIVARE selezionare l’opzione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SERVIZI PER L’ACCESSO ALLE BANCHE DATI DELLE CAMERE DI COMMERCIO E ALLA TRASMISSIONE DI PRATICHE TELEMATICHE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6543">
            <a:off x="66611" y="6063252"/>
            <a:ext cx="722253" cy="722253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6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781848" y="2746948"/>
            <a:ext cx="28415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1. Dichiarare che si sta operando in qualità di legale rappresentante dell’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IMPRESA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2. Compilare tutti i campi anagrafici obbligatori (indicati con un asterisco)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3. 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PROSEGUI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9" y="1467968"/>
            <a:ext cx="6982947" cy="52606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6543">
            <a:off x="1331885" y="2120361"/>
            <a:ext cx="722253" cy="72225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327">
            <a:off x="3228025" y="6047227"/>
            <a:ext cx="722253" cy="72225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893134" y="3128517"/>
            <a:ext cx="5007936" cy="1463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58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5" y="1467968"/>
            <a:ext cx="7230687" cy="519278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781848" y="3214781"/>
            <a:ext cx="28415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1. Selezionare la metodologia con cui si intende ricevere le fatture elettroniche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2. 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PROSEGUI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327">
            <a:off x="3228025" y="6047227"/>
            <a:ext cx="722253" cy="72225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828800" y="4776563"/>
            <a:ext cx="935665" cy="3057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3105">
            <a:off x="501470" y="5674122"/>
            <a:ext cx="722253" cy="722253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72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5" y="1363655"/>
            <a:ext cx="8193251" cy="52497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899450" y="3792068"/>
            <a:ext cx="28415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Nella sezione di RIEPILOGO 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PROSEGUI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REGISTRARSI SU registroimprese.it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327">
            <a:off x="3646409" y="5898063"/>
            <a:ext cx="722253" cy="72225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844604" y="4054674"/>
            <a:ext cx="935665" cy="124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844604" y="4958790"/>
            <a:ext cx="935665" cy="5780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887876" y="5747223"/>
            <a:ext cx="623870" cy="1094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844603" y="6191724"/>
            <a:ext cx="935665" cy="124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734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353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Pellizzoni</dc:creator>
  <cp:lastModifiedBy>Manola Giannettoni</cp:lastModifiedBy>
  <cp:revision>29</cp:revision>
  <dcterms:created xsi:type="dcterms:W3CDTF">2021-11-09T12:54:54Z</dcterms:created>
  <dcterms:modified xsi:type="dcterms:W3CDTF">2024-01-22T15:55:02Z</dcterms:modified>
</cp:coreProperties>
</file>