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72" r:id="rId3"/>
    <p:sldId id="273" r:id="rId4"/>
    <p:sldId id="277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70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2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93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92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78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09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79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03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3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82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62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56B0-FA16-404C-9B75-8543C72EC7A5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B254-9F0C-4B59-908F-8F2CA11ED6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7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8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tm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tm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0" y="2284629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LA PROCEDURA DI ACCESSO SU</a:t>
            </a:r>
          </a:p>
          <a:p>
            <a:pPr algn="ctr"/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webtelemaco.infocamere.it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25" y="601201"/>
            <a:ext cx="1172567" cy="37986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454" y="541404"/>
            <a:ext cx="998919" cy="49946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918" y="4619625"/>
            <a:ext cx="6146747" cy="117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Ritaglio scherma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44" y="1668001"/>
            <a:ext cx="6436162" cy="4609371"/>
          </a:xfrm>
          <a:prstGeom prst="rect">
            <a:avLst/>
          </a:prstGeom>
        </p:spPr>
      </p:pic>
      <p:grpSp>
        <p:nvGrpSpPr>
          <p:cNvPr id="4" name="Gruppo 3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2" name="CasellaDiTesto 1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  <p:sp>
        <p:nvSpPr>
          <p:cNvPr id="5" name="Rettangolo 4"/>
          <p:cNvSpPr/>
          <p:nvPr/>
        </p:nvSpPr>
        <p:spPr>
          <a:xfrm>
            <a:off x="8062418" y="3436147"/>
            <a:ext cx="3377030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Collegarsi all’indirizzo web</a:t>
            </a: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Webtelemaco.infocamere.it</a:t>
            </a: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endParaRPr lang="it-IT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Cliccare su </a:t>
            </a: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CONTRIBUTI ALLE IMPRESE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webtelemaco.infocamere.it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1657">
            <a:off x="3041290" y="5245890"/>
            <a:ext cx="722253" cy="72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6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2" name="CasellaDiTesto 1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  <p:sp>
        <p:nvSpPr>
          <p:cNvPr id="5" name="Rettangolo 4"/>
          <p:cNvSpPr/>
          <p:nvPr/>
        </p:nvSpPr>
        <p:spPr>
          <a:xfrm>
            <a:off x="8062418" y="3436147"/>
            <a:ext cx="337703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Cliccare su </a:t>
            </a: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ACCEDI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webtelemaco.infocamere.it</a:t>
            </a:r>
          </a:p>
        </p:txBody>
      </p:sp>
      <p:pic>
        <p:nvPicPr>
          <p:cNvPr id="11" name="Immagine 10" descr="Immagine che contiene testo, schermata, Pagina Web, software">
            <a:extLst>
              <a:ext uri="{FF2B5EF4-FFF2-40B4-BE49-F238E27FC236}">
                <a16:creationId xmlns:a16="http://schemas.microsoft.com/office/drawing/2014/main" id="{4BC604DE-EAB6-9075-8994-E7DA339C6B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11" y="2539153"/>
            <a:ext cx="7279790" cy="3252847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44654">
            <a:off x="5858237" y="1984227"/>
            <a:ext cx="722253" cy="72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18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Ritaglio scherma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83" y="1608204"/>
            <a:ext cx="4623175" cy="4636498"/>
          </a:xfrm>
          <a:prstGeom prst="rect">
            <a:avLst/>
          </a:prstGeom>
        </p:spPr>
      </p:pic>
      <p:grpSp>
        <p:nvGrpSpPr>
          <p:cNvPr id="4" name="Gruppo 3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2" name="CasellaDiTesto 1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  <p:sp>
        <p:nvSpPr>
          <p:cNvPr id="5" name="Rettangolo 4"/>
          <p:cNvSpPr/>
          <p:nvPr/>
        </p:nvSpPr>
        <p:spPr>
          <a:xfrm>
            <a:off x="6572288" y="3458879"/>
            <a:ext cx="4838623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Se l’impresa ha ottenuto le credenziali di accesso prima del 28/02/2021, può utilizzarle per entrare in </a:t>
            </a:r>
            <a:r>
              <a:rPr lang="it-IT" dirty="0" err="1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webtelemaco</a:t>
            </a: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, altrimenti l’accesso è consentito esclusivamente utilizzando gli altri sistemi di identificazione forte (SPID, CIE, CNS)</a:t>
            </a:r>
            <a:endParaRPr lang="it-IT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webtelemaco.infocamere.it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2549">
            <a:off x="2279292" y="5011660"/>
            <a:ext cx="722253" cy="72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6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2" name="CasellaDiTesto 1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  <p:sp>
        <p:nvSpPr>
          <p:cNvPr id="5" name="Rettangolo 4"/>
          <p:cNvSpPr/>
          <p:nvPr/>
        </p:nvSpPr>
        <p:spPr>
          <a:xfrm>
            <a:off x="522783" y="1947663"/>
            <a:ext cx="7992567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Normalmente, al primo accesso al sistema, viene visualizzato questo messaggio in punti differenti della procedura a seconda che si scelga di accedere con SPID, CNS, CIE.</a:t>
            </a:r>
            <a:endParaRPr lang="it-IT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webtelemaco.infocamere.it</a:t>
            </a:r>
          </a:p>
        </p:txBody>
      </p:sp>
      <p:pic>
        <p:nvPicPr>
          <p:cNvPr id="9" name="Immagine 8" descr="Ritaglio schermat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83" y="3606993"/>
            <a:ext cx="9145901" cy="1092307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522782" y="5284340"/>
            <a:ext cx="7992567" cy="382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In questo caso Cliccare su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QUI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037">
            <a:off x="2981681" y="4222387"/>
            <a:ext cx="722253" cy="722253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4606999" y="3819524"/>
            <a:ext cx="977468" cy="27354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93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2" name="CasellaDiTesto 1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  <p:sp>
        <p:nvSpPr>
          <p:cNvPr id="5" name="Rettangolo 4"/>
          <p:cNvSpPr/>
          <p:nvPr/>
        </p:nvSpPr>
        <p:spPr>
          <a:xfrm>
            <a:off x="7628928" y="3660723"/>
            <a:ext cx="3377030" cy="382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Cliccare su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PROCEDI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webtelemaco.infocamere.it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44654">
            <a:off x="5622567" y="2097010"/>
            <a:ext cx="722253" cy="722253"/>
          </a:xfrm>
          <a:prstGeom prst="rect">
            <a:avLst/>
          </a:prstGeom>
        </p:spPr>
      </p:pic>
      <p:pic>
        <p:nvPicPr>
          <p:cNvPr id="10" name="Immagine 9" descr="Ritaglio schermat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83" y="1774288"/>
            <a:ext cx="5427223" cy="438405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037">
            <a:off x="5096231" y="5388623"/>
            <a:ext cx="722253" cy="72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62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9058275" y="-76200"/>
            <a:ext cx="2682675" cy="1938992"/>
            <a:chOff x="2438400" y="1114425"/>
            <a:chExt cx="2682675" cy="1938992"/>
          </a:xfrm>
        </p:grpSpPr>
        <p:sp>
          <p:nvSpPr>
            <p:cNvPr id="2" name="CasellaDiTesto 1"/>
            <p:cNvSpPr txBox="1"/>
            <p:nvPr/>
          </p:nvSpPr>
          <p:spPr>
            <a:xfrm>
              <a:off x="2438400" y="1114425"/>
              <a:ext cx="138531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2876550" y="1891188"/>
              <a:ext cx="2244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ONNESSI 2024</a:t>
              </a:r>
            </a:p>
          </p:txBody>
        </p:sp>
      </p:grpSp>
      <p:sp>
        <p:nvSpPr>
          <p:cNvPr id="5" name="Rettangolo 4"/>
          <p:cNvSpPr/>
          <p:nvPr/>
        </p:nvSpPr>
        <p:spPr>
          <a:xfrm>
            <a:off x="4295178" y="4885345"/>
            <a:ext cx="3377030" cy="382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Al primo accesso</a:t>
            </a:r>
            <a:endParaRPr lang="it-IT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1C32D02-FE17-4606-9DDF-013DD3513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700" y="1668001"/>
            <a:ext cx="1172567" cy="37986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2786DF0-15F7-44D4-9342-1810859B6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29" y="1608204"/>
            <a:ext cx="998919" cy="49946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62AE30A-6257-4B9D-9A16-C5CCF69AE151}"/>
              </a:ext>
            </a:extLst>
          </p:cNvPr>
          <p:cNvSpPr txBox="1"/>
          <p:nvPr/>
        </p:nvSpPr>
        <p:spPr>
          <a:xfrm>
            <a:off x="522783" y="608229"/>
            <a:ext cx="80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webtelemaco.infocamere.it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44654">
            <a:off x="5622567" y="2097010"/>
            <a:ext cx="722253" cy="722253"/>
          </a:xfrm>
          <a:prstGeom prst="rect">
            <a:avLst/>
          </a:prstGeom>
        </p:spPr>
      </p:pic>
      <p:pic>
        <p:nvPicPr>
          <p:cNvPr id="9" name="Immagine 8" descr="Ritaglio schermat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34" y="1608204"/>
            <a:ext cx="6568011" cy="4681899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8124468" y="3048963"/>
            <a:ext cx="337703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1. Compilare il campo mancante CODICE FISCALE/PARTITA IVA</a:t>
            </a: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endParaRPr lang="it-IT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2. Cliccare su </a:t>
            </a:r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SALVA</a:t>
            </a: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endParaRPr lang="it-IT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indent="-1270"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3. Ritornare alla procedura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037">
            <a:off x="4896206" y="3426473"/>
            <a:ext cx="722253" cy="722253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037">
            <a:off x="4211392" y="5993735"/>
            <a:ext cx="722253" cy="722253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3625605" y="2293034"/>
            <a:ext cx="977468" cy="11679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3625605" y="2454959"/>
            <a:ext cx="977468" cy="11679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3644654" y="2788334"/>
            <a:ext cx="1117845" cy="13706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3644654" y="3340784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3635129" y="4045634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3635129" y="4417109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3635129" y="4607609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3625604" y="4807634"/>
            <a:ext cx="1204089" cy="1644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5307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176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Pellizzoni</dc:creator>
  <cp:lastModifiedBy>Manola Giannettoni</cp:lastModifiedBy>
  <cp:revision>29</cp:revision>
  <dcterms:created xsi:type="dcterms:W3CDTF">2021-11-09T12:54:54Z</dcterms:created>
  <dcterms:modified xsi:type="dcterms:W3CDTF">2024-01-23T10:39:14Z</dcterms:modified>
</cp:coreProperties>
</file>