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charts/chartEx3.xml" ContentType="application/vnd.ms-office.chartex+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Ex4.xml" ContentType="application/vnd.ms-office.chartex+xml"/>
  <Override PartName="/ppt/charts/style6.xml" ContentType="application/vnd.ms-office.chartstyle+xml"/>
  <Override PartName="/ppt/charts/colors6.xml" ContentType="application/vnd.ms-office.chartcolorstyle+xml"/>
  <Override PartName="/ppt/charts/chartEx5.xml" ContentType="application/vnd.ms-office.chartex+xml"/>
  <Override PartName="/ppt/charts/style7.xml" ContentType="application/vnd.ms-office.chartstyle+xml"/>
  <Override PartName="/ppt/charts/colors7.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8.xml" ContentType="application/vnd.ms-office.chartstyle+xml"/>
  <Override PartName="/ppt/charts/colors8.xml" ContentType="application/vnd.ms-office.chartcolorstyle+xml"/>
  <Override PartName="/ppt/charts/chart5.xml" ContentType="application/vnd.openxmlformats-officedocument.drawingml.chart+xml"/>
  <Override PartName="/ppt/charts/style9.xml" ContentType="application/vnd.ms-office.chartstyle+xml"/>
  <Override PartName="/ppt/charts/colors9.xml" ContentType="application/vnd.ms-office.chartcolorstyle+xml"/>
  <Override PartName="/ppt/charts/chart6.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8.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Ex6.xml" ContentType="application/vnd.ms-office.chartex+xml"/>
  <Override PartName="/ppt/charts/style14.xml" ContentType="application/vnd.ms-office.chartstyle+xml"/>
  <Override PartName="/ppt/charts/colors14.xml" ContentType="application/vnd.ms-office.chartcolorstyle+xml"/>
  <Override PartName="/ppt/charts/chartEx7.xml" ContentType="application/vnd.ms-office.chartex+xml"/>
  <Override PartName="/ppt/charts/style15.xml" ContentType="application/vnd.ms-office.chartstyle+xml"/>
  <Override PartName="/ppt/charts/colors15.xml" ContentType="application/vnd.ms-office.chartcolorstyle+xml"/>
  <Override PartName="/ppt/charts/chartEx8.xml" ContentType="application/vnd.ms-office.chartex+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charts/chartEx9.xml" ContentType="application/vnd.ms-office.chartex+xml"/>
  <Override PartName="/ppt/charts/style17.xml" ContentType="application/vnd.ms-office.chartstyle+xml"/>
  <Override PartName="/ppt/charts/colors17.xml" ContentType="application/vnd.ms-office.chartcolorstyle+xml"/>
  <Override PartName="/ppt/charts/chartEx10.xml" ContentType="application/vnd.ms-office.chartex+xml"/>
  <Override PartName="/ppt/charts/style18.xml" ContentType="application/vnd.ms-office.chartstyle+xml"/>
  <Override PartName="/ppt/charts/colors18.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7.xml" ContentType="application/vnd.openxmlformats-officedocument.themeOverride+xml"/>
  <Override PartName="/ppt/drawings/drawing4.xml" ContentType="application/vnd.openxmlformats-officedocument.drawingml.chartshapes+xml"/>
  <Override PartName="/ppt/charts/chart1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9.xml" ContentType="application/vnd.openxmlformats-officedocument.themeOverride+xml"/>
  <Override PartName="/ppt/charts/chart1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1.xml" ContentType="application/vnd.openxmlformats-officedocument.themeOverride+xml"/>
  <Override PartName="/ppt/charts/chart1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2.xml" ContentType="application/vnd.openxmlformats-officedocument.themeOverride+xml"/>
  <Override PartName="/ppt/drawings/drawing5.xml" ContentType="application/vnd.openxmlformats-officedocument.drawingml.chartshapes+xml"/>
  <Override PartName="/ppt/charts/chart1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3.xml" ContentType="application/vnd.openxmlformats-officedocument.themeOverride+xml"/>
  <Override PartName="/ppt/drawings/drawing6.xml" ContentType="application/vnd.openxmlformats-officedocument.drawingml.chartshapes+xml"/>
  <Override PartName="/ppt/charts/chartEx11.xml" ContentType="application/vnd.ms-office.chartex+xml"/>
  <Override PartName="/ppt/charts/style26.xml" ContentType="application/vnd.ms-office.chartstyle+xml"/>
  <Override PartName="/ppt/charts/colors26.xml" ContentType="application/vnd.ms-office.chartcolorstyle+xml"/>
  <Override PartName="/ppt/charts/chartEx12.xml" ContentType="application/vnd.ms-office.chartex+xml"/>
  <Override PartName="/ppt/charts/style27.xml" ContentType="application/vnd.ms-office.chartstyle+xml"/>
  <Override PartName="/ppt/charts/colors27.xml" ContentType="application/vnd.ms-office.chartcolorstyle+xml"/>
  <Override PartName="/ppt/charts/chartEx13.xml" ContentType="application/vnd.ms-office.chartex+xml"/>
  <Override PartName="/ppt/charts/style28.xml" ContentType="application/vnd.ms-office.chartstyle+xml"/>
  <Override PartName="/ppt/charts/colors28.xml" ContentType="application/vnd.ms-office.chartcolorstyle+xml"/>
  <Override PartName="/ppt/charts/chartEx14.xml" ContentType="application/vnd.ms-office.chartex+xml"/>
  <Override PartName="/ppt/charts/style29.xml" ContentType="application/vnd.ms-office.chartstyle+xml"/>
  <Override PartName="/ppt/charts/colors29.xml" ContentType="application/vnd.ms-office.chartcolorstyle+xml"/>
  <Override PartName="/ppt/charts/chartEx15.xml" ContentType="application/vnd.ms-office.chartex+xml"/>
  <Override PartName="/ppt/charts/style30.xml" ContentType="application/vnd.ms-office.chartstyle+xml"/>
  <Override PartName="/ppt/charts/colors30.xml" ContentType="application/vnd.ms-office.chartcolorstyle+xml"/>
  <Override PartName="/ppt/charts/chart17.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5.xml" ContentType="application/vnd.openxmlformats-officedocument.themeOverride+xml"/>
  <Override PartName="/ppt/charts/chart19.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6.xml" ContentType="application/vnd.openxmlformats-officedocument.themeOverride+xml"/>
  <Override PartName="/ppt/drawings/drawing7.xml" ContentType="application/vnd.openxmlformats-officedocument.drawingml.chartshapes+xml"/>
  <Override PartName="/ppt/charts/chart2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21.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8.xml" ContentType="application/vnd.openxmlformats-officedocument.drawingml.chartshapes+xml"/>
  <Override PartName="/ppt/charts/chart22.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17.xml" ContentType="application/vnd.openxmlformats-officedocument.themeOverride+xml"/>
  <Override PartName="/ppt/charts/chart23.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18.xml" ContentType="application/vnd.openxmlformats-officedocument.themeOverride+xml"/>
  <Override PartName="/ppt/charts/chart24.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9.xml" ContentType="application/vnd.openxmlformats-officedocument.themeOverride+xml"/>
  <Override PartName="/ppt/charts/chart25.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0.xml" ContentType="application/vnd.openxmlformats-officedocument.themeOverride+xml"/>
  <Override PartName="/ppt/charts/chart26.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9.xml" ContentType="application/vnd.openxmlformats-officedocument.drawingml.chartshapes+xml"/>
  <Override PartName="/ppt/charts/chart27.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21.xml" ContentType="application/vnd.openxmlformats-officedocument.themeOverride+xml"/>
  <Override PartName="/ppt/drawings/drawing10.xml" ContentType="application/vnd.openxmlformats-officedocument.drawingml.chartshapes+xml"/>
  <Override PartName="/ppt/charts/chartEx16.xml" ContentType="application/vnd.ms-office.chartex+xml"/>
  <Override PartName="/ppt/charts/style42.xml" ContentType="application/vnd.ms-office.chartstyle+xml"/>
  <Override PartName="/ppt/charts/colors42.xml" ContentType="application/vnd.ms-office.chartcolorstyle+xml"/>
  <Override PartName="/ppt/charts/chartEx17.xml" ContentType="application/vnd.ms-office.chartex+xml"/>
  <Override PartName="/ppt/charts/style43.xml" ContentType="application/vnd.ms-office.chartstyle+xml"/>
  <Override PartName="/ppt/charts/colors43.xml" ContentType="application/vnd.ms-office.chartcolorstyle+xml"/>
  <Override PartName="/ppt/charts/chartEx18.xml" ContentType="application/vnd.ms-office.chartex+xml"/>
  <Override PartName="/ppt/charts/style44.xml" ContentType="application/vnd.ms-office.chartstyle+xml"/>
  <Override PartName="/ppt/charts/colors44.xml" ContentType="application/vnd.ms-office.chartcolorstyle+xml"/>
  <Override PartName="/ppt/charts/chartEx19.xml" ContentType="application/vnd.ms-office.chartex+xml"/>
  <Override PartName="/ppt/charts/style45.xml" ContentType="application/vnd.ms-office.chartstyle+xml"/>
  <Override PartName="/ppt/charts/colors45.xml" ContentType="application/vnd.ms-office.chartcolorstyle+xml"/>
  <Override PartName="/ppt/charts/chartEx20.xml" ContentType="application/vnd.ms-office.chartex+xml"/>
  <Override PartName="/ppt/charts/style46.xml" ContentType="application/vnd.ms-office.chartstyle+xml"/>
  <Override PartName="/ppt/charts/colors46.xml" ContentType="application/vnd.ms-office.chartcolorstyle+xml"/>
  <Override PartName="/ppt/charts/chart28.xml" ContentType="application/vnd.openxmlformats-officedocument.drawingml.chart+xml"/>
  <Override PartName="/ppt/charts/style47.xml" ContentType="application/vnd.ms-office.chartstyle+xml"/>
  <Override PartName="/ppt/charts/colors47.xml" ContentType="application/vnd.ms-office.chartcolorstyle+xml"/>
  <Override PartName="/ppt/drawings/drawing11.xml" ContentType="application/vnd.openxmlformats-officedocument.drawingml.chartshapes+xml"/>
  <Override PartName="/ppt/charts/chart29.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2.xml" ContentType="application/vnd.openxmlformats-officedocument.themeOverride+xml"/>
  <Override PartName="/ppt/charts/chart30.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3.xml" ContentType="application/vnd.openxmlformats-officedocument.themeOverride+xml"/>
  <Override PartName="/ppt/charts/chart31.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4.xml" ContentType="application/vnd.openxmlformats-officedocument.themeOverride+xml"/>
  <Override PartName="/ppt/charts/chart32.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2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58" r:id="rId3"/>
    <p:sldId id="265" r:id="rId4"/>
    <p:sldId id="260" r:id="rId5"/>
    <p:sldId id="274" r:id="rId6"/>
    <p:sldId id="271" r:id="rId7"/>
    <p:sldId id="273" r:id="rId8"/>
    <p:sldId id="284" r:id="rId9"/>
    <p:sldId id="263" r:id="rId10"/>
    <p:sldId id="293" r:id="rId11"/>
    <p:sldId id="296" r:id="rId12"/>
    <p:sldId id="294" r:id="rId13"/>
    <p:sldId id="295" r:id="rId14"/>
    <p:sldId id="310" r:id="rId15"/>
    <p:sldId id="269" r:id="rId16"/>
    <p:sldId id="272" r:id="rId17"/>
    <p:sldId id="275" r:id="rId18"/>
    <p:sldId id="309" r:id="rId19"/>
    <p:sldId id="277" r:id="rId20"/>
    <p:sldId id="278" r:id="rId21"/>
    <p:sldId id="290" r:id="rId22"/>
    <p:sldId id="297" r:id="rId23"/>
    <p:sldId id="298" r:id="rId24"/>
    <p:sldId id="299" r:id="rId25"/>
    <p:sldId id="300" r:id="rId26"/>
    <p:sldId id="268" r:id="rId27"/>
    <p:sldId id="311" r:id="rId28"/>
    <p:sldId id="279" r:id="rId29"/>
    <p:sldId id="281" r:id="rId30"/>
    <p:sldId id="280" r:id="rId31"/>
    <p:sldId id="282" r:id="rId32"/>
    <p:sldId id="285" r:id="rId33"/>
    <p:sldId id="264" r:id="rId34"/>
    <p:sldId id="291" r:id="rId35"/>
    <p:sldId id="301" r:id="rId36"/>
    <p:sldId id="302" r:id="rId37"/>
    <p:sldId id="303" r:id="rId38"/>
    <p:sldId id="304" r:id="rId39"/>
    <p:sldId id="270" r:id="rId40"/>
    <p:sldId id="312" r:id="rId41"/>
    <p:sldId id="283" r:id="rId42"/>
    <p:sldId id="289" r:id="rId43"/>
    <p:sldId id="287" r:id="rId44"/>
    <p:sldId id="288" r:id="rId45"/>
    <p:sldId id="286" r:id="rId46"/>
    <p:sldId id="292" r:id="rId47"/>
    <p:sldId id="305" r:id="rId48"/>
    <p:sldId id="306" r:id="rId49"/>
    <p:sldId id="307" r:id="rId50"/>
    <p:sldId id="308" r:id="rId51"/>
    <p:sldId id="314" r:id="rId52"/>
  </p:sldIdLst>
  <p:sldSz cx="18288000" cy="10287000"/>
  <p:notesSz cx="6888163" cy="10018713"/>
  <p:embeddedFontLst>
    <p:embeddedFont>
      <p:font typeface="Avenir Next LT Pro" panose="020B0504020202020204" pitchFamily="34" charset="0"/>
      <p:regular r:id="rId54"/>
      <p:bold r:id="rId55"/>
      <p:italic r:id="rId56"/>
      <p:boldItalic r:id="rId57"/>
    </p:embeddedFont>
    <p:embeddedFont>
      <p:font typeface="Futura" panose="020B0604020202020204" charset="0"/>
      <p:regular r:id="rId58"/>
    </p:embeddedFont>
    <p:embeddedFont>
      <p:font typeface="Futura Ultra-Bol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a:srgbClr val="3333FF"/>
    <a:srgbClr val="763432"/>
    <a:srgbClr val="C88291"/>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22" autoAdjust="0"/>
  </p:normalViewPr>
  <p:slideViewPr>
    <p:cSldViewPr>
      <p:cViewPr varScale="1">
        <p:scale>
          <a:sx n="71" d="100"/>
          <a:sy n="71" d="100"/>
        </p:scale>
        <p:origin x="7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4.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5.xml"/><Relationship Id="rId1" Type="http://schemas.microsoft.com/office/2011/relationships/chartStyle" Target="style25.xml"/><Relationship Id="rId5" Type="http://schemas.openxmlformats.org/officeDocument/2006/relationships/chartUserShapes" Target="../drawings/drawing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3.xml"/><Relationship Id="rId1" Type="http://schemas.microsoft.com/office/2011/relationships/chartStyle" Target="style33.xml"/><Relationship Id="rId5" Type="http://schemas.openxmlformats.org/officeDocument/2006/relationships/chartUserShapes" Target="../drawings/drawing7.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4.xml"/><Relationship Id="rId1" Type="http://schemas.microsoft.com/office/2011/relationships/chartStyle" Target="style3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8.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9.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1.xml"/><Relationship Id="rId1" Type="http://schemas.microsoft.com/office/2011/relationships/chartStyle" Target="style41.xml"/><Relationship Id="rId5" Type="http://schemas.openxmlformats.org/officeDocument/2006/relationships/chartUserShapes" Target="../drawings/drawing10.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chartUserShapes" Target="../drawings/drawing11.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3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3.xml"/><Relationship Id="rId4" Type="http://schemas.openxmlformats.org/officeDocument/2006/relationships/package" Target="../embeddings/Microsoft_Excel_Worksheet8.xlsx"/></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FSCCIAA01.mi.intra.cciaa.net\CCIAAUsers$\caterina.landriscina\SITO\mappe\brevetti\2023\mappa%20brevetti%20TUTTA%20L'ITALIA%20%202%20%202023.xlsx" TargetMode="External"/></Relationships>
</file>

<file path=ppt/charts/_rels/chartEx10.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file:///\\FSCCIAA01.mi.intra.cciaa.net\CCIAAUsers$\caterina.landriscina\SITO\mappe\modelli%20di%20utilit&#224;\2023\mappa%20modelli%20di%20utilit&#224;%20SUD%20ITALIA%20%20%202023%20.xlsx" TargetMode="External"/><Relationship Id="rId4" Type="http://schemas.openxmlformats.org/officeDocument/2006/relationships/themeOverride" Target="../theme/themeOverride6.xml"/></Relationships>
</file>

<file path=ppt/charts/_rels/chartEx11.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oleObject" Target="file:///\\FSCCIAA01.mi.intra.cciaa.net\CCIAAUsers$\caterina.landriscina\SITO\mappe\marchi\2023\mappa%20marchi%20%202023%20ITALIA%20.xlsx" TargetMode="External"/></Relationships>
</file>

<file path=ppt/charts/_rels/chartEx12.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oleObject" Target="file:///\\FSCCIAA01.mi.intra.cciaa.net\CCIAAUsers$\caterina.landriscina\SITO\mappe\marchi\2023\mappa%20marchi%20%202023%20NORD%20OVEST%20%20ITALIA%20.xlsx" TargetMode="External"/></Relationships>
</file>

<file path=ppt/charts/_rels/chartEx13.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oleObject" Target="file:///\\FSCCIAA01.mi.intra.cciaa.net\CCIAAUsers$\caterina.landriscina\SITO\mappe\marchi\2023\mappa%20marchi%20%202023%20NORD%20EST%20%20ITALIA%20.xlsx" TargetMode="External"/></Relationships>
</file>

<file path=ppt/charts/_rels/chartEx14.xml.rels><?xml version="1.0" encoding="UTF-8" standalone="yes"?>
<Relationships xmlns="http://schemas.openxmlformats.org/package/2006/relationships"><Relationship Id="rId3" Type="http://schemas.microsoft.com/office/2011/relationships/chartColorStyle" Target="colors29.xml"/><Relationship Id="rId2" Type="http://schemas.microsoft.com/office/2011/relationships/chartStyle" Target="style29.xml"/><Relationship Id="rId1" Type="http://schemas.openxmlformats.org/officeDocument/2006/relationships/oleObject" Target="file:///\\FSCCIAA01.mi.intra.cciaa.net\CCIAAUsers$\caterina.landriscina\SITO\mappe\marchi\2023\mappa%20marchi%20%202023%20CENTRO%20%20ITALIA%20.xlsx" TargetMode="External"/></Relationships>
</file>

<file path=ppt/charts/_rels/chartEx15.xml.rels><?xml version="1.0" encoding="UTF-8" standalone="yes"?>
<Relationships xmlns="http://schemas.openxmlformats.org/package/2006/relationships"><Relationship Id="rId3" Type="http://schemas.microsoft.com/office/2011/relationships/chartColorStyle" Target="colors30.xml"/><Relationship Id="rId2" Type="http://schemas.microsoft.com/office/2011/relationships/chartStyle" Target="style30.xml"/><Relationship Id="rId1" Type="http://schemas.openxmlformats.org/officeDocument/2006/relationships/oleObject" Target="file:///\\FSCCIAA01.mi.intra.cciaa.net\CCIAAUsers$\caterina.landriscina\SITO\mappe\marchi\2023\mappa%20marchi%20%202023%20sud%20ITALIA%20.xlsx" TargetMode="External"/></Relationships>
</file>

<file path=ppt/charts/_rels/chartEx16.xml.rels><?xml version="1.0" encoding="UTF-8" standalone="yes"?>
<Relationships xmlns="http://schemas.openxmlformats.org/package/2006/relationships"><Relationship Id="rId3" Type="http://schemas.microsoft.com/office/2011/relationships/chartColorStyle" Target="colors42.xml"/><Relationship Id="rId2" Type="http://schemas.microsoft.com/office/2011/relationships/chartStyle" Target="style42.xml"/><Relationship Id="rId1" Type="http://schemas.openxmlformats.org/officeDocument/2006/relationships/oleObject" Target="file:///\\FSCCIAA01.mi.intra.cciaa.net\CCIAAUsers$\caterina.landriscina\SITO\mappe\disegni\2023\mappa%20disegni%20italia%202023.xlsx" TargetMode="External"/></Relationships>
</file>

<file path=ppt/charts/_rels/chartEx17.xml.rels><?xml version="1.0" encoding="UTF-8" standalone="yes"?>
<Relationships xmlns="http://schemas.openxmlformats.org/package/2006/relationships"><Relationship Id="rId3" Type="http://schemas.microsoft.com/office/2011/relationships/chartColorStyle" Target="colors43.xml"/><Relationship Id="rId2" Type="http://schemas.microsoft.com/office/2011/relationships/chartStyle" Target="style43.xml"/><Relationship Id="rId1" Type="http://schemas.openxmlformats.org/officeDocument/2006/relationships/oleObject" Target="file:///\\FSCCIAA01.mi.intra.cciaa.net\CCIAAUsers$\caterina.landriscina\SITO\mappe\disegni\2023\mappa%20disegni%20nord%20ovest%20%20%20%20%20%20%202023.xlsx" TargetMode="External"/></Relationships>
</file>

<file path=ppt/charts/_rels/chartEx18.xml.rels><?xml version="1.0" encoding="UTF-8" standalone="yes"?>
<Relationships xmlns="http://schemas.openxmlformats.org/package/2006/relationships"><Relationship Id="rId3" Type="http://schemas.microsoft.com/office/2011/relationships/chartColorStyle" Target="colors44.xml"/><Relationship Id="rId2" Type="http://schemas.microsoft.com/office/2011/relationships/chartStyle" Target="style44.xml"/><Relationship Id="rId1" Type="http://schemas.openxmlformats.org/officeDocument/2006/relationships/oleObject" Target="file:///\\FSCCIAA01.mi.intra.cciaa.net\CCIAAUsers$\caterina.landriscina\SITO\mappe\disegni\2023\mappa%20disegni%20nord%20est%20%20%20%20%20%20%202023.xlsx" TargetMode="External"/></Relationships>
</file>

<file path=ppt/charts/_rels/chartEx19.xml.rels><?xml version="1.0" encoding="UTF-8" standalone="yes"?>
<Relationships xmlns="http://schemas.openxmlformats.org/package/2006/relationships"><Relationship Id="rId3" Type="http://schemas.microsoft.com/office/2011/relationships/chartColorStyle" Target="colors45.xml"/><Relationship Id="rId2" Type="http://schemas.microsoft.com/office/2011/relationships/chartStyle" Target="style45.xml"/><Relationship Id="rId1" Type="http://schemas.openxmlformats.org/officeDocument/2006/relationships/oleObject" Target="file:///\\FSCCIAA01.mi.intra.cciaa.net\CCIAAUsers$\caterina.landriscina\SITO\mappe\disegni\2023\mappa%20disegni%20centro%20%20%20%20%20%20%202023.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FSCCIAA01.mi.intra.cciaa.net\CCIAAUsers$\caterina.landriscina\SITO\mappe\brevetti\2023\mappa%20brevetti%20NORD%20OVEST%202023.xlsx" TargetMode="External"/></Relationships>
</file>

<file path=ppt/charts/_rels/chartEx20.xml.rels><?xml version="1.0" encoding="UTF-8" standalone="yes"?>
<Relationships xmlns="http://schemas.openxmlformats.org/package/2006/relationships"><Relationship Id="rId3" Type="http://schemas.microsoft.com/office/2011/relationships/chartColorStyle" Target="colors46.xml"/><Relationship Id="rId2" Type="http://schemas.microsoft.com/office/2011/relationships/chartStyle" Target="style46.xml"/><Relationship Id="rId1" Type="http://schemas.openxmlformats.org/officeDocument/2006/relationships/oleObject" Target="file:///\\FSCCIAA01.mi.intra.cciaa.net\CCIAAUsers$\caterina.landriscina\SITO\mappe\disegni\2023\mappa%20disegni%20sud%20%20%20%20%20%20%202023.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FSCCIAA01.mi.intra.cciaa.net\CCIAAUsers$\caterina.landriscina\SITO\mappe\brevetti\2023\mappa%20brevetti%20NORD%20EST%202023.xlsx" TargetMode="External"/><Relationship Id="rId4" Type="http://schemas.openxmlformats.org/officeDocument/2006/relationships/themeOverride" Target="../theme/themeOverride2.xml"/></Relationships>
</file>

<file path=ppt/charts/_rels/chartEx4.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FSCCIAA01.mi.intra.cciaa.net\CCIAAUsers$\caterina.landriscina\SITO\mappe\brevetti\2023\mappa%20brevetti%20CENTRO%202023.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FSCCIAA01.mi.intra.cciaa.net\CCIAAUsers$\caterina.landriscina\SITO\mappe\brevetti\2023\mappa%20brevetti%20SUD%202023.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oleObject" Target="file:///\\FSCCIAA01.mi.intra.cciaa.net\CCIAAUsers$\caterina.landriscina\SITO\mappe\modelli%20di%20utilit&#224;\2023\mappa%20modelli%20di%20utilit&#224;%20TUTTA%20L'ITALIA%20%20%202023%20.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file:///\\FSCCIAA01.mi.intra.cciaa.net\CCIAAUsers$\caterina.landriscina\SITO\mappe\modelli%20di%20utilit&#224;\2023\mappa%20modelli%20di%20utilit&#224;%20NORD%20%20%20OVEST%20%202023%20.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file:///\\FSCCIAA01.mi.intra.cciaa.net\CCIAAUsers$\caterina.landriscina\SITO\mappe\modelli%20di%20utilit&#224;\2023\mappa%20modelli%20di%20utilit&#224;%20NORD%20EST%202023%20.xlsx" TargetMode="External"/><Relationship Id="rId4" Type="http://schemas.openxmlformats.org/officeDocument/2006/relationships/themeOverride" Target="../theme/themeOverride5.xml"/></Relationships>
</file>

<file path=ppt/charts/_rels/chartEx9.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oleObject" Target="file:///\\FSCCIAA01.mi.intra.cciaa.net\CCIAAUsers$\caterina.landriscina\SITO\mappe\modelli%20di%20utilit&#224;\2023\mappa%20modelli%20di%20utilit&#224;%20CENTRO%202023%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b="1" dirty="0">
              <a:solidFill>
                <a:sysClr val="windowText" lastClr="000000"/>
              </a:solidFill>
            </a:endParaRPr>
          </a:p>
          <a:p>
            <a:pPr>
              <a:defRPr/>
            </a:pPr>
            <a:r>
              <a:rPr lang="it-IT" sz="2400" b="1" dirty="0">
                <a:solidFill>
                  <a:srgbClr val="003399"/>
                </a:solidFill>
              </a:rPr>
              <a:t>Tipologia</a:t>
            </a:r>
            <a:r>
              <a:rPr lang="it-IT" sz="2400" b="1" baseline="0" dirty="0">
                <a:solidFill>
                  <a:srgbClr val="003399"/>
                </a:solidFill>
              </a:rPr>
              <a:t> dei depositi dei brevetti per invenzione industriale a livello nazionale (1993-2023)</a:t>
            </a:r>
          </a:p>
          <a:p>
            <a:pPr>
              <a:defRPr/>
            </a:pPr>
            <a:endParaRPr lang="it-IT" dirty="0"/>
          </a:p>
        </c:rich>
      </c:tx>
      <c:layout>
        <c:manualLayout>
          <c:xMode val="edge"/>
          <c:yMode val="edge"/>
          <c:x val="0.1022787242503777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5.8325872902250858E-2"/>
          <c:y val="0.18848751835535973"/>
          <c:w val="0.91032059174421376"/>
          <c:h val="0.70368402187612011"/>
        </c:manualLayout>
      </c:layout>
      <c:barChart>
        <c:barDir val="bar"/>
        <c:grouping val="stacked"/>
        <c:varyColors val="0"/>
        <c:ser>
          <c:idx val="0"/>
          <c:order val="0"/>
          <c:spPr>
            <a:solidFill>
              <a:schemeClr val="accent1"/>
            </a:solidFill>
            <a:ln>
              <a:noFill/>
            </a:ln>
            <a:effectLst/>
          </c:spPr>
          <c:invertIfNegative val="0"/>
          <c:cat>
            <c:numRef>
              <c:f>'24012025 depositi brevetti'!$A$8:$E$104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'24012025 depositi brevetti'!$D$7:$D$97</c:f>
            </c:numRef>
          </c:val>
          <c:extLst>
            <c:ext xmlns:c16="http://schemas.microsoft.com/office/drawing/2014/chart" uri="{C3380CC4-5D6E-409C-BE32-E72D297353CC}">
              <c16:uniqueId val="{00000000-F48B-4052-ACC4-4E5A7AA9972C}"/>
            </c:ext>
          </c:extLst>
        </c:ser>
        <c:ser>
          <c:idx val="1"/>
          <c:order val="1"/>
          <c:spPr>
            <a:solidFill>
              <a:schemeClr val="accent2"/>
            </a:solidFill>
            <a:ln>
              <a:noFill/>
            </a:ln>
            <a:effectLst/>
          </c:spPr>
          <c:invertIfNegative val="0"/>
          <c:cat>
            <c:numRef>
              <c:f>'24012025 depositi brevetti'!$A$8:$E$104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'24012025 depositi brevetti'!$E$7:$E$97</c:f>
            </c:numRef>
          </c:val>
          <c:extLst>
            <c:ext xmlns:c16="http://schemas.microsoft.com/office/drawing/2014/chart" uri="{C3380CC4-5D6E-409C-BE32-E72D297353CC}">
              <c16:uniqueId val="{00000001-F48B-4052-ACC4-4E5A7AA9972C}"/>
            </c:ext>
          </c:extLst>
        </c:ser>
        <c:ser>
          <c:idx val="2"/>
          <c:order val="2"/>
          <c:tx>
            <c:v>Depositi in CCIAA</c:v>
          </c:tx>
          <c:spPr>
            <a:solidFill>
              <a:srgbClr val="99FF99"/>
            </a:solidFill>
            <a:ln>
              <a:noFill/>
            </a:ln>
            <a:effectLst/>
          </c:spPr>
          <c:invertIfNegative val="0"/>
          <c:cat>
            <c:numRef>
              <c:f>'24012025 depositi brevetti'!$A$8:$E$104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'24012025 depositi brevetti'!$F$8:$F$104</c:f>
              <c:numCache>
                <c:formatCode>#,##0</c:formatCode>
                <c:ptCount val="31"/>
                <c:pt idx="0">
                  <c:v>8086</c:v>
                </c:pt>
                <c:pt idx="1">
                  <c:v>8298</c:v>
                </c:pt>
                <c:pt idx="2">
                  <c:v>8559</c:v>
                </c:pt>
                <c:pt idx="3">
                  <c:v>8888</c:v>
                </c:pt>
                <c:pt idx="4">
                  <c:v>9273</c:v>
                </c:pt>
                <c:pt idx="5">
                  <c:v>9208</c:v>
                </c:pt>
                <c:pt idx="6">
                  <c:v>9215</c:v>
                </c:pt>
                <c:pt idx="7">
                  <c:v>9402</c:v>
                </c:pt>
                <c:pt idx="8">
                  <c:v>9479</c:v>
                </c:pt>
                <c:pt idx="9">
                  <c:v>9461</c:v>
                </c:pt>
                <c:pt idx="10">
                  <c:v>9370</c:v>
                </c:pt>
                <c:pt idx="11">
                  <c:v>9228</c:v>
                </c:pt>
                <c:pt idx="12">
                  <c:v>9319</c:v>
                </c:pt>
                <c:pt idx="13">
                  <c:v>10854</c:v>
                </c:pt>
                <c:pt idx="14">
                  <c:v>10089</c:v>
                </c:pt>
                <c:pt idx="15">
                  <c:v>9404</c:v>
                </c:pt>
                <c:pt idx="16">
                  <c:v>9621</c:v>
                </c:pt>
                <c:pt idx="17">
                  <c:v>9648</c:v>
                </c:pt>
                <c:pt idx="18">
                  <c:v>9590</c:v>
                </c:pt>
                <c:pt idx="19">
                  <c:v>9188</c:v>
                </c:pt>
                <c:pt idx="20">
                  <c:v>9113</c:v>
                </c:pt>
                <c:pt idx="21">
                  <c:v>9362</c:v>
                </c:pt>
                <c:pt idx="22">
                  <c:v>3475</c:v>
                </c:pt>
                <c:pt idx="23">
                  <c:v>881</c:v>
                </c:pt>
                <c:pt idx="24">
                  <c:v>767</c:v>
                </c:pt>
                <c:pt idx="25">
                  <c:v>712</c:v>
                </c:pt>
                <c:pt idx="26">
                  <c:v>563</c:v>
                </c:pt>
                <c:pt idx="27" formatCode="General">
                  <c:v>437</c:v>
                </c:pt>
                <c:pt idx="28">
                  <c:v>314</c:v>
                </c:pt>
                <c:pt idx="29">
                  <c:v>227</c:v>
                </c:pt>
                <c:pt idx="30" formatCode="General">
                  <c:v>249</c:v>
                </c:pt>
              </c:numCache>
            </c:numRef>
          </c:val>
          <c:extLst>
            <c:ext xmlns:c16="http://schemas.microsoft.com/office/drawing/2014/chart" uri="{C3380CC4-5D6E-409C-BE32-E72D297353CC}">
              <c16:uniqueId val="{00000002-F48B-4052-ACC4-4E5A7AA9972C}"/>
            </c:ext>
          </c:extLst>
        </c:ser>
        <c:ser>
          <c:idx val="3"/>
          <c:order val="3"/>
          <c:tx>
            <c:v>Depositi on line</c:v>
          </c:tx>
          <c:spPr>
            <a:solidFill>
              <a:schemeClr val="accent4"/>
            </a:solidFill>
            <a:ln>
              <a:noFill/>
            </a:ln>
            <a:effectLst/>
          </c:spPr>
          <c:invertIfNegative val="0"/>
          <c:cat>
            <c:numRef>
              <c:f>'24012025 depositi brevetti'!$A$8:$E$104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'24012025 depositi brevetti'!$G$8:$G$104</c:f>
              <c:numCache>
                <c:formatCode>General</c:formatCode>
                <c:ptCount val="31"/>
                <c:pt idx="20" formatCode="#,##0">
                  <c:v>1</c:v>
                </c:pt>
                <c:pt idx="22" formatCode="#,##0">
                  <c:v>6209</c:v>
                </c:pt>
                <c:pt idx="23" formatCode="#,##0">
                  <c:v>8937</c:v>
                </c:pt>
                <c:pt idx="24" formatCode="#,##0">
                  <c:v>8895</c:v>
                </c:pt>
                <c:pt idx="25" formatCode="#,##0">
                  <c:v>9104</c:v>
                </c:pt>
                <c:pt idx="26" formatCode="#,##0">
                  <c:v>9558</c:v>
                </c:pt>
                <c:pt idx="27" formatCode="#,##0">
                  <c:v>10543</c:v>
                </c:pt>
                <c:pt idx="28" formatCode="#,##0">
                  <c:v>10715</c:v>
                </c:pt>
                <c:pt idx="29" formatCode="#,##0">
                  <c:v>8841</c:v>
                </c:pt>
                <c:pt idx="30">
                  <c:v>9191</c:v>
                </c:pt>
              </c:numCache>
            </c:numRef>
          </c:val>
          <c:extLst>
            <c:ext xmlns:c16="http://schemas.microsoft.com/office/drawing/2014/chart" uri="{C3380CC4-5D6E-409C-BE32-E72D297353CC}">
              <c16:uniqueId val="{00000003-F48B-4052-ACC4-4E5A7AA9972C}"/>
            </c:ext>
          </c:extLst>
        </c:ser>
        <c:ser>
          <c:idx val="4"/>
          <c:order val="4"/>
          <c:tx>
            <c:v>Depositi postali</c:v>
          </c:tx>
          <c:spPr>
            <a:solidFill>
              <a:srgbClr val="C00000"/>
            </a:solidFill>
            <a:ln>
              <a:noFill/>
            </a:ln>
            <a:effectLst/>
          </c:spPr>
          <c:invertIfNegative val="0"/>
          <c:cat>
            <c:numRef>
              <c:f>'24012025 depositi brevetti'!$A$8:$E$104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'24012025 depositi brevetti'!$I$1:$I$97</c:f>
              <c:numCache>
                <c:formatCode>General</c:formatCode>
                <c:ptCount val="31"/>
                <c:pt idx="0">
                  <c:v>0</c:v>
                </c:pt>
                <c:pt idx="1">
                  <c:v>6</c:v>
                </c:pt>
                <c:pt idx="2">
                  <c:v>12</c:v>
                </c:pt>
                <c:pt idx="3">
                  <c:v>15</c:v>
                </c:pt>
                <c:pt idx="4">
                  <c:v>12</c:v>
                </c:pt>
                <c:pt idx="5">
                  <c:v>16</c:v>
                </c:pt>
                <c:pt idx="6">
                  <c:v>5</c:v>
                </c:pt>
                <c:pt idx="7">
                  <c:v>5</c:v>
                </c:pt>
                <c:pt idx="8">
                  <c:v>24</c:v>
                </c:pt>
                <c:pt idx="9">
                  <c:v>6</c:v>
                </c:pt>
                <c:pt idx="10">
                  <c:v>11</c:v>
                </c:pt>
                <c:pt idx="11">
                  <c:v>11</c:v>
                </c:pt>
                <c:pt idx="12" formatCode="#,##0">
                  <c:v>10</c:v>
                </c:pt>
                <c:pt idx="13" formatCode="#,##0">
                  <c:v>12</c:v>
                </c:pt>
                <c:pt idx="14">
                  <c:v>27</c:v>
                </c:pt>
                <c:pt idx="15">
                  <c:v>31</c:v>
                </c:pt>
                <c:pt idx="16">
                  <c:v>18</c:v>
                </c:pt>
                <c:pt idx="17">
                  <c:v>19</c:v>
                </c:pt>
                <c:pt idx="18">
                  <c:v>15</c:v>
                </c:pt>
                <c:pt idx="19">
                  <c:v>20</c:v>
                </c:pt>
                <c:pt idx="20">
                  <c:v>21</c:v>
                </c:pt>
                <c:pt idx="21">
                  <c:v>10</c:v>
                </c:pt>
                <c:pt idx="22">
                  <c:v>20</c:v>
                </c:pt>
                <c:pt idx="23">
                  <c:v>4</c:v>
                </c:pt>
                <c:pt idx="24">
                  <c:v>3</c:v>
                </c:pt>
                <c:pt idx="25">
                  <c:v>6</c:v>
                </c:pt>
                <c:pt idx="26">
                  <c:v>5</c:v>
                </c:pt>
                <c:pt idx="27">
                  <c:v>6</c:v>
                </c:pt>
                <c:pt idx="28">
                  <c:v>28</c:v>
                </c:pt>
                <c:pt idx="29">
                  <c:v>34</c:v>
                </c:pt>
                <c:pt idx="30">
                  <c:v>9</c:v>
                </c:pt>
              </c:numCache>
            </c:numRef>
          </c:val>
          <c:extLst>
            <c:ext xmlns:c16="http://schemas.microsoft.com/office/drawing/2014/chart" uri="{C3380CC4-5D6E-409C-BE32-E72D297353CC}">
              <c16:uniqueId val="{00000004-F48B-4052-ACC4-4E5A7AA9972C}"/>
            </c:ext>
          </c:extLst>
        </c:ser>
        <c:dLbls>
          <c:showLegendKey val="0"/>
          <c:showVal val="0"/>
          <c:showCatName val="0"/>
          <c:showSerName val="0"/>
          <c:showPercent val="0"/>
          <c:showBubbleSize val="0"/>
        </c:dLbls>
        <c:gapWidth val="150"/>
        <c:overlap val="100"/>
        <c:axId val="1080417791"/>
        <c:axId val="1080416959"/>
      </c:barChart>
      <c:catAx>
        <c:axId val="10804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80416959"/>
        <c:crosses val="autoZero"/>
        <c:auto val="1"/>
        <c:lblAlgn val="ctr"/>
        <c:lblOffset val="100"/>
        <c:noMultiLvlLbl val="0"/>
      </c:catAx>
      <c:valAx>
        <c:axId val="10804169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80417791"/>
        <c:crosses val="autoZero"/>
        <c:crossBetween val="between"/>
        <c:majorUnit val="1000"/>
      </c:valAx>
      <c:spPr>
        <a:noFill/>
        <a:ln>
          <a:noFill/>
        </a:ln>
        <a:effectLst/>
      </c:spPr>
    </c:plotArea>
    <c:legend>
      <c:legendPos val="b"/>
      <c:layout>
        <c:manualLayout>
          <c:xMode val="edge"/>
          <c:yMode val="edge"/>
          <c:x val="0.29637909806728702"/>
          <c:y val="0.93954945059180373"/>
          <c:w val="0.40077703014395927"/>
          <c:h val="3.30398788257194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it-IT" sz="2400" dirty="0">
                <a:solidFill>
                  <a:srgbClr val="003399"/>
                </a:solidFill>
              </a:rPr>
              <a:t>Distribuzione dei brevetti per </a:t>
            </a:r>
            <a:r>
              <a:rPr lang="it-IT" sz="2400" baseline="0" dirty="0">
                <a:solidFill>
                  <a:srgbClr val="003399"/>
                </a:solidFill>
              </a:rPr>
              <a:t>modelli di utilità depositati nel 2023 in Lombardia</a:t>
            </a:r>
            <a:endParaRPr lang="it-IT" sz="2400" dirty="0">
              <a:solidFill>
                <a:srgbClr val="003399"/>
              </a:solidFill>
            </a:endParaRPr>
          </a:p>
        </c:rich>
      </c:tx>
      <c:layout>
        <c:manualLayout>
          <c:xMode val="edge"/>
          <c:yMode val="edge"/>
          <c:x val="0.19629730820039118"/>
          <c:y val="1.493128278791477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it-IT"/>
        </a:p>
      </c:txPr>
    </c:title>
    <c:autoTitleDeleted val="0"/>
    <c:plotArea>
      <c:layout>
        <c:manualLayout>
          <c:layoutTarget val="inner"/>
          <c:xMode val="edge"/>
          <c:yMode val="edge"/>
          <c:x val="7.8248044514472495E-2"/>
          <c:y val="6.1447519284280779E-2"/>
          <c:w val="0.84612858505680044"/>
          <c:h val="0.74038418203676548"/>
        </c:manualLayout>
      </c:layout>
      <c:ofPieChart>
        <c:ofPieType val="pie"/>
        <c:varyColors val="1"/>
        <c:ser>
          <c:idx val="0"/>
          <c:order val="0"/>
          <c:spPr>
            <a:ln>
              <a:noFill/>
            </a:ln>
          </c:spPr>
          <c:dPt>
            <c:idx val="0"/>
            <c:bubble3D val="0"/>
            <c:spPr>
              <a:solidFill>
                <a:schemeClr val="accent6">
                  <a:tint val="50000"/>
                </a:schemeClr>
              </a:solidFill>
              <a:ln w="6350" cap="flat" cmpd="sng" algn="ctr">
                <a:noFill/>
                <a:prstDash val="solid"/>
                <a:round/>
              </a:ln>
              <a:effectLst/>
            </c:spPr>
            <c:extLst>
              <c:ext xmlns:c16="http://schemas.microsoft.com/office/drawing/2014/chart" uri="{C3380CC4-5D6E-409C-BE32-E72D297353CC}">
                <c16:uniqueId val="{00000001-455B-44C0-B122-D7405B5D7ECB}"/>
              </c:ext>
            </c:extLst>
          </c:dPt>
          <c:dPt>
            <c:idx val="1"/>
            <c:bubble3D val="0"/>
            <c:spPr>
              <a:solidFill>
                <a:schemeClr val="accent6">
                  <a:tint val="70000"/>
                </a:schemeClr>
              </a:solidFill>
              <a:ln w="6350" cap="flat" cmpd="sng" algn="ctr">
                <a:noFill/>
                <a:prstDash val="solid"/>
                <a:round/>
              </a:ln>
              <a:effectLst/>
            </c:spPr>
            <c:extLst>
              <c:ext xmlns:c16="http://schemas.microsoft.com/office/drawing/2014/chart" uri="{C3380CC4-5D6E-409C-BE32-E72D297353CC}">
                <c16:uniqueId val="{00000003-455B-44C0-B122-D7405B5D7ECB}"/>
              </c:ext>
            </c:extLst>
          </c:dPt>
          <c:dPt>
            <c:idx val="2"/>
            <c:bubble3D val="0"/>
            <c:spPr>
              <a:solidFill>
                <a:schemeClr val="accent6">
                  <a:tint val="90000"/>
                </a:schemeClr>
              </a:solidFill>
              <a:ln w="6350" cap="flat" cmpd="sng" algn="ctr">
                <a:noFill/>
                <a:prstDash val="solid"/>
                <a:round/>
              </a:ln>
              <a:effectLst/>
            </c:spPr>
            <c:extLst>
              <c:ext xmlns:c16="http://schemas.microsoft.com/office/drawing/2014/chart" uri="{C3380CC4-5D6E-409C-BE32-E72D297353CC}">
                <c16:uniqueId val="{00000005-455B-44C0-B122-D7405B5D7ECB}"/>
              </c:ext>
            </c:extLst>
          </c:dPt>
          <c:dPt>
            <c:idx val="3"/>
            <c:bubble3D val="0"/>
            <c:spPr>
              <a:solidFill>
                <a:schemeClr val="accent6">
                  <a:shade val="90000"/>
                </a:schemeClr>
              </a:solidFill>
              <a:ln w="6350" cap="flat" cmpd="sng" algn="ctr">
                <a:noFill/>
                <a:prstDash val="solid"/>
                <a:round/>
              </a:ln>
              <a:effectLst/>
            </c:spPr>
            <c:extLst>
              <c:ext xmlns:c16="http://schemas.microsoft.com/office/drawing/2014/chart" uri="{C3380CC4-5D6E-409C-BE32-E72D297353CC}">
                <c16:uniqueId val="{00000007-455B-44C0-B122-D7405B5D7ECB}"/>
              </c:ext>
            </c:extLst>
          </c:dPt>
          <c:dPt>
            <c:idx val="4"/>
            <c:bubble3D val="0"/>
            <c:spPr>
              <a:solidFill>
                <a:schemeClr val="accent6">
                  <a:lumMod val="50000"/>
                </a:schemeClr>
              </a:solidFill>
              <a:ln w="6350" cap="flat" cmpd="sng" algn="ctr">
                <a:noFill/>
                <a:prstDash val="solid"/>
                <a:round/>
              </a:ln>
              <a:effectLst/>
            </c:spPr>
            <c:extLst>
              <c:ext xmlns:c16="http://schemas.microsoft.com/office/drawing/2014/chart" uri="{C3380CC4-5D6E-409C-BE32-E72D297353CC}">
                <c16:uniqueId val="{00000009-455B-44C0-B122-D7405B5D7ECB}"/>
              </c:ext>
            </c:extLst>
          </c:dPt>
          <c:dPt>
            <c:idx val="5"/>
            <c:bubble3D val="0"/>
            <c:spPr>
              <a:solidFill>
                <a:schemeClr val="accent6">
                  <a:shade val="50000"/>
                </a:schemeClr>
              </a:solidFill>
              <a:ln w="6350" cap="flat" cmpd="sng" algn="ctr">
                <a:noFill/>
                <a:prstDash val="solid"/>
                <a:round/>
              </a:ln>
              <a:effectLst/>
            </c:spPr>
            <c:extLst>
              <c:ext xmlns:c16="http://schemas.microsoft.com/office/drawing/2014/chart" uri="{C3380CC4-5D6E-409C-BE32-E72D297353CC}">
                <c16:uniqueId val="{0000000B-455B-44C0-B122-D7405B5D7ECB}"/>
              </c:ext>
            </c:extLst>
          </c:dPt>
          <c:dPt>
            <c:idx val="6"/>
            <c:bubble3D val="0"/>
            <c:spPr>
              <a:solidFill>
                <a:schemeClr val="accent6">
                  <a:shade val="50000"/>
                </a:schemeClr>
              </a:solidFill>
              <a:ln w="6350" cap="flat" cmpd="sng" algn="ctr">
                <a:noFill/>
                <a:prstDash val="solid"/>
                <a:round/>
              </a:ln>
              <a:effectLst/>
            </c:spPr>
            <c:extLst>
              <c:ext xmlns:c16="http://schemas.microsoft.com/office/drawing/2014/chart" uri="{C3380CC4-5D6E-409C-BE32-E72D297353CC}">
                <c16:uniqueId val="{0000000D-455B-44C0-B122-D7405B5D7ECB}"/>
              </c:ext>
            </c:extLst>
          </c:dPt>
          <c:dLbls>
            <c:dLbl>
              <c:idx val="0"/>
              <c:layout>
                <c:manualLayout>
                  <c:x val="5.215307719499543E-3"/>
                  <c:y val="1.6468733539274086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sz="1400" b="1"/>
                      <a:t>Altre regioni
79%</a:t>
                    </a: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6.6722475693095182E-2"/>
                      <c:h val="0.12946447127571228"/>
                    </c:manualLayout>
                  </c15:layout>
                  <c15:showDataLabelsRange val="0"/>
                </c:ext>
                <c:ext xmlns:c16="http://schemas.microsoft.com/office/drawing/2014/chart" uri="{C3380CC4-5D6E-409C-BE32-E72D297353CC}">
                  <c16:uniqueId val="{00000001-455B-44C0-B122-D7405B5D7ECB}"/>
                </c:ext>
              </c:extLst>
            </c:dLbl>
            <c:dLbl>
              <c:idx val="2"/>
              <c:layout>
                <c:manualLayout>
                  <c:x val="-3.3169577240353187E-2"/>
                  <c:y val="-1.7744672259667196E-3"/>
                </c:manualLayout>
              </c:layout>
              <c:tx>
                <c:rich>
                  <a:bodyPr/>
                  <a:lstStyle/>
                  <a:p>
                    <a:r>
                      <a:rPr lang="en-US" b="1"/>
                      <a:t>Milano 
71,8%</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55B-44C0-B122-D7405B5D7ECB}"/>
                </c:ext>
              </c:extLst>
            </c:dLbl>
            <c:dLbl>
              <c:idx val="3"/>
              <c:layout>
                <c:manualLayout>
                  <c:x val="-1.6199209625777648E-2"/>
                  <c:y val="-6.6547568943607083E-2"/>
                </c:manualLayout>
              </c:layout>
              <c:tx>
                <c:rich>
                  <a:bodyPr/>
                  <a:lstStyle/>
                  <a:p>
                    <a:r>
                      <a:rPr lang="en-US" b="1"/>
                      <a:t>Monza
4,4%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55B-44C0-B122-D7405B5D7ECB}"/>
                </c:ext>
              </c:extLst>
            </c:dLbl>
            <c:dLbl>
              <c:idx val="4"/>
              <c:delete val="1"/>
              <c:extLst>
                <c:ext xmlns:c15="http://schemas.microsoft.com/office/drawing/2012/chart" uri="{CE6537A1-D6FC-4f65-9D91-7224C49458BB}">
                  <c15:layout>
                    <c:manualLayout>
                      <c:w val="4.1433686559147732E-2"/>
                      <c:h val="4.4932330827067671E-2"/>
                    </c:manualLayout>
                  </c15:layout>
                </c:ext>
                <c:ext xmlns:c16="http://schemas.microsoft.com/office/drawing/2014/chart" uri="{C3380CC4-5D6E-409C-BE32-E72D297353CC}">
                  <c16:uniqueId val="{00000009-455B-44C0-B122-D7405B5D7ECB}"/>
                </c:ext>
              </c:extLst>
            </c:dLbl>
            <c:dLbl>
              <c:idx val="5"/>
              <c:layout>
                <c:manualLayout>
                  <c:x val="-4.4670609602256474E-3"/>
                  <c:y val="6.5293924849011808E-2"/>
                </c:manualLayout>
              </c:layout>
              <c:tx>
                <c:rich>
                  <a:bodyPr/>
                  <a:lstStyle/>
                  <a:p>
                    <a:r>
                      <a:rPr lang="en-US" b="1"/>
                      <a:t>Altro
23,8 %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8.7687110548282279E-2"/>
                      <c:h val="8.7498706504867449E-2"/>
                    </c:manualLayout>
                  </c15:layout>
                  <c15:showDataLabelsRange val="0"/>
                </c:ext>
                <c:ext xmlns:c16="http://schemas.microsoft.com/office/drawing/2014/chart" uri="{C3380CC4-5D6E-409C-BE32-E72D297353CC}">
                  <c16:uniqueId val="{0000000B-455B-44C0-B122-D7405B5D7ECB}"/>
                </c:ext>
              </c:extLst>
            </c:dLbl>
            <c:dLbl>
              <c:idx val="6"/>
              <c:layout>
                <c:manualLayout>
                  <c:x val="6.4851025271353453E-3"/>
                  <c:y val="-7.19244552137262E-3"/>
                </c:manualLayout>
              </c:layout>
              <c:tx>
                <c:rich>
                  <a:bodyPr/>
                  <a:lstStyle/>
                  <a:p>
                    <a:r>
                      <a:rPr lang="en-US" b="1"/>
                      <a:t>Lombardia
21%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455B-44C0-B122-D7405B5D7EC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it-IT"/>
              </a:p>
            </c:txPr>
            <c:dLblPos val="bestFit"/>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'MODELLI DI UTILITA'' dep LOM 23'!$A$21:$A$26</c:f>
              <c:strCache>
                <c:ptCount val="6"/>
                <c:pt idx="0">
                  <c:v>Resto Italia </c:v>
                </c:pt>
                <c:pt idx="2">
                  <c:v>milano </c:v>
                </c:pt>
                <c:pt idx="3">
                  <c:v>monza</c:v>
                </c:pt>
                <c:pt idx="4">
                  <c:v>lodi</c:v>
                </c:pt>
                <c:pt idx="5">
                  <c:v>altro</c:v>
                </c:pt>
              </c:strCache>
            </c:strRef>
          </c:cat>
          <c:val>
            <c:numRef>
              <c:f>'MODELLI DI UTILITA'' dep LOM 23'!$B$21:$B$26</c:f>
              <c:numCache>
                <c:formatCode>General</c:formatCode>
                <c:ptCount val="6"/>
                <c:pt idx="0">
                  <c:v>1463</c:v>
                </c:pt>
                <c:pt idx="2">
                  <c:v>278</c:v>
                </c:pt>
                <c:pt idx="3">
                  <c:v>17</c:v>
                </c:pt>
                <c:pt idx="4">
                  <c:v>0</c:v>
                </c:pt>
                <c:pt idx="5">
                  <c:v>92</c:v>
                </c:pt>
              </c:numCache>
            </c:numRef>
          </c:val>
          <c:extLst>
            <c:ext xmlns:c16="http://schemas.microsoft.com/office/drawing/2014/chart" uri="{C3380CC4-5D6E-409C-BE32-E72D297353CC}">
              <c16:uniqueId val="{0000000E-455B-44C0-B122-D7405B5D7ECB}"/>
            </c:ext>
          </c:extLst>
        </c:ser>
        <c:dLbls>
          <c:dLblPos val="bestFit"/>
          <c:showLegendKey val="0"/>
          <c:showVal val="0"/>
          <c:showCatName val="1"/>
          <c:showSerName val="0"/>
          <c:showPercent val="1"/>
          <c:showBubbleSize val="0"/>
          <c:showLeaderLines val="1"/>
        </c:dLbls>
        <c:gapWidth val="150"/>
        <c:splitType val="pos"/>
        <c:splitPos val="4"/>
        <c:secondPieSize val="65"/>
        <c:serLines>
          <c:spPr>
            <a:ln w="6350" cap="flat" cmpd="sng" algn="ctr">
              <a:solidFill>
                <a:schemeClr val="tx1"/>
              </a:solidFill>
              <a:prstDash val="solid"/>
              <a:round/>
            </a:ln>
            <a:effectLst/>
          </c:spPr>
        </c:serLines>
      </c:of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it-IT"/>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rPr>
              <a:t>Brevetti per modelli</a:t>
            </a:r>
            <a:r>
              <a:rPr lang="it-IT" sz="2400" b="1" baseline="0" dirty="0">
                <a:solidFill>
                  <a:srgbClr val="003399"/>
                </a:solidFill>
              </a:rPr>
              <a:t> di utilità </a:t>
            </a:r>
            <a:r>
              <a:rPr lang="it-IT" sz="2400" b="1" dirty="0">
                <a:solidFill>
                  <a:srgbClr val="003399"/>
                </a:solidFill>
              </a:rPr>
              <a:t>depositati in provincia di Milano,</a:t>
            </a:r>
            <a:r>
              <a:rPr lang="it-IT" sz="2400" b="1" baseline="0" dirty="0">
                <a:solidFill>
                  <a:srgbClr val="003399"/>
                </a:solidFill>
              </a:rPr>
              <a:t> Mo</a:t>
            </a:r>
            <a:r>
              <a:rPr lang="it-IT" sz="2400" b="1" dirty="0">
                <a:solidFill>
                  <a:srgbClr val="003399"/>
                </a:solidFill>
              </a:rPr>
              <a:t>nza Brianza, Lodi  </a:t>
            </a:r>
          </a:p>
          <a:p>
            <a:pPr>
              <a:defRPr sz="2400"/>
            </a:pPr>
            <a:r>
              <a:rPr lang="it-IT" sz="2400" b="1" dirty="0">
                <a:solidFill>
                  <a:srgbClr val="003399"/>
                </a:solidFill>
              </a:rPr>
              <a:t>(anni 1993-2023)</a:t>
            </a:r>
          </a:p>
        </c:rich>
      </c:tx>
      <c:layout>
        <c:manualLayout>
          <c:xMode val="edge"/>
          <c:yMode val="edge"/>
          <c:x val="0.13625588667445276"/>
          <c:y val="0"/>
        </c:manualLayout>
      </c:layout>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'2022GraficStoricoUtilitàMILOMB'!$B$37</c:f>
              <c:strCache>
                <c:ptCount val="1"/>
                <c:pt idx="0">
                  <c:v>MILOMB</c:v>
                </c:pt>
              </c:strCache>
            </c:strRef>
          </c:tx>
          <c:spPr>
            <a:gradFill rotWithShape="1">
              <a:gsLst>
                <a:gs pos="0">
                  <a:schemeClr val="accent6">
                    <a:shade val="76000"/>
                    <a:lumMod val="110000"/>
                    <a:satMod val="105000"/>
                    <a:tint val="67000"/>
                  </a:schemeClr>
                </a:gs>
                <a:gs pos="50000">
                  <a:schemeClr val="accent6">
                    <a:shade val="76000"/>
                    <a:lumMod val="105000"/>
                    <a:satMod val="103000"/>
                    <a:tint val="73000"/>
                  </a:schemeClr>
                </a:gs>
                <a:gs pos="100000">
                  <a:schemeClr val="accent6">
                    <a:shade val="76000"/>
                    <a:lumMod val="105000"/>
                    <a:satMod val="109000"/>
                    <a:tint val="81000"/>
                  </a:schemeClr>
                </a:gs>
              </a:gsLst>
              <a:lin ang="5400000" scaled="0"/>
            </a:gradFill>
            <a:ln w="9525" cap="flat" cmpd="sng" algn="ctr">
              <a:solidFill>
                <a:schemeClr val="accent6">
                  <a:shade val="76000"/>
                  <a:shade val="95000"/>
                </a:schemeClr>
              </a:solidFill>
              <a:round/>
            </a:ln>
            <a:effectLst/>
          </c:spPr>
          <c:invertIfNegative val="0"/>
          <c:cat>
            <c:numRef>
              <c:f>'2022GraficStoricoUtilitàMILOMB'!$A$39:$A$69</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'2022GraficStoricoUtilitàMILOMB'!$B$39:$B$69</c:f>
              <c:numCache>
                <c:formatCode>#,##0</c:formatCode>
                <c:ptCount val="31"/>
                <c:pt idx="0">
                  <c:v>1010</c:v>
                </c:pt>
                <c:pt idx="1">
                  <c:v>877</c:v>
                </c:pt>
                <c:pt idx="2">
                  <c:v>874</c:v>
                </c:pt>
                <c:pt idx="3">
                  <c:v>822</c:v>
                </c:pt>
                <c:pt idx="4">
                  <c:v>893</c:v>
                </c:pt>
                <c:pt idx="5">
                  <c:v>803</c:v>
                </c:pt>
                <c:pt idx="6">
                  <c:v>781</c:v>
                </c:pt>
                <c:pt idx="7">
                  <c:v>726</c:v>
                </c:pt>
                <c:pt idx="8">
                  <c:v>667</c:v>
                </c:pt>
                <c:pt idx="9">
                  <c:v>613</c:v>
                </c:pt>
                <c:pt idx="10">
                  <c:v>601</c:v>
                </c:pt>
                <c:pt idx="11">
                  <c:v>569</c:v>
                </c:pt>
                <c:pt idx="12">
                  <c:v>434</c:v>
                </c:pt>
                <c:pt idx="13">
                  <c:v>428</c:v>
                </c:pt>
                <c:pt idx="14">
                  <c:v>459</c:v>
                </c:pt>
                <c:pt idx="15">
                  <c:v>439</c:v>
                </c:pt>
                <c:pt idx="16">
                  <c:v>442</c:v>
                </c:pt>
                <c:pt idx="17">
                  <c:v>441</c:v>
                </c:pt>
                <c:pt idx="18">
                  <c:v>488</c:v>
                </c:pt>
                <c:pt idx="19">
                  <c:v>538</c:v>
                </c:pt>
                <c:pt idx="20">
                  <c:v>485</c:v>
                </c:pt>
                <c:pt idx="21">
                  <c:v>415</c:v>
                </c:pt>
                <c:pt idx="22">
                  <c:v>366</c:v>
                </c:pt>
                <c:pt idx="23">
                  <c:v>370</c:v>
                </c:pt>
                <c:pt idx="24">
                  <c:v>342</c:v>
                </c:pt>
                <c:pt idx="25">
                  <c:v>360</c:v>
                </c:pt>
                <c:pt idx="26">
                  <c:v>316</c:v>
                </c:pt>
                <c:pt idx="27">
                  <c:v>409</c:v>
                </c:pt>
                <c:pt idx="28">
                  <c:v>346</c:v>
                </c:pt>
                <c:pt idx="29">
                  <c:v>300</c:v>
                </c:pt>
                <c:pt idx="30">
                  <c:v>295</c:v>
                </c:pt>
              </c:numCache>
            </c:numRef>
          </c:val>
          <c:extLst>
            <c:ext xmlns:c16="http://schemas.microsoft.com/office/drawing/2014/chart" uri="{C3380CC4-5D6E-409C-BE32-E72D297353CC}">
              <c16:uniqueId val="{00000000-B656-4E5F-99B6-1A3BC1ABA3EE}"/>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'2022GraficStoricoUtilitàMILOMB'!$C$37</c:f>
              <c:strCache>
                <c:ptCount val="1"/>
                <c:pt idx="0">
                  <c:v>Italia</c:v>
                </c:pt>
              </c:strCache>
            </c:strRef>
          </c:tx>
          <c:spPr>
            <a:ln w="15875" cap="rnd">
              <a:solidFill>
                <a:srgbClr val="FF9900"/>
              </a:solidFill>
              <a:round/>
            </a:ln>
            <a:effectLst/>
          </c:spPr>
          <c:marker>
            <c:symbol val="none"/>
          </c:marker>
          <c:dPt>
            <c:idx val="23"/>
            <c:marker>
              <c:symbol val="none"/>
            </c:marker>
            <c:bubble3D val="0"/>
            <c:extLst>
              <c:ext xmlns:c16="http://schemas.microsoft.com/office/drawing/2014/chart" uri="{C3380CC4-5D6E-409C-BE32-E72D297353CC}">
                <c16:uniqueId val="{00000001-B656-4E5F-99B6-1A3BC1ABA3EE}"/>
              </c:ext>
            </c:extLst>
          </c:dPt>
          <c:cat>
            <c:numRef>
              <c:f>'2022GraficStoricoUtilitàMILOMB'!$A$39:$A$69</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'2022GraficStoricoUtilitàMILOMB'!$C$39:$C$69</c:f>
              <c:numCache>
                <c:formatCode>General</c:formatCode>
                <c:ptCount val="31"/>
                <c:pt idx="0">
                  <c:v>3435</c:v>
                </c:pt>
                <c:pt idx="1">
                  <c:v>3327</c:v>
                </c:pt>
                <c:pt idx="2">
                  <c:v>3442</c:v>
                </c:pt>
                <c:pt idx="3">
                  <c:v>3430</c:v>
                </c:pt>
                <c:pt idx="4">
                  <c:v>3654</c:v>
                </c:pt>
                <c:pt idx="5">
                  <c:v>3456</c:v>
                </c:pt>
                <c:pt idx="6">
                  <c:v>3431</c:v>
                </c:pt>
                <c:pt idx="7">
                  <c:v>3132</c:v>
                </c:pt>
                <c:pt idx="8">
                  <c:v>2917</c:v>
                </c:pt>
                <c:pt idx="9">
                  <c:v>2807</c:v>
                </c:pt>
                <c:pt idx="10">
                  <c:v>2727</c:v>
                </c:pt>
                <c:pt idx="11">
                  <c:v>2411</c:v>
                </c:pt>
                <c:pt idx="12">
                  <c:v>2148</c:v>
                </c:pt>
                <c:pt idx="13">
                  <c:v>2846</c:v>
                </c:pt>
                <c:pt idx="14">
                  <c:v>2551</c:v>
                </c:pt>
                <c:pt idx="15">
                  <c:v>2198</c:v>
                </c:pt>
                <c:pt idx="16">
                  <c:v>2302</c:v>
                </c:pt>
                <c:pt idx="17">
                  <c:v>2464</c:v>
                </c:pt>
                <c:pt idx="18">
                  <c:v>2462</c:v>
                </c:pt>
                <c:pt idx="19">
                  <c:v>2741</c:v>
                </c:pt>
                <c:pt idx="20">
                  <c:v>2669</c:v>
                </c:pt>
                <c:pt idx="21">
                  <c:v>2497</c:v>
                </c:pt>
                <c:pt idx="22">
                  <c:v>2290</c:v>
                </c:pt>
                <c:pt idx="23">
                  <c:v>2198</c:v>
                </c:pt>
                <c:pt idx="24">
                  <c:v>2097</c:v>
                </c:pt>
                <c:pt idx="25">
                  <c:v>1968</c:v>
                </c:pt>
                <c:pt idx="26">
                  <c:v>1916</c:v>
                </c:pt>
                <c:pt idx="27">
                  <c:v>2400</c:v>
                </c:pt>
                <c:pt idx="28">
                  <c:v>2014</c:v>
                </c:pt>
                <c:pt idx="29">
                  <c:v>1796</c:v>
                </c:pt>
                <c:pt idx="30">
                  <c:v>1850</c:v>
                </c:pt>
              </c:numCache>
            </c:numRef>
          </c:val>
          <c:smooth val="1"/>
          <c:extLst>
            <c:ext xmlns:c16="http://schemas.microsoft.com/office/drawing/2014/chart" uri="{C3380CC4-5D6E-409C-BE32-E72D297353CC}">
              <c16:uniqueId val="{00000002-B656-4E5F-99B6-1A3BC1ABA3EE}"/>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Brevetti per modelli</a:t>
            </a:r>
            <a:r>
              <a:rPr lang="it-IT" sz="2400" b="1" baseline="0" dirty="0">
                <a:solidFill>
                  <a:srgbClr val="003399"/>
                </a:solidFill>
                <a:latin typeface="+mn-lt"/>
              </a:rPr>
              <a:t> di utilità </a:t>
            </a:r>
            <a:r>
              <a:rPr lang="it-IT" sz="2400" b="1" dirty="0">
                <a:solidFill>
                  <a:srgbClr val="003399"/>
                </a:solidFill>
                <a:latin typeface="+mn-lt"/>
              </a:rPr>
              <a:t>depositati in provincia di Milano (anni 1993-2023)</a:t>
            </a:r>
          </a:p>
        </c:rich>
      </c:tx>
      <c:layout>
        <c:manualLayout>
          <c:xMode val="edge"/>
          <c:yMode val="edge"/>
          <c:x val="0.21162209595959597"/>
          <c:y val="1.3596399273788123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'2023GraficStoricoUtilitàMI'!$B$35</c:f>
              <c:strCache>
                <c:ptCount val="1"/>
                <c:pt idx="0">
                  <c:v>Milano</c:v>
                </c:pt>
              </c:strCache>
            </c:strRef>
          </c:tx>
          <c:spPr>
            <a:gradFill rotWithShape="1">
              <a:gsLst>
                <a:gs pos="0">
                  <a:schemeClr val="accent6">
                    <a:shade val="76000"/>
                    <a:lumMod val="110000"/>
                    <a:satMod val="105000"/>
                    <a:tint val="67000"/>
                  </a:schemeClr>
                </a:gs>
                <a:gs pos="50000">
                  <a:schemeClr val="accent6">
                    <a:shade val="76000"/>
                    <a:lumMod val="105000"/>
                    <a:satMod val="103000"/>
                    <a:tint val="73000"/>
                  </a:schemeClr>
                </a:gs>
                <a:gs pos="100000">
                  <a:schemeClr val="accent6">
                    <a:shade val="76000"/>
                    <a:lumMod val="105000"/>
                    <a:satMod val="109000"/>
                    <a:tint val="81000"/>
                  </a:schemeClr>
                </a:gs>
              </a:gsLst>
              <a:lin ang="5400000" scaled="0"/>
            </a:gradFill>
            <a:ln w="9525" cap="flat" cmpd="sng" algn="ctr">
              <a:solidFill>
                <a:schemeClr val="accent6">
                  <a:shade val="76000"/>
                  <a:shade val="95000"/>
                </a:schemeClr>
              </a:solidFill>
              <a:round/>
            </a:ln>
            <a:effectLst/>
          </c:spPr>
          <c:invertIfNegative val="0"/>
          <c:cat>
            <c:numRef>
              <c:f>'2023GraficStoricoUtilitàMI'!$A$37:$A$67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'2023GraficStoricoUtilitàMI'!$B$37:$B$67</c:f>
              <c:numCache>
                <c:formatCode>#,##0</c:formatCode>
                <c:ptCount val="31"/>
                <c:pt idx="0">
                  <c:v>1003</c:v>
                </c:pt>
                <c:pt idx="1">
                  <c:v>867</c:v>
                </c:pt>
                <c:pt idx="2">
                  <c:v>870</c:v>
                </c:pt>
                <c:pt idx="3">
                  <c:v>815</c:v>
                </c:pt>
                <c:pt idx="4">
                  <c:v>878</c:v>
                </c:pt>
                <c:pt idx="5">
                  <c:v>792</c:v>
                </c:pt>
                <c:pt idx="6">
                  <c:v>773</c:v>
                </c:pt>
                <c:pt idx="7">
                  <c:v>713</c:v>
                </c:pt>
                <c:pt idx="8">
                  <c:v>660</c:v>
                </c:pt>
                <c:pt idx="9">
                  <c:v>607</c:v>
                </c:pt>
                <c:pt idx="10">
                  <c:v>599</c:v>
                </c:pt>
                <c:pt idx="11">
                  <c:v>563</c:v>
                </c:pt>
                <c:pt idx="12">
                  <c:v>427</c:v>
                </c:pt>
                <c:pt idx="13">
                  <c:v>412</c:v>
                </c:pt>
                <c:pt idx="14">
                  <c:v>448</c:v>
                </c:pt>
                <c:pt idx="15">
                  <c:v>423</c:v>
                </c:pt>
                <c:pt idx="16">
                  <c:v>428</c:v>
                </c:pt>
                <c:pt idx="17">
                  <c:v>417</c:v>
                </c:pt>
                <c:pt idx="18">
                  <c:v>467</c:v>
                </c:pt>
                <c:pt idx="19">
                  <c:v>504</c:v>
                </c:pt>
                <c:pt idx="20">
                  <c:v>462</c:v>
                </c:pt>
                <c:pt idx="21">
                  <c:v>397</c:v>
                </c:pt>
                <c:pt idx="22">
                  <c:v>344</c:v>
                </c:pt>
                <c:pt idx="23">
                  <c:v>346</c:v>
                </c:pt>
                <c:pt idx="24">
                  <c:v>322</c:v>
                </c:pt>
                <c:pt idx="25">
                  <c:v>330</c:v>
                </c:pt>
                <c:pt idx="26">
                  <c:v>291</c:v>
                </c:pt>
                <c:pt idx="27">
                  <c:v>378</c:v>
                </c:pt>
                <c:pt idx="28">
                  <c:v>328</c:v>
                </c:pt>
                <c:pt idx="29">
                  <c:v>291</c:v>
                </c:pt>
                <c:pt idx="30">
                  <c:v>278</c:v>
                </c:pt>
              </c:numCache>
            </c:numRef>
          </c:val>
          <c:extLst>
            <c:ext xmlns:c16="http://schemas.microsoft.com/office/drawing/2014/chart" uri="{C3380CC4-5D6E-409C-BE32-E72D297353CC}">
              <c16:uniqueId val="{00000000-FDBA-4773-9A5C-EC3756812A38}"/>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'2023GraficStoricoUtilitàMI'!$C$35</c:f>
              <c:strCache>
                <c:ptCount val="1"/>
                <c:pt idx="0">
                  <c:v>Italia</c:v>
                </c:pt>
              </c:strCache>
            </c:strRef>
          </c:tx>
          <c:spPr>
            <a:ln w="15875" cap="rnd">
              <a:solidFill>
                <a:srgbClr val="FF9900"/>
              </a:solidFill>
              <a:round/>
            </a:ln>
            <a:effectLst/>
          </c:spPr>
          <c:marker>
            <c:symbol val="none"/>
          </c:marker>
          <c:cat>
            <c:numRef>
              <c:f>'2023GraficStoricoUtilitàMI'!$A$36:$A$66</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'2023GraficStoricoUtilitàMI'!$C$36:$C$67</c:f>
              <c:numCache>
                <c:formatCode>General</c:formatCode>
                <c:ptCount val="32"/>
                <c:pt idx="0">
                  <c:v>3713</c:v>
                </c:pt>
                <c:pt idx="1">
                  <c:v>3435</c:v>
                </c:pt>
                <c:pt idx="2">
                  <c:v>3327</c:v>
                </c:pt>
                <c:pt idx="3">
                  <c:v>3442</c:v>
                </c:pt>
                <c:pt idx="4">
                  <c:v>3430</c:v>
                </c:pt>
                <c:pt idx="5">
                  <c:v>3654</c:v>
                </c:pt>
                <c:pt idx="6">
                  <c:v>3456</c:v>
                </c:pt>
                <c:pt idx="7">
                  <c:v>3431</c:v>
                </c:pt>
                <c:pt idx="8">
                  <c:v>3132</c:v>
                </c:pt>
                <c:pt idx="9">
                  <c:v>2917</c:v>
                </c:pt>
                <c:pt idx="10">
                  <c:v>2807</c:v>
                </c:pt>
                <c:pt idx="11">
                  <c:v>2727</c:v>
                </c:pt>
                <c:pt idx="12">
                  <c:v>2411</c:v>
                </c:pt>
                <c:pt idx="13">
                  <c:v>2148</c:v>
                </c:pt>
                <c:pt idx="14">
                  <c:v>2846</c:v>
                </c:pt>
                <c:pt idx="15">
                  <c:v>2551</c:v>
                </c:pt>
                <c:pt idx="16">
                  <c:v>2198</c:v>
                </c:pt>
                <c:pt idx="17">
                  <c:v>2302</c:v>
                </c:pt>
                <c:pt idx="18">
                  <c:v>2464</c:v>
                </c:pt>
                <c:pt idx="19">
                  <c:v>2462</c:v>
                </c:pt>
                <c:pt idx="20">
                  <c:v>2741</c:v>
                </c:pt>
                <c:pt idx="21">
                  <c:v>2669</c:v>
                </c:pt>
                <c:pt idx="22">
                  <c:v>2497</c:v>
                </c:pt>
                <c:pt idx="23">
                  <c:v>2290</c:v>
                </c:pt>
                <c:pt idx="24">
                  <c:v>2198</c:v>
                </c:pt>
                <c:pt idx="25">
                  <c:v>2097</c:v>
                </c:pt>
                <c:pt idx="26">
                  <c:v>1968</c:v>
                </c:pt>
                <c:pt idx="27">
                  <c:v>1916</c:v>
                </c:pt>
                <c:pt idx="28">
                  <c:v>2400</c:v>
                </c:pt>
                <c:pt idx="29">
                  <c:v>2014</c:v>
                </c:pt>
                <c:pt idx="30">
                  <c:v>1796</c:v>
                </c:pt>
                <c:pt idx="31">
                  <c:v>1850</c:v>
                </c:pt>
              </c:numCache>
            </c:numRef>
          </c:val>
          <c:smooth val="1"/>
          <c:extLst>
            <c:ext xmlns:c16="http://schemas.microsoft.com/office/drawing/2014/chart" uri="{C3380CC4-5D6E-409C-BE32-E72D297353CC}">
              <c16:uniqueId val="{00000001-FDBA-4773-9A5C-EC3756812A38}"/>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rPr>
              <a:t>Brevetti per modelli</a:t>
            </a:r>
            <a:r>
              <a:rPr lang="it-IT" sz="2400" b="1" baseline="0" dirty="0">
                <a:solidFill>
                  <a:srgbClr val="003399"/>
                </a:solidFill>
              </a:rPr>
              <a:t> di utilità </a:t>
            </a:r>
            <a:r>
              <a:rPr lang="it-IT" sz="2400" b="1" dirty="0">
                <a:solidFill>
                  <a:srgbClr val="003399"/>
                </a:solidFill>
              </a:rPr>
              <a:t>depositati in provincia di Monza Brianza (anni 1993-2023)</a:t>
            </a:r>
          </a:p>
        </c:rich>
      </c:tx>
      <c:layout>
        <c:manualLayout>
          <c:xMode val="edge"/>
          <c:yMode val="edge"/>
          <c:x val="0.18115492424242424"/>
          <c:y val="0"/>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'2023GraficStoricoUtilitàMB (2)'!$B$35</c:f>
              <c:strCache>
                <c:ptCount val="1"/>
                <c:pt idx="0">
                  <c:v>Monza Brianza</c:v>
                </c:pt>
              </c:strCache>
            </c:strRef>
          </c:tx>
          <c:spPr>
            <a:gradFill rotWithShape="1">
              <a:gsLst>
                <a:gs pos="0">
                  <a:schemeClr val="accent6">
                    <a:shade val="76000"/>
                    <a:lumMod val="110000"/>
                    <a:satMod val="105000"/>
                    <a:tint val="67000"/>
                  </a:schemeClr>
                </a:gs>
                <a:gs pos="50000">
                  <a:schemeClr val="accent6">
                    <a:shade val="76000"/>
                    <a:lumMod val="105000"/>
                    <a:satMod val="103000"/>
                    <a:tint val="73000"/>
                  </a:schemeClr>
                </a:gs>
                <a:gs pos="100000">
                  <a:schemeClr val="accent6">
                    <a:shade val="76000"/>
                    <a:lumMod val="105000"/>
                    <a:satMod val="109000"/>
                    <a:tint val="81000"/>
                  </a:schemeClr>
                </a:gs>
              </a:gsLst>
              <a:lin ang="5400000" scaled="0"/>
            </a:gradFill>
            <a:ln w="9525" cap="flat" cmpd="sng" algn="ctr">
              <a:solidFill>
                <a:schemeClr val="accent6">
                  <a:shade val="76000"/>
                  <a:shade val="95000"/>
                </a:schemeClr>
              </a:solidFill>
              <a:round/>
            </a:ln>
            <a:effectLst/>
          </c:spPr>
          <c:invertIfNegative val="0"/>
          <c:cat>
            <c:numRef>
              <c:f>'2023GraficStoricoUtilitàMB (2)'!$A$37:$A$67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'2023GraficStoricoUtilitàMB (2)'!$B$37:$B$67</c:f>
              <c:numCache>
                <c:formatCode>#,##0</c:formatCode>
                <c:ptCount val="31"/>
                <c:pt idx="0">
                  <c:v>7</c:v>
                </c:pt>
                <c:pt idx="1">
                  <c:v>9</c:v>
                </c:pt>
                <c:pt idx="2">
                  <c:v>2</c:v>
                </c:pt>
                <c:pt idx="3">
                  <c:v>7</c:v>
                </c:pt>
                <c:pt idx="4">
                  <c:v>14</c:v>
                </c:pt>
                <c:pt idx="5">
                  <c:v>10</c:v>
                </c:pt>
                <c:pt idx="6">
                  <c:v>7</c:v>
                </c:pt>
                <c:pt idx="7">
                  <c:v>11</c:v>
                </c:pt>
                <c:pt idx="8">
                  <c:v>5</c:v>
                </c:pt>
                <c:pt idx="9">
                  <c:v>5</c:v>
                </c:pt>
                <c:pt idx="10">
                  <c:v>2</c:v>
                </c:pt>
                <c:pt idx="11">
                  <c:v>6</c:v>
                </c:pt>
                <c:pt idx="12">
                  <c:v>7</c:v>
                </c:pt>
                <c:pt idx="13">
                  <c:v>15</c:v>
                </c:pt>
                <c:pt idx="14">
                  <c:v>9</c:v>
                </c:pt>
                <c:pt idx="15">
                  <c:v>15</c:v>
                </c:pt>
                <c:pt idx="16">
                  <c:v>11</c:v>
                </c:pt>
                <c:pt idx="17">
                  <c:v>22</c:v>
                </c:pt>
                <c:pt idx="18">
                  <c:v>20</c:v>
                </c:pt>
                <c:pt idx="19">
                  <c:v>31</c:v>
                </c:pt>
                <c:pt idx="20">
                  <c:v>23</c:v>
                </c:pt>
                <c:pt idx="21">
                  <c:v>18</c:v>
                </c:pt>
                <c:pt idx="22">
                  <c:v>21</c:v>
                </c:pt>
                <c:pt idx="23">
                  <c:v>22</c:v>
                </c:pt>
                <c:pt idx="24">
                  <c:v>20</c:v>
                </c:pt>
                <c:pt idx="25">
                  <c:v>26</c:v>
                </c:pt>
                <c:pt idx="26">
                  <c:v>24</c:v>
                </c:pt>
                <c:pt idx="27">
                  <c:v>29</c:v>
                </c:pt>
                <c:pt idx="28">
                  <c:v>17</c:v>
                </c:pt>
                <c:pt idx="29">
                  <c:v>7</c:v>
                </c:pt>
                <c:pt idx="30">
                  <c:v>17</c:v>
                </c:pt>
              </c:numCache>
            </c:numRef>
          </c:val>
          <c:extLst>
            <c:ext xmlns:c16="http://schemas.microsoft.com/office/drawing/2014/chart" uri="{C3380CC4-5D6E-409C-BE32-E72D297353CC}">
              <c16:uniqueId val="{00000000-9932-4F2C-9364-92381CF9B537}"/>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'2023GraficStoricoUtilitàMB (2)'!$C$35</c:f>
              <c:strCache>
                <c:ptCount val="1"/>
                <c:pt idx="0">
                  <c:v>Italia</c:v>
                </c:pt>
              </c:strCache>
            </c:strRef>
          </c:tx>
          <c:spPr>
            <a:ln w="15875" cap="rnd">
              <a:solidFill>
                <a:srgbClr val="FF9900"/>
              </a:solidFill>
              <a:round/>
            </a:ln>
            <a:effectLst/>
          </c:spPr>
          <c:marker>
            <c:symbol val="none"/>
          </c:marker>
          <c:cat>
            <c:numRef>
              <c:f>'2023GraficStoricoUtilitàMB (2)'!$A$36:$A$66</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'2023GraficStoricoUtilitàMB (2)'!$C$36:$C$67</c:f>
              <c:numCache>
                <c:formatCode>General</c:formatCode>
                <c:ptCount val="32"/>
                <c:pt idx="0">
                  <c:v>3713</c:v>
                </c:pt>
                <c:pt idx="1">
                  <c:v>3435</c:v>
                </c:pt>
                <c:pt idx="2">
                  <c:v>3327</c:v>
                </c:pt>
                <c:pt idx="3">
                  <c:v>3442</c:v>
                </c:pt>
                <c:pt idx="4">
                  <c:v>3430</c:v>
                </c:pt>
                <c:pt idx="5">
                  <c:v>3654</c:v>
                </c:pt>
                <c:pt idx="6">
                  <c:v>3456</c:v>
                </c:pt>
                <c:pt idx="7">
                  <c:v>3431</c:v>
                </c:pt>
                <c:pt idx="8">
                  <c:v>3132</c:v>
                </c:pt>
                <c:pt idx="9">
                  <c:v>2917</c:v>
                </c:pt>
                <c:pt idx="10">
                  <c:v>2807</c:v>
                </c:pt>
                <c:pt idx="11">
                  <c:v>2727</c:v>
                </c:pt>
                <c:pt idx="12">
                  <c:v>2411</c:v>
                </c:pt>
                <c:pt idx="13">
                  <c:v>2148</c:v>
                </c:pt>
                <c:pt idx="14">
                  <c:v>2846</c:v>
                </c:pt>
                <c:pt idx="15">
                  <c:v>2551</c:v>
                </c:pt>
                <c:pt idx="16">
                  <c:v>2198</c:v>
                </c:pt>
                <c:pt idx="17">
                  <c:v>2302</c:v>
                </c:pt>
                <c:pt idx="18">
                  <c:v>2464</c:v>
                </c:pt>
                <c:pt idx="19">
                  <c:v>2462</c:v>
                </c:pt>
                <c:pt idx="20">
                  <c:v>2741</c:v>
                </c:pt>
                <c:pt idx="21">
                  <c:v>2669</c:v>
                </c:pt>
                <c:pt idx="22">
                  <c:v>2497</c:v>
                </c:pt>
                <c:pt idx="23">
                  <c:v>2290</c:v>
                </c:pt>
                <c:pt idx="24">
                  <c:v>2198</c:v>
                </c:pt>
                <c:pt idx="25">
                  <c:v>2097</c:v>
                </c:pt>
                <c:pt idx="26">
                  <c:v>1968</c:v>
                </c:pt>
                <c:pt idx="27">
                  <c:v>1916</c:v>
                </c:pt>
                <c:pt idx="28">
                  <c:v>2400</c:v>
                </c:pt>
                <c:pt idx="29">
                  <c:v>2014</c:v>
                </c:pt>
                <c:pt idx="30">
                  <c:v>1796</c:v>
                </c:pt>
                <c:pt idx="31">
                  <c:v>1850</c:v>
                </c:pt>
              </c:numCache>
            </c:numRef>
          </c:val>
          <c:smooth val="1"/>
          <c:extLst>
            <c:ext xmlns:c16="http://schemas.microsoft.com/office/drawing/2014/chart" uri="{C3380CC4-5D6E-409C-BE32-E72D297353CC}">
              <c16:uniqueId val="{00000001-9932-4F2C-9364-92381CF9B537}"/>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rPr>
              <a:t>Brevetti per modelli</a:t>
            </a:r>
            <a:r>
              <a:rPr lang="it-IT" sz="2400" b="1" baseline="0" dirty="0">
                <a:solidFill>
                  <a:srgbClr val="003399"/>
                </a:solidFill>
              </a:rPr>
              <a:t> di utilità </a:t>
            </a:r>
            <a:r>
              <a:rPr lang="it-IT" sz="2400" b="1" dirty="0">
                <a:solidFill>
                  <a:srgbClr val="003399"/>
                </a:solidFill>
              </a:rPr>
              <a:t>depositati in provincia di Lodi (anni 1993-2023)</a:t>
            </a:r>
          </a:p>
        </c:rich>
      </c:tx>
      <c:layout>
        <c:manualLayout>
          <c:xMode val="edge"/>
          <c:yMode val="edge"/>
          <c:x val="0.20520795454545454"/>
          <c:y val="1.133033272815677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'2023GraficStoricoUtilitàLO (2)'!$B$35</c:f>
              <c:strCache>
                <c:ptCount val="1"/>
                <c:pt idx="0">
                  <c:v>Lodi</c:v>
                </c:pt>
              </c:strCache>
            </c:strRef>
          </c:tx>
          <c:spPr>
            <a:gradFill rotWithShape="1">
              <a:gsLst>
                <a:gs pos="0">
                  <a:schemeClr val="accent6">
                    <a:shade val="76000"/>
                    <a:lumMod val="110000"/>
                    <a:satMod val="105000"/>
                    <a:tint val="67000"/>
                  </a:schemeClr>
                </a:gs>
                <a:gs pos="50000">
                  <a:schemeClr val="accent6">
                    <a:shade val="76000"/>
                    <a:lumMod val="105000"/>
                    <a:satMod val="103000"/>
                    <a:tint val="73000"/>
                  </a:schemeClr>
                </a:gs>
                <a:gs pos="100000">
                  <a:schemeClr val="accent6">
                    <a:shade val="76000"/>
                    <a:lumMod val="105000"/>
                    <a:satMod val="109000"/>
                    <a:tint val="81000"/>
                  </a:schemeClr>
                </a:gs>
              </a:gsLst>
              <a:lin ang="5400000" scaled="0"/>
            </a:gradFill>
            <a:ln w="9525" cap="flat" cmpd="sng" algn="ctr">
              <a:solidFill>
                <a:schemeClr val="accent6">
                  <a:shade val="76000"/>
                  <a:shade val="95000"/>
                </a:schemeClr>
              </a:solidFill>
              <a:round/>
            </a:ln>
            <a:effectLst/>
          </c:spPr>
          <c:invertIfNegative val="0"/>
          <c:cat>
            <c:numRef>
              <c:f>'2023GraficStoricoUtilitàLO (2)'!$A$37:$A$67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'2023GraficStoricoUtilitàLO (2)'!$B$37:$B$67</c:f>
              <c:numCache>
                <c:formatCode>#,##0</c:formatCode>
                <c:ptCount val="31"/>
                <c:pt idx="0">
                  <c:v>0</c:v>
                </c:pt>
                <c:pt idx="1">
                  <c:v>1</c:v>
                </c:pt>
                <c:pt idx="2">
                  <c:v>2</c:v>
                </c:pt>
                <c:pt idx="3">
                  <c:v>0</c:v>
                </c:pt>
                <c:pt idx="4">
                  <c:v>1</c:v>
                </c:pt>
                <c:pt idx="5">
                  <c:v>1</c:v>
                </c:pt>
                <c:pt idx="6">
                  <c:v>1</c:v>
                </c:pt>
                <c:pt idx="7">
                  <c:v>2</c:v>
                </c:pt>
                <c:pt idx="8">
                  <c:v>2</c:v>
                </c:pt>
                <c:pt idx="9">
                  <c:v>1</c:v>
                </c:pt>
                <c:pt idx="10">
                  <c:v>0</c:v>
                </c:pt>
                <c:pt idx="11">
                  <c:v>0</c:v>
                </c:pt>
                <c:pt idx="12">
                  <c:v>0</c:v>
                </c:pt>
                <c:pt idx="13">
                  <c:v>1</c:v>
                </c:pt>
                <c:pt idx="14">
                  <c:v>2</c:v>
                </c:pt>
                <c:pt idx="15">
                  <c:v>1</c:v>
                </c:pt>
                <c:pt idx="16">
                  <c:v>3</c:v>
                </c:pt>
                <c:pt idx="17">
                  <c:v>2</c:v>
                </c:pt>
                <c:pt idx="18">
                  <c:v>1</c:v>
                </c:pt>
                <c:pt idx="19">
                  <c:v>3</c:v>
                </c:pt>
                <c:pt idx="20">
                  <c:v>0</c:v>
                </c:pt>
                <c:pt idx="21">
                  <c:v>0</c:v>
                </c:pt>
                <c:pt idx="22">
                  <c:v>1</c:v>
                </c:pt>
                <c:pt idx="23">
                  <c:v>2</c:v>
                </c:pt>
                <c:pt idx="24">
                  <c:v>0</c:v>
                </c:pt>
                <c:pt idx="25">
                  <c:v>4</c:v>
                </c:pt>
                <c:pt idx="26">
                  <c:v>1</c:v>
                </c:pt>
                <c:pt idx="27">
                  <c:v>2</c:v>
                </c:pt>
                <c:pt idx="28">
                  <c:v>1</c:v>
                </c:pt>
                <c:pt idx="29">
                  <c:v>2</c:v>
                </c:pt>
                <c:pt idx="30">
                  <c:v>0</c:v>
                </c:pt>
              </c:numCache>
            </c:numRef>
          </c:val>
          <c:extLst>
            <c:ext xmlns:c16="http://schemas.microsoft.com/office/drawing/2014/chart" uri="{C3380CC4-5D6E-409C-BE32-E72D297353CC}">
              <c16:uniqueId val="{00000000-20DA-4CBB-9605-5A4C8F9FFDE9}"/>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'2023GraficStoricoUtilitàLO (2)'!$C$35</c:f>
              <c:strCache>
                <c:ptCount val="1"/>
                <c:pt idx="0">
                  <c:v>Italia</c:v>
                </c:pt>
              </c:strCache>
            </c:strRef>
          </c:tx>
          <c:spPr>
            <a:ln w="15875" cap="rnd">
              <a:solidFill>
                <a:srgbClr val="FF9900"/>
              </a:solidFill>
              <a:round/>
            </a:ln>
            <a:effectLst/>
          </c:spPr>
          <c:marker>
            <c:symbol val="none"/>
          </c:marker>
          <c:cat>
            <c:numRef>
              <c:f>'2023GraficStoricoUtilitàLO (2)'!$A$37:$A$67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'2023GraficStoricoUtilitàLO (2)'!$C$37:$C$67</c:f>
              <c:numCache>
                <c:formatCode>General</c:formatCode>
                <c:ptCount val="31"/>
                <c:pt idx="0">
                  <c:v>3435</c:v>
                </c:pt>
                <c:pt idx="1">
                  <c:v>3327</c:v>
                </c:pt>
                <c:pt idx="2">
                  <c:v>3442</c:v>
                </c:pt>
                <c:pt idx="3">
                  <c:v>3430</c:v>
                </c:pt>
                <c:pt idx="4">
                  <c:v>3654</c:v>
                </c:pt>
                <c:pt idx="5">
                  <c:v>3456</c:v>
                </c:pt>
                <c:pt idx="6">
                  <c:v>3431</c:v>
                </c:pt>
                <c:pt idx="7">
                  <c:v>3132</c:v>
                </c:pt>
                <c:pt idx="8">
                  <c:v>2917</c:v>
                </c:pt>
                <c:pt idx="9">
                  <c:v>2807</c:v>
                </c:pt>
                <c:pt idx="10">
                  <c:v>2727</c:v>
                </c:pt>
                <c:pt idx="11">
                  <c:v>2411</c:v>
                </c:pt>
                <c:pt idx="12">
                  <c:v>2148</c:v>
                </c:pt>
                <c:pt idx="13">
                  <c:v>2846</c:v>
                </c:pt>
                <c:pt idx="14">
                  <c:v>2551</c:v>
                </c:pt>
                <c:pt idx="15">
                  <c:v>2198</c:v>
                </c:pt>
                <c:pt idx="16">
                  <c:v>2302</c:v>
                </c:pt>
                <c:pt idx="17">
                  <c:v>2464</c:v>
                </c:pt>
                <c:pt idx="18">
                  <c:v>2462</c:v>
                </c:pt>
                <c:pt idx="19">
                  <c:v>2741</c:v>
                </c:pt>
                <c:pt idx="20">
                  <c:v>2669</c:v>
                </c:pt>
                <c:pt idx="21">
                  <c:v>2497</c:v>
                </c:pt>
                <c:pt idx="22">
                  <c:v>2290</c:v>
                </c:pt>
                <c:pt idx="23">
                  <c:v>2198</c:v>
                </c:pt>
                <c:pt idx="24">
                  <c:v>2097</c:v>
                </c:pt>
                <c:pt idx="25">
                  <c:v>1968</c:v>
                </c:pt>
                <c:pt idx="26">
                  <c:v>1916</c:v>
                </c:pt>
                <c:pt idx="27">
                  <c:v>2400</c:v>
                </c:pt>
                <c:pt idx="28">
                  <c:v>2014</c:v>
                </c:pt>
                <c:pt idx="29">
                  <c:v>1796</c:v>
                </c:pt>
                <c:pt idx="30">
                  <c:v>1850</c:v>
                </c:pt>
              </c:numCache>
            </c:numRef>
          </c:val>
          <c:smooth val="1"/>
          <c:extLst>
            <c:ext xmlns:c16="http://schemas.microsoft.com/office/drawing/2014/chart" uri="{C3380CC4-5D6E-409C-BE32-E72D297353CC}">
              <c16:uniqueId val="{00000001-20DA-4CBB-9605-5A4C8F9FFDE9}"/>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295604080"/>
        <c:crosses val="autoZero"/>
        <c:crossBetween val="between"/>
        <c:majorUnit val="1"/>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796944109368718"/>
          <c:y val="0.20383708467309752"/>
          <c:w val="0.7056694813027744"/>
          <c:h val="0.61636630630174438"/>
        </c:manualLayout>
      </c:layout>
      <c:pie3DChart>
        <c:varyColors val="1"/>
        <c:ser>
          <c:idx val="0"/>
          <c:order val="0"/>
          <c:dPt>
            <c:idx val="0"/>
            <c:bubble3D val="0"/>
            <c:spPr>
              <a:solidFill>
                <a:schemeClr val="accent2">
                  <a:shade val="4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2AC-4D7B-B546-6EAC89E14650}"/>
              </c:ext>
            </c:extLst>
          </c:dPt>
          <c:dPt>
            <c:idx val="1"/>
            <c:bubble3D val="0"/>
            <c:spPr>
              <a:solidFill>
                <a:schemeClr val="accent2">
                  <a:shade val="61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2AC-4D7B-B546-6EAC89E14650}"/>
              </c:ext>
            </c:extLst>
          </c:dPt>
          <c:dPt>
            <c:idx val="2"/>
            <c:bubble3D val="0"/>
            <c:spPr>
              <a:solidFill>
                <a:schemeClr val="accent2">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2AC-4D7B-B546-6EAC89E14650}"/>
              </c:ext>
            </c:extLst>
          </c:dPt>
          <c:dPt>
            <c:idx val="3"/>
            <c:bubble3D val="0"/>
            <c:spPr>
              <a:solidFill>
                <a:schemeClr val="accent2">
                  <a:shade val="92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2AC-4D7B-B546-6EAC89E14650}"/>
              </c:ext>
            </c:extLst>
          </c:dPt>
          <c:dPt>
            <c:idx val="4"/>
            <c:bubble3D val="0"/>
            <c:spPr>
              <a:solidFill>
                <a:schemeClr val="accent2">
                  <a:tint val="93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2AC-4D7B-B546-6EAC89E14650}"/>
              </c:ext>
            </c:extLst>
          </c:dPt>
          <c:dPt>
            <c:idx val="5"/>
            <c:bubble3D val="0"/>
            <c:spPr>
              <a:solidFill>
                <a:schemeClr val="accent2">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62AC-4D7B-B546-6EAC89E14650}"/>
              </c:ext>
            </c:extLst>
          </c:dPt>
          <c:dPt>
            <c:idx val="6"/>
            <c:bubble3D val="0"/>
            <c:spPr>
              <a:solidFill>
                <a:schemeClr val="accent2">
                  <a:tint val="62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62AC-4D7B-B546-6EAC89E14650}"/>
              </c:ext>
            </c:extLst>
          </c:dPt>
          <c:dPt>
            <c:idx val="7"/>
            <c:bubble3D val="0"/>
            <c:spPr>
              <a:solidFill>
                <a:schemeClr val="accent2">
                  <a:tint val="4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62AC-4D7B-B546-6EAC89E14650}"/>
              </c:ext>
            </c:extLst>
          </c:dPt>
          <c:dLbls>
            <c:dLbl>
              <c:idx val="0"/>
              <c:layout>
                <c:manualLayout>
                  <c:x val="-3.6992360273421912E-2"/>
                  <c:y val="-4.5016077170418008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baseline="0">
                        <a:solidFill>
                          <a:schemeClr val="bg1"/>
                        </a:solidFill>
                      </a:rPr>
                      <a:t>Lombardia
26,4%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2AC-4D7B-B546-6EAC89E14650}"/>
                </c:ext>
              </c:extLst>
            </c:dLbl>
            <c:dLbl>
              <c:idx val="1"/>
              <c:layout>
                <c:manualLayout>
                  <c:x val="3.5383996783273017E-2"/>
                  <c:y val="-1.9292604501607719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aseline="0">
                        <a:solidFill>
                          <a:schemeClr val="bg1"/>
                        </a:solidFill>
                      </a:rPr>
                      <a:t>Lazio
</a:t>
                    </a:r>
                    <a:r>
                      <a:rPr lang="en-US" sz="1400" b="1" baseline="0">
                        <a:solidFill>
                          <a:schemeClr val="bg1"/>
                        </a:solidFill>
                      </a:rPr>
                      <a:t>13,9%</a:t>
                    </a:r>
                    <a:endParaRPr lang="en-US" sz="1400"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2AC-4D7B-B546-6EAC89E14650}"/>
                </c:ext>
              </c:extLst>
            </c:dLbl>
            <c:dLbl>
              <c:idx val="2"/>
              <c:layout>
                <c:manualLayout>
                  <c:x val="-8.0418174507438673E-3"/>
                  <c:y val="6.4308681672025723E-3"/>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a:solidFill>
                          <a:schemeClr val="bg1"/>
                        </a:solidFill>
                      </a:rPr>
                      <a:t>Emilia Romagna</a:t>
                    </a:r>
                    <a:r>
                      <a:rPr lang="en-US" sz="1400" b="1" baseline="0">
                        <a:solidFill>
                          <a:schemeClr val="bg1"/>
                        </a:solidFill>
                      </a:rPr>
                      <a:t>
8,9%</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2AC-4D7B-B546-6EAC89E14650}"/>
                </c:ext>
              </c:extLst>
            </c:dLbl>
            <c:dLbl>
              <c:idx val="3"/>
              <c:layout>
                <c:manualLayout>
                  <c:x val="-1.7691998391636567E-2"/>
                  <c:y val="0"/>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a:solidFill>
                          <a:schemeClr val="bg1"/>
                        </a:solidFill>
                      </a:rPr>
                      <a:t>Piemonte</a:t>
                    </a:r>
                    <a:r>
                      <a:rPr lang="en-US" sz="1400" b="1" baseline="0">
                        <a:solidFill>
                          <a:schemeClr val="bg1"/>
                        </a:solidFill>
                      </a:rPr>
                      <a:t>
8,5%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2AC-4D7B-B546-6EAC89E14650}"/>
                </c:ext>
              </c:extLst>
            </c:dLbl>
            <c:dLbl>
              <c:idx val="4"/>
              <c:layout>
                <c:manualLayout>
                  <c:x val="-9.9378712372978333E-3"/>
                  <c:y val="8.8976395179556737E-3"/>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a:solidFill>
                          <a:schemeClr val="bg1"/>
                        </a:solidFill>
                      </a:rPr>
                      <a:t>Campagna</a:t>
                    </a:r>
                    <a:r>
                      <a:rPr lang="en-US" sz="1400" b="1" baseline="0">
                        <a:solidFill>
                          <a:schemeClr val="bg1"/>
                        </a:solidFill>
                      </a:rPr>
                      <a:t>
7,9%</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62AC-4D7B-B546-6EAC89E14650}"/>
                </c:ext>
              </c:extLst>
            </c:dLbl>
            <c:dLbl>
              <c:idx val="5"/>
              <c:layout>
                <c:manualLayout>
                  <c:x val="-1.1258544431041415E-2"/>
                  <c:y val="-1.7148981779206939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a:solidFill>
                          <a:schemeClr val="bg1"/>
                        </a:solidFill>
                      </a:rPr>
                      <a:t>Veneto</a:t>
                    </a:r>
                    <a:r>
                      <a:rPr lang="en-US" sz="1400" b="1" baseline="0">
                        <a:solidFill>
                          <a:schemeClr val="bg1"/>
                        </a:solidFill>
                      </a:rPr>
                      <a:t>
7,8%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62AC-4D7B-B546-6EAC89E14650}"/>
                </c:ext>
              </c:extLst>
            </c:dLbl>
            <c:dLbl>
              <c:idx val="6"/>
              <c:layout>
                <c:manualLayout>
                  <c:x val="-1.5097803742205327E-2"/>
                  <c:y val="-2.002670702066215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b="1">
                        <a:solidFill>
                          <a:schemeClr val="bg1"/>
                        </a:solidFill>
                      </a:rPr>
                      <a:t>Toscana</a:t>
                    </a:r>
                    <a:r>
                      <a:rPr lang="en-US" sz="1400" b="1" baseline="0">
                        <a:solidFill>
                          <a:schemeClr val="bg1"/>
                        </a:solidFill>
                      </a:rPr>
                      <a:t>
6,3%</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62AC-4D7B-B546-6EAC89E14650}"/>
                </c:ext>
              </c:extLst>
            </c:dLbl>
            <c:dLbl>
              <c:idx val="7"/>
              <c:layout>
                <c:manualLayout>
                  <c:x val="-3.7638399974258552E-2"/>
                  <c:y val="-1.5064214674680209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a:solidFill>
                          <a:schemeClr val="bg1"/>
                        </a:solidFill>
                      </a:rPr>
                      <a:t>Altre regioni</a:t>
                    </a:r>
                    <a:r>
                      <a:rPr lang="en-US" sz="1400" baseline="0">
                        <a:solidFill>
                          <a:schemeClr val="bg1"/>
                        </a:solidFill>
                      </a:rPr>
                      <a:t>
20,3%</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62AC-4D7B-B546-6EAC89E1465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'MARCHI depositati ITALIA2023'!$C$5:$C$12</c:f>
              <c:strCache>
                <c:ptCount val="8"/>
                <c:pt idx="0">
                  <c:v>LOMBARDIA</c:v>
                </c:pt>
                <c:pt idx="1">
                  <c:v>LAZIO</c:v>
                </c:pt>
                <c:pt idx="2">
                  <c:v>EMILIA-ROMAGNA</c:v>
                </c:pt>
                <c:pt idx="3">
                  <c:v>PIEMONTE</c:v>
                </c:pt>
                <c:pt idx="4">
                  <c:v>CAMPANIA</c:v>
                </c:pt>
                <c:pt idx="5">
                  <c:v>VENETO</c:v>
                </c:pt>
                <c:pt idx="6">
                  <c:v>TOSCANA</c:v>
                </c:pt>
                <c:pt idx="7">
                  <c:v>altre</c:v>
                </c:pt>
              </c:strCache>
            </c:strRef>
          </c:cat>
          <c:val>
            <c:numRef>
              <c:f>'MARCHI depositati ITALIA2023'!$D$5:$D$12</c:f>
              <c:numCache>
                <c:formatCode>General</c:formatCode>
                <c:ptCount val="8"/>
                <c:pt idx="0">
                  <c:v>16722</c:v>
                </c:pt>
                <c:pt idx="1">
                  <c:v>8861</c:v>
                </c:pt>
                <c:pt idx="2">
                  <c:v>5686</c:v>
                </c:pt>
                <c:pt idx="3">
                  <c:v>5375</c:v>
                </c:pt>
                <c:pt idx="4">
                  <c:v>5053</c:v>
                </c:pt>
                <c:pt idx="5">
                  <c:v>4938</c:v>
                </c:pt>
                <c:pt idx="6">
                  <c:v>3930</c:v>
                </c:pt>
                <c:pt idx="7">
                  <c:v>12869</c:v>
                </c:pt>
              </c:numCache>
            </c:numRef>
          </c:val>
          <c:extLst>
            <c:ext xmlns:c16="http://schemas.microsoft.com/office/drawing/2014/chart" uri="{C3380CC4-5D6E-409C-BE32-E72D297353CC}">
              <c16:uniqueId val="{00000010-62AC-4D7B-B546-6EAC89E1465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2400" b="1" i="0" dirty="0">
                <a:solidFill>
                  <a:srgbClr val="003399"/>
                </a:solidFill>
              </a:rPr>
              <a:t>Tipologia di depositi dei marchi** a livello nazionale </a:t>
            </a:r>
          </a:p>
          <a:p>
            <a:pPr>
              <a:defRPr/>
            </a:pPr>
            <a:r>
              <a:rPr lang="it-IT" sz="2400" b="1" i="0" dirty="0">
                <a:solidFill>
                  <a:srgbClr val="003399"/>
                </a:solidFill>
              </a:rPr>
              <a:t>(1993-2023)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6.2929385323840514E-2"/>
          <c:y val="9.7159196742635928E-2"/>
          <c:w val="0.90774872631396919"/>
          <c:h val="0.69316045075203914"/>
        </c:manualLayout>
      </c:layout>
      <c:barChart>
        <c:barDir val="bar"/>
        <c:grouping val="stacked"/>
        <c:varyColors val="0"/>
        <c:ser>
          <c:idx val="0"/>
          <c:order val="0"/>
          <c:tx>
            <c:strRef>
              <c:f>'dati  tipologia deposito nazio '!$C$11</c:f>
              <c:strCache>
                <c:ptCount val="1"/>
                <c:pt idx="0">
                  <c:v>Deposito in CCIAA</c:v>
                </c:pt>
              </c:strCache>
            </c:strRef>
          </c:tx>
          <c:spPr>
            <a:solidFill>
              <a:srgbClr val="99FF99"/>
            </a:solidFill>
            <a:ln>
              <a:noFill/>
            </a:ln>
            <a:effectLst/>
          </c:spPr>
          <c:invertIfNegative val="0"/>
          <c:cat>
            <c:numRef>
              <c:f>'dati  tipologia deposito nazio '!$A$19:$A$117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'dati  tipologia deposito nazio '!$C$19:$C$117</c:f>
              <c:numCache>
                <c:formatCode>General</c:formatCode>
                <c:ptCount val="31"/>
                <c:pt idx="0">
                  <c:v>24824</c:v>
                </c:pt>
                <c:pt idx="1">
                  <c:v>32140</c:v>
                </c:pt>
                <c:pt idx="2">
                  <c:v>35604</c:v>
                </c:pt>
                <c:pt idx="3">
                  <c:v>34084</c:v>
                </c:pt>
                <c:pt idx="4">
                  <c:v>36238</c:v>
                </c:pt>
                <c:pt idx="5">
                  <c:v>39086</c:v>
                </c:pt>
                <c:pt idx="6">
                  <c:v>41567</c:v>
                </c:pt>
                <c:pt idx="7">
                  <c:v>48203</c:v>
                </c:pt>
                <c:pt idx="8">
                  <c:v>45356</c:v>
                </c:pt>
                <c:pt idx="9">
                  <c:v>45253</c:v>
                </c:pt>
                <c:pt idx="10">
                  <c:v>45440</c:v>
                </c:pt>
                <c:pt idx="11">
                  <c:v>48815</c:v>
                </c:pt>
                <c:pt idx="12">
                  <c:v>50475</c:v>
                </c:pt>
                <c:pt idx="13">
                  <c:v>51466</c:v>
                </c:pt>
                <c:pt idx="14">
                  <c:v>55116</c:v>
                </c:pt>
                <c:pt idx="15">
                  <c:v>53957</c:v>
                </c:pt>
                <c:pt idx="16">
                  <c:v>53273</c:v>
                </c:pt>
                <c:pt idx="17">
                  <c:v>56072</c:v>
                </c:pt>
                <c:pt idx="18">
                  <c:v>56137</c:v>
                </c:pt>
                <c:pt idx="19">
                  <c:v>53389</c:v>
                </c:pt>
                <c:pt idx="20">
                  <c:v>54667</c:v>
                </c:pt>
                <c:pt idx="21">
                  <c:v>54433</c:v>
                </c:pt>
                <c:pt idx="22">
                  <c:v>36322</c:v>
                </c:pt>
                <c:pt idx="23">
                  <c:v>26975</c:v>
                </c:pt>
                <c:pt idx="24">
                  <c:v>26589</c:v>
                </c:pt>
                <c:pt idx="25">
                  <c:v>25686</c:v>
                </c:pt>
                <c:pt idx="26">
                  <c:v>24685</c:v>
                </c:pt>
                <c:pt idx="27">
                  <c:v>18592</c:v>
                </c:pt>
                <c:pt idx="28">
                  <c:v>21216</c:v>
                </c:pt>
                <c:pt idx="29">
                  <c:v>16941</c:v>
                </c:pt>
                <c:pt idx="30">
                  <c:v>17482</c:v>
                </c:pt>
              </c:numCache>
            </c:numRef>
          </c:val>
          <c:extLst>
            <c:ext xmlns:c16="http://schemas.microsoft.com/office/drawing/2014/chart" uri="{C3380CC4-5D6E-409C-BE32-E72D297353CC}">
              <c16:uniqueId val="{00000000-29C6-4E24-961F-B07A76D9F10A}"/>
            </c:ext>
          </c:extLst>
        </c:ser>
        <c:ser>
          <c:idx val="1"/>
          <c:order val="1"/>
          <c:tx>
            <c:strRef>
              <c:f>'dati  tipologia deposito nazio '!$D$11</c:f>
              <c:strCache>
                <c:ptCount val="1"/>
                <c:pt idx="0">
                  <c:v>Depositi on line</c:v>
                </c:pt>
              </c:strCache>
            </c:strRef>
          </c:tx>
          <c:spPr>
            <a:solidFill>
              <a:srgbClr val="FFC000"/>
            </a:solidFill>
            <a:ln>
              <a:noFill/>
            </a:ln>
            <a:effectLst/>
          </c:spPr>
          <c:invertIfNegative val="0"/>
          <c:cat>
            <c:numRef>
              <c:f>'dati  tipologia deposito nazio '!$A$19:$A$117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'dati  tipologia deposito nazio '!$D$19:$D$117</c:f>
              <c:numCache>
                <c:formatCode>General</c:formatCode>
                <c:ptCount val="31"/>
                <c:pt idx="22">
                  <c:v>18749</c:v>
                </c:pt>
                <c:pt idx="23">
                  <c:v>30321</c:v>
                </c:pt>
                <c:pt idx="24">
                  <c:v>31772</c:v>
                </c:pt>
                <c:pt idx="25">
                  <c:v>33160</c:v>
                </c:pt>
                <c:pt idx="26">
                  <c:v>34010</c:v>
                </c:pt>
                <c:pt idx="27">
                  <c:v>41911</c:v>
                </c:pt>
                <c:pt idx="28">
                  <c:v>49309</c:v>
                </c:pt>
                <c:pt idx="29">
                  <c:v>43574</c:v>
                </c:pt>
                <c:pt idx="30">
                  <c:v>45720</c:v>
                </c:pt>
              </c:numCache>
            </c:numRef>
          </c:val>
          <c:extLst>
            <c:ext xmlns:c16="http://schemas.microsoft.com/office/drawing/2014/chart" uri="{C3380CC4-5D6E-409C-BE32-E72D297353CC}">
              <c16:uniqueId val="{00000001-29C6-4E24-961F-B07A76D9F10A}"/>
            </c:ext>
          </c:extLst>
        </c:ser>
        <c:ser>
          <c:idx val="2"/>
          <c:order val="2"/>
          <c:tx>
            <c:strRef>
              <c:f>'dati  tipologia deposito nazio '!$E$11</c:f>
              <c:strCache>
                <c:ptCount val="1"/>
                <c:pt idx="0">
                  <c:v>Despositi Postale</c:v>
                </c:pt>
              </c:strCache>
            </c:strRef>
          </c:tx>
          <c:spPr>
            <a:solidFill>
              <a:srgbClr val="C00000"/>
            </a:solidFill>
            <a:ln>
              <a:noFill/>
            </a:ln>
            <a:effectLst/>
          </c:spPr>
          <c:invertIfNegative val="0"/>
          <c:cat>
            <c:numRef>
              <c:f>'dati  tipologia deposito nazio '!$A$19:$A$117</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'dati  tipologia deposito nazio '!$E$12:$E$116</c:f>
              <c:numCache>
                <c:formatCode>General</c:formatCode>
                <c:ptCount val="31"/>
                <c:pt idx="0">
                  <c:v>50</c:v>
                </c:pt>
                <c:pt idx="1">
                  <c:v>24</c:v>
                </c:pt>
                <c:pt idx="2">
                  <c:v>14</c:v>
                </c:pt>
                <c:pt idx="3">
                  <c:v>17</c:v>
                </c:pt>
                <c:pt idx="4">
                  <c:v>27</c:v>
                </c:pt>
                <c:pt idx="5">
                  <c:v>27</c:v>
                </c:pt>
                <c:pt idx="6">
                  <c:v>27</c:v>
                </c:pt>
                <c:pt idx="7">
                  <c:v>29</c:v>
                </c:pt>
                <c:pt idx="8">
                  <c:v>53</c:v>
                </c:pt>
                <c:pt idx="9">
                  <c:v>45</c:v>
                </c:pt>
                <c:pt idx="10">
                  <c:v>43</c:v>
                </c:pt>
                <c:pt idx="11">
                  <c:v>52</c:v>
                </c:pt>
                <c:pt idx="12">
                  <c:v>82</c:v>
                </c:pt>
                <c:pt idx="13">
                  <c:v>111</c:v>
                </c:pt>
                <c:pt idx="14">
                  <c:v>165</c:v>
                </c:pt>
                <c:pt idx="15">
                  <c:v>212</c:v>
                </c:pt>
                <c:pt idx="16">
                  <c:v>188</c:v>
                </c:pt>
                <c:pt idx="17">
                  <c:v>283</c:v>
                </c:pt>
                <c:pt idx="18">
                  <c:v>267</c:v>
                </c:pt>
                <c:pt idx="19">
                  <c:v>244</c:v>
                </c:pt>
                <c:pt idx="20">
                  <c:v>286</c:v>
                </c:pt>
                <c:pt idx="21">
                  <c:v>271</c:v>
                </c:pt>
                <c:pt idx="22">
                  <c:v>264</c:v>
                </c:pt>
                <c:pt idx="23">
                  <c:v>204</c:v>
                </c:pt>
                <c:pt idx="24">
                  <c:v>144</c:v>
                </c:pt>
                <c:pt idx="25">
                  <c:v>162</c:v>
                </c:pt>
                <c:pt idx="26">
                  <c:v>138</c:v>
                </c:pt>
                <c:pt idx="27">
                  <c:v>132</c:v>
                </c:pt>
                <c:pt idx="28">
                  <c:v>477</c:v>
                </c:pt>
                <c:pt idx="29">
                  <c:v>407</c:v>
                </c:pt>
                <c:pt idx="30">
                  <c:v>220</c:v>
                </c:pt>
              </c:numCache>
            </c:numRef>
          </c:val>
          <c:extLst>
            <c:ext xmlns:c16="http://schemas.microsoft.com/office/drawing/2014/chart" uri="{C3380CC4-5D6E-409C-BE32-E72D297353CC}">
              <c16:uniqueId val="{00000002-29C6-4E24-961F-B07A76D9F10A}"/>
            </c:ext>
          </c:extLst>
        </c:ser>
        <c:dLbls>
          <c:showLegendKey val="0"/>
          <c:showVal val="0"/>
          <c:showCatName val="0"/>
          <c:showSerName val="0"/>
          <c:showPercent val="0"/>
          <c:showBubbleSize val="0"/>
        </c:dLbls>
        <c:gapWidth val="150"/>
        <c:overlap val="100"/>
        <c:axId val="680410384"/>
        <c:axId val="757452144"/>
      </c:barChart>
      <c:catAx>
        <c:axId val="680410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57452144"/>
        <c:crosses val="autoZero"/>
        <c:auto val="1"/>
        <c:lblAlgn val="ctr"/>
        <c:lblOffset val="100"/>
        <c:noMultiLvlLbl val="0"/>
      </c:catAx>
      <c:valAx>
        <c:axId val="757452144"/>
        <c:scaling>
          <c:orientation val="minMax"/>
          <c:max val="7500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80410384"/>
        <c:crosses val="autoZero"/>
        <c:crossBetween val="between"/>
      </c:valAx>
      <c:spPr>
        <a:noFill/>
        <a:ln>
          <a:noFill/>
        </a:ln>
        <a:effectLst/>
      </c:spPr>
    </c:plotArea>
    <c:legend>
      <c:legendPos val="b"/>
      <c:layout>
        <c:manualLayout>
          <c:xMode val="edge"/>
          <c:yMode val="edge"/>
          <c:x val="0.28084328979835604"/>
          <c:y val="0.83633069326744713"/>
          <c:w val="0.47507982460276299"/>
          <c:h val="3.299143325559379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it-IT" sz="1800" b="1" i="0" u="none" strike="noStrike" kern="1200" baseline="0" dirty="0">
                <a:solidFill>
                  <a:srgbClr val="003399"/>
                </a:solidFill>
                <a:latin typeface="Futura"/>
                <a:ea typeface="+mn-ea"/>
                <a:cs typeface="+mn-cs"/>
              </a:defRPr>
            </a:pPr>
            <a:r>
              <a:rPr lang="it-IT" sz="1800" kern="1200" dirty="0">
                <a:solidFill>
                  <a:srgbClr val="003399"/>
                </a:solidFill>
                <a:latin typeface="Futura"/>
                <a:ea typeface="+mn-ea"/>
                <a:cs typeface="+mn-cs"/>
              </a:rPr>
              <a:t>Distribuzione per natura dei marchi** </a:t>
            </a:r>
          </a:p>
          <a:p>
            <a:pPr>
              <a:defRPr lang="it-IT" sz="1800" dirty="0">
                <a:solidFill>
                  <a:srgbClr val="003399"/>
                </a:solidFill>
                <a:latin typeface="Futura"/>
              </a:defRPr>
            </a:pPr>
            <a:r>
              <a:rPr lang="it-IT" sz="1800" kern="1200" dirty="0">
                <a:solidFill>
                  <a:srgbClr val="003399"/>
                </a:solidFill>
                <a:latin typeface="Futura"/>
                <a:ea typeface="+mn-ea"/>
                <a:cs typeface="+mn-cs"/>
              </a:rPr>
              <a:t>depositati nel 2023</a:t>
            </a:r>
          </a:p>
          <a:p>
            <a:pPr>
              <a:defRPr lang="it-IT" sz="1800" dirty="0">
                <a:solidFill>
                  <a:srgbClr val="003399"/>
                </a:solidFill>
                <a:latin typeface="Futura"/>
              </a:defRPr>
            </a:pPr>
            <a:endParaRPr lang="it-IT" sz="1800" kern="1200" dirty="0">
              <a:solidFill>
                <a:srgbClr val="003399"/>
              </a:solidFill>
              <a:latin typeface="Futura"/>
              <a:ea typeface="+mn-ea"/>
              <a:cs typeface="+mn-cs"/>
            </a:endParaRPr>
          </a:p>
        </c:rich>
      </c:tx>
      <c:layout>
        <c:manualLayout>
          <c:xMode val="edge"/>
          <c:yMode val="edge"/>
          <c:x val="0.20964699541902451"/>
          <c:y val="2.7777929616207109E-2"/>
        </c:manualLayout>
      </c:layout>
      <c:overlay val="0"/>
      <c:spPr>
        <a:noFill/>
        <a:ln>
          <a:noFill/>
        </a:ln>
        <a:effectLst/>
      </c:spPr>
      <c:txPr>
        <a:bodyPr rot="0" spcFirstLastPara="1" vertOverflow="ellipsis" vert="horz" wrap="square" anchor="ctr" anchorCtr="1"/>
        <a:lstStyle/>
        <a:p>
          <a:pPr>
            <a:defRPr lang="it-IT" sz="1800" b="1" i="0" u="none" strike="noStrike" kern="1200" baseline="0" dirty="0">
              <a:solidFill>
                <a:srgbClr val="003399"/>
              </a:solidFill>
              <a:latin typeface="Futura"/>
              <a:ea typeface="+mn-ea"/>
              <a:cs typeface="+mn-cs"/>
            </a:defRPr>
          </a:pPr>
          <a:endParaRPr lang="it-IT"/>
        </a:p>
      </c:txPr>
    </c:title>
    <c:autoTitleDeleted val="0"/>
    <c:plotArea>
      <c:layout/>
      <c:pieChart>
        <c:varyColors val="1"/>
        <c:ser>
          <c:idx val="0"/>
          <c:order val="0"/>
          <c:explosion val="8"/>
          <c:dPt>
            <c:idx val="0"/>
            <c:bubble3D val="0"/>
            <c:spPr>
              <a:gradFill rotWithShape="1">
                <a:gsLst>
                  <a:gs pos="0">
                    <a:schemeClr val="accent2">
                      <a:tint val="65000"/>
                      <a:satMod val="103000"/>
                      <a:lumMod val="102000"/>
                      <a:tint val="94000"/>
                    </a:schemeClr>
                  </a:gs>
                  <a:gs pos="50000">
                    <a:schemeClr val="accent2">
                      <a:tint val="65000"/>
                      <a:satMod val="110000"/>
                      <a:lumMod val="100000"/>
                      <a:shade val="100000"/>
                    </a:schemeClr>
                  </a:gs>
                  <a:gs pos="100000">
                    <a:schemeClr val="accent2">
                      <a:tint val="65000"/>
                      <a:lumMod val="99000"/>
                      <a:satMod val="120000"/>
                      <a:shade val="78000"/>
                    </a:schemeClr>
                  </a:gs>
                </a:gsLst>
                <a:lin ang="5400000" scaled="0"/>
              </a:gradFill>
              <a:ln>
                <a:noFill/>
              </a:ln>
              <a:effectLst/>
            </c:spPr>
            <c:extLst>
              <c:ext xmlns:c16="http://schemas.microsoft.com/office/drawing/2014/chart" uri="{C3380CC4-5D6E-409C-BE32-E72D297353CC}">
                <c16:uniqueId val="{00000001-B2C7-4A8D-8D29-5A7E5E57191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2C7-4A8D-8D29-5A7E5E57191B}"/>
              </c:ext>
            </c:extLst>
          </c:dPt>
          <c:dPt>
            <c:idx val="2"/>
            <c:bubble3D val="0"/>
            <c:spPr>
              <a:gradFill rotWithShape="1">
                <a:gsLst>
                  <a:gs pos="0">
                    <a:schemeClr val="accent2">
                      <a:shade val="65000"/>
                      <a:satMod val="103000"/>
                      <a:lumMod val="102000"/>
                      <a:tint val="94000"/>
                    </a:schemeClr>
                  </a:gs>
                  <a:gs pos="50000">
                    <a:schemeClr val="accent2">
                      <a:shade val="65000"/>
                      <a:satMod val="110000"/>
                      <a:lumMod val="100000"/>
                      <a:shade val="100000"/>
                    </a:schemeClr>
                  </a:gs>
                  <a:gs pos="100000">
                    <a:schemeClr val="accent2">
                      <a:shade val="65000"/>
                      <a:lumMod val="99000"/>
                      <a:satMod val="120000"/>
                      <a:shade val="78000"/>
                    </a:schemeClr>
                  </a:gs>
                </a:gsLst>
                <a:lin ang="5400000" scaled="0"/>
              </a:gradFill>
              <a:ln>
                <a:noFill/>
              </a:ln>
              <a:effectLst/>
            </c:spPr>
            <c:extLst>
              <c:ext xmlns:c16="http://schemas.microsoft.com/office/drawing/2014/chart" uri="{C3380CC4-5D6E-409C-BE32-E72D297353CC}">
                <c16:uniqueId val="{00000005-B2C7-4A8D-8D29-5A7E5E57191B}"/>
              </c:ext>
            </c:extLst>
          </c:dPt>
          <c:dLbls>
            <c:dLbl>
              <c:idx val="0"/>
              <c:layout>
                <c:manualLayout>
                  <c:x val="4.1263927454219383E-2"/>
                  <c:y val="2.523782453186693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r>
                      <a:rPr lang="en-US">
                        <a:solidFill>
                          <a:schemeClr val="tx1"/>
                        </a:solidFill>
                      </a:rPr>
                      <a:t>35,52</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layout>
                    <c:manualLayout>
                      <c:w val="9.8763998250218726E-2"/>
                      <c:h val="8.789370078740158E-2"/>
                    </c:manualLayout>
                  </c15:layout>
                  <c15:showDataLabelsRange val="0"/>
                </c:ext>
                <c:ext xmlns:c16="http://schemas.microsoft.com/office/drawing/2014/chart" uri="{C3380CC4-5D6E-409C-BE32-E72D297353CC}">
                  <c16:uniqueId val="{00000001-B2C7-4A8D-8D29-5A7E5E57191B}"/>
                </c:ext>
              </c:extLst>
            </c:dLbl>
            <c:dLbl>
              <c:idx val="1"/>
              <c:layout>
                <c:manualLayout>
                  <c:x val="-1.0813619919131769E-2"/>
                  <c:y val="-0.17463116452548694"/>
                </c:manualLayout>
              </c:layout>
              <c:tx>
                <c:rich>
                  <a:bodyPr/>
                  <a:lstStyle/>
                  <a:p>
                    <a:r>
                      <a:rPr lang="en-US"/>
                      <a:t>64,19</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9.0744680851063825E-2"/>
                      <c:h val="6.6914063971668603E-2"/>
                    </c:manualLayout>
                  </c15:layout>
                  <c15:showDataLabelsRange val="0"/>
                </c:ext>
                <c:ext xmlns:c16="http://schemas.microsoft.com/office/drawing/2014/chart" uri="{C3380CC4-5D6E-409C-BE32-E72D297353CC}">
                  <c16:uniqueId val="{00000003-B2C7-4A8D-8D29-5A7E5E57191B}"/>
                </c:ext>
              </c:extLst>
            </c:dLbl>
            <c:dLbl>
              <c:idx val="2"/>
              <c:layout>
                <c:manualLayout>
                  <c:x val="0.10042478106250703"/>
                  <c:y val="1.3143438120070185E-2"/>
                </c:manualLayout>
              </c:layout>
              <c:tx>
                <c:rich>
                  <a:bodyPr/>
                  <a:lstStyle/>
                  <a:p>
                    <a:r>
                      <a:rPr lang="en-US"/>
                      <a:t>0,29%</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8.6475760800170248E-2"/>
                      <c:h val="6.6914063971668603E-2"/>
                    </c:manualLayout>
                  </c15:layout>
                  <c15:showDataLabelsRange val="0"/>
                </c:ext>
                <c:ext xmlns:c16="http://schemas.microsoft.com/office/drawing/2014/chart" uri="{C3380CC4-5D6E-409C-BE32-E72D297353CC}">
                  <c16:uniqueId val="{00000005-B2C7-4A8D-8D29-5A7E5E5719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Foglio1!$B$2:$D$2</c:f>
              <c:strCache>
                <c:ptCount val="3"/>
                <c:pt idx="0">
                  <c:v>marchio denominativo</c:v>
                </c:pt>
                <c:pt idx="1">
                  <c:v>marchio figurativo</c:v>
                </c:pt>
                <c:pt idx="2">
                  <c:v>Altro</c:v>
                </c:pt>
              </c:strCache>
            </c:strRef>
          </c:cat>
          <c:val>
            <c:numRef>
              <c:f>Foglio1!$B$3:$D$3</c:f>
              <c:numCache>
                <c:formatCode>General</c:formatCode>
                <c:ptCount val="3"/>
                <c:pt idx="0">
                  <c:v>22494</c:v>
                </c:pt>
                <c:pt idx="1">
                  <c:v>40650</c:v>
                </c:pt>
                <c:pt idx="2">
                  <c:v>173</c:v>
                </c:pt>
              </c:numCache>
            </c:numRef>
          </c:val>
          <c:extLst>
            <c:ext xmlns:c16="http://schemas.microsoft.com/office/drawing/2014/chart" uri="{C3380CC4-5D6E-409C-BE32-E72D297353CC}">
              <c16:uniqueId val="{00000006-B2C7-4A8D-8D29-5A7E5E5719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it-IT" sz="1800" b="0" i="0" u="none" strike="noStrike" kern="1200" spc="0" baseline="0" dirty="0">
                <a:solidFill>
                  <a:srgbClr val="003399"/>
                </a:solidFill>
                <a:latin typeface="Futura"/>
                <a:ea typeface="+mn-ea"/>
                <a:cs typeface="+mn-cs"/>
              </a:defRPr>
            </a:pPr>
            <a:r>
              <a:rPr lang="it-IT" sz="1800" b="1" kern="1200" dirty="0">
                <a:solidFill>
                  <a:srgbClr val="003399"/>
                </a:solidFill>
                <a:latin typeface="Futura"/>
                <a:ea typeface="+mn-ea"/>
                <a:cs typeface="+mn-cs"/>
              </a:rPr>
              <a:t>Distribuzione delle domande di marchi** tra primi depositi e rinnovi presentate nel  2023</a:t>
            </a:r>
          </a:p>
          <a:p>
            <a:pPr>
              <a:defRPr lang="it-IT" sz="1800" dirty="0">
                <a:solidFill>
                  <a:srgbClr val="003399"/>
                </a:solidFill>
                <a:latin typeface="Futura"/>
              </a:defRPr>
            </a:pPr>
            <a:endParaRPr lang="it-IT" sz="1800" kern="1200" dirty="0">
              <a:solidFill>
                <a:srgbClr val="003399"/>
              </a:solidFill>
              <a:latin typeface="Futura"/>
              <a:ea typeface="+mn-ea"/>
              <a:cs typeface="+mn-cs"/>
            </a:endParaRPr>
          </a:p>
        </c:rich>
      </c:tx>
      <c:layout>
        <c:manualLayout>
          <c:xMode val="edge"/>
          <c:yMode val="edge"/>
          <c:x val="0.11336689503523373"/>
          <c:y val="1.9581619236260432E-3"/>
        </c:manualLayout>
      </c:layout>
      <c:overlay val="0"/>
      <c:spPr>
        <a:noFill/>
        <a:ln>
          <a:noFill/>
        </a:ln>
        <a:effectLst/>
      </c:spPr>
      <c:txPr>
        <a:bodyPr rot="0" spcFirstLastPara="1" vertOverflow="ellipsis" vert="horz" wrap="square" anchor="ctr" anchorCtr="1"/>
        <a:lstStyle/>
        <a:p>
          <a:pPr>
            <a:defRPr lang="it-IT" sz="1800" b="0" i="0" u="none" strike="noStrike" kern="1200" spc="0" baseline="0" dirty="0">
              <a:solidFill>
                <a:srgbClr val="003399"/>
              </a:solidFill>
              <a:latin typeface="Futura"/>
              <a:ea typeface="+mn-ea"/>
              <a:cs typeface="+mn-cs"/>
            </a:defRPr>
          </a:pPr>
          <a:endParaRPr lang="it-IT"/>
        </a:p>
      </c:txPr>
    </c:title>
    <c:autoTitleDeleted val="0"/>
    <c:plotArea>
      <c:layout>
        <c:manualLayout>
          <c:layoutTarget val="inner"/>
          <c:xMode val="edge"/>
          <c:yMode val="edge"/>
          <c:x val="0.29787474832733585"/>
          <c:y val="0.27000735823229288"/>
          <c:w val="0.34313795556160726"/>
          <c:h val="0.52084733291131713"/>
        </c:manualLayout>
      </c:layout>
      <c:pieChart>
        <c:varyColors val="1"/>
        <c:ser>
          <c:idx val="0"/>
          <c:order val="0"/>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CFD1-435B-9A3C-2B44B59650A7}"/>
              </c:ext>
            </c:extLst>
          </c:dPt>
          <c:dPt>
            <c:idx val="1"/>
            <c:bubble3D val="0"/>
            <c:explosion val="16"/>
            <c:spPr>
              <a:solidFill>
                <a:schemeClr val="accent2"/>
              </a:solidFill>
              <a:ln w="19050">
                <a:solidFill>
                  <a:schemeClr val="lt1"/>
                </a:solidFill>
              </a:ln>
              <a:effectLst/>
            </c:spPr>
            <c:extLst>
              <c:ext xmlns:c16="http://schemas.microsoft.com/office/drawing/2014/chart" uri="{C3380CC4-5D6E-409C-BE32-E72D297353CC}">
                <c16:uniqueId val="{00000003-CFD1-435B-9A3C-2B44B59650A7}"/>
              </c:ext>
            </c:extLst>
          </c:dPt>
          <c:dLbls>
            <c:dLbl>
              <c:idx val="0"/>
              <c:layout>
                <c:manualLayout>
                  <c:x val="1.1774715660542331E-2"/>
                  <c:y val="-5.378791192767579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FD1-435B-9A3C-2B44B59650A7}"/>
                </c:ext>
              </c:extLst>
            </c:dLbl>
            <c:dLbl>
              <c:idx val="1"/>
              <c:layout>
                <c:manualLayout>
                  <c:x val="-3.441382327209099E-3"/>
                  <c:y val="2.138013998250218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FD1-435B-9A3C-2B44B59650A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it-IT"/>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Foglio1!$B$1:$C$1</c:f>
              <c:strCache>
                <c:ptCount val="2"/>
                <c:pt idx="0">
                  <c:v>primo deposito</c:v>
                </c:pt>
                <c:pt idx="1">
                  <c:v>rinnovo </c:v>
                </c:pt>
              </c:strCache>
            </c:strRef>
          </c:cat>
          <c:val>
            <c:numRef>
              <c:f>Foglio1!$B$2:$C$2</c:f>
              <c:numCache>
                <c:formatCode>General</c:formatCode>
                <c:ptCount val="2"/>
                <c:pt idx="0">
                  <c:v>41811</c:v>
                </c:pt>
                <c:pt idx="1">
                  <c:v>21622</c:v>
                </c:pt>
              </c:numCache>
            </c:numRef>
          </c:val>
          <c:extLst>
            <c:ext xmlns:c16="http://schemas.microsoft.com/office/drawing/2014/chart" uri="{C3380CC4-5D6E-409C-BE32-E72D297353CC}">
              <c16:uniqueId val="{00000004-CFD1-435B-9A3C-2B44B59650A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35609545534016557"/>
          <c:y val="0.87674582176846461"/>
          <c:w val="0.28780891109701567"/>
          <c:h val="5.7976918956645945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it-IT" sz="1800" b="1" i="0" u="none" strike="noStrike" kern="1200" cap="none" spc="20" baseline="0" dirty="0">
                <a:solidFill>
                  <a:srgbClr val="003399"/>
                </a:solidFill>
                <a:latin typeface="Futura"/>
                <a:ea typeface="+mn-ea"/>
                <a:cs typeface="+mn-cs"/>
              </a:defRPr>
            </a:pPr>
            <a:r>
              <a:rPr lang="it-IT" sz="1800" b="1" kern="1200" dirty="0">
                <a:solidFill>
                  <a:srgbClr val="003399"/>
                </a:solidFill>
                <a:latin typeface="Futura"/>
                <a:ea typeface="+mn-ea"/>
                <a:cs typeface="+mn-cs"/>
              </a:rPr>
              <a:t>Distribuzione dei marchi per</a:t>
            </a:r>
          </a:p>
          <a:p>
            <a:pPr>
              <a:defRPr lang="it-IT" sz="1800" b="1" dirty="0">
                <a:solidFill>
                  <a:srgbClr val="003399"/>
                </a:solidFill>
                <a:latin typeface="Futura"/>
              </a:defRPr>
            </a:pPr>
            <a:r>
              <a:rPr lang="it-IT" sz="1800" b="1" kern="1200" dirty="0">
                <a:solidFill>
                  <a:srgbClr val="003399"/>
                </a:solidFill>
                <a:latin typeface="Futura"/>
                <a:ea typeface="+mn-ea"/>
                <a:cs typeface="+mn-cs"/>
              </a:rPr>
              <a:t> tipologia nel 2023</a:t>
            </a:r>
          </a:p>
          <a:p>
            <a:pPr>
              <a:defRPr lang="it-IT" sz="1800" b="1" dirty="0">
                <a:solidFill>
                  <a:srgbClr val="003399"/>
                </a:solidFill>
                <a:latin typeface="Futura"/>
              </a:defRPr>
            </a:pPr>
            <a:r>
              <a:rPr lang="it-IT" sz="1800" b="1" kern="1200" dirty="0">
                <a:solidFill>
                  <a:srgbClr val="003399"/>
                </a:solidFill>
                <a:latin typeface="Futura"/>
                <a:ea typeface="+mn-ea"/>
                <a:cs typeface="+mn-cs"/>
              </a:rPr>
              <a:t> </a:t>
            </a:r>
          </a:p>
        </c:rich>
      </c:tx>
      <c:layout>
        <c:manualLayout>
          <c:xMode val="edge"/>
          <c:yMode val="edge"/>
          <c:x val="0.23101370159176282"/>
          <c:y val="3.9584074236035157E-3"/>
        </c:manualLayout>
      </c:layout>
      <c:overlay val="0"/>
      <c:spPr>
        <a:noFill/>
        <a:ln>
          <a:noFill/>
        </a:ln>
        <a:effectLst/>
      </c:spPr>
      <c:txPr>
        <a:bodyPr rot="0" spcFirstLastPara="1" vertOverflow="ellipsis" vert="horz" wrap="square" anchor="ctr" anchorCtr="1"/>
        <a:lstStyle/>
        <a:p>
          <a:pPr>
            <a:defRPr lang="it-IT" sz="1800" b="1" i="0" u="none" strike="noStrike" kern="1200" cap="none" spc="20" baseline="0" dirty="0">
              <a:solidFill>
                <a:srgbClr val="003399"/>
              </a:solidFill>
              <a:latin typeface="Futura"/>
              <a:ea typeface="+mn-ea"/>
              <a:cs typeface="+mn-cs"/>
            </a:defRPr>
          </a:pPr>
          <a:endParaRPr lang="it-IT"/>
        </a:p>
      </c:txPr>
    </c:title>
    <c:autoTitleDeleted val="0"/>
    <c:plotArea>
      <c:layout>
        <c:manualLayout>
          <c:layoutTarget val="inner"/>
          <c:xMode val="edge"/>
          <c:yMode val="edge"/>
          <c:x val="0.27967331632943088"/>
          <c:y val="0.17090533141376546"/>
          <c:w val="0.42969172117451798"/>
          <c:h val="0.71858590725918936"/>
        </c:manualLayout>
      </c:layout>
      <c:pieChart>
        <c:varyColors val="1"/>
        <c:ser>
          <c:idx val="0"/>
          <c:order val="0"/>
          <c:explosion val="29"/>
          <c:dPt>
            <c:idx val="0"/>
            <c:bubble3D val="0"/>
            <c:spPr>
              <a:gradFill rotWithShape="1">
                <a:gsLst>
                  <a:gs pos="0">
                    <a:schemeClr val="accent2">
                      <a:tint val="77000"/>
                      <a:lumMod val="110000"/>
                      <a:satMod val="105000"/>
                      <a:tint val="67000"/>
                    </a:schemeClr>
                  </a:gs>
                  <a:gs pos="50000">
                    <a:schemeClr val="accent2">
                      <a:tint val="77000"/>
                      <a:lumMod val="105000"/>
                      <a:satMod val="103000"/>
                      <a:tint val="73000"/>
                    </a:schemeClr>
                  </a:gs>
                  <a:gs pos="100000">
                    <a:schemeClr val="accent2">
                      <a:tint val="77000"/>
                      <a:lumMod val="105000"/>
                      <a:satMod val="109000"/>
                      <a:tint val="81000"/>
                    </a:schemeClr>
                  </a:gs>
                </a:gsLst>
                <a:lin ang="5400000" scaled="0"/>
              </a:gradFill>
              <a:ln w="9525" cap="flat" cmpd="sng" algn="ctr">
                <a:solidFill>
                  <a:schemeClr val="accent2">
                    <a:tint val="77000"/>
                    <a:shade val="95000"/>
                  </a:schemeClr>
                </a:solidFill>
                <a:round/>
              </a:ln>
              <a:effectLst/>
            </c:spPr>
            <c:extLst>
              <c:ext xmlns:c16="http://schemas.microsoft.com/office/drawing/2014/chart" uri="{C3380CC4-5D6E-409C-BE32-E72D297353CC}">
                <c16:uniqueId val="{00000001-8E59-48F0-AB88-91DB67D63423}"/>
              </c:ext>
            </c:extLst>
          </c:dPt>
          <c:dPt>
            <c:idx val="1"/>
            <c:bubble3D val="0"/>
            <c:explosion val="10"/>
            <c:spPr>
              <a:gradFill rotWithShape="1">
                <a:gsLst>
                  <a:gs pos="0">
                    <a:schemeClr val="accent2">
                      <a:shade val="76000"/>
                      <a:lumMod val="110000"/>
                      <a:satMod val="105000"/>
                      <a:tint val="67000"/>
                    </a:schemeClr>
                  </a:gs>
                  <a:gs pos="50000">
                    <a:schemeClr val="accent2">
                      <a:shade val="76000"/>
                      <a:lumMod val="105000"/>
                      <a:satMod val="103000"/>
                      <a:tint val="73000"/>
                    </a:schemeClr>
                  </a:gs>
                  <a:gs pos="100000">
                    <a:schemeClr val="accent2">
                      <a:shade val="76000"/>
                      <a:lumMod val="105000"/>
                      <a:satMod val="109000"/>
                      <a:tint val="81000"/>
                    </a:schemeClr>
                  </a:gs>
                </a:gsLst>
                <a:lin ang="5400000" scaled="0"/>
              </a:gradFill>
              <a:ln w="9525" cap="flat" cmpd="sng" algn="ctr">
                <a:solidFill>
                  <a:schemeClr val="accent2">
                    <a:shade val="76000"/>
                    <a:shade val="95000"/>
                  </a:schemeClr>
                </a:solidFill>
                <a:round/>
              </a:ln>
              <a:effectLst/>
            </c:spPr>
            <c:extLst>
              <c:ext xmlns:c16="http://schemas.microsoft.com/office/drawing/2014/chart" uri="{C3380CC4-5D6E-409C-BE32-E72D297353CC}">
                <c16:uniqueId val="{00000003-8E59-48F0-AB88-91DB67D63423}"/>
              </c:ext>
            </c:extLst>
          </c:dPt>
          <c:dLbls>
            <c:dLbl>
              <c:idx val="0"/>
              <c:layout>
                <c:manualLayout>
                  <c:x val="0.20949783195584329"/>
                  <c:y val="-0.39392231734521149"/>
                </c:manualLayout>
              </c:layout>
              <c:tx>
                <c:rich>
                  <a:bodyPr/>
                  <a:lstStyle/>
                  <a:p>
                    <a:r>
                      <a:rPr lang="en-US" dirty="0"/>
                      <a:t>99,85</a:t>
                    </a:r>
                  </a:p>
                  <a:p>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E59-48F0-AB88-91DB67D63423}"/>
                </c:ext>
              </c:extLst>
            </c:dLbl>
            <c:dLbl>
              <c:idx val="1"/>
              <c:layout>
                <c:manualLayout>
                  <c:x val="-8.761116293459896E-2"/>
                  <c:y val="0.15960688338999254"/>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65000"/>
                            <a:lumOff val="35000"/>
                          </a:schemeClr>
                        </a:solidFill>
                        <a:latin typeface="+mn-lt"/>
                        <a:ea typeface="+mn-ea"/>
                        <a:cs typeface="+mn-cs"/>
                      </a:defRPr>
                    </a:pPr>
                    <a:r>
                      <a:rPr lang="en-US"/>
                      <a:t>0,15</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65000"/>
                          <a:lumOff val="35000"/>
                        </a:schemeClr>
                      </a:solidFill>
                      <a:latin typeface="+mn-lt"/>
                      <a:ea typeface="+mn-ea"/>
                      <a:cs typeface="+mn-cs"/>
                    </a:defRPr>
                  </a:pPr>
                  <a:endParaRPr lang="it-IT"/>
                </a:p>
              </c:txPr>
              <c:dLblPos val="bestFit"/>
              <c:showLegendKey val="0"/>
              <c:showVal val="1"/>
              <c:showCatName val="0"/>
              <c:showSerName val="0"/>
              <c:showPercent val="0"/>
              <c:showBubbleSize val="0"/>
              <c:extLst>
                <c:ext xmlns:c15="http://schemas.microsoft.com/office/drawing/2012/chart" uri="{CE6537A1-D6FC-4f65-9D91-7224C49458BB}">
                  <c15:layout>
                    <c:manualLayout>
                      <c:w val="8.5212103026129291E-2"/>
                      <c:h val="8.3067335627131714E-2"/>
                    </c:manualLayout>
                  </c15:layout>
                  <c15:showDataLabelsRange val="0"/>
                </c:ext>
                <c:ext xmlns:c16="http://schemas.microsoft.com/office/drawing/2014/chart" uri="{C3380CC4-5D6E-409C-BE32-E72D297353CC}">
                  <c16:uniqueId val="{00000003-8E59-48F0-AB88-91DB67D634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it-IT"/>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Foglio1!$B$2:$C$2</c:f>
              <c:strCache>
                <c:ptCount val="2"/>
                <c:pt idx="0">
                  <c:v>marchi individuali</c:v>
                </c:pt>
                <c:pt idx="1">
                  <c:v>marchi collettivi</c:v>
                </c:pt>
              </c:strCache>
            </c:strRef>
          </c:cat>
          <c:val>
            <c:numRef>
              <c:f>Foglio1!$B$5:$C$5</c:f>
              <c:numCache>
                <c:formatCode>General</c:formatCode>
                <c:ptCount val="2"/>
                <c:pt idx="0">
                  <c:v>99.850776428893411</c:v>
                </c:pt>
                <c:pt idx="1">
                  <c:v>0.14922357110658604</c:v>
                </c:pt>
              </c:numCache>
            </c:numRef>
          </c:val>
          <c:extLst>
            <c:ext xmlns:c16="http://schemas.microsoft.com/office/drawing/2014/chart" uri="{C3380CC4-5D6E-409C-BE32-E72D297353CC}">
              <c16:uniqueId val="{00000004-8E59-48F0-AB88-91DB67D6342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35010470261613"/>
          <c:y val="0.21756677474139263"/>
          <c:w val="0.7580400513337161"/>
          <c:h val="0.61362829759632376"/>
        </c:manualLayout>
      </c:layout>
      <c:pie3DChart>
        <c:varyColors val="1"/>
        <c:ser>
          <c:idx val="0"/>
          <c:order val="0"/>
          <c:dPt>
            <c:idx val="0"/>
            <c:bubble3D val="0"/>
            <c:spPr>
              <a:solidFill>
                <a:schemeClr val="accent1">
                  <a:shade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82D-48B3-A36B-CA906FFBF642}"/>
              </c:ext>
            </c:extLst>
          </c:dPt>
          <c:dPt>
            <c:idx val="1"/>
            <c:bubble3D val="0"/>
            <c:spPr>
              <a:solidFill>
                <a:schemeClr val="accent1">
                  <a:shade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82D-48B3-A36B-CA906FFBF642}"/>
              </c:ext>
            </c:extLst>
          </c:dPt>
          <c:dPt>
            <c:idx val="2"/>
            <c:bubble3D val="0"/>
            <c:spPr>
              <a:solidFill>
                <a:schemeClr val="accent1">
                  <a:shade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82D-48B3-A36B-CA906FFBF642}"/>
              </c:ext>
            </c:extLst>
          </c:dPt>
          <c:dPt>
            <c:idx val="3"/>
            <c:bubble3D val="0"/>
            <c:spPr>
              <a:solidFill>
                <a:schemeClr val="accent1">
                  <a:tint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82D-48B3-A36B-CA906FFBF642}"/>
              </c:ext>
            </c:extLst>
          </c:dPt>
          <c:dPt>
            <c:idx val="4"/>
            <c:bubble3D val="0"/>
            <c:spPr>
              <a:solidFill>
                <a:schemeClr val="accent1">
                  <a:tint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82D-48B3-A36B-CA906FFBF642}"/>
              </c:ext>
            </c:extLst>
          </c:dPt>
          <c:dPt>
            <c:idx val="5"/>
            <c:bubble3D val="0"/>
            <c:spPr>
              <a:solidFill>
                <a:schemeClr val="accent1">
                  <a:tint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82D-48B3-A36B-CA906FFBF642}"/>
              </c:ext>
            </c:extLst>
          </c:dPt>
          <c:dLbls>
            <c:dLbl>
              <c:idx val="0"/>
              <c:layout>
                <c:manualLayout>
                  <c:x val="-8.5038106698756513E-2"/>
                  <c:y val="-8.0610021786492375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Lombardia
30,3%</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A82D-48B3-A36B-CA906FFBF642}"/>
                </c:ext>
              </c:extLst>
            </c:dLbl>
            <c:dLbl>
              <c:idx val="1"/>
              <c:layout>
                <c:manualLayout>
                  <c:x val="1.6044925792218216E-2"/>
                  <c:y val="2.8341490465890583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Piemonte 21,7%</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9.098281487377255E-2"/>
                      <c:h val="7.5355362239108742E-2"/>
                    </c:manualLayout>
                  </c15:layout>
                  <c15:showDataLabelsRange val="0"/>
                </c:ext>
                <c:ext xmlns:c16="http://schemas.microsoft.com/office/drawing/2014/chart" uri="{C3380CC4-5D6E-409C-BE32-E72D297353CC}">
                  <c16:uniqueId val="{00000003-A82D-48B3-A36B-CA906FFBF642}"/>
                </c:ext>
              </c:extLst>
            </c:dLbl>
            <c:dLbl>
              <c:idx val="2"/>
              <c:layout>
                <c:manualLayout>
                  <c:x val="-4.8134777376654635E-3"/>
                  <c:y val="-6.4931403225251868E-3"/>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Emilia Romagna
11,5%</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A82D-48B3-A36B-CA906FFBF642}"/>
                </c:ext>
              </c:extLst>
            </c:dLbl>
            <c:dLbl>
              <c:idx val="3"/>
              <c:layout>
                <c:manualLayout>
                  <c:x val="-1.52426795026073E-2"/>
                  <c:y val="1.0926658185194008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Veneto </a:t>
                    </a:r>
                  </a:p>
                  <a:p>
                    <a:pPr>
                      <a:defRPr>
                        <a:solidFill>
                          <a:schemeClr val="bg1"/>
                        </a:solidFill>
                      </a:defRPr>
                    </a:pPr>
                    <a:r>
                      <a:rPr lang="en-US">
                        <a:solidFill>
                          <a:schemeClr val="bg1"/>
                        </a:solidFill>
                      </a:rPr>
                      <a:t>11,4%</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9.2595266746891294E-2"/>
                      <c:h val="0.1033849671629474"/>
                    </c:manualLayout>
                  </c15:layout>
                  <c15:showDataLabelsRange val="0"/>
                </c:ext>
                <c:ext xmlns:c16="http://schemas.microsoft.com/office/drawing/2014/chart" uri="{C3380CC4-5D6E-409C-BE32-E72D297353CC}">
                  <c16:uniqueId val="{00000007-A82D-48B3-A36B-CA906FFBF642}"/>
                </c:ext>
              </c:extLst>
            </c:dLbl>
            <c:dLbl>
              <c:idx val="4"/>
              <c:layout>
                <c:manualLayout>
                  <c:x val="3.3694344163658241E-2"/>
                  <c:y val="-7.5141969876033748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Lazio
7,6%</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0.10507821901323706"/>
                      <c:h val="7.7538768352645879E-2"/>
                    </c:manualLayout>
                  </c15:layout>
                  <c15:showDataLabelsRange val="0"/>
                </c:ext>
                <c:ext xmlns:c16="http://schemas.microsoft.com/office/drawing/2014/chart" uri="{C3380CC4-5D6E-409C-BE32-E72D297353CC}">
                  <c16:uniqueId val="{00000009-A82D-48B3-A36B-CA906FFBF642}"/>
                </c:ext>
              </c:extLst>
            </c:dLbl>
            <c:dLbl>
              <c:idx val="5"/>
              <c:layout>
                <c:manualLayout>
                  <c:x val="3.0485359005214541E-2"/>
                  <c:y val="-2.1848330639892721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a:solidFill>
                          <a:schemeClr val="bg1"/>
                        </a:solidFill>
                      </a:rPr>
                      <a:t>Altre regioni
17,4%</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A82D-48B3-A36B-CA906FFBF642}"/>
                </c:ext>
              </c:extLst>
            </c:dLbl>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'BREV  depositati ITALIA2023'!$B$4:$C$9</c:f>
              <c:multiLvlStrCache>
                <c:ptCount val="6"/>
                <c:lvl>
                  <c:pt idx="0">
                    <c:v>LOMBARDIA</c:v>
                  </c:pt>
                  <c:pt idx="1">
                    <c:v>PIEMONTE</c:v>
                  </c:pt>
                  <c:pt idx="2">
                    <c:v>EMILIA-ROMAGNA</c:v>
                  </c:pt>
                  <c:pt idx="3">
                    <c:v>VENETO</c:v>
                  </c:pt>
                  <c:pt idx="4">
                    <c:v>LAZIO</c:v>
                  </c:pt>
                  <c:pt idx="5">
                    <c:v>Resto d'Italia</c:v>
                  </c:pt>
                </c:lvl>
                <c:lvl>
                  <c:pt idx="0">
                    <c:v> </c:v>
                  </c:pt>
                  <c:pt idx="1">
                    <c:v> </c:v>
                  </c:pt>
                  <c:pt idx="2">
                    <c:v> </c:v>
                  </c:pt>
                  <c:pt idx="3">
                    <c:v> </c:v>
                  </c:pt>
                  <c:pt idx="4">
                    <c:v> </c:v>
                  </c:pt>
                </c:lvl>
              </c:multiLvlStrCache>
            </c:multiLvlStrRef>
          </c:cat>
          <c:val>
            <c:numRef>
              <c:f>'BREV  depositati ITALIA2023'!$D$4:$D$9</c:f>
              <c:numCache>
                <c:formatCode>General</c:formatCode>
                <c:ptCount val="6"/>
                <c:pt idx="0">
                  <c:v>2865</c:v>
                </c:pt>
                <c:pt idx="1">
                  <c:v>2049</c:v>
                </c:pt>
                <c:pt idx="2">
                  <c:v>1088</c:v>
                </c:pt>
                <c:pt idx="3">
                  <c:v>1081</c:v>
                </c:pt>
                <c:pt idx="4">
                  <c:v>719</c:v>
                </c:pt>
                <c:pt idx="5">
                  <c:v>1648</c:v>
                </c:pt>
              </c:numCache>
            </c:numRef>
          </c:val>
          <c:extLst>
            <c:ext xmlns:c16="http://schemas.microsoft.com/office/drawing/2014/chart" uri="{C3380CC4-5D6E-409C-BE32-E72D297353CC}">
              <c16:uniqueId val="{0000000C-A82D-48B3-A36B-CA906FFBF64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it-IT"/>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0005954049147356"/>
          <c:y val="0.16188973511798008"/>
          <c:w val="0.81258689241279569"/>
          <c:h val="0.70765612813260748"/>
        </c:manualLayout>
      </c:layout>
      <c:ofPieChart>
        <c:ofPieType val="pie"/>
        <c:varyColors val="1"/>
        <c:dLbls>
          <c:dLblPos val="outEnd"/>
          <c:showLegendKey val="0"/>
          <c:showVal val="0"/>
          <c:showCatName val="0"/>
          <c:showSerName val="0"/>
          <c:showPercent val="1"/>
          <c:showBubbleSize val="0"/>
          <c:showLeaderLines val="0"/>
        </c:dLbls>
        <c:gapWidth val="150"/>
        <c:splitType val="pos"/>
        <c:splitPos val="4"/>
        <c:secondPieSize val="6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9.8471267586982339E-2"/>
          <c:y val="9.7740579677481745E-2"/>
          <c:w val="0.81258689241279569"/>
          <c:h val="0.70765612813260748"/>
        </c:manualLayout>
      </c:layout>
      <c:ofPieChart>
        <c:ofPieType val="pie"/>
        <c:varyColors val="1"/>
        <c:ser>
          <c:idx val="0"/>
          <c:order val="0"/>
          <c:dPt>
            <c:idx val="0"/>
            <c:bubble3D val="0"/>
            <c:spPr>
              <a:solidFill>
                <a:schemeClr val="accent6">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C09-4C5A-9B12-4244EDD00930}"/>
              </c:ext>
            </c:extLst>
          </c:dPt>
          <c:dPt>
            <c:idx val="1"/>
            <c:bubble3D val="0"/>
            <c:spPr>
              <a:solidFill>
                <a:schemeClr val="accent6">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C09-4C5A-9B12-4244EDD00930}"/>
              </c:ext>
            </c:extLst>
          </c:dPt>
          <c:dPt>
            <c:idx val="2"/>
            <c:bubble3D val="0"/>
            <c:spPr>
              <a:solidFill>
                <a:schemeClr val="accent6">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C09-4C5A-9B12-4244EDD00930}"/>
              </c:ext>
            </c:extLst>
          </c:dPt>
          <c:dPt>
            <c:idx val="3"/>
            <c:bubble3D val="0"/>
            <c:spPr>
              <a:solidFill>
                <a:schemeClr val="accent6">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C09-4C5A-9B12-4244EDD00930}"/>
              </c:ext>
            </c:extLst>
          </c:dPt>
          <c:dPt>
            <c:idx val="4"/>
            <c:bubble3D val="0"/>
            <c:spPr>
              <a:solidFill>
                <a:schemeClr val="accent6">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C09-4C5A-9B12-4244EDD00930}"/>
              </c:ext>
            </c:extLst>
          </c:dPt>
          <c:dPt>
            <c:idx val="5"/>
            <c:bubble3D val="0"/>
            <c:spPr>
              <a:solidFill>
                <a:schemeClr val="accent6">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C09-4C5A-9B12-4244EDD00930}"/>
              </c:ext>
            </c:extLst>
          </c:dPt>
          <c:dPt>
            <c:idx val="6"/>
            <c:bubble3D val="0"/>
            <c:spPr>
              <a:solidFill>
                <a:schemeClr val="accent6">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BC09-4C5A-9B12-4244EDD00930}"/>
              </c:ext>
            </c:extLst>
          </c:dPt>
          <c:dLbls>
            <c:dLbl>
              <c:idx val="0"/>
              <c:layout>
                <c:manualLayout>
                  <c:x val="1.5883092038644667E-3"/>
                  <c:y val="-6.3737901454153451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r>
                      <a:rPr lang="en-US" sz="1400">
                        <a:solidFill>
                          <a:sysClr val="windowText" lastClr="000000"/>
                        </a:solidFill>
                      </a:rPr>
                      <a:t>Altre</a:t>
                    </a:r>
                  </a:p>
                  <a:p>
                    <a:pPr>
                      <a:defRPr sz="1400">
                        <a:solidFill>
                          <a:sysClr val="windowText" lastClr="000000"/>
                        </a:solidFill>
                      </a:defRPr>
                    </a:pPr>
                    <a:r>
                      <a:rPr lang="en-US" sz="1400">
                        <a:solidFill>
                          <a:sysClr val="windowText" lastClr="000000"/>
                        </a:solidFill>
                      </a:rPr>
                      <a:t> regioni</a:t>
                    </a:r>
                  </a:p>
                  <a:p>
                    <a:pPr>
                      <a:defRPr sz="1400">
                        <a:solidFill>
                          <a:sysClr val="windowText" lastClr="000000"/>
                        </a:solidFill>
                      </a:defRPr>
                    </a:pPr>
                    <a:r>
                      <a:rPr lang="en-US" sz="1400" baseline="0">
                        <a:solidFill>
                          <a:sysClr val="windowText" lastClr="000000"/>
                        </a:solidFill>
                      </a:rPr>
                      <a:t>73,6%</a:t>
                    </a:r>
                  </a:p>
                  <a:p>
                    <a:pPr>
                      <a:defRPr sz="1400">
                        <a:solidFill>
                          <a:sysClr val="windowText" lastClr="000000"/>
                        </a:solidFill>
                      </a:defRPr>
                    </a:pPr>
                    <a:endParaRPr lang="en-US" sz="140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0.10597582188326285"/>
                      <c:h val="0.11038013740708309"/>
                    </c:manualLayout>
                  </c15:layout>
                  <c15:showDataLabelsRange val="0"/>
                </c:ext>
                <c:ext xmlns:c16="http://schemas.microsoft.com/office/drawing/2014/chart" uri="{C3380CC4-5D6E-409C-BE32-E72D297353CC}">
                  <c16:uniqueId val="{00000001-BC09-4C5A-9B12-4244EDD0093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outEnd"/>
              <c:showLegendKey val="0"/>
              <c:showVal val="0"/>
              <c:showCatName val="1"/>
              <c:showSerName val="0"/>
              <c:showPercent val="1"/>
              <c:showBubbleSize val="0"/>
              <c:extLst>
                <c:ext xmlns:c16="http://schemas.microsoft.com/office/drawing/2014/chart" uri="{C3380CC4-5D6E-409C-BE32-E72D297353CC}">
                  <c16:uniqueId val="{00000003-BC09-4C5A-9B12-4244EDD00930}"/>
                </c:ext>
              </c:extLst>
            </c:dLbl>
            <c:dLbl>
              <c:idx val="2"/>
              <c:tx>
                <c:rich>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r>
                      <a:rPr lang="en-US" sz="1400" baseline="0"/>
                      <a:t>Milano 78,5%</a:t>
                    </a:r>
                    <a:endParaRPr lang="en-US" sz="140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6.9438144607733704E-2"/>
                      <c:h val="7.266991686342425E-2"/>
                    </c:manualLayout>
                  </c15:layout>
                  <c15:showDataLabelsRange val="0"/>
                </c:ext>
                <c:ext xmlns:c16="http://schemas.microsoft.com/office/drawing/2014/chart" uri="{C3380CC4-5D6E-409C-BE32-E72D297353CC}">
                  <c16:uniqueId val="{00000005-BC09-4C5A-9B12-4244EDD00930}"/>
                </c:ext>
              </c:extLst>
            </c:dLbl>
            <c:dLbl>
              <c:idx val="3"/>
              <c:layout>
                <c:manualLayout>
                  <c:x val="-1.7470713419146293E-2"/>
                  <c:y val="-8.4828696727732633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a:t>Monza 5,1%</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BC09-4C5A-9B12-4244EDD00930}"/>
                </c:ext>
              </c:extLst>
            </c:dLbl>
            <c:dLbl>
              <c:idx val="4"/>
              <c:layout>
                <c:manualLayout>
                  <c:x val="9.5294800468068881E-3"/>
                  <c:y val="-8.7003791515623177E-3"/>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baseline="0"/>
                      <a:t>Lodi 0,3%</a:t>
                    </a:r>
                    <a:endParaRPr lang="en-US" sz="140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BC09-4C5A-9B12-4244EDD00930}"/>
                </c:ext>
              </c:extLst>
            </c:dLbl>
            <c:dLbl>
              <c:idx val="5"/>
              <c:tx>
                <c:rich>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r>
                      <a:rPr lang="en-US" sz="1400"/>
                      <a:t>Altro  16,1% </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endParaRPr lang="it-IT"/>
                </a:p>
              </c:txPr>
              <c:dLblPos val="outEnd"/>
              <c:showLegendKey val="0"/>
              <c:showVal val="0"/>
              <c:showCatName val="1"/>
              <c:showSerName val="0"/>
              <c:showPercent val="1"/>
              <c:showBubbleSize val="0"/>
              <c:extLst>
                <c:ext xmlns:c15="http://schemas.microsoft.com/office/drawing/2012/chart" uri="{CE6537A1-D6FC-4f65-9D91-7224C49458BB}">
                  <c15:layout>
                    <c:manualLayout>
                      <c:w val="6.4975171452479094E-2"/>
                      <c:h val="0.10050034030813729"/>
                    </c:manualLayout>
                  </c15:layout>
                  <c15:showDataLabelsRange val="0"/>
                </c:ext>
                <c:ext xmlns:c16="http://schemas.microsoft.com/office/drawing/2014/chart" uri="{C3380CC4-5D6E-409C-BE32-E72D297353CC}">
                  <c16:uniqueId val="{0000000B-BC09-4C5A-9B12-4244EDD00930}"/>
                </c:ext>
              </c:extLst>
            </c:dLbl>
            <c:dLbl>
              <c:idx val="6"/>
              <c:delete val="1"/>
              <c:extLst>
                <c:ext xmlns:c15="http://schemas.microsoft.com/office/drawing/2012/chart" uri="{CE6537A1-D6FC-4f65-9D91-7224C49458BB}">
                  <c15:layout>
                    <c:manualLayout>
                      <c:w val="0.12145322319655527"/>
                      <c:h val="0.13357257092436048"/>
                    </c:manualLayout>
                  </c15:layout>
                </c:ext>
                <c:ext xmlns:c16="http://schemas.microsoft.com/office/drawing/2014/chart" uri="{C3380CC4-5D6E-409C-BE32-E72D297353CC}">
                  <c16:uniqueId val="{0000000D-BC09-4C5A-9B12-4244EDD0093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'MARCHI ponderati dep LOMB2023'!$A$21:$A$26</c:f>
              <c:strCache>
                <c:ptCount val="6"/>
                <c:pt idx="0">
                  <c:v>Resto d'Italia </c:v>
                </c:pt>
                <c:pt idx="2">
                  <c:v>milano </c:v>
                </c:pt>
                <c:pt idx="3">
                  <c:v>monza</c:v>
                </c:pt>
                <c:pt idx="4">
                  <c:v>lodi</c:v>
                </c:pt>
                <c:pt idx="5">
                  <c:v>altro lombardia</c:v>
                </c:pt>
              </c:strCache>
            </c:strRef>
          </c:cat>
          <c:val>
            <c:numRef>
              <c:f>'MARCHI ponderati dep LOMB2023'!$B$21:$B$26</c:f>
              <c:numCache>
                <c:formatCode>General</c:formatCode>
                <c:ptCount val="6"/>
                <c:pt idx="0">
                  <c:v>46600</c:v>
                </c:pt>
                <c:pt idx="2">
                  <c:v>13121</c:v>
                </c:pt>
                <c:pt idx="3">
                  <c:v>853</c:v>
                </c:pt>
                <c:pt idx="4">
                  <c:v>51</c:v>
                </c:pt>
                <c:pt idx="5">
                  <c:v>2698</c:v>
                </c:pt>
              </c:numCache>
            </c:numRef>
          </c:val>
          <c:extLst>
            <c:ext xmlns:c16="http://schemas.microsoft.com/office/drawing/2014/chart" uri="{C3380CC4-5D6E-409C-BE32-E72D297353CC}">
              <c16:uniqueId val="{0000000E-BC09-4C5A-9B12-4244EDD00930}"/>
            </c:ext>
          </c:extLst>
        </c:ser>
        <c:dLbls>
          <c:dLblPos val="outEnd"/>
          <c:showLegendKey val="0"/>
          <c:showVal val="0"/>
          <c:showCatName val="0"/>
          <c:showSerName val="0"/>
          <c:showPercent val="1"/>
          <c:showBubbleSize val="0"/>
          <c:showLeaderLines val="1"/>
        </c:dLbls>
        <c:gapWidth val="150"/>
        <c:splitType val="pos"/>
        <c:splitPos val="4"/>
        <c:secondPieSize val="6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2400" b="1" dirty="0" err="1">
                <a:solidFill>
                  <a:srgbClr val="003399"/>
                </a:solidFill>
              </a:rPr>
              <a:t>Marchi</a:t>
            </a:r>
            <a:r>
              <a:rPr lang="en-US" sz="2400" b="1" dirty="0">
                <a:solidFill>
                  <a:srgbClr val="003399"/>
                </a:solidFill>
              </a:rPr>
              <a:t>** </a:t>
            </a:r>
            <a:r>
              <a:rPr lang="en-US" sz="2400" b="1" dirty="0" err="1">
                <a:solidFill>
                  <a:srgbClr val="003399"/>
                </a:solidFill>
              </a:rPr>
              <a:t>depositati</a:t>
            </a:r>
            <a:r>
              <a:rPr lang="en-US" sz="2400" b="1" dirty="0">
                <a:solidFill>
                  <a:srgbClr val="003399"/>
                </a:solidFill>
              </a:rPr>
              <a:t> in Italia e in </a:t>
            </a:r>
            <a:r>
              <a:rPr lang="en-US" sz="2400" b="1" dirty="0" err="1">
                <a:solidFill>
                  <a:srgbClr val="003399"/>
                </a:solidFill>
              </a:rPr>
              <a:t>provincia</a:t>
            </a:r>
            <a:r>
              <a:rPr lang="en-US" sz="2400" b="1" dirty="0">
                <a:solidFill>
                  <a:srgbClr val="003399"/>
                </a:solidFill>
              </a:rPr>
              <a:t> di Milano, Monza Brianza e Lodi (anni 1993-2023</a:t>
            </a:r>
            <a:r>
              <a:rPr lang="en-US" sz="2400" b="1" dirty="0">
                <a:solidFill>
                  <a:sysClr val="windowText" lastClr="000000"/>
                </a:solidFill>
              </a:rPr>
              <a:t>)</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 grafico storicoMILOMB '!$B$38</c:f>
              <c:strCache>
                <c:ptCount val="1"/>
                <c:pt idx="0">
                  <c:v>Milano/Monza Brianza/Lodi</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'2023 grafico storicoMILOMB '!$A$42:$A$72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 grafico storicoMILOMB '!$B$42:$B$72</c:f>
              <c:numCache>
                <c:formatCode>General</c:formatCode>
                <c:ptCount val="31"/>
                <c:pt idx="0">
                  <c:v>9105</c:v>
                </c:pt>
                <c:pt idx="1">
                  <c:v>11921</c:v>
                </c:pt>
                <c:pt idx="2">
                  <c:v>12916</c:v>
                </c:pt>
                <c:pt idx="3">
                  <c:v>11360</c:v>
                </c:pt>
                <c:pt idx="4">
                  <c:v>11604</c:v>
                </c:pt>
                <c:pt idx="5">
                  <c:v>12401</c:v>
                </c:pt>
                <c:pt idx="6">
                  <c:v>12555</c:v>
                </c:pt>
                <c:pt idx="7">
                  <c:v>13817</c:v>
                </c:pt>
                <c:pt idx="8">
                  <c:v>12532</c:v>
                </c:pt>
                <c:pt idx="9">
                  <c:v>12079</c:v>
                </c:pt>
                <c:pt idx="10">
                  <c:v>12409</c:v>
                </c:pt>
                <c:pt idx="11">
                  <c:v>12313</c:v>
                </c:pt>
                <c:pt idx="12">
                  <c:v>12825</c:v>
                </c:pt>
                <c:pt idx="13">
                  <c:v>12061</c:v>
                </c:pt>
                <c:pt idx="14">
                  <c:v>13680</c:v>
                </c:pt>
                <c:pt idx="15">
                  <c:v>14021</c:v>
                </c:pt>
                <c:pt idx="16">
                  <c:v>13281</c:v>
                </c:pt>
                <c:pt idx="17">
                  <c:v>14202</c:v>
                </c:pt>
                <c:pt idx="18">
                  <c:v>13862</c:v>
                </c:pt>
                <c:pt idx="19">
                  <c:v>13186</c:v>
                </c:pt>
                <c:pt idx="20">
                  <c:v>12983</c:v>
                </c:pt>
                <c:pt idx="21">
                  <c:v>12943</c:v>
                </c:pt>
                <c:pt idx="22">
                  <c:v>12422</c:v>
                </c:pt>
                <c:pt idx="23">
                  <c:v>12973</c:v>
                </c:pt>
                <c:pt idx="24">
                  <c:v>13432</c:v>
                </c:pt>
                <c:pt idx="25">
                  <c:v>14019</c:v>
                </c:pt>
                <c:pt idx="26">
                  <c:v>13884</c:v>
                </c:pt>
                <c:pt idx="27">
                  <c:v>13974</c:v>
                </c:pt>
                <c:pt idx="28">
                  <c:v>15195</c:v>
                </c:pt>
                <c:pt idx="29">
                  <c:v>13353</c:v>
                </c:pt>
                <c:pt idx="30">
                  <c:v>14025</c:v>
                </c:pt>
              </c:numCache>
            </c:numRef>
          </c:val>
          <c:extLst>
            <c:ext xmlns:c16="http://schemas.microsoft.com/office/drawing/2014/chart" uri="{C3380CC4-5D6E-409C-BE32-E72D297353CC}">
              <c16:uniqueId val="{00000000-B0FB-4FEF-8734-C56EE7234C0E}"/>
            </c:ext>
          </c:extLst>
        </c:ser>
        <c:dLbls>
          <c:showLegendKey val="0"/>
          <c:showVal val="0"/>
          <c:showCatName val="0"/>
          <c:showSerName val="0"/>
          <c:showPercent val="0"/>
          <c:showBubbleSize val="0"/>
        </c:dLbls>
        <c:gapWidth val="150"/>
        <c:axId val="805736943"/>
        <c:axId val="805722799"/>
      </c:barChart>
      <c:lineChart>
        <c:grouping val="standard"/>
        <c:varyColors val="0"/>
        <c:ser>
          <c:idx val="1"/>
          <c:order val="1"/>
          <c:tx>
            <c:strRef>
              <c:f>'2023 grafico storicoMILOMB '!$C$38</c:f>
              <c:strCache>
                <c:ptCount val="1"/>
                <c:pt idx="0">
                  <c:v>Italia</c:v>
                </c:pt>
              </c:strCache>
            </c:strRef>
          </c:tx>
          <c:spPr>
            <a:ln w="15875" cap="rnd">
              <a:solidFill>
                <a:srgbClr val="CC6600"/>
              </a:solidFill>
              <a:round/>
            </a:ln>
            <a:effectLst/>
          </c:spPr>
          <c:marker>
            <c:symbol val="none"/>
          </c:marker>
          <c:cat>
            <c:numRef>
              <c:f>'2023 grafico storicoMILOMB '!$A$42:$A$72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 grafico storicoMILOMB '!$C$42:$C$72</c:f>
              <c:numCache>
                <c:formatCode>General</c:formatCode>
                <c:ptCount val="31"/>
                <c:pt idx="0">
                  <c:v>24848</c:v>
                </c:pt>
                <c:pt idx="1">
                  <c:v>32154</c:v>
                </c:pt>
                <c:pt idx="2">
                  <c:v>35621</c:v>
                </c:pt>
                <c:pt idx="3">
                  <c:v>34111</c:v>
                </c:pt>
                <c:pt idx="4">
                  <c:v>36265</c:v>
                </c:pt>
                <c:pt idx="5">
                  <c:v>39113</c:v>
                </c:pt>
                <c:pt idx="6">
                  <c:v>41596</c:v>
                </c:pt>
                <c:pt idx="7">
                  <c:v>48256</c:v>
                </c:pt>
                <c:pt idx="8">
                  <c:v>45401</c:v>
                </c:pt>
                <c:pt idx="9">
                  <c:v>45296</c:v>
                </c:pt>
                <c:pt idx="10">
                  <c:v>45492</c:v>
                </c:pt>
                <c:pt idx="11">
                  <c:v>48897</c:v>
                </c:pt>
                <c:pt idx="12">
                  <c:v>50586</c:v>
                </c:pt>
                <c:pt idx="13">
                  <c:v>51631</c:v>
                </c:pt>
                <c:pt idx="14">
                  <c:v>55328</c:v>
                </c:pt>
                <c:pt idx="15">
                  <c:v>54145</c:v>
                </c:pt>
                <c:pt idx="16">
                  <c:v>53556</c:v>
                </c:pt>
                <c:pt idx="17">
                  <c:v>56339</c:v>
                </c:pt>
                <c:pt idx="18">
                  <c:v>56381</c:v>
                </c:pt>
                <c:pt idx="19">
                  <c:v>53675</c:v>
                </c:pt>
                <c:pt idx="20">
                  <c:v>54938</c:v>
                </c:pt>
                <c:pt idx="21">
                  <c:v>54697</c:v>
                </c:pt>
                <c:pt idx="22">
                  <c:v>55275</c:v>
                </c:pt>
                <c:pt idx="23">
                  <c:v>57440</c:v>
                </c:pt>
                <c:pt idx="24">
                  <c:v>58521</c:v>
                </c:pt>
                <c:pt idx="25">
                  <c:v>58982</c:v>
                </c:pt>
                <c:pt idx="26">
                  <c:v>58804</c:v>
                </c:pt>
                <c:pt idx="27">
                  <c:v>60837</c:v>
                </c:pt>
                <c:pt idx="28">
                  <c:v>70881</c:v>
                </c:pt>
                <c:pt idx="29">
                  <c:v>60687</c:v>
                </c:pt>
                <c:pt idx="30">
                  <c:v>63323</c:v>
                </c:pt>
              </c:numCache>
            </c:numRef>
          </c:val>
          <c:smooth val="1"/>
          <c:extLst>
            <c:ext xmlns:c16="http://schemas.microsoft.com/office/drawing/2014/chart" uri="{C3380CC4-5D6E-409C-BE32-E72D297353CC}">
              <c16:uniqueId val="{00000001-B0FB-4FEF-8734-C56EE7234C0E}"/>
            </c:ext>
          </c:extLst>
        </c:ser>
        <c:dLbls>
          <c:showLegendKey val="0"/>
          <c:showVal val="0"/>
          <c:showCatName val="0"/>
          <c:showSerName val="0"/>
          <c:showPercent val="0"/>
          <c:showBubbleSize val="0"/>
        </c:dLbls>
        <c:marker val="1"/>
        <c:smooth val="0"/>
        <c:axId val="805737775"/>
        <c:axId val="805716975"/>
      </c:lineChart>
      <c:catAx>
        <c:axId val="80573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22799"/>
        <c:crosses val="autoZero"/>
        <c:auto val="1"/>
        <c:lblAlgn val="ctr"/>
        <c:lblOffset val="100"/>
        <c:noMultiLvlLbl val="0"/>
      </c:catAx>
      <c:valAx>
        <c:axId val="805722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6943"/>
        <c:crosses val="autoZero"/>
        <c:crossBetween val="between"/>
      </c:valAx>
      <c:valAx>
        <c:axId val="805716975"/>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7775"/>
        <c:crosses val="max"/>
        <c:crossBetween val="between"/>
      </c:valAx>
      <c:catAx>
        <c:axId val="805737775"/>
        <c:scaling>
          <c:orientation val="minMax"/>
        </c:scaling>
        <c:delete val="1"/>
        <c:axPos val="b"/>
        <c:numFmt formatCode="General" sourceLinked="1"/>
        <c:majorTickMark val="none"/>
        <c:minorTickMark val="none"/>
        <c:tickLblPos val="nextTo"/>
        <c:crossAx val="80571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2400" b="1" dirty="0" err="1">
                <a:solidFill>
                  <a:srgbClr val="003399"/>
                </a:solidFill>
                <a:latin typeface="+mn-lt"/>
              </a:rPr>
              <a:t>Marchi</a:t>
            </a:r>
            <a:r>
              <a:rPr lang="en-US" sz="2400" b="1" dirty="0">
                <a:solidFill>
                  <a:srgbClr val="003399"/>
                </a:solidFill>
                <a:latin typeface="+mn-lt"/>
              </a:rPr>
              <a:t>** </a:t>
            </a:r>
            <a:r>
              <a:rPr lang="en-US" sz="2400" b="1" dirty="0" err="1">
                <a:solidFill>
                  <a:srgbClr val="003399"/>
                </a:solidFill>
                <a:latin typeface="+mn-lt"/>
              </a:rPr>
              <a:t>depositati</a:t>
            </a:r>
            <a:r>
              <a:rPr lang="en-US" sz="2400" b="1" dirty="0">
                <a:solidFill>
                  <a:srgbClr val="003399"/>
                </a:solidFill>
                <a:latin typeface="+mn-lt"/>
              </a:rPr>
              <a:t> in Italia e in </a:t>
            </a:r>
            <a:r>
              <a:rPr lang="en-US" sz="2400" b="1" dirty="0" err="1">
                <a:solidFill>
                  <a:srgbClr val="003399"/>
                </a:solidFill>
                <a:latin typeface="+mn-lt"/>
              </a:rPr>
              <a:t>provincia</a:t>
            </a:r>
            <a:r>
              <a:rPr lang="en-US" sz="2400" b="1" dirty="0">
                <a:solidFill>
                  <a:srgbClr val="003399"/>
                </a:solidFill>
                <a:latin typeface="+mn-lt"/>
              </a:rPr>
              <a:t> di Milano (anni 1993-2023)</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 storicoMI'!$B$36</c:f>
              <c:strCache>
                <c:ptCount val="1"/>
                <c:pt idx="0">
                  <c:v>Milano</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'2023grafico storicoMI'!$A$38:$A$68</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storicoMI'!$B$38:$B$68</c:f>
              <c:numCache>
                <c:formatCode>#,##0</c:formatCode>
                <c:ptCount val="31"/>
                <c:pt idx="0">
                  <c:v>9093</c:v>
                </c:pt>
                <c:pt idx="1">
                  <c:v>11899</c:v>
                </c:pt>
                <c:pt idx="2">
                  <c:v>12894</c:v>
                </c:pt>
                <c:pt idx="3">
                  <c:v>11315</c:v>
                </c:pt>
                <c:pt idx="4">
                  <c:v>11569</c:v>
                </c:pt>
                <c:pt idx="5">
                  <c:v>12367</c:v>
                </c:pt>
                <c:pt idx="6">
                  <c:v>12501</c:v>
                </c:pt>
                <c:pt idx="7">
                  <c:v>13748</c:v>
                </c:pt>
                <c:pt idx="8">
                  <c:v>12427</c:v>
                </c:pt>
                <c:pt idx="9">
                  <c:v>11992</c:v>
                </c:pt>
                <c:pt idx="10">
                  <c:v>12310</c:v>
                </c:pt>
                <c:pt idx="11">
                  <c:v>12169</c:v>
                </c:pt>
                <c:pt idx="12">
                  <c:v>12699</c:v>
                </c:pt>
                <c:pt idx="13">
                  <c:v>11890</c:v>
                </c:pt>
                <c:pt idx="14">
                  <c:v>13486</c:v>
                </c:pt>
                <c:pt idx="15">
                  <c:v>13843</c:v>
                </c:pt>
                <c:pt idx="16">
                  <c:v>13066</c:v>
                </c:pt>
                <c:pt idx="17">
                  <c:v>13852</c:v>
                </c:pt>
                <c:pt idx="18">
                  <c:v>13542</c:v>
                </c:pt>
                <c:pt idx="19">
                  <c:v>12815</c:v>
                </c:pt>
                <c:pt idx="20">
                  <c:v>12604</c:v>
                </c:pt>
                <c:pt idx="21">
                  <c:v>12464</c:v>
                </c:pt>
                <c:pt idx="22">
                  <c:v>11992</c:v>
                </c:pt>
                <c:pt idx="23">
                  <c:v>12477</c:v>
                </c:pt>
                <c:pt idx="24">
                  <c:v>12896</c:v>
                </c:pt>
                <c:pt idx="25">
                  <c:v>13402</c:v>
                </c:pt>
                <c:pt idx="26">
                  <c:v>13229</c:v>
                </c:pt>
                <c:pt idx="27">
                  <c:v>13361</c:v>
                </c:pt>
                <c:pt idx="28">
                  <c:v>14411</c:v>
                </c:pt>
                <c:pt idx="29">
                  <c:v>12594</c:v>
                </c:pt>
                <c:pt idx="30">
                  <c:v>13121</c:v>
                </c:pt>
              </c:numCache>
            </c:numRef>
          </c:val>
          <c:extLst>
            <c:ext xmlns:c16="http://schemas.microsoft.com/office/drawing/2014/chart" uri="{C3380CC4-5D6E-409C-BE32-E72D297353CC}">
              <c16:uniqueId val="{00000000-3DBD-485A-8604-39448B69FF82}"/>
            </c:ext>
          </c:extLst>
        </c:ser>
        <c:dLbls>
          <c:showLegendKey val="0"/>
          <c:showVal val="0"/>
          <c:showCatName val="0"/>
          <c:showSerName val="0"/>
          <c:showPercent val="0"/>
          <c:showBubbleSize val="0"/>
        </c:dLbls>
        <c:gapWidth val="150"/>
        <c:axId val="805736943"/>
        <c:axId val="805722799"/>
      </c:barChart>
      <c:lineChart>
        <c:grouping val="standard"/>
        <c:varyColors val="0"/>
        <c:ser>
          <c:idx val="1"/>
          <c:order val="1"/>
          <c:tx>
            <c:strRef>
              <c:f>'2023grafico storicoMI'!$C$36</c:f>
              <c:strCache>
                <c:ptCount val="1"/>
                <c:pt idx="0">
                  <c:v>Italia</c:v>
                </c:pt>
              </c:strCache>
            </c:strRef>
          </c:tx>
          <c:spPr>
            <a:ln w="15875" cap="rnd">
              <a:solidFill>
                <a:srgbClr val="CC6600"/>
              </a:solidFill>
              <a:round/>
            </a:ln>
            <a:effectLst/>
          </c:spPr>
          <c:marker>
            <c:symbol val="none"/>
          </c:marker>
          <c:cat>
            <c:numRef>
              <c:f>'2023grafico storicoMI'!$A$38:$A$68</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storicoMI'!$C$38:$C$68</c:f>
              <c:numCache>
                <c:formatCode>General</c:formatCode>
                <c:ptCount val="31"/>
                <c:pt idx="0">
                  <c:v>24848</c:v>
                </c:pt>
                <c:pt idx="1">
                  <c:v>32154</c:v>
                </c:pt>
                <c:pt idx="2">
                  <c:v>35621</c:v>
                </c:pt>
                <c:pt idx="3">
                  <c:v>34111</c:v>
                </c:pt>
                <c:pt idx="4">
                  <c:v>36265</c:v>
                </c:pt>
                <c:pt idx="5">
                  <c:v>39113</c:v>
                </c:pt>
                <c:pt idx="6">
                  <c:v>41596</c:v>
                </c:pt>
                <c:pt idx="7">
                  <c:v>48256</c:v>
                </c:pt>
                <c:pt idx="8">
                  <c:v>45401</c:v>
                </c:pt>
                <c:pt idx="9">
                  <c:v>45296</c:v>
                </c:pt>
                <c:pt idx="10">
                  <c:v>45492</c:v>
                </c:pt>
                <c:pt idx="11">
                  <c:v>48897</c:v>
                </c:pt>
                <c:pt idx="12">
                  <c:v>50586</c:v>
                </c:pt>
                <c:pt idx="13">
                  <c:v>51631</c:v>
                </c:pt>
                <c:pt idx="14">
                  <c:v>55328</c:v>
                </c:pt>
                <c:pt idx="15">
                  <c:v>54145</c:v>
                </c:pt>
                <c:pt idx="16">
                  <c:v>53556</c:v>
                </c:pt>
                <c:pt idx="17">
                  <c:v>56339</c:v>
                </c:pt>
                <c:pt idx="18">
                  <c:v>56381</c:v>
                </c:pt>
                <c:pt idx="19">
                  <c:v>53675</c:v>
                </c:pt>
                <c:pt idx="20">
                  <c:v>54938</c:v>
                </c:pt>
                <c:pt idx="21">
                  <c:v>54697</c:v>
                </c:pt>
                <c:pt idx="22">
                  <c:v>55275</c:v>
                </c:pt>
                <c:pt idx="23">
                  <c:v>57440</c:v>
                </c:pt>
                <c:pt idx="24">
                  <c:v>58521</c:v>
                </c:pt>
                <c:pt idx="25">
                  <c:v>58982</c:v>
                </c:pt>
                <c:pt idx="26">
                  <c:v>58804</c:v>
                </c:pt>
                <c:pt idx="27">
                  <c:v>60837</c:v>
                </c:pt>
                <c:pt idx="28">
                  <c:v>70881</c:v>
                </c:pt>
                <c:pt idx="29">
                  <c:v>60687</c:v>
                </c:pt>
                <c:pt idx="30">
                  <c:v>63323</c:v>
                </c:pt>
              </c:numCache>
            </c:numRef>
          </c:val>
          <c:smooth val="1"/>
          <c:extLst>
            <c:ext xmlns:c16="http://schemas.microsoft.com/office/drawing/2014/chart" uri="{C3380CC4-5D6E-409C-BE32-E72D297353CC}">
              <c16:uniqueId val="{00000001-3DBD-485A-8604-39448B69FF82}"/>
            </c:ext>
          </c:extLst>
        </c:ser>
        <c:dLbls>
          <c:showLegendKey val="0"/>
          <c:showVal val="0"/>
          <c:showCatName val="0"/>
          <c:showSerName val="0"/>
          <c:showPercent val="0"/>
          <c:showBubbleSize val="0"/>
        </c:dLbls>
        <c:marker val="1"/>
        <c:smooth val="0"/>
        <c:axId val="805737775"/>
        <c:axId val="805716975"/>
      </c:lineChart>
      <c:catAx>
        <c:axId val="80573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22799"/>
        <c:crosses val="autoZero"/>
        <c:auto val="1"/>
        <c:lblAlgn val="ctr"/>
        <c:lblOffset val="100"/>
        <c:noMultiLvlLbl val="0"/>
      </c:catAx>
      <c:valAx>
        <c:axId val="80572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6943"/>
        <c:crosses val="autoZero"/>
        <c:crossBetween val="between"/>
      </c:valAx>
      <c:valAx>
        <c:axId val="805716975"/>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7775"/>
        <c:crosses val="max"/>
        <c:crossBetween val="between"/>
      </c:valAx>
      <c:catAx>
        <c:axId val="805737775"/>
        <c:scaling>
          <c:orientation val="minMax"/>
        </c:scaling>
        <c:delete val="1"/>
        <c:axPos val="b"/>
        <c:numFmt formatCode="General" sourceLinked="1"/>
        <c:majorTickMark val="none"/>
        <c:minorTickMark val="none"/>
        <c:tickLblPos val="nextTo"/>
        <c:crossAx val="80571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2400" b="1" dirty="0" err="1">
                <a:solidFill>
                  <a:srgbClr val="003399"/>
                </a:solidFill>
                <a:latin typeface="+mn-lt"/>
              </a:rPr>
              <a:t>Marchi</a:t>
            </a:r>
            <a:r>
              <a:rPr lang="en-US" sz="2400" b="1" dirty="0">
                <a:solidFill>
                  <a:srgbClr val="003399"/>
                </a:solidFill>
                <a:latin typeface="+mn-lt"/>
              </a:rPr>
              <a:t>**</a:t>
            </a:r>
            <a:r>
              <a:rPr lang="en-US" sz="2400" b="1" dirty="0" err="1">
                <a:solidFill>
                  <a:srgbClr val="003399"/>
                </a:solidFill>
                <a:latin typeface="+mn-lt"/>
              </a:rPr>
              <a:t>depositati</a:t>
            </a:r>
            <a:r>
              <a:rPr lang="en-US" sz="2400" b="1" dirty="0">
                <a:solidFill>
                  <a:srgbClr val="003399"/>
                </a:solidFill>
                <a:latin typeface="+mn-lt"/>
              </a:rPr>
              <a:t> in Italia e in </a:t>
            </a:r>
            <a:r>
              <a:rPr lang="en-US" sz="2400" b="1" dirty="0" err="1">
                <a:solidFill>
                  <a:srgbClr val="003399"/>
                </a:solidFill>
                <a:latin typeface="+mn-lt"/>
              </a:rPr>
              <a:t>provincia</a:t>
            </a:r>
            <a:r>
              <a:rPr lang="en-US" sz="2400" b="1" dirty="0">
                <a:solidFill>
                  <a:srgbClr val="003399"/>
                </a:solidFill>
                <a:latin typeface="+mn-lt"/>
              </a:rPr>
              <a:t> di Monza Brianza  (anni 1993-2023)</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 storico marchiMB'!$B$38</c:f>
              <c:strCache>
                <c:ptCount val="1"/>
                <c:pt idx="0">
                  <c:v>Monza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'2023grafico storico marchiMB'!$A$42:$A$72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marchiMB'!$B$42:$B$72</c:f>
              <c:numCache>
                <c:formatCode>#,##0</c:formatCode>
                <c:ptCount val="31"/>
                <c:pt idx="0">
                  <c:v>2</c:v>
                </c:pt>
                <c:pt idx="1">
                  <c:v>14</c:v>
                </c:pt>
                <c:pt idx="2">
                  <c:v>15</c:v>
                </c:pt>
                <c:pt idx="3">
                  <c:v>32</c:v>
                </c:pt>
                <c:pt idx="4">
                  <c:v>18</c:v>
                </c:pt>
                <c:pt idx="5">
                  <c:v>21</c:v>
                </c:pt>
                <c:pt idx="6">
                  <c:v>43</c:v>
                </c:pt>
                <c:pt idx="7">
                  <c:v>49</c:v>
                </c:pt>
                <c:pt idx="8">
                  <c:v>55</c:v>
                </c:pt>
                <c:pt idx="9">
                  <c:v>59</c:v>
                </c:pt>
                <c:pt idx="10">
                  <c:v>53</c:v>
                </c:pt>
                <c:pt idx="11">
                  <c:v>77</c:v>
                </c:pt>
                <c:pt idx="12">
                  <c:v>74</c:v>
                </c:pt>
                <c:pt idx="13">
                  <c:v>116</c:v>
                </c:pt>
                <c:pt idx="14">
                  <c:v>130</c:v>
                </c:pt>
                <c:pt idx="15">
                  <c:v>128</c:v>
                </c:pt>
                <c:pt idx="16">
                  <c:v>155</c:v>
                </c:pt>
                <c:pt idx="17">
                  <c:v>305</c:v>
                </c:pt>
                <c:pt idx="18">
                  <c:v>269</c:v>
                </c:pt>
                <c:pt idx="19">
                  <c:v>318</c:v>
                </c:pt>
                <c:pt idx="20">
                  <c:v>306</c:v>
                </c:pt>
                <c:pt idx="21">
                  <c:v>395</c:v>
                </c:pt>
                <c:pt idx="22">
                  <c:v>376</c:v>
                </c:pt>
                <c:pt idx="23">
                  <c:v>430</c:v>
                </c:pt>
                <c:pt idx="24">
                  <c:v>467</c:v>
                </c:pt>
                <c:pt idx="25">
                  <c:v>563</c:v>
                </c:pt>
                <c:pt idx="26">
                  <c:v>585</c:v>
                </c:pt>
                <c:pt idx="27">
                  <c:v>563</c:v>
                </c:pt>
                <c:pt idx="28">
                  <c:v>725</c:v>
                </c:pt>
                <c:pt idx="29">
                  <c:v>713</c:v>
                </c:pt>
                <c:pt idx="30">
                  <c:v>853</c:v>
                </c:pt>
              </c:numCache>
            </c:numRef>
          </c:val>
          <c:extLst>
            <c:ext xmlns:c16="http://schemas.microsoft.com/office/drawing/2014/chart" uri="{C3380CC4-5D6E-409C-BE32-E72D297353CC}">
              <c16:uniqueId val="{00000000-8409-4EC9-89AC-9350E423B64D}"/>
            </c:ext>
          </c:extLst>
        </c:ser>
        <c:dLbls>
          <c:showLegendKey val="0"/>
          <c:showVal val="0"/>
          <c:showCatName val="0"/>
          <c:showSerName val="0"/>
          <c:showPercent val="0"/>
          <c:showBubbleSize val="0"/>
        </c:dLbls>
        <c:gapWidth val="150"/>
        <c:axId val="805736943"/>
        <c:axId val="805722799"/>
      </c:barChart>
      <c:lineChart>
        <c:grouping val="standard"/>
        <c:varyColors val="0"/>
        <c:ser>
          <c:idx val="1"/>
          <c:order val="1"/>
          <c:tx>
            <c:strRef>
              <c:f>'2023grafico storico marchiMB'!$C$38</c:f>
              <c:strCache>
                <c:ptCount val="1"/>
                <c:pt idx="0">
                  <c:v>Italia</c:v>
                </c:pt>
              </c:strCache>
            </c:strRef>
          </c:tx>
          <c:spPr>
            <a:ln w="15875" cap="rnd">
              <a:solidFill>
                <a:srgbClr val="CC6600"/>
              </a:solidFill>
              <a:round/>
            </a:ln>
            <a:effectLst/>
          </c:spPr>
          <c:marker>
            <c:symbol val="none"/>
          </c:marker>
          <c:cat>
            <c:numRef>
              <c:f>'2023grafico storico marchiMB'!$A$42:$A$72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marchiMB'!$C$42:$C$72</c:f>
              <c:numCache>
                <c:formatCode>General</c:formatCode>
                <c:ptCount val="31"/>
                <c:pt idx="0">
                  <c:v>24848</c:v>
                </c:pt>
                <c:pt idx="1">
                  <c:v>32154</c:v>
                </c:pt>
                <c:pt idx="2">
                  <c:v>35621</c:v>
                </c:pt>
                <c:pt idx="3">
                  <c:v>34111</c:v>
                </c:pt>
                <c:pt idx="4">
                  <c:v>36265</c:v>
                </c:pt>
                <c:pt idx="5">
                  <c:v>39113</c:v>
                </c:pt>
                <c:pt idx="6">
                  <c:v>41596</c:v>
                </c:pt>
                <c:pt idx="7">
                  <c:v>48256</c:v>
                </c:pt>
                <c:pt idx="8">
                  <c:v>45401</c:v>
                </c:pt>
                <c:pt idx="9">
                  <c:v>45296</c:v>
                </c:pt>
                <c:pt idx="10">
                  <c:v>45492</c:v>
                </c:pt>
                <c:pt idx="11">
                  <c:v>48897</c:v>
                </c:pt>
                <c:pt idx="12">
                  <c:v>50586</c:v>
                </c:pt>
                <c:pt idx="13">
                  <c:v>51631</c:v>
                </c:pt>
                <c:pt idx="14">
                  <c:v>55328</c:v>
                </c:pt>
                <c:pt idx="15">
                  <c:v>54145</c:v>
                </c:pt>
                <c:pt idx="16">
                  <c:v>53556</c:v>
                </c:pt>
                <c:pt idx="17">
                  <c:v>56339</c:v>
                </c:pt>
                <c:pt idx="18">
                  <c:v>56381</c:v>
                </c:pt>
                <c:pt idx="19">
                  <c:v>53675</c:v>
                </c:pt>
                <c:pt idx="20">
                  <c:v>54938</c:v>
                </c:pt>
                <c:pt idx="21">
                  <c:v>54697</c:v>
                </c:pt>
                <c:pt idx="22">
                  <c:v>55275</c:v>
                </c:pt>
                <c:pt idx="23">
                  <c:v>57440</c:v>
                </c:pt>
                <c:pt idx="24">
                  <c:v>58521</c:v>
                </c:pt>
                <c:pt idx="25">
                  <c:v>58982</c:v>
                </c:pt>
                <c:pt idx="26">
                  <c:v>58804</c:v>
                </c:pt>
                <c:pt idx="27">
                  <c:v>60837</c:v>
                </c:pt>
                <c:pt idx="28">
                  <c:v>70881</c:v>
                </c:pt>
                <c:pt idx="29">
                  <c:v>60687</c:v>
                </c:pt>
                <c:pt idx="30">
                  <c:v>63323</c:v>
                </c:pt>
              </c:numCache>
            </c:numRef>
          </c:val>
          <c:smooth val="1"/>
          <c:extLst>
            <c:ext xmlns:c16="http://schemas.microsoft.com/office/drawing/2014/chart" uri="{C3380CC4-5D6E-409C-BE32-E72D297353CC}">
              <c16:uniqueId val="{00000001-8409-4EC9-89AC-9350E423B64D}"/>
            </c:ext>
          </c:extLst>
        </c:ser>
        <c:dLbls>
          <c:showLegendKey val="0"/>
          <c:showVal val="0"/>
          <c:showCatName val="0"/>
          <c:showSerName val="0"/>
          <c:showPercent val="0"/>
          <c:showBubbleSize val="0"/>
        </c:dLbls>
        <c:marker val="1"/>
        <c:smooth val="0"/>
        <c:axId val="805737775"/>
        <c:axId val="805716975"/>
      </c:lineChart>
      <c:catAx>
        <c:axId val="80573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22799"/>
        <c:crosses val="autoZero"/>
        <c:auto val="1"/>
        <c:lblAlgn val="ctr"/>
        <c:lblOffset val="100"/>
        <c:noMultiLvlLbl val="0"/>
      </c:catAx>
      <c:valAx>
        <c:axId val="80572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6943"/>
        <c:crosses val="autoZero"/>
        <c:crossBetween val="between"/>
      </c:valAx>
      <c:valAx>
        <c:axId val="805716975"/>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7775"/>
        <c:crosses val="max"/>
        <c:crossBetween val="between"/>
      </c:valAx>
      <c:catAx>
        <c:axId val="805737775"/>
        <c:scaling>
          <c:orientation val="minMax"/>
        </c:scaling>
        <c:delete val="1"/>
        <c:axPos val="b"/>
        <c:numFmt formatCode="General" sourceLinked="1"/>
        <c:majorTickMark val="none"/>
        <c:minorTickMark val="none"/>
        <c:tickLblPos val="nextTo"/>
        <c:crossAx val="80571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2400" b="1" dirty="0" err="1">
                <a:solidFill>
                  <a:srgbClr val="003399"/>
                </a:solidFill>
                <a:latin typeface="+mn-lt"/>
              </a:rPr>
              <a:t>Marchi</a:t>
            </a:r>
            <a:r>
              <a:rPr lang="en-US" sz="2400" b="1" dirty="0">
                <a:solidFill>
                  <a:srgbClr val="003399"/>
                </a:solidFill>
                <a:latin typeface="+mn-lt"/>
              </a:rPr>
              <a:t>** </a:t>
            </a:r>
            <a:r>
              <a:rPr lang="en-US" sz="2400" b="1" dirty="0" err="1">
                <a:solidFill>
                  <a:srgbClr val="003399"/>
                </a:solidFill>
                <a:latin typeface="+mn-lt"/>
              </a:rPr>
              <a:t>depositati</a:t>
            </a:r>
            <a:r>
              <a:rPr lang="en-US" sz="2400" b="1" dirty="0">
                <a:solidFill>
                  <a:srgbClr val="003399"/>
                </a:solidFill>
                <a:latin typeface="+mn-lt"/>
              </a:rPr>
              <a:t> in Italia e in </a:t>
            </a:r>
            <a:r>
              <a:rPr lang="en-US" sz="2400" b="1" dirty="0" err="1">
                <a:solidFill>
                  <a:srgbClr val="003399"/>
                </a:solidFill>
                <a:latin typeface="+mn-lt"/>
              </a:rPr>
              <a:t>provincia</a:t>
            </a:r>
            <a:r>
              <a:rPr lang="en-US" sz="2400" b="1" dirty="0">
                <a:solidFill>
                  <a:srgbClr val="003399"/>
                </a:solidFill>
                <a:latin typeface="+mn-lt"/>
              </a:rPr>
              <a:t> di Lodi  (anni 1993-2023)</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 storico marchiLO'!$B$39</c:f>
              <c:strCache>
                <c:ptCount val="1"/>
                <c:pt idx="0">
                  <c:v>Lodi</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'2023grafico storico marchiLO'!$A$43:$A$73</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marchiLO'!$B$43:$B$73</c:f>
              <c:numCache>
                <c:formatCode>#,##0</c:formatCode>
                <c:ptCount val="31"/>
                <c:pt idx="0">
                  <c:v>10</c:v>
                </c:pt>
                <c:pt idx="1">
                  <c:v>8</c:v>
                </c:pt>
                <c:pt idx="2">
                  <c:v>7</c:v>
                </c:pt>
                <c:pt idx="3">
                  <c:v>13</c:v>
                </c:pt>
                <c:pt idx="4">
                  <c:v>17</c:v>
                </c:pt>
                <c:pt idx="5">
                  <c:v>13</c:v>
                </c:pt>
                <c:pt idx="6">
                  <c:v>11</c:v>
                </c:pt>
                <c:pt idx="7">
                  <c:v>20</c:v>
                </c:pt>
                <c:pt idx="8">
                  <c:v>50</c:v>
                </c:pt>
                <c:pt idx="9">
                  <c:v>28</c:v>
                </c:pt>
                <c:pt idx="10">
                  <c:v>46</c:v>
                </c:pt>
                <c:pt idx="11">
                  <c:v>67</c:v>
                </c:pt>
                <c:pt idx="12">
                  <c:v>52</c:v>
                </c:pt>
                <c:pt idx="13">
                  <c:v>55</c:v>
                </c:pt>
                <c:pt idx="14">
                  <c:v>64</c:v>
                </c:pt>
                <c:pt idx="15">
                  <c:v>50</c:v>
                </c:pt>
                <c:pt idx="16">
                  <c:v>60</c:v>
                </c:pt>
                <c:pt idx="17">
                  <c:v>45</c:v>
                </c:pt>
                <c:pt idx="18">
                  <c:v>51</c:v>
                </c:pt>
                <c:pt idx="19">
                  <c:v>53</c:v>
                </c:pt>
                <c:pt idx="20">
                  <c:v>73</c:v>
                </c:pt>
                <c:pt idx="21">
                  <c:v>84</c:v>
                </c:pt>
                <c:pt idx="22">
                  <c:v>54</c:v>
                </c:pt>
                <c:pt idx="23">
                  <c:v>66</c:v>
                </c:pt>
                <c:pt idx="24">
                  <c:v>69</c:v>
                </c:pt>
                <c:pt idx="25">
                  <c:v>54</c:v>
                </c:pt>
                <c:pt idx="26">
                  <c:v>70</c:v>
                </c:pt>
                <c:pt idx="27">
                  <c:v>50</c:v>
                </c:pt>
                <c:pt idx="28">
                  <c:v>59</c:v>
                </c:pt>
                <c:pt idx="29">
                  <c:v>46</c:v>
                </c:pt>
                <c:pt idx="30">
                  <c:v>51</c:v>
                </c:pt>
              </c:numCache>
            </c:numRef>
          </c:val>
          <c:extLst>
            <c:ext xmlns:c16="http://schemas.microsoft.com/office/drawing/2014/chart" uri="{C3380CC4-5D6E-409C-BE32-E72D297353CC}">
              <c16:uniqueId val="{00000000-16E6-470D-8B53-E4CDC49516D1}"/>
            </c:ext>
          </c:extLst>
        </c:ser>
        <c:dLbls>
          <c:showLegendKey val="0"/>
          <c:showVal val="0"/>
          <c:showCatName val="0"/>
          <c:showSerName val="0"/>
          <c:showPercent val="0"/>
          <c:showBubbleSize val="0"/>
        </c:dLbls>
        <c:gapWidth val="150"/>
        <c:axId val="805736943"/>
        <c:axId val="805722799"/>
      </c:barChart>
      <c:lineChart>
        <c:grouping val="standard"/>
        <c:varyColors val="0"/>
        <c:ser>
          <c:idx val="1"/>
          <c:order val="1"/>
          <c:tx>
            <c:strRef>
              <c:f>'2023grafico storico marchiLO'!$C$39</c:f>
              <c:strCache>
                <c:ptCount val="1"/>
                <c:pt idx="0">
                  <c:v>Italia</c:v>
                </c:pt>
              </c:strCache>
            </c:strRef>
          </c:tx>
          <c:spPr>
            <a:ln w="15875" cap="rnd">
              <a:solidFill>
                <a:srgbClr val="CC6600"/>
              </a:solidFill>
              <a:round/>
            </a:ln>
            <a:effectLst/>
          </c:spPr>
          <c:marker>
            <c:symbol val="none"/>
          </c:marker>
          <c:cat>
            <c:numRef>
              <c:f>'2023grafico storico marchiLO'!$A$43:$A$73</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marchiLO'!$C$43:$C$73</c:f>
              <c:numCache>
                <c:formatCode>General</c:formatCode>
                <c:ptCount val="31"/>
                <c:pt idx="0">
                  <c:v>24848</c:v>
                </c:pt>
                <c:pt idx="1">
                  <c:v>32154</c:v>
                </c:pt>
                <c:pt idx="2">
                  <c:v>35621</c:v>
                </c:pt>
                <c:pt idx="3">
                  <c:v>34111</c:v>
                </c:pt>
                <c:pt idx="4">
                  <c:v>36265</c:v>
                </c:pt>
                <c:pt idx="5">
                  <c:v>39113</c:v>
                </c:pt>
                <c:pt idx="6">
                  <c:v>41596</c:v>
                </c:pt>
                <c:pt idx="7">
                  <c:v>48256</c:v>
                </c:pt>
                <c:pt idx="8">
                  <c:v>45401</c:v>
                </c:pt>
                <c:pt idx="9">
                  <c:v>45296</c:v>
                </c:pt>
                <c:pt idx="10">
                  <c:v>45492</c:v>
                </c:pt>
                <c:pt idx="11">
                  <c:v>48897</c:v>
                </c:pt>
                <c:pt idx="12">
                  <c:v>50586</c:v>
                </c:pt>
                <c:pt idx="13">
                  <c:v>51631</c:v>
                </c:pt>
                <c:pt idx="14">
                  <c:v>55328</c:v>
                </c:pt>
                <c:pt idx="15">
                  <c:v>54145</c:v>
                </c:pt>
                <c:pt idx="16">
                  <c:v>53556</c:v>
                </c:pt>
                <c:pt idx="17">
                  <c:v>56339</c:v>
                </c:pt>
                <c:pt idx="18">
                  <c:v>56381</c:v>
                </c:pt>
                <c:pt idx="19">
                  <c:v>53675</c:v>
                </c:pt>
                <c:pt idx="20">
                  <c:v>54938</c:v>
                </c:pt>
                <c:pt idx="21">
                  <c:v>54697</c:v>
                </c:pt>
                <c:pt idx="22">
                  <c:v>55275</c:v>
                </c:pt>
                <c:pt idx="23">
                  <c:v>57440</c:v>
                </c:pt>
                <c:pt idx="24">
                  <c:v>58521</c:v>
                </c:pt>
                <c:pt idx="25">
                  <c:v>58982</c:v>
                </c:pt>
                <c:pt idx="26">
                  <c:v>58804</c:v>
                </c:pt>
                <c:pt idx="27">
                  <c:v>60837</c:v>
                </c:pt>
                <c:pt idx="28">
                  <c:v>70881</c:v>
                </c:pt>
                <c:pt idx="29">
                  <c:v>60687</c:v>
                </c:pt>
                <c:pt idx="30">
                  <c:v>63323</c:v>
                </c:pt>
              </c:numCache>
            </c:numRef>
          </c:val>
          <c:smooth val="1"/>
          <c:extLst>
            <c:ext xmlns:c16="http://schemas.microsoft.com/office/drawing/2014/chart" uri="{C3380CC4-5D6E-409C-BE32-E72D297353CC}">
              <c16:uniqueId val="{00000001-16E6-470D-8B53-E4CDC49516D1}"/>
            </c:ext>
          </c:extLst>
        </c:ser>
        <c:dLbls>
          <c:showLegendKey val="0"/>
          <c:showVal val="0"/>
          <c:showCatName val="0"/>
          <c:showSerName val="0"/>
          <c:showPercent val="0"/>
          <c:showBubbleSize val="0"/>
        </c:dLbls>
        <c:marker val="1"/>
        <c:smooth val="0"/>
        <c:axId val="805737775"/>
        <c:axId val="805716975"/>
      </c:lineChart>
      <c:catAx>
        <c:axId val="80573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22799"/>
        <c:crosses val="autoZero"/>
        <c:auto val="1"/>
        <c:lblAlgn val="ctr"/>
        <c:lblOffset val="100"/>
        <c:noMultiLvlLbl val="0"/>
      </c:catAx>
      <c:valAx>
        <c:axId val="80572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6943"/>
        <c:crosses val="autoZero"/>
        <c:crossBetween val="between"/>
      </c:valAx>
      <c:valAx>
        <c:axId val="805716975"/>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805737775"/>
        <c:crosses val="max"/>
        <c:crossBetween val="between"/>
      </c:valAx>
      <c:catAx>
        <c:axId val="805737775"/>
        <c:scaling>
          <c:orientation val="minMax"/>
        </c:scaling>
        <c:delete val="1"/>
        <c:axPos val="b"/>
        <c:numFmt formatCode="General" sourceLinked="1"/>
        <c:majorTickMark val="none"/>
        <c:minorTickMark val="none"/>
        <c:tickLblPos val="nextTo"/>
        <c:crossAx val="80571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en-US" sz="1200" b="1" i="0" u="none" strike="noStrike" kern="1200" cap="all" spc="0" baseline="0">
                <a:solidFill>
                  <a:sysClr val="windowText" lastClr="000000"/>
                </a:solidFill>
                <a:latin typeface="+mn-lt"/>
                <a:ea typeface="+mn-ea"/>
                <a:cs typeface="+mn-cs"/>
              </a:defRPr>
            </a:pPr>
            <a:r>
              <a:rPr lang="en-US" sz="2400" cap="none" baseline="0" dirty="0" err="1">
                <a:solidFill>
                  <a:schemeClr val="bg1"/>
                </a:solidFill>
              </a:rPr>
              <a:t>Ripartizione</a:t>
            </a:r>
            <a:r>
              <a:rPr lang="en-US" sz="2400" cap="none" baseline="0" dirty="0">
                <a:solidFill>
                  <a:schemeClr val="bg1"/>
                </a:solidFill>
              </a:rPr>
              <a:t> </a:t>
            </a:r>
            <a:r>
              <a:rPr lang="en-US" sz="2400" cap="none" baseline="0" dirty="0" err="1">
                <a:solidFill>
                  <a:schemeClr val="bg1"/>
                </a:solidFill>
              </a:rPr>
              <a:t>regionale</a:t>
            </a:r>
            <a:r>
              <a:rPr lang="en-US" sz="2400" cap="none" baseline="0" dirty="0">
                <a:solidFill>
                  <a:schemeClr val="bg1"/>
                </a:solidFill>
              </a:rPr>
              <a:t> </a:t>
            </a:r>
            <a:r>
              <a:rPr lang="en-US" sz="2400" cap="none" baseline="0" dirty="0" err="1">
                <a:solidFill>
                  <a:schemeClr val="bg1"/>
                </a:solidFill>
              </a:rPr>
              <a:t>dei</a:t>
            </a:r>
            <a:r>
              <a:rPr lang="en-US" sz="2400" cap="none" baseline="0" dirty="0">
                <a:solidFill>
                  <a:schemeClr val="bg1"/>
                </a:solidFill>
              </a:rPr>
              <a:t> </a:t>
            </a:r>
            <a:r>
              <a:rPr lang="en-US" sz="2400" cap="none" baseline="0" dirty="0" err="1">
                <a:solidFill>
                  <a:schemeClr val="bg1"/>
                </a:solidFill>
              </a:rPr>
              <a:t>disegni</a:t>
            </a:r>
            <a:r>
              <a:rPr lang="en-US" sz="2400" cap="none" baseline="0" dirty="0">
                <a:solidFill>
                  <a:schemeClr val="bg1"/>
                </a:solidFill>
              </a:rPr>
              <a:t>** </a:t>
            </a:r>
            <a:r>
              <a:rPr lang="en-US" sz="2400" cap="none" baseline="0" dirty="0" err="1">
                <a:solidFill>
                  <a:schemeClr val="bg1"/>
                </a:solidFill>
              </a:rPr>
              <a:t>depositati</a:t>
            </a:r>
            <a:r>
              <a:rPr lang="en-US" sz="2400" cap="none" baseline="0" dirty="0">
                <a:solidFill>
                  <a:schemeClr val="bg1"/>
                </a:solidFill>
              </a:rPr>
              <a:t> in Italia nel 2023</a:t>
            </a:r>
          </a:p>
        </c:rich>
      </c:tx>
      <c:overlay val="0"/>
      <c:spPr>
        <a:noFill/>
        <a:ln>
          <a:noFill/>
        </a:ln>
        <a:effectLst/>
      </c:spPr>
      <c:txPr>
        <a:bodyPr rot="0" spcFirstLastPara="1" vertOverflow="ellipsis" vert="horz" wrap="square" anchor="ctr" anchorCtr="1"/>
        <a:lstStyle/>
        <a:p>
          <a:pPr>
            <a:defRPr lang="en-US" sz="1200" b="1" i="0" u="none" strike="noStrike" kern="1200" cap="all" spc="0" baseline="0">
              <a:solidFill>
                <a:sysClr val="windowText" lastClr="000000"/>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809793112719951"/>
          <c:y val="0.19770126690894407"/>
          <c:w val="0.70451661001749211"/>
          <c:h val="0.61996605592570164"/>
        </c:manualLayout>
      </c:layout>
      <c:pie3DChart>
        <c:varyColors val="1"/>
        <c:ser>
          <c:idx val="0"/>
          <c:order val="0"/>
          <c:dPt>
            <c:idx val="0"/>
            <c:bubble3D val="0"/>
            <c:spPr>
              <a:solidFill>
                <a:schemeClr val="accent2">
                  <a:tint val="48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69F-44B6-89B2-38CE8878BCA6}"/>
              </c:ext>
            </c:extLst>
          </c:dPt>
          <c:dPt>
            <c:idx val="1"/>
            <c:bubble3D val="0"/>
            <c:spPr>
              <a:solidFill>
                <a:schemeClr val="accent2">
                  <a:tint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69F-44B6-89B2-38CE8878BCA6}"/>
              </c:ext>
            </c:extLst>
          </c:dPt>
          <c:dPt>
            <c:idx val="2"/>
            <c:bubble3D val="0"/>
            <c:spPr>
              <a:solidFill>
                <a:schemeClr val="accent2">
                  <a:tint val="83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F69F-44B6-89B2-38CE8878BCA6}"/>
              </c:ext>
            </c:extLst>
          </c:dPt>
          <c:dPt>
            <c:idx val="3"/>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69F-44B6-89B2-38CE8878BCA6}"/>
              </c:ext>
            </c:extLst>
          </c:dPt>
          <c:dPt>
            <c:idx val="4"/>
            <c:bubble3D val="0"/>
            <c:spPr>
              <a:solidFill>
                <a:schemeClr val="accent2">
                  <a:shade val="82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F69F-44B6-89B2-38CE8878BCA6}"/>
              </c:ext>
            </c:extLst>
          </c:dPt>
          <c:dPt>
            <c:idx val="5"/>
            <c:bubble3D val="0"/>
            <c:spPr>
              <a:solidFill>
                <a:schemeClr val="accent2">
                  <a:shade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F69F-44B6-89B2-38CE8878BCA6}"/>
              </c:ext>
            </c:extLst>
          </c:dPt>
          <c:dPt>
            <c:idx val="6"/>
            <c:bubble3D val="0"/>
            <c:spPr>
              <a:solidFill>
                <a:schemeClr val="accent2">
                  <a:shade val="4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F69F-44B6-89B2-38CE8878BCA6}"/>
              </c:ext>
            </c:extLst>
          </c:dPt>
          <c:dLbls>
            <c:dLbl>
              <c:idx val="0"/>
              <c:layout>
                <c:manualLayout>
                  <c:x val="1.6666666666666666E-2"/>
                  <c:y val="-9.2592592592593021E-3"/>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69F-44B6-89B2-38CE8878BCA6}"/>
                </c:ext>
              </c:extLst>
            </c:dLbl>
            <c:dLbl>
              <c:idx val="1"/>
              <c:layout>
                <c:manualLayout>
                  <c:x val="5.8333333333333334E-2"/>
                  <c:y val="0"/>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69F-44B6-89B2-38CE8878BCA6}"/>
                </c:ext>
              </c:extLst>
            </c:dLbl>
            <c:dLbl>
              <c:idx val="2"/>
              <c:layout>
                <c:manualLayout>
                  <c:x val="-3.3333333333333333E-2"/>
                  <c:y val="4.1666666666666664E-2"/>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69F-44B6-89B2-38CE8878BCA6}"/>
                </c:ext>
              </c:extLst>
            </c:dLbl>
            <c:dLbl>
              <c:idx val="3"/>
              <c:layout>
                <c:manualLayout>
                  <c:x val="-1.5875E-2"/>
                  <c:y val="9.7993827160493836E-3"/>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69F-44B6-89B2-38CE8878BCA6}"/>
                </c:ext>
              </c:extLst>
            </c:dLbl>
            <c:dLbl>
              <c:idx val="4"/>
              <c:layout>
                <c:manualLayout>
                  <c:x val="-1.7638888888888888E-2"/>
                  <c:y val="-5.8796296296296296E-3"/>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69F-44B6-89B2-38CE8878BCA6}"/>
                </c:ext>
              </c:extLst>
            </c:dLbl>
            <c:dLbl>
              <c:idx val="5"/>
              <c:layout>
                <c:manualLayout>
                  <c:x val="-1.2347222222222223E-2"/>
                  <c:y val="-1.1759259259259259E-2"/>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69F-44B6-89B2-38CE8878BCA6}"/>
                </c:ext>
              </c:extLst>
            </c:dLbl>
            <c:dLbl>
              <c:idx val="6"/>
              <c:layout>
                <c:manualLayout>
                  <c:x val="-2.1166666666666698E-2"/>
                  <c:y val="-1.5679012345679012E-2"/>
                </c:manualLayout>
              </c:layout>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69F-44B6-89B2-38CE8878BCA6}"/>
                </c:ext>
              </c:extLst>
            </c:dLbl>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spc="0" baseline="0">
                    <a:solidFill>
                      <a:schemeClr val="bg1"/>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Foglio1!$C$28:$C$34</c:f>
              <c:strCache>
                <c:ptCount val="7"/>
                <c:pt idx="0">
                  <c:v>Lombardia</c:v>
                </c:pt>
                <c:pt idx="1">
                  <c:v>Toscana</c:v>
                </c:pt>
                <c:pt idx="2">
                  <c:v>Lazio</c:v>
                </c:pt>
                <c:pt idx="3">
                  <c:v>Vaneto</c:v>
                </c:pt>
                <c:pt idx="4">
                  <c:v>Campania</c:v>
                </c:pt>
                <c:pt idx="5">
                  <c:v>Marche</c:v>
                </c:pt>
                <c:pt idx="6">
                  <c:v>Resto d'Italia</c:v>
                </c:pt>
              </c:strCache>
            </c:strRef>
          </c:cat>
          <c:val>
            <c:numRef>
              <c:f>Foglio1!$D$28:$D$34</c:f>
              <c:numCache>
                <c:formatCode>0</c:formatCode>
                <c:ptCount val="7"/>
                <c:pt idx="0">
                  <c:v>11041</c:v>
                </c:pt>
                <c:pt idx="1">
                  <c:v>10217</c:v>
                </c:pt>
                <c:pt idx="2" formatCode="#,##0">
                  <c:v>4738</c:v>
                </c:pt>
                <c:pt idx="3" formatCode="#,##0">
                  <c:v>2364</c:v>
                </c:pt>
                <c:pt idx="4" formatCode="#,##0">
                  <c:v>2273</c:v>
                </c:pt>
                <c:pt idx="5" formatCode="#,##0">
                  <c:v>1638</c:v>
                </c:pt>
                <c:pt idx="6" formatCode="#,##0">
                  <c:v>4709</c:v>
                </c:pt>
              </c:numCache>
            </c:numRef>
          </c:val>
          <c:extLst>
            <c:ext xmlns:c16="http://schemas.microsoft.com/office/drawing/2014/chart" uri="{C3380CC4-5D6E-409C-BE32-E72D297353CC}">
              <c16:uniqueId val="{0000000E-F69F-44B6-89B2-38CE8878BCA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1" i="0" u="none" strike="noStrike" kern="1200" spc="0" baseline="0">
          <a:solidFill>
            <a:sysClr val="windowText" lastClr="000000"/>
          </a:solidFill>
          <a:latin typeface="+mn-lt"/>
          <a:ea typeface="+mn-ea"/>
          <a:cs typeface="+mn-cs"/>
        </a:defRPr>
      </a:pPr>
      <a:endParaRPr lang="it-IT"/>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b="1" dirty="0">
              <a:solidFill>
                <a:srgbClr val="003399"/>
              </a:solidFill>
            </a:endParaRPr>
          </a:p>
          <a:p>
            <a:pPr>
              <a:defRPr/>
            </a:pPr>
            <a:r>
              <a:rPr lang="it-IT" sz="2400" b="1" dirty="0">
                <a:solidFill>
                  <a:srgbClr val="003399"/>
                </a:solidFill>
              </a:rPr>
              <a:t>Tipologia</a:t>
            </a:r>
            <a:r>
              <a:rPr lang="it-IT" sz="2400" b="1" baseline="0" dirty="0">
                <a:solidFill>
                  <a:srgbClr val="003399"/>
                </a:solidFill>
              </a:rPr>
              <a:t> dei depositi dei disegni a livello nazionale</a:t>
            </a:r>
          </a:p>
          <a:p>
            <a:pPr>
              <a:defRPr/>
            </a:pPr>
            <a:r>
              <a:rPr lang="it-IT" sz="2400" b="1" baseline="0" dirty="0">
                <a:solidFill>
                  <a:srgbClr val="003399"/>
                </a:solidFill>
              </a:rPr>
              <a:t> (1993-2023)</a:t>
            </a:r>
          </a:p>
          <a:p>
            <a:pPr>
              <a:defRPr/>
            </a:pPr>
            <a:endParaRPr lang="it-IT" dirty="0"/>
          </a:p>
        </c:rich>
      </c:tx>
      <c:layout>
        <c:manualLayout>
          <c:xMode val="edge"/>
          <c:yMode val="edge"/>
          <c:x val="0.1960160979877515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4.5396579972957929E-2"/>
          <c:y val="0.1176331071408086"/>
          <c:w val="0.91032059174421376"/>
          <c:h val="0.70368402187612011"/>
        </c:manualLayout>
      </c:layout>
      <c:barChart>
        <c:barDir val="bar"/>
        <c:grouping val="stacked"/>
        <c:varyColors val="0"/>
        <c:ser>
          <c:idx val="0"/>
          <c:order val="0"/>
          <c:spPr>
            <a:solidFill>
              <a:schemeClr val="accent1"/>
            </a:solidFill>
            <a:ln>
              <a:noFill/>
            </a:ln>
            <a:effectLst/>
          </c:spPr>
          <c:invertIfNegative val="0"/>
          <c:cat>
            <c:numRef>
              <c:f>'150223 depositi disegni '!$A$9:$E$105</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'150223 depositi disegni '!$D$7:$D$98</c:f>
            </c:numRef>
          </c:val>
          <c:extLst>
            <c:ext xmlns:c16="http://schemas.microsoft.com/office/drawing/2014/chart" uri="{C3380CC4-5D6E-409C-BE32-E72D297353CC}">
              <c16:uniqueId val="{00000000-363D-4AB8-A67D-578FAB6581BB}"/>
            </c:ext>
          </c:extLst>
        </c:ser>
        <c:ser>
          <c:idx val="1"/>
          <c:order val="1"/>
          <c:spPr>
            <a:solidFill>
              <a:schemeClr val="accent2"/>
            </a:solidFill>
            <a:ln>
              <a:noFill/>
            </a:ln>
            <a:effectLst/>
          </c:spPr>
          <c:invertIfNegative val="0"/>
          <c:cat>
            <c:numRef>
              <c:f>'150223 depositi disegni '!$A$9:$E$105</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'150223 depositi disegni '!$E$7:$E$98</c:f>
            </c:numRef>
          </c:val>
          <c:extLst>
            <c:ext xmlns:c16="http://schemas.microsoft.com/office/drawing/2014/chart" uri="{C3380CC4-5D6E-409C-BE32-E72D297353CC}">
              <c16:uniqueId val="{00000001-363D-4AB8-A67D-578FAB6581BB}"/>
            </c:ext>
          </c:extLst>
        </c:ser>
        <c:ser>
          <c:idx val="2"/>
          <c:order val="2"/>
          <c:tx>
            <c:strRef>
              <c:f>'150223 depositi disegni '!$F$1</c:f>
              <c:strCache>
                <c:ptCount val="1"/>
                <c:pt idx="0">
                  <c:v>Deposito in CCIAA</c:v>
                </c:pt>
              </c:strCache>
            </c:strRef>
          </c:tx>
          <c:spPr>
            <a:solidFill>
              <a:srgbClr val="99FF99"/>
            </a:solidFill>
            <a:ln>
              <a:noFill/>
            </a:ln>
            <a:effectLst/>
          </c:spPr>
          <c:invertIfNegative val="0"/>
          <c:cat>
            <c:numRef>
              <c:f>'150223 depositi disegni '!$A$9:$E$105</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'150223 depositi disegni '!$F$9:$F$105</c:f>
              <c:numCache>
                <c:formatCode>#,##0</c:formatCode>
                <c:ptCount val="31"/>
                <c:pt idx="0">
                  <c:v>22770</c:v>
                </c:pt>
                <c:pt idx="1">
                  <c:v>22088</c:v>
                </c:pt>
                <c:pt idx="2">
                  <c:v>23349</c:v>
                </c:pt>
                <c:pt idx="3">
                  <c:v>24410</c:v>
                </c:pt>
                <c:pt idx="4">
                  <c:v>23035</c:v>
                </c:pt>
                <c:pt idx="5">
                  <c:v>25431</c:v>
                </c:pt>
                <c:pt idx="6">
                  <c:v>22256</c:v>
                </c:pt>
                <c:pt idx="7">
                  <c:v>23649</c:v>
                </c:pt>
                <c:pt idx="8">
                  <c:v>21279</c:v>
                </c:pt>
                <c:pt idx="9">
                  <c:v>24094</c:v>
                </c:pt>
                <c:pt idx="10">
                  <c:v>21980</c:v>
                </c:pt>
                <c:pt idx="11">
                  <c:v>18538</c:v>
                </c:pt>
                <c:pt idx="12">
                  <c:v>20206</c:v>
                </c:pt>
                <c:pt idx="13">
                  <c:v>31808</c:v>
                </c:pt>
                <c:pt idx="14">
                  <c:v>28495</c:v>
                </c:pt>
                <c:pt idx="15">
                  <c:v>24137</c:v>
                </c:pt>
                <c:pt idx="16">
                  <c:v>26309</c:v>
                </c:pt>
                <c:pt idx="17">
                  <c:v>29965</c:v>
                </c:pt>
                <c:pt idx="18">
                  <c:v>27519</c:v>
                </c:pt>
                <c:pt idx="19">
                  <c:v>27916</c:v>
                </c:pt>
                <c:pt idx="20">
                  <c:v>29809</c:v>
                </c:pt>
                <c:pt idx="21">
                  <c:v>32227</c:v>
                </c:pt>
                <c:pt idx="22">
                  <c:v>20013</c:v>
                </c:pt>
                <c:pt idx="23">
                  <c:v>9060</c:v>
                </c:pt>
                <c:pt idx="24">
                  <c:v>10686</c:v>
                </c:pt>
                <c:pt idx="25">
                  <c:v>7400</c:v>
                </c:pt>
                <c:pt idx="26">
                  <c:v>5727</c:v>
                </c:pt>
                <c:pt idx="27">
                  <c:v>4846</c:v>
                </c:pt>
                <c:pt idx="28">
                  <c:v>4667</c:v>
                </c:pt>
                <c:pt idx="29">
                  <c:v>3705</c:v>
                </c:pt>
                <c:pt idx="30" formatCode="General">
                  <c:v>3714</c:v>
                </c:pt>
              </c:numCache>
            </c:numRef>
          </c:val>
          <c:extLst>
            <c:ext xmlns:c16="http://schemas.microsoft.com/office/drawing/2014/chart" uri="{C3380CC4-5D6E-409C-BE32-E72D297353CC}">
              <c16:uniqueId val="{00000002-363D-4AB8-A67D-578FAB6581BB}"/>
            </c:ext>
          </c:extLst>
        </c:ser>
        <c:ser>
          <c:idx val="3"/>
          <c:order val="3"/>
          <c:tx>
            <c:strRef>
              <c:f>'150223 depositi disegni '!$G$1</c:f>
              <c:strCache>
                <c:ptCount val="1"/>
                <c:pt idx="0">
                  <c:v>Depositi on line</c:v>
                </c:pt>
              </c:strCache>
            </c:strRef>
          </c:tx>
          <c:spPr>
            <a:solidFill>
              <a:schemeClr val="accent4"/>
            </a:solidFill>
            <a:ln>
              <a:noFill/>
            </a:ln>
            <a:effectLst/>
          </c:spPr>
          <c:invertIfNegative val="0"/>
          <c:cat>
            <c:numRef>
              <c:f>'150223 depositi disegni '!$A$9:$E$105</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'150223 depositi disegni '!$G$9:$G$105</c:f>
              <c:numCache>
                <c:formatCode>General</c:formatCode>
                <c:ptCount val="31"/>
                <c:pt idx="22" formatCode="#,##0">
                  <c:v>9791</c:v>
                </c:pt>
                <c:pt idx="23" formatCode="#,##0">
                  <c:v>17626</c:v>
                </c:pt>
                <c:pt idx="24" formatCode="#,##0">
                  <c:v>19714</c:v>
                </c:pt>
                <c:pt idx="25" formatCode="#,##0">
                  <c:v>27702</c:v>
                </c:pt>
                <c:pt idx="26" formatCode="#,##0">
                  <c:v>24816</c:v>
                </c:pt>
                <c:pt idx="27" formatCode="#,##0">
                  <c:v>20227</c:v>
                </c:pt>
                <c:pt idx="28" formatCode="#,##0">
                  <c:v>21821</c:v>
                </c:pt>
                <c:pt idx="29" formatCode="#,##0">
                  <c:v>25765</c:v>
                </c:pt>
                <c:pt idx="30" formatCode="#,##0">
                  <c:v>33261</c:v>
                </c:pt>
              </c:numCache>
            </c:numRef>
          </c:val>
          <c:extLst>
            <c:ext xmlns:c16="http://schemas.microsoft.com/office/drawing/2014/chart" uri="{C3380CC4-5D6E-409C-BE32-E72D297353CC}">
              <c16:uniqueId val="{00000003-363D-4AB8-A67D-578FAB6581BB}"/>
            </c:ext>
          </c:extLst>
        </c:ser>
        <c:ser>
          <c:idx val="4"/>
          <c:order val="4"/>
          <c:tx>
            <c:v>Depositi postali</c:v>
          </c:tx>
          <c:spPr>
            <a:solidFill>
              <a:srgbClr val="C00000"/>
            </a:solidFill>
            <a:ln>
              <a:noFill/>
            </a:ln>
            <a:effectLst/>
          </c:spPr>
          <c:invertIfNegative val="0"/>
          <c:cat>
            <c:numRef>
              <c:f>'150223 depositi disegni '!$A$9:$E$105</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'150223 depositi disegni '!$H$1:$H$105</c:f>
              <c:numCache>
                <c:formatCode>General</c:formatCode>
                <c:ptCount val="33"/>
                <c:pt idx="0">
                  <c:v>0</c:v>
                </c:pt>
                <c:pt idx="2">
                  <c:v>10</c:v>
                </c:pt>
                <c:pt idx="6">
                  <c:v>30</c:v>
                </c:pt>
                <c:pt idx="7">
                  <c:v>6</c:v>
                </c:pt>
                <c:pt idx="8">
                  <c:v>4</c:v>
                </c:pt>
                <c:pt idx="9">
                  <c:v>9</c:v>
                </c:pt>
                <c:pt idx="10">
                  <c:v>17</c:v>
                </c:pt>
                <c:pt idx="11">
                  <c:v>13</c:v>
                </c:pt>
                <c:pt idx="12">
                  <c:v>2</c:v>
                </c:pt>
                <c:pt idx="15">
                  <c:v>15</c:v>
                </c:pt>
                <c:pt idx="16">
                  <c:v>9</c:v>
                </c:pt>
                <c:pt idx="17">
                  <c:v>16</c:v>
                </c:pt>
                <c:pt idx="18">
                  <c:v>19</c:v>
                </c:pt>
                <c:pt idx="19">
                  <c:v>28</c:v>
                </c:pt>
                <c:pt idx="20">
                  <c:v>9</c:v>
                </c:pt>
                <c:pt idx="21">
                  <c:v>33</c:v>
                </c:pt>
                <c:pt idx="22">
                  <c:v>10</c:v>
                </c:pt>
                <c:pt idx="23">
                  <c:v>31</c:v>
                </c:pt>
                <c:pt idx="24">
                  <c:v>348</c:v>
                </c:pt>
                <c:pt idx="25">
                  <c:v>95</c:v>
                </c:pt>
                <c:pt idx="26">
                  <c:v>20</c:v>
                </c:pt>
                <c:pt idx="27">
                  <c:v>1</c:v>
                </c:pt>
                <c:pt idx="28">
                  <c:v>1</c:v>
                </c:pt>
                <c:pt idx="29">
                  <c:v>20</c:v>
                </c:pt>
                <c:pt idx="30">
                  <c:v>116</c:v>
                </c:pt>
                <c:pt idx="31">
                  <c:v>19</c:v>
                </c:pt>
                <c:pt idx="32">
                  <c:v>5</c:v>
                </c:pt>
              </c:numCache>
            </c:numRef>
          </c:val>
          <c:extLst>
            <c:ext xmlns:c16="http://schemas.microsoft.com/office/drawing/2014/chart" uri="{C3380CC4-5D6E-409C-BE32-E72D297353CC}">
              <c16:uniqueId val="{00000004-363D-4AB8-A67D-578FAB6581BB}"/>
            </c:ext>
          </c:extLst>
        </c:ser>
        <c:dLbls>
          <c:showLegendKey val="0"/>
          <c:showVal val="0"/>
          <c:showCatName val="0"/>
          <c:showSerName val="0"/>
          <c:showPercent val="0"/>
          <c:showBubbleSize val="0"/>
        </c:dLbls>
        <c:gapWidth val="150"/>
        <c:overlap val="100"/>
        <c:axId val="1080417791"/>
        <c:axId val="1080416959"/>
      </c:barChart>
      <c:catAx>
        <c:axId val="10804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80416959"/>
        <c:crosses val="autoZero"/>
        <c:auto val="1"/>
        <c:lblAlgn val="ctr"/>
        <c:lblOffset val="100"/>
        <c:noMultiLvlLbl val="0"/>
      </c:catAx>
      <c:valAx>
        <c:axId val="10804169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80417791"/>
        <c:crosses val="autoZero"/>
        <c:crossBetween val="between"/>
      </c:valAx>
      <c:spPr>
        <a:noFill/>
        <a:ln>
          <a:noFill/>
        </a:ln>
        <a:effectLst/>
      </c:spPr>
    </c:plotArea>
    <c:legend>
      <c:legendPos val="b"/>
      <c:layout>
        <c:manualLayout>
          <c:xMode val="edge"/>
          <c:yMode val="edge"/>
          <c:x val="0.3206215223097113"/>
          <c:y val="0.87885439430203383"/>
          <c:w val="0.40077703014395927"/>
          <c:h val="3.30398788257194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353118466123938"/>
          <c:y val="7.1456260275157904E-2"/>
          <c:w val="0.81594368016898766"/>
          <c:h val="0.80436234473300416"/>
        </c:manualLayout>
      </c:layout>
      <c:ofPieChart>
        <c:ofPieType val="pie"/>
        <c:varyColors val="1"/>
        <c:ser>
          <c:idx val="0"/>
          <c:order val="0"/>
          <c:dPt>
            <c:idx val="0"/>
            <c:bubble3D val="0"/>
            <c:spPr>
              <a:solidFill>
                <a:schemeClr val="accent2">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9C-4324-9C2D-B85B01E6A336}"/>
              </c:ext>
            </c:extLst>
          </c:dPt>
          <c:dPt>
            <c:idx val="1"/>
            <c:bubble3D val="0"/>
            <c:spPr>
              <a:solidFill>
                <a:schemeClr val="accent2">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9C-4324-9C2D-B85B01E6A336}"/>
              </c:ext>
            </c:extLst>
          </c:dPt>
          <c:dPt>
            <c:idx val="2"/>
            <c:bubble3D val="0"/>
            <c:spPr>
              <a:solidFill>
                <a:schemeClr val="accent2">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9C-4324-9C2D-B85B01E6A336}"/>
              </c:ext>
            </c:extLst>
          </c:dPt>
          <c:dPt>
            <c:idx val="3"/>
            <c:bubble3D val="0"/>
            <c:spPr>
              <a:solidFill>
                <a:schemeClr val="accent2">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9C-4324-9C2D-B85B01E6A336}"/>
              </c:ext>
            </c:extLst>
          </c:dPt>
          <c:dPt>
            <c:idx val="4"/>
            <c:bubble3D val="0"/>
            <c:spPr>
              <a:solidFill>
                <a:schemeClr val="accent2">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9C-4324-9C2D-B85B01E6A336}"/>
              </c:ext>
            </c:extLst>
          </c:dPt>
          <c:dPt>
            <c:idx val="5"/>
            <c:bubble3D val="0"/>
            <c:spPr>
              <a:solidFill>
                <a:schemeClr val="accent2">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9C-4324-9C2D-B85B01E6A336}"/>
              </c:ext>
            </c:extLst>
          </c:dPt>
          <c:dPt>
            <c:idx val="6"/>
            <c:bubble3D val="0"/>
            <c:spPr>
              <a:solidFill>
                <a:schemeClr val="accent2">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A9C-4324-9C2D-B85B01E6A336}"/>
              </c:ext>
            </c:extLst>
          </c:dPt>
          <c:dLbls>
            <c:dLbl>
              <c:idx val="0"/>
              <c:layout>
                <c:manualLayout>
                  <c:x val="7.0622025001112181E-3"/>
                  <c:y val="-0.18155807447146033"/>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fld id="{CD6E65E5-8E4C-42F0-9D37-D56760AA7009}" type="CATEGORYNAME">
                      <a:rPr lang="en-US" sz="1400"/>
                      <a:pPr>
                        <a:defRPr sz="1400">
                          <a:solidFill>
                            <a:sysClr val="windowText" lastClr="000000"/>
                          </a:solidFill>
                        </a:defRPr>
                      </a:pPr>
                      <a:t>[NOME CATEGORIA]</a:t>
                    </a:fld>
                    <a:r>
                      <a:rPr lang="en-US" sz="1400" baseline="0"/>
                      <a:t>
70,2%</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ysClr val="windowText" lastClr="000000"/>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9.0899617420703752E-2"/>
                      <c:h val="0.12048642958091776"/>
                    </c:manualLayout>
                  </c15:layout>
                  <c15:dlblFieldTable/>
                  <c15:showDataLabelsRange val="0"/>
                </c:ext>
                <c:ext xmlns:c16="http://schemas.microsoft.com/office/drawing/2014/chart" uri="{C3380CC4-5D6E-409C-BE32-E72D297353CC}">
                  <c16:uniqueId val="{00000001-2A9C-4324-9C2D-B85B01E6A336}"/>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outEnd"/>
              <c:showLegendKey val="0"/>
              <c:showVal val="0"/>
              <c:showCatName val="1"/>
              <c:showSerName val="0"/>
              <c:showPercent val="1"/>
              <c:showBubbleSize val="0"/>
              <c:extLst>
                <c:ext xmlns:c16="http://schemas.microsoft.com/office/drawing/2014/chart" uri="{C3380CC4-5D6E-409C-BE32-E72D297353CC}">
                  <c16:uniqueId val="{00000003-2A9C-4324-9C2D-B85B01E6A336}"/>
                </c:ext>
              </c:extLst>
            </c:dLbl>
            <c:dLbl>
              <c:idx val="2"/>
              <c:layout>
                <c:manualLayout>
                  <c:x val="-5.9660683304417457E-3"/>
                  <c:y val="1.756835684001038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a:t>Milano</a:t>
                    </a:r>
                    <a:r>
                      <a:rPr lang="en-US" sz="1400" baseline="0"/>
                      <a:t>
90,34%</a:t>
                    </a:r>
                    <a:endParaRPr lang="en-US" sz="140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135058642471531"/>
                      <c:h val="7.3757139848437528E-2"/>
                    </c:manualLayout>
                  </c15:layout>
                  <c15:showDataLabelsRange val="0"/>
                </c:ext>
                <c:ext xmlns:c16="http://schemas.microsoft.com/office/drawing/2014/chart" uri="{C3380CC4-5D6E-409C-BE32-E72D297353CC}">
                  <c16:uniqueId val="{00000005-2A9C-4324-9C2D-B85B01E6A336}"/>
                </c:ext>
              </c:extLst>
            </c:dLbl>
            <c:dLbl>
              <c:idx val="3"/>
              <c:layout>
                <c:manualLayout>
                  <c:x val="1.92681062401392E-2"/>
                  <c:y val="-5.5803867869025053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a:t>Monza</a:t>
                    </a:r>
                  </a:p>
                  <a:p>
                    <a:pPr>
                      <a:defRPr sz="1400">
                        <a:solidFill>
                          <a:sysClr val="windowText" lastClr="000000"/>
                        </a:solidFill>
                      </a:defRPr>
                    </a:pPr>
                    <a:r>
                      <a:rPr lang="en-US" sz="1400"/>
                      <a:t>1,04%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A9C-4324-9C2D-B85B01E6A336}"/>
                </c:ext>
              </c:extLst>
            </c:dLbl>
            <c:dLbl>
              <c:idx val="4"/>
              <c:layout>
                <c:manualLayout>
                  <c:x val="4.1113565840241076E-2"/>
                  <c:y val="2.584400821975929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a:t>Lodi</a:t>
                    </a:r>
                    <a:r>
                      <a:rPr lang="en-US" sz="1400" baseline="0"/>
                      <a:t>
0,04%</a:t>
                    </a:r>
                    <a:endParaRPr lang="en-US" sz="140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2A9C-4324-9C2D-B85B01E6A336}"/>
                </c:ext>
              </c:extLst>
            </c:dLbl>
            <c:dLbl>
              <c:idx val="5"/>
              <c:layout>
                <c:manualLayout>
                  <c:x val="-4.3545197740112992E-2"/>
                  <c:y val="7.456822704854200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a:t>Resto</a:t>
                    </a:r>
                  </a:p>
                  <a:p>
                    <a:pPr>
                      <a:defRPr sz="1400">
                        <a:solidFill>
                          <a:sysClr val="windowText" lastClr="000000"/>
                        </a:solidFill>
                      </a:defRPr>
                    </a:pPr>
                    <a:r>
                      <a:rPr lang="en-US" sz="1400"/>
                      <a:t> Lombardia </a:t>
                    </a:r>
                  </a:p>
                  <a:p>
                    <a:pPr>
                      <a:defRPr sz="1400">
                        <a:solidFill>
                          <a:sysClr val="windowText" lastClr="000000"/>
                        </a:solidFill>
                      </a:defRPr>
                    </a:pPr>
                    <a:r>
                      <a:rPr lang="en-US" sz="1400"/>
                      <a:t>8,58%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2A9C-4324-9C2D-B85B01E6A336}"/>
                </c:ext>
              </c:extLst>
            </c:dLbl>
            <c:dLbl>
              <c:idx val="6"/>
              <c:layout>
                <c:manualLayout>
                  <c:x val="1.5225338516400245E-2"/>
                  <c:y val="2.6908843432483592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r>
                      <a:rPr lang="en-US" sz="1400" baseline="0"/>
                      <a:t>Lombardia
29,8%</a:t>
                    </a:r>
                  </a:p>
                  <a:p>
                    <a:pPr>
                      <a:defRPr sz="1400">
                        <a:solidFill>
                          <a:sysClr val="windowText" lastClr="000000"/>
                        </a:solidFill>
                      </a:defRPr>
                    </a:pPr>
                    <a:endParaRPr lang="en-US" sz="140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2A9C-4324-9C2D-B85B01E6A3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ysClr val="windowText" lastClr="000000"/>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'DIS ponderati LOMBARDIA2023'!$A$18:$A$23</c:f>
              <c:strCache>
                <c:ptCount val="6"/>
                <c:pt idx="0">
                  <c:v>Resto Italia </c:v>
                </c:pt>
                <c:pt idx="2">
                  <c:v>milano </c:v>
                </c:pt>
                <c:pt idx="3">
                  <c:v>monza</c:v>
                </c:pt>
                <c:pt idx="4">
                  <c:v>lodi</c:v>
                </c:pt>
                <c:pt idx="5">
                  <c:v>altro</c:v>
                </c:pt>
              </c:strCache>
            </c:strRef>
          </c:cat>
          <c:val>
            <c:numRef>
              <c:f>'DIS ponderati LOMBARDIA2023'!$B$18:$B$23</c:f>
              <c:numCache>
                <c:formatCode>General</c:formatCode>
                <c:ptCount val="6"/>
                <c:pt idx="0" formatCode="#,##0">
                  <c:v>25940</c:v>
                </c:pt>
                <c:pt idx="2" formatCode="#,##0">
                  <c:v>9973</c:v>
                </c:pt>
                <c:pt idx="3" formatCode="0">
                  <c:v>115</c:v>
                </c:pt>
                <c:pt idx="4" formatCode="0">
                  <c:v>5</c:v>
                </c:pt>
                <c:pt idx="5" formatCode="0">
                  <c:v>947</c:v>
                </c:pt>
              </c:numCache>
            </c:numRef>
          </c:val>
          <c:extLst>
            <c:ext xmlns:c16="http://schemas.microsoft.com/office/drawing/2014/chart" uri="{C3380CC4-5D6E-409C-BE32-E72D297353CC}">
              <c16:uniqueId val="{0000000E-2A9C-4324-9C2D-B85B01E6A336}"/>
            </c:ext>
          </c:extLst>
        </c:ser>
        <c:ser>
          <c:idx val="1"/>
          <c:order val="1"/>
          <c:dPt>
            <c:idx val="0"/>
            <c:bubble3D val="0"/>
            <c:spPr>
              <a:solidFill>
                <a:schemeClr val="accent2">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2A9C-4324-9C2D-B85B01E6A336}"/>
              </c:ext>
            </c:extLst>
          </c:dPt>
          <c:dPt>
            <c:idx val="1"/>
            <c:bubble3D val="0"/>
            <c:spPr>
              <a:solidFill>
                <a:schemeClr val="accent2">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2A9C-4324-9C2D-B85B01E6A336}"/>
              </c:ext>
            </c:extLst>
          </c:dPt>
          <c:dPt>
            <c:idx val="2"/>
            <c:bubble3D val="0"/>
            <c:spPr>
              <a:solidFill>
                <a:schemeClr val="accent2">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2A9C-4324-9C2D-B85B01E6A336}"/>
              </c:ext>
            </c:extLst>
          </c:dPt>
          <c:dPt>
            <c:idx val="3"/>
            <c:bubble3D val="0"/>
            <c:spPr>
              <a:solidFill>
                <a:schemeClr val="accent2">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2A9C-4324-9C2D-B85B01E6A336}"/>
              </c:ext>
            </c:extLst>
          </c:dPt>
          <c:dPt>
            <c:idx val="4"/>
            <c:bubble3D val="0"/>
            <c:spPr>
              <a:solidFill>
                <a:schemeClr val="accent2">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2A9C-4324-9C2D-B85B01E6A336}"/>
              </c:ext>
            </c:extLst>
          </c:dPt>
          <c:dPt>
            <c:idx val="5"/>
            <c:bubble3D val="0"/>
            <c:spPr>
              <a:solidFill>
                <a:schemeClr val="accent2">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2A9C-4324-9C2D-B85B01E6A336}"/>
              </c:ext>
            </c:extLst>
          </c:dPt>
          <c:dPt>
            <c:idx val="6"/>
            <c:bubble3D val="0"/>
            <c:spPr>
              <a:solidFill>
                <a:schemeClr val="accent2">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2A9C-4324-9C2D-B85B01E6A33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tint val="5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0-2A9C-4324-9C2D-B85B01E6A336}"/>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tint val="7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2-2A9C-4324-9C2D-B85B01E6A336}"/>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tint val="9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4-2A9C-4324-9C2D-B85B01E6A336}"/>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hade val="9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6-2A9C-4324-9C2D-B85B01E6A336}"/>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hade val="7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8-2A9C-4324-9C2D-B85B01E6A336}"/>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hade val="5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A-2A9C-4324-9C2D-B85B01E6A336}"/>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hade val="50000"/>
                        </a:schemeClr>
                      </a:solidFill>
                      <a:latin typeface="+mn-lt"/>
                      <a:ea typeface="+mn-ea"/>
                      <a:cs typeface="+mn-cs"/>
                    </a:defRPr>
                  </a:pPr>
                  <a:endParaRPr lang="it-IT"/>
                </a:p>
              </c:txPr>
              <c:dLblPos val="outEnd"/>
              <c:showLegendKey val="0"/>
              <c:showVal val="0"/>
              <c:showCatName val="1"/>
              <c:showSerName val="0"/>
              <c:showPercent val="0"/>
              <c:showBubbleSize val="0"/>
              <c:extLst>
                <c:ext xmlns:c16="http://schemas.microsoft.com/office/drawing/2014/chart" uri="{C3380CC4-5D6E-409C-BE32-E72D297353CC}">
                  <c16:uniqueId val="{0000001C-2A9C-4324-9C2D-B85B01E6A33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'DIS ponderati LOMBARDIA2023'!$A$18:$A$23</c:f>
              <c:strCache>
                <c:ptCount val="6"/>
                <c:pt idx="0">
                  <c:v>Resto Italia </c:v>
                </c:pt>
                <c:pt idx="2">
                  <c:v>milano </c:v>
                </c:pt>
                <c:pt idx="3">
                  <c:v>monza</c:v>
                </c:pt>
                <c:pt idx="4">
                  <c:v>lodi</c:v>
                </c:pt>
                <c:pt idx="5">
                  <c:v>altro</c:v>
                </c:pt>
              </c:strCache>
            </c:strRef>
          </c:cat>
          <c:val>
            <c:numRef>
              <c:f>'DIS ponderati LOMBARDIA2023'!$C$18:$C$23</c:f>
              <c:numCache>
                <c:formatCode>General</c:formatCode>
                <c:ptCount val="6"/>
                <c:pt idx="0">
                  <c:v>70.146024878312602</c:v>
                </c:pt>
                <c:pt idx="2">
                  <c:v>90.335144927536234</c:v>
                </c:pt>
                <c:pt idx="3">
                  <c:v>1.0416666666666665</c:v>
                </c:pt>
                <c:pt idx="4">
                  <c:v>4.5289855072463768E-2</c:v>
                </c:pt>
                <c:pt idx="5">
                  <c:v>8.5778985507246368</c:v>
                </c:pt>
              </c:numCache>
            </c:numRef>
          </c:val>
          <c:extLst>
            <c:ext xmlns:c16="http://schemas.microsoft.com/office/drawing/2014/chart" uri="{C3380CC4-5D6E-409C-BE32-E72D297353CC}">
              <c16:uniqueId val="{0000001D-2A9C-4324-9C2D-B85B01E6A336}"/>
            </c:ext>
          </c:extLst>
        </c:ser>
        <c:dLbls>
          <c:dLblPos val="outEnd"/>
          <c:showLegendKey val="0"/>
          <c:showVal val="0"/>
          <c:showCatName val="1"/>
          <c:showSerName val="0"/>
          <c:showPercent val="0"/>
          <c:showBubbleSize val="0"/>
          <c:showLeaderLines val="1"/>
        </c:dLbls>
        <c:gapWidth val="100"/>
        <c:splitType val="pos"/>
        <c:splitPos val="4"/>
        <c:secondPieSize val="6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Disegni** depositati in Italia e in provincia di Milano, Monza Brianza Lodi</a:t>
            </a:r>
          </a:p>
          <a:p>
            <a:pPr>
              <a:defRPr/>
            </a:pPr>
            <a:r>
              <a:rPr lang="it-IT" sz="2400" b="1" dirty="0">
                <a:solidFill>
                  <a:srgbClr val="003399"/>
                </a:solidFill>
                <a:latin typeface="+mn-lt"/>
              </a:rPr>
              <a:t> (1993-2023</a:t>
            </a:r>
            <a:r>
              <a:rPr lang="it-IT" sz="2400" b="1" dirty="0">
                <a:solidFill>
                  <a:srgbClr val="003399"/>
                </a:solidFill>
              </a:rPr>
              <a:t>)</a:t>
            </a:r>
          </a:p>
        </c:rich>
      </c:tx>
      <c:layout>
        <c:manualLayout>
          <c:xMode val="edge"/>
          <c:yMode val="edge"/>
          <c:x val="0.12757091845505678"/>
          <c:y val="1.3757519919968065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'2023GraficoStoricoDisegniMILOMB'!$F$37</c:f>
              <c:strCache>
                <c:ptCount val="1"/>
                <c:pt idx="0">
                  <c:v>Milano/Monza Brianza/Lodi</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numRef>
              <c:f>'2023GraficoStoricoDisegniMILOMB'!$E$41:$E$71</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'2023GraficoStoricoDisegniMILOMB'!$F$41:$F$71</c:f>
              <c:numCache>
                <c:formatCode>General</c:formatCode>
                <c:ptCount val="31"/>
                <c:pt idx="0">
                  <c:v>8456</c:v>
                </c:pt>
                <c:pt idx="1">
                  <c:v>7611</c:v>
                </c:pt>
                <c:pt idx="2">
                  <c:v>8294</c:v>
                </c:pt>
                <c:pt idx="3">
                  <c:v>8355</c:v>
                </c:pt>
                <c:pt idx="4">
                  <c:v>7900</c:v>
                </c:pt>
                <c:pt idx="5">
                  <c:v>8355</c:v>
                </c:pt>
                <c:pt idx="6">
                  <c:v>6528</c:v>
                </c:pt>
                <c:pt idx="7">
                  <c:v>7890</c:v>
                </c:pt>
                <c:pt idx="8">
                  <c:v>5260</c:v>
                </c:pt>
                <c:pt idx="9">
                  <c:v>5917</c:v>
                </c:pt>
                <c:pt idx="10">
                  <c:v>4809</c:v>
                </c:pt>
                <c:pt idx="11">
                  <c:v>2945</c:v>
                </c:pt>
                <c:pt idx="12">
                  <c:v>4082</c:v>
                </c:pt>
                <c:pt idx="13">
                  <c:v>5244</c:v>
                </c:pt>
                <c:pt idx="14">
                  <c:v>5598</c:v>
                </c:pt>
                <c:pt idx="15">
                  <c:v>4078</c:v>
                </c:pt>
                <c:pt idx="16">
                  <c:v>4110</c:v>
                </c:pt>
                <c:pt idx="17">
                  <c:v>6343</c:v>
                </c:pt>
                <c:pt idx="18">
                  <c:v>4883</c:v>
                </c:pt>
                <c:pt idx="19">
                  <c:v>5408</c:v>
                </c:pt>
                <c:pt idx="20">
                  <c:v>7410</c:v>
                </c:pt>
                <c:pt idx="21">
                  <c:v>7031</c:v>
                </c:pt>
                <c:pt idx="22">
                  <c:v>6449</c:v>
                </c:pt>
                <c:pt idx="23">
                  <c:v>5734</c:v>
                </c:pt>
                <c:pt idx="24">
                  <c:v>6771</c:v>
                </c:pt>
                <c:pt idx="25">
                  <c:v>7187</c:v>
                </c:pt>
                <c:pt idx="26">
                  <c:v>7307</c:v>
                </c:pt>
                <c:pt idx="27">
                  <c:v>5055</c:v>
                </c:pt>
                <c:pt idx="28">
                  <c:v>6302</c:v>
                </c:pt>
                <c:pt idx="29">
                  <c:v>7214</c:v>
                </c:pt>
                <c:pt idx="30">
                  <c:v>10093</c:v>
                </c:pt>
              </c:numCache>
            </c:numRef>
          </c:val>
          <c:extLst>
            <c:ext xmlns:c16="http://schemas.microsoft.com/office/drawing/2014/chart" uri="{C3380CC4-5D6E-409C-BE32-E72D297353CC}">
              <c16:uniqueId val="{00000000-1D4B-4596-9E80-7879C5D09649}"/>
            </c:ext>
          </c:extLst>
        </c:ser>
        <c:dLbls>
          <c:showLegendKey val="0"/>
          <c:showVal val="0"/>
          <c:showCatName val="0"/>
          <c:showSerName val="0"/>
          <c:showPercent val="0"/>
          <c:showBubbleSize val="0"/>
        </c:dLbls>
        <c:gapWidth val="150"/>
        <c:axId val="1351593791"/>
        <c:axId val="1351598367"/>
      </c:barChart>
      <c:lineChart>
        <c:grouping val="standard"/>
        <c:varyColors val="0"/>
        <c:ser>
          <c:idx val="1"/>
          <c:order val="1"/>
          <c:tx>
            <c:strRef>
              <c:f>'2023GraficoStoricoDisegniMILOMB'!$G$37</c:f>
              <c:strCache>
                <c:ptCount val="1"/>
                <c:pt idx="0">
                  <c:v>Italia </c:v>
                </c:pt>
              </c:strCache>
            </c:strRef>
          </c:tx>
          <c:spPr>
            <a:ln w="15875" cap="rnd">
              <a:solidFill>
                <a:srgbClr val="990033"/>
              </a:solidFill>
              <a:round/>
            </a:ln>
            <a:effectLst/>
          </c:spPr>
          <c:marker>
            <c:symbol val="none"/>
          </c:marker>
          <c:cat>
            <c:numRef>
              <c:f>'2023GraficoStoricoDisegniMILOMB'!$E$41:$E$71</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'2023GraficoStoricoDisegniMILOMB'!$G$41:$G$71</c:f>
              <c:numCache>
                <c:formatCode>General</c:formatCode>
                <c:ptCount val="31"/>
                <c:pt idx="0">
                  <c:v>22780</c:v>
                </c:pt>
                <c:pt idx="1">
                  <c:v>22088</c:v>
                </c:pt>
                <c:pt idx="2">
                  <c:v>23349</c:v>
                </c:pt>
                <c:pt idx="3">
                  <c:v>24410</c:v>
                </c:pt>
                <c:pt idx="4">
                  <c:v>23065</c:v>
                </c:pt>
                <c:pt idx="5">
                  <c:v>25437</c:v>
                </c:pt>
                <c:pt idx="6">
                  <c:v>22260</c:v>
                </c:pt>
                <c:pt idx="7">
                  <c:v>23658</c:v>
                </c:pt>
                <c:pt idx="8">
                  <c:v>21296</c:v>
                </c:pt>
                <c:pt idx="9">
                  <c:v>24107</c:v>
                </c:pt>
                <c:pt idx="10">
                  <c:v>21982</c:v>
                </c:pt>
                <c:pt idx="11">
                  <c:v>18538</c:v>
                </c:pt>
                <c:pt idx="12">
                  <c:v>20206</c:v>
                </c:pt>
                <c:pt idx="13">
                  <c:v>31823</c:v>
                </c:pt>
                <c:pt idx="14">
                  <c:v>28504</c:v>
                </c:pt>
                <c:pt idx="15">
                  <c:v>24153</c:v>
                </c:pt>
                <c:pt idx="16">
                  <c:v>26328</c:v>
                </c:pt>
                <c:pt idx="17">
                  <c:v>29993</c:v>
                </c:pt>
                <c:pt idx="18">
                  <c:v>27528</c:v>
                </c:pt>
                <c:pt idx="19">
                  <c:v>27949</c:v>
                </c:pt>
                <c:pt idx="20">
                  <c:v>29819</c:v>
                </c:pt>
                <c:pt idx="21">
                  <c:v>30432</c:v>
                </c:pt>
                <c:pt idx="22">
                  <c:v>28576</c:v>
                </c:pt>
                <c:pt idx="23">
                  <c:v>26781</c:v>
                </c:pt>
                <c:pt idx="24">
                  <c:v>30420</c:v>
                </c:pt>
                <c:pt idx="25">
                  <c:v>35103</c:v>
                </c:pt>
                <c:pt idx="26">
                  <c:v>30592</c:v>
                </c:pt>
                <c:pt idx="27">
                  <c:v>25173</c:v>
                </c:pt>
                <c:pt idx="28">
                  <c:v>26747</c:v>
                </c:pt>
                <c:pt idx="29">
                  <c:v>29412</c:v>
                </c:pt>
                <c:pt idx="30">
                  <c:v>36980</c:v>
                </c:pt>
              </c:numCache>
            </c:numRef>
          </c:val>
          <c:smooth val="1"/>
          <c:extLst>
            <c:ext xmlns:c16="http://schemas.microsoft.com/office/drawing/2014/chart" uri="{C3380CC4-5D6E-409C-BE32-E72D297353CC}">
              <c16:uniqueId val="{00000001-1D4B-4596-9E80-7879C5D09649}"/>
            </c:ext>
          </c:extLst>
        </c:ser>
        <c:dLbls>
          <c:showLegendKey val="0"/>
          <c:showVal val="0"/>
          <c:showCatName val="0"/>
          <c:showSerName val="0"/>
          <c:showPercent val="0"/>
          <c:showBubbleSize val="0"/>
        </c:dLbls>
        <c:marker val="1"/>
        <c:smooth val="0"/>
        <c:axId val="1351602527"/>
        <c:axId val="1351599199"/>
      </c:lineChart>
      <c:catAx>
        <c:axId val="135159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8367"/>
        <c:crosses val="autoZero"/>
        <c:auto val="1"/>
        <c:lblAlgn val="ctr"/>
        <c:lblOffset val="100"/>
        <c:noMultiLvlLbl val="0"/>
      </c:catAx>
      <c:valAx>
        <c:axId val="1351598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3791"/>
        <c:crosses val="autoZero"/>
        <c:crossBetween val="between"/>
      </c:valAx>
      <c:valAx>
        <c:axId val="1351599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602527"/>
        <c:crosses val="max"/>
        <c:crossBetween val="between"/>
      </c:valAx>
      <c:catAx>
        <c:axId val="1351602527"/>
        <c:scaling>
          <c:orientation val="minMax"/>
        </c:scaling>
        <c:delete val="1"/>
        <c:axPos val="b"/>
        <c:numFmt formatCode="General" sourceLinked="1"/>
        <c:majorTickMark val="none"/>
        <c:minorTickMark val="none"/>
        <c:tickLblPos val="nextTo"/>
        <c:crossAx val="1351599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1"/>
    </mc:Choice>
    <mc:Fallback>
      <c:style val="11"/>
    </mc:Fallback>
  </mc:AlternateContent>
  <c:chart>
    <c:title>
      <c:tx>
        <c:rich>
          <a:bodyPr/>
          <a:lstStyle/>
          <a:p>
            <a:pPr>
              <a:defRPr/>
            </a:pPr>
            <a:r>
              <a:rPr lang="it-IT" sz="2400" dirty="0">
                <a:solidFill>
                  <a:srgbClr val="003399"/>
                </a:solidFill>
              </a:rPr>
              <a:t>Distribuzione dei </a:t>
            </a:r>
            <a:r>
              <a:rPr lang="it-IT" sz="2400" baseline="0" dirty="0">
                <a:solidFill>
                  <a:srgbClr val="003399"/>
                </a:solidFill>
              </a:rPr>
              <a:t>brevetti di invenzione industriale depositati nel 2023 in Lombardia</a:t>
            </a:r>
            <a:endParaRPr lang="it-IT" sz="2400" dirty="0">
              <a:solidFill>
                <a:srgbClr val="003399"/>
              </a:solidFill>
            </a:endParaRPr>
          </a:p>
        </c:rich>
      </c:tx>
      <c:layout>
        <c:manualLayout>
          <c:xMode val="edge"/>
          <c:yMode val="edge"/>
          <c:x val="0.12420109518526115"/>
          <c:y val="4.4419326616431012E-2"/>
        </c:manualLayout>
      </c:layout>
      <c:overlay val="0"/>
    </c:title>
    <c:autoTitleDeleted val="0"/>
    <c:plotArea>
      <c:layout>
        <c:manualLayout>
          <c:layoutTarget val="inner"/>
          <c:xMode val="edge"/>
          <c:yMode val="edge"/>
          <c:x val="7.775883074216966E-2"/>
          <c:y val="9.5413174159681646E-2"/>
          <c:w val="0.84448233851566068"/>
          <c:h val="0.72958583806056498"/>
        </c:manualLayout>
      </c:layout>
      <c:ofPieChart>
        <c:ofPieType val="pie"/>
        <c:varyColors val="1"/>
        <c:ser>
          <c:idx val="0"/>
          <c:order val="0"/>
          <c:spPr>
            <a:ln>
              <a:noFill/>
            </a:ln>
          </c:spPr>
          <c:dPt>
            <c:idx val="4"/>
            <c:bubble3D val="0"/>
            <c:spPr>
              <a:solidFill>
                <a:srgbClr val="002060"/>
              </a:solidFill>
              <a:ln>
                <a:noFill/>
              </a:ln>
            </c:spPr>
            <c:extLst>
              <c:ext xmlns:c16="http://schemas.microsoft.com/office/drawing/2014/chart" uri="{C3380CC4-5D6E-409C-BE32-E72D297353CC}">
                <c16:uniqueId val="{00000001-FAF5-4EE7-B824-91CF286CC31D}"/>
              </c:ext>
            </c:extLst>
          </c:dPt>
          <c:dLbls>
            <c:dLbl>
              <c:idx val="0"/>
              <c:layout>
                <c:manualLayout>
                  <c:x val="5.215307719499543E-3"/>
                  <c:y val="1.6468733539274086E-2"/>
                </c:manualLayout>
              </c:layout>
              <c:tx>
                <c:rich>
                  <a:bodyPr wrap="square" lIns="38100" tIns="19050" rIns="38100" bIns="19050" anchor="ctr">
                    <a:noAutofit/>
                  </a:bodyPr>
                  <a:lstStyle/>
                  <a:p>
                    <a:pPr>
                      <a:defRPr sz="1400"/>
                    </a:pPr>
                    <a:r>
                      <a:rPr lang="en-US" sz="1400" b="1"/>
                      <a:t>Altre regioni
69,7%</a:t>
                    </a:r>
                  </a:p>
                </c:rich>
              </c:tx>
              <c:numFmt formatCode="#,##0.00" sourceLinked="0"/>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6.6722475693095182E-2"/>
                      <c:h val="0.12946447127571228"/>
                    </c:manualLayout>
                  </c15:layout>
                  <c15:showDataLabelsRange val="0"/>
                </c:ext>
                <c:ext xmlns:c16="http://schemas.microsoft.com/office/drawing/2014/chart" uri="{C3380CC4-5D6E-409C-BE32-E72D297353CC}">
                  <c16:uniqueId val="{00000002-FAF5-4EE7-B824-91CF286CC31D}"/>
                </c:ext>
              </c:extLst>
            </c:dLbl>
            <c:dLbl>
              <c:idx val="2"/>
              <c:layout>
                <c:manualLayout>
                  <c:x val="-3.3169577240353187E-2"/>
                  <c:y val="-1.7744672259667196E-3"/>
                </c:manualLayout>
              </c:layout>
              <c:tx>
                <c:rich>
                  <a:bodyPr/>
                  <a:lstStyle/>
                  <a:p>
                    <a:r>
                      <a:rPr lang="en-US" b="1"/>
                      <a:t>Milano 
84,1%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AF5-4EE7-B824-91CF286CC31D}"/>
                </c:ext>
              </c:extLst>
            </c:dLbl>
            <c:dLbl>
              <c:idx val="3"/>
              <c:layout>
                <c:manualLayout>
                  <c:x val="6.1026177037604816E-3"/>
                  <c:y val="-6.6547624169929515E-2"/>
                </c:manualLayout>
              </c:layout>
              <c:tx>
                <c:rich>
                  <a:bodyPr/>
                  <a:lstStyle/>
                  <a:p>
                    <a:r>
                      <a:rPr lang="en-US" b="1"/>
                      <a:t>Monza
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FAF5-4EE7-B824-91CF286CC31D}"/>
                </c:ext>
              </c:extLst>
            </c:dLbl>
            <c:dLbl>
              <c:idx val="4"/>
              <c:layout>
                <c:manualLayout>
                  <c:x val="3.20249343832021E-2"/>
                  <c:y val="1.1568241469816273E-2"/>
                </c:manualLayout>
              </c:layout>
              <c:tx>
                <c:rich>
                  <a:bodyPr/>
                  <a:lstStyle/>
                  <a:p>
                    <a:r>
                      <a:rPr lang="en-US" b="1"/>
                      <a:t>Lodi
0,1%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AF5-4EE7-B824-91CF286CC31D}"/>
                </c:ext>
              </c:extLst>
            </c:dLbl>
            <c:dLbl>
              <c:idx val="5"/>
              <c:layout>
                <c:manualLayout>
                  <c:x val="-2.1337733332363322E-2"/>
                  <c:y val="5.5756466388691944E-2"/>
                </c:manualLayout>
              </c:layout>
              <c:tx>
                <c:rich>
                  <a:bodyPr/>
                  <a:lstStyle/>
                  <a:p>
                    <a:r>
                      <a:rPr lang="en-US" b="1"/>
                      <a:t>Altro
13,8 %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8.7687110548282279E-2"/>
                      <c:h val="8.7498706504867449E-2"/>
                    </c:manualLayout>
                  </c15:layout>
                  <c15:showDataLabelsRange val="0"/>
                </c:ext>
                <c:ext xmlns:c16="http://schemas.microsoft.com/office/drawing/2014/chart" uri="{C3380CC4-5D6E-409C-BE32-E72D297353CC}">
                  <c16:uniqueId val="{00000005-FAF5-4EE7-B824-91CF286CC31D}"/>
                </c:ext>
              </c:extLst>
            </c:dLbl>
            <c:dLbl>
              <c:idx val="6"/>
              <c:layout>
                <c:manualLayout>
                  <c:x val="1.2931897931547316E-2"/>
                  <c:y val="4.5610024553382443E-3"/>
                </c:manualLayout>
              </c:layout>
              <c:tx>
                <c:rich>
                  <a:bodyPr/>
                  <a:lstStyle/>
                  <a:p>
                    <a:r>
                      <a:rPr lang="en-US" b="1"/>
                      <a:t>Lombardia
30,3%</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6-FAF5-4EE7-B824-91CF286CC31D}"/>
                </c:ext>
              </c:extLst>
            </c:dLbl>
            <c:numFmt formatCode="#,##0.00" sourceLinked="0"/>
            <c:spPr>
              <a:noFill/>
              <a:ln>
                <a:noFill/>
              </a:ln>
              <a:effectLst/>
            </c:spPr>
            <c:txPr>
              <a:bodyPr wrap="square" lIns="38100" tIns="19050" rIns="38100" bIns="19050" anchor="ctr">
                <a:spAutoFit/>
              </a:bodyPr>
              <a:lstStyle/>
              <a:p>
                <a:pPr>
                  <a:defRPr sz="1400"/>
                </a:pPr>
                <a:endParaRPr lang="it-IT"/>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'BREVponderati dep LOMBARDIA 23'!$A$21:$A$26</c:f>
              <c:strCache>
                <c:ptCount val="6"/>
                <c:pt idx="0">
                  <c:v>Resto Italia </c:v>
                </c:pt>
                <c:pt idx="2">
                  <c:v>milano </c:v>
                </c:pt>
                <c:pt idx="3">
                  <c:v>monza</c:v>
                </c:pt>
                <c:pt idx="4">
                  <c:v>lodi</c:v>
                </c:pt>
                <c:pt idx="5">
                  <c:v>altro</c:v>
                </c:pt>
              </c:strCache>
            </c:strRef>
          </c:cat>
          <c:val>
            <c:numRef>
              <c:f>'BREVponderati dep LOMBARDIA 23'!$B$21:$B$26</c:f>
              <c:numCache>
                <c:formatCode>General</c:formatCode>
                <c:ptCount val="6"/>
                <c:pt idx="0" formatCode="0">
                  <c:v>6585.3262801523488</c:v>
                </c:pt>
                <c:pt idx="2" formatCode="0">
                  <c:v>2409.1815488785442</c:v>
                </c:pt>
                <c:pt idx="3" formatCode="0">
                  <c:v>58.319085907744395</c:v>
                </c:pt>
                <c:pt idx="4" formatCode="0">
                  <c:v>3.0165044435040205</c:v>
                </c:pt>
                <c:pt idx="5" formatCode="0">
                  <c:v>394.67371984765123</c:v>
                </c:pt>
              </c:numCache>
            </c:numRef>
          </c:val>
          <c:extLst>
            <c:ext xmlns:c16="http://schemas.microsoft.com/office/drawing/2014/chart" uri="{C3380CC4-5D6E-409C-BE32-E72D297353CC}">
              <c16:uniqueId val="{00000007-FAF5-4EE7-B824-91CF286CC31D}"/>
            </c:ext>
          </c:extLst>
        </c:ser>
        <c:dLbls>
          <c:dLblPos val="bestFit"/>
          <c:showLegendKey val="0"/>
          <c:showVal val="0"/>
          <c:showCatName val="1"/>
          <c:showSerName val="0"/>
          <c:showPercent val="1"/>
          <c:showBubbleSize val="0"/>
          <c:showLeaderLines val="1"/>
        </c:dLbls>
        <c:gapWidth val="150"/>
        <c:splitType val="pos"/>
        <c:splitPos val="4"/>
        <c:secondPieSize val="65"/>
        <c:serLines/>
      </c:ofPieChart>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Disegni** depositati in Italia e in provincia di Milano (1993-2023)</a:t>
            </a:r>
          </a:p>
        </c:rich>
      </c:tx>
      <c:layout>
        <c:manualLayout>
          <c:xMode val="edge"/>
          <c:yMode val="edge"/>
          <c:x val="0.12757091845505678"/>
          <c:y val="1.3757519919968065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manualLayout>
          <c:layoutTarget val="inner"/>
          <c:xMode val="edge"/>
          <c:yMode val="edge"/>
          <c:x val="6.7097461611096282E-2"/>
          <c:y val="8.5044402305269273E-2"/>
          <c:w val="0.87584109244845565"/>
          <c:h val="0.78711718391872298"/>
        </c:manualLayout>
      </c:layout>
      <c:barChart>
        <c:barDir val="col"/>
        <c:grouping val="clustered"/>
        <c:varyColors val="0"/>
        <c:ser>
          <c:idx val="0"/>
          <c:order val="0"/>
          <c:tx>
            <c:strRef>
              <c:f>'2023GraficoStoricoDisegni MI'!$F$2</c:f>
              <c:strCache>
                <c:ptCount val="1"/>
                <c:pt idx="0">
                  <c:v>Milano</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numRef>
              <c:f>'2023GraficoStoricoDisegni MI'!$E$6:$E$36</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 MI'!$F$6:$F$36</c:f>
              <c:numCache>
                <c:formatCode>#,##0</c:formatCode>
                <c:ptCount val="31"/>
                <c:pt idx="0">
                  <c:v>8456</c:v>
                </c:pt>
                <c:pt idx="1">
                  <c:v>7597</c:v>
                </c:pt>
                <c:pt idx="2">
                  <c:v>8275</c:v>
                </c:pt>
                <c:pt idx="3">
                  <c:v>8318</c:v>
                </c:pt>
                <c:pt idx="4">
                  <c:v>7894</c:v>
                </c:pt>
                <c:pt idx="5">
                  <c:v>8335</c:v>
                </c:pt>
                <c:pt idx="6">
                  <c:v>6478</c:v>
                </c:pt>
                <c:pt idx="7">
                  <c:v>7759</c:v>
                </c:pt>
                <c:pt idx="8">
                  <c:v>5230</c:v>
                </c:pt>
                <c:pt idx="9">
                  <c:v>5875</c:v>
                </c:pt>
                <c:pt idx="10">
                  <c:v>4803</c:v>
                </c:pt>
                <c:pt idx="11">
                  <c:v>2945</c:v>
                </c:pt>
                <c:pt idx="12">
                  <c:v>4082</c:v>
                </c:pt>
                <c:pt idx="13">
                  <c:v>5244</c:v>
                </c:pt>
                <c:pt idx="14">
                  <c:v>5598</c:v>
                </c:pt>
                <c:pt idx="15">
                  <c:v>3999</c:v>
                </c:pt>
                <c:pt idx="16">
                  <c:v>4079</c:v>
                </c:pt>
                <c:pt idx="17">
                  <c:v>6311</c:v>
                </c:pt>
                <c:pt idx="18">
                  <c:v>4839</c:v>
                </c:pt>
                <c:pt idx="19">
                  <c:v>4987</c:v>
                </c:pt>
                <c:pt idx="20">
                  <c:v>7291</c:v>
                </c:pt>
                <c:pt idx="21">
                  <c:v>6910</c:v>
                </c:pt>
                <c:pt idx="22">
                  <c:v>6433</c:v>
                </c:pt>
                <c:pt idx="23">
                  <c:v>5667</c:v>
                </c:pt>
                <c:pt idx="24">
                  <c:v>6637</c:v>
                </c:pt>
                <c:pt idx="25">
                  <c:v>7045</c:v>
                </c:pt>
                <c:pt idx="26">
                  <c:v>7191</c:v>
                </c:pt>
                <c:pt idx="27">
                  <c:v>5044</c:v>
                </c:pt>
                <c:pt idx="28">
                  <c:v>6166</c:v>
                </c:pt>
                <c:pt idx="29">
                  <c:v>7207</c:v>
                </c:pt>
                <c:pt idx="30" formatCode="General">
                  <c:v>9973</c:v>
                </c:pt>
              </c:numCache>
            </c:numRef>
          </c:val>
          <c:extLst>
            <c:ext xmlns:c16="http://schemas.microsoft.com/office/drawing/2014/chart" uri="{C3380CC4-5D6E-409C-BE32-E72D297353CC}">
              <c16:uniqueId val="{00000000-A62B-4861-B02E-3A1C4FF1F179}"/>
            </c:ext>
          </c:extLst>
        </c:ser>
        <c:dLbls>
          <c:showLegendKey val="0"/>
          <c:showVal val="0"/>
          <c:showCatName val="0"/>
          <c:showSerName val="0"/>
          <c:showPercent val="0"/>
          <c:showBubbleSize val="0"/>
        </c:dLbls>
        <c:gapWidth val="150"/>
        <c:axId val="1351593791"/>
        <c:axId val="1351598367"/>
      </c:barChart>
      <c:lineChart>
        <c:grouping val="standard"/>
        <c:varyColors val="0"/>
        <c:ser>
          <c:idx val="1"/>
          <c:order val="1"/>
          <c:tx>
            <c:strRef>
              <c:f>'2023GraficoStoricoDisegni MI'!$G$2</c:f>
              <c:strCache>
                <c:ptCount val="1"/>
                <c:pt idx="0">
                  <c:v>Italia </c:v>
                </c:pt>
              </c:strCache>
            </c:strRef>
          </c:tx>
          <c:spPr>
            <a:ln w="15875" cap="rnd">
              <a:solidFill>
                <a:srgbClr val="990033"/>
              </a:solidFill>
              <a:round/>
            </a:ln>
            <a:effectLst/>
          </c:spPr>
          <c:marker>
            <c:symbol val="none"/>
          </c:marker>
          <c:cat>
            <c:numRef>
              <c:f>'2023GraficoStoricoDisegni MI'!$E$6:$E$36</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 MI'!$G$6:$G$36</c:f>
              <c:numCache>
                <c:formatCode>General</c:formatCode>
                <c:ptCount val="31"/>
                <c:pt idx="0">
                  <c:v>22780</c:v>
                </c:pt>
                <c:pt idx="1">
                  <c:v>22088</c:v>
                </c:pt>
                <c:pt idx="2">
                  <c:v>23349</c:v>
                </c:pt>
                <c:pt idx="3">
                  <c:v>24410</c:v>
                </c:pt>
                <c:pt idx="4">
                  <c:v>23065</c:v>
                </c:pt>
                <c:pt idx="5">
                  <c:v>25437</c:v>
                </c:pt>
                <c:pt idx="6">
                  <c:v>22260</c:v>
                </c:pt>
                <c:pt idx="7">
                  <c:v>23658</c:v>
                </c:pt>
                <c:pt idx="8">
                  <c:v>21296</c:v>
                </c:pt>
                <c:pt idx="9">
                  <c:v>24107</c:v>
                </c:pt>
                <c:pt idx="10">
                  <c:v>21982</c:v>
                </c:pt>
                <c:pt idx="11">
                  <c:v>18538</c:v>
                </c:pt>
                <c:pt idx="12">
                  <c:v>20206</c:v>
                </c:pt>
                <c:pt idx="13">
                  <c:v>31823</c:v>
                </c:pt>
                <c:pt idx="14">
                  <c:v>28504</c:v>
                </c:pt>
                <c:pt idx="15">
                  <c:v>24153</c:v>
                </c:pt>
                <c:pt idx="16">
                  <c:v>26328</c:v>
                </c:pt>
                <c:pt idx="17">
                  <c:v>29993</c:v>
                </c:pt>
                <c:pt idx="18">
                  <c:v>27528</c:v>
                </c:pt>
                <c:pt idx="19">
                  <c:v>27949</c:v>
                </c:pt>
                <c:pt idx="20">
                  <c:v>29819</c:v>
                </c:pt>
                <c:pt idx="21">
                  <c:v>30432</c:v>
                </c:pt>
                <c:pt idx="22">
                  <c:v>28576</c:v>
                </c:pt>
                <c:pt idx="23">
                  <c:v>26781</c:v>
                </c:pt>
                <c:pt idx="24">
                  <c:v>30420</c:v>
                </c:pt>
                <c:pt idx="25">
                  <c:v>35103</c:v>
                </c:pt>
                <c:pt idx="26">
                  <c:v>30592</c:v>
                </c:pt>
                <c:pt idx="27">
                  <c:v>25173</c:v>
                </c:pt>
                <c:pt idx="28">
                  <c:v>26747</c:v>
                </c:pt>
                <c:pt idx="29">
                  <c:v>29412</c:v>
                </c:pt>
                <c:pt idx="30">
                  <c:v>36980</c:v>
                </c:pt>
              </c:numCache>
            </c:numRef>
          </c:val>
          <c:smooth val="1"/>
          <c:extLst>
            <c:ext xmlns:c16="http://schemas.microsoft.com/office/drawing/2014/chart" uri="{C3380CC4-5D6E-409C-BE32-E72D297353CC}">
              <c16:uniqueId val="{00000001-A62B-4861-B02E-3A1C4FF1F179}"/>
            </c:ext>
          </c:extLst>
        </c:ser>
        <c:dLbls>
          <c:showLegendKey val="0"/>
          <c:showVal val="0"/>
          <c:showCatName val="0"/>
          <c:showSerName val="0"/>
          <c:showPercent val="0"/>
          <c:showBubbleSize val="0"/>
        </c:dLbls>
        <c:marker val="1"/>
        <c:smooth val="0"/>
        <c:axId val="1351602527"/>
        <c:axId val="1351599199"/>
      </c:lineChart>
      <c:catAx>
        <c:axId val="135159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8367"/>
        <c:crosses val="autoZero"/>
        <c:auto val="1"/>
        <c:lblAlgn val="ctr"/>
        <c:lblOffset val="100"/>
        <c:noMultiLvlLbl val="0"/>
      </c:catAx>
      <c:valAx>
        <c:axId val="1351598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3791"/>
        <c:crosses val="autoZero"/>
        <c:crossBetween val="between"/>
      </c:valAx>
      <c:valAx>
        <c:axId val="1351599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602527"/>
        <c:crosses val="max"/>
        <c:crossBetween val="between"/>
      </c:valAx>
      <c:catAx>
        <c:axId val="1351602527"/>
        <c:scaling>
          <c:orientation val="minMax"/>
        </c:scaling>
        <c:delete val="1"/>
        <c:axPos val="b"/>
        <c:numFmt formatCode="General" sourceLinked="1"/>
        <c:majorTickMark val="none"/>
        <c:minorTickMark val="none"/>
        <c:tickLblPos val="nextTo"/>
        <c:crossAx val="1351599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Disegni** depositati in Italia e in provincia di Monza Brianza  (1993-2023)</a:t>
            </a:r>
          </a:p>
        </c:rich>
      </c:tx>
      <c:layout>
        <c:manualLayout>
          <c:xMode val="edge"/>
          <c:yMode val="edge"/>
          <c:x val="0.15478180623831345"/>
          <c:y val="6.8787599599840323E-3"/>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'2023GraficoStoricoDisegniMB'!$F$37</c:f>
              <c:strCache>
                <c:ptCount val="1"/>
                <c:pt idx="0">
                  <c:v>Monza</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numRef>
              <c:f>'2023GraficoStoricoDisegniMB'!$E$41:$E$71</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'2023GraficoStoricoDisegniMB'!$F$41:$F$71</c:f>
              <c:numCache>
                <c:formatCode>#,##0</c:formatCode>
                <c:ptCount val="31"/>
                <c:pt idx="0">
                  <c:v>0</c:v>
                </c:pt>
                <c:pt idx="1">
                  <c:v>14</c:v>
                </c:pt>
                <c:pt idx="2">
                  <c:v>19</c:v>
                </c:pt>
                <c:pt idx="3">
                  <c:v>37</c:v>
                </c:pt>
                <c:pt idx="4">
                  <c:v>5</c:v>
                </c:pt>
                <c:pt idx="5">
                  <c:v>20</c:v>
                </c:pt>
                <c:pt idx="6">
                  <c:v>48</c:v>
                </c:pt>
                <c:pt idx="7">
                  <c:v>128</c:v>
                </c:pt>
                <c:pt idx="8">
                  <c:v>30</c:v>
                </c:pt>
                <c:pt idx="9">
                  <c:v>7</c:v>
                </c:pt>
                <c:pt idx="10">
                  <c:v>6</c:v>
                </c:pt>
                <c:pt idx="11">
                  <c:v>0</c:v>
                </c:pt>
                <c:pt idx="12">
                  <c:v>0</c:v>
                </c:pt>
                <c:pt idx="13">
                  <c:v>0</c:v>
                </c:pt>
                <c:pt idx="14">
                  <c:v>0</c:v>
                </c:pt>
                <c:pt idx="15">
                  <c:v>0</c:v>
                </c:pt>
                <c:pt idx="16">
                  <c:v>31</c:v>
                </c:pt>
                <c:pt idx="17">
                  <c:v>32</c:v>
                </c:pt>
                <c:pt idx="18">
                  <c:v>42</c:v>
                </c:pt>
                <c:pt idx="19">
                  <c:v>63</c:v>
                </c:pt>
                <c:pt idx="20">
                  <c:v>119</c:v>
                </c:pt>
                <c:pt idx="21">
                  <c:v>120</c:v>
                </c:pt>
                <c:pt idx="22">
                  <c:v>13</c:v>
                </c:pt>
                <c:pt idx="23">
                  <c:v>42</c:v>
                </c:pt>
                <c:pt idx="24">
                  <c:v>110</c:v>
                </c:pt>
                <c:pt idx="25">
                  <c:v>38</c:v>
                </c:pt>
                <c:pt idx="26">
                  <c:v>23</c:v>
                </c:pt>
                <c:pt idx="27">
                  <c:v>9</c:v>
                </c:pt>
                <c:pt idx="28">
                  <c:v>115</c:v>
                </c:pt>
                <c:pt idx="29">
                  <c:v>6</c:v>
                </c:pt>
                <c:pt idx="30" formatCode="General">
                  <c:v>115</c:v>
                </c:pt>
              </c:numCache>
            </c:numRef>
          </c:val>
          <c:extLst>
            <c:ext xmlns:c16="http://schemas.microsoft.com/office/drawing/2014/chart" uri="{C3380CC4-5D6E-409C-BE32-E72D297353CC}">
              <c16:uniqueId val="{00000000-2E9E-4AF9-82D2-9EC6FD4AC31B}"/>
            </c:ext>
          </c:extLst>
        </c:ser>
        <c:dLbls>
          <c:showLegendKey val="0"/>
          <c:showVal val="0"/>
          <c:showCatName val="0"/>
          <c:showSerName val="0"/>
          <c:showPercent val="0"/>
          <c:showBubbleSize val="0"/>
        </c:dLbls>
        <c:gapWidth val="150"/>
        <c:axId val="1351593791"/>
        <c:axId val="1351598367"/>
      </c:barChart>
      <c:lineChart>
        <c:grouping val="standard"/>
        <c:varyColors val="0"/>
        <c:ser>
          <c:idx val="1"/>
          <c:order val="1"/>
          <c:tx>
            <c:strRef>
              <c:f>'2023GraficoStoricoDisegniMB'!$G$37</c:f>
              <c:strCache>
                <c:ptCount val="1"/>
                <c:pt idx="0">
                  <c:v>Italia </c:v>
                </c:pt>
              </c:strCache>
            </c:strRef>
          </c:tx>
          <c:spPr>
            <a:ln w="15875" cap="rnd">
              <a:solidFill>
                <a:srgbClr val="990033"/>
              </a:solidFill>
              <a:round/>
            </a:ln>
            <a:effectLst/>
          </c:spPr>
          <c:marker>
            <c:symbol val="none"/>
          </c:marker>
          <c:cat>
            <c:numRef>
              <c:f>'2023GraficoStoricoDisegniMB'!$E$41:$E$71</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'2023GraficoStoricoDisegniMB'!$G$41:$G$71</c:f>
              <c:numCache>
                <c:formatCode>General</c:formatCode>
                <c:ptCount val="31"/>
                <c:pt idx="0">
                  <c:v>22780</c:v>
                </c:pt>
                <c:pt idx="1">
                  <c:v>22088</c:v>
                </c:pt>
                <c:pt idx="2">
                  <c:v>23349</c:v>
                </c:pt>
                <c:pt idx="3">
                  <c:v>24410</c:v>
                </c:pt>
                <c:pt idx="4">
                  <c:v>23065</c:v>
                </c:pt>
                <c:pt idx="5">
                  <c:v>25437</c:v>
                </c:pt>
                <c:pt idx="6">
                  <c:v>22260</c:v>
                </c:pt>
                <c:pt idx="7">
                  <c:v>23658</c:v>
                </c:pt>
                <c:pt idx="8">
                  <c:v>21296</c:v>
                </c:pt>
                <c:pt idx="9">
                  <c:v>24107</c:v>
                </c:pt>
                <c:pt idx="10">
                  <c:v>21982</c:v>
                </c:pt>
                <c:pt idx="11">
                  <c:v>18538</c:v>
                </c:pt>
                <c:pt idx="12">
                  <c:v>20206</c:v>
                </c:pt>
                <c:pt idx="13">
                  <c:v>31823</c:v>
                </c:pt>
                <c:pt idx="14">
                  <c:v>28504</c:v>
                </c:pt>
                <c:pt idx="15">
                  <c:v>24153</c:v>
                </c:pt>
                <c:pt idx="16">
                  <c:v>26328</c:v>
                </c:pt>
                <c:pt idx="17">
                  <c:v>29993</c:v>
                </c:pt>
                <c:pt idx="18">
                  <c:v>27528</c:v>
                </c:pt>
                <c:pt idx="19">
                  <c:v>27949</c:v>
                </c:pt>
                <c:pt idx="20">
                  <c:v>29819</c:v>
                </c:pt>
                <c:pt idx="21">
                  <c:v>30432</c:v>
                </c:pt>
                <c:pt idx="22">
                  <c:v>28576</c:v>
                </c:pt>
                <c:pt idx="23">
                  <c:v>26781</c:v>
                </c:pt>
                <c:pt idx="24">
                  <c:v>30420</c:v>
                </c:pt>
                <c:pt idx="25">
                  <c:v>35103</c:v>
                </c:pt>
                <c:pt idx="26">
                  <c:v>30592</c:v>
                </c:pt>
                <c:pt idx="27">
                  <c:v>25173</c:v>
                </c:pt>
                <c:pt idx="28">
                  <c:v>26747</c:v>
                </c:pt>
                <c:pt idx="29">
                  <c:v>29412</c:v>
                </c:pt>
                <c:pt idx="30">
                  <c:v>36980</c:v>
                </c:pt>
              </c:numCache>
            </c:numRef>
          </c:val>
          <c:smooth val="1"/>
          <c:extLst>
            <c:ext xmlns:c16="http://schemas.microsoft.com/office/drawing/2014/chart" uri="{C3380CC4-5D6E-409C-BE32-E72D297353CC}">
              <c16:uniqueId val="{00000001-2E9E-4AF9-82D2-9EC6FD4AC31B}"/>
            </c:ext>
          </c:extLst>
        </c:ser>
        <c:dLbls>
          <c:showLegendKey val="0"/>
          <c:showVal val="0"/>
          <c:showCatName val="0"/>
          <c:showSerName val="0"/>
          <c:showPercent val="0"/>
          <c:showBubbleSize val="0"/>
        </c:dLbls>
        <c:marker val="1"/>
        <c:smooth val="0"/>
        <c:axId val="1351602527"/>
        <c:axId val="1351599199"/>
      </c:lineChart>
      <c:catAx>
        <c:axId val="135159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8367"/>
        <c:crosses val="autoZero"/>
        <c:auto val="1"/>
        <c:lblAlgn val="ctr"/>
        <c:lblOffset val="100"/>
        <c:noMultiLvlLbl val="0"/>
      </c:catAx>
      <c:valAx>
        <c:axId val="1351598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3791"/>
        <c:crosses val="autoZero"/>
        <c:crossBetween val="between"/>
      </c:valAx>
      <c:valAx>
        <c:axId val="1351599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602527"/>
        <c:crosses val="max"/>
        <c:crossBetween val="between"/>
      </c:valAx>
      <c:catAx>
        <c:axId val="1351602527"/>
        <c:scaling>
          <c:orientation val="minMax"/>
        </c:scaling>
        <c:delete val="1"/>
        <c:axPos val="b"/>
        <c:numFmt formatCode="General" sourceLinked="1"/>
        <c:majorTickMark val="none"/>
        <c:minorTickMark val="none"/>
        <c:tickLblPos val="nextTo"/>
        <c:crossAx val="1351599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Disegni** depositati in Italia e in provincia di Lodi (1993-2023)</a:t>
            </a:r>
          </a:p>
        </c:rich>
      </c:tx>
      <c:layout>
        <c:manualLayout>
          <c:xMode val="edge"/>
          <c:yMode val="edge"/>
          <c:x val="0.12757091845505678"/>
          <c:y val="1.3757519919968065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'2023GraficoStoricoDisegniLO '!$F$2</c:f>
              <c:strCache>
                <c:ptCount val="1"/>
                <c:pt idx="0">
                  <c:v>Lodi</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numRef>
              <c:f>'2023GraficoStoricoDisegniLO '!$E$6:$E$36</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'2023GraficoStoricoDisegniLO '!$F$6:$F$36</c:f>
              <c:numCache>
                <c:formatCode>General</c:formatCode>
                <c:ptCount val="31"/>
                <c:pt idx="0">
                  <c:v>0</c:v>
                </c:pt>
                <c:pt idx="1">
                  <c:v>0</c:v>
                </c:pt>
                <c:pt idx="2">
                  <c:v>0</c:v>
                </c:pt>
                <c:pt idx="3">
                  <c:v>0</c:v>
                </c:pt>
                <c:pt idx="4">
                  <c:v>1</c:v>
                </c:pt>
                <c:pt idx="5">
                  <c:v>0</c:v>
                </c:pt>
                <c:pt idx="6">
                  <c:v>2</c:v>
                </c:pt>
                <c:pt idx="7">
                  <c:v>3</c:v>
                </c:pt>
                <c:pt idx="8">
                  <c:v>0</c:v>
                </c:pt>
                <c:pt idx="9">
                  <c:v>35</c:v>
                </c:pt>
                <c:pt idx="10">
                  <c:v>0</c:v>
                </c:pt>
                <c:pt idx="11">
                  <c:v>0</c:v>
                </c:pt>
                <c:pt idx="12">
                  <c:v>0</c:v>
                </c:pt>
                <c:pt idx="13">
                  <c:v>0</c:v>
                </c:pt>
                <c:pt idx="14">
                  <c:v>0</c:v>
                </c:pt>
                <c:pt idx="15">
                  <c:v>79</c:v>
                </c:pt>
                <c:pt idx="16">
                  <c:v>0</c:v>
                </c:pt>
                <c:pt idx="17">
                  <c:v>0</c:v>
                </c:pt>
                <c:pt idx="18">
                  <c:v>2</c:v>
                </c:pt>
                <c:pt idx="19">
                  <c:v>358</c:v>
                </c:pt>
                <c:pt idx="20">
                  <c:v>0</c:v>
                </c:pt>
                <c:pt idx="21">
                  <c:v>1</c:v>
                </c:pt>
                <c:pt idx="22">
                  <c:v>3</c:v>
                </c:pt>
                <c:pt idx="23">
                  <c:v>25</c:v>
                </c:pt>
                <c:pt idx="24">
                  <c:v>24</c:v>
                </c:pt>
                <c:pt idx="25">
                  <c:v>104</c:v>
                </c:pt>
                <c:pt idx="26">
                  <c:v>93</c:v>
                </c:pt>
                <c:pt idx="27">
                  <c:v>2</c:v>
                </c:pt>
                <c:pt idx="28">
                  <c:v>21</c:v>
                </c:pt>
                <c:pt idx="29">
                  <c:v>1</c:v>
                </c:pt>
                <c:pt idx="30">
                  <c:v>5</c:v>
                </c:pt>
              </c:numCache>
            </c:numRef>
          </c:val>
          <c:extLst>
            <c:ext xmlns:c16="http://schemas.microsoft.com/office/drawing/2014/chart" uri="{C3380CC4-5D6E-409C-BE32-E72D297353CC}">
              <c16:uniqueId val="{00000000-2487-4ECD-A714-BC5DB7E3CA9B}"/>
            </c:ext>
          </c:extLst>
        </c:ser>
        <c:dLbls>
          <c:showLegendKey val="0"/>
          <c:showVal val="0"/>
          <c:showCatName val="0"/>
          <c:showSerName val="0"/>
          <c:showPercent val="0"/>
          <c:showBubbleSize val="0"/>
        </c:dLbls>
        <c:gapWidth val="150"/>
        <c:axId val="1351593791"/>
        <c:axId val="1351598367"/>
      </c:barChart>
      <c:lineChart>
        <c:grouping val="standard"/>
        <c:varyColors val="0"/>
        <c:ser>
          <c:idx val="1"/>
          <c:order val="1"/>
          <c:tx>
            <c:strRef>
              <c:f>'2023GraficoStoricoDisegniLO '!$G$2</c:f>
              <c:strCache>
                <c:ptCount val="1"/>
                <c:pt idx="0">
                  <c:v>Italia </c:v>
                </c:pt>
              </c:strCache>
            </c:strRef>
          </c:tx>
          <c:spPr>
            <a:ln w="15875" cap="rnd">
              <a:solidFill>
                <a:srgbClr val="990033"/>
              </a:solidFill>
              <a:round/>
            </a:ln>
            <a:effectLst/>
          </c:spPr>
          <c:marker>
            <c:symbol val="none"/>
          </c:marker>
          <c:cat>
            <c:numRef>
              <c:f>'2023GraficoStoricoDisegniLO '!$E$6:$E$36</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'2023GraficoStoricoDisegniLO '!$G$6:$G$36</c:f>
              <c:numCache>
                <c:formatCode>General</c:formatCode>
                <c:ptCount val="31"/>
                <c:pt idx="0">
                  <c:v>22780</c:v>
                </c:pt>
                <c:pt idx="1">
                  <c:v>22088</c:v>
                </c:pt>
                <c:pt idx="2">
                  <c:v>23349</c:v>
                </c:pt>
                <c:pt idx="3">
                  <c:v>24410</c:v>
                </c:pt>
                <c:pt idx="4">
                  <c:v>23065</c:v>
                </c:pt>
                <c:pt idx="5">
                  <c:v>25437</c:v>
                </c:pt>
                <c:pt idx="6">
                  <c:v>22260</c:v>
                </c:pt>
                <c:pt idx="7">
                  <c:v>23658</c:v>
                </c:pt>
                <c:pt idx="8">
                  <c:v>21296</c:v>
                </c:pt>
                <c:pt idx="9">
                  <c:v>24107</c:v>
                </c:pt>
                <c:pt idx="10">
                  <c:v>21982</c:v>
                </c:pt>
                <c:pt idx="11">
                  <c:v>18538</c:v>
                </c:pt>
                <c:pt idx="12">
                  <c:v>20206</c:v>
                </c:pt>
                <c:pt idx="13">
                  <c:v>31823</c:v>
                </c:pt>
                <c:pt idx="14">
                  <c:v>28504</c:v>
                </c:pt>
                <c:pt idx="15">
                  <c:v>24153</c:v>
                </c:pt>
                <c:pt idx="16">
                  <c:v>26328</c:v>
                </c:pt>
                <c:pt idx="17">
                  <c:v>29993</c:v>
                </c:pt>
                <c:pt idx="18">
                  <c:v>27528</c:v>
                </c:pt>
                <c:pt idx="19">
                  <c:v>27949</c:v>
                </c:pt>
                <c:pt idx="20">
                  <c:v>29819</c:v>
                </c:pt>
                <c:pt idx="21">
                  <c:v>30432</c:v>
                </c:pt>
                <c:pt idx="22">
                  <c:v>28576</c:v>
                </c:pt>
                <c:pt idx="23">
                  <c:v>26781</c:v>
                </c:pt>
                <c:pt idx="24">
                  <c:v>30420</c:v>
                </c:pt>
                <c:pt idx="25">
                  <c:v>35103</c:v>
                </c:pt>
                <c:pt idx="26">
                  <c:v>30592</c:v>
                </c:pt>
                <c:pt idx="27">
                  <c:v>25173</c:v>
                </c:pt>
                <c:pt idx="28">
                  <c:v>26747</c:v>
                </c:pt>
                <c:pt idx="29">
                  <c:v>29412</c:v>
                </c:pt>
                <c:pt idx="30">
                  <c:v>36980</c:v>
                </c:pt>
              </c:numCache>
            </c:numRef>
          </c:val>
          <c:smooth val="1"/>
          <c:extLst>
            <c:ext xmlns:c16="http://schemas.microsoft.com/office/drawing/2014/chart" uri="{C3380CC4-5D6E-409C-BE32-E72D297353CC}">
              <c16:uniqueId val="{00000001-2487-4ECD-A714-BC5DB7E3CA9B}"/>
            </c:ext>
          </c:extLst>
        </c:ser>
        <c:dLbls>
          <c:showLegendKey val="0"/>
          <c:showVal val="0"/>
          <c:showCatName val="0"/>
          <c:showSerName val="0"/>
          <c:showPercent val="0"/>
          <c:showBubbleSize val="0"/>
        </c:dLbls>
        <c:marker val="1"/>
        <c:smooth val="0"/>
        <c:axId val="1351602527"/>
        <c:axId val="1351599199"/>
      </c:lineChart>
      <c:catAx>
        <c:axId val="135159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8367"/>
        <c:crosses val="autoZero"/>
        <c:auto val="1"/>
        <c:lblAlgn val="ctr"/>
        <c:lblOffset val="100"/>
        <c:noMultiLvlLbl val="0"/>
      </c:catAx>
      <c:valAx>
        <c:axId val="1351598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593791"/>
        <c:crosses val="autoZero"/>
        <c:crossBetween val="between"/>
      </c:valAx>
      <c:valAx>
        <c:axId val="1351599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crossAx val="1351602527"/>
        <c:crosses val="max"/>
        <c:crossBetween val="between"/>
      </c:valAx>
      <c:catAx>
        <c:axId val="1351602527"/>
        <c:scaling>
          <c:orientation val="minMax"/>
        </c:scaling>
        <c:delete val="1"/>
        <c:axPos val="b"/>
        <c:numFmt formatCode="General" sourceLinked="1"/>
        <c:majorTickMark val="none"/>
        <c:minorTickMark val="none"/>
        <c:tickLblPos val="nextTo"/>
        <c:crossAx val="1351599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Brevetti per invenzione industriale depositati in provincia di Milano, Monza Brianza, Lodi</a:t>
            </a:r>
          </a:p>
          <a:p>
            <a:pPr>
              <a:defRPr/>
            </a:pPr>
            <a:r>
              <a:rPr lang="it-IT" sz="2400" b="1" dirty="0">
                <a:solidFill>
                  <a:srgbClr val="003399"/>
                </a:solidFill>
                <a:latin typeface="+mn-lt"/>
              </a:rPr>
              <a:t> (anni 1993-2023)</a:t>
            </a:r>
          </a:p>
        </c:rich>
      </c:tx>
      <c:layout>
        <c:manualLayout>
          <c:xMode val="edge"/>
          <c:yMode val="edge"/>
          <c:x val="0.13625588667445276"/>
          <c:y val="0"/>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'2023GraficStoricoBrevettiMILOMB'!$B$38</c:f>
              <c:strCache>
                <c:ptCount val="1"/>
                <c:pt idx="0">
                  <c:v>Milano/Monza Brianza/Lodi</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'2023GraficStoricoBrevettiMILOMB'!$A$42:$A$72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'2023GraficStoricoBrevettiMILOMB'!$B$42:$B$72</c:f>
              <c:numCache>
                <c:formatCode>General</c:formatCode>
                <c:ptCount val="31"/>
                <c:pt idx="0">
                  <c:v>2736</c:v>
                </c:pt>
                <c:pt idx="1">
                  <c:v>2628</c:v>
                </c:pt>
                <c:pt idx="2">
                  <c:v>2781</c:v>
                </c:pt>
                <c:pt idx="3">
                  <c:v>2694</c:v>
                </c:pt>
                <c:pt idx="4">
                  <c:v>2847</c:v>
                </c:pt>
                <c:pt idx="5">
                  <c:v>2786</c:v>
                </c:pt>
                <c:pt idx="6">
                  <c:v>2744</c:v>
                </c:pt>
                <c:pt idx="7">
                  <c:v>2810</c:v>
                </c:pt>
                <c:pt idx="8">
                  <c:v>2786</c:v>
                </c:pt>
                <c:pt idx="9">
                  <c:v>2693</c:v>
                </c:pt>
                <c:pt idx="10">
                  <c:v>2575</c:v>
                </c:pt>
                <c:pt idx="11">
                  <c:v>2465</c:v>
                </c:pt>
                <c:pt idx="12">
                  <c:v>2461</c:v>
                </c:pt>
                <c:pt idx="13">
                  <c:v>2479</c:v>
                </c:pt>
                <c:pt idx="14">
                  <c:v>2695</c:v>
                </c:pt>
                <c:pt idx="15">
                  <c:v>2661</c:v>
                </c:pt>
                <c:pt idx="16">
                  <c:v>2695</c:v>
                </c:pt>
                <c:pt idx="17">
                  <c:v>2710</c:v>
                </c:pt>
                <c:pt idx="18">
                  <c:v>2654</c:v>
                </c:pt>
                <c:pt idx="19">
                  <c:v>2443</c:v>
                </c:pt>
                <c:pt idx="20">
                  <c:v>2425</c:v>
                </c:pt>
                <c:pt idx="21">
                  <c:v>2432</c:v>
                </c:pt>
                <c:pt idx="22">
                  <c:v>2664</c:v>
                </c:pt>
                <c:pt idx="23">
                  <c:v>2865</c:v>
                </c:pt>
                <c:pt idx="24">
                  <c:v>2814</c:v>
                </c:pt>
                <c:pt idx="25">
                  <c:v>2632</c:v>
                </c:pt>
                <c:pt idx="26">
                  <c:v>2829</c:v>
                </c:pt>
                <c:pt idx="27">
                  <c:v>2954</c:v>
                </c:pt>
                <c:pt idx="28">
                  <c:v>3072</c:v>
                </c:pt>
                <c:pt idx="29">
                  <c:v>2490</c:v>
                </c:pt>
                <c:pt idx="30">
                  <c:v>2470</c:v>
                </c:pt>
              </c:numCache>
            </c:numRef>
          </c:val>
          <c:extLst>
            <c:ext xmlns:c16="http://schemas.microsoft.com/office/drawing/2014/chart" uri="{C3380CC4-5D6E-409C-BE32-E72D297353CC}">
              <c16:uniqueId val="{00000000-9A45-4EEC-B33E-15A2AF7C9D88}"/>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'2023GraficStoricoBrevettiMILOMB'!$C$38</c:f>
              <c:strCache>
                <c:ptCount val="1"/>
                <c:pt idx="0">
                  <c:v>Italia</c:v>
                </c:pt>
              </c:strCache>
            </c:strRef>
          </c:tx>
          <c:spPr>
            <a:ln w="15875" cap="rnd">
              <a:solidFill>
                <a:schemeClr val="accent2"/>
              </a:solidFill>
              <a:round/>
            </a:ln>
            <a:effectLst/>
          </c:spPr>
          <c:marker>
            <c:symbol val="none"/>
          </c:marker>
          <c:cat>
            <c:numRef>
              <c:f>'2023GraficStoricoBrevettiMILOMB'!$A$42:$A$72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'2023GraficStoricoBrevettiMILOMB'!$C$42:$C$72</c:f>
              <c:numCache>
                <c:formatCode>General</c:formatCode>
                <c:ptCount val="31"/>
                <c:pt idx="0">
                  <c:v>8092</c:v>
                </c:pt>
                <c:pt idx="1">
                  <c:v>8310</c:v>
                </c:pt>
                <c:pt idx="2">
                  <c:v>8574</c:v>
                </c:pt>
                <c:pt idx="3">
                  <c:v>8900</c:v>
                </c:pt>
                <c:pt idx="4">
                  <c:v>9289</c:v>
                </c:pt>
                <c:pt idx="5">
                  <c:v>9213</c:v>
                </c:pt>
                <c:pt idx="6">
                  <c:v>9220</c:v>
                </c:pt>
                <c:pt idx="7">
                  <c:v>9426</c:v>
                </c:pt>
                <c:pt idx="8">
                  <c:v>9488</c:v>
                </c:pt>
                <c:pt idx="9">
                  <c:v>9500</c:v>
                </c:pt>
                <c:pt idx="10">
                  <c:v>9400</c:v>
                </c:pt>
                <c:pt idx="11">
                  <c:v>9248</c:v>
                </c:pt>
                <c:pt idx="12">
                  <c:v>9331</c:v>
                </c:pt>
                <c:pt idx="13">
                  <c:v>10887</c:v>
                </c:pt>
                <c:pt idx="14">
                  <c:v>10120</c:v>
                </c:pt>
                <c:pt idx="15">
                  <c:v>9445</c:v>
                </c:pt>
                <c:pt idx="16">
                  <c:v>9641</c:v>
                </c:pt>
                <c:pt idx="17">
                  <c:v>9663</c:v>
                </c:pt>
                <c:pt idx="18">
                  <c:v>9610</c:v>
                </c:pt>
                <c:pt idx="19">
                  <c:v>9210</c:v>
                </c:pt>
                <c:pt idx="20">
                  <c:v>9124</c:v>
                </c:pt>
                <c:pt idx="21">
                  <c:v>9382</c:v>
                </c:pt>
                <c:pt idx="22">
                  <c:v>9688</c:v>
                </c:pt>
                <c:pt idx="23">
                  <c:v>9821</c:v>
                </c:pt>
                <c:pt idx="24">
                  <c:v>9668</c:v>
                </c:pt>
                <c:pt idx="25">
                  <c:v>9821</c:v>
                </c:pt>
                <c:pt idx="26">
                  <c:v>10127</c:v>
                </c:pt>
                <c:pt idx="27">
                  <c:v>11008</c:v>
                </c:pt>
                <c:pt idx="28">
                  <c:v>11063</c:v>
                </c:pt>
                <c:pt idx="29">
                  <c:v>9088</c:v>
                </c:pt>
                <c:pt idx="30">
                  <c:v>9450</c:v>
                </c:pt>
              </c:numCache>
            </c:numRef>
          </c:val>
          <c:smooth val="1"/>
          <c:extLst>
            <c:ext xmlns:c16="http://schemas.microsoft.com/office/drawing/2014/chart" uri="{C3380CC4-5D6E-409C-BE32-E72D297353CC}">
              <c16:uniqueId val="{00000001-9A45-4EEC-B33E-15A2AF7C9D88}"/>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Brevetti per invenzione industriale depositati in provincia di Milano  (anni 1993-2023)</a:t>
            </a:r>
          </a:p>
        </c:rich>
      </c:tx>
      <c:layout>
        <c:manualLayout>
          <c:xMode val="edge"/>
          <c:yMode val="edge"/>
          <c:x val="0.134652398989899"/>
          <c:y val="1.0732701230753499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'2023grafico storico brevetti MI'!$B$38</c:f>
              <c:strCache>
                <c:ptCount val="1"/>
                <c:pt idx="0">
                  <c:v>Milano</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'2023grafico storico brevetti MI'!$A$42:$A$72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brevetti MI'!$B$42:$B$72</c:f>
              <c:numCache>
                <c:formatCode>#,##0</c:formatCode>
                <c:ptCount val="31"/>
                <c:pt idx="0">
                  <c:v>2710</c:v>
                </c:pt>
                <c:pt idx="1">
                  <c:v>2616</c:v>
                </c:pt>
                <c:pt idx="2">
                  <c:v>2770</c:v>
                </c:pt>
                <c:pt idx="3">
                  <c:v>2678</c:v>
                </c:pt>
                <c:pt idx="4">
                  <c:v>2815</c:v>
                </c:pt>
                <c:pt idx="5">
                  <c:v>2755</c:v>
                </c:pt>
                <c:pt idx="6">
                  <c:v>2707</c:v>
                </c:pt>
                <c:pt idx="7">
                  <c:v>2762</c:v>
                </c:pt>
                <c:pt idx="8">
                  <c:v>2731</c:v>
                </c:pt>
                <c:pt idx="9">
                  <c:v>2652</c:v>
                </c:pt>
                <c:pt idx="10">
                  <c:v>2533</c:v>
                </c:pt>
                <c:pt idx="11">
                  <c:v>2404</c:v>
                </c:pt>
                <c:pt idx="12">
                  <c:v>2399</c:v>
                </c:pt>
                <c:pt idx="13">
                  <c:v>2400</c:v>
                </c:pt>
                <c:pt idx="14">
                  <c:v>2649</c:v>
                </c:pt>
                <c:pt idx="15">
                  <c:v>2606</c:v>
                </c:pt>
                <c:pt idx="16">
                  <c:v>2642</c:v>
                </c:pt>
                <c:pt idx="17">
                  <c:v>2628</c:v>
                </c:pt>
                <c:pt idx="18">
                  <c:v>2569</c:v>
                </c:pt>
                <c:pt idx="19">
                  <c:v>2355</c:v>
                </c:pt>
                <c:pt idx="20">
                  <c:v>2356</c:v>
                </c:pt>
                <c:pt idx="21">
                  <c:v>2360</c:v>
                </c:pt>
                <c:pt idx="22">
                  <c:v>2559</c:v>
                </c:pt>
                <c:pt idx="23">
                  <c:v>2779</c:v>
                </c:pt>
                <c:pt idx="24">
                  <c:v>2737</c:v>
                </c:pt>
                <c:pt idx="25">
                  <c:v>2559</c:v>
                </c:pt>
                <c:pt idx="26">
                  <c:v>2732</c:v>
                </c:pt>
                <c:pt idx="27">
                  <c:v>2869</c:v>
                </c:pt>
                <c:pt idx="28">
                  <c:v>2999</c:v>
                </c:pt>
                <c:pt idx="29">
                  <c:v>2432</c:v>
                </c:pt>
                <c:pt idx="30">
                  <c:v>2409</c:v>
                </c:pt>
              </c:numCache>
            </c:numRef>
          </c:val>
          <c:extLst>
            <c:ext xmlns:c16="http://schemas.microsoft.com/office/drawing/2014/chart" uri="{C3380CC4-5D6E-409C-BE32-E72D297353CC}">
              <c16:uniqueId val="{00000000-BA8B-43CC-A4DF-A9164CDFECBE}"/>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'2023grafico storico brevetti MI'!$C$38</c:f>
              <c:strCache>
                <c:ptCount val="1"/>
                <c:pt idx="0">
                  <c:v>Italia</c:v>
                </c:pt>
              </c:strCache>
            </c:strRef>
          </c:tx>
          <c:spPr>
            <a:ln w="15875" cap="rnd">
              <a:solidFill>
                <a:schemeClr val="accent2"/>
              </a:solidFill>
              <a:round/>
            </a:ln>
            <a:effectLst/>
          </c:spPr>
          <c:marker>
            <c:symbol val="none"/>
          </c:marker>
          <c:cat>
            <c:numRef>
              <c:f>'2023grafico storico brevetti MI'!$A$42:$A$72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'2023grafico storico brevetti MI'!$C$42:$C$72</c:f>
              <c:numCache>
                <c:formatCode>General</c:formatCode>
                <c:ptCount val="31"/>
                <c:pt idx="0">
                  <c:v>8092</c:v>
                </c:pt>
                <c:pt idx="1">
                  <c:v>8310</c:v>
                </c:pt>
                <c:pt idx="2">
                  <c:v>8574</c:v>
                </c:pt>
                <c:pt idx="3">
                  <c:v>8900</c:v>
                </c:pt>
                <c:pt idx="4">
                  <c:v>9289</c:v>
                </c:pt>
                <c:pt idx="5">
                  <c:v>9213</c:v>
                </c:pt>
                <c:pt idx="6">
                  <c:v>9220</c:v>
                </c:pt>
                <c:pt idx="7">
                  <c:v>9426</c:v>
                </c:pt>
                <c:pt idx="8">
                  <c:v>9488</c:v>
                </c:pt>
                <c:pt idx="9">
                  <c:v>9500</c:v>
                </c:pt>
                <c:pt idx="10">
                  <c:v>9400</c:v>
                </c:pt>
                <c:pt idx="11">
                  <c:v>9248</c:v>
                </c:pt>
                <c:pt idx="12">
                  <c:v>9331</c:v>
                </c:pt>
                <c:pt idx="13">
                  <c:v>10887</c:v>
                </c:pt>
                <c:pt idx="14">
                  <c:v>10120</c:v>
                </c:pt>
                <c:pt idx="15">
                  <c:v>9445</c:v>
                </c:pt>
                <c:pt idx="16">
                  <c:v>9641</c:v>
                </c:pt>
                <c:pt idx="17">
                  <c:v>9663</c:v>
                </c:pt>
                <c:pt idx="18">
                  <c:v>9610</c:v>
                </c:pt>
                <c:pt idx="19">
                  <c:v>9210</c:v>
                </c:pt>
                <c:pt idx="20">
                  <c:v>9124</c:v>
                </c:pt>
                <c:pt idx="21">
                  <c:v>9382</c:v>
                </c:pt>
                <c:pt idx="22">
                  <c:v>9688</c:v>
                </c:pt>
                <c:pt idx="23">
                  <c:v>9821</c:v>
                </c:pt>
                <c:pt idx="24">
                  <c:v>9668</c:v>
                </c:pt>
                <c:pt idx="25">
                  <c:v>9821</c:v>
                </c:pt>
                <c:pt idx="26">
                  <c:v>10127</c:v>
                </c:pt>
                <c:pt idx="27">
                  <c:v>11008</c:v>
                </c:pt>
                <c:pt idx="28">
                  <c:v>11063</c:v>
                </c:pt>
                <c:pt idx="29">
                  <c:v>9088</c:v>
                </c:pt>
                <c:pt idx="30">
                  <c:v>9450</c:v>
                </c:pt>
              </c:numCache>
            </c:numRef>
          </c:val>
          <c:smooth val="1"/>
          <c:extLst>
            <c:ext xmlns:c16="http://schemas.microsoft.com/office/drawing/2014/chart" uri="{C3380CC4-5D6E-409C-BE32-E72D297353CC}">
              <c16:uniqueId val="{00000001-BA8B-43CC-A4DF-A9164CDFECBE}"/>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Brevetti per invenzione industriale depositati in provincia di Monza Brianza (anni 1993-2023)</a:t>
            </a:r>
          </a:p>
        </c:rich>
      </c:tx>
      <c:layout>
        <c:manualLayout>
          <c:xMode val="edge"/>
          <c:yMode val="edge"/>
          <c:x val="0.13625588667445276"/>
          <c:y val="0"/>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 2023grafico storico brevettiMB'!$B$39</c:f>
              <c:strCache>
                <c:ptCount val="1"/>
                <c:pt idx="0">
                  <c:v>Monza  Brianza</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 2023grafico storico brevettiMB'!$A$43:$A$73</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 2023grafico storico brevettiMB'!$B$43:$B$73</c:f>
              <c:numCache>
                <c:formatCode>#,##0</c:formatCode>
                <c:ptCount val="31"/>
                <c:pt idx="0">
                  <c:v>25</c:v>
                </c:pt>
                <c:pt idx="1">
                  <c:v>11</c:v>
                </c:pt>
                <c:pt idx="2">
                  <c:v>9</c:v>
                </c:pt>
                <c:pt idx="3">
                  <c:v>15</c:v>
                </c:pt>
                <c:pt idx="4">
                  <c:v>30</c:v>
                </c:pt>
                <c:pt idx="5">
                  <c:v>27</c:v>
                </c:pt>
                <c:pt idx="6">
                  <c:v>33</c:v>
                </c:pt>
                <c:pt idx="7">
                  <c:v>46</c:v>
                </c:pt>
                <c:pt idx="8">
                  <c:v>53</c:v>
                </c:pt>
                <c:pt idx="9">
                  <c:v>39</c:v>
                </c:pt>
                <c:pt idx="10">
                  <c:v>35</c:v>
                </c:pt>
                <c:pt idx="11">
                  <c:v>56</c:v>
                </c:pt>
                <c:pt idx="12">
                  <c:v>55</c:v>
                </c:pt>
                <c:pt idx="13">
                  <c:v>75</c:v>
                </c:pt>
                <c:pt idx="14">
                  <c:v>43</c:v>
                </c:pt>
                <c:pt idx="15">
                  <c:v>52</c:v>
                </c:pt>
                <c:pt idx="16">
                  <c:v>51</c:v>
                </c:pt>
                <c:pt idx="17">
                  <c:v>78</c:v>
                </c:pt>
                <c:pt idx="18">
                  <c:v>83</c:v>
                </c:pt>
                <c:pt idx="19">
                  <c:v>81</c:v>
                </c:pt>
                <c:pt idx="20">
                  <c:v>62</c:v>
                </c:pt>
                <c:pt idx="21">
                  <c:v>69</c:v>
                </c:pt>
                <c:pt idx="22">
                  <c:v>94</c:v>
                </c:pt>
                <c:pt idx="23">
                  <c:v>77</c:v>
                </c:pt>
                <c:pt idx="24">
                  <c:v>65</c:v>
                </c:pt>
                <c:pt idx="25">
                  <c:v>66</c:v>
                </c:pt>
                <c:pt idx="26">
                  <c:v>88</c:v>
                </c:pt>
                <c:pt idx="27">
                  <c:v>80</c:v>
                </c:pt>
                <c:pt idx="28">
                  <c:v>54</c:v>
                </c:pt>
                <c:pt idx="29">
                  <c:v>48</c:v>
                </c:pt>
                <c:pt idx="30">
                  <c:v>58</c:v>
                </c:pt>
              </c:numCache>
            </c:numRef>
          </c:val>
          <c:extLst>
            <c:ext xmlns:c16="http://schemas.microsoft.com/office/drawing/2014/chart" uri="{C3380CC4-5D6E-409C-BE32-E72D297353CC}">
              <c16:uniqueId val="{00000000-BBE3-4626-94C7-17FACAD8D27D}"/>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 2023grafico storico brevettiMB'!$C$39</c:f>
              <c:strCache>
                <c:ptCount val="1"/>
                <c:pt idx="0">
                  <c:v>Italia</c:v>
                </c:pt>
              </c:strCache>
            </c:strRef>
          </c:tx>
          <c:spPr>
            <a:ln w="15875" cap="rnd">
              <a:solidFill>
                <a:schemeClr val="accent2"/>
              </a:solidFill>
              <a:round/>
            </a:ln>
            <a:effectLst/>
          </c:spPr>
          <c:marker>
            <c:symbol val="none"/>
          </c:marker>
          <c:cat>
            <c:numRef>
              <c:f>' 2023grafico storico brevettiMB'!$A$43:$A$73</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 2023grafico storico brevettiMB'!$C$43:$C$73</c:f>
              <c:numCache>
                <c:formatCode>General</c:formatCode>
                <c:ptCount val="31"/>
                <c:pt idx="0">
                  <c:v>8092</c:v>
                </c:pt>
                <c:pt idx="1">
                  <c:v>8310</c:v>
                </c:pt>
                <c:pt idx="2">
                  <c:v>8574</c:v>
                </c:pt>
                <c:pt idx="3">
                  <c:v>8900</c:v>
                </c:pt>
                <c:pt idx="4">
                  <c:v>9289</c:v>
                </c:pt>
                <c:pt idx="5">
                  <c:v>9213</c:v>
                </c:pt>
                <c:pt idx="6">
                  <c:v>9220</c:v>
                </c:pt>
                <c:pt idx="7">
                  <c:v>9426</c:v>
                </c:pt>
                <c:pt idx="8">
                  <c:v>9488</c:v>
                </c:pt>
                <c:pt idx="9">
                  <c:v>9500</c:v>
                </c:pt>
                <c:pt idx="10">
                  <c:v>9400</c:v>
                </c:pt>
                <c:pt idx="11">
                  <c:v>9248</c:v>
                </c:pt>
                <c:pt idx="12">
                  <c:v>9331</c:v>
                </c:pt>
                <c:pt idx="13">
                  <c:v>10887</c:v>
                </c:pt>
                <c:pt idx="14">
                  <c:v>10120</c:v>
                </c:pt>
                <c:pt idx="15">
                  <c:v>9445</c:v>
                </c:pt>
                <c:pt idx="16">
                  <c:v>9641</c:v>
                </c:pt>
                <c:pt idx="17">
                  <c:v>9663</c:v>
                </c:pt>
                <c:pt idx="18">
                  <c:v>9610</c:v>
                </c:pt>
                <c:pt idx="19">
                  <c:v>9210</c:v>
                </c:pt>
                <c:pt idx="20">
                  <c:v>9124</c:v>
                </c:pt>
                <c:pt idx="21">
                  <c:v>9382</c:v>
                </c:pt>
                <c:pt idx="22">
                  <c:v>9688</c:v>
                </c:pt>
                <c:pt idx="23">
                  <c:v>9821</c:v>
                </c:pt>
                <c:pt idx="24">
                  <c:v>9668</c:v>
                </c:pt>
                <c:pt idx="25">
                  <c:v>9821</c:v>
                </c:pt>
                <c:pt idx="26">
                  <c:v>10127</c:v>
                </c:pt>
                <c:pt idx="27">
                  <c:v>11008</c:v>
                </c:pt>
                <c:pt idx="28">
                  <c:v>11063</c:v>
                </c:pt>
                <c:pt idx="29">
                  <c:v>9088</c:v>
                </c:pt>
                <c:pt idx="30">
                  <c:v>9450</c:v>
                </c:pt>
              </c:numCache>
            </c:numRef>
          </c:val>
          <c:smooth val="1"/>
          <c:extLst>
            <c:ext xmlns:c16="http://schemas.microsoft.com/office/drawing/2014/chart" uri="{C3380CC4-5D6E-409C-BE32-E72D297353CC}">
              <c16:uniqueId val="{00000001-BBE3-4626-94C7-17FACAD8D27D}"/>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it-IT" sz="2400" b="1" dirty="0">
                <a:solidFill>
                  <a:srgbClr val="003399"/>
                </a:solidFill>
                <a:latin typeface="+mn-lt"/>
              </a:rPr>
              <a:t>Brevetti per invenzione industriale depositati in provincia di  Lodi (anni 1993-2023)</a:t>
            </a:r>
          </a:p>
        </c:rich>
      </c:tx>
      <c:layout>
        <c:manualLayout>
          <c:xMode val="edge"/>
          <c:yMode val="edge"/>
          <c:x val="0.13625588667445276"/>
          <c:y val="0"/>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it-IT"/>
        </a:p>
      </c:txPr>
    </c:title>
    <c:autoTitleDeleted val="0"/>
    <c:plotArea>
      <c:layout/>
      <c:barChart>
        <c:barDir val="col"/>
        <c:grouping val="clustered"/>
        <c:varyColors val="0"/>
        <c:ser>
          <c:idx val="0"/>
          <c:order val="0"/>
          <c:tx>
            <c:strRef>
              <c:f>' 2023grafico storico brevettiLO'!$B$38</c:f>
              <c:strCache>
                <c:ptCount val="1"/>
                <c:pt idx="0">
                  <c:v>Lodi</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 2023grafico storico brevettiLO'!$A$42:$A$72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 2023grafico storico brevettiLO'!$B$42:$B$72</c:f>
              <c:numCache>
                <c:formatCode>General</c:formatCode>
                <c:ptCount val="31"/>
                <c:pt idx="0">
                  <c:v>1</c:v>
                </c:pt>
                <c:pt idx="1">
                  <c:v>1</c:v>
                </c:pt>
                <c:pt idx="2">
                  <c:v>2</c:v>
                </c:pt>
                <c:pt idx="3">
                  <c:v>1</c:v>
                </c:pt>
                <c:pt idx="4">
                  <c:v>2</c:v>
                </c:pt>
                <c:pt idx="5">
                  <c:v>4</c:v>
                </c:pt>
                <c:pt idx="6">
                  <c:v>4</c:v>
                </c:pt>
                <c:pt idx="7">
                  <c:v>2</c:v>
                </c:pt>
                <c:pt idx="8">
                  <c:v>2</c:v>
                </c:pt>
                <c:pt idx="9">
                  <c:v>2</c:v>
                </c:pt>
                <c:pt idx="10">
                  <c:v>7</c:v>
                </c:pt>
                <c:pt idx="11">
                  <c:v>5</c:v>
                </c:pt>
                <c:pt idx="12">
                  <c:v>7</c:v>
                </c:pt>
                <c:pt idx="13">
                  <c:v>4</c:v>
                </c:pt>
                <c:pt idx="14">
                  <c:v>3</c:v>
                </c:pt>
                <c:pt idx="15">
                  <c:v>3</c:v>
                </c:pt>
                <c:pt idx="16">
                  <c:v>2</c:v>
                </c:pt>
                <c:pt idx="17">
                  <c:v>4</c:v>
                </c:pt>
                <c:pt idx="18">
                  <c:v>2</c:v>
                </c:pt>
                <c:pt idx="19">
                  <c:v>7</c:v>
                </c:pt>
                <c:pt idx="20">
                  <c:v>7</c:v>
                </c:pt>
                <c:pt idx="21">
                  <c:v>3</c:v>
                </c:pt>
                <c:pt idx="22">
                  <c:v>11</c:v>
                </c:pt>
                <c:pt idx="23">
                  <c:v>9</c:v>
                </c:pt>
                <c:pt idx="24">
                  <c:v>12</c:v>
                </c:pt>
                <c:pt idx="25">
                  <c:v>7</c:v>
                </c:pt>
                <c:pt idx="26">
                  <c:v>9</c:v>
                </c:pt>
                <c:pt idx="27">
                  <c:v>5</c:v>
                </c:pt>
                <c:pt idx="28">
                  <c:v>19</c:v>
                </c:pt>
                <c:pt idx="29">
                  <c:v>10</c:v>
                </c:pt>
                <c:pt idx="30">
                  <c:v>3</c:v>
                </c:pt>
              </c:numCache>
            </c:numRef>
          </c:val>
          <c:extLst>
            <c:ext xmlns:c16="http://schemas.microsoft.com/office/drawing/2014/chart" uri="{C3380CC4-5D6E-409C-BE32-E72D297353CC}">
              <c16:uniqueId val="{00000000-453D-46A1-8F6D-94591B720519}"/>
            </c:ext>
          </c:extLst>
        </c:ser>
        <c:dLbls>
          <c:showLegendKey val="0"/>
          <c:showVal val="0"/>
          <c:showCatName val="0"/>
          <c:showSerName val="0"/>
          <c:showPercent val="0"/>
          <c:showBubbleSize val="0"/>
        </c:dLbls>
        <c:gapWidth val="150"/>
        <c:axId val="1295604080"/>
        <c:axId val="1295591600"/>
      </c:barChart>
      <c:lineChart>
        <c:grouping val="standard"/>
        <c:varyColors val="0"/>
        <c:ser>
          <c:idx val="1"/>
          <c:order val="1"/>
          <c:tx>
            <c:strRef>
              <c:f>' 2023grafico storico brevettiLO'!$C$38</c:f>
              <c:strCache>
                <c:ptCount val="1"/>
                <c:pt idx="0">
                  <c:v>Italia</c:v>
                </c:pt>
              </c:strCache>
            </c:strRef>
          </c:tx>
          <c:spPr>
            <a:ln w="15875" cap="rnd">
              <a:solidFill>
                <a:schemeClr val="accent2"/>
              </a:solidFill>
              <a:round/>
            </a:ln>
            <a:effectLst/>
          </c:spPr>
          <c:marker>
            <c:symbol val="none"/>
          </c:marker>
          <c:cat>
            <c:numRef>
              <c:f>' 2023grafico storico brevettiLO'!$A$42:$A$72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 2023grafico storico brevettiLO'!$C$42:$C$72</c:f>
              <c:numCache>
                <c:formatCode>General</c:formatCode>
                <c:ptCount val="31"/>
                <c:pt idx="0">
                  <c:v>8092</c:v>
                </c:pt>
                <c:pt idx="1">
                  <c:v>8310</c:v>
                </c:pt>
                <c:pt idx="2">
                  <c:v>8574</c:v>
                </c:pt>
                <c:pt idx="3">
                  <c:v>8900</c:v>
                </c:pt>
                <c:pt idx="4">
                  <c:v>9289</c:v>
                </c:pt>
                <c:pt idx="5">
                  <c:v>9213</c:v>
                </c:pt>
                <c:pt idx="6">
                  <c:v>9220</c:v>
                </c:pt>
                <c:pt idx="7">
                  <c:v>9426</c:v>
                </c:pt>
                <c:pt idx="8">
                  <c:v>9488</c:v>
                </c:pt>
                <c:pt idx="9">
                  <c:v>9500</c:v>
                </c:pt>
                <c:pt idx="10">
                  <c:v>9400</c:v>
                </c:pt>
                <c:pt idx="11">
                  <c:v>9248</c:v>
                </c:pt>
                <c:pt idx="12">
                  <c:v>9331</c:v>
                </c:pt>
                <c:pt idx="13">
                  <c:v>10887</c:v>
                </c:pt>
                <c:pt idx="14">
                  <c:v>10120</c:v>
                </c:pt>
                <c:pt idx="15">
                  <c:v>9445</c:v>
                </c:pt>
                <c:pt idx="16">
                  <c:v>9641</c:v>
                </c:pt>
                <c:pt idx="17">
                  <c:v>9663</c:v>
                </c:pt>
                <c:pt idx="18">
                  <c:v>9610</c:v>
                </c:pt>
                <c:pt idx="19">
                  <c:v>9210</c:v>
                </c:pt>
                <c:pt idx="20">
                  <c:v>9124</c:v>
                </c:pt>
                <c:pt idx="21">
                  <c:v>9382</c:v>
                </c:pt>
                <c:pt idx="22">
                  <c:v>9688</c:v>
                </c:pt>
                <c:pt idx="23">
                  <c:v>9821</c:v>
                </c:pt>
                <c:pt idx="24">
                  <c:v>9668</c:v>
                </c:pt>
                <c:pt idx="25">
                  <c:v>9821</c:v>
                </c:pt>
                <c:pt idx="26">
                  <c:v>10127</c:v>
                </c:pt>
                <c:pt idx="27">
                  <c:v>11008</c:v>
                </c:pt>
                <c:pt idx="28">
                  <c:v>11063</c:v>
                </c:pt>
                <c:pt idx="29">
                  <c:v>9088</c:v>
                </c:pt>
                <c:pt idx="30">
                  <c:v>9450</c:v>
                </c:pt>
              </c:numCache>
            </c:numRef>
          </c:val>
          <c:smooth val="1"/>
          <c:extLst>
            <c:ext xmlns:c16="http://schemas.microsoft.com/office/drawing/2014/chart" uri="{C3380CC4-5D6E-409C-BE32-E72D297353CC}">
              <c16:uniqueId val="{00000001-453D-46A1-8F6D-94591B720519}"/>
            </c:ext>
          </c:extLst>
        </c:ser>
        <c:dLbls>
          <c:showLegendKey val="0"/>
          <c:showVal val="0"/>
          <c:showCatName val="0"/>
          <c:showSerName val="0"/>
          <c:showPercent val="0"/>
          <c:showBubbleSize val="0"/>
        </c:dLbls>
        <c:marker val="1"/>
        <c:smooth val="0"/>
        <c:axId val="1525713584"/>
        <c:axId val="1525713168"/>
      </c:lineChart>
      <c:catAx>
        <c:axId val="129560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591600"/>
        <c:crosses val="autoZero"/>
        <c:auto val="1"/>
        <c:lblAlgn val="ctr"/>
        <c:lblOffset val="100"/>
        <c:noMultiLvlLbl val="0"/>
      </c:catAx>
      <c:valAx>
        <c:axId val="1295591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295604080"/>
        <c:crosses val="autoZero"/>
        <c:crossBetween val="between"/>
      </c:valAx>
      <c:valAx>
        <c:axId val="15257131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525713584"/>
        <c:crosses val="max"/>
        <c:crossBetween val="between"/>
      </c:valAx>
      <c:catAx>
        <c:axId val="1525713584"/>
        <c:scaling>
          <c:orientation val="minMax"/>
        </c:scaling>
        <c:delete val="1"/>
        <c:axPos val="b"/>
        <c:numFmt formatCode="General" sourceLinked="1"/>
        <c:majorTickMark val="none"/>
        <c:minorTickMark val="none"/>
        <c:tickLblPos val="nextTo"/>
        <c:crossAx val="152571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2400" b="1" dirty="0">
                <a:solidFill>
                  <a:srgbClr val="003399"/>
                </a:solidFill>
                <a:latin typeface="+mn-lt"/>
              </a:rPr>
              <a:t>Tipologia</a:t>
            </a:r>
            <a:r>
              <a:rPr lang="it-IT" sz="2400" b="1" baseline="0" dirty="0">
                <a:solidFill>
                  <a:srgbClr val="003399"/>
                </a:solidFill>
                <a:latin typeface="+mn-lt"/>
              </a:rPr>
              <a:t> dei depositi dei b</a:t>
            </a:r>
            <a:r>
              <a:rPr lang="it-IT" sz="2400" b="1" dirty="0">
                <a:solidFill>
                  <a:srgbClr val="003399"/>
                </a:solidFill>
                <a:latin typeface="+mn-lt"/>
              </a:rPr>
              <a:t>revetti per modelli</a:t>
            </a:r>
            <a:r>
              <a:rPr lang="it-IT" sz="2400" b="1" baseline="0" dirty="0">
                <a:solidFill>
                  <a:srgbClr val="003399"/>
                </a:solidFill>
                <a:latin typeface="+mn-lt"/>
              </a:rPr>
              <a:t> di utilità</a:t>
            </a:r>
          </a:p>
          <a:p>
            <a:pPr>
              <a:defRPr/>
            </a:pPr>
            <a:r>
              <a:rPr lang="it-IT" sz="2400" b="1" dirty="0">
                <a:solidFill>
                  <a:srgbClr val="003399"/>
                </a:solidFill>
                <a:latin typeface="+mn-lt"/>
              </a:rPr>
              <a:t>(1993-2023)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5.3027458106198265E-2"/>
          <c:y val="0.12420542635658914"/>
          <c:w val="0.91472895215021199"/>
          <c:h val="0.73030351583958986"/>
        </c:manualLayout>
      </c:layout>
      <c:barChart>
        <c:barDir val="bar"/>
        <c:grouping val="stacked"/>
        <c:varyColors val="0"/>
        <c:ser>
          <c:idx val="0"/>
          <c:order val="0"/>
          <c:tx>
            <c:strRef>
              <c:f>'Foglio1 (2)'!$B$2</c:f>
              <c:strCache>
                <c:ptCount val="1"/>
                <c:pt idx="0">
                  <c:v>Deposito in CCIAA</c:v>
                </c:pt>
              </c:strCache>
            </c:strRef>
          </c:tx>
          <c:spPr>
            <a:solidFill>
              <a:srgbClr val="99FF99"/>
            </a:solidFill>
            <a:ln>
              <a:noFill/>
            </a:ln>
            <a:effectLst/>
          </c:spPr>
          <c:invertIfNegative val="0"/>
          <c:cat>
            <c:numRef>
              <c:f>'Foglio1 (2)'!$A$4:$A$34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'Foglio1 (2)'!$B$4:$B$34</c:f>
              <c:numCache>
                <c:formatCode>General</c:formatCode>
                <c:ptCount val="31"/>
                <c:pt idx="0">
                  <c:v>3430</c:v>
                </c:pt>
                <c:pt idx="1">
                  <c:v>3323</c:v>
                </c:pt>
                <c:pt idx="2">
                  <c:v>3439</c:v>
                </c:pt>
                <c:pt idx="3">
                  <c:v>3426</c:v>
                </c:pt>
                <c:pt idx="4">
                  <c:v>3652</c:v>
                </c:pt>
                <c:pt idx="5">
                  <c:v>3452</c:v>
                </c:pt>
                <c:pt idx="6">
                  <c:v>3426</c:v>
                </c:pt>
                <c:pt idx="7">
                  <c:v>3124</c:v>
                </c:pt>
                <c:pt idx="8">
                  <c:v>2914</c:v>
                </c:pt>
                <c:pt idx="9">
                  <c:v>2798</c:v>
                </c:pt>
                <c:pt idx="10">
                  <c:v>2723</c:v>
                </c:pt>
                <c:pt idx="11">
                  <c:v>2407</c:v>
                </c:pt>
                <c:pt idx="12">
                  <c:v>2139</c:v>
                </c:pt>
                <c:pt idx="13">
                  <c:v>2827</c:v>
                </c:pt>
                <c:pt idx="14">
                  <c:v>2534</c:v>
                </c:pt>
                <c:pt idx="15">
                  <c:v>2182</c:v>
                </c:pt>
                <c:pt idx="16">
                  <c:v>2280</c:v>
                </c:pt>
                <c:pt idx="17">
                  <c:v>2445</c:v>
                </c:pt>
                <c:pt idx="18">
                  <c:v>2443</c:v>
                </c:pt>
                <c:pt idx="19">
                  <c:v>2721</c:v>
                </c:pt>
                <c:pt idx="20">
                  <c:v>2658</c:v>
                </c:pt>
                <c:pt idx="21">
                  <c:v>2478</c:v>
                </c:pt>
                <c:pt idx="22">
                  <c:v>1336</c:v>
                </c:pt>
                <c:pt idx="23">
                  <c:v>806</c:v>
                </c:pt>
                <c:pt idx="24">
                  <c:v>708</c:v>
                </c:pt>
                <c:pt idx="25">
                  <c:v>652</c:v>
                </c:pt>
                <c:pt idx="26">
                  <c:v>555</c:v>
                </c:pt>
                <c:pt idx="27">
                  <c:v>421</c:v>
                </c:pt>
                <c:pt idx="28">
                  <c:v>332</c:v>
                </c:pt>
                <c:pt idx="29">
                  <c:v>296</c:v>
                </c:pt>
                <c:pt idx="30">
                  <c:v>272</c:v>
                </c:pt>
              </c:numCache>
            </c:numRef>
          </c:val>
          <c:extLst>
            <c:ext xmlns:c16="http://schemas.microsoft.com/office/drawing/2014/chart" uri="{C3380CC4-5D6E-409C-BE32-E72D297353CC}">
              <c16:uniqueId val="{00000000-5A40-4C76-9452-BC40DBAF3338}"/>
            </c:ext>
          </c:extLst>
        </c:ser>
        <c:ser>
          <c:idx val="1"/>
          <c:order val="1"/>
          <c:tx>
            <c:strRef>
              <c:f>'Foglio1 (2)'!$C$2</c:f>
              <c:strCache>
                <c:ptCount val="1"/>
                <c:pt idx="0">
                  <c:v>Despositi Postale</c:v>
                </c:pt>
              </c:strCache>
            </c:strRef>
          </c:tx>
          <c:spPr>
            <a:solidFill>
              <a:srgbClr val="CC0066"/>
            </a:solidFill>
            <a:ln>
              <a:noFill/>
            </a:ln>
            <a:effectLst/>
          </c:spPr>
          <c:invertIfNegative val="0"/>
          <c:cat>
            <c:numRef>
              <c:f>'Foglio1 (2)'!$A$4:$A$34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'Foglio1 (2)'!$C$4:$C$34</c:f>
              <c:numCache>
                <c:formatCode>General</c:formatCode>
                <c:ptCount val="31"/>
                <c:pt idx="0">
                  <c:v>5</c:v>
                </c:pt>
                <c:pt idx="1">
                  <c:v>4</c:v>
                </c:pt>
                <c:pt idx="2">
                  <c:v>3</c:v>
                </c:pt>
                <c:pt idx="3">
                  <c:v>4</c:v>
                </c:pt>
                <c:pt idx="4">
                  <c:v>2</c:v>
                </c:pt>
                <c:pt idx="5">
                  <c:v>4</c:v>
                </c:pt>
                <c:pt idx="6">
                  <c:v>5</c:v>
                </c:pt>
                <c:pt idx="7">
                  <c:v>8</c:v>
                </c:pt>
                <c:pt idx="8">
                  <c:v>3</c:v>
                </c:pt>
                <c:pt idx="9">
                  <c:v>9</c:v>
                </c:pt>
                <c:pt idx="10">
                  <c:v>3</c:v>
                </c:pt>
                <c:pt idx="11">
                  <c:v>3</c:v>
                </c:pt>
                <c:pt idx="12">
                  <c:v>9</c:v>
                </c:pt>
                <c:pt idx="13">
                  <c:v>19</c:v>
                </c:pt>
                <c:pt idx="14">
                  <c:v>17</c:v>
                </c:pt>
                <c:pt idx="15">
                  <c:v>16</c:v>
                </c:pt>
                <c:pt idx="16">
                  <c:v>21</c:v>
                </c:pt>
                <c:pt idx="17">
                  <c:v>19</c:v>
                </c:pt>
                <c:pt idx="18">
                  <c:v>19</c:v>
                </c:pt>
                <c:pt idx="19">
                  <c:v>20</c:v>
                </c:pt>
                <c:pt idx="20">
                  <c:v>11</c:v>
                </c:pt>
                <c:pt idx="21">
                  <c:v>19</c:v>
                </c:pt>
                <c:pt idx="22">
                  <c:v>10</c:v>
                </c:pt>
                <c:pt idx="23">
                  <c:v>4</c:v>
                </c:pt>
                <c:pt idx="24">
                  <c:v>7</c:v>
                </c:pt>
                <c:pt idx="25">
                  <c:v>8</c:v>
                </c:pt>
                <c:pt idx="26">
                  <c:v>7</c:v>
                </c:pt>
                <c:pt idx="27">
                  <c:v>19</c:v>
                </c:pt>
                <c:pt idx="28">
                  <c:v>14</c:v>
                </c:pt>
                <c:pt idx="29">
                  <c:v>8</c:v>
                </c:pt>
                <c:pt idx="30">
                  <c:v>8</c:v>
                </c:pt>
              </c:numCache>
            </c:numRef>
          </c:val>
          <c:extLst>
            <c:ext xmlns:c16="http://schemas.microsoft.com/office/drawing/2014/chart" uri="{C3380CC4-5D6E-409C-BE32-E72D297353CC}">
              <c16:uniqueId val="{00000001-5A40-4C76-9452-BC40DBAF3338}"/>
            </c:ext>
          </c:extLst>
        </c:ser>
        <c:ser>
          <c:idx val="2"/>
          <c:order val="2"/>
          <c:tx>
            <c:strRef>
              <c:f>'Foglio1 (2)'!$D$2</c:f>
              <c:strCache>
                <c:ptCount val="1"/>
                <c:pt idx="0">
                  <c:v>Depositi on line</c:v>
                </c:pt>
              </c:strCache>
            </c:strRef>
          </c:tx>
          <c:spPr>
            <a:solidFill>
              <a:srgbClr val="FFC000"/>
            </a:solidFill>
            <a:ln>
              <a:noFill/>
            </a:ln>
            <a:effectLst/>
          </c:spPr>
          <c:invertIfNegative val="0"/>
          <c:cat>
            <c:numRef>
              <c:f>'Foglio1 (2)'!$A$4:$A$34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'Foglio1 (2)'!$D$4:$D$34</c:f>
              <c:numCache>
                <c:formatCode>General</c:formatCode>
                <c:ptCount val="31"/>
                <c:pt idx="22">
                  <c:v>944</c:v>
                </c:pt>
                <c:pt idx="23">
                  <c:v>1388</c:v>
                </c:pt>
                <c:pt idx="24">
                  <c:v>1382</c:v>
                </c:pt>
                <c:pt idx="25">
                  <c:v>1308</c:v>
                </c:pt>
                <c:pt idx="26">
                  <c:v>1354</c:v>
                </c:pt>
                <c:pt idx="27">
                  <c:v>1960</c:v>
                </c:pt>
                <c:pt idx="28">
                  <c:v>1668</c:v>
                </c:pt>
                <c:pt idx="29">
                  <c:v>1492</c:v>
                </c:pt>
                <c:pt idx="30">
                  <c:v>1570</c:v>
                </c:pt>
              </c:numCache>
            </c:numRef>
          </c:val>
          <c:extLst>
            <c:ext xmlns:c16="http://schemas.microsoft.com/office/drawing/2014/chart" uri="{C3380CC4-5D6E-409C-BE32-E72D297353CC}">
              <c16:uniqueId val="{00000002-5A40-4C76-9452-BC40DBAF3338}"/>
            </c:ext>
          </c:extLst>
        </c:ser>
        <c:ser>
          <c:idx val="3"/>
          <c:order val="3"/>
          <c:tx>
            <c:strRef>
              <c:f>'Foglio1 (2)'!$E$2</c:f>
              <c:strCache>
                <c:ptCount val="1"/>
                <c:pt idx="0">
                  <c:v>Deposito sotto segreto industriale</c:v>
                </c:pt>
              </c:strCache>
            </c:strRef>
          </c:tx>
          <c:spPr>
            <a:solidFill>
              <a:srgbClr val="800080"/>
            </a:solidFill>
            <a:ln>
              <a:noFill/>
            </a:ln>
            <a:effectLst/>
          </c:spPr>
          <c:invertIfNegative val="0"/>
          <c:cat>
            <c:numRef>
              <c:f>'Foglio1 (2)'!$A$4:$A$34</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'Foglio1 (2)'!$E$4:$E$34</c:f>
              <c:numCache>
                <c:formatCode>General</c:formatCode>
                <c:ptCount val="31"/>
                <c:pt idx="10">
                  <c:v>1</c:v>
                </c:pt>
                <c:pt idx="16">
                  <c:v>1</c:v>
                </c:pt>
              </c:numCache>
            </c:numRef>
          </c:val>
          <c:extLst>
            <c:ext xmlns:c16="http://schemas.microsoft.com/office/drawing/2014/chart" uri="{C3380CC4-5D6E-409C-BE32-E72D297353CC}">
              <c16:uniqueId val="{00000003-5A40-4C76-9452-BC40DBAF3338}"/>
            </c:ext>
          </c:extLst>
        </c:ser>
        <c:dLbls>
          <c:showLegendKey val="0"/>
          <c:showVal val="0"/>
          <c:showCatName val="0"/>
          <c:showSerName val="0"/>
          <c:showPercent val="0"/>
          <c:showBubbleSize val="0"/>
        </c:dLbls>
        <c:gapWidth val="150"/>
        <c:overlap val="100"/>
        <c:axId val="1054047760"/>
        <c:axId val="1054051920"/>
      </c:barChart>
      <c:catAx>
        <c:axId val="1054047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54051920"/>
        <c:crosses val="autoZero"/>
        <c:auto val="1"/>
        <c:lblAlgn val="ctr"/>
        <c:lblOffset val="100"/>
        <c:noMultiLvlLbl val="0"/>
      </c:catAx>
      <c:valAx>
        <c:axId val="1054051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54047760"/>
        <c:crosses val="autoZero"/>
        <c:crossBetween val="between"/>
      </c:valAx>
      <c:spPr>
        <a:noFill/>
        <a:ln>
          <a:noFill/>
        </a:ln>
        <a:effectLst/>
      </c:spPr>
    </c:plotArea>
    <c:legend>
      <c:legendPos val="b"/>
      <c:layout>
        <c:manualLayout>
          <c:xMode val="edge"/>
          <c:yMode val="edge"/>
          <c:x val="0.16873271249747629"/>
          <c:y val="0.88977690288713929"/>
          <c:w val="0.67214983343428225"/>
          <c:h val="3.27037172678996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it-I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35010470261613"/>
          <c:y val="0.21756677474139263"/>
          <c:w val="0.7580400513337161"/>
          <c:h val="0.61362829759632376"/>
        </c:manualLayout>
      </c:layout>
      <c:pie3DChart>
        <c:varyColors val="1"/>
        <c:ser>
          <c:idx val="0"/>
          <c:order val="0"/>
          <c:dPt>
            <c:idx val="0"/>
            <c:bubble3D val="0"/>
            <c:spPr>
              <a:solidFill>
                <a:schemeClr val="accent6">
                  <a:shade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2CB-40C0-B031-9FAA5212E67D}"/>
              </c:ext>
            </c:extLst>
          </c:dPt>
          <c:dPt>
            <c:idx val="1"/>
            <c:bubble3D val="0"/>
            <c:spPr>
              <a:solidFill>
                <a:schemeClr val="accent6">
                  <a:shade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2CB-40C0-B031-9FAA5212E67D}"/>
              </c:ext>
            </c:extLst>
          </c:dPt>
          <c:dPt>
            <c:idx val="2"/>
            <c:bubble3D val="0"/>
            <c:spPr>
              <a:solidFill>
                <a:schemeClr val="accent6">
                  <a:shade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2CB-40C0-B031-9FAA5212E67D}"/>
              </c:ext>
            </c:extLst>
          </c:dPt>
          <c:dPt>
            <c:idx val="3"/>
            <c:bubble3D val="0"/>
            <c:spPr>
              <a:solidFill>
                <a:schemeClr val="accent6">
                  <a:tint val="9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2CB-40C0-B031-9FAA5212E67D}"/>
              </c:ext>
            </c:extLst>
          </c:dPt>
          <c:dPt>
            <c:idx val="4"/>
            <c:bubble3D val="0"/>
            <c:spPr>
              <a:solidFill>
                <a:schemeClr val="accent6">
                  <a:tint val="7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2CB-40C0-B031-9FAA5212E67D}"/>
              </c:ext>
            </c:extLst>
          </c:dPt>
          <c:dPt>
            <c:idx val="5"/>
            <c:bubble3D val="0"/>
            <c:spPr>
              <a:solidFill>
                <a:schemeClr val="accent6">
                  <a:tint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2CB-40C0-B031-9FAA5212E67D}"/>
              </c:ext>
            </c:extLst>
          </c:dPt>
          <c:dLbls>
            <c:dLbl>
              <c:idx val="0"/>
              <c:layout>
                <c:manualLayout>
                  <c:x val="-8.5038106698756513E-2"/>
                  <c:y val="-8.061002178649237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a:solidFill>
                          <a:schemeClr val="bg1"/>
                        </a:solidFill>
                      </a:rPr>
                      <a:t>Lombardia</a:t>
                    </a:r>
                    <a:r>
                      <a:rPr lang="en-US" sz="1400" baseline="0">
                        <a:solidFill>
                          <a:schemeClr val="bg1"/>
                        </a:solidFill>
                      </a:rPr>
                      <a:t>
21%</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B2CB-40C0-B031-9FAA5212E67D}"/>
                </c:ext>
              </c:extLst>
            </c:dLbl>
            <c:dLbl>
              <c:idx val="1"/>
              <c:layout>
                <c:manualLayout>
                  <c:x val="1.6044925792218216E-2"/>
                  <c:y val="2.8341490465890583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r>
                      <a:rPr lang="en-US" sz="1400" baseline="0">
                        <a:solidFill>
                          <a:schemeClr val="bg1"/>
                        </a:solidFill>
                      </a:rPr>
                      <a:t>Piemonte 9,9%</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9.098281487377255E-2"/>
                      <c:h val="7.5355362239108742E-2"/>
                    </c:manualLayout>
                  </c15:layout>
                  <c15:showDataLabelsRange val="0"/>
                </c:ext>
                <c:ext xmlns:c16="http://schemas.microsoft.com/office/drawing/2014/chart" uri="{C3380CC4-5D6E-409C-BE32-E72D297353CC}">
                  <c16:uniqueId val="{00000003-B2CB-40C0-B031-9FAA5212E67D}"/>
                </c:ext>
              </c:extLst>
            </c:dLbl>
            <c:dLbl>
              <c:idx val="2"/>
              <c:layout>
                <c:manualLayout>
                  <c:x val="8.0224628961091064E-3"/>
                  <c:y val="-1.5731402106951346E-4"/>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17065D35-96A1-4B79-8452-898DE4F2797D}" type="CATEGORYNAME">
                      <a:rPr lang="en-US" sz="1400">
                        <a:solidFill>
                          <a:schemeClr val="bg1"/>
                        </a:solidFill>
                      </a:rPr>
                      <a:pPr>
                        <a:defRPr sz="1400">
                          <a:solidFill>
                            <a:schemeClr val="bg1"/>
                          </a:solidFill>
                        </a:defRPr>
                      </a:pPr>
                      <a:t>[NOME CATEGORIA]</a:t>
                    </a:fld>
                    <a:r>
                      <a:rPr lang="en-US" sz="1400" baseline="0">
                        <a:solidFill>
                          <a:schemeClr val="bg1"/>
                        </a:solidFill>
                      </a:rPr>
                      <a:t>
11%</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2CB-40C0-B031-9FAA5212E67D}"/>
                </c:ext>
              </c:extLst>
            </c:dLbl>
            <c:dLbl>
              <c:idx val="3"/>
              <c:layout>
                <c:manualLayout>
                  <c:x val="-1.52426795026073E-2"/>
                  <c:y val="1.0926658185194008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r>
                      <a:rPr lang="en-US" sz="1400">
                        <a:solidFill>
                          <a:schemeClr val="bg1"/>
                        </a:solidFill>
                      </a:rPr>
                      <a:t>Emilia-Romagna </a:t>
                    </a:r>
                  </a:p>
                  <a:p>
                    <a:pPr>
                      <a:defRPr sz="1400">
                        <a:solidFill>
                          <a:schemeClr val="bg1"/>
                        </a:solidFill>
                      </a:defRPr>
                    </a:pPr>
                    <a:r>
                      <a:rPr lang="en-US" sz="1400" baseline="0">
                        <a:solidFill>
                          <a:schemeClr val="bg1"/>
                        </a:solidFill>
                      </a:rPr>
                      <a:t>12,4%</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9.2595266746891294E-2"/>
                      <c:h val="0.1033849671629474"/>
                    </c:manualLayout>
                  </c15:layout>
                  <c15:showDataLabelsRange val="0"/>
                </c:ext>
                <c:ext xmlns:c16="http://schemas.microsoft.com/office/drawing/2014/chart" uri="{C3380CC4-5D6E-409C-BE32-E72D297353CC}">
                  <c16:uniqueId val="{00000007-B2CB-40C0-B031-9FAA5212E67D}"/>
                </c:ext>
              </c:extLst>
            </c:dLbl>
            <c:dLbl>
              <c:idx val="4"/>
              <c:layout>
                <c:manualLayout>
                  <c:x val="-3.2089851584436391E-2"/>
                  <c:y val="-3.2903325046354424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fld id="{235B88C3-7A2D-4750-8FE4-774315D55B40}" type="CATEGORYNAME">
                      <a:rPr lang="en-US" sz="1400">
                        <a:solidFill>
                          <a:schemeClr val="bg1"/>
                        </a:solidFill>
                      </a:rPr>
                      <a:pPr>
                        <a:defRPr sz="1400">
                          <a:solidFill>
                            <a:schemeClr val="bg1"/>
                          </a:solidFill>
                        </a:defRPr>
                      </a:pPr>
                      <a:t>[NOME CATEGORIA]</a:t>
                    </a:fld>
                    <a:r>
                      <a:rPr lang="en-US" sz="1400" baseline="0">
                        <a:solidFill>
                          <a:schemeClr val="bg1"/>
                        </a:solidFill>
                      </a:rPr>
                      <a:t>
11,2%</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0.10507821901323706"/>
                      <c:h val="7.7538768352645879E-2"/>
                    </c:manualLayout>
                  </c15:layout>
                  <c15:dlblFieldTable/>
                  <c15:showDataLabelsRange val="0"/>
                </c:ext>
                <c:ext xmlns:c16="http://schemas.microsoft.com/office/drawing/2014/chart" uri="{C3380CC4-5D6E-409C-BE32-E72D297353CC}">
                  <c16:uniqueId val="{00000009-B2CB-40C0-B031-9FAA5212E67D}"/>
                </c:ext>
              </c:extLst>
            </c:dLbl>
            <c:dLbl>
              <c:idx val="5"/>
              <c:layout>
                <c:manualLayout>
                  <c:x val="-9.6269554753309408E-3"/>
                  <c:y val="-2.3960289018782933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r>
                      <a:rPr lang="en-US" sz="1400">
                        <a:solidFill>
                          <a:schemeClr val="bg1"/>
                        </a:solidFill>
                      </a:rPr>
                      <a:t>Altre regioni</a:t>
                    </a:r>
                    <a:r>
                      <a:rPr lang="en-US" sz="1400" baseline="0">
                        <a:solidFill>
                          <a:schemeClr val="bg1"/>
                        </a:solidFill>
                      </a:rPr>
                      <a:t>
34,5%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B2CB-40C0-B031-9FAA5212E67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'modelli di util dep ITALIA23'!$B$4:$C$9</c:f>
              <c:multiLvlStrCache>
                <c:ptCount val="6"/>
                <c:lvl>
                  <c:pt idx="0">
                    <c:v>Lombardia</c:v>
                  </c:pt>
                  <c:pt idx="1">
                    <c:v>Piemonte</c:v>
                  </c:pt>
                  <c:pt idx="2">
                    <c:v>Veneto</c:v>
                  </c:pt>
                  <c:pt idx="3">
                    <c:v>Emilia-Romagna</c:v>
                  </c:pt>
                  <c:pt idx="4">
                    <c:v>Lazio</c:v>
                  </c:pt>
                  <c:pt idx="5">
                    <c:v>Resto d'Italia</c:v>
                  </c:pt>
                </c:lvl>
                <c:lvl>
                  <c:pt idx="0">
                    <c:v> </c:v>
                  </c:pt>
                  <c:pt idx="1">
                    <c:v> </c:v>
                  </c:pt>
                  <c:pt idx="2">
                    <c:v> </c:v>
                  </c:pt>
                  <c:pt idx="3">
                    <c:v> </c:v>
                  </c:pt>
                  <c:pt idx="4">
                    <c:v> </c:v>
                  </c:pt>
                </c:lvl>
              </c:multiLvlStrCache>
            </c:multiLvlStrRef>
          </c:cat>
          <c:val>
            <c:numRef>
              <c:f>'modelli di util dep ITALIA23'!$D$4:$D$9</c:f>
              <c:numCache>
                <c:formatCode>General</c:formatCode>
                <c:ptCount val="6"/>
                <c:pt idx="0">
                  <c:v>387</c:v>
                </c:pt>
                <c:pt idx="1">
                  <c:v>183</c:v>
                </c:pt>
                <c:pt idx="2">
                  <c:v>206</c:v>
                </c:pt>
                <c:pt idx="3">
                  <c:v>230</c:v>
                </c:pt>
                <c:pt idx="4">
                  <c:v>208</c:v>
                </c:pt>
                <c:pt idx="5">
                  <c:v>636</c:v>
                </c:pt>
              </c:numCache>
            </c:numRef>
          </c:val>
          <c:extLst>
            <c:ext xmlns:c16="http://schemas.microsoft.com/office/drawing/2014/chart" uri="{C3380CC4-5D6E-409C-BE32-E72D297353CC}">
              <c16:uniqueId val="{0000000C-B2CB-40C0-B031-9FAA5212E67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Tav.2023!$A$5:$A$114</cx:f>
        <cx:lvl ptCount="110">
          <cx:pt idx="0">Agrigento</cx:pt>
          <cx:pt idx="1">Alessandria</cx:pt>
          <cx:pt idx="2">Alto Adige</cx:pt>
          <cx:pt idx="3">Ancona</cx:pt>
          <cx:pt idx="4">Arezzo</cx:pt>
          <cx:pt idx="5">Ascoli Piceno</cx:pt>
          <cx:pt idx="6">Asti</cx:pt>
          <cx:pt idx="7">Avellino</cx:pt>
          <cx:pt idx="8">Bari</cx:pt>
          <cx:pt idx="9">Barletta-Andria-Trani</cx:pt>
          <cx:pt idx="10">Belluno</cx:pt>
          <cx:pt idx="11">Benevento</cx:pt>
          <cx:pt idx="12">Bergamo</cx:pt>
          <cx:pt idx="13">Biella</cx:pt>
          <cx:pt idx="14">Bologna</cx:pt>
          <cx:pt idx="15">Bolzano</cx:pt>
          <cx:pt idx="16">Brescia</cx:pt>
          <cx:pt idx="17">Brindisi</cx:pt>
          <cx:pt idx="18">Cagliari</cx:pt>
          <cx:pt idx="19">Caltanissetta</cx:pt>
          <cx:pt idx="20">Campobasso</cx:pt>
          <cx:pt idx="21">Caserta</cx:pt>
          <cx:pt idx="22">Catania</cx:pt>
          <cx:pt idx="23">Catanzaro</cx:pt>
          <cx:pt idx="24">Chieti</cx:pt>
          <cx:pt idx="25">Como</cx:pt>
          <cx:pt idx="26">Cosenza</cx:pt>
          <cx:pt idx="27">Cremona</cx:pt>
          <cx:pt idx="28">Crotone</cx:pt>
          <cx:pt idx="29">Cuneo</cx:pt>
          <cx:pt idx="30">Enna</cx:pt>
          <cx:pt idx="31">Fermo</cx:pt>
          <cx:pt idx="32">Ferrara</cx:pt>
          <cx:pt idx="33">Firenze</cx:pt>
          <cx:pt idx="34">Foggia</cx:pt>
          <cx:pt idx="35">Forlì-Cesena</cx:pt>
          <cx:pt idx="36">Frosinone</cx:pt>
          <cx:pt idx="37">Genova</cx:pt>
          <cx:pt idx="38">Gorizia</cx:pt>
          <cx:pt idx="39">Grosseto</cx:pt>
          <cx:pt idx="40">Imperia</cx:pt>
          <cx:pt idx="41">Isernia</cx:pt>
          <cx:pt idx="42">L'Aquila</cx:pt>
          <cx:pt idx="43">La Spezia</cx:pt>
          <cx:pt idx="44">Latina</cx:pt>
          <cx:pt idx="45">Lecce</cx:pt>
          <cx:pt idx="46">Lecco</cx:pt>
          <cx:pt idx="47">Livorno</cx:pt>
          <cx:pt idx="48">Lodi</cx:pt>
          <cx:pt idx="49">Lucca</cx:pt>
          <cx:pt idx="50">Macerata</cx:pt>
          <cx:pt idx="51">Mantova</cx:pt>
          <cx:pt idx="52">Massa-Carrara</cx:pt>
          <cx:pt idx="53">Matera</cx:pt>
          <cx:pt idx="54">Medio Campidano</cx:pt>
          <cx:pt idx="55">Messina</cx:pt>
          <cx:pt idx="56">Milano</cx:pt>
          <cx:pt idx="57">Modena</cx:pt>
          <cx:pt idx="58">Monza e della Brianza</cx:pt>
          <cx:pt idx="59">Napoli</cx:pt>
          <cx:pt idx="60">Novara</cx:pt>
          <cx:pt idx="61">Nuoro</cx:pt>
          <cx:pt idx="62">Ogliastra</cx:pt>
          <cx:pt idx="63">Oristano</cx:pt>
          <cx:pt idx="64">Padova</cx:pt>
          <cx:pt idx="65">Palermo</cx:pt>
          <cx:pt idx="66">Parma</cx:pt>
          <cx:pt idx="67">Pavia</cx:pt>
          <cx:pt idx="68">Perugia</cx:pt>
          <cx:pt idx="69">Pesaro e Urbino</cx:pt>
          <cx:pt idx="70">Pescara</cx:pt>
          <cx:pt idx="71">Piacenza</cx:pt>
          <cx:pt idx="72">Pisa</cx:pt>
          <cx:pt idx="73">Pistoia</cx:pt>
          <cx:pt idx="74">Pordenone</cx:pt>
          <cx:pt idx="75">Potenza</cx:pt>
          <cx:pt idx="76">Prato</cx:pt>
          <cx:pt idx="77">Ragusa</cx:pt>
          <cx:pt idx="78">Ravenna</cx:pt>
          <cx:pt idx="79">Reggio di Calabria</cx:pt>
          <cx:pt idx="80">Reggio nell'Emilia</cx:pt>
          <cx:pt idx="81">Rieti</cx:pt>
          <cx:pt idx="82">Rimini</cx:pt>
          <cx:pt idx="83">Roma</cx:pt>
          <cx:pt idx="84">Rovigo</cx:pt>
          <cx:pt idx="85">Salerno</cx:pt>
          <cx:pt idx="86">Sassari</cx:pt>
          <cx:pt idx="87">Savona</cx:pt>
          <cx:pt idx="88">Siena</cx:pt>
          <cx:pt idx="89">Siracusa</cx:pt>
          <cx:pt idx="90">Sondrio</cx:pt>
          <cx:pt idx="91">Sud Sardegna</cx:pt>
          <cx:pt idx="92">Taranto</cx:pt>
          <cx:pt idx="93">Teramo</cx:pt>
          <cx:pt idx="94">Terni</cx:pt>
          <cx:pt idx="95">Torino</cx:pt>
          <cx:pt idx="96">Trapani</cx:pt>
          <cx:pt idx="97">Trento</cx:pt>
          <cx:pt idx="98">Treviso</cx:pt>
          <cx:pt idx="99">Trieste</cx:pt>
          <cx:pt idx="100">Udine</cx:pt>
          <cx:pt idx="101">Valle d'aosta</cx:pt>
          <cx:pt idx="102">Varese</cx:pt>
          <cx:pt idx="103">Venezia</cx:pt>
          <cx:pt idx="104">Verbano-Cusio-Ossola</cx:pt>
          <cx:pt idx="105">Vercelli</cx:pt>
          <cx:pt idx="106">Verona</cx:pt>
          <cx:pt idx="107">Vibo Valentia</cx:pt>
          <cx:pt idx="108">Vicenza</cx:pt>
          <cx:pt idx="109">Viterbo</cx:pt>
        </cx:lvl>
      </cx:strDim>
      <cx:numDim type="colorVal">
        <cx:f>Tav.2023!$B$5:$B$114</cx:f>
        <cx:nf>Tav.2023!$B$4</cx:nf>
        <cx:lvl ptCount="110" formatCode="0" name="n.domande  ">
          <cx:pt idx="0">1.0055026455026455</cx:pt>
          <cx:pt idx="1">6.0330158730158727</cx:pt>
          <cx:pt idx="2">0</cx:pt>
          <cx:pt idx="3">263.44169312169311</cx:pt>
          <cx:pt idx="4">7.0385185185185186</cx:pt>
          <cx:pt idx="5">2.0110052910052909</cx:pt>
          <cx:pt idx="6">5.0275132275132277</cx:pt>
          <cx:pt idx="7">9.0495238095238086</cx:pt>
          <cx:pt idx="8">72.396190476190469</cx:pt>
          <cx:pt idx="9">6.0330158730158727</cx:pt>
          <cx:pt idx="10">6.0330158730158727</cx:pt>
          <cx:pt idx="11">11.0605291005291</cx:pt>
          <cx:pt idx="12">67.368677248677244</cx:pt>
          <cx:pt idx="13">3.0165079365079364</cx:pt>
          <cx:pt idx="14">505.76783068783067</cx:pt>
          <cx:pt idx="15">33.1815873015873</cx:pt>
          <cx:pt idx="16">253.38666666666666</cx:pt>
          <cx:pt idx="17">2.0110052910052909</cx:pt>
          <cx:pt idx="18">21.115555555555556</cx:pt>
          <cx:pt idx="19">1.0055026455026455</cx:pt>
          <cx:pt idx="20">3.0165079365079364</cx:pt>
          <cx:pt idx="21">12.066031746031745</cx:pt>
          <cx:pt idx="22">14.077037037037037</cx:pt>
          <cx:pt idx="23">58.319153439153439</cx:pt>
          <cx:pt idx="24">2.0110052910052909</cx:pt>
          <cx:pt idx="25">10.055026455026455</cx:pt>
          <cx:pt idx="26">13.071534391534392</cx:pt>
          <cx:pt idx="27">22.121058201058201</cx:pt>
          <cx:pt idx="28">0</cx:pt>
          <cx:pt idx="29">4.0220105820105818</cx:pt>
          <cx:pt idx="30">2.0110052910052909</cx:pt>
          <cx:pt idx="31">18.099047619047617</cx:pt>
          <cx:pt idx="32">9.0495238095238086</cx:pt>
          <cx:pt idx="33">265.4526984126984</cx:pt>
          <cx:pt idx="34">4.0220105820105818</cx:pt>
          <cx:pt idx="35">10.055026455026455</cx:pt>
          <cx:pt idx="36">6.0330158730158727</cx:pt>
          <cx:pt idx="37">92.506243386243383</cx:pt>
          <cx:pt idx="38">1.0055026455026455</cx:pt>
          <cx:pt idx="39">4.0220105820105818</cx:pt>
          <cx:pt idx="40">4.0220105820105818</cx:pt>
          <cx:pt idx="41">5.0275132275132277</cx:pt>
          <cx:pt idx="42">11.0605291005291</cx:pt>
          <cx:pt idx="43">1.0055026455026455</cx:pt>
          <cx:pt idx="44">3.0165079365079364</cx:pt>
          <cx:pt idx="45">15.082539682539682</cx:pt>
          <cx:pt idx="46">7.0385185185185186</cx:pt>
          <cx:pt idx="47">3.0165079365079364</cx:pt>
          <cx:pt idx="48">3.0165079365079364</cx:pt>
          <cx:pt idx="49">8.0440211640211636</cx:pt>
          <cx:pt idx="50">4.0220105820105818</cx:pt>
          <cx:pt idx="51">4.0220105820105818</cx:pt>
          <cx:pt idx="52">2.0110052910052909</cx:pt>
          <cx:pt idx="53">22.121058201058201</cx:pt>
          <cx:pt idx="54">0</cx:pt>
          <cx:pt idx="55">5.0275132275132277</cx:pt>
          <cx:pt idx="56">2407.1733333333332</cx:pt>
          <cx:pt idx="57">265.4526984126984</cx:pt>
          <cx:pt idx="58">58.319153439153439</cx:pt>
          <cx:pt idx="59">72.396190476190469</cx:pt>
          <cx:pt idx="60">5.0275132275132277</cx:pt>
          <cx:pt idx="61">0</cx:pt>
          <cx:pt idx="62">0</cx:pt>
          <cx:pt idx="63">0</cx:pt>
          <cx:pt idx="64">302.65629629629632</cx:pt>
          <cx:pt idx="65">25.137566137566136</cx:pt>
          <cx:pt idx="66">129.70984126984126</cx:pt>
          <cx:pt idx="67">5.0275132275132277</cx:pt>
          <cx:pt idx="68">43.236613756613757</cx:pt>
          <cx:pt idx="69">14.077037037037037</cx:pt>
          <cx:pt idx="70">21.115555555555556</cx:pt>
          <cx:pt idx="71">4.0220105820105818</cx:pt>
          <cx:pt idx="72">70.385185185185179</cx:pt>
          <cx:pt idx="73">7.0385185185185186</cx:pt>
          <cx:pt idx="74">33.1815873015873</cx:pt>
          <cx:pt idx="75">4.0220105820105818</cx:pt>
          <cx:pt idx="76">33.1815873015873</cx:pt>
          <cx:pt idx="77">4.0220105820105818</cx:pt>
          <cx:pt idx="78">13.071534391534392</cx:pt>
          <cx:pt idx="79">3.0165079365079364</cx:pt>
          <cx:pt idx="80">96.528253968253964</cx:pt>
          <cx:pt idx="81">4.0220105820105818</cx:pt>
          <cx:pt idx="82">51.280634920634924</cx:pt>
          <cx:pt idx="83">706.86835978835984</cx:pt>
          <cx:pt idx="84">2.0110052910052909</cx:pt>
          <cx:pt idx="85">40.220105820105822</cx:pt>
          <cx:pt idx="86">7.0385185185185186</cx:pt>
          <cx:pt idx="87">48.264126984126982</cx:pt>
          <cx:pt idx="88">6.0330158730158727</cx:pt>
          <cx:pt idx="89">3.0165079365079364</cx:pt>
          <cx:pt idx="90">0</cx:pt>
          <cx:pt idx="91">0</cx:pt>
          <cx:pt idx="92">7.0385185185185186</cx:pt>
          <cx:pt idx="93">1.0055026455026455</cx:pt>
          <cx:pt idx="94">7.0385185185185186</cx:pt>
          <cx:pt idx="95">2028.098835978836</cx:pt>
          <cx:pt idx="96">8.0440211640211636</cx:pt>
          <cx:pt idx="97">8.0440211640211636</cx:pt>
          <cx:pt idx="98">80.440211640211643</cx:pt>
          <cx:pt idx="99">3.0165079365079364</cx:pt>
          <cx:pt idx="100">175.96296296296296</cx:pt>
          <cx:pt idx="101">0</cx:pt>
          <cx:pt idx="102">25.137566137566136</cx:pt>
          <cx:pt idx="103">76.418201058201063</cx:pt>
          <cx:pt idx="104">0</cx:pt>
          <cx:pt idx="105">0</cx:pt>
          <cx:pt idx="106">291.59576719576722</cx:pt>
          <cx:pt idx="107">3.0165079365079364</cx:pt>
          <cx:pt idx="108">322.76634920634922</cx:pt>
          <cx:pt idx="109">1.0055026455026455</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mn-lt"/>
                <a:cs typeface="Calibri Light" panose="020F0302020204030204" pitchFamily="34" charset="0"/>
              </a:rPr>
              <a:t>Distribuzione provinciale delle domande di brevetto di invenzione industriale depositate in Italia nel 2023</a:t>
            </a:r>
          </a:p>
          <a:p>
            <a:pPr algn="ctr" rtl="0">
              <a:defRPr/>
            </a:pPr>
            <a:endParaRPr lang="it-IT" sz="1600" b="1" i="0" u="none" strike="noStrike" baseline="0" dirty="0">
              <a:solidFill>
                <a:sysClr val="windowText" lastClr="000000"/>
              </a:solidFill>
              <a:latin typeface="+mn-lt"/>
              <a:cs typeface="Calibri Light" panose="020F0302020204030204" pitchFamily="34" charset="0"/>
            </a:endParaRPr>
          </a:p>
        </cx:rich>
      </cx:tx>
    </cx:title>
    <cx:plotArea>
      <cx:plotAreaRegion>
        <cx:series layoutId="regionMap" uniqueId="{59F918BD-14D5-4962-8924-56B5A7D2EA90}">
          <cx:tx>
            <cx:txData>
              <cx:f>Tav.2023!$B$4</cx:f>
              <cx:v>n.domande  </cx:v>
            </cx:txData>
          </cx:tx>
          <cx:dataId val="0"/>
          <cx:layoutPr>
            <cx:geography cultureLanguage="it-IT" cultureRegion="IT" attribution="Con tecnologia Bing">
              <cx:geoCache provider="{E9337A44-BEBE-4D9F-B70C-5C5E7DAFC167}">
                <cx:binary>7H3ZcttIFuWvOPzSLwMWgMTa0e4IA1wkWZJpSVZV+QVBSzT2fcfT/Mb8w/zF/Ml8yRxwM5kCinQ0
OqIQMXaFXRbzEhc4yMy7nHvzXy/VP1+89Sp5V/lekP7zpfrw3sqy6J+//Za+WGt/lU58+yUJ0/BH
NnkJ/d/CHz/sl/Vvr8mqtAPzN57lhN9erFWSrav3//4Xvs1ch7fhyyqzw+BLvk7qh3Wae1n6F591
fvRu9erbwdROs8R+yfgP7z+aiW2ugyx8/w5/2ln9VEfrD+9Ph71/9xv9bW+u/M6Dcln+CmEiTwRB
ZDlFlhTCsaIgv3/nhYG5+5gjE5ETicQqhOc5gYji/tr3Kx/il6m0UWj1+pqs0xR3tfn7RPbkFj68
f7RfJu//6vZfwjzI2gdr4hl/eH+drTx79f6dnYb69hM9bG/u+mnzNH47xeTf/6J+gOdD/eQINvph
nvvojdq34au9f2gDACaIE55wHC8osqzyqqQoJ4CpE1FWRZ6wigQsFZGT9tfeAnZWm26stmIUTLeh
/70Dp+3YMUH0Mc0GhUiYABxRkYgkyILEqsIJRMqEUySOUzheVDlR5GVyCtFZbboh2opREC3ttd8B
0XbsqCDysHasgtekneeDrX4CkOIVWRQEXmQFBf9PISVJBGsjz0sST0Qi8vtr71a/C5XqAexY+kLc
jkXGBN+d7a2CIfctLIOCJGDycACIl1QRk+ho31InmGCKrGAGihKvKgo1xy7Qpxu0vSCFV89SuB89
Jqi00GsGxkqaSGo7gSRRkgkmGXeCFcdNBA6rJKdyiiqIhKNm2SUKdYN1kKTQekomH/H7rYlxEBgT
YPoqWwXNKhlyehFloqiiKomiLHEyrEPYfUfTi5MmgspKrCCwrEQEWaKsjMtU6gbtSJaCTV95HZgd
jR8Tah+9LHz38RUG/X5PGcI4/P8z7b9pyn8MXsJgUPsD7hVLZCx8rMoqPEuolZFMYCAKPCxFmeVU
VqB2sQv06Z5je0Fqgt2tkk7Ha3fbY5pedyGWxHfrd69rz1u902A24t9DzjRxIhEOvrHI8p1uGC+z
PAdwBUER4AlQyO3Vu0SxbgjffAOFZZ9FsnsuhwuPCdSP6Uvo2e+WCL8Ma0zyExiLKsfLQFMQOOHN
NMQsVFUCS1IQRZHe7S5XqxtKSp4Csm9Snj6LMcGoh/6QtgpcAZWHtaIo+ItvfbUTWwWugEgEEdal
usGuBXfrQG6duLPadIO2FaOw6pl027Fjguhjsm6aQUHCTkd4+GK8KCqiSmiDkpsoWEpVHl44XDaW
cgEuUKcbpb0ghdNTmHZudLu7HhNSdysEhIuBtzaEF2H5C6rItcb/aVCEYyeyhEmmwGWTMKvo+XSJ
Qt1gHSQptHpm1WH4mOC69qP1wDEsMlHbUAhBnFFQeIHH3Dly1eSJwsoygiSqDI9NUGm4LlGoG66D
JA2XbXa4aYfRY0LrYwHz0R7W1mAnqiyJPCsShRCWlanZJU7wo9YUIYKqdIQcL9GoG6+fN0MBpq/8
qAOxn+PHBNndCnFiRl8lySoZdFUUJti6EG2UJbnDysCqyHJYEGVeFCSi4O9TK+NytbrBo+QpBHv2
M0poTDBqq2TQlAxmHdKbRGAVhdsFrI4WScSzZOx18NNkVhFU7Gyn6J3Vphu0rRiF1TI3u8JY27Fj
gugWSeRhoyEIBMOnJmQLEYzFk50MuWgOEX9JQdSRFyRRoabYBfp0w7QXpIC6XTUdq+J+8JiQwrvl
rbNsxXzcJNCYp2QVDDq7uAkn84hhSSyIAm/3NAkfs/C+pDY3ragK8qHHHtivq9eNY8/3ULD2z7+u
ZzQqmGGs5MMaK9IEZqWK5KiswoeW2dMsG8fDt1ZF5E+R3RGwN9LL5gUK9UC5l6TAe14HHXNS248e
E1p6HqwH9bCFCRIxbRiLUxUY/BSTR54gQALjheOwdAoi7Qac16YbqJ0cBVMP7WA3eEwoaevEXA0d
rpKRWJPU1ld7k1lTJzIsFIUlYhv0JxhCrZUX6NON1OFOKKx6vOvD8HGhFawLbC2Dzituwgsch1WO
cF3Za6E1HQkPRFlVFjieCi9q60tU6oPsIEuB1uOyHV1sVLDZWMAHddZErHY8hzjVzpynGViIlSAa
orASAvoKjBZqkp3XpwewnSCFVs9yqO1Gjwqq0AvNYa1+7FugK3KShGwZQOEpqgE3gb+GBRFTEJa/
zIOgemI8XqBQD1h7SQqtmT95CLtYc2CHbO99TIA92CARD2rsI94Ia16BCQECI0JZp+kW2ISw8lW+
TZbJEivTG9gF+nTDtRe8FK39+DGBpYEh/TIsw1GcIBHNchwHzwyeF6HCjewEEwtBYViFisiCs0rN
rgsU6obrcCsUXn3mxv5C44LLDl7tdNDZxU5gR4Bnr8Ki4MgmjngcqJJBpWMRZGwNDqKA5U3jdYFG
fYDtRSnE+hzmZD9+TJDpKxOlAoPGFok6QewDu5MKs/4tiQf5ZxkxRVRZEOxzHHjhp5BdpFE3ZD9F
KcgeV8lrh5/8c/y4IPNAcLTTtA1h7Z/dAGQ5lL7Ay2pJjBKMD2xZVLhRQCYGhglokG1AeJOxPjY8
wEa8UK0+8E7kaQQ7S2Coa44LRT8KvyM5M7Bvht1NlASeqChiolngHHwzcFNlkecx9QROpeJTrRd1
gU59+P0UpsC7C7si/MdXGxdy6ToZdOYJcKk5WcA+1rrNtMEvTDApwdznkbIG8Vh9s16eV6cPsZ0k
BVePM62vdsPHBVa7KA28TCIWhUILxKWQQdtUlB1bJG0JDQxIWCQcEVk4BvslekevatnpZxTqg2sn
ScHVXR24oYG31xkVWpa9Hrb0DBF5FvY+C+uwDfa2aehTsFB/gU9Y5NE4/A9Vzqmf16cHq50gBdXH
70mXGbIbPCaklmHyCtJpMDBbH14ZcmawP8C3ekMF4SeSAv5VW4YBNjGskNOZdZlK3XgdyVKQzZPJ
82TRgdqRyJiA08N0PSz1G/Y+LA5MI9C798Uvx3MMOTOwHPcOmthWf57YjRco1A3a4VYoyHrqYvbX
GRVaydofuMQC9dIonQB1Rxbltub2ZEFUJyoiwAh/SAgXg0TMUnNMv0CfHrD2khRYPfGPw4XGhVaY
DbskYm5xKJ2W2rpO5JTpJCZ4OuA6YkrxmzLCFsyTqZWc16cPrZ0khVbP1NpfZ0xgzYJBw/bwnpE5
OXCEaT43gvqI/8LzQpCKyGDGnSJ1VplumLZiFEbd9uB26JgAmq+TYRPNZAKjAcwbMKYUro0/nSx9
bWsP8AVACkBaBQsgnbg8r043Rjs5CqSeKpbd4DHBdPuPj3GOcvb9Cz1AJEporXYQt1FOpkhg1Le7
0LFFQRAT5glBTBjMDpTdUsve7f/9n//rAp264ToWpjDrtt6PBcaE29xOYAgOar+TCexzkJ8wgTqY
96hr51siN5oPgJMDigDlGV+iUDdmB0kKsB4a8GH4qOBa/xcY3C23BnjBQW69Le50lqEESWgrJdC2
BS6XRKN1gT49aO0lKbR688xYFJMNeX1UeIWmeSbM82udqRAkFAksiG1F5lteACgeWAnbfQ2E07dE
qfl5fXrg2glSaPVkwfaXGRdUifd//jejr+EZD7qNIWNCwKhBVyNZ5lD3fMq6ATMApiBKodtaTUR/
eaomeh5eqlYfcCfyFH79s+30smMC8jZ/eRkaQEwpJJ5ZBHLfUjtYMHWQTgGNAJSptkppbwPteoud
VacbuN1tUID1bGa7wWOCaY7mgSgiGzZ2yE2ktr2AhKojcGzeFGm25bZt7xbUmCH6gQYTp1BdplI3
XEeyFGTdFRNH48eE2gKoIeU8aLqSn6AIk0PsAjnnXbTp2M5vmaYgaIswKNtaaJmiul2kUTdmP0Up
yHpm2c/xo4IMEfphS6ERxkD6GAQORODRApOqf0CwCkkvpCo39IEtl/s4HrU4r08PXDtBCqzbzsra
/VX+Q6ROm2QetQhFFh2hOFUFEaLNtLehnKOXllFhN6O1FwagT2jr5VC7wl697YPp9JZ/6SF8+fq2
b9f+GtQjWOSrDA1cW1+dbg26ePo7tAa1izAZtmCHYAkB5UEUkOFDCfFbuh96HW6aUiL/3trPp9vC
7QUKdYN1kKRe2Z715TCcQuxXO7n2vrSgPbYM1XZnVMEQQVnM6VsrimAZIB3AEQJDZutdHE/dg4K/
/NoeJKknsYRL54N59h07yslH6Ox7kKEex2MOkh0a7b59fx8f/gbv7yJM7GZYp0+cKKhhgpGpCK2l
KZ3C1sYskbwWYJzKLSmcJoNfolD3+3uQPIHmw/vedOhBgILsV99gqvPwf7cX8TUYLefIGL/spbdN
JcDSIQqq3t/YoaiaRz1121IJNg3qB6nN4RKFugE7SFKAdXOvDqPHhNY9jJlhexi0MZOWFwKqHNre
brIyR1u5MhHbiAsa8Cjw09FThHIaLtCnG6u9IAVVT1nMfvSYoLpdvXuM1gOvhZg72MPRXg4bWVsb
g7lzhBYqBRGrhGGKpgbbYkJqL79IpW7Ajm6HwqzbBD0aPyrU1i8vgyYEWGSv4W/DJQfhQMKyd4IY
h87fbUoUpEe1iwl+e1adHrS2chRSPQHL3UXGBNMdmvkPHaiEr4LIMQhycO/eZAJYNL8FYxhxLrST
e1vSeYE+3UDtBSmkekOT+/FjAqt9vwaNmaC7H8LGKNjc5KjpZvrqhCjoVEZgYMCjISDSUavgWXW6
odrdBoVUD3lnN3hMMN2tXtYJqLn7p9Xpl/+iKYj+LArqJHYHidAnU8B2RxShnXRosyOwhFCV7Rdp
1A3WT1EKrx7Wwc/xY4LsfhWh++mQgGGdE9GkFhx7xBrfBguECThYsC04HiQ5AhLJ/trbcP8F+nTD
tRekwOqh4e9HjwmqO8SdhrXckXpBVBhk4C0TmArCtf3YURqNogoUDm64PqdQXaBPN1R7QQoqDYci
vY1i7AePCqn1qx2+a189+3XYUw82NOE2MAxApM3BBifGYNtgv/2FFA2o+m2s7hSyZRIWdoBi4LaF
9bu7X1CzG8kz30cB3FNAeOZLxgT85wQHaw2OuIom7YhMIXu6WVEpxOXW/AdlaON6vykovEijbnB/
il6G48/xY4LsDkcADdtxDsdctMUyCts6a28pJgLYxujliGy4jKpruvv+Jep0w3WQpNHqLPo8jB4T
Vvd5OOiBJAJca/RFQiFa26Sx47wfEE/QjB9cu85w/nl1upHaydE4dZdX7waPCabPbTU8Dhg87wdQ
cepzx+A9bM483DxU+jjEN9mP5ep14LStiJ4xapuRRGb2beQMxMyWuY5dF8cRkdbNp7be8/p0vy37
G6Fel+6mdfvBY3pdcOAiTlx892rDYvJW34dtZI3FGNUCbVsmqS0zfdP+UwJ9DHFrECjAkXibZ97p
dpFi3fC9+QYKx+5ikDdSYwJ0ufIGrjpAXQgyeGBLYN4JXGcGD0XdHFrSoEEQOiVTHJdLFOpG7yBJ
odZdHnIY/R+i1ZuA5icg8oMKCZbcrlP+iTHIyDjADiYHDkOQ1Jba32bqjxPQBwV/OQF9kKQexNXX
67c+22Ew9Rx09Lryv7e5XZo5oX/+G2SekUz3z+9Zp+D81TG4OAgSrhoiieAKoBUSuKsnaLXdvQVE
7sENb99dnn3z1p5Tp++d3chRQPXGg3d3TUH1t844L1fF0AQB1EzLSKHg2OUWp1Og1JZijBwM6gex
9qDhBxVkPK9OH1Cb26CA6gkH7y4yKpjWST4wfR/VZ+j3DCb4bkKdAtW2iSOb/RwEuh1v4GT5u0Ch
Hqj2khRYX/3OZgTL/fBxwZXivEccb/Y1+T7w8RSoNcO2zKJABllKzCGsdEdJZ8AGao6EGjQYzlgq
VYpAtly3ijEXqNUH3ok8BWFPOJ+66MiAfBmY48FPgAwoqQhdtGYFXZiL7o1tF0BQNmGevIlp4FGe
1acXua0khVl3EeHhOqMCy0bSbNheEu0B1FJLi9r1Dqbi+iqYt4gNt90JZAIeSHtYzMkqeYlGPXgd
RCnA+q2Pg8SYQHsM2zMPBs1IS6jrRBkufFE4MeBSnVbroqUEvBuwdnB2ODLTaD5xitklCnVDdpCk
EOsxQw7DxwTX0k4HtetbwijPYcFDXkzaBg2OtzN028RKidZV2NHQdZ0+2fGsNt1AbcUolHqY0Nux
I4MoC4c16rEpSSAeAoVtpow7NTqQp0a77rbNGEYhU0bH65DJOadQL1BbyYux2g4fFVxhNvSmxU7a
8BwmTnfjTHC4216oOOAA6x8KnagFcHmBQj1w7SUpuLrT0YfrjAotkHIG3awwtQAWAqY4mKeDksih
RwiiquBoozC+LXM63ayWZ9XpQWorR+HUtwRuB48JpoeVmQ+6URF0NkKWEZlItOKW0aIAk+Z4o0J8
qu041nbyBsm+NeqP7cAL1OnGaS9IAdUdM90PHhdQOA9kaPIoQkxgZvNgkKJrC+0hc2gp1lqF6Ogi
k9bkoKE6r1AfVjtJCqxeg/1htRMYFWDbFFOAE0H+MfNtpCf3z28IiiKmEQz3ts8OTpxgseKdzjJs
bCh/R3uCnQNNGRq7VM+luvXA2HGDFyPaITsqcIdvdwoyANe2CEGjEHQsOHXFEK1C6270K+DhiuE4
Vbrc8eGsOj0QbuUo1Lqr33fXGBVK4bC5FayIaOXXnj5G2nPJ6Jq+9sAQjgfBhuDox/bog/2E39JM
cRbLXy8BPRhtxC6DaDN0XAgVtjmomYhjhzGNxO4DeEBm24CDdsLtiS40Pmd16UNoK0hh9Nx5xN8D
2JDtHY8Jpcc2uT5seTdowCh0QCNuBTyobUuxYysRvU7RIg51s4juttEMCqpLFOrG6iBJgdXD2T4M
HxdcODl60JNBQFpru9yDB8FuyRCn5oaC3UkAWsizIPOMqjHK+Xpsj7I+o1AfXDtJCq7HbuLa4ULj
gqsYuFMw6i3RHg7dqXaE0NMoFNhJoB7BdIRJsaVsnK6Dj6uz+vSBtRWksOqutNxfZVRI2QOX76HQ
CLMFTai6t6u2rg8xX9iEbeiX8r8ezyrTg9JWjgKpJ6Kxu8i4QEpWLwPHNGScoIOWMWg5cojbnu5W
SJPgkFO40Zv23G+QukCjPrD2ohRe3YGNR3s/fFSI5a/v2gV9Pex5jKhbac9jRCfatgscftHLINZH
cKBA1Nz+ojqmP16qVQ9yJ+I0ej3b14nMmCB8Qu5/4NNqEcJArw2Qo3DCB46Pa7OPx3NOniCE2Pa8
QU4MWWfa2bpEoW7gDpIUZj1l6Ifho4ILRX3DtugGnQZAAQkRgUQ0voHve4wWmbRMNzDZ4SCLCHJg
Kh6HfZ/O69MD1k6Qwqqbq7G/ysiQGvbQUwDVdk5BEmUTN3wbwyAoz+Rgz8s8B/+L4ofiEZ5Rpxen
Vo6CqYfJtrvIqGAK0d9q4DgGDD8ZZeZovrHruX00oWRsbeiGiWNrCWYb9jEqNfl0Xp8eoHaCFFI9
HW72lxkVVMkqwkFe+wVogGB8WynQNm/e8KlBgaKOZkHwFs4zh+pZxAXhI9PdMJ8uUKgHrL0khVa3
cXi4zrjQwj4x6MSSJhzO4W7zImB+oiASxvrRxEJJFXKTwLA9nZYgqEH1dn5C7/0z+vRhtRWkoHpK
Jh/xm1oa0Ulvf6GRgVWgymLAqSWg/WF7rhF85M42kHx7/qKKTvho3LlJKe+vvQ254yGeVagXrq0k
hVd3UPdwnXGhZa/TbL1/YgMshECrnTaoZRAFsumSdzq3YAXiOD+0AEN9K1pA0CcTPCXnFepDaydJ
odXb9PBwqTEB9vXVHrb1NvifYFijjdeuiR6i7MdLIaJTbcdgFD7gD+xdVD7rvDrdYO3kLoVqN3xM
QD2vPG/97vUfqxCdGYadX8g78ogxYeNqf50ehIRjoHHqjow/tp+2Hx97WR/PqtMN2E6OAux58tq5
ce1GjwuvBEdI7B/WMAth24oBIcNNbILOFCs4zRnRdx5EUETp2yqG/bW329bz6qw+3UjtBSmoenjV
+9GjgmodDN2dEpsW6J3INKqYVqBXU6tge3ipCme4PZ4AgFGRC9gDZ/XpwWovSYHVbWEcrjMusJLv
6EzD6Hlqh8xnHJk+7GljKKRvj2BBWyKRf9vUXkHvBNRms7BGdrWw1Cxb/6J2fTh2fQ0Fao///Nyp
wsggfgHDbUh3GlYkAUGjba2H7qJvmo8ifSnxiFEpqF4GMftN5R6e6XmNeqHciV4M3278yCAbON+M
DgA4nZGgR8KhBPbYjgQ1G4tre3wjKi5xPOObJTQ5p08vXBtBCqy+BXR7lVEhhR7772BMtkbckHYk
GpRIPAJWBMkTGIwo8Do1/BEiQVEYXDh41Zs6FmrhvFitHtxO5Sn49JXXEQ55PpUZF4qDF1vCZAEF
EbUpm6MDNnVEpxOurTICCZHFjES0izYv7fMK9SG3k6Qw65ly++uMC60Mm/KgMSweRwgjWo+s16Z7
Igd21Cla6EqKXrNIkG07BtGz7bxCfWjtJCm0uvm9z/Zu9H+I1mmvkqPjd8DMRGEOykjRngRVOugq
c/Ic2kYyON0ELhFaXoH2smmQfOy+HhTc/rDTTfu1B6F/vH0beD1chnoOf7NGMpR2+94px8/mZMim
180pNn/ZRwb1pgg0tMwjdHrcHpF3/NLioN82yoDm8AjPKug8ePrSnlenG6m93InqH97vf0y38Ll+
GqKFT39HuMMTmqLD9Ay7cFYf9Yv76083N4iWcZToLiLT+fbuPrt+/fBeReUhmhYfodZ+z2k4J1k3
zWGhOhFaoxXeh/dIPBHY0Sjs4drZhraQ79+VCPniE26CVDxqs3B0xp4CGIRJZn14L+AsYFSwAlLk
gMFhbytL0jDffYRqyfaIFFbBHG1Lu/Y3uQy92gyDwxPZ/ftdkPvL0A6y9MN7sY1yoPFzO65VFi61
gHtEAEQAwWPTox6fv6we7MDEcO5/SE7iKkzjEC2t1Gu2LNQvkpWTm8Is2avYZ8QvhlNmulzIou5y
eaxzRlQuZLH5lgVspXluHl+nlqvOhDB9lhyb0+q60Gwz/TPl01ILTCZeyKX9lEtxopFAcPWSCe69
Il/6JRtpxK0WxE1+J6HiXScVsWYxyaWZr6Sp5tYVq1uuImplwC2qXNJRcCjqHiO9CC7/Q7JsYeak
XHLDM7moRZEifLYYs5jHkVroEWM3D0KUOHpGqvu0CQK9KPN7xSOLMpb12pKeYr4qtYgvpJkQ5H+Y
rH0bNFVyFVWxogWJwF7ZcZNMBbEudKIaqu4keTozauszqYi0MJTcmfOZ9MAJJg5kqgw9kBj5Fg6V
+GCX+afKSVaOm2XTJkxNLTOYr4Uq53pF6pegJoWeNB4eX0o4PVftFE/Ug9IJyRe+yb/6WXEvusGs
YNS7TL2veZOfZVka6nXKeronxvK0UKRi3jQxq8dMKmuNFyzirGE/EzM1r81IDqZcLC4yg//mO4Wv
Nymn3glBWepNYzlTtnTWZeZGelzzv7O5l+hGnDeaLxmfQs/Qm8pbVZx1k+Z8qjmp9Kkq1EXER3dO
wT87QlJoVW5+QiE1q4U4W2nmSXWsR5ly7dfxQxhWX2QRFykTI9E4X0k0T2VtqKi8mJy0kPI00+ww
tfSE4WxNZMOb0Gayq7x2H6rEZeZ5mqTzIMvvjIR1dckTuVnsqKqulrKnxVW65F3vig0ja0rc3J0z
vJBNU7y+umhWjZaX7jKISag5oSxoiVS4WlVUV1FjXcU842o54+uGGc9kkt/yDa9XhnuTquRZbgxD
l4Uwm4mO693wpLiKQj/SaiG+QuO5WjPK/LrEOj1Ly7LQmDKsdDdsWM2LEuPKL9RCq1n51lXcei77
0ZUo5Tqa29xaqvEnY0n3ScnOrFKvGXbWiIGtRXLR4Au4b2bhMloasneFxbqf4ggPBh7Bg1+aVxwX
cZqjCp8kj0yFisvmfBQ2muCGKO2yKj3xhXyqqjHuyrf/YKU41RUzvvZz/jkl8S1TZxqfcjqONfvh
E86d+bH/LQiEWIsKa5Y2jaTlpLqqyjzSJUN079yYd5d2JQRzTmVEPEHuyipr5pZU9ac6qBdG2hRX
Tu58d0X/T1l1XL12pFc3d+5sXzX1mDOXZuPa8zIQI83L2FqL5YjXJDfETPOkhyQ0VpIcqFpVBqVu
MpJGwuIhrcnKC7laqxOXnTmVautVldbT0hTnUmyXeuGxdzLnLVku+5ZX2besTHzNEfAABIkxNLl0
FqojsXpqWb7GsOYML9aNlcqypqTVusmdVz5mbwK/9mepn3rzyBEzPWvaL2mUGzWvZ7EZLGuDn2ee
X2uVVEhaGVVQvE5rPeWZHwVe/lvJzuSpJdaJbtrssgImml9FqRaI3lchktapWnE6ygQdnfMLT69J
rmilLdjT0MzwpOww1niDsxZGSVQdK8JDlLF/qFVWzcuI/erzXq7JvHXH+Z5eOOVcbvxrxhVvRKla
Zql378cMq3txdqPUfKnbTvS5KdxbUrDfvbT6I5TDW9c1vxRSEi9iPngVfdJMPcYPnoKsuSIpHyw4
H1+QNiYeaIbXBu90VBJvasVMpfFC5GlWpbi65wuCZkRRMlXk6nsapaHWRMnn2OHnJSN8jfjsta6T
m7zJfC3Jsi+Qvi8Ug8z5Sn6JuLzQGyk2p4kbP7uZ+jURPf/a5cyVW6WMFvDFYxbwPxwhjLQs4R8E
myz8WrW0JEn/yK1E0tBbudZrVvrSJNwXX3YfTU4MsVPkq1IoIp13/VCTK/6JmPyfchE9h1ymaKLL
81eq4M5sU8y1Kk1KzWDiJ0exHkJiAGgiNhqx67lbMd4nI2YinaltUVdyrCl25LkaKYQFcZqFHdvh
vJCjB8mNTE3xmkDLvEjQokxuZk3hkbkSMFdOIXwpVWXWsGyosZl9b3tZohe5iB0sMHQ1L2ZlpehO
kMzcsLpRAzItSmUaR4mrmZzjLA2S/cF5jauBG7uUpMrXXFs27hhWSWZqGP0QDXnueHykmXZhY/fj
+GkVWlPG5hZyZHwpCtbSSqX6w6miXAtyIX4IcmOdsLIxrwL+zlTVJ77h7k0nvpaL+Mq2A6LneWHc
Ko20YGXMNisRGN0W/EQzs+CutnAiFZf/IVkKM7d4TGIrJN8lL/5S5vZNJVTfY9MqNV6tBT1l0j/z
IjH11HYkrWKLe7d215YR+5jlgf85F41Ud6tcV33hUxQ6WDt9axUosaITW7yuWeWmKfEKMjgzd8HZ
cq6R1GRnlV2+OB6mSinktlbmgjKtQ8bVrYB5QI1tc8055GvT+J/tkLstmXpJavGbWinx0mFz+1ZU
a2NaM9lnlfVErfIlYQl749FgnFTn5egllM1w1oRqcCemVapHUfMoZe7vpmr+UOwq09LYSzQmNK/L
MphbSmrcyJZraWpky5qdMKpOSoPV1DSx5qylil/FBCaNYTDGH37oeXMEUj9jabyrJZ7XcjG7UatK
mGZcma3iAO8PcV1Dr5PoIc6ZbC7xXnAvB+TFqXlpVjJGfk3YOn8uElJeHRmkHTYej0DSqYmHUw7l
lpnRdlFVEJI4NfFMPlTlJmUETXDM50TIyJWfq3oZN9U0cNRSlxXG0v28eo4qU9Iy1XC0GKF+nePd
QuOycCGx+U1R4B5gvLoz2SyTq5jhm7nqO/HUsK05z2KKyRU3M3i/tf489ZYjdallJjaNY+9hdztb
E/YljOrENq2M+ue/n0If//2rdRkOYzZG8M9/LdZhm8ZL6UEnMvjendvR2vUn/3jjZ+yNbMqTOO1M
TX14uZuBM5wRkP3t+CInboYWes3R8QI7P2MrdfAz2jMs4VHgeLdNT+ODn8EiJS2AqtjGNzYdzd+/
2/sZqKnA2VToKYvAcEsaPvIzwEvgVLAOUL4ENknLp9trdwISnKuOd3ATVzh+CdHXCkWEMk4VQZ9s
NKYg1EtIpBI2Wc1gKjVCXmlxXP8pWzWvlSrnTl0rLa9Fk3PvQqsy5mqsiLrKB/MMzAjdMzJb86z6
i1lF84rzXrmkaKYck9k6p0az2lA97NbS3MlqU/NgFRse+8muRHeG48zlK6cMrGmkGrXm5OayYlkT
25m7RKstVw+Z+kUQ428Gj63A8gV7njbsN89OYbLKNWw2o/wuSfWNpzjqNPebEktlVS4YN3tiAl+v
leCeFDAhfNnI5jUWLEfD4lHqqVLcK2L0uxFwjmYagquVjB1rQmWaeqCmzToopKfSC2K9hnNlpVIy
bwI50lUnWzGV84Sw8DczD0OtdKJngLMimWcvHE66iUVcN2rSQKsNd9YohaxFRu3NJOEGOztM0Epa
1MZjkza+ThS20ETGcW/FgMNaantX6FXwLcnFJ2Ln+UxN8lC3GJgqpefJN4JjLLE8Nzq2slslCPmp
Z1S3hZNg7SLVQrGj2whmoSaIrqoVVmh/8uwy0uGMpFql8KVWR3KmOWV8JzTltJENmHEBZ8CyzEzN
rsx6aqju98ZmP2Hde0x9MdEVL4adyOeexpaeuCgKL9RVqf6Dd4mvcZz3pyMQS1MkH24LbBubi14r
KQ+mmVinmuzCvLWJbX6Nmky8zhr/uY54ZWbZJF0UIv/Fb4xpEDGfmbT6XoZldc3U8Z9enX8yjOrP
NM6SqWSLX2DHSbMkE4xPRqJYsNqMSCsa7zaUAgmWhFrdpFzAL42a+6GGRNHkRC0WEdIselQ5ge44
TqnZFltMiZwVNwFTN5rqCeyitlhJ95qinvGxj1cxmkdRTLQ4TD6zHGNprkE8XfQFZtbAONMS10mu
WRdvP5HdB0bi/mS5Yhap1rqq8noqxZgEeFzrWCzVT0VeZFMzKWB/ELxuOZN8h/1m6qXhP0a2py4q
P4q+MTLwTcT8juF950qxudeiKm6Tkje1gncfCWe5OlPJ5acA67/hqTC9fOExj9IlVyrXdmE2N1Ij
/uEUzQJdBZecXOQ6W/E3VUXKGQqsPZ1zeHXme8y8CV1RU6XAuIoYM9H8PBemCokJvF/GErScd27j
COYXnHrO1xVbYXXfUPGBG87krHTgDdmPlpMammAUoR4pxlUhlQLsLfFRyptbnjWBSlq8OmnoX3ut
syy4Bexpz7oLChe+ke3qpudM88hgZzyfWVqjmKXOSLILW1a9czjegVoFq7FFLV6bIkOuMw/mp2rd
NLK4jCSvmoVyLWthES3lkAk1+AVLQ6o8rSld9tqoK7jURuTPeFiqulTAmBPjx3nqRPeMyt80YcNo
MAvu2ap6KR17nlTMixWpriYU0tRm8vITI3OpJjAIaEScbOpsxn336tSdBb685qU60AqF3MYEb3wV
yq221UtkZqUmsO61j6jFHZqpXjmufV14jK3lav1kWEqlYV7P+Sa5Evj0tlFyRTcKcsPDINAakkR6
WpLs1rDVheEkj+iskH7KWN7WjVC+5U1b+VRxZnFnxXYOl6RcJIq/NDhhyim1r9Wxf51ZiJJIEhdN
4bt8DvN0acTRvCAk0gRTuDaSQtDVSCK6GoQBXnEZhiPx4C4SIZrmdnBbKcxdJobGXZVI0rwsqy9w
9l+5iH/JBfl3k7OWZcjEuqF40bUZC3qoJjeqEAVTPuKwT8DpQsDDW7m5TPRUlvyb2DVfE0n93hjS
D1WGgc27iILUsurPSVI/I/pzr0aBOvXNKrwSmlqEl0Zu/LieKWEBi97ITUQESDGr5frezwVnBp7Q
70paSngCsImkmDd1qyjCKWJt5dILYMgGhowpYliyXobpmvf8ZzbjPU1W7VCLS5/TrUxosPbjDSel
rFyT3PqWepaNqW6+hrXgTVPBinVXyL/BSq2mTKnyMzhbiRZE3IJTc2ma4r3UIlb1dJlX8nnp5MY0
4hJLz5PiC8PA7zCx4k05FoacncIrRtcg8ZMQyPDYEMrSjcC5ccsyxEoZCLok2Mq0FEt3mibqrcN5
tW4HPKdVVczOgX0+izPJWrB8QXResX54Jp9OnZzB+IZYU6Vkrsq6srRIabwpo3DwQwieWy64OYJH
cBdZY1lKcGZqjnsIq9a0NclCSVKNJRZ2QalY8Lb5xCfxdcUaV5YbvbCSs6iqJrl1ap9cEeI8c17R
aJmdz5UYsUQ5wMDElj4HvvglsyRVS2w/0yTTdLTGIneZz+CJp853xs+w7RJzGtpwhFU+WYhuvCh8
BwGsmtjTwohe0iQiumvEr773/9j7su3IcSTLH2rW4U7glYuvcrlrX15wJIWCJEBiIcH16+d6ZOZU
VnZN9qnn6ZdIZSjkojsAM7uLGUSd1mTo08CwPIjBScjGgIoJuiDraOunRjZfkuk1rST/HgJ537GK
pd4qfopYjkgz9m1c1ZsT0B/tRJzMrYduv6w12ZtSeWlQBXE6SnvDa3tsjTp3flNuF+WGeRkmS+b4
EiCvrrusAdkKKmxsi6CV7mY04tk6KkoNaw5OXfv5yr075JOHOKiatHPXk2Mpzdk0H9pVXrTx7p2I
AMbGZMCpT76rug9SPgY4rlT1D9XgPMWoBdggXpdkePYitkmsd8BiBOmEeJnWhra7zvRHT7Zliqog
2iLHZ6YFZq509BVpPeWodXhaT1IXoLJEzmvTbr0yefepucO9mrKQqpkOVo2PmjWvi5ia1JvaA8bB
fXprGVwcnO9DMzof4cyeZyij26pZka7DLpdetWZtUv2EZUjv2tnl6SwcWvDVrTOJYDHM4jIIcSp5
9+SGk8Bz1C+2Fl3eS7W8TKrdlCPSUB8ON5TFIGAYOUVLMu0njwJxed+ub4a07WMvk2v7GBuGPU/J
lAUz0wU3Wm7mmT7SuX4aG3+/THrjKMuzUurHGCQS6MHpmsrLnyVLEDnWIMk6U56m1TiZU/kX4yBO
1L53J5ZKpKr1QcBOI/KWmzxENnjheg1BnNnnuh1LhMLla8U40ZvR1dVRYC8B0o54AYDhPCH1F63D
EiS0qA/LnHwsgI/ewDYkrmQaNupsuzW4g3P4E9WNcxyVv58cfxOV7TtfAgSp+d2P2lPQODe9DoqV
lZtIJ3ubRCrXoWnSRYBRdMogrZO1ThW8YSBskWA6Vc7pMMzfpde3qb/26sQXL06dytic4L1kdiTl
lZuQ4AkQN/icFMsQhzhzK9/0Lkd2WVgJ1sT3g9SPVJ2LBuQQGrSKse/7wi3JK4Yp/ZSVV9/4I+IV
75OnUC7Drib83kDnybjBm1cmerCKb3vRSDxc/b4s8jhOVORsMQ5KvYHfOMghhBpnC2Yh5inizZux
dF9P/WPS0haleZTrOHxdzQxqmgQfqgOHBIb0hPqa5hWb2oLJ/lW6I2Ls6Nq0tRO7mWIi0nVlp7GZ
6301SHG7qkWkiQ2xswIwLNZnL8mwDiktY3WuZ8Bfwg0Fnx8MmRYdyep5PSSOhyO6iM8+qqvUCxdR
jIFBQTJ31e3M+y/iaoatHL8q67tI1GCJKltWhWRqV7rcOyR6bdMoRCEcB8M98u55qbwqNWhK2/mT
1cU8SwIkwW9QOz754dzmUQe6QyIxFzaK3NS4VfU6OPOdsKOfVqG/Qxq3maqHfkNFK8E6MZ2FlXMa
XBCfVee9qKVdstapdZaw5NyWet/0Y5vSdfgpKP8icznnUxuuO17159qjddrr+TlBxgSSmX6G7fBm
2l6AIq5Zxsf6uR7Wj6CdP4SzDBmiyHwL6mkE27icZk91qVLVmjPG2sIN7cVnA+jptr13V3NmkT0D
F1aFW8eXMsF79+pxg/x77mdkOIsMHc/+m1eLByCIOg0TGx1cwrahXasUI6G87SKdEmQpUl5caln4
C4JF4gTjUQVg4/ig75zWvWu9cMzkspqDV4E3pzVPAAyn614P281YX7l8vLE5Jjw3KnFTGzRe6qmm
zISOpix07ducyG8RiEMtwswbk8KPLZQL0FwL43MmJy8CQ9RmXdltGG/2dSA22B1fq2g7LHkAUYT2
x0HI2yk0m6Ty0p6BlJ3l+FNVcZzSBPoCRgEVJT57mwx5UldbZO84kz0f00DzYBN407sMg4e2I8BH
wy2347Hsxb4kCwIwilYq25tYkC0S+JSKbu2yvmyr1OH2q1lafIB+eaOU3vGW7mrIan7VfBLubYe6
UelcO2rL1yhG0Tf/DKL+MuETFeMc5FW/1pluqbcJPROjPqhzcPAvjqhtYUc3AZAJ26LBxYVbs0yn
cgXTOki+N1SJlHNwxkqTARgTykY4EOgCkb+myxhfvME5qMT/WvjyOHbm0LbqhtQTSce6SdKWq+OK
Midp5VsEIqCJS1qIadkR4XhZr+u++F+i6To17e/17H2rv/90EdfvRNNvP/Ub0YRr54PrvbGYGpX8
6v1H1+tvgjb6YWlI0Av7x4B5aM1/EE3hP6B9R9fBHWgU835NOf+noJ1caaYEHenocIE95T8hmhIf
lNWfiaZfflTMdg4xURiq+y8Dy58FbVuTCThbTCgNqjJDgXUUjDwsgpMsVlWfg3R/D+JGp70tdzwx
l2GpHozVFEnZ07e4p2LLlndm/NSSOS/5dmp2g9w1q8o9XyEjFGDu2/lmjU5u8oqe1M0YPWt+qcW0
pXQu6Exzk4y7tVMb3o9vE20LDZWqVDWQaJXV073QwSbRr3TYliiE40PtnumsUFdvlazS1qWZ06Ga
OzhOgProWfcnN2gzEZ8Du4NEncbSpI3zOUTQvU04FDgAHGd7qQ6q35rp2EE9KvlzLW7YAASOYtTk
w1QE6hFqb1tDMdNJascrrjvX3e00VduyadOaFkMHqmLcVGyz+m5argiZfdarJVXeY9zJzPVBmgQv
w/BOxjobHVRjXha5U2Z9IFL812NdpsLXeLQZEyrj6nGOEdqQMpfl5Es8rwfFdDpEoKbmsUtFtZmw
Fh4ostHZcl6mnf9F9Fab+6Q5uzRX+EfKj7988VRWSTqAKjHkYCzIhzb5QeTPGYWvc6COzatuOHhi
+rJhvwWRkoZwJUB9w/pNdNOF9wvQn0qOiG3F7OpdwKq8Vl/rYLZQMQsvlhkU/l2nxC7qpx+j/xSF
z/2kEMx2Y2ALJy7Taeb7fr4bQKwAf39J9SiCTUvFbolCkOZjOgYACEGCT7jaJORnH+Ran/togFD6
w5U8Hdtby7ae96PWRzkfCCkm+jCTcjd6IAMN2LzusAbfjjYblxS+d4i9YR+pp9Ldh8LLlNn5w+ew
PBs2oa49NuTApgi6skbpdnbCQqMoJd2NjmUKRTdl0Cnro9c96rKGLHdP8PcR3yzkwZ0ufQBxfwHG
bp9bM2UtfSCVl0txgeAPkiPty7syvquEPffqw4Qq1Sgkkzkja6bZjy65tPWJOSiq8nWOs0B88QTA
wqIsQx4W9VM77pAxQEF6UeaKHwk2ZxltCfROHgNmTzfeumw8/K+gG7k46bzEUJTq3Po/r4VWLEJk
4CP4roJFbuH0ByiaRbXO1y9dGRdLXReNcKD98kLrt4YB6HFUUKvOKdmA6M3p1D5xBYUr0YtO134p
xsTZTEOzw8WEb15/rYTDal9HYxpjjfT8A/V4SifA8uConSexfDXDawj+Muw/I78DFUTypjnp+kPI
3TjcCvoq3Ld6ufg081x8P+Cpl6h31q53U8QhUp8DMd7E9jshh2a4LOBrJw+VfO1BhTqD9BRYuC5K
pShl6vO7rjtF9i25SrN8m5QAvPHesjw0eJC70Wya8Nkh32G1nfV5lE9tfO4BHRKWjUrB1tDvR86z
Oj5xsQmCL889RrPEi49ZU+0CfPBkM+jbSUPtIvGNWXaxYEXPRd42ZbqU05AyQ7ZyKGSzG7n4SuSS
Ov65Inchr1N3rW5xC+aududsietMIfbN67Fbb2hzL3lzFNVJ+LDhJGJPsVdclKlOHez9WRZz5RTW
ObOJZxQSl4D5AWbMYuwIsICXuvLSiKcAjgTSnATMNiGsEr3JEgfmmRlCMopPWuaN+WDq6DCv4FTe
xIO/WTuojkB7U5CAxX0FYf7dBwcyHVh8MfQR9NCkbsMugTkADHW489iTDe4D92jsHrjbXU4Vk5nv
3hldp8a5SZz7Kto59S0imNTzNgodVMuYugJUACrZJ/deuRTQneH7kAcPSkHfb+ZhyqryOHZH5ByU
8M2jtwa5mr+C8BxNQKDWycPBBztfRNbJvEVkK7uv7a6XW7onYGmnKk2WTaBu5DawTuqC9SrzKu9c
A6UD3qvEDVG9z2JDl3Ivk+ZzNvHm6i1ImgmYRDFs9pi3eSiDfTD2ZzvWJ9zvbhGU+EcTBkc23EjT
wDIyNXAlhN49PE0GITvimXRVcpHc39XQLk+GR8CBPCqxZbwP2QTlkTOP5pAQ3bxpxfvs9K/gGzJW
r69Tqe0WbrVTSycIpFcni7c0To5z4KctkeVWstnftNcAJdpkL1TwWCXmx2zjFxaNW4+Y564doBtT
1KpNpONdqbhOwdrsEIKehs7dJ4a+mAlIMREt6KUVB4VXJc3KWA55OYCZjASzWxuIJI398gvkLTwZ
beIUDWvfK7UQ+FYGMH1dtKPjCKLJ4EBPU/Ojp9TmyM+fpBcSeY25GQDmBdnqqBP11IQqycxoH7Qd
X9aw/uHNyb4N51sdD18y6B9iVjpZdSWgRtTcIKm6xzGClU6608lpVblhdXxrF6/cmMm7xQm6MV4f
gka4utGYW28gXm9Y1G4xLAZ8+7plhm9HP7lNbHJYXfuCqwNvksaIvKGp15Xi0IngoVywQQAFkcxo
KNO6RSrwWplkwPLfoPOrTS/qNnMHFSC6gWJRTvCuBXJvbLtqb/3wYQykm4GmKeDCymnfN+kwy0Nr
1Q31FndDfQbmpXM2roLS5njlq57xyMIBV7CM9ufoGkCiHgi8h0Uhr+DAyGvk6mTgfc46/2MWXZBW
xrh5Mtpb0/gPDRs37QpWY3bUxgWikkNwK1fq5bMAZndp/9AHPmI+f/Fm6RYBXCgoahSAJULFVeYA
4vXJSx11B0j7S0qUeZvL6Ee1gFuaQntQ0j0Gjdr2IIjyMQlqVBKQAXy+Xuap3TbztOKZXezN1aAc
WsjJI86S2tZ97UrWZrGR3c4Fj3Yzh/onZJbXhpf3evXTUdNNVCMYkTneuy5CbtIcR+5vEfIOoOCP
pI3fV+xYSJb3gbbvYJX4ltPhHbD1sHp+ppa6AAOTEhFloZRHg4O8svFekkkBfeHJggQ8vw0KSlZ+
I5ySFG1fx9l/Ec+EC/fhFUQc1Kie0v8afTMT6+Gv1Dbpj5XNf05+9r/gh8BBfb3s5W9UdnT8fv2z
yed38PPbT/2usl8vj/HcAGNmXNwic3Xf/g5+6D8IyOMA6AazFeC0uM5C+wP8xP/AwHCI3xi3gNnV
GLb7TzcvZuxep/7jaklMbr3K7P8J+Injv4Cfq8oO2IO2IdxDj6Ft9C8qu1dR4RLQEqk/1D+Wzpc7
pxQbqB3DQUUear81ilKhlxxNLVDfVsgsIGvAjdMWBFU972F7K0Z/uYuS8t6R41DUM4VPqX6q+Xir
BlM4fDwTv60LGYvcTuux5/bWD6vbyoluu8geXchNagLP1qzsUArxTbh284HOT5FY3kMOblA7Dc9M
2Ip9bfF9uR6Hq2dqCad8gZiTBZH6GfFhBsDwUFYrqlJHtzkPE5hKoQFlsOuBZoQb5SwUAl/lsfWc
TO0ugSVsHBwJ9yPrCrh0psLU5byvPXD0c8CHu2YGKKDldhzMkjVhpfd6kt9EUTgHnKogdfdglvgE
ww7bKB3KLG6D+3muINxx9yUIxEN0lTqhtx1HMdI0dvtLF8KIwmaoqnTah715V/3cIF+2eQeWIu+V
vrV11GbJNJw6IS9+ux7gC3oN23i/hCjAE5flrtN8hyp6pIodIoO6ifSbZWwfAXEvpOc8j9xyZ8Pq
Ywy7CsUz7L8pBhQs2xb78oVyv7+WThZCMl2qU9XhNrFDKOQMabXxYfJD/uqWbbBCL0/LwaKC1lO7
J8GwZlg9OH4iigg0A1mGK73K+DBCEpmAUFO5GccwxQ2/ZWpmz4GTqXpUvtq5Y4LIPXKQjxMwQAdJ
kLQwr9L2dUjkE/eqKC8XAOkYfjI8F9+XSXjWcz1AetDTDYHdNHUW2B0DY79qcHgpJfQVLla4OGOt
MmdaPnlbcyDs8SBYMmaEwyxMDATVcBjzHh8vIme8j1ffL6QWLbSR8KvqRpXCWa03aIjss0V3JyMD
J10SADCHB5fYhnlklJt55fQU0RXELrmL/P7gTPVrXEaXapJ9yiDJ5zoJ8oGEEtpY4xR+FBtUYb1J
RU+aXHXeayXBgrHumjESqKoOjGTh6PBdFNQnUGn7oIMM3ZlkWxJ6jmjjQLh1ppT7EIpiZdOZK6jw
uvzuZ3hF7EKQ251GZqqH4+TKpntGL2k86de4BuMdAQ6zkoYgAJs+4zZyYFZARd+4+9KCPq6r+AnO
K53jioNTE/vwcsdQDV2zJjC1D/B5NSWqbg94j4X2SZLZz3kSPPklsEZA9EmPsHJ1yfiWeFE+sKmD
4RL5CZ3CulB+OaRw+yKrWhTAMDhAgxjmU0Mcc9+13tvkc54Sh+7gMnuI4WQH3i2XlFbBR9fX774g
xQYfbGUgr/VdJqE55dDWFhSN7ltHve7GhhPPGw1esItDmhGmX9reAR06VmJDlquffyDfbSyeGwdH
SsXzssFG/nTj9daLWfCtHJrXrDsLhoqDzCuqsaR77CO7HRzICb7fXFgn+7OqsJ2HGZYhj03m7IOb
eCZu89kLcg1AEdjMNSIZ2IunUtgfeCK6nxm96wk8JGvwrOrkEzBth+6QW3R9rKmr529I4Ac5DI+O
6xAAArcrej/pcuuQI/XH5h4Ok9cRFPVOdsGjMqjr58g8wvIt4Y6HF3RenHcLlxZOHqrcSJBxF0+O
zvVSXZwlPFj47G5ZBLomrhHQelDHPhnf9FI+oqRYILp4qGzd/qGBjg/ZYw328RLaTVm5Ibx5piq8
gJmPMhB2K1Yxb9AVAEsRvqfx05xZZ6+S3mxFrV8XvRq8FkFyqAI3m+C9Tmb7YbETF0Yg7HWvpFQP
y1B9clo5aK/ob+vK6t3od68xb1BtqfFgJsQbKtmQqXmMYNFYWSZ8VOrdUE94m2wt5JDAJLq+YBAi
oGR5i9krEOhtTHfeCEk5ij5XPjwHEGTzdpIXCGD9llF2dIXPblWP0IJclmSeRM9DMtOz5hzSkt/B
yB0NuQz9R9roi7bslrrJ7Wo6LLlqLmuk5jyYTLOj0zpuQ66rQsvpPVF1mbHBi3MYeaPNwAhU8GDK
pQM/eaCgqfZJJPGhuHcLnUFo6QnyzDT84Pz6ylcNkXexh6TLHgPpsCJZUYa2ScCv8v9bFC4w6Fr0
srQ05Yhkgsh7M+kdQzrJatKeSmhB8Jew/QjBnDZEbjCYa0x9uOEXPuKU2jb5OcHw/xLOcbyrxeLC
PNz31XNXixfXyPLghORtdDRaKXRtTcotNFYW4eWMAERuXLGbfN9utW0Zkqd+AcD5cHpnKIJheeyr
Qaeuqb64szx6sr84tJrTMe7t1tGNzvmMjo2mQx+Cv0SZ4sN+Ef5ReK6FYxTe+DJBJoz8Jm8U5GlW
2yp3B7ir4vFljOkBGyYL4+oGRtcm9ZOxaKQ9rIK4qYTdJFqGxxXNI8BdR9q1N2XYn/uQvojXFlJ5
NlnncxL03WvVy0TItsUhS1kEQatpm59x4HygeQrG6IbJlM1oQjCzHxX1lcEz0zuJWFHCb5D2a+dn
XcfdzNL42VlLli4+oDyU3Chbue9vVEJNrpruB6yB97TUz/CAg7nwphsxuNurcIkthm6SRhtQMXG+
kmrTlv0P0nRggOLkqemGlyoZHmJXHqWyj9DJC3dC50WFzoseZMrsuGfYIdzU0+rOi8qjhpTGYUSD
4O9f5qi7hecYwR5tQNLI+2UgRWNgC3KYoDnxSEEaCKarkk7aok0I2vODafWmnBVar8TnxPwPx9Mi
1yN9ZGbdUTF8Ct/bT4OADQvi+sV29J6OMGWXSaLznnlP0lObsp1fuimBHl0ey7IDqFFNNtcQgk2n
6mIO1X0E9Jk2KNdSaid32yzxQ6KRiiNoYDCcsX1J1xtTwmnJxuE79EJsH4ad2/Lo0LjonQJhVnei
oBG/lw1Mn405jSKqwLJ1l3Be4dA0zdGHTzx1ogghdzkrn2wCAo9UPEefGOfepyiEaxSf5UsfB/Ac
VeC4E8neYxO9CmzGVMzyo2pjGKa8F9JZCH/B1vemQy31qzdMqCBAe1G7BEWLTij8xvJDuVNBV5D6
vv1op+nQM+fZxOSHZIiO6DmBbjki+ak6hITHlnabtOLnYqDGNdEnYnudxdH06du6ycehP8KZD+GT
QFvsyvoA4yaA4njul/G4xvS2D4L3TtnD3K+vYQOXYFN+rfCU3/9/guS+1CBtt+CWrFrJPxpbr5AM
wtPfgbg/2lS/f3WK/t8f+B2/EdzgimkK5Npb6Ya4uPoP/Bb/I762QqJXH8PxoGNdG6P/wG9Xl3QE
rsX3fjVjXsf1/i5eBZi6AcULbZq/t3CG/wl+u76RP2tXgG/BtbcTXero6vXh5P5Xp76KWrNaXECF
Yx3QVERvi69YKkoYrtwS3OgIUbdLgsfQ3SQygU8S3UwALvEWovwLgfziD9NDF67bdUJBaXj1Gy3w
W0fyv7Fx//UBAXphF7+OfYFtPMZUXHxIfxbX+FQCj9QBoEGMApCHPt8lkkBFdr3mgC9AdfgOkKWz
kGJk/aFS/KuXzfAAE9GyV7WA3g2KNG8ZqhlYC1hW4kX2Svc//7Tm/+ZJoyvS/XNfq4tkTjFVD2Pa
Eqzddczhn5+0ca8rGJk1Xems31SZvK3VMp9U3PdbCEXDnpfd3aKdNVeWxC8rc6Njv7Qo7yfSbFDZ
+DuvcutiHcI9lkXeRU2zC6e1KdSgl3dU9Ttfv7F+9u8wb7G/t4F+LHUQHb2BjBzUVV9vLV0+DYio
qhnYvjeVj9BX1TIPnH44k/4Vt1vFj7PhdpO44pSECwFNGzsbE0Cqz9sOtXfiIH1Jf85deKMP8EL8
dCwZLjDAQtWQJAYyhtv6wYG9ITXNurGMdnd24MNvavj/e+WvK/uXz5MCSeLIEBcu0b+u/OrAjom+
O+gScFRPAyep+MUjKAf6DUFeqhndc8P2dpHeTd1Fjwv8dDsOF3fGeLzcJWR4/fs19v77GkOARisB
iTGm6Hp0/nWNjei8sYaXA9a+cL5MnTOjhXdFG8tqbyfrOicJAbeB7DUK/XM1AlauZlzeW+W+qAEp
4u8f50rj/OUjut6mhJ4JcIABbhQBA/TnLYeh3f0AFyLc8NbVsDVX1amNIcVOHiQK16o3O4frBeUb
qjmYgZxUh63d1rMMgSyMfkMp7x0DATtQK6K9itw3Mk30NeSqT8dBfTEdxkc7ux6aPNsmb1GopOjR
qfbDGAIntjAvT7pvjjJA99bfv7d/81ETXPqaIAjS6w14yV8+amk6EDOzi9LJ6OeQdD68qcuANoDy
Ez2waGuex51sh+WJsI9wcsRx8hN/IwObZK2KuvzvH+cvNBeiD4bmoCvlSqbBl0P+EoZgoY2V6j38
ftpKllajV/g4o5dFuO0l9PiFzvAm//3v/G+xz4PpAXYDz7+eAFyyhCzw5+VdxpVzBBs0Hyr55EQC
wSQw6OcYry10dhlWrGJo91UNgX1kcnwY1o5uWh/VSd28Rk3Z3jTouLkzoffqexXbV94KlzembP0P
Ufp6JfK/bEQ8KcYnx8DkGBGQoCXoX59ULh6sDCGaJpcoeCkFmvLB2wQnzxvfeunBouZq52oU0MFT
qEQ+l5Tdx5NlBz4Mb47LVxiNwuk4rP4LYQL/PmrEWqBEd059GxwGPapbt+3uyTjMCPH9obNUnGeY
w+js9rdRW8IXbD31gt7p+X84ZZiB/9d3h7MFJ4mP+bYA1r+u5PnzOtSTX88iABnedILuHT/ZTjbo
Lo3tnaOtIYaYJXlkrS8fenTz3RAH2pgr9be7tP7d9XuzrtVDKX3niKbZKi+D2immSvOi76y5uGzJ
BxNUD0LF38OCzgU0aqPvFxzjpu1GOHVHcjdEHSmoo14ZVeBYY/4+MZgRR5JsAauP6ECan3D/k9zw
m24mfdEmC92FA9q+Yx9WL0bd6GCSRD60LLhF/06y65mvNoE/IW9GAp4617z9ylwihguvFdCTmLpR
ZYm3ByPAfhxk8NhGJw8661Mz9dkI3/VJtYOb/opxHUvmFA7YNe29Sex0P40HEk/ITFrBzeiD+DRz
Fz30C3kkjqQb1OUA6oYGL65rilEk6FA3yt4jaq5nzvR+hmcXHfFohEIkULd6cNVt4i83oWgQ8dCP
ulmXPilKPnc7HqF5up+q8lTKwaLrcaKpi1++98OAwfF9HpC5985EypP276lng9PgIiDWWuiN6tDH
oQMW7kkcVwVMp/x2hDEP5KyLztzr5puvf0QrzN9E9I8WKDJFN4B7s5Rt3G+80NEH2zn+LnTCJVvR
13DUi//qQOE7+m3lHKmM3Y0JGQBo1NHzrz/QDkkLh6GgmQ06xjid81lL9xtF2UFGP0pRvivfqrsW
U5+OGJQAtCjMZFPmJxlAlHz2u+HcDzBqEB8RwIdkDGkZHaOutrmw4beCJ/RtICUE19XCfIfxF9xV
zrHUzYr1xldqQdusHNSd5W89dMnH3p8gxf8KMJEHapXWSXcnl8TsItVjLkbk5zUx3mtJgNBj2a13
NrQhltzUcCtK/2BrGqD/10c3ucWIBmdpfnQy7O4Ies20bDALAxu9UWF7pk63Ywxa/WrGN3QT1tAE
rjqj25sjH0Z9Y+rlU6sg/tFKc7VdnH4dBNz8U9735a5SShwxnGLdztjC1tMEoP9aCIVJnZydMok2
vjNFOzV6T7yM2tyfS5CcMWkxbsHdVCW7wIgbozla1NNBKBYd/w9lZ7YcN5Jk0S+CGfblNfc9mVxE
Ui8wSaUCAvsORHz9HIA1Pd3VZt02LzAmVSolk0CE+/V7T6QjVYWPNXjbBmTFa13s3cI3L4zCu11h
F+nRbHz6Uz9EwnZtVrW5hlv+ag2466GRST8YUewe68RzzyjK30QwJJe+ctxdWYfuvtTVRxQ36tRo
3bCfMm5fvKXRSdUOUkiA4IJG91np0jm7FKnRmF7y+SJjHJ0YPt1LFBb7trOdl+Xf1jvXveQmNg0w
L2KvZRBQROk2UBak2oXp9Nvw7eoz9SN3jbG8IydYNG/sKR3YgNbdLn+rMBrnnFilexqD7rcw/XHD
mLncijEhkVJqOqPPLjwsFQNY6QIxw2Oii384N0a15ziz9Kq8iUbcVNXOdktikrlgRTFacz008amz
+vw1Haz8ZRL3yI4CBP3BOS8/QdT3L0Hb7xomk9dcG3DUuLqHJV+QwXDC+FsRCmycpTFtLbP/lSgv
XrVDg9+KbeVa1fMkx2kuymRcTFaEIX2U+cfQlgx9jJR2Pn5YXiXwueU/o9Kx34NKftaRYGzSyKce
J8oFwyjz27hZxW1AmL5U48mP1S0I9Qx3NrkJZMpkI4SePBPG3KV9UB5abQRxkE/hOeiC/hD+ijJG
tZWovLsiMRRWtX7OEu17MgzjejIQCocxme6pJK006tYmnBjEk2uOL60ekpWYEPjSyBg/l69a7Avf
wMB8GOKY6Z661h3BT1vGIfr0vD36Reseuqg1trFXiJ2r8uHVi4JqzbzordLF8MzT9+k5Uu5qs3P2
lsASkHhmvQPrxBzFiTHSlkN4buaLZ5Ry0wi9WiPZYUmmSUYnY2Oypp/Csad9VGn2CznZrT3YwZHH
xjmLmiyQVVmwCpYNPo1Oc2LgRGtUYIx2mNtlfbqugGtcLUG6pJ0KsTe6am+m1XjURfpnnavqFCVk
Kg1hiJtehu0mjbrnVBu+kRA2j1Eymgz0ctYXrOHPdo1MO/ZW8y300p9hy1JOWgFPEBEL/AUVfvoR
Ea5q4hccLFticac2JTTiTq27c04Nk8gzU0djF9uW/C60OyaaW1j2T02b85CbbbznRA+UI0tN59KM
9/bS88Sa0V6WjitwmUaISF8DTsDMltlbIzHam6mLcRMNqX8YOv9AxjX9THPtNqIn24lVkMiCp1Bp
1g0LYvOI2VE3xP7KXZ/J4GI7Z6kb4bZSASaycPB3QTU6ZyI4SLKGNW2CPJC75MQD0T8Jp5BPisJp
5+vlIfGLYO8a+KHJ6MYnDMnZrvMZgXr4jaqg1DZZRKJTJuW47/1s3SOVx7jpnBSKx3IZLQf3eBfa
qzLO4r0y8+lgBVVMlr5K195sgPan5Jrp0Crw15G8dJrxeiqw51+q+QIHIF373jTtCHC2yHSBtyu7
AwO0XGNo2BIMfMuTyj/kVnjHi82tG9TGHsM2o9Y+iN5SQEHBGN0SbF/chsF9xMF65w16u7aDl2CQ
aGs0bH3lrKGbwc+R4mntzx9RO7nW1vVUeonrIL00pK4iK1bnOsrTZ6e3t8LW4xcH+hNSW1AeywQ+
Tj6CQqjQvEcHikXKjv7q1+Rv8wagQmJU2kZIq7nosZscU908TsBXLnqNwbGJnF9x0eCmZCCprN5+
wakZbapRNg+lRW91weSvCnIDyIo3btPcSA+5WxAqgZXBZNVrjFVWT1R5eKQSKy3P5vy/ZUiPl7bv
uv0IreTUOvyNKg9rfjxhrltW2fUUh/0ZN3H5zgO9c8s+fw6F/hrUXX5vQlztpdXOq00SPXJhcR8k
1pufjsY2qxgku+lDkRTqozjfLN3AkPWY76OIYn2sxqdxDm5TxahNX/XJtp9q9S03zD3hsr24G+Gg
/hgYReFjReSXFLyRJFFVMMcv5x/dKqJnphLV52Cjqyo/pPyp3RuRruIequHViAexjbFPHZwgaJ9M
6x6V2U5DZrq5bst+58DIqQjcb9QQrg0Uk4uB1XRHtxuuetBszwpRlOdvJI5uqw8/qf/wPa3YmU3A
3TQQpdpDoLHpQdVmqLN226Q8usbgmm8Ar9ptl4s3As0f1hQ8+2NRvLbzbgS4BxkGWk8gnxsdJ53A
xU3GEFOyY4fmsY/4df3nds7U/95GuHRIuM0D2lq0YpwX/9LOBS76hUWym+VOnHTlm3sCt90zXV4M
Nmf6brVTfY41vMY1LKsBi9iWgrG9L5co84jd2NGj7ZufywceC9M61ZXrHM2x2TP++i9ix7/1dK5n
o7twYIdlsmr/Xc8yx1rPQn/E/TyR5czwMFxNJcJDm3vttRThjZgxHBa/irYlnoKn//xpGf/2aYHH
1Jm46jZKKLyovymTI1SCKU8JHy4VjJpYmWeU1bDyAxzSfclEy5o/HY3xITw1aCmOHibn//Iu/u1D
CObzcsGNBxYzFBw1//o78ysPtx2sBSwsnb8eK9AjIoiGtTD6Zl3penMgZYtntvQxLYqgvXn9Dj9r
XFY7MyiDy+AZ6tD7brtCB8K4JmMaWa8pb2Ei/P1/frPWv39kTCxRhICjQ/gz//5m8ZTZQ5cQexI4
1ddD6k7kX1ZqKoczngWGAHH6XJuhtRFdNLxNQBUyZeKtp9a6pAV+bW/Ag7GUsizc8UaNdrsy83Q6
Bp0d7H2yoGu7HeVprIY/RtHmL3nb0lUNIeOQVnc+Gy9gq26IpbdK2/lxYP9/RUEworbDr8TH8WR7
hjcLdP8ED4z7iGbCxthGnMwgOpkM3Upv4pUYEv/R+BnCyLI5JCrA6YGyvSH9VJ8c8Dux79Z/KEmI
eoBd+F8++3+Tq+Y35rrIVGBPkKuWP/+nN6YCaQLoYCrfoJRduty4lGZf3KIRF18UiZfSyH6BVKLh
KwTuyiaxj31HQDb37IhYh1X+lzsXEf9vyw3cE9vFcevbAIF12/rbrRvFZeEyYmNVS1qfJNz+S2MI
1qbscLBO4XiqjR6HvN3qn51PXDrwhpe2z/tjEWTFjlgijlIEOL1KTmTPiQzHLci+wOnJhGib0cmK
R5GMxjUgcpdlTo8zOTNXqHPBt7jITmnPxDbSWvXkhuVv0brpCR/hS1s3uIXzKL8vErj7fWCCeEvK
gCHhUiE4mn2o/c6hbTfcWxKnyWG5J5dGyx/w2o4ON6aK4p9f4tJXTSx8Q+yF0JqH1wWffLbPWYcs
W+K2oNc8+/D9cDkL+zV1GdnPSkOjuuxhkhrdfqnbqoi7VaVVxissSrnNupFCdW7xJsP52UxgJi2G
nm+CwEIJEeUYFoF+CX3mjILwBEbbmzlfSpOu+q9edIitI0WbM8fI0201dRjhmglLetN6LXYbN1xV
rjf9sguSG173exyGBGt6gK8oyMW5xAlyH3weZE5gOmaqL48ycfJ3PnSb/kukeve8/Cg6FhiQaObJ
NXlSyWETwI0dZyMspzr7XVA9W0P4Zxa23S52wvJYaARzx0Cvn/WM4XqLR4TNxoux+xvhLp+Sz5q2
6HcHLVJPPWL5EnesjYcIhsCYX5ugeYbUJX9gFaVxEX3wHk4kZKImn17HoCH0hOXgIfMNKWgSR8j3
Wytq5EeEoWBlTka605ULaWC+h5j7UrrNNbnhF68yR/qwVE2CX0ct4vk2KfypGPpmm81FUO+N3rr0
xoslg+5qtz4m3Lg+Yx/sc2168rpsupix3jHjCbD3dIBBeOSmtWWAepkLgDT18lcGQV+3jafpO6Mp
rLdZB7/Uc05LJyziJ3HwPS0FFZnxK6iMisfV1i9TOeYrlVvjqYFayGjC9Y42SSRsJTzGrsSO1yS3
wmmbh0DsaYLBWwMNI1cCLQ9jh4XVuTN4SBC013bd/Kp133wbClwo/3jV5VjPVdICjMPG+cT4lgZx
mLxvftvzYJj+SkgjOSz/iK6RmkrGsuNGlY+0ZZ48ZuVvVyNFnoYiIo2Bm3DW+kea3lNsQ0MAb9Js
KtVru0bP7J1tlz8CUxUbYSTaPrSGaZvG+niMa+WvVO+oO0Yr6HrL4qpKX2w5FOA9teziLP34OIxa
dMmpfFZNPGY8gEY+P58GDA3lbIciHN6darxNqd08hUmRrMcE3Chzv5c4o3OuOjva0jfssy5zXvIh
ZN8IjD/IBLzS+Nvg5LjopXjHJTddnDl0hnXrOdQGkidGz9QKm/pWaJW4qDS7DvMt0GDY2HlBw9Zr
uPGrb3UtBKCOQA4HULRnEbrrMkwVjLlevyjb+/zrTqi9/qY4emJdxuzhQnTAA1P/XM2/25DgjlU5
lzIAyqlr+rVL/PyJXSdnBjCCLkt6Hp5IRfuEcPu617PuOY7aASAMsSBljw8ApuV1ubRNXV4j2mVG
hSABdDcXL2TB8twdXiaZeDSopHqNuUyApogu1lYOEZnoz7z3pisjRPNo+DuH5nO9dOb+TMBcyiS3
Y5kAA7h3B23Y6YDodsu7z5X+mtRlflheFf4tnfGy854ZDsekmVPNpjd9883wBE3A3CxLrRrDdsvE
KzoCKgXQ643ZTrlor757y2ZAZ6zpxq5xmva0tMcwqVZ45dr112o9s7YIh9RPcZdDOWjN/fKPt75P
gIrf9qq2LHWx9HyvyuQs5sqoJvZDPsQ+uTZ0pybokkMl662rMYDUU1uxbBExK6zm6uvgLbouxwvD
cG0TSFfuGS7iR7PTm90OPO6R88NRnfmWdFjYpPJ+KM+Lz41uASkwE+9q8oxcLUNzd6ZOiEvKOjxn
oQrPTtOT9pl6CxxVVR5juykOnZO2awuNZGO2UXWJU6fddEUvD1k2OYRmtHintUJuuK9xmGBp2349
L0ulPqs5IrO0p6SzIBvNilzlsaappid7TdD+7MfRPnUmnoS6wxzdUVMzH7BedMM6hVSYe5x7xck2
rLPsS0kOG61GTv1Bwxq11cqYMN6Q/tDRt7dTW2j7rEq/ORhyAGoE1qbwknRfR262KZiqnpHc70uR
FI+JcRBmbR7aEbuxqdTFHu10j5203UVV5T+svgInVo+/LLr1RxkZ3bZxabTtLLMA6IT6A4OL2g1Z
XpPISiAFz/MmK9cxujD8zKSf/dJkA3aqnKLDomwQgYMgO++cQdV/mC5WT88B/dklFnYt/SOqpxs+
QxDGAzGZNJa/s+lVDsNrkWMG1BJ164s/iooRIMazZqsti4RVMwC3RdF+dtCgeRdt8dR47d7BM752
Kp1B2JIYNC3cvr31LA9JPYXPZpVXa4KKpjrI2r0v76rn5z4bSbqKoyzdNZHWXGg2ynNiwncJR/2X
Z5OBbC2gWC2NG3ZA1Jh+6EnY6dGZmNaadt3bQliLXmSHY5Q9QH0WSfQagRioi/xhQ2PeM3PAXByE
PlCO2NsGw6F3hPiZy/Gg86w8JBsx20TVksCb9zEzG7o9ocke/MpnmDriXbdawJYMIon/G2fNjjxS
pzBpUweWQZ7Yw8koMY3p9fgDrikwDgEJFtMpPGeFTN5Koiikgx7LQMcu4mPmi1PdDsNBH0scWxY2
j3XXlJQTONPydLT/zIb02pmKfZ5x4y6vwgg76KSguY3lxTXz8tYSCTsK4Fn9kcchPy0tWhPb6AdU
wjs8BDipI81dL01QpAOYhoLxplGsrmJjiu8y85t70UHxVPp+HFX5Lsoovow8mKs2MmP81lCb+zB4
n7J0+JR5irkPUfjV9EZstCWmfx19zK6D+KWswvpRu3tN+zMy9IxdmoKUYam3sSvyCUovx4PRCdyu
s2SSZN88F2/bID2inRWx37wwilPXkiHfggZAZcMUizOLIRBexLXGencc8j4+FMZ5zCAFqHk0lpcT
/vo+c3bpvJj081vrAzJrRvauTXZ26p1xusYiujaeVr6aDibwYaw/cwToZf5mWDLauMotIRDPVrlg
GI9FnLC4pB7Eo7RG/ADQ9akoGnZUaQKqrZfuk7mqqXruLL2vOQDhH6GUpy/TxT9D223Pnsft/+zG
oJugk7CZks3nvM+xkX9pvEyyE41tdDpshJLy1THtae4PKbDS1j5qi8Y1NL3aa4aUZ5cArutLiGdV
JM/XFl/sTw1R/Jvq1bQavZHkc57btzGe9MvofegJZFjZ5tGPTi+2MZCLyVAX4tpDDVDPX3kRJK9I
5h2GNl3g2Rz8VeO7kGPml5k5/PUHdKcGlXj3ra9VRANi5Ec3Ds2L3dfargMOe/dySlHRmSlTh7xe
lW32Wk1QzsY6Ll7HOkgOerzWdALV1rw/GPMFWVduJ8/DP+gyoaLnqW+yDAZyFRXERDussJ7H38HK
/oZpPVs9qFDtzKofFky+2d+zU1pXXv/vIvIEl5XUgUjNEpcVqHHXYdPvjvAlveJo99L7FYxGsp5k
v8M8nR6B18Gbxnj8VvcYkNNM7qOBKMrS1TmaHxx0iaE7VQKImTGdLfyOx0W1KfiJRMT6rQJg2qHb
+uvK643X0sDPqoXyyQC8ywbCTRiMOjbVARWtcPMfedqGt+WiWXF7FaQIRr0hlZuhXf3fx8MU64df
g2hdVgCnji815fkxl8kKh7H87viJe8znjcGN5NqKSyKpVfsaxOn0BLpa++U0BJk9Mywf5eBMZxNG
7ErrYSGTh8nxZCPlMZVC6Z+ued6Ic9VZv2XVqycZJ79Som9Qwszs7gVT/DUWQg+/MembG+/pW5mX
8Tpy6i+NQE26e4vJ5ZS5P23HgJQPT1lzCb2mOXnNRIziMmS29r0dwMx7WUoUWuIbDuvu1Uu84Fvh
iA9n8qujXjIcZqSJjhoMII0SuFZuUr/3zeRd49HjviGnv9IRlY5aLoDaBC0zqmX++UcEuvBL3cvT
XgJvkfqmNZJ6TW51vLbzLL3sJTgnqF4vQQLSXG+C9OZjBV4mZXTUG9eeKYq9ZIof6+Zb4ZQmVmK4
vowSfk5Tl55ic2zvSmfpDAq1L22t3SZDnz5Q35VE39UIXr1XTb8PkrIm9zFM9OH1ujBy59fAErly
gr9qYxno/VdDFY+2tXEcW2d3yjxxT+Z/Q0DfOrEgXmF1/A7cbHzXXXEsyvT4NUsm0DG+VL77ocSE
mSs2/swaS7+4UYOfQs8Pmg4cnBSrp++7KRjPaaRrh2b+iiGXdlAtvB903Wgd6bl/HmQ87Fiz01vQ
+IfeqNOtqan2rDuD3Dla57xQzVZr8gksmmXjPKSYrHena96yTki2Nyhkjha+pFqovetT+OGl2ksQ
5+p741hnwI7iLRxT4yQEHXSTciwFo5bX0qbVVVQZ97AlPK5JhyBr86awTv3WGW8PhcQIbjDRABTr
/zZcbW1W4dUsXfEEXT541RpCcPlGV02rtmMXgdzTEuY2iGUMbZP4uU90/+Akhb2RKjhiAkWnxrG3
1ZzI2RIvCFaBFQBoCLLykPrk1Uc/NLjpZLexkO42VhiIXZpyvkRW5T6gyLrY4hdEQsXHvcr6wcJA
dFhcGPlgUTPCLzrYduueys5z944tgM/Nu3jW7LLiZ5Y7W34P8oMUNNY/d/yWpLM7tBknfUVJ+dT7
wt0ucnrv1cZB5QySZuBIRO7uKVDO9IQs0cEoCc+aSH5UU9M9404HGlk4z02a9SC4eggbZFfoNJXZ
774227bmvIZubpI4pKC8Ll8Jk6C4bRtfFYU11eattI4At/QZ1BpsO5nHT73yoqdsUowVTEJey0th
4Z2uymI4GmnZ44sgnR2P3as93ye6Bqwgyu1wg390oMcN4gNFa/1EFoXYiC6PceN1r6Xl/JR1D74E
SPdDb7tt7Wj1Vu8syLBF1RybAqts2WK90JEiQubNTjAd0HGSG9xbXJtN+lG6XXRlpC+YefTWumpz
41sHI8UW1bsZ1zszxXDfJKF/i3PhbSYGr68h8/CqSt6WzX25+JIRd+1deRPxdfDa4TWO8n6liZyR
kRm809BkQObmAs61wHGFDc4HOxJ72WPvS8dp29dM1Tlro952ngjRoIRxcZDVNp5NqC7jZLEakj2r
IfkhitegWAvHwKygTe2jB0qzZiOHuzm7cUjjmK1WXSlV16MVy+dCRskpJqXQETQ/ZVRuEBA4NUEL
oujZkO9NaNp4H8ZoY/qYctwkumCgkttC97OtP8HQScUUQlhS2d2ItY3RQhal4yA955Y86n7VUho5
DAdbDg2pIKc8g0LztmVEZL1k8LeKHKndhoiggmdjKyNjY97QzbqLHQY+gXLGu36nflC/k/AK2s/G
ddmdXf/PqYTfHDl6dU6wuoRYDtw/DNNy2PZgV5IxLV8xueHyv+pxJT7YhGc6qx2f2iJNPjiMdGcn
COJ6E54XgWmKFiuwDNe67keb3o7zp3qEJJjQgGpT7z1CN68/TWSPbVQ/1yXoilhPfJ4JQGNDWqyX
uU8PYHIrEpcfBYqZ1Az/La2yZFukmlq7efuzNRR+D9PV6p2FVLQaZz+unep/mpmoT900ngInHW/s
St3dx3RSB5ELn7f/lhR8NN189pIaDfOeO5Ba9Im1ZQ1Fg7MwMofshS4ZvmNc3n315xljO5rqdmOD
E90Mzki6xoxfhuUJHqln4BP2YsO+2+zLPFXX5SscNjyCTeec47g7u3Rs71Pe7uo+ljuvDZMdk4vg
Giu4zcfOcerd5FnWEz6efWWCijWNwL0FSqEoReZNBumHORfaFGXq6BXxu1WEjyox3ZYtotkaxCwe
Yi6GPQ2yfwQ3fyDEs6nn7MdyaWeKoK0b0Dr4Vle7Nmt++wHPztuU8E+3o0w6GnNGNNCyHWP39bpI
SnVvzf57OTYdlUP7zmYQegwNu4ARMQZ5+uY7fiXtvnxV16G2mYp4ZLDacAaHonGwOW79ZfQpC8Y8
gGMyG+IkrMpNMWof5VBE67wToJuUncqrO4GwEGKtzz+tSQD5OQrir72e54ghwwRVwvPdTVWNPvf3
/44Klx3ZldHaKNmhGHAu5UEdYmuaJvlMjDN/MmWGqah8Gq3QImBkhg8vDL0no37pC08coinARDev
Lo3BmMhr45wAVqsOepRwkAk3yQmYXr5aPsFidOF1Vq7EsLmVRhn+7mZccMLTTLxQPnulSm+GFu2+
zHKd45I9lMlL6/ZYHtSgb+xW+QdjRndbrafvogZKthd0zmMykWOJ2Nl0QEZwTIcq2mHWWIFpAEgj
6vqgMKjcbGJIbZYE21GvM7gnWnq1OscELJh8MCJqH91E8tFxqUh1r3BerL486SE5t0oNFb25nOGW
MyaWSwyIJ+k4eClVHA6lR5G7b01rzVlK9WO0dQUe1rGvw7thlNU3ww83dVeM96jN9i4M3pdxbggd
KRJ2HxXcazvw73WgEaLwmby0IMoXL48zb7Mp0itlXid2UdAb5+ViVmVzsEx5cjMlT/1E3jCqqYdU
hd0+7EDULjpsbyKZiDe8rN2Jg9qSlVvVLANpV9jbhj9b0ejfbE+Thy/ZelY6h87rLjH4Kq8/gz0d
zm6t+VgfnJ9Asd1zYzj2Oe/9VWVCLRwMkEXasylksIfEyKhodM7LpU3MH87oV6yWZi5PZZ0heVID
LjeglWOrMKWWHGMXygycF3HA3k0MtHVsDvJhD600p37OfWEevKF2tlYKnBSS/k0ZQt6Wr/xK3wnq
JtSwqV4ti8FyMVyEOeYmcNG84QcnrdTXsR/G29D2n0GnspeazYrypnv2UpaX2kvvWeMCPkvDk4zE
H18+S2Ja2iqcqxP8Lvk2nXK1aTvy+G0LECc1K0SNBhB7U5jJlmOoRs78ioZXZvfxuTc7gjHEvIrE
/phLq3VPCGBtManajAn6j+knyV42ISt4MX1YnQ69ya3U3dPycR9b+YhlkT8UMnTWnL5E/d54NLyq
Gt5DzdDXpa/M0/ISyxN8RY7+yCqUSBIt0zO/ynMyT2xVlGqoLORTrRqrezTY/bnOuvciziAZxuF0
GGOr2ntObn0jqHHp9GzkbJeC+mNdG1hbYSay6qZR/Nsdk7eK4zq+B+QtmbhZyTngMLVlHz13TgKs
axZH5m2Vl3gklpdpH3sHgKN7uHf52ha99xk0qcE0Uxi3KSuGhxqHn2Hnim1Or7dLTCgEVZPHu6C3
LYKMvPQt60XYTnWtdYxfsqcZNqiHX4ck4q4aDEDNaYGf0CK/mM/GGTMRZ+RddXNmcaeq7WKfMsUa
kr4FDSTt5wmEyzOj7w9NTgUEcr7F2UMEvvFurkSfE52df5bGGeszRyH89bL0nRpftraVASw8Wzi0
wXaHP0lpOLEVDqZYn7ZRHqDaNjm9GT6xErFkZWFQeA27zn2wua6XVyJX6SsCeDDJVe/Z3T4OFE8G
atI9KmDv4gnATsEN2lZhfxqVeVNSnb3WdP9IcnfrduK3ZhTDs+szsM7rlsPR8uYkrTJ+qfXk0AYK
hrH8LdMmQX2ZizxhQAcOKDtYFztjb+qsC8vCHSm2n4LFBgoBO/uyZYracS4UNYSJ50EmZwU4Fw5/
oNJiue6F/KizmtD9GNsHJD35MdnjXjoVwL4oenWmPLq6NOBr2nXtM3cBD8heDveykQ2NfIrHL6Fl
LRkIcZJdDJNTsmN0sN8/omi6Z1JLD8bI8RMUdBzXQjhpHQRp+8N1hkudF/Ktb3sy6ByEcyTRzdEC
FDIIfc2Dyru45wOfK0zmVeXL7rSstQQZ6FqdrNv23Sb3csSKf1wshhrryvjh9B38tVnS4/ndK0PP
35qsHy9T4DVk4YX24HiwcmUk9m7xGkeUY+xsO3DUxqdCn9rErjee9K51X+1x4JQOY9twa8Urj4Aq
8ZrqTwsKk5647YuZtk9uH2OjHKr4IWqbA93y2iKrJqynWkwMnIt42yYq/XoCsvkxaKOe8ysY4PRW
tO9qa7gqgCtPbpzbT7g2Y/zZ3opDAPOjzR77wRlwdaDq49deKsi/paEsr/1IK7RqZVivTav91QH4
w1UW6wALDMQJzYinYxi9g+NOYcPV6WWKIQGWZV2vpJsZlxxm1LG2wo+JNhkMepE9OWIsd2PY3bt5
Pu+K7JpxIOAjr9x6Q2LtEeeQuDytbs5OzSkri9SUQTzcSBZl4tTomV3C8X6FgZWEEso6LsMBD9PG
xjIJoqiikkcvUDsyYGR9nSn4fe1ayTkOwFh3buJ5F12/eyAenrVm4LwgY3il9taf4waIceSb12Vh
hkWnrcciyw8WBj/yS/plKVZhHHiHcPQfiI+A2EyRX4EzVu98XkxeSzAlRhc8cSv2GxdY7vlLqdBb
P32M8+ozsR8dSzmXkc4LCc/m0IzozzLJz1HuXWxb1lda9/BhRkbxZI2cPYkvDdVCA1c72wssj5xi
WBEELisSLWJsfmSJOJY9M2/RJ9W6sIc3mVb9w1I4trUetzTwlzVqoA2bbuLQpDq9JkNgPVlmu3MG
Nd0w834UQGzP2qQI9oSF9yg4XSPk/KuDW5BPCubvDy7CAwOk4/JfLd9KZKpwGDNzZ9viVEhjovud
DPu5C+5RGDBphyuaRll9a5ir73EmR+vFuL/UT8Ilf2Fw+EhauT3WO8blo069VUrok19N+yy/L8MY
m2NpbvOyyMlVAcuUBx1R5VJ/90znU83wEcdIm5sTEcsvYJZec/yLW4XZfLuorT0okzJE/eYx47yd
3t2FRInaOeQ31TUz4II7btCBHzNcdNYItMNm5ESOPKMqXSzz8dDFh2RMvoetBTh/Bgd2sRUea/Qu
jh1BeHG6jDrRFb+krSXPYaH5F3J9Tx0mzdPU1OMVPB5KjeUBSwtB0uE1StpMbRaBvquq++J91PSG
Y/sMu8TbSDFMgkzedKzP7EZ5dKLsIQjh9g+6oz/jlDlKiIlzb5oVXGbDuEfwjxsNYcarjPgnnHLm
a+yNzN6/FdSe8wkQ5EAA6rD583wYTsN2IpB4Ue4CtapjqV1RtUMX4eVH2Q/DrcCqtgYCf8odiWbu
/Bxc6eyIoz/bo0DZi5nvdC6zPxlfUIh2oQyHQ8B5JCXRKbKd+rTvBzziRaSSjV/GH5gh/4eo82qW
E1mX6C8iAm9eu6F9b+9fiO2EdwUUBb/+LPbEjfuiOHM0GkkNXSa/zJVFYN8CpqphKPLXt/ScpEEh
dij4d4HFo0SDpx9n0/a0YjSTd6i43W+l0zrRoi1ZFFDfk9nsFPEUzI9yhjrYakQFHLOt90vVQimL
B/7b1Z76pJKwQ4YilZagGHXqvmqt5JKWfaYtA3Bc5/fCFQtpIM+FCsfMw9SZ/zep+c6RFOPMwoKe
QkSUM0Z4/8E/DtVQRMOgvTHPwOfgAxwkC3lMYgA43FOxooPj07m6u4EWMmBOtpam8dFyplSTZIZr
DafYBIkzZfmpL+k2UTVtUC3nq6V4piuUfgcE4AjjjWJ89Z1OMJ4gAx0c5awvZRdHBZAFRiFjNK5l
fCBb7pCbtuYyPDNqfROq/sgUSPQcdqBVr2WaBvKh/O7j3zpQ93E2fifWVK2XjI7LJMx7w6hOSX/r
6nFD75QGFXEMarqI1pxBrAU7LtC/qTZFLs+wm9ODwP6GTlLfVJm/Kcu3YaLxB2AAuleWe9jyCweR
lZTxos3/Cs1uz0HsmSGiPZJ2wTVG6Orsag9LTuuSNMj0AIegMW/yu43QKgaJQUnvWlaALE1GavO8
8UqNnR/hG2q2SjBkUeC/2eqr+Nw7QbNnVjGBRMzoQ7C1i1sV1LYwJQByWfuWu3YDMXyB67RpA3Re
GVCgsWRALsZpqfYm71mZxZHbwYwaJKuMPpnBnjCyYRXmEV+S8qsgpNPmXkJN2Cv9u7H971oTc4ht
x+XUDVOi4By2LNKjJof7gQ7NI/ZIEluKahzNZfwLg8Z/ED10QU1on7leRfjiuJ3H3mfjVjaQ0crc
+uBt9JED19TPP0HvOhGpKwOIMZuLkuhVaZ8PQMTwgHtJsafDc3WA+t7JVYfFCc5iCHCVLLBLE089
A9cYDsrlFNuwNeClaANCJLUZB1jdsn1STRdtgTpflvNvXMAPKdEbyVBsE9NB3NQWMgSxTRqczdh1
7OlaHxNt5bJrdbrjtWno0ZLjXeyMRz9dXeMVeT5JXM1LE1C1WhaEFAOkOPZwz6B+PZJoKS9BXu8H
DWLxwkzJNAkZjVQvQW6G52hwlAkHPPCuU27dogXFCk9tAJy4tgwdu9ph6cRaYXTa49y2lynIjlnX
n/qE5antgKWQbn8Y+AtjpWVlMFdSDnrkQbPHW70JxpNVHfGjIKITW4XjRvLJJb/gtDv/pzGSCm1O
sQbpVRctHZ/Y5MK6gYgXLrrz4/hpDyEFZ8OMnMlKZSExurTP6DAfI03rDgC+HjkBdnClKGt0wcuV
E2YW0xWg4V9i3Uhpg8ZwMmjlDabBD1+f1ihNdjdWRo6vP+ZxakxSDNg++AwDQL4AdJknob0u1Q+l
csvO9h/qFZFsL2l1GCcnVCM7K4OSfuzOY0u7tEs5dJ3SoassomkVN3Jp03Js5Ss+M3nUSHxhjMxf
5h5LpExsaqvpqN0JRhzRKLxXnPHercMzXzCwTKNTXHji9d5t83+tkmXkuRm23U7tOJUFx8AnKpt3
sotwlRAhzeEQ6azfCgeqNXoQ/K3HNG6Qqoz6ZnVOhEz06dV0+hWElVkh9g2LCPkXos91KZuGOgEX
j2lCPbPOEYONoT1oPu55J+YMWqf9vp75ui7BQwo5k8Lv05zpMIfLgjKtobxlzdL3Ng/IpD0U2Or0
YxK64M7WryVb5m/JUDrMC5yZjVZfTQdjH6J0u1Ep5cQgzmHxxsqNhu4r9tpmvfug4tGct2mYu25s
fwb9NdNxNKUMbLiaVsxFaoBjybTXS1SuhmlQWBHUpBGMuh9TMviPIXpugrUyq7PFGMXxlFG/3SVo
faixSQ1q12uHm3LgSxCD1wS1vvPDcWF64GqVZCvhUj9PvbErO5TPJD8IyHbUBDnMowsw0o0M4wrz
Eg4af1tl4JMJuXXJP63HGxCDV9pSBtOF3WSKndUyD09jf1eVS2R3gbtJ8jc9YzcWprFnB6SaB5/a
YyaGd+J5t57lvjlO8oKNur0N/ArIBC8O5+XQoKTj6Kp73ErvOoPfDbPAL0tzMpoaOL7aTnFME9e5
z+WnZLEKRSM+KwNOM9CjTUpGMWoz+V1PJuYjS7HHjuvYw1iesgQ5Iw+yyAEtVc2jxhVvkijWlKr2
uIVibK4qE+bBFf0LUKvFsiB4qPh2KW2a5kpmyjZEvRC+7rJBgs/CfBjqKLd/LMkBgzNyHKbLcDas
jClXwSbLRgKXasTRMibaryN8Ep2xcYM7sd4l2o3gGnwgrFTSB//CX/tsm7ratTlXF6j6BDh5WFzh
plrUPKLMpHWEglLDeHf5iuIHo8GauCQLEiMTzhwEPRUoMWanPFrGCISGIZ1bNG50Hfvb3KOEJGo4
VgAxtkNOYVQDTrzVsgsAt0/sPLj2XPpoAprGuqK/VJIFtafgw14+nYxDnO8Cbau7b98Tr7z5j0z3
y8jAU4KxNCWNMun2naC/1qT9q66I5+EQJE06Dx8TJ6y9z00SXZJtFFuUJacYf2N25/pSbuO27bZD
UlHtHsyg6WaLRxlXxg0OeSxB3VO7JIhCGrxsy7kDZn+2sMg/1XXf7DimYhb3P7E4RWnvh5Y+/KRD
ylvNLUYTFStx8Egslu6emOgfVCp7U9TZxXBLk5N4UWx6/Fv4mUZ3m/YlCLK++uMh9rwoLXp+s4R5
pYqLVjOkHHKG2MJjWNm2R3/2fqRo3vVJSVhxTIgFfQKmjmdy8kfzMKEskjwcaIukKA+RLw7c12Fk
I7fnikapYLzSaI2HqdNeHfli2k0fBpYOIh0SsM3XHk/1rvU4FKQNZwjSji8AFVxSkC2teB15T9gk
3FNTOe1Ukb4ZbLgZKEiqgo4DBQg1p3dq4PKHVpbDpgSVuUsJprWxxhupCVRVvaSmbz5m/VrB15RE
y2PWRc5+adaRX1kZV+7gYz+d/UPGyHT9Itjs5hUFyaHVB/d2siZ9S3PPlPhj1YTKePpuPR/EvhUq
aSaoxgsDV4cWsn7iLK5rRN06QMrktbqrqCBWx2VZRKrMv0sdD2ZjaAb5RJ9OPN0NmXeZm9xN721L
JZfRvGEkkdEKiuRH2RBCftWfuDEFnLskqe/W+6TQyEHMYDF15o6TEZWKWS3uhZm8lLXbHc21fzDS
ZNjJ0oj0HrRnqoaQzMRhkPK17QSEeX89epU01/SEqrEctLBUxOMcmOUuI4KSCbZvO4DbrFnry+K7
J3daT9Rl0J85A2u2wfCkZlfPE671PCkahfSOEH0MgjIfnuZa6nvDMw7EIrQdFmOPfqaAizFX80WB
VydERXrE2jFsK47usHeW7Id6T+/QGd7e7qQRpqYkvrPwXTIK3T10A+B2jxq6OWcpaBYX1IsRNVnA
CSk/y/qUx+DwBzJuzCa7mx47O+qFswsG04K8NzfhYJtnJgkIn0UWVg5ClNDHLe1P5UGRI1ri4Qd0
7IPeuPOubOjFK8R0hJv4BkgAIcwiKuCZngGwFp4qAXAv708+kPbQCPxNjhhR4LPCoi+Gx8FhMbVq
y9lW1vBRBjRZK2ZoGdwM1/uqqz541z1MTENGJc8IdNKPh3EbV8LZ22XibU1HwD1wQeh4aGoZ45ck
jl2GBOBtp4xO8JhY80bVatr0tV7sC+3sDnl8Kqws2NYadi0HVXyAnu+6S2TFLo2pFD5ufD1OoxIP
nknZVpBhUbIruZ94xBaMrKimCXXnjnG6Jfd2Gpus3Pii6bdAa+4aD5tJN9FaEtgUzFPJFjbE0KR6
TVJaPIIqlVHFypqCG4mqVn0GvdltujwQ+yz45aCV7ivl3SH506suGZs0MzjUrIKV4Rt3PYvy3meS
jjisRS3cVz7ua1p409YZ43tf4UAshR5CWnHCdKAglI3Dj6cU+tSCQagLyZ2ADRgtkJ1oFzM45y0j
r63CwoS4lqMnphzUoTRtnET0O2kS910EVUeQWCRP5VgU+osoM6oIcSPkdWFtBxf+gGzxOW7KHhMK
JsAizOgPzmy85hPp33AoxIeVEnBiIHpLt7C/x1za4RHGvYF8b/p8H3HQJl3/WhP03HFRwWGTI/gR
xI96XMbaPGQHG1CmHLiojn7FxJD/Qe5PfQLSHWhnC+CJuiXFvkNztGPoXgqsPE9wOci5w6cQPDuc
/I7CqsLJi7+8fjy2sHgiJsagE/FCr55NRj5lg3ETfipuKP7RR084D0wF8WX8SIs2QRTwZGeOe3Oq
zb1wzdA0MPs0dGOaBeEZcvwz0u+175NzV81DpGt2fdfNl04j90fRJbfNoaCe0QFAkOi1dRn6uo4o
I/1thvq+IQzE+sDwxKvf8fbl+zZb3hvWFj4zOmhzqLLx+tjMnj0jSXhlBcWH5gKyD2583bMG2vqM
9JnugTFx3/csOyIYR3OufaCapb4OUqW7FcG1zSrjPC8TS/oZ/6F/cEdtJq7iL6Ew0nLbK7pcu0+4
iC3rP9IsC8SAauLeZMtAqw1A0HOyyF2uT48xbXiXNJtfrMWZI6Hd0+L7MXvWvVfLBRESQG3c52Lr
rpWjmVUZ5AxMrNYsaqaP56uzvwvTme5bzX3G3medtUU+6uKNBsAbrGzUkM00AgshGaFrdAByDgu7
LGWLHYMNJi25sfWq2WDOdFgSbAb2840aterGqXUU0bk7jUZOz0WjpxEF0mhk+avA7Btx8k3h33Nr
67CF7ITNQZAw9gEI202p0olQLrdf2NmAD/7wApmzN0we5VgyBp1AjFV6f4cnDsNXRSm1YxZg7+k9
C6p+YaatPkTdPAb8yTdThtNJYoUWANI36VuZVXOUHJpt32cmc4HhSYcucEOu+MC0MsPelz5nLRYM
xx6sXW3ogFfwjHa2FY2UJHUweua2U1t8Vw8NanTUTV8LltgorchGVqD0+248TOO43Jo53+jA4Sxs
iwfGP6TfYNc6mI43ckUzEp59zkTrRp6mhoge8XoHbibUjYqNxbPWcy2uBwKZIao5XvHKOpfDZ94W
3sUA91jHdHTHivYfbINY07sILeBmSXUjbJ3k5I4mTqu6D3W3TU4Uc2DwWmb6u7v3duxfbFHu5pKS
GI5c1J324tZLGo3jwXxkTW33fTa+xTI1Do1WfDHITU5ozNbGSrBZyonWRWHSE+2M2ePouSdstjDG
AvoJFw/0w/sISfE02vLbKWkwLS2+McHIhUFR51KSW8/6p6BunKjE8BwFpf5bTuYDMm8dcptT3KU8
PN75l4t9eld1ybDdlzZ60oL5PxyAj4kkXbbdhJKx2Lk8OWPx3KyFU00JdNMo0PlzocVhtox8BbBV
6Vm5b13qUD0aZii0pLqgNJ3DUAd3eUpd9SpbuZ5UOzNxHLIdA/0mHr4kJ8e5YE/ePnWsIjQ5E9r2
uFz1ajzQoWmtlcfIthKpiQso4x59zENBU8c+VrNg8ojQ07XjXoCUPpqD+YatbkT/oe3VsL4zmWkH
K3ucvYJpUa5esPf9tP+hz/Es2egk2UDg3DUfACVdWw/Df7dUxnYeFuyfczDfzILYzo3V82BHnCzb
tOQZOZmJSm0RJLemL7X0FH7guCom0ggDrNZNjamWuBmEprXH3i3nw8BwdyOM4T7GHsHx2Q+dvGy3
iMIteYCz7tWfpigvXlvamHiN6yidf31aFrgeilt37AJEzU2dosbVcRlvwNMg1zGJg87woapL1+NC
5E4pBffbtEf48rh0pEVXowbFO6S3YZ8sTDQdClcdr7xONLnWGRFSUNMHGTNfcyoHH3uzvLsiT6+U
lB8ZZpQcKPh+whIgqxi1fm6xcGAgG4X2O1vmi0ypJuX+TcqLhKLfMuA1iCNsLH537DVX7pAxRmLe
EV7rjzQWh6Tkm1/hNG+OuYm413XaeMrbVZilHp2CU90fShov589Rb/XT6NefiDH0h3WoxbUxg++o
b7DUPTuBbh0akX+YVgMbZlRfEtzqFv2Xb0E/voy15l78fG/xNczhx0R0OsP2pngg6AcT30n6itJI
bWYJGiXOYB0I5Pk9wLt/6dzdLYxhO0MV5xjANp3lXstz1M6e3slXrRQHnbaA7aTJOqJ2ma8L+TsW
yQd8VnTGjsnnpE/2wawTEorsr9sahAbTPR1Bu6agp9TvC0eClS7oGArm8iODsmFChZAzNxdJo1QS
AxDMPd7Frjbu8rEuo76jpGm2eiqC09tRa75tTPnc4zhF+g4ewWr+mWKdYGHFFjoz0gJGPOS33aZm
GJOYwtzHDrFWKuynbUEkNhwduRO92lhCymNl4R0jYPlYetW80ybrFXLnDLJkUmw727HglstFB5Fk
nF6F1r9DrC82lAtIgltIgFNZPSYaX1NpqGttnNoezs7iEASRJl4+1/rpFzBo5E3v/RjXkKC1WYkA
ZIRlFqFDMh6yH6dTzBYuicJqjERNvfWoZ6/Sys5zUcqDY2Yc+HLNYI1b1e5CZnd+Zm9SD0fSwHT8
HAvnZvBGCnprygJAGBZoPt0apBcJl19j3C5N/JnmsdwCoyIeF2vZSS3uw9Tk2q6yPeA7LSGa3Fge
zCa7E5Ue8sLn94U/PQ4eOhxFbLMc20dyp7tmHt9JMjQXPKUvLgkqZcRXVcfXSqjHpMFb5HbxI+MN
Ln7mZ6bQ3wsawiz52fUp+lRsUH/8Jg2dyzwpUsrDuQ0MiR6BP1YbL+uLS0NlNAdRaglAwLC9cttl
vZ5/KTkOdTO3LiPubEeJDyOgaQrJLg+rHJCbNOKfWmT9ecr5pOh3taNCMDXI9Lq8GGVc/PcDH/Fm
YOQTJXO87Mcq+W78fD3zpT8WGfS9nVGDMZrBTqPsBKsDZ+SaTnMc61znGGVOjjgsbc+TL6p9YXHn
xwoIFPZLWHj3hMMmTwWJRyeda+r1tm7Mj3z8VYgAmynRjWs/zmymXupsMBt/KUv+y6q1d3zGdFr/
zEmPMWBC+Cxt9y0PuHAXBoR62g42srQ+6tTy4dPFR6NjzOTUCaoiOmw7cwos8j2lUMaenKLJtwlu
HpaNKJvs9GBitiCxlEfYWkeq7dwnQQMT3yKu4wnVdjJBAk5kvrNG1aMDT/qBQg3G5YRwKXm1qYRD
QuRLOtnsc/hptJBIvOlzL8aU7R8K7ELtMthRL6zfgWlDYFhfiqvlZtH7iAN8eTuikTKukJzxl+Qo
Wx2pCzMQVy4rpWdtQqVXbBhUemx85WBCr18sK3mxNRa1vHuFD0r8yZTk6WX1HGsLG75GU541mvjt
fYPLfTuePD3/HVIaz6qm/uRm9+IvXnbEMgv0QPYPfeB3e4GQnemGTVm2jz5pIwzJz9mWxCZY0Z1S
PU8zHiXzN3WGHz5zI/Ry5PA8S7qPFi+zqeKYy1YvQpJy+0Dlzn1JdYaWLrtsBNOxtHtGSlA7ez+J
+IN+OB7DC8sJXgOWK5Gt120sWqb2L1d4cIb2RHJnZB1YRwpuL46ob+9+i8jsUA6GdXqOpOLF07mE
6aiBqTPaO8/ljMRSWUL5Kjr7SpkMfcUlccsFcWjHHfcjngc4ccNHVicqwh2IBOIAHYsV92uOd4D1
EorymP+y0wABgrERwTdtwt5p2DpAmYeTZl+KfOKj7cwszGjRsn1EEjlzswpS+3EJZHnyDfU6+mkW
JUVzQk8rw67CxNFJ1HPP3fUxRTOC4dYZqSeUmLUiwzBwyvV7XZ/aKyQupmMUeNJTTM0bDrIObv1W
Gqw1Tlo+ZxLlBFzSCbMFPTQlszdVgwhyCGTF6WHhEr/VOe+aauS2msNoCKSPZ2CBzUYs46gJ3vq+
YUOivGxh6usihDHI3Xo05hkWUgFnIrUdTEr9yPlElvwyrcBeHXQViSejCJMGEd5tZ25CRvrQueae
yW5MsT3JhYEjY6ZXBrf6fm83lbMtzILJv/PaphMwPXzeloWxmcjkkbkHuYllTaK6j7Wwm63jl0e4
VpuBgyKB2y3IwN8RT3wwvcfcLgLdq45G5T6aaRNgxaA7c+Dw0cfEsxkWtF8dV/w5ext0QQMQtSFM
cXkRE5YTXXI4lT52DtpltmAuoyqlEVpBSdjEBv7+mEh97KDPez7n0rFBWZ8WA6jERE8JLgu6wz2b
347VgEmahDOPPAPWCFlgSPkv+tzY+tm6RxnBaecmXJzH1wr7JNURxYNoysPkDHS2CjrH5tY/KgQA
LvIBRzVgWCxpxX4sP9qFtzKPzffEsapTsGqDq4ziiplkx9TRb5P7FhNS4letqSPoNdcAZ9QGC6oV
+l6x4bILEB8OWMjnfvRrLSNmSWdrulQX2Tvmlkn4ZhSQQweuUtumQmlDB0xVUW59uC7RTFF86FGz
vQZIHNY750Ej6xsI9lhf3dRugjVIRygfcLZk+UKSdFDfVVyqQ1CNlBU2TPN7+xXjBZ5NbyyuiDeQ
NqyGL1nVNduBwVw1oJNPNMuGgVN/5yTQ9c7XoRjM4KXwtI4ZD99fp0Y4BOorPvKws+aOf7uoUe3I
8nORTvhJ534Mste1Staz/fvF1BpCcHvcUfdBYsf3bmkxyS6XK5XYl15p20Z3mrPraCsQrPtXUgGy
JZ3MF4rapnMF0aZKaiThQPtMiFbsO+BKm4BYMKlIpGeZLWdKEB50EzQfverM1Dt6kSYagAgBrahE
gwNEG0M+DThE6N6JuWazwTm+WehhOE7QXJwUDU0kPmbmpbY3XvWl4AVEMbR3LkJ6D10321RajK5J
5KTC6r6fOQM7nJPhTQiylvBqBmn6lzFumV14vEWOeMKAczbchEaKBUwYwEPv0IAI473xqd7oV1AL
hTx5c992qRtqNUftZDA/XJMIef7gj5q244hDsWe8lu5AwB0tPVSqXXarBc6f/Wf24+ZITAoCQ2cx
pgvEeWFFsAYOwUbi0LaVFXs5z79c5crN4vLWcjvRtF5dgno+E+N1o07OkS24g0jp9BEd9BsK7brT
LI2boKf7tpD1k9W5V8vylxsxwU9KgqnYokEeqzwFiU5t1JaDCbghdI9ksB7GtIOU0TpUrY/cYB3v
3NkpxUJ4Bdzask9kF/kqKOpO/UkdbDl96WOFEbNtGjxM7i2SI+dNNIOwUkYYMc9eLguDNkrbrR3H
YLwTEFUGN7cOy3NZ6x8TiaDHeI2IqOIrDcrqFvDZjSi+VTndIVVISniRkIDcE5KiD8wERLzDfHNq
AGfvOsez0czTtxzsDRPD9wkkJhbbnhg4EdsIO+Y/BmoOgkd6azsq3ruDRcenMJ61PLgWeXWlyqfF
wUmjIb7m+4TgT5Zn4mxXaKWlbrzISd/6M6iVepC/Y9ZXO6whVItSVLb073BncKRY+Kml+KgLJj09
a/Ti8gpnJZf0AHxzwnfp0K2uRnexMCwgVo99E5nd/NT7ustdgnNJUXMPiNtymxJiMCsHN47skRIJ
cCWJ08AaXJ5iCoguM0hF+LPpoIO7bVEkfSI7doI8g2NvNxGEZwfKuD4nJAgoQ6sDb4uT60NrmiGM
F2PngBXjQpw8kZzFWV6WNjs+aXFdRqS8BJD8yXGdXYI91U8ZNBher++djMBA7J8YvO3K1by/9iEN
6XRvNBr5QN3COJIE3slqHgSIGI9iJA8TGt6Lj6CQ2sZfOpvsoh7WEme6bhmrEzi/5JyofJfmD/Wv
LNB/zfFRTwQDYV5n1QkuVbqV3Beujv5wW2r5vEeKu+gYXzZGQKNThiF2V/UPrV/PqH9ZRqGIeyLK
HO8ITWzoH6oPjeHsyKS4B3tJIgY0dmhVOgKANUfOune7YyUvvs5tX7la1OTguT34/PgJJ2gyc6VV
kal5RZgqb9Nw6WVyhsVDfsE4XAOyQxMFM7kWDpx7UnDUlLT2nJ2ycgBTwwTZl0u5804Qefpz5+gv
BjIjZMsEiw+nQUl27EKS7SVwORmxhOyCgDy/MNCbhWzu1SCvkzCxs3N8aBGhsACnVzrZgzDh1g6/
ARlD3Q41wFRtDZEg6NM9pzztoEnjg3pgI3ucEN8TfjHKN5p+UxnAZrms9JyySqXJmwTN8aR0cEpJ
tZckSVnwRHBWzXBnGJS6dLRxEqX23jlOd7hPLvQfBdzdC/gIIIqvHdbWjZjljdaOzimxbZLZ7nBt
yb7tvPzO1O4MJ4X2qKOzWb1/sDg7bZZWo9E88XUibsCAHUU/m5j9YPfHuaBDBquWSJM7Qr6UIDYN
Lr8AAsUa7IMUxOPAFYc1Cb6O4oWz1AKqNwVF1jjJcPuH46Kvmb2LfuENCl7QkdmHguyePc3SEGI0
LkDQ/6zOcw++RYtZ7Xhyz+UJl6WHlbNi2I/o8vTnCzVqli5IQvYe/Dm+lDQ4pzjptwkOcQb4SHp/
/xqnw+KMC9jf/OW7V+1q5S0P+cRruPQk6jKsz3jVnrEnAaAF79oTnkIUhCHPp8jJLMsjQlU563OQ
PDXCX08u8kuBGLI1f69zzr1n3+rv8WDTCGim7JeVIbZ/H4TlTEiuC1ZArK9wIjGsF9iaXbrlisyP
FgxSR4Hj9bmvidktrU21F9SKJiZmmaTQDVKsvM8AVLgPLPqDlPVDMII0MzW5/fudDachZSF6eYmb
3GfnKIhlyrR+ksEnbmYOnop28j/qAOfmLAR4Qqs6v8Qg/8OpmfFMF1ivokkEXkeTyHVOy8nfE3Oz
Rp0g8t85apovf5ZUWCX29g8lN2GBoMTDSnZkHSnPNQaEb3y+t8Ak7Fvi7CKMobIQFZoznI4Gfkpp
5ubW7Jzv//BrlT3YTy5H5lXK5aTDaZ5kMeEyxNIRtErgkRXrsJSBql1TNH8/1AsiTzpYe2MUdwuz
lEcV7HvF0HnKa+0AdfuoU0Ly0DAE3lJUwQxTIxbs1t7179ePJRaBwPJeHEVmMcGHZGnl3uOMI5HY
oz9yjDfDNJoaBasdYNHf31Y6SwzTpOG3MRXhw1nmz4Q5IYWlBSbTP36vLgliguIgj8tGzZm0dMIc
+evAeYr+PM4QMD3Yyho57xONXovEd/LLJMunqW8nQqxBT8KOIE7hEfLjy2OxgfWE5kT3xBr5bve6
fnQUJipsIMFTXx/FGrMbgWf/daNUVLtExZjEHJBAsSPStJu28mbM08XV0HsV2oQfzlQ/g6edVbzN
BtbHCT+cJhvnR5UWSTf03RGU1VyxK5UEhUPDqH9XAsi5XUOMBHDgRixzjkc0VVfA4vu0b7MbXIq4
T1N4/C51wQ+T7dPoZsA5WrxH4y9E2Vfdbc0/9QJXbhPXEH3MZevpjvgaYzRi3ArpfW0oC5sVjy53
GbeobFjeVM6Jr5ru6lS2zzN0Kj4klVyL+g1ZeLpOKzC/NOsYG+x4pybvXbdsbjCjaqvt+B9DpDeq
SxvP813eccwWS0LopprPxN37e2FzWPyjJxmpO2LVa3DWllWys2vMViw97rlafjT+/2gmLUlAl7cL
C8ejBwkgTNOgeTGbJqSTsbkzzaKBK1+xIQ3SgyyTrxF3cqp47Bhj261/0LQEy+w66TbXZIycpvkO
Fj/jDHL1f3iYTGKnctP8apS5NLbVH5GF3Tc7Y1cTF5PJwjYDPxaKQf9EbapOc2opyldaSs4ArHtz
BvKxtOwbQTkae5d3pzn0iQMeLc8z3ZRxjXgzzyn2xz63CYZNBpKp1FHD38WouD/mI1waWEATzsRN
BnZsV5aAmMnBnQqPWocmCMqdbQCETuxUbO0kyCkB40g8sADfWcyL1wz034eKNSFq23zhL+hh+STX
8BdLFCmMAwu9edvwBTz48yQPOHErrsmrU9Cu5kuPVpWusK4EUpZhebfTGtYFTZ7uYou08+RpZqSX
KRft9ZHEaU9gvUCV598jG8Lg9kbT0mBXr3hMoiCGcttrTVJ8N4qYSfI8nRrbMTZ/rF4OdsGmnqb6
QcuFt6t7fHn//6sTXf8Cd+DdipGxB5fn8lBa6SdW82NB7D1TjdjbqJCRagxw8MDAb/g/dkXQnf9w
1d2a0qgzBJuqPma689Kkw+4PzyVsHPZ/RDpVVTgjhmVdN9JHVZuCCjp987cgEqgEfVGXO7enqrVt
uf5QS8ElufHRrAh4Tir5D6XWVFFXSf3yt9nS5vbtjKmE5JFPl2H9YdTJQEHjNg55f8to5MImva7v
//dD5b97ZqPftlPzMKElcF7ip2w3/m4nkEJ//7RYec3hfRp344Ebwfxmxb4gbT1gR2h5CZzZtmhY
7qNuEPKjHjjjYia0rklTZRc8DPyERNBwMK1x7nkZDCwIvprfHPPsyjQ41t5It2tS5W/l6DGqdTVu
FsKll71bK1pK+S1j33rPvO4i9TfVxdkvRBt8HAYS9X/UoL5x4KnFv4meErZwSQDQbvOiaTDEsaK8
o/FKryNV06lkZxS4AGyshn8MmQGDwMZAWbfcblzxjuazMxsvRVVZV5G9/C20cRyUkNT6N2/tWWRN
CW5VG/OHqJM7aIrOgwnGYirsCLYtm/7U1VdMZfcw6bXQthL+ciu9UzPij4kIyInEY3yoQfpFf+gE
mUx3ag255fncHmfNS5/rOXiYgbDfzJ2RPY+Zgcrm5QDd15+01jycw44+qI6j+sLCPThafvZxm18b
VbRob6T6lx54sybBjbaxgaPWozZlKIXaT/lU3Pcti3Fvo+jO7HTHfHYe/mOj5RMEgCRZ8SrlHosI
NO4YiSDr5G0miMprBn6DtXdjoaT+vw2/82WAs51hFUE/beCPoiydVLSx++/hkJdquBTzrLcFkImy
9khtg4bs6/E5R3TE5aa0s0r/x9yZLTeOZd35Vf7o60b5YDoAItx9wZkURYkSJVG6QWhIYp5nPL0/
MKvbWVnlKrftC0dUKVKZEkGAwBn2XutbOFbQ/lYEZcKSDKLb63iieGkPjc4ycKyAIFRYhcwSHpTN
FdA+Ds64pU7BxqGhxWhFRfABzuBoMWLtC0yDM1GX9laIqFh2nQUdBdv50svK/raIL9cVTsK8xvYV
7pPW1dYqitXo5vv8nkXWcJ/Z+XNrmA71W0Yj38AYiOCjWOqh+pCTvnOwtdB4CImdHmVOFIkwBpal
nkaxptlKp6RbU+suXobBovY4uFtuynLeOG48DzCYLGge7wSKqrvazeiLT8Bzekn28ftbQFSooPdp
841uefnLgDhwEtuBdanyfKeEU6YKKted9I1nV3HjtRrQd0QbABMPrlCO0n7jVGW4YYql8ATMiGs5
/RJRK/ckx0whC9lRKhjRkshFWMLwj48YLVWZfBrQCOqqyU5eKW6RAEpqQJLvWMDPFZzxp7Rjb6WE
Bja3vNqHMi3ucL2xZ+BxYCwZzni84bBN52Thqmpahc0advcV1QJ1n2dy0Wmi3F+5MY2Z/4r0+Y4k
07VQzIzOS+Zxh4qZDj/tG7OgspcTTeMbnxUtAR6r5RXyG9ER0mvdOLYeCab0a7fIfA5h7OfzK0ZG
bUPj3mt9VK8o/dC6XwCK8HTwh44MYlzTYCpK8+76VgivNvJ1i2+NYdVVln6DMZdyEuqzSgyvjU/v
NqmqO1w45qPTPUE6WI9x6L97cdaSjKtSnwyks4oE/RT4NesrJrVpg2TVRPp91hC6Z02xAyr+yAID
NjDUcLLL/7plwT7TYgDN6JtbvbW9Aoyvo77ps1YuPGurokTCSxmA4ilgHoMLBPBYsZy87tvyVtPm
iCUQjk87NcRU3rKKg2w9BUdgfgguAqRfhv5/1ScsadH46RtcyCjbJ/B+63bGNuxa/FCWRH5Y1P2y
lTSj2yt3QA3jbRdBUURzFiwrwwnZl7BElpPXGNIADY2i/6gEopY00uaEJhGFk7pQTr7/UcEZQv2l
XKhZYT7rNqEwThiYGxQO5nNr+/RdtfQtraxon4KwYjRqslmTSn2hTghME8PSjRsUn72B9+lKmxxK
dCxiqOH/Zrb1OFS1syjLC7mMWFK1mC+5RpsQRO2c0mNHE6dFS4vRb2UnRrhVXPdkQhy6Kxl7iikt
BjkqP9pSd8k64XxPoeL6sERHDBJg9A4t01gNrBCRa7HS6VyURNctQW5bYkvkiDLWSEy7Xn1IXYNK
alR85MWg0IaHy2GC05yVTDnXsfI6ajJ65mmj0RImXBhwChtB0t86KFN2RuHg+q5i1b9B1Ost6hxQ
tmnBSuoU3YF1pW2E6l1aysareEhorl6Tfbo9QpRk4yDnWQ+O3Ad5HZySes+KPj/XBpnNaSmDE0AQ
6/u4Y3ADTL9ZT1aPYPSqlZ05xpzH1lqVdpXuciXlcZL6owEOpajJxbL88hNX5l4V9MoDjNx3nWtf
MJ1pFOLkJYVUeF/J9mUk5H4FhZHSgGu4p4yYz9aX6xEhyxxldHOX1cqmB6MHAJxOKL0jnJ5xAPfa
Y0OW+C5S7QaU3LSAV2riSK6DiidsZguzXvDojgdPG2kkMpJ1Fnd36w/rtGBRNUhMz6ZPxTdN5bY1
VRy2Tv/mEXh3Y5mjfcMYGUGAoecVM8Y+5oxnbjJ2p0pjk2rHxjPDVvgVxM3RSBIbbYhH0C0yg5yq
/mbI1fJgc9vOopLWWZ811uI6209Nbspsw/76nof6kXz6/F4tC2rTKuuCa8qJThbBdqzF9jqZmZN9
ujQEjzGpZRoxLVMGyfVvh8J7JS2mBe/odFwQy14GXvmQqZ3Gp2w7OzPujkasbYop1qrItWPVKZgA
ZLsLtAmJMO5BljRL1KfJaXCHEVAEK6iY7Z85wUUgHOl0Flso9xAXH1TorDseGHRRY8MaXSd3xRRt
efyf/xDFrrkhUY2yZOHfu1NJYYjdC3Ixc4Xh+pPyqr4qu8yMyTWBSWni1J1biW3v2FK+t8htaI0z
dil6RFRV7qL2m1YVfmrvZAB2oVPBvabhI344wrgzz57MYgwnlfQXaQMrgPX+QAG5LeepiLd+X5Ep
18TubeMgLyrsKL+vPVqyGpNGPe/zSl/g/jyjrQQxjWV7burFZUSAsI3RBjJveTY7OX9xjUNJHIXu
L1lV2zHEGsn86K1N4gFu87RlmUM3A0sCpPTc9ZHL9SuR9cNGKYh4m1htd36Z3H1HEpuGs2r8iJA1
QLDTBjoqKQ3C+UHJNEWtQtvxJ7cCG2tQV3RVQjKUiuJJRkNIEY6KiKKGOy4MNIoGL+v1rwa3eTKh
08zNRCWfy2KHXDnBW9Gma6LDXxpanAelMt8iSV0wDxn3U/URbWD3ZLYA4rJmIopeBxJK1oekpios
MlOeolDcBj5c/zo1oYAnXbL9O0tYzet6JJhSfbTdB7+n53SQBNnbFGvmEZK7AhfZWitKJp/7iGR6
+0lVniztudSfK+OEQmVWanJm4bw3dETVrHk0XVkw3pIiM9+l6oaQYB3ESr2u041dL5qqwLP+NlTH
qjlOhd6/C81PLUpNJisL4y4zcbkr8U4l5IM6r/fceyZ1j3FRsOLq8TEG8EcRbxcXKEPBGGwR1mwo
dr8JZxLMlmQAVAOwzcKe+Tpljo6QpUKvnsmapA/qYx5EnH5f1cYjus0l7ixmnlB77HrnI9fkMs3g
Co1Zrswjz7yv8nqvARKhhs+7MMJNjFfUy1rQeJaZzOhcfqJQeiKbkE93ykOyU3OrWyG2fM1Arxt1
D35TzxzBlB+65SObSthHdI1xR9dOdqpwXIAji/CP1BRdhqWCVRu5c+dGuNp9coogpao2nc1Cp4M1
kotgJOrSUxG1o9xUdEHKmM3HR4roJi3/IktV+zm2VhOmrgqV5qihSlX9ObY2LYvcqfuwoKqdLTrK
XYdh+hLZ91HFcr8whpzmFV8sNeeLtH799vp3Xk3ypXCQwZTo4G+p3u50rwByoJCkvkNVhvXINPXj
9y85q9usY9vzt4lA+99+Ewdc/fO/8/1nlg9lQLHwp2//uf6WHd6Tb9X1t/79U7/9nX+esoT//vRH
boNP2nbZpf4/+6npPf/76LzHX89h8V6//+ab5TUO/Nh8myLFqyaur+/U+5ZNP/m/+4//9e36Kqch
//aPv71/4adB21GXwWf9Y0C5aQnSPf5N9J0O8OsvThfsH3+bvyf5exq8//53fg0pN3/h3lCJMIHs
+2sUefetqok+13+xTEeVQlA3IkbEhvv7r5By9RdTmDTTdd2xiRchf2RKuPb/8Tfd+cVxVH7e4CU1
1eaf/nXuv8KGv3+0XIs/gA/rPwdBq1KXKt1JyxKOTlDNT0Emg/DLoQIDMguU4MMhBRF5Ndq2VrIh
SPaitk+tAtcvbxUeKIUqVQtFpgwvbcTqLlLdk13nZ3X6sTbcxUq7jlRzK9oqZMQz6OK7y8HgmzQ2
1qlVUtgkKg/rXq0Alo0wrANcuEuL5IO8rpNvmNvOiz9++DT+4BStn4Ocp1PUhKYahmXqGtPNb+nK
RFpDrkmZbKPBP5kRIherqM+Z5/QzzYAz0yQkipkmA9/0tmMXEH8GWUXxL2WA6cuUgCgCF/9lqB/b
wr/Umb1Ncn47UuPbMQ/QfMf7ceT953TGHbpRYVqdUfjuARG/RbcVF6Ivu00l96muHgcalDOBIrhq
nJPdr+lx3AA6yOcxZsssyfWpu2cvFFmecUMkY/BBiNPaSHhvxIwR2RcgufY/0PPOq4b4QCtf1znW
EIf08NZGF9TSD3TcZK9GfGO55gqU/rNe+Rn1Vpq/Vemcui5ekmUE1C9EP0LLjC3sTWr7XwF6mTkQ
VZ3+cYLBEp7QEB7d0gPXQ8xiahz//MORPwfpqNIyNN3mDlc1VqHipw+ngUJsj2ZLD8nNAaRON1Nv
brr6vWhoTac7j16RbhVIn9BPDeUG1N0NyMJVCyMDCP+u7fKly0+3329Wu2Oy1KjcV7F6lHSCKkJz
itg8yokyMOInQP7R5Ci3UbOJDGPhmO4hXbA9SZaBxMSu7tN+WOW8XiY0Jhpjg6oDzaGtLEwR3oF9
3QPW2gpLP17/wWuMO2feWukjZYnGflAUPK6ZuaE7cAz57dzU17GpbzxhgEZVdlQ99tS1AKItZBNg
DFD+Ksbpd0lVxNpxu1sW6WIq5qSfaOIjyAbdQz858x3lM8OBr4BScBO5dZikgJCz4zU2bZneZW7/
Fyxz1VR/P6DYJoGywoaMx8hl/jSgCLSQRZxb+iwxkj14Mk7aZDMht0WV7F04ztePwxlQnBSYEcDf
UXqKBUvD5quxokvo8RBNXOGxdNcNSypbkQdMRyQkvxaKcawRtc1BgKw9UGy4nYZF0ZQLqVPY0uWU
VZx81Nzh12e5IeAOiA8LM0Je1OgS6dmT7YCmK1hFhylSsOhCyokyy4gXo+uLE1BkF2HaFMLoLCJ4
f3EgKM8MCZUTPcGHAaEzEg+aw/dNQTPeC/JznlXHgvNA5slIKceGBDOU8JkXh4+Jrr+AVDmVhiSc
pnhu2KbNW1WeYYGgs/KblahZ+kwiSHsc313corMmLApU2r2+KNsA53jgBEdpGN98NPAWuFGCCSiT
FG3YcicXe3cc0iUav1571pmZZwGb6Lnbo+AeUgUuXpZudQIKPHCRs4y0m1Lr8nnTWz7IAfvBMYc3
UlDvIiU60pehQoU3ZRFjak8NZAxxqLX8qfyGwgWmOVhWL7UxDUYPOHxocXpiwD+HSzcfos9ysLae
HacLmXXBggGHId5Fej4M9l2kpZ9OJtyd6iyiJsZaqwTcoaQhzPKwXgIj+JQk5M7xaYRLc2zteawJ
FFFevI8QXCxE4fmbKshWMHAWgIvvG5ntEO3QxspBXShajKaiOckiOePLpaGmE6uJRPFLSPtWQU4/
p82ztwOCO6Oof6o8cXEcDOK43mYyycb7pO8W0mwPhdbcFmm29dqRYBVOlGbnuEx1lzDnFoZ4RDVj
hpG523SafBiKnBVsooI6sDR6L8pt7xOYMuVr6Gg70meCjCj1ZCrd+apniE8uHXBmPMWcUxBpdzSZ
SmxqBRli1p4xQ9tktnET+NwmXtod7TT9lLF8Q6j0oul8PLQ03UXuGpeavNYryK9J93SAN4mAqxI5
5t6eBlLb9XZaj6rSgdzuvpQdZhUl8KDl1WLpVVQqKjX7BNf/5FT+i0JhZ6gmRTUDfjKAoRbkCyxM
x3tnGqTY3NUnTmqDB11fJBhZ0c++VLV4FDCeF3pzxs5tPyFFWlAigawB6Q5vPDVEXJCPWiffcsV6
M0eKOmXKLkrj9hvvyImBzYljUYSJucKMHa281lhVXbaAE4CntzCICt55ZQZd3rDiuWEaDOuiWSvp
IlF4bUAaARq4tcWeqs5S0HF3Sp/ddQO6KFu+2CL96jwIq+WkJMgpoWOKhfG9sGFczAsvfR0IVp51
RbUX+st0y5qoIQglAR1ROLdu1z4nI/Awg37frCvlXrEg8oBde6l6/60wAIl0MIIQ3KnFQoz1u2Hl
J3LYuEndhvJjBxF27utGQmIfAh4dF0CtVrclo3HvoCBNvPDLaAZJPSl3YOCbb7IyO7SMPaJU4GRJ
XH0UdUvD0TE+Kpd5CxE9zJ20WgHC2uELfR3oF3ag8YUHtq8zEDJ5GMfJIkftpwfbcgSODLfyzM63
Zbi1LjmeNjU1VaAfxavBGFzRhAypSTtF6a1zHSlQJNkvRjb7LVtDP2eglnClxYkD8lp5lnsOfWkf
ZNJdeg1drYAyA7KvYQOTflOyNrrJlWaet64KUhNJaATqK3Ueh0jfkjK2HRFKUr2bikXSQH7dxe+2
0ZPqVSSnJmuKTeC6N4BKC7r6/VNKA2dOjiKPOfZ+VJHlLtNrfjdzCEeJQbMmI1Yhx/4KsuzG81Ds
Ok4RrtnuruXACECh/xOG81qk6A1ZFLX3EUsfLx63MZtBEFY3js7esx+8qaWjnMeiQC+VjMi2HDbJ
qnVv0XaBFXcLRWalq/0eQk84J1Lora5hYtUN2V7Qm7xZiU2sw1q5SNj0pwY67AIU1sIHPY4Bqa/c
VRHTFVdLqm26uNd8m+DgXu/mxQicG/CIUQewTjrhLuKxfPZfa0vTMZFqLPdiCTzLsW9tnadLqFlD
Wpx80PExqbZ7l8W1flP5oGdSqBPAR8WyGIan1EtpyNGtshNzkU3r9mbcYiBl5hjfy4Hhw3AzYu6S
3sFa1aXLaChvu4ThKkFGHKXwPe2QgLghfu1A2ckCeTlqqip119BC0OSXK6NDLDU0m6RgcamN5a3U
I1wVwougfmf3FmnMN5B0AIeLpJ3GPGOB+/wbYb4kaoVnGSC9B4fvAUicU11/KBAOURdHqy6thi0J
Rq8FJc37yjWoNTvMxFTCLLTtjPvidSwljeyhmgda9ZFlTG9F0T93ef9Q+eYDLA4iRUApTc02egl7
wBwMaU1LN4aMoJko9JUpxUfiEPFggOON07kNeWxOUW+RFBIOqHUopPcWDekGNLi7Fmh2o9xBYchu
aPJ23aUNSbewo/s5jFti0/x5RR72POnI8aKa6y8tlDA0D+Z+abzR/lqFZnpD+WvlFeQlGmqZHyqV
hDzCC1jzqt4dks41BlkDKhIq35FgZbNgWG+8SVfZIJWPy2ipVMo3MFIaDh7xJMwEE6gZ5LhePW0L
MnKN/sS/gQvLCt6HIoKQTKMNM286a0IdxwS9xuXcxuoXqmLPvfMkvQDKntntimC4KY2YHVGlbBXH
f0v58SjtGpzZ3Fr6JZfMDU6L/VtR8n2myiPM6kXVwTzgHsafJCufgsV4IWD4dTRUBBuViUiVm33h
Sib8KV2NEM+F2zVkfzTJcxeatPFHALYqa462eE51qBW1RzuhJ4+viReNZwQb7G0nMC4fVuBgZaus
eDK8MbDY68zm4JNlb4US5S2IWeOW4nMEiVjERJnpVbdS3LpD7m0s6Mhoh7CX55Qe2YGyFqgbojSU
VDuOY/9WKRaYF4nNr3srQhT71SSKl7wP3fjIButgBeFmjJTPpJ+uIKraPkRU70d7A2XQutHH+6xt
0Io17fXTRPyiLguTiT425SoOCSYwx44u6l7DSYYnLqUcXPOagqYZtniuD51yOqC9cw+oIt1V3ckL
xj3w4/reTpi0fLOKMShP5HfC2KUM10GNSSfFk5nS2VzAA4bvADgtMcWumhhHdCnYqgJPqb1dp9u3
mZTBjYmulOL3NF748xIxwcxrWpuGwdbH/aB26nsxBtZTlNanbvSfS1CiBiySXJuebghpHZbtugu/
eRnFtlajeTcOzxn8U7YZ6UuUk91uEvgil6qGJtvwvhBkEW0NAtkkfcYa+1PKpZ1hNIJoITYJ3r8b
3c8vEY2fWR/fW/nwMFaS2LGB5ME88+aBqy5ddaQq6ujPGljTWuo495WHqEI+3k3b9Ejrl71wl05p
rAl8X4cm7aW6QnZZFcUUAehxfYskXGDIq/GlQkC0xhNdbx62qcvhQjvzysLAxcCqIJDGW4BKo8fx
AcPrjfRJtIpT5helY3Udgi7w+2KRN5BwFYQbi4g0uEVAiG9SQAhCf4ObETxV3nygd4RE5xr5W3tp
Ux+xToJXq2EpRRTiuovDk+zLD0OYDzDu0WQbzKcpDKlwKRCXzYu2eaT8t2hcrFxluG2d/s5oHUSK
5cGSPpk1o7ug+vLiNMSeN8M8sCf0Cq1axfWqDZaPd9YVW70aeibQjFWIjTVOAc9WFd24CPwDXRHY
YrUoVq7mPDKy78Kg2Ohp8pbTTMgpmNi13tHsI/XV0W6R0jw5ZQTWrzRPjvOolo/5lKaUYKiaDZgx
da8/mODzE47OQkVVXLTcpXMLtP2uEvYmlczeSQCEAt3HqukCfKxOsDMt/7EZCOCu+KDYkOlzW2Xa
6HIm/MTCcNg71ANJe4+WANzEBIt9tVN7YzPBzyKRYqjSbwqle696ABJptif/DgTRu5oRuGpLlFqw
5Nia0zKtSd8oOkolGdILn6Ybj0+P95t9VcDGZjb0bOJQCCKPKm+piT/mlqEsu6GpwHQO786rJ1kW
+yGJGYgQnBW6mXUH+V9tQvxhnMzcazCrK/HwxcXF+tOCIkN8nM/LPmHLV06PhUImhW/fdw7HSnK6
iaEn2HFwjMGlPQHa0syyp5LdCdUO9gx0/IlmNCOor0y3oqS+oDUL8GGrHC1Y07AWRCorFpFBvWIs
9PXU8K+MzRDjwrsWdlTYhBAJg3kGCKMb1BU0KjbBylR8iq6ksvahD50NGI5VQ4lr1TX8ati/1oHa
rIFR7aXQKiKMSuNgOwWy7doA924Uu5a8q+nEdXRElrO0SmZ1rdM27RT2kXf1kmrFqa+ii56X55RR
IbCPVM5xPlNmImTy3CjhWjGcRWoQq0pdBzjAMw0mQn+727HfJfz1MCjvFhYrZOC0UPx93o7PmYEe
rveh3fOI6gS4BeWjT3yDqaZvMOwOIfbj4C0CgghzejaVDVxLIceXXXvLK6bICsd43yN7nGmSFtha
0WGVjfadGxofDfL4OUHtb7H+4vig2pRMXw8y+iiqE8FYc02Xq6k6Adbn7ONjhj6n1qhQRazsyio/
NxUx7nCWXfXYFMnSsMBGIs7xdDbP9S06/hXxfHOaZ7NYv9aMOsyrirNDS3Qa+nhvKJQQU5PSUXQZ
AFHMzU+RssXOcNtaUPezdD9dvsDL70sSCXpCwqLsNQ2CS5/nj8Ql41VLF35HzzzzpxVbPKP6uSrj
6Q+zttZ3gPNZWZObXTkrBDM3Tul9kQx1qnzr0DDJ5nKTD+6uyMfnKKrOtsKjHlP4otE45taqSK2D
2UvWxXA4QgX9ggMIG0u0091Whb3CvEBHKnrLautAiwlQkrEOKs6A0zZy82ioS7/VN9cqsZ/f9xCH
PdXack03mc+KiCk4Hjl/3VgrmrUSg1wPtbUtMCUg8Fd7Zdm68VLW47Pr1scxg4aAGMftv2pdoXoT
1KeY0JW5gn+VR23T0LuaDwg32XLaB8XToVeOPPd6lb3nLduLYi16HIhIpT68kFJ40NpPTtfBLEfj
muACVztqt1g3TJZ3ECqQNUyfv441BeH9g+LYB9Wn+kLgwSkZnO10r7hkg84yuasz3+FzzsoZCp4H
NswjGe5YFYlgHcpoW2k9GRRTvdlwx41mEbtuS+04Zcu6rv+UxcFOHeyXWrLSQ+BHf7zDdOyjHjXz
bx2AP7bV+ZmhChFWQW1dT+1T7XFfqtQaZWkSWsHyl1zAPYp9dr8xR6rq4SyYQDrHnZ4Pj9EJdy5B
RxehcZ6jjxt4yP2PyP7IKxKH/HQ/ecR0ZosmwHeW91Szp+q+15k4we36gW2gK7Rj5PDq07FiCJe8
3kwZkXsI9UkF3ZM5H0Ed3XQ+DYRpIcX13BRGe+4UqnR+Iw+5UI9lKE/h9Cq2JR/y6tbs6jOLCcp4
I7fPJA4qzc8MiXNdntH2nPJBWV5Lfn4sD0Sww0YyjWMseQXL0Y6ej4t76mHkVXhIoBB0arHsU1gR
DbEluhd8L/W3YBTnusWnKYA3Joq3CFrmMd9XkCV1ELP7KiS6pEHUG4cfEcGoM11vGB78xxBwOHxM
74KxHTZ7X22cqD7rHG+WNryL7zVJKKgoSTBbGBDsq7M68M+sVQ5Ts0EUKp5qH3S2dnI1gShxqsLb
xnG6xfyUmHL3SAH0XoXhz04nvpDHcjYLrklSQsFVCOKYu5iyRGFtryVMKJpooOTILpuXB8rOPJS8
VWl+E1gj3KiRbWEGkHLAWMf0um4JlpkX7HZ89q3x4NqzinrrdHST/lAexcvcD++9zsV5Zq6B4KPI
1axtnAUXxPcOkw8eCiu/la5yijzt2PvDrm1uCd0iAcwqulncuvJgpOJFxOVyKBz1QTO4nRyg1hbn
jkkAIyoWeWie0WBsQeFCdlarYaF7SImz4NUXNJjoao+ruG8PCVuHlY+haY1KI8Emva7YcjPDGt5L
ZwCyghUMz5O9zEzNVPHkxeWpKdVHcKn+ky+sFwUtU416yKlH4NW5JeaebRXrlNUgTiJnnclw02ei
XJaos+ZIq7o8XyV2Zs9TyQLUXUho6QYryip4UiNr4hJHl6TOznWfZtzT83Swd9lIAYpk+DgL3z0y
EbZWfLBtqv4SIw23RXzvseaHLgAqg2SNds7ntNc1sOrEBGHpCBcAK9p5GzN8WHbMyNNpb7ZX3+gW
eTleap1oIN4OLMSvRezGUdGMyAP4QmUWBSnoMUa4vu6c+bXjFZC70duoNGH9PStskVsdJksubjsR
eSzbWSBozaSIChuWxNW5cYozWseEavuCsM9q1mEbmulo5PHdOktP5iu/hWcWiye7sJ61iA9SrcnE
6EKVgcXG+NRpy74hUYmqfED3ZJw4DGGDaFrHjYz5qULwXU0FyNpeYZ31pPnpmfbIZGbSc6EAHrE+
MdCazwN07Lgssr557jSk79emltmHF1etzjEdmjoyVx3Czz4yjqw4beiE3Jgl9vixNy/c6PWSef+B
IJiTCOAyx3jx7bpGzFB6JL2glTYiegOaad0Jt/uyMxqdWveYfpDw8QGe9hilFHDzpekzGPh9Ou+Z
pqcJE9PU+XqC2NVXRuQevXFk79QulIRZpo7tniEjYmVne6tAWjOFFCQqYOpxWr5NQwH7WlqvtEun
V5vmSYEPdZqt3dY6TePFoDGgd7+OadMsGPFJD1r0MeTLSKV9MZ2z0+uHaaLWcu9ybdT9RxqB/2ft
//+V2OD/k+4/DbPvyoDtF016QWPSdtQf+pq/kwDcIUmp39Psj3/vuwzA+UWlYCccGvYGzzfC/L/9
13cZgP2LhvOW+oOtAZoUpqCB/S8ZgPjF0KQwHUvTHCEoTv+oA5D8NL0+iYbAcqTzn+gAfu7aCUfS
69ZNjdOl6qVPIpfP9weQGRWX4O886R1+J5AEORpAeK7s1KO/EMr8HHLMISwpDSnpxztchukt/HCI
xDQFBtUA3m90KNVdpnwLlJ3rJH/R/vyDM/nNYaaG8w+HaV3Hq+yCwyTls7Ce0ujwwyf7B3KCnxvW
02lYQjNMa7pazlUO9MPrp3VDJxuH9SyvtmFzH6pbT+7+/BC/kxRNx7Bp4Qo+ed3g/9+eQ0bYcWp1
nMMNLoFVuWdbsoG0ugC9MXfmybm8qRb2rF2yQ56V83wd7sTNn7+FPzhL3oDNp2RLQhpt7rsfr6JV
awAptbTECj4pl0e2shSxfx1UfqM7+jH6+uejcIKCDrFjEnxtqfrP56n4ikl4aFewtr5B3TwzvHdS
dmb/2alcDyJVVNQSjYslfzqVvM1zJfYmAyPSNy9+zQi5V85/foyf7+3rMWwNIQ+uLGd6Fn9zuQw3
1R0NthjBluF94V4cNouWBrEmO/5fHciaev8/3H1jVPlRHk5Sc1LvtHu1QCnmb2v/+c8Po04X5cdE
8p9OyPrpopmcTx7qqBBBBQQzSkC3SklzhX0l+Zp+tgCQfypNpZ0RXUQ6RE5UtxoEiz9/F5b+B9fV
nNIiVcOSwmCI/O3p9hR3fc3mdDVPbTAxO5TfRvARRUYlEucCm+7afkxQTi2L2HrKGgcwup1PuMLn
QAf9EktQfT7qrBnlQFywUMjJLSYjRCWwIzQHEBiAKs3mCHn3yw8LAjSGtl5kqYUl1WRRUJrDka33
m0Yue4fKcanmHtGddV3OkxF6otaw4c9idHpGJbwJYsg6t2FFpDROsinyYC+z9JNIpI3vBTulxKY9
UoqqBnbDNUuQpi8iwrGQwGptegYo8YobEFWyH+ydOB3hMVZEqeEV2WJWvuCUBRSsUegNE9JIhL7D
s3o0bXNPGMvzFCfha9YLzJLd0GEl1/Fikn67HwZgnj6+HBJo3XunN2+Fkt2MhQOLSv+mp/lOw+ew
VFgBwp5/zuMpKqwvv6KikPOecJ5tqTUHXSRHCqTvui5YZY/TzWER90MwzatKGjc7BCLVMC1Ai8fw
DS3OxLjS9sY2tsikLdr+1ZWRPhNKjKSU1uIuIM5nmfUE1NlGblCi6kD2eXehz0YtoySaehFbaEGt
MKSw5OndV9dUYoss/2y3mlwIi1jSNJ0smabEghDgHo6NIt/qYa1R7Mck3sgRfJVP7FYGR3/WQg+g
PFOhSMeZlerHXjo3bVY+5RaLcT1SjiUcImI3iImOaxcptrKtw/jDz8BgAtyDaHLf+sZbhzFtYRe0
jEEy0dmIWear4AG08WQZwxPOVfS8Sn2ngsKNAcU7IPtngW5B/+46dkmxC0GvJVqn0u5prlE1S403
YfUUavoN1b8XN/EY2IX3GMIoR8NFzouBmaWLkXN7g4ZaREKpZaP7bkZtszQ9+B2YqmoY9Pk5Yy+P
7C7Jt70GhkzCwm+KausH2nuZslG2syanHTGZTiO2WGEMm3ukW4LwLOIV4nZFRb4g2rZSYbFh2XFG
8gwkjrx5npd3jgfNRYZk18Kw0PoogHZjrxBi72M45cPolxsrGLSZUjdiFjJ+rARxY8ux4ZkcxnNg
0S0NTbXA8CleME5+UXl6R9b2zq4IZVycL/Q6NA9+xkrdinGJBw6bETeFUqgGMluIJL0J2lQ7FWbD
lVNiKrQ21DxKPkWY2svWR47dQ/17smPArk2HAwIX9ja1PRsbMsIGrJNQohutWgIUbjY1jGs/B37H
8oVAFbw3N7k1FovAY6vT4NVBZSa3SQDR2EE2A637TWb1qY0tkiXCvQfRZhHo5mUU4snkKYeYt+LD
WFp2cd+E9VoG5kOdloDE7c9S6c2VwnaD1I9YXQCof8QgcN95A+yGwS8wOdYEzqjiJlSjr0Rtb1ri
FrOJ253iz607c0/e0GvdEMHdRtGjo9oriYOCWOy7RkeqZ8b3vUFwdyLKR+rP1Bed/jCa4Ck6iume
K18jy9sRN7YPCQaZVU6PeCIUwQpN16NTFfRJ4vqrzwOTnXkLaTTQzqpqvf4P8s5kOXIku6I/JJTB
3TEuFXMEgwzO0wZGZjIxz4MD+HodVHW1qrKlamszbWS90UadxUwGwvH8vnvPNZJCr0Ptv1ewULm6
cGJBdGhWEaXEWzIBNLM7VcmyCcxkau46LVmop86hbbvHtlbgr+fxHEQNKGRXfTlmme3S1rmTKngz
iuG1nctXXdCgjPqVxN2LXXGjN5vrFJqeCARey4onvLFPmQ2PejRPZmqcNfh3N2rvfBioc8BJH7S0
RlUVmb7GIofM97kc3WuKdC3ATtWWCXjn2QTPIWW8+u1wY0Km4gAmjT5d5x39vxApsFuw7zjUfC/i
FeuO7Bxl3uLOeoxGCs9i7y22gSom9K8Y2aerBvAhTv+AEr1Pp/ZBtdVRG7AUq4HC1+gh7ND/LEGZ
geA/bOZAywY2TZlHfDPJL5g+t4M73zoBG9qk/vQRpNYWa2SQKNwvEwkYdJD5gzPWxwp/OyDK/NQ1
chPyCGu33MRy2pH/Y3XsWdvA6fe2W12Wju6NqWmRCHQkz6Jqn9lH08FLucTIXvajGKrium0EIOV+
/tHD/IqS+WZMDTgx5puyvZPhyR1GM9qcKghWUh2j0tjVfv7Y5uzh3S4Zl2q78aHRDgKTH9OPEdI5
g7VsKK+qTh+AUx682uKLn8/0SgmMrXXHor+pgNqa441hph99DF6rAjzukU2pALajM+xUgmHI866s
RZ2f5mdkHF5ztLlXc16sCm4nxA6md3bvz1rIq6iIrqtUPRVxcN3Bp1y7NVSbNLaP7uwQgMrZuDlD
9tBh0gen7dgUSZS0cqj6epQ9LQo6i2+tgHXNaC2zjkfFlp0ca8fizt4IqOL95G4oNkALF+AyDJXh
YgH3w7FiF/ecyDseqcfZ3RHjf2/bYTfplA8ZAJAMcnJSM7w29WKT9PNBWHjxcAyM7j4qQMN5dfM+
mKSEhpCzEdxjtPSmwCRrLHSYAkJ9PbsfRkWVRxE8Du3C5tTYfeh2Y3cFK3Gg5bmSglUmfRQEPUgQ
xVc0RG9DqERK8lUpfawBXc/2K4iflTm8+cn8SnfgaXT1lc8OIpfjseNQAqv/UjL2JJwKXviRzPp6
FGo9Wt2mKOcj/A0WONnBBIQBq1Q+SZpO4S3fauiiELfX1phueRvsDFiXSfypWd9icHsnPISJpJz3
FfuGynggak9Nk7Xz4VjMHZnNFCZqF37kvLiW8rqgo+ICiT7wpw0Gu5LfSFN8NcZFlN91NmzEdCeL
rzqkqLaC7/YwYKRtQCxI1dob8GGoKG4ptm6rvi8+D04l2Ec5q3OGEFZRGUe7OjgsKMpOH/tp2lvz
zC/Hn/1107BXM1ILF0ck0KzVA7Z5bx9mF0lxkItwqNcOXqmSBdTIIBwToRb4p5qWytOaFUGf6OPI
7ESXXLWS0us3KAF6Q0iVX1UaOauAgD+ddyM7WriCNnuwJfu9MDGxp+Ltk7uSfTUFG5hFvf003ptV
tulkXXxXaRfejxDL0azWTvjhuldQBnk9454IsQiRl2l9aEvABCcOdf0iRL6PuLSVSXedBosO31wy
7V43rrhpes6Y4VawES7CGBZKIq58XR+ob9xI4A6ULa2El5n7queCYVbu0oxxwn9zpHVomwKVC6j3
8PDEbUsvfPaUFRwCVT03sXnT04m6g51DT4HlPnXGsJ0Dk+I0LBhTGp9NmxeoQSea8tpdXEwP0pie
llMCg/dV2xSvplM+EUS8g+7YrzrXuWpBQXZ5c2oTh1rqdsdOfIdt9LOJ6Shlozyk7pvNSp4yyRwW
KXFjzflf9R1LXbP/Mar8fcrEA+im64Qu6W3R+6+ua5SnOSFX1hppehuMRof2K9kaePk91qwERG20
04I9gshl8U8ucf/DtfdPt5rl1vOHSxxjY0JBbAaS3f4ejUQOmud4+Prru9P/9DMchQtc2spBKPpJ
QrCECMhakSN14tex32X+a9Jd/vpH/EOuAnnijz9i+Sv84Z9RVqNFzQuXXsTfrRE7N/TlASJDdu7k
PiE5PJS7v/6J/+wf9ZO3PIUHbhtGV6+UvhqsQzoy2JX9P9ELfhaQuPqCMfA9W9hKEYX96c45V8hY
mYf40vbnpVsh4Tn89Z/xf62l/n9SSX0PAdND0vzfc1L/SRY+RFf9k0r69z/3t6yU9YupaLvwbRjv
0kRJ+V0kFfIXtsie7aO8EdgjwvB3kVS5v5AhsW3XljyPKAX8od/DUvYvFielizzKf842yQb9C2Ep
d3m+/qSK+J7gkfAJzNrSFL/KFX944oPMBepjYlepGL5auDOQJPFv+By02QmMdEYduLlFJzqafnwt
oqVwgisO1zimtGv6545l4N10XkKB7oQRs7Q+Ya9tqRoHbhd4e7stbvyY0SKVmGdnTt4asrsYnryp
vacICVxwHbymZo5brzt3ZB/KmV25dqq9KOY3LFnkvYfHgvb2dWWpJ2up+JzZVhsar3TrAWDy56cR
H9c2h7gs6MbZ0oP5pgxt7lJSIXzEN7mC8Jrn+Z2TkIOdRr2zMmoG51eqsaE1uXejWV5xK+T4SupH
ixVTXHpvUx9e+q7+qnV/iYR5GbsSTHqARxAOXBjfxiC4V4u/ruPk/cNjdPvb7/+PKqLj/5x44aMV
6NcopZYjpfVryOgPn8s8BizTNBpHMeHuAVT6UfSueLOp6yWBMZRvcAr6TYEFgYmhE5vB8764Q5yt
iu6tCPN5Ffi7lrUyr2KHRpw8Z/mlw0fG6Wt2Lju/wlxOUJ26mtQ4xgZDLrySbQvXvHBsYinZMSmS
58SP7vHVErwtR0Db7DoN+ZlGeOoZ3D+n3D51XkdQy2RlO/NhVCNg66qi/qFikb+aVL5TTc5yKJAf
pca1zRZRDg11njz1W1SuXewWz5JcaxaBoYwYAr0mIWRBQ+G2pO1rg7+LQqRp5xbNW2nLz6T3ESKm
4RUKHVcpdSVLl1khId9sgApHAA43NDufzZaibj+v3gix73MLkL3ZGW9NNri082lYMBmuVlx5ABvx
YTVVTNNFQ5YkNKn3daBM9sVB4zodAfqwySCu1fjUHP56RF9ReBbueuaidV9qe2sGfbBz8uzaV0Bc
IjP7NgqG/oiXR6WYYFignKn6PNMLcxZ5G+AOVd+HKAqu+EIuzn+ZEZvv5LNFiQtoTetFg+dmIIOH
RwLneRx7fn5Ix5+FswqgQX0uKWYPRHZi1cJdoHONc5hT+EeJxodlwDwmppxvk5ySI+pS9XUn9K3q
hxfd61uc6C9YEcUqJnTCPc55jNEpV0brXFLX2IE8w5A3vyAy0wYzmTxF072vg1Uho22lqq3usIYU
6pmF8l0rTQjvxiPVUFf4/n/YZAeVIkGQx7j7a4fRSNr9S1qGT2PqYV2qaSCOoYOvSpuCspytCYGq
jauyU9ArzFugRbOaHpx6OOSTvcTLaKRRjz2a1Jjkd3XONne0gkugp2tKxQ5ONu7rUlxUmt+MAKHQ
Mtf0UAL0oqAHQvBUlbdh1j/aRBzRJxQbZyt95xeKNDRBb0oJDJD2obpsfjIDDMQ+gavAegwGsZVO
9ygqPWybrEX3a+UxBfm9Tbx5HVX1LXPtDnfLlmf6VA3TcbLHmLgK47qhiye2pF8QCu+hlJ1ju7zz
bGI54L4MTKT+ZhTdNihHg6bikT4A67Ww8ifKVehqtR/7ol6kYM+6nyeKlo2Y1gtANS5KRIUGmPC9
WrSV2omtdYZDh/8svDQy2wi4WfNW5SMFP1lwcpPs2oskx6TmzI1CYxUu1H57JjpkztKkFGFy144Z
hVcxrUCHVPc8BrEo6DLF6lS71rjN9AgCM6EJtmClsjbjcmFjvQzUSBKit1Gai/qR5buxtRTkHzIv
gCKWOjcvtqmBS0e5GnHKYEBaGAW64LtqYAbwKwIopEifszB7qZd6jznNIKhyI81tSjEJUTKmaK9d
j2ZkbYYKXrdT63ANwIYybyneaqcnptTz8Vkuol7qOmtReZ+hgBfoaMAzNIznxfBZhu52Ghl44toZ
tvnio6ayqe5/2Itd2CvVBQILsdnef3fBhawsRX2Rk8xHRKD9YPRXfQLQeqDGErMkYn2ZZA+kWY+h
5ilPUnXuIv0DVjp4W0iiXK6BdnfvgVDfuSDcRC1eVIobNj3J4FUaJgH+hpAogcOdq/TPGXS6+0Jj
ddAm/gg1LyBG+upsvOmVKD6YQ4vNqGjfjjOsWamZ2jdTP8bbpFnYGhEPim9FT02TaswjU7BnmwOq
pPSvSLDZG99XI/7LdmPDpTh2eqbAJcheZVonm7QFlxHFbrwpY/UBKeSQz8bzZBafvfSOU+BeLdmU
VmT7aKLazJI6OnV4FOfAw+VEpeK6iBfsKGPPuoYeg/lOEPGVzX7ycKkvXUfKN31etVgVPeitvp96
2DTT4H0YIr1rQqc/pgqtrk8LlKd2vFOBu/yWG/OIOesp7sv13JE6cQsuFn4IINiY6u/SLW4o8yNT
TADbMePFMmYho+qvMNXf4oJbZJlcgZLgV63aqxxMdhaRNhGhd9O0U31IQu/JctDe+rF7rWK0XIp3
cR5BlDRvczs6jxYUQ1fx96dagjzm2G6R7M94Im8oeb7Bu8drM0/fFOQkQpfdfdyEFJOM9YNlRx2W
agiVRvgo4+TY5OkpC+jL6B1KMWWN5UTMGT4Rvlzb1Krv0WV2GCVea2cpTG6I97I8uvR1/z5VS0Nr
PpiYdDQW5wLWtuu1n6XVH6akfXFSEFMRswAkONQBwxo3cT1dk1zYt2iThkUpSw056YVJAkhEVCWI
gHxQhziub1nE9Guhkpex5ZTlq83lHmtHmNn1Oqv5wGgfczDrttUBJEl942fDtZrB3pbghCzeOzby
N20C29ktT3ghBYKrQkPlqNaR+RkFfrpLeedYqXNVEVReZYZ+KrympvmD8koIQ0Q5+wtzA0TjhDai
wkrjXdW1Hb8VCyIakXNLhBOdZ9RWRjiWjmVaGVcwCwHop3a5TkGJoSnRVANMpNs2PKvpUlGLEbrb
Wwjqlxyk6RVEYuwsi6reGpRb5w410r+e/jGIVwwsBm/YoL73W5BYQ/Lc0xnlVc0aWeIQiGY7J8ZR
l/WactjHyrfe565tDwF/TzJqyU6M+snjSR1L4wqc5NGgJUJwIlW1d24KOPPuUiszMCbIwdlGhf9E
kP375E6fSnV8OkZ7rFKT7H5Bi5m5c53qVcF2qmRzGELHR1IBT2APJ/T6bO3nPO8CngqdOC2AYJf/
ozricZSZC3n2cVGG0LXnJMECaN8AXHiSEnUxNPQtSNdDAZi6Tsh+L8xxq3xRYXRXwvflYDQHwGK4
U3Oi17xRcGR1ZbAT1XjrlgAPje6UlvMhmOlWCjUlR+588Iskfxx47e1KiiUnU56GhkkoIRv4wLQa
Hb0ye6vF8OX70bCnkKY/1havWQeHntEN66YdTnUk71QdAWyh8dUNgIPg0cKCDoUL6xivF5MigAg6
VZ03j5C6qaIqgSqj9H2DU/w9zalwdypY5yzi0LssymgqaOR3uZOTyVn2RwH0U/xxX0t+tOtxlIN7
Mt3qs/WpVB2tTTEnpLN0clWGpUupaPnqFvFnmbskCAP11WThaw3PbAUvWa76Kb12FplVRA9ion+M
XdWmaKrTXLT3aeVcl3Px2ib2czW3+IetXS9LzOrlXZB674Md+Jv/IOJhhoPyaJhJxndDFh8pUdz1
mA13CKgUYdUCNHHfVOuhqM45Zr9DVX1GC6gg6YU6dAZvqL++avwsQCwXDc+BsKxYRzvcKf8seVSm
WakQKZsdXLyDkb0rmHw6I/wnP+YfDCD8HGV6Fu4LxVoPj+uffw41jtaoNSSq1h6YxZsSys9MxREl
7XrKbooEwJXbky7t41dB++TaMJrrIpkfpcOqQAV3osSVTU8i6zSP4q64eIjH+j4Im3dtz48q9I5D
0O7/1V+OY/q4kTghuZ+zU/nzX5qutEa0AUk1xsFTOxKzFORoXG/z64/5d1dPGP/+8Ov+B4vZf2Zf
bftRfG/+DJpZ9JNf/+TvJjOJ/0QhTeCs+dVm9rt+4v0CGlA5XOB/85gtlJTfTWb2Lzxvlo/NQioe
a4//19/0E8v6xcKyheX5N2UFuNG/oJ/w4P4koIC4kSbeJkKzHiKP9ZOtJKoaGkliIqZZSxCJ3eOR
TdwmGhZtIIhfpgp6hyG4IwcjOyaZ3Nq0gKvGEZupzH44YjrpXp3LKgB/Uj9lHSIE94IbSLBAFBRB
wAqm/8F3eYcKJiA968NsQ5AawpMVpw+F0ZNgjghegaBa5TTb9rVF0ZCTfZRz/T0dJoGvnNnDFeM3
XjLU/vb+vQlQYdUH5THXpAYs2AVCRlfKKUfkHPWty9snazS+6iy6Va7cxpb5SpnFnUGp62TUu3ly
Xix7eqD9YFtpdbLj5oWl+Y/er26ilHeOQZc03ZtI4phJwes+2j1LSC8CQVoUr6NRHEldAtUMrEvu
W2cUnguv6HDD24/wufA/g679NqRM8rJJ11GeP0BevOkC42LmPnfHbuAO1NMq5Qe0qMkYzUH6/Krc
9L11QNNU1hdQdtzeyOALKJfEjiWmNT7fu3q2P3OnpuY8ZvksGJ32hKC+uQGVOr3oqMI0q+8B3odV
QsXiGgWDKolckb2bmQUxl9DoBgiMMuNiZyTmOyyFDG99kB7kLKkqy6HiUKNao9o3xdoA0bCxMpPA
Y81LViU8FTb5/TR57Qpe9W7r4O4tdm6ssduk007i4rdNQsxB5bzPMRcyn4jWauDtvWKj+L1FUREz
WzTttDgi5uwDlB5xBQnMwVAFezl2SI2ZfxZVcmMnKVHCgDVr6jyJqaR4aWaThVuSzvLuupTcZgOL
905glXvP0XelFUVfxPVuJw+qARkIroyMu6ti6O/4eSh4TJZhSfGXSBgEI8G9qtXZo/AL79IEA203
3OISfj/rJu3f05S8AYupc7dkswN3iA/uWIN57Ik0Neq9Js63eLxp+WaVue4jxwXI431SPZrT2oQa
U40uSTI48xsWad2qcaJvYUJ5VKrNbTcyqIBU+TRdFjaWdYSbuFet2W/Jdp1iwfq+1B2TFdpQTAVH
oG2i3WK+kuzmsoA9aS/0K/W734cE/KDfjE+m4X2VKcSAsqYyPEf/YZlsfmsiSlGZBDvsAJt8hCE3
5AS7MAQQ74jI8pmzejEUSYvOIUNOMv7ODgHBA5Ck6dHp/Y1Omb51n7krq3by+1Yr5myanNamgUhh
F3Z4gNd/QzvgSyGrGXu+UXH37qcV391xEywrRqvsxBErxWWYxVZMRrRRTXQJSlZuldInZupXdwwO
KenIYaJ7ewpYD6ZMUfh+8OZXUboSrfHauTxmjGivg4IooCZ2fGn8oimhWtof3nMItWsToC63ESvc
1VjmDlMkTsp2Xpti+Vv0n3iWUpb51nF0+VDiGCi4Ed5Mc/EMcoH73EDumVzsVZL129bsMqoafT7/
INOEXTHXdCJ5mLxhcTBRATfMw0WWRg/1jx0jtovHUourdh6e8tK7YCk5T73DPriGUe9yg6NvLt2H
VXYrDPu7jq0PohrPU4jUBIv3m1VAULXK6rrv0nun5ujMIa90qqamCx6H49TbAFwoDQ/t9TDm92ls
PI0xvWqxMUTHMks3hRd8esR3Mzc+RBk4TC/vyS8Ob07lX1dqei6mpt8TXTwyjmxp9WxXmbaPST4f
LJFeR8wpsMYVsUvqH3R9H8npbAcKpXMyjlk62utOV9/qTJ4I4q3p37uk5vRIaxwXULBQPnc69rDT
u9GLUz4NT2GhPrOJJH0lPjolmw1XYXaNNQl2c583HTctG+aXbppDLCaK1XO4ELp6K+pQrpPRuDe1
/Vao2Fk7CXFU6T3VkhQT1i2IPhEAuYZ+ksLx0jVLU4yrBpXZvmj2AS3JG+jLGJ4CCTK1MFYWWMLJ
nmC7Ay+JzDjgiaLdbFpyuwEsn6nW3/puyRyU7WWgmoCSva0c/C+CIVcgVi/CzlFvU2+bxUT3UdUM
I+QIiOxHUeq3OlxSTspkC947yWY27S8Mic4qUcWBMo1vo0edd2qBu+/MzzyLdiC0WatbYCE6nT8U
REi8OjqDd+OLNXARKTN3L1KzOUA9/WEOCYsM9EMvsj1o0uF+qM3nLpm+Bjm91ybUa18YFP9hoJhb
c2P67PSBZkBRc5MdqKLrkiqGdQyhdJVPBqwQyjUFLZuyISgV4iZYQ80hbN5SIJLazj2WjvuSa602
KUypavOlBqfGqZrezC0RJjIrIzgH5z0M5VuvlxamwCHq5l/mBm8lZultD/xgZwf2NxL54zqIyrOO
22dvoorTpUhgFQXBuV968jKJXlZy40fN3xRJdWRR8FhF1mU00Y5o8+Qt02FtFcSUU5oGppqKTmnc
F0JOW1ljzwxK96qo8OLBT2M0wUcGDmLVusirSbP0LOyzNLo4TfAEUOo6HNIbw28mTGkzWY36kA7y
pglpSuNmn3TG/VCXZ69YRgFqG3q73csZ76KV4X8JSr0yqukY4+yxAn+lpPyRQGaFrl3sTeF8T+Lp
wh52U8TyMlvdWXczbXtL9p0RjL4JpqgV6ZWTXdlXVWg9uH26lmH1Q05ERkr7k/qmTYbIEXHVpQxJ
BZtmLKpDOA7tMbRkfKHSzDgNHpriOBGsnhT/22QwqfoJXvrOum676hCJifB7q07CN2nD0qEiHM7b
D6safTBdRT7TOiclVabpeIBMQ0jR6p4Lk1SgX+RX4K/wFg/yuuuHK2vWXzReYa30E/ovYFiMUtER
iJeIl/p8F2N3GRo0qjkmP1zmATgWgCRFMMVb0+A76YJ0WfcWSwA6E7MYoo4UH5UZnKVWQACD+aUi
ktRVzTJEJDnukPloZPFV2bY1CgJx4X5k3UKpHZXG6LsEbSQWR59KURE+2qq9jx14Sy5IAazYz5ac
99x8jsHg0XdC7hjcyMPS007YGqHI6D+EkzLXjO2bB/t8xfQqiXDTDNozX1D/RuRNYtLxB17h2dhJ
Ki7AeCFpAyKu7J2Q+pt0xG0Q6lcHvCdnFm4J29jaor+Dyvrdd2gNaIf+iUl+hFYM6mcUwAYHBL24
yD0wq9VRBsEFH8opBRclamLsFcbYmfo1xr7+u5EW31MrhTaiwbinZDWH5AbDzP0okQBLKuFSv93Z
zfzg19l1O/V44thIqKY680LCXppXeLTTaT1U7kUiXPmmQU99dGEk2UlN9ZQX773lGcqnjnpTTtM1
3UUUxdftVWfSp9WVZ6oE3kBfH/KwDXFqJydXtLSD8aUN2ndzEhB/fBy05BwRruoMW3GF8KApU06u
WBSdSmQwcjpi7RvZ/WwXT7WfHoEPnCr6oZgkvc9Kw0isZHbjFuErl+EvUDUcqLSWXUmDZ8O0B72J
8u7ipsGbOfLim02YNWkW0cQ+yzNdiY+AObBa6eYb34FpUzUYjzsFm7gi6S7U+OKhqNnuktpLMGKb
u8KxLgUGWqjpcK8nD/RMWrjWrhghV3kjOiAIfnVTTvh63EDfW3ET4E9qwiN6/QOG/w9WPMAOdHQN
1O3shmYFIbjE5jbCl5Bc8RVcT8INwDGqIH4D7Iab1cQeOkVUK1IhMPFei9p9E1VPhEqcTTJ1BmuU
Ghk5K2DDzBjX8kuUsy4Jmhd3mIn0e325cyV0IoTQD65OlFQ0+5KOql3AmLo23OrRTPDT+UZ6Syxi
F4LP7yqOXWPB6Y1xC6PP7+7a2DiqFPQnCyWMcx7V0Fm5y2AgrtwoOQ8huxdycbCPlztKQR2bN5CJ
zivgLo6big3F1gAKggkTmCsIWPb1uAtjK1k7LZJz5Nly644UkQsM+N0cYGmC0QO0h8mPZ4hQXmVJ
lEZ1dOwCRJpP00xM8pJrJvwujnF747btU23P1cYIPchjVvmaJfyD5AiZc3ZfZkKYJBK5gOZkOvyC
KWeggrp20ocsxNuUWOHW8WGQyfw0E5vmcsFdtEtbIvZdwf7cQjSb2vG9gvW/5y62VsnEfIgPXcWU
MSAYLwsHFHq/t92Vl468PXvKzNl1PAQzhzd6VrlVZXIdzPNb6QY3VjSyzLWJDwfojTPUpV7jOU66
zX/kgxUG1owMPlT5DYZ/mt/8BZ9Ru81vGtW/uQxjOguw8n83sRzbr+Yn1i8SzG9/6u8WFltKQkAY
WJQF1/R3BQbar48kjBUFrK9rkur7bwVG/OILE6AvYosQAl/mfysw4heF/qfgA0v+F7zR/xUFBi/N
TwqMcGxSg6BB0TA9BJ+fFJhRdmx1LOA7Np22qT9QikPCvXDld0NAYXV779rR4p6BkL4dwT26Z/nJ
AI2LbKlCzAyL70MjOMjnoNklLScfOs+NMQFBalts6DMSPT7GpM53XqaOJGnMVdkmR+yfB9YTr16V
HFOsulJPuB4r48se7Jec0retdmzzCr232xmV/8EM5zA+gnKk+fVxzItrJxWQiSEB7mTXJFyFueLA
YbnL3fYQuziOyT6/klTod3bWxdgZ3HLVRA5TgTl8NeEH/Vu4ZkFkrIO5OvpdeMuyxz6kIctuLxtB
lws9wsBzR8LQ2Dbz0crXXHYtNvgGRpq4/hSKydHl9Y8rzMo4r2twO5RtbcpWAOHpvCfXiP2Na5GQ
6XPKShkL2aME0dYLxX7AhoBvPj8FIVKAYXm8UOozPPtpbdEsTMylIaUdiTNtah22TvBZqUD+ZjCv
vjVLxcSE+9Q2i2PSdjeBoZi/CNtwfaXSd/xqU+O7nwAeCPrnmm28zoWgQ1eSTwmeLc3CWUYG2lbX
vGkAaWT/9KqUzEq+wsyeU3W3VrYy1pHnrkF3sQTOIsq4jOwjmYwD29iMlThVwss6fmQbN+fOmz8I
HJz0onZ2eV+jEMgK9HEvUUEyOn6qHEUrzvDBUkDH0VhLcCP9MzplSng+dIhjcH8J8RRw0y5IIFUD
F7sm4gTN0nSj5mhbloQCWCbokLpYirHjbWQ0M0VRgB6zHrQGTQbE6KOBuVXa67Zqn2RmjbvZVjTC
e1t6VZI9qoLea1+81y2L/bgHWdUoPnGkqxRIysRQYA/LmanXOiz1BtsWa1U/AMEzFM7en3lZ+Dq+
ZC3Mq+7dM0e1cwoCObW2bxR16Ks5GGbat4rdaFSfKcUya8vEWVsb2FoiXOrMoWJrB/2G/eXSnsRb
2GvWtmi9dZ8SAJIuVpyZemG+EwF8uJGxbaL5ZdRLjxAQfimmV8uPHwmzAdHpvsUm+ay+OTO93Jam
yjeGBsM6Gc2X0003OivOpsnBb3jvsO/XjXQOol6e0bSGNZljMTfY9Y9hdqdUeRcrtIoe2FkUvvku
yzErchGrAmmcyyL/RLTFCpIZTzT5bk3L6rfzVPIStJhzJnQ/w9U4YAY6FBwTMCclfWsf9v1qYrO/
6mLzdhrHH7JW5q6pNcYV1uDUzYXUAWTZvK1G9C6J5LtWRn8xm/ilKviFmflJ9BQox5pKhhhkzZyW
D/HcPSiM7us65j4ZKoCdraYU0widtdUDoSpCxaUNBFcB4Ypadmqiacp5cTJqC2xMwZssr3atzFkf
sfleS50pJg19iZR+7xPIlZ5kNg2N/KOyIZ6ONBJtjX6w14HTnMM+ua6C4jkrErYchXe2QMewFx2T
S+FlTFY51r6CYX1LGAMIb8o3u04whkdShFvZgXYMqhaXmnWN4x5bNoE7oKSkuTKyMSYwlwE25Dqd
xx9NFwWHstL+3jdCf8W/n2uyMb12rfOj7MmDJW73FIkATm/YPEjWx6tsmh5nmJwr1kPeOaIUgww0
Eroob23YTavZAxQ2dbB0y3qLJ2GN9/lNx3n2bIHOXY8AbtYNtGo+D38fzBgKkmJu9gknlw9lbSZC
ZobdOfXxy6eV8GjDfZJ5A3BkR3zvMQrQiaHBUzw8+vTQC8AaTgNAXDTqSls87Wmun7pi7hfyKT4N
2IKZx75w5r7F+QHElaEdM1Qes8XPOm8FLO7oK/WQUWXGtQmCmNPj8W4qk1cAl4ZmEaUJvPExDvVL
XOWveWY+QuN8+bffOP1GNfD+euVUfCuLj39kGix/6m+zjvrFAYaNMcbEZ064mtnpN6YBdl1WPMxA
C2nG93zJHPL7umlpPTAdyTBk/76j+n3dpNhELSsqkPCsEl1T/SvDDhHhn4cdXLqMWsxcHoh55+dh
hySLq1zo77xhaLXuumHXkNAQ2bI3MbMrlUnuKknab3SFoEF4bENRzZKUgbFfZ+1WuLlBkLL6iAPj
gXsy2nFepuDB8jeHU1PJAcsBF1OoYVQ7K1fdhUAlOcHVU9bIcl226mleavVS1X3rVQPcxc+PvsHu
axpKFuvtJo3sWzdWFGJxReDGxY0TWHddNiwTYkSOMYXm3+XTg59aBCGRY3pnG8Oy1Eb6jBPwTer+
Mwe0Sqi9FysHm+VuTFGlS5G8hQ35XEQeWlHTIzQo2Jx1/5LN+Y/cCqYNwNlH7WsGKJ9uAJ9UaZvm
3MwI6mUdspxtzLsl4+Kn4ytTDv3iJJiDcTvl4fvsxPlVPeUPsVpCU0VyV1LlnhBOZ5YyPpIaTUxo
uAFl92FD5MoJRW/9MSRHuhjeNAeei5JPjA28c6LMy2DO2I5blKy+8QiP+uPW9Jrd7BvA3JrnGXfO
uimKo7QmtRrQoNk9oaZAjWJaSxLQmBM0Sb/5xhCnTi5tUcRwprPrTDundEH25KXYuBn8UiNpHwbG
FWxl5dqo51fLG/SR5iJva2H1IuzIVjFyToSsbtoxOpE4uI5QHeOIn+eE9ZsKh3nv405iUpakeIYN
d+Lb+L/YO7Pl5rErS79KP0DhDwwH02UT4ExRlESNNwiNmOfx4Onrg9Npp7NdrvC1+8KOcMpKShQI
7LPXWt9KncNE+mHsaBtKkgq3RXewjOp9IpiH53R6rAvhwBGmn7lkb1mP5a6xi5dZE/1KVcP1rEhK
bcyR3rHyYap5ahuScD2+vC/XHp5E0BleD1PXLzIyPjaAGK8YWXlU9c+IZeEQAPDdSvclHSvhSRvI
MC22tke0eFu5rfBr0st+EldYuJJpJYqCqBT41VWQuPNtrNHCnk+pvbLSRm5TGMT0JSyFtcz4azRH
89CzLFtp4fTSFoWOeTaZtmlLh4Q6qCYtrn2y0235FaidIJahSex84z4SpbesuOOMpGFDZNShsF3Y
HHZZ6/W5Vzl9R/OkVbEF6XB6VdqJEXtPw1pPyA+9rsufcY3roFgb0x+7qeMI0vZ+JbQLcy6fZXtv
j+Td8FOUnoEphYG1WXOueGcSZ1nUN88JsNxV043HXJFnJ5Sfcx7tI7v0cucWuWNrJZuxfutgcCuY
2QvliQbli5t+Nw6Tgsj2StRcu2nEU0welCTXIPYR4wPsj4synRKS9bjFrzLy0V1szW+x863067hV
lV0H0a+ah731Ipo1Q3aZED96NFEyLOELhmnJIMdz79yfNEF4ABsnauH8nO+CK+YJ6yOhwBBElrFX
23CbDQDruEMUT6NxRvsGdWdg5H8E16WoFwHXsYvW7XRQf3Llm9ZIOjddpjATKdBs/NhpCDpZD2Pk
k83JLtWuUoQH52QVv7rwifJom37MxgHlHXtVVJX7uluFJMGK+oN8Aqb1DhVaab/ZWm96qutBnRKP
Tpwd0bU08nK4YXiu8PYhXJ6mzqNy0b4GrJcCmMHju/ZaYtNuue9yoxknxZesrQCArkf3XAU7qT5D
EF5Dc4C19sCJY2WPOxcRUl9UWIiloeFn9lU/wcnDQBhmmqctNSB+zN48QACMrfuOyzeOsPSvkvuO
bgWUi3L+LPjdQiAA/UqDGUCbq4Gen5QXbbqN3NPYbkuDlWR8PyDPzWIv6Y527kObZvBnZ75gOsXE
QleaUr+TWvGQS1f6y6S7a5MkZl9h4+K2qmwnBLpJuTXhA/hzuO/bXXjCYVZsB9Oi//ihrgxP3ZU/
LgeUyVnb8MpTHNeje8Jkb32m4x0FqCEMxOf0Kuy7Anxr/zOicr0YOCTcVxaTwyub1TygWcG3Oj+8
FDWvuc+iL5zpjvIFDIJ/UChr1uWr+KqwP+YeIof1tOYStLfqsC/3fbEPbunKsj5t04sKihe25d5O
1lgqV/jmrCKH7beazDcTI599VF4YUu/aM9c3N4m08aczIVcnepxUAQ8G3b/YQVh/D9t9ukmC27T7
VnES7ORBPKZPswmtAAh/61Xm54xxb9oUOLuCbtoQZWEcLpH3NODC9XvwlV768ZJS7ipVpr1hiwd8
G6m0ossGBU/UXLbcdUr+RIHqDVsaXCet2vfvQ7TJ90644nDBYzGdDrr9xK5hOsSpZ3dM25TE0Vj8
Dj45B3CU8pZYyD79fKS4E8Cr8KIsp2G2cgww7fxXQsLC0xZ3iGP2N7LsvvMejbag8bzHr571itjM
MO3cOLtJuA1UDSD4Cs10EW3lMUeznTkRZzEkXDy/OQtNEG1UzOgpP+BcA0T2VcWy8DuY+1nKz3Gc
m4xKzqi4DWbD9TSNSaQAf3fn9sEaYCA5WwcHGFEPYsgnWU1XVSLCscZgL+/+JE5/75QSycKCQ2it
jDxFa8oT7M4p9yS8oOw9RlIZiaLdFtPcrcRgc5iP7XRTKwh0QFnTm8IgAI4StRrD5qKZvF0ldXBr
l60G6ntsb2KdwlbeEvmqGLW4xBKVp1G7Td0ad45qbx13fhOsGwmlCvyozjflCB+53l9kF34FTvQK
DBhmdsnQ7ugNDb2Zn5r5FhT2CfDCjqKSg9ZNEAGUTaHwodKWLgmV6WmoQRdavfkKLM3HYnKQc/zD
GPBW1dDTY4WbfsqSzkvdDmW/Mt71ycEaH2k3ZURLkqABg4uavh0jvS1UzodmFXyGAaBXVZvBYbAs
8Wd60KmpGT8Fe+eN6zTnzgRQWbFNX6XzEIB9dF5kLlLCQt27OwT3jWPupyD54He4px2XZ4OZY3mr
XqOx/0kZPZrG4kio03pe6nJVpwYUgZI/Zq6Xb5Bkn5PGhESHiC0S/BwDySmyAzRZhxORZSvCyluk
4iwqdkFA5B7USH92EJ0Xj5M4QhPNNzZBXcLAzWuSdtYpSoc1zpAb4JFfZlvTpjHULJCay8CzntCy
pPmHBjBIpXQaxznOc7oqKLxExlHKdTbMN7FkOfVfNL9XJodpzJX0NUJ+mlnL9wGS4JIdmnamPW9c
qgsAwaNP6zw+/ysLnLmNYLKsjJbhskD4ygMcR4GW33bZUlmJz142XjyoT06mHWNDvv3Hn9FYLCPd
cKb5n9fRXl98/zlP+dv3/HZAAy0HS5sDmLFk42x9iUb+dkCzfmEbNGjKEgQkbdd2/rCNFnwNG6dt
/AVTxxd+P56RzgRFh5/Bpb8CLNm/laakDupPxzPcgOy2dUeYDj+B+ueqqNC1FV2PITyyqISpELEr
1CVZi5KAGHGKS2UZFH+aQD44f7LO6p6dzj4k0j2D2d4mDOEWYAJ1sB7n2qZLJi5QZMeR26UbPsvG
OFfkyLDpWmeasM011OHbZoSXKhnoEJjBO7gEMEw6Tr3lA1Za/SeFL2d1svdKn30h1jzH6vCQCkJz
XdI8jrV77M3wruAES5lIoHiDm3/QuJr6U8RZRs+sjh6X2dzpxXjG+UU7AQ6UWbXcXaEiC8km+Zxk
yQ+YBt22yhnQWBtSgtXyuA4CNptzw91GfIaIh650zkNl3Qd1/Ert9EWU8mlJQw1o5XSqPztZfij7
pmV+dZ8jZGRQ1+GxnqMZLqajnm0t0JHaNIq5rUmejMDRDtFsPlbzlPop9mH2N5O+otElXUV1xKjS
wcJpgojGDKt8MAPuTGY1RtzX+CQPRXIUDhVMg/MWS/mRm/kra1Emuah6SqXxoNE4MNVDTSgrj9aU
njyDvZWQsqgKzcwcajkvjIBmnkzI221HwlXXnowEtnGdU9RCYTKegY7lfIPLUxGfZPsZFzXINIHp
4lJkzLN44DOJR37jDNEhC9N7hQbwTdcp+Vp2wYfuVHLL2vW5CrOtW8u3OKbR2zFw5s1B0YA/NpEq
l3KucSDxn2Rj4xtjMvpmYuowgkSCCJlRzQx/Sp2/UmskhWJ9dWZz56p4E8dQpTGK+uwZgLFb4mqf
slz3yymq1nPpBCuzad8NPbDPQtS3djXvZ4eGkBrpldKvpRvZ1O8iN7gGQm5p9qW9I833GYs7BiT9
FuW3O4k5u8oS3R8DbXuwcZGu2qy+0j0Erh3ffR07L2aWbkk4cSs3o1t9cR/qhLR8NV1M39PVmA3N
K2Ed+GPLebzG21DF0lpZC+0+VoyXuikIpvTYJ0KHA2A+ak9BVb7ltnlvd/kHHtCXJnU3lbSHTWCn
V0up7uXQP1sm0BdDh7reUAQRDLonY0WsmkmjyV0xL5FjHIKSXbkmgYT0ypLMK5vPcoYWUZAQhs22
DK5KsU1G4Rt4f7asD04ZQ83sjp9dzwNfoEyvTaWnUinuGRf6kryZ26peFjUsHJzbloK9mDSAR6UC
gP7IOcVjvckH80bkKZ2zEQeENOl+Ggd/Pg6Hm6ZQz7ox+6w0fzD33Nty1pb/wVkFx6Khblub8NDY
D6+G20S+pubxqYorZpm48sNgRkWygUO5fEqZBwz4NEVzoQw28my3vhktY5th21tZubwNwuyJLMsr
MkqwdbturXbjm1MSUSjop8Ip/Ebx45uRTmdef927LRhmrX/VtOYgourYBxEDsQK+xm3bG91ot9k4
3zC+nLqiPg4qrQADsxd1G5Tdl8RXN2avfI1GgSKgPhdOQu6yeDH6gFZsLoeyvQKeXepjlFdb2/V2
h60kKsatWzqRx6PnFBkVReuVU3oZi6B1TE4tVticZDC78fi/9eggHNncDi9s9ahXw1sW4iqzWutJ
mHwgK716GoX+YBao/tR3AlcjcWh2uIGKBZ6h6EBZGoG7JevLr9Jm5VC3LHp1pDWOHvqrmrO+6d0z
b7zmJREO11BSRTRYUJAmxU5uCL9V2yhKtLWE4it1NvhtGFGWoAminI0+L81VBIxaeUdNfHSnK+Yn
L/8RyfFbF8W9EozZydF71Q/V0EL86jEVL10AmsExMQjNyVcF00noBByRzfkuleN+NsojPUqHuXGu
TsPZOO009voLuinLm12eBhGhy/rCCXbdYHfG6vDlhKyNoi46KlG6p1X12GrGEV86wCNhXpM++1Aa
wqXoqxk4l1lvOOuD5gOpH6x4Er9GNZqgZWFQwff2IZpyP+rwwZrsW49GYrOL6aBycc828C+Y/Imz
ze2ZY0fG2Q8PkeZkfgmaaBzq16lgq9LH6ZtZhLs8priNOoJVV2eGN2Y2H3hhsrxKwbNpAgiWMx7R
3FZ5hW1SH19yzWpWRj2xCnE2sSSGyMeqIk5KNnLLax3UsTmCl94KDduvRYtFPj8JURwAm2z1kS2b
nm+K0VqHLIfssDPYDrhkbO2NjLWz4RQPrPJXZAQuQznmeD+qO7n8ZgprV5p/TLat6X0YTDcEYuEZ
pQ+BUfOOTvdBhGEy0E7RAqKLg7XqUoFKy4GtRzdZ1W9Vg7tOWWca1KRpS4nY1o7MA1jB16yudyVQ
K+ASeFHy9RzGu6RLDmHRvtpuJDxgr+Qx1cQbButghqaJqZRNcaK/EeLmoy3uq1o5qXN0jN085gEp
F8xjrW5E63D2ir/rJnmbZ+ueAFHPD0TmeoinTZ7P6Y4uv44KOM4tXUkrjk2qOFLc3kvqLNik6UDo
tWhmdGhG6rxHyZOaRRqMgqTU7fGMaEaKdhkZq17NWPHCJALSv1QOOIYOqd7p2TmN8PZSh5MLt88G
TFfleJE1BPsWm+GtXETorMw0tqlybenEDUaOjnmotZe2M7fYiTpvMJpNUOEkk5kC3miJQpTd9GFn
AhygxSoo7V3O9mqBgXY4xfXywIzZUXEa5aWNZbU4VPfhUrJchZpKxrisfbYEd+DfX13ZNnjUifhW
GJYI2T9mWX2PCZT9Oz5P2Jly33H7X3EeWgx5VCwmxeJLrfHnhbK8TYtIemAZT0YZ4uak5DFw7g2H
f1nR9B9ug9Rv1MViIUYEDeHhkGDUzmacVF5JcJV6M5KMukLANTvllXyj2hCKgNY8QBq8DTv71uQU
yCaT5AV5aazTYaV5FNM/oCpVXlXqh9gyTeh07OV1rObslvFuKjJ3j0nFTbvsgMY78N8OjhkGPsvX
bj9EDVuAwIz80hU39SzqdZNG266Su8zFgF3I1vIqREtOdBTt1RVgct2k42wBn7kqtxPczSMgTiSJ
LKhR/tN06SyzqB8oa2ptu/mtB720tnvjDWrhc2Rme+ItaMyzejMr1XNdxtdpWBabU8hM1ognV2/x
l4PLyqyR/aKMr4AObf621XbQkg+YXicZlz9JlbxXRnwoJhpCB/154v66golzNdqOeWYKlveLnmSl
Oihm+wW5ZYHgJdgAloGraB1AQI1KIny4o9iv8Mq8fei78Ji62U2qmNc5T7i9OCwOKz5rh2hJ6CtR
rzCKUFPbp/XWmppk7aIi84Hm1kf1Lha7UOPGPQJDd8uY0WgxQ+j4w6qKVgo6WulvSuu7RVwi9ars
BmxZgj6ZbT7hGBRmfZ8Y8QeVj50fRHHhqYAQPaGrhG0AyK76xugPoetecJvdzdnckRB2HJqHsBwU
pf0lMzLXnXt1lXZbt4yUZWJ/j2H4FBSATsMgu8hsCeuN87XT2LINnb4KaDpYFWp7Q0aj3CQhHzG1
qPzcZfqWdXoYItiqpTAS2La4WPqqvrWK9LWX7tFUCFmXrC9dK37LAusyDeXP2LEHDWBwNX33hmwU
rQu7EBuGx8uQLnaOiguebpEPPs3dhjY99A3SGmR9SbTaB9VmyU+LFr7stHgwapV/IfskEPcHZpqv
xhg+qn6aCKar19JxL2k192wH2sbrmxBmiBFPbDsTh+O/9UnDo9dE3MSn/GK5Ze7nWPYZg+Z2n2eZ
76bSJ0GR+WhTnS9i/VNGs+2ZcXlkjIWVmjj2JsVrkcrhWY2wyGDRbU6xRQlEZ3CfM4u2gmVQfBhR
f0urkLoklhy/IQi8/o/fHfxV3+Xs/j8vD/5v+0ltzP+5xJ/f/wxdv2wE/ibz0lLvAMYC1q2a3GF+
3yLgaaOB3tYWSjkGNdv+O5VJGL94GqjgmFQ+cX/pqf/bHkH/ZYEEQKLne3QHds+/I/NirfvTHkEz
9SUHaWnwGkwBJ5qv/wH/o4dDNoQtJpw2ZGk1KUpCOAM1UKRTeQpHe/SwRZyjIfiJjemqKzbr/y7+
qdmKQEowK8iJ3asJFgJPR/DSVOW7UwOynJp0Z+LvUUbrAiG1QVwlguHo33pDiq1R3ase4FdIVe3N
EIi2stIPZp2/T6p5tZug8WrJZ9AIM5RlhucMSlOGA8JMGMNZTm7yxHgu1Om9n2kGFjwz960a3470
SkrXZV1Nc/LQgSPS7RZUS6CCKp0YIU0x3hKofjCZKKBV1hdgVZfCHX+IjrzCJnpq0+xcschTBpfW
EdM4mYZ57lj3+DVPe29OsU+krbabWPLisCOSkkVt7IMR1uJgOTsBANTjB3pOs0Oh0pcZ6BVrmNJB
8xIf0Hty5o0ugQHYXQprTu5DFEPqetV8M5Bkabp43A1iFpc5CI/KgIoCWqXr7GM+0qcFV/5eLTns
AwNNtqT0PoXhbIPEfu3D6r7p5i0Rveo4uRoLf6d87igkMF0ComMfbzjXHWoXoaNV/IHTW1KPmP9J
mcfumjmJ7r1TxLI/Gi+tvK8k/ugAibgJ/KR8Muprpd6P5m2tXjqgsy0x8zcrv0nShzqntwgBbqFA
5Ch+ZZ/Qb+PsAjx+wIRBCzSHBON2Qfg9taarZZJPjBLJbqE9wSlZufG0JbWPfR3HZA4W3XCJY1+z
ygrWnZkfBX46GoATT6MzMK5el+67sojOk1EfFCzgbXa/LNf1+LPBxj2V+mWCjChfMrt/lUBNN1QY
9yBsUZo4HCa4ttJSYo6mP40DDGWlmcKozGky05ZkWGSuJKq/WUy0ngpQig24PFLixD2PLfP2Cn71
uRfxZmrIQrT7UV6F0vmGBDCOF5GHhMno75ponao42W3zDPalPCiaWT6mbWgcrKHfCTE9pK08DWaz
n0R1r8qIaEHCo4bLAcJBrZ6Bk787Q/ut5ZzJy7CDJlzF7FZ4IjCiU+oe42/cOovtKtHLG7fnaVl1
802lNG/TbLH/Du5asznZLjgX6ptI7Mz1Gk+onxrah6E5Xy2pxVWN5EzFD7VOWA+Y75zisaVEp53l
2u3lJ1k1OI+qciExCUk5fB1inHEC/xhIZJ1ja7ltIcFXjLMeSI+Wu0WXUqPe7DPAJKyhNpA9Uq61
ln0fPOAwZ7fH1jIMipOO2Z58xLFr5xu1N+91ezqRMiHhVNYPc6+s2f9/aenwHVs6bCLQr3GN/dHB
/6Vuhih1VnaJKMVZ/pYFybEvmzsYVjcgbQ5YVjZDIOftJOxDMDsXbLc+mz2aJsWetQpt4gamUSRm
rpjlj5vWvGp5mIp5K4GiTgFdkMzclKsXogVOxeGPr3tNZUtPqUjG2d1O1TtiMfFeJPmJu3xNoCx6
6qOBJt/6nATtzaJoNWpCc2tl+k6TPwph0xFrPXIQu8FYq/tAYWkTkvzZ07zzNYd5NkiTAnNskoI+
TUCTsTz1aJR2d3WPyRMhDS/bIO9qO9AIDrZntXEP7kw6gBlu3uiBecECCi6i1RTKBkv0XTcJ1jFs
4FBrAs/E9etH2fRmy/AgrQmFk2yMO6Lfdvhu/CAreL3ReKiKGSVPDeEMF8+ZyopsciQat3ETmZzu
E4SnOLkTfLy9ulOvIe77fRI715meOCEyZkpgV8wpGeFY03nJY7YlQzHdc+2cMioEQEVr6Qb6nLFW
svSSF87BzmVAG1KR31UzUZAV1u7qJrdIuDgLrkPmd0M3XiFIid8aO/7D/fjMHWAk/tUM08V/dKgt
c8BfvuV3/cPUDOQNl20Q4vyiMPwmf9i/EFeo9UEWNGxNXaSMv/nTzF98D/9fZAm6plWXH+DvAogJ
4tlUDaz9jrX49P8NHIK5/Cr/wJNEAGFgAc4KTvKf4ER6XZcZy1NJQxUxaluqGK9Jh4zYkF0x1FsG
g7d6psghW6IkVY5/YiSehFsIl+cASc3Wqp3Q5a7CyAuealzLIH8oq/Rgjs6HWeb4V0mtiEKBeRiO
95TnPeswsSva0bZBNl0SnV6wCFXAd9r2kYvcjxOxAvoGhroi7o5h1OrzXUh5e4IVNW/YDoXxB5gd
WmG07CYOLBZmMjkLs9xjIzoA+HvPHB4pCNQ8z3pkURKllYdJSfN1B/Hf/UvAR9fL5QmAQTokRckp
6lAY6clUIswndbUJBTeDcgkN5T1ocru+jNa4zaaReo88U1bcj4kalcaOmXVTBfllTggjNXF7dZd4
Es7yZmvpAYyf6LEmwYQQNXp6q5UbahMA1OKCi8k7STWFhcf9nRxU1LCfTpdolEEomYNH82hoZbvN
NSE9oknoR0uoipT7sA5TbEBZ0MIjnqFVoRMrFrAWR2+XPT+xNIWkVmwqp0onVDnI6r2WyQMQpZDu
wjnYOeS8Rsp/4ekv0S8cr9wPmdbUThWbuCfAVy9hsXKJjZXkxxwxb1IkIQu/dVsQDyVnpsUgHEy4
3nVDBG2wTOnnef/JK7qebZpXQs36KdXIsalE2LQlzKao9mtMuq0F7OkbS+BN9GNxRDr8UQjDOYTi
urE410tKLrScj3rJzekE6OIm32Oceazi8p7ogUbsojrpRO4MLT0qE0MTvzNGyz190hCTl5TevOT1
YMyAfAhvHIJ8HYhU2qY4kbr60ovymiY1kyl1DUF3nJYsIIQjEt4aK0F3SQr2RAZzkWxrIoRxmdxW
ZsBZFFNKY/JHI5sZADqjYo0zPDFE1oua1xFMNGOSIgQV27jfKKWeskRpd8A8F5T2WV2yjRrLQcSz
PYz8r47wIwD5HxsUvF91jU/1ycliB2iQlxzITSZLgDJp+qNcIpWCxk58fQF+5aF/DJbg5dTOX67a
3s0kMktBosFNJABtuh/JbFZR/xnWdNItYU48gQz+S8DTFA2p9Y6TR0NGlx0QFqdBbzbFEg1NBb4K
g7ToNCqj33fte2ovNkASpUkoH9gtvClL1LQjc2qSPa3JoBZLGDUilWqRTs3H4AHi+eA7OVtBXZU8
PwVBFXbt9tok31otQVc2dUeOfHhviKL3SxhW6/Ctk441GGBWWhPeVORmp+X0RI6WxKPnLMHalMzK
KtEEsZpiOFZL/BYibrZuQP8wxWmbtNfuHIewLser2m/xgNMomMuPuhhupmk8tbI42Fnzptblgx0v
46zeHKda2uskoF9haK8ijr4r0O2kXR/iSbjHIIWoSWHobVnmQCfTtYxQwBBGsUHGveEbwjrRdYHv
xhl+ZKX8WK25mZsO8hWlpmMhD3ZX35ZYUXBI7VoERw802eCpXQiv3hl2+DHX9chZAXLIc6RjtLFh
3tMMnRY4yJYTQKqfWwgyHblMYtiPEbICB7g6WndNCcnVgb9ep/EWyEm8ytsu4K7K3YIb4HNouk92
ErIWmxMklnE8am5816pFuMLzfo/+E6PMEZQYSnmq9erLzAYWLhV/tlpQ4eI2742DvgSScqfrUHCo
ujddKhkr2MMT+HA1wzDVl/2FUWmtuzGgV1xc7mjDQeyz+ducgvEUFlGwR142Diyx0TmjOm1uJRrk
RkQlTZgEWlpd4+RnzO+yDeKjpri4yCywKaH9MmbOidqHp2TmWOC667ZtN21b/HSN5QVlYq7rBU0Y
CJu/umSfO8ixxsLLpV7xXjOIUlJOB88oehxkZvnaV/pdUbUfdTkEq7nFBGhM0YOIA9sfxyj1hSse
SrSlMFjq25dQujSVsxitL6cpHjl6dz43CvLqaFQR8YhoEa0swpUdhyUIlqHw1U55c/P0XNoyIeAw
7CtrjZftPSq0lrttfy2QyGYZcobBg0sMSEdCC6f6RyCphbKuN0ZZhOt+0dv6RXlrkeAspLio0m40
pDlakm76EXOcSj3E2BdHM60PTTY9TUMGLRR9T0fnw9n11qL75eh/jsIu2XHIDzGUu6UIti1aoYJm
aFUjXAv+yOGkbzmgYcaagMEuQmOJ4ggfBU/4IkIqLnIkym7lu1P+pi5Spb6IlsKdXh0BQAar/nai
GEJ3cNAtQmejhq/Yv19yKmVT6DJiHE+MRcOG//ygqnAwM1GDM/TTGBxLPopTFWC7JCpWeIBiUIHh
inQVVy0iLCcz7u2LMNtIjrKIdUuPbrO44/pP7lwnMBonfRF2i6UDK8D+qGqdb0+kjaligfE4l5/s
QMH+zSxL+xEbYVbrBxX1WNEYGaZFUB4r6DCio4ZwbNUnyxlu05YzoosUndWL+3SwtyUi9WAlHzIx
2DMS+E+1M2XOZx7aOVQklGRjEbirReqOFs1bNz8HGXhJk3B6ojUjqLCd5T8ytXRoRCjmAukcyNIG
rG7POQZVnTrUW6h4EI+jYifH4GVCgA9slPhUKa6FqfyEyryOYkrfU2z5//FbSXKvLj6kfzXQn/rP
z3/InPzte/66i1R/kdlwQJxZ5GHxNf0+0WvqL01Av6BGU5gmTy7Wl78nTsQv3bHYNBIEcdEiFuzY
7xM9YRRBboWwI0ORs/xw/8ZErzt/TpyoDsEuQQDY0UyHskF+iD+uIqMmjrjXUFlWtngVu6UIN9KN
W+FMLuvz5bJPLVobNevWmiiYUEdax4u0XhGPLGBF69FDU6NvDFXbn4POCdA2qLtx2uJNGnxesPbR
+WFExeNkgo2KDeJvhfEKQhIeCbxEHzJovdSLtaw1AnsfaTNsXif6rh0p6XSuaN3Rbgp1Ps4G9S6W
eRx5OhGeJElbsmPrmsrcU8l4J4zgoBru7cRRfzVD21jZevOFws+ElI3kZWV3SRUFI5FL3QfhRQwE
9Vnv+DWBeB1i0OarZIh/HEvdEs70pRAPfcCgao9lCLVUvo8qZ/8OFXGuOOiM6gGuL/GKxNW3nS2J
rg2Ae20kX9AG7YGl6VXG/W0zF49aVHAcCDZjr9/CN+fjXS8kiRzgaBMKzzImyBSTK4CsM1RIWeS7
shV3LKodukdzP7HIA+iuBU/Gdrs9uQ1G9yZ7lWrfeHJU4a+VPU/85gb5En2aSmyvrQEEKM1Plriv
mcnb22Vi15fFPYog4KTkTNgFAMw096tkmt6aCv+7MVevtlFtZtKk20hZIodRFm8ao39iM/rSxwPU
MK2APaXUdFN17uSFuroEbHnAZ2RgY724UVxSzkOH83octPu+o+KNW/C8G6nzw0GBTTw2bOj0jcT9
3yJoNVn9IwmHroKpY2rUK/tGD2djp2valauH+uV+u3jQ1kFSAYhj91NU2o46p5qZ33pF6nys+/zb
mbUrm/MGrzjd4VgntpKUoJ8ZkI+wcLy5VMZC2OzfR4HSJCNaEGv4qF5CcZzSk7rsybo0Sq9vGUuR
hAtWXd1UvSdC3rax+gi8BRMOofh1SCERRJoQqw8LTGLAygpl/GfgUO/bpYMnPRyItSiwSctDMxAX
IkZ+qPWQYKztsqQJWjqmSuUwBubHlOcuOIVq8Crp4qLVnEU21WaGjBrKi2Pd5GTi7+hUGDYu4zYe
HE5bWmQ/tpMaoIo6/ZepRlzgTWds0mI6zAIvFvmmbZebbBmVUOA1GlJfTSqWUxkT/5w7DnOugUKN
oJ0/y0FGrt8Cld/n0kXdLcuvPgIQOItrqgS7RtrPlkalk5Hfm+R/RY3wP0aGToGKjswbJan2PWvk
q7qEQ6HNSFF1jLqt1j+mffrIvLQLivq2Yvheu2I2zkms30RwhoFvqv5UjoYf6qGL/uDugrImBUN9
ljfZob0K2gJTEty9DUypV1rs6cm1EmXVtMDdYkgAJjG3tU4XODpK+9UnEMQgBrSce1mxR9aEsN/R
Tzek165N1M2Y8q5JLlRmpPIxkb2yVVBtL1WusKaomt3/fyayglJtJKv/ecl1+v78/P7Tluu37/nr
M9H5RdARQy53ZEPFK8/z7a8xTPuXbeH65TaLPMYWjK/8/lBUf6GW6eA4kbhZhIm/r7kM95e9yGmu
YAXGCznav/VQRAP8hy2XBsh26TG2eDBqAtHvH5+JWs+mKtB7d9Ueor16JgDm4ThYjcd+BXrmgO+G
OXAVbIpn5XH8nNbjPvlOtn94w/5JR4jOpu/PPwRu5gXUsWiR1p81QtFXVZ9YsC2jvb7Fp06pqDd8
pNuUSNsp8uJ1/Yk5DbCQn24ThLp1tW1wxXlfzSY2Vg//W8mQ9ufVH2+KQ6W3CzoGWi4/2D++KZGY
pyzT9GDVbaqX9Biqu+CU7y8zP0IjVym+3Jfs7l+/B9pCJy6B3ZXFUmS+/OL/8Jrm8jP9QSdNjFKW
RcJrluv6Kcab+dw/FRdgg02+bh9SkBTj/wIy/n+UWV7RdCwuIwccilC5/P74igWLHM2KeUX53lxy
bvHPxhvLoQD4XeP969/un72hjFwO85/FRfbf7J3XcuTclaVfZR5g0AFv5hImfSa9vUGQRRLeezz9
fChJPVVJNhnq256QbvRL4km4Y/Ze61vG+VBGAxwa7S1eN5BcH9V8/f3f/xyJvFwL8Ba+JiygOJj/
vhaDwlpI7RIcqZIelKFwQQ3Cyc48gyYenKxD0ou/NEgNkTmsoz69+378r65PJ0fPlHUNiZe0fGV/
PDwQ0HOdlAxvdpGHOu9ZVc3774c41+NLJt1zGXeTpYkixu3l/fljiEUbSR4pQ9TpnRQ/Wwm9Z+V9
hjg6dEdIbD+8HMte+O/XcRlOA4SjclnYE/4eriAsRhqW4VR0vLVwJQNjLfLb76/p8237e5AzbQC6
LBqr+vLUati3/YOAFfC/MQIvBX0ETFGKfnYZcyvEvtYtl6EsRQI2jLh5vh/i82ekcabAYs+BQhXp
1P99pyJNH+reJ4zW+sUCTIYNlkEfFNhWfeifvh9KPj/BLC+BzustMiKAqN9iiz9fAiBcstLDzNVs
aSXe17fslY+dIzvFLlj+5anb4ra4nQnVcFpH234//FfvBN/XMkMbOnb3syttGk3LwZyhWGNnWJkv
OVu3dPohMOqLiZBXjgYPJCZxwS2dvRRzP0ijtYzCkce8ay+Sq3oTvlpHYS3b2Y3v/dvXxCTIPC9z
xKRndDZxAKwM4bOmrH8cBfGRLbSXbsY8khX/6AH+Gv9P8F58scp98Z4wkqlxnJVpg+lnHzDUZZ+m
CPFE6rF+0wDr2f5N7o3HSfzh0/3qDv410tlzEnOOGFPKHSy8xgs2AicrmiD31pW6QcMNuHn4x87v
v7y0L6ZfFhKabywjfGTWokH6c3JSLWEwrDzjmR3bA8nqd+Mm3RsfrVPehcfvH9iPY5190lY4TTIc
bXDSIDkvtH3eXWonBAUHca/12/CHmf2Ldx6Plo7MReKd56X/+8riWK8UXwNxEnXXaqy6gvmoQpn4
/ppoKPJnzqZbS1YkCiN0PkFBnl2UPxHHNBfMUxwkPWlUnuti3HPAvisEGditdFnr+VGGFudEnPsc
M1F26pzQumCpI+6Mcydnl76kpeCjKbT1lC69pt4Gkyw62oiFpa9xOPbCVLtdCrvZ1PV11y2JWDhs
reENT9SiqtZRy0jWHeFO8ipPmgz8SzQ5sk6Fv6DcHatFTV+OarnCf19OHFqT+hHeLLl0FEBwtW4K
Qyd/xOcWdaM5bEUjJkk82Qw4Ot2mRrrR18JqTuSVL0fo/AsKzxpuGHsmm8+Ku11d+5z3sdhqVX0y
J4ijtXyXBz3k04BgUqnq1nEruDC6KIiQI+YIUnqTtcm9bBHQbpgecT5XGYVLKcFPnggrZa5f1Tnb
6UF+EYGk0oi8aST5nteILWVKoLVa4oqNenRpAxG+xkTGKlQJFGPoiKpcQBDevtPJ8LC9bgQoz0VS
OUOp7TQ92CgSRlCDMkJISppC14AOKIGDiYRDQzpmNa1gWROu5QnzFvlHeawCQxivKs2EhKi+BWqx
YsvglnPhacRnAE5yzYANn/gUGXAgZcFp8xj11PtcwA8hvAgXlTMkhDjLAl4LBLf9tLOa3EONzOYK
sYcKp1iXBk+glGE3+kyfOn9oA3HXxsiJrH1K0hUhW2iOzLtQVE85wWiOEGnHwVIaD+QldobuUgkk
xLgkJRcFoUAalRNTfosN814xxF9lITjKsmqbUWaXirLPI711jFh7JP8NK7RFiA1AkbKNL31pPnBQ
v1DaYAuVZT1AC06abvF9JetQEVxr0Bcm+BYAI5ghZKTUBALkQFYsvJadgv3bWFcdwtqhcgoubxjE
TRSAPEhK2VkodFZTqfwaTuBlcSLMfaWQ2xpPV8RVOlWh3AgSLjlxEE1PQ/M/idm0BwJOrWoQblJt
6iGqyByjhaZ3Ux2DtazXxyqKSdppd0EsT6ANxmxVWD4pxqTR0sGOkSSGldtNJa3bgp8RttZTXGYv
ZLf4xzTR2iNMMP6xMGaUQ9i3dxp+YHnRDIe5Mrig7GgogW/CNgVqFuVYvp5NTCNmz3Emj/q7qbLM
Uylq9eLIvlgyp8OQdUKJBvqMED08Ysy4XfPsUImxJ3nwnSmpXklYnmgLKNdNoG/nunazKdh3gy87
SllNNiddwNeaRdQVeuYyltdTO082HHeK6FN5QwbmZszN7TDAwBkD5HwB+qEtyF66iOjNNXpCuXSc
6CthSK4xcECWgEXv9qrldDPtXz+XfumYDIyMTOjK7wKwqPCQB4HMxJwYazPuVFv3ww+rSoBRm5Td
5jx+MjSCmZpB2PaqvrH6+WA2UerkcpM62hxt8sR4TqnauVpuoe+rw/1Q0mMfGmtXTjEpStb0Sg4Q
eTqVMe/DmpsEhf2JKxXWDXH3uPrhapnw/NUunteJOtMbn6pjkYa7TDFuC1FPgablZPBMI4zpWjc3
YoTMTwv2uZnfT83CSRk3kMovkz55yyx+pa+QV565CQbwRjNXfjOttSA/yYSjM62g+GMShT5CvTid
8RaK/dpPmm1Rc6qFctE2NK2nlqzIzNUssAizgSirH287PAAaqTtZDGBDCo6DNkNmoAtrV1IJ6GOq
cRTMd21HkVBSUrcriGjAE7Mq497rQvnSb8sHKUjes7DekEQBfQuojl48zAoaM6lUYc2Pq1ZJNmZm
vMFDR/XXHkDaOn0XHoClryZo+PKokLaIvk5s6KCIyFvaMYDR3UBUxNiJP5Oz8EsUgg8gF8xpK6q6
Vtw6ndW/UAmeSH6Utsk8rSqMzp4eVx9C2Xhxah4paex8VVrjrr42FGtHf2tPF/rBqNQdtW0nbCrC
AIpL1ddvZk33BjiEkcp3KSWU0sdsnzVkRmlzuMnS5GIc9capB+WVTBMOsL7IfwoI/4lD3ekCeEFi
Vd9nsewwVR6bBjQkTJnDUhbDs/cRiz4AKdrUU3FXJJkXyZGFNgLnpFQQhzAApxZ1DKxkb4MeobX4
EJPgZxSka4/xmmYBwDY0M/54KvzJ8uZSBdlCNXZfRWG6GxURoIwEqoE1BDVsB6QJ820S0ov1MaTg
ViFgQ8j1XWFN5UqiOurqXD7GZ2VTW+A74C2CFAnboyUPeNoa85YyU4sCcuxdTUuOaYT6Tl3ym+ac
//kYMocWlXKnka3uIQd518RkjfbltpLQDCVdBA86x+FWruSJtchKfcQqRnqnVHGzBQiEnqRjzQ8y
1cH0KCNplVOW+7Q91q1OEnpkJrcFOPijOsV4Mtv8URjAPgIgpP8ZKi/Z0J4w4pzITFna8wZERuaz
EmSEVZEb7g93/jwRoGaFdxn+9x82UZ+3UDpEVR3xF6ot8GZnWyj8hPTnl5285t9J+tWITuD7XZr0
+fRFOU6XlrMk1GZZPtvBgzG2ZvwZPkp08OM5/nVIYSWyyka3bCq4rjrw+AgLeAqs4EnoxdXvH/A/
XUWIz+CPB/E5XKl/T9PobxPEoiT8/X/7Z41V+w9taTxSFyEEmsIou/R/1ljV/1ikhYhfKA/9QxT4
nzVWicYjTxGRp6hTbF26lf9qPNLHFHWFjiSdzOUM+u9JCdVPhwhSlSjvyiJ/jl93Xt+c2zmG4E2H
opZ6c6WqwPvxn7kEBZf0kcQA2lLi0WPYVAUyakRETCFBtETP6h+WmB0jnZe5pRWDQbdE8IwtV0ov
8yw7otNvbCS1xYoQQcUzQiTiBvBx24rrKxAGAOm7VHSasYR9Goq03uil15WvbJrA3CkKoQUFE9V+
JphmzR4IAr41+ZcoFgMygcobGPRAx3EC5sTJOqOqd/gU1IuZLGC7U7rOlQXpXuoxPdb1jCS7vtR7
klRxFnum1ckrYx6ewPGYdm52mOfq6aJHicaF8wf9VePrGzWgsYQ8em9pUQVybPIS1P12O2F6rRUI
YoFRXqaWHDGh696iMKb1jK1WwlInma2tTTnRCYLKOZCwYCtm5Zrn/n5IYdr6AXdHGNHwIK/qroET
ITBTeqgUxRvhxb/6EW4orgBl3ckCMCK2kR4MZWXVlnnmca/v5Qq/OLsuOw3qQwMHHgFddJdoCMQ5
ihReLg+rTAIjmyTxs1oFi66yglw0su4T/IxPukvvLb89CW3JGcpIZOI1QiQpDVN3EfX6elTIjFQI
TypGZKZmOr2UhrFly43GpRw/8l55irvyJZQwUo9mDhu38x8ltHrLvo19tLpkHM5C5hqL56KD6MAm
YeSgIHc41UO/WEgS0NRDsj+tmuABwpmrmdyVXoxvsqYSMWmm+Uqd5PXQWXSXQENHKXSiOedUWUDJ
iwHQxEYKABBTRJsML72pvuiE69lRvGQhdNK0GibsbJAR7hMrIGIiTpHDKfzpGCF/Xw537NUQe+vs
YLSufsO8cisEiEbm0gA1xg4xVYaZzQImU6GHvlZE2BwSlYzdWZwyh3ziC0GjGapVl70WEwqGrhZE
u0IXEJHnrhoHleNFT4mPHR7iK3HJUOBwMQOIDfno7LlPdhMUQjcTh+tZKo+KQAawXw4FcS99jrkW
7NecxsbJn/RsV+uJgT401VyoA56A29Ul0XVT+k1wUUfCghpgwS9L2STzUyz3UcNVgyMEziYSUV6p
nV11/eQGWm3siHNcj7N4hbyRMzciy7YiM7seOCbk+btFM59H9Utqx0tFM9MHvYObFki8zOYkkTcb
FOMaisBBjMyXNJ9At5X4pGPOVXF6mdD3dEOCx6XW3PQtZ+w0IlG+x/+qFemVOZk3o9W9wGqRgCxy
Ru8t0RXK/E1Ihauk7q8JAAgcQ0cq11sXHQ19o0tPQlC+s5mRVzLb/skKn+KcT67s5V2TKNkuywlf
C8gajST/QZSVqzGrNK8WS6ALevsm6hghdZKRNpmgX0YWuO2yYeM0jKAB0jGqSVAwsfcTZG3H+rQJ
2oFcgIDVtCZReCvAEZkCuG4mULrcWtG52sUt9n4hrT0O5S8Z58lBUyZ7SGqYZLHX6SKRyuGTr2fr
eqg+ar2ZnVbRsR9pPmCSvLwBKIBus60Jmk+7i0hX193kx3xubeHVQkzAeK0XzhhCv0Q+N3uBxul9
himhW9ONGk6HUS+P4aweR7zlXRqMzCPoIBjokHHHAVxSWaMChuUjxitkWpnqZmR8bUF7yLbeJ8e6
R1FLBDRo8Y6tVU2nxVT8jU81140N4Xpa8DJZOVPX6dbD2G31XOBeqOtWxo/KJAEep7yWO2UtyWBM
EZjy50zOhLW0AaiJq1YXb8pO/khNwR1hq3hDGHXrlPwvjzCt9iSZie9kC1haS9KJ2M7oLY+0t04d
dsiunV7GLJEXl9EiZFeirsAuPIJbBd5XhsNRjZRnJJXCU1CUa3COCEjk/ahKT1ikTwUAFxhW0CzG
ANROX/TBWk+hRBaIvpjKm8sY31qj+JdsoSRStaRfTaxv5VC4kJN2NzNhkJrdHSiZocgxniQ/UG20
zR5498e+L4/CUouqivw0ShYQnoqNNvWVVyGpT+E88d7O3b4P5Pse75cbiuNFEXWxp4pj6JGUBzCI
QsXQI6cDZOPpZl1DMrFOKcEqei2Dw2gHtDqGXG56WNVHgMySo7XNoSnDi0qe7/NsJnB7JkNNAgAf
R8gpAYZFXlOglO/K5LUKUGeGQRkdWAs4TGsJrrL6kEUtEpBB+FWKSrcmW8awa4phIururY6/iVtD
vsZI4cVpZRbzwnJBNGxDMX8wkxCyRTM+ZBJFAAnZvFhf1zNuF18Y74exWLeJfoVFAfbKWD7miXgZ
gbDD98RWPxZj3UbfVKPYMN9lud+lvfCESc7T88HaRkF7pZBJ8iiJCl4aSJ1ywbbASAJXqHm07SRQ
L04Xa7hqIV/vjRd5Vms3bLMRDaNWr/sWO09QPBMQ7W9jjiJWaxp7a8AlMBTGDffvA1AGZ0mfiJ6p
0pRNrMvbHiiJRSrjIe2SxRLlH2Cd8+myUsRsEORXWbMgAff6Pf0sTy4omE2q0dr/e4z5MeiyF9oO
Bc161h9xOp8StlU2xSCUSVL8luegLOs4fcoyii8W6Yq7ekJq01Q8d3KolnDpD2lu9lheMXhLzYUG
xyPJpEOSmqfIz8DyFAMsOYMwFSERDn2l/P8NPI1rkTBcNtkYiWniayqNy/9aLXHTvf2vm5f67T34
G1795Z/5x+beAmNNFobFVp2dvIxZ6F+bewBqIjUCOg4MzLlsSeb4p4AClQSF6iVoleoUaBtg1f/a
3CsmBDVq+vTQRFWxlsPCv6MqXFrXf1buUQksRiUkaaCsuRdn7arJQsDNWsM84Dw+HiX36K99d6va
Dzax4nbuwch3A/cntcCnEwU5IfRadIs7jtXpvHcPJVmQYNkD3HQbmoGp07rV3XbeBPa1as8OUm/t
h07qVyPSChZpUmiaIZ0ffuUa4XFTmDSD6cshZrar2LQrrDZ/vA5fdMm+Hgb/tMLkw6Ht7BSvx2I/
F4rIF2u81ppii9qHEF9+P8byN/58ZBI3j0RdRHXcw0VLw3//Rxc1g+yvh2DB7KY+1P26yxvQ+NhX
83WQ/9AyVZeawHdjndUMCgkfZYQBwWaruiOS0AGE7IYOoa2bYqf0q5AorsDRNhiAPPmi3qS6bb1l
Kzyxl4kbvyNs3CYXwiq6rjble3qV75AT2sTFO4lbr8Tr72/M597a2Z1Zns4fdyahiJvreUfuqrVZ
UEaDQkb7NUZpx6zwGycnzbox2W/7mff9yEuD8PNtUuh8WWiKlfPWsmUGEnW0nAWr2Vkqy7OJ0eFW
GH74br58u5gv/jXMUkP64/pi5A45Aney24YbKMEOgYt4Mfof3uGv3i8E0AiXRUoL5Ab9PUrG+dvS
akapQa8p6ntcQjFBRYXBryt+aJfLXw+2iKaw7DATMtH9eUl6U9UF3ajCVq/EdbkVbOXQXpQXgZfT
TAHy6fY2xsSVunmhiWBHKxKSJxtv01q0A1d6+v4xfhYo8AIB8PnPX3N2g416DPVO59eEl8XgyU/l
Zq0fyMnKDrpd2+z13cgNK1uhUWxBFkKHvP7+F3x1OwzUGJYiw89UzmVUalzE5GzybbNjeNDIJ7SG
cDUtofc0/6htmv4P/ejfeoTzVxeBOvUorhwy59lsUmoiCEKTS6ZVtBE9hLeXkotWDQy2XazVS9Vd
73aH1r4z1gDWLlKn2k8bvmpWhfSHEugXrzfrI1ctqggaqFGevQtZNAaajNnREOn5hIN/BSA5Z6vO
/ur72/xb0fTXVSsiJXrqbYjqf9tx/x4Kn2fVq4CP7PmGdsJWeRhfadE+9M78XB/LXfGTwmCZJ78b
7+ybGkq2d+kyXuUR82On7rzJHoOb2qvX1YN6+v7qlrf082BIUGSEQywRZ4+0bXKjlUYBb5G8VpXK
5qH/dP8+qUEUNg4qr4tp6rw45vm2YYz9Kiab2K5XUL08NOsbrmkle/EKY3q+73c4j9MXPpLwPTwm
r99foPxpvmV4JEtI5mQUS6zoZ48vi2JfhyXN7Qwd2HQOy5+bOZEjOKvn6BhtlwXmHlgaW4uP0kns
D8hnPzzTz1MXPwIVExLY5Q7ISxn4z6mr5zDl9wpfzrxSP4o9kcJO4SUnxW2u4hX0dZYfu3AA1m8q
V3KENQk4juFm+5HmhRf/8O18Fn0uv4YHjr5JZh49d4fotdnHDYcWG4mDV9iCba0AoNm2shPW3ZZq
ww+vwKePdRkPch3XjmCQ3ePfVy9U2pQATSrJb7N2QpPQdErJ7inUH+Zk6/OzRlbClk1kQ4xu8HyH
OvayTJoSELayMFZkjKyaTjn2S9Ox1PZh1kOGDU6znq44n20bE6J4lOr5KphDbr4YH3wLn5+fKrB5
xbKxG1N9VYoKlXDQEKbckKxtSl6uGO/wLPZtXb8US+QHgUoSFZecRqIc3SQDorU+5Uw+SpTmwttp
tt61Kd63Vv+st/k+njSSVkUan0O9KYpw5SvoGBAorsosekYau+8ySBgNWyNqbUZeP7dZ6uakGhXF
tJPM6AbY7GWhQS5LrasGZ0Ijy15KW95ui/HQ0Cz0/ekyTkiaJItBRuAyJrPbt0Nj64XqkXDxXEvh
JomMO+pX7SE3NS/sSQ4RtdSV5JwSagdIZ1BvZ4Pc1wDsH4JAW+oar2vxZ0S0Cq26AdwLo8a3im1v
UEzGhone5sJSS079vmM0BDekwol2xCPWgfmHd/jzvPXXk/7dwPpje6OkgkWMLK9UWAGEEfI3wnxf
vp85fhri7K0dLEENxJCvxKdyEQuHwex+uIjP3wUXoRsqWUM0dZRzLW3kW1MykZuFyvBUkyw2Wifa
Dj8M8uVl/DHI2XJCapdpzhGDGL1ml2Vth/lPQ3x5HcZyNmZOWQhdf3/fk6GEWaOziCBkSimjTLRQ
B3JBvn8en9cR7tYfo5zNoUo4ZISAM0rYmSQ9D7uiNA4hRqgZ3yO2MHJP4ttQBZHz/bif9lmcz/4c
92wBkWkDW3PAq1YZBI017UrMNPpJ3TYDsdlX2L2/H++LuykjjtMpAoi///333RwMgf5aXpPZPF7M
4+VUYp+aD9+P8cWqSI/uj0HO3orUioMqDzisafYrIWh76QHk7XO/t7zYlbfM0BnLQuJM7kvuUJwE
a03+Cp4bcAF2+MNG9ocLVs5eH6EQeqCenPCjtlyRsXjZxfldP07e99f8xYcgs1vXqVxwGAad8vd9
FXMfnSCJxUCx/CfTGk/I93/YIX/xinIqkKTfvBa8LGdDNCnGOKOnrlgyrQsAwi3SOKQmc8VaZM5/
b+vZG+LK/f7C6K8ut+jvbdxy0v9/Ay/X/sd0OBN/A9OaswD+vtt40Kj3C2Cu/HQ+dHl5NGJ9Z4rt
fWyEa78MPAV8qmC2F+z093K5RFgbxzka94OfHsTWwEM3mHeTn65FrTy1oKdswezuOyO5DALtuctQ
92T+qiwpAE2EHfLxi0Rh+9m+Jk+EFK7cE/QebomwEoEl8f3skFas00a7FVrguqkUbKykvtMn5aJr
ui2YoshhScewr7DNxbeHeAUGFyZz4TUV50cLOjpIXM1J6+iBxuiJCCV6UtoKG+dbDrXFJxUm1NNu
a0TFQzgQ4goxKaSDMDdQeBHiTNRz21RZCRZATsKb9QFmqwrRjOzIq6GkNTKbm3msYFEEa63VWAeH
7RCqq0HoODxm+Yux6ESiOb8wC23d68FR6+NjMLe7uBxOeRWvs1xfeotbvegfgglTfaOhZ8uPRp2u
Z4ARtUFYwKDfRLJ12RfmdoRqHikU8DE19qZ0sMZBIW553DVU9iWhH9hxoNMK+P4VIzjOWX0Vyq1n
mmQJAMcc5PkEU9krFeNRJ8ARYPsexizNJNMdW2x9sb8ffRrhbQYUsA9oDauxHx7jpu+9viqbU9QW
uM193OlyT9POCvyW9Ot6prkXlsAvSGANcCjlGC+CkGD5BLQJXIndFAxXVSfin5FzyR0q5WHSfZKQ
rJtpLh6w35B14lMyUyLg43mT23XU3kaaPB2xJ6AWyglXFWYNQBlIoa7xyYhCwFeaiXyEH6+5JYd8
d5LrZGcKpbrGztMc+hSqhTVbcBvMvIcoMQk74sOuzSEi1QfVEc7H4HGSC/+pqLPOKwH+IZQ0MoJZ
1H62Mym6xrUGrx7usJeVkn8dNCPSyTqwo6QgnTNEc4AUY1UO+GYmJYO+HazzTjK2fl3Uji6ywiQz
bcosnK/DTlOcstJlV46z2Rsts3K1cirXVQnRK2zLR3/OLjoVWZ9UqNnOCPPEZSEuYE8bIqge+RZs
H9KA2vqQGmS9dfZsmNmHb7YCPZCwhXevIy7NAjE5zPCRYwJAfyGXIjIQbWyWObJfAQuUw85p+0pf
RwkBYJUwGm6XsET6SNidWVfv0QqR7tumxzKUFDdrJsXtqtzo16kV4eOY9XZbD1p15Ye6cF2VvIGi
JciEDC/Ze/5d0Uqg4suHpsTwLWjBxRhiqc3Cq6DueS274F1kWunIY3Umq19H8sRHY9xnGq0ZULMS
mw7OGD614XE8LDS5UMqOWSdeqItZGHIKBubBocvlRUngiFrs0x0RUW6LwlqCk7dQYjsvUeob9J07
whccS+6uQ0TE4G+iYEeCK2y30ZMH5HKCuc8muFFsS3+Fo+4pjbLR5MTz22mFgvTOH/yVXqJbiOo+
XunxTJiheJ2E/rU4G7fN1BW24XeHph92Bj0oe6zIJCIV4cocq6soZ1oPihAt5EQZ0xetV3AYA+W7
8kVfevgaMHRPsBTPr+tVbwb4sIdGEvfNBCkiivvbMm02eW4dgqU5PXeQ7/JgfKgmEX2fvK+D6k6U
ZMKYLMOOZ3lLBPxK0PKnNAgPWdftJbm7q1rS54Do0Ds02w/a3fdTYt20qHqrIHMrUVoJTfYwVD7o
KvpmZGhsAF2U5HTwl0lhqciRQE7bmQ+VGXtBeNTLzI1E8HMI3R5jVCxsqe+HOlxbMpVbIuMH9HAe
cma7w4blBGKxNo1pI0XzZR3nSDK7C1kunUpQCYALgFaqdjH9Ii8ZLTjJc/K4I/mN/CriCIXgaA0n
hT75nPYXIPhXrYiqQ479TVvJb1JT3WeDvCsK4Z4pjHAU7qQAZ8v8FXYhKxSs6BA+2Jx43DpnIOB3
gRllpbqZld5VipbZL7zg4+hIfFDfxyAyyZqT9A0MBzJwteROrIZTSRCApo+bHLMxKQ57URpTyPsh
CVFZK+6qQm2hSFWXWs1qQyD0vM5YoejlEdXHHnqWoTmJrW1OxZaH4ihivyGIC7nJVQOUyBrfodrc
AiraRO3kYPCBmeCvjFBqXIsnbE/mcK1V2kFJXzIpPQGo3Efq6NaltGhZygsKUKTp8THF6HAlfQI4
LUduC9GVsx6aVmmlSORDBa8lwdD4DF3itO4WW5mcDG/FIN9O/fhrEOZqrZmCsoO/P61VLoWMibR1
4AUCAGwWfuNUPYAtWkz83VNgjrepUpEpE0ubcojuSgBobqJHGz+O3xEaH9Kqv5+yYV0U8pGv4kR1
4ULmbnaawRuX7LMKrAMBwZnbTtmroZDeGYp8rIIgk0eJ26hgHm+m8hLV4UEzCxz7s1spkLz6rLIL
uIVWIz0YoXxbWP1GiKmzEexCClx6FeTWS2XVT0HbLhht7A6WWKOdIdXcNtH4GpN5K08TaocBuo2I
s6AoZ82LfHiyragsIH5tr8zRbOsC80nrG1dTCIFxStpfLYmbS/b2AyzRWyReu0qSOF7UTLLEfO9n
jAfs2AAHjeFJjzNO8rg6wM53jqBD0Z/5oTSgSRdhMaQOHA1rXZ+3Uak9z0230iHHznDBbY7Kt1JU
XUhitid2OHOygEM7aaZHWSSHC9vqkdfuGb3/bLdDQgDeokkgMXQnhhWgu7R1p3ng6zK5m2WM9MDo
XmI4uUOMU2aZDUQByZqKJpwvMCN9oy03VrqkWVsi044A8chKA7hZ7VYbythOMmOXteNuMvx9kQWj
U5npaojl3i7r6d70sVOIss4/VkDw80LA95W0aZ3nbDDh28hODz4B0USo2V2VHRUL2XRvxHd5uDQZ
dCQXWTVipqkzGNukohG2FwJZqHadJik7BbHTJuXFvsYNwMma/foKjTy7lQlRcj4YT3qhtytOQAC+
zB56npa/1GJypYDotIIk3SZTii7fKN4g5ECnavt7RHweAEYdxmi5S+fxJbTiPWSovT9qx1IxF20O
mXdTzfOuiwO18xOnRcL6umiHfGFvReAp4gjGj3bwx/lqjGS0P8BneyUA064KKzUrPiL2NtuxLsgq
TfPZpbpyoLQILrTon5Q+f0wJVXX6sUpWUyYs4oLhWI6k/MRatLf6YNfVDVWXqIZEZWWbpANNNIh0
S4qCl3VI0FpIHZ4LOsDdToqY5coZuVIv41TpdRqFuTpcJSbOUdUQQ8BiFYLcIC7Wch+81WpzVRM1
iAXiUZIilPlNqzqRJAF2IlIAqocFYgGISxQouMz16F6YC7r/pAJWpnpH7k7rRQXBfWEf7SM/aLCH
hAZxhBqBG2qP/DGT86tBzhBWxcFKCc1415rZdWjS85ATo3UIxIkvxViKd6YhFGRCEQELIsrLiuI4
p9INnIvnEFZ9agEyMweRan2beoJGlHagET6uZ8io43zbdyT5RgNENFB05L9+KK2+rtmUqEm6y0Q+
WaQdiUNP9UUq230ksdIL013UiDcz4RFdESyZPWgcRCt7Gs2CGL+xf9DYScAiSZ+srv+lxxq5ofoj
yRJroxt2lVafhER9bjt8RwmWO6wChFsKqSOO0oZ8j6vE4AOM/eBltNKVbmabuOsSp1FqzYnYrneq
/gR9JnWHtOOwUSrPuoloKjNTdtEENVnoqW1t5FMdWTWo+lxKPN4GxxlGNfz90UI4NErP1JeEvnpT
CyyyvfAup9QpU2wlfEClAYTQVMjzmd6JWDgUVn0PinLedcoI9De4ibVilc8ycN74ozGw1jSj15jG
Wgr0+3mInmilU8WUgl/sQq4qIdundXobJcmN2lkA14obsYruR7F7NEorc2X8H3ZvwtzQy4BXf2Ct
HB6LGVybT188nfqDtQhSiHV8bgP4eQlBwlqvH4NRui1b8TmQhYu44dF15dWQW6xlbbcdq6q3NfxL
OfOuPUtifz+mqoAkRzRuMbhxOEzyi4GsWw/8yQaQyH5I0eq1Sn9jNsKB8JqT6ueruPNpLEfFaw5d
a1XBPoO0O5VEnhaDo8+/nTgQVVKFRFRNPCicLaBpc2QVeePaX2JeUBDVn5UU7ICxMCwHHjYeIUBC
1S+BZJGpLD4qpbaDPltZy0QwKId48tKETW1v5l4QZFdKqfLx9vV9N/QXZHftu0h4tfThihxkrPjq
fiCnXlbTzSxCJqHSvM5glfxf8s5jx25szdKvUqg5E/QG6KoBebwPbyZEWHrvNvn0/VFpIEXqKrtQ
NSigZ1dXqWCcQ7f3v9b6FkhEVrz50pp6YyNCzKVGXl0npXw3o3xryTgqZnqD+nXKY0E1ZbmKayy0
CmBibDv2i6joqY9jI4a2Fjl7qjS6FdoXEGUahwG35C7FQFnvxnOwwpwyWrnigtyf1h2mQr2vx+5R
GIBpgmFbkOdzaKbWCgMgumc4/qaroudpwIGrwkj0JVwPylDcykzu+TWDu0qFCTGVlHg6lYgOdVKc
FLCI0ABsuHbB4AWxeMpTC0+Twqp3usEpy27NbuBlK8lmzJJtU2Vrh+U/kDseAQzQdxW/G6Co4JjO
s5M0epesHLCyiRWZOqCeJKgCTYcHUal2bjDp19C34CGS55xKL+PkdRkvvMSU3N4pn6fUuWCEfqry
Cauhc5v0O7DSGyF9JmLY4b2Gek9Ozq93CaPpUsJ23T82DDusZuS0todC75aBGZ2TkTRNFe7sJnYx
z7lcQPuatlDRjQuzgvoHnN8UtLojr4+ys1Yyc5GAxNN4RtqchsSyNpr6IPtPCvT6IUKc1RbwtnZJ
Vy9929rMEZFMIgU7YhRENAj0S8djuG0B/tvmtiY9NSbJvmEsn7Z4kMu1XrQbShF3tf8STAtMwwot
faPBhDA8OtbSSVbJk5adC8RZ46yN28zcxVl7VYp6nLubcLQMC5MCJBYBhqStw7x9HSuFbSi3enHg
0SrS+FBWidtx9kBzKNNLQngVJKpXZvupvc5KejpOeboDMOYWgOD17FVtbzp2487KyE9FREeh8aLl
+n0XzGPZpZotjfZBjQ7duOENN1bbZtwYH0p+3zrPQiyr+bzQOKRt62KXh6wxd5GgQvgTUuS6C+BZ
ttfteK6r5QTSz9oOyfw/onqL6l4km0ZfhunomWntadLg+fC27HgbUSlHl25h7ppQ2/pTT2YzXhXV
VhjPDsWzhn6u88s0XpOYWBr9aZQYDJzz7rPpzimtPQq2yKDD7Co92vopHCICpjE18PQQbCgDdthv
D9s8x8QydDdaiQE/t7EzYvQFtBZTA0jcYqFnDWVD9YFGIU9lpaNW7J6i/tQwmZPKaGGzH5PosWoj
v3Zlu1hkTbehKW5nWOSSDINNZV2ZV02R7kJuEPhaV3bEiwojz5jTWVPU9G2R6L+nCuakh/Brabzh
ipr/rk1w6Yq8egZvf29a2VYbWdrWGDY8fLKU+Wan1NffnbAxXb+nIdzQWFoo25o05txa5VC5OxL6
owVuYxmYNnsSwfM2NWbTkEi0RhCMZiTsv0aOQZhhLjYKp9TwmnDOJWnAD9VJea70ZldP6TlI/HcC
H+Q0WpMVOY5zSMFunphs9WuHaG3dbrtKuZRiuAWWe1Sa/MQK4VUfrRNVvjiyLSljGrMf8Xt1er0K
dRZYk1UvJ01ZCG7CcGLIwCXdW/mWFgzcRewP7GZZxA8aBgVdYwyVLSYFHXhgi5WAeMPHIO0i/iLX
j3JwVY+v7NXdCuc+HGYlvct71ZWmg9OtGINRYFhMa5BzTbCV+Y64sCkJbPXb1qeQgPFQvsDwelA7
2NkCHz2bXyzkRICn7kOp0zda509EIu9MPfZGvdvSUc46Je23ab1lCbJQO7YRJjVJ+tK22M3E+ywm
RyBpxAGtJQUiUlNxAwbrGr+2P7yHNaOqDGqyVKwNJ1rrrb2l8g95lYoCvSbXCLQ6zGfrvr5zbHUp
U2OZh9NVV2orfRoudd7c+T07mFxrrUWrFxJH4lkQ0kHpMX4d2SeTnaCV9C0MghfNb7eNZm1gPy2i
YDYsCbLEtU5cdNhWtBl5IMZ5YGj5a9f16AqOtK3nO9rqt0PZwvzHY5tmt0TwPVUBti2nobMe+yne
2CK9iQHYO3n3PvTRpUqDk2iDi+Wb26ojZzbUKS50m+8+VN+FFlw7AcZVTRzmzXDuaJdMjo9pbl/Z
k7xN2KrXrBQVZzwJv7/PO3nTWOVtY5l3AAVaj0n6Tgsr+qr8EWRgRDZBIm7QeWkm6o2kkPIxw39Q
pr9N/n81oP8iIrW8mweFeiu3WeZbKHg73ZtQ/ClMX9pQkIxHxX0NDyQi8ZW74YNeAqIyz8JTrmxX
XZhgoPy7z2lpuzcpNCjDvbM3Nta4YGX9g5gwO0l/KSV8UYbQbJUA1CHTvXO7sm5Y023TteHulVXp
vfcL6/Fc7aAAYOJ7A1Tu4Nzgnc1F78oL4x+Ut5/I+fibyLIhkWIdcL4QuxILhdSR+NK05qh2BLXN
m1475OHHP+gnP1VPvjvOFwGqi7S2MXs+cuGfyu4YT/c0QIW95iUJT23CFaZBGa1220n/AEr5mfI1
U/cB/8MQhYL2o2yDM8PP1JZdtWiXfXccCVea1u+N1P+SWPLth/zt0kOaVSwV/y5Ggh8PglHADCh1
nE8on2RdL+RradMsLXf1akAJOoor2PufFGDd3o1u7Gm3v/52f3oSvzv8l+uptsmaJTZfbhM/MM/x
a15DzlLX/ulj/i2yqnHjfnecL46wkFlCAZu7dOV1cs/0dtzxHlrh3tUXzcrynrIVL6eF5ZkucMrd
P4HUZoHtV1/yfFd9J8BZRtlXisqnrJyHIryp4E5/+xr/BxKx8494K2gRonikbf7z//zxI+d06Q9/
WOYtQ8er7qMerz+aLm3/9ILP/+X/61/+28e3n3I7lh//8e8v73ONIoOEOnpruXZ//7sZ8oazFdMx
X9Iv/PFR/fLWNS8//Wd/hV1J++B7hzY1q7YO3+pfYVcINRyE7CqBU+u73gzN+g19nH+h0xLmYAXi
gvsj7KqZv5m6jkGBKD4oQMv8LxV+/U1DVwl86Q4BacSUOYv75bERwYiVbA07NbPMdXoWr2c0R09f
R8vog6nKolw2CxsDarhrNtFF3gxXlMes4sr9A9H8L29xZX5OfH/1ff1N5qvzu6svq9uABSe/Sfum
75RXm0OnvEDIvy3Ium6/O02X33/sv+VddimivG3+49+/XurzwQyV54jzzVJnfLnUKUOy5vaKwaVv
cDM0AVbymrP815Xwk0N8tVx8O4RJVtlB1OZEfr2Xx6kmPmjRyN7OG2gWteyHbsp4ImdZEkQimr/4
9REVIIQ/+RKhwP110C+fC/MaSWJw7pR1WT1VtfJ1Yaq3+BnnccRzDUrPFTpPjqSeqQCH1mE8NrD4
XQQCDlQs38mmuI+d8cNMFZmeE2DFk9JiYS+r4KFrlXWW0RtYjOHFmpgVjtQIM/b1JjU8Saazpm55
3fX2/aQjxkj61oGum0nVMpH7bWvglXTSOxqrFkPObqnOzNdANyfkBSNCbW3vAyFoUTNz4UYFUWAj
gsJs5f1FGwW1hoLSsGYkLtVEnwVLe1UXG3syRq/W2dalaFWV75Pmip0V24xgKdTaXJNyvLZE/qFO
aEZ615+CRN/ajP2lzDeI8/mLtOhwjhWbqNGNremk0DOYJEu033X2LrFk1JsKpm630qDVGMabVd+Q
QV0YCZs0XVsOYGJT6aVRN2F+LOPxRlI7NBG6IS1tl43awWq1hS1kzwoBprfHGXaUt49h/kI012dZ
p58g4np0t3gtup9q2hdBK4stnuieeDTaapWi0AVps/KpObYQYTJWoRoTl2F6Ks2HVDLpNmjd0lQO
tf0UTf3JsCgEeRxFeHGc4NybSPrWVdm8aSzRLXm6CPkkW6dEXJF7XOWFtFHsCQQ/ufPm2hlUmBdc
sAzsS2fTqOWdrMGtCd8GWX6MxwA3OptpU1IXsvw0EBVOTpL/7A9Lh2b7cSLKPn4SXXXJRd6MdDVN
/cqcQJLyxzY5dGZ3rY2ocZy2KZSWFpM0nQWK3t3ZKaPWZNVmBxE9+9K15bADHG4HcnepWBYwsotP
uX6hxpSk7VxtUx8dQDZ9faQd2lWLw5C/4+JaFk7joYcyhOIEGYuiBKkcMACpaeQYTw2NM5NGEFw/
xpC3yqzbqcM8It76pKiHsDoHgqxGCrNn2JW6cuJWgaH8jAfkWaXor2nvnUBi935d4m6aaIwbgXDT
grEoxV3D4GMk4e7V2kM6aTeWYmwRT57U8i0sX5LWvpH7bpUQLU1QBcfovQCL5TPHGmx/RWH3KsgI
F28nR1la5Q01WjDIQQ/VB1k8JRLIKmK1FICR8hyX3Uhos12PdBOmj/J4qsN0mY2PzOdiK1rwuvOK
mG160EP+kNypkDvPUPhD8aHoOWV1+SFGpqKZlO7l9qSx0yzYznej7GbZk1bfm+ghrbiT8Rrp+Wve
tJyjJ5UxILs56hpcdSBpzcCpTKGoJI+SfjuSn69NhhCh6jY9fXyUAGIZ8vGUZtNFl68m54ZSAVGt
kGF3Y1RBMFqNg3VjO+qSK3ECWyZb9WkObgL1WVp2uY6d6pDLATUI+l7KVITM9iLXIbXv2keo4OcM
Tnmo7BNlO7aXqQHZkECxC4iyJmI5qAqWGM5GexMnyCs7OVgNDhCfa3IPGH52sXxr+9tgOoMYMsSm
YoAdOscoe5GzTTmChDlUNa7Wq1AsRb3jvmOHDikNYcLIojv2+IsqjqjnZq5dtas6m1ZDTzd8jiPA
eMnDVdYd7Ghv5vukBa9E5Y68i8MXyXyWoOam2p0IpK3T3Lbh+yi2qnxrajry3ZbK3iR4UP3gJKkG
7LTR1Zj7583NkJ8c9WK2T0xiHpwoORsDlSX016eU2tCCQoKF+m19dvQlVFjZs32Y6zhfZbSVF/RH
AV31DKEyd1TXfsaGHQdJ8ikr3VHpnMg1hrceyDZG8ztfbBXEYCCIboKgQjenQ6NQKGv7AVhcO/ok
meV9ai9zhNwGvLZ4H1oeJO1r5avgqmNaCQPZq9LLUNGYOLRLy0IZ5BledTQ126eEj+bQdN9l17Jy
bBALiVWfEqSyTq8WLXd9l51Mi1bG6TGlsmnOx9AA0Gt3o/koGWeVcd7c+R3dhfGZeYLXmf2BQZ49
vkwJdedIbmJd1ruhamfA3nY0NapI4TwZ2nU//yS/lg9jwUqGrOq+64p1SR32oD86yOKGxexnnFWt
7sNU9lX2kGsh+el0pcWI9gMUjbjLPh2GStmcJFeaJUXuyzR/0MJoBQhsWQhcR8m0jMAQSYnxGDnV
KrS1e0NuboTFrE1CXUMVXARZxxY60JZx+dArh47AdNhPK6suVjSDHZRSYzwGwW1UKJ4R1bHTTMQ6
+ggKv3qWuvHWYbOtNxbaMXn+jMMmBf7GovAZ98j4BLN9Yw4L1HvPkcTSanzmMvwuOYk2P9wG7YNO
O7QdNU+D8mkwhZT1ZhlVOJKy4ahQNAmW72LaZ2vgkm07XuFX1HoOfGYi1tR1jv2Do6V3kZwd7Fbe
1/2lNKBQlTYl1PfQ1dwonDzob2D8pDd6qhIX3tBOMz7NniKXzyyNFyQjV1J0Sy0mH6zxYkdfTf6T
kCmibvnyR/WI5QCumekO0Vtkq3SCq5TpxLG1y8fA9iBHyeDjAbJJDwpaSB34GNTHQ2A2y6pLuLLq
o01Y3p0y7UrN+oUq6qOitJ6P5SsTV+q0scnsBTdq8yo7LwlvdIUiRDbScb1KnINTyJtSRbuLtymu
gIH3VRoBPing6FsiYsAM/5DqJAAhCyExXv40hkOewv/vFhr+hsSh2G2j9xej3HYieYgFNeb5rtat
myh4GVFLc4S0PMAsIIG64qpWQBNyGnHwHxobL4h9UmWxbGkM9V/USFsHRbK2oL9QHy3Vt7MmAe/O
5mEAB2a0ataWVAahPbT83wNh+phil8h8s5I3QqEg9JRdGl+L/mwH12m1DcWd2Z0CPPMiWvvYp5ph
NzVMq+gDG7qe/iQKolR9C46wazdG6mwkZ4Mdxy0ZH4roSnE+0rii/7eSVB5HxqWXGConN1GY0KE0
eSK5FSrwRegtI0VI2Fw8mAzbviHupd+n2tnEkwt/wtd203hp62UrVPrOBXTMiVRu3J7HhhpOugIa
N2hBKpfySmYk1zuPgXQZRpwzbbrw+3UZrBOUNKNbR0Z1UJmuFv3zGJJPpOCDF0JhXTXKlsrMhY8G
3sjzinw5JJTXRRT5EHqTFqF5HyL29AYBuOi+gqXXazcxq5RKezGVXexcaclnk91HvVil6ccQa6Do
KKpgbaZOlLaVvCedhJov7HJ3hYwDeVyG09ukPJm4rp34STVZ7PULkw72ydjoyDK5eJhqDgctdMqA
bxgUIjfWVjX2dNZh2LaxF2RrU2G1egsKkhNLNtFmuDZRF+YnVJHMHO0HDLOL2H9LTO6I2JfeE8d+
0TJ52uZO08wdXMLVrXGb9FSlTdp0UyTOO4rYY5Wh7lu6HXm5YBRmjm1GBoR3WM/0N2+ri5ZhokmT
ZSSNh6ZpNyiwz2MK3QNi4nVpGovO8h9gf4YsMG5pa/u2Rnmm95wV7VhGNB9m/VPeqPYGzZlCvXws
WDGb3NGRwxUARh05h8tSDcxNmqHahRHj6t4oMGzpTTeTRW5GvV8HUf4Ut85DoihiFzTMeotOLRd2
Se7YpHiryZtdYHfmSm3EK0y34SyM7iWUFJws/sqZKMmIDZ9YX0+JouPMjY4Dr5rckSQasKp3W9T2
QgmdJywOwdqyIuOqgKbisg1rwEoOL5WFtJvL2qVJjY02qZs6pAPWjkGUDv6EW7VWU0Ss+jHSJ1ws
SdgsFBYGT6LPx3NehNYqdYBuRG1y4wfdHoN35uYSbWa1lHkNTNZ9Sd+2q8FH3agNlFUy/Mcq450e
lup1bmHbpLdMwdoZw8JbyIXBCoOUpOaUK7xP58aftpkwTkNeL4MMwS1QhmoVpTk9123qTQr4kEq8
N1E9/3390fAQVXSQPoHQL1qStycnDE8N8pMHWJQZU1+ECztk+WD3oTvSHNYEzT6I/NembI+Jr3z2
XOvgMrVPsy0OkzEgXsrxk0A/WZmS9hxV1XEQGOQKBz7OGDS0Zurm1dib+77rHpJu5CUZW7ylMH4k
aoUcKU1PrVI8hfls9bLijrpaJcWrhyRhRL2/ouEZTUwOM0/4LHrqWL5Qca25jTORmh2bwaPxA48a
8F+8Cjqjz7xGuZLNxz4KH8WQUpIighPyM09EoT93VcFjZkZG1QVrHTkbTmNonmzRnjq6rjO/1aFC
NneNSQ1enNRY5yQtcSvklikcd3EXxYSFse62enAyJ3wxmZreUUturKuWX99Q83UpFceWQkFlytgD
9ajU8kqk2puhUJPQNSrmc0Vc5Kq6D43YxITu0BJjvU82VTetcezN5IDIxNaIOnHXqlnu+Oo2V+In
IL+aR/NBOftnX1mLsnaTc3rBrGs1g/mDocgsW8M1KnzBRswTW8bHIkl4dio1+gjjbLwYprkANhy6
2sCzxRmhkAQm1JUOVoyPQDS0yUqFGLTg48IqSLiyqTjfgmJddzoFwJP9YfX6Y2ETDpgyy9WxEqex
Me46RTpps5MxcFLKxMXSyNFoClnllhmlfKFXw72mFitfVK/FBOLJnJWFqLVxTTmreLRu2qxbIb0H
1PJw1lTOaF/mGw3opaPVV3CM56LRU1cR/AxJI4p2Y2bxHirkginIfVukGzvAfe5I4dtoj7TvGZHv
OSZAoXFi0xwnYKVmjwgL50zAjIYUTZvzkBneUIxse/z5kdYnPJ5IROIVwEbi96W/a0a2bMhM+MHs
fB/Y8kGEzuPoQAso5nRJ2F6xPqhmGZErevTvwTS80HA9YGdIkSOV9HXQ1LOpT98oLqwnI2Gvw0Jb
G137FDQSYX77LOE4423avTusZ/0oya9jv5TPnRKxbi8xd+jmGVcpob9UR/UNHrUQgqmipJcqa018
hxUuZ3ZxqzRQ2bRP1Bs5QLP3fszGdbCsOykJgu2kyjhDewxgct9uE3VYG0WzHfzgGdNGjhmUTzWK
/hY8Fmpuvm4G8+rXU6uvs/Xf52SWDmRdty3F+jIni+0gV7LSYbdZnpVbvCHVRdIe/jvHgIHy42wx
1Jsw9xPGYkHI/i3bmpXk0s+1ygP/H2dwf5/A6QoNDCBGFJCE9hc5pJI6hkkSuKhyK846MNWFsZvW
1Ict46vyH7Sln81MdXqXbKaYEPEhGPz4uQK8IwoYOKa3b/6uvuQL+0LB4BLTELr2Wr/+9beofJV6
OFU/HG6ODn03oqVJo6ykxoZ0hNHXbV7yW4qEH3h127f2wlgTRGnd+Mr5h5zXt7PzZTKMujSnbx1K
50DL/HhYDciSSBO+0khzHkvVuVcs6R38001SCPqUUyxLBbVS1S3IhXH168/8k6sTP6cMgsbSdT78
F+GpCvx0KBVyInmIEYe4SHiQ42sVN9e34/wPSCPfKyP/uf4oTi/ZR/NNIPlLMPldIvnrj/9r9BMq
Bed4819T87/BQr36g7LOL/LJH//qD/mEaiUKCkADcYmjMs7NJr/LJ85vc6sGPCEeGrZKnQt32p99
TABGZbQMCyyYrnHZMCb/kxWq/+agm9gWcosMGpZ49Z8S0h8zfb69fylaUObx5XaXiZ8TTFVNqp0M
w5xRpt/fEjL105NumNDqErv1JPIEgHO92qrgCgZiYQbwoFlRsZ3zoxvTzwXuE+Y7KoXaSTLQCGD5
UOth7mrVsITzLODtEsEobEwlJUt2mJoHAexRMmxM2c6Z3jd2GJoxQYVvhKdL6mPAQyxgrbZSmg/R
IjEPJg2uvanQ/dprsaeISAf9wzJSFvI+S9SXUbLZdYuWWV9MjCZqtMALrQpjV852tUsYziY6U644
MnGPyNMqTOD39ZSmL1rRGJu8gEyuDdmEecJ+lBUK+IqSnabWb3LdnKsGPGpNV7ZSnh08I24ibNMz
GrAMWllbnoaFDNwcZjHmnx7Zrccyk9nTGv6iG3R13yqJvgD0CsXGmhdwEAk7kPzs+9QjE+0ZyDye
dJuAwvit+Fvq72w4MS6rUdzQIT7fYSR+l3S57YLWgLfcNqxqRifZxJDLQ59ywNQISRHoPl020z5V
jMKVTZqOSmjUFMtWZnzTEMGvypoBl3XF/7/EnnkCrs1/OCT5WpDxmvRmnTcGY9vUOSotkaWGOhE3
ySvr1hcytQ2+bp0rQUNqZ7CRKXtaZoLiNlFxcBQ+dns9bm6xVM7Axlvkw96j5G4pCf+9tKdT0Q6m
V8v8jpVJN7mqpAe/4NOXacnQqtY/OnANrqLH50iIsxonq0YYLGZje9PkxT5mSRjKxTHH6q0hVBj9
jE+v5nV4dZACYxOkY+JR20rk3g8++9n4mCpJvoOmjbedBT3G52t2MoUXs4pE+gbflpelFzQgxY1u
JxfmM3rTSca05WT92WHQmQ/BjmENpOWyG49x1O35IenCbKdXuhgifpJFFToRnSz5VP0xWw86Mrc8
4ZEUdUb/k+2LZWna781E07PSbHtafY3UeCz6CfJ6/aYy2nQJQzEv02PGLmWFqSzyr6ZBu5W0kSp6
c8OU6YVOB9k1bfWRK+M5tSNGiqYWQSJ17k3TjMDOsxOzhPFqdgUNw37/MlnWlZHrBnz+BlYjIzpa
Sy6DnqMSpDN9PjkaGi+BKl5K0XgJ2UlmQqMpEU2NwhpBv1P9UQcyLviM8mnD35oYzby8wxdvNPqN
3w7yOhtx2zqBxdxML67xFkVYGgOcRiJhuhrUxDeDfTNYu2CcHgqlWNW+chdaVsl4o7I9fGbXqawP
lwLbspuqtJbrw6tUTRu5yO5bahsWeecwXg7upTK4G8NiZbbajQrJ3cK54fpJy2pPsTEWJs6CouyI
KV241ER7Xc1UTYfR7Tj7yAf1opmjvqiaBF1L2o2VfMnDWMVtJp9tGA9uwb9LYiwKGXOVor2t8KsV
pXwVasMDEbg7J63pWDU0nFKlRk+BsZl662BkKGPAgKwd1aJEBQwMeNTRPEjycKYG1HRFNkheiQBF
gHZbau11KI+YlfXwIU2n+zLStwmTooRkCzXnBBHCYx+WHxi6niwJv389d1805bClIJUJe/ta4LqN
+/I2YjfGCZ0YINk8huJgV9rBXQo5k0W5ei3kZEWD5l736YOE6MznrF6tErulmjIwK9VnPyzWo9m+
BWkltpIhMQdM45NFZkjBCz30uPGgiy/TvjvoHeUXyXABzfUQsjl3a5XLb2qurEAQbgKmGOBycBVV
Y38oUILw0CdgYdv3LgvPCVtcdyxg7Yc8v5w0lfZj6ptLpjMWswFGbElVLaqw+6AX5dS1+lU/DFya
+jZr+2xrSf6qKsWtnMMhTbOqdO02kT29cC7ZWOPejrJdp/piNWU8LaEcXEI1sj2/ZUxoZpjcCmze
kdRug6By1n6tLxVfWaejscWLzUQ2j5+NNF1qeqCutAEjjFprNODmj6LNN3HeguxVD6B7HVqhu32l
qpj/siQmQa7emQnjjVZzCGgVyy5rl13g7HqjYpCenW0yvzy7uTGANOcZwhXt9oz5w20bRue6bJ+i
SjwIiWhdIJMMqYj+JDtrilZTl6+SWKxTJ1syAuBY9jC/8ex7P3Xu0OBXfq5fK0VzVRGQZrNFoBW8
M3WzxzGt9uWAOc2qPWXo9ypCmccCBVtztMlLZykwh6MmHvqcvgS/QBy3q6d0SIKDFaaPkzGt2aq7
RtsySR60i5E4L2IOY8nRRWFWJsvyxUzILpPVW0Izw2NLVI7hpcfLnZEzBJZEOVuqxNurMA9aTpq0
aykurQICluaQbKqGIY3f7jI8l3mZEYOXlsytbp3Of0ob5aY0wsa1gwrVCHIt3FWzj64pQ+bl4uvJ
NhhHfdmGE6MMXbvPch7TXMALxfYRtlPlEg8EEAN52mhpfKcHOGBHU+SerJRvvH/OTtb0vKqUVW4a
W6LlMqoio/y2To4irJRlkuYHJYkyVjzTnCxnfK+rPoNMiUYQK9ZuwpJZXSqT+4utB7UsbuthYMio
izsry96VxN7KFYFLeVDPssg+J6bHca+zBkmwqzoW5S1aS5BymOwFs6FnqYKF2o4Ibn6GPsf175TC
tdhdzvvX1OsH+0X2p1s/80ei5/KrSvuHJ9KpXORThUM76C4lVjJmHDzdep0HYA1Znpxvux7iZuHX
fIDGB94brjuYo7nRrppebJiSPQSBOAqt+OSNWaJGVPflILHhzjUAAtOL0YpoK5xBLFSF4as5PLYD
1rSYu2/VKd2TlAdg0Jv+PfI72DbgrJkbQqAWLJyYwzSeJJxrPdMOekWxj2TUHbmK/H0ym9cxM4+9
hLmeVE+1TRUS7urY7IoheCnkJEICV2v2JyoSagP7T8rKV9Hl7wzdbH41SVlrecHYsQq6nUSvy1qt
K3U1MZnfO1oenUurC2/h18+vsaHgpdZdnET3uQaScBWQg3Jzs4g8A5eBF0us7YpRjY9V5TQr7luS
QKViu93Y2bQOF8OqpeL2xmg0dSnJKY/umumcMEIeqab6PKTNtTwyE9MkUOc0rI2bUUR0spgtW6pw
jMxVJ2CXWzHQaCtIV2UVP+pZzwz9MhWxF5BMzfxM8vA6stYzq49cj/JPNQCGa3RKunSU8crnnnGZ
zMdnKTIfapHStRzkKu9SrnMlr8xlTJ2rp+LhBmgwVr8z/v4/38rZ7H9/tZVzX+roRxuc/fs/+WMf
Z/2mQQiiClFX2ZvZM/jwDxucCReW1wAbfExZ+KTYYv25j6PzgRiMZv9uj1NnKM+f+zj5N2iqOmRY
2aSjAd/kf2UfN89Jvp8wKPwsw6A6FoYRhruvdjBAmonOiJWSOosbBUV3Dp4auNlLRV3Ag3QVjAzf
fTs/s4dp8yToh4Paqs4G1MRliGMLeuqPW0fHSJkWCrq8oeWhwKqAFgstf8u1Kr1qWbauLIUmBgb1
mxLSBzgE1fSkEmtXT9igcuUjFF6XeaxXxagjfqBRIdmNSwjjuy5sn9XKuEkH+tqUnNxWmVVH3OTb
WjFeeUXy2paKz5zjjhpRyZw29pIf7QwtDfR96F9CXReHSkvQJ0dkTYhe8ofQMmeva2mxtiJrnkQ3
zklkoeVS8BduSNfOnWDSNo+bS69QckfezqRbahbOnGGDcP2AW+smdUbnDJ/8NshU+9xW0boV4X0u
1Q9JWbJ9wi43upPZTV5u+pIXDyqSh3xsraKBTGHfh2lDpmTsL5VGngEbTL+jIGEdaCSxElFs8kBe
d1O2LxzY61m0boLpSTUwXxCS72TO5dQFFku65iFvlRJBPFzp+cRTUAiPNOtpIIcpT/FzShYmSYyD
bNoLDUk7TvxHpN+TTYIszyDPm/V0KcvgIqc1cZMBZze+nprHngMOzeQbSdV4q6vdnmJ6ntoUf/nJ
PjaqpZxa76aAFZQ69clXy72iG48GOvdmSMel3tCtwBP3PUeYbJvigd6EU027GwacjLk8bSFpX+3T
CmLp1BH7bekwGIMJidLPbuqRJZmRYgNw/i9757XdNpZu3Vc5D/CjBjbixuUhCAaJlEQFK9xgSLKF
nDOe/ky4qrpk2W2Nvu7/tmpYIEGEL6w1V6K7dkrbnM791lZZ1CQJdsU8M84Jttj4Pbq0yTLqFdrQ
M2JHSIEKo3qbq1iKoZJtLOJI3NAIYYTrykrrEnRYOvACO/awJDxCNTmyanwRtX3BSwgfrL3LLP1p
Mie45JF+7bfyWA2IFWiAm01aNI6rV/N1NUQ2H4JrqltqQz9rbqG1MOiIEVdlY3I+d+I1TbPXLgt2
kYGhsqXqaJ30FJv5rTBRTDGdPs1zuEze92RUnFGtfg0EpqaBMkahEgtq9JVj1eQuHSBbMO3AeHHa
j6J5gJDR7ux+WPf9XC2doyDHUNt1A5lVlp+es27Pryd1GkiTw1Zk1hpVGpvIcKAMsTsi4YLcy/He
j33LucBYCqcgDOddWjdb3yD8D/pBbjX7WaKGauudVtmoCVgztvpd5xsh67KW5TbsASvZ63W9A2e+
05z65MfL0nAad0ungUd2bSF7wxi6rszgVE3VdWYyQe4SFTqFTnBCu6Wz3DdDtM8o62Xb7xL6J62G
NWGOzF6a6zDBpg/PpSOsUabIYPTC2PVptKNhvJOLCq5NzrCw7jWDxHDsTfg2xu2oGOd1FYl1b2Uu
ncRlNjDzJHCO5wzaNK058yN/0yGnsCNaR979GVsvyGauSvAaGx1XkXKbofeLMX8R1wpdZzomovCC
zuFB2nqqSE9jHt4x21jF2PyCQH3SBraUGVQZlHsGOq4S9lFuCYry7LbX+l1WasgNNKQ3yUNLSgkb
+5OtBZsIaguTG0+bCf/ou61mp2eOX21jUDBzEl6hpkcnJDiTy2OwbMl/U2uyGE1168A7ipI3o1HU
Y1EWVyax0KtGaptW0D8W+n6qtV0jUBElAcESyk0AKkel8VtSZ8vsqkoqD+8PEyRmPpAWQ6F4yizW
rV7uil7fWcrsoqw+KIm/b0eFAq9zB+NRGUseonGzj6P8aQ60LTMHd461xh01jG91z8xH7EGcHLUa
3lGj59+KyKJT7Gy2uzme72seHi9pohxU3lYJHuZaAP8Zq+gQ4tLr2WW2Y+YFjfFtwHOU1CHzRKLa
BGDMPLthdXlGc+2lmMqDKIk2Uk4n+rWNTXDpapiSbZOFSGiD6lSn81boyWOo21iNq5B5HwGGW1kG
xt7ndYW2jsgaN5oCl50opmUl2PWnnFDtBrNo2KS0iwuDaLgLCuMB5NGlj2UplC92nTxZln9WGMoV
Dw5Ggi06Ez51h/yhJLNTRov4Uz2IwXwNFgFxSN4nwh+Ja88SaeLKMNtYhw6Pvj0O63ngEQEcQWDh
ygs6p9AZjzoDHrs41ml9SfbOs453yjDNvZH3+2xwmEcaW73NricyQnOl3BP0uvKlv/YVOCcaNXbV
Lq1kX2HoRAUVJU1+lYEpPsytNK/qkpOli8QdSTMMKnFejzAAHLW6NZJ408Hmyat659cJV72t3JpV
U981Wsvq0hZnBTo/tbGdtT3DLu38JYpwraojglnBrNBPQxbhsbHROY0klPSXGuJFf1nv2pP/ogbB
LWppHysauBpfFY9N1CCrStRknZW08UU4oSYkKqkoCUgFc+L0bez15OgR26FdcVWdx23paeF8A/Vw
Pm8blEPGPDJYHuqXMooDNLKo06Je2KQD6afa0di3B/aRRzY7psD4AkPsSst41TSl6O/YwwSbMPK/
9ghUWyHODRG+Ftkg1jXWA9hJyUkNhnYT9MY9Q1meRo76kAYRRjEZYGTtM6z8QelGTbNNK+fMGNuH
PJ95p8e3c0WWX696s62Y9HghOaXZtUID3eDui5PSyxLz1ZwBOMTVjAov3FkBALi+2eCfWLUNIK+6
gAQo1fAQqvKNIfod6UWAEAJ+QUX2R8Uxr7AKsChFvXPOWndB40wHui43k/VAP9id6HzFEe3CntRf
BrmNwutr4EHp2O22EMqxzsAB6Ep/YejDS6ZxZDRpcJHat3Ioz81hQYvnc9JcxJXOlTVkDc7X8EaY
RH5JB3tgarM7k204IkWxTzPN5F3RZhfdQHcfLvIwGSTnXZaNB80MVU8v2+aoaCiqmR2AVKCNOda6
8hYtEJciUR6TxK8vdbq9jWMY0dpvlTPDnxYiIbONIEj2om/zs6TOH6pezc+XwedNn5Qj0qy2k29V
NZorJqziPPTLJ3gHCWNjkp78qFI3PbLVxGHIhfYx5Ekv2mWcT3pqmpt3eRqFX8eGWacV26dl7bvS
2/jCx9CCsHG8rsD5rqwkfK4k+kVtfDFSMWzb2LmrUYLNinOKy3CBRMFYVs0vTq8CuY1hs1AurtOS
+Kw0Treaap8H7bRHtAAsI/2iLbQgq9kCBwu9qs5PEXFUq7ThpWdX4XPYVXtYqz2aUrTBIhjkfmLk
hP/mLCYAxXLs296RO67NDW7lnVCqO7NsL/FQ3PoGNbhC1WGU0kGmXByDYMLxPUz7yEnPFXAoqKh2
deTsc2tgnLyQakLzzu+UFx8JwUoWwXmgDPe2DNnQmF+muXyBjs17o/RPzqA+TvZItlNcM9NDRh+1
wTIxNagjW+NuTHPM90InFzapIvSi8aETE3/IHsJbJvKF+/+mil2NVjmE1VgNU4UUTf6SedUzi+cM
8ANNxp+IyP/uDtcGIk1/+e+XlRdF/7yYgH5wiP35j/7scUkqMQSbagkkWldtS/xrVyn/gL8qdYf9
oCrYJ1v8n797XPMPlpHCVk1Lo8UWiwPr7x7X/AMRAUQ9qOZElti68Z/0uBjIfmw4cZGxEtUNPpuU
BiHpHOn9rnKehFoNGouytIlBBUHsTtgHPFT20g6C7Wj6Rl+ZYXfsR0LMlGwmdism4Jsm9lJvzK1j
xA94PceVAoynrjAKWlZ8koH+GkDTSSmV68Rg+anrW6nwzNHjE0IxqmSE1QAjD4zAdnGoecGUI2Vz
il2ZTAhImxibAluoKekeEz3EBLB0IKX9lDXBua4xQ9KhTUsLDmEbYCq24uboWATFEhmzVTR2neS3
7qJavRdTcStapm5Sr5R1n2rfpiB3loQpb4HXRd28SzBGbZtCvUKRtusKs3BrpyLtuU/thTTKRLrN
3GGG/FjPxgGZ2H1l59Itk+hUjzla7C79BjEGYRJIADcomxZshvFKKyJ2cdS/4N0RwBus297qkjMI
G+iInDndpNaQuUAxYtdA9ltDEezyYZEOo7e3Ud0ogD5X/IC3djE+ayBWNdXPQSZE1gmBlCTLEUFa
Ed9YEEs8s+jAn0WM4fmO7UbI/LKNRUs9ovcsOezn1pJvaDivEFp9m9uOoHChvAR18ZWAqHLl0MK6
7L/OAxt4bpY7r0EmTkqFynk20mMIp2MtCNxSBtl7aSReCxGfoCPPGz+K0G6mPHYSiVOkzK1+HQ91
sQ4URCi1b2xSiXyVGDcNbMYI9VDlgW0lteL1UWO5th68hdBI9/WU2Nf0xdp5kZNoNyvmfJZG1kTy
cqCBaiNQjYk5vyS7NH0PgxClf9BcOoExeZlm3pXMWcltf5xMoJXJYKfI4dtjXCM1FLxSBImV+gBS
zm4b0HgLRnMG3aFkFdCUUJTogPS7XPflWjHYkFB9HoykZ02gPzV1BYHQSiZMUwyAhq5qj34uvyLN
BvIYJea+hqp9HyaojEE4dV4TmI9tab/VAUq6Gd5IPdLl5cGAEDmPvw1OfFunybMRl+WmnBc5f1E/
5aX/KkfJMIe1BwMgE9V/0rzy0ejuER1TbT7FAXaljBsDqigom84EGoJENo4iwrezL/gaXvqBSj3G
xTGk6TY2ylszQ3CUIexb9Qodrc/Yje6nJJ6vc2ATzJtgoJVQ1Agyc2nehsjQEpl6Q5hcDFV82xj2
hjXdW2sV2zBLuIctMqlbIn7Wg+WzKpNM+cmWJgpU/1I7TPI1u08RORXoAx1JzrgDAYI2mxgBuWNO
b9ziSwvOo3IOwdnRdtOML03h1G8y2wz2vDq9oZkGjzzU5CGxoc4A5UJMVNvVygjqbx2KtcDyvblD
RaiMSeQNqn6pMv6nN1eWXzMf3X4CoaaxylgJlVw8s5eZ1wbNjWo7z07IriWuz8y+gfQmybLvxnLc
8KjbT6XPbx8Qhyl6bxaydwkd3zs2K8R4VJ/4Ql4La6RDSct4+1iy6JrS8EK14C92OOx4X3feOJvH
YLLuR2iOsM4gxmIK4Ulw7NXSWQ0Fy9QuO8OneJ/26SEwB0wzYGfqUkIxmcRZntN6zLA6mmRvsKtx
/GjXF8Gx5M8wr5lX4zSSpNBPL5ZfgFTN9cdM+q/8Wjh8SInPUZLEZf6iy/EitMODlRqHORAcwZJQ
xoLqURu1884wsUei5F4rDYUmGl6AMk25tnTrrbGKN5sqP2lKN481D1nbEVkDfEI5HSAPngJN3U6J
ceOowbd5RAliI+qvdTI9rXBg3aqoVHRqysTROdeV+KFVrFPa4fBRKbIrV5AXoAto6q29F0l5ovF7
FTGoztZ5dKb+0de4ISnD3CEn+A2nSnGZO8PdKACWDsmqTtPNGCv3fWeqqwrpjLwIGFa16fhoAaNx
6tydantPWKyLPXTXppwZNpSvySyecxujT8MaV49BAaqxcmMJXD1RGQLfMk5FyH1nTcrGHp19maEU
CbMCU4T8Fifa7fda4b+8ZpL6Msj/9zXT8VvTRB8FXgQfLf/qX/54y9SE4WjsBv7Md/t7MWD8gbDL
pvi2TfCL36EPfxVNSygcsnsyUdA86pqq/1M0YZ1ngM/YyVJ1tjjLv/og6PqdwAvDx49FE7FEDkta
yiU+gK6Z8oN0dNQG3E4IPlamFefw2RIDR68N36mMLNhdtliJMoRvUlv0b2ryFtVduLCmTmlqAhYU
mZsIOW1Dxb/N+/4wLJUOS4/9kGsBI7aQC0/BMdpIENnIrUpe7lBxBjwDWymJXDX7HuOG8LdKItBQ
TOpz2vb7KVELbygQfvQjKoIupzkWmfaAbbuhokl1L6ox55gifnMm9YaEhocBiYRkHDsgycKEh+mV
II/CU/34Nu4xfrSpdRbySqbRr5gEJO1LACEU4tu8kTr74xgjAp6oOd7KBodAINFNOVN0NY75szQn
9Qw8K+mYY8BQMGX17rSuLJgH6FbGUCW0G6+3pbFWRsaKQYWlMw1S2PJRtkkb+4Zw1X7V5GPgslOs
juq0sHEzCo2R0C+mmGh3K3NhgDNi4aU8TFvLHrrLohsDEKJggZCbt2dtz/4iLlKgWw3FyNSEzbae
41NtImsvVdhQPZAoXEwLDKkper5dc1+Vg8nYqbkF11u5PXBBJij2QyqMAlOWwTIyxVMdJjTQ7WlI
y8fFt7JyatbJTWMT3BRqX7pyEcSqQF1DYXeeU3RQuhPFdNsQ/VZZ9EcxNpkrJMJjLaRFTPrsVg6w
I4OesaCIFXBv+MXj4QqB7b5CYzoxM0M10URMie11aoDM5C8CTMZgg2LyuZmgCE/VIVMxAkvby4L5
rhgFG01jTRV9xiujh4Q+bYs0b899Xw1vfQu7BIg5Aq+w8ck8/mLVzO58rPmMTiKJmBz+t3ytB+Wm
KNng9FGrRquEpgWtj4YjHFTzGQMiCwkidppU65PHnDzetaZXWHlkfwe31C26V7MZ6v2clYRSa3Nk
rutIPBqiCzcNtoU0qK+bgQSqKoJzr73GE27qstiXvrXVnGgXO+I6trJDjcF2hpg3tXgBdK0GS4q0
gGn2W6w5d0HWPk66xO5XZY03NW211nOKgQRnxEvcTcmDWAZ4sY7iKNHym1ltxNoKq3Avc8uhxm8T
JgRzr7+FXa+xvZlQ503ZYz1PZeLVbSYfaiKLj5XNBVv6UYA8whLYv/R12aXl85zDfLWm5nq2Wuui
qjvtzBrM9jYzeFhAIHwp+mpTJaDQsbjyHoa1qw3MSgHchnF1TLJhZ43QplRJ11UWSuQ2BRhe30qu
KUGZqlvGuerLr0y1r4pqOlD/Pclyed6AkRvj5tLuuxtDBm9S5XK3vodVkzhfjQ9SKS5taNt6AO3d
sGqvitMKhYCCVbeqSnvi7g7EYysr41Sx09irg/yG3sSdbQjwEDNj4ypciMCSKloHl6uT/DquivjV
V+21me2F/4JTzasoMJxuHw+k9/hfhU0QMSM1yNjU873XTI9hsuuSL2nwEnWXIaYn7gcdXUeIbCLw
pxyhaviFCeCtYjtfZ5KPafTgsOL19NXgIuqaL1WqY7XZ5iaqxUxejnn6BTTqA2JwCkn/W21oW72o
vb7QXUtDpWSRRoA4IBnLdUFDByeRB0hc3DgRY6OE6OkpWiO8XLHIyPPEzQg+mmdCzo3yAP4B1zq8
Cc2b2/aVpmZVpMEaXSPBlCtr7MgzaChUtE67EEPwFlj1qyUm9LrmZddTZgwLu0RDw+kPj5G6Ywci
w+ZU2PndgJ9GK/K1Umjgbedrm3TzSkv3dtmd2Itcq+kVNPi1GW7z2kBOibrLl8coLq60oXRTBm18
wL3dGodW2CQXPVS+45aRdoqQ3IlvBVNuL5rFIRnIzsh8nFqZ5ZlhcCeLTtm2Bvnc/UZVlJOGDWLF
M5E+BtRo3wS7ZMzuMuSsVXdJL48D5inLGybQ/k4dTrEYajfFRRmxmGlp8Vk6vVaKeW+L7jpHPwSz
Pe+uOxtwM2DPreiJGja343iekmqBWdMBeiLtO2aLVxotZ7UgDH2mWOGVTrfrc5SRybNPaTYJeeXn
+1Lgm4i0NVZWuvHnII6AjyfVjYUIe90oznXjlx67Y4j9/RAR9VFVu0qbzHVUFfKl1fDnYXy7HOL6
HEXXq4JHwDbDN0VEX6180JH9lCiXQ4mxOgiRhtTW9EjENZtUPioSv9r25GSMVwUNDQ0FY+PGjnEC
q7iHNFx8p8LUTgCSh3Op5/jN6MqRU/olfBCdOYQZYCbTB6ScKa/MlQrXFQWYru4NwCPOKJ19Y0DI
CGK4gV0LVVut+nA9OUBnm14hViWxeq9Wc0AoFh2fhpprolxfqwNC37FG5ERk1LeIcUJMhU8DnGur
PhxOGYRgVy3kna+wl9ZKGv4W3eSmjjiGhWxrl5Ao4/Vmj3bMSeW6z8yQsbj25mDxoj4JiMCSFhIx
cMt1wrA/9cNHVNOPZZQCes9svJuhFvOOaSyvlowoFT7vrk6tcic0yAZzbkr4qdYTG4AHM3R8T59H
gjnKuVllVYOESPbVKevkXa7o11rDwZQ0sG4kG/6xBxnYNaT2sCtvaSl4DNjavuRt7Dl5+NyDGUwM
IK6pmZ85Y0T9HlO9aGn31YybF4LdeWrGFdcgESBuM9bRVurMHpgEgcqP7wY/wV01qdle0aJm24Xj
cSjISre71lyxek6QHCivjPt5cKjyaqqVK9EaD31NNkmgQRAnEWKtB/3TgBHHbQjg8LCft3ioJqTI
jiFdNMnaJ6aXxdPygziEspOxoEoBzAQAZ9SPszpF1lwqHawgpu7nOSHurT7R9AhyblrIr6P1nx9P
kEGJAwwSlTStD9aeMZbprJkD5gH1mBN9UCxYA4cConoyZei96wF+oX35aJqgpjZUC+MSuhuQceZS
c7/zEckUC2VqjSoC7IrA9Wzxu29atrifHAaB0seTyMQTYhzLBRvf0IeTaBeD6UwN3AlNdV5HoX2F
FYIU04BxW7QTi9yaEIYqPGVpex+35rb2+7tZGHd9bO30ptqZsa17YH9YFetXTjx8q0tIDhkk6hmq
AG8QZl42D9w8QhXHG4Pn9LwqKzbGgFFqSfxhrL1EinKl1oW9dUatW4uE1Y+k4dlMqcRubhpiN7Vc
003OPlfpr+0suTJi862J+x63gHHHJOXNQhO3tVvg9hbSPVOOm9GBAqqm8msIIHyu42PUj/8xjY6f
6f3p+3BNFKOs6qpucIWGq+B5wCu7Ko7mMV+pG22VeqTSrq7Na5Ti234b37XDJwop7cO8emm9OL5j
8ustRiLnw/FbXsml4lCuUJOurbq+GRa2D/3GhZKqu9TvLpgHH50+u3ZC9DdBWuz9kjFXn946Oa+d
QV8lpPkZYNAj2V5oY/+iss41K33XKNPj7y82QQf708VmWtiUCHlCR7YYld5f1CNMe5ZmeGp0Ka/j
uUBNBbSQpzuuzA4gllt1RuJqMtoSI7Sj47I3XZNAlLef60Jdf/JpflK0ce4siwUWeVrksMsPn2aO
ZIoFgnloOfCygUAJWyI8n1XekKNC4dvm8slv6ocpm4b1qMfOgXOtueOkAg32hxA7NEvCts+6VaUJ
UiHzEk/+IO5+/znNZefw4TlncLWzfCddFR7Scgu/exQIPCChnZp8zrp9U/ymX7W1vRnL+EJDBlYX
LR1qUF33OaVZjhJmxbPyUqnHN8QiCrybjmlmTMyW3oub0Vq+3WhdGvTXcWhvFcNG42uUqPGRZi1L
crkMKHuM/qxf85OSRo8xo85UtpvORsJQd+BCdZBKivWNwBja2ciGIzFDwNV4pTLIlP6paYqbAF5J
gHKLxc26hGPldAN8jn6ZiVfRtwAOGqCmPLxMWcxufn/Kfk4wxu2pYlzjxsf4KRdZ5vtThqoGCV7B
U02vyYIqsiwCKQXJZJ6YJLfKNmRcZ9psRML+OfanwS2yBuVsgcdXoOkHDQP4dwzxlCDmDU8Fexti
17Yo7i1GZBBDZi7lVcXUTM0MsB1d74AxcQ6sGSCwtdF2jJzgGjSHv/r9NxPLDf3+YtBUwbyH64ER
o9S4rH78Zj4SiKntAoFDBv/b6EdXk1H3ntL54oyW9zSEKmlsGIpcRMJkJJHuwPpCq7yCJTIl3AS7
Y9qxXzhUVcV0jyA2lFY3Tj9F/1/jK3gf6xrpvu9+tJ8Mm6h8029t+6z8b/61jp6V2/o5j96vRN/9
lb/me9Yf5hJujakHzqTgffIv4e+y+cSDiQDBxpPJb//PUlT8wSqUpaduEZS+yIL/WYqqfzD3Q6dr
WdwF/+l8Dy/oh2tOoL9lG8FTmz+Lw3epVd49gILSKvD6JPaqU9Nbhn1f9RibUyiV0rN4nnh60Ki4
IVkIKsTNMN7BB0ZCT+hOYXA5z8vq347qUydz1QPlNh4kGXbOCH8NgR8CYkQcOauwK56A1CGygN9n
0zXQ/lf4ysi0Ra50Uy+CELDiGTu0rrmA3s4QStDFRM3wBuPi3h9t0Ar1/DJb44XSz8VF0IcXY9Jv
NbMwz1mzSmwrqGdzQvkwa4kjhsOThtkCpozlNqWKSAxhS7JIXDAXIaDKwicf5cssUEqpS8DCIoox
2uh8EozeUMokVXxoFumM6Ruk4aFpGXLIcezSKi07zCht+kYlsg/pTddprxFanBpNTsAeBenKtewj
T0uSrTYGfJdm9iaUPLAgbjOUPcRlPiQofSa1BY+B9MfCTeCTTZCNynpYREHJIg8iDuOBN5XqVaO/
1ZPwQikT4Dcq6uPKj07Voi6CosAyFMGRWTLZY+BY8AMw2dxk4WSvwW+FfrXpU6hn/KhIvhbV0jSW
V+wSv3QmIQ28PfEB8R9QfQgRegKXrFaAfYA/AllDh+/Hnu9FHy1gdoF2TiTcdWgk35qMOjkjsHEB
hDwGwr5J2ErKucZZmR3Yzn6JBgvWTtM9MuHG40ICjYt3gRTIvEvWtr1IWVUFEPoQ7CrVPDVMP7vZ
WSt55SYMR0WEeBJL8M13GtEUPTilz4rNhMpjrPTxpfNBRwTGmsDn9RAsaTnTuh/bvaPXWwqRc6LM
vX4WXpDE6HMbjtnqypdkqtW9KbCyAfur3LCNz+oFk6GVRCjT2e9nO5ouKntU1yXpBnzLZ8IlXvww
jFfj4OwhQ15yAZF8xnuHcDbVNsEQKbsCnwyy6nkXMdBsEi7g3ERKkxJ5RwpHtoxIShrz20omGb8H
u1NWO32KgA5FlKL15YPaqt1XnRnfRubTzp/6y3hajEPmV1zHzwUcyy6Lv04qs1wSCEciASrThZUm
TMKhQ3Zbeg8wqeA+WIeKcl7Iki2a7x+iINoFBcK4WWUvbSpTsyv7JDq0c2mfoLemD46FScWc0hfu
GpIieO2tM4sJWJhHB0PN+wN5TwxNM6r+rC2vQbWEK82RX0biKFi/7iHmcYNzOehWAMUQw2qAs1bQ
96JmxsqosLpVc4GPyeYaAtixCchlZnlZdG5i+UdmqKQz9uHoYpUon7ESL289Df2xmt91pLWg4kuI
cBrOGXifGdOIGVoi5jbrVqci8q+qZokelEir0GcgyCcMB/bqhZhZRsQKU7SyDEuv7TC9Elr6RBbo
pR37Ry1iGjnNzHj9scQiBQ6TQAMCW/zuavCzR0NXb9VFaB5WsIqg4p2XUrzlkuWsFbbwT/S+vWoc
sgmcXtynamK7uZ6nuwJBO4a5rTPE18KI+gdN5RLAr0r46YA2TutqUp+s20wJAHYaJN2kk22dIUIB
4234hzEdEU7FM8SXrkBCaSkWuX3wPIWCR3c8RkN9ZSDoB+LHlFHNlE2VS8yJFRZzhyXKdoiSma0J
fKmxK7+VjvGqLUqLdFw47yY/VCg7LPBN65xFGYEEhW29Wg28F1lCb7XluIuVaV0gItvOgSm31Tjy
ACu4fHq+Vi+V+D6hgTtZep9umfZPG3URuA+gVjbNaBQeIv4v31+0/90LRGRNKi3Bv18gHp7bn/aH
f/2jv+oLnXrAgM+BuAVExPdy+C9jkfYHcisUBH9XCz/UFzbjjqWMXkrN71XB36Ir9Q/WUBKv0d8b
xP9kfyiWYvx9SUs9xARHs6h8mPRZ5of1IS4bC1Kkqq7Cg8Dh/QhDYF0dAf7GZ8qW7Ih9vx2v3p2g
qz//+P+8Y1t/eky+9/uSRtbG4A8CS2m9sbYv4tCvnddwjf90P39RztqL/JNG/TsE5Xdf8kPdTkEj
NNa75CejDVPWFvuPwTVPyTY4FQrCZB6trrqz9/JafP39d/1pkvTh9H7ohULL56HXcmSGqGtCHH3I
gLBAf3+QT7/fh2a6zhWlVAyO0rlovFfpOrkbz6ujcuFvyPDYoPwkNv6TWIWfGvgP3+zD7MqfJ2dM
EvH9nCLjNneYU29Euiouf//lllL6F1eoBchEhWOiah+Gcb4N/qaJUQUWHti5K1YVdw9f4EcR1beD
QUfbvU48x7ur3fapXil7kLXr7GZa3yvH12iNus4Tl9UOrenvP9dy2J+vqX8+1ofv7yR5LRlLsHjQ
uIJ7hZ0oEIwS23Ii5j+7uX+Lcfm5pf5+sv91MP3DXToIG8FLzbQ138dX5kO5J/jIJc93pe/ym/im
9IZDs2aPtrY2jEa9euOvhkMJIW+du9na95qX33/5X//4jqnpKA94hH34TYCL9Fa03FBMmIOtfhwu
h11z9hly/+eYlO9f+5/DfLiuiR0yWb+xs+uj4Giottt8VyH3T3ZrvlpldJeZ9kPCyFSSfogqrSLq
iCQeXXnVxSkr9mpUuXPSrdmleLn5il0ELPelVd0P03HszsyZNQc233w8/f70LJ/r52vjn8/94dqI
SHTrZcXpGW1G//m1bTKYOWkRhdn290f69fPlnyMt3eO77nCgrJyihrtQ+Le0Y/WMLPb594cQn/zY
zjIie3+MeGh6kq3BlSCGPeDN31huvBG74Gh62b73cKaf+x4+gU28++TQn3w958ODe4z7vOl4hq7A
NqzEhuRArvnItd3Z7dYX8VnpfhrN88v7GoiXSVsvGHR/6LfDuB2nQZXqSntiMJexr/ea5/AKJSE3
nP9Yqyvj0VjDsbgSe9ZBJ9N1tuH1fKoo7+NPnjG/fFNKEx+uZuLFtY0P91kxDZ1UuAlpm1nBr/R7
uVdcuVYvlaf2LX5W9oQWffa2/NU5f3/MDzddZ6EtY+8IfLbDnDo2rt20kJUb7/e/7a8e6wjaLYoZ
Vne8f3+8qhor78XgG+pKiWL2EOVmwT39/hC/vHLfH+PD27dShqKEhcoeh43nZXzAU7eqb5WVfa2T
EnLoHpLbcmUfTvkJEOcnx17uio/PAEmU7QL6sjS+5I/fr4jHsZx8TuOIGGmJRijhnQTaxajtI43d
q9msKjVcNfW+jPRPDm4t74PfHPz7VPvdLev3UToyXOciBpNqEaiMmgVfBogbkvLIoRx5NhWsRVPx
ijwHShcMGGOL0cUd59doMHbhNGIyw30cPvrDSx8JrJeEAoAAj5i1K7A0SVNoxl1YfUPTaVati/UH
6MFX/XubdgqN+xrTLQtb12I5qGe4e0fsTAgiJflkXe4NDIziLtjMmMlq8aT461Fsg7rbjpjKMzrj
4jBaRKs7CFzBEcmKUUND6DGGuqD55Hz98pL/57f6OOSvUiKBi86CceKfdcHNXJN/FX1yjF9e74xR
FpIAYTsfX5mmUSl97/CTKEyp/WB2U3Tcv7/mfvk1WMeaEgMHe6kPl3uUliFbYi65UAEuwl5qdjAm
fnKQn2iHS8cg3x3lwzNJJZQysSpu3L66RXzhak6xxlwgWZubj0UNkltGXj5/suz79aPw3WE/vFOt
Ku5HdeKw9g3U00N7E3jhOntwnrrL5sW5vdE+qW+Xr/HTLcQYlw6NrQ8JND/ev1BytUYFEo2A+Ys9
7dL8yWiJCTH/tCr929Lul7U7P9nfx/mYv0au8IxFZLlVYbveB7jaulV/aVyV98qdvSXl+lxeQCVC
SPL7i+VnvMPyO7478Id3a5olvWLanFB9NW+clbLz7/wzf1+4l9Kt14M3rtN1tFKvxmvjEk2+uSW+
IVi1br2NNoTkniubzu12/ievBWH9otzQBWpWGiNNM2iafzzxbePglaYtZxh934Xy/8g7k+XGsSzb
fhHK0DdTAmBPUT0lTWBylxx93+Pra8GzXoacriStrIbPLAdpFhECAVzc5py913aDlrSWtih2gvJR
U6PukIAW8sdEkTpobnK2np330ZI5k1WaIyrjStRuVKR3Q3kzZoarT5adCoBu2sQZA9SW4UOhJ/CA
7hS4ZlM2x26eZJXo3HAOQfwYs9tEeRsSEi8F5clqBoANDTOUcBiRDqJXJGeaPlak78WEUGlVJKVV
WkrdzWzi6Y9V/pp1zzWoH8Ma3Ggs1glENQX8mgETOkT9atQkpE2lHWXibpAogqYo8Ki1JRsM2Xsh
ZKWva+qBDyoRN2ZxGomj9eVjJ6EOGiGV4WNUyVFG0ELeyl3dSuChf8Saf4CH8FMCmW3lv4BycQyJ
7WgsX0LY8/iOsXxvuvSZCFUqpEeP8meY7K0Km/9KCZ+mOeU0bdZD/lwhSmQrQgClT3eAFaohF9H4
GRvtSu92dC1LLUVsexDTahWBJjarN3CNFIRTjI3kVpqAzQrfbT2klQl2AyjGxVMebaBWCzCoK/0m
nmbCUnhnAkAohpA5Pn/uZIOAkmeaDW6IRd8rzDXhEUQWwD5CoOSLMX3rH5AZF4p3HPwHCGxG+2aZ
T0WA3/+k9r8SC+UkTf6BLME+tba1V4Ea0u5krdwhcTx6mnWqMnFTprlTGwz6VlqZ+ZWT2jdTsAJB
RkGHbdA7Es8mxwzv3UA9R1xgv1CmH732a6TeevnL1b45Xny9yO8Z+svqji/Fa/DjchHIhLa2DNcW
QQ0L7OzTMrpVX427WzjjE2Z9e9r5fLeAyx70o/Tsk9CxM1Y3GdoI+VSs2MGuxs/kiBX7haK4ugrc
D9FOyZ128lOn2erotI/qUlz6t+EjW+5N+yjur53yvlkY/7ibs+PF2DcazV4emd78kHGvpzdXHtfv
FtnZVE7fTJMRauBfZDP954wyhlJPzOwoL/y2mBOejTc8kD8KmVzYEdmDFfwwSuJvzULZoKxZdV71
Vvi0ktPW9cZgXZgZdMso3gslMieIam2PjJOPqKy8ZVck5CFTQop1Pl7BP4VR8lzJ/cbKSe4BZIMC
kfOLkrE9ot9D00GXyJxS3tqcqJteIn7IQHw/CwzymMie/D4YIF0RV+Lg8V+ZcRRQnRI5XEx9tJqa
TD6EYPKQk/cv9F8WZjM9xkO2nYpqtg+lJGin9Qtxvxn6Mbo7pO8095VUez2TmzduRSkgA4EsnamE
sFhMGJrCrmU/1/UrHRHzPL2agFSgrqlNHi9zy0Iz7hs/i9rAw98ED8FAdgq+obdpRP5uhszOkyjk
ThADcS/l4IW9E93w9gGZMmHOlfckBkVL0jNSNYAkd3WCt1i0IhJ6kubNi5TXVmjfjc47tXGoOo2Q
GHOUAnEFwTAtS1YJN4swGBs0BJbYzRnUJqJef1xVYQsWxN+qKgtYXK1ro30NhjlcWn8sgvSg44IX
otyNgMBFBvSSPhRRC7e6tdSTfBf4qCCyLjgodCecJquXtCAFnO6kl7ek72yaJL0bicJuIlKoPGFi
Ygv4zuiueBsr7d1upCPZESwiC829MIT3pKOYqXKoVOmdnVhiR4bFZ8kh0w6yfkD3mqNf6zK3DIR8
Kbdi4GrNaLjGKK3w98NCUIObQgR50wsGkksSwBvLQzII2mEJuop84UB40lg6yQMzsVYRIjTGSfTs
+RX6mYp43zISiHvDEIVpUww5bNAWIatg4zW199BP+b0amhs98++1ckDpP5U9TR70bX3/0BGIzYuv
PQ59pO7FoM46FDprmG8MQa+1eCv1tmbr50hZE3F2UDNbltD2Sl3/EpQFPSlN+YRuULitglp7VKZf
YY7qujPDwY7aaA9w9CaUhMJRE+VHopUn9BT4zJXfqt/AwsKfvfd9vfKNEQ4C54d6ZOtjdn29qL1Y
RVIJ9gI25AfFMMSp/JteI4d2Lyh3YYv1wGCZGVQYf7WhHuOB4c+p5L6WQXMbYVo4GqK+hU5Mq6uT
NgCJMO4PVtIOTigNqs224F1txnu5akRbwpESlPIPD8nzMpFbOlTqLPK2RqIsonaZpDLOxnb2DxTE
JYj1IC8A5FSboIDly54u5ojEMi0FnCdMOoJxV5krKSkhiBQIeBuKhVPO+PGaCk0xB7ZlqtFj84fa
RWIPawQttxCV8n6aYUFej2g/7uJHs0pasEhh+pj4/U06JOUq18XUZtbb40T5VNL+PVNYCqCwjkQa
4P8YmuiHWGhvwKo/DbWiSzXK5cJKNd3OyF5xM2mInB5F504Acb1pgbbbSlUCbc9DXHG5eexbheib
QTTcodJOXjFpG4ok73Wi4hAmfL0VBYqPAhRyQMTHANWOGxjMSfz1FfOD6JCDAFNoPAlms6d5fh9Z
Af4TA/m1GM385Tr89NIW6U/sbw2LKJU+fYsK7ZQbnEz9onknIvElkixyrP3goU6EwOFkG9i43LkT
w7iZggpajIQRM8ky1a4RZtgVeNOCbHWHBQbKEx1Au0L35g4t528VEykZFxhsKm8lo9khTtx8MjKO
5aKhWLgkMU177WvHDAxRJC1wmYThEt8IJbCQjy9Wg5i4Nf1Ft3KOpYz+zpM0Fw/pKpLJ3ybuK1pM
QX5UM+XGn6TXtNRGHjOwKF2JvdUkgXjJZPwigyQiDaZ4ZBLDvKtiSbGlrnX9PjrohI7a8FY2ZoFK
zw9EuLyNvu+qGTFWMnD8VNz3E/zUDn7bor1/NNMKOpbsTKLuBlZ0RDny2k/iDCfSPtuEQLlSwGBS
ulJibqtcBR/GsCNGkZ55cQ85GteMxj6hICwOQAoNYjklSKbhgKI1JbmPkhbcCQqsh95M80elEnb6
SLdZKVrwNGEBMgUj2jLo0dAPQC0KhIXCoGXo2claIZ2+UeFxEaO10HTpMZC8m0qU10mrrml7yzfG
pPfLqtYOsZkjDfdCoh1LC6FdJzzXQ7mFVao/BQ3g0qj7yEyUVqI/EN2FAJXA9XHEuQWt0ahQ/PMM
/Y05ZvsU2kWSw272AgLpoKXVUY1xG3cJZ/H6p5fVv3wDDuto3ihe9Nlk2avRsNdvAhnarCgjgQn9
U1u2teMjcT1oYnUTiMVK6zvgtUF8sKbKX7GIJrusJuJZGOdERiYofC5u11EaSTQnnmJjm+AmA/td
q49xGYiHckzRA5ADyeajKXLtHppWf/JBxKKTAQTAPCYO7bKSjV9dOxBvVT4WKsl5ilDpi9oHFWUV
41uWsVYXgSjbZYPpoTKMFQ/C7cPgNq3zezlW13kakOM2kT/Q7vNhInmwsDgKJcm4Saj3nZhg453Z
6MpxiPEldVHNvl/FIb5Q+PdKc9oiJUe0HjliUqzUyVzpVhHYhKAyP4x1uw7BNT/IksYaG2MIRE8D
rHalcVAITR+/fRa0J0EWl0XMyq1Iyw6eqNp0yBOzux7w6K1XeA+mmbywFD/FdMXjsOD1V8bBF6o3
2czax0DsbwbfYIXT34PIeiNC5aeKRWjbDNquTEosur61maRolQEsC6e2WVB93FdW8xCDFJsapXEJ
UDxmknWlNPHNBhbrJbBH0YCiQPXlz+2lHJhm3asEngoEjxJRKxlXGqbf7Pe/XuB3te/Lfp8gPZ34
Ji7AjdFA9Dbs8jj9SsaVs/d8sj7bJ+usE7pBjAD5IMrZ4WWS+pEx3UukR4LXkCpXGlFRF8p9a8Xb
yVNWySQuc3Zmlzfo+rz//uu6pqgapHfosmzOh6ov92dqTWLBCuIg28q4aKiy5Mu42fsluQHZgweX
gGP6iqguJzFOFYCInFACtTj5hc/4U8NlY4KG01W71G5C6NBK816l1qKMH2ZKdeLkNUl11THooY3n
bEIDgSisj6J5FmZ3OBvKuLzPfc+tCvA0UWdrwSMxfVvPU22kamyxRldv+3VcVFsAts6MjUtN2H3e
dtAf0PA7PjrPmt7TJBRIRgZi+dJjpb7OvOAY/mxfLUdS9uK738/t/3PBBVBQxv9/Flyscixo4ftX
TScEmn/9V/9WXLBPQYCsMOOgQp7Bpf+juFD+S9ZEvNx4Lsx5mDPC/x/mRv8vGu+KZNGJUKSZ2PqP
olP7rzkffRb5z4OTrcP/SnEhnn3OIhpWi8gN0QJpD4jHOGvmYulsx55y8EJSilVZy3Yvqw7ApdXA
+gUXkHL8x0QUWoBOAZcnGRi/2kTfmxaIwageXGtMd1INg1r1F4Fa2yFeqYCjVsKeOw+9hZo+hIRn
Qo3m9CnSJKPxUKbbshK2isIKqVh4i0LZTmN1WWmDDZJjkTCZgOBwLPXRxHBoIUU3GmnZWpwFG39T
tL4bty9SfDOYwjrKp4POzldgR+xn4zII2N7qpj3K1TqnDES/ECkdNJJUJdMT3huygFbX2Avf1oQR
ZJLM2XSnatCTp2All2RwZgHVCo8ACAPrbsux6NHQ4g2EGxPrgRqUtqC+WSM42FIvbwcDpYP0DJx/
MXH8nloHb/BdlnQ/KsvYtVgoOll4VbXiWdOzgzK+WGME5K1ed5AE69yHHUiChQ69ZSK6I/X1LSLC
1zDyjg3iyLFLnr8M0Nt/zWRfBS9nRaG/Xvh5/SGGpNMZiO0Gi8BUKaOioDvl0F+p6J4VTv91GVQS
Mh+DQq3jrJASp4qOw4wwZYvETii19Geg99Gn6cyCS7sgfK4IT74dyRYYo98ZM6J2NpJDtUHQpnLF
NrmJKDmJ8qr1thHRllF1ZW06W2T/dXNfLnV2c5Mq+pHHEF5wpHejK39cmv/rLyvQX3/9rBY+pFHV
DRk3UpawBSPdybDzyc1Om+jZcZiq+kOaLgeS+qTif7d7+OvS841/WfyKUBNiIkQFdg431pjYFgC4
y8Pv2qM7258QrNbJnNi5QtmhY363ymsVtstPTz+7hQqrszHFPcZV4yeT0MLIV3F35Ru6MtTOZfBt
qYdagfWRFNmWkz9e0JJdpvqeicW2I0fw8iO7drWznRA7yI6UgHk85DdGuIwsfdW3u7FKXTKRLl9q
/lMXhp4+/5Qv79/SOBtzoJm/WoxsqKoj7X1grhLq/EpH62x7dz7Sfjdevlwp9mLAPGD/oAq3zqQc
kziZEfh232w8EhIs1NkZZ8/Lt/cfPi1UjvgrJP53dn9V7YmdV08CBbTmUaGYmMFbCqIA1EG+75HB
xwQADMS51ub9aClXXuRvS87fj/efy591k5QaOrU5D355qywQ9cJGsDEE0MzOF/FKOMRHYEeXb1me
Z4sL15TPpkXSUnM/MTrmKu1njuO69auXDsqDJ6SvcH21Prn1xcAmeEwJTyRjmFrIIn7vzX6ubu1T
sQ/3mrochHIJWaNrAWL+uvwTrz0W+Ww6TcexHzCACQBwcWXl+Y5VqR491n8EXca+6uulqVE50VVK
0XMcB2QYj+nvys/4fmr699s5F4FEiSFLUcjgkPs3DWUGB18peIoMsn6pl2YcBzxw4lb3NsZYDown
ndJsweH98s+49ivm9/nlw8i8XAqzjvXZjB5M4dnD+XL5AvK1K5zNkH2qCZLnseXrJwMSsq7sgLvd
zkk2cbhp+9ruo9QOOn9bxd1Jy8SbAi66LwNhzej2FaIDbGIjes+xQEcALniaUKJLcjfL41tie/P+
itv6vMn/P3PFPy9G+/ORkPY0GGrKI4k6yVuQ9rHRkfNLJLDSZXwqamQbsi1OD1B+Lj+q72fefy58
9r0OUxzHacCFS76GitTZNHYGddyWtBIlQXEuX+37yfffVzvXVbITLzt4aCiCgtE1tCM2j3VF9x0p
9OULfT8ADEW2OJNQJzh7ngDgoETNnAEBtJvkqumVv//9jfzz9+d//mUIV1kniKkJR0/TMToloPzf
p3CfDY//t9s4m8wloZPExOM2WpbCnpjqvH75v13hbLMCNkMN8pL5WoHPEYLhy/3mmuTi+93ePw/r
bIz1CHTCQOMaRMKoqSPtTQfeBlj+DwP1eb6+fEffvRpEYPgIJF3myHc21Za+DpViXuCD8D5HB5XW
uD/xqMfmlTHwFz91Plh+vdLZOYPTRZNaFm8nCuWNCJ2/CF+FEH9VeOvj/89em9m1Yq1CI9ggG73y
WL8b4gxtndBKfARYf/8cgklW+YKiMcdRoUUOURLocPlB/ua/nq+rX65wLpVpSF9t8rkIjX5kGxXx
g9DcVVgVRm2AKmI1x0G8CQkoBNaBvq5Y4REkSsTNfTxI8iHVykWor8dJdeTkI6g7RxlA70fRsspv
NEA2qfeZeAn5YA0Bb9h+qtckegnHU1A8VDl0+D3yt0YzbQPOC7EZ95E4uiUc72q68g18P2L+/STP
BbcNghKlqujPgdGn/2uHAm0Nc1fp1pUn+t1k+/WBng2YkEyteDIZmlN/SrXHsK4cIPU9EFhaxVem
2m+3HF8vdrbKTsboJ705zx1Rsq5Knvcg34hCti3AjSXVVi5/jEPmSO1rGNw07AkCeXl5AF39CfMQ
/jJL0k8W0qFkAFWtuM3FmmbkeEy1+gYfIZAiCqzVfQkcVRKSt5jwQmWisnztoX+7Pfz6IM7WAqGZ
LLrKzNV6e0/vBFb6xm840Fj2cBpO6OoxZ629mlzAWLctUVqm5GPUodOYpyynY51Ibq2uzQSmJIZf
LImGJl4xXVwbGGfzvAHAhrxERmAOJWfR9+Q1U9qR8rWf9q8lVf/LL2a+4//8YcMz/PO9KOWgG1bK
ezHaB5/kwd44DkQhXr7I5a+K5/bnRTJ/jInxZbAP8R5CoVAd6FUq9DguX+bcq/F76/TP60VF/ud1
THb7w9hxUi1IY4FutpxUYimLn62kro22upd7c1sKMG174uTbX30PZBd+fK3sh+jOVxMyBwq+Qacp
7tRuLWeP1dzHrgKnS7sfXQBTUCJ0Vph2EbXl0Hy9/PO/Pa99/fnzY/zyjUxGK1jYvnkXfhHCn/tM
2XVZqbf3mnsFELcwoOmaskUnirZvmVdmiXl5vzQSzgZeLAV5I837JD3onFw+ltDv1ByaLQmRPsmH
kXbldX270/16v2cbDi+n+WvMi4ohxCgDb2XIVpTnApJqm+YO0QqEFP8ohle+sL+HPKnQpO2qHIth
spyPRnmKh0GbGI1V7aYtMcTJISNs5PLL/L1//fNx/nmVs7FYThBDO8ApC78Ll0XyGCoBBu14BoC+
NmG8aqvMSYVt2b8WFIGVmBQWq4HWEdBWcROhPJrUlDu0kHGrKrDb6GwaMaFeKb3xd6XpH3qc7oOh
3ym1SPSQ1NLelGAPKJDULt/K3zPSn3dytnqk4aAJIlE4C5+kxbHUnQbABsjKo2ER/AMI8PLlfpcl
Lj25s88gEyQVEwjXm459uoqErUT+gb4o31V7WDfr8meSYbVxS5kkzJWMYOhKsebvD4H7RaGLcVoC
PzF3Kr5+hh6hpnIB2HVB7QRB0UYGGJ+Zz7rIWknLwAJCd/mOf8Om/rpjCDfElStMhMbZEyajPiDI
g6pFPJq3GuGe6adBQ1PFQRAZH52xaYUDxtQFYVmpzP7xru1csnWTwDFBlHU5qiWF/CCbhjdYmzpA
9Z+4bXHMRhgQqHXETwKOzNEdQkS4t4iH3FpYZfkm5RmLxYKzcMBW1XImcrXTuT9/tIy7qN0Wb20F
6tANpFvDPEbdVrOOIXE6UB1AeYo7IX+GUqkSLJRL9jBLw7IR9QupaenT1DWLJryVgye9GZZ1GR28
ZkUVNIpXaTeQ4vgTfRx0AFxa6I2N5eVH+s3cwkv88kjP9htd3QBQmw+zkwQIEu+4pa3kxljoyoPU
ceioR7vDEZ5V6bUrz3/50ss822PkYttKacssDgBSP1gEtc0OV9LTEo4hi+pO30VuvEG/cPmOvx21
X274bNT2ijrD55lvEvJqEwUpB9oYWkyJ9OlbnoMg78oFv50W2N/Qs8MqjfL2z8+E9bRIrHmCC5Wc
e6VRi2AszOC/8+I1eXP59r45Yc0v9J/LnX0jfYkyTZkfK/oPEgOEDexALCmjI9OEGnTpBXbQmpYY
+jxXbGAkQDW8/BPmJ3j2YsECiKAxVAI81POvNJH7wZe0kXkhDx1dp50HnFlI+b93ly/03drx+9Bq
0Ps0YF+dLcVhOHQyRhL2MVG3ELrSqQmZN8zAzgLDSeM5TS9zhoLMx7bZqikhUfKqUN7M9kYbka+j
avXvlYzs7bmFqK/TyKCi9Tkk7qBozCpPM2Am1xS3y5yJmAe4ZVfGxjdL7B83cLay+4YgqPLEJlaN
LYLpXnLJWCVCc+VT+/45QTEzgXpb2BnOPrUuKksQGez3avzW2Ws/gJ5vXLV8nk9wdXQ7eJZbW9MG
tZAd+QKyBv3Gj2TbG5ipgJkBmEl+lqnEQqpWc8wCwqvgLgwKHjKZY+TH+2X3WPpoy2rxR5eB70OO
GF65jRmj9NfAghT779uY//mXfV9LUlz0e3sMN8RWhmBL3JHMbg9DTxa9el6Mk3YVhvgVbBGdazce
m3BvlQukYMsoWCmaHcHSnPJ9GHyK/RYqh210sk16XzQgvHSF9L63fk1h4OTWqhWes3ybCkdF+qHL
6JNuIv/QjEspfI3l56LZ5parBih0f7b6z8nbTuJaNtyGZGuQvkawLpm45WctAYYkg8Sg/y3OLQ0T
fLbqGsaHoJhu5X2WBKUXolhSIQinhQd6+PI38t0uAWG5BC5+dqTQzT97aG2E1jFkgo+TrRj9lOHY
0N8lBxlNY7XJxc4e2S5PMlJg8S73Vjo0nFx+pvwOmRhVqsI54PJPUv4ubvGxfvlJZzMiy3tbmpVI
EYgCzNABTzLUdhFn4IXUAtKeUKOTJONz3E6TuOeMsh0rnYDHbZd5h0IHSzru0wxgtP9SWTuzsm6S
Wl8xJS2UAGJDZ7m6Uh09VbpFAbnq02xL0Mc2VbIl8fSX70X6Zkz+cS9n6yepO+3MW6WqqXzE/eTm
E0ki+mMUB2tTK3B6sCcjc2KU4pUK2WlO1lHUl1qS9mMy3oGYvjKjyN8sN/wglQAlJnKTSfHP9y1m
WS6MPj+oFltEEtYiVMEHBZWb1pjRykcz+YFay4HO5PZE4+WCq0bHvNnn2iktPlP9R1fhyhMsN8Gc
P7EXgcnzM8djO4jhJkRUGSVboXi//Bi/WZT/+NFn86A3EHkKMgm9iYRwKTFfG+2jgEhPrhKUwdrR
JOvaOvn9i/vnOZ3VApW8QNsrcLpJtdYlcgoMd7qOErKGknY5KcRw9sEBovcNyed2O0+X2kc/GmvS
E5WWnWSUXdndItP5e377+hTORXRZ3AaqAeloAWwZJhKSlyCalSrxitMEscPmQQVxLd0DRIf3XATk
Hs7oZyxiKqddhCG3hUZK6UqYRHeU7lPJ1svdkJogdrWlGjwMPohtGlejCoeUHFCxvzXDTYWeOBog
4hfIcXpLXjVGDKz9oyzrFyJPjuWtBT2iJDhqOFa+05OLOYnlIan53KIfXp8tiR93xchaaYQ7NeA6
czBP6U3ng7YQ7gmwechm6U+Ezzbrj5IqPIhBtKd5fN/F6p2JU2yhohEKarI90QblyRaUYsUiRSjq
0jJIf6FW2/UnhjWEZjyV3nQcTRUqs0Goi+AW3gAbvAbrrcUn0oV286Z7NB8IqMwVZD6CI6c7sfwY
8KM6cKP1VSKTs6N5C7IkB5BcExaI0o+dAnBnlUFvrJXxlLbBW9t7tsRKErSwKL0Oqpq58fvYruru
lFeWK5nFUvbe/Gapx5j/88bukcSb+j5KYfES2HiYYmHZAKySPdI/6/sUjxjf/kLv4/tW2owKauLb
Qa6cKhf25MsucmTvkvIec8S1zDu/VZ1xkhl+OHhysrtSc1OId0l2MKaNGm9yiyR5Jdgp6qeHyjyy
jkOyLzVrX0CPFqRfefA8xqbbIZBtd14WLIrqISx28sj8X9xrBLQi0qSlnwy7uP8YB1Iqn3rp3eBw
HZSKjcrJ0tY6kvF4WkdsiWqeR90+SxS01QCbFXJLQUd5TdYryKcC0yAMO4wErfeilz2qQjeIRFcP
Axr4ihsruYjmnOvN/OkyZmOI38ZHZ1tyiGutYCvTYkyigz/lDh02R8+PSbc0MfV46BnF/i7Doy4B
q2+mgyHPhqefqlY6lkHbXCjupmifeoOtadHSqx8Ug9Oe9aRqJCOyPQAyriNfq9ggwOFv8sgxzOc6
atapOG6oJmwrWXdFYYDUP76HUelqHmGVFsIk022J2AGo7eE2S7dqbd5kiLTEhEMgcLkmJW9KaXFV
AB7v47rZzLztQX2ePPxaGNVkNT/Jk/XBhL0WLVwBeUPYSHKYCnOvl8jT4KahzbUtq/oU8CUrhLl1
HRldY/Vg6jdq/jEiDoUfCz19YSafVXXMuweMG7h1NAjGGtIPV4L5tixU0hEfurEh4/RT9mSnGo0N
Gdw+ujVMXsmTlbykXrce/RTFNM37g6ifxiC468QUHnYXObJ369X+CWEgZ7J4Q8ZdNsPAdvhO4BF5
xEBl4bYGiRsbVAbZ1MTVL2Ng4SgcqRoOfoUmSWs2ZSytVHVcB966nt4rxf8IgqcsvwsKAgL64W4M
5WMrwFGVlY0nDDbH/V1M/q5gxvvSGx+FyHzRhOA5IkHAzPu7Otqompk4XUDqgM4k1IREtkkPXk2c
LR9wDg6gCLrXbho+h1Y33THNbv2CqITWOoq16upl4HZ+vcmkivP3VuRrlfHuJJTVlceacm5s4pJp
RA7usYsbFpHfOrV4tnhAcI4gGxTdVOxJ52xckM5r4t1dz4t2nbKV6DIX4mALWu8YUbZsIo0PTNyR
GWP3+asg6Y6via9shxcx+Up6mgNaI3hW5kFq7cGqDEYJH2Ec15iWIMeO96Ui0WmXXKT+dhbXB6Di
z+00OWRrHnPKViW1BzlK7JAp1UNOiMFqwW1v2lF6xuLmshF8C/x25XHXKU9MU/iswnpJB3+r8YUk
hMDg2nI6qbmZmjuwesvRzJe+p9z2ebQaIE/lJqwrIaN8Ot2K2Hr7THQIzt1o2KzTjqkD5wYbX8O1
/Cei0rD6VnZL59CM5Hvy+xYqLCkKIl2Rrjk/BcFGJt5bVGyB1kFf77IxOiS6P6eKmDsGCm6dim6Y
ETOri82+Y1tfpvLWkwlduS3kxG3gz2tRsm9TSNkoLMRJs6tKtuWS12jArFc0A5D8R40PPi/2sOsX
rFdI+zvXDPofjWTuJJ8BZrxUqr4fpXKLO86uxgIt0whCc9j6eUk2S7Mv4AmWWnQI+o6oMsuVW2LX
NM+1qmA1xYqrE+3HZIV7xtoaJHZ7Vr/TRs/2xnZFKThV600/BHdT+LNmM5oY0dYkui+fGFsDecCB
uMUBjFrvDaXCdmik90R5jbriZPhEwkWEyg4QLHTRUZQeWmGOC1Ji6HBCgN0yQMlKdmkTrNWa3mE0
3gpWhi632fcDvRi9dwVec11ajiIepZF4Z++9FywbWkRRGIeiKxyTJJmeRG2driDKIxxwJQnDFpDJ
aFX72Qkf4QsHSHiWJ5VgAaLgwXFaeJGUY8DCZvbdCCWY5GGibaz0Qcd6YhWcntJPrZiRIfe12h1L
WXxMcnVVjI/a/J3lLCgxcmAVI6lZjXc9ZtQhqpb10LltWEL1EJdqIy/0Ise+LthGqII2DW+r3Fum
nrxSW/aC1IGhAThpwoEJiGpPMnvvi45HAqGW+PcEzTx2nmmHqc8mxO8XevmSCt1zEyk3qBedBpek
qJkYWyvoywiaccRn7Rp+AkMg+tU0096DXR9ZNUkYoR1b5T6sypPPzlh/kyN1PyjVm8jTIh463DQD
0b9aiGs50w9DQ4zykE/s9puD792lcbnMm86Wptm7myb7kOzwDgI80MllbAA4TctVmpHxYuWu0UGs
HUljLyISMRqnpyyUW4TtGQ8UrEmGiVYj2n0tCg54LBGGHUDHHung8E7ucmFySkO6iYSXgWMSW8Cl
R3NgToITrO5BLPIH1okVIW3vMvlEhpAsA/lXgaiK7DlkzlGAhzjW3EklsH5kVYcwKkp8GcacoiV+
GpxlGzIBtYRNeIBlHposC5Mfb3PNDSWdg27LY9xV4I59kokwbxJ64PfaTSUQPqhCYdJfMo15/pQZ
RCGSqSuAppRfdcCxLH0GtT+ZOI9cb7Yj7PRMUrdNdcvW+YQJlE/wQfVLF8+DPxxEvNCxh7z8CSo4
3e1pOeTk/f6CYL0swg33uIyadzW7N8VljBUx4e8mecBbcJLpmSPafZXiHKtjl+g6YjcB0X5mJdkZ
TITIyll62XRnhWsSRKg2sTNTXZWswb1lsLuliRCGPilcQ00WDHJwbO1RR6l5vG/7DyVjY6zMMZOd
UwkkfkvabT8+58a25xcQ88dD+9kPmsOahxcstY4cv1XZ7t6J4iKTPCG+vlp00bqoUEQ8ed7JGpEz
4WqEMr/gfWj1u1Y+j6eW6D2WKJb9MNkZ0RPnEpEzksXcEdu9wk4C4DFrM5Ou8egJj6WwN/AlS1Se
t4Pnqh275zfVYKmSnbSmADpqKz3djEH7MvbhVgN6XKBwU+OW4Et92etDf+XgdeV8OucFfy3iWII4
SWLK+dRnwSzCcCMpNC/Go+Ynd1N/ja80n+LOapFs6MnImJM5cAydnfLEQipbxeJI1ZXea+fdCYJ2
O4JXjMd9hp2rmrNer+nAv5HSUd/456K/a+5f6lQkhEhmklNyGduC0oNyE/YI02Ke6Zh5i5hymdU+
d4ZK1SX+1Qo0L9p3zA6mqBP0MkC9/WWxp8yTfhMAlTbKnTFtrdBCCxTaeSBdOXd+U4Pk12r0cSii
KgSm/PlCKlOYkqThhQRzfCsf+wgNKg6vqWy/fe9fLnNW9Km10gLfy5vAl89qTY/56GXvGSViyYiu
3NJ3RfA/7umsCJ6rKVH3FjX3tqEaIx2E4UehRYXrl0AWiSkldIwGDDv4iYDlQks8J+wR810uaijz
Lf09+EiCIZtBmi0Pfz7ZVK/CUpMpuwraDyTuS2KjFqX0IFnFLmnZfRoNMWGWo7L3ssRgr/r52oqT
ZS/r2/a/2TuPJcuRM0u/y+xRBuEOsZjN1SK0zMiNW0RGJJRDw6Gevr9bVWQVi9PdVmuOcUMaMzPE
Bdx/cc53LLET6XOH040sQYrL4eAHyGzkjyADPJ6Tj0rCs19+9in0YefN5jxjqQ+hob4le3CdQfv+
X36p/+8P8J8/za9D5j891ZalkcKS9MlV1LE9ver9lgaOFdrM5sz63+Ttzq/rwz/99gRCtAj7kwPw
9YJg++urq3Id2Hgk2Xq7pK2RNkiYAU0KXnyAZfV0Hb1iOtwM7bHpWXgik4Kt47E380hlmnZSDui1
Xf95gP8kpmJfRy8ZcobRj67b4SnT/sYj3aLFft/iWt5xoXMTvg7xtgDfuaQYn0+ZVRJjSGIlEImh
oAj2d3mdHohmPHQTvfZ7m+jH2vZPfTG9Ow29ccHA2Hoa7f5FZNO2FALX9EvO3BzY4tdC2V5OX/VS
cghjR6KCd3Ob3rbc1F68mgeCoOlWZ/cnEZKrxE8JkoMXHt3m1qeybsLmzegHnd/PYE+cherHJ99y
9hmAW8Xa70iIbbwrt75PWpDNzJuj+thEwBBj/E5zTIWh6eehBOAjWwVqZ/3M1WEWPzOixRkZNOSb
jHW29QfWcJa/c2l7TK9gSZ8MyRCEVa+c8CUlZjesb3r1NSXPLudRzUnFXjRAqx7MqH3TW1ImDon5
tFsrXjuxOMDq3sbdgEc4g1vSPxTqkCMnNpN3iuPuKY7lEUf6p/DoqQe8BaV3GuJ2mwW4lgd7tfhn
U72X/YPu7/ihK80iVaRXubtTMY9+89gvXNnHWD4OIXYu7JU1C8TosenPrXvv+ycdFGt73I/iJov0
juagZ1wzZjeBNRxs9CMwO712GleBA0fYSnYmbUmUnPcm+n1j/x/uhryAGP90MP573sWX1qas/uKG
/O1v/e6GdH9B6erhhoR9A5Do4s753Q3p/HLJqIgAxYXkX/xKpv7DDelzI2LF9NAzCf7Qn92QIV5d
/BwiQufpwuv9O/m1v96AfzqJ+OclAEhbev4FJev+daQ+aQJV/JI8yXIpk73gYNoOed2do8wjL1UT
lZDBspmjdB2GBNfZdUlsvS8y1Jtc7kYPxTosc2uraSWLOHa2Zdu8FQVoFxjt48rq0ldYGi+GnIwD
vde8DuQ0wDgontMkfyPWAK0RGtlgzBhy+dm105Znq69ep7Qd115pNcd2Kq9CGadXdg0LwoMfhVoA
Truu9WkZlbdKR3LXaH3Onl1P+yXiyw6uhj5FKq7JfLEl/bYApuTZ60jR1kPW+kpDo77Yrh7Kzt0A
r7/sA/Odn85mzZrxZzLLp3aqv/dCtgyYanrD+L4oHTocMg8b5TyQ2EUmnPM9wtzI4JnxkgH9AuUk
3sU2Qk4xJtUJsDgBlayIdwK0AEWI0x8ZYMNT8+qbOWDrai/fu7Ajdlqe1NLvLVLrVsXcKTj5hdko
QyGVLfJUhzQzRIOhNxwQ22Z102+dQr1oKV5iZRFLu5CUoW1H7RwVfgNDBtaxiNwf5GFY/La5xjBp
E1TRSpp7Ld6p+V9C3xzbdnkqg7y7rcWS3ngNG9BsQQLqhp/4dr6ldpvx15vrXo6PC3YZvZBBPqfS
JvixszpuFzfeiTh4povc+1mSbH0zJcgBxPdR5DlTsvkBA+xzZLpHO2xesrk8Wba8q1T+NJPYUAnv
123OdRYNp5gIRWbC+XuW8kFrl3gehoA7xXzs7GomkJK4gn7sHpIEkhPFBxnsiPH4qmxzmvKaWfrT
5BbPWQHnrMpZC462TYqR/8oqt14NvYMwOcVE0Y7YGpZKUirRYF1008cqnLKtlgEmrHmaTmhVvqp5
BonCEZyW3oetmUZ0qpw2nuS+TgumtnVf5xuiln7OZBTshoEJQzN+KsKQZ+Mn27iyTmVXR7tG8r/s
2r8gJJgLBh5z81SBU1bzix4SvjuPtswVoL9ytVNDB5iOh8GPL8DNpQch6rDNsggwQdTYEolHVbX+
NcegSgW2ZYfna2Sz5Sr5mYn4NpmmJ4fZrm/bN37h6c2kzWnR+V2UbpOcEU9pgwxpmQCtFm/Tyu0Y
blUavEWVzdLAd7K1lfDzBHQQk8ctkps2hoqDHYplQ89w4zxODRZh1z0EtWIi6dAG19PEs64BNFWD
h0lapAcGj8feipCjVDVhwUn5krQYauymGVZ25xyEKct15DBNLzvVHZWuXwDv70lemQiCLboNW4Nt
XUgGpTK5VfXw3V/y70oQI8EQLNq7UBnIke0csCikc8VDA5fPMEmO226f25ZBOWUQO4iK0GufCJ04
akh1GPhYiWptAMH0/TUhi/ZmMiHtbpkmKz22zDCqsdybKmLA3VTXbsHRkBP/Dm6w5GZ2zsClHtOG
UaDrlulaJdW9X2W05YPL7idtsLTltYaMbthxFBLDUFQxBcxYpq4tz9lKnzXuErGKmidvJFDGPbkB
4S9U2nfpsOx97X3Lhng58Zwf+7q7mxP3cbGTCcdlvG27eTwLJ2FVM6eP3ejGK+LAr6LU+Qy0lR4u
k1cAh9W6t/yKtzDOIOLM/U6Y5glsegwNaAi3Wdn0fPRjdI40ENmGYFCm/TNNfPLlOMM2DkhkDvIH
J2f43uVZe7S9jilWITjrFTubToSXFLj2Vl8Qtp0zwxVkst/Ug78O4TLuWSQtq0zr4ZQK0nFL0gtX
CD2LtXJlwzSE469Oug4I0iVC3ITOHUh7zgBbGnxa+mrxFAimFsWLlwzqHC2WhNzl3dt51bIvGN7y
wDrWY/UxVeOEhHv6aNvoFrjaJhPskaKh2zcJT7as85cIBsyRoE7rSWphrRPD21LkzCfg9kiePsnU
so7yTekOxSEc05uGpECW9eTMBmSerTP224eZWCDyflKuPNDCw4WLewV52CG02X+NzeVc8cQHxnLo
fmW2k2lEHNJYfujIfJHJ0u9JabTW8YI8r5x9JMeT84TZ4LmTEzF/Ztl2HuvMLBNvbZH90GG+bSLn
o/cYT3dNSoNdlMmRDZhZB9BkVqag3Wqs7Ii3iec2L3dYgx7mwr2ysxCAmKc0SvYQ6ToMMDUDX6/7
wXvMqpwfMY18ACZDyEe77O3qEursLa9xOAYrNokj6T3MTnIICLXr3yVeVV7rYKZL6CIuUQGasmuN
dY64YailV3UXoVHthSZdG+EJSK61p8R3MTcP/OaAjznjG13fvcuJtnaHDu+nrT8d0xCXIEE3xVnH
tQBqxoMzZPFUXleaYn4uCDLyfa74pPDVOhDTDzGRCyTd6iUAPlo6FOgz+i82fTXfqhCf1SAQtQRi
Z3JWYZ5gLL/My4nEJUZ2LvdEsfDHubnkKumi6i6tvM9el1viG9T1mHZ34RKQNlVg4Q8SZoBhyzjW
bTrANbFFytU0vpWW/9w3HeGRLaE6wuqvO7KSt824HO2CT4JAsQubwaLnkvMNvQvPYvc54g46EVOC
VHNOobcOfKpDjaqXeeC0zySnlmcP8XpRxCUUDaAZ8INJM8WHqW3Q+1ygz4MqYIqZrt45CQN8H1Bh
4kVkzrv3ZRE+2CH2Wi4XFKQFNIiAXJ4x6gCudM5Pog5vo0XW927DjDnNp2BL9XPX8nimpv3qSJyC
pVjdkysF9a6uvNc+r4N9Bj1sZ2eZtSWI/aYa2GlaOr8RzXCrY00emMdUqy6zgtWGy3acXu+3zvw/
vq8QaJX+e8rK6qv8Gr7K/t87i8vf+72zkL+AUnGIE2Wu5UEo+mdjIX5xA9+9sFdoPC79wx+YFYLz
Qt8TAXF2l/9yiXz4I9jmQkRhf0a0nqD5kH+nsaCr+fN4yGWyAWMlILgMvU5ASt+/joe8ZfZUavuk
ZtEASJROvpf8vZnNX7/EX+kXYNsI5B74Ek6ET+FbI9K9mHiTY3e3mHr9p1//3W8N0Z8ZIoRn/vtP
xLALAykpgNjo/zoiKuvUlm3KMsNbFNTtel9VNoZtTQKpmWHR0WjsySO/DZzRbFwvpRjq2sdIKiLV
PZi4jd8ta6vuf/plwMUpys1FAVNl/d0gPSb65XQ7e+W70lS9RcaU2xWnyqhdEjpvKS+1chh5xCVM
tQvVMl48sy8L+xDJngD2wGLHXTSYhEwJNwqU5MYXksWdCu8aK8wOXXXpbCam+U6PYgEY3jYX8t5P
km/k3z0oOwj3uWcVJ81MZKi5MaYI9vycnZzRcnf+QPvSKXrDZOQasW5JBN2KXMQkgS/nyMLTZxKk
leVnxiEU1nyHRR5662iY3rvef9R1ea8Gfu5ep5IUUrORcXBIg/JFF1JsgPyRqb5c1TF7Nb9nL+Go
98kryRccpn00O9W6Aju/gT8+bvSg0hfPbV9Mlv1QnjqRxfg1tmN/bRrvczBdTGjdtCe27D5J5T6R
bXCapT1vYAERX2bbcuVXoP+TjlIos2s63CDk38e52KQscfTkxbeuCg6qRNjbhsSHuhDkrMkEV9Hs
Fyh4Zn3dlpNFLajrDQOfgCKcKs+2gnMseomPLT5OJv9BhN/VUiHrcZPxo6P0hkzZ3/uCHrc1rr3J
XKG2ZkGdMbhUPV02RexE1JFc6Yj9hJ3tmRRetj3Vt6gCRZCa+GxKyKAkU6SrRng75Y0FtVw8UbDl
GQLR5VsQY1SMY+612dWbwKEix/B2bQTY3GIGVtdILi/HJeedWAkb3aAdAtUym85bJK8OvPMheGgX
RkQXMfkqFFPDAsj7aYX81lKx6FPslWrnd1G/UktVPprAJ6xSTTCt56pG/D3/nBv5xnXqs1auEKhK
+5FC6So1M3EeWZwiVNCHRDKz9AacoDkIJspvxB2OLm5AWC/HpoA1mqQN+FhFHblAYIqt6NmebH+j
bLFrRnGl7Ct4zye0uxD4ajrbsIvKQ7k4w1VleMG40NCeuonHYhBmW0Q649GJy9Osmvepzncit9I1
7xq4nsX/IMzG3tGdwzaauPjtke/Gzpyrpct/gtYDkOxRbLlDfDM52MMEPz3p3tQestuzX/S381AK
dlRzcZekLMvnwNyWw+giTiQ4bgqp+GaaDt6/B6NKANmySNd+wvCycgP2hc7EQAIEfFuDgqKqJAXd
OXSiY1waOOBGS7lx5gB1hKoN1XTVX7DijPgsikrpznsN6hpnBqhMs/jxLiJw7pSnk7chBRuFTIAC
Kyxj4o079LC5yIdDv8TPbHyBJ4dTuLa6bMa63Cz7LmMCIFsmK94lg3LsER4V5ge6OkgJBX2B1VzA
UMh5bAweiMie44p+yRQ7PXbXuVN+Cy37xcyGHX0MTn8Gbaqi49xG2E88ADuOnr6HVkd72dF8iWh4
C1OPzCRmKn3bPHhWfzDxfCzITCR5MB44x8aIBWYWQABtQZLr4TnIB4fDcRk3jB0+Kise145Nh8xY
Yi8reFRL+5WAKVtDB37TU7gfs6g4LGNDLrpfzFdWxT4zC91k03Xyyq+b58XipbJ7rJ6ekVv4ro/B
mB+k6p7CSrcbFdfRVRFG7loCj/VZcMjOfFvmBtlkfYh84EHIux946J7tiCF75yTTppuCl4FGsa3G
wwCm0iMjAoVFXGyYOSFLjKpD4C0vjRfO+9n0dwAm/b0VLt/7Jr9fFnMlZzjvQ90d7CRia8Looalb
Zm6W0rvJUNX2SYLsthwvSZPVz2Xw1okLVnhxnZvE0bfzmFAUqpPsUbpG5ciRN1bbirjuPWjpeluQ
Mk8kyU8mlY/h3KA2I6iWsdydXsJbftdXk8W22zHeHq7mA9DC2ySnsVYO4x4vPg2TOY4hMbPedFJz
zT53ko8qu9yMnjq4Ip1Wwi/oNQwU42ZoruSQXyez7+LDZz/a9SgnOqb0PJpsEGLJhl1zRbATXq6m
ZmBFrOOJNxe9tnSvR7++rsRyJaP50ThMJizhXIth8jfMD8f/ZcX1V7XxpcCQkOzYrTJo9cHP/WsN
M2W6KKVoxSoYxW4UxrrCVrMP3VJu3d7ItdbhjS4csMrVsZnNLeseQzFszo2qftptte2biQOumgAS
u3Zy0oUHJDTTb21FHLdxk50rSuCf9c/cQy6UJtlNA9C21a79W/XyH19EU6P+j0V0G78X/15CX/7W
7yW0/YtLoUtApIRQT8QdZepvw/mIgGlpszSmwhYSgyrl4B/DeftSdtuQixxK6YuV4x81tPyFmpsL
0/YpyUEcun+nhubr/WvNyW5QiEjYF3o+pSeclH99AoUc7KUr6IQrVnNF454joXdp5D7kMKRWVRg/
iyw+jWnsrjQTgYYAXSaTwY3O3Q2W0G3Sjh+FDRRWTMfuAlNjtt0it4zeFtl+ZWlyPTfzAVfMObTy
gzPJY46cxIjkNbZn7Pj+8BCE5bH3zNWIrGENcZpQO2e89SLrlZ2CixYD8+FYpcNpFDA90WBkwXDl
V9F93lAdZsbe1918FbfxtxzutyDHVjbti0UYWxz2n7ZGOaOdMmfYmX6AdD7POAydiDY6tkGCmMh/
6dqMUL9qhJjoJ292NZ96z6Xe1vLQTq7cGnnh62nqbHiPyYoG+H2yyp+WbFlJJrG9ysb+IVjGk2iT
75VOP6VY4PS+cYO/CtvcToCwQvfeqk62TLI1k+6nTJRHxMW0tsKcoEkzmcGonsX+TVaFUBz1i5tl
tyqeOVutwVsZSaWFjRQ4vdsy7QBh0Yz2uUSf6MwcZhGqUi+PqlNmmnoTWAx3yUNBHlR2d5Z2npYm
+dEmpmZ9bz+1HaNux2LrGnevKILVenBdQt68ID/40/BNXYSbKXPVrcI73ayCcLR2QWW9OU0Zn7o0
f+1aib40n+0CF7lp9r4VdO8LHPYLj+OTyxdBMOv62kmrXZbqPfB/7FEIKVObaadFYks91gdb1Vxm
wSb3GFqPiIUctey0MJiRgmwdLhdGcQkaYx7UU976zs6NMp/N7yWlppw+W/4NhpzTxWxm33cx6DFR
SbXLAouEXwSA7qVpmRPt76zAJ+kC1ykD1vm7YMpPmeAP+yyb9cHKAMQnZXlnN/zL0xjdNL0i2ry9
ay3xNEuz8ZjoguxnFhS2NVrb4iibuGKWFwUkjUuEm25s3USROnfBEh4IVNz5fp9u4Ge+RFJ+uIO3
d8yMTtCVDLaW+CYIonNvO6+VCc5p5TD8jgjfywOWsoleFKkprKnhNzfrOkRa0c3iRH72eOyTGus2
edYr2BEO5FDo+FNsPjOYn2vH69lCA6NZ12homKR6L2Ezf3ga22SBQGudhUSCezZzOlnCBM+r8zi0
6aaO/TsI6ijppAQq2TK/YlmGy7eDU+95kMPcfBg3LUZf5kO0WG437VS2ZBtZgzMoo5JCnohSbtH6
I63Ca8zcfE4kVnPLcji02k/XbS7f49oxFyDLj6Yb30JGPFY7eOe6kY+6gU/nO9O6oW/dkgLjEEtf
fSPtgDXcqMddBLBkF3b1z0oHrBc4aldi7HmrI+1t56VDCMbA/xLW4CELIf3atfzTaHR+susB646J
r/l0Py3bnXYi4EvQUoUWTgMnb57dS9ncccRYC9r1UTlXlV2eKiWehUAM0TNFxOWwwHFj3Y1PbFhB
4gaZEWdofcLiOYnYRiprXlBYAPVuybMpWGCCIX/vO1YsuqmG/RIujz0yba+SP4qSz62bW3ntlMT+
LTN/yLbSjwoFA+Lc175PEEBOsd57Iru3fOrmwsZyodvBPmc9z4stxJZEEFANoFQbNf6Y3OEbSQNq
bafDrisXdpitfye0anBnT18kvDGoNPJEqCtqdF4IJgN5vs0ShmypHuV6HNtLL4WczmsO7GvZKTQ8
hEL5VN0q/Zz76XuavS69vTOTdUQihBAf85uOgnHnl26wsePa35XaxVUYuPG2suv4iSupw6ib/axn
fROilytqc8KjdoYD8YOYc+wic/owB8DS2bZa1vzpeNY3teTHYmQb0C+0VSQh3S8e+UfgZkszt3dD
0bq7aUJZHzZgwRUSP5dAj+uBFeHMvpnKeOHMsb4md8a2K/tLCTjSojT6+6UJPJpg/tYrhD9aZPs+
Lq+iIXjVbHx2uUGJ0iwc876BSJb5ZAhGetwQiK4Ogs5yzQKJWb5wslWvOH9ceZPMvWFBxGlUteWy
rZsF94eOQ2wgTbPCCggD0YGtF6rxw26dz6xJ/H1UksDTu6d4gnVZDtPL5KFUNpLmIzfuzhqS5GJq
uLbiSt4XjdkM/cALH6OPH9tm5QqmUEIjDhH6+8AidiVTAUHO2StaC+KCCa20+iO8f+LVmXdEPWR6
ZyjD9eKnd8StcrYWnFNlmp0wcZT7uA7ugh4MR17wO11KJhl1PT1ZRbzX/VAchScA2Y3XfS/uW8e9
qRPDUJc9SWG5MC4qTO9dHmzlxNSeLSSmSNjcOVOclUmz24jBEB1YvhGTNfAKeWxgiL/ifcnZzfnm
qbbNfSnrTexFNfkG7WuZj3cVp1Q+mCt/bODsK+IYPFrw+ZKykHNIkyVEHs5Vo9sfUVLt/ZpEz6Cq
EEJnu2bpP6IeJdCv9d1/dp0bhH70P4pQrt+77t1av7fte4s3kbFx2s/Hz//7fyJyAn/9u39UuwQg
ikgG6M+86JKO9Y9q98LjDiOEkgyHXSznf1S74hcRuJIYPoa40HQuXdA/ql3vFybGl/8A5w5gn3l/
p9p1w79Uu+6l/r5YeXE4+xiGfhU+/kmEFwX2nHR+xTUhCaNRE609senFthyGfCNFKXaJhTWuKdFa
zaPc2XAJ7fxym9tJuJ50N3z2k61WsomeVStwx3Heb02HcYVBYPoQBdmNGKro6ANJYVSFXbWZI7n2
gxqjcFFEm0nJjxJNcVUsAXOnmD9gZRA/AnnqhgruY1ifUoequR7JLgtht0Ysvoas+mkCdOdjIhz6
PRhlzOfFlsBJtmKt+5yK+Xa63DZUjwjNEPt7tevu1aSu26TDuTG3J39IO1D3sL8mN7gavXDflH4P
f8jObpyyeAWTnTDB5IRgKunsowCTI+IW8seq6XuEYY3gh9saygOq9JarqJgeddwD1ki869kqX6Jh
9u+6sC83VlFH63QJxoc6RrcyOSLfBlN95ippd+MITCXOwmzrqrBHVmKl28HAfLGi/CObk2HTe/47
gmTyoTJzyApAqgjC731SI64niWPZ9w3TouTZyGxvRNesbZv03NEbnqs4wGTVY6EckqDZUK1iRKzO
dtB8pAO+J55LEvOmcc34+HuQTN+cpaw2QR+GJMSQliX7Tu+dpRo3oqPCZioKgmsYl/WIB2Lr8+2v
pOiLNWAXTv+aafXcpgrNYes/hiqID71l7QvH/UrnvCUeCH0+8VlkGzl5t3Xi6FQG3BRceoelzT+i
LroNSTTC/sMQQ0Wp2iaiC1aWF7zpUVGjSHylZJtBTicMBIMmptZWjwe3CkjAKxGsWipk2C2wBwbd
cNNK91tdzGzdB81NmSzVjst13KQJQirtLHetTuq19kPzXXt2BRgIKGbmwyUTKniAevE+J/JMsBW+
PBgg60jHkmiU4g3E78fixq9ZEjwPU1IgY2lh6C1Wu3Pr7n1s6XXC6EcTT5++UHeZXahtuDQvQzRy
2LNCZrJpH5cZVagy9UOfNfc2w2cgLsi1li79IdArIu/ut4SuPw7j+MYOnVycyc83ijdvKdPNlC8n
mqkd4/d207XJG5eMQepCc9S6RYBDxDirpCfrak5inzq/BqoVBOYgyATCQdpnu4XR4NpCGb52EWet
2six1q09phcAlAB2SifXFhO9iTM+RyFAdT4ujL6T/YJg1NqJyrPOHZ30jczoMPjr+SmMRya5TfiU
Ovo5syIKCRPQMDbHOMmvppwBZVUIaF7RCCF/2iUx5Z5yKboVLe8QsSWNLXlVLibCS5g2XPd6pzVm
UFll/no27kPANyKjnqfY3y6Ld1Y4zqnTGOa32l7FlS/OYdaHuzj1Hlo23gd78Ve9zULHu0SbzSXv
HvbWroQhIlHLd7ws3mV1veQI1SklJp2xlPAyQt8w+v//+5JLxL5cUv/9cvUaRW01/PWm/O1v/X5T
siaFJsHsJUIn5XoXF8RvN6Vj/4KWkyYCoiggGMqqP27Ky/AHFWcQuEyGfh3+/POmFL9EDjcoF7LH
NAeEzd+5KbFb/Otc6HJTclUzZbIdh6Y0utge/nRTxv28lH5nMRdC9oHmqeZKSbqEOn+sVnHvJbdl
kI23pUUQhS5MejIBWYLT5BfnwY5fSVlMyKdsEELw6lZL0u2tEuKxTszZJDQyRZDVV3Ma3KKD/9Gq
4a7AnD+LDLOGezNo79kb6uHAOyg29ew/M/hotlFNq1KLmq7Anb+CitC/xIw/ZGsWTD7OV9W134WV
X8r8YO3O8sPvshPMkK/att4skV+LCvcQVeJ9oDg7x6Z7ZMNd8b2k14GNmdUUaw6MfRWqA/EA+8GM
H6oQJWbKsL4u8H8y8gp3NGxnY6BKkYuU3flVXN/EoTErCz0IWVbF9eSW5yoeOF+dmo2V6+C7RuYf
bGK6fQoCxFuuxpKnBkyDTsL4Qlef/YgJixDZsaPxGjx91deFuePcIJSXQCPR0TmObuKsar/blGP4
aRs8bMhUYZEE4S6VxtlOKLuXpgDDJMJxV+Sdv66bLGVZUVTbOhfYiifbOgcd+FTieMSq8KyHHOHs
xqnw7ecE4Sm7/mzdFvTgUjxOqfgiju5aT+mxyeqzIVATrtg+DJvHZnZPQdbqdZ0jpM8y5v5RTFxh
0TQZXzAJ6B4ttfeaCo1IocodQVOcOz3YF3e6hPlg/gTgQ5FjMBtWitvQnbaV1OW6GIf5Lih6bD9T
4+orPh+9tpqYGJ8S32Ay4DOXGifPBcOO9XJZtl7JBkkXIj2HFTV/k3kfgWL4481G77DJpUheCZ1S
zNKurV53Z5e4gUPJ9bMqmzHdNbFJz8phUJXjYRj4ftdeHEdf6JCOUb8MNJPI2Oax3tSgbOqoh56O
vZRHgMNUJxQkqorfAkW/O15sEmP5Gi3TkUXVtuu8AIBaItfkf8Lb9CQZJ134nisGrOTl5oc5I9nT
nS37pweQD65OeJRBRkUQUwPEE0yDIiUBRibIa122FStVZyzjpH2tNLKyqb6ISBlOxr2GfbZw1rcM
5VBZ0bRZ832JFzPyh03cBM9pwF6gLQStNNY9fTFweAv7s6QmwjhLSNyUy0UhRKvVzckPmTTngdDJ
MK1uRj++JZTnbamxmfZ5ANRouq4uFseoaR6WOeJ80JhBTAkOQuT32i2YVOXZZbUpHjprOjXTBxGD
Z+Kft6MlERdG9KWJ00DBaN+myfq0CIjZhI56bhasC3NSqq1n3A/q0pYnh5Zx6abHRfhfVF6KOzV/
CTro+1kXSyQQA2bvTVl2EbgE8jZrInQ3yciQuWl43ouUkE62ejOu5iXZRHMKqNlbNLREBtaqKdG7
RnlCbcvmteLP8lx46zpgPqhHplFlhscd4NS7L8xMFKf3QgLap5rMFiYI4aEyOy6Rwnc2y+uM0BpM
auld3riYwaf+vQra05BAFGG7vCqMOcUSMaftkwnZgSkteq5mi8AAP76ZSc2Zxvkzd9h82kWJgLr4
ZiX9Z9vIL0szb+sd9yloYSOEfn9jV4hXFzKvZWa/stmH31h4DwxEy3VVC8XBIK47VfF/o6eIKkKz
xvKrEEl9bCMNM9q1dpQ82yyygrtZx8m6TePp6CSMpHNkBNvRUNqHsfuGgelADshyO8zB+FnHJdF3
XeAjFabEVzVBcCksFdB8YiUYqK6FrH5OLlT/pKbNUqm1Zkx4bpzkqxUF8A1LE2ZUFB0ij/k7ERLP
nZfZJHklX2Tmsf/nnbCT7srjZXUycaMUcMKqvenG5VzwGXVxkm5VNtyWpoGTMdwk+DWTKfoWV0Qr
+gGWZme8HwQQjXQ60mTQsRBAuBqWGsNQJlG9o0UVi6R+ZvxBaqvHp5LkO6Sk5cEx6SdinObBEZiI
Wm+kZOzTh8krruzKCw65k5cnk7MR7lT8k6w8NMeKINe5dp7CaO63o1PfTAYUkGtdp0Pz0ZbVmQ3z
ISyZ1DhZvkNBfWtTyamJM1234qvvmWFGVZxD8QFDEpJo2dlCrcp+9Ne959wsdfKlkZDExTSs01I8
JT3JmlY+3FcuoQ6ZS0kelw267OTYszjG2NazClDo8oyL6hIjuv9kh17IBpqFK4F+10UnY5rcbj82
chOaqEDege8h9y4+IAA5Krhv8dR21Kyt/1/sndmO40iapd+l7xkgaUbSCEw3MNrlLrl8DV9uCI+N
+07jdjWvMa83TzIfI6M6IyOrsycvByigUIUoX+SSKOO/nPOd5AHkybrOoh0Y9G9RT2hp1szXTcsf
aaQOanTgCMIvbxKt00MXz/tCICaoVHtp60axpNc5EcxwvFyflqYtmapSg7zXE1Nuyp364AcTb2PC
2VPZZzux2SYV5Df5Nc1BzHaGNor44EHa19yig03mT3u/zl50qdO146FhtEOx4Ukjr0YiRXch3PXI
E8GcVF2mst/NPVgc6e5kow95y/k0W+FL7Nl8PudmY7QtBnjpz/uhynGQTDNqhX7aiYaJZkKuLhpX
c8LahqTdrwbBgUc/EVTxsM/HjgPLiGhXbPmuMvs6nl18dRW1P4kQhKfni08APOK2lhfdP80Zl5qv
7K3vEos8oqEso3neORlggLrxLqGrjlll7VsqgTli+ifMgra1QKE90575DMex0thMewMs5Pwv8IN6
D2lhuE7d8MGMsS944VxsUvo/Jygd1tzccNNi4zUEpGR1pq+FEw1XtsmIMg8Seqds1lj6AoE4QVzN
FvE7+SCcw78aAuxSjLv+qiE4/Z//9b//Z63j7Jee4McP/ugJUFXaNAPLiIpNgumzEf7RE4gPJutg
inEhfxuE/d4T2B8cH3EmZgzFdyyb538Mz3B/Kcsl2c72+AtR/v6dlsD9la2OWAEnmckYj4A8Oo1f
c35y3FjeqKgaB3/xihTqFPV5vaqD4iNz6HMwdKdAszAgC0VticIND+FYvbeKqA17TCD0FPOb4w0L
ukZsDFAp67ZAUhE19U5WugNDYbtbLYrnJmiQixHRtFUC1Au7oBXVLZhikbmMg7tbVj4ZIaWVhVKJ
/FhX9A9TWj7UKTdH3Zl3Fj6DlZbZNSLLa2Wnz7ahL0lr92BKEeAQ7mtvHQEagOxSrAfc6HeYP03m
A+M3HZu3KKTFamzAiBWWw84yJAdjqHq5Tgb9PIMkaJZ7njmVWNZEQJhdnm1VZjwx/YH14ZafFMXj
WUSM0P28fxW5+WQW7avsxYZ88k0j6zs/LO6QwW/zjGMLDIRPALcbLFXGYVE1Nk7/GjQtrXnBqtu8
0cn8nA4e0nCnhbLlZPGp7UrMYtks9kmfpWvtpGJvGtXbGAiM0H52N5Rs5Lp5inaij0tuG+CLovJg
zMq7R1nqIQ2qESK1ZfseDuCOOoOojHRsDw779xUxxvRm8bltAx6w4o3uDaydw2KqaJLh3mtYfjRO
OBwzQ0eb1MW/Idlur+y2Tc75DIBjJjvhcUysgwhTfgfc+5OXgxaJSBHfKptCtoyS97xnoDZoAMFJ
aR4IeCaXN7TuahznmCJYqWAEWjX1YDzVZnzKhX6bxvJW6+atbiwk9xUqTLRBD9lo9huraqZtEDK5
LCY8a1FHyBBMc1LsM/M6Jqp3V6fqJFL9rIPwnIfWWZfmUY44O2R7parq4kzlvm8iexWk2O7qXubb
cgiz00juO2GMJZUbEyLHwbIoPW5cFps91LUvo2LxZ8wpxW+jPmWNC+1zcl5ddkRrKsVzZnZnuGTk
lAsJC1l3wFJD5syTSXHJIm/bF6DnYvu2UP2n2YCJ4iRhvhuEXW5jhZCsSRziyRlTbmaZ0RU3vcdS
jEi+IIfk2Ubrjsdcd1Y8nnzZG/CZKSU0m5UsDB+02QxbnbDBiQDE+OxoUEQ2m0524Sodm7fBq+HR
lZz7bJBQSSVFv2lnRcBx0h0prPEEJQBiZ25ga3voXx0zDDE94pPmbtxgE4I4bg41VLUs3xva+1qy
8l3pPoy2ijQsGKhBv0tcOLq1guOoJ+86M0OGkll4iG2YcJk2EN2F5WfesTfZBe6msmHGUiTWKC19
Pl8yyb6ZHVBoBKA41zyRwd2vgjXiqqMmGfoVx03+MhvzsFMCxWHjEGApx+qpLakAqJUeuyTDwQLL
LfX1uyRL2DD6Nz/lZfAZ82k9nqo2eJ9Mb5c15otwkyujTfdzqXalOTxZNfVKbhpHR4THRAfIJKeY
nE2XCwQQ/KqsAf5UVgUDyGbirwu5FXED2EhcnABScFk1w4qb6tF3shXKSaQrSXghk3TcJkwBgU6K
7diTGW7mBkmETnubuuOXDgOoF4ARRLmL4du6gSU5gn8T5X60bDZ6mNyvI8G12zTXORtxOptkbwX5
MdiI/WhuGy95iCHJeAvRTNCXGcxKm2aRUBj0pB7dulzCQLvRe2BRmr21y1Gb+wCdI2Vf4wgEltKD
STAK/zYonMesm8Kb3G31pnZpxE0HrIsLhPehavGuhXlp7rOwXUQ8Hh98cOFOxyhzaQA+m27hHWwO
3fVgMsoeF/LWhPpxTXHUQRyqw4/hJG/jaM6vK3t6Vdh7bv2CXozomZWRhNUhayZzM/UdEseUMzit
h6fEQ72TjKG/7aDa6HhCrIjb7pBwSqP5cFAFNmTEg87j6K3s6yQfgAsYQ36MZEbtgwAKuDhrkalm
PDTk4rojvnOtC3NY0/CCwHFaXhGjCA5LAex3CqFvG5Pcwbph5w8aEXwcUHziUt70vu3cciATDDFO
JQFn4Tsi/Wu2x+km7s17eK3bfqTjxN71BDhu31vI7NEhAqiKMHL6Meslal3mxnHbHnJL3jtk5x2D
DjlNA3FlXff+S9wV3Y3kw7nhw8PdV/aH5WpA64smeVDFXZOUzA/q8RFEAoKT3vwEpAtbZ2E8O4N+
D2ht8Pmqlt6d23MaR+XGyqE6513cwl1J3vrCfwD2uBPR/DFAR7oZh+ZFlPFrVIldpTitReVOewv4
RtQGIzYdN9yoYXropFNs2MBwI+zHdNvErv0CKkRBK/KqzZxxBFsph0GQR7cqZzJvdtNjAx9p0SHv
sCM/+ZF3l+aG8zjC0dmPpYcXNmp3qYnRzNGLq3Y4lqK4mNq9mDkjBxAJNRgUOmsSeSG2msa7mKs3
N8N/mGfLGsGxD2kJDYohDVctQlg1YTArRI2KtYind0NDO9It7WHlt3TQYRTduCUjiwS2Bt83FYds
LB4dt3tgJ7RzVZ7xN0VLl4aZtBxAoE4o2YaIF8FrCvrPwAABIVbdpNVmCYdYZyWuLxEsjU/svZjm
cKkG5PF9eJeVJchji+vaqbN9btuvwWA/DXVlHqTovtij9U34+esST76KKtZdVuscPFteTOj9N4kK
HoO2/lhRWUVxWcGSYMdTNzkHu2KWo6fKZH1QnE1nerIztwS5Gfp705q/qdD4bBtTtkpDuoxWsTmP
bPTQRdzjQM8lJ5zqm2u3ZSlmqjG8MRLKDoNOr83s6mqIxOe8sm6x5b6FMEyFzy60QuZuTfj4AtGD
bDGmi2zUR6cdL0ZSxnvGFmDOfMHmKmmjFWZIax2kMF5ssaR8+hk8Ll9uS2Yn/YjlsjE/9ZAKNm2X
JjtXji91zwpPpfV47YWBs+lU+zXuRLcufed6KJVz7GL2L7IBBGSaxn3nOTSSw1fHIRRKOR1SdUZ2
+6SIqBwyaR8rX4XbzI78rddQkFhIwDbzAlEzdHk/VmyJqhE9dm67AAVFkh5yBfvESMfkt7iQvyUs
OMefm7Itv3X/Y/mxzyVxp+gwuu/0hd//9Vjm/OfXb/nDT7T/8f3L4ddy4Un84R/b77v7O/21me6/
tjr77bf/+M7/1y/+UAA8TtXXf/+39y95XGzitmvizx0ygt/VARZbDORtf7kqWcUALv7QFf3+U7+1
RerD4olCAcA1/YNH8aMt8j6QC46owFXsUoAwyZ9EBc4HD0U1KWX2Iqxmjv97X+R8EJ5rCkQFC2iK
julv4C1sm2f4sw8NBa1pS4+TBcSGg+bhV2K0NOI8CCJINJ6psEYXct3NXNsq/WKLM/M+7zAObXlA
fcZQ2a0WYP5Yb/PB8aHLFXe2NZvwHQu2z0b+jFz90VNoC0O3uaG5yTatUojhI+z0GJepsqK4ufX7
5oIxZL5x5xBxvWE+FYltnMymtSh+vBGbgNGfJIPpbTQG3rGAMIJwB8Ot5e0GSJ6pY59wmHKpR8/V
SPEGz5nPJXNWTyWPTVc8CYf/10s6eaxoNpj2b/uBIDV7frGEg9c6qvBl2C0ussRqcb8gm+jrhQ3m
1l/oKWxg8u2RY7Be6ZIAEDiEd2NYna00vwljp9sNpvY2UhYHLfpjZYivQz4/Z9gcQpushwTzChLW
Wrgv7PbbIw78NZvXa78bHn29WGfjTh6sqGvXrW/Gq56B3zYeoy9xgXAXHt8hNaqL34/fcFQfVZs+
zr2RrWtbbDMZbNq0fpvwi7RWmR7SrrwVZcVyKm8OjJH2cUvWgVvIa45gytfsZOtFshCLl9T1bm2K
81Uvx1sPlVFWRM+zx2vU2cnWZ7fSBOV59PMtDMaKBU/z3CZRt2265mRgnNg0ef4YNBXFTCruZdNc
VY51y2v3MTd0z7AJ0qJl2KxSguHNm9Jpl8dtdteNxEnWg7VxTXBMdkv29uga1a5LgeUNkg1LOyBN
8IZWwxuuCUbx0mkb98OlZwK1t0t9M8U0AIYa7kYnBs7dD/qqYEuy6bR4UqHrbHFuXJIi9vZlaDx4
hfV1nh2uE8t5JqruNerjat12OSnr1fSVJMpFlowNHC0BCTDhpa5419IpfTMwkBz7MHtX3UjUddP0
xyA1L2EnT1ZIs5GjHcFaT3OQII5bqQD7T6GDUzX134AkeZjXnWcnd0OMfYidlQOp0dA+3poaC8eY
M2I2GMfdwm0Jce03xk4Z3ohRyVAXHfgP4TRTXGVtOH60av3RR13madvnxJ9vgGkg41YQPFMsf81w
E3cQF8wRHnNjOvOZ/gcUkwdIHx33uE4tT98YuQss1mwOqbklhdq/rSWGun+NxJhSOX+9I1+/h1n8
3sQ/3zAWldf3H/vt5McigU5LYSTm2EWtZbGl/m0gpj4o4jaJSGEchqMYJuB/DsQEP4VJCKGXY0E4
ciVf+jERE4olOVYL05VLvorFl/7G0S9/OfltC2+XoxwIO+zqTaZsf9yRY3qNtdbo4/uCKiOGKh27
n420eQw9ZkLJ7Wy67zQiPlMk38J6yZwcB92CDf2IP98iAS6Yx0czDk+Qgda+viLTBipx4K8wfmyM
4hmZPqtMOqPkfe7w9xqvIR1HUrj0K2DZs2RrlBy73TxeuoiPsEfHlw37oDLPlvaxFeI6VaJSG22P
/00i/C/8/+/PfbnhEvitEJ4oXuQ/6AMis2d2jnczBQIcjGgu055jG9pC8vmnQek/8UWLXwFSYK3Q
vlvK9sTy5nm/5qsadTPWRTcvLUfA+jDu/ONALlhJKyHGcI+KQKx8qcMdJxWDw5wA7qD+Arz0wG/V
r52GDwOic+ntujvfmi/4Qg76O8XeUNnKgBMbTlDnwRa4VXPq5/jF6uyDlYAikAy+zHl8sqLoIZ8u
oBjs1GvXcQkoz1H6I+LIJ4wEip6Bw9wFgF5X21QNFMCD1W1EJ8u9w75rb8GpWg+iZdY1i105Sr3u
XOtFMF8Zm2BfETFRF/05XVxdkRzUUbp1Rn8b2XsaItyngYX0OGETEUJSABeNaWBX9IslekGAT8rd
KQZruyTsP8dm91k68XEsVIUgCQmwCIsjS8mtZ+g7Sfr0CNaGlEG2WqJ0t8jHv+Dx2LKI2Voqoymv
gpsygbarsWBMce/vlMS4Z9eErLQqv7JcpO5wmYaNNvoXc9JvTWNFmww4lkqFgME5zuybw13TjvPJ
nUC/WHG/FUniIJYrW9od3zpKld2y/HvsIlJVoqx6CFvJBCn5Tvu8azq8FeVwDeSZsDIcbBMXMpJN
OEr4QiMbbFRItjhyevNRp3KXIR/oDHUYY+ZeI8ahrEBH72U7eD03oZzOXaGvCP34pKW3nUP9uWy4
zwoDT0ZxX7jOUVnVZ86Ua2w/OwBDO3KQ12Uq175CM8dqkv7mqknjK9MbroopojOIO25ThqxPgwNS
suL+rszuSY4C9yxxXNYoEHDJG9gm25jN4Gqu3G0sx2uCN3eJbreq6nYhuSuNig+TmD9ZbWLj74nC
u9huBC1Y7N/orCq3KDDNld8l3xiCpRu/aD8aXYUNe+rWczkbGwY/7DONPNtYIaWKheUK/dq1PVuM
G7ttyC1NeZoBB+NZVxAxYV4ZRXtopMtcDeWY3Z9zxcp8Lr9BmTkVpv8u8vKEIvSWbAt8LA2sGt16
59BrH/wcd3Wt0rvOgcdapcu/3HyfhuY+BY0+dUCd7GIk3ciPAU+htdDE0pQp5mITwRp5tydRlugq
wwOL8m0VuyeUoA+kMWzlTLXSVfuUU3SFCP+1tRnieg6NICabKBcPhq2/OZHzgHIO+klc3jeZ3pCe
sQqn6d4eFcFgzbCzKbExBeEDthUM9YIW8y4gCfxBZZEvd56jP8Zteaa8DAhKJBxATl12FrI4Gb39
0UA7vO5TStfGGL1NzfZgFSUJrlk70muJxHCb0yMSJ+1Vi5auLf3PMhPEnjjhDUZ+1W0DStOdHVZE
jaj8m57Gq0kODNk4lFaFgdu86+zHWsPiNOLuFuH/oYmiR9NMtiKKgScDCbriM43SScaboZ1O2M7f
YzkkV73GFyDx5a4yCU5bJDnqF2d8Yti+tcrkq58kyC4m44z88z6b4RqAS2s2ecSZUWrLO5oi3M8i
P9aDQmIsACM57Alqx6g2LoxqyFb9nV1VwX3u2lSu/pDuCyu+r7OWzp03eVcb/YhBqA31dppc/7Xx
w5fSiHA5ZwGj4GS8nwz/ymd9W2De9+mncz/al0nbnkwTmlhMJvFVFi7XAx7+DY2ddZZ41dZh4vYr
qSCzJr44DUXfcgmZGXCndjpz7LNLwP5rI7ilyFTQiRDmjnP5PBjuwxJl29fi2bcLxunaHAG/DndG
El35KfxmysKjWYCoDil2kWZEhGqMzQxHbiQG7RtaAvlRBDUZhGxV1pzh7Y05okgbZllfpEVRknNp
/6vsU0u/TR30X0sjEQyWYfH+S9X320/9pzRSfcefWBYuOI/67h9VH9JIrHMuzbz4HpBn/SSNlHzJ
wb+Kl9VmIOD9tAeVH9iLwg/GavtjfvA3qj6o139s+JFGLjBNHorxwuLd5o/4ufTBrWDqtMb0kuT2
g2M16BamrjoaSPl2iXBvjdB7sMaEExisVJx20IW9w8DAzDGLS5mykHHUowLYQqxBDNmQtNOMy92r
s0MPyJFWOSxBLXTIyLxu2KDtoZNM2hPO2LNGqtjQ5q9cyQA6c7IjRtYvIf30FAga14BCzKxPaSlO
YyNfZBx8SSx2JmXtXISZfEzjHsjSTORbJw22B3XzlJvNxo+A5sUj6BMKyivH43OIYGvaxSPRDLXp
PQIrdJDg2ccSrDtn0t7Li9c8nO37ABW9npn1aWHcTOy3d+FsvChvQtCHvXbwxo9OPl4HM8eS1YEW
ZEueb1s7+mhg10l9+QaktF42EjDN0/a1ERXD8dDq1im4g7gAjBfG9TrNup1hi6dO6lf64ns/I5KE
QbHlD9jrNEEPAbhj7qhwf20VmNuCvIht0RAJb89lvJXsYjY1Q/T9ULR3kRHBDfK0d2W2zksMNl8F
qUCsI5mKIJCJ2ultKDuI140ZrztYBtwPCE3RIv3UeO6tyUWw5pBSq7xJXu3BeWeLAK3BBeLCSJPI
ksUTGjBQJZfjwa4g0shuML6UY3bltahiTctODkatj7HsrwTKnZVdMuGp7O5k8sbCkmOx16MRrVjb
4qTM7uqApBTgPmgaS//cez6rJ9ATHrdL8KZVctN6DH8z6aDr8m57nNwGT2cl4pbJbFV/FpgV973T
LqrLvN52zoQdsOhemECf8zq816Ygf5rA29FjFJLzcKtAyc913T4RAGivXYfJlRslNVmP5dGNA+ym
YfAwWAyaoyY8aPwdYVkddYJganEeT0P2lCPwWk+xZTGjok/o5uJbZbcLBxqYBBhXJLHSw6hqZ3dy
9ryVjoyTZZcvyey9ENxxpxbVTyyGcB3HjKOyeTiMHdxRlxyeNZPYOyy0PbOrak02wgn/7Q64Iba5
jKKLH9gS3JatcLiSL23wZtgxI7ikh4Y2twV7jtgYt6njfWsMlKqJYcSbKO5vOjVfxqI5h1hM4wFn
cuZUySZfdES8B9kamtGCtpTpujf1lV5Yx6F9i3NzO3NcsFbjYpwEc+5WK9IEUgyVsYy3BpkfRJLA
POk9rsqq1nQldvWIpJvt/Th/xju11Yb9otlCtyZdYNeX4yvz+0swkIrjhCgyV8XghOcukpe+7p27
wC78OzdMjdt2rMcdAQD7znCZk5hedxX5SfwoJK5fD3NtHNmbYIj0RyopsY7JzykiF4FhqPbQ9vuD
B0FzXZSUFJ7hY8kewgmBVZ6so54rjNe6o9wpXmtj+IZ+44r9Ais4xFwrADCk9/bcmS34ekzG2uLY
GyQN9vBU+uIthJtnhSlGlpaohcKI1H7x+FcNxCNLWUgGnU4fUVfFK5dXZk2Q474xrENNhAWr+aC5
GWBAMpx0qVmjM1aFL1jBYXgXaXofZIzNAj8/DwgxIHw4N0wYwF0Z17Losye3DVS18LKHXSwm4suM
KuTjUnn1BTMPFL6M+g0cHzLbsMVtOpqFOEJDs/f90ATvjqwfRR8SqrGM9FwPNlLsh92znyr7IUX9
dfR7Me/9zqdejAGL2GY5b1mQRuuqBpAYYtheshdzKCo7NaKmWrmqxiZGtuLQQ/SajH6YNq1TfsIC
j1lsLhO5Gf2ICSj5UYSXeOzJYPBxbyl3YISaQ2gE1zFWlroN9niSGty+Xr+zdAnK2B/vUxgs6Mvf
uihQR9IVY73Wjk4It8pY6PfljC5TEZUSeeMX3xD7yWtvDeyZEXz6k0kMTW8j+7Lrol33VfTFc9DZ
m/lF1OkhMcRzOUzvPgVn4JUnVCzbXsbHpAT0aLpUroaQm8RELeraCIScUe2MXDxKF3YENNyjmkdn
oUmRF2wjfW6Ee0+6TX3MRmPcsMl/iqzpxXLwF6AuPsgU9YwFxFiaNq+EtWO6vin5090a4lbdHgZo
sRCsWWMOYI9M68g6mWRQdeP67S4I8q3OxG1ZoRpujeGqwvFDxUiqUxMn29D0jpGVENeKGgOSKiq9
tMgx33TauW89K72phKl2kduAprBtb+0hEViPpb6qpiE5MrpH+RNNxMuFcN8NW2pu2CTE5HlNA9pX
3xR026knuNe18nKPzB7Vk7WJvfpcmdV9Y/LeE7l03SO151iznasopMnoFFoCDyv6RArwJXUoT8Mm
p5sSOVBfo3/mhbt2bbTPLTU0gk6k7lWkmlXnTY95gVlXy7sxMJ6CpCQcIQZP4Q7lZQ6SO8BKyz0d
25Jrxe/1HDy4RvGmKVeY0eIQK+zp2Ckz3Gl4jluMCBgV+NU4qNS1RnfLZz088lEf13YZxOe5od2w
5+k4EA+ypmJ5z+0cZbmNZiScmsOE/n/uyIKaeQJoFgDUJ0VHZFZ90eX0QlDkeYYlDORHJCAnark2
vHa+9mr1Oc4BhJsyRsGSj98MwabOtOujmrgbWo2vdmnYIuxmqrFJajLsG6Pfm1NdcrEEbxW3OvzO
xslplp6wmL39v4p2anZ3Ga3+10X7jli8Pzl/f/zUj6Ld/iBworo+afbfi+8fwkXrAwUyZTxXM/4k
y/kJFIljSbnoEj3GhywJXdAzP+a0Un6A7UgNhRTSw4D09yA3f8IqklKKixen8kLNkeYvo8pCoVlD
Se6tnAXlXgj9yRkHvDLVYzKnJzbI2HO99U8vzz8bWi7+6Z/XgjYgLsuxeTEcn/92TPqRn7sE0ScV
S6GO3I1pAJYxhKcsrN/AMiCLmgsTbvnQk/qg08w9D2DBttqPnaOjernRPNAhwWy41QF354ZSpZma
6jhaav5m69b4QjcKQgSH2JMaazwLdm2uI7e2V1WbXJeTuHKn5JkFO3Zcb2fQ4K9qEx1IgOeKuBCs
RYtgOA/ye1L9Tk5YUgzP7nMaMKdzPcn0QlPq5njxwTTLnFo2yIwvWnu3wzS2Z34xoXrAlAtOmWAa
w3WfubCLE9yNnPCav9dHbx4NVrOyneg8gPQCT3hxw1DfWuH4ZDNV8aVr7FAE5GofmJzc+ajg3yXW
RjvTxh+hvjSDchmNIGhht1eUDEMQoNZXDJNA2XFrXQ2kBG3MvDZPUTigCW8brNtOVn1lrc6AAtLN
DS91vBt6aa7H3PdOIGY5E3UKSswp3AQGg/EJeC9TPE/U903hUW1GwjticcCXWjHRGkxyUUB0w3eI
TP+A5WtcNWAuDtye8F85+Vl1mbGhvjk5tr4aIEF2RX0xUHsRPcQcyY2yK6H75iZJLMAX/cSGs5ce
pgtaHK0gSBuoMAvRfWT0dGaCjhJUzoBTckTtXsrkrBrtT9wBxt1A57mKkcYXgUMIqmppCBqcFDp6
bGpx33I5bmF470dXU6wF/s4owg4CZPjm9Nk7qCnyxBpnj/k0/tgXgvlw5VlfmQ51O54DIygnsw8R
yYsXWMfllVVM7b7r/PSM4Nd/lIa4L8ocmFLmuFvXCfS6p+v54hXdyVpg1fMAcwKcZrxSOn6u3ZKs
rcBPth2aYsbj4XRu1JBca+KrR7xmLR71sLqNrdY/uVbwUfuE8NQhfebkMyftpPsSOnNyRfDTcGvI
jKpD5zYDzUqoa7KAhocor17dXhA1mTyhfGUcTrYMVJhg3zV+vy6REdJ2YThbnGfj4kGTixstolRc
ajYX6xfqt2BxraWLfy0jnmWvFk9bs5jbMLl5oPJ6TG/xUFznmOBSMzlPmOIM+uWHFpucgV0O8wYD
R/xzAKVD3knjHpE0rlrb7xc+EwGBLvD6OUCx7w1DuZks019VWgK/8JrndHbmve3r+7bpNnXrvrc1
W9Y8FMmqMuZ9L9hQIBZ+jwJgy6SNnqSNc8lOqtcOTseW2ybN3AD9CRUEBiUvPBOKgRPb20Zzv4s9
71NmBsWevIaWeUHwIqR8jgleWHtzhjQm/iZnI7wJ+DiunUy4q4hxACjri67TCzQla18ycdkKsy3w
H/YYnJjd3DpLFWv2I97rbKltR4pcqcZjWc4ST3qxdWDPQWGHON4EkEaiKg7WjgwAgbemOI5tKR4m
NN/Pbe9MXJAYQq2peGqDhEJsCusdIiYTgWCcCD6B1OR0FpTnaVyWGyOqSNRbqndnqePj7yU9oU8e
eQ5Rs3O+l/wAm7KnGWCsRzvQJt5Nv/QHgVWec3MkGmDpHdqli+it7EtYRmfVq6t+6TMEDUe68S7x
5B/rpQ3RAfNztiAFpnKxdCmoF/SRf2H56XJ3M8Ygv5eupm5lQj9FpwNoE81k8cagZ6VphTwzLY7m
0h1RDRERKDveyjT71DkIrRLHuiJb6FvZZkwSYmz+S8NFflGyzpYmzF3asblTNRl7VKz0aQTv1P5+
piSlMsIxtyzBisFANd6bbAxjCfuRD43GZGnqQ2sUxEqMSboXk7zkysxIQ66s+gFCLZ7JhD3AjM7y
VLDAaoLxUzB5nwwtPo0Vvf7cDNOpzO1bPg3fPPZbWEjMXd7TkzAHP1RR3VwXAf234dcOcuucpJKx
h9Fknsw6g4yJOAw+lIdpYIxwtoA3nUBCMMoPlySswD7+9X13wdX9lDXzp7vuLyvZyM9ok9kcEcHH
JnJHUmVg2ztLviA4UMgPLMfY/PUjLr/xrx5x+Yt+MkpPeozrMOMRg+i5F7ipBOnhbAkRZPd99t88
vT9tXaWi27CYoi2FBeXRHx8Mz3Qx+QkPhr2t7sM930OCxaXP29P3Z/W31Gj/XGf2B2Ha/mt5855/
bf9/EKMt2gJKsp/e3UUb90OttjyLf/+3VRMXXxiI/TKc/u3HftS56gNSLzg1SnqLImHJTfpR6nof
bBp3MpN4JNRlS0X9D54jc2vkmb7J3v67T4cv/aPUNRGj+Th3IH4zvHbE35Mk/HoxKukKOKoOe0yT
LdUvRSezIg9jR0Uj1r2I4Xvs6W9LC95VJIC3f6aUL7/hD5f7L4+wXKE/Xe4qY+dVaR7Bzb8O0Vc3
3Yn57qfX/J88xHIR//khACOw6pe0Acv8/aeHSMfULt1swvl4Sm9K3Mg39SOwmGv3v5Ew/POn8vvj
/NIXoBNFuevzVNrqK3tVXrNPNjeZv34yUi3rgF+eDoNYPrcO9inenF/eky4qgU7i2yRozvrkS5xJ
Tmf5IL7bBwaXN3BKpsfRgkCYp95bFySH2cMw4bV43sFSnxri8ujz92HchJfCzph+DznDGSJeZYpk
agTuHEk21pPzHiAIW1cBqDsgbMYFKM+GDuszubb1WksfY73Ljg+T8zi7sN6apd4S59JpPykw7ASC
reFWZschTLqrMm1ZOQv3GLTDweiKhyGlX3c9QIhlYu9nwn9RXZJ25EFCkBUzbfQoYl1M4bVBWd6E
7pE1zr3CQIkUEP4OhqE1MKOV08gZlQvZ8NBxt7Mwl5p7IqlOMcAr+4tl+KAJiZa4w4v4gEgXeLQr
burlBuOmoMi7Ytf0jsNqdzLveo1ugjm+W87V2myHateDIWVdWzCpkNnFrTsTXYFvYmnWCbla3Ud0
o1f6/7J3ZsuRG9cW/SFDkQkgMbzWXMUqzvMLgk12Y56HBPD1d0GWLbk9hZ6vnxwhi2KTXVU4Z5+9
18a/5/Ry72Y8P12L9GPZD/ZKhRbZdm/+jLV6KAr9GrTIL3ER7eJshvrSv82G91oyoDAw0see8gdF
3PIHLIfproC3MEcdon2T7TOtzwBAKHec61sxV3st1T2fAU/jOKFzdFfYI+ibzZoDeQg0Cz/F1IKo
4wjuxFNJmysOtxVOgWub1WnO1ENLG1/b19dmYJOe0udqGQDcJRszRIZYDbqu6c3xnlRaXPlc/IlL
fegEMTZmQBuUuSoNsbXt2bp0dtBe8oG6c5ubAYj5I17uFbf2feUN32eY9Aqyf8rpg5ztYxzHr33P
a6Qxr+qeoy6vZ0qEwhsn05+h39z42Gno+nmeiuHaCJ2M3FiAH0MRLi19zHZkJgJxS/QeAHZrO4+y
68JzNKWfwtf8LRCSG+UtnwXrulTHaoyOnD/2zhCF+5oEdT2bLRCkrGSdUdbB476svIomMJJ8FB6f
RU74Bn7PVgt745p6H4710a9N4CFqw/V93JDYhliNCz2Y6EZE6c/a3WCZGxcyrLugV7PwNBEVFkTX
Day5Mqq/tQq9r4G8BVxitomckOybRMTwFsiHah43ZtO/ZrpfJ3F6FrI4Btrdjmo4OXHIWdzdOxgH
h6k9zZX3lGVyLzuJTUJcmjB/oVcNNdxgIrF3tJzyso/3ZtrsJg4dBTMkGhxEQOcy8P7KvOwFg9QP
OQaHQdsbbtennpxybxgP3mIyCcxTjxsst6atISCPQSkBKLzDAdECCIAPLuCuE9GR7aEzU5Zh7glB
eRgDuYX8SpmdqvfdxA+0HM2BNtyXkbFdeCYgSu6UY9HLDDMt/aYSzUs9Rv00qx2U8H27XMS6gcKg
1r7xAiqyPBvbsz/PBxc+06bx6GduuxssXeSoU+uqAe8ZIRcKWsG7nJK/aqScJoExNQ787Uxc2J0m
veKFTB1XYh7cgCYrFjNsotBHPYggBy3b11bI6QjH8xwH3JUSysFDQhmrJiJJGeqZAvv+wJ735Vbp
Kezm41zaR7/qH2l9SlfEHR5bwpGJy3TqaPU45OEBqPGnYU+fwJ/SK2swDzVJUJKk/WPQOdYqz+Nh
U2kyUFQv71SN/6May3bnTBzh+iK4BJCXRgKvm75x3uPOPcy0tleFf61C71tQ2Zdu6N5cN8HYZW+C
Bpq6oy1jxXZ+GvFJEGCFTaVIpPiYu/elH8ENyNSJBDnm14HQAtvgDozUlW2hrQyWfHUdjCTC6300
ZViscWypbZhEOKeEfvby+Wk0EF+mxn+eHf4sUoo7bUcm2XE03SblJygVTNYwmd+Smgsj+X+AZq0D
ZGdWV31rsV256XMbU0wY23Z2bEs3uungk2yE2W+DnD27htNrjPlaGUmyYtZd3jBwV2uXzWOIZ/sL
FAiv+9jlkF1QIR72cpez9h9Uk5prn3cYlXrqAOk03UOfbW8cvxZI8yqG8ZUVlDCp5rm0va++0CR9
MYZAJk0gxk1iO/Mer0LKmkr7IfS952BhwhQRhBiuvaeSF+wmFOY9rs1242bTtC/q+BuXj+e+834U
88xTLfbXXl/yX2J15dLcjsM9WTFzk0JvCCLzfup6tkf5AIsScZ/PFlnZV0NqYrgbr/OWa6ZDVV8F
RWvrdiUPV77hTVs1L5kAGeqyxNNkeee5BWEYMbY7N08duv4crv6duyOO5Wympr7+iwQ8N8/1ry9e
sdPck3UUv4VqALxPo81YcwnkpNBtSp9Mv2nW03/RKv9JH2WU/eOA8tNIZ5aFrrJl3qre7G2TrsvX
9KZKV6L9L99nGYD/4yT003KWQLwZyoRv1OwQGjlMFjAabpPn5NrbJQdC4/9l9Pov3+6nZYmEKnan
5ecCzTwV52x6/M///X8xP/7x9+b+ND9W3POwYfHft6NLY5jrxjoZ+jeu/p+Ztz20a1RrW7isD4vM
/Idh2CuLsOcgHKzK+cnXSBjpfRoYfx1S/z9ve9waTMdbcPb//qqx/si6j4IYJWyVjz/ufL9/8W9L
30IodbhQMMAvsIU/LH3WL1D9be4bBAElUMrf7xuW+4sLW5/5lSwyhqFlMfibD939RXALkdiSlusG
ALg/40PnVPLzK52NFOC1cKWDLR6N4B9fJOac+uTUgwHLCdxjWpo43mkvuprJ0a3tArlW/VpoUwFD
mhZIAq6mBCUHX0Y7BV9mXN/grLZBRIZffVa/d/lI2mPW0YNubJfVoZ7RUfD+6sh9qnVQryyQRctl
4uCCg95mkXejmso4hj2e9IFiWjwhBo9Q2JmE/IN6PoKy/nQVE2bUiWuSrsBiXHAt46FscEqmMx49
1XrxpkUCRQtcalTxIbOG7/XY3ejceSxQ/6DcuHxdY+GdMJhiNhrljX4+Y76tmplyJS/YlmnukgKm
ea8IiQJXLU/FqM+9SxoE5pZQr7MKHOot8SOFRnqajAR8UvUW8r9eW9PhglkCi/AuXVgtIr0v3SGn
lpW7TWshzJEb3vbu/IV7gm48oANrKED0pgvvWbsBJb3DwK/WUaw2NSahKSkPeFcmkseobTMn043T
2ffx0nDiRX0EfL6+dhLjxpRUvxjVPm/sLb2fNCbG+2qc740iOUejTVcoQU0U6htZtLCVcxOIez1f
Bm29tWXx5haQ3QtKr+SAv3FsHmZPHl1n/gjc9rEYICUvHY065/xh58tO0wRbig5v+sQ6y8Z8HuSM
s4cDMDNI8VpY6ZWCybmrbBD1ybL4OaJ8ykZ9ZXF2d+zpIeny2zBoO64p2CoX405cc3s1gwK3SCuf
fOo3NyyR6HB5BEpV0eVJBO49jMfqeg5SYF5zik+6pzLcmdI1j0C9DXuFLacIoAVOk9wigG/zkqaG
IgdcaYj5LQyaZ3uhOmsScdvJtF9LkBKALttps7wcdSU/SwiCpa5IkKNSjrNtbkgKUyUfKvh9I2cH
nsi0dKXswUXARTBScD/ViCVbga2SWrF4J2MOtxuIdZMkrw4AL7Bv7UZ32b5LOJJX2pw2smX3Nmce
yviS7hP8Spy82pcIpxu8JgF9tEQ31i4xhaApH3WFd4u3JVYW3W6trHsarWZE2QVzANv+EzMd6N62
Hja1Ndqb0khnoOP9p+OTQzbS4Etz+Np6bvWec13aiBQTkd9kxR4qnbvhs+lLN/3DHGOP4J2NEaep
+m3cwKoSVYAHd+zwgUnrbGIliUSPScjl2mN4F2D5RyViAQRwuMWid+NV5fNom/h7GnlrG/aRzNOG
SwclMzmgUDwjW08UR14fZzuPLq5sfsRVimlYreo2P3q0nA6zeecYyA5u5Nwio1HgFl8wiXBJrHoK
Z8VX7A3nRvrRTttCremkgwVlG5tpMt79RD22hBtpy21WzYyPSHRsRtLu0m1YB9va5X4U5t/8kgS6
J3Iqo0xVrLLaSFeVSD5hnl9s8mfrQavbKgLOBxsLd2E20lOcMAWTAempF4CPl2btewkgBn4/65iy
9m4EsQ1s1WWyjBPGjPCUi+4N/DPfZKB/NTV8D2sbIc8xnPgkEkReSp+KtkKRKpiwnVtAFLZ+l8mH
fnYJt83Wo29Zx0anT2Ztv9IOfeyrjkbTzj1Pw2BgPcR1Pdn5XS68c+hb900vvodj8ZTRJcxvu4+x
V03HyMpPkVFs7b676rvhph39cBshbLQZoRLCdMMWK+cj/BvuFdln3LebhI9CABUE4qrJvvaoFT1n
BYcAmdSv5pzcTVO2Tef+qSol4TnxYaYGJ+Sc/Disy7uucjatIR5LvfAWo/4JEmHGJw/vcuqs66ss
dsu1Tj0ygYMQ64nCYLZSs9w3o0dhYMwDxXHCK6yyj50pzn1T32HnRiUwj3D8jq0/3ANz2CVpj3sK
HZCLWRjveNA+RiUQson7zCru6peB+5/ZDy+jmG45+eoLfWIhvLw8h2kTtZvMbD/Kjqy/6lzsgw71
Fr7MTvaUnzUJrTXxPVoe6JZdy9R45mdnMfeHDDeg+dIlrLc1FP1UOuVjRjk6Jk5kM0z2wVWt7Tfe
kBVZLvfsueGZLspzZ83GwY6w91HPsONs+ulZBqzvIbl4URnsulKrbTf2BWQ4zgHJ2FyFvX/s8SB1
aR9vADxsqSm8GuL8DJjyhbgLPY5VnCFTDPT6udjlwCm1qBHTVZ0Ni4/GAIfMfhYsXj1unnPrU2ow
5GcGi5C/IjjknZ/olSwpp6AfQCYmMsP0aqWoOk1PA2IKqMVPUg+KESGWMclp3I7mm8wIr6RKXiAP
GfvALLkuh+mx0ICC7O51snpK5kMi8HU1A63z4Rf2Nta9EqGbR2p7LOf6YoVY+DTv9RUhlIRXv6TS
xTixzvL4TpL3LA/IpBpnuu8+jFFca3z/PurhW23xsvKw3kW1tfOd/uLq8DHJc8ynhq84sseA9yqu
2FGkdo2yvs2J8z10O7lpInqex4A+wS5NWRN7ur7qrvxKc3x0rvmYUmuza8bEvoRROL+VXPKoKmp3
/dzCm2hznX8V6fA+D92Fp/K5oSobdsuOi/kmaIetF4tDElGWWGmKL7OKXp7WSPecV/eoDuQlOnOt
22pfezU9c05hvUnXd14HwsxQKHvXrjZ/4SeHDhXjTDNGcIozuRlYmNbFNpwFQiL5+eZJrg3BCvSH
EfZfqOf/lEpkpPQtc0k32sJn9vxpnRt4bDnktMgZkt1gKYmB2nKGX9ljbh6EB4OezkV4o4D6bC/d
8fdzWwgAGi5vJX8aQtCqzAddnD3YjTiPYaQZOwyiV0YOw15OAxHgCHNd624mh3etmnW9dUYsVxRg
7KKibQkgIl1amfhIk5KDWIRU0VofoF35fI6hh1KzhzoDjzqvnBdwYeXW99UTEy5yhwxe3Dlq/rfh
LPcsUzDq/6cFJ6/Kb3Q3/NxQ9tcv/G25oeTXkQtigTgttWO/Q+dsTlPQAqAQEsTACMkC87eDlvmL
wJhFinZZSS0WoL/vNrb8xXL4px71ZHw5wLg/s9uwJv282zikOgRMCEd5PAR+BVX/YQEuqnSyVGGg
zTNTwYMqfqiqk2cvFHiPOCHQ4kWfpo4phyr8b9lStYmNaTlsB5QfjuVJVZV59BvMUePS0+nP5NWK
BfcI6C44izArD05n8QS1MVHQm3PKW/OG1zraTp6+11V7m/vdZxnQbw/55zUEiHwl6BAtljJRNFFm
wKVgNFQL95fO0WYpH5VxwCwTlNexEg+tqh5hvUHBGmZnXzvuW2vLH3U80LINSGvVuQ54djp+dm0n
5Mme6eSt4WSdyEoTUKIXNQ3MelPCwlqVOeExp8q642SXONdk4W1DiPbnuaFCwZyc69wvHkHtQcqm
PXFDvWnEZ3zKkyV1Mpxu9qtKcecb+Mh3jqwlQrbf0EQRvFG8sg8c89GfJ7IHcJgrM7tSUxqv/ak9
Sgwyc9eQ2vDS42SNwaktjJMBnWZNB6G/8QVPIA5M38ibXueGCyTPSA52TsWBtH4k+XQyu/lDFclj
4NBl0DnuvvG8R7SvbyG5U74jDCNlV7sgQ0ou4UUg6Hsg+pYfmCqzAsA/WdyxEKe2oX62zigRQ/pb
FryXRrEwtjq/Vwu9TIfiU8/dfTxSPdSmyc1YESKbYMn1M0mNBD6ob0VvTexeVXqCOWjKvTK9M3jx
+3wqKQRth4Xm2b5whXpwPVBfkzQPdLFfMVCQSdNX/SD3RSepa1cpdRCUE+GI5/Jj6+rs6vIcLPcF
b26fIN+ItWhsA5QvBws7y09Aa4naqfjN93u5nNbajZNvEltfIRrkCL56OYaNE5TB/Ahoq9pE9fDY
tO4OqNgDmQDsP1QCEVEmGT6nHxitk32a9PRypc1tD+JCNf7Z86JrHLzMB0EBg8PWBa8zdkPXMLGD
uckzXix9RpzmwKRadekD17iN5/B1ds3muQt7k/LXdHrTCjIcSbsHpaJzn1COUObngUYjeH6n0HeQ
5M13UWZrJgUS2qbRbmrKpD/iLquJ3UCWhvwaS25d89QDCuGtjlUi6EneGJh5ijQ6kIgdwZ5G+Rd+
BszPdvJALLhYjzbxwDaRxZqWC3lE+603cdAHGxN7+542YoI2VKFcT3nww4fZs5lTXiqQsLemIuq4
SqWY9oNffvaF+RUiTq9k4AL/DVEmjMiFeD3m8lCGrIROIaqHQk0xTm95xwCx4Kd7+5w1w/cey8yq
LJs3/P/+2k2Gj16O37pULgBkeqiyLoA/n00ny+Y3A2SMSWs/i49qmlq4tgRIWtawNS1zXxDzQBFS
w1vp/rtDOnOLuhGuy4aZNE7Km6CmWsytqCcbqCI+VFN6KZbmsDnkSJWmmxqxhA2KYKQSsF3Kdshe
kXYqQqzcUhGwoGMZ/TMfCOaGRkAwI44BEU4nZ8h94L/6JRFUta+gkV97Vd73NJVxXJEPBmvT3Ia3
Olb0myeKA098SgM+SRreQ2RdBI1wyUB8kh9ESpi8QvOTWNRhFabVg823NRRxdW8E5ZuMDBAaUe9A
vgqek8okWCTZ5p3uUQ/DIwiwWw7VX5nqv3cioJaFRjGiyi8ghq79PD+KiWhazW/fTtrqUxSMYoQO
4NmBXd9UkTybJZUlFF+AWEwoEDFxL1HaeO3VIwfRLMpPSZmcBckMrrvbcUHrmNE2L6Z4X8Co4hzm
g0TovKfSHjiMBbSpW10+rePKpunAgKoXc+gBs02Oz6BLzXK+a2hYREj6aE92+jNp0jsPjEzYDzur
tW5aNzs4LuDKHs8qATPKOBKqbKfKAo+fscQyTnNFs6obmfP5btZPpEjWlmK7HXzB25t7X5RHPmTw
6ehEhuTgQLUzxJkfbtzDiSaSSBKszW45bHQrTTm0pCRaWdipfp0P/qcEL+rrvx+ULh+f3xvcQP9C
BObrfpuTLPRcZh0h4Dw5rOwM1r85f8xfPEso8qWezQeRcP8wKFkoxxgkPYeOVwZzZf0+KC1ftfB8
ud7+1frzZwYlvLw/D0oKwXtJvuIwUvx5fpr72SmszvJChbKlnhU08vVs2T2zgtOuogDQIYiMQ9LG
Lyjc3sbWJPP6tKSDc7pkVc9rL8vfde6TkonT7z1bIUvLjeswFMWSqxVmSaqCyujkSlKXzXQ3hVi0
5+SGKjnY4iHQBUty7i4oEYgG4tkm3M9VHkmxSdsgv040m17T3XRE+/JxOUcW9T4jO8/Inw1XnmiH
w+SqbRBDpp0L3o3dh4Gptoz8q3hMvgmjqNc6G469S51BFXK8Ne9VWe3NVh4ibO9u2jzZebz1225X
qObgzzxZhuYiOBE2PaHBkNR/K6qdoDWbW/7c8X/V0dXUUCI5DQ/KF9s87g7ukKFnDvZ1bcrPJCi+
R0n20TAgUh29Zd8HSuXdyt46dEP2jsABaKJS16Pp4KSwxLrkDh/7kLnS9KGCbgfP5dz23b1sOZtn
w/yqQW2d/J7fuDaaa35sUjBTTTLdZpgVhgW9qJjtXdd6FBHk0fTiD4nBCsa/F+YN2Jg63S70qKGq
nqzKGqiThdSXtowOTRdZ23wiXqsbErcToX0fGzSUTa7/ISGC/ElZICyBwLqAN433ATAjDh7FFti/
tmRueFRhsQHm+20cmmmnAlq0xhH6qlCfRMM+MZ1fOXQzsVem7xWvNLZFZPi0deAKDFujHh/GwPmk
BeUryMX3PE2ebbsGJDjzE1pt9KOIGeJCv+yv/BiFN0aa3WZJe9d684tuxIuRlu8uqeRA6XesAe02
sordnKRXs1dfhD+CArWf0865ZLH8iiP1FQZBs+e6INdaNUiWFtOjYpA82fRoPFhG8zQy6mKPgMPL
Jy/rPe1LR+np/ph2tbe1OnXMI+3slTdTlFSvQ4T4mk64tiqudaWJyjmHoQzuKLtFDYZfgcBdkJua
RHAb1apeG9hA7sK+I6nchho4WGW07THyh5lBLdVfGszlQSTQ16qU1CwssespACLYFJh0RDi+wjYk
+ofEc7L8UG/rJjsVffkVytxa+3J0zpUblswP/nwzW2xCdo4uaEskqCqYt/AeKBmBu7qpRrXX5QA1
xpj8m0xX9toZXs2w4RfEp9BpGoofs5OfPQFuyJ1TLFsMfWvotLBsxu65KIYvPiCqFcK3RZWA8eh7
01WR88oTwtgUpexXtVu8Nro86Na9KaOo2Ndx712iCETO5NlbApUfbtUxGNLbygv9xhmdk19F17k9
bidnBKscBcy6BfWcYf0G8ZWIfGi+zUV76cboVFTxdTLaGO1TIgzwVBsn8rakYjQIkBkXb4PkyODC
ZQuWR8lZNC/J1SUMZmHR0G8/XqiYZ/cxS+tU+vRCzgyNejSwMhX1ZfL5fn0sY94CeNfrojgaOvHg
lFXPRc42aGE9d/WWYxgE6TYS5Bk7ijAsCGYWH6EWSe7NmI1nt+OCrUIf0wEJVHCf41dYdR+JpLMm
bdytzN33cmAw61vIolDi7ggm4QmZ8gcgghnzbvjuQtxRcYQNxtp66fjqJPMlg1BcN8NXP4tPL8aU
CLWWjmmciuyW/V0bF49mS0CGdp4fsdG8mHX97EXZvjVRiUMbDgCK/BuWK1a9uCx2ncEczGw1XAde
860Q5Tcp5gcJXtnt/D0I05sgtU8u9HVJiUmiRgoC+SApYfusccOTUBa4cvxFo7TF+E6D54OIrNuG
gSX2sm9VC9ClQkcPymIgEdl8FilND1VrPdFvUtJ/YD2VkkOF7Vp3LuaxlZqkxDxYGnyMongH/rsV
Uw/X9jlg1Nl7nPLiQ7i5sR2M5q5v+aeQ8e4VZUqVgDeCTrDO0MrXnm+cq6Jn/Y/SqypMwLCInn5e
Zzv1WLZ6nrzAtqYnjuufZF/xY89HkkwH7gIH0Qc/hD0/2RabbpHH4SYTjXcejOnRZyvZ1nkOQo93
5WowZ2fDb/VQeTm841B2KyPHxjLM6h4p+tEHUrKZ2+CNQCf3RBVV2SYJZb2ee35/JsGQIRQ8SOLb
LozuJgeEOHEBWs7TMDkFWWvzV6uJdlbAkToJdZS+sAS74+itqWDUm9rzklM/mSkx3/Cct8PLHM2v
vo0mHYB5aLP6xnSbA7TbiTfW9DCbuCZtdZ8Z1YefuMWlZHP0gXNvPZ1vzJbivtEn9RplH2YAPzDS
ex3JrzH2H3LHf7D5pFwpoz82JGA7FqF5TrJ1bna3jcvegeqa5bSsZ8UDwhRqB2lUHm077fIWqkNB
xwza7jpfX+f9UVXT7ZCpe2UaCJ6zv/X7AUA6n9bAwEs8drIBXuw/jJXNuaGc38ScfMP5ojYDd9aV
qKNsZ1pNfCcqW+yKqXJWVuTfpKaMeAczjduj/2IKt7zACHWeSgB/2xjL/NqM41tDGs+2mfr/UxFR
ERXByP80HK8/2u/NP87Gf/+qv/sjlGV5FklHFDq87Ey5v43GDM0O063vE4f81ezwu4Yof8H5R/bL
sbBhWdCQfx+NF7886UXeruLX2Oif0hD5LPl5NAZrarqU2OG+X1zxzOd/NNHkY8a23iwBQqoJ7Lyz
ls2SKz0/05Nj2/aKKz0+hRjgpCnFceLhnI6QTIShN4RX1jZwOXJJnAkqvcPSkB9qT3b3rHfR2glV
CPoY8FwRhRHVl9kxQCJZ6b67DkYftkRx12Xjtu3RbbyktHeyMKZ1ZnEsqLp4oOUFfbxs+YwxcCbg
n4hLB8pRqN1NHpT3SVIRmmQVbYGg8f6TVyYZvE7QizNWhIlkIeFFow2UFW8dp+p3RS6urCD1UTlZ
z5OCxqCwfLNGZzcPac9cmG0cjeO1dF+qjudhF1jvbpv82r+erFXPhV2TFdPGVhfV2Su9a2iam0gV
qCAVFAElf4SJmO8TPmnXZMypz00KD5azYd+no4VGVxebAUvnLk0zrIL5i0mTBnFWe++gCmCCwFAB
/uC1s2nhg7yEB3luhnMR2GzQNn5YY+zhbNWhec3h9kmzuK9TS/NYsoDTlDZmClnB/RsGzIc4UVe0
Ve101R58s2PUsbsz4bW70J/f/QZqlzM0t40F9Nux5ucMlLeGRcIJkJTUbPME1w3xKTEedLaIdOq5
Yz/YSH8G11eVQAmc+8DBIBia1QFr+gHy/WuXYV/Qw7znXNUd/DJrkBHaR08T682mB3d0qH0b4w0v
oBg9p34ignY2/DHahDisN9LJp7OhSIGNiZ8fiL7uLaN7i+FNrhO3/O6U3l3YGXtTVBbT5NIyNZjF
qqcU7g4m5JPdNpxGC/wZcGJ97B4hrbehTemC987IdnYy96mqaoNP2umtg6m4xMFIvWXju59mPXpu
au7Q+nZF0hxmgsq0Ys0sCs17JotXMAcXqhB3oS73phE8ubw4VwAw9N5Kx2+QZXhxePTNay7siYWn
No4JEHeY4616nPdhR1l9SoRpXXOoXUVu/CQQyA/JhP7sFyHwv7yClcN1e3mX0aKUE4egjoNySYc/
Sj7p4MYn+igNzXA6LK8dUXYb08QuYk4uQoqOFL5X+UgtRkFS7ldYiM81rcFWRHeY7sR37YWIZFFo
s97UIHyCwj9RlXA/V/W6awNNUC+8QgkHF7+oL3Y+qu1kOM8mAk2MUNO7vN7anNqBsU8kUa7qflx0
nWFReNxF6wEteGgGeaMpnPARg1JEoRlxaLILIriLXjSGSQbGLLcfipGRZRQmT3TozBcuZQBos1Fh
OcDKbTi2OgRdeGvM1XFOZtgbpfFd2yRpW3KAvIXoXHEyOHxF01KA68vXBDLUIXPbQ+REd1USNWur
a5KVA81/p1AmV7LPLngpHhLAdECoRmcd1v6HtrxuNzpKXJkYblFn1YvW3nc8bGBYWmy8aWe91p11
sIPoGJLNQE6zjmmd76xc7gKJLI7cuM8T+z6aMPt3PRMqhxOarGZvRf/OU9hWyUULLsGmF792gsOx
IwciHCkcU6U5DkvnwjG2pZZl2s+G/W1yyeWJtAdZGuxE4r4UmXiMveTVGuqXcuKeEy6+cjn6ywlW
7NyleiNMI//Cr8WneG+6OH52g6Fm0RyYR4UC6tIrCwtrSlqbKIiCx0PTXxHSRZ2rfiv66Wm0PWIm
sqFP16E4rWfrE7lxE7RViMkkytaWmEaAR1x206m5CyULuzHFD/0Q3UR99VEulhPO9lCbTRRDMpLr
KOWXgMfje1SayQ255Tsfd5Vfg/pU7D5UkVm3uWNxQKbnc6YzPDXpxUiKA0SvHT7hgwP1g5Xzhi0w
OqaDG+6mua52lKA9CI+LStJxC6ltL6JnLrkLcG4YgaLFhnkpjRqfaGwx4wfIXDqoPWvjDMELFXP5
xsjEV1J5pPwxYW/MkUGTBatHd6Zq0fbrXeD0D+WI2kuWPlwAnJZ2SuocKhRfUyPJy/LVHDq1Smrj
vmyxtWS1/Vn5lJOqRCAM+WpYNSqhMGbAulE4GS0NyT6m7W3dCV5XQJqHTT7Jz9wJfpSznE7wuRDk
WyNop3UbGdW89uyposKiaoaXpo7QIohMX9XlzP7fmLxcXLo6JoiZNTmr6zaWfLgMmTj2Dj0McfCt
64O31Mjop0loOhOxhNSaHLrUPlB0ciLHs+8pR1Oj+X0aqBa31L5zxcahNSOJQDmxv9T+jO5OlpXH
/kSHy1S4+OmitTcQVdHcHsBdgiI5BVTVACJXHMbzWX//C2uEhWxFUsCZYyoFxVlG4cv/e2GWCc+0
FyDIv9dld3HzvZi//1GW/ftX/TZ6Sjj/GHIhQUtudBaq6G+Tp/gFQy7BBskNVUmTC/XfjtfUrFk+
H3IurFPeB/Si/c2YayPXYjPjEG5KbthQaP+MJsso+9PgKZiFMeH4QECAF3O+/sfB0/ca7QgbH1Mp
ZvbAxCZb3/XgiiKaT2MmJCOvYcUvWFifvcwYiXcEuaLLqpI7ItXuuu4Q/CHeWmuw8c/CoAAG+KBD
CCIEpGk/EPE+zfRYrS3ZkEP3R+DRPU9qbYZQQNNiF0kbE1JHoQAHzXWT01CeyJtWi+vGrZpnmU0v
rU8FT6wNkjlNebBhLtRteIgm5J7ei+iPQjKcU/FDtDBsgynb+2H8EScdKkd/yQuXM55Xtod0mB9N
gwZFYo08ckBAOePIuc2lyCvy262vqo7qMnLsiTwaoU++wQjlVrD4rkvRPJvIB24or0TDOXgwMfVY
sbKhqjZ3ReXGu9IxnCt6Sy5GZNwRx3mxJV1f7nQFO/CmKWwy/M0PpMUr5en2qIW1gCim+6bTnwMg
uq1hN88Y4t47QIuzo+/7jvu0iklXYm7BUdXk9oSX2Ea0ccitLCfJOhDnZgrZq4HGq5moaOk+Koy8
Tg48gYwmoJMoP/Ay6EEaGlde378Q/bhPovbWwtzcF0lyAdr0VBXhjbDRYFFcLyCorgefghgeJ6KQ
u5oU/dJAC1JQUW6d4uDsC7wJ2gwAY5nyFPQWvqnwCevcZRhjuCl98D3Hls2Ju+qBO4rXpsUq4FTB
HZwEREAKbj3HXHB28Z5AJMyzwN0Jw7itO/L7OPeAEjh4XKFc3uILSjFpd5/MTOFtRp8ltgZ/4xXW
hs6YU1w0W5tSXW/RuWhxdVPj/9g7k+bGlTNr/yI4MCSG3JIESZGaqFnaIKQqCUBiHhPAr+8H1273
tf21I7zub3MXt6JKEgVkvsM5z0nCVE/t1urTW9Yl5IEnUZiNYt2bXpHWgMhiTMxwksw3zIbCFXUY
TNeIjZhbIT6dnc+6IFPCKB4rlG4bBrdrvrMBfy4j2QYl9eCp58llBWyoVefscOOXkXowjOZp7ojR
mntoXpObh3kc2cfa4upnm/YimCQGk/0EGKPClYEEV2QD2Z7IEQe+mNE5l9hFBefyGmybtnsjoIyx
dOoc3EGwumyJB0jcH+WvaXIdQ3cr/syLOT/PznQ1z+6jAw1uxxiUS6aM+LwiZ994yy2E6YttUzDO
GGfznpFv5T+z/dvPdXuXDeILlUh1VEgWtuMAs5l+8MsHvdLGnT6XYDe2kTURSZhnwykpAnxZwXzj
D74BxLa5TcfB2FbdUuxkSSW1SIWydbLkrte0ZE7lPBh1N+ww8WDxLAnLsdvM3Rb9vM+lgcyRkVni
zoi74u4J+2oEBTK7I0VM7MbIhfpRGHnIqp/4ocUO/Ta9bxvLRwGKH62uiVpiHMO4jfqaVCtI2UVy
l8XQIatG/ZaVcWO1A4Yrshwq4JsgKJIXEpWRfQHc2BZzTMqpHsH9zEwCwdKg5MB3l1X1Ho08unol
To4qH5XDhDJPX8m3INdUtuVW2/wglfWqG03IXJ1/uoLZqjEQnjYlmXmyBdLIVYvN2DgPvU6/6lTe
pT0UFTJpxNbqfEZHbKUqU1Ic+mtxhD0ZPibwE+bdxoxdoksOhVDmNhfo5QLYh3o0oT5bBCROXnpl
4wrZuLULfkdNu9xKr105n7PaZHwqjFvHzI2wDfq7IVnucX+JDY7Fcwd+s+DLmGZOGFMKmTNYGZ3B
2ttFMYttU6fb1AL6Q5bzRTIy3Fgr6XPAuoduiKzfbgSQDWOym92PzocDLhcap2VbW95lDUAxW3lA
+JpShGUWz3l5cle46DqcRiRfMinIeSeZf23odggNgUpaVJoBnrQ/7SB+ZyYJl0ShAkJDsoa/aozA
BNszJecVbCXHtSnc3ezLH7enpEVmD1EWLSl3CfmA9ptFiXlKV4bqCEzVqzCTq2oADM0Q2ini0Ayy
NlxS/u1qpbAOMHbDoLHSXTQHM7YDFmz2ym31DXGByB3OiX6Yney3KLxL6ssQydYOzQ55mwiOfX/a
m16G3hpgkhPTNBMd9d60DKfdlRyrQMhi8vmVx+qpXtmyDAGaLdrbZIOc8VxN40u0kmiDUn8loGk9
j3s3Z2Eblt34bRnqYg3trS3BT8HgZrA6kXE318aGpQaao+5oJNWBKcN71Yt8pysGmMIYr9zSusxS
nyzu1XOSImnKTfwAc9HRRUWxotb2LiRt/cSpfm/r/FyN5U0aEXtnSePcm1iRi+YO2eo1CBp728ze
6r6f8z0274nOJXoqV34sL+dvCm7B1T5aIV/4OS6IvyEpqz8rg9ByK0nJyEwXVppKfs9otI8t8WFj
nrehCxye7aS5Ex5vfD9fFZ1xiUXxrUpODjyaOFiW7Dgq97dFlDNGBgLkhxQnCPUMeXiYBkBi+k8L
gnKmD+UxAbk6ZVw5TguoAIV1d0hSsznB9F9CcwJZ0PH/NhxC4NszHeY1bVc1UG53TbCnMHlzdUwY
t8mn5XIaINkHk5Ul90JZWB7q6NeYqmwtuIdtUhc/UcP62SwZipV9w38qy2K5QB3j+/z6CdNo4LL6
BL5zUV3FJOEQMCPKn7TL7hj1KVzH7iMBjOdExpdymq9MDzMmiXT7ctUBmcst10J3g2TEZEb9Nkw5
/qg5Mr4nEM/7uQMpwK3vPCtdfdl4ZpNklTl38iWqFk77uFPzNoqm/OzrHuf+vBxgyGIUGFIGSJaO
j75DVugMEmaXKU2cAp73KanGTZGJG2dh7JABxqnAmSkM3DSB7sADrfP5WcOCdUHMP9VlZ2yVBYRR
yvsOCJinfCboOX2uN1Os2czb8rnJwPFE37TSai80qfIR+gUYv5jay4CN5JA4x4YkvwY6w2iIJ2Pi
Qs79+TXSC2FBZXI1FOomyrKr2EnB3JJYTZA1diviHZ6Tsrp4CXbVShAA5g6rEszipzLZ9tVHZ93z
+EW6drQ1Oe+KfVcr3F9p3PUh/DKey1IwppySNwiOPDlD9oJ0bDV2uOFEDbY15XzdZaZ9ymfvw5UV
+q6CGmQy8udOgsHyarlq4awnb/DZL0jz27Aj1AYzoSo6dc6j379Ybfp7rOPXmK57gycNFJh5jEkH
BKWg4b56bHp7RJteVRztCUaWSj60xeNixfCbB1FRqCz8gp3ulqnkyYmRoc8maF/V5yAIouFiRTxP
RY7woE6YRvU5ceApa1Xmwrj5A1ayITyyn8BwO6DGDciCRCEz4xexGSMZbRynbsJhLmA/L8SltFiG
/EarUHWLsf+jR/q/LOJZFw6M3v/4HP7qnf0XeM8W/U6Z/oOE5+9/62+9ovsX9hPk9UCcRB9Dv/j3
ZhGpM/8+GwIkljZbo783i7g4pbdaK4FHIpGWf6JU8kcmICB2SnSg6Jz/syA5vCL/1Cyuwv1AMBgF
AoSQx1n//E9K535BeJ8LqHke+4pNwVr4ZOKVWz1eb1OXMjIh3Xgr3aXZx72PXGMoAHlxGJeWfT+S
8Jz6y451A2bPIFQAnokTetBlfGnt4j1Cik8sFtgRAu2jgUjbWGN0wpvWQrUlaXNnK/0x+SwEF+M8
caZOi3vg0qFLkwh9UuPIqvIYjOO5X4AUkOp4tsEbxh4yRTS5sWgfZ50x1rNSCIuqs/fU3cnOdoAZ
FyVIgFYF5s6HVLy1x8w7Ikm3yAoglQQhyO2CYWYzDuW3MKGdCT3dBobVw3qxOK8zSdijavDwKPh0
E3rUocE3QSydX1c70ZxTJjpUbfEdpFpxQDqL+82bHr1uVUH6ecgin2A6kLBHN7O/2Amg2/VF95pP
kxXyDmfb2Vje6cDfyIyBxDBc8rjlaDfUe0+LQJlkKHC++PflwOyrUcODpsXj+Eb52aTdTTp5H7lX
5nulinfT1cZGQWwoav04G5PeNE56yLLlp6/7G937X/hMz54jd9UkyQQhuGDHsfFC1kToKGOvEFfF
86Cp2vvsNDLsZsjGFrX38HsV7Xeftm04JObv2XJ/51w/W5KLtnGBdkGXERY3Gja782/baLlyl+7O
loiqmd9Dl3Y5F91oZwb6MPTxFQNUqk3xkK4FszGJm0gwbVgEdNLGwA9rtjH9iVNulwllrWWviaDm
eFZ99phUKK6VqiAZjOV8Z9dN/x5Jn4TqgLo8WoAItJipNDsi9LDMO7ukqrZtaR373D1WpnPvSXyj
RTf/qmJ42cIIHvNW9zwng3wwCoWQqet/V9IwdtJiVeBqTZCLGCHxFzBD64Q4PNOqt+3CgkC20yeA
IX2HJ/PL8AdvDzT15CbVax+on5wEutBoK34rljWd0l6+0gy8O7BRiY596kU3bBR/vkF+3e6NaAI8
HQM0TUBRY8BXu96GEh1Nk33llXO1w0TLjYWOCx5F4inqUYV/LD45XX1M2ojiGkK3f+1yK27buT/z
/aNWdkPZMPqX8/NSlVRR0X3teOdWd++8ioie0/fJz09YuyjEnSLfDzW09bkqdkk8f2o/3w00a75b
Piie46kLritqPUYocHv27jXAnYb/1d37LLmIv3rq5/JCze8XTJGnrrC2gafBo9qE0xpVsmfruO3K
CWI1zUScOFc0pnCYklAP1bkC+rI1hxVSDdJnsJLbTCaEUPZBGU6VeTBsH54hPGfb/7aDS2UdudJA
E5IysUnq5UcLxOg2xdSS+8DLEUZuWvD01IDoqOcUnZpMeMwIIir4YFPN5MOe9SXRHu9TW/1ScUCP
6bxGuCrRWhiXzPVe5FSddeDfidy8MMA/GrYHJLcETdmH/DNbaxx5Y0tOPes590dWk7hadh0j42Wr
fb+85GPxxGm0AkAHAmf5UAAOjTfsLyIKMgMTajVkB/7WEPZmW2K8sOAI2uPtmM72NiuIQHJyD0NG
Xr+jmbrkc34K8hFEmdAhQc0VlYH/pgOLCHgHt2Hjdk9trWnFve61AYwKyii4Yxx+52faOTcmDu1x
RO+HROhSC04uoPOwWqq1wEvKGYNZCQF8yLJ7t4TyhDBpuJsGPR+0XLvU1B33k6s5EgtFHzCbUH5H
O7tdioIhUu1TZnb+oxsQgRVlfraLrYhRGfPupQXU3rIN3WUSt7mJkhCnPYEbQfRh6+lpCnjwJ8BG
yDob82QZ2Wch5/Q+CZaz7KTY6qgjSyIe4VARhE4hPZPRwY7GyfovaTI3s7AbbLvcO4mU0cywdYYc
8f1ilNvGQgqvFwLNGt3h2Z3Lt0TYj56lSOqcWQjI3AEuywLaLOw3u/fdzTDBcDes5C0DGZLTzu9p
ozjBGfLJhZFhIt1jHMdHCF5q01ioPuqcDGA+KHVEY5PtXcP/qQymSawK5BUVKtx2kF6Tst+W2b1H
8PLgyCU7EMFCqgSalaIXZ2hs9Na6eR/h3rtNfTMPBRuYFjU7yFOmTyp4YcJ13UcRO3EH9ExaAoRX
y/CboAe1krOQadYAm6z+CbPUWzeMzZWZ0eRnScTLEFC0wwFjDAC/bGssg4t7NjqKVL/UecX+bHav
x368TTHBg1M/6Ky5IQjzNJTeK3lZP62QL8i0WhbvJvczIS9OMWMiFbyi3m3Kyp5R5lkN1pkV5K5q
+I3INEPmsCr8pJ+ta2hwbIPsn0fDfhRLRIr12GPNqaxTocd7bZMh0ZN6Ac3ztXQrJhp0xorRDy0I
Q1YnXOr6qjZH0luM0mJR6mNc8fGyJJG8haIRc0+7iFgbrqeV14R73AZHNZM6T1WSEoiw0U0q2Ex6
kMJIhTMbBO8RI26rx6KzzEeF3aaDObjawllXIfSnLLGzneGNB82iziqmB808HHIBDZhpxDve3t2g
+DE5KW8Yez25RkI2TnBdpsOTSLH9Ln714CbFE4/uoZnSbD876q2x9NbrOMaz+iQScl0Ihyq36br9
yQ3zXiz2XrTzbzPTh9GC8Frotg/HrH7jc3635v6Q5ITNNcFT0ujPLikOs2+AFzCbl9qzLnXk3Irc
Di0CJByXwS8AbfTBN1BZf2o5vTgEePDnN3MDiCEZ2MnyfY6r3bxb7G82rrd1HrwWrK+tbHxaGn7O
JUkenIYhgCRifNt1PqYFLGC4PLOPsetuImuF03XWAO2puddOSo7ZgodYRgF77cx4NVpmg7jfrpGh
3rlu8FggHBg7wL/YxrakioH/NoyLqNPXulpu57mgHmA+iVfw0paEgmFhwFAl2IkVafpcUS74ThCh
xQzUVzqi62aJwMUgDYZzqt8Bi2P9H8fgs9nT71Slv+YxfaHKJeUHwfGdMCtSxzF1oTw5zVgcSDf6
8uV4P6OxnSsHEPlwnifjmYUuIjOjJ/FGtIxDZxak02crupdWy32LoQmx76WKh984bJ5LL3noi+iT
DWVy6G1m9zpmIUGUSLKvicbYM8pHT4n8YKda7wcxZbtuIn+cggi6mH+dXGewENXI0tTMugm5TDWF
AGEoxhgfQsK9MWabbU7dfeP6f+6WHh2d/T0tNU89YmQd8F327FwALR3ccrkuFH5xAe4umZIaB1TJ
urXsfhW+eou95YHya5+3NUvkLoQbCJBjzHKeQvxxactVJZIFbURmzRtC7KEo2g6P4+rh+8NfKyI/
2yu4EVtvYoXezl9B6rrHyUfp75jWQSSVvxuT4GeweT9pHzAHTMRK9xWn+dSyOQ4izm8IE3xT3qVr
kpDB/AeowzVpufjyF6PfGlXsHKo+CT2ut7Bfxs9+5a1UBh418KpGaAEh4G1f7kkUSjguXFZEDjJP
9g4wE9SEEbhT5WrPvwwxIXZyCu0Rs3TbQH9hFJlyjvoQYSZnCTvs1nY3H5MVGMN8Lq/sW6IIILWA
lClXtgxpxsTWrbwZbG6gZ4yegZFFuv3VpLw7Q5cmY+0SKJvRHdqVXqOFeDZWnk1llu1O8+Q9MJu2
sIAmuKUQRriV8xaL6acQfnr4/8352pyv8r3/fZH7R3O+fLb/bET+69/7W3vu/UVCL5JYfQW4XGSJ
f2/PPaC7ghwwm7AIS9Jw/09/Lv+CoI/G2cSfAfzIgcL135Sl4C/8nb+FS6yZFP9B6huKxH/pznHT
+w7cZZOxsvUvq1y/J3PLQC7npYB4+h4EqvCPfZWfsiTtwsj1sVRMqxhuzO6qQBUfcTWyWPRK51Q6
zvLsBbQyKLrkTSnlfB/kSv4sJhniUaOB/NPO76ImCTYKKN9V6/sm1MxuPNVOLC5qcK/cWZ6tsYdn
IWOIRhz9+CRenHVLNi9QGSPC07dLbWCqkOZ4KmQzh6h/HqsZUUpfQY4oiO9cjnPUHQO2OPGj2fj0
0i1FztNARYEnzoGMnxZMzaTP7jkJuKor02UTkRK/NhrWt9tax8FGc7YAUPXb8Zc7lcZRFqamBRjR
zBcO/an57sX1eREipF2kzc0bSKdDtGLOkZA48tAicnPG7i1dqofSIS80QIohDPKtMhBKZiw/hyF9
FDL4TNiqYt30Nplcs+0xXyCXar47lIsnr4eoY2XLe2K6j5kTmaxPlgdA7b87N3lXiG9wiKNhilv/
01elCY4qPeZAlrZVHCETyba5bQL5q+s0xK/NFjoK+m1VZHg6yJs4KgYf8C7eG0Cye8CmlzGxrwOP
eV3EUbIZmAjuKSBvsyAtN60zMYCxJFqw8kO3qPz8yflO5nkP1hUMR8xawwMw2uXlcyZ7FJ4DokmZ
5u/MSJFoOaTzliD+tvUCF4OwBqbjg3w3isDeQgz8ADmEN6WbmC6201PbW/muqwlfr2Yix6Lc3ZYJ
TgfIDm9JNDYhc+N621vBwVgNPRAs613pZazNoYcG1Sfu0UNuzOBFW/8Fe2y8KflOCRyzj2M0IYNt
kCTQCgxxReRRfc/8685EgbppizYL+7r+qVxapF5qwpgij1/gEr+YZvFkd/nJcHhAhfKuOmmUOM2Z
ZvHzcJCvms1pn4wennk4UGGlvH5bamY5JCHC/chMxe+HEiuNbq2E/b03wju2cvI5CkU4ms/aNpks
PyxLAuJtxQiCh+GB5d+TSgU1hm3uQeswitYI+zy+J0C4RCJW0wq8yEiYqr1Pp26hqwa4U/PI/WxJ
8g0JNXmotbimxvndW87z0M4fdVX+rngT1Zx1B0n4G/4XB+6UCRzDCFqTHs+hkjfeDDvwqHW6T7uc
zUuqzDAtAvYYrGWEjN8DNypfewAi2wGTFaOw6qozpUPrNX3UI0N6jiKoyZgNykAlV3ak5+NkLMnT
PMzBFqORhbqJMqH3XodgoJnqbL0nT0Ef2IiUB2VbDZHXlb4aYODeJZGaP4MFfcFYGnedQA4Fwkfu
wCgQwFCZF2fKk3M/xe+i7iTC2U6Ebl99x3L9xMxJq1tOI+8lKvPxUNVy2C/SfoxqljdOctcO6oWP
74xG7TvN2nEvfYNUaLu9HUXzgmvjNS6rb1GvXayTZOGS5zdKxs+pYCtpyAFr28puimf7Mk0NbJSm
KqkOqBp1huxiCZz7ss6j0FqAiGTJcCCsYdXkYgOcA48qKvFZw6N9LbECbBqJcHBO5bWRe88i8h6N
jJl8TWMVOoHxYlbds2+6d1HlTETWlF8qaBWvMTgAgv9CJjkNJo+02tPn2DsjSoOdZTePhBb/uKns
tgTr1OHY80RU3Uky29mbffRALAWJGWiI1XSbL+67H3iPi0Mnpklwz6sLqWnlRjYl6xUXnq4oGYB0
7hRqEYRT5L9UstolQXzQrvFm6lhsg956pKL8CZz6urDlFx0d2l4ruRAVY+0ChWxSOANeD68fKdVc
kxAs3UDEst5JTtbbRRUIrfsKIYI37Xs1Lg+yqZ9adCaGE5DRWN8Uib0PrJZoS4QL1ZzdsT0i97F7
scti9WWoe7MoETcP9qfI06fWZx3Sstc+lSgJqKbmjzhpn0CXHlxBw2vULNxy2AdZYNwZLTuwspoe
LIOwaZGyOEKwo+BOoMv8P185oU6zMe2yh/jfS6fbofrHsul//tJf6yb5l8AmccBkfyCgW/2RsfVX
DVzwF3K9QE/iewDsgjEYpdt/i+CQx60rEHp2GJWWJ/5UN0nSt0gygAbjmP5qnfhPKifEbv9UOVmr
Y9ryHHu1RzvinysnqysGTXvVbSoBkXqBlOEaD65l/DJ8EjfV2mE03cVMonXnp3JcD76g9EdT5Gs2
ZYZefhpplpvYQazTjJZLYQQrfvTbB2X1p2DqkHPAdWTG4F2UpgASc/o9ZfkdTdoeHUhK7rb5wAzl
xfPlsdL5wWV4jADmxDSDxOqJ/aQtotMi3ArIFmKjcYkuKfh3rBbbgSputopd23BXkXy5CHXMkuCe
VnKnTYiLPUfXvHCF0icuEAY83Gw2wTIo6rsS4rGJnmLBZByPNfk3dnxFbtbWavBA5MBEPHPC6mwD
AHBZA4weODrNQTQ8Z25+U3fV0dX+ts/6MKts5Ez12SNeL1mGvRyMXxOtXUpQzOiiqGDG2wAocL0+
9IaGTg9F/GTuJsaJZZXjdoUfSSpJHdEOmhqyiNpmY3b0xn4TTF/SY/WTYU1Fshk2E190VEyo3GG8
zWIY+1FGXBpD5rI65qV37TlPuDGOcDr2ov7uEmvDFIT1xEiYvHVEkb7v1vk/JIh7m3lC1be3DoKy
zjegxPTpfWxP2N68zWIYR4O4zpKLxF1SvMDEBZTGh40nYsK/QtwQ/8kZNtnk9rRw0ewMCMRkT0gN
0Edjxk0Ne5+l3KJWUwco/bO7xIzUVlTLq9u7O3PGaMaEPRakJkfzFkLgsbC9vRr9A7Piu4oQM56s
z1FZt2IcnlzZv1k1BIpBMAXv64k/GS5Tm151IvscO7nzNRxR2Jm0ryHZwY9NDmJUx8GrHy/3foo1
0mivYHs+chqecmfYFwIuexR/RH7+ZI3FDezDUKXltxJo8OUaOjTZYH/ac9+iSoLG0u78kut57Ocl
rJmQuTXFliWGIPRsUrL8EphmyVpsrJx6G9iet5VNfs0TDo9GHvUyXBkDKokULtKmM9U1OZ6MvR1Y
96mQ/Z68aWbzLg9DWUYzJfT8U+fte4XOH1JYfE6WuTjiGIFTQf87u2g6a4YCg7mrm+wtyp3mhcG2
dYOnhzF35lz72DjKzEBxHT9PQXmI0vRszGg2g0gx6icE96KC4Co102vHsos7Dclmv1h2ssNLFoTL
KH4iH95bUSxyl5nOL3MITqBTHjTuGxfSqF8UsPlNnKZ8lsxl4uWuRw6U9xZhCaUxhIFcwY5xHrxb
ODuZWH5yHmHwJ+zIYOomUMLqJLt0cZ/tkpbXubKYavC+qjF7xXWFJbzOkJyLeA3gLsRhdihQkgpJ
YLwMb1hWXlnL3rkLb32WF8VRF5TJsOROkjzowExPk0HAdA6ZI0n3M9xdP2OZIMSm9bEjiCmgZwvI
HRzSCJJJijrPcjUZBOATGOXr81gqqHPmY5pXFvATxq5a59eJGbxCV7woaZ0DV99FJdDJ2uyvu8Ak
W1hd9bp9TB33JlAztNDk1YWWA/b6vjfcj2TJ7xvbz8JysH7MLLhDLv0d5N4EVckflheob9WZT2S+
1J3uDiiZ7Fupxuhq8cbuWPbdsu9Am14LiYsDXX9x3DwCdNonjfiSxtyEk72wIIVKMpc7wyfVTJjA
YTP1YyoZ9hjg0haSm8mw948UPKt+R0L/Y9co5aLYP7dMieYmvzMaH69V5QIwAIe5lNFtaQdn/MbX
dp3g51hsTMfdZ9J4O13Ev3C436mo+irSbk9FjIkDAAW7XhbnlfW7S93XbvSvzUQ+IPQmScstVz1V
5e6ceOi3MYmLR0pcOPJlw+ndGLd1ulIzaFWJvdAtfBvG1LZO3ocuKa9jXfsH04khDvRk05k1s1Bj
uWRZ96QsUAuiLn9KAT7RJYhtcL3oOHi9XGlIj4gbo10BKZOG4DqfxhuLgWGSOU92w9EzlUcrGwIE
LWLc0VsHJ9bBHIoJpj1yrCJc4/nJ7OuzsLv+eolh3zQL+We8RAAdl0dd982mqZH9Zou+K0tCE3KD
seksVzvIVDKydc6ykkfQxawnrezGI6SZeh6fAjACFzszdvy5z8VK/HAOQSdvGbuy3k7SiOmeAzUx
A8/YRKQMt3IuD7VwEEy5rwOd611TxNVGdlhfupL9fdb0H5jioz3OwDZ06sBne1y+4Cu8Atn6kra8
XEk8pccRqQ60xvI1GMSV580Ie83ix6GyYbCRkvtR63v8SHd+Mn/mo63OPEdnQ2EZnmVaHXmcnVPh
2TF5NAJ0sC/ImdPiV0tjPAfJ7yHqkIgZ9WmGR3Z0RU+WXmeT0jbAWPMgITCCFMAjvWM68Rk3Szmi
nnN+tx7LVORYpD2g/N66ZuWfgrk8mfWY7ZMlsC9wyRD1SQIe8ulT9c6DkNTm8cD1JG2HZVvZvRTe
8ma3zh3Dl9+OWAVOvvsmSo8MYnN6bLxV3g/yhzZIfNUe8jIyk1/NRZ47Q9Y7pyYVx8kWAvLq5JJ6
o7npC8r3GpWRHeApJaf4po+Hsz8nB52iz+0s4Nm6Z4Xce4+oWY+ltG9snb5ES7umcrbuXvXBr65s
r93UfehVf6Afvo+QZwpP7ZGonYx2fk4c98docIh7JOYNuX/jVv0TydsfiDFYgKTegY3sVT+KmZzi
iSfTJtXQnO3yDPQ138Q1aJZaQa6QwXAcu6ALe0mAJ3krRFd49M/9AAca5hX45MJSz37O/KPGNBrW
aCw282B8m0Z+49COYZKS/QNV4oX5MbHtThYfPYz+mwInGtqAqfuGZRM/LHlN2AuhLMLKPpsanXbj
/2bS+wo8Kni0DZN+3YpfF+X7tNhc+wZY6J1DZYaay20gxtRXorCunV7uET9zTbrOzvbIHwzi8on0
zjuXqLWtm/jzpnVYoSZ5bfGDp83JN5CXRfApOLvaTZpbPsbIbAgn2IMHvxpqiqTZCPFqfRYBMRUe
AUna5nBp1wDRsclDXG1vcd6Cb4tNb+NlI2QDv/jMzGI56wHgA9cW3Ox8wlRs81ymuX3odfQQlGzZ
LWN4c4KRmCiwabb1MVo8tOkgxm2ZR+meJl9w1dNmu2TbbBIbV0e6vC/BCK9D4sYT8zMhGU/lYhGb
4+UE1OB27toUAXkqd622Phq93Fu9urM06BqVf+UcBVkfXdhXiB1oFNTPqbz0kQ8eO66ftSfPqrAu
lB7bCbMGCwx/W6ZIbkWjado9WItY6KhQFY12BryASKLZCQ3Be1GUDPtZGiLpxPKxSwDQjUNnQpIH
sa4Qz3mjsDYFWNo4H77K1jLCOI/vGi5nQKtiV04RpXPpElxi58FpMVgfFyv3th6nd3tKmafFXYXZ
MkvOhtWcliBNd1jM2BbqOQq1ARzHVA71m6+eyWuCYtYUN7UP2UYr/CCD6zJ/K5Ma2W68HBqNPDI1
0gbbqU/k6UTxaFnmy6jskd9mifk6xujnR2cKxf044eUbEQT7sr8SK7SoytEfsK46Lw2q87n7SjjT
IBqprdNB7c9a5KOWQPWs/epmfS5kP30mteo2ti/up4VFx0DUEuu/5o2q6aa31Y+7HiujBnsc1/qD
YOWbgTEwn5l5zuMg39o+Wo+gnT40LgZjRj9uUzXHo94L4pk3zA8exhb1S+pCGrOGBwSJKBcjLzkp
dxy2yIHRtkr1VAjjJkFEsXXsaAef7mzlaMpqC4nWIrtT55pPUaBfBxGgdBibX7OLYRes4MUltxcI
CfsWYTlnYQGHrQbqLGLG3DA354V9r/MIdAMY2xw8+bW4xwSFe2dVYaCuoPLr+u5Qy5ZxqPycS3Xp
CrfAXRCEBaFYYmwe3Xh5BXgZ9iWQzNopn1Fv7yzuWFcws13K+7oWh9Rg4LbEFmL91WmIyoYGRX0F
BlbwvJlndKLpuXeRBY3DLW37Xa/z27KyMZgOh6wZX7xsxj6lvnMvPVZslkGmx8+9q6wj5vyz4U9P
UTswl4EM6tje+4KodMfg2w9rbuutcGwkdUM/H0RgOKfRWJrDNE6/Sm0/dVF+P01i7/pU2ZHnpegG
MJB3ljdvJ+QdZROcTHT2SQ53Lx+zj6FNIGYH+qHOKHKcyuvIjS4uaePHJCmkJIQVxwULUkGZTKVf
c+enmMDqzARhV7sYHb3xEQs5C9k/TSf+HwDif/a80e5L8GPSYYXJoiT4Jxmj03R5ao8B5E1nRv43
sOEUVzSpf0gT//2XWrkN/xCtx5fibmWKh5IZjx8zjD8rJj1Qp5LuhCkwYcS6+gi8y7//An9oLv/d
V2BS8+ev4ARq6YuAryB/uef5hIl/X++KDTa4K/822+oQpsGh21yxO6F72Sa78Xj/S9z3J4QO/0Xe
eXQ5bp3R9q+89ebQQg6DNyFBMKeqYqUJVkVkXOT069+G5NDdsuXlsQe2rLZKLJIA7hfO2eehO80W
h0X3lS/hALp//asp/+nNzwurH+SipjBEABuAQwRJ8Vuyc15bN9uySPVI8lnsPpFS/YdXnIMXf/4w
FAVfhOHoqGF1Uk1+fsU20qYo8uMZAqWtG+uNM5jgZFRUzmeZ4PIy3hP9u5P3v7/s/7Ka+Y8J3uwW
/fdjv2UYsSn70fn6z5/6275U/82it3fkOfEFLdv8ffzN+6qDZ0ZLTOboPNpDmvzPuZ/6m64bqj6P
Cy32pj8CCWcrLbtUywSTMv/r9P9m7ocw99fLhTWuqtnIV2VGf+Cbf75cHKdTS0D/YOvmiPixwNKg
iOGrJt1gylVMA2b/WVsdrkcTbz0e1m8A7iclzbCs6Ds4AvcSwY5DEKEqSkYVe5IpoCQN77k6vLEn
AG2nNS+qr+EIi8cvUhklemZwq2abnlp9eko1fZ13GjmNkEKpI5AAA5CLZIk00ak/BegQXIAKMHgd
dNENFHO9JK86oxlg5BKGwgWfxOLI1z8bO6tXU2awWgr0nSO6ERVYQ/SmXOtXLUrESkYhO+SD5Crk
WGfZaz7aRyev+j1TosQdzHZa42rPV5YYS1fNI3U7xpGyNCV8UJIRHUd4vMs4to5EYIKHqpbhi/Ne
qmdWrQiboAzoVbiR+wR0cB7K63TS2A6UPiSlxibVs66mfRyyzEG9kdT9YqitLxw9GxAZ+8xuV+lk
wcaXVkTR3OUO3FncPLGGI6buieSxUP4i3SjkU+Sn5zzB82UeJHrkzLlUDAZDVX+A/jMuNCy7C72V
0DcZaxC/11SYOzoR6gWV5GgkZiozvbg7TpZ86W3mCZQaOmIgRX4i2gIA8mQf5NreGlBEtNLeK1KG
PppMU9qMcgswaj+Upv5IOuo0L4+vCZ/PXUmTKlMKD+IlnsTw4vPQd23bTzyzDFlGFFK3HmBBbkxG
uebCNhFGBiiTk2gH5eXJjkvl2mXhW5+0dxAyvbysCEIci60aKsSsh9o1lcJoOYaAdawHCQ+ZTAZG
pVora0x2HJKUX37j2bW9JkPzDScZs0rnq1STFyZz5SI3QHUYwRCuClIMt10hoM6oxq0tapxoRvme
pVPLpCzskNfJODlzML32sG5hbjUG3xa+9jP7eSSrrF5gEwXbiqBxa+D0GISRkF9SUxfK6HR0hZFu
G+sCHj8gbpE38jKi1gCxm5loZ/tLOekXWbE3WmJjZ0UZoGkQMrLkTo1CvtpqbzIQLvldczMj2L7f
subeNdKI2SDfFeixMUvdjXJzn6tdvswt+yNTZIOKjRFgo6HfLoFC56QWdoPP3reWnsIGYb+Kzj1D
u5gCZ0iGwWWVvvIlxqhmVu7xxsKACNQvUTI1JDl8aY/RgeQ73kZiPhZSdLbH6TIVxjWkW1lmlU3s
6bDTLNIrJ41FHgoGMn9I4lOwlQL4fkC6ttUi/+yPlOpM1vt9rQWB28lUn6Clni27+sjKgVDymoih
Jhh3PGEO+dCmfA/gnOIopiidh4YN076QxMwc2I6GBGipmf2zlmNmGrqS1i3L14rsH/LesreSOqLO
nPRDpbagyaMDKiuM9npxrwfJuYvlYpHAS/OwrFnnIanwQxTjubTHgQ0/pjZTCj7U1vpKJfMO9K+N
gQPTBkkUL46JnUNPGQZDOKOSyNRvR4iPWsruHMd5jU1GlMSth25pBP1W6qCZd0F71ymwYWjHSkJg
qXwT8AbL2oyOVjOe8VyFzJPGS+Gg5pM6n7FWLeo3Baetq9f9rNO3rbuMSlFKUwAfeEjqaQw98DOk
4ZCS2fua2Ezov7Kk1taoJ5Nl0pvMipIO27qBAyMzamWpar75AnPJAglnZ65eFZckaQ5m2X7GUveR
Kvo3AcsPgHSeq7DXVuRS0ReOKNGLATp44XtjpmMwsIgzaeYZjNJBwItGCC1UJMsGl4aCoCKJesQt
WNe7RMZIJtOKxULiG5KK98Cn9xI6kD+RkVZVWafRtGzXkgfN0/Xu1bC+wibB9swsRe9yk5RNH4Ek
AaN26F9SyO+qyQRNmpDsJDPEvj5EIFDqKfnWLTorFQaeH94DpgX3NCXLUuNgMxkNL4o6oMZTxluu
Rgx1HanYzJONTiivbU+qVFXUN0lYxpJM1I4puRr9UZf9LxdIDjovXNp/VR+diNxKf6qP/vFD/yiP
TBIAWWPSGlOCUM78vTzSfrMNCiRqIKIlfk5qV37DhYUNzDapghwcTP+Qk+nybwasEELkDaqn2fD1
35RHf+qSyGlHRDZXYqZjsMD9uThCilsbXdCjmHISAXPRvw9ldU96DSoMOFP/oXTXZtDIT6X7zy83
s6t/bBYilpncmcx7p0kbXClQw2UiIVJA52Tiou9sJpslLhitPqRqRzZPCnoteAvhwBIsvraQdxdd
dfBFdag0Z6WE1bno2OxoUBQWKMoetCa8aRz4IHGk5xgBtKXrG1/LG8ZYSrCpI2vV+z6rDkPbz4IP
opLWY9F5etfvRMk2p0ZU9sP1cPnj3f2fvM0uImIX8f/+77/6iIEbQNfmU2P4NDdQPzRIAmpqQIwu
ocWZfB3zxivSUya6lW0X/yFJ3pkbzZ8/3j+26NC/FQ1q4S8vZddWnNQ1tguzYYuNgeir6SHIJiis
1raV7ShWbyIwv4hQqhf6HOuLSRd+cpEtrDG6tZxwcaWu7TZ89jEvIeK5IxUL5YjPVCfhBKmS5Jxo
KSuT4KKaAens8l7hAbzoUYmQSYDmSZnk9yhXvaIcwYfUB3aKgJBzoo+Mrd/560TVLlagf4QxWXkM
vzI2oViDpMDTapSwoQ230H6R1CrlSyLQg6NopVtsuyaADXHgSvjIpzq6g3R6qlAl4oMRSw3z8u/J
6XGfYWLom7PGeV5Wggg0ZNzOZB0AChzqUgHtYLA+DI6xPjE6heAmqSjyaV/ckPw/Tj2cJLiprobd
Pgca5YgiNk4h7rpUfHURxfRQbQ0L/7tjXBDU0yT0nywuPqR43KdKjCnJufvrC+jPN80MfLexZIKV
hRP0y7eK5SlLIk5NlFlMYwsiEFgnJ9bHWGx0EI1//WK/uj/JD9U1C4epJaPD1uewnR+v1rQLiHKP
GmbcNbiy8L7VVMz/D3/9Iv/qHfGWnDnLlKcfjtWfXkTgjMazLrEohQTTvYwtOGvlGxEEEd/Z8q9f
61+9IZ0hEJQlEEyaOreHP9x+eCcSujsmseNwDuM7I6vczv5brtO/jcf9c/QpH5uJuIRPTtVtW/tl
JqHpKGVZV6qLusN8KorU01rHg/exyHkKLfwoM9CFDLuqal6xtt+PqeJaojIWiaFc+clkaU7tqm86
Orss2fqjdWrb6r6IiT9pqkvYJa6fscxO+30iKuDDIV9Rag/Y6fW7DHijmrVPohWvUQQrxPGxg2nD
k6wwFrFbEa4kCVOS1sBULgKgNGEDA9cOtmEgL60K35VpIa4sEXTpSfIfvoA/5y2blsHzD8qWoln0
G/PV8MM3oFbIVmyTb6ARD0kuVqHYEnLni30mfReS7JmQ9lXAjxG8jP/6u//plX853fIyaRSGjkCj
xYkANLCCGI2Uxv3rV0Hc9Odn/M9v8ZeLrAo6LIMSz3jExjfBUoFkpBblir2ZWpbMer41U2BZtnlo
sQC3Rn9tJHvFAmlNq7nUIMf4cniJG7R1CBW+k9bfNNjGerxHsjyupIGrpW/Y4Yzwgsx1pvp3Tgb/
PSF6RMATFx3ImNQbrGGVWupXpOLMkZ+lyiT/TNRrKDvwYwC/TPEKtOFRSdJdWw1XlmjALqW1dMDF
d2D3c2bXgCRHLr/xk/lAWMZXR2d3DhLvjlTyoxlk91ZFYMg0Op4opV1Cbx3X7a4jqmY5ZsZ1zJJv
RFUsptEgq6Z4jJV8vvKCi2PXH7YI5039ay+a1nVqaxdHOEtaKfEkWd4g/vRSWXiN3izlPlcx4LHq
FiEUxwy+JGz+lRQFSHwAb+UhtYNCpvBSDgl4CEf53bZ0cqL0uw400RLrJVlAjX0eMa4v6a+PagWr
Q0roAAF/8aKGc+gK+eaozSnQlWIHP+3Q+sq4BupxZsrBySKz64v7CcFPIb0bk7VKnehVtaTvsku6
laoha/Gd8lwQx7AA1IrXiP1FN5ihZ6vpbjCyh6EftUUgkM7jLTFg32okcs6ucKJkDMEovd4FlvVk
O+ibI8YjGsbivjM8Zcr11Vgb7+gxXW4s8u0c/Zg6erTRRSG2YK4jFDfsPLQi2NMt7YZQu4QJlLWx
1hK06zIThcBKb04HcsLPh7U6Sfx5zs/hI70RzwecJ/efBZmma6sCc5Ql+SeI+hMtK1gMYjVYCswL
Goz0w+Bv0ZGGK93gEkqH6YxWhGsuUB9xQbf7YBrPICKJvtHf41LHBSsBWB2j4uQnNRKmrjiie3pm
Se2pfqBTjPkvJbG4Y9IexqgnrniqdqoUXDDFb5vQeKxLviw66asmZW471pff5ehw9OYBexewhuTk
7uu2XhSTD5K2S1GMKS9drO/RyCCYKdZsYKQXI9JeHWM4thImMVbtSENbVkxziDHyt4sFo0RJpWWn
90RFsrmNo89UFePCYKMIJp83Ecu2s6DNhjrWhB+lhX2gjtxISc+dNZ2AC5FwqODLVcW3nvc1YFIK
JiWjCSb5CDdBmV1thvdoghDjSE1xIz+YcUomS1sDaxpWv072aqmdEbKC3FbSL55kFTQxkgISY1N5
nVf20c+dNcOgmy7FS4sSoMwRfT/aJQbN2i8vpWLQt+raepyZx2WDf7UmaaTGft/YxYWgQwwdOltF
0eePZmOcJF/fV1bmMTK9NKO6k2q/2zYV8QQW+p9SLIMYb2kZ72o7WLWdsa6j3g1DpIFW6FaqRDUY
bjPYzBoWWScpHqNhOIRZ+dwNTbdMkTTIurZTVCrxAcCziQnKAfgsz+RnldugZZTTl+I8KB0OQ8oa
LKAM+uKFSM4GKnWuDOUYj+NeSDOwKqk2RUTtD1taZfqUddoGyvUNSQ+QhmQvU+flufhUgQgWzWtc
mJ4qlbtq8LFjH6Tsi1WdwiIiQ8qQg+HtJcKt7W3/u7seVtSAiNh8cJqvJiCplhnbohk60gy6ZjWF
r3FUw0kpMOuDp8W1zzKwBc/AHKqUJrd1btmMzq4C4yJHDpHPDRQ95PcSAecT0n5GEGinkodK53Q2
032JFaQoQcA5HfygaC0NMSqw3ZCPqxpIN8+2BAuJ2g6PQnK8IunJgasgHqA0aOE5tX3eM5KMrlIB
8zjtre98JMrCENxhqDBHNryS/j2BtIoc9WI6+cVPs03XRMeqHdE9fGtG+27pUEstRycvKu4IiYLN
LXM+aoykU4F4YgA9rmbTts84QaaZSk7oAPtPytSb5JQhdpyAQ0MhdZkUDqLk4uZWlKr/XHfxamyQ
co5ahCLDgY8v+KbxnuDJGe66uLhaReLWen+TbK+qAtchQUrz+1tU2PxG8Tbu4gPTPqItGGLJFVq3
Jps70t51ileJNFzGiVbBTZcQPzw/QXpW+1uB2CLOkVVN6Wam3vrmUYo6t+o2Aqt8pRwG5xbaj0rB
6I3o8egpYMKtDN+hHR5GHkSJjwkGc3gY6h4jfwYw77FqUjvhZYmfbYTsjb8dsPwGFhC88FZiBlaK
BwcfYHYPXrmRLvJsDyjfcsg/AedvQrgX+hie7itW6g9EzoIk9Dhw/PBbY5OHaJ5bd+beFStIa013
TyBLbj7yVCJpYFfCd478g+IwjKZnrZ2VzlVhm61rVu8h2uPwweIKCcBUUmBg5lLq7dR/Q3Wi7NhL
eMLy6Tzme42UHm1WhS1MuJyce0h7I2UzAJcwyGMIAnRH7IxHQKAMhJd5s/NhPfTZx8g6lwTcBRpS
GueOJogHlYtryJhgw/Feu/CulcWpV8l2Zr/trGuecql/wHnJ1dRtEsvfVggO7I6QDYhsdqo/TOFF
1S8c3Rwr8EzS+0rcJgglMTvinlv8ccq3isajutK3nQRDRBFuFX5NEy3YiCpjpzSXMC88Qz8W8aUe
Rs9qjwZAiQbdQ67fwkp3J0e/5tmGo/DSiXbLnhwihOTOpv10nTH7n6hfklRZR4VJR2B4fVzeUK8z
07aRpfCgFPKOPMVV2OFcY1agiWUivxcPunGpdD6lzWQki8BGy7A020vz0oIbDtGNMPZ+0cVK9IRy
Oyp52AjQ4Ii85Tjq3tEnkcwkg00Vm4EkQbGzGoKg1wGPE18n+meJKorR8nHidARGv6BrBcryzVgf
+UcyMkDNXrUN7lix97n/0sbNGSnm1lpg/CdasS+xkFbSIb/jyD131EVJeskmAtrvy5Op7Gxj739R
+2bxueADJPM48Vp/ld1DbN+k1wQziToPoVGap95oLqOHuCSRhPeOOc+aEGBkXo1kLcMNszcNghfF
F5wF39wFaCQ6+CNOsDEE6wL+Z2ofjDl0nr9F/maOe1ldk9grQDAEV85Tv97l54yNQ27t+pjRSMvD
vdlP/KXlPzmlI39a4DxP6aIwP4sOV0cSe0aHKsmUtjlnKWpJC4YLXaOpA1rBDA8RYmcixZXVTWAs
Ac0BuUzgRnOzxNiNg2cLgCgxUln+LF8dsSSeclpHJIXHtzbfaeOz/T5YblrwcN9P1bsGh5WP4BS8
l3xpJAZGr6yZOCG49Ae5gsx1lvi9IN8I7MSkEvPP526S8EHCH11Euz6/OdyLOM8XU/EwNOtYOk7a
J1Gmk4M7ZzE69xLpVvy6VZqyfTnn5Z0E0kI+Kt3WUg+mQ63FMGc1glaID+a4KjB7WQs8TSJcTy9Q
kdKTGnmScpD9vYFGTBuWSCEzzdXGCbghOi+OdI7VEr/5o26frMgV9d4vViDMpu/fzd8serwgZFDm
htYhcbzEWIvuFOZufmyxMg6gEshdOhb+bnY2tgvdS4WXTSvgBtRmgFRBEFCk1o9tQbg3MgD4EadK
eByqmu5G5j482vIRt2LUvLcsWNCWGnvSeeAFxCNeQzfltrsGyVLdmf0KDr1RYRR0iyfChrjLsBVA
LFCfqkupX6zNQNsLqC6HNO411sb+Qnk71IuMkZTnn0bL5VPOZDSeC/tEJ55BcSJLnSuUW6EQZ06y
gsYMwmXglnfATtPMi1UPWWWxEeMqxN+QrTqqvpvBkH2hElkPox8DHJeXug4qDyQv90MwrrqYesjN
TsmtTHb6qmKi9WniBifqU1vCe9yYKtE6bvdVrvqvBq+mAiNxURv7QN60ybYO2LJsh2kE0LbNjW8Z
Qy23wyftgu6suieT+CGqeO43L/oeDmCY4obABLfDqMut5ixJRmoAGpYoGz2BHarZJK9+tOedmndp
vfEvUIlHvnjppJwjyhTVHQG0UhQsDZDjKnL0JeqsJj3Y8WLaEVkAbAncMCmoXnGxsJrFdM0remcV
7lK7zL+UYK1Ld/Z3buMFQbr6hmGMoAPbzYZNE7psoVsf+dhqVpSVnADL8juDUoOS7QZ7a3xja3EW
/OkBzlTTbBuVwAiPj4OlrL+IvtNzmW85iaNr7C8GfuUVYfH6CxKhCPFvAZln0R8re4mvrb3mEg9J
mIsb/2aAUzIXxTHiEnVuOva/BfYZEXnRA3ZYLfWab5g+3aEvVvI1TW6MSqwVBS7oFvZWDU8bNCPl
N1+w9lHUK6x7UJDle/3N5vPnNwgOU4cz85yq3805ukClBtBnZHvAlD3jwmkr02rYC1rWLHELrMbE
ifsui67ovo4e2mQ1pm45vtoPdnHkd8fUG/fYN41Vb+xjtTzFU7kkHgD9AQyEhF8nujKCLtYDukwZ
o8RBVlcZLHv+O1pweMxbH5XmGcF1fax4wPISnfo9PEnDqwD9GtzBSzaTRc8k6UwFd9GjY9a+Z7wK
ioWFRYNJWoI9/6V7iyacf0ctx4bEISM2EWRCr6nbk7L3Z5VoSsTKAx1zWL0X19KWvei10D3SfB19
BW7IzTrfXIhY3eSDvEoImyLAgjxQB1o2EODGckW+0eSjKa+KhhfAOGXZny0D+6q+OtZATxKxqwvv
egNfARCMIc+XGbvnhpiQHHO0YypHEnK3qcWz2EzJ7SVEIRrojgrloYkpDqpXSzt2k7p32vsZAtTq
ZNpzsIyYMrtS9Vh9vCcgNMK+fWQsss0M2/PlYz98zI1zWFQ7xwg3AGxYiGPYxH3dMlTpWScQz+ba
sJ2baBui/bTHeyt5jLJ+q0OBKExyzqBtO+HFrD9xBcypy/aEh6TkksZHoFgsEziW82SXSrvI0rjp
vyfj1PXtHmjsRYSPqCxPHZm+EIhAsBAcjhRaIlhXzwlMkyUe/WQupCBBCVbTVErE6TSlO2N8jvJw
74ynQXtCJgnQ1Jy0g2a3R/L+jn6sIDxRNr0JEyeasImRc9jYO0sl8ISnjdrrJz1+reK9Zt7BMKqZ
MmmPPZbZYhdb3GbDs5gjnMHnjFWPagDrWkF6M0+Yvls3+i7Abd7SARNwvNCsW03j2frFFTjM6Ks7
Yh0XDv++9hHx5laWzmT9LpToBoL9O7A3Y3waOsJzcJQ058BnNVM92PVZL5+m8thZ+zko10k/HOnC
yMsrg7Ofvdkg4wxa14pFeYzgJS9OAQsLZBaGwW3dDqtpPGhzW9rTMZjdSS+9SM7PgDN+v77SuL9O
KY+pLFkKkumGAFLgxeopG0gRtpRrVrAHGT0V2XEbZ5t4lD09qhYArUP9ZlaYY3hCkDe+tsjikUcg
ODjzjAE5kGlJZ4Q02sY062E5IQVxQ0bAfSi5YZENy6ZhYaVU6Fkta1fW8UsthpNs5tsgVuJlrmjd
NlGBNFkVdo8kR/yJ236oD30iEQ5CCrAdlW7p15cRddV6iOxvjZh42FOuwMAelKzi83YL8Oikcj9L
Ot4GRd0rbSYtrKpEgNAQ9hcb5tZop50o1Puukp+jTOVI6nAcls5A40KqEQy8B8soUADQEjCwfhgn
+axO3PgmcqJEmZ1OFAFhGrOq/1TG+mhX4Womy/RWttY418xpLuklV+aLgn62aNV827BUj4S0sQC4
ClBnBieVOlOaJnrK5nNQCkxmEdcYcHyLBA9ksKQKUSYfIK26dtGeVPmMMZFNuRm6Perv3A+WtUxK
Cl8tC30h301F5CUWvgb9w5dGloZbydqlc9ireKt43ArKh7EIO4wLwBtM+q6kDgGYx2uUEYuxl1fY
UraaDH4JRVECvUmt833dVQCbsZxJQAp1yx3L8rFQ61UcooAl2M4FgrCIq3ARdt/DqK67wWGK0HU7
HYbPkOmuLEE2yzhh1MYV0meGrclJpmOsBdh3YIbRhw0qcC4OpTmXGTkKc92BBxPKJZTg7CrXfoXl
YSLtWw+2TtAzL3SWld0fQr9+7Bp5UWM3jZNykwTh6vd59v/4It+GmvLDXP9P3NZjlL7lv3Bh0DXO
P/R3f7NhKAaiYoNo4VmWyGrs7/5mpL/zysxgBaQbbO3/qXM0fjN1jRNPhxmjoEbm//obF0Y3flOg
i8KXwRE9p3z8V/5m0+YX+3H5K/PSKqsSDNOznBJwzS9rlrAf0db0c580kG5mRjdu4Lumx5HMpBJN
SW3TFSmeGE20RchXVMRWGH9gSvmnLGh2ylCi1CKgQOYpoBhMl5JMujMZwWjhcFUN4N9QXTMLqhsp
ubPT2aCoRVs+3qmNRirzeM9igfCI2tMVRug9wbNCMGAVhrJNNd91jFI/jYO/h4YHWKzQTkxGqQWK
+CVu5/YVDuvKSLTPAefUouIckWKKXb3ozrpWNWt71Pplgc0Vmyly3zhFEJPxHEI/Wav5qrfUXdSj
CRyRfXWW72GnvTdaiujGTnZR5uQusopNFWtr5qUr35w5Gp0KtsJy+7Ikad0wXbkOTxJe6UXSsS0A
ne/z5LLpwrLnuCQ+Wgp5rvWYVPytHavr0qbQzBKNMWB276f9rkpMd5Tlg67Th1mWtIkwdc5Dxy8/
q95CQ2J9G4BdrRpmMGRDmU790KjjFnnjqgiD/FhXBFgqIMcIu67mpKu66DadidWSuHs7J7vDpIlD
Fv3ghIiOoph8hzhC+xPYMXaTnuIKNcKhloGvROpAJkK7tuHSBjEfhh3tRoJ6AWKyDO3a567K9yWN
gt8VTFcYkTQW7oloYGw1nNURkR7L/iLRaTKoFwPfNVrkAeHotcrAPjO+SiRbN3FWY+Hmg/FbQGsj
XaD55BjSS6AH11DkruaPT2bl7PvGJuGsZXKZP1kTuwtG9nslRj8lBRXjZjbzeIhl/pjVjWlfuLS8
AS9eqRrHNNGeY0kGm0i+WACggjngYwJZZWBVWmSArv1AfEy1c7RKY5O1THsdKIWRFW1NTVyTHi3b
NH6zuffaHDXtaJGEBW7ifs5LGgg2iZvMBcu5aRsKb3Rx60Kxjnnz+/kN0Yuc5lJP9tVEAEOcXZxW
ei8aHXJfukwICAaNm2zlyN+qGpwitWeoWlrPyiitRa1vOMS49brXmDzoPPETAErRwzQ5N4B3ZArm
2i3Gum2OGpZb1v3cd5hisLvVJfsv3KIAzB06vOKEa+kpn5ip97iv4/EetuRjza8WCPvRUaeNYc7I
zKETSzPlwvTtS1l2bzbaTa504gUzIGdC20RtCGWWpkbY0iHURmjyBdJVetI0ml3Tk1uW/iaBHrsY
4Y53uHf0kR1d3t1Uo8C2GzjXMkh2asYQkzkfJ7TdARYwdhmttRwAHRLOcconmBxWfwf6ByxAQaSA
sw7z+DOvM0/x0fSEtnSkDJ9jvJptYpZ3opQD1Bc6Ulun93o/Y9pxAK/tFqo444H4LiTNy5y7LmtW
zVCshkTamAmE0EHRb0PKptFs+D4Bpe8BCiMe4U5A7+hiFZ6RCsK4+k51jIHPUEdoXmcAOXEUavms
KJ9jzLu4Q7Sdn4snrB4xNUDNxRFiBxRMWRJzzFfp2DCRC5Eml+VEYArutqVdWmJdAFdYAK0+Uw0z
ctXxE5bytuzYEZbtTCwKeVzEKknCVi3t8qi4Jtl4VRFfLdIwQyoLkEUamIMmLnPcRpjAaFX9rJPp
AWvyaVBA0OK5ERE2aahz8E8JEI4fWpmvISGAE5HTzixlsoF89odqR6cdqg4TDZ4+GU+6NCxLoJvU
t3lzm4byiXx5d9CYSE4ULH0Rgqb8bjCW77RkNurSh1dU8FP3aEz2mgLam5i+B2O0bgz/hOVqqRBn
ChYjdmNMo1lkP4cYjVd5pGzzdJZYD/IafNQ5Cp0bRIcXfc7o1Z3uZtn2MjO6VZDTO/hRfsSKdYg7
uv9kOCoWrmcIACQ0saKwnZmY7LQLEmQ2diZ7WmTRfeQPfuxTYPEqQ85OyvAvcl2cp4QGVGRepZau
3qpPNgpaKOZ+dwhzNq5BImBvqf6SJCKC16T3vs33JNvTGav5+1hbb6Pw78yWmtlIAb5CCePqEOEG
WriEIjU8awP8hpRAE6eSjrJTfwfp+FkHnZcJcVS1CRgwjPSm3FbouUeANSMdfNHl01H3GWK2qXMA
SdjuCuI3nN4yXZ/ek2SAd6EO74HwV2Phb4KCVI+svo2pfZ9rxTZWjY2GSoC0R04yGtKhkZdkfHy0
Cf64YM7HyfP6ramVt8Jqd4TBHqSJo4Cc9tMkUW+bvG3NokVT7OpKYAu7EGMLx4vWEex4onwAeljk
wt8IZL1D0Z00CbhqmzGf9q09fEavqRR/Y2Xdg2rnzBiNck1m1FXSfIQq/hO8bc9Sev4+3bBB2tSF
9lpq9TJsjVUWN9s2Q0GNWzNPS6rl5Gag+xdEWi3gkiKopR+GH5Q3WXetW3LPq+49jXHIg6zDVTCN
jNANJqaRMpqeozn36lg4O4X1OWaCku0BUrY4kz6jCgdmrIkbe7db2Jp3U527fVw/ZFL25tcYJE3S
RpCwtyFU+pzihdY2hPfWtf2mnsqtOjY7kxTrERZrO8iPis4IAR9ndXEyHmAWmoxa6R6dfDhbEfOB
Rhu6deZ351zG42yWErKyYm07/mWq4MAlw8Y36206ibVGGFhpwAcPqnx+EsbExIb1sGJQf4LTudJY
2BNdtsWmcRatdpar9qNpk3OJKFKb8AJrGml/TsRWMC7X5oQpFxAHEU1i3QaW41kF0Tpxb9G7NXQS
dmGSdlThXCgsmX1F+dICdxA9TXWhXABLccJKrJBI0i1hbZWnbiSGg5XkC+gwcKIlEahdpFlbnYyu
Tm3fZFN/8MMWE6zar7GJx4sm57EGE26n6dZ9TUQ5+1NOWL1in26UtOFt7LCPKvDOW5FKMmsHDl1m
uKirYEy4fuHagmFN4DSQffqdBzJw7LZYd7m+K1OT+Vc7POEgOPSaZC2aoMl46+NKYRdG1wofhM0/
mcdSgnWi3EomiS9a237aYfUkwurFrnwE0Qkj0UHhME8U/zCEecZccnz3Z0emM45HGXYfyZnNw9hI
NwUCKRKbDF1GDuEXOgmehQyHBixjwmEIeWl0cwlPL1qrcnkjzATLNfCtRSGYgNnsZIH1SNGDEEr+
h/Hs32rLzH9R2BuQS2wdiZmBy/BXe6EAwRxJJLJVLMHg8gW04U2axksFFQIavZbnuqLe6A/W05Bu
rCB48uvkpFriqcVPsiLOZ1npLDW6/FXOpdPYVFup0A4mLm7NDp5sOzjhMrofEpKbE5vRtH2tGOR2
Trf9/+ydWXLkRtalt9IbgAzz8MqYg0EG5+kFRiZJzIMDcLgDa+pd9Mb6Q0n1S0pVVZueux7KrCYq
mREY/N5zznfwcWxhs/OovDIa/wCA88Ogorbsq13h1GBnrbs4KQkmoELmJZsaO533TYcnAMjDilN9
dRF2wSpzx4Mr0TjqsGqgdUdvzRBe+4Kma0O6l4mLR44yOebmbD+1Jvp2sZ05oI3dfJjnfp8lNddb
Ez1X4Mn/O+1iQIRT+p+mXfCRP826v/3IP2ddeiwxoEO4IF+J+MnY+s9ZN2SWxZNOStgJHLYfv8+6
/lJoyTxLH5mJfdSy/zjr+k7keAugFcs7Hex/x7SOE/kvs66Du9mD4oVJ3oKn+OdZl3RJ2ZVtT5O6
Tg9RYxM2S2EjxLDf4sg40ha2FQA4ceZQtFSM4W1kVbd+l7w5STNjtZDZQUx4U1Re+uxy2dLRxrZz
SnsLvA+rggivrCxH0WoP+OoctKx0ZUCxaGhiXgXmJNej7921HYBFFV/3rRGu7Wj+AcPuvfdsehuC
GsroeGnZMRMe8ZzQq9eV8N9MI34KanokpJmbC4lg01NGrCRaph6sdQngezDrY17o96ELl6n5prGS
pzjxzsrklsw507I3HzDFVFF3MMtiB0L9FqfjFdZLQlcc0yKxp9odl1t3IK2zNmf5pduACQq7aejk
I0E47PPcq8rigEcdySoT3T208cdZOJdN21/NqfPGAhktnUVv59bnrC1XZujxYfSYNVCSWXdiKNzq
UT2wFb1qZszUg+1/tjkon8B/pKViDURqS0j+FCf+ydUIkKFxtLmZY0PSpiB3cQ5AXI1j/GXm4X2Y
WFdRYL04kJS73nyggeabB+JHypJrS8m5tQBoPqQnzn6I0Eo+0lrpSr9Xs0aypgL4UqfZQS2ly65q
2QCIxNgAsen3/aBY/XvVsgFBmi7lTcB5rkJTDTmrslOgTSKNqFMG21WoflNFgOcFK/9oRNq3JEva
uthUaXWPQZzsko+8NU2UOdbav48HlW/ht8V3bNaJhCmzu2oKQzxPVt/dgSW370msMfekcXvtOJZ+
6nUwEz3Czum6mJB6jof7hfL0ao7NvV97h3lgsBAWLDZIGbeyTh7iCeWknVITBqw5kct3OigaxXyL
hYs3Iy0ttGgNN1OCAzV0sS+FVQScWkA30arFU2U8zdUQ8On419Diie8z61+4gXzLp2Hv1vZ9UA0/
pO0Ak69wvyTQP1GE8GSlY8bhe6AdosKlAGHyQ08KkSuvrwc9IHQqFGNgOD+4gh+nChUtkDiNaV7+
DjPkPzxpFBhn0V2aWHR6RidRzXdOHTy6AyRXN673YekdyqVVTXrYC0ScxZCPUEJc2MDQuRetaAjd
RzZz8sKWNqNYUbmc5XtW5tCDr/D34Akg63DrBJmzCi2O7zWxGjJmXBJDaG9CKilW44gPSDXRXet3
fLr8/q2VwrPh5FxX4RN5sGBdtCi/Xuiex6RjATzLitVDJnHd2C8j426UVS9+hkUHcdIU/Z0j3fum
Q/aLC+etHMOjQiAeJzAf83QA4EecD+8kVbP2NSmGpSbAwWEko5faUXdBPt93bmWSX0zfTdP8DNKQ
x0JrAp+rgSGleriZCcYxTpuo+cObmA3GYgemE5b2deF0O2juWxKNe8u1r9RSvia97ghy52yV7fJQ
OvS9f+8ZlQ2BF1NKWC2exoyBvs3qM0iEV6csrz2bjUhC6x/sBvoFrVewogeH9/SFmcEcAop3wzPi
LiwoOa8W71rXap5a0IyY3czHFgbMllUGV1nmX8gBr19WIXul0as1z59dke0FhUqUVpd7YEYCVpCC
2+IdbTt+4ihR7tuZRjPXq1dd2tjMZ3JaByI55Mzng7eM+jpYkWnBh5MACi567J5mOzHQMtwjiMK+
G+edn0lzQyvBVSXUKgu9PXzedVRBQ3Dc8pIdw1smSZToZr7vRciUH2yrkebzquKZTq3wJD/bAvXZ
c9BiiXKnG2xwJzUkGGwzCUnPf4nj6lBoY+dJcY/LUXFy8SmVYEfhCsxMmK1hWgvieXaxcrXcTxTP
YWozYPflRzX334G0MIgLdYpbl8wjOes46QIISGy4AgcHiR97KwWGC8jZiAuIys6kMk7TlB/tSL7m
mf+duZba+UPwVGWkeaCAmLV961Kg1zrZNXnSdRR7x0n17HP1dxmFb53Zn6y6vim0fy2X/lqM2p+8
Vi8KgG1AhzBoaHXS3rDupHFuh5aFokc2Jr3sCvOcTOoYt9yHULA+CN2eo1Ld5/1wL+JxM8/JDQ7p
G4QT1kXMwGP4htZ1CKfmLU7kbSP84SJuwmv6VPYzADDZyW2Gh4yOk24zsISuRnFMO6hpspgYzOxd
Yxe3QveXLf0C9Tg9CWqoJgs3NUC9C1Pa25l32h+OPf8infVzOmFZm/PmguceOibrtvCnSBqVGkAD
IAhcZGMLecrWDyTzR8h07Ah5Iq+ssDfOWkp3NeOj6clO5lP4+d8zKK3q9nIC/PdoiW3Tlf/nfxur
r/6rfv8jYYKF3q8/+1uCElaEF3B+/J8+9H8eRi0LdcW3XPQTyuoWWOzvh1H3F96mlhmiuZD8gXj+
+2HU+SWgmeEfWUzn7/H4+bE/n0Rti44Arg6fFG+EvhP8FG5plaYlCPYVFeXWkXTBZ1+aX5EhPNYk
/mVu0VHt+HhLo1SfsJ3Lm5J2aN5GJfYVbliCC/OW7s7nec5cZmsWVlBqaSXqTA+Jkk3Z2NTG0bFY
lwQu9G7afK+boVQkMHJ3JedIv9SifykasTMTKjzoB7kqU3yb5NceNZ7LC+HNz7P2rq1ofuGKJh2U
52JVKVT+kaYfcJDJoV30XFLQJmjW7oslbIvfrH/Cos85qjqhOhWbIFnaYKi2xRApR7pBdLf24xxU
Q3ttBam9gkC5kgGkNs8zGnbgCMu1gRPcl5jh+3A89dG0HxeM+pjXj7IP5QWBvmPMSngHOt9c2yOa
B1145DHkl8CS3xjBq1OYd9VEp4DGWMdj7WZQ1YfrqJtY4b1YzJZEqFmggTCtmi8VjJfZ4L1MgdgU
9nSbD/oaTeSZJRDunux2aofzDG9y2Q5Ya+Ijt4LzBA4v59QVENOGaJUR5oN59EhV4Qd4StBxHV3R
dcJbTUtQj3n7tAAD3CiseUKg93YRgsSM22z+bGjfSgX+/HqyO6IO9rhKgwSjcrzVffMQxdFO24RR
GaGemwzRwnSqUyScuxAdys6NB9MMnjLDO7FmP+UgFka/wjBm75tgvC8i85LgAoxUuVOW99CoAkKg
U4MzX1qGs8zAdCpa77KoOge7Q9sjtWt4AvF+GnrvmM0wdCPrqrXhe3oh7jV+5dXkRbhu2bR4WH3i
gLUU+Lw7HpjOuTeIv7uCJUMAUZVjjt24n7NthC/DyAJN0nImkvq7QVFauwPqIvWxXZDUmF9YUVAd
zxHanx9hmX7k1WIE9uetpIILrGEML5ff3vTTczVhF7c0x05lyfvKdOtNnOiDbNEsCbXcRVzDlgNg
KBySDWc8OlvmAt5ROODiUl2ZEj6yMdrhQgorSbqWKtmKah5d0KwwgFnzkwZAYPjuYtSY3YHKSctY
+ZIxp3Kg1VXxs6iG21mm7+D0+h3q3QP4qvKCJsObpPTDO3qHj6NTBGshOVCZi8F5iJkRKIXfTF78
XBv6UJbBkyiKl8xvu73hd7idaADydY+uFfO+1RITrFlDhXECgcQSHBO/d7lBMF7Lssfe1y7cmALP
TRE5V6LX5JOH7dwB1nWwF+Y4xjiGA9TNAfvGzo30421qEZAF9yYofC6guC7puo73OUjty6KD+54U
KbkuR4VbS3Q7n1N2UQhMQDOueYxneGGmG+zQ5zpxg5M7pSRlASIL05xWqhbqcpqmcuUrg3LPfDyk
nldv4wE2Z5oQV5FW2O7RZB85HaVbZ2Y2UsrtIYJY5VaM6VNTEHqDp8qNQ87JdOfLcOY8b4L7u+gw
JgZDXN2ZLagIatEAoc4cruaQqV2DfVZ9hDdQ8H0SsrCWvbdaauKjEIt3F2Vn+IrxTvvtQ7aUykvf
WpWL5di05r2N/QLHJhX041JGH7fU0tvYefqlqF5qKuunpbw+XGrsGyF569OzDc0Dn/RSdm8E01VS
Icy55VI0pTusd17pUPgBH9cPrC/M8x9JHbxB+tFEgxxKR0pBNSR309iG/lbr7jKk1vE5qXra+Oz6
U/qd2FEHdlsHzYn2JiAXJr1TxSnN23Mw2XzpYjj2Se6visk5ub6+yR3/6BCVzFu9tatyNcr8qrRp
LqZp4zHUg96S9HvpY+Mu7sKICThMcQg1CwQvwJAetJy5TTpXzIogXOxmDYj/APmCNhD+No+Yy/oL
0t/OhZGaNwlg5pWXYdgLPKM9sXT+HsqlnpS+NMzcNRGDAgldohT6C7hT4n8t42M/E0xpHIjggWQr
WFWAaP97MmI7B9/qP52MVg1HovnnM9GvP/XbmSj4BWpEFAC2YyH86/HmN+iWBz7Lhx6BI4UO339g
+H+H7TNvh8AjoOCzg+N3+M2L4kR0CLNIW4h5jm1znPk7+7m/nIlASXAeA3fB1poT1k/buQn4YCw9
Yn5mB/VTr0Pcd4lFoU57i++QA916tMbVHz6gf3WO/wsVDloYB/WIzSMfCYiMP68ERyuOodcOiL/v
RPMu76qd+1Ieacr4tf7h367jlwPdnxgL2AaofoK7gT3QZ0P65z9nzrWuvZA/Z9x2Bzri1/V1/OtF
/2//CN/5aeUPLOLPfwjn6D9GpqFKEpJzWocVVKt2VYoYHrvczHPqPrfUsFRQPcgtLcUaIskeYsed
9sQ2ieQtDS6t9Byoni5xVf1m5rlLbKc50DuOT25pgAmLvnlusCNKpSr+T8Z9acQHa+mNmWL5HgCt
wu4avrRUywQKC4rKMBNWS++Ml8h0nS1dNM2Euk05jQzNt95yHoVKPjmNnTQlNoBn002x1NoMpo8v
U9EWROWNRfWN4nq5CJc2HC/EveECZeNNNPfX0zw9xFgAbAkgH3NpwqOKip0hwPdmDzWnKbKQFzWd
7RcVNv0YezbQ1UtFR0866l1dwNNvl/qefCGItEulDy4HvSGazRnYmrYwK3bcFZs5RAs0M5ihDmHT
TuBwJEB/tMzqIaI9aBiBKMulUKhdqoVYAX/jqqJEZqkd4vI7R6q7qXR7TOklcugn4vrHzSeUvQcp
sR2WEiOE96cFusH35e8Geo4a+o5mv7otlwKkLmyrDS9PQqyKciTfEptUhi+0+Yo1/E1vZccsCgZa
lRzpl2tD6Ad3Yhto+b4g7dxW+6GCpt7L+cHwamPdBNknMp64CRihxdDHG7Axe7uBWZ3iXs+nfVko
0mftuVHhY2QthbgBDFkWgnNshxcDyjwLGMzM1nit8uBbtfbebv2da+N0naL+pk8REAefLGBiepS7
1PvaiVhKRKfJBDSC/REoEqEuK7eutKdPCTikLU1Sa4v2ADXn7/7QkWKGxRzO3o5AOclISjh8nfRU
uPTgzBsWYTnEfXiOmKAleap6GkBxT6W/XS4ULJ/jJsi796wO3v0o+LacSZ2zBo1IgGfdBub4UKkq
26C9PufOuCen6m+i1iI9nbtPIlHDSpQmwdkwv9WL8BXHN0jmT06T0I684FkGOivZXhq3Kuxfo3yi
/gIfqRT+qnLM6yYV16pCdHYcl6Kz6Ac9Vw1OL8I2bnyVpea13fb4wvgcOVhUV72rz5X0e0YDF6ZO
/9ZzTjgWvs0qsu8fe2B8DsMIkiZOEXMWbx0skdHon3Viokbgpqg7Npmskwn1GgoXkwzxPof8VWO+
hzzGO6YrjzWYN933qU+5BEsntP5IYmcwPt06wZkfUHUM+/5a8NCA5m4RRQLgzNG7PtKTs85CeyvS
+F04xdWIKIKlK5Ub2yNiNIFtI+wCWs2KlN66MbvVMcWlZWvYf1YOptqnLJmIjGE659igrjL2O8q+
edyLeFcKmjmVfMsSn/rmiNGLUy5+/Sps4scpR8ook/SdizZ48kJ/eMQATAJ+aKLrtnH7y7qujE3b
GvjRyxF0OxWbRNpmCis9EcUkGzyzfDCcSB7m1CTLHVlJ85CFpn9ITOrR69rcZ4sTziO7ZNMoewEv
eFN083VQWRshx3NG3s/Om6ewtjaw2wbqfWOSJPYg7ljcP3aGxyPLsI0fvGXPddrtA6pvg6RJj/nU
HlnX7pysSW7jSfvHdjSrTS6ks51TVP8xniRzmK9SDB+N86qV1b7mo3DeMXmxVKpkeJdr0n9uXokP
Ppqc0Y0kSlNQxSnoe2P2SCgmMx6iqLB3PAz0NnSwMEvlPkOADjZObh4xQxWHDiFuBUcSk0luFS9D
3StmWYt0T63pfdEmH2CRqQ/WhjFwWnqbB8YNZWTTMZezvRFpNx4TyXgwilbSHsPAEd96zLqrKdTN
BuW7pso3KFFavIUvV35mAbmuikxbrkI2unU6XVpmPm8pXePq6xT7VG1e2mGUbHSX48HOL6OIYJDb
VeMeD2lFW3tPPRa8lHVtmj3QiO45h9LGYhfCdWcXe8SuaJ80frJuc+8HNtCMGB5duDz5GLttm3cC
cfbCHn9MPWozTEKc7nGh1qUajJUQRBQ9yYqU88mpKHMHfxBWEOQSVhG9/prGoMZ/UuIdGiXGC7bc
a6ajdRMSrquNXu6GpYl0lmhcwQzyHebLuK5s8Gt8KTdTyrTbm8m93xH5HBekBiY+uXW68LIAK1gW
cBsT3BCnobRJgLp+tVMxZlKiFNM28+unFh2K5KK6Klmh7hAsLi2M4NtOBHRmmFDrS+EheTFc9iCt
tmPCY22a4njniewG9/E7IAeaWEsqvKyZmL7V0Rlqu5wWvDTcAoIXjN0LMQJfGk/gjl/XC/UacNZr
RJdqJzP/ZWwn9gCkO6PYOZO6qNZWwqhdVzdMDtizQoJFsSyQOxZiYjltSlftSkLmIuPZ2uh9VhM0
0vAKiq5kAwX7s3TUrSVMwGFlfk3Qn8xuMH1WKJNzUeENxafETXDVWnShoTNqw3gcS6b+tAFtXuRk
l0Cno0XOhMbhm2P0aJhmjI5/tMicrbCaAxl0eK3ueN+pxWjcps+I0CTO7GZN8cTJEKyckkSNa826
bVUNjHZGjekwXJCacaA+LFvJlUtb7KFo8niTJh6sB7cLlgAucVu4pqAtFdYSekHONETvPcs9qgZF
LUu7G4u0baXiHXCXTaC76bJvi/uJ2lmXPgwZjK9ONJ5kOAATdz6zyjnFc/3mxHmzLyS80bruWsSw
OYJF1CQ7v8dZFA0zzhtOdobyw50tWJeFyAouKR2iTnJf1+xo2ERkbBAywFdD9lqJjiK9gY8zQNcq
FF9IjsV83fqqfJx469EL7pGYieAQqXQ+JLNlHELY7oQx/PXs0+9NbsYk/iuS8NouAiw48yZqkpu4
9122KzKJPlpe4V+y9errtK1HYEHSDH7k2lMnnrS3MyIjpvIanQPLLldyZZMKC9HwLKoobfofnHwn
PIkYae8kfPtRdCt7RIAkkTVG+SYY/XWexttKx7thzoFCZnsjB9/pEsQIFH0943pycaeN2cYsorWp
8IbM8S5A+yY2xAeteKGgIXDYddMWOcOI4p07OrQGDG13TmhXejKylJeQwCEb89L6f8wbfyH+sEC2
HFYVLIDdBUf95xM6bqoii7CVYk7yRjYFPhseEF1JPN7pOvt1IPj/O5ERMqLyqf0HfaBr+qxu6q+f
tIFff+63ORjE9D9a50zL9EPL8piUfpuD7V8AJwIYI1/hsXr2+Ab/OQdbv0SeG5C5YOJ1Hebq/xmE
XeuXBXu2iEGu++v/9Hfqev9aOufzK3GJ2Cb/BmfMT+rSPBsY4cOCo51ZArSp+y2u2mIdVPkVIneC
0ZQ4P0ewbQHaZ3n+0EJe0vYDydmPFAaAintrQZOo8xDI1xAQChwIVpjJ0anHbZFM4GHUYUzhpvlB
Hm8DuCiXfhIhe2f0AhjmVeY2N5FXfPhtedu5nKwNg2y4PwwInQKXPHSZVCfOtvCpIo8TlUL9mM6e
jRexmva1wtOfs3usii3n4HVFFMKmXAyJ38H3YN04E80ZQwjTRhjOiY3ZbRnCoLWE+zUKAsgSNF+N
BO14ODCajIBXE7A5L5P+XXb5OXcKXOxTdJFP3a0fiOAlsNxlaqMxK+rbhNs/vbGidFiFDdmH3jYo
c2icAyv1VYuPfm2OaBEt6IYSwAw01vY0if6QKp+AurUbO8oKqJRHxzMQ5A3SBJEm+qYSDstpHFGa
VtuX9HyiRjbowA30bfgkjvJiit+XxgmruUm0+eXGPT2sPtRovQx4nvngFBY8naS7j3ihchBQjxxS
BMWo/nfsOA+KtwxROKrRWwQI4BhpvC9n/d1EKUV5Yg5o+NYnPEzpHt44FV3jKaMrtaPz7CIeGKgU
Bk5QB89mVqySsbmjQM5YYT7s1mHHAbGyUwCYNf3vIYVbJyCBwKbKehd5A0dzb3bXTq6+ZOBdWaZx
p4JSr2Qmg41u8PG0kXeZJTMjcsgmiqFlHRVCX7p9QdSh4m/cmNc8XI8wXboNnaHROu3MDzCyB/Sf
mw5yzIaiVsShqkH0wh7ZZZ1FYR51YYlWj5oFx6rz4UJqSzxnYUNlaKqMs0Dw3nRmS5+xQhgjcAjg
+RqYyHWd+9+IOv6haE2oJEV2Kuw6uc56mB0SZt9lV3F0bLKxW2XLSQy+Fj1TiVOeHGM5/yfGD5MU
tBMntDrbJD29UWjsXfMBAs7VuHgKy2WMTCauwsDLuQuo+bsQgSJWwNHWmP3FAWyym8B0n4LEoGbb
3VB9feVG1avtTN+Uj34qlZr7qjEfbeX/AGpUbL2ZVZAZB9+mns5DFrzk2TITNkRpQ6tvqUrM6Ozx
jRWLN0jN6c4Rg9wkRoz1aeGkDSXRqS6kZjBP01MQEoKs5mbL0fGeMfkBIeFdOnW5LizKS4LG0Mcw
SdPraCa06mci29M7OcFIj9+raKEYVOT8A8qrRUkmIPPct3EarE3aGwNsRZKghiC/gad453nup4jD
nOSSvxkkwqODFsGcs4hjuXlN3RO6f93e2gkmtiAnaJXHvO/MTvPfGyxpan/GH6x7sQ3FwESCM2jl
x9m73wOWKsts2CST/6ykS+lH7EtQTMlt1rMZwSbDY4c8UFcdTUBNxJGindv6T1ZmvIXZwhrV1geX
DSazZHpqKa0cyvjFBX5igNpvZag31DEvG+2IozjtWEZyHwvzDvDnAw28H6ZBxJRPbFiDzdzannWi
XJdRNW8PMbE0RNfgLGd3x9IagSvmaph8uffYDWyiKFgQGxbKkfvdzmmwCRFy1oZq3zLR3jSddQ1O
/SXOcPjHdvnkyf7OyYCW4UyYOfUo5g9IrwGKjNc+jpE+1/QQXSQ+LpOoGF7GiCIUCtrPJq8B0wbl
VuXNSzzq+qqyoGa4fX9HZRMlxwYdPAybT3NQ1qvUHV/kOPHJN8S3OEK92qF6cPIeC0oSbig6iVd9
1kJiaOYbP6hfI8rYL+ZevLBbqFfOhIPLpGvdN/xypWYsKknbY2Geg+6AC46MNt/5NpNokwX1v9vC
yeVWV9G0bVxqk2zM37QIuNvImj/MqX5h5jCRBtVd45fvTCkgb4JGr/3RH6/85fsVsmk3SPDgS7KK
nZfNya2EAJUj2aw4cJ9xy7H84a9zSKXxPRrOLfcUYShv2JGooOco1p9xwzzbxQzGfm6/NLg3GAIp
yUos63tAmPNQt3qzivD9k/XVmgQOzsQTi1CbJLRBRwEGJ922pNLa8SNIynYTa/+LL5LZMppekJBb
prewXgE7zgEiGBUMzoWnwRRoF5iXJeHnPfL3lv8QrAqnj3fYlbgLlLondQOnD/4bpnvSzQxEagLX
RJd8xBLuvrOcbd9Ao3ErivGKxGb5ZKNys2LFnp/wMKcbNn8iKbVSbcgYYvpA5lPj0QWZuukKSlv7
KJ6R/6ojb8xmV1Q8aqrUYs+nEORCyrgsNyBF4AP8Tw0apBUjO95J5NKZwcxM/JVhowwnE/qRcK33
cLCuRHxsIHbp7C4OuzvcXUEMFHPihqFUaTMT/DoUy7ov4pGI/w5YDz73TV9WNG115qEIIIz8V+Oh
CBkV5T+dbk/v/+u+/Zqzn1WeX3/ut9OtSYGK5WFy5rs3cU9zUP31dBv94pKERPoJPAvBg5KV30+3
LtUq1nK+jcDRYqX5Q+R4OS2j76BbWL7HFtj6OzKPxT/oT1IIQsuC712O2SYPMeunGSjJ2ST1/DkX
qYuhLYh5JWeqeQ/YyF7YAVv4IRPUaBEIMNsXEQQIjlBp15a291Y17fL86Fz54uixoTZxov3h0/wX
ghA49H/165HVhs0f4gMKFpnqD9zZMh7xj1BuwiGk29SkVgzNmD7eJdmhm/pzSJE4Zxi052E7gMxS
42cniB25D02o2LSylp2uom5nKOr7gHtFX8LfFfM5JbscFG+Ffgqmy9o6iQTakjjV7dkJu4vefSm6
ewmrwP3Oq7sBuwJxldk4aliaY31n1TvdPqREXLpmp+odDlcmezzKp8xmzRacCNdV5bHAQWPUd1SW
lqzAHKzAFvqxLp+N2Dt1vGDZHupbGq1PAkMQ9YiH3AtPVknFSRhsEoioEV4Dx3g3/OgJ9sdW5k8i
Hu5SNomcxYoTxteDNL/LlBZpVezN8bnrnvoCjIPdzkeVsl6xyse45K2mKHVo+20SAiGAmBFl7hZR
5Yj9Mr+wTJzxUR0E/C3JyGVhvmNj/lymgA9AQ4KqmStjW1ECPHWEfw14ovQ9i/QK3+jKiNMnNQcr
nzTJTGwTGDjrZew1gE+a0l5LCReu9+jXzV+UnZ10D2MroZo1SlyCfu3BDKdjO9kIF0T2pvumUjfB
CEqhoD+HIcLln4XAcTnP82VbSRaYlrcrfP1pNVSJSjaUtr+nRZeyx+G1CnvWhtj2a771hF2woJuR
tQyaQAipMB+uQn7ab2lQcNldM254eDwWYCJoGiLAF63fXtYjYZdR3stMHWvdnJWQklpTDULT3Wep
POsEu840v1sW9Wm2eZwiTFAFW8g0ZJ+ljy6VDcinXyI7csrZNoAljfGtZINtl8CJyOWFxmcK9XMc
4bnoNycFT5W1eIMWoFuEb3GM9rnPMROQVsMu5GIIsr0Zylu3rC/HNNnMGNsT+44Q5V0d064TjytG
k40q7G3CXufCb+YDdaogSh1evlONxUNnJ35yZ9uXTH8H2CgrxApQvCSxfSLeui3v/exFTfOVks6G
RfoK5xAG12RjA9sKSzgY0EinrNt18UM4V28aNnZgpV9OiJSgxbGF/qxtvnTikKE1bnuzWTLz0aOT
5s9DbH5garlAvriOywT0OUAdo6pXY9JQavrY8fXkJfmjbHAu8ZC8e3FwV1DKxjI3nTbuJK7SzFiM
3cVHNab2JtesFPuSap3Kmm/y1PApAQFv2qQcvPuxdFekvjg6duZL2I/X2uWEnhghG7i605jfcFHU
Wu9zj+vfa/yz3YqDrwewkh6fdxebL+VA+92cVeMKGO5bj96BAum9ddjKV5mOT/jr7lCrpr3Vcud4
vXy1pXVdRnhwPF2ua5arh6H18h0GmZecMlW6hMqUzWD7MlXBKyF9GnNVj3YrvDVVNFeePfHF9sdR
OVAUmcJat7pXTvLRjPYpYyfFYGESsE/pLPFvQ1vuunnEXhUZ71E4XiXkbIEBI5gkMrhHc2ILiqNw
PZRTdmEX7EgltysekZfEB1ES8qyBtGlLelN1vKYy4dwSfk1dxM12LDYe7jBIMO2t5Y0F5bqz/TIM
Hk5318p2YywJ2IU4SBwoM3thu4eStvGmap9HYAEXbdpxTcjL2mdkIRiwW+p6iYd6assvESPnNG+W
PXw1YXGKPBBfqmJvb/c+7xzdcVW4VHzOXTreTmG1sWPgM6lZHSED33g5wJppwn7Yf6MmH8qq3NbE
/Zw2v/SphXSSntpo/OWI0tuA0sY5aJAzorWwJ+Mke7FAEBdTmeif+MQxY6qKKAWsmhh0W431wCov
bY8i0Sm8xZQPzYmMStrtEgARnZNdUqZwWUzsmHUcqQtPR3fSkluzMjdeMG2aikNYVPQ3qexOroGO
1/GsYzeMx3RtFxTtNAK59JsZa+/grNCiJNHhMK5pVGYj2wRGtI7a+r5LvbNKf8zY6Vg8A/RTG0zb
5wAwcaSYney0TfZcp6sIcDycgnpXDK+2UVxRYwxpsUG7ZucOaQ+q9iYe3FOePIGdec6s8UiV+LLR
XQQq6zrIi4dE9hSnQvyaGgKj0SvbsF03da+dQ0w1tgmEh9GhNNP9jCduyOz3doQoly2Fkq0hn9Nm
AOqIZhdF6iAoQp+G1zGeD1ElThRUYRz3rrVhWRdNJN56N9zS+YQbMkBdNHfzRBuWqW9nP9h2vfOu
dbJjK3vqy56r3/jkE/4iUC83bp9dd6M4mGyTto7nJKyjON7aNav5Prk0vHKt2EZUnf+mxwlkEnxw
BmyrKY9l5dGlxg7BcgFsgTh0jb2BqnHRI1DVtNgODpvnbngsB72uRwD+FXuouG9vTBTWGprShYXR
c7aTLQ28e369i2qiV9MOi/ts6K7ndFoZs/4S/GuuQM620+UwqSvRTDjm9VZyU2VudbQz+6GK5nvh
AkmH1TuxBnSCYcs9dgj8eMV566hwIkgfxmgi1yKsr6Jy3EX5CGXZOQQ63dKVjPVQwS7Cq/d/2Tuv
3cittds+ERtMi+G2iqysklTKuiGklsScF+PT/4NtH7vd9m9gn3O5D7DhbUCWKrEWvzDnmBJfRV+4
z3OFBcglpgkjvC7oGxa8KW4JVJfwh/Bw2gfUeVC5m43WhBuR9RtqDoLpNa8R1mEsDaZf2rRzs2Kf
h0a+Mjr3BG3Cw7l04f6BSpEdUkvkXTKWDxlat8E0b7NQOxStds3sax3k2VOCI6UrVn2JBaJCq3Ka
m4eyObdA7zSx8NayA0EGEA3LTY/kwMRuHTXjmjgwr88k99j4wLQBV99x1HBNj1d9eZDkihgP2ngf
DvehtY+ye6j1Qznsp8j1BpJKQewLGNEhrmLsIlGmryODmxVCT6tZjxVggEpbK8SEdUthKBb7XLaW
7kz6HicLPpRp66RXLsE09h5AhNR9qyWK61PNJ95WYOnbtNC2UU4FAsxFPy4DxSQ+Ghm87UPQUIY+
h+1e2iRl5ndjfzvkzWHB3qmBZ89XcVp7E0tIt0E7K5mm2N1tLDDHRhEDHfu6aTfg2rcE3ExB6g1E
/qE6t9m020gapARkXfsZ9q9x8K34tWxgsYGJrb5z+BLqvk7gbgzxgFfx2Kt4x46zcqU5j3X8Vrvq
nTPfKW5zDFzxhjECbwqyTKP31fzK1F+k8qgG8GHMfUMlBjFpZSKgZAEZplzA0MWGg9L7afFiCC+s
we8Xl5FFZQUsNTafbQcGWMniGZWn0hV7VdM9q0S/qQOBRWqa1Oy3BuZsYY8oAxbtS8V7wu14Y/U3
MnkaRnOtu1yY4MPSG8UpvIDggERXKMHkxhgAzpbSt+D+FRkLVwNm2d2iIuoX8GNs+r31Xk4P0OE9
VnA8tzd4ScwS7Y1avOb9l63hg8kBZ6SIVBJvUF9U+1aVqa9CMKk+HMZZIx7RprvExXOivbq8xfH4
0DVbDeyiNtx3RDyzgjeT+1mhqn+Iu2eNdXTzkEYgvcBjFhjrLPZuanI/MO3JMOCHqGxxuhWfmUln
wFZUBp96+SEY89sPjLDN3tr3QbUuBDNnZtMytXYjMo2+bL+zhd13pbJW3GiTzszOARYGAJqTxCI0
Td/PAPWGbM9t8uygkC3AtWkx3//qTUDNG60bwqJRvb/8e/+16O1+1sn9aA4JqULoqjsm7ddfuy+t
kHqjdjSHLD1I1fyEp0UEy/f/twf5pcVr0sKOEqwDmGyNvbIMT5vB2qmyvfvxOP/NCzhN1VUXoehP
b/jfmGh8DeUv+7c/f+0PIeqy28IjZaEfJXYKKePvCzjrm6XpBlpQfOLC4Kd/jCiQm7ISY3Cw5Pey
nvtj/WY438izNphaGAg5UK/+RzpU2Ai/XIQ6cxD2eQ7SOFStuM//ehFWoZoFCBMh0Jfdfae5zzKN
n8yohZKi3NmBygYatMA6b9pqq5RNfMpTxAgoimg5GWLYIe2fOgu0fvahnZQHK0t9CC672My2djbv
c238rmlAgDsVtKsdRiSNdOcQy24bGvOKMNWaa5+biRLkpHbHEcfUeOgS5gnOMjaYxZ4443uCImov
n4bzNC3hLs4t8Z6oJegtwrAG6J41d5Z0dS+Y4voLcEy9H60GbQkzQjAV+sZgLUgFeTuRiCpgF6KU
2Y612EYGs1/XyYctWSvcvqP0KdOr9yRCagAbvu/Dx6LAK2m3yFqwsCvQgESsoyqtZOblQs5+L/Vs
w9osvI4xVVycAo82XQ/UXk4DTpI0cueDmrmsy1pO6cymn89yR1wkFJK9a5XGyq6h72DqHR0OZ8oh
7EtYENSDNSX1i25hFybedoM0pwRkrZe3JR8kyBPT/kytsuUN1DA1lv3UPrMTo0aRSunNKsIcIGz6
mvybcYMqkNZX1aolXgQnpW5LP8lIeqhQttWdTYKcvmmQ800zBNVFAicNtgmaEgFzquszq+KTjOjV
s7kPMZQWo1ezp6EzRliXM1rQIp0PeBHdFYnJ8g0dHrtZh5GxXhzMKjW2OI3oO1TxLBsYfANKvnru
8URx769fo4F1AeaxbJNzBqruiHBD6YZDiDDQHPS7okMp2Nr9NQqcq6HWlp4ENWGcT+dikRcm7L5+
6A1d6zsJg6wvQ8HMtz4XSBN7JIqVqnnEtSFAlPWL0mIbX9SMyuI4NReFY4fU0QYHJkFIVUgg63HA
ybuoIg3kkcGik2yZNdLUj7sJCaUuwti3EFVWi7oyWnSW6qK4nBLxFVvuG2CBN3ZGvvmbNjMQvDD0
msGi3MSLuikEQZ2OFtH0LfpOMaL0xDRL1BHaTxsRqLaoQaeh9nrkoSMq1EamXtxjypLF9F657W1W
9x/26PBRU+8hmD7ZqcNXp9gNFAUiIPlNLnPqXFfvbTl+BYrJZA2nVGV+BQhZQ1P6SIk7/A3z8tft
fT9NULqWGBFksCVyWHhbBKEAIxrkyUAuq9bOTmU7jrm7PIQaRUTQMbTsahQexRB+mTlYBVevXzUG
UN4sTDj+uYN4qaPtcSDNlDNzj7x0berIKvMZ6BgrJ85egrpx0CWzgmolGS7WBN6fMV3fgmlyjZl3
S/3sG6JFHbN4TfAybsj19FOT2NrCMM49+RpssXgqJJYqG+arC1PhttJpBdCXvcRu4MMsc3ZFDl66
IPKW1TYkY6uqIHnpaneKzGRt2sEaoGNFdkBE7EdBxx+4b3lqq2w/aV4bEb3Aqvgg+PaSGHSHaH1B
Qc4vQv6ANEqselb96UgsSdB9tI0ygFTNmujEef4mu/huDt03gI0eK1ms+y79lNGw+WUhovftcz83
n8gutyNcLZyHwQH8EBGrNJTrMXT3CiOzFq55G6svs1Q/p7EnOLBrB4jkBZS3BrmfOd5IHTp2Zuq7
piy+Vx1sjkKFuFep1aceA/52p/gjZTTA2XAvLX2uvMA0gquSmL4rwy4+4iylmtWZc6I+thAWOqxv
q/7SgFsnbupawX6GRW/rMi8eeuNQWD00mn6LTXhb97bHcQ3YIhXk25j6uiqLfjfqio5Yjc+/iqOd
dO3bVAfFL5jpAbm3pVc3DDb/f0FCnW8xaPq3goQUn7/sS37Lol9+5/dqxPzm6Ow2XLitho03mNLi
92qE1YdYNijCErBbccD8WY3Y3xwbmSW2Dnivi57rz3rE/obTgw2ggb2X/Hrxn+xLxI9y4+eaWFc1
Q7d0Sht9Wb/YvyxMCpkGk7bIRqIOKTZmlQhpND6sYOQ0g+/2JagK/GKOM68bF+J2sXNjIXZmM70T
SPZdA3eAdyhmArBMILLGxUivmtgZ2M2u1FQDzhbN85YYlIDZdN/vIkYYa7VDOROXLSrh9pNNzqZ0
tUte5kxP2+9hiWs4HqPKIyR2XSRorK1iPukDcLFEux4dE/qzwh3tB+65Ep8p+ktHZg/EiH8mITrm
BmqpnJnsMZf32wDPRUpwMgZ+VpxuC5PRriUDPpGAEE0NcBzaF7S+Zp021lcWhHhHG9Vdu1m3gyub
+MlcwB8LRYLoGIb2aOoY20T43jjJhZrrYaiaj8IIbsFTnbHbbVqzfWy0Dq6YupE2zxZP5Tlmasp3
EvKg1R+tTPdjDG6O29+ILHmf4WeIGMTB7K7DOmXGkVrJtV3R3McifSxU+d4qDSdHGI4rOxtYnsZx
gui927HG13bcF8tVbqbRsepQQ0ImuwDH4qk6U+UbhZFuO8O9ZZB9mBZba13O51BLn8IovqRhw0ZX
Ct9xjYcoASldtdeZM8HhDu7qorhO9fwUNAqJRGP0LChOCTjDeNIDPvTYa9ywb+vWrlalazvtrowx
fbUy6K7LSmgFRazDidfJo5Ekl6JMI9Jf+vtuzC6Inp4QjmFSFp9dT64Kc1CaJTk8iUkS1seEOHUR
uKqPzZh8iTS90troap6CjdqFR9Z2PmvKc2lBS1frx9FWorUqSK+phzd4GvfZmN5PsSSUa2Twlz9n
A6EgncZR69jd1mimD4MydQz0G9qICNfuzCQ2wBefpBUBeO0at5M3pflzzbx24ybd1i3Ke9UuL2bK
87TL4R4vwslSoo2rqPfQlK7yIGcIVvdo3EIvmYlIaDSWbToag6FSyGnqt5lqMxcJDRCIYdqvW0Gg
TZrEHqmX9Iij18uhx0BlfOVzg1h2tHad3gfrxCEiymH15jSGWGMqeLQwfLJtfWhGrQXanVAaWeFn
HLhn1QaU78ZQfcnu0ujaSXMwjHpvOoaf2s1RwPbkPbDvS1Huq0x9khWrkFGXkFLHm47cr9keyP1R
zc4fFP0ODcjDcorxqSN0MzPWgFVJmEmYtMV6LHIv7bRjYVbHmIXFVFpnrTQxvuMMSRD4ljoyJ0mw
TC/txzBAYd+OZxgyTz0o3DGtATvZZNDMiBx6/Co2y0NWSaGcHvU23DfNLNY51TIjHEn2gcMERNXT
iXWMCdV15mUtgKZAk/coKUyvclBQ5+gmlGr8sChLvdZlmSYKpPja3J1kFzyabU96ZKbcD70gFMxC
iAemGGuV8lipCPuTKsYi7MTDPiiJi69IaOOA02AnTrB0TAuHrmHh/ZYuQVZDZEK/CfvXJtZ5xaEO
UwpPhy7N56mJblvVumGCqrAsQA02Uv86HcaOwVi4BdF4NdtVi2TCyfeWjKsD8vCapi7l4MIZslYS
NMoJ6DoMrYx41LK/BYtFJZdAA0lFcWAuCt0IixJDlDc3HWsfwK2+Hxs8MghkjlNHSNfUW/cKSqhH
9m+WB3XkUnQUm05fw+hqUYlUM8nL88i0CxKpD+T0GYDFq4qlcMWdiwCVgVjf5AdL1K7CdTWQ/kO3
1fpNOWMNiTNxqs2+87Bcm1ST07m2SIIpdWqZwEo/snECyKcQQqDVtx0WzKR/jDW8ggZXWYayds2J
cBvO80MW4/2dg9J4kkVX+bTAo5fYUXoxCYjduhG+PeLe8EDJezWPY4bX1n1aDdy71OoKPVG9ipX+
JbSXdORx2BJ3ds7zsGbIl2R+im/9GjQaCxjVvY8VFi+R6tzUZfummzFpI4oM97Di8kekNiYyJ0ER
zmdahgF4qzZ9caOo9cQo3+pqvq6CqYVy1eXkkGiQHun41ljmN6EICWHIbVQxaYpjDGkFWTB8b6in
F92MRqM0m7qnqZAHCdo68nmd82D6kLrc6AP504GhfY8c+Wb15bRRQutSVuEbYdcvc8MUuSjxtLnO
5Dd9q/lTbLTbMNGBNiD6AWDDAqip8bk1ivTg0BH7ZubVuYIyF5GViufdadfI99k/6RSOWas9uIuj
wZwmQkIj5dSncYybu8JcIPMbYU53NV8WN/d01tlVb+3aaFS43VkCKsf8ZJqJDT83OTpR8YwuDhOY
ZLxAF/AoE+NE1AN5b8TEUc0ifCxpHUKij6AcnVy7vaePf5scjQw7eWdqUECstPesInukjn5JQusF
Le8VGl3EcengrNJ4vu5wjiPnZJ3jpqdynC/pkOB9ULY5YNeuYN6puSdEwzdBUp/tqKOrGOOeqCnr
Al6UqCKB5jSW1YSUP0feH2DqD0PLz+cZBewiUoxV59HpGDqE2QjQLoIL0KUjXV/hNwa71NRhl0dr
T9yLml7SaPSlyXtQdfnabuvtMp2Z5upl4v+HPj8YDBewph9zdbBWqjB1n2sGkl+AxdNIyEkQaHI5
+2JCH0JjW0Rpt4aD9x5WacsyqnpV69jXsciMOav/zMH2MTT29qeC9Z90Kb+OpJCXo1Q3kY+KhVuz
qFZ+UqUAX5lKDu8BphJuunYmN73FE0O7YFXe0GhXE/dDKkIQGP/1LQNGdlfoDPX+dxPB/RsBe/IX
1uXvv/XHBNNRVZxyBkp9+7ch4Z8TzMXlga1cI6eBsv2PnsFUvzkQLlGDWhQAIKQYbv7upedHOohM
oZIDTtf/n/UMv0qsNMc0QOSZHF3omJiY/vVqycsWxU6JXyyP7IoJUbZzh2ITKvCxY3OtZMQHO9nT
T2/QP1yhuCB+uUZ/PCovl5e8aKd+2NN/ukZDXvYYR7UL2LYhv8icyfVJ5q3mgHVRaz3x2pociSoL
d7oZvVKR6et2TNWjJHZ2ozpoLJrBLjYVOB8nZ7erje2mldoIi7Oubq2aYRB/P1th1XmC/aujxUIF
WYMQ8TuL2VveA0OvRwAh6kmvzCOsRtNLnGZrGPPdLLuTHswXSOw+2U3LIrO/CEa2KgWcIwtfaQk5
a9Jp30vnKzHM1Otzq9rSkLUYq9RLEaGaVeOmPMxgLbVc+V6Twxm5zuOQ6HcIJhFOQ8IQGp7lbHrX
2QuuQFmx9m61lZF+KGlLqnL1KAdaKXMOHmQIM14xCcaTjG1st1Z9K2VtXSPxDPRkX+ngmAZWhE2w
6ZXREyUOdMU1dgHippXVpPg1m5ZeT8keqZAYIsMxHYv5EdfYlmrkWsJVtyHOTSOTS8PJHlXLrrZG
VyOZMdtzxThRRvoNEMu1kb2P8wTnL6z9xKnozuzxLUSCk2H5W4u6eyEidoUnzOsMBYVHaUfXEwYJ
tqnWB6JsWEZj76D8KB771oC6VLIe1Pv7uat0chkj+kcECZq1FfF4yI1LnnxFRGYwZwdhQj60q963
aZSzKETRNJoIcXVNvSWQDH4vJus4N29Mas4YWUa8YN5kLI8R9EAug6eZOPIkCh9qtXg3MPdZY7Y1
Rw0WjT28NBBFh5G2ET3RgT6e20i/NUxmtthr1oQ2WKt6Ii1TnRRsE+neHqhnmnc6zk2BdiaVHQ9a
QItR/Q6tk9oxJo8IBitSBC1NRJDoSCncZT5S2C0GmquhwiBL79AtsAQ8z/bQfMSUmlH+ZVbZ0dZj
iiP83cxpzWL2rXpC1jgO9850q+jVETzruYvajRuX2xaSJDach95q/JH4h0hxqOirvUHZKBCiKFYe
7cIA0B1So8GqT0H/CToLWZnEuh3eYK64yXMJ+UAUl3q0yajqL0qbnHWwMqltndIBkGmuXyrZPwU1
oc9K6Ztm7btTfTJ0+0KMx16LmVlLrfLpgzb4Ow/aQnA10Rt1Wf6o5fLcNO3RDppn0S0Bzfo7MgqC
k2ZZbtImWtwt536WN1qJvqipHCQwEZK5ZL4yEm1XWgHO9rKeqb6JehOpupRHKQXSqlPMxgdA+GIm
JnkxTNODxH1iyjnscAC/5RnNpj2IVRLVjFCT9qYTyr4a+5phBu+L1riUYlbknp14aXKJwEJ8kLvH
ydXVz3ki5teqdOVVpv14Mvoo4HuQ9xuKCb4wsvyy6NPzImHYv/w7FSpSrHfVnajcnerKQtuxwBBX
Ri3u+ki+mo12sFAnBYhL1k1i9tsU8jdhZxO+zf426mdj1bJSAv0IDyPKoT1xv+f2HQabplHS28Io
vttgySntosSXCUkJuj1E92gkok0kklNNIPOjxJXwlGT6Q9AWFbIckksbtCmouj6UMMv92K76raXC
GyMWuB25DkIMFVM/InjQRPEizOaQAd6RODSwxcDhJD8MzuGwbtTiwbGVTdhoTyzuyPSNzcdJsW6M
XO1JPkz1S9G4AHAR5qwUxeiuCq4YLFAxPSx0t44h85aWjIa8D9uVkXcX/EiIVCCAwb2P9lz167Ky
P2XZIo2nZMuUJS9+PnRTfDOHiwg2sw66bX1ZjfPSau5dVQTfIVskXiWLY5JVp7Buj7Udb9SB2DzD
6gnmaZ/t2GUtVhPlmWFc7prF7WBCZFe4165ky3TH4KOhh7MN+oGmxQRlmsifYAfW5J0Rb+jQ3M9y
nJiM2R+altz2Q3MVhclxGuLXpHGu3dJEcdyeETa/ZIGzg5LE3KB7npFO+rni0ENrIDu9MCsrWJk9
RdnKkHbxZc6xzSrFwkiDQhKfxWAMLPLLAuO1iJ5tlow7MqTxhDQtqJEQtnBB/kIF3HyOGGkkU3wi
MIyQohDlgyKnJR9i3lhYy1Bc5SC91ORT5mDniym7dtzOt7OFLNqgXhDyU+kVPwWch2zMD5jyKU28
CWNnQ4zGObCzm4QmkLCMwdcHLg2mGrAZMC8ww5qKZR6OnEE475WTgnrOXssCK5piHycn5LYXnzHK
7hRrvh0atBHlx6Aq20ZUbARQcA3aW0HIWcBQbwDc58b6zkyVK+5XK2hnEVnUaMES9hwRLg81mNap
gxuMmxf6zQ+3itaj0R8qU15VCsV5OvlT1H84NJYCJhXKbPZitEeU4YSS6PrDQMJ5EZAT4rnlrq8I
udkw+OBP9Qs35GokfGUoq5VOxqnL6HOt1MY2tMwrQAY6H4Wyw3C2rpLa8QXl9bpn7LCuomvBM8ck
rgUd2lVSPLbK6L5VWvgOn6Yj4VHle40QV3Ht1YAC1wU7n9rDXRDI3WABss+xekE0xCXoJMFV0uvn
CDbXiiQmVg8D9YGKpnTVNLi5NbB7ZIWtpqSjZw9Ij2/2g6Zv1WY4tmV2Ttr8UATjEWHbFWCn0a9G
86pnCUIa+6lUyPO1zTdLNfMNlFwWm6gHy9APbPOsWPUj/f/OafPF9YYXh27NoOgpYmcfFQQqVsM1
+J2dTURrToCvxcbHJcmdjQt3zA5dWC6O3EaYAjY7Jw6fYvTFcDlEdiYTyfLtTr3ldKfXJqyCmWMO
WHlq070J9sKNloVbDwrCnophY2SO+kgA1xm76YvI7YbyDG6AaFxzUfljxCUxcTGPAHZpNkJ1Phuj
3LiG3AqHAdgc1Gc3LY6mpr/+e/H6N1PCr7XrL/1VQNgU+mgq5gmFvF8aETjM+qHRBQKrehNO7I51
AI15VZE1G5Yo1AcOPcUQ70lAxryZLl/W6jUfkn2g1NdQs0b/35/iP9T0zuIJNmF3YVl2FuXMT9V1
pSzJQSbPEPTEVrg9C6i6Tb0osaYVEL2DnvH8rKj+rfH8b9awLO4WSFc/vf1/k7AsVui/eWx++6Xf
2z/rG22cwCeu/vhQloS+P1ZGLjIDCC+O5uq0gUiY/o+DXP/GCscEY+LgzhH0jn+2f9qyaDJV4jps
2zF0fvQfOMjtv/diAMcpZ22WV2zH7F87wFFo0dzMJME0ISloFlXhAPaca2dAA55lO9HJvc2yYJX1
5kUtw8eqLZ01eXjJ96AQKXO+Jr4Uo1mxWe3cazcSFwdqIv2KWCcxwzcjI98TLsxzSkzZah6QiIL9
X2XqyMxr6nHx9dZjhMxqGUKXG4uEIM8ZWE7IOiMoLdj1pZluB7StDFPzNQ3PpxkBW4dLw23bUO/h
jUIHAX4SyXFrCywqWiwurlp6rkyOtrHEFKS7JncP8RSNq7hgbRCo1aXWckyprrzSMvOZcDSSQNIb
By817KanrMcrOYmrAnh94wQ7s8bOa/OV9+D9EElbONq5ZqsH1sWuiSYwvwSnopPinDOG4i2cnOMY
CtTo+UvqDjdNPHm55CbauERyWgV7gVISzBmbIHVdwp7yAhWtfK2E2q60tKj8mGggzn7e+GCczx3h
JZk+IsjjimXra4Zrxwpv0QUDWOxAeIThEp1O4qJiDsc+YDFBdsoKNf3DXFnWKlKGHidfVr9ZijOs
Z1Wp15kVXEE1w6duMudU4swkB2EB/qhsGsJeSXHDzifb0qhJtNwlvE1J3L0edcWLabPgLhVK6YJV
eEQQhYSCptfFJclTAhJMEp8jgfQ65f6Hy1enzeky7LstGlyk5O+Bxf0/sNXsOSo0+7ZkVokkfSK8
IQHdWoOeXNtBcYrCeIccMTgpLbhPELlHAVU0LXsqmx/RyFlzKYNEvnZzOt1V08UqdUGs9ms5EP2T
zxMZ706oBmSBBcyZU9zsE9KSa/5C5eH39LQo25cad1otfTfi+lHtm7tS2Kc8Lh5qhfF2EW7pjHZi
Fg9lJt+Qq2xTca/kgIDsaRkNrGetPguEv05V74aGlFcF27FDVB8G4ccx0k8pW1sAqx9YJHxuoQhO
9fli5o434GVwgwnbpEIEq35WCidC2QNyCN2GsVTNKDmE187FJoGrJOH06ohgHMXaZNxnOvYTMBmI
oo3mNZc3QXoacqYBcgwLBRxGY6++KE7/QGmQ84Fa20SQyNQto92cPUOu6/GhcMNjVjvbDL86qJVm
L+Zux0r0atTF2Qkwg8TdeQqjV2EFXxM0SD/By0bE1GpAOYbXAE0Tw/xV3RrkeSWCGEFtyVCSjMoR
/kfxdIrF/NE1xR2YGxYtxMqOIt+p8fCa49ZXRXuIMMhOMCxcttYrPA8+hudzPELez8y7HihrCg5P
gavnYxrd1Urtj7ntx6PxNE5srLi6wE3YrKeaftegi06y/BxrqKSStsNThnCdE87TquK+MqIThVq4
CtDrJlm0LyP7oe7CTVwz7i3MXZhlTINKn+DK67mPOYAiPpMp7Zjal7e1cIF16TtXdXcW7teilx9y
6brMeJs5AgStcqhQyrZVcKoM0sOxh6+yRYUkZLoVDH7MwTpHU37O64k2z+FlqBnpjlg/VvaUPzTT
dJ1nxa6fxoOVhZ7Ox2wAuQ0TXMJhdK2Z6jmc2JarKPnRrq87o9pGEsF1PQWK5/QosKbwUOQY8mo6
jMHtd0MxbtuWlwvwL9VSYMwsokZQylg8sXzou44z1HIVb4SWhUoKupDVkf+X4U1ppifB0r0Pstco
U07FHGHXi/0S4j2jlnJrq5YvdCCtmlst5f512TR715zPltNd4UU7hn3+CT6FcMRZO5jM5fgObxET
e6qGYlgLSRHEWGyOzlXjEOVnN9+VCiGMY285Yi59U21NOb2l07AaM2jJhfpCnpfn5O4OsP5eo9lf
ycVaU8QcbzAMK9d4AupXEVtVsqzOuqJ8J0TmIPGEKIX0woEdwBzFg4/okZRjs67ao+iyBzMX2ynJ
wVAiKKW4A1MgKX4Hy3PRpa2nCbQvCd5XrZacGj33Z528rzRehkY/ghnEvE/C7qaJGL8Fwt0WtZYq
W71TZ1gkytJ4LccARIjIJLCU2hUYk6thu7GJ/UqxpNnRp02O7ks2K856xrF2YQt+n5AHlEh6dbgR
uvKmjmHzRWxM8mgp+iuCPrZyM7KvJiAKfmoJg0iT8EwW6kkHv9amTPt1XHTuqCXbOI7fxmiWq7ww
bu2C+N2pzu64ugj67u8zq6282sz3gNkIS3Bwec+qBk0tT0jfAk9ZxLy7SaHthIgx81QVF2Z+mHOC
2uaGZHCYA8o6ytUbpTdYiVXM3OoltJ69bkg2eH3LMfFhDD0glFzd5uN07Omm6zRk1WzuLGfJjmjl
3YiwMQhnsHoKW5U6Cy+aYp16Xduy2bZ8QxIOZEQAMxCpG5ZJtp/0sU9xUxXJoS1J2RkNNqBDcwF0
+N0KeAkA3S89w9UVw+6nsODDrTt3rUqaKFebDrMGPl4zAo6bgVzIzJXpTlZMwyfxI9Ss35XAGddp
NUIZN9+COD1TbNywQbzP7eHNcsad0Rr02xAa6rF5sCCPrYxsus3H+jlQkwHXAtrarOd9LbTxWjot
D1qo6d5IqkexVDtTuyf/FFNFVRznHu9EhdojmNV7vlrYZBYZzoQaFh8CmYKaShHDNuF5DFhWijAi
86Uuo2NpGaHnFHi84OHfk2Z4nprZAVCWDSeh0XWOZskaaoLuMXXOuUEcDJZPYqRTHS/qAUdOYX2O
tEIQLs+dRSI6yCamLeVE6GudY6gKsojcOhs5WmYz6DICxrlwON5st7E3DMEHzJk1s6WJJI0a0Hak
uu4mYbBwdErbi/L8GWEcJAJLcjniL6f3DvZNMkLnqXTs3LNu+bHOMLrudJXzifTgYZa3TZRKxrzT
ez/HoW91lBxd+p3h7x5ch1jNjBqymlVlMrT2NgLHQBFxAv+QHxKV3ADg/leZSkysZPkLFPugOSPf
p1kAQK0oqyq19Rx7wjZcquOaZbO5T5zZPsho4Kipw8RXgZJjlHIfQiveV1VxXXSsCFsFiFxBj7sK
emuRK1DbdIIc6kjpN6jGFc8G+7FmQkd8gPtQWQSOhirDviTqHhr2K1QKXOgRIWFcdSFhB/ljPzEF
6TpwshZGOaAPWFqa3n5r0+EtK6JzjFzIFwnj16CUB2eGp6GiN19Bl930nUuqDPf1Jis2WVuT6IBn
TdW5ByYmItzGOqEkbP0RzN3KiUDkBhjaVvM0zl4X8UyQSpNbOys5nLRMLPJNeJg2vmZS/F7YpYAC
pNZklN6+2YF40avxK1rqMexyezub3sIOriGz5vo4C73l64zdUmki2+Prr3tNK4HPBfI8dNljrpPp
mNkWRD8MKUa91CRtVonfZIz/K+n4B//qZ0UcGALXEroraIQJUDd+6daToHdrpsYOjki07InaP7rj
uMHP4zmyP861e+iZ508VtZNr+FXb7ZQhvGIEzvy9e5nQxhlWtYklo4ceL6BB+miZXInWPMww5FaW
ETyNcYHIbbi2W4YSP7WS/7ApW7Zvf3/2FmF7Ks0ZX5a/dvJTwQVSGxKE7owCWmD5h1z0VNaoeoBy
0J4Fd6Wu7PIgfvi/eeCF1g0YwjJ/HSG0RD2UucYIwTaLryLHX6caLqdp4YUj33R4zNy3XZh7sPT+
/ZHpef/hJf/5yMvPfxpeiBGYps2dbJUmGaTOaVVgOEODsdaGZlu1xu7fH05bLoC/vsWWA8TNshaQ
G8HlrGB/frySZLZCZCmCKBOhFVEQzkwN2r3ilPBn4zY3EPiMT6InHZOwoFhdAqb0ozK06x9P5L95
eoJdh/kEStSfPpK/z08+m/wv2/Offuv3AYrxzSGBh8kEew7+sXyEvw9QjG86/zkQEmYhP1brfw5Q
+BHsRC5fjRxHQSTknwMUHQ+QqvE/Rue/oe3/gwEKLJJfryCOFxPUiYENzYRu/4vo9n/IO5Pl1pFz
W7/KjTOHA4kegzMhwb4RJaqfINSi7xI9nv5+cPncuy2Xa4fHZ2aHdokiCSAz17/Wt9h61XaAVIAv
dFq2/oqGQKRTe1Pgap/icGt2/VtFusPFyc9v37CRIDODvE0wBQIvISAQHsRkfWflkOlJ63gVsSyn
Wb2anJuhvqdfBVoSjtLKK4hk0oBe6ye45Efh4tlL8TGpTIt0QpuSyXl/I63qJbM1jyPZCi1iozKC
k/WMWBMMnQtIeA8R7T8J+KuWGmVjouxHTbxqCj81Ag+D80Ld66K0Ma/YN73yIQnFAOeGY0qvOIHV
IHG8rGxuaRs6GAoc5axaxj3o8CB7bWJ1247DMjSFN28bcgNhafrOucFSzVkjf4GlnhvNcS1iCRZz
sfhQeqGloQWxt6n7RaQVK71rroGFISExlwWOtsG1vUGLFgkWWhANy8gX+yLENNiDN1CUY8MGeTTS
XTuCQzKQRMSulSRFUnGKiumg2Z+G+aEH1z7DiOcYjCi/RxdNORYH+vIwAlMBa7zFBtBkyle6AYCf
/1T7Lyodn7wm1jlGVmy2Izp80ujisCHLxk/FTbzRgimOyMK3RVcaRmdrQ+nJimkX05tw1aPId3Rk
B+mnYoMJa/CNWeZ64siCUfqSBhUDeHUHquM+AI6BJQ5hS0+AoTAF5wMIxmauy15Zfbtu8OvVwFIy
DddSFWUbvZHHFlF5zqEWanArp3GVUOxDocbD6DDPmss1yrtQaXZFPn+H4aqyjVtjLr0phs3UNRh4
tXHbi2CvT+mKlt2tBJUIRHihmz0dTvCxOaIqnLij6FRp2mNhUcaXYOwqlmZyDLT+NI8VqKbSnGgH
kX/X5PeD5ArtGrJu/q072uxAm/WgIEAnKle1ODW6suoduXRLa1s0jM9B5TvgwHBpfjvykzq3lwDw
StQ9ZhH3ja2DXojU5C2OFHSN+GtUrkXNOaaPio+knMksLO1JrxzBAywc5yM25KFhVBNnj5Vmb3Ps
TqOATqHNBj3xVqn92jSthaMa2zrBuRcq9RfuisdMZZMClYLcESc0uoRDlVb2ce07np+n94E7F+rx
B7XG6Hpm3K1VqPN23swd3NRjj0tKNnepySTX7rY1cdj91GTlAwGyYk8S+KlVjSPOYlQ6eC/jjdOv
Ba2l2vjdu/S90k5AY1YSBWsjvWUjte6c/KxQYx/aw1Vy0uEWOxQuu01Y6AcORbdGTuVXYp8F46I+
KTelCkKkwCyKqzxRsMZV333C9Tu9OjJjXL/DnrRwJ9MrAG74xSau923ykpGAV5Qb0+Q4P0X5oQq6
VUuNAHU55zEkKJ6Hjw128LDJl81wpH/6vcbjSjtgBE7apIqxP5bZLGoW0c4g2bxs+4RwDzFnMSrb
3O/XUwlahsChG2/nMLWVLJNibYM5IB6dkVmb0pMEzy7nrHq0NlsXMg+ASm1dcPzO2CfDE28ROrG/
AIDa0mSGNZHcn77FFMxHZsxAdshI2iJpvalzYU3HmxrCdNnclSVkpGucXgO+m+reoc+n3wX+ddLu
feNchlChdQoqpwff3RsWHvZ8X5qvIqseRVAz5bdxmFStwVi0LMj8FynFQEyd9FvON2ALcwbJisP+
GbzovT6haMIzwek5141XHJ+sHXb5XTC49yKZVgFCV8+oDZIIpA0ua7d+d7rsoa+cY9vQPaoJ+WR0
FVcTHUvdFioMWTH3QWmpcCjZZJNjg/G2CbBmIBXBl3CWVrdDULy4rTZnDnYhlL5ZGgcEk3QMThOv
LnCAGrCpVrXRkjnV8abiLyV7em4EiAln/BhtkumkL404Qt/WodwF1n6aYG5l9UGt79P4xPB8znEu
oz7h2GGc3BFDJUTTopUrAXsBLOI+IFyv99Eh0LGQicJLwqMJjMVy8NSarDJiCJ58mNmDUm1qEXoO
31zaA1mwYVRpt4naQ5cIP4G9YmNnwYAdBYcaK1NI34E7rCb7PuSxFwX2re+M33Isu5WpipwMHEvC
lL60CYfIYLw3lfzLhbaQF/2rot4oCmzt7qZthy+r63nI2uspgBNWGB+hwAKkAxFsPqsixjwyo0yg
WGrZYjBoqyp3ZS9gCb6kinFQyfBHOc+5loVNLT0FJorRjau4+LBbWKTSWNL+/qUy4bSd+mBQ0CdJ
yFVowvbQA7NWt5p8VgrWMxVfrzInb+EkQMwONXdDHSre3a+hm1Y8fbzCD5dw2MCRiqMAWJ+gQyoM
kaMQz8ygH9L0MbAebOIiTa8fTTvZTnq+TfPoxB5lMzEadfPEk/24zjHnJ8JYt5TIK0Yo57PfPmEI
0oAVHByKP0Z8ttnryElPHb50WPETkp4sPnEX74YJLr11U5SvYaCc6TpbtM6mhD+j6DvXzJadWm2k
cunkd9V8E2oo5zLWCjhUntw0cwIDlTJv58ARDVsV158CV6XQ6SI8p40Vo9Ei0TipdegKdReH4lBL
dMpuWDkm/nH0FDu7KVXtzCEOARGPmJ1sxu5Dqdzz/CCM7cwzE5oV7PEJC/iSTMa1rNIVNUVrpSg+
gKmu3KDcZfXwFjlvxTTjD1jEM/XqZiUPSjXahzBw1NpZQTLFUOcsOg73kiCjpidervnc4ZanSBeD
HnAo8w10BnCiBULNaaJ1t8WOZ7iRB59qBWbWG5CX52CkVPoVPVdUey5B6XqDnnsy4Meoy3XfE4Os
VwXOhEEWDJz0l86pBG7q6bmXHLSH0LztzWYVqpiaO2WtEnSsbWoVm3SV99gN+gcruzOr5uRq/rqE
DxRFKZB1NgZOs5BGuMG7v2obUPfpiB1Ge4otsZn0zqvEwVYBcA4UO7f6dtQExgNBlOE+wgGY9Pjq
g9zTqnCJ/L1jlM0DG83ALW91ib2jNj5Gc44vUhTWdPuYSpiJAm2C1NQwvSCeLcV4F7XNNWEokQfY
vvtNpTQg2dl6Oczvouih5sSLeFfw4bebKkMIKK0TOQNUjHsVrwidQ3x3d1nQrma83hgFu7rd5ZW/
FpA/DfUJh8xGGR/a5nkaedrWKLWdPCX9oWixNTQVfWkAkwD66lQbUAKyTWywmizMBMncYeOqCtle
NrT8mrgUmEm5THGAkolhDOZSeEN5B08D+n0QMY6W2a0jpGuXWZwEQNIwSrPc4L01DW5gWhEcaKJi
qw9MwpjN9YJaM+AoCrjC0TBWJa72OLuG8s2mAWXK4mM+VivAv1Et3+khOvQNMbQCDqjJ3nOO4yVV
us/VeC9TTCfVpG1xr98GWYNxwN1GsrlxHPmlVITh0gxJJbHQvx39iWAbJhKnP0WZtpG9uVdM+3Eq
eFjZsld4lrd7O+CwMYJLcVpA1Q6n+Cm+iVxWGTneQvi5C0NW1Mlg7SLUth1i95zF7WcHSA8avode
tEvc5qZQ5Ula4b5ojds+EKTUm7t61G6moocWTUe1QGUvHZpnxhi4mI3KNJTmJg6UrYplh0IgYGgn
1XydSHr3bDTjctPj+kvNy0QUqGT85Q6HTkJl0bo7Vex0no11daPbyaEyzUNt0jYDylwZoM5aPD6m
4sEvTYRUFa41LZkdYS1zUZVnR9c5t0DO4jAW4/eJhthL/YIoXbwqZb4R/IYm7E4UIntFCifRtzZK
CK4ArdmEcgjcKIEmIGp12RI4jjMfqbDZypz6luYpL9nURN13MSW8ID1WGGaEHbOLYGMYXer09n+9
SADR0bWNv7RYHKOuYP/3z5T+f/xX/5AI1L/ZnPZnEgcue8dxUI3+kAhcfgAkBOUPlQeju4kY8T8e
C/1vFpAHjBSqYRokfX+x2Gt/04VuwB618F8gOzj/icfC/GnIUWGOGDY+fiQ8XCDGD40pAZ1hY8Nh
VKUkGxmba7sYmegXq15lzpnkwyrs9BumAIfe6b4Zwqz9rD7lE6tqXZ0dpbsqGedvxNcLpSzYMkSy
gvUHLwL9L7bO0DRvI98mcVY8uXFH6KcgSKPoL2ZKK4iDFTqjJNIjb8+xHnSozNp3rBlr1+LBnxXV
A6VWb3ObjZ1X27BN7uMuvSfeecloFYkSJHxYdeg8l852LpGW7ItenC3V3KZl+szc506wX+kn62as
K5PAELEjsHLBb8RQ86c0yMeIPwWhDnvNrIj+kAbzMmz4gTbBGfTYn6bBOR0ow/TvOvMzw6xZ9Y+V
cVvpNBnc4HaX5qcqD3aUkbR5o5EWFvS66ZNDX90TE2IDJ5isxZ6LKuKHHHDTxyk+DTL5CLsHJ9+n
E4eOiqPF9Crai6bclKRGpb5HkGLBYKGQzdbBjAbcyzNI0Po5fs1wXfkPUC8ps/dK+5lz0Z7BzTJw
OVREG7NOTnaRwvH+nc4t5kvoVxlTdUmL4AsCg0OoAjbvP8uYKXjpUjXIVrMALa1VuCyW9SZaNO/q
Md3I/S8K3eWPX/t/8ja7FFHe1P/9X38H7/7Vq/1Q1RNKhPxW8GoQUMY98pD9rJ5mv9vFZW/GR/ab
r/5fVNqfb++HpU3ro7T2oa4vgnO+k7sbfa0/w4HcWM8AGxfjc7f5zTv8Ker9fME5wfKLDI0lKpgg
/LH1XTILfzTP/j1qFgHzZbnrt+Wm8JTfCN9//h7RJFVbaPjBfgKtYpnaQpF4i7LF80ld+h6EnsX5
pV+7nr88/Ob9/csjab5efnmx+ee/vD+Z2F0p5xdj9HZ5x2O+tLxo85V66UKsnLtm+YAt6BT/IXL/
23HMn1+mhmVbVGmqGhSFHy+bDoOlVLzs6ytC+vqy0bhgD4/b//zd2ZRGQFWYAdLqz6lPqKgF6WLK
R7q1turWk6csSOysam9peL0XLq6Rd3vb/uYinS+JHzcFLTDMEFTspgjPP67RRpvYnkB8BW3KAWC4
pNatTii/O//1m/s5E+LKtG3yYJZOcor/Mz8JfvnmbFcPIevj+KpW1CYtmUEtztAGf/dm1D+5A2zI
w7Zlm1gTVePH7EkbAHBCRiL6P8arInZmURWFJaJNMpv0zdBX627EwpYowPoIA5uod1XZ4i74rhD7
2uJNTjrzfUINFnhKakUSZtl9V9EMgQeAxBBdm0vbQjpFxa7WJKypiqgpWcOZZiavoaQsDg5kR51k
UH3AjrqEsf+YTNoJjuqllMo5pOvBalLIMzgMS/VoZ8o2ypy9M4b0b8l9gZCnkqx1SqLeZn1xcuz0
bOqqMeCElUX1PkFMT1T+rAJ1oiOQby8sbAFglz1URc+EvEVOt0gTkAjEfVhLrJ7DYsLpx5yO1Izh
Qi/EhWpE42qkfEZ6dWfG8RK33JwztssVJaNbSg02SdJ+ttQZTpG6UUsuEgHbUThepY6HKANkjQB3
G1kaQdpp3ZUw8zHCXHrN2Iuh2dVB+5T6GvrIBElVZDhbotxjoxOSAbc3XVzh5jKxB1GujauCcM2R
kcS6L1n7lT78NMljKMjRRtXel5W57QBpAhCOjk6PUNDJ/k6G4zWkXatHIPCcuPNa0a9o/VwSG0WZ
ge+BthYBlCize7Ns9lFfP+AC8sqwhh09BZyoBG3lxJxjXCg6zsqga+9Hpv1j5S5FZK9j1NFemrd1
dde0w7qXw83UFlelCzcVvxixTHKbzm0dFScKrDLd+BhSF98YDLLd4RJUqqe5mP51c9jiXTvKQryq
BlVxsz5eFZepzw6q8VUBUQ2I4g2U9eGCBvWRUwuCzusIea05fffWNe5Y4AObREnPADxUoDiQM6zs
tUKCwIelCsWQsXST02VAsCshBpE32dZvuMbt9jly82MKyCtpDXog7JXx9/Ztl7rGaJdbz1lIp51x
q7T2lpPBRQdRYeXmCoUCoz69NxmvDe9qEHdpZqGkIYJY9UHr8InndRaDTKyAMafI3TRsY5mKQlIP
oC0zdHXTPfLvNvRX7gkM3VYQqGHdPU5qsZVVdxE2K7L+Ip2coE34GFfiqNKsFANnDROoWK04kmDH
5yv3nToy3p96GAr+lkcKcDhz5bb1pgbETsr7LnDdXRGVUETBRZpzZljFMzqtRfFqzXbUAqdmXLv7
GBpz7QqkKTSFsprYxWKH8XPEuKoO7jL1m8SZBjYtNB+qpveaEMuAqq86UaO3+1SsVWCNso4jJJi2
kBGO3zgavR4F/RKdDzSmroJ9RZ0lbskAgQEKxCLWCc2k7RsulWMG67VQtI8Bm6kinXNDC5VXMzPc
Qv9F2slt0ogcEj79bGi/bPIyh26IXoXRsH1ziV25PiYa/CL0/jRKti6BRXvdTEEYVauBiO6WmMcm
BmzIYwUNksIgRjJpTKkpTO/3fhgdg8gaDzEdm/iLFSwOSEuWSzhNFNYl9+V3DnlMkba6SbW83RZG
AS+Y+Zaa3JPOfkiozCja4WPoHZqSCPFF2l3fQwgkzfHki9wrXHWlOM7ZyhsXvTe8K0PrcxgcciLZ
UjVwMPm6NHki+ONsHvyeAokJw0YsrXviX52JKFz3yA9N/2U0/rmvs13E9ANpz30WpUoksEK75gAQ
bMjn7LWWY31B3+CSW+TqMlXgU98ncRgtK0y7qjo+5oW7UgSalKah1GF5REzLSI8VdVNAU2aYCE4D
yGDigdn5kmk8LAIz8R8FL7uk3fmlomr1IeAIhK7MHcNBeoIC0+E/Zo2JOwiwdjSqqHmcxaWtwNWe
anvRjlxcONbiZZ5xEs/teFlExQlP+QbXzj52MKTFYboZ5kJfvjiu5jXveD8N5Wvlt2e4fEuCftQJ
FvdBHawkpDGpqHchkxnVrrxIq/a60q5te1xnyXTXAu/q3JB5h76KW8OzBZU+LDR5UbzhLiNSZ5es
Esb9kDOgrBJ1XZrqTadaPgJZuwlKPdiogf6dJv4hKZXPJitOpP7u+kZ9UkA92pgpl2wokNKp98mr
vLrEk3U/FfVn1eh3LanlJVYngr02zNnyXIl830/5PRPYVRNEJ7eQB+xFH9JydkXhP+th9aqV167Z
RGKl2NzyyQV15+gKZWkjdnFKxRoOA92aaUw4IiO5KuHv0G357prGM8jfA+UNGY0QwWNEmMmzFPOa
MMPyKWTkXjp1ZtFiEetADBtqu2czC3Q4vyWJs8k1fR/TPaGwGGyNwO69qqdzU4ks417v4AQqU7Sm
lG+lhPmpkKV99vGzH4bYnwfiSq7Rn5Tld60eR6dUi+a2UxjdRekUdzbjN3blHgvpqazFxY6pyxbw
Rph3wEVnj1ei4/t0wy1VjUanzMEvhRrDQtK0wV5M5rOBwz3qNOoinBUwQvYIKmnf+aZio6Lk945C
BE5ti+cCbVaFdjvkr0Hv448ng2apVyUYbwIBvF6d1H1ZKpvOOCUGbJNYfuVsdOaBLX18hAswWZbO
ztU/LYvdjBpv3CJdYJevcwPPW+01wIQrvnJjKpiQUS8p6BwGPjRZmje0+mdpMSrN2Us2EWFCQC6U
n6xGTuKCS13p5LIsdZCCuMCm9JAq7tpnMI1wsAGPRUu2s8v5uQHrBmLnXlCySxDFo2zAw9bDRk5N
Tl1XP1hGczvg6THD3+xR/2zvyPabW4GtPlviH1vhSMiIxD171Nh5C4a7btB+c5D4s02wy3F3ZqaB
Qphha79ugtsh9Inr8wLwyRfD4m5zIfLt/fVGW/zpi4i/R3SEa/0LpcCNyITG5HEXh/ASLe7jyXN2
5ZPhvVzzTYA1ql94/ml/TX6z9f6z0zWi1f9/3fnT/WWH7w/xUBope0R3q7/HXny1PGv9UO2qQ/jw
129x/h5+HllczQKwy5mMwOyPPb5fK/5Q2RSW2dVt4Tz5c3mi9rv38ycvQhyNakp0CTQ1c2bo/vJ2
Io1mOpp9MTwkn70E2BkiD1H5+tdv5c+Oz//0Mj/ORTlJy9oNCUjOSBeSrUuE9Q3w9Ad9H91Pb/nJ
eFJ+c4X86TsD6GHjQjJIQ/74opKBQwawnWmhsOzX6dnFWM+u5zfvTJ8NRD++JRxOqmroDkYj++cH
SKKKsJ7KabZePZNIXTQ7yL4eN5cnFvXixl5my2nZrTAse8hTS2fxdi6X5RKUqBdvHovfHa61+eb6
5e+BF2Kb89HQZOyoWar4cYjPYfcIYtL4eO1L4j/1CcVl1bswWPBtLMK7vo/pKGDq6nipcdfhDoJF
3vvBkuJMqDSl59L/DX88ku8p1qSZFS6avapfR/L5SnbyI46Z9avDaEd35LY3DqUhNhHLHoHcIXt1
RXIEa7N2yDbTTw2mTKzJGSxdaAg4ExY8LlNQB8Et4ZlFjkemLja+OOoW/iF/D3uX2jQoW0j6POP3
5kAfn1uwt7E80/G9skw2eGfR8vJrDEFeF9Vdi1HGpBWyyy82gfDRh+vfffgS7zGRYnvuofAK6uA0
tz0WOf2SEIUGTBbxRKMH3A/VhUUCCn/wOd1MjRe6oOWNc1x9trREhGWz9sORmcNOhtA8OWAz+chU
Ps/znP+iAs+ruj0HxGU4F4bEDLwt3j6xIKPyJn1cdXkG0Ompz5MNtmZCqNQaDZsUbruLEBlM/PX0
HiQMK0PCXwFYeP5nb6Zvf30Pan+XGX9cGhYOOBuiDDI8Uug/3+to7BVt4hIZsot9r1OZZDYR3fBd
kUFdIItdMFvzMmY8suIzLAtYcFrK0s2fk4/7lDiPafvX2s83TTceia7dYUaaM9A9PMsYtoTsyRJT
MRka8li0HGAS6U2WLBZ1ZlGnwwXY5seJLiKYXqceE5Q1e1VasoZcnUBZazwMWlK/WBILmhpXdOnJ
FXP+c5zIe4WQw8LMtLXf4dtjiLswOuMJ719KSiB7pDTzUfOjaDWV4yVScwaKZrFuRYFI4W5Sv6RW
IDvFkp1oSKkH8T8ZEp0L43eWZGVh1MZ3Q5/nIuu1izQikLk+ZwwxMQUvcoDfIcixNLRpf4iuamje
Yy3HeGum62b0dwBw1z5djfPWeldO9jkyUVzZ6hyBMMP2Cx7oLKKoyL2ptKBfkL+gZyaug23YzDKm
1nqWnt6ELsEGuioF5zOy5a0GIMZWKW9nqz4CUs6xOOideXLUiCQCEWI8OQT+gD4wzFMb/kitnJZ2
Dw7OjtKGTgCGoAyEU28wmdqpsnhSTP4UOd0pgoB7qAMh1G71Xr6YatfSqsVGj3b1b9+w9hyf74MB
5FAx3Bg0emDFodppYmBvWzsRhg8F9BXfHLw0xT0CZevVKmmX0YItpaDTkufUVcTdTi+ntTJk+7qf
nLVlEMmBm0DYUZvrDpnM2U362EbjhgP/uQ6U+87u9pmRk4BItlrSf9ROfhza6K6pOwB7gUsj0mOT
k+Sypns/jYiktgYah9ns2RfmHhmMgx6KHVfEfLzjEEjinLuqRvarwBnRZHoeaZiCiAOSQKr2QSUn
5A1d3np9b8JvjIujapM5C5jlaGaL9RIPYmAwEBdhxxYuGmiAqPW1TFJvUvi10mKo0TDgGZxl2KrU
vxz05S17CObUTpnjNiyai9Io8ITKTyOp+bVDNi4nhUPgQJd8aR45K2mLIY4ZDKtYAZOcmTicZKCI
witBpaAuxGsOa4cIyEYauOcmc56VaiRPGGvtIoQRDelQbNIxviQ0Q7m1TkFyTBFHqb/z/vGZjQpe
PF95GeRA8ykqzND37QEeBQiGrP6YIZZxi/pFJVFrxbuhY/KvDWW079KEvbzOlxfV2woLrZuItebG
Yqn7SDGl3TwaCqYsEv5YMW5sQkj4ItAACu1GbQHw5fbEYzH5EJgQU8p9QsN8MUascjChTg0MhJA4
WmV3zrI3/9Gd/m81beNHB8C8HCLEmrqlzZKs4fx45vl1CGnRgUkDMnEXq9qVBA0ix+Q+aTGDb07d
2APGcWeH3XG0CWtVingwUHuWWGsOo47TiY8IJpSjAJTJpme4nqs+C7YINC9+mL1NDb22hf3uRMR3
KAaIAKCvcHcB7eq48ZhrgeHLqhNEu3PVVQ9GmdULpWp2ws/PtUO+MvVfZK0Bqc6y1TDW2R87lP/N
3nWS/+xumIr8e/Lb5isvOlbIr7yJmnH3+d//9f/+oz+m0u7fSGG5pjpvfpkHODoTgz+m0g4/YcuI
kMFQGgKbzc7yf6bSxt84M9GsKbBp2f8EizaM2e6uzW0npqATlqzCf2Jc/9d9JTMY0+W65S/QLf0n
hY1qbl8Zy15lFas2XGyv9txNplFSFumsGJSWFZSXJZSYtUO2ayk140hH7QweRsrORIIi4OYUXVt1
x6TD0s4dnlfI8CkW1yE7apSoZYl87eZWtaIx+zXRZioJEowrVT58SJrZjLmijeDUuOrn2rZ+LnAz
A9jw4xTqz9pc7yboebPmwje3S1fRXAGXynGr0rBcJcPOz6oUX4mZITlgb3P0iKZkuMSjQLbVk/4u
pV6sboMHISBApa0PiCnvJQFLLO4JWcNGghrOclNbV13brNKOd1nEn/7Uvie4uqhjyD76rniPDVTL
yoVlmUA9DTWLEvfJfaxjs9mkRuruMqvD0JbvXeI5azmIZGPVFRsIkp9YnPCJS3BCbfyRD1cFM2Cc
Ve/gn+e1imyuUcsHfSp4UBipujRbsMy5z3alsdyDHINbJi4x6Nb5IaNj0ddi4nyZEb93/USCMILx
g4S5aIvmSr6twcATeTkR00Fzd4GCsEWLzTUcXbbrSJJBL7VdrPAsiMMSPFFCQtQPzLtGjHITqzjN
US+L7WAmLyWi3EJrx3e7LuEahzR5NzSRyQ4rTng/DdnKN6B/FfKxQmhV8hkd6HyNU/aWZEO0ziwK
15oQiHiM60Gfupsu6W5irJ+qPoGCYedMx0i6KVuH8I2L321qSp3uQGbzdS6eohDbTmgSlY4nPNcZ
dt2rcFzKM8DCJU752qr9i9KqH3VYHEh83OIO4WoYroPVA/C3v1o7PfpR80Gmlk26HB56uiupWys+
Vbs4pnq7YvnaTypgryZ4m8R0GKbmfYim9TjQX1kSHIU/NjGL8mgZWzq+AxACB2FF/SJd84uEZi9y
B6eBRQs340HYwSPF1IfGJoAwkKFTRwGyXNu5iravrfAjGEcQTAWii5vqHDwsEk5V3rJZKBKi+R0t
AXrTkEKMMVFIWtwXPGDmZvCrQx3fOpMFHqWR+rgx71D2qYjTJ/mqCLZDE/BE4h5UxuMDTZT+TSF7
MKjRta7i+9jhn7vqseIQMcL5XnBBfbc9YLuGsjpzluk72r/q6L4DSWUUhQdj4sSz4H72WXXz1QXb
eWfnpnjDsbmX40Ojwz+qi2UFX8zMbfzGM2ab45dkgxIX6Skyqp0S6C8hG2XuybPIy4cGixpuwJ3s
xcaFISHnvGpuJO9VYj1UdT2jOsyV7MIzOLD3kilHb5vHuMp2StPvI0xvmBth5+k1Mmt/VbFv6ZV7
2zf2unK0bZkF61JU/kLq2RoQwR5Y9Tq1tKc+wCAeKithjPeCqkjFJadh4L6nJ8KknjQZgmU+Qjef
mRC1fRrD4KSDps4jINXw0tZRfzFy0migwKR09jM+mmEBHubRPPfTk0J5hUn8wMRPnBKXNlVinGDp
RG+gSSpIgx0exnFXkZ2lauaoKbhO3OBGWAptEy88pZZZEXuWhOhG91hLXbyYNFT31k+2hCYA5Sbq
q6iKNQ7/6Uy5pnlfjQMdPVXfLcqEHGMr2INJ6I5KAd5RquVnJ4Bnw3DAMTO2WJ1DsYFmR8SdkooV
MO73YfBvEwMAolAGUIn+oMCNx7s4lsaXY2i3FT3EjQZJQkMpLR1OsRMsP87UHYl/Li06LuRFn4il
Ztl1TPk8A0d89YH9LmtCHUZLIjmruptMtY6xb9xYJvK+YDHR8/yZeKnLP0G4TcN7MIHHPOUBKHMJ
8JPazc4tz4YMiZumwx1XxYHaw7Vujtc8M558P/D6uPdiI2L8W/sXdFFI1WhmkK3OWk0XWJexmAnU
9kXs19/mgFWva+sj+D3y0e5RL8c3Yek0EWGKIu9E917UrtxM+ZYdsJg+c7Gx+I9SGd5LNcDWCFox
48yuieHNGJhoBxXFc1YCCnvqEgpI5q/IQEOeRZDRyr9J6ny0YX6rNc4R8qAH5usRL5bC38/Bi5qe
TW5zflUd4JFxVZWLPoxU/tV4rCYiiIGNX3ikFrkq5cr3C+y2aTOjKbzYdIkAsSfviKrie3ZPlj4w
WK7HV9/wEwDm3IwtDoyFX86tvSKWs4RPKaoJM3XgRGoEzEGhZ1bthiKFg535lCWEunOqM58q9qEz
6S0JSVLp5Hljw92rHQNzbTCxUTv++5hjFJ8Hf9zcO0ftFj5xA8/UW7jQg3zGNA7kE2PuqrUZwwaB
89CqqicNk4yD+T7vMTLmFK0od2GirLRhWtEiv2h9LNTmtZIcr33jVWZyKaZ0l3BSocX2MEXvtdlv
W0fduIivorKOftZsFEmA2m8Paa1tVTwFDDgPmYRaO2mHcNo3AFhL7VkNT1Z7aeE8FgZBvJA2oQCk
aXZXutZOm16GslsPdJWao9iOig6kZPYi4CwurPuQ39qLYafU2Y2mjIwYcnMJuRC0jb/JCWIraFQJ
h3mMscuB/19UX5X9QgU0i/nARoMeS0w/e+DWbrTkdIIfDUwBZh8SgNyygZ+SJ06OsVl5vZPfxBiy
G7vaD2hQEM4ORpd4M0kj0SNPMeqjjjbkmBJqApdCUx417vjRKHZ2HS97fo86FSwFiuf6hdcxswKZ
tjIZJdcUI9UTJnchl2k47EeePInS8QVKTtLOpsun51ErtiWnuNxwPXXA45YzEe+pIe7YPAWls0kQ
V/tWuwnGE88ccoK7xrqDJHAZwtBD+eJbJG9olQSlgpsyZc7LeuO75UkV00kOxJwsSomFmC0Yqzya
b+LSm9wHUyNNZdzV/5e981iOHMmy6BchDYA71Da0YERQqw2MElo5NL5+DkpMZ2VPzVitp8usqxad
TJIRAeD5ffeem35JwLNhrK1V+EUQA8Qc5aDMD+nj2Hj3ReLc5vUjKH3cGljzqHR2FYg449XPHkKB
59vzeSFISGQgvn0/ogPevHflHHc7Vz7P5aS9GkZswEFCgM/fFZq774LsMJKVEU2xc6ED9IxJ5YtV
RbR+8o4lbXgFtOAwmHJVpUfSWDcZ2evB155a40mxl9ER0FtqymfDeS6vGjFtvUQse8//COQVZBrM
3MjS3GfsWD/Zkgoq4V1bLd1ItHN52kOtq2+93lI+TfH7B0iShUPGAgjDNgGaXwHvaQjs4AnaG5ym
+R5kWIicGfjsUnk1wVgYoN9YWJp5tJ7s6QANgeShjyud2LIWvYUDe9Ag2WKnWHIc3sn0e7KqhasO
Zde+htyPRo6Mvj/j148mOWfDogbK1nZ1rlYDX9xnmbPgwHTOo5cBX3vnCEQg3udR73Zu3++8atiW
Mj/1PVwtQTsc29dRMcX13s5KLOrWOeFzctApMRNxt4xcfApEfyKmKccESc/+MO7P07yADcy13pUn
oyFtIet9IJIb0KZ3AVIoTWiL1qiJJdgQ4kfq1PSda2driwxXBK6U6nnWTYhFSh4t297UbbemDZPu
hPahxaTKLfOWvqgjUZyVHqTzJOfs24ZWLWLmn0CG6ZjAZgwdL/quUmNdetpLSskyHAdCuumAnJua
X6aBtSTOAdfP2GG7iOWqC5wSYUfTT5PmI780VGX6OJAqkPFq1D5Npm0ZOSfL6Pdm0h0k2lNrzDSy
0f/S/PRTJdmr39U7MTH7T4GMljYoHZcSVzaTpz5RKP5xvLOJVllCbEmtrrSuWMMbXPckhpPMX+N4
W0nIBprrLXOqPOxasvNrV9CBiXYGm7qLdtT37OumflWs5GDA7DggYonSvLVK/Ndyzvk5jRbsuPCp
fK/0TaxgfJaaZWzoFlpZSqxHqZ09WtgCzgmmQ5s8sP6Q8ISmx3JB9eqqFt6ESyg9lFH3PE0oFDYP
He5R1XYK5Srw54hZTvqqWVmM8qnBNGaqdUhfQFEwLdsTJIxul8Ymf84+lL696TOd9Oq06vJ8Rcp2
bXnzCUI7ZrEbXJdpC/HRjmm8H3zSlwmbzXyKqZTHXeXnBFEEK1NjlbYmQTZ95dGemIHgYjeKXiqY
YgpRfNZ69FHFvre1erXS42YN76RZK+U9owcX8+e22cVxtEma/uQ0OgWPeb1sUiwjZVW8Aet4d4DZ
bSQu4f/DGDqvU37S1E3QD0AY2JvpAtq7Z83rmJ/2Z9oAhKia2x6BWXTkJ+xpz5AWnFuFfJTFwrsK
ajX9XwbYf3MzApzgHx1DtWMhUvyyTsPc03q+xXddOQtazxZ8rJb54uq8Xj58p//Rj1h+s4PhRf17
/ej01nypX/SjP77oj1SD/WPenzu899iBSSjwHvwBPrB+wEEQeFuRjgTdo2iOf+pH+g8acYXpCcMC
/WlJPk7/Kg6YHeI6dFiqXiQ4lH+iH/36sTSAMXDH9xxTGDaO1PkD9NPHkkOkxCoD0LZV9mmgnqun
whDdmvFBuM1DZdfG7x+Tv1da/02xMvg08u0cfj2SGY6Yf6afvmcWNE0bZppFu2GxzO2WBnf1BLeS
K5GhkLs7miirKcosKW/e+V7rU9qSHEcVv7VjTBo/NQFGmdlm0rFQ6no8QUSn0jvq3RRisZyz1vRz
dzCKM87YUwGO1pTE7kWECxW5iN+tMEeE22YDXw3gYolqDcOR3voW4FZPE9WhBtXn+317sc35bmSO
7xiqymU2GJzRDYqbuypJsNcQiW0WFKIwaHNGanZAJNZ5SSUbHKDk2gxzp1+zLku0Y1zRFQDMp31w
+vaRjMRL1ZMLgTWdwJwGyPbqjeQaYFGbMKmtSX7qzTAuihlXLbT+nQ9ZtaDIliXZDLV2Z7x1NTbb
Ft51C/c6EJaOYREUNu1j4YKaBGflwcl2fwNmu/Wz47KmmlHaCqZ2b1bHBMZ2aqfHZoZu89p/NlC4
I9d6KXGwVrV3JUmB6oGrMHFG19qgo/FrDMQzzRuqdwnd24TybSs93NP+sjIp0WRU7m+nGQleznDw
bsaEk/rFB1oRaXFS7xwEEph4jmMVZhf7k7Q34SjqQMc195qc+GNc981K6OCS4F6CVe3pfABbzoPo
ISzUTQbP3IZrblr5SzS0ICCryK3XZhdgrqTaO23Tmq2plq6HHvcVuPShtfxD6Nipu7JhI6nQxxRL
5e9qYgwcwvElLf2byQ5ZRE/lexiJR9cNIaNPT14RHDNWDtA5tfe+ch6clhdgTt7Ukbd3Sm0X1EAn
quSo+hGRTg1rH2cYCVdvHWpMG36EoOZ093bZXAZRPNSVvcNEuek9l9CmdZ8Uzp3Q5aHykgsHVHef
WXTlsZ3sMNEWeyykb1k9p94Sjjy2Km98yV6IyYLZeULvLdLHWPUwU0ckVufIBLnNShSraQzAILgx
RUxQNKxSPGLErBdRGT6QfL+pUnEBKPpgpUa/DcTwzu4V4Th8syFhLKJuuNV4sFDBGp6huhDeTL2b
se7J/Hpj8Emh7kNZeEy0puKt8tkVbpOpqpZT79HQycAxQdte4WSFBe+Xr4mE0KGqgULPpnXBGZR0
vDp87bDodHgcZofiqhNq3PfDKHeWPz50ExRys5TDWpQEVm2JSmwo6xKxjYPUFU0xJQCaypd25D+G
Nuyv1uw+cBNFC48zGjsyfyP66tpNmpU3+a9GaO9A5+6j1rzxqso+myZ5QcvMmqWuGeCimsdAVcA8
fY3qW92hImPCZ54Jw99wyQBkBJO9saaAYEdl3FNfRSEdDU3IPMUiqrJH6QK6Mx3KLYIYpy14xifa
nDndG9Uqb+uHttPKDcBR9ywztRsN8YhgQgp7KO8nycrICvqrKuregywjtO6latnUeMgTPb/ODbM8
kIwbXjU/eXby0b3xzZD5ys6+qYEuL1TMgWZAQlrWihRp5DSHrpj8Z9cb96l07gLukGmhP2Qx69pa
tdsxH9x1W8IRoD3WZ/x3IeY9URcGkKVyp3LrZeaJkut4oWrxXqTTowrtLSCeXen07yUtajQE36ZR
8iRJ9BAKBmQbqtY5mpm/hNAR0gWJA6lpqjs7om4EQ7nJusEhhZwkn84ILLyvz1bCBRLCWll2BnJh
0HobTfdhTowZjFNkSWtSAC8AKRiTexNL49BINvteEzxbY6zjWNXUvZX3gBEMGxHPkyxATbdOYGtZ
oDsxmqy1tq2/jND/9tP2Je7dWy6vi4WRiVuR3z127hTuxn6OkpewzDEWUxoT0xToi3Pd9Dgsulso
JtduoNq1W6XhVe3OHEmNxG4BtHvrt4G5DAyKB83wqfLretEMebeHsHcZmu5FWn66DYmjod0FD56i
bnLS55jp6AzAXnMFTCLOTzjT93VnvkkIpPR2wqIx60OpZVe9P67zJLwx3GkHCf3GiImd68YlLeuD
oVEEV431IjbH667h5h+NwPAGmytUM4enRME7k2Hi09U1h1+Vu8pVcfTjyITXEW6VEvdl4W7rEc9M
oMZwlTnDqa/dZ6FZ2lrYobX/aTK6/n3a/Uvi7N+nDUjYOMjYieGF9exfxlE7h+Ri9DkwISsZFhpg
tlOM7rOMJ+pVYpTxykSniRRQfDTJL3LgE8k7V+1hZX5MgryeJcyNk3n7Lh148EwEA377Ef9/L0Hn
xCq7yb8fYh/f1Ff99dcl6B9f9OcSlKgSs+tsMWRWtC3mxP9eglo0XOkMdIL3dV5n/vcQCzN9HvQw
DQJlAyHGF/05xFo/sH06usNfivfM4pPwD5agaCR/PV3hSJKAwGxcdSxc+Vz9sr2vLNVqTTSSg/WA
Q3uW9dKPbOqSuj5LCqTJmoYWdEZWbKoU13mvXTcs4Lq+xnHfK0hSIkgpFeqMZZeF9HaWtrWyWqaT
1AyOxJq5n6IEBk4AMiGiexLnTR5Gx3KszqmyATwTmB2jS22qD8lTSrXtJVbV3gQ9kRgI0kl97qNx
WBsglzdBi2mppDwBsEt1LJHKWL7uk36cO9XvXC+4KSqQBl2vreBBca0Ol1YM3ZaHJ/JOPlx0bXgk
u7FrrQ6c00gFqmyAITvm4xAlmypvdmLEihfWYGv6HScMoq3Bhor1nhCGHq6dPCd1j9uEG175FpAm
0nHEGIN768v0Ideqh1D5lI1k2qeQA5buqXqwYupojbH0Dq7w7tiD2pvKAnY6sHFaeJCk1mFPFY6t
uvd6Upusybobe2I147bHyeA+7ocGa1Rj3djZg4OWLzNIBGI84F7fkwBel0DMiOO9xka080W608zx
hnPLxtSCZ+oa9v6Y3EhW3FkLGNvOunuL4MFczfJc1ulGRaS6IMmcSaGsEKZ3vPWQqMcP5RprY5K3
o2ftJztFa/PtlUuqagQnKQIBFlbdydzbeml8bmHeTm6LD1setTB+brMgXbpuvLFcFn7+EO518LCk
1zdekEKgtaLNzBOcLP3RC/05KnIMzOhG1AZtoeMy7V06iTpUYKZOfyIREnb6qlPtRi+8nZfKnVa4
58A3MUwG7U0dq1dTDXsz0F4h3GwmKmu9Mb/Wp+C6Cgb8gerOqsY7SxcXNxzfMzapi3DsD3k+XhIZ
HisXAEcD86n3Lr3VMCC0VyQN5UpX5Z3ERqk076MTjCXxYJ/LMr2u9frKUvZrHgzfnANBhVus51qO
NdFZdv2TkTMuNf1VGmWHKLYeeQhjx43sb+G1L9QdHzjHXYU9DkfQC4wtIBtq2wfjQ6ZzIWwLSPTg
rL0ei1DqOvyWI/shJNRhqr/bMoaOHQarqW7WM+K68s1kWXn1dVDbOyesv4YGNYixYuUEQ7+w2+rO
zfwtYxV7b/s5ThvSDYjI/dhfaSIN17ZoB1oDCIl1dM0WGN70Kt/kXb6pgQW51AVh872r6FfhyBe8
OoBp/awlFgVwwi5gjFU9rsLuZKe6vu4qOmLTlBGTEQcxT9HipTJWHDUa/EovszsqlaHbtjeGGgVQ
DRV9ECOyNmYdvxluBxIPF1XSd+Y6b9GpONDuK0SrROVMDCbgP7MQn5UY1KUvxV4SuqHrO5WrQacm
rC6dlW/VzqrWiTpOdvI16VDE9HqAs2LLPRvN00gmpaqNR+xmt0NFyGfwoOUlY3IRyvBoHAXBzu/f
cY4w8vCQN7QOyymoieeMxblxKTrR5nhUN5Ksqmq5T5vo4bcKgDqoimWvGx47hqlZZgYO2pDVCc/n
/Jx6+Efw97H1QjV8KHIQ6WIw6VDGy7pMjOzNZ3m8x9tbLw1Zay+Frce3nFRt0plZdErA+a9GLS+O
VY7JZGiqVz4k0zEH+L7mxFFe4C22hzwIG6yflmauY33Uz4YuUcmzTFyg6/K9ZRHciBGnHgGp9saR
U7syLS7XoCk0buCT+ahN1URHk9us8pwBVUNzPFYjy4eg19o9nOXvNqptCHhK41twaAKXw+4ztt+G
LIkPmhDcqu1hIeqsADeid7TXjDpuAbq6vHlx07jjtMk5rCeR8REPJpQ32zkHKSGxYsJP4BDjkskE
Qtr+CB0OClrSHn06o5cFlyl1zulnb2jvI/d1OEnuFw6U69p2vzPLe5uz3Ys6NiADs05qU7poVa0q
Ggnt6zZuwmWks2Nrk/Cul83ZG2A1+WHb/u6N//89DjnSmt3wfz8OXRfqE1tY/stE9MfX/SHrmT88
10M5M9nN6tZvJuo/ZD2wIyY7GRQcpFdvlg//VPXsH5IdNARgZiKDWhjGlH8NRPw1tpzBqKRhrH80
Dtm/mBnh3+JTYxCiHt70YKL8IjbHiExyqlKfcSjWCEelzgI/FWjF2lzBdSfpRY82lsOweEi4obda
ru1K2bAqrAwHnzLAsobnfmiISxEXZx+7RYUCAj4yI2wMTDFEHCqncVm16YOtiYKS3e4dGfFidiaJ
wzIiqDwMDqX2glIqkO4OCM5p3kOO08WNgytrzubNVlOuhJDUCq3OdU/kzI/GV9YW60DHakTojRmp
hKg+lDvY2K88ICDzKQxUNl0DIdA2yE3xkrLTN1s4axGPV3UlORMOh7ZUu6EiXm0S7jzAqPZ3oXKB
RgkcweyfzJybPtL4e1WiAVXDnZzIIGrZSHBBO2EoJs6nYmJJQ/FUOuKm7HL2T8WRHsJbEamjCsSt
D7Rwg/OXTd9cRQrqzTdlCzWTALpjteaVEWufY5e2YK7EShnZkYcKuXF92DBSm4egS+PbtMFeD4jr
E4J4s6Xrk7WbHXXnsDDe9cAE9QUkZmn6VXHO23AvMvPD1WBVNTnsqz5oxNIuEuNAVp1GNeKED3Lo
s4M94iXC/uBv+AgYWyuhtaKlMQ2M+0dp8ZpZefZmSUI8VcqLHI3yEKQjLXjerdvb1yoped+wEUxO
e2DjBAQeb1flZFdVnn9odoM81bEX97uGpV+2lXHJTsW81f3kfmTqX3SJEa7bFGsENYS3/VTjBE5u
Ki/Y9zJKtmYbOocKtQKaJM6JQoeUr+nqrbTiC07credwKg6ks+w6nQKQ0PgshuqZKhKdSucAPp66
lRolKr3KvooGX7eXg3YNO1RCzcl2PJnLPeIxAYXBfcJSlbC+7gpSIPBR/cA9gXS/BNn4Zg+kT0I/
L0/WlIeXIMdY3OkwsiMKBmCxMQGyaBdIcIuihSuHsR/uWg0ZULdPYYV1PsEWJkbjO2NsWmRupkDR
mI+qoxgm4nVaqsJ+9cy42YVsdheentxhs39QceiyXQvYO7Z4EMkgYXDPKd8IvQc81xvfGI7ozkQm
OpuB0dmXCUW4VttBMGDUn5C0gLuphyEWt4PvY5uqGPMibPR5YIiF7bd3Jas8+Hf2szSMYGlkku2o
Q0bBxTOz8EeFgwlAAovkio52P/DWLa7F5wBiflKxo/YTIpC94R0qyYkh071VPjUYKrVLAUN0iy71
LbAGUAeAQZsHL2d6jiYrI/XyVZiLdwSFtdRbD+9c8DXZBTWwljPCqRzidT92FrMQdFS9sDZ5HybE
h4YJqgJqBo2oJb+geKpjhmWKKDXobf6Je8GDb3T3YsSShoWR9QQRc2o+XpmZ8J30NUl3Qp3k/RDw
/eiKttp4E0COTXXcWlGELSuM3jT2zauuHQ5KR4SWggBnCNCYj62vW9fRiA6ZNbSN13eF0z7QM39b
0Lq2S3JajFo8VVYc8mrY5lYK+QD4D6Oar2mU2Wl9CaiyOWBhgTrRtPf4XO7CsDyF3EZWpps/h6b7
GU3tC+8bbQxURRJWsdXFavX7um723ZA88qu8wbrqlxaLi3VIrdbC6CptlXrE4oc+4ZX23edStDTg
tk2zjZOePsM+uiHp9ahVSQPrAfyAl0n71oaOnCQDiUr8t+gmc3CYF9RK8esNnaR/iRvPmhIUwInp
Sproid5EJUUKaU4wH8aamBEaEXOFBud4wgxFRR76Vjd85hGcGaJW1DkENHNqIll0gH2W5HzjRVKm
j5CWbysboZ4Ljhtefm7BtS30Vqdt2CK+SgY5tv270beuGwPKX1vgh8GgTSLBdJaewCcm9Y+0NPeJ
Kx5bW1KbgKrb+tk1MLDot86TwBIPgdYf8y69lBzi6pFZ1x7gF03u99AZgDcT/cPvI4uRfcRHXDVv
IhdYdaKrjpOSoUefIzXuYWM9i8ik4AuBt8ZbZuUHitVxo2qboW7uE8PdhDNqGP6XzVkh/HCs4CXH
mxAr8wWK13s0ujuvkXgEivSA9/BbV5gXSEjQM1o2cjcfaen1eESL5CecUKet/tG0p7cgKaEg9rf+
VL4MpCVCj8xO6pzwKD46qtgXlG0Jc+KYNu2jUKJ8lQ8jNbr+iKubvXdEZghL9Mauo73D3XJi0Q10
7FnjuUFKAx4hNWeL/yhkxATQt/63kXCrirqmq/avGtkfX/bHRGj8ICFgIrXp83KTVvc/NTIDsB0I
e4OtP5k6Yf08Eoofc3c6kxpRAPSwnysCzR+mQCDDMACChSzBPxoKxayt/sWAMLPt5yWzRJ+ATv7L
1nVsR9ZkPUV1Yx7em4TUcmkZtH7RH1wYz5OKz2E7XDldt+ni4GRwhVPLcuo1cZqItXN/3qoxO4ZB
sovTgeo904E1j+0iGLimkGCOQou3bmlScEGrcZ0OT6bN8hHhiZDPMmqi+8xMj8M43P/0PvwPojJ0
5P/hNxOs15nPkR/FXM348z7Z170mmny0vSmsL2UNM7+u5dx5PN1lEFxDFIgsz/ZpEaxaa7htMh7L
qciMpedVN1ldniZBY0SJy9OvURLMbMcj8wFYOM2sLvZI81khP9Cjfi4pyJkwn2gxI2IWf/SZ856K
8VInX0063MuwWZZjvhOy2Nk1SCNbTAap2pybiLBzgIFzwi7r+AOdsaAZL1pyR13LxnhVRsvd3Bbs
lVUxYPpEjQvo8eqyTWBZeAK7geeqln87lh+ABhUKzqmdrGt2VdSBxuNqCipEshzxI7Gr7pw0BMkS
kRQrx+zwkCl3vBTsYVauBqmACiieZQ4tP8B/ARdP/rAhs5KuC54cYeIE69iDfRI49N4mqfgYyvor
zoJLambe2p2whlOT85lLh5RC3zyzOaz3VZhT4cyNlrQT+gi9N0Tvn6nt+arp7F0GEn+V6C8aiHVP
MgtJ26w3VBzam3gqL4Ya7gsLQDIu/onF7yI24sd0mGtljKw7Jgk3YdAqozvudcGwaYhz0UYnN3Hl
pvOxBceNXqHvlF95juDakOqNNKLUTvhoKbjiMuWW2ORBs9e8idxu2YbLqkkeWm/cTgMoiT7jWem4
Hjuv3H4H8oKYqeOBg/JRr5OmvAbjSqVToj/mbG9wk5PHFFVCF1HkfKeG/2K1Q4urnAoBapquTGNi
Ii1RSUQfHy12rnold2MHzN9tKGWgxPOaTy7Y/1ZezKp5miLiZtEIFbW5AUMjt4heWyZE2gImv90F
Qr7blFXVZrZHtWVXpdO6lrfPQCGP5FxINIYdLYe5flOP4tADHlEopUufC4fSiiq55vL/ssfZMTFg
cAMnjhlh6reO7GEVaaZYmgaob+KUPOPNpIDlo6p7znXFWi+hsThknKkX/BBs5pdRjKQLEIaRumfJ
J8vhMvZ2seUkQmwv0DZJq9PmbtRcckO17RuYWYRTecu8RzBTxorCJS6ptDmBEYpPZFC/lHCvjTh5
8+rAvCiNDTuyCcyRslp0EterNdLr4FSiWoE1r5m77fsgxsTWWXJHUAk+zUC4lQoKtUiDuN9EuEpW
QV2RiaRii67BFBQ0LdkY1Sd9D+KAfooRkwmuuGBrzd6roSsLKCCFiXMtBwtu4jzTKrJUCvuCFRUC
IdzdlEqiddvypWZKbgyuLQBqWEahI5XG9BYNyYk6TeBVDoXyhUBkFijQipBM4hjpyiotBYoaPHXB
T+Xm+ndcUhjdkvBIVcX9Y7KaZW87rIa98IyZ9Cbt9fepLlY+ruNF2sd0iIjyHMb4oDGFw8ajFpXg
wy235VfCwXeNW1CnqJtPkV6d3Oq3UhE+XfiX2cgdQk3OkQdv0wvmqMiwbuVoXod2MpIzpk2gnA0e
rVst6MtEc0x3VZ9/D4qUi5qi10ph36ywSpvCAkA6H2EB9dcqvh3bSBBJ8DB/9leF34+LboAQ13hd
s45j9xCgwOUkmhYg34KruLBvAk8/+bwmS1U253gA4omoeNAcCpxS6ve6eU2oA/3VXQ0/ef7UV35/
qZAinLFtFmURvmmdsytjdU8N6HWclXcsBBh7psLelTiJa16CgIMWeEvS0unUfsnafkQ0SRiqB8VR
JLot2pjpjJ153JnXmnReYR72K9mN3tbMsHCjaBK7GlJ3GYvmHaFwM8mY+4hrvhhVj8nGmUhda+a3
PWQ36L3Oyqg85HWzGmezZo0lxkAQUF61dIf0Ux+YbjthX3r8yEsrBJXWOu5zLexgHxUEaYN69m5g
ZN+yDb/veveGQO8N1mh5W03d2aJSnrvTEbclEJ7Mew+m9LOWnTm7W9wFunlL00PNR9KLHqwk4z0d
/MfRK7FyInjLKvuQ1OdxOg+fipbFa9ro5y4e2JtxNF9qrQ3ZdIw53OgPfe+/SIlhOGytA/uWi8xI
YTBE4B+yOZgErjhlAcE1mG1e6j90lnhN4bmVbogZn8iBjFoJjwiEmeidfst+ne0VmDgIuf4iV/Ad
shjPFwQa8mg60QhEmvmvzcx1yyvHH402ZcmrCfz61psJdzqoOyK1Ylm3k76k7BIuX/g5zHi8YkRT
0cRbmqLVegV3Q5edy5BmK2Pm7GEIe+dmHK7LuN47Sn1PCrGpnSF9YY9oXfU8SgeRXI2DtLb05z5R
NRezx7OqZx4c/TEdyf+mSsN85ZXWbuSy4pG6ygCJm2g/hkta0plWXnty6Hqs5n4em8dsgZen7Zce
BQ4D9PwkCVZK8EHH+cryiP9SLYx1HpqGbGmcydfEPtbY/9ORODn/A2W0GLVwFYkEQNw6ptIGlA4Y
szM7iX3BSy3NdpOUVNLOLGs3JH3h3+QgsssAj/X42IfNpkGYKbmawJGtcgOmRduvehXdRBEig/OZ
B+UKWOWC08kik/7eMKN10t8M6Tvd6NdVOabLnhKVnasZ/tKwuBfWfUZgS1W3ExjwGBdJHrVXsZyJ
F+mKsYs8OnsIOktJTjq4o2PuNINNroRsPPznFeDvRSS/GsS8uquw+dEyq64n/MtFNUJuoHQuoWA4
/7aqFxm8mQE9BCgJNdhl8ZmKVz//lOlLKeZ/U5XwZnBzjShQo6WoBJZI08RrFr6bHKpt84ESwqVs
ypPv9bBV8uh+EC1RPEW4ivvSbGC+GNSH0h1BaiKbvSrGnnTrJijPJPe2OgAz2b638aXo/A19bdt5
ygunfK2826l5GucFGv6OPoTuEOV8mhaBztsa02wCbR4/FWXFgdy4LKB53PIsa46mXtHQm4LYWNhu
ZR5UE5R3jeaG4B4L0pWlxDwUV/VKRLAHzDy6llVzjLQcA3Yk5HgTaJO/FEm5F0N57Bq1nTGXLqMR
8AnuuWh8SLj0YOjNQc35vCyCtpbFJlnVDM5ka1Sc7MFhUrdzikfBaCAOpiTQa7n3qQo+CIqsYSJs
JspgADBQZ4xcsqpjvJLYU4C4kP0MJnfvaMAr7BZAmqybDDazlW202HZv8tB1PgxulVdZO2E9R0Ve
WpFzldQxa3fNOo5NuG0ba8dx5ZLa4Unk2T3TNdZNbRZJbzSZXAH32HREPexSrqeg2ZQmGhbOG1qQ
K+2O4X2r6vKc5SW3024rk+oGS/9+Kgkn6qZ/Xw/Zd6qXvOnFwI8tdn7inklcwNvvHmElIMJY3lOM
0qYbtEybySfmw0uUAqjP2mgtNHSoQDLQUDhJKqk5Uti471z/Xitg91gWqC5+jNKTze8n7L91yP5i
ZuAxbHBGxNMAKMjGfD///z/5Y0s1NA52P30hzHA58YFIvYwYRrwc3fb2fz88/TuNm+/FJWcCPOA/
OI7/+r1AiBBxJ7yFDIxCX6G9LbPARh7PZuaoLNyVGzZrOwrvI8/hQEAhVM2TkHRYyK6ffSIZFVTV
B4GfP4p8aqXkGsfWpgL8AWHH5WoO93UvNnYXfysR3eclKzc9i0+t0jkhpMOiFe3JrvpPZcgjlrPb
1GFxG/kurTJegUJIuViXYAJNiWfntvHNYY9PLlkvr2qiVWwGX6wngZNSC6oX/qUT8iCc7KSKhN6J
8XNuf/DR+pqAQp/xXaZ0WSkAxv9xv2NVR8yYPzJ/vyq7+vr4+Iso8q8v+tM5NFP5JbFv0GQWZnc+
zb/vybwfJih/D+nDQJbADcQ3+teiDFcKRA4b/zste3jcf1qUsSUT0mOBhhkJ7sI/WZX9Rm/4WRaZ
nUNIMjjf0Ua4AuYf4ueLzUj8MnUGcHqT8zYo4r/6XTW+6DCsZBgSaq5JUfJwtzJ2xKO71oRfru0A
Mnu0awL1qALnqBziliWHDR6gci6KjsRt5owgzODzdM5TlrCHiImmjmqlcb5Ytt14ko61an3jRdOH
bWxXG6Mv4bXi40x0a5kRr6ucGxrIlmGHFYgC7bIXnByjYZ/nXIccGK972zpZyn1omGI4BS1oMSX8
zzGmUodeAhS0HHyEXF8oBH5mUTijSGgpARlWexE5AVh/uAzGZXQAw2jVKjM6dib3QUakjN1YEJ9y
H6WV5jvyjXCiGxiMeMOQEvq9o1+54cUT1VLxLNHdcumw3ApjOtQJseJFPPsaVd32i+kFZ4VXIYYe
gV3EjtnS1bsUz9AYqWVrZHuzZg7qcPQ1/tYnKVs6jzHG2nE86Xa29XwOdi3Jc9OB48kACUczFsbn
NDb71mZBb2E28UAi26u8njZxMxxzDFURnsFsLkKq/BX0zwzEMzo6vVTdwRmtbVPn5NiHM1bvZZrB
IB79G+n22V6PaPclPrwhX0dbcox1x3V2M7ciS8dLyzJ1YAeXdt09ghMZf3/H+XUV9j2bTotDd3OI
hUU1fDRsnFp8hlWzyT9YcaIUXJym29DbvPCrVyO/9kxid0NyG+pMkEgT1VBAku5OUaPh0E6fO729
yhVZDNkNMFKzr7ji1gyeV08KBGRqVLsk3rSZf85pLAIttGBD9F/kncmSrEiWRH+lfoAUwACDreOz
h8fgHuPbIDEyz2AMX9+H7MzO7CrpFql1bWqUePkiwsGu6VU9yh4kpvmPCPd+xrxbGLdWXG9mNHw1
FXQW9W9paG/sPtumOd4Vae2l+2nY83qm/W+RW8ydYf0EnUVOoF7Vdb1PMOvwnF5mmwwz1+5II1YY
neheNlemXvk6pnKIPJupz24dzsm0xIxO2xKrgOnVMKJD02p7lZk7UEj7gRIpJ172C/JXRd1a2hnh
xtao9MmN/DM1kB5HdVi65LjifSc0Nhpcv1qQHLbot9447ElFkG5oD3gKjzbBfMsud8YQbQqEOTEw
RnLpXBmjfeiwXxkN3RABADMnP9ga4YBWwwi37oGXcu89clGiPnz+Mtz3nI1pruUbdwyfmxZ1i3jJ
D0Kd75KUCAKYBo70x4Q0J+kPh/JABqSrmXl7M4oeIlXfA+g8JU54gyX9DU85jC0UEy3NNnUIyKOg
larR3Y2T0itqNxebDkPZzQfcAJ9dzz5vwiDlxsluztrtSHovlcFjA4zCgcElpztJOLiR5MWb8dh1
S9FUtXWgpW747s6t/mNP8qYsaQ2ZMFS7PclyOnpuukDLuHmgVsQ2mdpRaeuudj5GI98T+sROplm3
bc3j66RwmYVDhCP2y8AjrcvtJ7n2NKFeYnKpK8dRCF7QQA96MWBerlrg4j2gcK0t8ktr2rR0tERv
8mRBdXi7MpzMaww7XZglMWX+dZuzQ9/WVUf7conpJ2LA55rPY4nsds3QUPfoVPbKbmBLgymvTeMc
2dptV8f70KnfBimOuiOIQ5tPKk4OzHuTetEKgF1Ym1tD2yUzPFbafgUhhYbMaRZh0IJjQTAHGKw6
OJOiMrvzVfkktNsx/Uhlde2BXczYFEglbzVa1oXFf3dbnwpyJETpt93LoGkXmtZWjejJTtdPmSy+
yzG+n/OK4r9c/4WbwVcVTa+TviFNtdJzGxLeL5SDY0ptUSOMc2lC7SL1cJ7K2M8VyuhgCYMtm+MD
l9Y2BCGJmC+8HDxGQx49ZTp7cruhFcCOHvgnr5tC+U7yUAquR40FROBudJ+DoTvjt3yu6/4Ig32T
heU+NmfWuY1ixeuWd1y0zmZFyjVJbrJkZv/dH3ov3PdEyzFW/KSEgB1OsxXYnn2OZyxJrsgQj31C
ckUt1055R8nsemjplZLjQYft3NFzvlCiQ5CqmPZ6sBsTlnitfwDG4qdopLZKPsDpGYfKdvRVLSjg
HNt0beMi6LNh2+OBmg7dfIzam9Z+D/g19IhT063uvJcwBbX0nlFzH8aXiut2o+dY515bUpnV8JOP
H1oU3OBwINVOW0B3Jfm0cmio9KBKplhq66rYTUm+jZpPRf0f3r8+pFU2+2F5TqcD71DrHkQQGN/v
vN25CftTSP8ekerB2jnafRF/us2r4meSkyYo6UroVLjWCKm59oEXtt9WGECPkjYzAepjUGRiTeTl
8d4wF9PgRWkwG3nox+wCUwUUUbgJxmDPm2QV9kebsdoowGGYximJwoOiTzLQ1KqJ2B4s3e1oC3bK
hEAnbXptotKHGeznrQP3pqOhjzcK7XBqStYWxksbbvTjsFTAm6+DfAuJ1BkvxBcy7WBqjyFLECWu
Va7jsuhW0YxSDtQ7bD5jfCu6TqGqywna7fNp9mEiEdWAmsKHgVlB+6xQOB3KQqsfPdW2E9hNMz5Z
4qfSq71qHxJ6h63uBm111SKHI/fCt6Zy0TC3bqbvpk5tMq1czzEWCQuQNofoAZTxqc+tGw4WP8dh
CCxiI9P25Frsj8UlTNHscSjMvK7ahiUn++VJ+Qk9EXn54AWeHxXIaF8Vn9pMe/Z4dYXxxzCWCIc3
aZWsXcYoOK5j+1Wi+EUhUefM81M79mXHy8Fadw4eZNc7xnmxKwnmqFjb5Y23trgj94xBlcmhP9xL
tvYRZpUTUygVZjAGHpt853LR47zKUjrGhhc1za8tUpTFB35237P5JTVnDjOwSygkNDAzISbE9YdD
WKZ+43KmaDe6ujMxO+Q28KU9PRQbG+XYGe8FLg049/P47rZQA519IOk9s09O9llidB0SjvPrgJqv
kclLlA9wazewHzLhpGaU+A5JvZb6tOUyRwKwWavE2dJtt6Mb1nEpgE6icwSigfK5vecBS08mX5ce
kiMPD+Wg9CTH2m0QnJJ5ZPJxfG7vay8PFofWBtEGW9Mj5i7f5kCpOuc56+wDzGvMOTduyO8YQ7ap
CGlpj0KvV133FXLjZn5pioObXms73hc9JW2NyQYr9bXqTYer2AW4xFmIm/HFGp7nbN85+87S9xA8
zoIRBQqOWLkS8IAe4cpHULPMHSrLXRYaJ1XpWBp4R1LC2l087xJHr5XxbGXZ2kypDwBVm8FoHEq1
iZvS15L5JsamRFE3XhtBSQDWd87dSL0mIV4t1n+9+xZGVGQQP68bAO6fsuHbILKFMyfAzzWxh8jj
cNfOn8v6k73mKvLApuvlXU6gB/z31jNfjFoBjHzMKc9QeM3h6liIy5n+yzRQ0UKdc1BDGTtGrDEK
EJwKTcpwuCGcZxciS0HBwrmGFLjKue7nybUtN6bNPXZ++v2S9p/s6/zj4vn/bvFvyq/47xv8v77m
z8uqR8QFfyZpbYwmcqkc+vOySuIauyebX1bourcsmf+8rNq/sbmH0mkTheSLl//rL1fnYg01vL++
6t+IufCP+acl/nJbdfjjMLBKB4ep+Ce5pq9F44YwnZgAqAUo2ndPsPpscuiivMRvy9I5JE6H4t4i
+ImieZvz8FY3CdfZPKRdX59QQIEaj58u4V/6WeZjoFDW5RzuzNT5tLrFzJhYDy0Jaj7u29zuD/XY
2RQhs0lppP7sjul3ZJBzVe1z7fLyCSGMRF0V+CnAW6uYb1UWXt20v9RafDWjQG7SGt2+fm8Ldeth
qmH3tgLz/UF09rmsX6M8eq+d4dZ1kW57zPEpgWMWZgCJRL4OBwNzv7v1snJdhwYWvYndegH9/n1B
nseieFGSyu3chR4Y6NwfNfGoAVU24YYJjEkBuI9eFNesEoBVidaJftFp47XNKpVqT+2q2vQTVYqd
cHdrLWpoMJIgNCp+ivDG+nB8NwsBHpBC6+i7al1fio8AE93ESKjNJQFcfVhLLeR3QAqRkW2d1OPa
kzGww34npPai199WnHND5YDGz5ZP/V0X428t7wxrPubqxUw7P4Qa3QND8pLcNzTq+aCg5X1+48za
ET7tthLJfehWL2HKe9Qa34qwv6+pTwDqem9jDsKluQ0H+U627zBE1X4KxC99iUVKZ11S2DKAiGt4
uRcumj9VRdaA3p6Kay7nnYVZQCTDa6h3vtlAK8nKpyb9ZYZH1xAk8+zPRJd7B7NkQeY7R3iejA94
OrfGOO5KpmaLk7Wds7tAqsUilj1FDpgkKlaL6lrRzDN2KbvA8jVU4sajSV7To8+ip+okkve9MuB5
p7uYAtUEwklpY3PFZFwNzTYynEOLHVm1+U73JlwY9EEbYjcM8mrF412g6keLb26iWyPVfqV9vU4z
xWqHOaKo442biGtCtYdBrnzur2zyyL50r6LkNwHlB+cwZevgtUCH1555O5KbgnyyIsNB17n8EggV
0NgOYz/v8AZPPlKVT0/UyU3NTWZ0X5UAUtYmo+/2y6Z3ZpELkkWmyBo2W6kyooeFJAydDjmPCbVM
hIXMR/ht+9xp11VQXBqn2NQRWogwDwbuA0v3NkGhPechfolU3Ceh84VjbU6BEFkpncH14r0lLR9L
v8rHmxxcmjZHBxaJd15rPQUjQdZMtoe8VOdysqAssBQS3sUQLCZRK3jg41WUdXg9sqtU8cVumSJq
c5UTOtb4sUZX/BxseQkQgftrn7J8JxKxtaJbEyJVIEE1QZHU5JuTiqNUV6u7sm1aR/2vNH+U5a+M
7qm6e8CwBvI53WRB4o8hhU7a2h7SvZuorSPbu74Gd56KgmsDwwuflq6vMPixnDZBDNva0/JxKJKL
7UFxOjvDOQm7kxETi0IVS9jSYizGCcvSaGDrJHPnoTWm+8rqKQ9rVrY5HUyV+VAYd466SFvuE93Y
apgexHBVmJd48nzNghRv2ltZidspwLU8UOcVZa9xWIUsOFBfcNac2pwkfDufh2CrEx4jnLZaFkUx
95mJZZfL3O5Kba1b8uRW7s2Ulrdl5W1AEGzC/BYtcz9rtE2OLKk6udFz4ySqfTuH6255BXc09TaP
mYIMlNUndkJnHrG45hbqRlhUmh8WHMfIfIrAmCZmuqMIDPIUT5ND68ukcSntMDpCmAwBmrEWtUd8
gc5baIpdEjHXBAEuQFwqXX4gmbLu2bCl7BNKcJyR8THYDwtAB0rDOpl+huACz+9Qcn3hzbK2Bj7b
Bl0mGl6ptmbDxBSWwW9FdJNIZ1GLDV0rKRAtgZW+a010mOjgLHi/t6lxYr3qD5V9REzYhMstqmbT
WDqMkt9ZebZlg4I3Abpa5lSsFhOUq+6b7TD2bXymhgc9lTseVshET7aae56djZXvW4hYKXgJ+p9I
vJTbycj5Rrh9eNfE3ufis6yIKCFCshyIVMQGnMk0rjCVom644UkF7NML7Mc3tXtW1quhPTrFU5R9
QWH2HUPxSkJH4vjzBpqAMk8w/ZpIszXX3PsJ3aQOnAer3XV1GJPGVE+cjNvezVDzWDMZ5b41uyO5
uXVJFXTa7+x5WldOtvOoaZ/Ko17ei+oSaQCbuFQ3AMcmQmtcQM4MxSwgv1kGrqP2aAdgrkm2R9nG
AOmX1NtoPudcC9KoX8OJJtdAmBXdeozac4ZfQwx4bdj+2TCfZgYEeJ79zPir/eqsUy4PdpNzqzIw
+MbbpQ5lYOrGsuF5zUmP8TDQVYZDLPVg9OFOMuf9UMD7EGuL+6espp3Wt2+msxCVfnkgvyyOVoPi
HguNu9oYhAuN5iNpgsOMuxku1bZPvnAA02vt3ejaQpW9naCNGJDJwnIjy0MSl1+O1tCqpLatPT91
gccVANh7FawdLlwhyT2AJUkLywTk436cbjWz2ld8XDDDL8qIzzVhM2DsFvzkdY+PQGh9OkYE1M+2
jrHrYjxpcYYDtOI1D2EDTss1884BNxoLsOVcY+RBDYlr+RrgMIrFk4f2NM38fsXNpE6BGDe2gzsq
Z6LK2AjU+4l3HdyVHAhH5bxqXf/ucF0ngrDTF7K8DWC1QsNP8vvM2HWkYmej3RbgwpPmtaVP2sAb
qbN+4nkB92vIc22/Yrmmp8IiwzDtmhTgpoclUacjvAOnW9m3BuIuh/J1lKQkijY5RNEBf9qjIxW3
HPWTDDmElPwhkjEVg+52al8CrFBQtA6CEzwwbotAoPS+2RNhoOA7SUCTFuO+jG+iiet2bO7cItho
gbXPeu82m8PT2AR3bviUTd2zlt9mWbROXW0fYEx03ZOu4g0eHo5eH9WRHyPZBV575jev0jPdJzuj
nrdYB+/JwPl9DojNij/IUJwDixtyGACm1e4oxDpRjHBTwRXtgosc1O2I072q3mkF2EzyoeCxwkvC
2Was06omSkh6IAyPEpuuNzEk7iahfDHeVbN1TGCOYptBILijZeXkcl77gpFC56rGMbEteQl4FYRk
o6FVwQjISkL+CPXPBXvb5tbW6YuNiMRGTuFa4bCIq3zfRMmm84Cq6eBNVHxXmvWRbYUflM37rDH0
pt6Dp9k/ZdiwDVFfbgLBtAZBm4iPohM3gkpMM4ffsVSjUHA8md1Vm9uQ6IJA6+9gxZcSU0S1qQWW
8wnozfAeIm0lQAtncqlkYX2deYo5CiRt5LsEnUN4DvjegJZhLZvq5i5N5+0IT9tpKOcwbIqp8kNl
Fc9xMXybDVxV62zID92KdjwFG5xZV3tKff6u67ZSeytC0asYCvtFB562jmsS/Anf6nbY9BPKHOXt
ItmX3mMz1AfB+5Qk0dZyWRlVw2bW+x+MqghruPV7kbGE9VYd7huhkTEb6yvRXPYdDpYIvCz9w5QH
71PZbSY6OaT2Y7lc+WvzPFH6jvFqjz2t6d/5mzo8Da3xkRBzst3Jr3h03VGtQ0u9VHrzWLObMuVw
rsfllqM9wN0/luH7UJ4rnCCVILoVRusiZ9Co0rU1AeMO+XCzaeBO1B5L8R3ni4GhXFMRSMSJVj28
UJPRkIsxj15t7zQZ3nHPwoNXIRpdReTQSA86rQnQM2Pfa8LtwpzJM97rg7jVllJL1jKq/pWlahN4
J2UYSOSLGTef3hp4o6Wh36AsMCE4lDdA70FN0rVPtqO8UddaGRartHBvpUWxdPJBwdduKI1LIopd
pBdw3WHnaDxntvmB6zUoKZWkJAmtu3JuwsF+9bBmTP21XE5kN1njYmB7321SzEf832we6hUW9cOQ
2sucgve4O0g3vDXdEDx37ffwTGs33k/5cRZQpkgvJ+o8FleBpmdGNZH2AbJRsxo4093EO2UCra6N
N51rPxtT6DsDH1MY01Y1USqR3trQQe3SPWtWtIFutlVEczL6yGV2DyCIdV13Qz4Hwa1aB11yScNo
E1fNXWYxdRC5HY0EhN9HNmUHCa0AO3QApgXIdFjFD26MfOVKCMw7zV5Kdy6iwgSlA7Yu7QfMw+sE
2lJaf8CDX0XNr66gQ0SMMDcD98XydIxkSTVtQ+xTfp3uaye5anF4GVFUq2I4VAEVqyGgIESeGaE4
ct5KT23Jiz51WDUp2+yPJVP/0FeP+UgjMXcgHnnv0hpcnqe+vk8ZeGa7ukyqw2gTdLdClsmm6qpn
RQgYY90eQy6vgTx9jNOZ3gsgRbjI8Amln31Z3PQREuUIwADScMPaNLwzW36/RFE/9RIQjIzeepU/
0iFSkUZmkCfzFGfRxSR/s/IaL+J3bW0kZstYh0tW58POmFlbJ+1JxxnbLPm/Pm52lXJfF7N5CeVi
U1tiy9FckeIPHjzJgNU3N5nt7o3SOjkB5tu2j45BPkuW2OGvaWRMUsyyChjZNmGLvhp7cecQosxC
k8BM85B4HTcRDqeUIm4kaiqawGxcCEytW29++Y9XtKAPOkJgSPi/7Rf371//0l7xxxf9EUoxfzMQ
pRCmQLRYS4vfn4qWYfyGG2NJB/OaNVG9IMT8pWjB5UPm0kkR6xJe5f9StOAOWh4qlLlkXIx/x35h
/w5m+VsqZUkqY/FCHRCO8KT7z9mNodTILynCVWPTyH3szTFU8YxMhGu1Wy8dENg7ILNOH9e4CgFQ
p4la7m622EbcpmFu68Mmt+0TGTHX72EabOyUXcXkVni6lDP4cRsk21oJlo7ByJpOi44gW6Kj17kX
iOEnePrWnj85IbOSP2O8MlfZ2DyrwsM2yoPMqpTXDqgFu6kYKcMppGhp8iTJNa2YNmw/nZeZBgjd
Gq91GOWbpuYolelet/orkIL7nshxNnBxCztKq7zoHAZ4FfvaWtGyhdmTehgsoTLKfWlZiV8nAI5N
b3qYe/ngjNWdG4hXTHU6dPtifigCA4zbOD4OFRq5mkmuklDZs4qYPl0dw1UwWcM2a1HWvX7ksAuX
CmP7raR8E6R3tM8CNqYmN8QacIGX0bg2UV/Jq6SiSILmuym/G/J+R7HaCd8mcx93iNS7cOTFuPzo
D9Ji+WpR5omtSrKCbsfaR5k5jjK6KteAcq0ueVpuoXpQbJVVAPy5dBuUg6iBpHNRqPtSlcc5gLxm
HwGnjM1X043ndG4ODdo5tuGLF1U7o49+ich67GkDgyJEb5Gt3YPDPlQ1M3LoqTUXNNI1I+D7ppuJ
IeqyXUsj/RZi2V6545725zUOwG7jCa074XG9rcIQN24i16UVHkfcjyIc1iqX4Bc6zGx2p3wb1A6O
7d5Zzd24nul7tcPp29MjRVdydaqjdgOtaqs1NXFeMZxjtcR0Tf1pYTCabrpuQvNntpxvqtTRVAzg
hkI7BLORHhxYNHExKQY4yckS9OyOChkiSXjiQRW6OoQJ31tghzc9c3w+xdwy0UmVdl+1dMlB2iD/
rdlnYMbPTtJsEo5GMzD8aFQPuTn64wTvg+38kSgEy6pyfCGv6vLXdM+ebR5aI9+YcbIZrfi5H5jl
msh66JrxS5/MUy76r9np76b5qXRQYPGeIivqoGCaYeVF+UHm3akYs0+LD5FL2GeVa9F+SNBgsS7g
lhpomSHos0nlUqE1JHzKNH53Uzud6yYTG+Ao2zEVFyeX20KMbH2izWQn66oBPxa0V6m1ym+G6qbV
wmehXCi89FnkbsG2xCVnPMg1MO6dllifInJptdGhDY/WJjScN4dwUbH0WiXyUJcOXbtTdK4KnH5N
CNp6ng96JY+K5hFfOKRZdcBNLFUf8o6mcizfy2TV9wd70O74zVDEFNR7hwlTlKEfz4zSFOlI0s2B
/eHBfXur2fPhv6cN1sjUwzzU8JOE0fyMQ5xiyhX6tq08bC0RwzlYqmELaPHiCUy0YSt2YYoPwDRT
c6fiaom3hzfS0TZlh0QQTi146hznRkpq3RjZ6VoJ0pFI2pSZjMd1tMNfXh6fPFomQkrTqCa0qXNO
tsUijeRpmq472tasDNlPhyMpEIXicDi14XQ/ti5d6B7ST2X+omPtNjTTQ6mxhYyNcBu4MeSn+s3I
Sh8E9zqoJBwhYnBJ9ZTZ3o3bkXE3keiswDhgx7nqhKRSnlVTUZ+uZPuoqD0cberGbLqU2TTP34iB
97lAS5/kziJkIysQfmFFbqWV7goj/ynw3FWt4rNhpSToK1DzPb+09ZghKdcD8FUB2sjLPIpb0+w7
sanxQHW/ZL3FFSVy+OBaj2nKqkCU8qwqhhGve5El74a6jradzZ531qvXCbMKchrIpjTu76MxiIke
OOuqB7E6YjhzHPxiveAVaGKkrsogo7RFe+tMbqMFhCby/WdXlY8YJjegHKaboI8YmJp3abnK1zqb
9oL0g/3JQQ+w+7syeTWnRa5qr1EdQZSQn7U170SfsqjWJ3/B89QJSB4ZOw8yYb3RRSw03BjTfNEb
5KV6VjYVSPJto3fNQyhxUskFhpumVXXsDPetyoYdb+LXmimCp3CxH+pII7GhvvihJETotMdeVp8M
mGc9MAUFZpgIKa3baykySiYyQBvu8IjVZO05wOKHwiP+ZnkPrjPUd3qX6Acn6M4xWqCS6Xct5M4p
YF+IFk8vHhknlNjEpvS2wINCltHZlKZefNmx60zMkSE3WstwdoYpDmEnFYcJp5yTOI8JFN5VkU8Y
LONCHVVCVU0Ev1s1A66OyuQxMb8EBTKowhp7m3R40cvp1dZHaJVxFhyHAttOpDNRmnDvm0RYKwNX
0hRrz9R61H6igo8h1l9s0z2xTLt3pby0efyah3KDnmJRVxCtNY88TxfE2ym0sRUWZnGwVYxzTMuE
/tKTmV/lINh/VfTrseFuOvyBMdpJ1OfHppAvVWFTnGNUUMlTvHeBGI6O1n9NyPorYeO3krCcVvoQ
NHxQp27foHtjzksGREly81WR29sxx2UXj4Tbmx7OK87vU9SRBNL0dvrvPuf/5KXvAug2li3t/z0i
n0tYPv8C6P79i/4YkRmEHejsnkWFGili568RWV82uwKKDtZgLMwLuvvPEdn6DcwgawPD0G28zX/P
bVu/GcbC9YYJQJMgwsW/MyJbv4/AfxuRTd11YQbpUrBh1gEH/VO9cyGbdsh0rqNOmt1C23h0Ruse
rujHqDxa7ULykYulTjrFIyH2ZjXniMVu05EQLinTGApyQxlCaB1zFRZRsgqH9FNv8gsrKxcbjLfT
Zx6kzGSQGrC2rZgMLpKPN7g8ce82jN8RaES/EeW0CZr62NAT6ZdDDcwhn/jCccDcYY8LPnYCijzW
FvKiluzVEIO/8+pzbuqvja3Vu7Kcv1Rl5LdOSupKnw5BTUMEGTnq08P3Eagc2N3pgO9VkT8J4nPC
pIsFKTwQamw4DYITC0PUKounvw8AKnLGh1v+9+lAd9pI0HU2Vigzb7EdPk5F9t7KxF01ZquQeJKH
uqvviqzHPJYAP/SK+DlU1kNWjI9VbDxCAgGIi1N21UGMWeFnJzddpafULV86GzpSaFeKJh7yMFMQ
jneZhnAeDy36cgiwzgArV816+mrZ8qR0fCOe2RDba88VfR6ghjDl8odTcIydSlU/RV67e9xU8ybv
rPB+Hnrqa2w8mDV20EMn2iMxzc7vTTKDHV1xhybt7a3mRN2tbBz74qZDfU4j7hEpRgaE/AL9ExEE
h3myUYzwXoLzrdOGIzXzpLJT+x503iam2oB+WGTeDP3OOKTU+aHfeSBMmm1ct/tJd3YVtYFwcPju
KGVOrSVyfSuoGl1Vo0vbxAD4uBheRRU8RS4RaCONKQlz3ItlxugUgvSn21nLyy092E7IPqW3H3nC
ti60i3IFPOZ5Vh4vYYeykzhCBLW499lU+NLnVpFmK4bpXTXOi4U+U4zlnWtP30MVffVm0/ot+LPV
MOnfsaZlN4mW3pGiuh8rexfL8WtAVzp18I9HP6NbykDEpxBljszap6vUwwjq/OIP+JShftH7cmDX
AQzBxSyBkU/bZRq7JqxQvRNIoBAsMvCwMhCOKQLqZLNI+70oJIpZp8hWQU6BtL0DBn9nx+0d1CwG
L+GsetPD101S9kyEj9OgKc5OEJa+aVkvYxGxSSEcluv07EycVPGstlPibjKn+3Ql+f6KYL0N04g4
JGp4n9cVcCvqbMw4xdEa3cQBmzFMtO+DwFmWmdOuCNFCOxr11k3rvLsd4TGvv2SzTY2Nql7qHr1x
xnGyAqhUsuOC2aVmQvJNORObNz116mc+/iwN2PHHDaMEaccTzD4DPkRebrrGjXbEfgjvdMnIdocG
6MmKKTzqDYq6pbvlK3XuecSqBpfVD3HEmD/LbskQtYb3C0mYGEUmCS6IDBebzYWe9vF+iA+lyr46
I7LBwMQ7wQdzNdGtyYavlwzHYOz7gj+p4QVGbtxKbi2cIusuyU+AVM9SX6B9QDUB3eSfUWSb+wCl
/q7vPW1VVuVpqBic7Nm+06zio0k9DC4Rqr+ywsOy+o9c/bsPBoq1PYBmoS53c2W2mwqYs98gJezU
5H0IN0H7LOoHW4SsqtsyekqHzl1CcqQfmgCDhcf71jVpNvJMPBR5cXaBi6q+yqlWKEK87vZnA+zB
0LRvu63pd0uT70rHV14Ylrb1ZpwXDQiYNGJrnXsRMl9WoE/bO1sj4wqI3VDtySwAeBhj9DqFyT0a
x6dbe/MucsRLEJm3nCL6SvNiDZc4+9cxxK9nm43xKofm4KSufhdqynmZMGA82fAKb6eGSd8c4XO4
LasIfrHN1mr1bje7k9iW7Gk2zJDzOqjxwjYdORjBbgOjyY87MwLKZCszc2aXAaSrdJdFdK1jaKh+
Ajnx92ztB3cuCfzRJQjFgIm0CC3+WQAk/LC0Kb3tC7rbaBX1AWZ+D+aMUhPikvOSgG85i2BwV7vU
jHA9a4zFQxcMJA5wdVe8BrkqaTH5TeeVwA0r1IqkYGc2+5hNtXKj13QstUPJt7l0HTx3br/pGBZX
4L3PY4u5YtboxpIBk7bokze3nBos0eAC+mTgyjNV894ptA+AFz99Rz154HE1iMzibAH3Zn2nbTVG
g23ogUEbNR5Q+JKMq7Ey+H4TZvL+WQvZtYZaPqympNJ3DtwKE9JPXYG/52Cjvmdmj2Lwtvx9wPlP
HvRIJxJOJPH1/496xfz+j+9/kKx65z/9L6ffX1//p9UPDdOSrCOXERJcD4zEP61+uq2TvfwDdA2L
8X+GPvs3cmJk1pasJPW+Nl/zl9PPZkqk4sXSJX9P+98a+rxFYf2XWJqFyOn9zm907YXw+LcM6Gwo
tx6ha3OPAFYYxsu0NB76hsVM39xTAklb5HgukGVsQ7sxC9a4ZAMUkZWosOkooHUEOCWDm9rmwY0H
uYHgrWj7bmuhxtmdviv5d3gMz4HB6NLd9dJae+HjnHDVUeG9C7zCOy2R/XyZlBzwMNp6pjOvEPdD
M1DdSVFiq10Khwsl56M+P1RD7cfTeqxuENlWrp5twmYDMZCLOtLftifrT2guw4K7ZOAqA5qM/jXS
j+E4L8mEZOt5/li+4kozK7ES7pMzuztqYp9TmMjsVh6sNN7gGYS2LQ5VEW3lgMJ3wyBCvzsouIm+
VRmxDPmx8EvpubWWHX7oGLPCgBaS9Q8BeLloOpWUZSilnlqaSQYewP6QAdBXxXthPkus6c50CWPc
NiE/oU5gbI7G7mooyqugWq+Tsj732Wc8n1v2Wp4GGAMDh5ZcqZWlAuurBPIhcflnzvsg8yvxHphn
xVbPLg13PtoOfRTaFbUAmBkH674Mbobo2cA5F7wSsrMMIrPeHmlt1ZrnPsW8SQN8WfmZ62y5gy8b
vTUZszWRl1xSnje9mvpdraVkT57wkPsjiyd8Z/ZxGn4sNn2Tx0JmZkvlXKzwiy08Frb5AU6Zqtxb
asS8qDhk+fRf7J3ZjuNImqVfZdDXwwSNm5FA91xI1OaSXC7f3W8I34L7vhn59PMxs6q7MtHdM3U5
wACVBQQ8XKGFopmd/5zvXEsHm8oyBU06X8lDDHltaa7JY+if+ATqdhsZTPPd/NvzRvAuX3SvUmo8
rQuGsZMF7dCpHyx9fg/CdUBZIZcs7yzscO7GLBQbZxgPdWe/FTF+C0bkrlVt4KZtsiTYzCws0iDW
UgS/dJPmmOlNs3UM7zda+6FpTyYWaD3e5OZ9H+OlX/zRgXECzUHfL1Hks+G80Fi3ShKELhObknlT
YLMecwFmM1ur+AMc3UoYdyOW7GApMx0eFa7QwHiRGMUL7Nu5qi8xdu60xkmKZ6Cbv/oqYieA6dtg
fM31RYR9W8jvxv7ypnaXYRS3xN3gvpkj0TtM5F30ymGMDRSv2YVwjc+fjwWtD+s5XGTGj3gfyEti
FDexqJf4QbPyeZpfAu+eEWZJdMgyD4ngy4vBfUzHi9mL3QwJCcv+Yi/cp9wOpMmXTWTZuV+s8tMe
1jssub6/p2Nkq5JuK3hiifsaY7Q3MNw3eb5D89rTnlgXhzQ7RWx5bPfbwqgvtcccz5OpTZjHlkbS
k42pHxIZHxQm/zJbN7gd+/pRYZhxiQIERAJiogEqpLKjG9knH63cu9Uke+daL7HBNe6hJlwAw565
CUsxoYOW8IEkhEBjCvvrbVLzpSGigGt6ZTpYF4gukPNZm0QZrIwSY6INiPsM7E/0jjAieBiyeD+2
uGS+4vHI3AUVa09eh73EJ9jD/Vy+dSazGMyEBCpUsi/sp54+I2qqJ6zDdfa7U6wjiDHC0aJ3ez1w
xsU9t2XrsrGzF637sKhu7ghzjIQ6LA87vuVHJCDYMg/0gk+PEaF2/HKNd+zaq6admvGuY1KK8Zhp
8JLoDHwSFDs6B3zijbty0G561EulbB8XZUYAJYsCRNjAD+ERePLbIKbSpts2Q6udT0ySfWv8DAi0
5NpzR4TYU98cBBVGnaK84na7EwRhNAIx6bwcv0h40ZxCXGZu7r0lPANUYiBMk3O8ZPxEXMI6YRM+
9hwa3X1G/gahNl/iOMRy6CvdhYaxzUpaM4nt0FyHV4M+k/SUEupJSL4Q8bEwV4r4WC+eGfI/lf0L
oyp3wPdS+8KYrDMIl+SFIueV/Omai3EmSyTIFCVki0L3cyRpJFpzGzCI8OALjOZDRB7J5JrTDlSG
hsaLBjFevnnGqyLBpNyH0D6Hxmkk2+SY3P7IOvVJuytwZi99BZSD0z7I9hoTlr0v5ZM1kDZbSNwp
E5zAz3N9NemnDlAY9wOcNAuIxxIQxYojvc5JjsGtXRhEV2QDV9PAXZGjVs8u5hINun9OHHQESBzo
t6r/rgLX14oXyqyo/AJ09qXz9i7ZMgElzIYAMpHCJkaMc+NIIvuQoNVOPLWirvzc3Sn1tvh/aWPo
7JvWJW8LjmWJgbYYkJ2Qkfj0vUSqSg0d+8Pi8KKSm8K6MgAlFK2v6XxgH+rhUWk2LSoowB48r2BQ
6PgpszsBX6ZkFBDAIkoU4epsl4yXiltOBtctHzDkte/YE5zx2rl0jrpUgFKuZOd+izmnpGa0x4WD
3783fznmA3ScVT4+W8xTpfkQ43Afyi0UiAP93vcD+CoruKTcctJTXwgoJpd5SNaFwnCn4+yIrdrX
aFSSDWfXt8Ay323XpvW4jE5gOIg3LaO34kaO4XMfxasUdjAqFweAbpV12VZ3aUJsrhjwaTB7Nsvo
EPafHpLQGFLUPUogM8m2icClu6/szTDSnDDJcBphPcz4to/LCOJcTfumvihpHMvJ2wxNQdlntae1
eCXyc+sSl2p0jqH9STX3EZZBQXrKquGGQpqynX2aY4JJddN3yO2CAgbeyVXoXuISnv/40Mk7LWx2
bOfZZ2k6/qdiVzuUgAQdd7GEITJf7yaWWPpUtLVr98Uj0+f1pyh4oWc5xpCV7SqTpd6JsBQ24XtZ
6swfPyzUK3L3PkoCQ+M5PXpxfmqhjEVR/qjjbe46bVfptGYztqSUAgIID3+U0HyiNrpNLF6UdhUh
NdfxtbCeGrxfyRnGSchsqgow0wwvotuqGhFsfhrLR6E9NPHOiE7F8JBN+wCvDP5ZMd5MNJHOl9zM
Np5DO+jc8BVzwEQnwz6eLgBYa09nWTS26VSfipym4trb6jPec2UrvEnYe6aRFS3YYDdqsVHmOFYY
DK6nKjx6UwCCCUNztcY2i7fY5piP7wsTphc8K+Ml5Qnq8VMbiHOY31EYz3S/Wc+MgVzipxPZTtti
71N+W86Z2tLN0H0FQmySxlq78jmS4GpQsTyWJovVR6m9DeaXo93aydun0ekOnWZBQ/wSxo4+uDLo
NoWhPkHP+cLI8ZGR8XMOZpaeMQ1XSemtSuqSx5npGUpfuukyTKz2dTS7J2l9CvvHYyISg0zI2LkY
2R0xjZuYDtekZ1CkcCRMgf7OfB31rTwEBi3p6luVAa10JXxX0JslKfzKhYrZ7xYYuace68YlU4gH
oPbWyGN68xbm3EEMNa6TJtrw3FbKAAxMhXqT5j/U5eJOSHfYmlYNO1yaWYgeFH7C33NKopXsSSnC
4xybr5FWqH3v+1WCTTheMA5uQc7Pu0nTN9HcN5hjg/Yjwxsc1CdJ+5fmAQYVJz27yPApLwH2as0x
zDlMz+vIulkGj454alCw3JRc5HyNTe2zgRpgEvxPKvmBp5utF8bxIjtHHqgusAAnWZGczYxDpLEE
shMbsrtKukQdCfYY43ZKyTPGZPayZEu67sosyufY/Mb4eAi+NA4+cfVQmNfMTja6e9cyXLLmX0tp
XwTIMNe3rpbt2XmiP1Y9cdbTP3+mPsdfKOjlr+5fl6M4RvKpiUnl/B7p+o8/PZY5//vrX/nTb7T/
6/cfhz+l/9F9/OkPmwLM8XTtf5rp/qftsz8e/W9/8//2h/8D3Z9HeZyqn3/7lw+4RYUftx0FJB3n
zD9+dvj+t39ZDEaGztHyv56e3H1kP03+J8LLv//W38Yn1m+Gx5iEclNqnLCoUGrw70UIhOg4Sdv0
LehSLJOLv41PTPc3iecIA5G0xR8Ul7+fpE35G5gY4nRMOtCNeMx/ZnwiEAj+8SBtEJazTJ6bi8tI
mob4Cxy2c0wM5iZ+VUWn40qrPHNPWq/w6+qzWEiBY1GdxgzpHMKqs9K0Dntw2l2TlF0NWYePPlHv
//AG/ifAWvSDvzwjOL+oB4ZlWzqK61+O9i5RG+i4KUPAwAO3KXZpGuyAGv1xwf6XFCnjLxICrxwh
Quf/bF4j8IS//DuzayErwLli3hO9gp5gVgpxfYDStG7sxXuJgXikVTLrm9tizPcoj2IF4IEBgu3u
ck95d0UuLkVCj7vHeJeQ0oedwwvUzQ/XIZ8XK/vzv39r3N8/jn8YdplLJSy2M465OrFE01revH/Q
PfLUXRJVbGumeqSVKIw3w9R6PlGMioxtdwg99uIYmcVmwNyPPScBcWbH72GNsaFL5CoI52OVgZXy
SpOQnaHhdVos2bUzbHCI96sRnR0T0mfRNpvJc/aRqPK1UbmfqoY/0nBknayUaVk+t2tliLdhAHxq
14y8MOdE6whW/mZwIUnkOUWyeUPPwjL+maiFWVXLsqNgVaaRZMLhcmdiBTiNJlmtWW/nzThrKCEO
EFiQ0M7KIqTCTiajWb3gDOBqBdWZXfsYCIhxvQfg0DQb2J0l06GILdPQxkfR46ee3EBtlFLuNkwQ
MPUO6otTxvUSlg6PbjHJtVsAX/BYXuOiGQ6BmHt/TCKDAKLK/NgAPdnBxQJ1Ie9st0MjcctzVuVf
9Bhlq1GysOkhw5ZKRXBsE5I/Y+5tpEnZj+7S5qiJhk0HkwK6DOdbfIePceS9w2/w0zC/IrDdOEzL
drXwom3kDidAxd/cmA8sXJi5tfgcNebRiSizIbjTV+UDzbvX1sn8KUgPeJxwqKTXroLikk+7ybO3
8zj6Zh6drdY+uXF1iJ1mM484YLlaKsLyJoHq7LAEeP3Ck8ewivbYJi521d1ZeqzDsND2MSmibBD7
UMfrwSZ6a1TCPE25wj+bMLrRm5BC7qrfaAlm8CnGCc4V8RB18ptuTunb7Ph3bccy2id8XlJW725l
09DgET6VnkatQKi+KBKd/bjAZKDEMLAFA81JiuELygjvotkoP+mHpxn/RDUycgEeQm1BUz4OcuBQ
WtKeaTNpXIfUIMHyq1/iWUCtL3oOSO1y+G+uMzYXQhXKWgszYrOgCWgUFohXGu4/6Ia4i/OS8lIX
+8fIyK/FZg2+MKH7oqMvy7WC20hZ467McTkV85dHEAP/IjsoO3IeWyglpGe7x6F36bXC+l4mI9AZ
Ipz3RdMqP0r0aqMHpfkS2UBxo3l+0jN1hR9CAi3RYbMm8Y2ntiJFkTODF40y0FWl6/eak35XRuis
YumANS71WzkRvW9FbPtBo57zIHprU4OvYz8BueQb4uswiQ9BYGyG2P5FnXO09ga4m3NiaEzLhL5x
gqretzEDncp0pi1O8HbDXTzG/eY+UXMKHCEar55DvjENheUnc7bNNe9nwubCrxCkoqUDudEgBCnR
9tbSHggJD9qMzY+Osx5PViE4PWWV4mgHslB42UWz3Yc51sujs6S9kmrwuOlwgdSSopfJ0cqtMup0
W6TGfuxsNrTeNUjKo4SanFrZtqXBRrM5PVOFYjF4UdRw9ml/qQqtWydW8OW02kUE9ZqQBZvGPAbi
nUHDGJ1nV0LgDWsQP1N+smvFF8s40Ff7FE3yHGCV4s1Vt3ld3KYCMPucZkTocGepiGBf2NcUKdua
C9RHU0Wyge3orNp2lld7FBevpIvFnNo35oHpsQIjDEkK8VfbFdYAQCPcmDM+XGY6YufVOPBdVrgN
dgFeOEfK2ZfxnhTRS6gzbuqnxxnzVmKJrWVEPq1Bd1B5YTNPt1i77skIXaKM15LYErqWMhzamKtn
M+VlptqSoRkQ0RaQhAO1AdOSkaxJ9vaobsOdRS/rORQhm+uUmketn06zox+SGo2NgBTuM3a7vQuT
LW7qTTOnW100xzRPjwTb7lTfeuuy4r2bHJFC4UaSCgLOJpaaH4wq9NaVndK8V5erIjGPidtzp2vM
je5RZKTpJyddxllusPXwN5Rain6BC3doH2O3+6ab6x7BBFIZKFdOXMGRWy1WRlJinjGfhHQOaUmy
Vda6uGGOGDzNPW+eVZA4ZO4/8umwIXa08a2PzOjoDGZ40ruKs/FwKzvtKEwcUr2av/E07N1RvyT2
YoEbn1JRngkA0Kpb7KqGoKX0mAssmRHB2VMb1hKVLQwY4lb62lvMWCbpQf5JCfux9W13vCn5JMRg
PUbw2GuU8TpCva/B0Sm3geLiKpTadEsa9C6tg5OMp10r7V3ZzJswg5zi5OaxSSQJkmSmxFBdyoxX
lizMLubiKDSB2lP+/itBjh5HiE+yXndTcF9SkOCbTf1iFOFrAgOfQQWETYd54aTDSSnSL6HGQ2Rm
BYA37V2nvXBlWCyIoy7Ujr6OJzs3X9wEOYbyyq0OrYcu+ItTas9V2n+KMb3mtdxMhg7mH2abiZck
bJw16YatruebvkPpYxdx0jSSr5aLiXFosvS56SXlV4PZ7EMgZWvAuO8EPeUqFfpO6xQLcs8VUNeU
EwsoW1qDfozjerSZ2wbvUJu3nRrPTuFiN9bxw/TiXRmuseNca220tDgVBVxkDIjSIpvvZuGbU2sb
i2OoQdpb9OWbm5VXu8ze47J7t2dzX4XdqU/sJ8cW+Hs7JpJpi8enmIOvIqewJyEJfOJ158xeSME7
sqGzLxfPxmgtUJEpvCVJU6KSB2uvJz+cjmQx2TY9l9PwbEwoBeN0Y5UJG5uYtdmSUOqc2ESAKhAU
Zkc7FBMzVHc2X+zcZQ2lAhETiU2KGjyEFYItawIiWECSzGI6h3F+O+uh3Bu9Q2Cmnty10Ou9Fqsl
NXsSESY/eFMrWZoPHtNmkHQMQ3OcNDhfsfoxiuv8EZV47o2zSbPjNrEcEEy1099Ec3QHqq3zZZY9
5joK2NDsYKC/tqxOSV+QlNVH7PKYeDREQXjL+OWrEaC1Qc49nahybqybrkqQQmgNB2dxH9ow4XFj
zvw5AuI7yvocFN4TJZefHLx3EnWA/bwNJU3jODrIM1aBJ5kQEFBS22Ep3Xktd81KlfeDoruxnu9B
37KlmHdGw46qMvFRDSgWcrAu8NTXoUd4tHaObutdGKu/l4aNWUZM3haDFMDkmdYnl5WXL4FNqBwx
NiJKtFI2wofSteYhCZkLRSGtY1QjtutB6vBldLD2rRFtAiLCSqFmpSi4NPXg+HDXlaPvy0BHv+m2
+IzZMVLFDBjplmYg4UeT9cuo54dR4UCpgHm4GCVZvE3Cb7Fz7wbJezE79xVZCuwr8XujcXOuiwBv
MG5rppZqlUIU25au/Za5lu8WYC3HcTh1svKovZR3DuK5iMVuAnxMPoraMQ0mQAhdO5l3U6o9iMRA
FC0fprA/l4onGxs4y5X5EbjOnT1aV6ERMZWoP3V7mASOGME+zdbjCQS3sWsGAD9CFrfBVH+7IVKP
szQATx0I+xjDPSiNp2Fq9IMR8BgkB65dSiNjYi4m6yIeDuwCUGiKNHhHGnbXyApHq6vwSZCm2fJD
3n5sPYFjNLu+MwXhbvNhzm1E2xiwV0D3wBrwLXESfDqmMUY30PBmv+EubEqc+YEk3uEelF58ZrP2
jNV0Hwr7gyLUxE+nPF/n6ZD4WlO+2gX8OPyF0AxJNuBSVOQMJuSwEjJVIykIVXawq5sUdooVPTUM
6VamsolLmFRDpqlj3UaZFa9HbpyEW1CHYLd9lBjPUcKHTRWkW0sZMVMe4uCppkX3RemdaILIGXZp
mzQmxNmltsfM1ArWbQFzHprw9/+02CaUc0u0kzaM5sqZ+8XFy8ouGBtP3ZUgNYkEz635MZsRqntR
bRvL+GjrDm1m9PpthiF8K5V2ynBmbJRjMz3L6DrtqTYKJ2vDIYYsD8PuNc/B9ccwgsQmplMVxA/E
+AnDQmZZOREBTJ0KsjQP7kaLEH5S3CoCuSs9Mq+hUXA9EI5gRwILZFDE2AXYb1JAruf/89rQf676
/Ekm2v2Utx/5T/v/ijSk/5+koSb/k8diEYZ+/52/CUP6b4u+gJCD9mAJ/vu7MOT9huvCNFgXaMJc
aEr85O++Wvs38qeGI7mSUAe4wf+HxcL6zbQc3ZCmBNaL9db9Z4QhRKa/6DC6Ky06Yx0algAAO4uD
9x+lhqqiJlp1SJ1mZ91nYWwA8h0BW7JUI1o3HfSV9GCFJtgVg8uRXek6mejk9iRZx1S22a405CnP
kgIOw3TrDEj4ZZJ6cCKy4jDZwWtEvZsjK2uVaPONC3XDx41EfLsj9FvQ+bfyUhs3ZMvEkaUN9h+u
gbj7sUMyxPrscuVPGslQFYttNQelb9nMo21bvqpEIxkeGjfVAEAtoQ0Gce6mqc1X6Vghe6lCrR18
cagPCX0vOTyBoip3fZ8ypeoJl6hSx51EcCnE5+SHOux3KgHJP0TdnmKSdYaracU2FZxEztRx0PWz
ZPVbuWOX+kjUiV/DUqSJhUJRxRmfHUjl7RmF/8SUMPmZyh5IAYNQCnmD12nf3bVtTJSxo/kX7D7c
xfGu9eCCUsxu4EukYyAsEwAzzfSVJvNLNjmfcCmpGNEObb1E4WEwbDpAl70NQcGKsBBMcXznxvML
cdgT/UV38ay/akP0IkLGwR3+fWM8YWJknlVem0g8mSUmyzh7LSJYV+6i87U4lSkTBZXQ2uec0pE2
Cj7wxnJ/dJlNdib1Jv1bx70w0cbXqLS2VJj+ZLb+qCj3MSO50yzUl9LISDQPovX7ynkPF0peX4TX
zrGejdRjeulySO7Hs0swe1iIC/TaBTTbNOhTMJzogaJLXbImmGVN+6INVcMoyFK0gT7vu5nkohdj
+9PqEMHLMF/GoU0ulGlpJK6XEUBIq8SUDM5bokNE0IljI5XlGhEe65FZN0JVvQuJQUkx7MPeSbdu
oi6DyrB3dIADZI6cm5lBvZpV3PlBHjFLsymgEZMBJpHyjdkx3tPW/ZyEGNgEMp3vMMZuOCBSk5ji
WnHmmn8OFfLQwCzYDlXLiFpGN6kej4fYXR6QKpHd2KfMmFsGLrSruuxUigpuyigAV4mof9SUFeyU
VQMXGeznqEveJmx1IFfQZUP5HqUcXkCCbTsC3RyhuRiiKL7UiXHSG3B8CePNeTZeymn8iGV3ioyU
LtfysbUziC9Jsp30+tBFFotkU92FnX1bRYnt22H3Vg7NVXQm3mycFQBqOTQp2tnDCix2JREk8tFw
V3QrvJs5RFst0VnNkmyvF8FNkFTaRskiB8aMpzVr28OQ11TpGlyjXl399A1WgFmz3g13fkYsEUsT
AoaKjOxMmsYPbgGco5+OlSVvCyv+kmntrEkr4UYxPCoYEOFgvjGOq7A+OCxjQbaQvtp+STqBzMcj
veOxJoJwJpKlg2Nh5E4SmAvEyWmsvTIG2j0bGoKmcKAErGl2XmMiCzAh7h0O3o7TbqWBvCHT+K7C
DNXGOTctHV90kDU5n6x7VxMQWrn4kkHvN0dK3l/0IL9ys76Q22PSV4ZwtooZz0vxwlOdzvHkFB/G
PDgclQuOO5NxnhvtJzMZ3FAn0wHoSd7YF4AXizBFOE3zJKiRo3MM57o33poBinWa4GzLVBw+Ipmg
rDDrpzp+G1vmE/a4lDl7gmW2K24yINFR7bmHJrG7nSzlcycEsMc0tLjjZW8xtwxsCdnn0M2en4ek
KqfwOx3aX7FiFB70k7GtcagC98ieNY0QsOTsua6sCIOvGDlMkHWi8G4wcGWAmbWqrvZDBXhO6yRf
AlhA4xhh+RDqPHraR2ETKdO1AVnHudJRfHZc/AlxNN0Xg3Gy6uSztvIHEYBFGEdzj2x14xjThlqz
s8BF4uTk+kymprbiqVi2zcBb51aexqSwALmv2spOdmw40f1s9NzUk6cAiJXV9m8qo6eUuodtEEKR
jYKQRITtnuqwadZDvwxqI4gX+Rh/cDoFY9VjdEbk5fwuquWK1TeyCN66ecRJUFS09NixWkmOHWu7
1i40rn+WDX2Wkt2cHno37oSrmbF1i4bJPjvFM7gOOvvHRoB1gQbuXROgd7/AdqQr+1e1VKw5VkcQ
rCRKGGLX35jDSGQzxHdm4j5eV16HEAGkeCf01PNNmSwZlQJZJFKvXDbv8cRYtAXgCB4fK8k4fc05
riXXw2EATQyDH4tlsbiIwukJCxVxBYtQWKCIMINXdltOFKPtHSlJjs7TbHLiQ3cSY3nUlyLU1nQ+
Uq8zfVcVrz2+eJjhWrwRgdtx23ZJVyxoqJ4Nzm4hrtDzhIKFzLv5/9tKl/pTj53WfzdxHOK/biv/
+J2/G3dtW0jXM7hubOISy8Tvj3mj+xuWXkk5hOHizwVNwETsP7aVpoeZFjyfy/rpLKbevzt3rd/Y
bcq/lbhbPOg/s61kivfnbaUOotMwTeG5S5yMWOFfxm5siENqdzFLtCSWwWKn6yGOAFsiHVOt0p+s
TmarXiqPq2t6NLp2A8nls6MX5RiL7KzmxbQ/kSBM3eyB+8K1dqIQ2wTBJtEPmP76Cs+ejgk+HwEM
mGUHQGTEDleSMFS2Ee7wirEDgc2tZR007hp2uNVL8Rjrk8Cjtq/t+pFQzk02eeKmqTAkQspnquZ2
V4Fdy8dFBubHmz5qN4JCpdEkEAP9hGXgB/1MZ1ECSgU6r7VyNLXxvO4ut/rtnNdirUCmgL2KXhhJ
4jStosiXFOUYfXfAdbPtcu1hMnB6DZ1PiHTXld5zFqpjqcrD2LUP3VhRK9AFJ7r+YO2VEOMLBCbo
YKZNsMRtkNn0MLxgOLRBAFTmptTsyq8bfEGRw4NCm/oaO0mgaTZSv8gwj2CWXaqNs2MjeCGJPJEB
zxtGYha+1jy3BGhfCmequbLhpGebIoouvMdUGUaPUALuDfoZ63raMnO64snejMp8A/t2nOZ+Uzjj
cQLeQJXdtTHhU6NJek7+ExbmaejtXeTN97DN6J6aX0q2lEvTst2gHQ1knaSJHM6KcuyiaW0tjd41
afECU2fbql/2BK+8mAUksG5TG+keGirMN+Zgeb+3MXE8CInPhR2ruWRkWZay0tzVgY0frafR3RYA
0Zww7LdR1nxVbnBN4qB+zg2cVEOEF1vvlsZwgRSah9XVVvVnRNQXLCmzTI73a+ZhF+FQMsGHbxYb
Sc5YQ+XD6d3i9aOHhAxzPybbuKXeUMOi2XsATr1bNatbPCAHaZi3QUsRWefeAuh/L11SRGw48WM6
ycUtNIZXcc/Fbx2r1uav5mg46NBDtKUniHW43DG1eRkVcBA2DzdZ3kA6oksqHp5+r28PI30Nifra
GsXVmOWTM47O1uuqx0wLAFzZ4Q1lBcwYmh+nk5eZVX6i48Wd+DgTZR6MhVtlJvAgujh/ly19Lgvs
CqQFevxbEqqnyWhOpiD7B9OmgpsVsyyKlgK1aRafUeW0G71hvlfyvucB0XPwUk7snaENPCA5VXtC
ziU+XwObUHUXDIKjI4QwD1JYFTanAHKYl2lXSTyJHm0sOkZ9Qyz70oIbq2Y5Ux1ATUgor0wl8dMv
4p/HGzVN8S3ML6bORjlhCKQYQ5BGok4iqWMcytatwI7qwlPTgQRDZgtP2Vzfto0BPrC89cDzJXpB
jj8hOC3m6UjpOEewIEXR7a9hL32Jz1XW4iXGKxhawV1ga2/KNF+gfIBs72lviQ62GbWQpRqmMMk1
oJ1JRtO2W5h3mFwtZilUIfhOmh7ZzRzDYLig+e6UPj3GZA5wwJd+JaZNQ01NPPSvjA8vUwFz33Hj
Gy2OHwgc+cUU6acUbpHQDV4CgZ8yC/FaxyHdBUkFACaS4Xqc7UcJp8RtFxAyDXU9aKkGstkQtfD0
O7oF4+SzzaeHEuzjGYFyYyx95lOI048T1V6F9TG2NYJTefNR1vFP7MKEAOi5LwVUrFnXT23q+Ibe
02CfPiR5avpkYrejQmc0VUh4wLpZhD2cxk1VX8IWlAxu6bNtAawgPr6Kc4m9VzBo5ChXo2+1Cfw3
emWS3Cv81k1vuhkJ2QKfHEw6HVqT8p2Mo5A0gNGWm6Ev8XVmBw2Ra6UQ2jLuq2smjSOG5bTbMWe/
JCmmztozn73IZTOdmt+DpmEyUx2xXDN7g2qBuTO1oV6kxOty8H12jT5oauwQR6oaStByI+Uetmgu
2txsDWBeqTPxSRibuZ6newfOSK7jRnM5nkvnNtOKTY9pXcbz1W6ySxt797rdo8am0cZLqgdd1Wwz
h+amGILbxuGu26sbMrXncaTXLLLFFvb6fpTsPG3+6cXjeq9N4VNITGVdlaI4Gollfc62/uX13jsU
fPialYJMotdPio9gF4OOlIqTzEBDkL50B5Z1TkJzzrcWmEzonJAsKRgB3lG13F29pzruHt18eMv4
OmtRNPt5PX2KgjNOnorglCnGKkCb914T9OQYuzdCXy9zpr7NWugro7aa/eBxE8wZ58i631BjBxU6
M34oLuMTTLpfc20MPkTol9pIKO3F7VjoVEpGqnqemvpM8Aza3DLgsCbWmzgW2ILDIzfM95lHQG31
mNn2b22M6JHyvSnTaclFMjRRsLbjiE9DjxrwPBVUGwA+ROC00N7p6YLpJ+9h6tVHNAZPcCvh4nGw
Ar+3zg0IdBhGX5PEWtJ6lzwr0KHoY90ldaR2cM1IszDLZ8bC20ekHNRH99rz1pEncLdNCjC/Txh7
0mV1g2Hm4qUEyc1IO8gJc3hkE5zusS938VaKnvqGij6LBFwl85UtRlJcRrP48Mb4q2cmuG6seV+S
m5sbifcXl2Zc7PpMvSXJYyLeivJl7G3MK4b7UmfZNubG6unltfTGJ2HlFzjBaSnp3ZzAAybdW9x5
b5ExoH0FXxXuCOrzDgK6Te89KSc7Dhblqw3IcSO4k1P0alLsMKXJe6fpdDSCrVm1JiEbOgJwp88g
Nzzvu9bEA/E+hvMoyd5EkwGlP4YpzpQogjyq1sMgro1T/iIU9subW8atkwvjgjmiGfQ/vZnDVJcQ
W3BGboIkw3uElMB1RphHDrs0N1+LGRBKK0OiIbEHWXHaW5m9T+Bu4N2YCLNW1FaUzaMxzJSG1+hM
XBzPyWC+kfDBDzLqmIuGWJJKVye9z5x1OVtEwCSRZnLEj9rQyl0uKDYpRGyQNgju2nq5f+rygbDF
YvGIb9WSXrHC6eqWPFzct5wVB/EVsgwycqduw9GoAbcGK98W4xKlsIlVWzNVpnj+jpFG+VaJmjbx
1ZyZX/p2kZl+rrXfQZSmNCGAMoe24vh2Hn9LfLtJa3JtUAM1oCSsMtMkMtrNyapkyopTHO6lYfQ3
ZlVt7U49VXb/7sBILT2D3lSm4Bum0tsBemiKqM9GUVw0TbxVuvtux1SWeZIAjDakt+SuQ+4F+sug
J/DC03hrBuXRs5ka6IqcZzCwh9aaGsBO07u+UhE58ZjCwUn7hfQ7Me7HfBEW+VmZ8XZG0+L9Q/4L
Z+CCND3DI9QOlR7Y6zkb36Nm+EnC6Zl9x1ZGtutLNll0a1IpKx3aU5hhsxSTKx7yB1D91M2GyYlB
+LEf8wcmRVTHEkCFdH40Ov0zYVs6ui171lr/KmI47kh7q6Fzf9DuSHfzBV8G88sQsHsbS/lIiB7x
qwUMBIOG0dJGDf+bvTNZrttYs/Wr3KjxgSKR6AdVg93vzZ6bjcgJgpQotIkeiebp64MsX8uyo254
WFX3TE44bIoShZ34c/1rfQuzSx9DsGy8i7IpTsqGTT/EzGh5f+MPMX03dLGZDHDjEjZASnqBK4Fh
mGRKV+gbYrlbLtfEbPuJAvcO4WIO5cpZ8PUiyVlFmc2edRj7YyIrKTHXdcx0jbug2HDPYs0qKd4F
EYYgPsiLhNjhKlWk6Uy4PWS2ocgO1QuxY8jMcsQw1xzAC5FstHFqhJ5gjdvurbK/4kYHpbVmvJmi
G0NZ79IdHyNtAvcVr36Mf8EorXodWO2m7YaHzo9vlqjxRI90O1RfuIc5S0ulcbRDwinGcDkM9X1s
Y+CfFktV6eJSzq4SNR+cyD6mmk8ke1piNPKopqbfm3C2nCq4crvppfIV9CY+osR59l0Dtt8P3yNa
Z2JE56VvDDx3Yjz2o7qX7I0N7XCzcKqtl2OZ6BRnkNL+chs7EM6+t4eCztNRABlLvwB5AgM9R09k
Kd6E4XxFH7qd4mzvNu3EK4o1/0ieaGdjyia1c4MH6LEYzAsFBDIIc0DPkqUYtOcb/Hg+lzCNQGSm
5y7gIhDqZFiJ3nqVeWLvs7zfts4CSOioJ25IpbAffjLC6BoS1ZW5gI5gah0BLpM6NZv3GtUFg+nn
MTZPrDTaA0vzCBmcj0cftPkatuSrZkgEj5M9uwG5lN4y98JGLh+biZiQ8dklh7AaEZJybstU/KFM
t658cylFEr3xDKPkVC7iYhU0F1piKu9nc+t2+oYWGvdi1vSh2ZrHJEzxM2EhSqCG8e7IuJ+k0jrL
KLq2CyfCDOOBu0iHDqTE5F2DOglBEhGUCgm2XNkToAy1lFhQojUdIWVzNe0x+Ro5POd/TXZvo+Cg
lXHnW+clO9LA46octTf/ygASWijMJquaBamgCF0Iepp/Ujluf/O4/p+iV7dlUnTtv//b4mz9yfmK
Q9k1Hc/EeuWIIICw+Od1lIJHAB9ZC2YLZLE+YF5z5ByzU1D/nwPE6tFhJfjTT3wx1v+wui9L13//
t9uPpo/+qix9/6ofC0vrk3QxZQfSYSH421ryh5Pd/MSictlYWp6QFh7lP5Ql6xOvIJt/xTNq8Z/8
lAmXn2g1FWgxFn+f/kL2+QftLzwIvzwhrFD5zsCpkMOwRC3Yo58XlqnyS05zDq7JLN8FQZQqKshc
gG/bFm3MVVdzELexA/jS0eci6Kjz7PGY5LgOw8zz6e4YTcoAJKjgkI4GO6zu4cHykveDS+TlA4zz
PSnYxeCgIckJTkAX6iNDhn5Mu7Laxw6XJkgWZy9J520pvDveLB96nt483RGYMTjzCJxpZgsELGWI
17KgJcGrlkRV4j8NIod4q8at7XGnIZPJfrSbLgabMHNpYPWL8DHPHfa4Hk8lcM++PNZ4nq3ZOxd8
WDeYi+x13qL1d6LmkqCeDE2HTTdW0UkFyjyMAy9Osxq49BAqtK0pXWB6t2VpkqWhcwHkYeNstMWS
qjNxq3rUYuaB+1m6CpmBCxfEVM7TNn/tx/A2zcYzhzQDg92mTz4xAqo5MmohLfOxrPJvWlXtvunE
A8SzZp0G1k0oy+uuyk+ThZA/mO+Vr3sIx9WzENEbxhUXw7V1joDwrENMeZtwIHqY85qtXUtzcCX4
YcZXN3LjzQAoGP8sIBgbnLDPOFGaJe3iNWYfYbu0FYbObdm23i4eC3ja4JJmu7msR94UHonsHayQ
EWOmdVIRAPMxPtQNgoRXl1RiGvKh6roDiiMG6qSho7I2cWfYTrimoOTJYXG5iqTxZLFkxaEp11Va
zNuAtcIjUQ/aG8bgmbeVIkQLi8COg5vUxqFqVrxc8awndyw+s10T4QYeRnxAbRS/j+X8kkeUhqYy
OEs6G6C8FVu3AerR491b19UcbANJljZ37gFJ39LUOrIVxQYKntgb+bEZHml7GAZpfEG7BDVcUX5W
KvpsELermSh5f92KmYZCp7foA8muu344OgPbwcINzjRynHmRfcX6+b1D05iKNwdePIF1Ym+DIoYX
82NlNgl5MK6qsX2LHOdeyOYuVOJsz5T+KBLXfA5vDFFfhjb7SRHPn4tWP4suvNCTXLre/JS0Iw0l
mcA4MDCVrnqzMRg4/Wo7KMqDjbxdbM9legKRZaxnnJP8IdO7RlIs6ZnXrWzsnWHRFMQmZM29APsN
hEfMuUvCEmfYxm7qB6SP+4pV2rqW9mcPBsRVkzNrFwyd+KeaHW1IBuzW9KYPhHWVplBoypjKTMv3
H7MqjsiBkx5XzkF64piEzbVIHX4e4tGJWc/VNon1CVluk06xOsWleWXz/Gz5e9Y03mWnqi72VoOq
hrliBcMXzooNj9Sfu9tY63oT4PsxpPjqCH0VsGzOss69RKR9sSobK9iQFjtKAOyLALM99037ubDa
s8NTCZnFufZiCpJjvEFQnGZzNzD5E34jp2CrCPte49xHlfUsVfPqZyC+qLx0MPbR8prJbmf5Btbx
gOT90H8j4PHiULKjW9KnuaPug1G9t7Q5OnN0bqrubVZ2tus90PQNijI+DqYnuulXplPO/CoAlqiX
fSJd8pQp8Yjb5ViwNE1LA9tBsKUJ/ZBi0V510mAU5ccNJX9cNROPZKIGkwF0oiZP37fW1D+EUNZX
NrBmHkj2blVMMskyG07rutylpqTz1YwVbPJoUzgpsZ3i1IhRoJhZF8GcvWShoikAAqvrl/OO/rwM
AIJIzpEXh7A6quEqakLCtsDND6OB/z8mPh06zSG0wkfOg/ey66/9pr/C73s7UpW8cmtdbPMRoHmj
THHMYjoDWsekwE72R5bBPK0p87uBtKUD/xk1LV4VAY4/2ej7co7fWh+fWO64BGdKrs8sAJvjvFis
jRRTsNOyrYydmK47NyCpTLc83kL8lWURbK0m+BZ0HBmO031LhhksudLvPfv5dZJmoIFirhzs8PqT
kY/PkRqTrTUS5J40GwoZGrDxeWtEQ0vSuL3IZjir6TjiFlV7fkOKsr6eXh+KQjhJjbqE9SG8y9yO
Xr1g2LMVv1d63IUz7byhOpfmmK8To91njvbwdYe3kdFCGk7IKrYxbzC/c9FlYAzY3Tef7TayEiWA
o0+3zJyedF+fqpaYNul4j3eoXq3rAXIRcCZ9GqZ6H8Iwy62lqkx2Nd5K+q/NyRZ7DB4ZX9H5LML1
kUMHgzoB57rkU5KQ/dj26NiEPdsrvBvtruuDcNdN2f3QWN0h5wFpDRbSacn3TgDfr8oGOSj3v8QG
nAOpSJgMscfyxCHkURb6rpjqe4aZI8oHaUtQhtvarngecXJuLMd+KiV2ISJpSQvgo5ftajDj0zTm
b3ZkoCyEF4TB5hUaAOvxST7jOK7Wvh19iHn5BnYzrKntoWXFr9W6DeUrNpR9pGSxmTGqHJXQ+TXH
7FWSVVhxK1CpZeY4W6KipHcx9K7brqVaUlXRdmTVnBbnQQaMKCmjQgjUSXKBCgrgsnTQ8QylexzQ
JkVRLKmhEVK/2Jlf+sDjtADvh4sbNzJlb4SXUmoyG7Sx/gKGj3OvXMO7nGa4yrifLlVt3/dDme6g
1Lv7YIpv2HWM+H6UiwsZ+EJczw0NTZF5qJc0NU0DzcGYk0ur6D+Xkt1vRVQX6ocLA9dbexTNeWZ7
3bZpsW6t8XpQRbo2U2u6r13ABV3jYoOMAnkrE/LwWWs2p8n3rK1dz9+qyv7SJsiDQ4+oE877JPMd
tAmOgcJvW/YCPeag0Yq5W4r8KLOG/rhxrzAerRrPudd07cBCyfDtQ4kj0f7Q+Fa9zxYr7iw5zmoN
Ts0q2yffDvxtbOT1sS/EuPQdvDpWMuyzBogE5gBxgXmbI7+priW+it0UO9m+t8uzQbuPaB1eBFUH
E5b7OmB1/y1yI2fnm8bNYNXsJkYANb5LzVMw8lqCA7/pHSJQMZg6KAbVXTPJOyvLz6bd3I/GAIV8
OYnnkDrqUX2Trc/515moCcQpQEKUG6cSt3XZZOepit1jyItplfCAKk1Y2aJYz4Ht16TGSavFy8Nt
3mxxlNSO2R+yXsJi6YizVN0TVb0HM1WXKQu1fV6jiMcE8hGUKOSKwlvLic84THeehyuAhlvcbm0N
f9tjJWcO6cmJOOzs3idq7qjbqAcaM/RQ6IQZ35WrSjXvWnS7Hkl9KBtIIjgp8sSfeHWmn6Mm4T+x
bYa2md4PO6e+LLhBp+d95M3i6BcaYlzeGxx+5KcK5mSO0dc5YDU5WNGxNWAyzSHb0K6Lna2OeKu7
MgdM4VKQ01BLzZgv2SMm9XAhDHefDea3pgan0jb8FlNHXk5GcTDr6kwijDkI+0pvzNQjehcD/naA
R9DPh31TVbRhyJNVFC80DILJV/HJZAO9IcONnViVihrF5oBb79XDQY8/JcGcx2GvvPTS6ktnHQ72
ZTvVR9JjF5UZnfEu19g67B5er0MYU1+kqdYrWeSSUq3W3LAEPxGP2og2e8qT/k7mzslvvfvYTGmf
GNieAHYBA1rhhuOV/FVOxv2c0/5Wxma+/Do7ypKPY05wh3gezmNiZ0Cz0w+3upko+6oeXQOaTy0D
6BooaAEuIQioHdC7gqtB3SWPYW/c6qI11qWTBXst7Lsuli9lLF7MWS5tTinQct7S7MCARDnUThfn
OA93kx2AGBmrXZXVb/VgK1bRRrSq6tZfzboooHpYQG4kPXojP8Az2HoLd5II2X3Mx9FXd41PcCm2
KGzUsZKbrunemKDGo5QAAyoFLIAmFIw6k+B9Xt0OdA+MJfeB3J7upsqE3ROestyhkjIQfKLoV6cE
FESIlUIC67/omg+4CuXetuUFGDMK46QT0lSpzFWTVcvlh0K8cISUReTvpSUbCmLEe6/C7q20UAC9
Mb3IyuhRDFO8cSw9rvGrXgCaf81ouHMg0djA5g8YHd0rFKtyC+SQ+kcbOkSf2k9Ky9tA+bsuYu04
ORS1q3i8qBr7xo3woqfNFVLzsyCVkw2E+UmOx9va9bEFOR0tUbB7oE0XCQ303kfWLJUwftJv3JI+
JqtKWZHYdbnRnJg43R25dRObEicZyp1OdcHAbXqr2bFvWDVfCRe1LO/ExcydZ23O9B9HNbYhOYqT
y+4N6DtjZp+9iNq6VrL/mDQ8rzjoXjoxf26ktpbb0MnW9WngvPCFv8qGLmUoFlw5c3Gl3HrHHwKG
DX7dqnBhl1DdSFBuPLfF8vkyvENP5ST7XCu7rfknQc/QT+LG38hJiw3mT3qS6SBmBMInYo9d+rek
9U9J6jkPWuogEwdjiPtczvm3hvd6Jth/GVSqA3cFtL20ECQSWIdt5m+pM35NiMqyUh0BvRQ3339D
C9cAOsGP3xFgg58t77/84388/C0a4eev+I//ZiZ5x3UhCvwXbqaP9q0pjcfmPSl+pSj89rX/V3sy
vcUKjw/dX4zvKEw/tCcaXHzHpXpY8H+Btfyb311N1if0JeAL0v2zpcn6BFZ9qTK2lnjI4nb6B8IT
sIa/PEpCwEO0oE/7vkXD8Z+FJ69KLcWC0yFUNIutGWXjTi33lcbtzkUhyVnENcEajf+RWOhCNQrb
+0bMAAX1fZ2Iy8QVjGhxOsAcI20Ux/lNHGfN2sopAhOSfvCEm+pyoTKxH3DB8nv5WHDhQil4mpcb
WNeyw/I1Cn5Q7soSuzyv3y96huQgFpO8NbTJLhxIRAdG9HWuPMB/QpGpgsfrxkR4F0uLcvFA6Mw7
ME+9zT0RNLKvQEybst4xej4m7XQjec2FPobq0HvxNLXjxPjB1uI3ajxuHmFIEUw/3wk9nHQdH4OQ
FIuj9iMgbKTtC+kVNffQ6HFEM4NU8+Km6VdlDrfO1LBoJlin6+BSAktdecH8Su51U2UzVUkzth2a
5B3MzkXDHY09/UeuSTkXyRBuhNef54HWOy/xdk5Fji5qbJOgDDCH0mhvB807r5nM6zRnoeEOrLBc
rCu73i6A23noYcMQsNGisgsQNALRpBgjUptFo+WzSdP+OSPGSYfAvbBYFlUh4opIyStW44PNfLwU
DU/Rcr0umHr6cOuFc3YXS8b3kKMMOHhT3FBZa5sbD3ZWSdXkAJUIDHbD5XzJzDksVaxupvzB1Fti
uFysBna0sLzSvj0ntbo2O+9A8w0/YzJsfXUX+vElhWzLBcSJUnJyVVEdPCX3RR4Ga8cZP/tdhadm
IK4fbmNUpoEEqGzYJ3Tymuq5o6xYHbOEyz4oQ7PWPI7DwQwjuHKyLrpNpcWuYa2+6UsPUngiGA3I
RPQhzvWK2gevO3YFuw1SmSXqjXkhq+5bYI5PLBn2Wqbd1vGICrJmeaJpeuJR6R5gKG5L27sMOnHO
WIYa9nhD+pKK0/KJayH3rAnQwyCeofiwLLbkleFGz5kPDAwz/KVlcwvjTfxZLq2itMCu2mH8SNzE
uDQrQvN1MbfbtnCu+FNBheLeFkOFXGed/5hCKjHxpJh6WGeGftH2+OS6pbVJI420YbQwjoiTD5n5
BVYakeOZz6MoCprwMv/ECvyyDvJXCyEOtx8f4oxoGKRByv3wLmKiLr42sXeye1AHdU/evhZsb4dc
bGgD3DJ0UakY7UvmZJs6YoZ8Iti4p2+9nh/REBq7Nqif3MBXu8pu2isUeGPVGPaFVvnWR2UIDfuc
ZBGzA/BOwAoMOF8yuxO7mMI49v/1JTz5/tCm1XsUJh8jrbV27iGajOIcC32uLO9B2HzAkADYlxlV
saLUEfATBUd1dJ8wGnM19u+GSGygI27MoX/icvIweaGmxM/dAxTZibHdh7F5lffRPQ/RhCZifG4n
95xmFVtDx2GDVzm3dTYqbuu4zIpZH2VPYVxfTvWmsWFJFwDvqdFUiTwPXN56w97C1bgNZ24rTdOz
EXeXvLMb82AFS1Wx0Rwn2lQuEyG/JstsW1VLWQrpGFVjW8mLO5e6Te56F1E8UXJeLxu4pZSnBJ5Q
p1l7SDEIUgngZHhrehhboOabGWxJrqOtKmz21U76GoY621qm/81qTfQkDPhWfSlTGpiimgOX9GiZ
lc+KgPmqxtC5MQzGICsrP5SVzSsHa8xO17QO1FzJiiE6dKF/ny7fDkQSEnwprgCSG1Q6T6951ZBm
5wK+0hZObgL/ZHyX7Iiyr/POf6k56m0X2L9XHASx8N286DI60CuQXOEhE6zBIuDcmAe4Hc+mHW6J
Jh6l701M6dXBjFOMLU1/CEYPIZLG0n3XecgJPUBlo2TNz59pKwu1TkyffOocc90bDpbDVpMdD375
Qd50Q3YbL+6gCaj3JgEzfQfO24WktK/q/kAbop0Q0Q6v8DwA6EC90ag40SLnTDEdWhll9QDUHuwu
3PWL+JPlp5peVvpwkWsWfSjET8pnhUEvQ/+grRHq47SA43ujuxdipsEEucl2gZRaSXU2EKJCMe1M
hCkXgYro8Cs88kvPgg9oI2GNSFlZP1xni7ZFjmsv2vFtsEljOb53jeHjMlr0sF6E+57m6QHp38mq
J9ItyTZ1+2e7ImbApYGc+KKu9XyKEVr0+9TC88uj5hsqLB1WiHLRos4RYaZBcFHsUmFcBbWa6SHA
/1vmEMM8su+bdNH6XIw46Ezhs9V6z+NovEBLfcMqeks/mLgid0l+GCW9G/3LcFESAzyoa9+NH2Ka
egsuuNzDhMMzh/oIFM0GtoMiOS3aJCvY2zYbKFDo2fGK9wARE2TWoVtUzbxIHt1F5zRqFE859Jyk
30XQRQ/NF2XUWTTSYFFLRZeffORTYuEXXIQEuNL8lPTd58wM1v/6Y1bmpnaDgfUSsB6HH1GQiNvH
ahqtiMIDVjFoEy0zDAM0nJMHDci+6/SH51m/tRn+aVb+eRlsLi7xn7fB7Pr+NHL9suuLhKgcuzfR
bknpOjmGjrDnbA9MXJbBeIikS4A/pKKWvwpKJeLVT0Pq390egHb9+v2DgE4+bhAOTCafofPnXWMe
AniPNZflpDRfvdy8mNgKVRUQBHiSGN7W0sluijDnWY6QHGSrvv3z68L/QN7aMsj/9FfxN1vq9stb
85f8w/ev+nFTgLfm2KaHT8CmvcgX/Ho/bgrWJ6Z9/rpAZDjub9nZ328KrKLhoP1Anf8Wjfg9/yA/
CcBogipGh+Fe/LNYrWX96mMwXVhrlEP6rkVjTWD94mNwg9iMqkk5+CglLF6vfYCZ4Z+H3BivQpXd
sWhiDVPIdw7rlhsABvQ2zXmsExpkUJWzjYOT1Oq9j7SsXruWUyfpJAkkJW7gv7QcP6l3kyOi74YU
LxRp2ZsoaM4t7m7I0daaFJ5YobSCLp68l7qW9TFU+d0AmBdrZ7RuRhDa0h0+27EdY2azVt3swJuE
SbnwsSI90r7UmW+zJJVaRCZdfNOpW9hpRY2faOjItI+O/zAIDOTC9YgFa3+4CBvOVZmEN22vjmMk
HniTLkc2Xk0JC1dY7aPttYAs4/FUNP61O7JIVqN9pirhltonLJXuU2zTbOFNySWySbwuU+sqiOSH
1CR8PVVf8EJZCv969jXjRgXBdd9OT/4iPCed2Agn/twwVZOpKiTzsXhxUuACLt7N3OSELT3/i9n5
lzm7TaNK78fAvW3c5NZMi2/mSM0e+kcWhCc3HI/KVceJdYvnNYwFzYUMkxtH4VuyJtoH82PTGlwQ
kvDgzvK2LYdbTKMwSS0WY0UBrrNP8vzYpXZJLd4ocNhB9EWqbSlfNDPM4XOzbpzWO9QEy6jmUXi4
5I1TDsOKNdFZF9m0JL6KJ9WGr2NU3OVKXXsFFC+vOMocxEiAMTw0uw2UcnRrttW+nXyEGBPLHo5X
yayyPGfV7H3NkvwcFh6XrBnHnD+2mp6jqDxZdUyBZpU/CHAirOOyO8vPHovceS4CiAFUE37zs/bN
85FNEuep9+PDqC1CGWl6BT30pmvrj14DXLVuK1AcgOYt6iZdAhPgTkmI00vTdf1DU/M1GKYLNhNh
tMknq7jGJPdWdeoS3xOF7vGR3ASFfy55RZ9bNtecacPz+DZaeIkt3X9xHZ77OpDTLvZcrqQUikCs
msChz2epcEKQOD+02oHV3OFTzjW6zuDPrG9YjbaD3R9iQ51lElDhTjiQyY269JzDW8NVWo2Ju1Ug
bRkIyvtST8vSrmtOZhSeowkOWkMN80orXGG4aUsIE0jTEINrr/lKiJF8Jg4IRgT3CGf+jvTOaTCr
raLdyc5m6uHa5nYK07NCiPTSwN/T3oLRuadEppYO5Fdm2NZh08hzIXG47TRoJJKF1Wu7MGtae9zl
KVUo2ZByK8dl24mGZXIUncO5fWhiLGxorlQKmwkwrAYuKjijZU7KTwU972WjvbvJzoGxSUrIQc+i
yPu+3gw+7Bs7jdROixKXna/fwwRGfJGD1HC2hZDTRi68tx41YaX5M60oFgRvIrorEqFXdeay+Eus
l7EAmFE1/rtbcTVqpwl4aj18ltRTRxPmApPP14prINs8uzwNPrv+KLGyywpXLQ56KLF9w7kTuNUe
ROqNZkazxvGdgfqoHHnFQ3MF+477on/JXr3bcX2/8BqI5WYwcyzSTAPJvkPqbsZpW7mO3hA0Jjk2
i7uqwZ8ZBuXrOJa37B5fK5Fc1vVgQEar2emiaFcVVHQHYIbgY7828LzpnlM11wQ0UWzeAI9FK1C0
LMYVMZTaRc6R+D7X//x1/z9QHXSW1+N/oQ4mb18+fmkqWaxs37/sx+te8HoGeyG+8zwXMe/3133w
aQkZUjMXoDAzqLnMcL+/7p1PS/+cycaQYCMDAS/h31/39idn+R9YUNig33+9f6IN/jImfjctuvgV
ES5tUB6UVf88Jv7hmkyC7iYuxQFkEKBzLJQ//Vj+Zh61neVX+nkg/u07sZxAAvVQSX8ZSGWR5IIK
VGQ9X3j39I0RsgFZvA694K1hW4zc1z0aRYsuQT5zHftkXhQ2FrMaDx4YvV3a2ld+TBdJ2IilvoDK
oskv+33thgOO7dY+VkTXsyXDHhBm95dUu3IcrOYQ+AuiE8TeMws+H/AshhvCBKoFwa5LaEGtC+SD
P82tS4AeS3O1Aeyw65ZsPS11SwN7SwYzo5tC142+6cjid4YZbJslnm8sQf1q5J6ap3pfxn67xpxB
s7Q9ZvuMhD/mw2jHcjra4RFSlJxUfH+IAFroltaqcDcusADDZ1ucdvmXYKaSIRFAwi0iaMnZW0AD
3WL9ygvbxP0zA4y0X/WCJYjT9oN1MrULGaviMUjvSxsfCaBOtQs7DQTINU7Cr/PDLOXbPH5flYg3
KJcuncD0RhkluQaj6+yDt2ATsqG97hw0AQH1MND6pRvBR+NSv27q5nZs6b9sQ33y8jHcdnAZVFU/
JHAaUngNFdwGAb9B+/nGxG67SlzrspXmY2Vw8VFtfegX8AMNUoD38mTfTMFrYnJFmnFhmV7+Mrje
U1CymPKiCGp6OTyIpWECVcOghJOXRxPgHVRXg99ll7PRRXvF7QcxuB6OKbQK7kPxzo1oAcsMENIl
QFWeI2QqSALxDudhCPS+v+3I3O7jhLa/2uvjhxBo1I2QCLjUV8ndHEfjPkEaOzUBGNmwtEFdLfAW
F5/YIqLNLuthFPK1p9HCYBvxTQryM9UQvcm4OUExfnUojTr1ZN/2pcGcJe2hxhQnixcqIhw0FRAr
icuGNbeIhVBH1W+AyC64t8rmCeuHQ+xBJ3d7Ol1ysj3brgcNpXkVHkUbvceOfSBOGG4TxwfDrTu5
gRXlripJLs4YdbD3nCh4KqY23HtFfOv2w2OAEocjYBR0vVG4ZUCNMTwMf0WWmacwiQE7xrUCYd8g
ywUyviiU9Y3OcXwnIl6c6k2xl3NBkmXA9h3iIUrnPt0aMhHrxqN/GJsnaQDmjkNr6xyBwgux5Xk9
DRMBhMcKMFYHIWZL6LEEN5/QUFz6uObVHN+IsrJPmpTItqGBgibLuFrBB6mfwwwE17ywojrcC5Uz
600jzQ/VRtFxWvKyfU9ytm0cDoy0HqkVaZLzRMBWDfZS7bOpCN4aU8sHdb5yl0RuRzS3CeZDQ1SX
gI/Dsw/01OhIFLno/Ol2MkgPJuR8wZeussZ8EtFE+fZ4T7P8vhzMyzjNPhJywjV5Ydub7kbyw43S
F3SBMTR1F1FivgTkjGGa3lXkjlmY33Cg3g9heEZt2ze5cZ1gBsj9zFkDNC7Ys3OWgX9FzEv1kXqA
dkk6u3V2YdQsYTzRUxfUB7RDVqCNgnT+MKcaCAdVQVjRBNklO7W21oLMMwlX499lMFry1hPB6+p7
AnuJYsPd6KV/SbCCkZGwNr2Mx6rVFy0h7pYw9wBANxndM8/OYnBlRdQfXcLf7pICh/pGcSPBcG5g
DiECuq0LQuM+4fFhUFujqIKV6JmiU1H3+ICbe+b3MwEjoMpLCj0ljp4vOgfPDr91ouoxjvltoS1n
Z/tjc5onCPOZdY9lgDIbqJRBbxIISeBehrBw5dgfxJKLH5aEPBbK9Gi2ol6VE4d1TpCeSLDih4gb
GrOxPoDuo33apUJQEsGnYONsL5l8+M1kHoL0irgfeX1neDcJ8GfN8KBKMNXlwOBfEPJXmk/nsOT+
QwAAPNXeOlLkDPwlcaCX7IFv6/IU5+LNdmGtADGPr6CTMcv6bFOsPimuS95VovOwT5uN3GPYuK5y
WOVzTF1mYfjLNYHsob+MjmyeNkPm7adO11tziPFa0aK4FyUoo9mCz1/AuF60tZ0L1uSIUYHO47x6
i0rxhrnnQEZ75U7dk2F796hJhH/ih4wXlWPqxyh2t1oM8UbG+Vet6OiGLvPSwTg8JII4FrMGPJnI
ua8zEsoUTJVUZSsAlN4sj2lIABJT962R5+coI+PTQXRK6fhJg0eByXbd+fNj5FRfOhnOq36Yn/jM
vjMxI4XS1bOSA6jcUJLA1lMCHzq4IGqNGruUu4xNLfDONlCmzI6egsVyaAzjJlH1ewgg5P8xgvx1
ALFcnwEEiMSyWl8Us5/26X+EQLjfF1v1PQVStfffv8n/9iU5itBPP+y/il5J+xfF6/uX/BiBzU+I
8mhKNPI5nvAFv9gPxUughXk+Ay4FzdbSyPfHCGx9YijGneub9PUxMf40AlufWLTzL13X8yQnXPBP
1uOut6y//zSaMiWYBDPogebpALn/5yfDJXpds6qlobT0r1RDNnu2OZGrkiXkcgD1WfxcYhha2Ub5
pa6iV9fQIHP9CO+kAv5qRo9u0YbsB4x+g8TNlX2yJd6S8itFCeeuLN+mmlsjAt+pmvV1Vwf13jLM
r5Nuj+48fx0G1lqm8YCGwefaGRbhvIBeYyUE0zz/s65hY5qUEJt5cELByfCegyjvLIrFMpumO6LX
pMwpScMv/dRV8x13Y9b0vTo0fU9cVyqukXrkheZlt8UE9BLpzV1XSXmZLSwtZxYklvAzh2PxWucz
oLjcZvucAp8Wcfru2MNjxU13l1vqIa+GD51BNwXdIaiuQtrobRCzZG3xAGUwjyS9V1YVj1TpJl9g
Htw0rK4O6dRdgeYMN0kqX3EVPARYc8msLr8RjLEbVWbYy4rcB3WKCTX0WDC5FYuiZAZAFGeq2QBx
TQh9RNNlTOq4aoLdNA0ZzXYDNCIbDaUb9DtSCU1mfffMSA4yFNzuvkiph21nY8eomG7bebg355Ex
ZOKvb+ZvHzSQot+rgTAbVcw8QwcJFBIlL0RVfWNV0G4JU7SHQmAchGtibke3d5i3UU9qY7jTYckv
JPS0tyMFudpGfRl7QA4zCsE0vceAhyqdv4wmbarmnL6qKrlyZzSfXF0Xyehv54U6HAuVE28TBzz4
O15lPb9m8kwjE/VisF7o0lVP9cB/4/WY61vbZPmJMZuoxpLdyR/7DHsA3zjcjGnw2hBfOM2En4ce
cxO7gG3rLrh/Wz3RzUqhRph+ngsKJApCxqs4auGU2M6XPiUfX3RorIakhiFt6OhKxvowCkGbkTLX
vdOf0XK+eLj7weSXd2ExPSJFUMPFz5KGNPRVA/RiE1NOhHXDEff/yd6ZLLluZFv2X2pckAGOflAT
kmAbZDD6ZuJ2bzToezi6r38Lkl6lUkplWY5fDXRNpqsIkiDg7uecvdemFesuTT0yfjOOjuGCKgQd
9thM4amJ2DOoP0pP61CWzA7geBMhbazjHO+LZGt28sse0UHMY/MdtczFxkiH9U5nE6fRtvfZnSp5
qhfVn+N66WXU7R66TP/kKDQTeV9vo0TblA3ALyjG1txuitQ6A0mhrzelH7Vgbhf7RRpA6vXXwmA2
ivx9ZsSbpA96W0pKUrR9fsuzUZUtzWVPEnXjqE1nZDRI4U/eRTxLT3KRs2B+uCtqfMaOEYP2cG47
pIPrqKOYwOnlr4iev1Ud08Wh9xCJVs2+zvnkXWU/KEFGwKzOnq/OQ5XeG8W81ZMe73J0qiv5hr3n
S7X5k+NP/HjbbQni3CXzcOxqT+dQ4e2cnvRrhBROFG9BJAZdLzYTB47YGZEAejlOWL6dKYqffFXc
GDL9BMnxzcP4PmH6LhK8KFgzR0R0ccYyyAM2xrSjCLukbTnlw4WneZPV1jaV/r6Y521tzGcRdi+V
V50Kt3xyh2zv9/mGWCaKBkUIpfHchsMN54qt8O0g0wSnpmw3o2HRCUZP2/cKm4ShKbS+9mlo2i8m
EEFUXMQ8Po49Mb89uAYn3TWOs5uHMNCpoKB3rrxc7pKBlusMws6tdy4rnoVBNS3R0MeUxHijjmlM
Aw53lF3I6FLaw1PsQ+pWTXk7teG+917wPe9CEpU6Qz01MTIKDzXCOAZmTe3W9sg+rButA4QxwA13
sCxDLrauiEP0L9sCG+ABw9n5Sr+Ejle8jraqAzPyKYDdjjYkSFwXdziOLBrflEyjdjQw+WaCkTb9
D04+IAEErGHLvdOMHA3WkmqCEhSzm3efT5eoP5s1LHv9zlBnx/la0pjNFGeaCVHzxYO5qPDUavKG
TNXzhJlZ1fVpZqWqvWnVha9lfbSazxZkko1NCSpp+fufrosc89yPexXvuWhddNBjqs7DDLMTLCbV
QHRy23MXbmbrCEbeMAOoPKhjz7J9BgFM1phiogBCZNjV/cb2qbm5YD8M8zXsX/RqBqVKAdgf5xGB
AZ6xENBGrHZxuQn7IwiYzWRIiIwbiSHD06kkjDu/P5Pp8eLAwKzOjnsBzFPRJH2tte0UfltkzVl2
vTLdg61pm7qsgkK8N9FVObc6kdP+TTxush758J6omLwCVLdvtL2b7BviM1ua0KcEekN+8MibTw5J
RJc2GKrDIIOe3BEbH8epZ4uxNmigEv1YqKDKnI1BH5Ypd04Or4ZHEP8OUEWjSXbZOCGCraT+gEUP
mX4DajMeMGrm5Co48GAE8nq64rjumGAnLI7OxSlr7cmKzDd7hCCiWal8zhUX3YKAJOcvN+XGici1
KPzoM8EZVGYfLWducteAZHUghjQHGvdEEEourijw1nEe7fFI7mJRn8vSD7x8eGNZIScEfFFCa0L4
2XE0FFvd8IBwoF8bKjTQkTElKupwp1W4FgFn+htfIhKKFriMRYDLJIWxntuBDEvsJKzaXUU16ea7
oqtOahq/Ye+S4omrGi0UuBFWk/Uwepcycj4nS7ubmOiwAbiXwtcBEOaIMvKXVJFvU6W7AjF0KoZN
Q4LIqlDjB1myx6YikUxPHwvUFqHMLxUhIPsIyeGu1MdN5WlvcRy+1ZP2WUq2pbrxL/GSuapFznTy
0RxJT5CCh+kAxw5HooLK33DVlyzmKGgFeSx1iQCgGWoF8SmHlYmyaOsznlx5MqKQ1iNrpVtdyzTR
+tLidDz6+ai+kObLz9YIxSYsqbJakXh7W+BIkcwAM1mtC018YCs5xln6MNb9g+mn37rPbGac6ATC
4M4wf0bhUfaSpzAunbUyLWAMEcc4+gPszEue4wB9dtI1BiDM6IciMtZDzZWIFp2ShR4qMXQP1Ebz
01c27Uq0iY30Nwml8SZq5mFT6aQ+IhmC7WA2u84tiSAJM6QoHRHCpMasI8VvGZwlH7fNEyYjmIum
QedUKp0fVcoaSRYiQq8WSrCQJcB13/lyTecjnfQPK1YwmzxV/CZT+B9fLln/XlNMllv5Vye7vvzU
Pyoml9Yn6G0TUbG1wAT+b8XkLDWKrhv86eomtdR/Dw2sXyiVoA8gHjB/1Q3/Y2iAsgAhua6bLtFc
vxZT/8HQQNh/qZjgJyM3sF3eHvWZ9aexQV21CWt6QSTPOPt73W2bu7p61eJIW1tVKC5dj5KV2XHk
kDeZCGJxx+mQ+fHdot+JU/vB1pyfXjU9irH+piHIQFGjJUIOUJJtctv6nIr40VG1JGkq5PiZZ0/m
PJAeFkXNOp8LY2/h412LOQ4cJyMztxomLMoQTXonOUUq/ZT1BC6f5Re7nLZF0aUCs5m/PcZ3q94v
8NIXuOEcOFfrkm75XZRm0wGab4ilU+yFHbPKt3m/0XK8hFMYC46E3p3XG28urkJmsnBt6SO8mKF9
QYf1WdPw1V0c5Yup1km1m9CocZ7lkgnGPCIsEGOzbfLiLtLHICvQ6NGze1KsaRtw4ndSI1hS6Ww/
Kc3TbGwwIrTmbUrRh+jR/Zwa67UdSU5FRpm0OONjkjA5yW6F5I1IzMKuFXNylhRjvRufx9E7K9/Y
5w399dEFx5pPLOHStZmHhpweywr8saOMGzMk3QRmX+7TNdQ97d7R8ydLL26trDx6jo3FvH6rMhcE
NtHfs2s99KZ1nSN+pFJZdcDOqY5NFm6jYnZ3flkAAJi1m05r0VGb8p1WJVm3RR24c46DO2xBD/XC
Q9Y1E42RtocQ8TldpfHbsGJtQ+fIDnIPVZ+w0ZPk41BAW0IVQjq9HrQRMW5wf45g1SYiv0jj8AGJ
0fJzxNUr3Jeh0+5Y4Yk/EQY6Z3+xehg+maGGtzOa/D4aUjJz2Y2dsXwn8Q0bWIp5aZohe+ch4WqG
V23rsl0gZdkjDrCCObvPBjjW9wi/XxvigQW31preNR5Yr7h2HrSzAQ87LLmZWDgHu5VLJmpYUaoP
I7J4B3FDWmZQmjGaFK11N05FvhdN6waJbSOXM6E6UBFZa3ooBOEV9lrVBLOOStwOs7/lm7q2c/Hk
ZC0Hl+6xVOSq9xJgjIUuENoCcW+8ZQooGEyanI56Ve9sYQjUAcYpsaYfphuHQSdRSdSzeBhB7roO
CTiG9uVkKl9pXn80utGHHVdeQLdCiO77bSsXPYPeXNMM2ndoMXcvwuoTXgMsooZxg2e7t6Ypj6Wp
3Y2gBE4yn8+Izthm0vBlcIAZlRTDiTef04nmpzdNm8KLvkJjnvnWpXvQek7CklpllZXQBLSGA1o9
hSnj+HRaqiBs2Fp5VE5Llz1nsjRhnsrKaW+65hT8/86d5yIZ+/edu7L7F/Pr337q963I+QUZGL4R
3xdYR5a57u87kf0LXhZmlzpuM90C4viPnchYxtcmMdFCtxGkLSDf38fXpv+L51smcCkALexrpF7+
BzvRX7VqbHcuex0zYxPfy/L3f+jpCrLG9aHoLPTMp7G5HXHxO8NvQsa/lXL+q9dAE0ev0fo1i3TZ
C//wGrjHAQK18B58+6uyzmVy31VPf+iW/ovp+DL7/mMDko3e/uNL/EksCtbRa4XBS1Stv+3SR8Es
dHzx69+a03/7SZao1H/3Mn+6WjVpUbHecLVMY2X9qLzVIxJ7luvx/9Fp//Oo/88fZ3kff7hi7Yha
J6p4nVgGzSu9BOtzzEHHBv/+qmGE+xcfCFkFd5iPxALKzT+/0FxxRl2+NEpieHCWzTCmjgFv5dqO
kiwOvDTD8yzmIAWZvFVTTIerZmYR2aLaprU4VaMT7hx7OOPBWeqG4tm3wwnpWc/ciMHOrs1EE4RA
Om7ylEI1RdA3h/Jk4V3cJi5cl8lhIRa0Q3cijO5GIrCMjoOMGTZAetQC70M0uLI6HIUF0agMPVtK
XrjuQ68AHNdZvBp7twjqTP8yUCbggSeOfSxRtIOC9W848T0jMsCg1E5E3teOS9cWoiR9yXmfif4D
tq+HlkxQ2rNHxws2UzHRQSUZElaZaeGCl/T3DRI35tTiw+1Qb1tOZB8szSaszJGvwp1OU0KGaYSM
nGEq2zW2pJpMw36yHws3wjKeC5RYxCX2zHGdBACNFXardizZGczxJYtjCtbJ9oKhsyGxiuHaTC0H
D4nrumqPqTnfiqQECJDdkVDG9DW5Kz3Y03p5MxYEJXStuWMCukOo9yOz+8NgdcW5SLomaCcXp6oB
z0s2BfN/J36KR+Zsti2zXSfbtzzqbtVY9AfQxF+VQ/nCVPaRph5ngx7juONzjOy8aVjrwBtufL6Z
oHT169j096k+Pfa2TVYB2jS0ATf0ZTkbgCneuq0bYWsb+2dDM8jSsPrbvnXutUy9VYX7nXiy+eq6
Qg/KsZc3ptemL1FFdY5mHRhh7peYg4jdfnRYouDph6/Kws+eWsaRduOdbQFYSRRQhRDqt+ZM+S6E
fcs/W8CyOQl1gtY409h1R9QwCSX1JSx7aLlDaGzmkvxWN/ajterqhzBE4E/SB4VdrC09bPfkAQxc
21mLy4tzyqok9V33020t5dFHY5EK4w7PxXPbmj9lQvdJ5uIc2hTGhDuipPzwaEvzVkl8G5H8AQHN
tgSVaJhOoLfGaTPBMJX7IrGc46iNT1ECycRyH3x/OgzlLF9Rgxx1mNkrx9L7NcD9Ja7dq25dJ//W
BNRWAm69u5DkRU7E03tTadVRn6qrHevzdvIBU0R5nq+auP/Jd3GjW9qwypvicagWCK7CGJAT6UfB
cGlCToWUvh+DZtSbTOQgt9sXIzTaVaY5IydbLBvOXD63YukrRABNDC095qP5mOW4YsBDattSDN41
1wmEdB3GCmCxkO4WKfP2pvY2ifvrLbDvkobsDH8Mr3ZYtTd8eXdd6x1E5OzlLN/bot2Iob5OiaRL
RndPszmG9jyhmCfbjdOFL/2MdlODbrtq4w5YMrQLvNRV5d7WUTcC++rTtawJBkY+8APoXbyxSoLe
s1Q2t6UevSc6M4vW1L4RsMS3o6lfIkE+oDHNkEMMUgfDYtE3eryKBcUYlS7xy1noLHF6OP+UbXwy
DXrsGNJ2o8XTGCJIxTLjA+tW09Y1+2yHVJRZlKclL0PS7eayQJMxjjPUdjKlq9Qqdj2d8dr1xr2e
Dhe77blWo/8Rp1Cvm0r4xzid1JoWcUnRh5/ahHwAPNb9MPL2izER85tIwNnRx4j4Okbq2iBocQxg
yvVc2wqvf7MM5jCO6q5Z3589M7qH/sjirDlrNOApbGICKX2mLauuD5dUQfI+xeQcy+UWLbTQDIio
fWyEopqCobqi3crQQqobYcX9q62i+5KPVtbma2kW2T7XUxcy0fwiYw8cDCKvlakWSZliKdnZmdwn
sf5gTvZ5rMmvnLwXf1jiLFK+anGQtfZd6uZpEjDPM3KhSLuEyJXZKFi0+gcVxLrIu4NsXdxV3U/D
VOvO9e98x7v2iSZWuVldsyI5Ydq8YdGj+5aitAY98NVMKZQN3b/MSVxwE0RHCt+fJAG+hIoJTyO4
82OifBnsOc/z1FfBODRYSkuyBMoaUWkUNq/ocSllmoI0Xs2y1/0yfYF1pD+ixa4IvGviezG26VM4
+OaVs5y1MqbEw+DuP9mNuC9KcDd9r33JeEBZ38pv9GRIo8fi4lCpQhjrsSfao74N/eLFz2BopqDR
reX/NurxbYqL5wLGKEkr4Tk1ZnuTA8oNclgJZGf5hP2FY3OTC/cjtbNP3eyJUEIP3lceV1cU94ir
+Ftq2hGLGP+5e4Y6xiuWotmgnbJOBuF+oeF1DGHFS7zYKseRqEY48KHDjG5Cm+VW19bM3APPPtEp
o+et6I0H0o4JL03r0zCWuChHe0+/ehshVgCTe4jVcFtiqVuZmgPsdB7eqlRDWzaOBpInUHVac4VE
fphrdsGwiZ7QJ4XrmSSSTdVat9lgULomC8B/cdRBSHue0W9PIWWyBXvzKt2hW5uSKUzJlxw14sWI
q4sTGcYOGTTcKaTOBAAlVzXVFywWSZAZw8aq8u88tx8YsNVrNgGCCcHZeJXaCJV+eM2Sy5I0tw21
XWlrG89G5Icdbwp8DbUFQC4RWDrmvyl3X5s2SQi7JucPUV//UPc+VlA+Yq1VDaQKH42KYb7URvRS
aAzZQm5WopFqvl8f81AZ2fipqS4RfeH5wqytmEL1YAj7Rd2c9k7+NJpLbHmimsDrtS3uh3AN+zxY
vCwbVag7w8/3hd9cEPS8T4a4RSDDNdGTl54g16Et925Gg7tMGf8UqVnt5lFCRFPsYIUD2re7JPCk
1zUnOxZNu1jZ0vpZVMaB5sFT1Y2P85jkuFjdh4i3vIoqcF7hzEgS9wOBPsY1LhyIXO0pV5IdXQ0I
fNCryJhPhlw/x8rOZgOoF6pXhVImfmqbtF5pSQ1lm/PWWsYw0XCBlWBK5IeT+89D0t+Nvrf2LZIC
epAnQu9/VjM2hNH7MkxMZ66siTsU5rNm8xvSCDIIoxD3gJ4feGJcf5BH1m6ths2vBQ4YOlkcQIB/
0DSJEM3C8jKZnCtJZ3D4VSsT00hHRs9eK6efubJv9EK8+qx8dNWrWwI6bmhAENEzSisYTZd1AVS5
NmlfLV/OM+E5NLsFu5Q+VmSIE8M1oXnTR4BYhlx0SwSR6432SQMP9asv6Q5XPNgdKy+3SQ1tuyQG
S18AeGZ653q5YJTcfVatQKY1N6AzIiSXgAnw9OZsQAKz8ionlxk7JTtT16ohIBpKrWnA4S5hipjN
/EuqeYE2lj+4yrSQHPvByAnQs/OMqb5EtogZuIqqN56vJx/mu2WnBtHE+bcbJdUhSgq+OmF+Mgun
d+5UdrS3UoafMgvPOiaZdmY361P7vUO7tskV6b2iw8Ur5xyVv0wJMkGFTH/IvXdtMayUGt9xiT8y
zENa5uT7qm9PY2mc+kJ/lkYBcNKm06KMI9KCx6mECKNZPti+/DpE7c6eIhw/IZSTYpiehM19l3EW
Rr7Amc3djk55A49po0tAwwKeikMERJFgTvWqZ5gnI7Mz7cTH3Rp1FOQCb21r7QQhVX7in6OiXEQB
CUZ1XlZYfJV2Gt9Uqm5w8Yf3CCAOhWnvKhnOQbsgfO2kLw+irBcpclcEjYjkLu9n5rV04NZhZZDW
0uEb9wb7SMJpMM8e+TYVsr8FeW/644OPYxTSg7PKuw7PFBHvVcm0IOZQvI5mP996IksIYimhcdNS
WM/pMjov42d81Cd/Isgjsc+lkPfAur7UvAgeNEeBFTaf9Fon0h0cTl7za5Mme03iRZlQhPeePu0J
DtlXY31OLQBX5Rw4Ea4q6eav4PHoIHWEXzt+RY94fraKzge1g0dYRQTIk2aGcc5+9Qrnrgurt8b2
RiBFTbQBPuRuAPvi5M2wWhilvzWsylxRJhtrQJRqlWZ+ufnfDMuEawwFeeHVVG4pEhd+PfpIU2xV
pP1oJrlvS/tzLr3mYHFFj3GtvqImUUFd1jjg6mxLTgDW/Eiq9ei7+YUAwPK3ccrfFvgGvZ0/V/iO
iZ+ACQEdes9d/v4PlTecJVKzln5I/Zzv81MWRI/2HldT+jjcsFj+T+yYMXIpuribDp//538ZnrBo
7/y93+Pmxxz/EwXm95/4vVVm/YJkQSzdMnRrhmXRYPm9V2b8Ylm/ttBAaOuWrtPh+e+pjUDnhsmD
LoZgMfunZCv9FxdsDBZefdGn+Yxh/oNe2V+BQtwaOm06XkxHCCn+FGwF9tWwAAYZqxaqx7ZNZPXg
uvIladJ3li/zGMfuO/IlRqpSnBWBTTdaZr9GcX07oOncgNAdfgNZ//39SnTXX+5Yg84N9nYIR75B
P/Cf71iXZOaYB0SsBFJxfWhwChDfvgLryXJUrlN7eI6JNJcebvVhplSQzfxToRRJeQJrRZxf0+ol
0w0CLkP3VGTktUQdO045T+RTsWaT7cdxncji1UL9In2c1CJvU2nzfSu6+8HuK1pu9mXu+l3skkrg
aj2UktDfW+HwI4lKfxf3DH7hELxzcs629lxcHcmRoiKWxfgwHEZPiLNvWt0OkGT/AKF3Sr0SfCAA
B26UfT2Vb4XJQX1MSVFEEjR+KR3aKcdZEGdJDT4QVcp6bGNzlefqp+NGD6UfH0WJdWAIGUTFgENK
7iwwlnIvBuO2h8841um00WznKOf9YrQT4XipY3oCuGLA9hvJWm8esGfks/toKy5Lb9pPlViET9M9
zs8BfwucBamdmdS9Y8jZe7lx1IT/4MFmRncEJLJuQNkaBMxq7kPuwS0e+lZnMjWNa5boA7OjH67O
6IFZ+sxemx8UlB6pytPQJy/FzBnUifSdEM3F7v3j7My880MO6W4d22wcvXqAyJquZy0hgbB4Syfn
3uy1N1O376dM/RyajJqfmG6SrsIySQ6uTc3OYk8gdv2u+YQvZv7wsxdkYQoyDzLgJY7OgSKfxvKm
QXu9dvMO8IzIAh3/jJrEPircj2oYPrgAxo703iIvwV+i725tNw7IWCmCCM2UScqJksXzFAvmPOIH
AwpMjSm/SLP7O0RhH4jM3i00iRNG7rU3iXslmHYQw/2iN1Gx8zLtedCcGyHliRHohjL702nrGl1f
/zpNTJ5CQhhtQ25svQp3xdKXBP5/9SvD22SAn+OO07be+J+5OXEuTatFKVCtG/2Bh3xG6Q8+crbL
rRda916GsK90GAVanHGJmyl+hvn4NCmz3LRJxL2CELHLkj1GqC5IPfJyZObtktwkxgxujG6/hymm
C7zdS9PG0EispRzKYoR0g57OHGMS7DUYKsWQ7AzJAIyH7M6bXGdFL/SxnQGlptNJNMVzI8ixBWMc
qqEnD967K9TWHDqIsJ13zZjNLpkbABdBcKx1Mi3IIHcu9oKyUbyDkbRUzWgfpc+kMgvdGxIFSP4B
D+jomQzK1voKGZnhQ44ZevrIFQ7N4D3DOY458jA5cjmHbjAYF3xe0kgMWR2ViyVBVQ6VsO0n+yob
dh6nKdCUA8l2tR/Uiz23HTQyCGTzFELOoeTw8n3H1DrkjqAejwJdysd4rJ5JYbM3vorWGDxmIFBa
heqwcrelg81pAApJvUgtoGc3xNIDRq7LuzB/zrP+EqeEqCAkJlcv7O76cVoiv+SBMLHdAM+vgWex
tkg35x1K8vDGd+BW1qNW3GkuTucasSRQKLjGieO8cNy5So6hPEi0YJHFWVWaHKzKvpsiOZ/dajyZ
E9GbBsCWGXDPGOZn0w2DuMBm0i661vjg2S0U3nxAT+rWjwV+iF5GV/pH9Bkd/dYBlRnUBWl3TM9/
ZjTxehm+GB4l7xAmYu/23xmkvJ0LQ6oy6pey0LccbnkGGucSts1y/xC1BXqX9cMildO4MUqGtcNy
p5kKnUuIdcYj3jCAo5gGs0m4jbC8lajDegO2EdO4RwxPnjCU93216iyUqXS5SbaIjZfQ8MmdCHGc
dCHpNQnUKyy/l9jy+22f0btBatSuhd/FASTYEAhI4xFssQTpOFercZ45r2HKzquf1vpgZeanFVct
9W8OA36HZn3ceRY++Kal3lPlEXN+umoMWDxzeBPB8xkaeQZl0owtTI2O/nvm3CNKe+YM+RT37QUa
M/a7XBs3DAs+lYVDvBmclyIBXmCyUrCqgwYdsakkfrGVZo2yq8N2HKJRdXDE0HdxF+RVfIxicsOM
wW33QNLOJn7u9hppgMXrYeHIpB7iCLSs9GXrvW7w7XSy2/EV3TaugwZBYyimqYzggIRPP3ruejIZ
R5gYzzdp0l3jZvQ2uo9aqG5WomwRaiS4pYaWR7K7eMhJ8TM25pmZxl2jN89Fbx9oWyAYyoa9Qybv
uk2bdguIHcGa9t0a0DK9hESA3lTAMtkeM2YTIMmmq4ApEcBL3FYW20ddh6CS62PtK5LLM2/YRVl6
05v5HCRTcokzH2GA5lzNIr8ktfc0CTJs64k1DcdUwAGgCXrE4Ot+5ZTWV4lj9lTa2SNlG4SCil/0
pMJkYTyiSR86uuqWT/nt0yzS4m4XWQhJJUqnU1YbRKt9Q256GOe4uFbE7yWVt2t4aFcVP0fJ/Nk6
hbxoc0q275Q4GwYxAU4WPgk5L5Rxo7dW1XTrRdp9qw3mIZV4ttLQ3A0zGDWzoV5yzeKjk9UWgB0Q
YgUnrI2fTdppiY4WgzJhRM1RMYlHNkKfKXJsknBQVuxH35d0mTyCIhM1BtHYA4hu9G9kJoBcB3GM
T7WzCEU4QISO/j248W1Mn23reOggRyr6+kVT7kNoaMfYYeLnktk4De4jHQ1z642Cf9HRJ/Q4VAe8
oiviE06IYtXW0deGG3fAT9tLqO/7bgo6AVQoJSZdSxMoVkzsM69+I3oRJlAl8p0V19+mhjsgtR2N
SlWinM9QepTcFeTwwaVPrWndGC6JUD1JlKH8+vXZcOfhKfKMTwPhAJxTPwnye1WIUxqma9VaYhsn
5Sk2ycwDgXAZaMWGI/gIaGAQQxOT8V66n2xUNBMHKuQhyapp6ecY5fzsLW7XOR2ndWc8CRdAeBPd
eO14bqCN+qUWbTQHVG/DjEkMsJc0E5St0J+XFX1dmQV9ZJS6JKqF+zhVl2GobjUSrs99SV8lT64S
1/1WDGC0c3UQFXrdugG4MxdDMGXJ+6C7HJ4lwhEGHUTIAliUIVBmiL1H7P4jKeAcO8EyfAy4xddh
QlC24fcMtRkMwuHrwy2EhjCY0aFANk3Xms5V10JBIuEQvsRGjqN/8MptHM2ESOkhMQ4soDJzkn3t
5GC46+dGIZmSOFkrQgDnaMsOkJWnLMuMs5cCSIxUU982E5kDM4p7xWK3caQ64szrNl3GWbWHdh61
zrboaMSWbCtbBaAh9b2bOQzfhVGfnYTrpwr4t2wE36IvTg4UvxpK94logxj9vUmmlBrpboceyhKr
vG1TdktjXhITBbPQ8Dbpx8skQu+kN/DWQ4PsKSLlpYi+tEXnhNM6ozHG6WMq6KtOPYOtyUof7Mnz
14mb7kn6c25gqgoOQ9DXwd2WsOK6s1Q1ypLYAko305uKulVfm+PJtjqaum4ucQg7j4MxrVs/fopS
48vXBC7FHEgDw6cN779fPjnEBSuKtnSL2Ymhwmxrp9kovVNnl6w1mmK1YETht3g76x2J5u+6x0DG
mmCIy6b5zIE9o95le8iSe6XxzZBh7W37kGZwNJG8qHr/OmjRJzbNgWyN8IX2FUxD1d57Tp38KnAD
Oc+xkFYv4Ee6QmZs1YfKaS9j6uD6NffFOGxMncKid3gE8sK9ywQMkSrd223xZo3yrR687JCBCjwW
9HPXCnosX3q7y3P5XRPzsWKcFh9ca7j63PnZ8GxB+CqEDrnNJjo7l7G2aukorUqrotFgshwPstLX
H+1gE5nRTT+GzPuMl7uK0ehb7mE1wY3ZbaQmvhTMx9kwd04sf846PHOmcnWCBdfUra2h8B7iKh2W
Co75HeWSCy5dMxq2TNvb+5Nx7eek2kw2WEjFHckcidBPRRzVOneLJ7MdiC7U2nXk6x9l3G8MT+3s
huNcVvac0tyHOQYjr7H+Tk38iTFij0d7M0TOTe4bt5Ohb0RJvP3CxREY9sHMJAcVvoy5jyUs3aaq
YIdxH2rOk1Jfxrmd+0mSy+eNuUjAFwUd9xJUaKYtnG5xlYFpz6sDMzCflGBEfZNKfjCw5T30DUMs
WpFjMxFjm2lbI8WGkOTVl2WSi8h4cbNA6uqp2o1jG2A0eSiZdLkaC5Bvr3XPeyE1C8hlox5IntrL
Iv9KwXKnekIEHlTKRn9rwu5b2fgexseqNg5Rl3BqBXR4VBneojKV+zq+C4lkS6F278Eh6cGccuZz
LgWHrCHr5e00zTibRucHUQoP2Ags0T0ZNI3XsuWJYRMfVfuT2DfQo5xpKi8MUjH+dN3e3lQsbsdu
4uxSLprGJnuGTensate41VXx4cqO3AbyjKL5oleTvnXmkWi6JgnSzLpvm3bYlpa6q+3+xmQyMNtN
uHYy8SIS/Zba4rNGWllFw7lzGPF6IErXUjI5zpcQ+JZ0bc+x2sX8A/NEG3rQ5vdlL7q9T9QiZnEN
r5xXMi+cw7uIomktwqxDPH20jbcqUVi6NSYMKM8jMxRbQ8MNh9qkC0KMivTcU5tSyFhpg+udMfsS
xusbG1mBMuURw3EzThsKEYkLjiZjLMo3IGuoucHRjrnQrmVV3Kp5qYm8YqNCkr4jVz/OeDT0qrza
zVyznN1PspKr5Ua14L+ObBtsSqeGjZRHwlrJQbtmLceNelLkS5LK5qfjCAcJBi6JiTQu1Xm2c3T+
/bpnipiKa2M2+rapOYv7PUNci3mrTVmSkOSbdS+DVX7QA1KB0xZfLJ9pIJeDWRjVIDcaCdjAui9z
efKqitIzdr+12We4kAO+UJwLj+guyTSPzK+84VZQRXvo2vl5ZpJFkT/fevnkYib8L/bOY0lyI93S
rzK72QxoEO4Q2wiEFqlF1QaWWZkJh9by6ecDycsmq/v2nTa7s2ibWdCMVlYiMzLC8ft/zvlO6UPQ
J5DTl2dgiz1uiHgTQzHQ6+xKwwf1ad117pxtXgwU3CDv38TZW9uZVyu3ljZTB2hC3J770szXzrjM
RDL7FqVyZFaCFtQtPKO4a45zPCK6c842+k2ZQRsIPc93QvKDPbjGtqeyA4q8GsyX2cZnWHrp2evz
j0awcQ4HGikGYvaeDaoLGoOS+daqeMhUpfVJYQZdnsX4FtnklHUqdZO2uLfzbLx0s8CgEEk6RtRn
k35vOnc/ZaO6VuFy1jn245wU+77ssT26hb2xrS8k2IEfcosu7Dmun2uRS4k1u54pKRBc4u2At6ib
eaU8FHtKZNcsi5r9xFbGrLV4zUeX7Zj5EtbiaPZEQAm9IaZMdHSiey1p+IfaGy+FC+1oMPqtcIa3
piCQ30flFpvvaOjbJBNYYsg3sSdYNbJ+tsr+OhiEP2sqdDvxHOivCXaY0Y4+evAINF3GUBh9huf0
jFq/b4Hj+1EZgKLlIVkODKJmxtPW0T7C/HVIm2IzNPJdQpnx3WyUfuQ6bzr60SofQ4swiE0jEil/
bPNy3aSu6dMCUW4zJ4EHk7f9IQE4wj+HwbWbPXGYQp5wpgWdc4BpAvfK4z2oQl9niva9ODhoLV5b
Vi46HCnByq+zL6giME2bvjq0qQ1q1LGO7GxrP0g8gyCU9YbxND5F9rGHygL1Mj+PWrWdKb+6K53h
GZMUi8Klt4G2hmRtCUV0cURErSwIIznSKdah6hgFnfBbXXBLc8a9poFA7qEUd+Qttg7Vnccynrka
9vykn1oSkX6EYdZvLLXTuHBtp5OjAHAFipnLg4cnO/cucdEdh0omvsgqxLjmWdOSehOHhFzqnBhN
ZH515B5XDVtpCMhSLm0q3kpr6TcdS+4TMTiLOWRXY6fzdgw6c9N67EAHvvtGv0/dHD95oZvksMyU
z0j7mNPGCggW0BgHdDMU6UGE+tEpNYWsX0S7AeL2uleB3yYZlVhIslurp1H5IZZhd+LtHe1p4z7Z
To//t8P2Ftekmrr9oMzymgqOFzeoNkNin2Q20BSuYiq0cb+LUVa7XBbHJgWzT/0zuxKaWKyat5c+
C+vQqeqQD3JdU2R3iJyw2do1e0473/M+btepth9qU9yo0juPbU2dkNcJPCFcIYblgCzt/MzN6MDt
4wo9T9xydoJQjeIdYalLpIS46bjvOTlJbZUFW0gJlJ332G6EQUVDla8su5iIE4PlnTi1spHLNS4t
XueRfr6ebA9Pva2j8cpXsVtsqnY2Nw7HIYemcyzCmhhBV52L3H2SHpNyz26a77dZTjH7FkbtWksm
vtqxqsjhnWc3q54wY69oSHDxd3kZXz69ZZT93UKh2rUem8DIytWN1yRYZcwbxqD4ULjYBwPFco+L
ecDjF+ROa6lwn6bTTqs9HYlKvvDudf02quP9pLl+VAlKDcgwdW3ibIMeOoSLU6qIxLbxWrmt9Gpc
RVWOz7IAwFtS3LqLSrpjCDRR7oAN3E1KyNbxXoIab4eqXFuWjkfRMbgZFs/grJKtiW99HSiSmkyM
/Gyraqdmp7lpg6+Rz9ZRQTZsg/62ENQthLMRHAnNPKap95oblFHrA6O/6EdgwgPNqw4G9V/fgL++
ylOTfDWcFxt7OPdszrh+p4IknqnTTciPsYkLB7wVWwCk4XU4mSV2St5SKv4R24G+ozI42jYvuBqK
7wHbcroY4w7HXNRqwx5wh6ZALpOrmO8qF/5HOEffuTDxUmlMcjGu/TNTUFXP9zYL9p3Ec8LMw8eT
/2MJO4qr2YvEN2NOi3R5uGrAPQjP+YnVU7pqUI6cJg3KvPPV0B/kBp3aoEsmJDk5mfEPrSids/eG
pp2roZp2tUFhB5++U93W9+1y18xiF2RxG52oLiv24aRfBU8dv8ecp+ZiPYb6Jk9UvYnYjq0kefJN
x+VyBVvIvLII5tktgKPQu2USTf6Y+3neO/Zw47qhyWFmMCAOIPWkMdQbATfETMXjkJbmmmgwUn8S
fJ9Kd1jhliCFgE1xpX0bawWErnHGjT4l3yaL3Nk4cvBQfD5tjJlfn+PnjgGzt/R8VWeWdbTa4iae
IbqzkPn1r+LMZKgT+vl/lYXTRUOCeVmxx2GJmgG9CTu1/ZOi9w/M2Is5/ScR1bBN6GvSpMVBEJn6
qyQFq69ju4NO1meyg2Sl/LnsB7/Jlx4SgpurBjMLFG/j0cuNHQ6R90qDd23kU/pf6bn/4EsxMTej
IKAaEuv6ybFNJikkg8pZrCQbtMjTMN7W9m1KGGNV4ABYTeFA7L4gjei6C9axe6ZugP5PwZ/55y/L
r3yUv7rHDfjc0rHQNXXD+flrGQkQsoKGkjE4vKtqjUtKh2Vh1SNEAYrP+pWTAhBgHdi55TlUwcYK
6J1xraNXT9GOMk3S0O25rb1HoD0uzCRt0woqiF96cDDdM3Pk2uOUS+eZS5zMb7ulXvnXw5XV7YbA
0mX51WDktY5rvr82ezACvgDd4DAovTzaQYraNiNHY59+1xU91v/8Jfh7u7lhYdMn7cAPhTaNn+zm
1ghYpiwjY6UPs70rTY520VUs6hksxp5neZ2z2f713/zvTkj+n5GW/526WRCqcc78F7Dl+q39qxz/
xx/6XZE3fiE+6SyxFYN2V8CDfyjy+i8833XLY6aRqOv8rP9DkCdGaRB1cQlSGp4DF+aP8IogRild
8R9/GTXp/4ogD3rop5OGS7rkn7Dgz1jkqn7OL4wFwb3U0UF/jld3lpvanV71WDIzE4ujzoNTkeEm
8mfyzFP4aevqZrTVXR+eKzp4M4f9YlSSHieqPfUvQJjXDhsSLaNycXkM28+VNm2UKvHbdxsaEB5E
+VGZr31uv9GF8jS2+U2Bzj473So1lyahcu1QopAV/aUMCZQN4SsdwKyIaDwbKCvL9fxJYwc0zres
/e+YqfZTmKer2e25NA7bcSa3N3TNyUBRTtGJ0n78tDkW2V9CYzemo9cGO5NPSlds22FoyaE5H2Ep
F2PfKuIZV5hvdWk/WuYuDmhWqIuXpneuepTh1AoR0OmCMCUhA3Q5K7vJSsjETodQ0z57g7gqOhBC
Zp91LsWTamDcEvPDcOxqn+HMSaEo5NqwNC8IefbtSXB71rP8WGQfc61BsIXGOKU1ccDiNuuGuwnI
XxLpV4fuj1VcFliDxAZda1zJeUq3dTrf0tnx4aXpZsr0a4HwpKHI0fG3JXIJ5qY6ayC+kqHEDErY
NEHrndTZtOnJwLcgrIuXkMmcQkKsL5V2NfTk6KWg9yJaUOzYN5re13EA6sa7IaiRVUyH9U3E/iKp
nir7sfW+srA9uhXNOZN1HXSb4R2KETokJvnTQOhP2fQnAmvZhL+a4Ui1gHBWmcGOUL2wOfC7FNeC
ctazNxzT0iK4/6iGgXY/atp6oFydeV8W34coYE6xtogv22gcn8fGWptmtvGAL5cfYQSFpOz2XXUV
6ocOKcQ2GlyfXLdq8ZBJ5zFwpxdlTuxdiCCW9n0RUYQXxJu6t5kJP8aiXudGsTa1+I68zMFhYxmz
pY7d5qTmH3P+3HrfqAUsIbi5jnmYYUR6erNcAE5N3YKACddZVZ86yuctszzU2efQuLtfnbxZemIH
7pO+YPK12DvMG40Hlhvhp50LwBL9VrrpBTTHbtLFxlCoxOwxKtJYilARjEScAc1jCZ5RkWfSdEQN
9p6BwPSaUrYHMEgA+wnObm/ujMag09Kk8gTv6ZjW/hiVT03YvtW8F8uZDZbmXOe5Jf9ov3QWCJDI
PeR4/tp2viDKrZDw2c9n92XL77cbPLzmMcjzS9cHezentyOff7hQNzQckU7RrdnKrVsBrjQwrpZm
nELSxXWFdw9cTtnbfhZ6Gy2bj+je2FKZsQSt3KjFrflduPrHEk0NKXir0/4zWBz1kWPuVB2tC/4c
JaDU1SSn0sItz+AtCQqELMKtqD/MUcbLazwrxAYbIcAKutcOTodttgcZ8GmLjzrLqyw2NgQy7nMC
D0sg4ljnE5+HzNfBwVTLWnwK30pjfAcu/RDI9tgp977MsSG76XUum/dkMrD5pNOVdmeCA+h0Iyp3
0jyG/UPViq+pze+Tdjg4KVwPfRkzlrOSNQ/bfn3XK3mL8PUUxjHnRwCKqCk/p0FtnSUGPrXOu6bV
MHhyey/tfodecYi8LXalb5bARJPGGFmzos19ioRXaQpeGURqwfqoI2UeW979kM5okcNpJtZA+U/L
wOJMY7+qoRCllr6JWyw6c/HYwaBAlXhvveZiCk3fg7+7xrZ2TaJ8187F+5C0r2nRPfYVaS8aZlJY
0cBnp1lg9yUe3HrWSxshlFtfIFgqjXrT1Pqm1/PTbDZrwGr3BrkNu62BvNMsI8DLpyliUzJ+zMMF
p+PRqeKXuH8QGA6qiplWb4a1PQY/ZmApIY7qSZ2SMWR1gT0/A3IFYFKqYqskpTo2bS7oynaZ0K6M
O0XMtxORnIJUR673u6xTL14dnbGGrrQovoXmXSP/URUi6X0vCvu3Cf2/eyb695p2MPgRsv3TQPp3
lL37t7D7K2fPAALx25/6w4CI+RAHIn0rLo0AgqnmdwOiIKzr/hrkBcD3F9a05RDWdRHFKApj7BF/
Au1Z9i+4yvAfGo5FGQTwxH9l3rGdn3OuDM5C8LVRcmFL0ro/RWkrwjXWPNN2oDXhuDFi91OPYwIM
0PBd0pHsT/RhSwHbcjlo7bXS81uh2H4UXfg6RfaNhwqCEGPfBBp3fIMjPGGPcAOi2L1JcIzHlnzV
yC5iCQFT5zk7OmfeCPMc9M7B85OEZDGS3ljD5b9RUfzOgjTzVZDzgdGtN30Knt1WcdkSbbWucDvk
RcK7Pl1OHu9Vufo5G8rT3DfgVkz11mvapWsntnUVMSagA8Y6pejBtwIyUaKHNx8MGcpWkaCRjwXk
r4RbbhxnfhknFzUtTiG7u7H1HPTcJMJNoKkfHiEbnhTZvtLVsxWxss7ik3R5uI4hhXUYIiA016Tv
Aqu+c+xmO5T5Xi3OjsiWeI1Tgn91v8Uc8VAntHViutoKuyv5O8uLNlbvSy1VaEyEAJPC1wz8dO0E
eThvHRRYzAXYVISJiac3tGsWy+k4JBO0fiBoHs8QtxevnDLDepy6ZzpEj5jD2ExI9AhrzBCd6Thn
S2puzCi9qq55ViXCmIktCqWQKCJeUB8G9nQLq/gz0FCJ5qK4iLgmkVyxUKM+XgKPCzdG5u6q2bkf
GHBLaoowrVbvpCLh7eDPZkzNvpG7vIFh/Dkm7Sm162Qbp/E5aukHdfUdmZsPIKNfEWMwO8vqOTfG
2x56z9qmxW81pdaPoDS2Zd1BEckeOoz91GldbDPf1bgsEHoxWeRm+uTM6IxQUw/jzDiWdFHs62ri
QSYuYSjQNpJ6IYU3chvJ5qkzR7Eya3BKY3uNPGepar/2GAk4GAdiAlUB+gufLV0QVMsNIWaCVDAG
xa+Wbr9iNQB5OPK3zoKfKGjmClMHJNS40KsN+amCLZZ+61E2tQIIzLKm0tA93AFLQ+KOq1YBsMTD
v08y+RSkxtVumugOc2O6kY3pz0b/4I0TDb+jErteBtfF00l5tU+RUxZvYy73psc3D+2C/3N45fIB
HkaceCfMchXSu0Nl3jBeFzS9P3T5p06NG93Lw7Ww0ASnUCcJBLhvp9FbhfPQ1WkTGTqiCYuDxbOU
39WpuRVGxISVKZoB5/LB4F4AA2VvUeUUWvap4xXfJW574oKzzw1v33gBvVoNSKJZ7gaHpFLgnXRR
4zAa3usk8rkzHejA890EPCHWpK0ZQw1p2pOpLQ4ZM/vW5+Gd7tT3iRkdW9hnjUZDlaSOJCo2gAoA
CJa8EFA68TU6BArmahuHHQXvuhyP0rKyV2MsUXGy6OKhdZyUGL/sUSt8L+UHnmXFjctNZjB70GHz
jEuJPCYm5slYtWkntgiM9ibPkNurcWbANwS+AUfAtZLMAnGHfh2aOuxhmJP6S8zi25+o9Zi2RUOm
mdx1WXTEoNL4GBZ3MVUYoLoNXj7degoKZyuSZJ94NzCS721B+SOr+vklpmstMd5T40awMhMkJFJ/
amjn2FjVGiU3DvcaLdYG1GoECkeuwrzciczamsZxSB/b+liz6Jd7VR9kvw9wulU4wzgKdtZwYNhW
1qVVt2V/M5S7aHH0Oc8RBEY64hl98XsQ3PQzkW97Nle62KHLxd1jnibbLFV8A+a3JAWIbdh3OtaC
VoNXZvdXgVoo3dtKQbH+cnPw3IiGy+vtMpkTlDt32inQ/WahTof+UgyfRO53GD2VL0i+x/1+arEP
RKcldmPkZ1ozsXZdzbLxw4xvm57kgjRzTCbL8g4ahz0tINvadte6je6HQVJgiraCLxzWG6N9rtCZ
OBO2PZUEg0HcOH2NAvLRLTzNb9b82oXcMSl6ji3AE/m208JN2T5Zy0+uzi51WJ5rPDmm+9Kl3xC3
VnnkkPu7eMH85Wk29Z7FVe/TfcvXXwMFc5vwjIZ3W1bdRku/6VC4FYWWfX1ZLgXUXQeEC7uz7W3S
jJn7piMlTsmy3zjGsY+dDUrzRQrezZxoIY+/+TDhk9HVh87LqGDUFEO8LiHnCdO8GP0jsbbV6EIg
vDdsue2HTT90e8mJjdfvvbHLuwpL/YALvfsy+nsFyaCobOTRr0A/AEUFwhlsE+cRywtgfobE2P7I
eaen+vDkQC4nWL21C0jQkFynYTxXXnmadPerR/Ee2R+GnAzQFmSzm+X3Yv7eUb7XtIB0bfTjhZpD
tWcdGicXn6rovvoG8YB9J2zsFV4j+Iu7QZfbUXosGOpDjVltvswFjpHwoUpPUY1zgZ1tBxWKM6hG
Cj6PFG674HynYAunxirfnMYvyofB5W6JD8YEvs3J1/ga0qKydjDsZflG8TaSKg+7lsuO5Nnz0aqN
W6IZIfyThqWkUn2NIWaGcsWio8kOShKVW3Xme8KKO3/CLmKh04DVpey97Q6O+nLnnZB3Ok/oT40o
EX6FIWe/corfekHozNrW3YGOP5DEB8c8B+a+vRsXUQKLCBTe4SEzcEvWHgnhGUgWYVed17iiCdE3
IvOblrtE4q5J/KjxwsTus4uaSgZjY9kvE2oip87suG9z7LxopUZF0Z6w6CqZo0spN1GQ3saGxOiq
7RVyadR6h9IcmEb0e+HG5w5NEI79COFAAheeJyq/6UN0zfARW9w1BBJf6dqHxV0p0zXfiVxfC+3n
ySjPgmsz/F4e9KPh3ZDv3OqB2e0EG+Lj0IqPvCxeSje7hhY3lKwFTcB979Ib3iFg97RCXYLePsnP
3ixOnLUk8aMD1TgXqXWcM82nWwEnmjM+yukIqrOSFtFrm+DiWLj3STWhy8em+ZAbMSsvJ+aAN1My
1/9XVrb/TtcTLhUWKLp/fjvpP/P87c9xqj/+1O+3E/OX5QpCGyH4dVOwdP3jdmL8ItH/uM7QmQij
Vf4pHiV+sRcJxAMq45kGAsTftrHErTx+/4ITshxuLs6/cjuxlnvOX3UfwcrXAoBhSdDiv/LL/xye
a/pmwrk2sNvRrRcSin5ITyYLwKHYZWPygk5H5Lh8oJzhqEJ4l5mmqT01ajP1S6LYRWFPUKBj8UKE
ON864wBFkyy3GBjbTKvrT4GXDxS18O5kDXhExA0vfasuQzjdUt78PR7yD9NM32gR2Ki5Yfy1ltm9
kue45ggi+nKy8ukc58XGJjDtyzCvBBfzpUUATJgKrFtuUjjndXmw8F5tXP7TaybmqN9W4XxKPesS
6rQL52WIy172+jpuJjqAl9rt0uiIPZoOLhGrojKFApohEHIlx4bJaJ6vjL8TlssRXvGYvarBeyYh
dGCKezVTd96Ug3VsJI1zkSWo2y0r7hNjcQTm5d2PJhViDePN5JiPWZA0lJ+qN1atd5gOXyaYAKx1
q0sVq+kOJJ5vO/p3SlAhJrD6KPAs6KoFRg6DDywKJF03PEq3rYp1PSekYZ2IfV6r+TRfcyQNpDCU
dU80jGLScDyYxHg2vdE9yIEkarYU5862usH2uRbEbjlrQzwnEpZxBKjBCvN3156fkBqBuTn03oYO
UO1GJntMYz63532oILzUYf7FbfAoAy5D+dh6r55ZiA+e8SwQE2r06Iarm00f6+4BV2K5ZQX6K/hP
hSzR2D45nebnC0whG6b5ObLCho2RsQvm9AI6ZXQwaeMSXunEOb6krshF87lJDly3TLLc3Hjm6TBJ
9wgb40cv5xcnLR/SERNj9qPR+4szayejmGhNjeE7NSo8N5F9qGun3QLj1/1yXK4j6VS/YgImjaPz
vTsq5A1XAE5ieJAXM0mNj7Zu8/AwG3CKspDM1RCeacgxCXN4x6YJtH1rsxqkExBRLqaNfEnhrawS
I1ogmaoQ4k+63v/w0vklGgw/JDyzLoIStopbtiepw2Yk5bUKK2Prlkj8WPS+SuC2ej1M7NMQWsPe
eu/y4B26LgDskBCKllzLVqv3RUKmtcvK6qGjq4d76yRuyDfEO9dlg97GbbdPKYlfxaQafYvSeiRK
s7QPioAXFbDMZSJaezQbPk46xBrJ70Pa03eNS7cdtZTarWfm3t1sxRI+JN6KQYaXVnewMHtDDN5u
Km+avhi/NRM7h5but64lZCyNTeAQMJMYj6ohfzSqnjlbZ21ILQ+l5aihG8zKMF+j9DgLALRSAS6b
OOZwVvebPjRvu2zc1XGLHE48jheNTFc4pYS2qLCXMokJIWQ4fGZ3NeX1pdTGmyjqr5pmR8w6WKbd
QHxVSuKUiOCO90B2d4QVSH1JQsdDDYV5UrzshKxcjFPQmrl3XOu2/VBpuDMrdR5ATHS6QVsiQo9t
AQ4eWt4nyTzAHlaK4QgSY9LV5jrXjTstka9jmb32CvClsHjzmukdSR13NcvE8eNygPfBKn2LHvE1
eVRuoifhoYmibD0P6dPSgJktQfHQzg/9WJ7COtwLO+bnQYlh5JGEyNriENkkIh1ZLsF1z1iXVfOU
gbRiLwwcxAQjWUPf2GDCA1Ee3ksrOOd29dpJ8JF0XVWbuCqGdW3JiBV+9cMzZ2uVy/7G1FNtYwvt
2pDP5eaunzIDnrAqIZeVEu0F55SYovhQGdSr9Hq1cmgCsx2oNxzVmTszYvOyUW/UkIMnHmFC7i6E
PMxEOpkwuCqb5N5Lmg5VLe+IWeKj9fpNpCMw9JF3YwvkEaw1/AoXcZ2NyqAS/Rh0Eh4Mz4+VsKI3
nKzq/8kEN2PE3yLcv84c+j/fo36GKFL/Y/2Wvr3Xf4fhBfDOn/59YrF/ka7pSo+xgP0Lwcc/JhbJ
WOK5tke5N/xD+Tf52HJ/wSPBQsM1ANIJhN0/BhY2rZ4hkTTJ2GA2x0nxLw0s5s8Dy4JeZK3gCddg
PmJH+1ejSmMNOd1lHWyLxKnANJUIclFnb+uQSJ8bDuYm03IkM41b0qqODfO73iTxOgyrJ5hEO2nF
uZ/rheXnEy2abUeqBNs+GUzJ77cjN7jrzHjazi0Esxzj94qob7pxtIILgG6lch9mUGAxlMrnolTE
bvq6urMBjEGsesBTlR9Yypr7pCvM2zhU8atJW9dpyHv7NahKhASbstZi07VO8xTpRfBNowCzAgoi
tKbc2WHbXMLMCc9Ed5OjxjKSm72o+ru0GR97sokaUbbINDaAvAlkyjVfKKW6IHagHkFFIg6K75AU
zMpUHlGyIpPRO7RgLmfYkbLPUQVQJuboZh6pO8oCjq1URc1Gifg4YYYjB8IXsXSZVXK66FZNTXtE
wcVYDcaqKMb7sOEVS2x1O0J5XyuMtzzV2isS4k6p+jH2+u+AivBl1m57zEHbr2QaPdbu/Abqv9zL
Qd1K9qW7RneO0E1ehy67aSo8j27dnrvc2kpRXUKxPEXnC6/YY6nZ831t2yOhLcy7ceZu0ykY1qbB
iawn09V2y3QTjMulNMuwGrp3zGgbM0FSCmerYXeurv0UPguWVGjt9Ie5jfajrkbMTmLytlaiyXUb
OM9OEbzNbXPAMwuVkgU34g/QQqsjqU9+jfIQLyeaFXD90wjm9WwYbW18GOb8OxOitUqt6Uk0Vb8z
RfVSJopUKnUeuQSWOMoxIEPJilRUpi9ycqggl9eJ0L7iPiNMGDk9AzIZrNydHt0ePFNszMchLkdA
0LLdO0NCVoQ2ajWPF6xwP0pPn25yztiVJIB4Ik5NdYWs3go39E5GDmisj4O3Ct98KcqT1uNhHC3v
QbruY19nmA7s7AOUIl3poZd9F8BKrhhIadSxIrYljQgP/PpHo7fVJk8FMCo9eYrc5kFV8cOCS6IU
JWGDlVx6c/juJeKsRd6ty2i/FjmrNUQBsP5x8KHFstnWAe1Tcd2XO4sc9EpWybEKtSN4M7kg9zBR
AM9N25pEwkQ0J4zxPjJjrUrZYHogGI6IG7Hg6AB1rVyjPU1iesfufVZd2exhDFqrxu4eeTJjzcLc
almdfaKYZNiUdXnSh/w7zN9tM4CpabkA0M3WwMzL6Y1J9UPgVCdXkcMlYlYyzKFl0kzTbqWKT/oc
1Dy2+K68kc/6TDjN7137yeFfc/P5oLvdwDYN9AKmwNZPuTPQHdFzFXfri1S0/MTgnsk/KJbe+rNy
472g7GWmX2ZFC7F3Zyi42GvbnNMdTreQXZm5FxbjfOx5LyqHcpOz8pwmFmLc3xofx9W3vKu/Wl76
nW41jA/NlF/naLqp6c/RO3o4q6pZzaX7VGAmXZHaBaTvtdrGM0FutmRu16nSoqsXLPTEgvcXwoqt
GZGfd9YHLKYnJ7LcdWCnn5Q8HYow3zs028BdkncmqncaoUhXhiXumqB+d6KovoQaDg8vInah89qx
Jhe4oCfhq8KA6hAxEte6ctcjhk2fRvV+O9usGOFPk82v4/Aq2sg64bhWR1zBzi50WI6GLh0QMZES
AwiiT/CXhQeq6uZP1/V/5Hv8GcXx8+PkZwothaZF2HC2dRujWRcXxpVy4/pU00Ab2Kg7seNF3RnW
b+uS/xwCsjym/mwsRBWEFAwpy9V1QjGLaPnne7dQzkDrCf+uvKm+AjiAn4a71X0wfudpD/YaEOT/
F5B/m3t46f5zeM39b3NP/pmm/5PROv1How9/we+jjw6n2cEcbeqGwVqGN8MfBQSGAJODGgxlaOkM
/rNzjh2NbqFAA2T+bVz6HfssxC+mKQWjj2tAJmIC+pdGH3tBCP/5PaO7lBgw+eCac2ycKj+NPqOq
0mEqa8S0hm21FjRfOL5x1yzsqnYMg1VKUOsI7pA+Jsme3FEQbSB5lEG/Gc3qWQNub7c8iGtUkaht
rrwFYWuUyWtVws5qzXovy+6s5mVZY7qvxcidC2KYWjUNLL3Bi8a1rZHEbHJCem1b7lq7V9cmT577
xGx2RWzjm3D7TxVOEk0Ev9RQBineF5gCDoi6NRd5thGjRcw3TfFPd84dwQziN3b5FXbmfVhCg0hq
YWBH8uadriVbaHWH2Ym+aA547yeULa3ygCVSQukTdtRYckhrW0w0DynDqrcJB8iqExry9VwWa9hb
JuFavX0aem/xm2UGIkt9mDGxv/RF10GTTWgmd2qNqJEgiOVZ1zazX9w50XezW/6wg+R2KQ2zcoE7
Ke5ObRtfbfKq4WDvCMz4prlAiRUtnX1lEiUmkeHQp7o1WnbcYRp/ph3cDCmir6YiJNtSNgaRDiGx
hHdHBRi9I5e6cto1yDj3fpijhgRnTRof7hbr3nLTFuqJOdimliav7pyUzuM4D3/ohJ6Bj/LP9Zjv
NmEA6KEjZd4HREUM3focSBw4KZOGysuVBvYQG1n7Biv/dqYv+ByQ/lwT7EAhR7FiPdS+F26+K10g
t3O76zpqovvumlOsgEOYDF/VPPTd8neW5p0sWHaEEleODrkmkJ+TS7XQJN+LiiKgqEx4O5Wf+WB8
2jVIHUO0P1x6Bc6dOX229PgQhaCh3fXCCuOh/eSqWPqiL3uq++STO5tXtOATXSA+xcu3nV3/mCPn
JnFg9utaK8h/DUiIRhCto7wGMZESxC/E8L0vC0KPXQScgOXN0VnE1DnitiugftzUAphIM1eHOcty
v9AbBq98sCT8CAo/Ibof8SHQQGhOoAyJ8mzHdgzWcQSMkcL6he1yyVyISqW0sdSZzyyJ7pQkPpAJ
6/swJlTjJpO74RMM/U45UBDmXTlNj1PufIaF2Eba8OpaCS5P9iAl38vcYrVoOuct48FIydiF6SQm
ilwJCq+R9FpoBLPVvaqaBNkIL1u5d6op7gpVPmRhf25a/aVUxi3eixf8Yq9kJa5k5BZQxfscRbct
J9kK7tXGohF5GaaOtg2DsK7QVYF0bAIWLmwLv7Kq/SLs2QL74Tm7deIBUHQc7/K+RYtqoo+mr2+F
wHIrKcYpSSrHD3ZDkCoW+mc2l95+qAwPU2dm+rwhsFhUAsfAUCTU6cVPuDe+wT1EWEeDJ6AnKNgD
VUehFOlmSvGGxQ1aQCb26beDbhSMz3PHz4ZrzcRBgdGS6CzeEWrMsZMOZGCWgwjRl1FMfzWj/83e
eSxXjmRb9l96/JAG4Q4HzLp7cLWi1pzAyCADWgMO8fW9kKoqs+2VveppP7OaREWQSd6LCxzfZ++1
yQCmbFpL3e6oE2FoJgxNF/erWJS0TkuCFYirO1G7vIyhw9MdHh0Pi+7b7VmpgV3YZa3/IgOucuh3
kFZS24eyMQUrMxbUOBnzyU1ghIVuc1M33itcK4rg6pI4JWWVwsZ/kkfkIytbXVqXojc3Zr7p5rnZ
9i5+WjeAlOGEzqWnIbBGcd1YxJjvR6N4plbxKuXQx/sxPsQYOFjEyZglYfwaKlZrohzfu8TlpIXo
A5InB5Y60noE4Rg7W5G/WIWZXFeF2x204+3pdzlDIZx2chw/cNR0h8mX75FHrod4REtjUuju0zn9
qdXQ3KjZeoQF8806/wmo1lubjCzALPsw5yTN/KS6GaZSbaew39NNeuGZ+WhxpALBXqkrzB7/L77/
/5qp/7HM+d//XNxzP4APNnEYdf/7r39sf/tz+F0uprK//GH7K/zurgcnfP/d9hlf+tvktvzL/+pf
/q6/PE7V9//6Hx9fOeoqFUdN/KP7v7QZHtr/ckaJuef9Xc/59Wt+H0ucX37thKU3gj5Zizn/z7nE
/oXaiiUzQCvF73/zh6Pf/kUJEy4f8wpbLKoW/pRkhP0LJnwmHVxp5lJUIf+duURKhp+/zCXEQxww
eosi47ooR39j7LV1Ppfc0pzV3EWXaRjIgTVPSTb80AohJiY/pXCbRwkfXeJ5N3EwPfoUioVBfKMi
ezsFgIpieNTuksdKGzbYicyDjVGxqKfI+2CHME20cL4ax3qbOz5tvt+9+rkNxaAKP9IaCdsNsnf4
Ry2VntF8AOVeUtqOguq5FBcZEi5rlowf7hy9zpBhiEKbnw70bkI446MzNxwbveKOlVaxyTw3XzuZ
0DjM2P9CBd9EHeTdSvuvRj1o7vac6MTIGZ62hHsZt+2BRDVlfhykuO9X/m6oAd3PKuj3vZnvY5pC
Z1Kbq4EQXw0zLahRFaq2gcIbfuBTIYiqM7wQWezeBjD1STGCmwiGnkV8UqidxxaD/clSJ11TnGfK
NiF9KKN1TvX3Oopxso+5c55rnsmyR+wqzHlBex31pOsVOBPnYCaRv0XvOwcBxummAf+CLIW03QhF
AJXEtuY4vRqHaYchFsOLQv4yJ37wNnHXlB+BpyF+tMHoUh3Kgpt2QGOPL6b61sqstwQIy3mY7FvC
jeGzbdIhRfL2bZpAl4wmACsHzPjacgt1MGLjhzVbWAZDAR/DCXHlgAgw95jPWSDOo/FgyRDUN9IK
uf6238jZC69xu4DvNm4jHSvoKWDNQs+mlM+yvqkaTdYWprj3fsR561fpir71fW9ErLgaftQQSitX
1B3IYntDr+66VsnDMn62W4STID+ONG3aBmAd1TRnHMkn1oTJOZMyX7n0Tu1FNJCjCK1rKsDGkxtM
cOid98QdvzrR387clXcD+/r1lNnONh3VlqLQkaamkKQJxcoeinYkomNRLS7loNP0R8obsaA8zE5s
qW7npQzbl6IOYDNYnlxVDWXdJgShuCeVmTHEZaZxlDTRrgpsJlr7FHUxSDTZKZL262iqXWeEn7of
L+M8Ml1BbFLD9F7Vzn2XTz/rbkDcVANgYkfZmGLYaEizvu0teRMFpG51/EiRAvT83FCrxie8kSYT
vqZcvaVenK3DerxvAHYRkMARN4gJfw0HDu4I27FqP7winDZUNFJy4DrVVU02hhN0ng1nkyQOFLcM
0jQUmpPQMAgqZ4CMU4pozZCGNFtJ7zX1VLa2A4dgDlS0ZIDzwyaFp7Q04ue5GJcKhvEBPyj9AyAG
bIw0gbJPNu6bldUgrk4hvRI9ANsF6NOyctg4LdSeqkSmImBwW5rYNgKHFrG6TYfNMIAS4Dc+yIia
wgaN72QFyXMMBRJVzr62+LU3oUPZqW8b95MEIc095dglFYqvH4GCTHp/hfIGX7oPljoVghg8Uj18
ymsb7+5uoHUAA9tdAzGM2xi3sLyf3h2LW2LvDXpn16zTCVQIWiB5d0oNcMiZCSW5FsWMadzuyjKr
d1klYEjFwU8oFE+pM44HlebvdZe89pqVZsGwc0CgWkvS/e6hztAR9SweuG/QgCAnrhxipD67wKhm
fmqN+J5Y/vvgOEz0UfUj1pgh7cwHPlD7dApwyw0MM9rDcwC15iYTDMoJ3pFh6yNIdgDWVkUl55jh
qFMjuIViITv1dFpmobhWA5SwEUmYDfB8ja+vB+lhpWu3ZX+k8+iB650ZH1o+Cq6FPG/fxjreGI6s
j26SCDpDcGoGo9DrkEaZVSmd10Y73TqWQbf1S3Z2o5pyaiir9wDzMa9kfRe2Hc0d/AiUOgf5OlPo
qtxPYrsLOIlN+7Zq3sYsOtYeq7XEhI3s6+gRhbMEgt1+xSapbR3Xn3D7Ff5sykBY2tabXAeABcqB
CCrDZUEcICqmZzt2HqK8+upc/6tO8IWxRH/vbU7ZmU/SJcibp8btbiuGUxaT9joDgMwkWIjVaOsH
pSoGLCc7ksSBV2GIj96YH6OOY+1Ie0nSRvdG7m1qhf5NdSrIJwxSeH3WLcPomoXwWcnythiCLz2o
cgXIjmDTKHlW8hn1huIaB2+5N5ySAEU4E/SfvevK5oagOm/e9H3DB2aJeKf9TeJ43JtJrm4SXRPG
inIqGWyPZx33n8lggWDOHYqmrH9A/nnuh/kTy8PT4Jh3gVs3Wx4h7qaIM8TNtNxrzeqU1lH4VDWA
proH05UDK6nFeBnwJm1hV5xbY/wJkp7HWFsPZ4UnFIbefRUbep1WXnOTsl9fbjn9Bl3j2YvmBtU1
GF+dWhxNi1WMZVafQdRSfeiz12yUC5C139W5dZVE8oNOzwdoMvBkbdgNvTQvEVduOZYVbEn3pwpn
0AFU+04DqfSCxU7QnOeH2jdq7hl2vK0XJ6TjFyfbn7eFL7aGYWNbD9yQ1iOiP0VEcxAdvlpxHeWN
f44tubWpmPWH4YvmJQEUMmmBYUi+NwkxZGHERHe6y5PUWiM0gtkF9b6vg5bYd70f5/JoGf3JteGB
t41zX1EZm5fRM9Tbl7pxSa/DiFhbwLHWdcONprXGBXfW41VvcNfAUuBc6l9HJsT0yCmuMnqdRAb/
tgXL4Em3Bc8IzF14dbVv6BeIWcxvnNi6gguI9yVqv4U98S9j6y7koIetBGZbifIv1H/HVwBn/5a7
/ddrV5CixV9m+3981e/DPXM6naKuT4LFRWSUfL/fRUfGdF+6mMfgmtsIxX8RHS1kyqWdjYwKCjJf
9IfoSFx3yfGiKfvolKb/b+1bhf13odoSdBW4i0ZtKXq31DL8/xNdXXfdaICag9tlYPqJZeOvtAo/
fbyFKi3hTI0djagkqPCskGYxpjTe9WF+0D3847ZkQYk/1ohK1pIwizTggNSN46M1ZA92scStmt3c
m9khqdDX6kZ+uYMaLkUw7wF64F0RGckWlNeNM0752p8nfDuZeybNcqT+mzm0Mq6pnLqCP/ltk2bY
2CkQCVMrfQQ9sbYWeAegijspYcYaLqspMkEPQaTeaTTCgNGH94FrXwFp3Pe4TKWr9jR46X0b9Y/m
0D8zfG8b8g9Il/cTtGN0MKoYnGLteiVH5K6gBtqiItvGzWIF/iPqxkOB3bKtOxCdIaeHNJm/E1Hv
LEBGq7goznGiL1YLX2Oq7nUcP5oBxAg7yMEtKufWlJh0iqZNd1bGvFvOaBieebL6PCWXh6VZ5zW3
wwIuNVHhtWVBELRIMVpsh/cJjNc9uV6DjZ+C3BjaIBBV8q1k88HfP1LJRvht4JcQN5yB2Dt44blO
jIeOErDlmUuwYeJ2ApAFgGpbg5fuih+lZT1Y6WjThs7TyXenT+zE2dp3Apqi54OJQXYPPBwzklA3
ij7ZwyzMGz9Hfkl1KHYGlaizqt6xrl8mVGmckg8e/z1Eni2PuTPmGeDLttVeTW1S7NqiexZZtHda
nvBO1N5m7oiZ2ADyzIi87gwYNVm9DsllaGTgGrlyXfWInMOExwxS64mAxhfobO7DGf4nkn5U4ozg
wWyeHXGXvNPAcxGje6oj/IpFt/UGm1ux+1aRvsxyXhaB39FJPOc4NgaGtmn8cLqJkZQFcFCp64zD
3+IplIhCcTJy8vTA3yqarHJEtHTwzpNsrtrUV3AoA86rc5FdMkkJlm1xHg2mdOeJ+VWARNmQ+ryY
S3l3kicvahBXBox0vFbmS8MpkqITvmFbPjuD2Cf2fJNlziai0LQS6pKFA1d690hMe2I6KZ6tpX5r
Nqtu6wjqJazxuU+Gn2G7gDkp/e0LEQBLgfIez3d9LiraHmRyr+g3/3B78uRydoID+7vkyTTZFqxL
VoHGqpnNc0SzsJOGGwc0vONmV27Z3I6m/qZy9s1M1PAmuoogCZa4xFq5yI6UbkADc/hp0wg4PCda
+1gpHzhpn0IuH0i10+XwuOikdVP+rGmqbymx8b3o2Lv52SFUEiQl0GF58Sr5bCXGYzpaG8zO92mc
XYqYJadvixcIec66nrmCu2DXlQYJAVuvZ2bxXWeDIqwEQH1r+ArVeD1w86rtkc5V+94Pu61FGoyJ
jI6etgCDUxh6a4/hZ1SHT1UlLiP3BdBHJy9jKZdFOfnQ9Mat4AZNWc34XHU3JVGjzMh/lIP/Enfj
dct4VNM9xm/7Kor+XGbRT9xR+YqGKqbbybgRor+N/OSzVcYuNPLbSRaolXC6AO8UF9Mpfnb2fE3F
OYmCwjQ3fRwme5lQpR4wqc8qfWos7JRUPh0aT19izK+0oWDFo9WFNdBMhFcD5lxHkbuuCiR+Kg+u
XZFdk/TnUGgWetdXXCVGgBXOUiCHeiu9uGlOcql9hlBfbtO2+ebAB4TTa6ItXQXHoTeQNmbQ80GS
UMNk4htgSnotbOfanqIHUaZMJV7/REUyjXmlR3F6We/zun3NPT2+ai9wcEBGME4aWrQEbKoG+N/C
bMcFULFuro1W7vtcNZQD0BNNfsbZRxMxSL3QTgZNfCYVoU29W8Hrx0u/n5T7CtOd+6FIuST5AYuS
Opd2WKA+8fDe5sM7/vnbPjOvYjcfaMeSu4FGyU08+uxSmhScMniGVTM5H3ap7w2AtP8R2qWv5tYQ
eA+LaW87E06MMPMvQcr+H/j4ulIMoiHPtDjacQOuN5Vhz0tWBo9wF0H0XqpI4nw4SavamzaFYWma
zkQrl0rDkeh41o/PnsdQ18zIN2HYw5Sb0Ie9zDkMrv/0q5T4/3NueFn74kz7l5JqmX/8XVH99Uv+
VFSZtoT0AZEQHl5c9H8MXRbjE2Zt34d1o3DY/2PRa//C15gmPSJoJPBV+Ks/Zi6aTtgWm/jRsJfb
wIL+HUHVshcQy98UVcvERSdZG0vF0eZvQ1frRaZPhShBOrOhaRI6oymzK2HovV8Vt35T7l2zudYi
8SB6d9OhdPznyrQ54kU2QDiBcAUC4NwX0G9995DU1UFP3jWtIM8OTYRch9QROf4pc4IfXdIicw0E
qrwguslLXGG1evKn4mLrPjzyqQGCXMeMavMETNods50VojRCtc/WVqK/LNGjSczuUzfSUa6N50bI
aaWCeF63VkYlIIstj6FjF86tfU1I+mDQZR9bwbXrWo8i9ZGKqJ5jOrqj4+2K3XFxCSpcyjyyjj5Z
M56F4JkdqEkJZRnABnAGi8Y4d1b+rEMED6e0v7Df+avG5R5ohhk35a432BI7sGjH3j4EWhp0LrXz
LpWkzdLCwtVe3Df2YmZmfKtLcYmEf1J0tlf1eLY78y7T3reeF1BNqt5CP7nRI2FjkKf2gk53sSFr
lsTrQdMlUaMgJ7qKVmPnXoyQCWIYq7fWK17rdgTWPpY3cVNvu8l8c7IooucPDkYHvo/FsOtQblZu
pJMGe4YJi7Y5AOLGZL0FZnRseIjnCptPkaPI5IXe9wHnzqyiIYLwBvVu7msqcJDwVBhRF2f/4uAf
XBVR4BH8YSPHsusN49KPWTm4pyeP+QMSn2XSEQDiIWCflDm8njyZI0iaABriLccKuJQhgn3ZIRUX
8/DiUaVOh1ODWmu5/HgAyXcYyggvKrhgBkHFjiq9zWzM9sUdi1ej7D5AUCwlWfJFGMk7fPd9kYan
PiV6nbQYXhKeJ3Rjntym8nEMA5gEw3gfeN0FLvRTg2wNBQyJK2/BVBT1MQQ7v4VFdVMZRENyRzZb
k3QkbybM0Gn48KtZHodGvkwIolvdQ1bTpXczlTGTH34/osJzhbEJ/p02vOZsjJYkCI16Z0PpHnvc
WjCb4ZEI4HaW73zPlXxHOvsUBZoSvGUoEVyFOJ2HD3tIvjnN4bWm4S4bM5h+DBiwQvNHb6ZUNtHp
oz/EAKtH+lZmyasihSB4MWH2I32PIWNe++zEdxglCZwk/lYkrbvRkX2Jc/bDRorrPW8t4JNsdgll
wGFTzbNRMy70eo5uBt3fF1YDoAdY3iUa8g/LrlAUKKaorfRm8GFgjk79WgflLghJVqtZKNb8SxFb
eO+PKavYAJKipWGIUQ2tdHFxoW4bdsbUiM9OV+1r1VjXU1PchmO1mPzGTT1Haouo+jNEnaGmGMI0
utq2zhGUA0jLfEawbs5izyjJ87KwniprIkjNg1nNn63jHOmROojE0Jtqdn6Ws/8Zjt0j+ikXnEmx
XBewpARGao1Tt2XR/SUW4G7ZpPusWQx0GNbajNLDOfqpSnVXyfBA7odYfoBdJG6w4+YnWiHPqQTM
wfT6bOvwrmgNCsh6Xv8h8F6qhFruBol5lwfZlV1F+UbVnXnqx7beNaNr7oyaT0lL/SzlMMSNWP5G
296QAXMJgISKTH8HewYRiXrdPrNvHWHvyyEq92WGCdKHGOrgXN/bI+Sg1uhWDO6YyaSAFlgh9akg
2YAysDd2IO6SPvpkwpwuGBUorpipZWPX37+VTs24JPyfjetN+zQoQ+j1NUEBaR9GcghTkHbQfCoa
co2P5TlHeJ2Zrc3RQWEtFuzf/eWgeoMKe+zYC9FI4W2TqN2x03VJXqT9PssN+ViF8i7I5FMj2mJn
dODPSdeYnsFCvzRu7DTQOzPT3S5Cvdyw7SF5G7v2a1g66bbpo5gxvDG3oDkefFUERxsofzJF8772
sAp0xEDojXvRQ8piocvP3WJZdZaNHh0oB9WMMdQUtn2mJEgDyp4t+pBt6kSz02M5GMbRTeQgbDvD
IwHJm2w5veop+XKdkTQ5Yrqjux9WWj2BfN5rYZzlIl4Zi4yVUJGwqXNYUtF8V7o9mL0K0jgLU6RK
+ej0HpxXdLEUlzJh3MIkGoJoljHhr361WKCnwRm9iheBjX3qdcAmEmcUp24WXv06pQFBmpS79P00
k0lBrHMJI68r9LsCHc9CXO3Q9dQi8NkofROKX9mb7OSZaycLlX2I1EpInkbu6MBzQDBE4/xyR8RO
KpqqTeUvSZKoBsntdl8Mow9AMxZI0VmF0YKKNuCkQTuSKtvnsx3dxmZ0dtAvu6w4NUkmKVspmq20
sm7dxNBgdTddt6igLFf3NapobfXRge/5ZMPCPZmLfOq5+szvt6D97asGgVUU4bhOHMr1Kj6lSJuf
Hj/NCpDoscmKu9rpXkCpJ1f+otiakXweoHtvskXNzRZdtxsTCizwHqmkAnJkhzfajL+whTJEuK27
bRCJjcBE6vTiM/4J/LBZuTMWNRkDOR0ugQRxNCOALpqzsajPpT3dJVrd1yUpGPwsz23Ufjjh0p89
d4dRZ9m6ysXGokXqZIzqJRh+TaxVgrm/eBgz4ykU4Y1JzyY9xMMWdDpXpxc86aZ79i1v3RUGGfX8
OstnDOTeDILZsq9iEGSuly/93PeZCL5pM+A2hmucQI2xpkPt1Pgz1GFOVSukATxFNU6VbimRTPI7
v2rCzZRXP5MueKBv+zHTgipli0cSyj4opemQuyyA2CBd56Le6no+GzGCFjZhNY6XoM+uUieAcVHY
a+AuVCNT190qyG5BVTzwRlJiInmEx9F0zR1M7SsbSKOiEdVv5keFlR+72FUj3EsibT5nkgoCZXdk
N1MqBGrZX9F1/TnV/jsp4aPn99dZi4OaggPNEWibtWw5SoMtqbNksUaTrnpAfBVwcit8ZmUC3CmH
nCqfvRwGdV+62Ubm6QdhEipNS3yLBHweIf6b+0pW9y5lLm1k7MNUvLjTfKXpCXFqv3msZVUTjRy/
nNI9OSGoG2t8n+PAP5EqKnduHFYPM1UXcOH4CAByodiBIuIpn9KtEDRNprlHp9RcwtKvsYjpQr+7
ofPKjOpThDueDH/BBRtLZinz6ONaMhMNFdZ4cPrmWAUksE3uzqsuDcBh43xszPxS9u5DM6YAFmQP
0202ow3HeIyMVYpixUGW0BhZyZAJlJ5lBCA/vCLpeBItH+qxIHBdqDSA0uDe4+z/iS+TmvAJlvPU
zpeuTsC8D0y49oQzfOC7rKKgo68EZDGOpaPL/bePzUsBGkMY9R2EIB57wmUnllywZHzSieFuYx+4
htKXMSkhabfdky7jYxSyCKx9ST3uaO3DAS+zgc9vBsewmT2PRrxB/BBp88bK7pBb3rexSFgmB/FO
nWj0RRZlm1J6REFZK8FU25C/SdfCoQHW8FDWmmT4Zp9hbv3Uw7ph1pcKn+ZdgpN9LEPnqsj8k9k2
7s40A+KE04r4AJ+I1D2adv6px74mgCgeteHSZ1zgrxGU2oeUTVBmYuv5saQXTuCIFzw4RGtd+1l9
qFzvAChiM+b9t/IT7uPBxO3jIS7LjYixLIwVfbYsXo4jF3nqT6yqg1NX+lechW4I59xYwPUavP28
J77s7LWr80syiNcSp5zDxAFN5SqX/oG13bqmejYdfsbw5xiMkGr1tjC+i1FsE/adlMkDGiqOftnv
Swmi2WyfFO7GcQZLRGR56Ou9YXGcKLFi8oCWBuinPLfRwjIz+zQj56dXvjW5t86Z+0cz44oEUVwE
RFOG+UHVwUXNRBHngItWcAz7IBBEPIS9dvaTEmfKrvxdgzEssa1VRbpuxNU7moIXjDcntGHBxIjv
pDqIRQtogRIoYZtqbBceNGiMJ31J5YkNHY07ZpeDSiFPg4FBlsRBCMZORYxHBKmM6MzYPtmc7hat
qgqLe1jNV2aSPohZkpfAwyoNssfGD6NRF0M69EWDUNOp+PC94JGyOd5qCsnHKNn7VMLVvrOrpvo4
BvwyHuDqYaA5KTDXglZwjIvGW+uONxgythmPR5SZDcVcCF3PfWkRRsIxFLAFJQz+7Cl96ib7GnPh
rVtlz66qucm4W3bz91q0G04rZ5g0lL6EuxIeJivPfZuHN20kHsnNbg2rvwor40IZ02PeAOGsngte
TfJcJ3rpkOJt1OMsLD9k2/7IPTs6hDa16SaYcrYceGKoK3HOTtLK7zBnbTy3J5az0VXVNITFijTY
QZkfHuRYe4jPfMYp6k3AEQ4x8w9LOgMsTUfcV83rIVEC4khJB5x6G+ton0SHPNlaxWe+OA6GdFeO
T8D5V8aiaWE9EdNMlTJPtpIXMS9uwvQjdC8WgO2JtDQOQPPcL1MWlVnDs8wfFmpmxvl3vmafTCnj
qpFbw7ke2ddM94H9JNVHlr8odZfRLlfm+9Q/pJr8MNB389AZB5vKw4FK6R9tcd3ZbypIOdHsoZsU
OJoH7izhIfCPjg/TiGOMexi6Y6wPVvtOC5/l7jB1RNiJvOCGko/QXCP8clCrx5NmhM3sx3EANl3t
hwKpm+/PFYMjegbjotKban7MvBuNM7qBnTqM+5ZiuXLwLksJXHLbtJ9UiKIkLu3p14DcKRKw8A30
x2Y80sjYoczV3kRuibNvS82Eru4bGEi171FkveFXMPtLlmPxiqLtNOX7JP4y2hdKm1dtyPKpdtEw
Hv25AQf9NSIID+lV56EDJNsZnSKKn0tkyA7EZ2WujHE/VrAa4URPGx1fZS0GpHDnmDex8SCDQzR9
+HyLRm07D9Y9536+cMCAabn3WYLEDDD/oaAr0LyW6YXvQXdDjDl1Lta6+dK0MfHvTXEJrCuWIkHz
GDunPFhn9W3D/kALC0sTgXQKRQaHj1zIRcXOKcpa4n+vTswlfcnd06LhkLEBJuDXe3diJFJrSwKV
3buA1Qvix/Yjlap1cxhjfFsbi2ePPKUcyOsHVx+HEl7aIxH+ZrhbSAHJoV3yiWpvd7C2bildqtsL
Iy0Pxw8wniuWLJQdUW/CcqwX4tChWxFvxqXFEMTcR+bO656nGSDEHOB3lda+KkBYFns7PSSkJD01
3rZ5+aBKYzVwM8j4XBZcbdxy0FiN7RC3A6hY6Zfg+p1ijjd+JUS8C92uNymMGlgJ+CGW6GUf5Q4l
T6zS5eHrTlihp7JhjZKvvXDeZWIiH1Ft+zEg5MTaTzDPWTLnE5PdW3bJ5h81SKqDY3IBB9m8bhpC
XHWVXzGSgZ9lUQaAuPV9wFwYektnOypz2+pi08CArx21iYblZKyBRqkFWXHLdmkftROHiEJtKCq6
MX3DO5pUQHAAloNxI9txLYeRs8FAucF/4EVyqtkGdJVCGQSVi6KeRumz4RvHuY6uaO79bzF5EZNN
F8vqv8gQlToO/4Lc/vOL/tzhS7nEgwg/uw5q0T+pyaxQyEXTHITI7EmswX/4c+UvrPCBrjAo0Wxj
/rM/V/xCWzXYd/5Sil//6g+D8u1veSC8zf9p1Azx+u9qMs5cCgyIm0nsZJIY0l9W+FHaxSZ8RkWc
jn4y03EvqLXOnnDzjbBhbFDdUOwdhTrSZGmznHIfNZhDiHPiVLAU8ahE40ByyMx4OoezzjEqTa/F
FLNmql1n/ipYSI3u3F0SSuDXJARoDpsUG1q7+46Rv9e4G5bltv/etQFYq6HADx/3Dr3E5dICHM/H
yOAunkba4pk6E69QfsRgUuX3upy5b2STZAMsAnxhZEnQ06h0c6wf8WBSm9eq+ACyD6srrXKvsCbp
LuxMNsEcyOloRGhwrtFF2SB1wztnaOztfH57yiTWc0ySSeR4kqYy0vsytB9sVWMghfm40San3A7q
IkyVMRogYVvFIXQhXqueJlDd9x9qyKZdUDXnoNVvtj8844i8yCS7Ai9X4lAsXiTe3qVrCF5YTB9m
45zsCGBfVvr0nLol8Whsl2rKqMg0AqIHPCaIWF2hYMblQZJ13ySh19wW7ZI/CCCSeGyldbWMdxq8
Jz4H3pvK43HjmKy46Hs0h5ojSE8cvUGShrPoEKQEPL0jgw7+tknqXZdTuwbahEMmQbN1IeXZqbi7
xoMAtWEAvG7HCoJDp81NXHCDdjosyKbG5hdxMe8aYLdbVzWEBLpEHUKrna59qoDWNFic257wQzLS
yGCNFGzXCNe7aAyBvohkYD1PmFhHzCXtLJqtNyJBRtIsIQUSf0UlegnoHM1TBui4TC22+xKvU8FI
bUTGiaiEvXY4pR/9il8hCGX2Xi3SkuTY9kzJCvu4KW83sGSQSac424wpOqiWnDjmqXqfxPzsZJw4
Zno6taWv6f57QxFm1kXFBC1wF5X52YqmNyG6VzLw/c7E1wD85pa94EZxKuBRIWm7GSbAgJzVykT3
bCqG/qS8Tiz4TmggqY+HSlq7bLm9u5Q1JtjiyHf3Jiy/4LEU8TNHcnI03hkFyAWRCQBnGdl9IwZ6
mryYxISmYN7WlnUtc4A5VpOzfIE0YrR5tcuM6nbuUI38YB9G07Ftw3jtCvMIv/F1rgbvWwWywPwS
qY0b9Yc4ymhICaqYd46zkLTq9uCSCjlHI/q76knS40ENSFvN3oH16IFD4yURtG/LXMdUWaLfmnRU
kBgqQ/bOCVAbzXSRFF0BCZbZKFNMEgOd4xc374B3ZKxFbguJaj2pqtjrPHxqBqfcUbP7JLUDRaF6
83IxPDgmefU01WpcOXnkwt3sh1uak5NTK9zXkfaibRUmBPR9eM00hz/z8ntEqcph43VjseFKZvdS
eJKncFRPV9UYeGh0SbpVfRMQDSt8jpeVv89M8zwrKjGTOTG/Yt43Yu6GS1ERZQNEF++1r/3HqCp4
K4qp3Ud8Ogk7O2JL4HvaFWp2noDA4lW02QEQerA+QhbpS5ePBQMGJJNnuWuhs48iT94T+mY2kOF2
g9t3qwlHrV9oUpeudTe2zIpOiGeXGgT4nnivS0y6K4sNCa/P/OmmFQ7gnNJwvyVzRTG0D34QLS4a
nnOU5HWo80e+G8T6xDC2tGBWB/rserr0ZHMN8O3k1mhvuk04Ikpjjyn/zXb6k5FUl8GZ3J2Tcw/t
p0oclfYwnpTV3ZjS0h4wsXDsWrzToZz3/aRQOiJHHetlAcKDtL6nGjFce4XxmbAy3LuRsI90umK5
720zu//v1TUxYW/x0P3n08bDR/bdFH8fN377qt/HDfkLSWOxoFjQAvHm/SOnLH4Rrk1CCLC1Y/EP
8AX+MW+QbRaecD3lmdJS+AP/XF87/i++b0qlMCEqSTHHv5VT/i3v8885ZYvsElBtF9gLkRIyhn+d
N1rPTa0xUSjJhrlzFCJLzcNZO8kOmPohEdZmNIJDCJpCqZatRdNCqO5tGjfbG0X1twiGS203PNOg
Y63wj48b22GvbRN41vzfpsGZQva4rqbp4JrmMYP3UZu9u4F8xcHLk3RjmtBiQxuqkGuCS9T1OaB/
sNAxmQqLUlhL6WFlmhCOG5p3dcGTLYhxCk9lcoyyhew8Ox+9jRvdHUHAWeZwZZMJsV3nG7LL/2Hv
PJbkRpZ0/SrXZo8xaLG4m9S6KkuTGxiLRUJrjae/H9gz3VkoTOY9Zz3WZr0gu9OBQIRHhPsv0DzJ
E7SWADHpHWZmqeLeswvjRCWn+aykkrDBl7oA+I3ZqdTGu8pyj0owQGogYG5k0wfLKMrKR9ygS2rC
n21DFe39XK6WYNh/y654ygTSRFo6x6oQnsMm/4Y81APmfotSH7ZhiIMrhfp17uCg4HTJDyrPDoaP
JcatLVpdNYgcrRABiJm4acghF2m9Np8ysvWiMIGbZa5qI8kAM8pqdVrrBSDmLqOmp1CqFnVhrgpJ
gvcjyKQKeGGbNoC6LGQlAzmr4VcKHyhx3cs2veYgAUomdRjx2Yl8QDT4Z6vmANEog9DkVvIX2r2/
08LZd3AGsA7CQbptkcsvKE0nVXqXapzupFh+i0LjQJf3nYIcQhmluDAMm706NbZoo/CfqM2b4wjS
S1dWjxh8wEawtXuvondd14YGGzP7yZxhX3IEYxu6IZgDneMntJwXvPcopSt0a81M+JX1/m9FrN/t
2i/nNm7HPPy8CdqzEVkvlmz/ZFolyFeH6PIo/IITZBgD5qiI6iCwAindoKmzwncepdxEjRA/0TRo
NX+6WhVtetv5Tg9v78f6Hu+u+9aNz27vipiAeQ3ldotZWBqPIv35WVa2TxH9qyiVtmFv8EhcvLGz
yJAfGuhdUM9snb0vAlKkqEjHoV2w7EHM4rv0y0ROlHpfsmnoYwH0PEOfg/1fUOSVLVRetfgZHbQz
9HF50cXRMo4r0Ig1v+KI+TIUelwmozh+zgsfkSLTOtR9sytFrpSlF2wLUdqnLm9G0U6eRzgnz9za
H4AU7FTA0F6TVHr1DYveySAJQ1vFXeU1PKjCqB8FIUIFqMAsso+MN3UocJguOn6a79JaQillyc9T
DdCERaGLa8PP7ywsnmdKFfwEpbZoikTaiPj2SoqJnGOkPZqKROUlRvfVLopTJKPYKiOdLMYCuqau
JLFlZycvl19tCNBz1faeBQOXaUNCm8fVKFCHVD1nRiFnUNSBiyah8Mq5KuQkLysbmrWoq5XeHwEb
xpLSlJxr3YKD8HOMSJzScALzO0te4jCKh4pXU2COInA0Pqfz/Njxh4WFymtmOIjUiNERPt/vFFUu
ekfMg3zgCkkZyBfFR3itdmjp1TSkUzNbaGqxVTiCrnoVdJkClWXRGtEShs+LQiljkZjyu+FQaQB3
gr6B7/vfOB7QVEts5WBw1Ql0DGJQft3oWgflMnXyFbig3xQ4jEfed2bpwabvBHpH6JQH8PaNpKOc
LH/HVQiDP+QQ1l4ZtQuFMzldAfVHqloVNrcRSsKd4GPFZ/60EZpWcEGfJ1T0UhMF3Nxw4ic9pdyU
ZubwZ3iz5GCyTY3qvM21oR0cooGE6uSrgKZ5AB5Q7cpFgZn7ogj0c8aHotP821aDN8hNr23fHDj0
bAO1fzVFq8HKPnxVGmmbU/xtbcptKNLzSMjsdhVsOEkAB44AxSZNbWNWYt++9hvhZ+yV/VzFeA0J
y30KBXxmdYJ7QFY5WtRp8F54PewZR/GWtUtJTXSxuUQ/ACks2uO53L8UoX+nl8VBrcBaFdxMdkaN
2j345re+ozbr9MYPxQA3Y3f4MWKX3HIVM5eJY4TP/QD/gWyusxPVj4Fe8OROegYWgH2SI3pzLQGn
kRatt6EZdmQDpeOvw78otHcxfEbuMVzWNXeminq9onZLP6bHkewE3Xg1FfDJzSrVMC8ebOGFOFgP
/lO+RsEcRPNK0Jtloh+1IHoMkBhFdx8bzgTEakR1rlG2CPL4luOtMjzI00EXkc1030fxBkHEOwli
HrhH7ra0U94dyd2hVLEJLO97qGBbbRgr2Ym3XtPXaGfy8klr/+YWeFcoukRLBjN21UZDMkP2nnwh
qQI3HOPFlMuT4XTPTURJrsnWFvVYW9Y24J1Z7XBRZyW7oxahLV6mB6U07+IE2iEdBhReucHX8oOB
ohDeju+9i8ibKhZruA8nV9L2RY2QW4jIaq7FPyEj/YTntIx19+wA8+ZuBq+19dJZ77F7dFq0UbRi
2yIPEInJymxCYJuDDrmDGopxp5RclGFGLvM+YV9nnwTzty8U/xuk3J9q6dwHg4sC/hYv8BQ5nMvg
PKzeOute/aJ57cILlXNKh4ZObDv4cmPlJJ+oGu2U3FzpuUZbwYkei0p9dCD85wk6YpXzGEvuwqdH
zDqhV4MICLM6tRCIA8sStruq9O6L4eNyjgKrjEJJmG88nKl79afgy3OU3ek+yXNDdDddjvsYf+a5
cPcgNyCNCqxJOKO3BgrK5Ro99JfKPV1pFGDZxkSKC92saPOV4cbvhWN/xIK5ASZOYwHDHzlfd0lx
RCpi1UkQrSQVCQpAbk6mbAWl/kZJYynbqDPRT4PciK4XHYpaaOZ4/H4ry/AOiuYWKRJqpqQI/7do
2eCtPuziOUX200EFrOH/6gN7L4fURug1ykix2TYKF3qzkIv0WY4EKJP+CjUcSjQOten8W9lTS6q5
vmu4O3usOhA8cy9Ea0JPniBIzyK9PEPLOzgZSimltKkM55lb+rKUgm1isM9FEWRVedbl2mOFtgDI
ZuteH+TcGzDyhrVJoQk0cEAyH+msrLjzOm1VRch7YCTaCLCjdX2FNSSmHuiJYGKNxMkZm45nDua7
3tUOat6tuxojqvonnlVH2LcnxTPQ4lLVo0/jzS4+eqWZh5ZFPyKWftBJxJnJAlSACy31pycZmd+m
tE80Lze5jDO9+tBk/UnRYIF+WAGesmV5jPT0FDuUtUxV+oAzdtT7bmUE7L+o8r/XgP18IQD50y44
M6XzaNA7FqplqkPP8JsTEn6l8po59L1Z8QKkPSn52Qpyni+NUBAPQigY9AdlicWU+pGywBsbKwor
HprgnWybLNnE2AUNgwXeKOVYo60DrKR6FAZzRJ8d/tas0l/4NiQbJGiXode8ya0VMmcYuMZS3soK
H9S4YkhQKHuwowxV3aiH6yMmv3Cres6p4DV4QAuGjJmL7PvzRG8flbxz50Xmrxtgo9jFACWqeqgm
nscO3IMAzVEXXpQy/Ize5WAaBOiemYG/rIeeDfVbrLiM3kSVABsNoRIEIKUd59LSOnpNsfSRWYuV
YC7E2WNU1++lxm4ThNnJMOT3Dh2ihY907kkoqUtagbYSBOEB3dtNXsLGwfFaDPCJjrMGQJZpuLR/
DXEja2jDWlJUL3OrFFfITGJoawPm8gf1ynlNm1Nrw0MndAsrUnd40oZnMGE5yECzRJYps+ZWHDwE
SvokNDaexhlNZifNXxvJg20O+6pz9LPfJspalzCYEdQiWvZ5jfGvRR9FpbKy90Mr2jVu+7MROeab
nnCH+MrCNWvgQyY+eGj7pskGmbvvlV3uHTl8FRNhK3FdGlQYFgEs9ShLYE3jOdH66lqRnWMvtY9q
ByxMLEli+bOXxxHVznSrN86LAfpDhHxtvsYKFoHYZyh5tkrL4NhJ3p3nUxMxinWmSr8ALO+a3Plh
l9JLT+u/x0dB6X9oNGsaU/veyP3OzPxN0/l8lrZZuLG2b7v4iTG8Cx0DQX1UdOXyHCvapqRDn+bl
9zIIX/3efkq95HRxH/+vCvv/iavoPvHisvi//zFowo3vt0NJXQTWZ4E6GChzF5Q4J/CESCi5EIRt
tjCcfGZkf1U+/sea/Vf8twkaFDlfRL502Rg4gZcRIEjokdVxiNf0be1ChKHWNQe9kd39b4XFxPlU
ZcCuVViK4kf+iZVJQ+ev/+uvCov1nwYdGIT2JVRwRUOX/uYHmPiGUVyhrGEM/6al8k+FRfpPai5Q
Lvn7gZI51D3+myAgDtwBSitURSjD0vf5lwgC4wnIo6JOZ6iQFGguoeLyeXrUMlQEZghWON+DFxNJ
8pm96O4RqQRZba2f8dA+aR8XIzQx56VhUl9O+nHMUROp0LietCYxm7lCZWHvna0lPmGP4Umbx2dh
KxxuBBx3rUYBpREHwuPe4eUGAVH5XfSrfoHjxlpbat+l9TckqGbegp7/jZU9fNdrbzkuXbWmIWAi
QFDtLjhhXrZwltb8njPn5hse67N0xnY19+fXX5Wv/zUqjnPMqYFjS+Xu8/cMA/Sznc7nTPiWHsoD
gPSzvhZm2Oq8NveQumbuCQPPRbJx1xT1106+eIzn5lJYXX+OqWk1NArRGJKQNBz3CdMgL5TaR0NH
sO4U+J+meWMSyYMS0HgSXUYY5bW8FdhHYXTO3sS5NYuWFHpmCOTMf7bzU7jmlr+kRjd3l8X+RuSh
m/o1sq5A0eG9gJiPhjgJ2T/UHLUC5+UpOSa77KHKZ/kBYKuBPNgBnQ26++1M3rvf/41BvQg8Koa2
UPtyMOLFzGyexeJOS//FrWJYJtLF74/WpayieSe1/L6O5UHevHmYz6Z3CV0CE1jx9XeRkK26OorD
8rnY+TQc2bpoCBac8kOzlvbunbws1mQfqmPr/BkW6o9qG626fbHP/dmN6MPs+DJ7/nnVcUaww0oI
Ec7nVY/Zr/qdS4wHsPS+PQUrYatsg4V1dL8nL+YDYNrl9diTK/Qi9OgrYplh5nJJ6Jo+no9JXv0D
AO71GJPL7yLG6FiRBpTW6mFwZfWMsVluv1z//cnkhoe9qYBHQMZ06ABcfj0FqXcvEFl9wP/mYIuo
ZPnzfFOt0h/RfT4HFP6EVeAHjcNscz305PBdRB7m1cW8SbOwFopByFjXlXkofhORj4NMfD3I5Pj9
E8QcyZBFmm2jeobOFppQhUSlNrnxFpPzDzCOqIPOwB90vNRQXxU8tAZmhvYzRLOsgBsmmzS4X0KR
++/v668zudYuoo3WGhqHWid6vE4/CJKFXgCNjMqlYHk/NM+VV5rUrIKMerGjeavrof9sOF9W2kXs
0fcSeyqfaO6h7bIKNttkB1ErOXq/OmFGkUyd03mng7Lw7zjRH7lTb0FZfRMW1VOKAfocNJVwz4XW
bWfm8tZMkvQhU395tqFdNXAjNWM46l3OJbeXkrQ22KW4Hj2i5uNgW+k9ANHng8jVQqyVQ+5xByyy
+z4TXmmGHxPbgk8UH6yG8wOKb7A7ULlEn96UhSP1ip3kxfM+TKnKJ+W2s4FOyqJDBVug7SFtAoXS
Rhf88lLUOYUUZ9WejblLn2RH2pYA+Dyww1LubgZVl1CAvASCA4hihItibKyRb7fnILZiXBrLV1Bv
s6qN0ZyxoS0HiAqmpC8XaK0uRW9gObEa7mElqvV3saBY2DSWOxQb+llktEBDpG/ASwBwAD83gxCn
VOsJ4h3PKD+UKRXmyJJfFMU9mwB5tcEFVkyepUo4ik5Dxcw9JG50VJwQUF68cj3c+yS6PEk8QP7w
ZfdKZce95BCbwpMgqEcwO7/amuKUUBV3cUrFWcWQG3bRvd9YJ6+k2EgFzlIcUKLSY0/xLK6l73DH
j2ITfMe6bGmqKiJywlsQ14hbCxLyOYBHQ/EFjaEcizlzL7eAViS860q7XdFXfwfZ8OK4KFGVooC8
Qh8sKtgqoOV+5k3+HcnOfiYmVkDhALuqrN90XU1BiTqGBGuAIpQy03OgnFa9QK7Hmytl7wKLDKJZ
KoGCdA3KXZUm76HPU1+1AYziW7k1A3Ou4ZeDtn+xE7R61QXm0Y5hIAAtmAHGoSYc7MFFLfjhe9Vr
j21UHD2539dmd+BRtnCxFgWqmHj79u+x3P3A4xfAPJW1GxvhZDa1VFFS6Xiw+482CoumRm80rE7f
P2C4WMgSTRPx3zmUojcpWVwwRNw+RlGAEoEm4348o877IMyUV//RvwOOuEXUdAGw9JtyknZ4YmzS
Y/KelJAWZtUGE4jZLY32Ia2OFzxoGSSvdVMXZXOUjPBB87PSNemr4v6Him69Ke0Xyb6R3KdO/pqk
aGhZWqasKKN0G1hRKQKdy2ei3K09ZnxO9Rx1CyQVkL3/dT3BSl+3El0EMThc7yGTU0z4nMQaOKii
YFOfRKVi0SylxUrZoDC1vwf0tmwWNrebbkNR/MYW+XXmgBbA2kVhMFEkHy6vl7kzdhVfRYebsBqO
n77VH5sa+0Vb3l5/v69bMXEsmQ6NxrVXMkdxJL1LUhbVwMZs7tzauhPqbH09hPT1XQysaAhjcOvm
wjv6YGFfoVPih9XMeoQFb8+Uhbfzvtcbba3APZolq+QjP8o3LogTVzXD0gBQgKqV6JqO114LJx0j
ckpi9apYSqv24G3oJuyqdTF/B+k/g+41V+bdqnkDhszxYN9szJP1dPOi+nWEPz/H6CwihciW8Zj0
11fm2phZM9rtM1j+O2ON0fPMWZg38sHXVWhQDqEsglUg6rHjCxQgLrMxStZ5kELik5qZAQJf1pdm
/C/Pnc+BRkdtJXHqtBbQZ8ucYIdN+RI75vP1ufN18GCjUoqxNNXS5C/1E6wtBAEIZwXHkmMEp5k6
uL8eYWKBfw4x+j6yL/a+BtKQrtNMXFOLN8/9SuEfaRGttXTen2QYTpvikJ+jO+vGEMpfz0hDdAOx
qqGKiDL353WuuKKSCQOYKwN1KW6dU79AHAClGBQJhTN07U131k/OXH9MN8G2OZQP0Z3+cH0IJgeZ
0BS9gIswcz4/A0vTBCMGZawAio4p9CaToxs5YDoEbggadxeAzaMs2nlqJ7tlzmtKAjgKKG7OrZEc
ZtvnzYeRRCvPkCgD6hpqap8ypu2ZQhvWRTUT58mDs8dqgETTbmBBbeWV+IYG8MI/0gGexctq46+d
hbG4Poxf09znBxil0tDqIic3eUctqVeqoy6Ad659PbsRRpocy79flH3284smYNurouBF/a1+jrf+
oj+le+w0Z8/i7OysjBsDO5G+L9+LXfdzPCTPwMSWxEuWJNKFOo8eaHl/FLPqZ4CB7yzcyZtudn0s
v+66n2OOPiY6lihS+MTEH3Kpgk1NosfSOJfJnQbcvYuF5fV4E0VTArIHGni5gv4c71FMSXwDbQI6
P7KX8Cn/sE74DQFI/Vkvm631rb2Vdqyp6XoRcHQ5qo0yFIHYY/y8iA90iPbGW3mIV/iHgrxmfZz8
TfWkr8Kj+QAO9+nG607NVeprMvsyapbmeA6VniCBfSjZkjdU11Df7vmi7da+F9D1hP5bz4SdunFW
9q1xHnLJeJVSBWN50uukZj9aJDb2iwJ6yTSO3tQfzRpUlrRx/txM3b21s87NPtu7u/Do3khAXzdF
qvzDUUBkO8EFYzSJ814XMShkI1RbmFzqcwQ8HBvctr5RDL8VZzRx4cvKKurKeNKK29Q/9fhNFYk5
N9MbJajJjUOWdURneCM+4SgLSFghaWYgkbS9/j13NLJbHXGCM9ZulW0qG2ta9FMl6EjSohOw7G37
o+ABqjSLdFMq9QtIpVlSRjvEs0FVt/0ib5qPrqzfND7RjeU8UY5k+FFrkjgLSVSvRrM9TWCJiBrD
gtHVnTEQtxR5b4j1UlLrpZkHG2lwgEgi5R3FH5oVWILgSLpC0nAHgSGex0W17fvqLNtA9U3xKQMk
eOMZp9KqrOgo8OMAzXl/tEWJaZYUesyAWvpDoh+a4vX6mpsoqQ9j8E+A0RczrKqGC0kATS7Y37E7
MyP0kfzEs+eWh+Ocl8To7ng09fXvGiTIyEAux/OLTVWhgwFBpB9QIWr1YCnloVTJHX3bQTa3Vtef
dHIOXzzoaK10TZ6mfaLwsTJzH9fZcyejmlFWxTKK6hujMpUPLgdltF4aJ8pCD5P1mW4tdcAe8E0V
qDOdexpa39ffa3Ln5ALCxZQsr0h/bJsuipuWUTpaXfJiwkZcOyd1V8yznXAC/gHE5OBu3OW/fhbn
m19EHHaBi4ipiMInF0ter/OYzeEvW/L3lhM/BrL+dv3tlOGzjFPrRSxjVFV1kgpwSk2s9s3alKvw
PjijSImM04ntemEuSEgv/ms7x+2XBhnI1bk961bmzFm5B+8lW2rbct5tjW2yv/5gU3vN5XONFlYv
oQjeZSo6Cfm3UNuZysH3f14PIQ3v9vXduaBrcBsk7U+2vBxnQ8ftcciGwJOTH6DMpFd7g2wi8on5
CXDi9XCTCwSp0/+ONlrJXYR/hFgQrQU62De/mvwt8H/0unUjzvTI/RNntDg6D7uiPiGOR6VMttHI
N0+df2O1Tx59oET+/TajLTkWbK/yPaIgRWEfndfgxHmgecEYTD90d8Gzj/yVN78+gn/as9c+2JAX
Lj6YK8SG37gEhUccvyUbYW+92h/dPWpT1APubnUc5KkDJQ14itQwK2gJDJ/0Il6GiJcHT5mcRt0I
HRVYDo/9Jv7xCgoKPNBMepB2VD1ZDINixsGed+sXbyEu+iUSqEdMbJHAuT4E0x/3nycabYkA6IMW
2SOOuKicNaX+XNvK2ja9h+thpufq32HGffIsC3GVsXhxyKDtxjvoG/39eoT/YQL9E2K0Xxi5FBnI
h3CUfUN6du/eOydM4F/73/ZbQrcqXV+PN3VyvviUf7L8xafsUt8zsdqpMILsfnjf00egc+f2V7e5
Hmby+1BA4koA6VU25NGMAe2N5kzDeSAR0T3wHpCkPnpKe+PAKA+/82Ul6IhV0iEZqpmjmekaiMDD
pCN1ReIDHgsPCvQHoOTFWpTA3Em5h8asvhWQnMMsZm9nHhJyeOBF5ikvULtxZZQZadbVSfZmFDZ9
BTtZema3Td1wl5X2jYvL9EqCMTSQkESQN6OVCxqhijKH4cerfAHQetmbs+IcbYKlfg/bhEIzYMIF
iqtLfZMfQVvvoxVdp4XNBmMuoxuby+S6/vtpON1//kqJlBlikJNHKCLNY2xgQQDmKVBVBTeIwZWo
vXHwnjwmwsziAi4NG83oc5VO4Vppwm5mqsmDjk4bpK/F9Zk3mRwVEQ64wtEBktgoI6e1FBShyxDb
z/5BWoEbPHfghBfNtj11m1sX/MkvyqZpmhIVeraB0RjqUlENnmWkiFVx8rBz30Hm3WkbPIjuovtg
bW+DZTa35u3JfFNXChKn+26efqRzkzpKvL5195+8LFw+z2jlhX6Bb0PD87hFhF9dtdXFbi0F2TJw
22Xs46SHbbcdC6iHdWvcC/ehUC1wOlpUYblpUFJzDODGKBsPnGzVL5fXP48yNecUVCUljACo3P05
iF0kIKVuWqlCtnvGJjkXtsjwocA+l5f94h2m8MpcNC9PaO0to429BeJLpTk7UGBH1fIc3oWP7ip8
Rah1yeVnrm5iFOdn4Y3tdWqSKjJ7HbraqNxqo4ODaqPO5Q0n+LABrQ0uHO2Y64Mwta1cRhgtA6jC
yOINWH1u2xzsOHBV3xrh2U+fr8eZSvaXcUYH6AAja9+pmQuZ/FR5qy4/5VIyy217USmITlmvQnoj
IU/Wuy5C6qPlgDZOLxbD4NX5Qv6t7RsV/Zo5suPJobBW6nu5tu+c+/65E2+M6fRXA/FBWqFdMj7E
SkEjgCzhBGtJGKK4M9P4uD6YtwKMpgWCX7avhwRAZh/QxTlrbm0OU5vm4HNBbrRksBejs37SOV7r
iOWwOXRziGjL7Oztm7W3cxfemu0h2Wb3bAvr4M5aFMvfuG/OUO2+Mfsn73mXTzF6z7gKs6IankI+
B85M2avL8tU+CLuEm4+42ZQn/3h9YG9GHGVsnFEhsPVE7HbBBg15oBfCLNzX82U/jxaoVi2uB5y6
NkPZtUAgqqJm/knpFykocrQys1XiqeSeDEP5yvKXmpwiBZzNWjO4MaLWcIQbH1IUTcRQmaKhaCmj
lJx4Bf6fEYZLahA/GshczADCP2Z1sxH74Gi2bBRR+pxa6NLJuOvEigkNRvwQrPzFsxAIMFFAiKFj
YpVTNOWd2JZrvYUPg9bWQ1kCQENaFhkFZa7k6ikdVKbialvU4aNo9St0sHGN816VqDzKQvneaPD7
+gB3ulJbdEgGKXb2FBrKa6yHm87pAKKWigGrjBomfNm0dYcy071v+o9ukD94VrYyW3nQCGrv1UI7
iXq/833tLRHDg4osnQfhMjI1aajcQSmDtYu13gvsQW/Z1OnAdgWOFTxlsr80eiSMFA1iim/jN6G+
KD0kB89o3xx8c+dhgLJeZq19B/nTLmi2acJg1O2vXtQ3VhG/UuBzZugXbBu8A+rE2QIFRK9Elxa5
YW5wrNlnQrtTEEdqnOouEG6WoW982HH/KVO6FHkATDvy1Yu6lmZQsTnUFUfprN9R9/53pi1gBJDZ
HBypO38+rWFy5NX6EK0Uf9vxOgrvQyi0sGEh8H5cXyGTfT3lItbw5hdLBEuzGHbMcK4mk37P5vUK
TJD+vThDg26NeX7CUzI5aA/pvvjW/zaLG8l8coOk+6pwOKWzN37VSMgiWrRUPOH77l0Lrq4KMEsV
T2iJ37ipTCaDi1CjpKvrfuKHLaGEx/TOX8DeelKero/mZF63JNWQgXFJfwkXXQym5IdK1lqUz1P/
YObdwpU2sezcyDKTNW3FQoAJ7QV0kMc3O4hwSqAMtm6Cl27E3HzU1fShMNMHDQ1r8DnhL0FNT1Uf
/fCbJp5hk7NuceyGsztrpGJldbBau3AvYFcC4ZL9GZPpeyGofvhlcGPM1YmECK6Hi4CuD/4EozEH
e25xz+JcIvXuQq9w7G5uABimhhxFBjr4mB9I2hjV0wrdf0VwkVvrnOTcCbgmd96NMJNl6cHMSgHc
opPiR1uXYCheWbusyQK3QDwXZ9VzdNSRBHqwD/Jb8TN9jd6Udfxd+dC/m2xtzU3Y0ORYypasU5oR
2dVGT+A5HkZ8qEIgmJdtAz/GaT5eXZ+/k4c6luHfMUa31lpDZTRMicFVUZ0zdcOVjmnIN5+2+09/
F/5q7qKn4l26dU5GA2xqplxEHm4TF0vHZeeiM03kXBfQ/zUwkETaxpYNmJvqk206iyCO75QwPDS2
eFeH2hvcP3FeGsWbJvnfpU6da1a1arReW9phdOdX9daRrXdXDhYSjCosEp/1PrwvpGJrK95eywq6
eGYAXAJ+QNzNWyM9iBXKmPwHRelnSw8JxybEF1vSD7UkYCSoorrl3msFKlr0sBdp7RxSBFDdHJu9
oF6WSrjzBJiA+GDf82BnV6lPvq0fQgkZsECpDnQyoF4AMNRDcV2l7s4IAVza5tbUQL9hVZouMEDe
SbSasgQ5YhF5rkZ79zMEPhN3JeT4nMuSEM0sT3jX/JL7LuLNaomrlB1xCKjvpdrfKlmHgqUuPllp
t0LD4TUK+5+ZGu4anY6lmOGFGuoIJGErgc4BGt9BsKlNAQJ2s/UUbeF29g55gqc2iJZFkn5jVNBF
bO5KjNCNonm8MeeGQ9H40KRCqEYcbvCEk0d3l6ptAifyyMvoCvzWd2gLNr+jh/Qd9WcbWd1de6uk
OLmQWD+GrpjUOcelGc1uK5ifQ0A4uEn7Si6/laIn9hoZuZOhbUw3j5rV59lcub6QcbrijqIwRcAY
qU+i/hQOKkXicyKfq/BBz+9zdvVeKReWmS4i8SOO6XPBegD/e3Yk7SdS6hkKX90Bl9d5EDyF0lly
tr30u3eDG9vw9PMakgxLzBgogJ+fNy5NoLQ9i76y7wvnCc2RRZBTvcif9epmc3tiqcu0YweymWKi
MDg6cqCPzN+0HDnqp/KuRuETTOKr95HcIbAQvdvVraQ2GU+iwcSGLErWGLxneF0DCZ/Urcjz2F32
T5iPuMJc/nDuTbQiXoDW35jSwwFtNKUVtuaB1CZTAPlTzLxIZp2KgDjqYJRmSlQKpJem2w3+KBFF
IuuHgtgx6iVC93Y96sQ3/BR0mPYXQfWmRQorI2hUPkfCa6a/ygJMY+a44r5cDzVxavsUarQVQSTV
jdhVOaCag4ULMtY9qcHIZpH6F6Hz/5s4CmXxU6TRxFSUwknqYSQFbevpKMQn3OXAowf73LtRI50q
0F/GGrPWusYs41wlVma91vkTGhJm9Q4df9BGdOyd0DzF3jEhlQvuXVLfKJje+Hrjq6Oe+HKuDppA
XeM+RE55pJ4O8wD15zJ9zCjkXP+Cw3Z6ZYaOi3OFlvqhHvEFQ+1332/19IDBxMwxdnZ6b/c3akUT
ZzQ0hYDRyEM1HLGUzzMzQ8TJqYZKZSCcNB/7x2ATNjfLGZOL7p8o44KUqHfImndEwYwtapaYK6IO
aWAA5MyVZqPWK//X9TGcKLopsqYY4C314ZY2OtwqdqoLecGRpYVhOZNY3WhrHqmGvsLnf9Kd/FlM
g61WVzcm6sT+ReFNBfiMlelXcFAFJiJ2lOFQbbzrTYG5hHYjgU1+sIsIw/q/SCV16VddMnwwZLYW
RbKKmyNYkBub5GSQoc2oKsyOL6h/oU3UuLfZcwTzuVBPlfySNTfy1ORIXYQYpUSPzqnaSIQwXGtl
NdHOSIrn65PgD0nvy0q6iDG85sVYVUlXm3lIjLIDse3jEFMi3JrlW06A86Z7RRK+Wfg7v/p2I/Bk
Eh66EQPyV1TH0CbIyxrWnXwkM1CefEzNVMnfoImwC12lmbEHHT2McZB7Ux/EUj/lVb7AaWtJLjkU
irXC3Gzf+P7m+lNN5pWLhxqNuIkyjKW15BWAUltvSb70ZuoeKsX1MFMflt4HpXsR/LY6LuzZIecr
hG85QogoaIUV8v7O8nqIqenJ1RVpQSDH+sBw//Rda2Qb6iSo//qugfNYt8NhLb3xIlMfUaVBpuN7
bH5tE0qVJ3neUJTIJPM1F6A5YV/jlt06kW5dYacud8CKTU54WAMjxTDKVzBNUU0G/zLLbBGl+E0e
oJaEh6YihVgBbGXtQ9PPihys1GJtCYfCPDjKi6coN155amAvH0P+PLA23zUTygFHnQO81+/TztlW
tXcjyuS6vAwzmomNagYOWj4Uth5RTl5F5+j5l5KvuAU+9Dfq+TdicYv9/Ero4IZC6/JK+SpaGo/N
L4yzDtYy+6bNte31aTk1Yf5YMiqaQpVp3DpoE6W0Q3RaZ3rhzSMV9d6kRp4IOaYb+WXyM9EVQ877
T6DRO2WozGNOQaDYxlEEEfxAzGZafb7+OlN76OXrjFYZqtRm0KtEwV9nHa4efglrbe4+Xw8ylZQu
gwxjepGiY883qgo9aNifkPTPyVxZF3fh+nqQqXa0Qp6AHqRqVIrG15rMTYTAVDKilGuDqjgKSMv2
3XnWkqV98LaJtwgW10NOfqKLiKNzVWF5eWChUYXemHjUHTyaxBAk4o1PNNVo5sVo0g+Jlnw7uq8p
ZqXYep8PR9MFHpjdWTxLlMBf4NBFM/vDeC4q+shbSKXKHTWUc0/D4sabTs16tCSQjhFhtH2hl9WO
qCPgSzJWunjuYA1W4NeE4KGb3EgbU0N6GWg0633Ld7UeJ0JMFN50+1cbbIL25fpXm5rylyFGwxkm
mofy3fAuj+XBwBcH0bgH/I5xcWter4eaqu4rl7FGSbAOXKVSAvZJ6r/ufXWMdu5jBNKZE9G5XJab
/pTPocg7qwwnbww4buSQyTVxGX+08pTKxx1oeFdsqeotB6LkOd5kB+C4B/19ILjeyMTD+4wPY5fx
Risirh3Fd1zeV8xesuClSb5fH9CpWxpFdxFVA3QqqB19ziR63XlpEvH7vaCiFrnT7VWKjnV1b2HJ
eT3U5JSXcUwHhjsckP8fZ2eyG7uxtNsnIsC+mRbJYvWNSlJJmhBqttiTyb55+n+VR+f4GsfAHRjb
sKVdRTKZGfFFxLceX+U/Ni0ArzLoQ966XhpX3TADVs091f4Cbf7/8UE6HsdI6HS1/F2rAjIXmtbj
nsWRD9oSaOyUbsNy878/5R9XPQUAZnzxFGZ//O/LicuxNjKLUqzDSIHFXpXYI2iUQNLPdYH9Yo6n
//gvy+8fb6EOJgJdkSLE33fkSYnYzqaegKfP89Ws1RQze7HOcpCbRf0vS+8Bxfh/1h7QRC7tr/LP
38OrUpLV1F64j6BnbsOaPhwQaduHNfq6DaaNqazCnbXG2nP41d/Up1fx+hi1+rc24n9aoUA7Hj7a
FjMEf3lm/MeySeG0mrLgjeuHzJ+Su968NMkZlJ5HlfVfduV/vmSHgdW/4krsu//7oY5GXKVOjrI2
MnqOv45wtKdKwccd+CLIyuq9tqdNlDeD32qy7kvom72NzSDcusyRPMOaGHMTBsidMv1CVOo80B07
aMGzN+ntRhlUzusifuLRyf7/Xo//tDYYssDsTDVMVsjf1qO0dEYU14/U0Mkxi6y9TDorfUvmZgX/
+5P+6UihSsfSwGTj0b343zcJEVrqVYNVqINdWowNpPTVEv+b5vhPDZIafVZcjvxoiPv78ss0cO+j
/Vjsq9ZtDoannob1Obo292jbri/qtvYGt/P1db/vN8r7v3UY/tO6Y86ceqTM/oiu/t9X2VRGIfCk
ZBcxNmFyHSQ49uO3kky+XZj/ohwo//jwaC3UqIYQAv993dlKPdv5Q9EVeMsSBWMwOIk/M4od40sM
+E/aPdaKvT6nm6JJ3dhuN2WOwYRUvGV1qq5kJaP8mUq3//2k/+n0cRiLkfXHLuD8vTOpF8aSRB07
wDBXZ9OONpGu/8ula8Stf9tn6N6U1UcKx6wvo+jOQwf7jzc8GqDEZhlG7sAOS3cK62PSL9AWRHpt
RkvbWgWEiCxLa09ZnD0M5rsC+YIfNL/aRqZFe+SnsRO9aaWJhiTst1QyKJot3U8hjHNuLm952b5O
ObGJXsEp05y0exhp8Boun/ngfISYdK/yvNKuSozQVpuYPM7lTpgttsLNaMNC1IEyJrSElIn2A0tw
8OtBQBJroC5aIWb0STi5JvBDt0iUyq9tRksMg+p1u2Sv/TIqbNTTDMMDK/3O0sEwZzoNgaYa3SD0
URNygMmEuMz6wFn22aCm+2EYPqnJYEg1XhQnMQK6dEzafaPszXGK7yIWO+rk9wY/TQDserJJmww7
lG659Gl4XJryFb95e1VOULjZbsK11OrdR5sA2aKTBm/VFBOVZrbPYWPflcU4DbROBIQDRFCZKH3d
khywlgLm+TieWlOCk7Ys6TaKDXpto0nlPoaGVyohdh7hgNk6fWxHFSRhWDmbBANI8uHTxNASwBo8
mEELQDKyWixXtF0X1j/6NCKwZ8ttdrJXLH0rrwTr4TEmhS20We5hhOyc8GEcECN5tqVxiOTwEvEs
d4a8DJ6a9ZCOCzyD2eLyxnjGkYTJ7emYFvZBbdt9l+qhN0L1K7C+xxglkTaO0db+ksSbKq1/E2Uu
fLnunydpuS6CedqsMlx8asxj5Iwg0qy6PIAeel+yHA+VDBxRg/GIl1upgTwan5dh6D3gRJ1bRW2+
WbDqdm2Z7qQoN/5USe0aJrarbS49dYN16BLjblXKz2xTTG8fTJwM19Ayaemtbb7AhZwrK/lmd/fs
pf8s8SIr2xJUijwd0ibcy1B3ZhNoGMJlXi2XSdW36jKHIOXrs1QvvqrYe0WoOlNUYFdVRbw/SCNL
GV3jJm4wcs6ORostUZb+6kazDjFcXDmQJY22vJRV+CcmPvPTufpooR93mLqeMYnl7joLG4xuj4cl
XRYgkmHy0zZ6fgX52AZN1JE/lUu1j61+eWWGDVlJfhg8JfADK/3X5Kj24cBcJHivK61VqRwnC47c
xjFWutvcJdvGlvddPRyccrZWljGeh0nbTwNZWSTBpc4PyQxqPc5hSpaFeuvLdDNjuA+8wSZtapYv
vOCx7XX8mH57/Ofnb2tSM7em42ypQt/RloNWN2d80HfgHX/lMkuDBYuSdogkuIE1OHLKx5UW8iFN
8Y5McCE/8wx87EUTrkQ38kYaX4OjAJIIf9syejNrrLEjo/DhZxorIQGcGWwVzt4SqIa0GRIZjd5m
W9LhTozmNzu25s/V4EklcZOiiGObiucJVsEq0pcvabKPilpvJSV8D3N751jT+sGgzHKYRxHWgqye
Ekc+KUgrnMGS7xFTnK4NWoYmQ7QgauQRBEJrXQ0fzvIZpRiTTkCxtA+lPmbdTvSkfRLgwgjSzbvB
oI+u9Dep++m6q65fqjh0jYdPs50GqjkeIqyRNfW+iEOf/daxfJgpp2ArLWfZSaO1YKSHopGWjTnn
bgLoYMxod5ywWQY+AafGr8J2PWFENWsYQ0ahu8BDTutpg8Wi1w1s7fm00jt11Qw4rxdPeo3rQvib
TyyHPg2g47m4t1cVDk0Q3S0nw2JY9TQwvcCk3QecsDK2GYAS87bQW9FryW6s3m3lq9JrNzGapyHF
eseg/47vNsvtZqY48zDv10UejN1GKL6MfZBeeAQYbsecWAd+s1o2uOna+jPYBqa78K5rdLw0Jrdq
INzyubRu1F3pR4t9SODKJzQjRHO+nYWyL6WH8w2++sM+zLbKCLOwgzqu7m31qiXGqpXXer/JZ32r
9fO2NM+Jeu+HQLKuCj3UaivRJUgWoc1eCbRUN1/6Yq06P4oKExk2AMdV0z2J5JaQNjXhRbOfTRVo
cT/sa5ZVM66MxGGfcbaFIl0SY4ApUr4kcJwl9WuyXwYQBxC9/FZlGrHGF6zsIDXBa3k46qsXvTKu
E1DvuQh5e6xVDKCjxkZPyjJXq7YNbU6tdSijfRHuoiTIk+2wMJ7Aghpl2V3ip9i6CnRxVeCWXZ3F
EG6k4jLT4G5SJHaaSz895Y68mhoDFizIo+Qe9r9T+Ufi5JRTeQOnzB0t3mrF8QQw0bFjMium/ETr
iLXLo24t1SJQzLfIiv1smf0igshxNFhC6fKHmYlVNODJU/9ROICm2m0jcFA6iYqZIuR8SCiLSnnV
pGHVAtCw2M5EhlsXH65ch/apwmLd6V7FtJfV3xEsnmhodKW7MzT6Xd3j1cgwmD09iLC+qY7YORvu
3Kseu0yQZO06Ka5LOwKn3mcSkqJTuRiLrDXna073S30ceRub4W3hL2wMBw5TuuNFWuUKUcCjx8u4
FA/7Njbfvr5wUjKG/+X0pdsZ2zbnJWlueYsjWLzPYv2e86rqES4XEYaOibE34nyTPHy69JeoKdZ1
2sMcexYoEwVV3hqD9iXbyiA0eMngp2C2lW8Gjn+dxjK8VUZOihH9xAa7Yd9SO3GzXqN3A+astRe1
5UfzXivzdWW/SNYeTMY6L34H7T5OkVsLdZVor33Uu1HYkP8SuDhPCTtZye2TNumY+Q80hUq4o1a5
r8ANNrTqlaOQ+Xs5ZV8AiDugz9f8bQmNt2pDTK+kVG/5C6KzCq00jsdAnWS2puK9A5szNXoQTflW
x/x7lTvailZpEHKkXdXvYN5jc0uNWxgFVNZzHV4UsVOcLV/GcVaWHswcTjzm8PHFtJUS3sxpLcwj
eDkU5zB9SktgW9HbQi+cflDQsDQM6RgtWXeiXcd0z/ftD846xUIj1X2ybmr5nkbvuMbxvk+uJqR1
58wAoCtfyX7tiBN+vmPjHsJ3BT3jFRX3t/uI84+HL+bY3czBWpst2mP5UrbSTip3Wbic+3HPGx5N
/WZy9kn6mg/aSmQ7A2BfQfQ2ezrjXln+KtoN+qhkEz+cm/Zb0z4yGL4iUOdLWHBan9XqB8xyjjo2
qxirRnvEgxW4mq7jeP1srKszbTq8mcwTiJOpCmycdipC4UnZFuMeymMusLbN3+L0XuHYp/WJtyjX
toBH21xq42tkX31gYtKraI96U/PLfig9WXR12QhwMNGZyaGp8K7NbzMc74Fj1tYfgCJl5ZR/2uIJ
I1u9OFn1Nh1+kyXIrRfYTnBjT6FMr162NYmoHAt3Phz/JDW6RixUymPPkdVRxHXWUlRyDGNe7xrR
wRDHWlCfvmkR1MayORIthWa8XrqbQRcJ1i9sUIpDFTh+qcfPDFz50rwgj7LTHUhQDp3jNmRa0bop
Pis87PpXo/NlFRLWcQg7Nx5Xo666OnUKPPwV+0mFSxRGzzFRY1LuugdYZ4H0clCAH0S5V0zEpfRV
98OtnZyD7Rwdp94YBfCR+TkCf5FHOO17afwyYLueCXgY8144p9HitCLUXMvWh6b5ePhpWbZ3OOpb
jccXpOklF9C9rxz45TduCk7nZ9rWwXEvSdSVNV4TmTrlO8gFbhq7jLLnibf9KcsD4jpU7nJViZNI
PWv05nqnpi/pFKTzqVzuevUqG/SkVPcxNlZ2/9ksP1jdVyU/uyeelzjsxHOon80hiKe34bEsasur
YXsBB10xREOEECwL/7fwdCOIyVJz3ZvDaqt1s5/1BUx1k6PRt6t5Nd7GZdO37oOpI5ELkL6kpwKC
uLITEjR4txOcjm6l8AVWVrjCdX5qrlG246Rwnf5pSoKaK6OZvnggHIMGk23Z79SNWjAViOWd+lya
Gz3J8VDoIM3j1J7gPpJ8S9UDV3By6ohH9pUqD6+1F8SeJn/Rld2IcXW2tSqH9cHtc1ruOkdXee8j
j2BYGATlT2AnFqDCMuzHFjqzkTCUUK4HjbHpvDng27BmKGbVp3cwXdiCfKbLWo1/huJZlj9i7bVT
D8I8qD2xVeNKEjlcXPjqQntz+pw0h8Eg4URbiU0QBuNq6G+x8ZrJrRtNmR9yroW2WCtD68UgGXoL
TMTVKLdhDvZK30CTDchWwTZ5BWTEuA2qluCpcgVcr2prZGstrwlggpF0At8XcpcJB5gGp2UNQ9GZ
tjVixm7fq7yrHUz6DGjhZR59ab5ZGTup6qf2durvtPjwfXdx/1Qnr6n5OWKE2iTvcjN6Tq+44bJt
mycV3ZC2QSmhhbiGoNlsQlVelSzMyoYknlpuSzhFg1IqrSOZXNVYFTZvjQyr6NxpD9dI8N4yS3xc
hWnsFvVrQ9w8OeQ0mieWvWK9qGhQUlq4S/hdm2+OQnKq3AQ/MQO9zrm79vhpTEQWcw89KXGJ3TLj
2Jc3jQgz67+07L0pNY9lq+prwOMrOf9VaC6FPuKaRTCrL1N7G1I8ON1qOIL8UU1S6PatUdmFg3l8
huUlY2hDdKdHbz2veEJTXphW7qKiNcCsqpuvaHnqgRkJmmLTLbOenm3sJnYCcN2PO97DpnwV+lNu
1B5u467WfmTyn4R+Xx5BorxRFzUGQEoYYdvlkcWRNV9K5o+6/2i3fLRL7GTJNdlwOjwRfca1Vk1/
Ukc0SgTpCK5P2K1IFF2LP6cxgaayjR98TD6SO9RH0nGKnO1YLpssiliTituXgHC1iheCey3/MaZ7
3MqARmmjPaXZ62y5pu2lOvgrwJpi16qfSKBrh1WRP/adkm9gcXYZuL1Sm6/UrWmvmVyGybKuit8E
0nwueaosvGW8m/1TsxB74fpWweJjTMNRf2OK9+PLNF6s7lLaUML0cy//NtXi6TPzgAksE99Oe165
l5hhL/5NFsci3lY8Km6oDWKkoykV1UUtIlck58LwVe1imaTlmhUIG7TvsIBVPsblsYyNXdyGvuhx
qp2u6nh3KskN5Vd1toMqfM2rndL+Qcc1ir1cLBxnmKp+RvpJm1+WyccGNtOAjNaAsybSFsKti6yc
zbiipfBgLQyJ1vdJhyC6Vs23uPeb9ta0eAS9W2TH0btafuXkfEZDw9q+ki8qp+dyNYyjRE+Ig95S
DYSzLKBHj3RyUJxnNfYrUE+O897NbqFsTHiiBgKXbVxEapLulauejldpnRbPCh4g07fUAzRzoDWn
hH5Bpqyt4anWP2fOnZjsusEbofCpCQBhO/XmJZVfQJ4XTCHP0tcA6n1iINcrndMSXxFC4vQ8Er1Y
2l4VZ3PcK5A/2uIlnE6y9fRQyyYOM+cJ8xMPpI9r524puTYzUU71ZcCMe8T9scoQ6fSa6H6+oDCx
AJvS8NhoC/MGOgwICpbYZJLeSM4cXvXYvCTOxuTcT5Pf0jrEEq5r9pdjXnrlouvnxIaQSMW6fmiJ
/RNUaEdr/CRhmjN8rVGN54s1Hwp1k+F+aeEcqzGlPgYPoQZPQK8bYeVNZ4n4Zt6G4fuCT/DSfXbZ
VU6OQmDF6ZYllK0gk34FU7ZddjDpgafh25WXgpW70+kTsnNcNcxVAoBGT1OvBn026xMnX+Rp5SbE
XaysXEt/L1Rgg8MvlJuWM8Ui+veV8suYv4V4GiM/5mwOn63cW/Lncr5K0JXa+1z+6ZLaYxxglvZJ
9mG0I8ZO1qEf4T2Ekqs58O2zdTW2bkrIE3mKgGEYvVvjmurlNrX8UtrjxrvPDUwwBM2EXQSCJ/VK
9k+NRLhgxmbEBFnqofu5j+zKJOrSma5/LLaEBM8maKkuCcoHbe57y3lOl3urPEsp4cxJbyzguaei
xIQevI3UX5PJ9uz+2rET1cpVMj6WxtMFc9rFj5w8DfoG7m6lPMmRjlpJwmjielKdF3mXMViHu0qa
k/tlawEws5SgI/abON8zAE2HGtoi4VhHhKha8VqZj8wO1jm8oGgtMFRMcfxhyszCadhq2J7Ifn5x
5lk5zE9Ibt+iBaM7NAB9PTk+WLrbkeCYXvVwUlgr2m6pTgbkNW0zLMcMTCX7s3TM0eGkTWf8iMH2
euNNwWtnKP16etWjQPtLkDsVxi6a3nUzELNfxX9U5bosniAaQWyIevRiCdOVviZy57y81KgwZMwl
R6u2cPbE15aYvVNDvwg/6zIMlNn2OtiVxcAxl53IcRmSJ2ZqaJcJvxTOoio8A5eC39xJPg5aRnd2
9CugZ0ImsSlZd4Xxiy11TWtUaa0zfnns2pUjCGz/qA41nFs14gjej57RaKsa2nEZ7yhCrhayNokm
+vyrGn/z5IyBl9pEbLMEmb6z+El2QiezZHee8x21J09Bm0cAAh+UexIoPKWLGGBZjypqPjx3RMuS
oIugFfneJKpfvkQHvn54MN3PTX8YpD34V0f5Hqf1EnMHfmflORm2jjZQX4UGvTXzw9AeOgRpDlc3
iipfL3Ctd54za59FY6Alr2N5SVDxu7omLDio0/tkswy0nzBF4s89YyAEVa7WfLfMl8g+5BpU02YV
Kj9K+J04KiILXZy+KgeFJqGJ3pPuTZF4+TFyNb6m7lOBvoqGoPBPXL3FSHFKZrgSlwxd2zOzn6Jn
C5gK4ECFW8yhZxTvGQzDwVOc3dAGY+ODTs+STR2uzc4V4bpWiTDx/ZXQ+OtbEq3L4ikLn7TCnWWy
95G2bceblzqw0a5Uyh6yHHqO8S0IqdL2XUSj102/j1hrGNlLxEahMVkDE0X3Slzw4+VLFTWPDitP
xzy5Jbh5mKkM2s+EGa/82I152s1c+qFheyJX3Rbpqa05QJGC7JgDo/wzEGzb2kW0YMaylgGlDOLp
wE6GpklUrOQf2Cb7y6g/tRbkJflYNPVW096JMmop35VDhuP3fZk3RcZeZgJsW5g5rcMg44ab+PGI
7FlW3qNsrzG+OU67Sa5dk110bi5pylmt3B1z8kRnv8l43Tc5bu40mrT0YxhXRVwm+7cC217ry64h
Jq1Ok/KWWc9Di0m/8pYw3tYNlTvrP5M8uE2deIV07CjXNvk6S3S35njqan4/VdjzvoVDmh19LNJV
0w42f4clnQUv0IKCNBqCU+xc1Lfa1JHgI7cj7QIeGtV7Ue6T6ml0ZDdmCj58XgwKyPDzKHau5oU8
pxo20nSC513YCJI5Oo1zyuVXfaS6Uq2jEbnP3FSjWEXth5kRR5IJFQv8jjB2Zdzx68fpsezH+aR2
ZyyG2xFWZHaosi/b8CwbGxQQgqGO294pMZmibPyFqeRMvPTt4kqYozew1Uiz5jbx9f670LaN2Fbd
l1HfQm6rwylaPzfo9lb9VmrbutrbFMLsF4XAmLzMmR7xwGFsZOJp+yya0e156vG97l4cSzDlZKxq
7RfDd+YyI1pX3iyVFLdy9fSkUckfIgKSR+V8nc+fOohLXQJRrGDYXobIch03GAUWvGqqTH6BmjkX
j3rVixUXHE58kWtq/uZslH1trw3+NCW2CuUJxXFD3Pg95akXwiurfqbuVEHU47/r5ckq36zkpTcu
UX2ixHoWwDVEbl4VyQ7GiNLXgoSJFJhW0iGyTeIqSOyU7plPVACjyXtbzpg0q64US951yfakePRE
m+lekYtz3ciTGxnUEKI89EoDCa0CpG2Qik/NvAqd+jmrGXuqkL1a862Ru9GdDH1VNG2I0KgQBJqx
29AgIC9Ua2RgpplBE469JC9myKbj2MGcOl8MxOyTuXwBb7yRRke4cTX4fb8c1Kb7nUtmVsZaMGgV
1a9yshzhMBJ7z69ym0IZ7A9xVfj0KK6spg8gsvpjOsAPJZY2dArcff6BxT6U6iz8jiJjq6fmTQmX
my1zXaaKDotZ2IAs3GYFRxtvcx/tKjuHwUzFINT8ocG7sCwXtDxLPDvYNvZ15gviFQYkfMSIQCfi
nEgrLLCZzME+NXZ4akf9rZHyjaGlb8uCzjzHG8Uu92ZYX4ZseFY4v+IWs2kpH1YzZiBJ2KwRKre1
PvqPip/TNTs1ajZ1HH8UVrK1LEi+jxgipZqlUmBblC1FHgRYU6z1uX5f9OyotfIxFVgdKmj9Rn9c
espSJWipIS8+6ib2WosAZ9LcKVXor2FgnPbAJmy8UFrcpqxPsameQd68hNZ0bJ3mHHY6GhfRypCJ
oLDUkpIxJuMhiYZZ1YFWWGgOhOfzRDdNIZ7FtLiTmd3hhf+Zw5Q6JjmBbqwnegAs/h/Dob+S2W/j
IqKYkNbI1zLmJ3JJkJhunezBvly+1Mh41c1pD938Pa4UKh1R6nV58ZWq+YstJ8S/zlcHsYIisWfa
lBp0XmxFesniWQLLSegSduZr4UzbScTJuimbMyMZ64pkXyF0phPsOhFItCRiNRuRCt0yKqJtyjER
RtOumXVPrqtNpjoIOtqCCqhEkGF5GoV8ngvE5mwyGeKMPci8AKpDc4txadBl9acVxd6QdJRxlCfN
rg+DLrZLjjfhorijWNzHWAgqmeyHBb7KXQqahn2szY9SKb7F0JarCdVjIAypIYSsLTnaZyo9WDBE
62W5qxY5gFMEXWodVS3zWyP1G9Pg+KcqqPPQSn2XLnK8Covlj6VqQTEkBxoqSncookBumqMA6hIp
JUHj5Dph9NtJw3O+qIFSILMCS0UkC6pZ+7QrAeZEEOYxbStJ9Zu+UOgoKpLhmMhmSPqzQz2LFgTQ
2nans6c0EC1Uv4zEMWsnBPlIESsliT9IgwhaZKKdRhi32CrcTpf8Ih8CHWHXbENiujIJppr8Jeyz
TzkyPpQQAZRWVqcgDsvUbUrJcsjQ5DVE/1EhhFg8uapeDPxFV2EY+R2yrYQffdEEWol7W4Y1Q7mZ
q8QvZsojqA8Oga9Ad4gIwbJo3Yb5fRDmXQa7yuUY66KjhXrKtBd5qs5jlwVNbvmhSJ8tQ/KzRqJj
RviU6EH7snCryFk3pkVlsN60S/4D4XxvUKSgO38lUEdUu+fwl5bfFuNaVywaCJ1lm84sc3XwI2Pc
qFQhugLONP0i6JLdbcyEvLKmDk9LLdtEHLpI6G8iyqiaJoGojbclna9lH7+FBnHmkIeHVM9ejL8E
BicZ2Ypr5oHbUfPqIaLgEcdIVXJghstLGKnHaNH28jx9hWgkLlvBS82nF1iDpGEgVcOzXgEy5gnl
8/AWFlQ0k3FXi4ND+NyZz3Puy9O9dPb5RGNIWXn20H5itn6Sl+knWRykgsHV9PZKyXcd1ig2fUwr
ct5uMqs/yDjAOUCtPdskwq6pe2CAecp1yBpSfLJnzLBlCvSR1J9VJbkWWrWJWm0jO/N1yBM/d8JT
3jLVT4dGUCfZnkEJahiZoa5npfVgO3ujZKceKPBANusrS2ljZqOMdRpHfzXMMIzHe0sVPmZst6/Z
OJMl35Z2NrODZpuGMq2n5iyNXDNWVme5DlV68segjrWnKW+C1Mp32ijWndLvi8p4bVJUn9RmHw91
k+49M0jyznfKjuy09aZW34GF38xhdE56fCHb8esBYY+vdUIlojsmQm/WdiU/NkYztJ+rsqcM04Vj
dBr6lMJY+Dua5rtJ351bTsNdacVdV3J/Zli06JsneaKE0vbGr1pkG6cr7jrfT88lm3Q2fNFmuoM0
6gJCI4UvJu2cF9W3Y6IiLm1fk9m0vd+XdaDSDhEV2WmQu9c5yi7TINjtnCnowSX7UykVSJZ9fxZM
Dt4IZ5E12zhztqLIkj/FEJkR2pvJSJ08heuZGaYkTw4TaFSpJ5BuQojKhNn8Vox4mkn9OkqFJ4pb
bn5arfAamzc5bf1czf1kRgrOWzb60B8IZCUxYR71kFV1OgJaf1SyjZFQc4lG8sbRzvyipEQZ0k8g
md4oJ3TERntzSdeLHbsPMcau2ZpQ4WNcUnSgxXlMhCON7KypBz0eA2nOHypymXab9Cao1IgvQjfK
zbanrVybnpQa7jTKu7iSqRs7yR4c07lPcpZpDrg+VUKESHlHA8mmq+4KEiX9NhttRiycngYguB35
4dja5iqtpcF9+PWoDyGtROuXwmlXqeVWSW6DpR0nBBa15fWXdXcqHvifwcBvwFQpfCs35qbRR7Q4
8+gKsg91nXb4OjuGF1Y0jMzpvNMQJixt8s3ho1vyu54UILnbl7mtPiVWSiTGrd5o1BuaSVuljcE8
UV3Tu0AdxuuTOv8qUjFsIhSbnmSN2l/+nmX2fnGqzcPEJ83rqx72vgJ0V8pkpKZTZmSBvIyellN2
l0e/r8ygJZNzUgqj2UMbEL5eSWj+6sausstIocRpmz1WwgGR+GtKG7MY5UAQRsmMXuCFFNRjGaRL
Tn4KuUKFAhRifdJIbkXVWMI/ArSGr3ZcjmJDIrJXJjuzKhoPlHpMPaWVUTWBapuz+a4444WjZhXP
eFWUtd/ltp9QZh4bTAxGmu30L9F/l9J7w5Mpjf6plCcP5jziVO7XiVK79UQvgb3sgAnP8QXorid1
NipNfWiTij6SmkuNqNQaOyfBlrw1n1qiGmfgUoxH0YyKbRWdLQkJZeroSyoOVoFbFG0JncVOCXUP
JpcvZG1lpWThmf6oGtwU+aUIr7XeXOt4WFc5ZUwrJZMNuVlSYFPomgRjbhDPbERofUF/oyxuM6Iw
ohO2kn43HnmJrPiUhhGuTwYtc4UZrRfeBHPkWJypY04hiXH2SbMJSYWBVvEjZlzOcrt387ZEMdFJ
s7E6m5edLJjnaOidkHL6BFAH6vSpQSAcSNMbpVj1HLF1rNxSTX2Ry8kd0JDmsQmE/hwVv6n9Zti/
XdK5etfeusfBI0++FpI3lItXsmWHRXrRBmOXY5WdNjrFvJBO6FD+rROV4nNzM8z0jzk8GpTpxaG3
CVI3m1zpmmlziWdzEzbVWQWHntO+kUwkj92ibdR2fIZbtw5DrpYgNo6qE/jax0PdZIKeqlA5KZW9
y2hVxLZmL6YiyGXhhjDshTV7VVQSOJg/xSj5zkhLS9wZO7nSj0qs4oAUuZOWfEeO4zkV1Yyl3Twi
s4FfrIdbE580eouIy3b4GvxpQ9o7yj4ou+7/yDuz3caRLV2/SqPumYcMkkES6OoLUfNg2fLsG8JT
ch6D89OfT1m7Dqr2bnSfvm6gUECmLactSxFr/eMyzTE5R8NdEDu3ufnekGySTqA+3G7Bm+7wRitv
a2s7kXpipBsVFL6anCXaFybO29I6K+/G4y8nChNHO9zrAJCt9eamb559H+h7MxF+PX1HbebXyUGK
aNEb4YoXM/6ju6L4Sptq1ZbfXKoOlKhXVrwq0pVdHwpuo0BKOv/CVRKdUmQ0dbuT84dTQgyQmQku
6J2HCZUDz7Yzvia/uN2jZV1y3mfBQbZbE0oavWUHZG9kt3W/mx3OWODXprwJgwerCXaaANmaTd6Q
8868lqBTgsoAXSsLKgB+CI8hyoaQyP+y3aYc61St+7Vz1tvHvs4XSdT5KilOET+2mzaHxLrpLXL/
Pc43gDhxKgw0mzlKWKq/S6r25oMO3ZgOmDVHmpMGttvG3RQj35fNPtWbWy99aVi/SKZYakEGOuOt
9JapWdvo3a01lDBjR1D0zeAAqgfDTnd4i9fDck6+RPpiOSTHTvBHMMtak9+LQO5T5K69k75MYrgt
OKIH81h24JdBS5BtcIh15xjHV5sWhQq0RqRy3FWNd0zd6pQJY8/cwRI0LQi9WefRZ24f8+C7GwpQ
VbjMmAcAL4T9zwn6xPXOHUO5VbUsU3vZHqQ9Q8Yc5vkFz0vb/vQGOB31OI7WUhP3cfnWxABGw9tM
BI5n3yX9Rw2a50CsFlgjO/u9cV8iwI/4ir3l2mbM5w3S400UC78abF9B2YPOMz/0y3Aql5IYPK9D
spK4S4n6rLqGAfXAB0ztXsMwZeB8rM5jFS8N6Bsb1iks7J2j3ur02IBK1vlbyqt04pl1xbgkhmBl
i7hfZLSlkPIIUBTgPteMRT8iBTSM3eR8TcCdXnNQmlzb3ZNSdyb4bIK7WIMSrjuPgP+fRvZTROTS
QA169xNHfoiopq7tTdPpkPiUv1zBluRtGL/dhr9lUxnUljrGjTPY6wG8Hq+Dr0rpOw4BKDcmQGNi
34UoDNys25f6MjXCdQceZLnz2eWbFGG2EjVqqQ5EW0zfjWAUTwmon5BYKfozEPw2M7vhuAxmSPaG
4xaxLlg5WU/LJPkKRsBxj5QCOPTG4Ep1zqZ6ChNnmXjXr8qwc/VxBN2Nd0VTnBNjzTqC+iKtz6/D
ryKwThV9JFnZX9Lqq05PssM74cKYB/aGXfAXN2SzngTsSEnQrOzJhhKDgQttyB2TV0q9Mhrbr/D/
TGB4c5ztKsXl49DFYXM2mMsyBiErNLAA3Q/TlcZlW1R76FDe5PHCyU8k1u6TEKNawNpSquspETOy
Dtqzg7Axh0oqmuk+62YUFay2SbGmQXJVjAbnWovyBQUtKib9TJ/HQGPlrJv36DfhMvUlLNqqQp9J
09QaV/ZCcXAmvcvbmp8fB0OEXpPEDD7OgYqbiJHXt4ZsUY+Hiuqk8LmzV3l/ZxEyadovQfsSeZdr
w4i2BT26Zul0+lM0VifLLVaDevF00Eo6RTmmwzRbBYYJRAot/670TzPi+nU4jXed9e5By/SNvY9R
WRqQbpZ5kyPNMMddi6G/zs6h80GmP/AA0qcLcTS+Jk5du5fmthV7rQb39/x53M955xvAEoLpQTK7
Z3C8SrMBWBntLM2vetQ67a3RTWTk7OnwXLjZKUUYUQQ1oqUvC95PLxV3T7Dpcnc11c8dqaGK8s28
XXspcfTt+5QZ68j5cPtgYbdvaMLGuGInE76AQC7oeEK9sBCoMmz2PcN48logpFmuMnerEzZmsatn
lrcp8rdgeEXZBRm4iENn25FN1yARBqZtP/pyO4jXVnFgGHvg+ZbtNUIQdQcDYfKK1SGo01k/FjQB
FAjtEhcEOKzRpN0541NkX2h8Bky9icmIHsF/o1fXxpMUQt9zoFV15ecO6TLmYs4frzGVYXMJK3Uw
GraVcVgRw/ls0DJShQJBhvJ1iaQcwHVGVTPkxN8mgMLZWucQrDy5JoL0zqrUW94Nmg8OdJ5Eui9i
eiaSlOLRAo17WBylq9Z9mH5pUbWr4/Nod5yM09GDx7K48cqMoXnyJ4Me5bWILm10aYZd3tZLgKU4
u3fUpfDWobgTaeK7NrpCaLlDkRxredYNjTVzXIoq8kkJZgO6i8ONFq3secf/C303xVjTBEyDAwFd
+Kk1+ek0+123chk5XS5oErqW/F5iscGwDYMECCHQ2cYIMsmutV2/g1CS7WftfMXWUrSfUf0TVC1V
X+xwC/6ql982iE+kDpSZgw64Zz01D1k2rb0x2irj0iNc0MJjkaMwp7Nmjr40S79KCPdRcR+knNnW
qlCElqHn7Ie7BI2x90oo4NFEzFlMj8IkZAu8Oy0uM1oO7puhPUpeh7lEFFfA+8/wRI+BRg01O1I/
rHPafkhpokRFzMz0pyC9dJq5yoDsCsQKg83cKxqm5mTboleaRok+tl8YLQyTQTMiR/wQe3vw5kUf
XPL5qRMz4jcQf4O8xem14UFjcD9mn4SOAAbzduu+hflzjDgrOSW4+vGmbOrgpo08fB/gy/l01KfL
xFduh0elfooenH9GvdX0XM7WMrI/tb5f2OZl0oxVMnOEJNKvB3WTlURgCHlWMmPsMfZRyGyHqS2U
vJcj9yhz2DY32lpNfpPI4K1ow0tVjRdLCkRgQGbefZI8dXW3TEX2pGeU/Obz1f6D+t4ZzBWpPdtW
2psQLmDKqmbNUPpZY4IZ6mFe69yUbg4+1qj2oU+V3FZk3FXBtC49/X4aQhPH8fXSzgEGetlh83F4
NbYKVgNF7bvoNH1ZC+2mltrLyImdjBVPUp/osLftV2WRHxKXzFRjL+M1ut2fRs4QoyfFEeRsp3ks
ZHEC1G3b99Kab4IMl7joq/vBGnWY7uS2NZM7DzlLncY7vGvrLk3vVZdn/uSkH5mmbiyrRnDTNJA1
1t4M41NspF9jNB+k0/Y7Y8Kv1zdXLVvAUO1Vrlz3cRjSVxNtbKUOZW6dAqf6+uUn+z9/S79S//Hv
/PmzrCYKqGE+//7H/3goc/779+tj/t/n/NOnbL7Lm/f8W/3zJ/3tMXzdf/y7y/f2/W9/WBVsSNNd
991Ml29F+vuvrx9+l9fP/P/94L99//oqD1P1/ftv719k7i5j1TbxZ4t/7Y+P7b5+/42gCJ3Mt1/P
wx9Pw/Uf+ccnXH+K33+7f+/LAg/zf/Kg73fV/v6b+0PitaGbyCNizzIdDJfD9/UDzg/Pca4pslJe
c+wcg48UZdNGv/9mWT9s4Vpk/uH6ItVF8l2psvv1IfOHRxAg/ZL29e/t3/788W//cJb/8Rvh6fjH
n/+t6PLbMqYp+Pff/sXr6dKAYePXkVQEOOKXYfYv3jwTD5YrQwiSAvNOaIZ39EJ9R07y+Jcn5D/5
Z/7F/0iUNQmwAgPgrwAq4+8WQBwyhGRecccCaZoV3pVw+uOMTE/9d/Fr8l9/Ipoo6Q8WNAZd//dP
7tW4DYeAxOwR3p7xXPXxyWpr3rvaIbccKIQg48ikvsLi1AU57Cfs8Fa7bIbAN/Eh4i5fFTWjFjuG
MeJw4CZy1bx0Jm+dYywm9DL+TIMJVltvDnVS4ili+EBYY5oLTJbUew5D6reSCgEHgVqiDVzVBFsH
DlJeLAQFiZxO3T/BKX47Gf4KO8i693lyPmnCXl1rrNCm5BIZXcnghYJRoOOwHHzFZq/7RlYN6xhx
rxvka48gQgDPZYHj7GRk+roD1cFk8pY2aL/k8FX3BlmN0GO6iYOtWSdaiYBGrYdW/xYRjY+txoEC
M89cVYHt2BZ9pLqjv4S8Jy6hZyZ7cK33OeKiAku2L8ZYn2SA5yVADod0VhiZ31DjyK8XJSB0oUgd
sJ/BPsyEXhiRDfxrs6XMzjby+ked7cep628l0bXCybBIh0x4rXmCjXDWqtTl1ogos8HzRXjssjfj
l6ovbg3UZVSWM/EkrgClrOw3YUgYwf5EJuieouc124Of2dEuV4zvtoVwLZpzPIH2KlbcwGkPG55D
vhpDeixm6xLOHVqf6snrrUuTey/13L1EvaK9PKCipYqLV3tOX0XogVaq5MY252ZR61TYEXbffvZD
c6wt97YvHxLmGue2b4LNjBixt/ARBO9N5/ojZ7CPvYEITXelNB5fSLWf0/ZgVlclBqtzNpmanxr1
ukdrnI6sbI6vh4oB5JQPd1HcHdIZnUz7QrTTyhOIaRiEiwQUsVZoB8uV51xCazeND4335OmXMXnS
knM0HLr5gnURibmF/PFKLmx6cRQtXol9GJy9+bav6J9HdSsPszhI/Vw4YBtry6I3Uhzm/oQcxcWO
Aygxt+5qDgimu+qgi5OTnVvkQdKYNsEYr7RkPERpcTuGl8Jd1eU3UeCLqT1Y8XeY7KIRGclT5616
NDroF1sT+j117zQNtgz1uVzTOL8yoj0qEbMv/LnhqU+sblUU5WKGVhJKLTv4c8HqQNHs7Rz262Z6
CpH+2OHwSfc1s0+PanS6DdMC+YizxMd2gdW4qYKHtIiguCD9ofYRPuUTi7GFmrZ+qoRaMob4jRUt
4uwBa2GenZBxLELEOrnxoU0/43DE038q028jDw4mWEXCjzZCJIWEZGPXnWZ1JxILfr7dNa3LXV+s
HKtGAodetkcCU3g+bNo6Mqy1N1snJ56Ok3UeCkRpibutpdyNxRXwa5aDe4DdXgzJo2F1xOwfOwhD
dzzN5mcX3mfeBkH1rhhvmzG5dZVLMUpyJEttV8l4yRWN5YjiBQZGa65gT9ECGx6FKjA3OchJ+5JF
JRg9touqfXAI53CSeclvgvUB6NrlaFAQQj1MxNSty+5NC5hGNSj9fvoI+XCB8a1xkU23/IrMlja/
aF7WDSwx0og61I/D6DyPLgKsrMt26WCe6NABmREuyvTpap1dF9PepRbA6O7m5FEXL5FUtEIC35QR
NV2jDnYqx00e23vZQXth/rBMThYczDKKUOja60ANJ42DNWZIDFKovshZ9xlrN85fiaAxE+kxZt0d
gPb0PneQqFXoZ+eDEjQWQZHofXrpr5A/BA9213TVVmJLQMC2bIO1PfINCcbeLCRTOYRdwepQ37Uo
mGSgLZWrVjq/Wmd+joE+miA/zAPucFOu5dxhC8BXZ1tnfiXLmExiqjj8ArWeJ0vMVeFaj59MgWIX
aUWPzzEJ7lQ2roLhYQi4uCdAMeRmesSLlUDZoSzBrk5kkvgRdndiEtZZUq1kVi0NXuoBaqSWOGuF
BXLo1NHOjY3ej3sowr3dh7tidvxEjxHKZ4cuR4qbeqx7hX1To0yuw2pvp2c3RbZ5tVuKuAT2rVZB
XUBFXcnHV7iG/YAp0oynRZuvQlGuNSwPwGzH3Ch8XXlUWmP/EXIVIqdNzIfmCkUGPaa8W+HssvE1
Hws/j6Z1X5CGXD/XPGQA3ODfa/JdqwMHnPN264p82evxjTcf+4A165rdDBOlufaHENFB6PWNNoc7
kO8U2mRu1VrnCO1MZGfRvHdauotybYXCZjsa8dX8jUUrwN4zLbup2kqbzBTXGD8DQ37qjYvLqXuo
6uCcDh40cbFKlVoptMC52S0N1pYu/EQ3spHiJi44FyoW+bZuQYc8uZo6b63jHY3dfjUjLQ0NcV9U
CMjFxbHbNTTcfdM60HKQ4URm4K95GOeBG0+tMGEjzjXnYjteFbFIPvm1Gd5NlaHeU2X9SGrmh2Wi
HEzHfd3HP5NAN5bIBC5t492GvfszSJzDFFnfzhw+ey3uHksDAu/ojLLQTUda0i6dbtiLuTnZ2nTX
tvXXaIyotzSXJ3B+TcbopA9FiRyAXS8M4/sM55nvpWOyDjqbvEUHDkwUGAyCRr/NsL5i8McB59UF
O+4427CDCEi9AmJpnPS1LlzseUXyGPTjJvYCUqL1u85QEWhyVPmTiyVIA8bF/HFWGJ9uCqf9nEoX
qlI4GOfMUCDGBajFNbznpT0sLXN4DmpsE7PWvMyNce9FclU4WMIKqa2mKHmYZ17yqYGMybL1fFXa
GdmQquh9LTKBtHKb9BYrbpapZaB/6TOk+FB/hpVseCqfhR5Pm9h2PlSrgTGGbsQdHdFA0FNJHDsb
De1q7dEfofK2WTAm3qmKUqJ4RlppVeLTa6Z9jgzCJywdVXPNASIwdbXCeEpr/WL14SEazaNm9Uyd
NrSkF9YozQlpX3WWQbBxHkG4EYIflTSSTCYEZv7kzqBpGbLRaJo+3FB7M1l3sb4fyggdjPKSM+Oq
6duJuqmDqPAT0XZbwkVI25ZX3mm6mmNrB5w665JVa9i3SabjEJEj6nfPMDfWqMWbXKbxzRR505Ub
O4SJVyxrUz4XHTetk+X70rJvSeNYUyi9RPnxNMzzrabzPookjrn5nJOqygBkozELyF1HPMWywhpJ
4nDb0KQ9t49Zlm5ZiqtFaldyq6ps3PQeYJ09lU+e3W8yXK1tWn6lkfGQ5c4ul6paJHkj1oVbXIEd
DEpVoEGO99g8M2/wSI6yTzMpD2sU2F86fttsql+qybuzmmqTiKJbxgFW4lzES7eyux1f+t1JPUym
gQvq0XfYTwp0LAILGXE/u4EEwlOr2wnNUoA1vWVc6gEZ0sSGzDMsQESTP0Kq/revwnTs/mXz+9dV
OP7+103412P+2IQN4wdXKs0XFEnZBrXJf27Chv6DehBDsOnapmlZDh/5cxM2f5DVS+wuBdXsw/o1
5vrPTVj8ALHXWaBZhB3KId3/0S7sXNfQv6ax8T3RbiWpEfeukTjXb+KvSTVVq9KSd43g1O+A7qZk
ADFFd1bN4bhyQlRUMjZRb/TVRCBDMR0w47zVgbFVNhA4te83cz+8Yxln7FI41ow5xT3h7aOmRLlh
Ra+d3X5UqvmAlTBJB8Gd2Nb4G6YCfU5RCkhc4y0luWav2ZoCdiyt27BgViWVpl51NSZhK2RSiaiA
7AZM7FYE2h+PSbqkVMlHBRIvrrpKvdHXdfQYpPJGq9PPVuemyOtrvFcM+SGS/CiEvo103u86QQiU
d2Bxw3ZB4ECGzIkbiwlgyM3Ct1R/IjP92TB5bwbI6OOqhdwxIKlSQ9tO46geZKXfxk5eLo0IS6a0
CcMJZPDSjPlPHMX7PrfS9aQN5TYS1WUOk/t6EndhbX57AdxWj58esLItN+3ApK+releNWPdnWsNx
c3pnREBQ8pr77iToYfSqdTY6hg/2zvyrt8r7OGbVFBRIMQ82N64TVqta9ANi/aH1m1yz75q8JIMg
6kwKqxLGw8jdDc01YlufuqdRC7pdGKfuMvQqTi1vqI96kMQHK+XIq/vMWqBFat/JLQAWttv9LIVY
9CI6ubZzLsosW2ucXi+Zwd1hRJ79GKgmWje8blGWwGUEVeywuAEdUnoX7MeBWasKd+1V3+dSZ0ZP
VPhziuPnuprvpRpB6EuvOFUOGInpVJ+alkArRTODwzxryzjLx62M1Vl62A46QQS6PkjnLu6zl4xw
CiGLbqWHob7z6uh+JuPTJ/6D8kIB99xXY+pnbfuZ1AjPRMz1AVWgNn0Vtss6dvbNbHJx166v5dF7
XSYIm3PrkFqt39sBeoGsyM9ZdDX5Tun3pPc3bsciZzKO+WqoX52Zxbcoy/Zqh/qwgoTCkPouLs0P
bI4xsWUupmeje6mz4bMznbWZkKmoUYXqpYiOhavu81jS31FmxzKgnzJSt5mDTyJRz4oNjGzxblUF
drY1HYVmrU9ObYnQL7IfRntGm2vyK+qCiyhQIl47UxHrbObcwgyYW+w4IX2S3Bu2HW+JDN/qcrhU
Rr7lVnpL+uqpyxFPa2b76TbDpWRquGqM1Q7h7cHrm591YZ3qBhlwMR5MY1plWfichN4d+ij+fp4O
IxjXWjebOyu2LQwxEk46AgRwQ+MQQDKUQfsE5Ncg5SyMlVOx8iWz2Cn8oFWLbsgI2hWWHzg9s84w
lUHUQkhDo2kkAvXzA9uv2HSlB1TdqVNCA2bVa2/elGHsx1XPu/xnHIAHlXl/g0R5AN4Ot0MS740G
HVZZova01JeqKiKhilej6Q2k4uOtm2rYIgb9JkiMs8q9IzOHQU8TFsTOXI8kl+DRhMOczXHD28xb
2HP41Az1HpelwOkT76Vm3A9TuOlUJv10ZC4Dbn0a8sFkX4PoSHiGWQXqcS2BxUlZgV6UlVzNLVN/
XTrrMWpbkhM6dBYU0i1tgTcx7h2Dgedqheja51FOaMTrjoQSVHqAK0OK4NFdS0CZGyinGAKWTTrO
MEfVCdNI0IoO9TWY99DKYNclWrUsJaZcaWAO4l3POhLrD0ki3goKFBH3tKc6wH87orCgq/4Tz5G+
FIMkElnjJLB649RaZoSwneGmgdPHnQSGz/P8bcYl7/oIQrVRx9C5CoIT3t1eZpXrJoNw0cbirfd4
A4UZKkydQCbj2vHb8J3kE1x84qS3Xo8Q4zo+svkP/bL2Apeiq/EuGTr80GJedPDnJPsDQgj7atDK
2OJNWF+dCPXONX52pjzPI5oDVeKMCEpiUlODLdLh2DTNgXDfDldlPmbusp7Ku1ITP5vcHhF3IyCJ
lP3a5wW8FbkEWj18SD4PE0pRLIycOIcwsD0GZYMYFst5i3txy+g9k81ALyLl1ja3Gsbra/iAkk9j
M35z6kH39CHKH108tyJ9jOdSbqfO6Qn8Ku4tLFwJowJCrehZTsiDp3F4EOYUno3BeJ5xrPUNt6TV
X5OgkmkZOCYJlQLZ6YTjsmo5MxzDD4U4xaUktKLOUXMHr4WalmrCqzzZ2aqZvcgvgmFauA1y/SnX
Kj+Mq1utI5mosMy9Ydo7WbTbuEQlXs/xGxcDzGBV/8SVxcHQfo8mKoa40hogEe6ohlSDcrJugZiA
Exz8GySvhZrVLHhZOnuoyaUyo+cUvWSteJPys1cBmAmJMfdxNr4lIGVGkm71pEEc6EFhWmZ1kw5J
txSTxAilyiVK3Q8vC0GXwptSt+B5ZizfY8ARkbfJm6raej2z6qy6ij7Gym4wmg/ZUr+65oVprIIU
qZEmo8M82usqIrsq8LSLV4h3Sg+PMjRdTPrcJ05XbsbKei8bi/XQVCc5a1R3IkvDpoZatGkxdsYQ
J1lSimVb98iVUG1sAtsIN5IgpkUWIzQJslnfdaSkkdDDrk/wHIPJta5Ra2oiAaymWY46sLWXQH0G
5AAtwqlJEUyzu5d4jWmcepBeI/1YKGDT0sl8t6CyKmkUETC2M++5rA5xrfQt1Pi6KMd9YQa3UdZ+
h7pZvFq2F7ASavi3GYTasd6kVkH91tg1q9AKNZQy824cZLnRBd9zWacdAuDrOpf3OKeCHrDI6x6F
4kCqhhj+nIQ/x8y7R11D62RG4EJd3EWs1ILXBi6upZyHjYWsj1SIIP6jue1/++ZApO1/uTmUxRea
rX9m0X496h+7g/6DTmadTFL6qVzT8iCZ/qDRvB/CkkTt8WHLNV1XkvX55/IgeZBtGi6Fzr8IMx70
5/Igf8B7MelLRrFfVNr/ZHmQzjUw9C/Lg24QjMrtrQtpSGk61pWY+guVlqZ2rtgjGRdLd2lG4j6t
S1JSAlgvRp73zEqWfS52A2iXH8Dhc3YK/KB5dwpEgWYHUgg1m8X/ZtvxJy+cd97Q5mgzoaUL57HS
i31pmMdkqGqEUv1eI7rQr+zqxSEZYy2Us/Gq9xAVY1N7xMtFaPKy+DRXPR6cLsNdNbp7zWJLxlZn
cqQxp0d5pBaThr/GHLB4gKNwoMjAIB6g+hnF2bye9ZKVe0IcMrj1i7gKx2QWFLADBoFZ6I/K2r6f
dcs8eHV/npzpNbKyzxD1o1+YzjtWOuzbJd4zQDfYKleXxBcGJzeoPpRjpFfdJq6iMQSlT3iGMHON
a5GwX6hi2nSdPiybxiu23CrMseSG+a6L287M4PasMcMXHcrbshviJQEUhyxVNHCb+syonT3lEjtl
gpQJm+P0Ubv6E5I5d4H1R6GKwhulZdhXgoLoAC8pnUWcIh7oR3TOwiw/TPoLaSYJySNyspuayjNC
ANCdJ2RupB51XDJKP7ywvPfi7mUO3Cdk1C8u1uEyH94svgnf0jSonAnhCTDYC5FdHExBq+26pp5W
tWuv3ELbp2Uzkr7VtJuqbJt3YO5oNQlLPZJzal4TbQoOT3UPTH8l73mg1cdqG+q5REoebUavLG7C
2dq3Q3I7UaaOAttFGEvc8iJL43decSytAPcA1PVDrOHfHgMTyWo8bnl+SKlwskulkz7phmqZeWSJ
Nn3qobAeHvKSuKpY/w7LYF5oLXhsoW/heD/S2XxSTfs6BN5d6Q7eDhDya5Dho5qR1jSWhvNDjSRj
UJjjGxTduiraVU5+KyzxlJaMkxr8TtDWZ1w821R5nxRYJ6fcRrqXFulTO3v6ph3HjR6YH2PnscRO
t8aArlHzkhMUI0c3JLIOKt/F2lvSFC+TssBbNd/JYrIbMTw74fgyl8UJPX6w1EJcnjZljb5XklsS
RJH10BfIbIU14RrzsKcWE+ZazRj3yTjvI4k7cNZR3NmGIgJRVRZWOFme3W5G1Vu5z53Es+MyDy70
khEMU0t602bRsI1NEhDG1t2r2vxoWnybjWRHLyuiNYH37U0yGOey0uplnZcsjHlJUcWomO66oV5r
vZbuKUbjl9vxMo9BGAXuJr9LtUMQuPdNipc9TlF+uYhl+3GomBNLRO+B/dYYOBISCh8hIatXNiti
pdx4NevpWeRwh47s3UOVICTJyLb2ezcLD1VjAFQq+WZ3CZ5H5rYlwtMHFfLGYKEt7wviBH03gtoN
p+gJ59ox7vDgDAL9at0J4Y+zdaPMGdUpMsnC47vKgvaCZeM2svAbIG6483TexQUmJ162wyEdsTBK
opYnAfOhmbhqATwQbncZYxn0ceN4n3qgf8w6fGqt6Q8Dpx+cFcKgTn33HXRDZ+UnO8DAHQ0awTop
zvpebOnmfVA6mH6d2KckwII/WfqJmf/Vm/XvaeAgdqxul0fEpjRVdtNppGsSwv5SlyQb9d7OuuIO
k047pUjzG90ESeA7epjb+KycmPelaRLr1ibHOCEFogtNokZz2OPoPKUxdZQJMuCyZQrF+mt2nT+E
WLWbqfQY+/FdpFpwHMOi80vdW0MrnXI06taQV35myQtyfBznSQZHWbZg65qGewcDq9efkHcRQ6tV
ztLQcGhNlXvuo2aDn+KVhGgWMwH9nts2z5A5W0iSoc5T2N6Jo5KH1PdFWPc+oWXaAh/eU6Rb96pC
aEQs7cuYUKpJB2HAcpQfaoEdAvT6Mo+h+iqjbFiWQ11vRVQexkz7xtb97BKkukhGBmIpp7tc0uHp
kNYLQdXtpyjNWe9IQm4Mq9w2RU7giRU95mP7yCC5Rxv5WGeYjYy53xH6vlfF9UKwqmo1BQIvgpyM
kz0mtBSYWFNFJS8urA0nb+QtxJhduE/2XqLeFLHihwGjBBFI0YdMp1cxiEsp2y/pqM80n85R2p60
cNYXZRIss7GMLmXRkOfY5hiYzQBiten3SjHOh/Z4nKT4lsL9KObwGAz1QczEggOOm2RjsUTLPofY
zaQJDykfVK7DcFkea55b9Yu86hDkNQXdnF3DRSQrlnePcnMyMz1UWNS2exJ5yRQnUPxBLEhiScyl
jIjR06W4bQnuY80M9kOfs+hzsuXw2onTfnStfaTwehPKal6U8KaT2d10BTFB1iiwFVa4ZuOY8lQz
Th+jAKdVbipKWyGqW81ErSm0uzmYP4dZb1c4187cQWKtcl4f3eS+jR4p9VYVuiBEGEVoXT32JbYS
magnLQpoB7LqnGwa9bOsxHHOmzfr2rFE99GRPmbjkhCjp8ZmaxTjupfWlqMKcsycyYIejcNY8RUK
g0i52g38pNA+RtuBfO7aEE1n80oUza3mWZu2oje0qutHCROC1Bc/i5ESX1Zq3ONT7bxC8RCO0fQn
B/PtQjVC7JOaN0udOUd7iln3aghtDFw3FbOeb9cxIFGCPLgw8icmhYVhxl9hRmU0TAn3yAgmpDd4
zOwX8X/ZO5PlyI0si34R1IDDHQ5sY44gg1Nw3sCYSRLzPOPr+6AkdUsqa7XVumpTZmWZFJmMCLi/
++49tzOB9Mb+ocqGo6UGZ1M2w1WruH/koQMTmrI0LhtKAVVx8Im6wYptzjVJqntOm/txLj+jNv4o
NVHpAje8qMfHKmDcs4zy2BRDfxf4y9oXysiul+y709wTq6zrr90E6NOYQ8HAyz/vogYwijvfDUPh
Ijoy97I1Y2HLIdgB93VN0DM4qoND44zfLM9w0dvVqa1Lih1Z+CcwDu1c3+TLS2jh8+X5tuavsgfz
YnzSCc4mVyMqGAoQRXAaSXsWlr6v3fTU5jygnEUyS+3pHATyNqlx+uYpuWE2l0cCpxjCe/0wafLY
SmWv0k8A+lAvj3iYWNuxTHDGjykL+6bINlOZPbV++WAFXKzM3vmcFPCkAsUUbbh4VxkG3oAlj6Mt
YHB99iVa56gWW2xAjHrFBQg2izdMyxuPJSxG2S1vVoEW2r1z0wFklpT1vlfOzZS1+pgnxrNekHaC
heXKjIwbLTGZRWwLVvR33PlEVIHjYobOw2S+r2XDT2y2zbmYQvNNWB5HTx48kpq8r0krb1U0cgDk
0ZjeSgOPlhGxmUUQWNA98Bb9CP3dE5XGHdtybYi5w8rOAh1sumzECf3mSc2jV8BGE6FxB+GZRsem
fZjD/j+DIjXbwnFd5rf/+t3U+E87psev+iP706D4v1/126Qof7Eke0iPxl6HXQBrnl8HRcv+xZYU
+Ho4LsXiyfzfOVH8Qs8ffGphm3Re/GXJJC2PshnbMdU//uxfmROF+1cvpKUoxzGpQTCXXh7+s3+e
E52+1kDm4U16pUr4FDjHeMkOCvWSxCikkgZZCiESb78QDWY/vkR1e1e0jBFR2pzgSxOL8E+hBbUG
SGNoIChWNsmSaOo+zZCPvKS9Yz23Of4PeexzgDbGaJGRCfyLxAHLEGkVXLeKB98IqBaDjGswctNb
Apml00Da/JYwqQWFrY3LSz1Atu4rQPWjO1+VGtyh2fLX655Y7gikxMpg+LTRfBFieuCcxPqsyeOT
Z5p2U4IMJPru52CLfuNF7kc7dRNpoXxxfyWbeFrwSUwHQCKIHAHuIkvKEfCRTHZ+o6o43CTaydeG
xMkeMpM0OrsdrRDf/MLNgZfibbQdXmpiNyJMj01TfdUza2vGidTna1qW6m6jnx0XDIPdfYwq/uaL
AO2m6mVO8qfZAe5cYbSppHPt4ZamacDmiVq4AbTYqCfq7/oejFI0MKrVa55iFqY9VUZbVRsdqvU8
Dd3az1wMIJxB67ZvXoVL4oCH5E9VzWRkMAWupYxljcOU0wuvk8TrQog7mdxpGyoBwI9y0bvecnpY
2dUtG7VdFhG9qgo3Puq4iB+ytL5zaZ3ZGZ2/gFeBoUM850UriF/BPLKFk5y6KbgE0iePVP7g+jtG
eQT6GdIiFmMPqO0QX0xezm0LOCicerSEEgU9TrmUy3O/8HKTFnNDMFI2kfv3qvDQYmN2fVaAT324
TaMcI2BOrGIMQdvoGaaV75nVckx/jN5028jgNqvN+ui7wNh02H+ksf2SccA5VL+tArd97aK53Pv8
5smKJHA6WdsFTr1uW/uR28aHY5snIZHMk3gGe8GciCnyUZQsJmtomWrM1kohvNU0DbeWfYOSePCq
tlyDQ/gQSr86Nd/In6u30SbAOgUSKXQ2viyYIavQHh8Dig9XY93ehIMe1kFTm1e1vXhuNMHiwapz
CJWVPumse7TG5L51eZ8BwcncLtklC5yqtcsPjcFuDgNiwwN7JXKRxPMfoGunaAr6zTSEsa48hjO2
nLxvE5eTt48eVeVvJyd7qnt55xd9ftA2P1QVYFBtXe4FhgnJD8F3hq7cfIyiuWrilG1hWz8mS/SA
RdRTpZahxeZVmox52LFJyV5bOU9vi5Lty4oQe0t7iXIokJ1bGMRaxun3ALthyybmzU/EYcjL15kU
6DrkLZh1mjmT0Yn93fg+WtVPxUpkNTlk/JM0OCRmgPw+6avSTaHXp3x6jcbvd40BqaVF3t/K2IvI
4ekvO0mzvevXIBhpAuklYRQdMG57ZYZIbIxvk0O4vIp7wvt5EmyRrXBOzrw+Ud5vZs/9aejy1/6z
f28x1eFc40z72yMyj/4spf72Nb8dkMtp51gSMZUlNe9sDtzfTkiLPxGW8qTDmaf48z8ekTQfW+xY
JVkFIZw/SKniF9vBo+GZnkliwcJ0//vx/Vs44G8zCcu3/6OUyve30HEtxxXS0578a/92kAeFbBPW
p8qKHw2dovfYzLlDGh4b2b4Zet6HArcfItM+0XRPCGj6hQkMwPRZKI9W/+YXrLs7t363PDsDGoDC
EhM63vaups0lx9tcxR4HI3Q7o6WbKHLQYH1bVceIpD+dS3dT2Vp8OOvruYXLMkfGg2p41EWLahl2
PvpmlJs3HBnU1ZcO30LdiAhmRZy77E98TIkWqEwCvC1I4yKOtjwWeixgE8SKtJw29uSBjfN1uC/Y
NHPL9nH3e4IHNlt5S9Q/RxuvCVSP99aIHggEsc70Mixu5nXvONExynWJ4di5RCZWp7rHtn2M0ENg
jIRHSq+4vTvpa24V72xaRriv/pPrsg5VA+TUQEEkVwndNJkD5hOsE5bfGXO7FD55Ird+HebpQwXB
VyC8eyMpZ1IT6hIp9iNJiyQ8RLp/mirjKuEU2E1LgpIdDuTztN3bZXRQrkchL0/Tws0fIgU0txTg
CAtNmj0r2EAFBcsXG0Yf693miA/i0oZqCcBzKsRSLHD7RUccQon7ZX6MOy4mIuWoiuLsoXcxjbSG
PrQ5N+6xHy+jg6W3yolttjBbZMlDPjPqnUrNMzuGYpUOuOpCF307l+LKmwtCU7XNj9K+JEb4mkRq
K6Pixffqr6a3blSXvMkiGNd6GjddLE4h+vxGFZQn2S7nfaimK7cxuDY06mzi/UUv0Bi4cUjTrWvj
CaVJq04BdKA9OysfMyOAdYMzs6CsgqN2wjUyvGQh6SzylNHRIp8HZc10rjob+Y+F1AjOyph3Foux
ysxfqrg+R/xGqlqC1A/HK8fV2y5gplStt8tZyPaxfK5zMWJcDRemXko+oMycsyxp9krH8iG1JWSW
8H1QyVWb1zCGJojp3AsfK13EePa5Sfrth4z9H23P8C5G983vcT3JhRCU+rDgq6R0Vr1FALPvJ2/j
EkUhbQEyNJf7oTJHine7nx0vRQ3fby1kAnyMSJ05uRQAz/5pLq1r2r7ppgBQInlXGaq8m0LANrEG
GZHW+ASWlqxODMVVV7cf5KLFJlVFCJWYS27qJvc17qs0MeF6R7CdvHgSF94vSDMewrAteM9Z2bDo
/Mi6/uC8hz3+917Y5S6qjVOUIi5N5SWM1KEc44cZCmtfl8RLO7fYlsyEXSjeBlOCpG+8/QB0au13
4T35uieFPLQyhupRXqKSPXa85Pas8GYyb5P4i2hvXxH5HFKiea6fHpdijSGWKQhiFvplJW/0LD/r
kgO+c9kqz4NL2VCk1l6jH8Rso7Z390kcPbsoSB1X2tpvrI2IyU4mMTnKPh25ERD7Dhlp7QnbSDv6
Dwm/KUIjR2OQ17Mdq3WuY/D0uJEaM2JewMQa25rrU5O/j1PkbJMQCr1qyoVVmuGAdcC45Plbqmy8
FcXRB2gDUpgcbwonbrzIVl/KngKBMssvk5kdEiWuScQO66YKfLqEmL3rOtuEUSyv8Ku4u5oCplXZ
z9MmsvxsP8dUY4y55tIbu/V2cYG1OK2mBY1jg+LL6Kgyw2RcZ2WJgp/D7pGalXKbphAKgdmAQdl6
RutsvNHeQXVCaK7DV/LME/4V4B7pEFwPZgseuPjBcHDfhqhtTZC+ZhP8EMM9GJX8odOR4qIARnzb
yJ5neVKtC0kGFJYtXuTOfqRBKduOlulCpLHvCOBB8+QZsPJmFDbiXjdxUfP/nA54KCus1Ji+OF65
rBnN0Y69c6cJSrQxuWd7gtrk6+l1HKEBlfWDnVFnpli99SZ4GpIhJ/4FgEp9dYfqRKtOk390kXWx
HAvAUAPEP3r12urLDgFtaGFAJeKOe5hjLkppS27GWPIas7ZfEukb254KA+jCPBSE2XUvSWoAlDOn
204tb0ebdXbMgxJpmzyXABHtBD8kUu92GvSNV/TWySWoAVgCHXOsYwuSCDDoIIEsQXIP2Ubntzkd
XiqR9+0UZxssiThGzKGH8UJPzWxiQBEzEfGef+5sXEHVB4pgjqzfFNv8qEutozGzrpJl+C2t+L00
dHhdtLp4CdMA1TLjUotuYkLoDY9t4JxcVJ+R1FBX5++z7E9eYZ+dEUA+8ijXeA+ek2AKrFPjyvDc
/ORCWW+akKC7hluE2rs2DcJcmDyfCx1Cneo21Ri8NSEFHkGCnkf34bT1G/NFORNvKs97lLn3rVB3
KRcJd1mATaxVVyIrP9LKebLdRQwU5C/a/BSEySsnKb5q7utpie0f3N6V67fN1iBhxW8hWXPhwBfn
4CWNjFrdGgZzgluPHE9mPG6cGnhbP0G/mtvwypizZw1pwmiMewczfTPxoTCyQxcSvUJ2J5TY3E9Y
p1aKAzDy2kfXmCGMOK++9FHAi8A4VKz1sGMADCF1wuRlv0wVgHb2ZOU+xM2faQR7u0bdjRywGI2b
flq0FEC4eQTgZ1D957CxLOxN3o01fCD20NIP97M2GbiqKLuyqsTbENceSBshLee5A0i9LW7mMbxr
1TI1GslbpInYedEEVpVedM8yNhS6oTNAVEhNrlVOe5f17VMCigRwWYoVijgT4EWUXuEEDDZsxDuv
W/exOCZRda3ho3U2M1TWIKV7FhuzOAI3IGB5hML3tpaXvIcmCASrbT5rSS/MP+7N/+7zg+n8/fxQ
1FH+J4kNwQyjBF/06wDhLgKbzZQgbceRClvA7wMEfguUNaQ3unwFjoxFy/vdi6F+watto6RJJahV
ltSR/u7FkL9oy2bcla7WHl/n/SsDhCuXStE/eDGQ1yylmWxcLnQsaay/aGxsVKpOTWCbzD6hZ8Uv
2wNLdZCNUd0QPZT+cXTHAD6I65N4sxYoKBKAtoEemAFbe7LSEY7p5VHfeyEmNAtiiRuIal+xLN+M
lvPWDW62iYORx+pSq5DUKryBHOfvkoDWGJWpz9EG/mJWbOVqxUNfAlb06ZvbOcK/NakyxSDhIqqn
77qIvoaBk7yr0H2caemrqxwcENREVAZ8O+cBhQ98gHh31EgBCc+v2pOngE1qvvzgjkeY18iatx5g
txmg3nQwZGnnCXJ9Qvs7hP7wxvX+xKVwW9M1GRgFNY32Eqopuz2IxXNt4TvGtOClxnbJ1GU4TTp7
+jmH40OWNcc2Z2/MGS3FfA5BT5Q0+PGJZ1kEvBYXS32v64XMovVdUbOrc/PLHFk3Tg0EOvROfLj5
LcbtOm7xPYhs15GEc+x4ryTPU2AUeGA2yvIPpR8c5gGe0UQ/kG72liJxk4DsRo3DBL4TFchog+IX
tybAuxxOZkLND7OXxIwsWjCdESlGALBNRzi5MHhANtVCmUtKTKG2vx+dGeSScRnyDs3Rb96U01NN
SaNjhe0WXkZHbqqEQToP2M/SiT1xcoOiQ9EZ+ztVp19zuVBxC6rgID5RvMJftkHnecZClRd0+5g4
6LIKw1Oo7wZRV9BK5INmHcCpJM4NpyH4XKJJ85XdAcOzzOGzyex9ZTrbvqjusoybdpdm9WHuY9js
wdKgBxRmqt3HJomB5FQAu6djqOZ7QwMsjhwn2JaCOi41U+cw51zwnJYmERJ0DuAW0wSuC1UfXfAh
mIavMA9+0lDw0/MFb5WeXVgz3Y9Lm7Tlc6Ep+fCSG8wwx4mu3YxGSylsjN0wHBj8DB2zXRfxApfJ
t4aLw3M0SKLzVr1hR3i2R/FGcj7blg2jQ65h8amk/nTnEShZFxfbiXYQQkEedb/OKhM0UeCi0xs5
hhezCYatk2HlLsrmR1+K+7ao30ZJ/Nco6ajxCRd1fkofXSuO2oFF7HMIM6gwWZWI5kDcuB83jExu
Wn23DTWVocGM4TEcFDQEu9dzoF+5/3DDAhsFGS2iLG78aIWVbQKT6yVuv5co6eKdF/T1rTtMEnJs
Z9pgXUL/OLDgOjtL/1kbdtXRKrwbO7ReMDUStOxxJoDFPNegHvuiuyORTxNL533jFrtMRPHbKQDy
H317k3cAEpyu2N991CCRyZPwgqU90VJRfsbTcE2PLJhZG9qLYycPsHsDUDcBXmBKujAp0olDT3uQ
BC92F76kWcUluEEQ8Yl+rpw63hcMyBC2QBJnqg+3gT+ku6AInpXkfhUll8qwb8qZaqloTBhbCNyv
PJNWI+Twl6hgcZdX3lYXIx75LAGRxFWPmyU7tKo+FNZwx6Bz25PqpbIeV84SxYZnPpbGdy+mb0BB
0K96KC4RZYNeRZQUz1dMWDDZ5kV26sP21ksI0Iaj9CAk1RdkUkpHY8qQuse+aY80aeptIuqrHqjk
yqqKSy/a93bKT3TIXpd5f1Y6il+1Q0kN/W6YjcerqRfndq6QNXVOvQ45Z8auZzCJrEaG6ZAQryEM
es0H9NkJZ8xM+gq+xgW/1BP+tjfCH1Sdlcarq7PrwcrnNbbdmEg6AdEZb8Xa7fglWT3PSfajdG3a
4tqoonPbuk+aUd5UYlq7bfMGXh45n/xoGE9XKW4gAkfM5BiMbmC2gLaHlmnZh0rmqOjWvV91x5RI
kCwJw/gpofzBzi6GDZO0MdWn2cK6yuc+ofmC0P/sjdvZ9qkDAGnpY7+PRI4jID/0Pb2PXrg38Ypg
5nZ3DL03Hb51XLBsmYz+rUMgIy3f3YUJ7LFYBTucYtneIHmw8WTELFX6x8XMYrEM36Spmx/nxNnU
qWxXbdHDhjfGeM+O4tTICYLnwGjUFm5LQpoAgma7UYyIO01gnZIhuR9E2K+dRaiW7RTi68Jwzz3i
IIbqtuiMKzEy39bmuzun0AxZeDd08J5dk/rzeTCLzRjXN1VY3Jckc4Fj3nAsslnqGpMyjWFNq/Mz
qAfwWNPMYdD73kUY7q1n6LHdxMZo7ORSJRM0AiEv4yk9Vvy42mWt5kYJvt2ax5ZZgsLCt4wnayi3
nAc8OgkKelC3sfmwlJOh+Z468VUkabRpJOemwwHqlPh7+GnxygflVb50YwLrIG5M7vAqauunAntS
MroHlxhWMTF4CZ/CyRzGJCVydLlUOU/aLG3SW2uybmfR3I9NqjZW1vDc0owHE10aMIVJDOWLocoV
TIWWoBcynID9udTOaYWIgA/9vStZRY9x+D518HdL5f2sjQmOOms2SpUACA58rldtwOTBsf5sENjC
MjD1T3mvon0V42BbLDEXMVeojoUzrGKr+vb4WG87ZZ7qHgdNnjT2pi3riw2QQAknJYDVEWuvc1L+
nnHuI0Yge/F5o+Y4a0VEWrS1c/LsEDkyjJ9aGb23Q/Lp+vpnGAUg39KBDpIuDE4OG/u9qCEA2PwT
NzwAeJk8h8tAxvjJ1cql2QayWN2xYAtV/FWZzV72SKetM19Sl+FuHJk28zi19lYz0H7i5cZmMsVd
nDTs5ofoqe3sGy/1p4MEar5WbfikbF64ObMg6rGeR4q+a2gJ2A8zHjGbE5u62CA+9CXL1hJzB7tK
RUVpVd+PHW/oIkrDfZ4gWqXQ9UEPEJLoRZHA2G6yg0cjwhopAFSZSPNr4JC3YzQ9yRzDh0zlGckP
ShZVcLLQH6ahmGI9i90S7+9tr4c7q872jmOex6K8wonTbeVEqobTfCcE3eeqIVWES6qcin1dNHrV
4U/fxlXxgzOxWQ8jbzNyVuN26IeHbmzeTZMCxtmI0AZ5uGjJZ1SZ4Xv+D2MqiYcG6D/Jqfzc0Dwc
CNWvw8ajEAnKqhonZFj35zyPT3XrwJVOsNe5Xv82Ty51U0XKqNbE8bEYidORyzqlnfNp9y2uq4i2
P+7oX0wDLBD5Eg7RDy+tMLnRHcddEHIaXsOrWfkfwgcN5iKqrIfCq9c5owPMy+ZNyxyAoOAxbMXe
yEuBvJpZ9X0Pk4uawATlIKlSyFaRxekmXweXi5dtcFg6rX3Kpbnc/QnqFQmhLcfc4M9eMJaaRskF
sdzKQ0NmkmCTkLhsARTw2nEI9HVzKpgpq3x8rmrzI29MqC96ktdV1x10DlDbHYHbOgXCMtZ0vEod
p6hDJ/SmGpJiKwRb8n5sCJvEGZR2rVgS9uJlEkbGYqyOoTn6wTnymEFKHn3Yu3jIU8QBtCgBhOwH
9642Lhn0gJ1vQC30MygO4G1vQ11epxPuwxqmWR/M19bQ3Bkt7wBXJiehvXLV+SF44YxNoKNZQ+eC
xqiYb7x4fLDhZpAv3OnFLcsUjOb8BObvtZ+qd5XbP6aqfW5m4HAZlAnDNS32hMo70nP6UND+VNC7
u8PQcg5JhZMxpO3FGq9UC6kxaCauw8ibexE4LMFVeqOgMO/DAMeoSHdumu3Gush2uS2fK9mzBjbP
huSOlzp7oPs0SLbT7VRiorMppE0LV7M87faso31aLREbh37ZhsTUbk+Ody6M+Y3PUczTKjz4Tvsj
nY27ycOlV2SgIH0zzx/tcfryRfeWEP9EjwmxlhInA8cWfFeWS8OWGj+dPDlmkxoOo41bNVKoIb5J
EcHiSWvnmdFIUdBZhO4FQ2dAVTVHI7n+gnJaPvRpgtOOqG6yi6a62k/oPSuvwjymMvSdNgrbTZ/a
9LG1L8Qs6boEaBpGzrcXUv+c8YTbpo5+maLhI4vDH8ikj/7E84/Z9abty6NfI4knZHZWc+B1m6ao
X0IA2nQTA2BRMaTv/4gdsNtc62+TJ4/1R/nxT+vSX7/qt3Wp/QuLULahliWlND3rf9SOJc8uFI4i
x9OCCAowtt/VDhuNxGVRq9Eh+BuIJf+jdtjOL9pmlcowTKgd95Lzr6gdqCZ/0josT7LBQoTBusTP
uNDl/pg7GdDSDYFbFCnxZHBHCvOf/3hb/Eqz+20/+0dGnOAn/efvgPVJIN24y+L4z9/BGLLRHAK+
w+LTAeG2yo/tjtl6i4V4ZdzmG/PNvVYP9ZVzPewoBdkNR3DhGzCph+7YrqON/asq93/+RP/fD/QX
xtuEljQKyQ80VtEeD+4mn7+d4SWPz33/E1lq7XEh+ftfgvwn25a3vFIS3UvDLuCX/ZdfAtd42OQB
plgwNK23YD9xpNrIQsP0xBl6a5jVrjMwz8/FVy+6A2m2bdxlmyVGQN5/jUZySGZSahNRnKJ/NWR7
UCoGS1fs+1x6DB/DG1eprWZPGo8O1JzBpdHHSS+zUe2bmdgbd86kt1aNRX00PYYSDV82eK2yn35H
QXk4u/vaMSu4HCFbp4mSVzsn/j9AW8bS+fe/EW/5Lf9RZLM8Ra4HpqFYVvQ4Bv78G2ky+q98SRd8
ra3PsHZeVEcIcaA3oaYtWuYVt5bGWZWSbbwVf+YTRWzd5FChIT51FYGCIWY92xjeR2ZheJw3rUVK
cECVccLbuCehEgM2FTb2GTMwv+PCvnLZUXo80wnHHLJsYGNvfyRIQ2U3HMzQZL3JjMMCJUlqfFOS
PThTRlQ/ajsHGtr59xhOt+ZMabNnmOs5UPwX8Y827B98u74zXPaGcYvCxQ20UNVpoJ88cqxtQ160
YDNUJMOp5UwraVlXqr3KC2tDdvSSOxEnbxFUXIj164wu7kXZwB6rAglT66e5Iw2LL++uc4qJ/Dc2
+ZynO5KS/VBnC0hOJ+vOjkHzZXcyy0+xP90Jekttr/iuLWDxAgWy6Ef0pgxZwTVD+jQssLx9FpF+
HKLXv391NQ+hv395F5PGH/JskNBwE7FsWJWQIEhY2GD/tTYlG+mFJas6q7sN8e2uqy6YTyN1c8Ki
DoyLcutVG8uuA+KaHS4ML/X6bTOZ9T71qi9f+YLeIAoO+6ynkYYxbZNpIlPSvC1jgK61A2Tb6YtX
24p2qSSLQAnTtrQoNaRjCkxMwZygFJEyQDwnaDwn5rtnU7q3RZZRtWik94pyHPzAxcPc8bnKsuQt
FtSzOsvtWtV4xuxrhvJmW4cUn5p6qQ1MRqDN8bVRZM8F063VWLsqon54Hr9yDy95FLhPfehQHB64
N3CfKUDz/Gu7CG9cPnVYwOKrlk6peZre2UkeA3qLy8nf6848tyJ/KIbkR9fE/Zqx8Rip/iyG+jZv
s+eqCh+xuu3xsJcMdNRuUQIyO96R+8qmycudqoc7ftUPThfZ637orxO7oeiFJ0PQuG9JGoY70SMO
em2uN9HgXjcGwYTcjN5nlyxRRhk7bvlwpVP3wQ8JFmhsaqsMEmOazQh+1XzxbOvbSWdrQ0HTjcUa
cVXp+OBWUHT6+Vg55mGYXSwP8T5NjJ3HkEUelt2NoInIhGI0aHqpyRs3sNNlt04o19tNplFf0hhT
TYS3YFWWeENYP910bkgBSo/vPfEJPPYj2pxsML9RY/OOy5xImHNl4AHpK8jQvbytc2p9bbQEkSnG
LOLHNCnd0OL4EE9krMfiQXUY7ic/2nspZk8C1mzW5FPc6/MQQ5AjTMZqDXM+lIB9kBk/stF4knNz
DkzI3Xh1ROTcByDBvL55iJfws/LB8deScEp8baXoGgPNbpMeqQHu4IRwLScAYw5USNSKbGe1Jdj9
GvW8v80UNDwkVYhS1dYFqUbFLcHFOi4BbHfiPATWjrhyC+9B+OvOIVzGmxLIhiwM+lHsi17AY2M1
fxYqvA7i8SkMmgM9SED6+gG2tcP/qArznMync+tUR4Y24mdgvTXW3rUJXwflZNg4GVEFM7deiokr
qukY1H57KdAW5mWlBYUvQyruSAAWLO762L0rGq6k+VweQ9ntbK88BW68pW7wbfSr54jHPEls99l0
s9eFvYoPJHrioXNdwWNh4uo/vCZLmAK4AGck99suOEy5dxe6hDIp2FoXsNOgeadXuaALVgyU8IX6
GeMzWm4ZUS2lP4Sd2VunlneMEiamFjTExkq41sxzxFTBVmSuhwPj5n1izICQRT6tRGkzqCBtr0bS
ZpTq0Ss9tyPGWkOvgPhTZa+Wl23MfhJLf4pQs7s+3pbS2hVyXPMiPBLsfCat0a6KkVKAaEGU5Un/
oSkw80LDArs4ZJvMmp/sIh82Seu+Ujr0qr2YEL1jltDG/DdtTB78Ryqslumv6NS8mTyXeqKgKdZV
OR1EBABRRx91EoecJWyu/ch96IuavOaYPGtdvS41H/nYvTRE27uhO/P+vRkT/8OrQX/nNr0DFdME
1W5eMZ9ZKF3PBbrdFNybI59nk84gwj/FKU5bKl968JM+zoGIR0VX18cYRP6Mqk4RyykD62V0eOuc
8Tab5a6lmoBs7w4w60GM8U3ZhvuMo7TzX0LSwQ2NDjit6BElwmI1N1lG4QMsDIzB+zSaD6rKjqzQ
zmVT43Ke63E1WuJ6pANUss/YpN1VnJd3lTtclSxmKlmy5vDv8HuskuKlpg6I/Ox+tLtnbCKXHIuJ
Y3aXMOcdYmK28jB8xWdjhLcEPF5XQF6TlpINXOaK3GNvoNdM4yfJnZ8k0SBcvuXEFIPu1skbvGTU
xS+mIyneen/YhQXEYVrXWT6sZ+obeGfuPKu9TVx3hy/KW0szPmQuxSJGe5saDp3B0A69loDbeJvy
DHZdXLgER0m+khGxzQhbxqW1z5RNTGDN1R66Ee0ZYP+Mb6uYYVAi9DVNcB4TE38HFJnbgEHPHt7J
RynWAXSBsjC3JM6mIaNIVnOLwEActu8pQTzs1SQ/sSmA7Yiwh01DjEGLbVPfWT/Qi65oaN3mNgPh
HO50m1NNkF6nikbPuxHeqdnEjKn2AW74yaDHoCtvk/Z6DJeC0PTUL9kj7U5nNktrYqdq7RQBIjcT
eBuW1+UIL2OQ+dG3BgA29fOcsWL0LXpoz7bsNuaMGyB/GOaHun7m3nzolTqXRkM58KWF0zeyusg0
yiiAI+HHN25sbGJ+G0lyr+BDFM5SqAYzxEYpCasfdvGeU+ALVGW5VbfW3k7rbSOJdXEsEi+VHfO6
4CMpkYfN67H7sKmW5LO3l/nTVPDucPbaGcA6O4vcurgwvw3olz7EFm6gGf4DOF6uHm8GJfYlcuNM
MVNW2g8xNvGVLFMojPraJ+9Ud+Vhgq0yxfaPbE43gzMdPO+7YfnYULPWVmg2+SM7Ok6W4KwXKhIj
0RycBD99QL3uED0E3UMbfXaN+5D12UmVHxCMiCyUb7PrbWovuHEDe20798M0P+Px6/tHXdDeRF6h
xcP56Ss2edaHNWa7tPvpkJuszmXGQoCttOZHNmliCavoOuwwG8WV9dAZuBut2D8Gfb7vpX+dpT7h
hXFnmSCxMG7kNC3K6hXy0cotDd6FjAa1uXIHXIZ0PakyvohifjbxiWHA5GwWK9nQw47NkgwawBaN
NO67eOMBARn0mDaUKRh+vE70sDfqj6laNrEfsFCa7EtFADroLNVcxoanNkm2WtXAhcsbe4Qo5eTc
GSliz9i8SGt+a7yQbmeWkHOwF+Z8AP1SbmJQkm7UvOYp7WSAoTCiwy4d5ZPnzgsWiYQAFh7AtLED
7X58tO3gY/LM/2bvPJYkx64k+kWgQT9gG4FAaJU6cwNLCa01vn4OqjnNYlZPtXHN2Y1NMysU8HCF
+/GVPIhNYdsssp6wQTraRMR3E9wyYdqEbZ4uZRtBkmSS2ppVCNzXKoyA0XvyDRm6Iw6B7F6efXq+
nzmtNK31lliX4oDUfzWvF0PrGJnSccpI0y6DlWLCKzaHtzyJD8JLWV5T+JrnXnlO5ZNsXzIOZTvV
Pxu2MgsoJHvJtA+l9mBrj1hu7s32C3ZOC3ups0AnJPFdzXUncwAlsbmZKnJE8vi5JY05RbEQEDMr
4z9IR9rqwHppg/JMpSUvEyt8/X3x/2t/Tdwk1zvScBmNh/yt4UeKzAJsrJEEz+MowvhOZq06adfR
Z4VHX4puDX04yaw2f/+6ynd4Oy0lcxaYpyhH8GHNg5ufew7NGtMq16Eq4ZIWW31d3GVogB/lLVmx
+jZWeS9LZZWs9Zvfv/CvMxQaWEuHVGgJxprfJxxe7VEHVwwNikheekZ1TWvv+vuXUL9rUvhseL4A
l5B7jsxFY4j082cDRRVJXYTDUQvKdW4XF5ZqB8seUdZq+W0vResxhLiXk7+VCawdJnPQGtHaosQA
lbYwblD+7QEz7MaBbJG8p/Y0DAlpRdstf/9ef9Hff3ur8/XxU+uXWp7cITWk9RvBGhZ7qdv0IdNl
KCXW8fcvpfzFFOHnr+WHlOen12oB2lc8nRDInNIXApjFKepc8gjsVe7Yh9nAkv3N4EKfRzXfBhf/
9pLfLm+j7DL8bMwZvIy6rUKtqxQEp/NcGkjYgrGn5j7M6DlnGGaUh9UeoftN3CH/q0PvOCneumK7
MYXhEUlKeyjk5k1M0dnq4ARP8jEsxR2F0Jwqa18SNQXZYH/AbcMVLLZSrPAcosZOmnNRGLuK/NCO
vDYFEbGlK1tDyXzGGsQleXrvDjCKFsVQbDEGkwk6HH7/7f/VD431CwGCooC91Ocf56cvv4ENo6hG
ijY7yElTjB6Im+TpKFyD9KkmSv7mm/+LkcJsKoGyyeDIVLVvEyM9Ghiz99wCpo+2xoiH296gdoe+
fW/lpvuff7afX+zbRYw2DGRCHLULOONr7iG4GKmx6XX/5BPkuggsxF2/f0Xzry4sQVehc4YI+rhv
tzjiiylE+kvsRAssMiSIGRR74bumYTABqB/YFW8YjqwTtYJ0G9TlLmo0a+9jTuzH6tCiQ1iTYDMH
DHbmLAvae5P/MVLx6Z49suxqycDM/acoQIde5aHbAtwgOy+lqzExPJaIz0ankZS7ipRghDqHsK7u
yhoSQh8dtYa1PuY1Nge+k+jqBUXylh3lOZdBU09euIuHr7Qjy7SZsLkVGBKH+F4m+tufprfa0x0B
scFKIlcDiB0hRKI3PPVtsPTlaK2OrFRTz1XhNjQDa3rgc9Xf/KR/cVgQlKJDc9Jw70KK/fYFi9Hw
E/z6kH2v6g6daDkspyXy5TvaeP+9dM3V3/yiv5wUAmqUPiekcLX+cmZ7gZDLpuVwypp1DfV63vkb
z1nzR2rJf7nK1PoxU/yNS60iMee7yvSPP/rn3oXtigklk/kTQwWhyZQL/7Spyf+YNaQYudmrKBpp
JH/uXXTzHxisBZcIc2mbxQhn3v+qTBGgCiJhgNNz6chgiP+TvYutzM+Jn54j1AmGpaKKZbuDGQCt
/7+fnuiDsiTRMcSEUXQLKhTnMotrWcoCjBnqumYkxoSi6la5hdRQqnFvTSE0Q2lMPwdQN/T4yi3z
G0IsvOI2s58zYL1GqK6aRnkQarPH9uwyMviqLfpCq1XvQn14Rmm1xPsBJlJGB0StXGGASnxyFshS
GdI8PwSpCorAm6Du4pzIm/LGKI3hlE8gBafm3qjQRpX2dCrnMr+Ow2uRaUd2WNkSiVfoSFX91EVi
p6v9tB9HAOsi1DaoOwuGg0QclJ6wMawO9bYL9HJTVdZ9ahk3ieAfMsLXdpoewsJ+9mzCGs1sYmKa
khATzEG4CRq+CWH85MfvCXB3JyrBvjcluQO+wXzSzJ8bg6q+jfTHtmTgXGf5tAbXkB8bm0SUdjiF
irRVaD77QiSujo/XGpPXsbHpVm2ykbtCXkZKE8GPNzJGLcq9MdSM/MP2Rs8EwSWxejWHOYHI5ECt
hxfa4G1YejY5HfHt0Gb7GqkJjCf92qW4keTI2xktaXNjlt5JVv9shFAJhQKrM0aB0ZKAiBr9olj9
XVswzmni0VylY7WFudpB8sBlMlkcnQGW/0UZ6ncw8ln4Ey659DVa6lwBzVOYEqawKjpO6JrPVAwM
wBWJ9IQq3eQoZREhwxZCmfrV4RcAQSbeglnANOTJtm3LQ5ug00gm1Ll2f8lhNq3SqSG2KLjYIw/x
oFURXWa3g+bfdhmK5UhOH6JQJp6maD2ntzNkj9Vl1KddXKWkt3f9prbz+7zFnySBzJSHoX3B7ER3
M+jnPkZ71JjtbZlrrqx3KItmcFTRqwnMM+IfezmtthJqX2aBPtucVvKgjVhujyg0sgwc0Q2XbxGM
F60HPpDGDC7B87t2ntQbxsUbSWhnXe78pWYjjJQDEtj7AqWS38/Bl2Tu7oXBkDvH4LxL7foDb8w1
N8aTNw9dEJTiLuzkE5aBCSapfZdU8SwFq7dGYNzbtYEtYlLlVSvx7LMro32KJI2k1rC+CM/z0Odm
qyDXPgzJb05kCOPSnInehGeaC392F45kZEwtbCDwtQPOy9DAf6eflU58aA3OmVCH3VUxfll0Vnsi
s++BPp/7VR/eGSkCAhoRWJpej2Y1aTWMWdFw1DvpwZOqFymss51H9qBjDMD/ePp+tApJCCKTVPAB
+m2s9KBzNCw9sficY0UJFsA41zBJhb6pMJ328OSr77WmSfthjrYl8wHJz9jxsZlhHhVVv5jAtxat
bKyBYvQumljMYhpEZcUb+F/x5SGXRPgQ53G6KZtOu6VMx+gUe2hWiQaqe7i9SmRBPbE1EnnrG0VG
wRNAg9l2qXIbMIpYpAoV8JSiOWkg8ixajd+OzuUtZoiSieQdu9izrEtcCKU8rWpvuq3D4L7WtbuI
/pNDUhdOnxBCaUAHXw/KAMIre4v6jszoWDg41AtuEO6EFjPJ6FmocG0FQ1J0aALA7UUHtInpukIk
jp6MIHQi9LHUQSCJU7wkfXgiXybdwIIjk8WbXXKdZSzVGsaXIqGea0J4clbMMqjANIUjvs2cSCk+
5JiZaxX2+OxgxgZZ9My0NF0gCnyaMkxdfEs0rjKH1w+1UyzkCp6pdtu1I16l+I0FxegID3gMo13M
w7qJ5IjkeEnLgTVSa9j11PMWNDjvRlUse8aWe8OISfKdxfCMCA8EfhAsXenMaYaDABzvsH04VL08
NzHepS8sc+dLEOGJQcQMFBG2mGXwFSwMBFq0gcRo4aUzI1R1AzMnjy7IMlQGM8Y6rif+P/IOVWiy
ygL0ZZOH+64lZb0y2KFKZPQIJEZr01JedSN9QHyErjFTXqI6uPOi5lXGlwwyz6zcCQA7hBB8dp1J
/GU9fWqD7y+jCWF+ocDbzkeCbNrssbK6Uz7/aCTeEyPEYrlxo6m0doOVnSoioP2kIT697AlCYhen
TFHCs836jMVonjAxs4Ke5BfwjKFrq/gp8yLnRpoeMZmXS7mIL4lBHx23/gWqMglUPU9obqh4o9S5
usIBvVfU1q2z9m0oTDe05n3CbAYlgRH4c8EUUgo/8jp342C8ViogfeoCdWmpczSARkRwMHhuwzFz
jA3ywHy7jx2tYsaOSfqZ/NQW/S/8+JUdS8oyZtVIAj3eJbV0SbB/zkAxQBfZFzKcJC/hSaZaxV1b
lbu2gVTCEXrsCHgS0rSrkuBZ9fJ7vKo8wnug30VhtUvO6FlFyC7H42kWTBzZ1dgDVLSUdR1z6gYV
61KWYc1qrIMnMg0cv29NLL2RSniwFi6pBDRnKLLVpLcX0t2+yOIwwXSlxboLidiWzQkQbvKWFeIo
Em8XiQIrRuHUcv6c6OErQyuEqkgjCLrWgP629ppo1nmDleD5li9BHW95NOxlpT8lxPEYWrRXW2Yf
jL41NzLpcv2amahfh5tWtE4eE6pAaI2ZSZ+Nnp/Dtn0bs+6roSGiliDLyq5cvgmmbPUeeCcTZcvI
HDE/XcwxctUh3dYk3tUGi/ZB+8KSi6tUlr4yv/tgFcTKTatu1E6sxkJbJhqZpSL71MGS1YbcAyEO
fLb02JxDTDHgU7QIJ1v7XEWwwjRk027cIrXxQsbqRQByIB+ncheGUbaFs86Cwo83FLDbsRbepo3D
1CWWIFs1JtzjgY33TqchX2vNhOLY8taaaAzQ0Wj3ZbT5BgaK2rAfqwFNQNW158JukOAjK1NC82K0
Q0AydnWOtfyspemNhvSDFUJzkTwP0wWJWs44G+X6ZDxaKKuXBE9pG2GKA90+63W5fR1F/6ol/oPV
S7lT5eq0Zgbw7OvNV9bhCaqK4WFUWeVRvZzRbAPiTCCOJXb07k3MLGscuumYbUGknVt+BPBx4YiL
b3zs5CpdGIF0DBSvWBo+TMgauSSaVmVjDCWFU9k+WyVvSsqMet8aBkpRUyGBKrHBu0sd07GZQFfX
Njw7TnIeMjxIMvCARqOhrx2hdLfcC1p7Y6scsV3a87sil91FZCyFDapbX67NR9/29mllyE4YeOQ0
z+hP0VLxqTMOFE/HSVKyB2MGhZoQQxucOaGvbcIqe/J666VGB7Su0vBYZDxkPOij9ihOdam8DTkn
74wnle3gIaNKXI6RGR5j1XwHNLFpB36TGW4qQ+RNW/mBLeDFhm+kQkEtAwT4CdkOmEKa5x6mJqD2
N562H2mFHUP2UManc4RuFgC7AJYSrkJNPoRJBs4pBA1l9YT2yMWdbKIZjTwoLKbZnDOJJJy+/LDy
ZDbQaI4sDSf4b49h70lujMB46QvaC5ONjNyx3ulCEbmhik5Yl/q3TprsZVxwntQz2bq0lepQRONz
FCaIVu0O1TkCouU4tYeyDl+Kjk1WCrO3HCyFzUx1K+OTX0rq+MzstLxplI5BBNh5deZZxiNVqs71
uxjqiDzHeLIX7QSkd1bcZnXzjFErnY+7Y8vOn+NSu2dJpILdr+6jWd8DUtBYNaPNMqBgr56a0lWd
V84D+fBLdLVHdQSzEwTmvd9x1JAIt6UQXuMcRzCgJPWyzVTdpfieUd321uiLp8LggzX4H1eAdxzJ
I76yHi3EyANPI6/wPxspgqjYEvmuGekZqRdPHA8le+6Jc1kK1Op+vwySfEvE+DH3eKDaEF+JZeYc
tavii1U4LWFtPotalbFeYOaPPTsmEy2X9iMCUrJhQkcBVsweQ7t4aHfQq+2Cwbqatbf22Z1CXECz
auKemWLlMsweKno0aTGwJkkADFJQWAVx9yRsydp66sV7VGewgyKe5I3mky1DqMgiJOHFySxQ9DLL
kwgIBVuLYdeNeeT6w/gWRS3VQVmzjbbsJ04YZRFh5fFwCaI0IF/KxnRxAKTCIsDUz6UdbaG+IxjI
ebTBBzScRmT3gJefYhRmqGoKtEJYzeYc5JrLc1Go+WYqo7sgUdKVYXh7yQ+zhU0IlcCYSNAMLH0/
4J4fMvCaPEU5x4KZZGbtO48Y8aiOUy6GonVYGBQLSA94BVBPmCo/aijQeTNk+rAKlkGhKbZ92l31
eDx2vYAkZrAwY8lx6vPGPyqROA7IbswCBWNbFreeHhsM1MS1JistDzvg7s2m5NIBjdielZznYsQJ
r2L5d6tGegA0TGHAzL2tB3Zu+mMzPEpmu0ZGsPAi6UhC6aFNG0T0RbWRKuVqjXpHBJ7sEs4yLoZ+
uCXn5E3xqocfI6r/9tkRg5qfRnW/QgCrT/qxX4ZHP/7qT8aRaRmMh5DYWhrTGXY+fzKO+N1V07ZV
Znu2ojLX+V+LMkx4SxVMnDRWIOg3GBr/a3hkgF9RARzpbKb+Y8YRE6p/Gx6pDLYgETISIrNDRUf5
78OjYOKBNcSAcArAHJS08C8bLGqV6j0myvCRVRCLMLE9UQsfihg7SJqck155SLwfSIr8/KOX0Yri
hcT3s2y3d5XScqMU1U0GMpvG3oClUWySvnNDQ9nzauwWksAxtLLaI2hBJk9ICFv6gWi+ICW6LSu/
lKyeiIMkN68Mjr6wNAKRNPi1LQ4DuMmnvsMggbh9IwNysQbcHHGXf1izfKPIHtmcEkhZbXEUQdPR
6oOWJkQhFfld1ZmMjz1lWmHRc2W/uWlHdqIYK/YkSqlLdrXPsaq9mt64xjvKIzLA2yVs11cZ3uiq
G+U9Bm3DOxLJfgfA2mCdrqkzdqIkmyTX0CrJ75FUv1YNiKK2JIPQE1sNim84oDDEbzQiHhMXxj5v
GdmCbOrLJ9SjEl+yZeCgCtONWRTXWDf6FWjQHWrSpWHClFKD7JWd+EpS7Qd4xptAjzaJNF2ysdxP
JjTGFIRogpy1yLsOOlzwAbmPs4s5HsbvJ9pFWgutrV0ivT7BK00rX9EcWKOnzJuJIHl+zmTroR78
VaInNAlV4+Jz2GDeyhYBTgbmDT4AWhKwjKz/UMvpEV0ue/segV0S0cmVWFlLnVBPovhiJnsAhmOJ
J8K4GeP+HicsASCauCPL5qEXZedUo3eVUoY4ItFXRik+4GivmlYy2ZBUX3nY84+ogbrqDI54r472
divOpoCLVQNBdGp6dBK+RrcxEMLBf6FBDvaFgYhXEl91GVAkBJto5qEGrMxSr7raGRetqTMvMKMt
PYBLlMOqaDMXr9oeyOwG3Pl9FJAxGylbLOYXv0YuVuVbCpAHOxFYZUi4hl2MM/vZrMYbRkmPaT68
Yt146E3kqB1fcGFqD5qEb6tJ9M2ktKEDeY9mxLC+JKKsoWu9S/BrJiV+86PxXa9rVCtQlsfg3RoF
mDv8oWDPLXesmztqQpdB3HupNBhb00s9pRs9VJ8TIZ6Q9NyQE/YedMZB6/ul3pUgdDC4l7S/BnAe
qQ9JoY7ld7uZISiT9TVZMrOTMUM+2dzmXXL2CYxCPntvp+NtlCufptzcDCmfRCWnJbG0h8Ak81eX
3z0t3gejtWznu8qLGBkMc7bTBDumk/Gl5LNJxDLIOyHOidNhYUXFqY7wehGbN9Mqh5ukSB5IHEVk
5KHU1CV82ZriE/XmUankITTobvhIg7Km9Ey+JFpnQoU8wPQSCjp9zE9mQqU8QqZCxUBNjQtRAjyZ
NFW7UnypdL0KvdbY2QTCGqQfAQrgKZ4RXgr14EZWOxSlVsBWPxE7CUzOIiddxTEqBQNXr62bjiCH
H4mUirFrCAGDB/Iy4qCJwId7LRPUhDEF2Ptmi8OGBo8DypU6y6Q+BR+Qt0STjiL0XZXvzGECRMZB
Bx1UQYs76u+hmIAkUXQyp6GGRl7HjLwmh2tRD8WLXWp3lTC/QsarS7WJ4GGGAJQpQv2JgLtYsj8j
MGieZ4pVL40yFAIqatWe9JWo4EOpCETxc6L1lgsapa7aJxPAf6UE0cI0nv01a38QBJR8Vq0Fh3LI
DhVxfttkor712/xx0JO9xC7Z6qPiSp7yapTnFNMxeCat7d4yhm7ua8elyjiIDoPVQOA/GgEvqVbe
V2Vlz56F6jogt5g60wOPgEwOSzxFKFtph4M5hqfjJ8sJzU4BbJHI0GQftG2zE75f7wmeAN3cw4OK
lBGaT6H5jpBV3ymhRi70Cql26icI7gj4IDz5VHQqzP5ePVmG5a2yLpfdAYHQOlOwzDYqTNlRgX7e
m8xlBqv7bAm2WEMjHB2lM55MT0NmE9TPDPk4d5HCI27wIEYEgqnywPLTsCV1axYknM/qUZL40MTi
NmHZuIgsyVubeXRAMcmq3ne87t4GC91ZtzYKWgVrKVFK59BEWVRQmcU6YbTsloqljShpkNTTMPhb
qSgYmUPKlw0i6IkutrpmRyg8tD9YSgphzFpbBA7PSch9MzW/1APgO0FrvFaZNDihDinVr+L+0Z9F
tWbcuxZQ3WfZM96UAgAR6qQMIy1aMCF61IHlxpw4HfH9n02jbbeBlH2JUOD0a/PbuKlPNNswwYpZ
l1iInRUqWyqHegNWZ4UM5EgoIJO90dramUVOSOdgRnn2gbau9EJZ6QGyEMN8J2BszSqNlADVdpIU
KlKWWtdgzNaN5D/UfXHoGPctA6++VUrhDEbkQHpdVeZ0MzZM52PtxpgGt6iwrAGEOCoScfRFz6yE
eDKkitoM4Q5m+J0VcuBinE2kYIMOKgN7EGwqK3w302ZvdEwGtIpzN5BRoNqXGmPoIiPbsTDrr6qV
HmVEWk6M1RQylDiUsIArHzeGZehL2W/XMuusheZZrz6c3DTg2Cp0UjcARoQ+PBYaLwuBMMLx3djG
B6vL3Cws+XGjtW+/C4B+rJAfQlXatSbDRM3QrlFiFcvUTi5mnh/ZzSuEQ+KALmwHG/0iKwiAIWyN
Ic8hzvonxbcqBPbyw6jbAM+aozdmpitn6nup9i47rD34qlOGeVkfKpnhpnVQpdld7rXHUcJakItP
wm+DVTCQwdZZGkKzsXz8/7LfMvFRo6n43co4/Kybz29o0z/+6k+vHv48i9WvIsCUilli9s+ynxxZ
YYI8RRQCtQgzyr/KfuMfrINnux4twSwEo1f4qeznv5kyeCL+MzCh/2hnrP5a9gveBKtrXaXPkOX5
v/+kuOE9eHDtWNfKaZa6kaF3TjclXICAOWSP60ZexbJ99HBicN7CThBgls1d5rUEMEQ3GQY0TQAp
TZONmZucbf5jPqHgraP0aaiytR/pDAdG9FPjVQmmrxzXrElME6ujGySUr3kOttdMnrO23xaz1LPQ
SVfNuWwnu+cMgh1AMCD1cKqh4R3sXeNdjJkTlOLubkClAsjJDrEssBenVeJm4xtiMTZz3kvE+zL0
6AmlNhOVch3ijlaU9GRRieFXGLrDzHMYTOnDqGR71aH8HWOEG5qmNQ4/25X37fQ91Bsl2QwjDMEB
khBIz3epLm6ygvPC9IuDNYm9aK1VV+bYbbCdm0AX+NAVRakYNe41MJRTX98WwuPULEhxhKgBFl0b
PAea5ZtsenftbCQyvYs2varDoz5dgANqQfAaB/HKF8INoSHAMFp1oQXHv1IClMXlJQwe2e47nlRe
uoZTI4D9WEzWSpvGJbTDADsTjnZ5kqgUukvOzJzA01Nt9VsU2tKyN95VcWy8RyM8iiIlCoxoqjE4
ecT0GEQNpBH80+rTI0tGg3GpEm+q5BggbCCdtr5h6/3hW+Jm7B7KsD9EnbcHJI0vcE0pdNdoH0yU
VnUWHD3Gk0WzD/pyHUzFsh0xho6uZqK2noKNUR6y4F0lxiG6FvJJzZhjlkSvS47BrivB9ZMa24Aq
AWp2wpiVN22ES31EpeYz2IaEjgN/pHvkofEAqHGBb3HV+J8jTsCeet8IVEe0X2C0ln2hYCMyqRxO
uAj6AcD6pamuarZpWd+WAxOrzm0HXC933YhGfVNY6051Pe8+jCjrOU3dOr5Mxmky9nmdrCV+RmUe
FA/SCtuECQ94Qv8bR+YeZSWtiOkG2k4mfia2ovNo6hX7kXHXhcpNWyPiC+AI3xhgRkBSbSetG1aF
fF+F3Qa95gyfm0xM9twwJLVs1MGN2mPQGMu43kT0eZg/gdEr6wBeop94cAzkLtiOS9J8lgOhFrr4
8LVTU+MU4ApeJ/Poy0U3OE43JXGJ3Sas15517GM8MKS/9CzTvUNWupEUOL3smnOc+7KRnWSvJSfm
YW2xztSF/4Xwn4Ry5ULj4t0M8j51SmNPLks+bUi47eMjOWHNkv8zd/y3EVvkJbhyh76xqE4YlxWr
yTXYfAKfONqXkb3SoqS4XgbXPDhn22DYhdadF+eE0qw5DgAIMJnTNsF1CqdDYwS4YB7y6a2IS9QU
3gYrgkIUpjOSDJRv6P36zZxwCysCHCDrqA3gQJl8NcWV+r0BgM1VKZ4WLGsciDW568sLc29J6Ral
ufY0nTPGfHHhWJUjHPvJQ83MBTUspaDeiQKwqb4i8thwe4thQb3yXRiLevoEMZ/t8oJzzeusRe1G
FJ1M6mPaJ8vYd+oe4SZrr+JoHcmOgXxYb6y9mlxt7C47xsfqI7rm9jycKw7iW5Jc8dQGC+063fbn
bCMlZHPv0tGV2eXdz9fhlizZcJ3GhwwL6wJ5vWt3jv4ey64mfZEjRZQsDY+yZN4qoW4ct0V/x3o2
K24ie+WXm5TJ89JktXvMxEVcjERblCy/cBogEZQPDD6DdK8G61C6A6YQMVkXPee2WPqWtcT0SZxT
645VgGbBf520yW2VEmtZuza1+7Fr1sQVEe0XMe2+zmWVCf24ilbTis++Ji2ojnFCtCVf7Li1sLRo
9TZJkZ76WIaklbgWoauKty5rt1mVs7NXKB+djiTqCXuVlk+uTVoFVMcquYWCXblN5+ra0rtpcJ9Q
2rXrwO2am4z0NRQvKJY2PByCJdyzgK7DtNaywniYP6AZWXZEc3r9bS8YdO8K9VUuWfjKC4Yu2U3r
WPp6AMdKFPXC33U6IJVlZcPHZcRwE+Vnkofo8KhA72oAJ/TDLDL4Vnzc10j0FmC+csq6fhP19/To
y3pTSR68Eqq4yim1i2Cyka3y6MnazGuj8txW1wDvz/Cuvs8BvNeM9KnANfpXnQzz0aGP6tkQ7qHo
YNlTQI+BIbN2abtKPZQC0mq6quwylekkTzCJJusyyvetWd5N+XqEQCMA9MVhPiti7vVEuxnZsZ9Q
WGD3aZPnSDMtBt7xTSU0vheV4+HTUnhfX91++ChP0xlHKju/xXiTvHjiM18hcLwn4i88Fcpj/Gp/
wF9Z9FedsGqQMr1JHs9jgHaAbqkjf93tkQsQpjNcrHn/wpDvMPVPiQCRl21NziZ2gK+iqvf8yRgn
m5ILgR0qnbPRceHHm/E67k3aMDPb4vJMZd1Js21LQxWeFbSXR9IuOh2FDam0+2jrZSpQK++2IcZr
ukQUySwS3eB+VOlQFiSzoo3oPKwVWJwMhxa5gzGc3giiFZ5BHWVgmL+oboJXErqxP2gIJGSZo2tl
mwuz2gxAoRXYTliJ1f6I65u+8Q3CSvMpv0PcAmHq32FGxgLanhmKke0Azim21mD6mDwkZ8wD4Lxt
1wKXGJRXcU5GWNBkI3G1e9oWQyx+SqYvWrlXWuWzGTlfQB2hzrf7c6qNX0VZYH2ZEYjCcClv1IRv
NPho5ZMvn2XPdGgz1+xXsC6lZLTBrOfMSoerl0puo2VrJRjXgFM9cWURDztnq1WoaItNWtFujWtR
HG0SgeOGLJjGX9XyjSXu/XinqNjt7hPzqdNvhuQ2VK6ga4aQJYhR84+RnxK05tGuy40xB2tF1smg
0otevLZ9wPeINIL1sKTgPZvobctV0QCGq9U1u2+++U3a5duO0aGhhss+vRXzCBOsUxTGhKlI1B1L
Ha4cAWJ8hhdVe+nbdp22x7w8hWKr2Iyzdnbz4MOClz9NdjQzRNyCehtQuHpcWHFcsnZsyHzpokc4
zamyjph+hfwWivWoDoFTIViiisV9ryAgCW9Dyl7Z55HAcrXiHuD8GoWAHV1CKCY2cjQ2kCpWVi5u
0UPzAlvO5YrVY6SjkMIWT0b9i1zU6yjwDjE2okZT1naFMlkdt3mMgd6r1gGLeyV5qEtunYPaQ9rq
90G4r5JLgnlMFTO2rEVfPTz4ymteMCU3CrxfSf3OGF1DlROYxldtnJnzoeMhcnW8gBxYdea7HXJq
I7yeGms1TP1z0ddU1PkaA7zDpbQd2nPvu4Ws4s1b9+a1829LdQc8C/3RmrwP6w9R+n/7fshQ0PX+
343i/UeY/dIm/vibP9tEobDQJOvCpF+kr/uzTVT/oduaTLwwMRTIeLSf2kTgtjpxUpaABANcVvBH
/2oTTR1OmExTxz8pbPGftIn8O993Q7aqGyatIiJlU/+2G0qEl7V5x8q579PMyfBsQyqgSjTMvzH6
/DBU/SxhZgtlk+TBwsuYzU8oov+tHUUYkQRm7UtMV+1LJQFkACBKyzHAaPCaI3GS7TJpxZ0Sya85
9fNPv8nlj9f5mSzzl5/TkmW4v2zAtB/gmZ+aYVWUNqH2obRoqUYGI91bAQ5+Od79/mVmV8AvH/Jf
L6N9c5Wx0JDJA+Zl5hRHtX0T6mtsPlsNldDIojn4Q83/f9JpfqBgvr8eF4Nsq3PQl2rMrpufPhZs
EpiXdcTr9dUcvNqQmMrCfhXXBB/b6cc4wrCcIzCUfkWW1RaqAEUlWX5pVH1Icf3S9zxqurp2yhia
Soy2Jqr32RhIDtRAnUPOPExS8Pn7b+kXOTsDCdakmmWx1uKmmNeiP7/t2rLwgOQ/hA7DA8R65n52
TbAo0RVFn7+LtryRRxDxRVQEEA+z/SQKw/mbN/HNJSf/eBNYPH5ckMxIvl2QSiCrljdStYXeSQ8u
UWIsouop8E8mNwDzoyUEf1gXf+dCk+cRz88XCSNbEmw0Vr78YLpu6t8+fdDhiMEX7IHzsw4izLVl
BiyCzEfbXqqV8GuC47V0WSNCDDpzNWI6rjt9p5JYqxGBgr71UNs14qBkpdoSNFrShdVwO5m5M9J1
J5niErUKtzh6mQhWhX2a0nxpp3IKoxe2Vo6EMsEmSkkeCT9OqS08/bGzlXcI8HeBCndvoAQaZ42g
L4bbgmsni1oiqSLZ8aKWJ2/e7/IwWxq0ulmanKQR4zarVY0eM2uTlcL0H5X9omtsGhAERlrF/nJy
h7hfIAKi50JwlGdABSA56J55zcUj0mLg89XFNI/V6Duh5S/jtF3rg81DkMhqAac4o/ak91+Bv9xU
sbevIWYuVKM4y4V2G1XFeo4kL2RSrlN0Zo229/+HvfPYjhzLsuy/9By1gAfxgEEP2mCaRq05wXIn
3aG1xtf3RmRlBmluRVuVNewe5CQjgs+gnrj3nH3iv5qB5Qrkxwp46D4lz25KbWNh28lNjzW+a8Jn
2QQcUpJ97KlbHx7FMJmP2VRdqO1waEX4M61CwBjTI6nrt5FH2ZnMZUXjzOyFNEJBefQ2kXlTM7wM
mBZzzX/1BhOvcbihNL5wYu/G67RtEhmrkTPtxG41sYA5joO/UUNfWXZqedUFeIzaLHgAgEMrIMaT
xQ4uZbsEYZHKVLOsIrZkOhw3D4kaJTw9/NV6GLwC+oc2ba54WcxvEpLICFV6X8xiZHud9xXQvpbu
5tOMOjV77Sae/B06Nkob6brpjceWdnCv/i7Rv2Qif+n5K04TXlr1nan1e5+6s4KJzUD/KuaErjqP
98gMZmEU+dYA1hdTC0pvfNRbe29wyKy0cuu3xlIYNEOt5CNEoY334koK0CJSg6agu0wLEB4tSpM0
zFvZL9Ev3NVps7LxNUdq8DPTEfQK2Av1yJLgJ7hHQv16UhM2nhA/F3psvkZpTQODfSeAyY4Tukb3
KEsekLm5xLc+m9SbhrzcDOnMDy/f4PNeUkgkKD31L5LcfwDOjDyLAPtyfsCk9sz5Ghcee61AGVAd
j09Yh2+Gpt62WXjr2yk94/BhUhWkWNqN2ZVXXqg+q5JTCHc6yodN0qfuFMmUT89emXX+0BMutWxl
t5MWJzCzih8GMlAXUsHhjSx/WsRoz1x1LC6VuHlxPGT9adq5zkCZT826h9Gi1sgB/bn2O55hEh3s
ILxp6r5eisraplJuePdoIpbOR9kiMchDWKFqH9MedbqNVuR8vugWBqNe6151g3LsqhmaFTrHX50x
vSYj+9y6Ue5yLOtI2yFeWO30YgEmDjr8A6RO75OwvhToC2CAkcGg1Wglo5bpRi+XSd6+TXOTA9wS
+1CKXpbyq22mA+Lk363ePw2CuWjkZSHECdfK+GQg4Xd77P0I+x9MD+HU5M9HSw12ja9lr4UVG6t+
UG/Cru3dMFbHlSZNDlIhHFuzvqlkVD2FYbKmT7mP0ZLZVfGs1wrSR30vu3ptTcN7mBSvo0Y9Quk3
KQ1XGnqYFRC3WAO1vwm5qajn+5rS3G6ieEfCxlo0+YeY4o9U9x8sT3uMEVMBLsAcOfrV/TQmH0aD
UsCAiUvPPTOAv/YCj0/+atc9mFD7kPHLi9K7sLXx59iiy7BTfzfE8XU4UDj0jec8nrhs7zoYojsO
LffCDrL14CT3mQL+y1cOidXA/bY5N7Q9nVuwj7Ju4SXJ7SAg7Cum3PFkdqoJ7WeoqquGnG+XmFjk
efrezBH/ZUh9ObbrnCsv+6SQ1Bz027Q03qdaIS68yi6dkW60xvSw9MmgXY55ii8G68E26CoP1saQ
X3XtdFFl5kFASfBKGKZBwILR+HKZWYKyKGdqNY7HZYQIGOfoQfONS1tWD6mIgNFMs/SViR4d4qUx
gAHpwOSiYmeSqAUgEKNHnmCGLA8+Iu4lx9jffSz2Uxf6CJR0fTcKaCchDhVX4yKJWMFg1BG5bUnP
4PwfApym5JwFTbOcPP2xU9ttDGa0lNU9ChGJCRdZRGQ6D0pLSg3VJ8jIwFviIYyWHZMX1JnfyHeA
SjjZLhLVxkvRXJcmheQg/h23CvaSJuyXvcDApQ4os6cggs6bhVQRSC1dhfAV3FBTd6HVo1ywFDRH
49VU0gbvzOpajtn1QHeTxC3EmxUdRhnDzYHxcFUTQk72QcTM7vebymQTbHlzRCdlNLxpEcLbqPyF
6HZrNOWbIn1z1WYDxh8pXloTiXPnQx23BOmiyUhhC4pnEtOl7q8m5g7X0eACOvVWNCguERWSVDeV
LmyQe19S+BsSxEhQry8KTX8bbW2riuDKGpDFNmB8ZiqRuvS9DvSoclsrWJA66MgLzzevnCkY9zKE
22RO0ic4AiUlNu8J1Cz7DL+pD0jZdkbPKXwK8t+F33nMetRpiZIxcPmYzqKO/EMjSJhJJBziwuKg
C7iYWDQvvVTByEydSJb88VvVSi2X0C5ngSWopTAz3SgqpUgpiJ7JSRAdg6relojXgnS24wz9axgh
RrJMprKxAQgja+WFVHSKseInHetp0XXqZR3WT30FwtdTCC/oA2IbmhzwQxAQnA4KRLQByd3Tvk4H
RmZz+mgblDaCuDygtSErJipgflMq7bHmuaboUpRttEtGWVPzqXFlmPn4EKBvWvYd9TExWhql1hbW
XsrMLhD6ou/h1WIbUNSof+Aubv3Auwj9kaSDaTt0ebSXlHU1w38IumnWAoz5KjFnlQP0/yg3uxUi
hndJHlk3khJdqaj4RORcaYV2W5f6BTmgv3qvEsxs8HJ4+G4Rh291VTH/5jmRawPlTcue7mj9vw1T
Wm7hiz2S1wCRROQXoYSuopFnpiKAD4FlLfpRi5b2pDgwxIetk8LOH5RqLqp/ZHlyGXsRtkWvfxwN
qbvVbM1ObxP7ldQK+jcD2UQRdlXhxzdxOaluPJd7mk6yvzSNZ57ALaqipwp9NhSEGxxjBAoYtNh8
cAZW9itS/Qn7HHvxIP01VsZL4o9PWmLdDgREqNQ728JZE7iwyVvnoRjUD0KKc7R62a6KgmDZWtAN
EBNDFcnqy3EQv6Cb/25kAfu+4h9NXUJRsS9/ZMJ59i3ndzLiasGbRtHUEa9qltfMjkRexI3OR0uG
JF4T8O4aMfBdPqkUB8UVyUKuhnaCBZ9fneQJm5HIebIIirrQmCPhLTc/WDxtPiyUBVDuf8l5F1s6
4wEiTgJ1qllVnl9z7mFfjKV4k9opvHmv3nm5SkERdPnKN6XNH583g3r8BCSFzRcsYCx7pDyGROj2
tVj1UfzA0l67ox2x9Q6MuW+pISTzakrYUXVRivTCoRgbtRVoL5LSF62suBmoz3qL22nnarWmpvQK
aqYVy15zy5FI+9FhguiKfBZqxTeNSrck1RNkO+pVYcpVOAwPme1d6Z75kcMrZkFFJmEYYuNZotiw
F4VLhsPI9S3cqCGxFpCSCmtRdvlIVGLdbFq7vMCO7K2dYDSAbpE01gXPomwo1mWYBzMP/UMR9S+V
RF8KhXllcyS61pLe2jaNjw/ASF7wXjirGrDYIs/51ETG4ixpbSIowdikpgaVcWH6LpP0S66okWt6
7X2KPJKosmY3WoNBDkESXHhj86gPpre0NarCGsXnnHAyJGOUIFtJBTF7TAL71hnMrVUqj5ksLwQ5
s7hyeEm0iNYgSdI2PejkkerCPVZjdpVi1lia9lvJIsyRuraXgzCevAAoldehMpO18Zuck50migaF
l31pqTWEMx09UttAjqfvshCDWblBmLzABE3dKlXvcn2YVgZGwOtGDsWlOQzqQknGH9aIVwZwtST3
Y+U4c2IzuixWO+9Zd2gejCT87HJFptss6LKlncEeImiESMnil882nwCF6o5KDf5YVqtsKF/CQPuo
rF5b+EAdC4t336uTd28YX3Izui5r9donD6KaK6B2RCoMgDbOL20g970hCePoFbqw4a2B167Qk7sm
aSdqxYSFDCpaSFx/D3ah3vlKNiPIN/P8rGht6mqKQZ8zW4lpelW05ApI1UoJlXciAfYpO8wVEZEr
tbdviKm7Yw9zyfuzLxKSggbIxExrvzX8e2wik3e2jmvHnw0gqCNx+ApvbZEFRLmUDW6HEPARVxBK
uE6qnHg4oNDc5qhjmFgBhuk9bYNdqvmoE31sfuzjqiVS/19Na7RXLbnIG7+PGhyu7UeBY2GhtEl0
hzCDXc18Gq1UuSm19CJSxRLBEbKjSPlox0y56ubdJPU5Kl9AQ5SRSIE2ht7a5EtvpHnYZMXP0tfv
qq64QHF7h4jrIrGTi8aT9DujBDhaUoOIxx3teyH8uuG3NiDkqqXplkGzlhGhDgDRUdSR6+KagQO5
2LvsMsheg/ZjrNL5iHNn2I6bM286eBSXqdUDhAlx89X0fkGIOvmlr0kcT9UqjccrtqKsPzUqNXKH
rgidqdFABheg+OmKsXt2i5CObUGOyTJPgICZOvVwtd3YTfymtfUlcr6Y3RNncE61bFG4D3jgpx8j
bkptQqGFn2tRauNt7pQP5Lhfjg55L61yE/oVDVqirQjO4bUUBX24bDvYkOD1crhV+vFabRCl1hmF
8jpAnBv07mQo5qz9wJpKQCjBJHgjEEQGzMz2uJNxcsum5UFVs1uM4styXn5Rpa1V1BmLokyxPYFE
YeN/iYqarsCQXFpWdhg87KuhcQCmbLktpQSkYSRT++QAloV+4VnsrdLxNYkofrR081d/la7+3y60
UxmnlP1Nof3/5HXz46se6z//m38U2uV/oJoiF9rBaYHyypxJHf/QY1lorlQqzo6wqZqAWaE6/E8b
hvkfM4jLVqVqQfLQvtowmPf4fywbxg5LrPbfKbRD+Ppa9oOHSsK0lAg8ZjeI/kdtOMfip6iserrF
+pfAc6JKQ+wHEk2M0j1RIHnC4SkGsbvhQm5CrRcLrZ5F32SIGGSJ+ITgEDdFvIhZmFe9ET920H7d
UDVudIcokqHTsmU6x5P0A0ElU0gSJGzlD84fLBlj0OzappgOHFvspUbhbqn4fg7YFsdyxGq9TGPD
YLMcdJsJXxEwS8zbpNLDNS5pm7ZZFy81MlYCnW18W6jWHlY9x/vWcnNH0qwdym3HmQKFvHFXF4CD
aibNNdks6cYgzwWG4H00DTp9X5yuaSX2xZAiGskrzCh2Ta7rHA8T95MkS8O01n6hdI/eHCPjO8oT
ETwFJxL878AlGrirGOeVEFop0fBgGZiUmOzfmqKU1IOMNwJYaFompEvoc5SNL6dwFcR+tg3moJt8
jrwhS2wfp8WwVOc4nH4Oxun09pbD9LVnAmwAgkUBWJTUc9qGrSX218ecI+pCkraD/nmb9/klm/rH
EornniBJ4aozH5odALug8FXHsbeMGvjJIlWIMrJQzhPxQyYOLW4WxAVHEcJFdNKWDeM+aIxDGgqO
jqRr17NxvRqzH5FZAmoe47cQcgfbMJ99j2WvSkUcfC2FyBTSQCY9Clt+CL1Qr14TzXxWTJ61lWm/
/DR4wMggN4WTXdeZTzVZCZQ332TSzQxtzoFWMO4k2NpspHmoa8urSg6H0uSnI32r6KNH9bKtM+km
xjBetD6o90Hg08bgKNhr+pHrY+KZZmO0SWTzsipiDMMJHfLQYW40iANW+xbZXj8siD3r3Xjo0eTW
BZjKAZv/GBJzNXZXDiJxp2zevSzNV0aFhsSy+smdyM1BW8aR3rHrG6dKRxrI1g9Pw62SxfZeoHBf
1InOwLCkDkRgP5MMM60ju2RHD1s9yeRlGVNt9/oaGjiKLT9PnJVtYGpNVQV5zAxrHbziVmYaBx3y
VUhpJgIpKeMnwNWEK4lCbHqv/0EuGj5AO6r2Uno/jRzwsdCNe7+FjZmryJ0ULEpLRHUwrmoQ3aOZ
xZtwaCFUxNbzpBS3uoJMn7YXQOA+vClKpVrJQhBlldQ/PMd8FewL4RIoAJs5MOUyVJdlO+0iL952
7KKh8CpvRt2hmvfZxPVKkC0Vx7gt7HRPUu6tUxs/YXG9Vzae7jSzLk2iphao7v2DHnovpGUjMjCz
Q1Q2+z6HYWNbubauQpALaWK8+FQRk5ATyUSwmVurZrXyBqlfpE332vlNfKB+cVfmMAZk20mKMrBY
yOa+LlLOezgEnjTc7EujNp9Mu78h+vqXPwzA8JXx3W9RnkZ5hPVfKw5RYKIiAvLAqZ3yeZf9IgVq
uCJFDqMqGIG9rEcKEmxfsILkPyTnw0U20VDXFO1nUbSgKjT2HUyVCPkD6wp8Z/KjcGS/j5RkWJU9
vlQN/FHbqRu6+nftBNAbZsC+9e0dZ/9xKViVkbw69qKRKBbTrry1o/5dFpByTQOKxRT446W0kE7Z
o/kUV50KZ0G5MCdkSKVG/wE0PQ0c8ZCVOoK31nqWHeo8m0CvBPVcJbFiWKJPd0rn6czg6qVMPfJ9
UpIs7P7KK6ceL/eIVBORpczMew4I7IUN1FtZUL2wfaqXYWTvBh+LPuFOuRa+KQZ1l0TGD2rbQoEW
kbb2tGY/dsOFndJLrQa8Tl7Vvde1eSAgVN/IiBpz61EbmtOOTL0dKYY1l1EEfrtFy2KF8Y+OOKOq
NZAZmS2+97bm/lHKrWNsCpTIOnol5UvnM+cKM5VuU/gb9r0SM0J1q4YGmfToGEKH6IJYw3Tkoccy
g4xvP8K7EOQQXiqlr5aDqr1LH6g4xTVc5sNUr7RUM1GLcUejtr8tC0d1AyE5CJrFi1lzQNXomjpK
vu8VhUNqE3urSeEILjIz2wm1evSD6iEiUHUZxryhpQYpkVjGPTIiPGA4VS5sDiCL0qd4rIhM38Sa
ZWxiD5lYgPayKEOIwFb6EbWCI16v3FuGylsKtMG1aso3ujKT6DjaL7ShVNzJTJurybJe//9uzkaX
4NBw/a9lE0+/sl/TTIuFzBY24+7jf/8vkn//8V/9SzjBZo40YKoeqm0jiv/nfm7OwkEzITDOIiWA
3MBW6+/9HOYNKAz4bZHlE8nzWTgByI9/RF6LjXpCN/5b+7mj3RxyBl3oumli4WU/p85N3k+ddxFo
nFxGlf4eSWGRA7NIr3iLPt2SE6qFPyX88yDYh8HM6WgXjiT8teGkFKw0+vfmfT7KdZrECznwldT2
5vuRZqHAkZDgy0hHQoIyCXJ7GBgpV8ZnR7XXQGRcmaLVtVuWn2D7/XDc6+/HmzfLn26fZo5g+jXG
s8HElSXxEDCaZ6MQJbtsN+b9r6ignjtVjYuo/cKmYjBanOLK6C1kedRGypU5820PHakj/TIX+Yc+
JxtWMXQSbYlpbqmHBtLl5K6sjR+kbOx9oT8NNUuJaSe/R42t2FhSX6oHw9sLRx3PPLwTkhPYEjiG
OcBbNoKHr5eoTqU+/JXYUcfJTayLae2X+UPUUwb7/mZq81/64+H9PdIx2NaWY0gRZrIXk9m4ad9t
qJCy+lRa6nrzTfLosFE6WhY+oXRKBdcGv9JaAVpNvAobLzbcUgYXhtOuWumtZsPuStji3M8UJ36m
rvH9cdTShP3XO/Hpmbe+IQuZk3vjOJsyn64KJ0BEee1kby1xxiHIbE4IEDYAWzV7vzPOEGjnV+r4
Lum4YZgCjL+4sF+fh2KYftwQcEU/4taOi0f6m7dBM2t5Id4pYfGErfHMV3XqLf885PyKfLpiMtzs
JCvmScJPdjpo/wrFxfcP/9Rb9nmIoymiiGrFKeYhKuO3GV9WPUrOh++HOHkV83THEZpcv2MUqqUT
N5MzJyz8KbkcigmCnLf7fohT0w/4MYfQM/Y5mnE0/Zjo0AJFHWmRmwTtNXNs6wLtCaIKRN9Dv/yf
jXY0+bD51CdkZuz9tMC1IsyLhwjLAOTzGDn792NpJ++eiWDP0nnl8Yt9fQemTAyVsOmqGKTSzuXk
pbykZ7ek/zi68bV1jcL/gV3n98OeGpXFjnFRGvHcjt68wMuVNgzpbdkNGQh9nz1ZVnT1/RizDvKP
LwpxoorIQ1ORNh6p3ZiRRjur6ETp78WluMyfxt+BO1tSXEqWv+OHYt8+m0sKqR/fD3xyXEE+GkUe
QxXm0fMrO6Ujpypl3I7qsNCJp+zfysKDEWa5OlEb3w93ahUm+FZjEyJM9ItHlymNsM+ahKNCQmyo
Vb8Sb078SeOf+QZOfckQQQDJSvYUlnX0JUd56TX9ZM7tN0CA+jaGVBaLx++v5dR7AUMWMrxkUUI3
+PVtzLIwbnDdMl2Y2iES7QoIwZlX7+R1fBpiRld/mvRyfNlDaPFn1Z56O6YbTLgI4/N/axjDRoHN
goKQ8OswnuJ1CqHCNi0yIkPK7EWmwZvvFU/f37DTV2MLm42oYeDy/DpMaZVWw7NiYzS2/G/vqU9d
cmaMU+8zwHXJPmEG/B5PsLYl9HguT6JwUSGA0ibzVbfxnqpo18v199ejnbwgFkAkVga64+PBSNpL
qkblvmleB7zPgoCSBeC8nfS1HrXFyGagodSUV+khmzzO9oHmplB04d0adwV2kyij7vH9j5pf7eOl
2eZR8tZTJbXl0fSf6YTuKj03ICrNWZpHbPlwT8LNXhXFmes/+QF8Gupo7gAE0UVUF1nMyGsGvKAD
ue2NMzLgk9dDzoOKiReGz1yJ/vwJxIR361OL0ZtYqdsQhBrhvG5SKHttOqMAPnk5n0Y6unN1qfaV
DZKUEli/Hapyq1r1mXlJmz/YP57OpzGObpkTlnE1WIyhXSfjWrYg1RbWDxNUuY+r0gUQS1FNo+7x
9v1bccLBzJr5aeB53/tpJrGapMiJ/3YWNFbhuWDGxeGYKOmjUVt3gYOcM6NhMwbaxhCg9Rz7PQ+M
rci1mypF5ZTU2mWUJD/r7CCnx9KvfoYBkrw+SpfKRCa9lT4SOn6p0BUbI/Hy/Y8/ecL59OOPF0el
9kfWfe7abKqOQ/0h9dcDkpheJ1NIYLXT1mrRrRrHcGtilMfwXsOKqRp3ZruEHDgMJQDP8aOjn1gF
P7zuoyyeKPOZ8rnJUN2WbtY/TsMqBQc0d4ybvQl/mexp+gnlmW/m5JTx93NwjuZAK7FBy3ZcStJj
5+rvvMi4oxF/ZhI4N4r4+rTr1O46Z2KUEhVvOow/IuCiVnMuiGJ+af54m5lRgWFpmg5q/+swIbsW
wjhpvtQiRp/o3YfZ+DqYGqHf/RwPBofSb19tieL5+zfi5PV9GvjoM6rqBip4xJaswu4whOVFyb8M
oFHefz/Oycnn0zhHX00ljYBCP19NmQc3RC6tBiO8D8ZiWSnb70c6c0XyaAmu/SAhc4iR4KVetQpC
O2FeBYl1Zp8p5r/z5yMz8agwcbNMHk2nNgfplCxJZ6EY2UuQhU96S4s3GXoiX7vBdocQi9ucUZeR
DdWXoLwCh3w/ZZ0X/Q4d/qbHL9fNlUN4oDdOBlU38u0HlEg339+Qkwu59fcPPXq3qpRUoWaKmLBi
zPkd5s0o5yAup20zalvsZ+oZW8vplxlrER4egmaOv8wO6k9LXroDHwCSsFCsO0rfiMLVMVvNUJWF
4pe/WXxY0oPV99d6wsTB7Iyn559jH32vSSg6E4kJGEgU601sbg2MtwC26Wh5W6svcKsaLtvdBW2F
ZWNWZ+61Nv/9P9+Kv8c/2mfi0NDisuAUYOAUKZV+GZQPfuav5aTiMF+UxIAqzn0z2DOHbgUG8sy9
P/2d/T3+vDR/Wp1MiwdCpglHrCy4I133PgpmZ3ePQ10pujM7ipNvFm++YcMTtNm+fR1s4hCS2Tmf
QC3yn1PVX5dqBYM5x8wRqTdTXZz55ubJ6I+b+2m8o4drlknR9uhFFgnYKwfTO8KGPKODY+2Qbby3
wr5Uve7X96/UyflE4oshCIyd8F91rk931Cljx6oa8OO95WxZPQ91P2wGP7/4d4YhZByOEIuAffSV
2kU10p3nxQxhJzh4IOAZVYv/2RhHk71oBAmh877MaBQVTi6+DQfMKaWAMxdzcgMIhMa0dJPayfFZ
WCgx1K95IDNLUOZFO2ROy3/jWj4NcbSg+GDfczWaFxSaRHkaMaHZq9Q5s5ic/Jz+HuX4PDfJGmwS
0YdUoJufWjccOocwuBmp62GW+P6Kzo119DWlNURDLEH00OL8EI3Ggz3Ew6J15GMP9eT7sU6+1J+u
6+hLGkepVAg/5m1NM3OHk4NZlr9LyzpzEji5FNgWXCEmCLRl8+/49PHkJqF5IuIMpfi8dSXAk/At
ELspQFXwDmVQ0FH9/spO1p05F/9ryKN1uSS5D9UyQxYpgR1Tg3Ai7kFtiTy58CrkiLlFDb8ZaS8r
CgkGGbqphWaK34pEnWJl76ZerXPLfNb8CeJJDKq6lx9e15yZzE4WqkAuMX0KSRt1dtN+vjdU9Sq/
m3jetSBDZOjJRPOSDWkEb5Wkq2x7s7K6uJ0Q0pT5uPPgU1pzam9nWlfNBG7Rn8rnakQgUcn+8cxd
PLm7cSwEswIFlHpcXvIre6pgfDsLE7U8ZfDpOWsVBIH5xxS0N1mIL9Icws1U+PioRHlu232yQAm/
CoUUTmOh/2Xc/fTitLYvE6WgIEDj95EWO+ph0hJcWqP31iJ7nNyZCAQV9Mx1n1rRHA13pKEZpsop
+eszSfy80RRvJNwGI33mv6XpK3LTwIKGcq4Gq8/f2PFq9mksc34Eny4R9puC/Y6SlCVnqGPh3GCY
vGNfCbGDtknB5monp/bWT4mjYf9qdRrmQs0NhpHePpjHhSAmRc3gT5iw9KC9U6HTrAxQEpkTBZJJ
QBsm7XJFf8cY6SzawGRLBCU8M9gf5NU2j5R7n9phj/8RQUZxLkfx1NdPPBVCNppmfJNHn2KlmNY4
piBCoHWVGQdcqIBtGa286XnK1qV5hx7s+/f29POTc0OHroCYNXWf72nideB2UMHROI+AURCTQay7
F90W1bqla/f9YPMf+/MB/j3Y0eWFZsquu+NRDbK7ThF+Vx7RqVFnnpmsT16UUCV7A4uaojza0wnS
BWzaEyjzqvqqyaYJl2Nz04c0CElAYl8nV99f2LkBj+5in0xxnY4MqCCvnpL6ugNbQUWCLA5iEZPi
zFJ+auGjW/2v6zu6j4rRNKIZmLGnKrqJNWPf9uGjmU8Xmv6fsob/0pt+agdJ55O3UTVUhJlH614K
HWgIBwptIPqvWjskPw/2jAqhzQUdch94wJxyJdX/rSv8e9ijU0EWBRmCAYYdU/NazN3gKbwIavWm
T4Ln75/duSs8elnwkupGNjJUVpAVO8Jqb/RF2rxOPQi5j3I8827Of+6PbwDvOD1l4jN1ebSlhCvg
RLpgEusxBshoWvoQ/b6/opOf2achjubkSbVaqmh804aa0T5Pbx2zdivpnLmSM8PYR9NxkrZdF5Xk
mqXtj6K+tySEt/bM8fDkhzWDFGd/v8Rm/3V6Kj279ieN5UVpgLmiZ4rS6xrPgN8QZ1MPi3/jxn0a
bf41nxYYS1EyC9Q3m7xpNyNLTUjlgIm/H+TkC2DwJUpUznRJj26bnMwejx6D+PVjVVyl53pDJycH
SwPMwPwAhvLoBcNZHzcYF/l0LGA0il6u/US2q0ILkqXd6mdeghOjMS+gq6aiM1NOjr6eyYi8skmx
+XXxSDYTj6eb1EMSC9ATKs/r+3t34pVjl2EjoqGHTVtUfH1AQZlNvYZxn6SKS8861P6m6s6SHf78
QA20R7MCnf4JgvGvY5DsHspmiDnBdCOWh+0AZFdI3IuPffhDdtuqPnjZmbrAiXfCQApFrYGeofhj
wWryER96xZit6i91+0GSX/L9nTuxs2AESB38dVpgx29dmJDHJofIxoFUrkrUM7p+rer4CPHrOohw
O21CnrT5ftCTl8VuhuhVGKkUir7eSlgw5EgNEIoaiHRhhtXDO3MmOPVCoAMBB8MjI3n4aISmaMKo
9UJmU398TFP/EHvlnMxz7pB08vZ9Gmf+HZ9mBnSsoraKlE2mgzdxAboqc2c5NLA0CDHyzBRx8qr4
eDUDshC1taNZD92bUVEWYy/v0OIV/pOfynWslQ/fP55T3+6M8kGOTAeR/fvXiwp1L+q6nMfjGeMa
lzk+4sgx3WiIzrx8f7VXjxY9mqLUNqDFOBor99eRtJBs5U7h9vUWwCA9C12tKzI3E8Q7EBum14J8
J6gx7I3BjIQXTSd2A079OWubZSzXJJO/h1WSoKoHNAPsVj3/cZzgAEZ6sh+jCS9lZB4sicfOLMcH
gBnokHGiDkiRqDJX5XBIspc4IGt4LIlq0e+V9BJ5erSqiTOiAA5+fHpDzXYdiUfD3DpdO7+xGzn5
d2M1Hjz956Saq8JMroz+stJmE1MD+U+MHwXl2w1RhOFq6PDIe0a50wsk5hqoVgiT9UudopRVLShs
yS+Eeb/tEd+weeGpGJdZXiwD7HcWYzB7a2o5Lr9/yGKeE4/uvanSIoFvPD+DY0BOidDcFB5fvgY3
LUd0bda3NkunX3pbIHYYOSMBmR/Xnpqv4HmTH3hfAfLuimAOKNsjLlsVVovEL1x5FjmigeP69Liw
LL+e+aknvjK6OSCzcOto8o9psPCZQlSVpdHMB33l6PACBUWXbSyEfItxd147hP7ditJsdoFvN+uy
msBzBmG7xarju1nnWcQysRqVhvGmC0yuhapCfgteh5Qcko4ksTVYeDypMrWg/lmIT4qYhDahQtx0
zGuzMy6ExsNLfCAt31/eia+aq0NQa7GXsVC2fv0IUug7sW+2LCzBC77MoLjph4//1hDURWaVgSXm
u0jP9fhZ17R4pzxlOoz1eKVrAwWqaJ37JCx8Pw7560fb5uOhZurZ5xlRiqGupgLKENk37uBjCGYX
oLtwRhEaOBxJ9HS2RxkPWq8l6zYrn5Nu5jvL9FJqzkFz+qfUHl6dorro0pqGtD/86PBZL/CCd2vM
98UTjQkdyq5PPrpmA440u/DJFNUcY4u5yShxCCsTTiwhMNXqAQGMfTX+hJk33Y4jQCwmkD2QvQ1p
FuiJxF7LOfgVUlUOWmeViCURjjdOQPeuH2eWkIZHy5tuQ2sCLU/WYySeuqprnkeZvodmS25T1W4n
3T8E5Eckg3eVRMWFU/m7wgFYP+F/IvoF9Gc9GqspijdqWi6LeHzydAMgCLiNsd/4U0z6XQDfN256
kJDD9dRlF1DsdzCZ3gfhr0emAE8hJrCJtp7ZE9MBuieoV+NQEfKLPyecqCllNBH8rN9mNQewxKu3
sYL7nPg9VbyZtbeKZ+gQOZ33mafuswpZbNgDVeis/jlEdp/m2cNkd7vMTF5NJdpR3naTJHxQ6vaq
xAlbJCUy3u7JU4cHXxGXk1oNC320ryuSQj1DDmzIxXps0os8TyFUkxeogfWvIEZEPcL8Ql+BvxOu
75B6gXd8sDjoawQwYypzbUyYbthkT0XorUireLBj5WXMihupi7+inmduBu4EUKFt9pvMxJ1mBvfC
ISKxJsCxwKnR6YZb2BEOK3NfTsElKBeoiuValtjL2iDTidkDOxzautthl6qb5CqBVNl21XIqtF8E
YzyBIOFfCEivt223SrKruC3utLF61Np4N+QWIFB/mQ0+ZIyi2SRifFNIsA4y6yappwwcgT8TfEkw
6+orY4Zhx8DNQvQNYFHaN/TdS3oWBLVpbhUSI6EbWy/jhuvJh115t+T/6Is8mx4Blh0sfZTLINQS
LDl18jMONHMJjx0nkt6mON9KsbBL4xZC9mrqStcpeDPsZK9IIF11Q6Bp4OplvhvL+Iq1aivC9peq
xz0qxbbcUpqY1qzA/5e889qNHMnW7qv8L8BB0JO3mUxvpJSXbohSSaK3QRd8+rPYY7rP+YEB5nrm
ooFBV1ep0jB27P3ttd5dM7kOVuWf285rH0wFMhOFpHyojXK+1HpZQs2YWbASi/EHfcjUx2ZAhfXJ
Jq544K3Zl0ZkAYsC9iQsELBgKLXCZWEEnHxNK36Dl2XT0f4JRIvvNTV/JwObIlENQcpVG421zmue
6Ygb2CfM6mJD2+JmWN67UhOJv96/I49/71bjrzFpDQaR8bswG9jQZradsUKepaaOoIPAQufjZ4Xi
dRxY7/f1zIDjk1UHinm5aTWvCUJDoOZ79r2FTgC1QNQ4ZApX7BJXPU9su4X8PgvOKME76EAp7wgT
P0lVAEHSkHL70CHIUiORPC5TeBa6W9awvQOt36tHtdTYyXdkIK02cebGVnlJZ5ANtrFzdPVajQyw
M6yiJ14VoMCtN/AaZbtcLzd8WONtPMQLjzTZR6P+zJcnXpFi2tp/IMX7h4FKqBHhV84XKvdRwitD
XBlzBDV+5wjQD1CPjzT75gN+bcIiqNNwO08Fd73J36TYxFuX9SizBzNRPrQA+C1Xo61nbNy8R+WS
+UdI+LxXACykW1+kwzk63MdCPJZVd256luo7uD7Cnvamf9Mn+6mstU87dn+hFvnyK/N3NttPbmR9
j2x6wj6o75taHsuMZ5OO82et+w+579NRNUAqJChTcrfcVR7mE9OI9p7fHqIp38UjL0RsP1lOfqu8
vKJT0T7HiGZk2kF5055qTbtYVbNXef0sPXkay/zB6YYfobXvoJG2g5W+Yb/clk2485JxWzA1Lrs2
Ptr1wHoQ42okxDxfLPRA067vmCR3iXFBPzPQGEzu+enPrRVdfcvdVlrG6p3/aTbGqz9GDy4WNVA6
xQ8bejNVJDxqWDHzOo7MS9Hgz+69KphUBFzFal6FAl9SYKYeOgPH8oggOhch/3eWh4bdcs0Qb6Ci
nkoCwgtuaZ5hbisfsG7jDO8ScPYW0T2bwy2jAz+p9yxBQgiHU9WnQTo9yLbbR2karWm0P9JqMcXw
6Oqg9qaI/nASHbIuD4TbVquKpKEfZkGFiXgHxO9oCAknHwd81sBFqS3wJZQORx4227EadB4zxFQn
IgZ9yGJnBzDA5rQOQcVNjsvmRvq0RJtmjGBjc69XgClL77dWQe7C6eqG32Xx2E/mvUimkxPF177j
mC24rcC421mxAVVdeh8ltb4veRMScm6w9vStI3rwXb4WgV+Hxi7VE0FhSOLdeCY+An4NBEnf69Rh
yHGTMT6XIOkJxh31pPqeDJzAkuJay9nxkk7PcSfHz7icgdw7PplLdSS8+lw1069CvkNbbDds0HEN
RcstpHlvG1czs35x7w2KqesvrBqdesrbaRqxOHmzYFyd+ahTWcz0ouq9Dl/y0gfYjdUqw+CN+D1k
RTjWPbUphlbSfwUB5rX7aI4tClUbJg2bqwOeNI+UpXQdUAdGfmyNOfwVe4h1M/2hAcGsL9ZTtj2q
qpqOFcf4Trl9e0rnFIQJ6L5Bh/Lfi3jmxpOn7dZq3R+PLUbWy0PrXreUOmVR272m49R89k3/qofe
s9EIb23iBlxJc2BUkd/5VXjMJ4LIE0oHmXWMgZzSghCSPZSCyF9pAkmPErKAdZQ9shHVE1lGjzN5
1lYJHzGFgvjfELqr7rWJbelaXesSF1w8Q+2y6MV5qcEKZ7rvFmqDvvAb4DyEK7VgHYpCwtGW6W60
3Yw+FLvEWLMv9QKG0OcbHV0ZOKAjFpYGs0ZoEqRV+UByVVrbhXdwQU5UfNDNZL6xJfjTLFCKZsFT
gPyCAOSO7JfCrmAZmx3nDEThxGJzp/vskjf9scaGK63+RCB1G0XsomZtewLnuVdF4uIkgKLCQDxx
jYdGr14SgBo9YA3X0y4d6iGEfmDhQ98MRoXLh0zoulb5JofRAXmIj6V90m0NYITouNQ18WkaFhmq
SF+KWXLwlOpCxsNdu7VDUDvGjmF+MnAVAegePkpcvcAK7WxXLZeQvD+i+4WkjxK0M4Zj11hPLV8J
JZxNrGW/mhHPV2eN3HvCCzxNviMpDpE4rz/6qd5n2McN5NEUvo29jSoXzor6EMrwV7XHKrSlxfHN
URoUOJ75Xh+eXH260yJni5aVJeg2Oarc2MwGKO5RY4XIHAydV8a/i8fhUyVAqds+f9ZtbF7SP2Mp
32JBTM68btqmUONTmVZX0A136KdWdcgCgTv0PI8sWJmDVmr7wU32jpbKp7JD7uvaiusX3jS3IvQv
WGyjYNUqFo2bNz9L32u+LatIMN4v5r3oJrCUdMvFT7WIA/VJW2hC6yJvVnLRChY6iBaJaFCOCTYB
H+x8Pdl3GjZCrdwL2EhBvTgKo3TGtRj1P6mgZqzsca8l8QyDINsgn5sh/IY3S+UQREbnxRg56BYd
IruPz6U176XIn42w2GlL+ZATEcNcRp29CBWLRa0Yh+0BHAwQAzUBRB5fR3CvDn5ld6H8mPkZtyAo
tUXS2HoM1KP8k0EVOrxuazuskSOXpW/qvaSyuGt9SEfSBE8FSD8eATFEs6De7KxDPBTHblFEislG
9W3+4mh/zYW7xiW9TpC/Q5eNvzoCTMGSLCUlsbHAimeWfhaYSdywOhUYKbsu2VcYKlPpvti8Z2GE
B26uf7F9Wa6YNa+r0Ef0AvtoHpiNAr43eH7PlsEToLxBeAE4reDHzYsRE0WqxnZM9TZbJiy15B1Z
5Kfb2vfZotLM2FWGYgEcMJvundjep0ocBqybRqK+yuKLr89R84xtLNi6x8yZa+VMfWxsBzHAN2uI
pzlHHeOLkHkXyPg7i6FP5KCDZBHuSj89G7l8cvB9mk6jB/yM20rPN3x4IfhNL50Au+fo0y7FGZob
yXu8SES5dp36wUFv7gVz1D1kYBRXGC5uSTrc+3W2pTewuOKuhWvjvak3xqInrcBznQ1AbRY/oo3B
NJb5qhCs4Jk9GOSvKTef/KmpVwDdziXqU/Z21twDbmU67hKcqOEiR+20FmygkEG8SFMN7Kl9muzq
0AatOiRvXlf+JLw1PWUHTVp7Myrvmz84+a2xT2AaAJHChc2jYaNONQGxrxhOAta8Di7HtZMNC4Rb
0yv31HN0n5R7dWpErx1q5MyUTx0K2NYuPsjrp+vJLO6yxRJbjPpL16R3FfrYKpFnHZ3sbMEM48v1
Zdbeaw+qDkESRhg+3yg95/shQ5tRpl6/BoIUb3RUZjNuKA+1GZQEJBNFeLaykY8S+C9wVdcZHVqL
Fk361m9QSc52Ft1ltvxHUZgvxmJSE3b35qJWi+E4VNTtukbPsPaYSg/PXQ+m1EbKhkfvPlssbWT3
b8PibVNpiJPPePEQulXya+T8Suf2yGLvdkb7lpfeUfI7jejg1PLSo4fTOUkpn1KIWDaMrfzVLxp6
DSjlcASvoZyLdQvKKEU6lzIIXeuLh47M2Q3UEhAC+aUr4zSJ/st1ulvcGz/KItWapBsh8g3wkcMU
OhcHkhi7qv0rFvluJfk2ycy7xLbDxwkGYT52fJP09aBTT6Xtho7ii5vo9iVMMC00MlxHQ3zrG/lp
2JD5AKpoNh2IlMALkaSBG4l5a5XfrPzeKFF1lrRC01KBI/P0jQG978D38hBO8KFgNq2U5Xyj1v3B
zhV0UmzZf36G4QdfyhwvYYtbhU/stqbfMAFF80SM3qEavs3BO6luohnR0NWpu2Ft2/zDG+pmPRbu
hkBGYHvD1RzSg5dyrEYRiJAIeQmnyamcAWGbekKmyL15lQJ4kPT3fZUcdepVD0s93e5v2KFg+hC1
AuvS1dobOXwioMJVw9817prDYGv3jc2Yqee6GFOSywViHKYfXgw0OpIPTT488Z4fqI8v7Kh+pcZe
hLBwjeKcz85DIvR1XYlfRq82sWxAa0fVom4lcE9WfYyGB0Z2oCDjx0xOR08zzW0ZzmYg4SiHiftm
SXBSXhslO6fUHrJw5PGCMjbmMwDjeu6rO/rLGJlqaDhztdcWz31rlrdeISwJkcinEu0hAVBiHMZ7
GVk3r59oUSEY3PqKY92blmhoVsy//czW9/1cX8YWS30Mna+dleSFKeebG9HTdEPzzZ5qzjf7hp9e
3dhuO5HITNdlA48QFGqmD+91VGwKo1gIENqe8cglhPK5zsZstwD0TXiNzGgel+PACpNg1Mc6EP78
qKYpAGSYvQ1jxjM0QzNKTLu3b5oR7VhJhDUvEpimwK7rsn4B9mssWucXWyCRZQ3C2te6caob5yFr
nfgIkse+yZJDqMciT6/Fo9lk1exUDO4QROWw05bN8CpxT2MEe6+FR0H96LX3fgZMbRTQ1fdhk0BX
lvztobAiqPvHRtF/M40LuQQTZps+9L8DOLSfv8oKFA2sN+1Oyir/9Veaw5+/x99xDt7f0GAIwAzM
cVi8IKP4T5yD+zciecwWWSXlV+hLdumfNAfnbxaZPSIHFglKdkz5V39qMFyHJB+MB+a6Lr/pf0Jz
+Ht64q/DDvbOXHZJUW7QYEdX/H9yI8iOWwAiBYxDd84POdCqVa3RP9Ys/1yF5buuaN6UZvGL9aEn
Xcu/kw60t262x8owPgcu9JsJVhaYZPsdKBeLlU007HgwRW8YbuyDrYV4grTwa+w4tsaC7+RMj2dL
MAaBWWl+VM0IhLo/MwWqKSVCL6gs8TzHNArDgraQ6cz7eZgWopfMWXqa5t1oYRFv8Q0awwUhWXFI
tLgNojzjJ5iC3LCf7SRUG8/r7sbaC7dDodAPpViFucoXz4PHlrWZRuUrFEEkjzw+bvMwYNMx20ez
cdpz3Sb2eUh8cWVvPjI3qdZ0l4a/+H4c7OFh9ppiU1mZ4AnffLRljpstiiALNLOxk7X91bZTeJ5q
oR1gSi6P0ybfKHLdRhmR3iLrh+gAUqxhvUel224dJaMPelbVqneKN/rmDj3XWAXOlMK/4TylH38u
y+7QxIoEWKQ2lRFeAZH/kqn10/TiB7SPE3S6XgRzSRhHWRCEidNPh6iz5wu72O2GJ629MkaVXsHY
+rsw1NggkMmnrSggKwFqBygZS6uaDzmnVId+igmP+KmzmbhwnboEhjgXmXjVtdRVsYcp1zlBOf1M
rOLREvOXlscJZDXvl9t3H1pJGreS2LW8mgasMQ7r5TWcYHNjguW9y9Ls1nhWv61EZqx1QMJ0+tFI
6UP5FubFafTZr84L7tpksOmMWckDzV+1iumFryyzd4ImGx9VqT+3M4K9LD8lNNwC1O4b1UTb1Jh4
U0xub433wE7a3tM+mshq91lTPwJjLZg+qIqJdPQu6varDJemFbeMFWfrp+3yVFaskm/sWnL3G6Bw
Mcy76ZHzLRkR7KqhxANcqSAx6re6t2kCTdnBRzg5dfG0ktL8GEsBvxjsxkZ6ww8DXGomr4cMXc0/
RQYsznTMgx5aRyXaO0BHtwnBGWQn8VzadbjyXRNEUjoPgD45tyu/+2g6+RE70Ztu4NTqfe3B0kH+
glIj9SxOwGUfMZ0lmzTKAaMnIeYv/cJm2Ve0tGPlRPc8scVFqzy6YKLl4m+Pz7XpZMcZwudOZWl6
lEYkwYT5iv7/tJQtwtxCAWvWoU0zh04t7fhJO5mj/uN5BedV8p08CiO9sxUrPsByr1Pk0wbsZn3V
5jrobWO8U2EKilUL+bBE0/Lk8HadhbC5tfNxYUI99H4+bmN9vLpzYaxah4uiY/LHS9FxBcl0yGdL
WjUNKW0bV6AI8+FR8ymKGH1b80ki+yzT/LkesaYAPnoTYQKvIRdgoM2LFs3zemwWW+DCUaVvvJlb
76dtuNWaXLdX2lA/0M28G9PmZDdYHNXoXYfRfKqUnwYjFOaVoYZXeHB7MwKx0jfwl7FzSiyeTrur
aO2v4cLTIvLBv89KZ5zHMImbb0n6gb2WoOvAg5UiNBGpA/6zUoIdujT6ndtyIdZVXG/qCaFEKzp3
O5WGtqbD+a1Vmreu7GqE4FVdSxVSpfRJuYsZn9MU8utNokx5otVhndTIRTQqS2/fa/mN63Oz59PB
LX6pxmm/HbBEW/vK9z8x2WoXiHg+3Or+UTp2t0vMuXrN6QfqWfddspIdjFO3ALrifm03jFJGE3Bw
qTxiAK0UySruLX/LYqyF6Tre5jPjj7By9GPpOdmOSb6/T4AVrVArOKvJ8pwdtwA8JD4d9cVzsB6N
qj3HIrpo0osCfcDvTho+C3CsYDJdcDdtR8Wbewf6oMjPknqVKFDnkw5XVITVyEjFmX+XoOxW3Vif
CpdB3bx83mQ53AhvLe8sIOSE7sQfR/1/c83zB31qyZf825Ln9zfDzL+WOf/6z/5Z5RDMAxXB/2Bi
mKzZ/7XKgbogxLLnb1jkpv8sc4CQsiXO+rvuk1Nwlt2NP8scKhPbFGxZ/LH85f0nZQ7r9P8n00Fa
mwgXc3Jy/iZ5Gn6Ivw7f9baxdEfnIW8ZubkVVrNninXJMQW7k+w3VYw+sPfIepBp1XDFxemdnzXc
PYZiPKjaDAMs9mKVJc09WodgrOzPsKJdGtU/Dqx74JSPHZpko9MOhMbxbbrc7SdV8pB21E5ZHTop
887E115q8x1hhC87Ge1tofCCGsZP0+XbQmvkZqRd2k/kcDpb0k5n1ippermiOCfYSmg4rmxFs0zP
aG84Z6+uae/gDXaht2t9dtVkc7Hb8LmugCxHYlen7aF1p13T0bHjoRIYMzNDf/5N7XnSm5GFUJOW
vGFoD1NTomNPLobRWhywIyOfytkirSgBBRl3VjE8tVODCVALKmCUkwWnrqsxiUZheHaSEqMr+yQB
xqZubRajXFmh/dsqNZbVnQOWiQ9Wmp/nvtmG5Xhs4L+vRn02VyZ7o5h7wNXxgEyC0pwY3XrxximS
r4yhclAMMAQqawH/zVCjc1szAhOAa+CY8KMzPT1YtnGaez9Qur9TQF5pI7HDwkwR38ZgFVtXqydG
6TEBNJBQCHOs30lK7FzgZ6Jww8FpjvwgenKdqy7ZpsJ9bEX0DQQNYSfo9THih6NCWUejdHeF0z31
jFzX5QxmlsQCN2sbYdKQuCtaK0s3BtIVWPj3LIteFctCzGX6PHCq9skx8mRdVoxqTCnv7Nzeu+zI
qsQ/dG5UrqsZYF8m7DfhDrvWQ3khGK32aTtslByYO3rDqqwma0Wj8Ozn0dmNx2tWl5+Ug+skaRhc
xhnjpvB3b4n3Rk32jq2pG1++dp3hXl7lqiOsFtJsSjgf7I2Q2YHP1EYQWCgUD3DMQOtYgKzU1HQq
hvzszzYAz/LIGOA6iiXLlwyXmd+m4URWo+CYCL1XNduXJLH6zZClb7IpbYJb8ZUV0lPY0CTxMJPS
nygdd0M2A9Hq3MMYRz7VSYC6cXn0ivk812G9GqV5WDLzW6OmRqz1nDCDv+kTGkPOsBaV+6tzu0Ot
GrSniZ9tiwia0aiY0npTO63ZfSY0URN3i5R9FynKoUEs/k4npL3nneyo/XZaeqMJoiKgtFhiLUgt
b5NU46aNtE3p2tEhkWqgHqFGAyU7BoMxmAGqlOnUq5h0Drsf+0GXb8XgMxzzPVamOtQzLqN86Y/+
ivH0C9nhbebNLD46Yb/q58oMNIdBb1Jki1q02Wl1+CMyWN2ddhvD7CpTULTh6D7Nbl5TkizxsXLe
Jnq4nUSnrcIJVnmvNRUwHtaarcJB6hK2T1VHa92OHgn0xDtuAmj3qhdQqFeUVXsTGw+wSeCiXVEU
qzIfr2YnvuxhHLERyt9TDS2CNCqcrskbV60WfZV291GFWEYnqPPkW/1zs9wG60gnRAQk4Eic2FjH
yxErq+kmlkO3iFHw6WG8S3Qm5E6GBgAF7re+HNRqObIbVXJ4C/5iVhXtizZGUd6gJ4FAwGJZS3Jn
Of2NpQ6IOiqChNKgJDsS2HPYrq2oZepL2eAuBYS+lBIsjjg7NsAZIC2FhrWUHNVSfCR8RU+A36vA
J/nCL558mv0wkOnF+36QY5IKQCnzvizFTcUYBrSeNgcGlU9tdZ/pUgp5QnU7SXWUdfgn6pi4UZob
1kPLcKCMan3lW6m/d5oG7DPVVryUXfNSgBFZtE6iceGtgrXe2i07TyJCjeYneAHK/Apf9C4ycM5w
1Fyp6/dOxTVFao0bzAsieNSIGRYuj1evZPnTWFDC2ZQ+NbCFfTzsgckVlW2cZdBIJMMaQRHnUAAg
KnfR2jTr4pQzlwn6BV7sLBjjegEaN5CN25QxX8EmX7ZAj+lw1vtiASGDFtAgQgNHhuTFYNMVXLYU
K3DdiDyVmRbN8nknBv27z3Cz+GGoo1lXd1Dq1cbWm5hLvOj30mGVmKwMHvBMc6matXrb13W7oYau
lwELNxCm1AXQ0xuwm247qfyTx84YmL1Kg1zraSyX7ktl6/fONJwyf7q1CY9xiKXTZjBr/gIxJFa3
e0Wtw4PCLzaD0VziJj5DXko3ChFPVsavfKe3vTXd67NGW9dx76PRftPR2a1cm2FSq2/62byMtc4O
dCZ3WdECTqkRJ+Ww7m1z2POyHdqs+QCdjFbQ2Cje47UrsyeVVgdvmH46TX/ua+8pNOtjPMVfScSv
HEG1rERMr9CEKLwPe96euuyfOsc+zXTgRRzJQ2s6b16DNjf1QbsuE7h6P5IvazTzezDpTHcFIHF0
G5GudVuRFVfdai6GZt2MEvuyU4I001R3MPAVcLfsvlwdgTBxA2vlpLrc2kNdryBok0/oAcRIY35r
ZcJDxNw0eXLWGOEfDBsCuNTNWzP321Iv3mafUVzJtVzFLeGDbMDR1QapbZwn3T8Y/ri1U0bSfYkO
YQpdDBqOvbFzYzi7kP3Wcyv1rVtL7Uwf/llpDgJvxjxXb2jvMs1o7itFz0DjfVp5vQ3NOpnhr9vt
le0VsgIzL5HIXo2IEaSpz+Iw5/kNc5D/GMm22RgOgRQ0BkgxvKzaxxLpnEo+uQrWdBBS9gx86e1b
ywo3rGvHN3mPTSfdzx6XV93trxBROaiVShgaEX3uYiKW/pw/S6LDsTufnb4/68o892V4TEsCKLQs
wPiaTJoHIx7W6Zjd2oiDEUboGsZ9u07MbFe7WPq8kWFNaynww6l9jCKV7jDKdluZE4QRmRPUsYDW
2xScII127evw4FmJ2rhF1AXCmYodYuOtTHzMpUm0TuxxFw7WMoxU774asjWkL5LF1dVX/nYuODJ7
ZCP9kBMZgOZulFefb38Fv6+R6r4xZqrAkdt/I4N0LrJTNs0arXX7KzTJWg5m8ejntDXMmk3Qyao+
/aY/+Il5q61y1+lg15zqTCaOtrPKromvy2E1J1+o4iE5s/tOL3Q7IhqHsK5tNNW/ys57XlrMrWmc
heRhwDNC8jkfeLC7EC5Va/aERZqUQU2JAK7Iz0atvXl0VNZmVLwP0zIyrYcX0kuneKKs9FuaYk6R
mcxiZ/vvifr/+pubYOXq397cqvJ/taf/uLct/9E/YMM6LmaweD5yBmQPUP7+eW/Txd9IRnMJo8UJ
0wNi0F/vbXTZHFZvwKB4ri6Ipf95bxPc2lg257K3tKn/o3vbH9fG/5vF102LXhg3R0/8fxvsTT30
dDVxmYwFwQh6Q1+l7wZ5kd7rPhllX6OBWIxv8STeycydwjh9xO2lBUDlN16fvo/6cNWyeG/lgPVn
a37BOfnR/pE3dv1X6DI89wwGibluvCVZF9gNR5hmdPY+mX3WNjHCbF2sOSyqB1PjW1Tj3oYQ3xvG
iweHLSeAjKcpEa9mGv8mgNQA5dFeYr6EMsVPC58r5nB2WAatCOomeXjsRop1Sb7NM6hOiS0EIhb3
VjvE6yq1oV0ZQarPBAO79qtPq4o8Qjkc6YczQxrIX9up84TXoliDuRmCuLAP1uz0u5TO7soaAYYl
bnM3sKpQTvy44eC+zrnnneIxm9atPRsPudAAVYb1O1Hd3xbzOMxL+27GZJYyzqaL7E9ciyDZc8WM
7mkX3U8NU2AjQkNB4JIRMCsbOEclbdpbjY5G1c3FHYdDEaVksnkNLecRE5tJbYdXLqZmLbMGiZPF
MZuXRMVyE3K5C8SLVIdYNy3erJJbnZQ1JWcT01pP393JpFmY4qDqfKKOIIS/JXB1W48+TKkesWVs
SgMNXQp2nXNmE8diEzfJLe+WSIZyH1N7unRev6vRNrmLyLEa43aLIMQI9G6480d5oKHB6TAMT4TQ
3lNRPLhRcQh7b1e57d5kfY8Ki/JVxgieqtm45/Uo13o4Yn106UKW+VJqhCfH7ME+ZFh9MfxMNH5X
6ElQORFyojcg1ux0Mbjoeza6ovmxnLq3nlBOSHfPFsYJAPOpGRXss+bW6+VzEU5LAI6WLdym5I8/
yHdr7snZ1ywjojN2+Z1B/Sln8drkKWsllvGapyRfUHOQLFB9vErKCPMHndJJH3iwS1Q+eXanNO6P
5L7wX7Ubs4lYBQLv4BqYlJCfTEGjS0rHOn+b5r4ITGX+SLt6pkv7HRoJ6aiQdmA2/K77qFk3CU3l
fOa8YvBz6bLkhpjYWBEyu3IJoz/dts/VHN47jT1d6655mDUr28RpOG874si+EZZnVn7wkA4xkxCt
btc+nb1V4gALcaTNpWp4d3vjydNBacgs/QktZ1si6e47/cVKjA1ult/lqF6HgpZJMuiPOWyRS+qm
36bHyL3ldhHUXt+ha8qHjUysGCi/vvPilCxcrlurOC7PicbVKWxfIgYhfLAfiXCqFe/gMl0etm1n
3uhZt0gBYXTP+puWaheHgLafdHuX2cYgmc6m3oh3LtG2stNeiBUN5LHK/LvN592kdfvRGs/dpJ3D
3L+FE0+BsG8fnRLBQq6mi0hdgiMm9x1hXz0bL2xa4eYwsXqN5XSjgGWsQMEeZ/pXumTOnMxkBSC0
sTyFGuotrmoIagI9N/kEWFYmj6GM5Ec1aRijOP6xS1a1Mab4+3LLPZZpHV+sdno0E2Jt69wzEXTI
Tu3s0XMowel8BXaBbENEJMhoyPShuies8hBDfYCugsHNO0bcU4VZfZtCC3hesedQOAepj2+kXo5a
nt9P7nzRpfxUaoQ36W1l2pMp0+nZEDi1kkJbc1V4G+uadCrDaTWqryQstrQfrratxcjY+yCX7SXT
iq1G0bTqteFoC8gqs6uvGZkdlWdeFqZ5oJnuqekNsWIj/cK4htl/QciK6GzW0/ZIuTxqrk/cMNZf
VLlYRDXtV5F6pBpHcvd+1eZ7djXMtT2SV0GzFXh+xk/QlBWXJ8YhuTkTT1QJDJtwicg5Ndsmtsav
1QmARagiV71duQEGuW5blNLHmZjlSCwkthk+yqRKCyN5qTiW/siSKDk9Gp3J3MGm8EYP/om1Ldyw
qCtWrh4+h0UY04DXvvyxfS/b4Sedp4utovdBs7N16xubwVcndG78PKdWm461YTzQd8l+YoIzq8RK
btWM5COSSBk15QWlJMbk8tWv8ukiM3dnTuSoTVN/H43kjqTAlZvR1oqbk6rnd3PkOd/YsNLjpvlw
sEWuKa8Ds/Tv7Jq9P/ieaLydlhyutm4K69J4BqHD2H7G5B0U+JCjWL85PgKQMsPBMtNtqYiMENQi
nE9ifOXn9rjKGEWFU6N2escTNpdWtMkZ4K1HzK2rvrDKDQY9ONhN6R0MrbnTlSZ+HG4QbAtG2T4n
DrOiM/ErGrR0U1UZC4ET7JFWmjh2DNbykvkQefWrb5KiM7P0iWjVez3wCJtkSRAoJDvNUE1u2ca5
eooYhzP4JJOcAemO/aEP4a9WRsm6UiNrbuFOdXqQafV9KIt6K2NuO0t7Li/kztRyui/J4xzOG+yx
u25KXz0tYdDItQyZ8YXVBS4dGE+XsWdJ3qnTwieCCNopJh6FQaR4BAE00EGymYin/oHXjIUrvqS7
ig8sX1lsSRoSjr/vOf43V8R/z14szf9/UxInn9X/e/mVL/6N/1UZ//kf/6M0JoRB/WsI1sCFyXDg
z9LY/ptnsC7IMMEAsUD5/K/S2PT4Vywhu3Tt4eCxQ/qv0ph/RWvQRMfm2aats1j+n4w0TGfZfvxL
csNAvuFZ1N/sETn8bn/An/6yYW3OWSH6Qhkrs7Hq9eR6Z35SNpTYe8ktPeQgSUbMjk6+HYsYjFIe
tFF/b8tm2Nns5s8VfN5pLj+cTDzOA5tRg+E851GYsmhRnojhMljuaWG6Nf6zJqS7PDSLGocGrCf1
lG91fW9lPAiXZfbtoAkaY1L7HYV8gtX4ey6QSPYqehmIHJBjlGupPBjLbbrJi/ADB9beR6hF0K/O
aUCjRai9T49h/GpkAuPFtEtmGnyVNiW0GodjWCkqjgjdjxz+h73zWI4cS7P0q4z1HmnQwqy7zcbh
WlA65QZGBhkQF/JCXABPPx+is6ozq6yrpxaz6tllRCSDDHcH8N//nPOdoltFw2SsNUmXYU6BgpNM
T0Hs3PtW9Oxn06ehyF2NjkbcJcHrWpHKip5jP9h0zrgBOI79lMfJitgBhss6YaDNq3sDL5iFsZeo
3OOYWW9jNt7YVbFP9eznaIr71vdO3YgD0pbl10y720osvpO0xoBOk85P02weK8242Dl5gREUHqGS
qtq6tt1s6VHTNllARZgvs61oy08Th8dlmLzbuWqfvDJ9CapUbuKcLGolWH8U7hPm3LMMsABXFmSc
eZI0K4/+YSoQqaXPCnbmRM1CuN+Zc9vuqjqPNq4HgTPTqVRSLREFCbxwGhu18jrtwsfVRq7pJZXY
uvdgjeVzZrl3U8U8buF5WWlF9Z3XydXxiveo8y6aZKaTOQMbNpqGPas8Yel4tq3ktsg8DkXmY10H
/dZMon5X1GSgLdzQyO2eEptGDtXW8/S7oKlfInVjpj/0/sFV/rnPESbiJyXwEX8swZoanLLtXTyE
r53dFgjVHfm6zgmjQJ1y0zjErX1cZB6aofcOcai5dn5g90RvmG5SltxjNe6i+qQLeZwpFg8jvwwT
fP20vr/SDuFFOlXMhMHo2SPRfMjz1znGTulefRPEYxRxc40jeU+X566YCMzDAhMDyXgtw7pnESNc
GdW4jnASZOVesOqMDXqt5m0CcHMqaEILCLp/lZm7YmalMKu87WWzlqNNN25/bWfGRmpsEvu+sphF
OSdQlGbsHX98Vsv6RX/JI+c49JjOXQ6ECh6SXdRM0dbd7MitrOJtRIte1325sRDnyGn5dKdXsooF
zDk4bgSZvMS9zySmhsBKH/vBuOFwkK5iK/4OxsNcFAe7ZI/tMy5griXFx9BHOItncizXRK+Oigc1
B8wXVTGueldzHle1+eGO5i5lWJL4trgffadpSgnvZ4vIxyjCuTkhbqfs+OIrsiwUiphGo4duzaXC
2PAoTeN29BKbtrZqeMIIui3t4RRYpbkOsuqJRTMWpqLmbGhc08DkP6pyRCzyUR7jsQlB+TNyJaN1
QFTNjiqbur0wotuyi7FyT2b9VQ8yxwUTLKWIwSv7ZQzz2jCDS0hfkBXVNnbZHtQxom4j6HLnVZ2N
Id41o4vkY2otHIf4u1YodDan2m07jknopdqdL+yzLOf3it62xGOnhzgX5n3+6GjNwxhZ76XNTJb3
G0OXNlHN4qtiijnMbkEzIBUvG4sL+iaJg+JdmANEOQq3elkgEvr+VVnBYzSUOcJmjXGp5EqOPzGj
45Uvm4AUZfMB9y4JbYyIp0KZ3ooikolj/fSjc4dLUirOIQJGZOF0+yGryZcY81FoUpGVz19GreCd
8HyErsaTNNqJ5v8bIZbNGHblfzw7/Pgu5z9NDX/9qr/u0zgyGQ6WzcDyTMdhNaa+2+7f/oXyLoM/
sdmnEeTGhoDZ4T/tnrpBFZ4fmOzq0ZX/tE/jL2GWwCgBFwAPxT8zNDjL0u6PQ4NOfRdeUxKB/HQs
1gzGkz/6IDrNYZHQuu6KXsNtYw0Xo8t0WNGquS1d7X4kF8J2OI531G5zUpuvI7nfTZa5MVJJukcy
N+EXAB+u0rnGvZU8RSZ+rcwYvhzKg1fuYvBMZ89bEfZ9zfuRYLz2RuqkPlITHYXdoAc7UrHGpTOt
+cj+jr5D1h4rL20Q6XTIc2XZVGs3de+nzmrCuS03OqBjvEHZL+Q9O8kfKeGPrmofzaDc+1XxygJI
EC5tDqIVnzOuaN/2AfTH8iPCYIG9dTrTY7LxhuqaaP0lz0ll+onzHjQ8xDFAHAYLH/rY5l+dwrSV
dvqWMk2Ox5jupXTSrVuMZajr9WuP5LVuen6nMo1Qq9SLBGpiVt4FjnuBfcG+DolLss5Wm1ivHoST
03Mj8m+O//Oak/oN6Bi2mTk1ezjk+3VZO+jTLQWHbCwuEd+967G0wZhJajlsffrIVo6cdx75+txC
l03rO3ym3x16GijwoSFm2myU116twfA2OcZ+Xe9Df1SPTmTgMMSQsMAfC6TcYVnKuMXG5DCXa5hB
8ooNQPlmivwpI2GuUjRfGz8tneo3cW2+1wAqVq6jzlAQqpVNNaddaP3KytN1Tc6gFILgbIsPxtZi
lotQI5JpJK2T7KMiPRl19g4lqQjtDJuIEjoicINPLllq2RNCf7amehRfR1v5Ltq7mZyl1RpknoW5
0xhf6eyydnXs9ms3Nx7cwldbqXlk6MqcWVOHv2iQ4D+YhvxJdKAr17iO7zJAHCwDxLQO8KJKO0Ee
zQdNIzEkEz5OnOGVYWjUo8fbink2GACi2Co0iF0PbLTYQNbnIEoOk2beRE56xEJR475PWIzgK0FT
9J9yld0S5g+Lbu1Z87eprVKZbySUGkzCB0HQ1ifnt6shp/DS8L1tXZDMLk9N2ZG000zctQauSj0i
KdSmLAacVIRZxCIpTdo3zx1HoLFYe5OIys5WlzvlD9+xIEuWNoUZ1pGoQkkN+6qvK+tFTF1+VHV1
jztLbHO3/W5V+RnP2h2ePY9VHx6e2kfrgULIYXf6yXohZmzvAXlMhR82mE1ZOZrrOXUfxty8D2wN
c67MwZMNj2IEhqaiYtrwZfSzJM2xSqY7o0XUVz40p8ix8SP6W6WZ0YGSlA7fAMGdeIiagz0ECt6A
yycDg8ZaH9t65evzViTV/Sjw55kwajRsS2u0+v690+g+qHv/Z2vg004GtadY9Ja9/THL6rsxKLe5
UUVrkaJSD/TUsiOj8ZTeUS2PcNHKZ60kCdZrt4R6fgnga7OLfxRGP4Z9pW6HvjkHbnbIh4CxzrQ/
ZwNnJu7zn7bfGfuYucCL872Hz51235ZoCu1Rtx64jM5iZCqNBhsz6ZDQGdj0D03Ojju1r/hYkPx8
SjM5KiGfU6wW5pM8jIF0N13NJJiYPVn29NZh4bgSTbnzjdHHjF41JKnU21wWV0LZJqsL7Th3hccE
Zd93EvRN5+UnM2nPHqPsrs+owGjH96o38cOP0Z0nzHuHeoXQ1+SDO7bFRg7GE3mXkvGjzPAvs6Rk
wAP0rYUTXfdMxPmH02HoGWHBJToBTEM7xP14M0bTvWFl1cWP4nlnVsyVhWW8tA755KIFUpt0/sPo
+m8ad/O14GnBUVP88NloNn6BYpAMSyawKEOvnPd9G7nrrA7ehnl+9mfnybLFSy/duzHNX/sE/x3K
QXuoIy9gCnVqErx+dUN6dt9gOWOtVs4nOTpMpUmKsaz0VgX3h5VudR2Z/mRrs5Wm4+HJZEttjHXB
AS9/TY2SBfayyibLFK2Yyd7MZc1dsO8e2XuPywK8ZROe/VqJJ+NemcyL1EbQ+YxKzXEu4djAFh2T
z8vEVnpVsGUXiSJ8XBIm1CmAGcYQw/8+q1sKhCaKKWORHziLxKuO7b0TVPf+OGxMjYTQst1ny9+x
7Seo9pqw/R8XGaCP6SB3FmkgWkSCKjgGDiQCYt5Op+5MfPX+IiXMZvuMU/oULUIDS+nPIRf3tkQM
tyf7Ti6qhLXoEwh7KBVFtw+QLqy+PKRIGViV3iBjX5NiVGjV7UFH9CDDYa7LRQchU5ySSdThV3U7
asQuBpKJWLSTGBHFID2RIaq4iZlQlcS5G7nFKxUScvYuWj/U6uobM1W11heFxl20GrtO3qom3chF
xbHwGMJOHLbaovCw1B83alF9uJ/t4kUHKhZFyMeQgqN7PrqLWoS4QhN6fs2RkfTA2godKjXyUjBU
NZagL41T1ioeRcb9RF/VasJYhx41LMJUjrnNQ6kij3JnL9KVH2PNoDs54oNHupWqRyuUibfn5LOe
/eDTRP8SixDGqtN8iBdxbFpksgC9TCYsPHsUNHvGsFCVXsV71Nj9d9y4yA4NGS4kcifmwCR6E3q0
1R6cUp6aJOC66d9+TZj/k9d0y8wMtf8fT9rdt/ys/tZx/Ourfp+0zd8cgxBUEAQkl0zPYJ7+66Rt
k5vSA881HQhINoC3v0za5m8+hmLOj9BcWemZQLr+olybvwH0s5Y0Frotk7j3z0za/0GJ++N6zqBh
wWTERg63KcNafog/TtqNHyRT22rGyox6k04QvVkZdvFBBDxH2qNczPOd58GsbrGs3QgjftZrL5Q4
bAEhXUqLaTdeFuotziXlelgl/GDdsJlSOUSDhA73Vm10W934WX9ISbcYtvtZO/1lmmeF3UMRyfLw
0ioe7ljKhqM5+YyI6dqX89W32vNkjT1KVZ7uMV8BqcATqPdczHaiPeLja3HcOFsCRz+F5h7n3jv2
Y2qGmRU94YW8MKGc56R8HKL2xfEFJkV1By4T+Fg+7UUH+MWOGajEYC8RpGvaRY/Ei35ycI3XZlbc
J9xpNKbqsEuRUnWKIlayZatRFiUIqfFYOAPuFS/+RIAgkm9H3242PTh+8Unv9ZNIp7M21ilBYz8E
ac76kydYnSW3BmQlAB/vrR89dS6nbeKWamO4zmOsp7dTrj0FQ/1YjLUd9rFSYTx5LyMP0CNSBsZM
NYam0T4gN92qpT0WkHMPOaP8FEPzy3aYEwb3cxyA5p66JLUePXaLoFXWrc/OSE6zf+NqOs9lNNfZ
M+E/jOIUcN/IQJhtAjxWoVIe25oy+R7s5q73tVM3TVEYsMhF7d24LvfrjCJakLfMoiX6TZ89TDYi
aUlyB4z61R57+ApJgJibFyio3vjYz6AZaqN3w9gISBnL/KYzvItrw+uDg/HmOES7RJPhGmZNXDYi
LBL2tQAfFXOxCNYBnMaTjs88dDByGr1HHNrSearjXHVmdwGqEZor0vha87jzp+orcXl9sgb+Tkms
emVY+jGz43rXzESr/cR66QrQFNjVNmlNOhWtjkAt3rEV0MXXNiI2bMqrC72oMTR8ZzFBVWLHOO2C
EDn8IFLxPlnTvarTJ7A4YZTrDzrO22ZOkZkLHhx1E/FcluDL4tghKqxJ5zbLueCGeaBuYegQ43Oc
XxJKW9eLnXB4vphNvxpJ0Kx0N7mJ++JVYxaKKpOlro/Lt3GfTL344EN5IiKzng3YU27rXp0y+Fnl
8ZMxO9ZWa/WXoXYg2SQlds0YQ35bdT8qYjDVlCJhec9Md0UoNV4XdgUMJ23yEvj1W8xeknCvBk0F
2FxqAdHsEj7/IN3CJHUuGNWPgyzfOTCedafftDHsuIn+NM0PVlwa3SrNY5t9W1VjGvSSc1wU706d
/Ix1J8EQmxsH4Xg5/ocOTX+CfW9GqFroT7oILuTtuVBgkmSOxjfO2wHuAZEph4/6GoMtUCn95Hnl
bcFye1Vl2LaFXU8reuGNk9c1mLgU8MAICtKRvD0nRAWjrIjAQ0BtEik8qMziSDBUm8gYePqyscpz
TdtYet+/VCIZTwrP9F1uR1jISvdFSr1eFx3LPmATZIgivd5blsjXHtiZtd813wM3OSKDvKep8dhE
9Ucy6fZqjpy7bObwWpbBEcdbh1OWyW0WuElhNhh2G5q18ZpoWrLz3bJfoyAe8exeAo0nNZSUVaFN
34BSQSL3xkpUJMlwNN5E8yRC0FQfasAo23vW3WRABspZp21Qiq42hItFKeC826GWlmwsetzVIRUE
75TFmECY5L5v7DT06wIBdZQcTrDamTmPOjt568hWrQbpHwv2g9gJe6BHxCDLQqGDM0dLvLW5Sq88
WepzOtSIG6lV0a7AVteY2Fc2St5VGINWfMLjTTbz+xMOEQ5w0bfvNwK0fQPXIPNPbmc/OGa3HQA7
tMI54ru55zwV7wIIgetI10+4U1/biUpxB/ZdlfMMiR7xVXwK3+z3RRzhN43HXZK69q5zuvs+nU6W
wGjQAE/q4YrqgVp7gXfnayai6sBojAFkb2vBPW6DE+3P88owZqzDpX/Gndyi8cDRMW3yY01l//S0
iEVvjkO6ktPCxByfiwEeg96Xd6k9MFXNqth5kUnUoHQ/Nd9lMVUAf9W5GDY9+v6Up09d1WDX9KIW
eEMwHSxsqYs6o3Mn1p4IM6zzxPnoneJmUsW36HTaWjJMFK0EIVP36YXaNfg79XZmB0RcGSlgAlVS
jLRXkCx51snwrXJ9PLMZOfXSv3U664H7XrqtuvHUSeszdjDWs23KVtICBGup29FvyPrWCNVNy/jr
vmdd++pn4D77PF/nOE6RfMWjFtnygKH3tbAZYr2+/BKmRYbGLIJNWsS33Vh/Z7n1Q3PdfpMGJFhi
gfPd1u2Hqi2TTVRbxhbDCH0baU4aOeOIJKCuMK9m7Awox7z1zSEit6qV67zrtHU2TMMze/P5yAJy
5PICRVrNrtikNDauKaqJL8ZQvXHwQ1izl0b6qCq2eTFhO2AjH5ebwRWSSjXLMK7dOEWbUhbVraYi
bsHaYE67Ef7QqzM19s2UJPZNRpPRqpS8JZWLhaVINYg+vn2YqUXYFB0DhtTf2Kts2dezk+tC0ucd
jK3J3RZ5cCQjYJEqMffVpJX3nPjPvoCL0xSNvmky9c0nCH2+D0xaRj2aPyBUhcVYHPitRxkQ9fY4
yCVe1awHlLytBIQBJjTfZDVuAaQBYyeawOHhAXwCsmhtxY/8RM5C5LkxB7GRkdVvLN/5ZNty9lTk
bqwEe3hRU2oPAzyCcRxQ0R148s612kegq+0adCbB63ZeLG8u3JXGpNh2igG2wevjQal+GrlPjIs3
K3YsDpD+0o6t5ccxiC9F7p00BxGo8DNtLXukOxLZ5TYOMiaBGSUkkfMUNqPgeTn7jxzCzh29D8g5
2rktPJhRg//Dl1AWraxBYvJqESKIzGGpeaRLWAgcuAkfS/RrliPOqyqHdxJPGTS1QW3pFkRpTfvP
KZMt19qEX0vyEtaphn6Eo4TieDYfsBQfTSOptxq3/qMyxvc5m27Nyj2O5vjVZNzUzCaQ175mx+aO
F5slgky0nSP1n7xWD7qw9N2Q/Hdl7b947H+etwMLzBL3RjC+wPz/JuHnaipOR4319BQAFkum+Jt3
86vxvXXB3T40auLelHkJQrQSPcuZ/6O19X/YOe2PBy7yl//oiPa/P2UPleXvvuL345n9m8cxjxyh
Ybp4FXAc/346s37TeY84tgGs1k1OXH86nVGYomP0BW/uuUtK8y+nM+M36h/428BZL9QL3f1nTmcc
6v6sg5hLew9rR+okoKRRw/Q3nxZCawjyXmevoqQ7xtxOtqAGHnQWM9gLiMXYU+Gtp4nrvYZD3PQg
cW1XbF1CGVTPWlRsZkHodUzdmt2TShqS+ljH0w8xGMm1jKOdk9tPsctDsCnjbq8ZtBZaNU4y/iZM
7to4rEyr83CKJvtam+tNwxwE9vOsle1zsuQP8O7pK8NUD7SrEDR1iVEl9qEmQQ5/vJIbvQPVW8Xu
QiYmT4RMnNbMhlG35r9JDarqrXCTfSHAMPtzZKzSVB82jAf9rUo5XJb2qcq4xAvy9apZJQ33Vs0G
cwt0L4x9lzX+eMiW8rBeZl9s6rmXV52zy/z+hP8RmrB+N3Y2+8WkLUO4TZ/mQBYS615MztLTyZAe
DSMh92g+JNwi1rrpnr3Y0fF1EKhEMcCLOW4yu543syAFoREGgdYaHMfhpc0DSqqtbj3G44y7A9Ci
hDUgNNiWBHvCtO4uen1E6jmwag7TFyAHjJRK49+RgdLL5QUQ7JUp/SGKkHyDarx4ekpiVZkv5hhj
zWh5XQLFCZkcJ2a8bkkX1Zqxbj5I1D8kta8foDmCBa63sXf1KjD/YnwamW5DU2PbN9esOrvOvpTL
JhBG6ns3zGjhGesox+wf3RbGTz/hdzU4OsYFwfTSYZGUjoRpfJ7fdn7hqYkJuPiZat6HbaprbBan
Jr9XRlltwVNcjfJMtRZpsFoXYSoDbro4FWsbAEfuuWcpEvKiSd+s24uy/dtWxPednnyBrHqHLIC2
10MIxeG3zVtX3UeipvQ7VvUzLd3o2VNkHLuFRtdJjtJ4PDmIvkaDmEncpFf0kL0OES6UNUE8h4R9
6gT7NiFGx+L1sWzdl6LLL0aTrZ2UMnWdmbW0iQFrxE0YacFNgPkNpW98wnREEUmckrZnvVos4Ve7
175FadjPQZacmix+9rg1L8pjf8Lpt3Xies/BnQgcjAlAaVhTm2T+WrgFZ7eqn5X86ohxTVp/M1Vc
J34LqFRl4qaz04jhP0WOakChF91IZAVwyoIob3z/Y1Yoa0EzbLLOGZCc0ss0zdq6rtpmZxOwy/t5
3xmEIaeiO7rd/MIx6JqyrXELKJuEqA0LQKYUACvtk1cND8uvtYzqWULfAX3hPJmLc0PpQQ48morF
5zbflJAhHZOHtQuZnPdk5yXZ8iFhmCJNf4lEzxp+gFY7R6N70uzpdmrZmlqjzvm7O/apP6+Fr5e4
R6xkSxsaMZ5W/6TsFpGkaTpi5/bRact3LbuOrJEPnkBUVB6Y8thJD1VBsImkxlXgeM4q9SBT0Hu2
XDu2evT8rQgcCGFR06wniyYAr6BrCfcQfDJlWeHoTkv7NsujiZ10gxM6Jq+2qXxxU8v+lLCqALN8
dQTTPRBHEgA3tEyEVvZBuJfE01EVsLGUw5KXzOgQLyeoGYkVmlVrpMVqKJx93ncL3PbZcRvA1TKZ
WVIjLfrueMrGbtjY8Zg8V5nibhKDh414iKzLKGhfBxtAfN5V1+6lToOOhK5Xbrit3E6GuFG53FF/
8zAb3UOpTRwKSv5lbY68wEnrdZaqXzk6HnRHqfIc8IHZ2wMrGFHEr/BVDssQe7DtlySzGPN66i+y
HvRZnHDnSJqxWplDqdaT4gakYl2sXYU9Sncm7BvBcJqLOt3w+fTiyXitiNPVUN5wS5FXxq8MwYeg
SeUqeL4JglZmTvu8sxtglaRFclJw26UjLMPEQy7XPEnoj6E3Tdk2bs58msN2bHZiBF9ejw/1oEGs
tAB49wlZO6DrvVZe+ji5xJnVH3S8wR7BUmkxHbnmtuilA6TSwiM2MAqj8jRhYQ6kAMHxxAa/whsE
JNXPw9nOTszTSDwVhxM103kjNr9eU+Dt+GqDa1dMPzP3kJnO3imHFz+FnlzGt2V0J2vtyE6Tg0eZ
aISPy2Lb6ghFVrscgdpk0wsxbXrp8XhtiblY7o+EQ4Q12O2hbHFZ+wMIUreFY1sOHlmQ0SNNSvlA
5kwPUVpCw9S6W6kwPdtJ5G9r+Jj5NFwslI0Agcmapg8zbTkRWQSoOa+CZeo+gToEINvEOmV1f+vb
P2Koi6B56mYtSBVV5tnNzEe/097YkB1SSbS8MqC0qFl7cyQwfNKNoc5PtGLbFoXSfLPbONhqvb94
629ifyesaV4x7i+QRMS+AQE/Hzip4AvKo8cS/Dv59eLc6vTWJwSmIbg6ayBSFz4oPwhi9KskLRVR
C5tG6fkhINHge/Ad2OmW29SZDnbNMZiHVgJs2iQCreVTOGALGB1b2yX0kgQY9voIJwdrigsdtqdC
eJ/EuL+Sioqc2s0+4rncqZFQzCCLV7zdF93Hh0/2o9j6c7YlaqyehAbJUGZvRT6aWw/yKOQqPVqZ
vR7iEgmzmVBRYA5hwFFOpc7WQMMyYEWtK4HYkrTTs3RA+is92jUY3iIXjYWhi/RFzz4qny9tnJ0N
r921xtMkCFK0ns4fVPNz03K+khavoC94oaekhCGwI6PfbIFauDg2Vbdm9bUtzOAmsQhOJxl8Vp2f
06+yEM3uVNw1qZdtEsuEsyrmL39WaIVODsE0+m6Hdt8aRGzcifMULL6OixBLiNJ5ESwj2uSgZXe2
xveu6vIn7tNiN7KzD+uuetO5FEN2qhlC+3tvcrBSHUCudh+5zQ2/7BDWAfCn/RZe2WnwoVAQvgXf
3wwstkbzKqWwtk3tXP3OPuGe57NFz2I8eI/G2LyUnPQdnx+cLi2lxbeao/8sU4t3rcNqeNApp8Ap
A+6G41SeV86O+Pe40RqGQSNyIsgGgYahkOd2lhF2HmQYdRWND5yAtcQXe3jEjFLPdc8l0AvP2LdR
vc0B3/8wJa6gZd7TRWztsogPpaasg4j8h75VtwbRfJaGXgaK0lhw5e4mhaiKKVLItXQpqoom7avy
Ck7oOdvjrCZHRTB6Tsu7LjBAsP8UlLgGUdWcYrtxVq6Wdju/W1kBT56h4wsH6LGopVlz7K2nugb9
yxOngqhe4rQ6OZX9TQh24jmZTZ7cBErnSrKgypu86WkDx7ssbhwN1dB3Gm5mwNWtYsZSK85d7iso
LCSrVN8c6ya+q2zfPdSax7G3Nje5pu4SRxAG9Ili5YPVU16g7TC7QuWotJ+um3y2E8gnJ+auWLj9
3rbJ4nmaBZK3fmbmozIwsVgwAkUyOvYfDJ1FkM2X3m0OvF1CcXqYEG+hics72yz09Qx3d0tNuxeC
/YfpofWLI4YjOPy/UInkduyibmcYJFXMBp4Thu3VLPwnqVyywxrU7zZv7xYWPdAWDED7LsWV7aj4
qAYuQA8iBtZVl9VB3L8GFh5gssbblBwT60+9gsRVYDpCXdEy++XXtSFa+dV6zrgusVBsJr25IUX0
NEXFs0jtB9PvzA2garbqe3bel1iLz1MMy5qnlg5UdAH1H3sdzpgfsXKgynpnDrs0y2+ttG63Vm59
7Tn6TLhHSRevLOk+kxlzAWpClgAKxg0eEjq0p40NXCvsc2aCxKbaZjanG3q4uZd2MQN0IbCIw5Wp
euul9CyGCpvZC7ZVv8J7SQyuYFneJuY9c3ezzkxKRieLpwYm143XlMNGM7O1SR47HERSc8PxUxKE
50oCy25aZg+RQuuQMtpm0r1Jck4lJYmwymhe3JGVeOE2O3f4OcQZsNTF7dJH8YuggiG31ecENBKx
T2Usy3T6kvDZLLDYu6I9uV5zNQqQO6Li1j3N2aFo6Noq07PJYg9+BCzDoHk2DTZns7/WjOGUxvrM
Ddy6r/ghD7HSqObyw2CsKBDqnDurs1/w82EaUhxIIg/1LirvZevZ1057z7XEXdHyQRJ0ANhiF6BR
qnaXNhHuo2k+uHXc3btVjvQg0q88JyibP3skwNmQsnDXczAx2vMwzot3lUya49XeFvNSTT0LHGef
oHwSNRyOy/J5jqIr32+jSdZRhOLABPnFngQQ8YFI8pHV4n0qsAb2lgoY0HByCbgziz9QylwAbsVT
3VcMBlFdcvmDMGBoLTdlRKGA1ZaceTu0y0b5z3gZCCCkFWz/NuTHKlv729Fxvk8FBgo54Re2/HMR
J9VuHporpTDh3PM+2xneWKG7N3OSEp7jmTnlCs9HAr4Ja8udqboaPsWWIsN7Lq5hV+a6ux7EuyHL
59bDWw6P1k7zqzehp8Sde69HE3FQtt07JIV1nuXHQRfzTqTOsKIMM+J6x9rmKhLxWsZPUOvOuzud
08Li5pX7nKRlgZ+cg2ebZ3vVzLh3suQy9tzTfIZJ4ADsgFuam8oB39hkdp/52HIf8vJbaVZs2PLt
/xOvwSX9IbH1/ez+ddmO/ajqSaYEL/79X//0q913dfNRfLd/+z/96Wvaf//1x/F3tf7oPv70iw0B
nW6677/l9PDd8pb/+vt//z//b//wf33/+luuU/39b//y8UVWmuBdJ9Mf3R/3VmDGWAD915mh1Ueb
5ukPfsK//6q/hoUWUwMHD6I4C7cVuf/3fZfzG45e3LseQCqfZPB/rrsWRzDtZmS9iHYBO2NJ9fu6
ywp+g+zKkgx9iVZruGX/zLqLJNPf77sCl7W+Tywd3prjs3T7oxvBt6H19QPxj56RLuxshbMs94nt
dImO+BLEmxZOitciW48NkhZQkWk9ZvaDMBAx29zd6IEeQvhqd8rU17ZD0siudXboqe8iUaeEioZh
Vbe4NjNVLsrHdEZFu1NRNLBOUuMmUbS7Q3oWfYtlibt1PnF7GFv9WUuMS2UpcxNlrDemOX2MNOsF
s2y9Iylzm9rYibOanpLZPHeO/eQ3dbxXqW2sc1Fy5TXmS1BgJS05YbrkglaR/8YwOLPcw4cwNe9m
r2Fh7ATmyPSt9Sfqi+Zu3yqOgkal8nUQZIRb+WKSkxiSYm/bZCnOWrZYLe7AbWyaa3gpn62VWmEc
JeoU86HlLS8wK7aQQx1VEiYw7yFlcN4wnXrTB8VxXltdP+yKphw3s5ldSnzXmSD/1ADXMFxI5Yzv
c+diEg2iJ+G0NYSi7mQw58Y8sNckdXg6B3VyX5rPwDerDRZlA8xQfw+fXq2Tll3XZFu7qG9vSgqv
kIHwmuhShuR+m21hox7mnaRLLTl0i1zpukOxaXS5pTnwDP0o2uk1pmIVGPdtm7Eu0NWOMK11qkp/
O/Xug1EtR3S6JFaJCaxcTpcOgpIr36AqEar1Af/DpRwlUBvdOnpV5v0f9s4jS3ZkO7ZT4QTwFgCH
7EYEQmTI1KLjK28KaC0cwOi5UazHT74GF3+fvaqrUkH4OWa27ZFlzbnPBfD3kYTZoC9PUY3/IoTw
VNbdTZhtBpuLeoGyp02hiTkUJpJZsZzZM/jPjAVirSt5AiWOX5E9wSgMixWr8DZ6z3mxJ+SMtmRB
5uLFoGuiv0jq38dRuwo9gyef52wwcbeUmor3/YINdZDhd0lE8Z7WgprrjCy+WATON2WXrRnk/O0V
Ra+Ft+ICAEgfVDVu0w5SgcfnjvQO/jxrzxym7tqGvWmPxGf7gU6hJU96+0T8iGXiTLWV9JLvybd4
CpkGNXbzLmvze60AOwalXXa32IbYluHPbotvyqb/TNKl1C4ZAjjLNAiNPfUzmr1j87zNsp2vd0+l
/O7hB6/LggOnHNn4mQlTuOQYVZIK65v2zEs8XeX5XgdPwNvRXk0dEHgzPOhFkUOfYoT2WvVWplTG
WJ6xyZ3pU0EiDuOpXcdlTWQ57r/NUn5YlvtYD+EcsEigEWYsq0ADRKzsUn9o3LtRQlryBLeNHdtw
3OytnhdyLTIS0yS/AhB0DJDCfmhF9mTovF6bIb850NFPVdkBU5fOAWqTcTAngjUjwj2rr31dVeBF
ATCmib+PMuJcLv7ibvmQKTn9kWKOOSF7EIn6wIyB/cFYQUP/NmPPPKOVDs/L/6XVKVfK2+v94jsy
XjVfflAQ9jqzoGQPxzRuR3sYdTwRzOwp7puztDB41h33UBrKc5ex27FJeIWRfMlzipOYvve2qu5a
m3LGkUdgmRVfaSTXVkX06q9nDU+Vwv1md8JXhGqel3SUyh0FP1hktHcxWzQY1cEQqzUr3rUjm+aQ
Kz6Xts/37rx0GVgvkzVD8x+uYDzIMF29bNjjzdnmKZw36p8uVp8+la6FwTvtVpkqkCXYHBBkQsKV
ey+kQy/sgz7/BJyn0/NK6toxmz8kh/Q1EONjrPd37RQz77vfY25/FK4H65/om1SfnrKqs+1dkowH
H7T+86Suki8Z+ykfnLGN/YvxGhvWj3LjK1bScOW2ebviieet6eekuLLtftpc20+9LG4Vh2OWWrZY
g2VlTxjtvaY2Oc9DZpn409XYDsH4YFWm2MXw8QPwh/yLWNN2HNET2pqcJz3x55vZDZdmVLBpMRIf
x9Y61QW9BJyHDyLmZAnrwXh2qviUi/ShT7sWIH40BXPU33QtOzHokYiycMLErnMzHJKCqdVvSDT2
LBpWGhDovT+HNBxFV52MPXxjvrJIZvQlTiP9DZTa9wtP0aRLmAw7ls8M7eEWQufbKIuSLA0yQD2Y
pxAajefRb8QCGuon86oc8UprhMi0vnuph+bPZCAlDJl2ppiEgStkHswbGpb6vlnr+ESuBGnfPBw7
zE0LhCU2PqWVNg+0c8G6Ai8jCZEFnfRhHkNCIQbL082HbpZLjDbWSJ1KZG/TnCV1Kwt/U4bZa0i1
xcNUJ3ceP1OT1EluOS7jkbcdMOuwMkpW6YzVrpX45D2TF+OotllpfHsu8gW+Rpz6x9bkNJuHPHbD
Vp5rgHhdhym78IN00ppTOdiBoxLoHMawTmsT5LPXb7iSskNtqHgz1So8gMCR0bPhJY82Sd4Vu4+X
njojMkepN/5Rya1CR+um6q7HFAyb2NsVFcWlFCCcoGYG5hLQmVMCyLTedKvIL3E0GvIdJM5FsLTg
dd8dCgOatUo/fBaflRg+K5pM81pdszY5UP2iYJetRbMEA12MaJWpPdXRc+85N7SOXRTKC/Uil0K6
fDS6N/lZezkDp5XdkfazyYWCGUvptGrafh2Z1BC69XvGBRh0efXCdpqdLd3HqzIUP9mYPeAU6aT8
yOSWcfwFpNeRbcKfYabvDPmb4bmY8G5eWbqPqyGjPcrKUU8EhMs8bI5RNzWUY/Bfk/9NQUaE9RrG
su+8R3qzHtpeHawlAZN2JvAPUgdMBYu9Qh1MOhOtVOXQPQQqTvw0JN3FAiuygLP3iWMxZlQeg6eN
nX3sSSekLHdi99EsMljgDNaDNABh92uXEfuIfe4nR0Bi0Zw8dKnrbgD//wocBher9d7GBqxHzj2L
4ZCEUYosgJublb3VxAfDYcCNujTcDWRuGzXsBa+tOK3f9cKGuVERmu6tX1I3LNii7K2dgT5ytkKp
oHItXVpkRovdYDh1vHJgzJHoaUX+rhsCXDqHy2EUw47OtJ1Vmn/oVok3Wdb+yeoUjMqISY5sEAQP
+6MREEtFPzlrWYW8l0snKBDj+Orbc5zoMDK0bSh48QJyoXGtN0FbltuaMkiDtte5+9Ra4l7AYRje
LIvDYKRx8BGvroVpYmick7BgeEjPpMzKHRme/fPgiXpnOBKufcSK53Wo29Po8tCpwuKdx60PT1Hf
NGx2Zn/Ya0McoBgiuugFnTivw4SEORv5dZivbVkEDuuNqCfbLSdgmjh/ZYGfUe93TBxILzzgQILW
ZH/v5tq665RtHtuuIuBkbxuQPyxyc3urGYo4egJpuDeuk4ufykClagFgaO5Hr4mPBiJNX8OPiiO6
cVkA2yuwO+sWn/RzEoFsc8ZNW06PJspsFrrAuoGae1OIWa17yjUSGpYffuKhEptswh3n8qge29bY
SRRLnkCvWZ9wrMtpYsJgRz2SHsg4vNaKDU8xeq/2dJUJrtJeO3iKK4BO9ROsOoJvPOq74lSQIlst
d3WWmr8zVQEbmQHRtBPxOukC613xpeXqPop4rOKoOToILPtytE+K1m1YLLgwcx2lQIOZ2qQsYML8
VxcAfUVpHKMRjK/dFy+cWa98UTQnk3CWZ3aOFwq8+Ero6lyHs4UmTH0wlEBrlQwJkomQ/Ho60cju
pg9az+u7KspDZfZn2x4u9L9s7Lycb37BcmZU5mdDDmTRkBFk4eb0I5UXePdagVDLAsbmFLXKB/QN
x0/e4rx9GjQzC/DEcj53gMg75R2dAre8CYO0wLJWh9Eev2uCKyg52QWOAmseoNEanNFs5XdrMZpf
JXspDvW8OjSWyGnOWVj3N16pwzs0i6+RguKE/tpVE7Ftj+uGBgc3Kzb1BOhxSr/UyKEzNnqq8Jwl
mrl8obl3K4yUE+5kP7H4/MkTHF6ug4MbJ/zKNNlSWbJHtJbx/WjaV1ahHzbNNgNB8HXRtbC06GhU
I35iE1tYWBYHmhk4BY8g3qOix2SeVBw+K5g5ZxNZMzDn8lQNybAbAc+hb3nDoYNLY1vWjyXG+H4I
NS6auBUbc0rqrekR2m+jEa89w4vutCvHbbcUJFSH3nDeOpvLxDPrlxqiVO9bT7I2XkswQ4+4pNpV
o6fXCk5rPkbnkmoDQQmBIr+W004bPZdmtIO+vGu8EIiodnIi0kR5cs3b8Jw182NbuzuPYAxGhvql
WlQU9V3DJNsg971oKHJYRA9KySu2BwCd6TviD/63dpHOOQDk2Y9vti9L14D9CZiSdJGbvpMuePOn
nFaA+r4hZsohD5W0OuBDoWE2vaJ4/ZDqfZkpa9covUyG6rcrsuMkshev+6N61P5Khj+2DyTNhq0d
k/NUs/lucvmuBEutVW3lyWmwvwgJWmDBH+aR2JcVvmn1dKE3nBWASr6VwxNC9sE4YJXxhl+SPu46
YYWAD9//NmqusFm9t0sXp1d9wd6l5aJg9TrgK8TtV9yIvR+nuX6G3CRXUbNEJDNeVvep73+rherR
urQCF4YezF7LAq51TnrHIs0egNROE5Y2buKVVToDLE1qHqgG1wpqrih+VQLnt4rLaR0LWWyFQ3c9
pZF64beBpdmHuAu/DY6XZOl+ehwNpa68bV0P2kZJbDgNo5Tl9wBAs/pZzEzRVIoerOZMi8baGfSl
iqr48pULR4LNsa4lJ2egSZHDxb4zucxUH13/bxn3v1nG2bb1PzIt15/Z55/mv7N7/uPv/L2Kc/9h
6gTvPQ8jqgsykozPf67iHAHOxxcmjjRridn/MxekE/4xqULCOIjw819zQcL9h29YDqY0neS8x+//
/6ziyCb9i/PMxPPmMUeTNcLjZi8et/+6iaNWTXSm0wH7QnKeldWc5hCUlCZDba03JEGGyNPWZtuk
FzGCY8zwaLdlRZUx0d9VrPn6Z927FBjNcABtFLXcBb/RG7zOkgggWhYNF8aw5s6kxcQmPshdmEBW
gzjSpVvxBfSwf80JSnKqytfFMFYPuQbDbdyAyjKfkGluArPJzk9560+Y/v3Bj5+dwtlokSyZqsQQ
ZKg9pZoysk1xvPcHGnimXj/N8SxP81h6q4Yd1k7O8VH415HS2VM1s6235tHb1GY9Pcqw6oH25WLb
OpWk5Yyx3lVF/mLLCeoHWsUlZSm5UsQTV4OnXru6So6jJd/hws+sBKZxjxEt3rZ9+W6SLreQ109x
VB3o6TFOuL+rG21CcC7LKN8mnTFRROX/GjDJz1RD3ZmDF21ip58PpVw8X66W3+UWpXkFpgtvBjdt
h2DkmmSQG2CI87ZirAnSBKPcOME2a0yyBjDujzb7ljOYl67QWBiWPsW4CAoWJtTsIJo525ozpD9N
AsBT9XHs65CEw/xb0wS1M1xk7jIN7wzViWA0MQXrjemeZrt87MBS7vzWMLAIk/yf6GwFwU/eU/+m
HmsIQkP9JjnWMKqpsAp5ksCv59wRQBoODoy/Vd3o7Lm4FFIdfB3TFeaVxgxM33yZ5MxqqNV/0pmz
6vzGyU/bay0nqrQPT5mZv9MrMZ+qfvSenORVqDx/WRgND6Ux7TqeuY7f+fdaa2qPuNXvZ0JkF9oV
wqChbi7Qq1pjifHbDMq4jMpnp9n288btBufMkcE5e3AkaH0N935a7EwvB3JA4vnecnn6Oobmo32y
/qgH75kqz1feNftqFiBTiRWDaQWB3j2GVYXTpuwPSdheVecld6mintu179K/UNANEKvEg0sBzuGg
axa/zOSXuma94w3xLodPcIlqQ4Je7CcKfMDkPLnKToKU/PgWo8GpmgZSo5p9nXojGMN+CKIKHtAo
8lvoyI84tZaVXfLQ6nNxywvc1QmUm7zVuk0CjypCKhtaDQgpZeGsfrotOD5OVebAbNz/onYRjVpK
WyNWH/2AYcBtAWdH+ElT4SbruWPoq4cBupOXnApPBHnpGlRR8GE9JP7dgJFqTRJhO+mlvuWTGAMB
O52NITYgENTjlla2dmHt0YrQCnGXR+q+iOrLBBphCzIXObHaMs0FmedqR1sfMlwqDbQnmMBbDZKB
igBI5r7z4JUiDZY+iz7nmFWZg3vpi+zVnEltZ+QzN22UbcsFoh256jk3yu8aFMfO6uUdXAJ0uYh8
x5iR2e01rbxLe2DeUbPPq2GpWlAxSAvqJcsql5uwt9eKwxAie77PUUI3YRnej1HDj0nblwoTXwXX
Ejo+Ja62LdHJE+IsncijA72Tn23NJqOKXHvDk2+vRVu7i9Wt883spEodeEbpv6eli1vSoNfDbLDj
lOFx6q7hMMgHnf1aac5poE/tc57MYo8HElVh3jh1NNz6lpWoU+ogvEuwst5YgAVZzj7Lz9hd6sFz
shaMGuG0bYYsChIMv1iswlOJAIuPUsScAvP0UiDmbqo5zbZRxRzo0RK29lNjY+scjWYYnguifk/e
cdrkkns9Hv9QB+qzSoy2Td6H+9BlWpUhjW8NTkX6ZvmlkRYQi5C/zO1gjmubZXAzIP03896ton3U
a84VWR5dwdrEBjbKMquOWlXIg5p9hwPNsiAXbbMDkrhT0+B/UAZGZXJx8Ah6v5VZ9BHDjl+pRrMf
67h6cbmoMlL1a1hQNjm8at9Tt0qJTWAUlG+bqDVFehg6sOdh+54bALwIuM6jPMyTtQun7M3175ej
fC15NgLk1dWR8gHeX80ZNN2uV9Nd+2HP9cbMk93MnrKPAJHIBthJsgvtYTuNNOaF1H7kxbQbu/o+
6eVL0eNlJXD4EeZHtmsBqOSrH9ZnBpxDnM1PXS1YCP64DmEcvNFbEjRM/kLrVyos9X2S5msP69Q+
l0tkAqGjTzYWskeM/KEWHcRcFJG4sR6ohdkOi1YSIZrA2YjhPRj3xqKn2LaQu64Sp3qoydDSFtgv
6suIDJMjxxSLLkMXTL1N53pNe4i5Khf1psdxQVXCLl50HX1ReMTcAuMISZKIqiS58hJK1CDKPIaN
JaZ6YzfVdqzaY7JoRwIRSUsFQA5zVWns5dNFZ6KMFH81q2VJYTIoraAp6A8Va9nCDHFwnveLZlUj
XtmLimW4tBdXgvrZEKeoZYHrSmNJ3YBGhk0AwUwK9DASVtWikE2h42xjeh9XBIZYlMb7sQB2zJsZ
KtmisZFDWqfxO9ukdNsPRBr5rD98ZDnEc2Rx791d9DruCsoeUfBypLx80fTGRd3zF52PyflZa0/p
ov/hcnKBhRbXYdEGzdl4nYbwsWdyZ0Bn0ZxUBIni6YXsCljEvzRGxEbgQwHeCTiwqJBqoEhmLv3b
LNUpXZTKetEsHcRL5KhhB3/PAfSCslkaMztsCz+IEO0Oph7uJyfIFj00C/G04x3jfIRW6i2qaRuL
tyoFY5rQc0bUC20VBpDHIpK9t6IimgoKBB7GBYpiiIIzQGTLJEHnyw2R88tdZgybYcMyziLEwlsR
CK4YRuxlKlHLfEL7wqpZJpZQCW8rgc9IsnvYtp7qJPkWDDl6xrivlrnHcpaoNjvHZSIKYw9ILUOS
ZFhKHboF0uYtjGjz05d5itQje1QmLFhQ7K3+mroYv0rGsHYYlh1HwqIxc7/ltRP6m1+52W5aJrh5
GeUY6cxltFtmvEbNguACSDiNAZBmp6OuQHAsmwcGxHSZFBGFXAoPul8qDh6ciM6gpQrXCb+tKGxW
iVKXcn6luYjpkyfkw9TcN/WXU/sxbCCNGOQysQ6MrpPGahF5LkNCoOOGftFYISdpn+PQZ2cMHRR+
dGzwpzhryVPHGswW6g/C5T3L055uEJDQeDj7asMCMywztalDIq38DsLgN+59jnoRiz1jbl/60S7v
4E2gPqlzwU+7dDtjXVYi2kOx8Ng0hQTx6q52cMIJXk1OA76ZtxbW3RPdiD9K71/SCaOcpc11oGX6
jdbA4aCIJXdQ+kZvpMGERsCgS+ipV3Z0pkv5kRxuQ2KDsTsSLFs759A4o1i1TjeyC4DpZoJEYunE
6UgMvLycGNCP4olftV634e7PuUtNXFydyYDR8yrJHN6CznIinW2L45hgc+8A5679tyzsx1fPu7cU
Olg1jzruo3J6cEAU0Q6UrdNRiZ0+a+G9mBlS5sw+KpP26AmSdmZl+1pDysl7h+LhBIjT5AhnK5Z6
44Ks6snNKFHhhP0sUqSRDgdkYVTqQJ+G3RHerOE/AV9Kt5CdAE31QIrbJYbneu0J5vijnPJLCGBq
P1Zy69e5f517CpD/+h4XMSTugs7vvTm3vO1uEUOUzJErsVgQePBnGbgZP8mudX7pLHigNFQeo5lU
hGk8oZCF+zIDUmP3EMO6OohlnQRiOMT01uH26uWp3PKOM+9inX510nX9xkWROGUtfr8Mu2bUjXXg
hKwYa5w7TeWPbxOIQWDQVX9HQyU/y4HUNPFESIpJ0MAX3bS6GmCv8C1rqBDKOOliqy5o/9DNfc6B
+jAsxTETn5tX+idTarRjF/2zDKW+jTv3U7CPXtWVEuSNaTdNauT6sb/QseqB+xvcUzePa3sSVP24
AwCY0EKZykxv46Iab0yCvmSma2dHBCAOhDY+ayKhOkyfngBuWCBMm3uP/d4MKBR9h2FOa+Yv286e
NCd0TzqMws6DneqXySdwp+goAU4P3FpE9uUameEIFP1xxhFOSDSLt83CIdXGlIodjIV1P+DUXk42
NKK74ahfZX9Hr1V4M+Swipzc34ZLXymT4gUjlX8m77TLqrjCVMfy3Grk70B0HhabegeKindyKOmi
9AecH25yFFMW7u0aShG5o10Wzl9zTR7DIRo11iPasV9+U4Ucbd14OgDJHTa+R6m4wMPrxubR8LCO
FU35RTurcSbfDRaL78LIkHr2suLGWdkghDH82lb20drRgXtiowZWzZMub4XMH1kxBLaTYnlz9+Xg
J/fxxFDhzzvboQ6lI5YFEMx/0TKnObSFmO6KXpy5TRhaJA8lxetwLSbrqOVjdujxTBBUKtehhuu6
zWIa6pbR5q+HGM7XW+NaNLcq5xhNVbyzx+mbs8veSKM8cFMHkL9jdCgRoC3RiAvTYbYymaE7U/+x
Sd+ulc1qMVR0ngOiv5ZGY5yjaNov/J/MV9OPXScvcR9XFy3hHVgzI8RO1G9Q07nu003hcB3UysJR
r1vltogj3m4jjtw5qwgHc9yVHgDOHLj1/+3H/jf7scXd9T8uyAggZvHnvz2U+Wf438tf/v6rf+/J
zH/Qz7KQJU2xIKLc/+Rb+/+gDwbzmWd4Fnsy/tb/W5TZLMpYEbm6TzMMBTCsr/4Z0RT/cAWRSpZk
5t92tn869m7/EdTF7IdDEAff3///b0Wf38qYnT94TOCX/7IpMyzqC2yPPnbD1/F4/QtBpwUZq83K
s1YckLeZZ3x5KiYSbVPs65XuRR8Ia4IHgf+h5KokVYh1i/sr/qvzANsUZzI0cXAMORkLLGR4/N+d
gXBAxr4qwSpiZQ7ROjygqXqbnfhGRQFn0XoABGeeWllfkylvVpT//mYGnYg4RrG9AaZ3nzCnEITP
PwTiaBOW4IFtd5eZYAlHvXkxnek9kmyj8Y+ZGqZsnzpfIC/paklMNajj67Q75SbPmd5rszV7MKZZ
HAVJq13hDpeIELiUtOivSNxjU0Kq7PRPp8qilb+kPlPrJTTVXmEMIiI+H1M5/MgGThzOZ1+g5ZKh
OjamxoucdGdCZnvF1okbHF7cGvYNRGHruR2e4jk+JJqxF0b7ofukpMvG2lMnRVyn9jh0hMeKY9UG
wNVLMeHZNiKbKt6surWd9dhXIpBeLUjmmI9q9P9UJvJqOeBsL8l+p6F9a6vuZAqeMXUWEqxP9gh4
h7DEEGu4Ngl9ryZ1YD4DBocq2iGseYV9YP+BF9hkX0jD90OE48vXE/Qd2Tw26DO1X665NK+dXz61
ngK3R/VKE3eXGEIh+Zd4KQuCjxgYkQgc1qtwjICaIUNUPPWk25SLQ8kghgR6TgbSTn1ezvEFlNtd
jIEF9THV95PvAppro29V6bvF9VSkdnVOUrw7GNsp5VBet/ZhAqR2eG+mjAM8qzelhb7mR/HWHlVA
SPS5eWCgXgOKYK+TEkWi2mEmI0tOk6KNhVWHNGiQXbHHgxGSxYgJ8DleEiinIvdiv8HH4+TFn13N
VGyUeYxHihcyaJvI9t8czt+1ROY2UMy9kmCSzAKyBK+NEV1bz/il4DEOOr9eh6CdVoNkfJ08bEWI
uc+Js29CNNVYo0YztX7qyflIyxyHPzAFovT3VuvvKTln2tMuaS2AZxt3EHjaO8bRuCg+ykrXA8Bp
9zJuuj3vySCesVlOOkUkhVM6Szxsk7uduW4951TrxLJSjtuYBtlZT6Tx25iz2Cheed70G+yHK/WZ
0VdrdfGV87V/F7tkFvh0SO0mNYgJUB+RZIdBc9n7ZKtnEPADW5W82nj0PgGmj1LWZKm77lgXp1Wg
67ENyqi7QBIPV0VEIMov9HgfpgRTvCbgofg4si/bVTrFQoK/EZncQGM2JptR75/bhlLIuUm3acwE
qenuqYQdsLJbZkkPNKOR6GYQK8KbMoIR7d1L38XoCWdjh6b/RNUpETktpJ6CvN9koAfnhBhMrlAm
SXywZFEPjoXKXE/WVpgVRwDT38pw382OybkP04ClETaiW3ufFUa8NxuuBr4fa5S1mH0+YVuvY52X
T+FDmFBfWvJPEnxpl9Xmo9U5uGnkxPe/ooXKoNcVs6jkZkmw/T56Rry07MDvh2pzcIRH8bk3D/Tm
RhwzqodFTN50M8WckX7i7U5YD1wo5q616ZefeYlPZLAG7lH+hRpYZBljs9DnMt6R1t5Iq69pQuUb
RGAacovpHv762LaPVbAkjzdFdCR5CalC9ld7DuEMVdCJoU10h343aNalCN1hjRz8h29T6rgX7gJ8
HN5grdud30e/ncaCM864sCsbLoXzmZXUwDiGIFvS9beadG6A4xYXQZx/RvpIyzHfHSw1PtI0F0YD
57TU/gBAGVuD5svlj6ppfABZ+MnlhLzxa2jdq9alX37C964oo98qew+50Va50oklphg3fE7k69DK
P+iH4iT7OVXunq0OpVRT+Gzai/e12nF+xIKpkq+6mx5EWVzSLrvFWE8jV1xDaTEBSbnqx/41Ab8e
1cUFy92G98nXXMW/xdzfie4uL2XGntF4GxAu3ZJwjBuZm3iGDV8m38bMEqapiyqwvfA6zwTbHEVF
WpvnJ6f4Fk0JH8bP+LakX9XENasA6Udc6KGzo/5zWDkjG1ofYQZ1+YVmyq+scdmYthRIDfUjQcS8
rQ/WeBGlylmDDg8Mx+j1Z/qQWQZFyZeXkZ89gF3s2TOM6TbysHIbfywbFlWhgJn5Y/XmpumTrike
V0u/rO+0Ee32rR+EEnclE4iiNHbD8xdnThIA+kzX4VK73bUYf9ybSYSuGrX0jh5HVpkKM43P2sSw
sPAoCV2hmAcmMbfatvee1z4zKcegpDFrlKL395PnX2LrZoTtvLPC/STc4gSH1lxQRvEIFCFqzz7Q
R6qhwotQDWkUcpxbTsm70qGNC8vcVx0hE1Res4mEdWkncWwTUnziVgvcBGllbnUTr7NHE8caMw0F
RGUFYwZS2MZeOl5iejYYCUl6mOrONnJsXqy02vnVbKKfqQHgRqYOe68xMcDjaau1g2jzs4jCR5Un
MQFYzhR1GF/rFPeR4/x0MLBRvwjMyJ5ligqzN6vhHWHn0XCkHS8q9k7HJrFrUdZ5RaUICauBTdYm
0a29Kp6r7idn47kvUt84D93zTBP11nKKFrMxgUobeFQx8TYyOpJNQzxBh+NmsOvsE1J9HkSvFF0R
yOM3TRpkUT+c6xTb2CRb62zSDUG8x13i0pjY5uRqS9JbpYTCxmviWlg6/rbkXaSCGjut+YwBG6qo
IidUIhy1Cdxui4WPx7GOHVB91hf/MXriuiq/Q4ARO/S6U2h+15Vo98mEn6xuhHcJpXkvv+Cw+2iJ
Mc3Bqr6OYQvHoEr+hEbKxcOLnC03Ib2GVYmf7w0Xwndl1825MR6M5VlwcKCxs7/jWGKOiz+uy3Yk
LudHw5dMPda+qsvyUIgGlwFCAbgsy77jcUBnNs7KKI/eRCMDpJ6PWHg0u2vJkQ5gas7ApBetu4ML
FK7tDk/6wMS3Z9Gy/is1jE4dGEZRYY1HYyztR2VyVpJD9p0CqSDAupO6F92m8E6o78Q2eOUaHES8
lnWyy4sKSfq3+rCInqys/FSGPuc2ksaech9znjJJbt4R19x7OBTthhWRpmG1V7G2GTkJwbC+qnpU
ZEQVWcyIhtWpHu7CPnkj7AhGR3F0Uja5uqZ7YZFJ14eZ85SaVstykNTpXNj3pYm/NF8S3OStVkkD
QaxqqDgt5sXAPazHJe3b5MOTmgEmuNqbcGbrotecmTwcJSYWZjBsvUFnMuTBjE6VDTt75e1I3rxF
hRc0E3TxKHzVa9xi3Fc2SPLUffEY01OKqmUJYBxUFWuhTHspMcAHM2DCps1OUa/OXi/lWTg8HAvH
u0HgpaB1/qX0m76+xNHvIK88JhYtYRwLeU+5T3FpP8kUp2sqo6sn6CtGCIiYoBM45eyWHfkC2HA9
ASUsQn3hjb2zPEV3ew6HsUdGpA21qvZxEu7wwj+1yYsytBfpAE+L5UtpkWJDphg3tY4LWSXkCdw4
8BIc1xp3WF2b1zoR57ThC+ST4LGMVdYef42aZWU3/5oWf82r1Db0SCx7rf6Z0WUHnF6QtAs5APbh
vTHaxIlHDDx+KHD7UHzV6uYaMh2oi7LHeqAsyTsAPkISw/eGmtUF0xx+Y9WGHJ2MJp1kxWuW9a9U
1t1ng5wOIYoYeSJ+lBhti34A+sYFh139mkVomHigiy0L3ZNVuvZuVhEVboQ1KXw7Jn98bPtHxWVq
behqS3F0pvyNaH6oAS3Dp+mDn1a5x5bfbi25LSDckWTB5b8QKiJlPM6K2AzVWjQZVmwQWa+gjjPj
bQbqxdjjnnV35psRwj2A7LXRtRBQZ27tO/oM+TH7z4Vhv1J/RI8jZRscAzEK8+bKJ++TBz+6IFvQ
rJb3UcuVY/hY6pLkzP53CdVPnzoZ7h18+xV3NqIhNDlZzfY2Ct23qpzdrU/rO3lMID+NvS3RRvZ2
rx6zGe+d6/FhBEkrGsPWGJZuGWGku5gXUhRi+zwP5hN3wXAzFBF0CjBPUeoI5JVp3onEX8Umu9gB
+IKEkM8xlUpnhqZFdiTIlRrNfhmIE7EEf/yYvU6TduukejPC6Ld1Yjdo9B6TV7jQcBBtqD1gz94/
AsOXqxrAK96wEIczBxF62OAJHUuzMHHaqbPeI9WmLIwwe92yaprIQILq8UjDdOV+DAn++47YCVeb
ttZb0eZj4FWgFYquzrcWSLgC9/uAQb5VNYt++Wl28BMGX/IQ56lE0WE6kUAnXcKRAFrXMYG9VzWc
+7xnJ/pLjAMgAKLxgALpB7O7RC1D3M90DKerJJyutRmRzAUzmvjyUosRqWhSdPQMPCubcZcNc8tu
n2uWH1h6rXyuRtSB76hgBMe/J/6duzNZjhvJtu0XIQ2dO4DJG0QEog8Ge4mcwEhRQt/D0X39W1BV
WUnKytSrO7r2zHKSqRSJQADux8/Ze21OxbdiZDwdV8TM1t1T3lkflSyOwNCX+jl/lkG/DYUHWZEo
gTAcITqMsBsRfGxZGjaeJsoT51gssIPGY0ELWnGSWzONYmgB6H+l9Pk+C2zcAmO3X5Z1oblvhS6J
ZcDKhMfoUCv3AiOw3Le1gzLCniof/T/uKY8BxDqhhhjt8bZVnnvTigUqNTTyoNvEUNpIgrmlTHe3
LWlF66BHt0rVLzCTCnPrZf0L7LXDVBpiXbbd2zgyGe3PQkZYH7grkBrOiNNRZBYk+kGoOSSOJvzM
fIxyGBuJkRLUtET+6PljZ3LwBmpCPpV0t8wfqtFuNxA3dklZP+ohLOxsl86NuMGc124ZM8GySkYw
sLm5pScBEnXkVdc+DXH8iQE0Sz10laab1xA3v1UEpVMy9BzhomeMYuLSS1SPXW0ZfhGlb0XjnjLS
Opspf9VabLm17eAJxzWNcwh9iuLUyc76Teu6o2kbn2p6oStJWgU+MLWPUYMyXSVTloTxvSPVAw47
mkVF8lgPE8NvTZLAFD+W4wBBFgxBPRolhyBa016+Q+WPlxJ0bpiBoaSAWY09uLxg2o7mtC/RA63d
1DviEYcN4/TCWadZ9J5OJ6pQJI0hZKKky9AAoLaRTXOdNaKjzH4LSHR+GKaUE3MOXzRFszKhKO7j
pb6t85NZVGdGMJBNgRAmtn0kSeMx8PJnMyRaq4zBFFvDri35PzwZPIpgYOytpm1nu69FVh7nhp/Y
4HwuEXN4+RfWe19bEiiTiejGKjsQC9Fm1LSzXoaMkwp9086psXKbXbmMTZP5njfuizenCSbF3DiN
JH6Py4TUYzoI9DXYWK4iicX4IGTpVjReeyzAnHiKyjCxDCLl81PrwT+Op2EvCzzMugMAyZVkaqhG
e296NKABc2NZAGGMZvfFIBZThtY+jhmh4oWAf+EQ/VXrd4u4dc54atpoF6IaH1JvWqkIg+SQcwPm
EQYE0rijxYGYES6pDVHav7D6Jtix1We+ZqYWjbGvltM1/TkK6t1EKoKPzK33KQmbNTAXse06yDVY
teNdo3VnukrFGttGsn4gyJWCLfyQReWubTcA6lPtawvhF9YC0mAbLtZJecqBBa2bRHu2xvomdQrt
4rQoJQpzqig+ZIqcBWUf+Sz4VzAt0lB4z6agZ0rOd192bykgR38RjdDdsI5N2ry0eUNDVMGHkvKO
/Fsi122N85qxK1T7pNnd+ORZ0ZcmnjFFphyFAzRFThSCEXLR13ZEifUF6u0GBV3lir0JaiZVcbrR
UkwYeHjnNQaI8sXrcS0lE28TvsxvlYapbrQM0Haxs4lKG7EhWMg6aN7RbcCwMXF4kZyGNS4HQ2Tj
JoxCfjCq6hWBDIeWw6BCNBBGEUm6AutoJqjvGHlsBGj9Tap4fioPjYRYCEatMi8NcZo1e70oD3ml
FK4RY5dF5mluK0HKSO7PNo2KIkOgN2LhcTHuqoBQVFEyAauam7J94eo5E5faszdVdCVn+6PCp73u
n6XRxpDQRnc9A4ldE7NNqE0VsAaaN8KW7iaJ4aFUdLNK2RFzGmEHaL3qYEFTFsL8FIyUnIkO68Bu
xdHIytsZZZP0Sh7YGQK0XYdr5ZSnsBo3PL3oq1T3CRDOSq9rgmdY+htk4KMxv1Zk2ZZRRBEmCiwj
SG5q5AQP2p4RCnQejjRkNJbWzk6DZ8RMNF8+kUYXrwOZ3ENF8njZhxlBfXxtEedZRTU/Q3MAeNdD
VZ5rnEI6VRGmrqsHOUbL4fB51HZ4g06Osl/wrT4hIMCF4BdjxbwIAhI5T8fUrAz+FuqULjTdXQd0
YQNKMecwbb/LEI8xYJw1jqGPqc2BbZE0NjA33rZWpPmNBCwEojpkKsgZJCQyLukxbZRBuhfSQED/
YN3KBcxgJ4oOX4kdM1MpFpPZAYrAHNdCCJqSL6VxrFW19wKxkyG5TS9yRJ0SOfDQalsxXddelGFx
GCM3sEc1sSln67NS8ZEzaUe3LdnWJXnMNKYfFYQjgDYlPbzZeozY5a1lGfdkCkoRCJqGHY0IHOGb
AY4jnaNqk2C/wLkjNgVKM/o4ELgmS4kVKq+tSCS9P11RtyVrPc+/cC0J/yNTwMQiOtjCDwEZCe5a
Sc+v1MJX3blD8gaWJyUYui/xfM2zQaBc9IHbr8SC3Ze3sjikRRusGCKC64EIiCG0+9bbOeGZWcUb
Yn0tLUp7FsQlHhjz+HJmwjmy85ziZiGsiLHKj6nQOK/QZa9cm90FLTAhVdUqmpqGGOr4ER0Xjas0
vQ9sshXr+dzki0BoDkhEspMHWz0Tz8FIxYQsFI/I7STfQ1Ti0s0z9v1hwMfmSFYoz156WPVIdx4z
l+/NcE+M3PsssqXfZ2ps580ukVt8B/Ag4zcNTQ2Lo3exLcO9ja3qo9XsTx0Y5EUXVeybiZKlq7/D
rAFitGJr2s5jHnZnd6Gz5Ah1psikQJPZvaTaW8E+stfzlH2J8B4FVvJhpzpUEIdG9/eLTjz2XEJU
N3roVevenpaWH8q8ikymghxeTjvTE4cdIE6zeakDYzjq9iW33QkXByHUbmreKmPt1i2u0Ibpfi36
r5NmcWptuB2JVzybSQ30TzO/Jb24j1v5GoxLt8J9tAt33g96qnFshNyHP6Zoy2Xz7GhAkhNcPRVV
KZ/6GsRYlXfvutSg8huPaoSTjl4EnQ19QcRX63RoOJdhp11zpCBEBeg9ku5wPncxUDiCRSHJR5dO
t7/pmWTeE4TveZPMvud4LKDZRI0H3G3JSTETlGO4Glm4up0+NewMzOuFoe9aMSHudNm83MG9yd1s
jwnqCWnbSO5xhtbUmVf2WGwGc3L2Cu3jlCQj2OfYPaCzIiKcFnCkeaSvcv4QLatTmZmbaCqrjVYb
gCsnHqQQu+zNYFXmPrOKS00xq2zO65PiEJWaoL5DWolmwKBtecSq1r5vtVvwXctAC8UnogmNU0pn
7KBjMSzLT1rHbhg5tb4dCJDBQbQ2k7Q9mIXtbHT5EHoNQp9YCmCL9bDOe6JrvOQMlMGFas/yIOKq
PKKRWs0Rc7VU1foGhADziWcyPE+ycW/VgLswLFjDGDXix46BLGADS4PypdVj7UgZAZPcI5kgL93q
1BMM0cfOO3K5BMK7F98nj6U9jah72mazPO1aAiU0h+p2TZLuU9XilZs7w9cC1P2yrw+EKt1XESLB
Jr4mNvmiUW5cTRB2lMb48gUi8Yz4Sj3eWZKHfvSscG0K86twna3TTG8IVA+iqwxKofp2VJytkDkD
ykofnYZXVgZo22PASF3LSZrg6wAtuf6m22S7kY9bY7lb9RZ9Thu4kQs2qaVw4uC6TpFIoTH50nLm
ZGVD/iW8QtsaxckgG3gXuI6xcep3AreDjV2DMDADote9CLWqy6BN694rfIsIAUG7mz2Kx7rDo8CX
uR4L64v+vow2+mK6o982wCPQ5foi/aYpOGj1cwP2sCpWoWbf5asPAPfvkRW9NYFOy94R8Sb1cNIN
tX02q44MTkuW65EMErJuYYXPDq0p6p5OJEywoKVOgMYPE4GcTFPh6QRo3DLovyHHxFVgDe+I5Ktt
JFXu90H4uW35z1GPb7CoieGo5QxAl1qpZ7lYlaNHLKFg7CbO1WBmMHVjj/MITVBnrFcZ8swSChhC
FTgSVGN5+Kn3veWUVWhl4rddR7NYs+t7yOX8XfxwbhPTDrHSx8Fu3yQDoSEL6a2i7OOQjIm70ofN
B9ZAnFe4UM8IDVf2VBMmi3pvJcbZuVUO8Dm6kQHPGyQEDa+WrUE2Ncc9Y/3LIO/cmIY5R+ZdkNDC
QuFOPyJamYXr0DtLn4DSveh9AQomEa/Ysb8GKWIzu4ZKhYkkAorEAlIJ1l/dRCn+vVhFNQgqn6Tl
XjIjc2aqO5JuGKs0jAtnTFt9wFsTo1xLllFhQn1Aq2apKCzweXy5wDEHKEcgBm5CetuMQsGjB82w
bTPnOklynnlwo/haQXpDXz+2QNtskPFEu/X4Z5hCQNePb+deeMfQNU5VkqDGnR3Lr9LQOGr9YyNu
kZCpbVYxAtWCql//94KUy/8TGumxzPnnVzDST/Skv/xB/wvxSQZKjb/lJ22bWGWx9vy1+DqjTIHa
gEDlR5TSP3/CP4Up1h/QOA3wOfiuJF36fyc7mX+g2qVG96RnL5ClH4Qp8g8Jx3tJdkI1QowA8VL/
EqaIPwRrjO7ohukRcS2s/8bBZSCL+TVCleVcx8YlXebd5mLw+iF3HSZLb8OPgey1dIMwSXWEIauS
STqt+QZ2SjYfuHbOuaSKsPVUaQ9iZvC/P2x/qY+xuAl/ugzbcvGl2ZjcHBuX24+XoVk2Sv2Ay0il
bvlxOy5eauoLAbpu3dN3XuUauSZuJ+7GHkInJoNcj48ViFVnCO+QG+8GqW1tDRlCl3Eoaw6Zlu5R
MBztMdlHSJkDbdxZnFaK9BNjr7U+Bp+SsX6TDc3vgHQYRz8iR/aXpAO76B9TffX3nxHK1X/4jHyd
JtB32zLlL59RmKOawfxqmL/JU+YsOXZLDhJRGvT9ipHBmqTWBBbwPKkDBYrbIWevC3hTT6BqNipA
Ug26aTTDf7zqf3n3l1/8Q9iAbpIyK3TLkuSFedKxf3kGUlpRoRHgYA5Tb11G4cFDzaEtm7Wj+8ma
buhvfqH156eOZ1s4uk7EgeO65vLnPzx1di3JIZkwBAkm7Ms0VTVfPc4Ncf5VJxKvyZauQ87N4S6k
X905BBAP1wH8qd0943D2Z+tMY8sjXaWHOmf2DxFkcy3JN0Z4lDopK4glmtkDrXIGfrwqYprbjru2
iApC8Xj7m2/2zzfw54/D2/rjx2nTNNItycfpjI+ZievUk6ZqVkcnOOBp2cq6v8GI7c+5uQoM7A/t
LUxayg5EzjhlDCKJdc032UZ/c12LpuznL5brcnSHNUbgEv2uSfvhNs92PTV5xn7Fvokpvrg4HPim
GP6LQHDKiI3xyUal1iZlaO/Sx3TC+jdv9vev8pdrQH6qkxrHUqab9i+sNvBOZeeMIaAj8oFojc90
xJuGw4CLbD8Qcq+Pzdqyu+PCgU7L6pR7F2u0H9xSrBTuTHrcV4b3j9FcbBw60gQrPNfGyNGahjJo
x9/csu+Z0b9cLzJBnag7kwQ9zhQ/f5e6Sshxj3lLAUVvE873TOLPpK7TPlrsEAhH3XvZhbuC3icY
Zd/ICM8lK6tVEJzDh4lYKwynWFA+Zs++SzN3P9FVIVtmWwhtjWdlByr2SKMn0MQZlTPYnva6JJe5
sCgjhA5JQ71DWy6f+61FQOgcjje9k68OuEN2ZaH5rNDbPF8aoOity/BSU1ZUJcN/lz+P+y0FzapP
nSe0f1usxgRMMkLSUSiRptzxGqHIJxeN0TQAXV66M61ZMDvtVYWCVqnLXJXOYj/h7l8ifBuXM03T
1vdN9aCG2wTd2HmKxF71ZGKig+OqVp2Z3uZ4z7qwa7beOfFAwXbVKxqm93zIT/HYcRev0WwipK4+
J1VzJet5w2f4osbgGvfhN8G8xxrGB8ugZrTaQ4rSCHHMThjxgXKYjGAoUS7zHPJGyQfV5XhruePe
yHgCpqo4/+YpQIH664vzw0PA9vjzQ1CJAtqZqCn0MPd44YtN/0NAMVe99bCwIWx+d8BZxxSMQiJ5
jOJoV7NoweNFZIW4giPFW29U+//JdRkUES7p6zAKf7muwpKc9hoeTiuQdwPkO31hXEnmBeV8ozVw
1Qhn/GQ1nHC1XY7YkWeYYNB9VebnZObM+vfXY/8CYmTnINdE6HQRaXEsie4/36c2tJ000BFA0VNi
aSb4fES4mmnhk+AbStoAEB25jCjHbBIUzPTgYWKZx9dJfGieglmKCRYeO0eIFZ4ylCga9B080gZT
nzra2pHPcKQhVeshIf2wiDls0my5m3X5EnoGweIc2eIvos12Zhz5uklHRUetUJIhbqR0oS9//3mN
P5cpP3/eZcH9YUFtlQONkx496YOxby6dxuyhJjCbFjmdP2M7M0i0gvSCRMrvQ6T442sRA+roklNc
0mH4zeX8h22U28/yuqztyz768+UoNhNMX7QRorneBk2BmtPk9cZni6hTYC6s2VMbZd3kve6bVnWT
8Nza5Cb8/XUsJv9flsyfLuOX3VxMZH17y2U4Tb3V7dqn17jvTYemUbf++1/1n7+Af3/iX3Za5v3e
CA8Qm1eq+TArAO3TZ4l+VxF9L3v/9JGQK7JjgVJg//r5zuqUS0ZWLR8po98Y0jsb8ME1X2mAAgyG
lD+0uDa17Vzg4zMJmDKGWx3PdHpAJXQHDO1qy49JLSLRLXldv7kLiNSXC/jlAh2JRUfwvFu6sWjo
f3wSi0XbBtqEAtKLjmWHz6hw9RH3tVlvaaYROFhGn5nIpoiLKUcZ9Vjz4ptItiWDly14glvPShEa
LsninH9bFKTl4OxzMOnrXlT4brU59j2Kp9iGQsU3PD0AdEKfqKF3EWZV7L6HQsQsg54FUl4Q85gz
EeQBywbeQ3PeFhoSPS9+i6oKzUQg7hrZzBszBTk89U66M/U82pSR+ZKYb32fMJRhhndCCUsWtHvv
Hrq8S/2u0z4Ty8TU3TX3cZfrhzCAlJLTrTZTr9vojIMBOW8QDzDqI15wVfcDXn1S9xqEhoFZMEiL
MZVkDYGRRfZhVERlz+kTJRljPsaJiLBARkTGl2jg7D2bpKGOgiEWPRE/rVoWUxck4QDtQa/G2zBH
RjR3T/Zgf4Yf9xpj2dUSzacJyLSU/oDW9V/a4GvhLWJiRSTDkG9qgKWbsaC3Yxj5kc1W6kG5DTJC
RQPlFYduxtc0BppHX0d8jbSB0UuyqScseU19bMq0uMljd5Vln7thDLak5NE/ihPEdmMq2HfhOcza
km5rVycvcEzmGwn9UWQoqtHHk9Tu54SaqzcAUhQ1gqJhYMrRMEJZtx4akg7NBMMNde+ajrqgPXZ9
PXXoOzX5AonIia3x8uDUkggOnNAbMLnFT31mwwzKsSap6VWEk4+1X54KLXJQkgDorjwEcP2iaZzj
hlCWYc53Js9ZFjNZquG9dX1HRsJgejuU1IaFnN5r7gkb9TZEw9z1sd0ASfoC3P5LAWyLd30AhBOV
sZ96NDlncjRiTW4dnclr4EACt0a/IJX1ZCQ0p9x7lDwt7HPtLdHxLOM1X+Mleisl4bhanJs0wtkz
FPy2oZ0+vFYKP+2gcYbzovHtS3cPkhYCAnLhwAnTXRjrSw/YdY5y3M/COzUdNJIG7cYBD/tTlhXd
fpT3Y1YyDkXhwwRQP6E+8FYzE9kwH87azGQzyyZaUAFxty1l4tLXM0V/MIgTrObAPhlKg224aFSK
Q6iNpPNqRbTlscFJKHp1i0v24EYMtMrceswZAtBGpxc+azFJINSrtBVTb4tw8SEbZXb2kmLXaQoy
hjGeaErHOzWX6QLP19dGm8wMdTeV5Ngp0+qSmiTAdEUO+KxND3Uh3ghrhypcaw9Ivs6DFx/iuj22
ISGxVS1Aec3ZfccHXtPHo+VWU5EqGCqkiF115OVHKz9Usw34CgVdAvit7SRGPgFH7aM0YMTHuOg4
kOW1Py+aqEHa09ZgwDHr4kO4UbvNyZNeTYEGA1hamQ+NF5quxASuaTVta+dBxBpxX3r1BU1rivyy
aY+mbG4N9RzoBhL7NBCrBemRSu/V1Qexs+L4VuVGsgkKDtWRxsDFyG7nm5JWzYrGa7YxqFHknH94
tTtvbfe+qCLERXOU79UggA2y2zjksqj6pCqxzqSznmBRHHJwGr7I3WrVo6MoLXzonBMetBAFTZok
z9PCsu1DAo0aWWMiNB2O943zSeKsudIIx/8QnAYl0jPfeLGTVfKtGnuGdjJmKs/wU/WJd/BcMocS
nPg+8qAhANduf5cWjVZ5spRzlqn1ANlmwHld3OD8piWZ5IpBf4tXT5EFYEVqwZW+k7twIXW23DqR
JDY5VCFQeHLnB7SamtsYlHQu1oeIkRPhmHL27vHRzQd9OBJ71VxERhPV7LIra5ZOukizNnGwr/R5
+EBfOm36ok039mh+HbuCG9RinSrkSVchAY8pIwCk0yul6JerqiIV2sm/JHimCK69cYFUhOJj7iom
AOGr2TeoUQRDrVaW1xyyHhSM8JDDE429IF5hCf48dujmU0e3t/mSwoEzszbtV7RlaptG4tCr9C3r
e5YY2g5gkLkCM7zFVMtovDHMjdsGL24z0q7tMGIOSQ3kt5sBEZNMg+34Ih11k8tLPPDWBhbE06S6
xhLPFOV+5U/qrqyTT24tPUzXzfto3uljec0k9FLO39gjOtgVWcvGNIQG7x8BIz2A2iTLSMBz4Q5Y
oioX8ZyLVg1CHQ8uh7Xqc6yZd0rLwo1tp/2+9A5ZljK5HYkfm0P2mWimq1WF1qVNHVySK0TUHWUz
LfxckdrLwJiueH5WZnAoB7vYtY6NwnHCID653UOjk8Ch2TPIjWy6V7VBFGCF2NuOCOxoXIbxQlao
P92v3i67E15wBH2308wOaQLff12N0w4ZOUCYHkc8EnGPXTFCgAK613b0bT0+EEi36OpEtU4cmwZE
9a4N4t4Tgw17b2TmydwrJ1GXU2dV0R6v7gMjU5vCrJDpi2Nfm2fdgtkJdIDJDbqXBvgro97pmIkZ
i4yKr32PGjxEzMnELTwnDaNSEOhsEPqdmbG5MM0RG9Mskv3UgekT1cccgzUxM706Ws5crPmgTLr1
kfq4xc2Tme/WrH+zWjvdA+vsIKpTXUtiVOBpfJGZ3XIcYVLSJagjqPyLFRryT/onNw2KQ9QhkhDO
R6zplzYmIzf3GNN5hIpTSSg/MYzptiZgeqZQLLLqUDdjfhnHcNN5/SumjIvoTGKlYnSG1tg5DB/s
+awhql6FdnjV82RLzmNyGAvGVUNqP/F6ceiSpKPoROzFIdqJsZmWwQH0vSpEQDa6zZ1DGqHJVClu
dY9jYsltpF7ZYKxr11PJ7lrQYe1igkqmjZDn2Fn4iosJZQwIfBx6Z8EvnZIAziaxubft8DB0Yh/O
c7ZD7uXeROYAJB/c1Ny+dA6RrblxM9XRS6HwcmBVshLzGsiJ7kjwVL1GVXlKK6J98mY4Oz35sFFV
7Id48oUzEAXdIgg1wxDKYT88tLRf0nBkBBuj+5nddFgHKa+Xqt5IB8QN6WT3rjbcyRFtUG8TQuHc
aDOPBltTzw+ziD9b7BMNcr68KtAvNOl927v7yimeZRp9FPR9O5iLuZduu5DRUO6+mYrk256XQOHm
W2NFntYDI2JmPuM+1D+lguSzedqaNZ5qwgHumE+hBiedTbjVDm1gc9ZzXDgO0UReP6FxMWq/wcdl
gVneeoOOo0gekzp5rKzy6KVoQbVVOWkzRURFvFH1DBiR6iuPQZt7DI5rs8H3PqnPLpvlJiTfL2FM
hggFQ5GGYgOWGIdizVp7Ls66sb6DGI9tKroOtnaarc7vSScbUudsx+LIQ35ORXQN4+AS68LblTqK
DuyB8SaHnUTar/YFGRa1C6D6oTtHmqCrWSZnK9W/5RErfDi4PjFgvK8meph0di9e3O9HwUEBpHnJ
Ul7cNgxK3Sx7BALOdBh8VTNP2ik0ktzHTEHQTMXLPIUYHNLRfCREFNDA+Jki8TCMX2NEvQBaOrDZ
ORtxoNMdVtqmj8NXlvhuo5XyPOlJs87t+gJCcSMl1tk5029E4OGuo/PuhwWhxcxOTZRtVtZdBz18
Uymvu2FTJiYOmoVYktQooNJ5194xrjbfK3N5axfOxjYa7katuJlpLq9ABXw1WokXpGr90apvoDkf
NRP5kek9QVg4VyBEOU7gqIV4EJDsvWnQ1OyyXNzFzM4tl68gdMnwsEyiS92nKW4/Gbn+MGsmeXcE
bBGcZecYI3JYO6XefutsaDdVXn9WceEToGnpeK60+CwMwuSTLNnV1Gr06tVJtUa1Sqdz4dgDk/Xg
EWYQ5zU2MVcuYRH6qNZpjzBZC10LqhFCgaBoT3WDwgiXxx0kpxz58IQZXrvPawOgOPCcuThkopIE
UJBRpw3JEfnF61CE95Vdv+XoeCPOkauRqEGcEkSoRZBHOnlZ+pSjFJyFW+oFOqSNinwnVyeCYl8a
FjEdvd6qy0l31rRHazp1nGESw31MFlr7SzqogwHcwsjmDbYr31PW0R2vhEdvyYU9Eg9Pqne8Vimq
3Di/HSeIH92wjSPtnGEWBJ2+HxcSdYWQZ3ny8nNKh1j3pk0itbP2aOAjVIb7bGfAA2vaIonYowRm
fYk+izHdk+G2qTrarsO8w/G7NZorS+GNHQDxCsja5jBsRB10zugBUeNWRfExSew9KGx2LqTAHZzV
YWW0ZC9NCjsXTPRe+U3mPKlQrWEA7sYGkL59Z1ts4uQbuG1+8FaEnJPzDU3Q3jiJPCJp2QBW9XH4
7pIZOlQY3ZMyvyk1vGK1tS/c+DiVElUuf81F1aC6dadNmyqbdnHabwPEpSWFMLG2OXIyOmrjzdTd
Goy/M1R+oa7d1/gSI3zOQuwdhk7ToLPAy8EfdecJEcZOhITRNkdyzza9DdePcLNR2pflCrixrtFs
y/o5I7hSRsRUJMnabq3tkupe7A0PsSeQ4SkPt9lYvkZZfHSzCOy6dqYFgCMI7xmXttzMpd0/NRPm
SNAhYGBY2/SUxrDqDjMtBYzgGymiu5ajg0QY0RKn1YThvR7AiClH+skVqPwjXcJdwWesR22RK/lN
+Z6AFZ467RzoEZ40PheWuypA39c1zaqerMsInqRBkkz63i2bGyAUWDjg0IlNvRpOdl5mUnM03Uws
+gUAKqZR26aGNyW4cUrsPZcgWzc6Ll9dij02N9rDorqRMY9i1F6Xf1+MiqmNarWNjktQko7ZlHgH
5HU9zqVRj+9MFR1NuvIKoF8T1/7Y6Fs5fpiqwXmc7TVq8bBvWN6RK8XkAWONuoS6+5xKk/M+gBkQ
R7PT7tLO4Czx2jQfCcOtUmHh24rSo7dKnAvWI6dj5BV469x4tWs6hPr9SBTiaH8t1b1OAbl03OcA
TiQphFZ/nSP8Bxe9xPRKjI5aPAwoc2mLpAEyB7IeCP/r2H403dzOZb2bGAHQBlhFnJ4EzOKoS2nS
cIPApzsx3mvH2pRNQbYaMmhUST0ChxAFjVQk/PEjU7yreNVULDay0v0UkFmCEcBApdJT84+kEYey
W3nRcEuoBhVVe0jM6n6uvGsonY0qB9/sSRxIkMYYPWy74kLraScimrEKNZAMX8oE6hMw4IObw3Lk
f9RxDibyUqLeBYyHPwP3i96tQBuxFaLBmYs7D5EOHbyFc9YqfA8BOv+N9RI32bMx4+1hllip9tyr
8EHPHwjY0KBnpf7UdLafFAvjpnhoqTELM99b9vMoPzw75y1WMGXkgfTEpR0C+C20XkZlbfpKyBVl
mR+0hg8cGe0RKhnGJlYrbnA46ghtzR0HuY3dnUki2Jtu9NqjyEPydJMOgHHmprw6He09q1ceXh8u
MIAet6kMbd/iSTO1Q8xS1YQUlwFGpHbUdimVXiVo1ZaLJKd/RPm5mYr5hM3j4CEokZ3H155jJFPq
pOn+NNWHiFdZI/1yVXX105BZwB2Sk0Z7uaEPZiSolZUGSJt2T9ocLY85llTZEfMBHYrwoA3zjQrx
b0+DXzvmOcfZYdnezo5INUjycG1Iipecpw/M1tYIs4+4GJ8AZZ9RVO5SqDdUgc19iM93qWJBugSX
sk1uogTMowm4JhZ+R3erRik5oTGq5uI4QXZwNXHsMJoVdC0pafZFO17qVmKGFWSMZueYTDmf9Ogb
Z0R31EaFSeucHbBmWOnmMwEliXk3u2j5MmVfNRD/fkCeFIqh/UC0MDmJO1ivRENZFI+A2++NHsWd
GeOQDEN8B1EmveskLujwzxHAmV3dl9SmyjnEOYtKn/pZFG4pg3rGiU1UP+QOtzZz9JHZGsq2eooD
jt7fcjpFEzROLwNtwBys6+8wF7G4jOUtcdvfcPZY7rWZuzXrUhglpK86jHa91nmspboYWDjDFugP
wBFWvMscBW88IH7XeI89EXk05dj3WJu1lOmbcSXc7VzZFRYDGkSraOVU2qmwSRrJqnrl6tVt4IHN
DXm92Q4WIgLAiyFTl8IjGaew78oxvx26cYMiMlslNghNEcKwytrnznxomwC+AKjFXUmkz3JZTsmP
tcoU8WNg3SWedQkHHeWwlvGQUFjIBBYLkBCjdu5rOz0PWfJaG1xeoW6y9rxEC9YhcGyTb03Wmj+4
7qPCS5LGcENG42su6Fs54r2XE6Pd1LgHF3WTlOzkdSevLnPfc1bl2wDPwj8Gd4t66d8AmH8AYb78
K0Dul3/9P3+pgfpJKfX/m5gKNxYznL8OozszLvsFf43qafk7/5RP6X8sOii4PoatS5P//g/6tfOH
7QLvIvzNBu8D3effUB/7D+lIYGw6AXW4tJe/8y/tFFAfpiaM98U///S/0k4J95f5p6m7iFHRYJmo
LFyo2vyqH6cwWm7oDBHSgeCl7JtVWXd95N0or/6cZ9giIMJrbrqrTOeaQ9kPCVpYWXUQI1Em990D
yk9r2ZywvKdyRpdBC9VWvJlhMGLgACFCqN2hU/ZWRzESO0gxl41f73ijdQssdWivGpm/maNzYwwI
FpWTfuvckNG8oBFp3WmyNdd9aRKkWUtIsvE7x4h32rULjCx8SuG41G78MNsUjFbO77NnYkLBd1Sj
82bStnF7vUdIS+rSc5WBDlvWiSHILl0rLkGH+TzSHgvpPdoBmIo+Fo9Ymnfw1cx15YXTKsNSMous
pG9gAtSC7cDSD/qYyk0YpzzorpCMPeTiOI50LMel01+YHnxD4PlYI46dOo62Ci8QXjOzM177dp9O
3rgCnvmI+/OGlu8ef/kW0TBhzd3/Ze48liNZsmv7RUFzDx3T1BqZQBbUJAyiEFrr+HouR5PP2D14
NBonNLt9DbcLlSKU+zln77U5AklKIs8MsoV8gxIWGI+lFOGnggeXpIgvqAoDis9FavMftuTbZUmw
qRi3OLN7UuMKTRuOZJ171DfiD4garIO8eGJbt8DnrW0zvQ+yoylvbmeLU2mUHLzfUzJz0GTlb81c
ey7hGYWhh8w6/I54ni+i2SKXlVdhGPQpO2vfAdxbAAzWYb60T3PP1krD9mWCyF16Yfuaxj5Ao2Az
2i0e+KamBxHCK9fmC2TFcSHj6VVPIhI1YoRqYY5WJs5ObcXqRZuAbrmP1kQAV2kEO/QsMV/cuXrI
sunRauM7+U3RktIhXZtjtvj9YrLOdqPI7wJNe1rDCK+FXLkW0mOt1T88Q7Qs2LyVBlUQ81PXUuKx
500N1U0rvvVAoiGWtP+DaFgDOTS4Gml5dVCYDNRQScnBC+wSke6EOBsYwEXTJXmhQ49hCXFCCaNg
DMOf3KImd9rVQL8T7R9kdvxMGFs6tpylda9yLE9+mS6rMeFoRcln4PDKrlP9oE7gLAuX8p4M3Ca3
LmHbvJal92x474PFTWODgADgTKpXXZQYluea7U8Msygc6HyUpBKro4/XF1eX4dDBVZzZkz9UX33k
3S3Y7DoWKBaWzOYrwSLgUqzHv1iXN54saFdX7audeFduuLIS6zF0uOq549qOFLPULrd4yGkeN2/B
aOxDDXYwxHkqfS7/xo5pbU0euptNM0jI1aOHIRK5Ezp8xIEc5d9rVj1jiqQ5N9l8DmV3oHWyxYpL
5M6Y/9T0uu3EucRseeDEuvkCGdyNfGWb/JBFUVg3reOIzjgRuHv3tfAAIIK/wNfwnmV8G653WjoX
YAP731M4zNyA6jXUrxpFJ1Z6E/xAMNh5KfTTKG9efzcqpZfxsBjiz8zPgGPGPxUtOhbuoFw6QHuJ
NrswQ6at5nIWekvcOnWhCp07VjjGbZidPc9RbPQzIFd7rYonrybSO5Xd+9TYD42tXfqU/RXl/EEP
l+ObwUBNBZE4ueWuIudG7oq3sRFWxz4nn2SSAdPXgikDo9/gWBfyVv9p5vBFhiSyeFH84/nNa1W+
dGHnUFSwuahVXxizAx8J5tDCdrS7OneJA8H691RLNECDXf4J+/vc02e2R1AxXngkJvInNkEX6821
tOFUMMyA1JFDr8adrhOSTnGPtm8KJLgX6ou+NNm5mvyi52M2TcTZhJ6zYOT2w/yZfl3qkpouSEIK
zM/aMokCSko0uXQjBcPyRcd4mtlQwecF8cW0OzsMmnuvY/s+zdq4yK2+WTHfvKE95INQlQasuKvQ
hI/aU5gsMkxH6hnagaBb+CxQ/JxY0WfOM8d0y1d1bCyy7Bd96t3jgT4Z7cZ8uIci+8HQe0rweK2H
AqdQbWK5Lqn8SudgmjXqUS7GZRDfibYBueZwHcYm/yI2adFoIbyopOEjWd2X0/psjeFgBSwdFs35
X7YP8ZNY+I10V9Z8O6fk/w4M9yfWYXMZA0On7CkZGhAlzOeh8ubn0Z1R/LrJ28QR1kbtr9uWr0HJ
Ve5q9kW0dJckGKh2MG+6NuCSgheTFtFPwfCBMROPd5xwcC5wtfllvgIswcc2fWxLxbrMFY4y/NTl
2K5/rwWTRYXNNdS0VOLgJi0vdey74RSbVkCc0hxIRMB+abNHEJKZUScxjzVpkFiWEKJmzy1TdRBW
Y9E+9BJNX2SzAwgs87HW4z1pWRxR7rSWwlaSINlVcKF0zmGWQgLmazDKu0RexT05TSeOIE4OH/GJ
oVjuExOIBUFUny7nhejXVYds7vcM/P6JQ8YotZkkwxBZZUzkaLWyJ85YObGl0GImyPkypUE36e5d
3Yyq4vm9XPPJvif6R27SC3CQ72mDfZFhv6pt+UbMD9R7KNx1+DUxjPzH6XT0+PP3nccyuYdBvvMp
XiPh7x3XvpgtV8bIELMFnponwZfz5PiE/YHec/uaKC0CwBlThsznbTYSMUiSwaBR0OhU2/ppqPxd
6prXUpwtRJkzwbKm5JKzxKkuTUhh+bMWmKtp9NctihUtKv5mzaWx5c6R9Vpd+c1oXnTXOgSm9wJp
9W8n44eElhqGaJKf+oq6q+FYx6n6mg6dnWTRN4yGg+9GvzXJvO5FthuocGbYyHnoEmGnk56UYDHD
fFmy47IyRnb23s/BxXhi45UtHRZ5GKn8R+ShIX0J2vEGM0s7P+kj6wmOxErGuwj75zQLos0YPGnd
dmSJLNGkVzjKdDi7juavQ3QTSXGgh72yAn0zSOBmJL0Ng3FQfUi7zQlVbBcaW8dxZNyLFKuc2q0H
KEf9+STe+YfAio1SnKfcNUKW6wZQfN08itgls6wENIjvNf2wYDTooXFWdWSLwiVjtmRp8sBv1iDV
W2ysPeLhgHYK+Pe1/xaKHJsYI2fNWFUV3SgG+9LDE+WaK714H3yOPkxibKxr5+KeZ1y9haOtu5Ff
hS4+RXiULGQhBWofn/cqmy2NSTOddgGRuJqf3YqaO3pqtrCHHys0S7VMdkopPhagqWMm9B54ZG16
ovfxqFrB0A4YiXJUK2fPyzJM0VH5i6PfaGt1+JiRVrqP3XZ6CuInY4jeqm7j1emeOIVdNcMNDxHv
FukupWM7iGrtWlCQOvNoldW6ga/bu84+HRl3kvNo+P6OBgbHnwtiNs6o8U4+Le2WFIMSj6t+9PNs
2ZdAPUNiBcUG49MXlrtljqy/1cSm9YwVfrhNgSLe8VkUTesyEc+bdPY5LRgadniOnUfK8mMze3tU
47uu1XAsq+FTs+1Dlc66DSvrDEBvi7hSHRpQJStiWi+hre1I6DlYQXILiNazJu8Uob7gaPUOdUag
n+3U2RtzfEPEgH34xoAHIiegjNCl/2tVGKtwE0a5eLKHYF7EbfEYS56GnM+BEIHnyS0/6pyEN9kS
r93wqGP8XjOMd+cPDCiPmZ+8DGk9rd3AOxe0AGnxJds6cJd60QHa7p+SOcYumeI0jtP0ubUGpgbc
5ojZegQ05vCQDPMPtFcM2QvMdMZqYOa1TScD23rWoF0JyLugM8XApSIQYQLoJDH0sxizs+7WmPqZ
Znn1yg38ZpHOJyciF9xCz2k5HUFtAdP/igckZlGa39brZHJLfLke4beRG27ZW9wYnqFgyHmxqc/Z
E7Gxmkb3wZTyeQgQ9JO7QiGWAA+wRbydgEusJkfsfd+5Q2G2V6FM9kzEL/FoP0QhY7dfLiQQjxVD
/h/wfXgLV4Nl5GurzomvG+GoRj7pD3HHkIH9a2TPKzlkl7TLXljSuwVMtu0gWZUjetWe9YMUB3uy
Mn8mXswkqGp2bckMFeXw3SZvdRGRMkerVz453VCdRkR6i7jXH5LUov4cgmss2S205UtiMwQtMgb7
FakPCyJJ+itPwn2OZ8Hua8w5Qx4/pJr9GvTRCZFMd0AyaC/tSaVC04JmVx5f/RYOTbme++4NJvW4
od+Mdz5gJKys/sr0n3npY6gwAMYLNYW1NPvgZVKYgEEBAwA90t3c1gokUCqkwAxboFSQgQraAC5S
tq4aRlOz3kl4BCNcAhs+AcwD7YixDpt1fixMWou2C7hKID0T0A10KAeImg+Jwh7oJowOGxKCU6I2
BuW+t3P3HPgFNVRFykMCP8FWIAVdv5gKrKDrbOgNZivMyDDhToID6ry2M8JQrXK+R+j0+P+1Z5vQ
kEVhv7mElyIpIc4witDIsNnDfXQpMAEIhX3I4D9MCgQxSoNpmU5qLIgI2A/7FmYExTzlITcnLAmo
cXTZIumvbAWa4GJbZRbmxMkCQlHMGfBORyxa+BQ9nAoshUyOFboCQda3pWAWOqdjaRM45CvQRTR1
n/nk7VtjHqlngGFMUDEYEJFoEek/jZBw1hU6Y2qzt6X0AKQBiglWSYdoooNFIHsmYBnsXgXhcCNm
AzmLXR4zhzUVqkMHWUVjkDkIFI/AAudRwPUYA7kVrfdM6FaD9R65LACQVqFAelm8xZV+kAoSkjge
fGJivBU+JFMgkUTon2aKc9wIhhU4y4BZF9iRQgFIqKDLXQLN7lwbxcVNvZA7cHwF2PgKA+Z309Ov
3CcdQgxqKF+lgfnISrA2r12zxAtPM1EXsb3PNVMpcqjtNAe+XVisCwchcCvqb80yN2FRFOQ/sbRo
QHMrg61XATRO6eMcce9RiJ/ilImONqyEBsUrgCfkuY++gRIIPe93kU0fpl982SJg78VqVZvEsPgo
ZWryLPd9jBtH6tFxdtOLhUSX4gNdAO9zjdJ9AQAxMonvTQrP3fxFt0oAqsk1bZbnDJCrBbPEtZ66
xAE8WBgnOqYnLmMif0PbODVYhbYRKUlQzgmKr731aCql5OSBjmDWt9BivVvVcZYv6VvdxyB9pA1v
bwvrwfQf2KL2S6ueP/OuxoBVEwOQzSEB7gRAq+jvt95How/gfQJe5O6EH78Hw8BuPvvuHBZPi3D0
OD8aDk1Y8t98Rf9r+9cC+hQkYbJUMCrRQtiUwS2uaby4qUVwO7grL7slRkrIod0DiqQKiuoEg4lW
bKAWtEe27B5ajeqrdZgRD3X74FvRXufLLjzdbFe1/tkbpPEU5DjA14BlkpbasnC1N7JZcPFXcQRp
s3tOEQgJL2JGKOJbB9VY6RnJzvW/I/rElHuFShY2370CdyTbKRRnfkxcU6tmq/SzKB0hMCQg6noS
lcZmfqbqcVZoWajmOL1wl4hMijuCRSrra7aYylrBDxI83shN3zJ07DaP6UD0f4yp3c3SP2cO+rgs
f63aEe5u+GDrT9Xg0T1LmYPI5K71+mOJSBpfMvdfqaHEgazsMLf4pqK0kQ7SsAnnL7A4E8hmVGTK
wl6iTOmrYYOmNV1kIUDxbLbvdlJskowgONMmyo9tGvDckFe1cubDta2/uTIrmZGUl5Q9zRE/90vj
DH8ak4BP5NULKuBYZX5tHNIc8IyXgIy6ZiBUKCdywION1A1/XBFQ53Q6Vu0wgksF5q/JazQMhbEq
e6qrGd8S+JwbPZUrUSQfUa9c11GkAcZbRt+uAWlqIh9iqY/2tRtdYmmCs0kKyLIBRbIM8qQ6JeGA
viOpgfSEu3xGQq4xYoKkzbJlmvmqC+vNlIoCaXCI8ti6wDjZEMAGRRANJ4Px5EeTKPK62AF5N4r5
ZI3uYX6WgUEjiiV1yrnzAQmBJGmveUe9FMf3zLJWsBHYDg/hAz/YGMiCdUOa9TaX4XtY9ARtjMG5
t5DLNWyYgtT5SiYn2nRxWi+n6YlJ/J/K6SYemOmqmVgnp4QeWm2mR2mVhMPDaU0SgwGKUdw8cEqa
earNAHVyVu95cNP1VMyxymQHX0i+SRmi6JmHCMobIrEGkq5sQJPbeHV8l1o0QOVZzrFB7QtHElZJ
7QPOLh6If7qZEqGYpHl78FDaDnn0EJQmUAEaHyyBz+zryJjCbatb8eNQB8coNVYaL2VKNmi26a6k
l2kbwvLWbe8+OPmHP/KsUKgvp3YPbOEB7KEU26XxXuVZDTfIqjkB8Na9RNW1BN8ENJLBl0vjjwHT
FR7I3ykCWgHi7NVKFAl3QCFQ219+Jr7cMguZJQETcIT9TmrVuNMApC+j1n4icHHt9dF3J7I3IgFB
vgNHW5qTuFNvPlYUUMjp26NNInUmtT33Gep4PIvLucLWwBXLlMqn35n3qILw0i0Bur3oyYj8Vf0r
JEqLmO0yCx7TgJAzdzTXWcupGjLzcYgoubLc8K6T3nKZt565M+nsBWw6D2ZkfNkt6clk/TwJm09G
vvrZcPX4ggz5qldmAV9lcDajS0HcaBmX5KzBuCpgZ4068z0kvwaGhIYcasPXepoH1d0w9OCiQQIi
eQPKSATfjQYXyJ/IJJYYxxCABfej6FgSmZKSXDw1JDAjy1VZ0+XA7QZMcYkEYxvCZsMsigQIHJhG
bAZh9ivLAqqSGZ+F/AIWxpO0Y7y/mvQsWEv6phg7Hd4Y0XjSD/2mnvRuUVniWVI0WDkNIBAsit2u
mydQSs+e3UOua+H5eaCQasncse6LGzn054H15k8ZnpMy0gm8d2Ez+6G3CsL8ggCAPLbxoc3JN9SA
8KGCtEA6jA7Jjz1zgnkpo6chIUeLv7zwVDeoyOCrkXMjSYxhXKr1JPDU/WEU5aMRZNteDJJdcO0d
6c1cpVQqV1CcIGGcNxRCFUL0U8XpW9gpjklblu656mu0IVN/0cpOdRMQTBq4gcLY/VuxqqomGp/v
M+tpSJZj/W1FH6qhT74eyt7o0y+tgxWDq6ly+mMYOBYNYSRjl55iVf6pLD5ULKBxJOrXtKeJ5oSX
FGXv8reDUsDoFehplF/9ls/aGyCJ/86x/i8uSKZbDpwBB8uHZKUw3H+xwrY+2VvYmQVBSAbzUla8
CCBWkUukLciRQv0ftqb/0ZT0fzP//KdB6vZvcfnI/jb/yqX4v0ic8KTAM/f/GZIW2edH/f0vlIl/
/K3/GJPKf4Nu5UGEIC3C4GT9v0Gp+2+4v/nH0AVpGq5rc5b/MycYyoRh8dcsB+c/qcCc4P+clKoh
qovPThrkqaiX/h9NSvk2/+RWk7wP5AsYGI5rKavoP89JCyur5hYbIwM4GuSJ9TbpaJgThNsLEbC7
71GY7CKK3iQN+sWFJOHgb1PF4X/jm8NtriyR/8U3xzVtS8tRfknh2a70lJfxvzg4A4DgVUl7gpw4
E+koTPdDzlZimCBtda4o1qZOayPwg0NTbIWiMhIPehRgGqu22gvFbaxSaEhVCzK71tZexK0XKmkd
LSqeMN53D/6RFZAZnSJCOooNSR27wytUL5PsmBjQI0vBVNTR8lMbZu2hD+tro5vfJsjJgQ0nehK0
K4lukuZmMkwb4L8wiUEPLr9G0JUlCEuvVuG1PMwV21IoymX7y7ucfiLwlwkYzMAOa/wYFg767GsA
lCmCcCcAZ84iO4Q5aC9F1LRBa/ogNhvBAaiBbhqKvumn3QVG5/NUO/eENZt+7y7x+A1I3uRlZcdO
kTwBKqpcDPPQWQDWRnCfveJ+AkTa5LQLWaPqh9qlvZ7nlzpQJXg+4gFSIOT4MycNZDkryhLhzN6h
SCWvHgk4spvU7igrHDbwDf0+0lpB25nZT9htvQijfCQRyqh6C9ckTFMQcCMsCPZ3Pv6i9E6mZIlo
rXsKcMXuRF9S2mmYiChTI1Da9K8S7GJMRH2Aqmb7o8+Uaa4ireJAdNeloq/WPvtMIyrfs7p/igP/
GM/ZR9l5cl37Wrao6J0innkOKqiuheK7EjfwQ3AIdXN27hUB1myTlxIkbDM+tgZgIIFIMgSTsBDa
zAO1giObKqJsVGZbAWmra+5k/20hwDUr3YfL5MILgEjbKDZtAqSWIpNvTjMujbIQQfwfg0HmOh2J
MVCyqDJFx1fm+ql1YXlLqhdy/Ly2eMgVHFdRcmdwua7C5kYz1NqxI+ZUMXVrRddFLdco2K6i7s5Y
ynRwfPvaQohXKzbvYI4EPKAazPl+R91kn4e+AqCtHw4bO9LBh+b+uZ3bfUGcHSJm+48NCtiwGJLo
sIEzIMG9mB9rhOMMGKyJKGNIwjlIYSIb24WrKMNotApsBuFK/BKIQREzi2ejpujEbOAfFbJAgC2W
il8MYfiQAjSep/7PFPjfqTnRWZ2vepIbG+aSoNuj9JsVjG0QZGDSRJlAARFkyBxATw76a6JoymwU
SSbCXIGGf28D79zm3vzAR05UKiY5kYrL3ChCswaqmbDecVkFmI7M8tnLvIvGXTw603RMGMxxOzAh
gceLv2sxC2Pe+qOECd1/JHkOmVaDpKKo0VBpsxaKdDMgoo9bpifFhwPfa4OTE9V4Xq+KSBa7NvGP
pjyEDtqlCCSdYlXPHYUo27gzXSPGmLV+NIJqwUTsBQjauhwhXoeKfW3M3RMOyhrlLNMLko/ODGS/
akXM5iHAE+JVYzOzLA0/XUaKrl3wUUTQ7lCWC4Z1TI5BOZh7T1G5O8TmIRUqMDqPxgjkbul4BnlQ
LTRvh7Q+ojevcfxnBsY118EDkmrFAO+BgUPj0xUbnNYbQnTFCze74Sk3IYhLUOIeAEDSS8hKUZTx
IHBI44Q7bjoW0lLyL0cbLZ6OJh+o1of3SysHW14qfnkAyByq4w2pIMUsiPOUTW3PuwyKfe4DQUfF
SYIjWPSo1f6MRUkncbZ2bpSxqZ5D9I8A8gkCIlV4PsMQHC7OSnfYz0Fe1xWDvQY/vtaU/jcA0E7J
xboFsj1TPkW6oP6mZtoE1P27V3x3iBF/fYDvnSK/9wIGPOOavnx3FRk++qwVJx6dT56r+AEZ2ds+
Y4LH1HoTplwYQZ091MqYH0fjUbMSZW+jFd3j5zCzed+k3i0chxewjy/2yLDAm1yNNl78PVKzttUK
wueBIpViD+591dDfkIqFz/CCrFuv3djc/MgvpE09a206EPqNiUuK3hMkeCQYjT1+aA7mqgYNuVQE
/mb+ERVE/gk0f+UgncQnoiID/lTYBKKWkENg/o6i+g/g/QfbPtF3DuhVQ/7PVQaA2wYvwIauPeEA
dfxsERVAG3lri2rXMknXyIdZWQ3gelp/RAw4k/4x0dV3pL3kSf7sM5RSiQRNRftBGEa84tHwoGuM
haveuaOtuJN+BcOQaINGWE+RF8kDjlHgisPwM4YjCl//ivGWDrgotHPQDedSZSZM6A0zgmULwhQS
5Z1BWQoWmCZzQ7fEaUbnOc1h+PB8I42hiV7yNDkGxDRYxDUIm9yG51BPYHCqNIdZ5TqQrIDMWtaq
YkSNrNIfbO01SLjASHS4Eyo1LT3EC6FKjGhKlR1BiARiGhui3oTdDQx/Xjq30ENl6d8MZEC9iqEw
unmZy/65tzjBgwVgeHSnZeCkr1059weGMhAJBU8YlXBB4NXDkOAnGMi+8JGtmDVpGA6xGH1K9WYY
B13AhUg9LLMq2IHSz8hOsAWosd99QjZilbbhjvXGdhNnHakkDn34HoODp/I5RL4VVoryJyu+C4Uv
H4jyyDHfIJ4vd+ZsEkrK1shG21PHA3O4CCey+BOm/Z9StVDD0QkZe/G0avBIbkr6EBFZL9tw/Mqs
nASTlniJsUDBW0c8u1GZAFkr1mk23UbmDQurchi2TtFrBQ4DhXaAXzetHjpg9BhfyNXhJ5qQMU6S
UA+AgnCxeugUlmNXc6hLhM6MPpbDVCpDLgOPJv4UZn5pYdMzSfmRGRHfNQyLZRp6AWPgENtg0cDV
rY9mS/zNUBGvFyTawQjicRcaLQ0tx/oj7B6kY3zuNN4i6jEbT+Uw330U/Rs90bZDMO005r1+Nzkw
oPRjI+Db6qyZ5Fo3LPHOsJ51+f7b2kA4p+OHxSJNfAohzMn4KH350BXG35Dt8lTkzx1YE3Tc78Y8
bK2sGM5bOZn23RWRUr64hOZhi+umexiukBE6a0/TTm7Snojp/Fa+kqQTH8xOaUWXNP8id5r/YZlN
iwv7ryLW38oovU5W9WY7PQY0zt1Cm3aQV9hHNvaJDFQeLSEZhHhewagWJ2pmkzJZ3+hYgsnnHnbN
ZJ/q0Pn2Ij3HgUHHA0kVmBzsDTS6As1GdCCIrM4I4HYHMk9Epz2jzthXejQt9IyCM6Epg2j3cRrY
anel3m06u9MOZtg+ZyyKhkDhZqLg0CflA2uK59hm/YMCf2AbuEfFBG8X+HqWBjXpbxHr83jL61Es
DT40BIGFLoaLKP23sRZfcGtvpD48Z4wlUXuP5QNrKHT9MhZErnBHCAYhTF1y7ZUOEU0Fm/hv02Nz
yVy853ZfcLWx6E67uu+jHWleFywm1j6VFTIGMk/jHg0UwMfcixn7xvHGrr1xRXx6l3MmWi3h6CDB
gltGwFCrVPqE4DYWu44Opv8gU2Rv8iHxCOIxx+ZM7fTlIg+pyqJi1TSvXeHOi0yZPqM2eber4uDQ
p92ElRFt9BaydDvcjDb5gX8xDfqm4nONs1Dky4phXRFxy9M5nmygwr5EZDNsxs5cWd3F08oL3qgJ
RxWCPEJ3qym4sqW4aSHt01JW9ABVBJ3nnd2eKQV7vB2gHjZP5PqOyD1Hecq1ExyH+xAml0Chibug
fanicR+aNXHhNiED6cUPs5O024NWNEtDDPuElTCMrF2PACa2ki8imXfJvlAiyXoK1hV5BJnsX8q8
ORQSb4k+vbK0ZPxo1elPofePgLpe5ip7r6rgi90YW1MuBlIbZu9qAm0QNWSEGkbAySthGwseoCk2
NVYT/55WW7jRN8zuXEBW+pPLdF2xagGyw/3k343cvQN0RUZgHKekuOYpV8BsS7Xcxl/OVJ2jBMt0
XpyMkr7lOG4G3PwYADuSvQCipheMBK7qSq2Nrn9LdG1bp/Wz5cLUcrP3EaGEAnFEvnZvksM4xRvd
Gx+ZAjIz/GBQcfBhaivfXJ2PuFLpgq9UiKhA25nn5ns2LzRsll7/7I7oO2dBrxZhZG/kJ6Ny7nWR
XTUjfGm8U0bAlXq3No9+hjj+agztXofdYTZjUvzQFmblldyKl5w6yUoejJ3dZ0+QyX6IB2rYVbJk
ul2BnN96NQ12lYIAKpX75OPcI+300XHbg8PUhMAwst3tnVIP5165JaHnJZEoDa3o4rCEVCJ9D8J6
qwacceVsQcleDBXLpT6ELQ+m1lwF2c0Q/KqrNfaPObaCoijJmlHlWnVh53ICu/M4pf1L10dfZhL8
GcLqFE8sbgkIGJfP3A8vE0MLgDzpBVhnszhj4ePWzVZ5zybBN5AoT1N66RqOBB1Dy8ejnGAqDRE0
OL13lyHbuY7izTabQ8PnFUH6E0K3ztNrDM91MXpA7ge/58tHP046PKq3GjX+xK4JpsQl2uAQ9M+O
7T/9/oXfz+NXGCdSrX9sa40N94dephf1ymM0vHRYBdvIZTPqQ0+fYWOjXZXxfCU5EjA2fWSbz4OR
ZRUm4wtP4204C6be/aIv+NQZAUbESTED6Q5x2Cmd68oyvbsn8qspd6DJDwF3VgFZY8FT+S51/6Ul
lVNdrH1QnOIu+kEfehYSoxQnYCWc8WNoHQSBQJ5cip/ByDjS436GxjAm8H710nrXI4ZsAfX0YJG7
FpTduSOvjYZo0mBLsT/QBu4pYjxKu0Rbme5wJNqgW6AzDral5h6Sxg9pcpqPBQ2OVWd815ZvHbWG
3WXdv5aRr5r82HDFmkL01urtWygjDesySAlllI8EZtOBMn3SGyiQkAZSk1RVHh+PaRexPcceMvks
HKR6UyHFV4o/Q7UvXpiOkUAR+9oqSIj7DKAgDUN6h/afFlh5mDm9Vx0e/3T6mMbh0szotgZLIyh8
YoZirRuLlWGA5rtsqHhNnaC0xiWbs1hOa7vxkG5Gw6EzGAUZ4KlhqZIIyTs8WknmrocJ9EHtKwmU
/Wojs2doO3/MjTDpiVurxp12PtuEdRQqP7hufVVRvrOGcNr7ikSGaqZbOBNFYshAldsj2IByQdfo
tVs9qc+FypPInz36/qx7Ro7QskgxzVZRifIKveMyo0dPG5xJEQ7rMmcHNRYhQmJHe0/cWaxdQl0R
tAc60gcbuFvP+pvbf+FQQXkou70d1Vsg91nvMGPDRbz2kRktc4s+sSZrd2ea1kbMffoYd8ay1ty/
A8z8Q6pXjP4oGIBAu+sehpGcP0wT+Qozor0ehO1KdYwqAIpN0I0ACYyDbzefc4z2tdTXGX4utLPC
It2CkLfJYbkiKT5aRk34jhubO16v940bwoYLycBwCfoEdtN2V89LycCddzmFWdmgSx2ifoBhVCmh
U70TM9maVPA6gt10Mxk1mWhWsHJFVSzTuU/OjRm4R8zvn8RhJpLiyQwr4nhn89rgKOzbqloVmVpT
nfDbCfqt+h/hAAcnV7kwuukeVQRLlCRfaUEKpsYElRoknbB7VidkVw8JiYtJyoKfQkXBqLeOcpc7
cSDqAPCBH9msVWv4Dyh9tAbfobx6DifZLiBlc6CZHRgJuVd1x62oyfTI5S1XAEWOYYCzHrX6oYZj
sXTmknQrg9TdblIlnFMy0qFSEr2rohCqQz+PqBpjHt1VZfzlQluG7FRiFG5NKTaqP1hXTnOKc/uW
zB0VVdqJM7nQK7dmQYfLey0cCsVqsA8RiZSrlIRANEC7ph9fgtBMmKaHBNV49SGUkh/K8cNr8Hmh
O663kfcX1g6r++hcfeqyNu3rVVSgDKLWJJLNldfG4/fYgBCnzKC4tHrQHs05TJxhaXX+zR2LF/gM
ghjXFhl0i5yG28T1h/BAqAGFS7VyJRNsl0dN6XagQvAckUQATUPrysVkxxapVTxnZecurKBumGlL
VIA1eaiZ7fYHWj5JIp7rNNrhgsTUnjN6am0kVz1WF6Le2MuRLNSzdUdQE5mDsRwoSldtUr8boeeu
Ji95oAePd6bKq4MpcWDw4NTdaq/32WdQNS85Rs+N6EogiHFFVByooWZq2Jq3Ea6FbsnV5q/ZPuCg
5IehEuMHFUxLwe/Vay4qCpm22JuM3ZfjIC86Ns9dP1WXMPP+WMB/9gg6V4PjfzpwTOHeJWs8nDjf
BRixJmDxwf+DtzDlXsMTBawUpNyx5QFNXfXdG0qb2lB36d1WH3J9i15gpUtAxcU8wnubLJio3KR5
cYY/f6wyVO5CM/NrNZ0qTUOYbIYgL9okWDHXKjeByI1T2+T52qjLv0Wb34oW8YIDHit28jeNHs+2
jOa3QnNtjhk5ADEDbl+dNr2JGa0HYGnqR83SZ3qakrZL4y06U0y3DP6qB0aWx4BhrvWMPo1j7kgo
y89tT6pnrPTrEYFQE3PzZXBMOunuKD2wsaicllqGhNCONWneH4kuy6XdgogYc/QaWW1forkdlm2Z
D8cAeGsshiefDGa2stMzONFpXWs3XATvk2PcaLbMR5JUk43fsBTZM8coMjK5mk0S6gqbh7brL7zK
/Ep0a7iVmv2HLYxx1Ob+SdSvkRlckAA7NB2NdMkk88XINX/jpnWEdZb6bMAFPISSh5IgyFGQpwY8
y9xU3XQZOy27IOugLTdVB+TPDk98AXEB1OAijl8Qc5vrQbFX0lFn3DEYIc0u1fUUIa3c6ZKO4YCo
FQCaw2IwjCYN1TLCyK1zKrtUHoOBqjETzTWcUDkF/87emSy3jmxX9F88xwu0CWDgCXtSPUW1E4Su
JKJvEkCi+3qvrArHsx12ODz3pOLVq6or3SsSzDxn7bVL8sWenZ+iZOBGWnbLJuymz7aqn0O+cyaJ
ZbAbkL62nkdI/J0B97yNDziQAGy3qu8vppVa9wkdT3Y5pwfPSV7ShjOL5/bOjgESRMRo7aTrbFXj
7KRt3MyNpPbGFee67+atHP8sLIO2CfkntvEVnyaKunnFpDfjHY2qYXbc9uwg6OwKTlteE/EWa9nb
RsH4krYNJI1BBmCyimpH5IKhR4k9zXd6CI3wLoEg3qDBfYaSc26K/otPJv8WzRKVX+1uiaZjR4wd
mXUot+jg7peEaFXjIapWZFniqqPco4lPKbBeoRZNT8kPwuWvbsvHTsFcoisztQu69oGBIZUhlFXy
TG32XareoyGxDrVBDIoN/MmxCZU5seYqR5eHuG1sF0+lz8oXpwD6D78V07TFv0nlh+LyeVLu8O0V
2a8qHN4xIdhiO9H1WLByT7sLbnIa8ya32IaF+VuM9rl2Ou6gro1/IfAfqj77w51A7UpJKGxfuIFE
dSdxyNccWVm/rOWIzI77BGWZKn+pMzYXdUFjE6W18LYtJ6d0UbwFepwTaUEQBRDDl/NhthRW4cL2
Dn0VPmbJuFbaXMhMYtrZsedts6n3QM0TbHJZuWdi6aPVccBRBP/CyGdLa7FrkVzImombBF0TEldr
9amjRYpDMngiuRMxfMsOG54JeMAuMLnD+9HV5aeit5EOSi6wHPX1aVgY3R0aAUbT4T6DkkLWxp0u
c6+qsMFDAzRwPiN0W/BFq9FD5pBiqFt+Q4tgRdWaPxFEimiY9fiuXJtRAb6IXxHvBox64XUnIpvo
ScI53EeDBvwTXLoTLupN23Cqhw5Eh5Dp3WOj9tjD6qPd2+/lAP4bUyG3tZxvNFzGwUmfOQAR1M6m
18wMfhoWBfAXGMZdKHCYMFpZ7HMgmIX6hMzkUlprVGewo3OI8KK9ZPLe6XgNKi0wocHR4ZJm6+hC
xalv/DMt3X0/G7CZY5aArDMmqXBaUODN0T4iD8DxhU3nQMLO6p8iWSAisYONlxVM0NL7pvLMGxMY
yOb+7TfcPYSNdGbwrl2C5mLgY1DQkLVebAruCWNWEaCbOXufHofRxkrSz6m8lZ01Ua76wcrkvLD3
gaBQb2mSfwZThihbnS9uEv3qC23af+cy4QE1b/yab5f7ptHn36TaWCvUsI1iXWScGqY5vbpWdJ77
aGcvdIoVAR+K9S0xvYNldid9bw6EfWzQdehfZJTNI2mRe0Ej4DAU31EW/ngpwwe/uBuBrGeSRq3t
XqK5Z59rNIch8seTV3rYierlQ7RZcueVgNSWorXX4PkVZGGxGrG1ZA4PVpuNamv8zo79OiSGvYtc
1CoCbgbMyaPVbVo4gUu46eUO+jBChMZ7iLf9ZxK1h7jgtQuj1tXHzM46chgGtz+WoCb8UTSjTwwQ
HpjW/KXMxjypoPoaXBOFgESo2kT572Q1rt4cXJpl/p6smXQrCd/CePZPRZbezzZhsRqwk6nqo5GU
rKGbxz4sbh3SG2nAaMXY9dF47gvjYlvlowRnSiSThpipcS72YWRsEe5dsji+Uhb1mYzFbe2pcxV1
55haoCy/DWZWTl1af2aBcygFQhI+vfgBffz9VkuN9i2t4++a42PEhW1iPDsH2ScZys/Oqx4jWi/1
AtRU3qUGH0KA7l+I4qTOR9Xg3PT4Bb2gfrHFcJ6D5BhS+S0Cfs2MA4muotdDI6ZD50R1p8h8gxPH
6QCnRjvG6A7nTvEo0m/awMo4v1U7wZ5K/++aT2gicQipFRnvJoFoKqmFQZHQsOlM7Gd7HN4EXCyZ
iy2Rt71vcHXw9atI/0uT4vsS4mwt6m1U1W1u8ccw8DprWRPRhMDo8JqM/VsneeEbY4EWa3gzzEHr
/DZqWk4dT7q0LB+tgHs/PxGLErZ4YZTG7wNNHfdhd28yZutz8Nq0SL7NIbuPGJ5ElXdx7P5NSyg4
Gj5C8268mWHJX698euyUFM+SIFJJcjIymAp0p3wRa1nzFc2csaqDkbHnj9quvYPLoIyl1tWkq892
2ysAxX0fGc8mtX6MmkxveIsjzAwLcgh+dzVllB2d3oQsL03Cci1Xv1PDcYGL2o3Mm21VUIJjW5wp
oEEboGkuKc7YXF1YxCHO14tfzDuF7+6utBdiXs3aNWAxSAN8tGFNvNHzd5LKrO0wGRe8rWdexmzP
4vm6xP3PQNKPxz/xk+CJvlzwgob1vY+vTJnXyDZfvSEmH0Kf2DIu/cZz3F5DHWpLWyoX8/qNAiDu
QB67Ed4NJ3DczyXDlcTp+tp3zVONx2Lllbw5khn4seIhzjWSeSPju4MnCMTXKGkUv5ciizVO2lBZ
7t5GQNg8IKtNmoT12uPb8gNawAb+PDzN+zUdy/mh7i8JS5PSc85G3vOL8see5cRHjeEDv2r2Ws3G
60LmjNcUFZwmE5qGVkjHVNdGLO91QHNS4DTUaih5OzblY1WrY10whg8L1EjOckfp5KtwGKioWd1T
ocWWhOGYweZ0K0tIVncJDo5BscNQQaVOi41iDdpiKmvoiIzykgaxUhp8NCWvpqGjdSr8yNI3gChv
IyMe65TLnAIXT+IET1B7x0Ya+ylP7oN82cV4jpk8GdiopmmbQz7uWCV8tX132xbZa06zNI8GNFix
CO50z0Uh81dT0YdQdPMLW2NECTE3VHUt6XibCI8U0NCZM+zSUtC00r14k3UjJsDI0q4+FLkXza8W
jOB77I/bMWU1lSKu6jAIcD+JGvIP81c3gHEUXIklMzblX6sh3ICbppsw7A+zTdtCF9G2gHGvYHQU
LMM+N2P8fMQeQp8G9Y4WjijzX9IKtJ58PG9N2HrYJ+/cesd2LLjxMugz7A/bYICj+Dig5SQoKJnz
jbWDFa6x+02l7WPci1jqNbdi0PB57Z1K/qa4GqYy11xlL32aINaB/pY1+QNKx3oYU8T4+Ons9s6e
HQKz6yhj2ItDtFeKHyrv4qBKgLbNVPuC8gsl5l9EARxHvRtJi+RmAPtJZ0B85HgZMWeL6Z2SJA2C
cAblT/4wMLyzaz4J0ZCOqAHWoT4zOYSvKlYbq7bRc7OOv9TS4CXqPy4+VClwBIzG6JxqArFdZD3m
DGYi03qrRjIn1FebKORy8pNhce/TaeaK7OIOxWvrZG9zmyc7v8jvm/TFjWJQTPOS0ZMQjgS1Gj46
RUwUiUPGqvaXcTtb8ABZiDWvGfLwIZjT+dRI83ti1Yj4hy9b7gC1tsFY7fqpvqF20KJ3I/HXY8wa
AY0sFr4i56qg2FZx9+Y819d/hPFQjpx9OyIrDN7Q4KbGlxhf+5JETvycWDSe9WF8HHzmlSGf8VtT
PNEvS72Feu7C+NMqixTAh7iJlUwv0US0IKU8aqulhMtSn5c0cLd9wV2MwqmNYE2PhpKdCLs82uPJ
4Gu959CxFI0EVQpnLwkVzwsemHNJxCJGaZ3KmFdatfc9wiwen/oE4LgZGOp50dGeOjconxYcW2dr
xlReUTluk/XiAAWAL+Qf32NPTASHKkFE8TYvBTlPHTpPvNSR6B/wmk87T5eSoSH9npgA7UbFsH8e
2mFjpskjfbzJDRDPLpQdI5ngLcUIS2FP7O+U0R1swW1xYW3RpuNZtbDI8E3r7Fi6tJZ0nnsveSL5
cfU9YmJeDcr46HvzE+8Xe8KDN39SspSTcC++Uq7hXkHfYRo5pzHSysJ8KTZcMm+F44JCFVtDGB8y
MfceNld83OaDURrXrHaohHR+hVyKY+fML36YbPmgFObwTM1ouiP9h81qSn/xCgsayANSsiBXHUFx
eReM1EaHTGDzlokgVxhq6rikdPkTa9471vmPeQrcV7jlR++SCkmUetbHo5IRr2Pd9GH1ZDvqUE18
+AycttJB3sQRafe4IkTHAzcZlvcsccat4ppGNXv5YLVde4MB69yw1FEEHtnQhsXJ4GN3cezbLsm2
Js5mBmKk+Bqz/13y1842SOGEfDyZg/aipTdLCm1Y+j4DUN5jU4Cvvs/ZdOt0z8g/BJ9xP7FM39p2
Uu/9lOfC6DKOYtqvm+1WWu3bMgghel3dLAYflQoeLG55EQom033Pi7Aq408GHXd2zyo2necjiTnS
GWFqMnfQw+WZknI+hta0T/7UuZZRBjR2Lukl6HExW/MSb5yJUqDAB31LQAwkh4dAV1pPdIHwjh68
HX3qFLrq6muxMIRuca8btFrWJEtN0VKTTV+2x09p1gXaUBofhkPW5S889/9J5svc/P7rv3z9sE1G
GEzZyXf/H5vvbJwdOJL+Z5L57qv9Tn7/m//kn2V5EMdCd+IJ1zEFeO7fvifL/geNYfwDVzAy+9sE
9e8YMw17InSET00HKDPNHP/EmO1/iID8118MOzV6TvB/wZgBkv8LPWxhe+Krm65rWrbl/Ncyq9Jn
0VChbCPb49iUahYfeTgCF5bTS+6iEG4KPjeioli5VXi3uPX7OJCwj7nCS5F9ER3AP2ZhSHfDPyOt
jnHZ3akIF8JU2tu4r3Zoaox9Bg5cjSgXK7amq8ri04s4IllFjzdMSVYpz0e58pbyt3KWc0+6r59a
HMwBH8Nu5X5XBsryAb4zM/msNcli1DN3DMJk20lexjBbN9Q+ZEPK/BhB0l/gTi5tXM/ZYQnlfZtE
J6eLQ4qkPidpRGtEBwMzVDzSRYPEhbBB7fL4IAKElSYxj34PA924z3GMirx4NHwCZGPIIyOvf+Yi
QfMkCsLI1Dp0bf8nMsMfJkgGlQ1g0+48fzV5d2iJjHpyuusT++iGNBgMHcOiNhgeom4wj6k3n6eQ
bRThG5+hlklUNZ7I6xnWpnUUklc77gm8LvuyD7+ZntWbSJKGLSTjvw7SjaM9/3aDFHrpy12FUWNl
RnG8NXxqq2jJMe2p3YYeRPDE3wSmd1loct7QVspG3cObW58tejIC+o63ZalKOmgBG2i9YTvVIfGV
MR9oQXqeIi74bgbCZY7jwanpLeX/HjeDZImaDdHFa224yP43raEv6m6g1UxlGNqp+1pbPdnuLIDM
VYoP0bpkOmnirQ2rclhfrCKgaaO01D7ILf9+HpCD1xhaZ8rhG8FJvm34Qq1r+MchGS36z8No74yp
9RL4DGAV0aFGt2MHr3UAqJGONUiWXnMELGROOYMGN7N9timox7sswo4o3eIyxN0A41uC27oW+unu
peCB/EDxGAz96JypyR6PIX3XT+mE0x3oL+Yy57nQE2KAE3CT+W0qWfazdQvUm/E9DfP7AocJrju9
04cIDM+/xmQXTetYBxv6Eu4VYpH15POR77rJcxBad+bUkoJjW+XkUDqNZdCpQuPJqpuOEMLoM0K3
um2kfApkcXPMdDuMLvDeOH1UkDlnuR/M+jXbe0+MTTMx3g7AFoZp/CpXTetQqvW0FMTzxCiY6iJF
gqZFLzQaz9KivKrVcoAkpv0nTHBm0NkWTajFVNP5gAvUGDuSrpsx+a7r/jfq8fwPcMOXwef2LPtx
0wfYJ6Lact4zRarHZlB/p6uupBzZcoCUZEaOz6flI1oGhM9qps70mFCQMJBZv0nCyn2pA3vr1m3/
0b8ZlVfT98xHaCyG/Nl11XWxuYTPMU+gtOA4E5s09bKLRlZahpeuQlZrLc7LRH0PdzX3dqplc4wC
s8fa2Zj7RnI3NJpO/ukFMUND3bWIEi5jSQ4flOoGZIlgPRYwMrWHQAUGRk56JUzOJmv0fDR8xaWz
sobeP8ax1z0n3oRHTv9kW/MrybN4HbgEBJI4Z9VEANEz6ntJH0HiS8CZiASA06fUO7TH+ANv2Wrs
RwW4b70FEbaqhtRsQwogU3ohZ3NFwcJ9W/j4gWwW9aWo2QEtJCAF8+4tqjpyGW1/GLPhqS5pTc4q
Bk0WC3WmeQxDzFKXN5ik0mu1c7rwECfDUzthLslqhliJ+1nk7i9jHeDJkmPLfAiM4UV4Mf9VxE19
dDjgoflbz42XogFZrmxLHpRjvRGD67QFpbNYp6a98+kv8iX1wve+BzLlDOr22d4sBb4rTq+SPe5a
tO9jx0V2FgEVynVx4cJ0ENPRzuobG+Bq5bYBbSV5/GSKdVRuOg45K9Vqed8a58dlcdIXMY2sKFNM
2aVGWkA1VGKecy969HxcgBmdrk3a8FzI9Uko95o7RbLcnbmQdsmPkBiq8zA3D7JkdbQUOSQWs1LK
o1YG2B+OBnJHFn6jtmYkXlqUbLPKZV9hoGFkBcveaIrdQ9Xu7M59qD2eBUZxskzhrho3fp1w/zbl
suHLoDiw9tSU48Yv5VXW7svYuLvKz/lBOpqkA2RfYSRfscUBSnENkiro7pwk4Ftpb4po+K0avThb
dPJyPDS5+xqhFWaYDCsdO1/cgT9n99kH0oO0NylIaihiqFT4YA0hFD5GxNKp4WwXAdKK116MLBcm
YuQzp/rJUb8l7VlcuvlZQXwyS/iwZPM6JSkQ6iA4SnLrW4bk3LgfSTHpl5HWHs5Ic1b0HSHgKdQV
gokvFcsHA2MRyPfBnyckDSJ9NG10BJQi1KAnVeYfvGQ8LQ497rRF3+dLQ78OEHvRYjXzEH5kRXVo
smA52pIScjH55yE3mouzMAbjySmX+5wsDeK8TL+TAMaqfBfPUHaiqV5riWUlMJJtvZA9loP/OUxM
3ag6z6/aikWYGE2LRb9UWGGtj4zgoaTawsWqt6m53e6yKT8ucRntjDpImDKX97M5vuUTVnpyzu5S
PToV63QrWH6sJnmyVHuX17A71TS9jBGR6NH5zVP3HBqPmOJf5/BFJl21jW2aC0pCLSgayojZRN+1
3oZH/g0By/rwQfE9BQAptS+hk91WYGisnHjDxQ0ZDoLVNAckfN9ecaw8lzZJHnFNXg73i0tNRRLj
vC0ZyDLBK4HwqVvI4KZwTR8UFUrBm8qCW1nm6aEbF2IE8Vs0d8hnevKuOS8dh4urUAD0UziwWJLT
fjLnd78cOywODRjOyH9Zml9emZ9Ha35J6tDahKN5afid0Q/CcKV9TWDbp3gId2mQ6Ua8iJeh5x7V
wnK5jszbwCNvG8WbGch8PXYwZGXy3OVdcMiH8AXlHNQAL1QXPHdV9DRs+P2qy6wL0TbWRXEo2FPL
DtjWvcsD2DzGCiql7VN4GEUsCJ4IGFWa6c8YEyGwG+ds+6TPoNXpZcj69z7iyu/qx7Db5Kcx15Y/
3/3NXRqHSxNWcgkXngMe5XCOFkHLjCxWo/ydI6gz1UoIVrPlqeWT0A5gn4gdsFoWXGeFDHyecS9p
Xf+x0uG5o7Bk1Vksy0B9Gu3iyaIW+03XbRtJkRrLf8aApXMXmTXXvkK+Cm9pnxw4Lt4TmITsEeE2
ynMzUpD0yYmEEtAWXYpc2rdFfnRYrxpuQj75W2g0gNJT8hu04YTxs7eEW/bOD21YuIRJfFT5RYu/
l/2Gp0iQG51xqKh7npeU87SeASi3/zPbeIeb8EYnzks/LPazzXgzZYiszOJctfQEtEF/FSPWYmcu
tqZTi2PPdHQasGokTPRYzD5i7EKzoCBBQcyPWSKuomwdcvdvWdUle7vMwDTogmfUtoXNrTYdfMKK
hyHdK/FnFbq/vcv5gtPeIeEX8IP8sw6C9Gg2PeFgQ5A1lATNc/IQZqo/GR0mMaZEZdRF7KXZxk9x
w/IsWcBsi/rZa82CgPt8CCvsCRolL+aEJPScHlUQBqtAcvgXFL54dEzv/ODGKWLIYa/iZ+Qv9xLY
rxmCVc+t6J6f1W1ucsuJh+yG0MHJghBB393vGye/8x3Zr/j5LM6Hz9faJYhJtNvkdlR8nw0aarqf
Hlnaabdfu4odCmS9eoiPkeT8YvsfXVt/+3HogCO1f9L5yvKh3rGNBc6BNKtGH/UoH1PoilCZ83ha
uWEqVjj3mYDyibKN547ZWDWdhK23fwZev6KNKV1KZ81El6ynFRNqJwHJ4lNgNUW8ZiyEFDjyvQv6
ynTLN/XOR8CjmPG32RUDmxRhCcAgZ2Haervup2ihdYC+kH3VDgaa6EZqelk6DjmpDQ2EnGgHxNJK
EWCsqw+8O84RzTnU3WPpFPam9rvdXwPJWdjsBrtlKxs+5GJ9LghvC1O7xkHQ0ZxzSnRaeTd11N0t
6j4p6DZfhgPSpYe2pTXOb36LMgh3TSOzXbrUHiKG+hGqlhdYoJ9/waPyEn3Z6/b8od1kLs1PfG6c
MwcZSOGzpSE8MpOh7KJxa5VsqufotkzThU4vesfSdDiytHmGtxKbcR5GBurTC6vwO6/u//hDe8fS
7pkPdnYVxPQdh3fbHAaCAiHyKoQiNsvSwDfN9UbYbQohZ/5QeQFrT5JzNYb9O5w5IkpGRpZpYOrC
xbtZCnokhsbKToPRq1MF9cltl15D2irXdCgyt2OYi06P5G3EPqkX91GB4E8E7JJVsF9a86qUD6BT
ZSfSV7uy746h3f4WEWlFI55IYFH6xCrmB+WcNvAUh3mGP+nCMdwHNa1y4UIWLJd+vJGkKazi2zCS
B+SgYt3EKt10Q0xfC+j5FMYn36Qs0Y8SKqScfADWbCXWE1bsflduzcZ4ZZI8rCMJEmV689WrMLEM
X7Lnym4lhyHltuWSLNnzqORIsWC0Iaj1TcEZWxvh8TMoMGyGMYkYqmQocVHG2g4zuaERYiOs4hO1
JOvj1rqxGplTO3bkUdusQ8Ofd0VGQAAcNQrD8W4YmwcRDfdc2WO+rLcLtHcmJEphVNHNQp7WYnOQ
JtqiBX3/d2Ht/4/F/rexGCMoBOX/81jsMf3FQ9b/58HY3//R34Ox8B+25TPTd2zP41Pedii+/Xsw
RobfAhYOSdg7lKy5Fv/k3wdj4h8uHbY++22XaLEI+B7+me83yfuHvmmGJKkd1/2/DMaoQvxvTOhO
4NuWsByhNQTaAPAfcvUy5ZKCcxn2juIY8OTRXzUTj2H2PRDOG1Ikw6ZIyIx8V84f8gOMdhH+wVm/
xhN6EZkP3LuGQ1UNe5ZKgEN6VYORJG/x6dWD20FxsS9yOFg7RD1DPCaQg+PexnUFVsmCYdC6k0iL
T2ytQCGycbG1FIXm0JzLxfRoxDX7ZMQpym1OPSaVVitVRi1XYYrn7ywtXGF49rjkhFXKhkojLWXR
c39Pa1ocfC2IcAb2U8bFbArvMNlIXQqtd+Ed7PJbF2eFEgtG2NuWWgYjscKkVLPZw72jZTF//UVN
7hvKrVFTWk8GN/AtPBnNpV2Eh0SLZyqtoMm1jIbFSKfdNHEA/Tn3Z9ezL3Lgz8c02dD0GG1YEvyA
mNHNETy3gcMjuwE1qsrwc6gEkyMtxgHF+/Yx5fjamKPVOaTj32VM7kBxxhmb5jF1FnR9ydqk6XUr
tYCnjINLp5U83fgUm0Qnj9yNLIKEU7upovCkqd8y4C4EP6Iw/JSYfmyt/IkE8h93sK9xjvwXK9CE
HUjzynHAEFApZpRm/AZOxzW6E+cBs1CAYYh0YX2q8x7Hcxc+QQE9KGxEYcdqbLyTWlLkGrgYfK+H
Y+SpaHY2azasRKDjZIayXcHDjqut4zABQ4BU/a1CQgUfYkcC1c43uS1uJ1Lpjnzq0DmCW/GjmoaW
CFt1M+Ws9LtJ8IeD+zHtOdXCDLwQ1ShV08LzJ9kO1fh3nvJ9a4VToGVOVOduEBd99lrzNOB7cmeb
mGCXPbgDLlflig0vlEuJIwqtjOkzZMX7pqi/QSNlx86KSFkencoyWm614Y7TMX6+ZKmutWXzO9FS
KrQYlALfRy2yKtl4YMP4qzwtshId088It1WpJVd9cvC19ApajrtyiQir1UosFHS8Utz4zpacYKfg
cdL6LG7FHNavGRQeosJtojVbzFm/YgJNBFeJi4Uv0AfNmrKATa8VXcyZxp1KS/ZprrP3tcgrX6aX
oeQq0y40lyhkXzO8wdEYOKIu8Pp1C8AWajkYBXyvLbYw3sdvudaHdXjEoCKbLVL3DwupFcAXh+C2
19qxviPwOjTjBskDlgRxiTLANYpPAfnGaWcxGYgjXBZ+OxyUB622ONb3MFiMgFrBcPjHMHBLSK1D
o+y62oQuJp92cc/4DC+2w7G4waLm2c91nj1QGbkdcKwpi6g0zjUblncMppdEy9joL1dt/TFrSRvX
9uvs9Y/cxL+jFsHnqIVueoc3jrD2vpa9kfB5VdjfAkG6OtFCuKlH6SgIymVaFhdobVygBXI9JjlP
K+USLZcjqvljyfbYa+1cg39uYX5F3txGzaZeoT4p1syIt1RY6+yED/9ei+wA/XlL4LaT9h8wCjZu
rFRQgKbHAQveVHl0bbf9N4AsOIJW5SmcecKXcpd6WmDvTA+mXsKmUf2k4unRx7jn1BzFrPYJoNaF
qNhoMMHl3oispX9XLacFd92SbOEcfjNopV+P2w/BxY8LPRuo8nMcw0OvJYBK6wBzvICWXiEi1AP+
EALF8jTRcWRYf5ycZbXbPDbeQ6vvlMwuz3GYXzotIGw7SIkJwJgbPzzOrEWFNsbCWqsLMxyGPUeu
fedkoDJGpqMZXDDYDd6WbbAjS/dMc4GO87rL3Zw0aBa1KvEHB164S7RAEcKB/tiD9IyHSgsWXa1a
nHEumibLUIWFERLCPVpazChaVxOS0daDZnab8rvC4bjgcgwdoIpkOmc0wq21RoTV+8TI+bTEhbod
EqatpD7JcjdaE0m2qec8yvNBKySXxdnRpv1TablkoDPSNb5Jm00P1zsa9bSKkmbiz05n7KAMu+0s
6SEmYUQRtm976/y1jBFymRMfiXU1vvvYLkOtvewy49XrC0IBUBxjywXczhk3tU7OLZiwtqe38ZyR
16mV/Rg0JF4ihPJrbHzVOkHUucoNVizMP7a2XriGevVasIOdxbypQ6ombCP6wUTJ9Y3zIqNda40T
AzhDL3MzRtKOXu+Cbd7V7HuVXvwKvQKulX0GAT9iQKF0Pm9uOr0uRoV2rtkf13qRnHaMDwJ2y8pk
PDezbU7ZOse4HpGC8yqa3OFgOSnBGr2ktvW62mRv3bGFvmnYZCdstLslC4HSXiWb7lSvvC29/O71
FpxtOF7Y+8QtylMZC6gDNuYpm3Nbr9BzM3+I4gzBql6vp+zZTb6lhL17ohfwtEFKmq7S+5rdvMpG
XNPVk2vdKCWw4CGgYZOv9OOA2N2H2WNlrNn2m2z9Bdt/XLGwwtMh9ySBZ483lM8OOupZAEIO0Oir
MYJRAwUmZAE6lRxHDbCBdsON2X0Ag5DxuE1r3NSlFL8YEw9xZVxJkj9g+QRfkNY+9o2PEK6B896R
zMntrIEHF//wKh29k9AwBB5/OsmLr36wIYeSr6E5+JqdgKEYYSlii0EbNa/fQiSvYaBc2mzctbP3
YDAGDWNwGztXDPNKi4kADRqHufLETvYcZ1Qn3qa+JYtY7ebQiOmTNh7o8xo2VNYT/9AoCHvlb261
5cps0mlXRu1DlE3qOFfcyEcNk0Qxq0yst4HGTETf/4EWATzRCAr+hN2ioRS8IA3hOUAVUyMrM+xK
oVCY9oOisgSsJe/rfapBF7YNsiBjJzQCIzQMY52BPjh5gMhwshrIs/HmB6grGG2A0vC8sSFrQCUy
DpS0iZlQN9Se7jKN4ZQF9zUbMqfUiI6tYZ2ujz4o933GsEt52VOkoZ5FlBCDkrJ0Dfwkz0rjP/74
Kvo/bk1ZI6K3BVacjI+Qj03S/pnMbNoIjRKlPsLctGRJEPcJqCoBl3WfUApHQO+GIfGugEpS/U42
sFEjtFINtRTIdiaODMiUa6SJIx7aVd8bwTVrIvlG/igJ8q8iWKgcJsoa50uMMMqyLgHE1KLRKR6k
bx4slRuXFwFbFcNYLRq2UgmvHuTsAFiJ+1bwVXvILDcQ55w6WZYrhKk1vFVDcVXQXHGSMqvUgFdb
MthpG1SvGv6Ks8Bc+/BgDlxYPuA2tagLGWBkS9JudlprkTXC5Y0o6cQxFC+FOAU2w3D97o5n2cqv
DhbN1FAaYUDohFyfXyHWRj/8IQ1+6mY+q8VvCdc24u7qIkC3mmSfBt9SpsydRuECs7hk9WKuGV1q
bq6znZOn2TnNzWXNiP2QwGwNXkd525Yg6yYIa6JBJUlNNFjgeFnx6fMGJBZT/ErvSPqZhxo0qKb4
Ko/s3p4T8EuvGT/PGzaNtPfs4dlQgAE6mgfspHdrtNFa+ACVYX+INDm4DCyrF/faokBZQAtbEEMj
n7/yHE9S16Y9NcneetA8ojfn8zbh3acP2SnoUAG6mHrchQQw49y9iFZnR4EcPdv6tsoUwRmvG3U1
SyAylyw45Vgvi4KShCF49fgJjQs1enbuHXLJ06kDrexALAMXbXuJ27IFvkQxSDxP85ghYOYMoAlY
vs+pOYCGJos2rX1AzkYTnU0RenxivZWgnjbIJ6g0c8aI2Sy9qBMluTNwKCtBWh17hnyaG0WBwhgv
jg6NZkr9ZnTAkICqcRKuy3689zSBWqnylaFTggiGZ0VB5BZYdQJa9YBXQ02xNppnlYCtLoCrBHRt
NPGaKGSsJhAsLcuvtqZi4/Ej15QsPdjXlj09PziHexr2EYBaagXId2jG1tK0baa5WwEtqDlcqYlc
g+PJBKJbg+qWmtkduMu4BYcav2SjobleKqhgBTTrmwL9Ck3/NpoDTvr2Kev6K06ZEkNq/TloZrjQ
9HDF07EDJ67BigPNFwOpIaDSzLEAPhaaQlaJ86o4IRoV6iWNKbsaWA4hlydZHhaWUEicyJrO11Ij
zias8wjzLKyA0gUG2FWY5HuPMbmnAekAUrqCmGa3tNxhZpt3vkMfgP7NQFfLv7KgGrh2NHpdawi7
5c8jgMqeNZ5N/r+hLtJnZgvvbXpPWqqQg10NVnea2EquRPrSi0zL9fk89o9j7z7RaoMZh44N19RC
pfHJqq1NHvho8WgqokkHDTfvgJElNQt1vnbUHKEiSPt9TFoS1pfeRF11987uhdl+f8rs8o/t+Pey
ad91ZgNP033LJUHEd0aICsQu13L4MZvmI2FWH6v8Fc0OFehJRwS1AxWUaDPmarvMSGGHhS/RjRZV
VeE2UN02qubvzuSVEk+CrCTkM+GNa0HBk36FMUPbuE13wCl4NW1/4umNPmI03usFTqDBabHwW6DR
iC0aavAKlRSf79MQ8N4prlrLJ6KrXJplR2CU66n9FokWGaL3OVEbU1v9v7F3JsuVI9l2/RWZ5khD
D4fsSYPbt+wj2ExgZJCB1gE4Ogfw9VqISpmisp4qTfM3yLSMSJKXFxdw93PO3mvvyQH4GVfZBxbB
l0mLJ7slRx12mNkhzh89XjKAAkvZi9AIa2fN7G5dk/DFFDJHmQi+f8QrbmY/x9y9D/LuhebBC5Y7
JwtowPTpLoym+9kl+m2Cs7U4wBh9gjbI4xajKgyqKXfEFrDqTY541x9sZE4ZrkeHJDvRf8z+eA1D
CL1LKpDKD0xdef7a5gXz6H2KNZU+JSuwDT6lD15+vQ7U9hdnyZqzAK7is2NhVfJDN+Ute8CmKPAW
AL6oekJuCKz7CUx3AaZSeXN1oaeCN/rAJfWPLDUEJFt/6HaxReAqE/BcpETS4esaXHETB+xwQXmi
AT8SIpD+zDz5kff5Vgn/gOgT7D5ChBU6K0xvbf+9Lw3/IrK9g+suowzfliNH5JE41LAFUFsTHlVK
A9pQkZCnByiEELEk3SsOg8mk7maFKtYac8D6Me82D2gcFcY5AKL1bBS4yWs3woU9MCR0EV410kED
YbOJsjsZffyugdeA9iXSr8ZOCxrPGI7KwWHgsHCpwiR4Yoh2LT2VgMzNtzRJb+2eHWGiNB8chIxc
Sqzb+LlgxdxleC62LbmY28lpr0aHOMGofrh8PluP/nEvPIzncvrUkQmMUtK1m+6d+TkJuuxWUfUm
h9huoHR7cLuZr+p17pUT9HOIvhC2nGYYjtIxFX0F87EI5LQztPOc5mjWOO6PuEzJ6Q4NRnTLA9br
58ZoX40C+KIzOygdWFs9TZZTDPsvH6wRXeypbtOdhoq+Y1sDbuE7n+3MYwTr/F5E6gBvPqUeDOfN
sJA6vJlaaAhRwBY152/S6wBll7T6ezN9HpwUMksxHDw7xd+d0TiKCpZNEjbSO5G6jMphBnejpDEF
grELaHlzrYZNqeBEDBHt/hmm9Vq0Vs/BPHpnyxnWY4wHzsX9wuLmP8A4NnbSDeRuqKsbhrPzg12l
d400N/i3svtc6EdKYy4Eg++hrx9rP9iRDP6aEuh6iXX6HZlNB17gOoJOlM34GFfs/b6KHk3P5uG3
39NRRuecWHqHSQGZtNspgnDTvwyWeaxIoOf4zrkAzpoJZWJiKUjb/FIRqYLvPM8IkkE/CwuE0Yea
vlRkbUw7cy49Q09vbN6scFp6jnyhhOK2GuDcl03anmFogbcn4maLgplFwCwxEhUR5OTlX1xi0IDA
BuMpmve9xIUlOLvaefIJ/LjYuymDpt4OoRlQyaUWlvgSfiUMghUiAwLUvOYw1+2jZka7buAerMyh
fFaNjb+VXmvpT++QRQmdtu8iqTS0Myz+Ez2coVJPhYw+dJ3QmWPBzi3kXDofKInJiHZpZuCiQ5Dc
dsNEs6JHpDUWbN89HUHL3kuFPKlXqJ2w2O9GSV3YthD143KTuUsudaEeIfT1ACUiouS4efTs5Me6
G27s3nqOA0UtINVHRspx2X84IciY2DPIQtPvk+/TVABYYOhvMbIdUm80eV3m3q42rse7cXoGq74i
8IRfYtYCyH6VHMa6/ZAVPj4fSaYTsKSihdr3nA+ZSAeIsPryvdLtvjdZRK0pZKA25wgTpPcWabo0
ZqehqLm4gTMsNKX5E5hqYd/EIj9DAIRTnnCZnDR7jV3OepmbfTm5ZrSFsjsF1rOqXA+kqDE/TDwY
G2Osz2Mjz0wfnnLkjOh7SH7pk206GcVNYYs7D3DWmZS0syO/ZscgkgaZWl+jBpIcjZv6Gd8zDL9J
7nU97CetUKvFMQ4QV3/LSw5N5gL9JDvuAQ0vGBt72kTtKNaV0OOJcD7WyOlbbqRfE0TsNLKPbdJZ
x2ZG0cHpr3eaq0oM8+S1SLIaAySVmkAmEGtIboOk6rAhoKx90prXCP8INu+DixCiPBZJtfES9wKG
EzGchf05SMudDJqPksDDDYYxc4NewpgtY2MgThUmXLAlqzVpTMKD7WxLeMdKElaPQPKNxkezkU3+
ANXqqgTqtZmUQSN0njTaYRJOYRZN/oefL3TWYPrGyag8tEHz1Caq2XWxQEsoxEm5ztusiudxQdc4
Dq5TxMPr3s2bG8Fj79bIdpcQdMelrUT7XzF+KLeMO42NjoJuJ9L2u496feOj7GA/X2dddo5iFGgE
u1V+E9BOMh4h56+CCnStb3U0YVAswABFLOKz5x0DnrqeZTQHvfYLKtO2UuyB+l69zrtPKnEXyvo4
SjoZAWb3FRJ+xrnCYGdzcxIKopLG5TDUHwo2Bmg+ElJI9RZTszY6jsnodni4cXUPYjxIg+/NIUVS
RbKUhtS+0QKsJa1xG3mx2ACL8sg4HNHDzOhHEadOUAuwQssAfbMxEqOnGObkI74tGEXwNLqEnygQ
ArSTc4+CtaVGR58JXEpW/rbyovxhCe7SXgfCHq4OYj0i0SBnQMAIj0lrdLvcIn+qL96owCoatPZr
7DnyFNIbQCemOOtNFpFZtAVaNG5HYpPONYeZQzdU19APuJgu6fYC3hmUCMWNpAW3S34UpUFjuB5S
Ovl4O1soOHXLFzWIiDoYBIQqwdajgElGGvSij1naK35SEHANYo9le7a8B6MvP8OG3UqMN6VPpp2g
4U3zH41YNtNu6kAnRsV4CBlQrF0wP5vWfUYjrylZ+vwK9QTxAO1cxOUQazo6srLzKXF8cqVCr8QG
N4NyFuZx0NM+Qwi07dNErYWYWMhkX15z9JDKmRRfjV+sMc14A4GC6kN65KOkzzQMVwweMbYY1bsA
yVb792HsRvd+4ZxJlZqvfi4uBM2vKxO0r+9hso9K9ZNMg3kN9DFmH57lWQZLDwC8kg/9Ku5NtPID
beIwJH2gRd2BsX0+e3H0YNrQAa2INzQpnhlNuq0WEXmmnsVWXMP+aUK2YzMAAshnFjJemcO8P+qJ
PSIBPkPSGAv9XBKuJj8I1g23qCphxGRm+yAgE0sjCh+LOvsmW0AmE+ZoDwP1ZGUEhskcN89gi0sf
UTCz769Hr3kynOBs+bFPN5ehC5y/4FAROsZ9I05T36IUjLFSZtV9rRJ/Y5R4sOPOfvPtwllnD6I3
jB2HBW83MPppBv+rR3a4GUcqgkS6d2ISRME41bFmU20cqqY6CJvzXMuV03GctGJvPKZpvh+m6QsG
QgGGjruWEtww2vESltNZlpa/VcO0dRuoVAOC7C1mH9xKhTpNg3UTtrXa5QNJZspHuSFmiicZoAjA
iEO/7iizxCP7cmJaBZMAL746xZ3z0CcKP2bt5TsJz2/tgQRD503TWm790qEP4BJFlY95hINuPLiD
/jB7SdBWXVUgJP1bWD2c3IBtbORobUgriefLTDrEnEtnx4FyPTYdz7mfOYf5W1HSm/Tc8TEinxBv
6AcGQHk7+M1Nk/8YC30H42O41D7sFenOJxRh5BEKaCipO8IHnHrcvwFayjh5yUjvpNp71RUyiy5n
BtaVNWAQ2//JdNNjxpzcut4Y7f2O1k/YWN+MLLzmmbxaVKIHS5vGpjPFfWzU1zRLm7MrgQwVpvV9
0BguJ/jQZTd89Wkrd8wG8RiMvKn2NfEiREFOqLdD81bmDccUCZHb5xbGh63XxAdzxHDFQuMi93IG
yeyGryY2hi0S4KdWwIotu9Ff5SUn6iX/mGr2YlMMHzQdlroSjNJjrzpIB/go8sjLFFKcF59Jh9I/
qUH5CNJNXfirQ2zhM0EM5vhofLspvnFl8YVfJVh7Yf9moF+nE2XhcjNC8AzxE1rAksZH4W4gCtUc
HLaKY7ONF97zvV2sy1vozsHKClqMdOm+tSNxQoqEBTdW58ntdl2ylPlGwu3h2Gsgm8HJqR5oUq2C
bp8HRvZgZtZbmA/MQWYFsjU3YfKhFzYdmKRSZYDoToHwnZ0z/ixAbW/s/tGMm62ruJ1HRcM4N534
PoffG88E0mXTHobNxSzpEFtoizaIE6KdbB+IRJ7A5qRMuCL/lJElujMV1VxvlQcQ6TS6Gh+YbUwa
G0JOR5rgKBz6DE2Qbf1eDhdhwp4YfUIwMtO4BhPFEcjp3thN0pBb2yDwGdItenZgMWA49Dzgl7Qk
9t6u2obThC8HrT06bdrRNaHAp7ToztxvfDzDXOyCE0SA9qyW1JRsyU/5L1da2TGL/zv5jU+Qyb+V
3/Rx8c/hGvY/vuVPV5r4A9EjcpkAyTrSFo8f9qcrzf0DSQ7BFkjc6TLBPf+/4hv7D9vGRGt6pu+h
wAnJ3fhTfOOEf/CVJv8Evm2bnHb/f8Q3S2LF74kWFgZ3gWWOX83FImcuypzflDdhh3qvU0j17YZI
irjeW736aoS6VQkHtN8uy90/fup/o496V6Vl1/7P/45g6J9fi7fi0zY2Q14JO92SGPPbayXRHMCv
7ckrR9bTl9nrrCv6xNzNaH/2roQbZPrq6d+/qEV2yX/yqgxuPIuXRzzzz68aAyANu1ghUvVhyieO
IqmKsCQvgSib/XD6/uSxU+L9P4b1eGnKA3TFZ62clyYkKMiBLvI3OSKW+Z/+Roi6EFPjfAjQXP1+
HWogzzL1W6bgDcbgedqZdnhofEAiY8Y26cv2FtIkk8TB/iwht/3NBfkXGyKXHsoS/sPA8rnJllvi
t4+hIj5pYM4hyHTrg42kNcuJ8TTP8sTkFYB7O19Zdn76OmNW5xw4JXvXwfR+/vtf419uBuG5jC8D
y+FjwWH5l1CXMLTzXvYFw+TAI3OiKj77MR/p153JUEgmboWpKv7urXv+8mP/6X6HU2bzyu7y4CFd
Wy7Ob28+t7WdFPWA4KsRD1nok9naKKQxIPG3Xp3KXdS0Z3J2u/5suBjiNCkDbM312qpasRFu/6S8
kCaX7X333RatZ0EyPVWpCUViXBclyjLAofoAu1fRSS3aLty5CH3dJMxPysq3wq4TGlBlu4y9z9mi
WGkn7GpGBDEuAX7RY2BaVyHwpETSue+BvBsOXVJ4fz0InPMkyJqZnPlQqBDgeEM6BCfLg9Hp75aX
UF8YVxKB8xXhNBgldIMZTZNvVYkGvVLyDuiN1JHQczGbO4+sWjfaJ0XZmoxgNww7RyjypymmBlKc
szYhctVTJ0XPdVNgUNgavbihM2JdtEVuiFsyLGTY3+6SSp3RbjGerPyfCLepv+Ym2EHwTcGGgwv2
1COtGwwmugr3pXq2VX6tYQydxwLptaWZvVhgDZGlLLIW20H367ACQcV882YaQTlY+lXVoHSeTePB
GguxppP4DPt1vlZWD+5SvQeCczaVhrqJyuo8pd5bG2NT5BFr7nxlcWbFwweu4aztjL7SVGHqstzb
mHCIfZp8DoYYz3ZkxSvNhI2c1Hjn5wWgZXpLTdePN0pD4XPM8uSK7H6w9TWC1UZ9aTin1opOjZrV
Noz6H16DFhtJ/lkh1z37lAvcRQTeBm9j2Oen2jbeZVX/hMeCaohAvM1C6R4iGCcumkKs/6S4wD0K
wZjXrsOEkEKPD4gJQP2ead9dUjXmndVne5GlhG6L4jFwM3cX9SgKlZ8QoW3CbwUjZHXN1kqAxLX1
AC/EtxYdBX6rTm5C6Zb7OeVmS6zi2XA0U+Uw5ISK3J1IZd48NXa7Cuxuvsctm60TZeAnnByCKOiD
rHXqiqOsc0IF7AB0m+MvZ0WaotynF5PjE+MW2tQjMLUwvCGMdcaG/9AsIz2NfJsAemJGQwfQIAPt
nTX4CvR691Wgp7m47h2P2cqpAu8uaLobn1Ses6d0ftsGWyezwo1j2nQvIhIsets7m3F716VjeBxK
8weGhbPpM92oycQ5DLOA4+Inj7COMFnFoM/9hPhez4O24kO0alpw90XySm57d7IETpdk4e/GEycv
ROFXayaJ3YqhhrtdnoKggf9YN+rOzYiCIZqKBAemtC30AK6LQKXe2BMn3q7aCDsBfdHdYHuNTkNs
QzKJuss4IqkLEKwdZEb6W2Pf0W8E/1MV+9CWT4ndsTEo45JY/KqyBz82xRCYyrQ6MHcPV323uA4y
rzw2Qdod6Hf6qLn1Q5pU8h6EPKiZGIahwMTcmdgocdbk61bZ/bUa94Cl1Z0XuVy65IMZZ7cPVNXR
l4+gCcORPrAEkugIsGidubTMpe1tp8A+hm7rEb76CrAHXemUg8pkFvgBXzCl1GVl7LTZberxNiBC
B0pK1W3bDKEUhuceNkbi7/KUPuyoYXcmwl4XlnroAxM6WYI4QFvINfKKN6JTmnU+Ccb4BvK7aSRf
2QuY7jZxd7Wwi+1pBVFS0tmPDWaPVbhIcsRhqMc3RoIKYuuOKM98V9UTEUuWc56qb1bDM+fQHFpp
Ub84VvDmeHBKO9iqgwDc2zU2j0Z8cC2GlzJHGvprDGSPDsgqWmbbeChRJZHzIZBjbmlnvIAgfbeq
mfSMilFtjnELaoZhbEu0QmUBENdyjilTmPUAo2pdDH5+9vvpWk5cRc8ixqCpUbrYZHAU3tCeSFj8
PvP5kQa1gK1bNo4Z4cWB/iMeN48BBe/A85hqZT7uBtC0UKFDdH5Bw1wtieuDcPKXKmiw3sevIPcr
mtZk9zAN7oi4sheHslsBk8R6ldADaLS7Vw7x74bjXuUA2d5K/NvcDM7NJENufWSbKoluJjJxD0M2
3uRjEp81TQKISMDUjKy+xh4L5yj7c8UgyZlZ5mPNB1Cycx0dQjdo2++A9aW3VcVzIiGP9T0lbd8i
MLYCjjkQvLwztuA+aYn0zCYkpl24d+rgfkHKj1H84VrpeAvsNwgHHrm0Z5fsSsE1GOQ1Nuwn/ro/
obpLV83IDjeVtb7UFgkWI/kMHhaFIAa7RPimwVa5dc2RDVYn+9FeeaJBMRFQXlOGY8aQ7P5TJV/8
jOhfjYY6wXrl6gr0ydDutUAwBzzyarb+P04K9cLMs/3hOpo+r744xH79DOG+EhCVbuo4rtkXHExm
o8XxyucugRnOloUm2sHqftcW28wzEajW0VOV29BwCWsLl8NEAALTxsRByVkjxTWDLzdnbXGXmIap
5P6gUfUwc6YH05UyYTJpqpA8y4xUvBd+Ou8MW/TMVMmFacp5H1P+b6q8vaS2FmRDzICV0QaG3Nyh
XMbsGWBGGPcHn1iKGIMSqOY9CuqztGt9rsn3JFGLlNHBJni20dNhNlFc1M0Eds5/IDEw21NDnCw1
+4e5pcFnt126c6ar4RUbf+5hxBq1CQtYhvum740tn67/6NFs3Zq5OBRMzQFUcdggJaRYkZikVjjb
aJqbkJLRxhu+7oB3+ad47B4lkR2w0ZBXl1AVSZwlgi5472URHUOFx6fzosvoYRhUWfOBqJ4JhwfI
oYbcmiAKOgxtcsMxczj3/rCB1ldvsswihsLpy/3YGC+tKz9lMY54hxDORpJg4AS9s/bsjwwAFR9Z
ARHczDqcdAhyct87gjEFG9vJ2d6KSU575XuXjKYCWmvSMPr0mrXzjx6IM/74IqQRQHY4MjPkIXRl
hry6MSe6SVP8Pi40yiyuuLdJuzFIpprqEBi1tcDMDYqzOYxv4z74apVPY4yAsEqjLnWTfVyStYIY
wIjLUzP1t8KLXs0WwYKXel9m2xE/4iWsQvWlK3H3JobQ+9DEK8Xmem+yR9cxSL+e7iyNVe8rKiZ1
G6gAsYYlVkMH+sZG/R274SHs+f56pJMTTphGEYgiHfdGxmEjzcmiX8aznTqmMEQwMeVHEufoBoLz
6gIM4CPW8w7XeFwzMjQ4FKOTeamOjuWzYWbo/csAsfuix34I5+6VW+Zb1WnNfU7cwNDeVHEJ+TAd
0CJgvl23uSQ+FtPpHOfvLrTQRFpf5Gl8YCy4lOZt3f5A3vAT9EiPGiAZyXJBbZ6k5bHCWVYS4p6E
xKtsXMgQmELzfMss882PcBJk+c67KTMW87w9I1fYp9jyKojzO5VMuxyXh4vNttIhw34bnpjV3uiy
eUcPfWmLluEYkoG9CwJgSyOGIUrTHaoK/W6PZpcTsCYIbujUjsl8tBIJncA2nN+1/dR3iQvmEEel
hWAqmEt9G05INNyDaTTwo01gFBhgjbqjxUMGmlHIs+mMu9Cz3lrGk/4QHdwM9Th0J5q+Pl3bEPV3
01UPuFXGNYI7DofhdBsAzcfrmYDrN4b9aFjRniHbQakIFovHM+J8LRsPno98bURYY2z3UPC7u775
gfpxl+aMAP1+YDQwJM4mPI0un30duOXaN3jbTeI9sCk/QFL+7lb4ShO7/Qj01LJ6kajyKhyPjqDE
rjKG0BSaCAswh8q7BCHFxi/IstUjUOHaozmQNsWDAUKNKWuDlY3gr4FerM04rEq/SAB0+WARnknB
lKSULFqlp+4YtOUcgWl9W3NzLRQXcewPgB95ZKRFhHd3NkdjL6bhyth+G3uYb5LqFR8SfWqcOJxR
14N0l5jK5josmI1EjrQDogqNCr6/lS/0e0mRhj/EnZkho+CH/4eGYe7xgNf6G2x2ahU61Q3YCqKA
kPKbIrq1kXpUsfuQV/jUGUAAsVkekBxv3wDuZ53kM+PN73Vdf49FH20AW5Qr9E1oBrttNzp6bSU8
v+S43Y1ES9aEUpB1EO2sHFFJvKsJH9pIdzGSxvSVMe9sSsigRunSZelnnMJdNq+DJH7rZkY8tjVe
mGbvelhCIqD1bgV3OcjMA8Fxu0mp7qwILtJTPG+E06PNlHQcW+8Qm+ZRaKiU2QSTrF2SNMNgn2pq
nwkzSGpYexEqdKgjiQRJVZ25pz+LGSIu8Du0mqjPSoeQYidoTqMhgKNkgkQ8h2imDHtoknUK3XTE
ttirA9P3p8CFzyt18Z7TSa8S12Pi1t+wAz5xkn9BJSWvNv5TnQp9FJGHMgRkz9Cb9t4Jxl3f9voY
88OF/5rrKIEP1CWbMfzUMm7OcTc151//Zdswx+AczhzLl7IVrGZ7q4tyolIJsCHM5a53+o8QFVti
gZCMdhwo3pV/HufyIfa8ryoc0CpAm8Yk0nyXxbJUK5ArntgOBY2EkBGjWblrwl08YO0FoXPmjZHh
Ou+8LZER2y4XN2kc8c7yvRSCdJFvYZh8K2bQHM0y9YKYXSKmPnq/cv6m227hQaDxEGN7dKe3INCQ
HaL+aAcUakk53OgieYvDyl5Z6cT4As3DpofhuupQv7bCv8gaqeskRrHvCOqriZiwonA9ZHeZGD8G
cQSf8mSYkscYWZ0pskct8296PSq9GK45PRmE1B5LNtRMUVo2dB2mhilStYRKTEZzUWMZbtsOiX3/
qCdxjSZB1LdNNqbwz5CymFxSYOeV9an1LrA5vTeLm9fUGBBKJGWzP6FqBvBXuD6TAt4Sz9p1VNmp
shWX3Uqf0biGG3NCJJwmrIrumFzKqNoaAolQCfABSFHFyDlkrpcgzhvTJiKVbz6ETMwf0tR6D6IA
kS3rBV9evzAji285rFAKQiYktFMdLa47nnzjOtKlYIbaf2Te8B2CfcKDVr/aDJxMa9G1WQDPDUSf
9WBfethUqxiEjTEF2Ndyo7urZuRNVmPj4UkZqrbVNK0dBLCAi4oDKEMGPiXC5UAkt2JeimlVE+Y5
8pXBNXP7DedN0HS+uEtcfHbOGI9YR8glTPq7SCQT90+HT9vJH2hmXXLlW9/sVMhDEpvHuow6eBHu
QvTFcD7qbm8hUMHwMN85jf80kpO48+1J7P1gZrw6ovh2atvZz4/V2JKsgYye3bw651rb2yW6ayQ8
sgKOuIZtCtRT1xVRS/Gx16L76qNs7XkCSXYLvLUYeWfaIN/Tcr9Sz3lOOsgX2B0l09vqNOpbh8/U
KOhbdeVtoN362o7zuwr8J6ITrhOqFYAEn8JbyJn6pPDcofc215PqPyTCm1Un8JB08t0nCySMYWB1
Ed0IvSEBC6C1RgJUo0cvWeKcfoGS9jcFgzkM8xbgz+EQpbceovHAGm79xNpjPPruz9gnUV9EQ4C2
JmqaY4bFhucLXjHTo9k9AQl5NSViNsPYF7I69xH+Eh7N2Ag/vaHfdpBCcKY8sexTXJc/pIvBrPGQ
uySseksBC1TktFBE3HkGMM+Rz5TiWneLWynOYNTARHF19oTEdl4vnIqBcTKrWrqxSv0MR+bdTF9y
+uqEF2pxyGqi1evPhNTQb1Yq7Ovyp4EEi54wCJxA6ijc9DA5yafRjEgFi+nBT6a7uPBw3mThoaLh
wL6TIbUIYUgCYoCZ+Ja1qXWEsn6k3xRflVGOFzXIO5Pnc9WO2VPgeA+JmuTOtuetXeRYiJo0WveW
C/iLDpxNXo2O0MGo4KRDMT+Al6f2JYuoSxZf0xDPW8cNHq0qehNN8zl1RQihnaPCEIOYQNPVucLa
lPn8juriJe6Br5qUXGA2DO5A4GgtPQMBAMSO9l7F7gPe54q8kpF6JD8IvOJowHPoTtgKsGkATY8+
I7N7ksV+nAaanoa3Bwf6ak70IBc1/ghwfU+b7yNoy88MKxTrKez3u2D5/2XzlbfyXnKXJLb1fYQc
tvHG9FPMRGnoasTH5vmXmXxbJLbhtuzVtmncs8HH3oXdlcxUbdD0ZnjNxLMawNT0+UM8LYUEpzXK
WQsElyjpRiCu6QgzPeVxBgAt7zfXxHAn+htDdJwXl2R600I8usviQV6mtUZYiOFysG6NGlbONGfH
sZDp2qo7VPlgN0+O69C0yYtqbZnKOAxJezuHJ9NU9lnhcG3yabyRaZ4iKV3k1a5R76Snm6M0/fzE
DXU0lx5HUrMsoJgkI/kHPAMIMQ1M5paDNdqgE1Km6ASexevSE1CbDxpLJZLNAFtRtCTZ+c4D0R4/
bdt69Ownv6CDRxn3Hi86YDi6bJHKDk+ySb81tXsyPM5r2RjsfIredWMolG446dgNyWCZk/3QN92W
DCixjuz4QtFGUszon9vCf8dGO+8KG3WFo1ddFr3NDiUvYNwjdmzifyuOQV3shUdDI7mFeG1kkKpw
wWenczcX885N0DQrixYiSRI/OeIAWEP8jWArfHAzvJ358gJjRQBHq+Xa7zkgEK4YHLTy76dIk2Ie
1hDgJVku1hy9Jhm9C22rlwxX1pHt+mQO9XQe7BL6FrrChSYqz16VfFojgV6FT8lYxxTvXWEig8aP
kHkOwmLMrAlqb5wcA1gSRaROZcSXpluIU3OHN7LkF43LJQlMT7DYbBKT5EeJYIWDmIAsZeMP57hx
TFjt1gNi3r3pjjXr9LyDkMbpTPJZhBOS9aGT2xA9RGK9u0j8+Us+QsFmHdr8CfILdgajhcGHLjxO
2Te9mt5+4dADMNs9i95AoINbtriQECNyrAK7cSTmipyK6kT/5yys5dgx0VxuygwxU2if3R6xWYF7
ai9Sb16Bj95ZXLkNayeYFh+hKldnk0387k303OgMouJEWzQy8tvMGc7IHNQhzAqXhANSm4rE2XcL
zE7myOos9xjI6h6Rs72FWfdczqCvKMTZGcYEelFHMeEO93mudpUFd2lt9nR7nXDETCXnCAQyAfBq
Xfs89PMMczGYxcCFEBoTpUtwr3MRDrdFgpQ/zLonyCRf1nBMY/5u0vQaW2m0a+PY1M6HqujVQCfC
sBC2+65EalG7VGUsu0zhgnSaN7yf6FoS1JZXDdweR72bTU8UMD/d9iJjazukzKAsNLa/RPG/Ukmm
mqwZJn9U2B2CMZ+2SzHTA0lbXAGsQODMRqrE3KGb6AzeVariu8K709p3qrJCZEE0m8zyWJZ0Pu2Q
htSvud9/UTz+RkbgOIHHoPf/TfF4qtof7+X773TbP7/nTx2B/YeDhACGbWCbcOkXJsg/dAQhmFrU
A6HrOWy2TJSZ6P4fiIf7B1/uw6K1LB/+rc28808dgYvEwAG5HyIy8K1fUJD/9R8/xv8Rf1V/zvLb
v/z599m+s0yNfx+smjycbhC6pme7zLUXwcLvg9VqIFKxNh0abToBzxZ2P2hlKZIYybDT7rTHR30X
GYTIunK7BKPmyxPsL5uNTzybtlP6Pt/KJv7pBOVbuNA2CVaET1vJoxVocuoziI7BR9UHFQ3qXG8C
KpCNdDZmTJ6NwWzULfM3QputtaueyhQgqPatbF0U7T2WHvNvtAz/MsTn/YboIRnNe5bD1fvL++1Z
S1yrx4oJLkxAKyfFZwG01ga9PUBFPHAsEtvA1pe4iQ9NzYn/t7vjz0/gn674v0BTQjNwQZXwL4dL
Lv4yQU+ifrCKpEevTuBt2jTTnmkG9hXD/ZaL7CvuEQb5ybJItRMadzdg5XHgKU7GS9MsrrqB/zdd
5gjkW+Yvy59rtozj0ZRLpncNSEnU8eZdZ2MnLgSRPn5gUVMSksl0Gmh7ixW8X7q2yVfpsCH8+/fH
HfrXW4pwcJuZo4ncJQRv+Zc3SJYiQcV9M5OVrVIKzvQUWZMAdM7pMx9vrdkida7K3gLHuGmZJemJ
d9xh0lwxi7SpXdDldm2qaLGNmyqLflCTMUjmahV19RZiQfDdkVknd98W6MOrj5HsROMB0Vy0iUK3
oNMz426ZsQKB4EvOrWve/iLI2mYCVb47GjW9LlgdOGbzZUNyb7t6RF3rJ+jzEg/FqqLNKcaTy0nY
MhG5o/HwcF/NVDXIPzCrxp+EQfzIwmhHc1zQOUK/bPtkuU8FZsumsFeCQ+8Q/UpOIZgCMG4m78aZ
oBC3uqu/18VSlWXc4NHA8alA3M8RBS3kclSgjOvIrbJp17D5cmGIEuPc7ZF1NdXLxRoJxh2t+aaT
6FJhrA48uel3rCitYT4UrXgyaZfTCOJbdcAPiZfeJH17bKCSBJ45+Wl7QnDidgkNnt6atnhnznIe
6QKt4JI8MS0Vqxjc2UYzmGwUfr6Fgb2Pi/oUFDiPiM2jS0G0rB4cpkN0PgJiKlc9wxX2xWE/D3w4
ypir1aSjBVsFidbG+JwphA3+TiblF6gpeu+F/Gw9dc06QqcDe2MJPLEcFdZ1Pf5v9s5jR3Zky7K/
0ug5C0ajHvSg3OkyPLS+EyIkSaM0avLrazEbXahMFF79QA9eAi/FjQgPd9qxffZe+4XC+pOBnIHI
4BKyLTiNHVQek2xDBjtSc+xJoIxBMa7cZ6paIeDTSDV8eR2bHR0F/sWu7IL4NCUBNhZ0GwsuQSYo
xF76iy54MeJ8R4NLCJTntwlOzXjnd/P36gew2fSVCx8eQ/dl2HHdrCmNymK2blPDkxK0BvlAtlz+
kP8ho/LUqImP7Pov5SNXfLSpmrmDY9+RiUDhxbdcydDHAoqXmtKbwMSeu1x8TVjP66ywrt2nYOKP
j+FhcrsGo7q29LQLb0d34ukkMvlTs7EX6b6puplUCW+5AFcxlZksA1TMVqSanmpT423EdT0Pwan2
PyQux1gC1zG+xfo7/9efdpuD6O/nBx9z3zYtHx+nbwf/NKLNhcj6CCsM764h7M3mrRLoKPah9yim
xQtgZ695lZ+po75bTSs8kG/iUcAJQtzkX5Nd8OFIgpgKy4j7CzjyFy2Q2B8DJKEZsOcxi92SP7ch
Wlm3JM8eIrN9m8gVkqBQv3OdfKaTzTO0v5sztVsWHAROYd0HjnuzFEgFvnETVUg8Flvkf/3Du6vj
62+HZ4ATTNi+LV08cj48rb8dnpj85gI77oJYhAo0y50TW/drlHFI2AWvxyUrqjeIi3NP6KmMoyeb
WGaQO4esRaQELoONYgCoTmsrh5Do80tauTdTnH8aNgv9Udv3sLR+/X6HM+peGQsx+PyqtxMOVPJB
ETA4mtxCQB2fS6PfZE7JV5x8OmAARq86kshUfIHk0ySJmxlPkzncRHb7tr5gCr8T39JDbkxvOQHL
UeWfwWie7SE5raXdo8vc3LVvifnGDH6XrlEqRpKDI+u3NVhqjcNBWfkFNvn/HTX/NqP81xOSCWc9
hf/5wjqmKQSDk2sG8h/mPxdzely5SEPzALZWVZcWql+Vncn9EDTwbta3jpjjX0/mtwwY8ClOZLJX
MgDhseyeBRhgWOu+LotPZzUrGu4NkFUY2FzOzViQ7bC8V908Q67/XTLyv4gv1SrX3yfrjxzdtp33
+1c6du0OdOkNC3J5WqTG+MN35GRyNxf0F6UuF68UmK50sp/e8U695A/z02anqxyduXnzHeu06qXd
Z97ygnv9PcjXYIPefMVlc9kgmcudR8B4IzOEWkNTIzcF/luy9MAd6UYNMgI2Q88jvgbQsgBmtV2i
2QWNvBvPOJQ9N9l6wlkwKnMTG9CtuCSe+xzN1Z0sfepo7llvkNcEC7KtbUDExm/NiLAYJ8E2i3BJ
HHaQejYka9utaSG8TeRsNrCYiVLHrDXUSjAouuGUe1mLU0mhMHCNB3UFLIPeUsjXhgEUExTzNouo
AAD/+BEU7BvdlITK1DqfuMWqXVK+TZ5BLaL7R7OUo1wEZmgdAeUyrSocE+gq1kKnnHBQmjKa3Buq
fPJv5SXHQPDmfh24709m3mzseiB+2b8wTDLJIWDkhU2/j9i3821pVDVPSHSxfvkYTAoFfRJopOCu
l/KRyj187YK5JG1jmIpptPCa22cm8VeV2Wc5qDX+KKAsU0tDIh16RLUrtBjOK19iUvsloyxuBL9H
DKb0t/WYALN1cISnLlUBLuXbgU8UqWdoQbWvjhFaKG6EkQ2rl9y0SHRi+TMnP1yTi123IMQ4ZTFx
AFYPwBjG7Yo/ES5t2BUMvDR1f2gTCFZ9nPTaeJSBi9C1/CSjZfKdjRPjQ/mt6X0TrKjRcuWrz/u8
H7J9b5KuiZnUTQpXwi6qoMTJ23Sk1CmZw8mW7ZktLCvUjC9qBqBqnOKdfQI9xbXEwGKp7uIM/nax
ub33vbzJkGljLXCGIAoLwMBlT0tdLzBSmMWNBbZKZLtU8lJheL8AawApnNQhSWEPcUIst7OANwYs
C1PhKUeKws3r/FDoVjBA0ANdlXRMqijmsRQEv75BDLHyjKvKcB+CBo+MEWuuIJg/HDtgfd2WPyMw
Ys5y4XNXnjbahgsC1GcP/oB+jsnokfKIhzjVM+k62rd0TSUxVWrLtB4+xClU+VBE8pV3+x+wStSy
5hICstAPjhwP1FZARco7Aw5V+wlmdQXclozOPntzd8kftBt90whPEyD10TnRxo2xEBkI2IqXkHor
B3PH3K9tE8V1AlCnW169lI+9WqrLRHG29B9bUhVlLXYA+66gHoNBmrGSRtIR0M8V4aOxXcvayY7S
lIAgh/V3ow0QwTphSC7q+RvVCJ/oCGzPJjRLtaLllPo60g0Y4GXFtY2Cz+64DresESpn4HdZGT9j
z+hCZ/BBChahHUCXeh3AG7wQWyR5PBk8k6jWWbUl3DB2H+9pP6Eqd2p+/YjS0bT4xccKBqExLgYe
xjT2s7NbWa9gRcLeX3wg0UiQZrZv+/Rd5n6566vxfppNUlw5IVPPM3M2Iv1tj+eFRKt+aGEh7kAf
DzPq4aiTP+6IY6Rgb9Mp3mxDQgZYU+ZtjUCTu8K+KgpTsvveWnTenwaBgaEwWUAN3lNWLO02i9MI
MMEc7PGhROwQr9Y4aV9bF1fUT5JdkClQAJu1HCGNNC3hM3ADQQS7ObU4tDCSM2y6LhrQbP/IjnTx
jKXMl+XdNLtPZH6AJ/ufZUfUjPzLNTaH8Tq15U4gtfYxuxCnUEdrnQ/auoawBN2td+jeajuWCiO8
FmUqSrG6Kzn3nxR/9/vcJUcJTmEM4Ii7A0/FJKD3KzGDVzflVPFc0YOIwf8zKlxZyVReO22kcRpz
jzVr84ldsctnk312YmoZBsBIJqJkk/88p3we2gabX8xd4crx+wtVrkxgKkgOtkVAUdONsklFl1zN
hXnf2P06HySf/rIwRKpvpiscma1HCXmj4Ig11ngeHXydLupXhGmbhx/jtd+KX3g9rD37/jCN+hna
Vj8VL3PUslxmLQAwKS+7GMfxKtxiIo7L/mWuqa4puokmkLL500LRtjOeLAL6U1tkYRvn98bIH0q5
3n0LJG9UDQp8EYWuxHucY/o/lZoMWh/RbLAE9xm4iN0gST0VycToFRm01ACNLJuaUV5iwkzBP9I7
r6OWh7UFUzFLyBwLcPJ65cpnEBD4uNhvEuQ8pWACSYQiuBy0OrblhAEdQj2i4UVD/9oXK+aGqQKP
+lE29VW/wu2503HJlzyichLI4O9nD4r+rF+MRbzUzb3AiBVV7s+Y5E8sIJ4znaZbye7IqdW9s8hv
+lC6XTXXd3qyQ9yBO/b5rxFE/qjymSlXSH8Krb9csf3ktrF6Q/IPIPr7K9pfMJYIi+O+jOwByPIv
lq3NOD35aylATRMAm5V0RzXjteyrF4N7OpvqbG+m6bMZUKzgNyzQ3OBG0zlgL6hBGSUE3uQ94PVy
cGpRUEClHD3pSJwN1QXqrxKDhX6RtdaA2wLAcS2u2iV+pzQZMqydwnPsWfbWBtUhypEgN21KiWrS
3jzEeCMokG9ZzwDCaugGgBbwKNoYybIuX3Vm7gngYY1fQWKtg9W0de7i8UlnMVXFTBBI3pa4t0vK
hgewNUV6N7dDjhdmbWLTJLgyHsFNA1M2ZfHgwtLwwT8tYNwhsgOjG/dtZBQbQ7kXKDiYxsuOIubS
Cz06JXeNmouQ53sdZnR/7nKSuFvgHCMOH+zt0PB4LGdE2XoT/QrgdxFUYdFi+aUVkATfhO9POxwc
i4EWY/U0EzsaT6iBZr3Rg/0zK+cPDLweCJF4L5L0OWp4zRB/ELrNnYFfCT7LfAh4xaDa31OKdV30
oOVM3zbC3DSQ3LYeOdyQq22/d6fFuyP+regw1eYRUDh7oVRdRgMg4o8WY5gxlG+KiZi3rYHvuAgZ
th4+Rit78u0q29cKiFI5FVeBwaO56zpytZKjALMWkh8BAaLABrKVHN9ndjLXRb3n5qU3je3e2mtb
j2YAAKl4rd1iB5AmCwnemZshXdltlnlbaWD/6QCCrSVqu2ka9WYuJElZYtSEOZbP2ONvc348tFq0
dLK3n5qk70bjtzuxbwyduTXPSTrEfAaC2zgxxQ4oxraMjWob1WZ8WmlNeQAQZvRFGq7DLaKK8YfK
18+f1zGQ9wABOTyHpdnzWEy23m7XEkLezr0g3Wl48FCTrfkJl+DLmqjkqXXXnBvJWKfGCHt+g6u5
bT5jDHZkQpJjmqoWv6R7SFoaGSznExA96PJing+cz25QgsktYPb5LTHbZfriWjzuB77aFkb7u0nN
Ki/ecbSKr9l0Cszc/k6wIh7T+UOXFAeQCw1I8seAHGquNA1vKz0DziTpPvcrdLTQd24HmaEWM6/Q
/IH6vO9n5wfTKOFlPPNgA4geUEQwOChN5rJDlAWTVpi3mQ3io2pS4mPNid6nhzRib55iiSpXHadl
dADd9UpeVN3G2ULwx7Bf3QIoQmW10864t+gUeNA+rAXV25+qNY9l5ddXXO2It7bc7gWbj3M7FO+j
1/PM8C28WwkSE4B9yaMnJHtxh7HmKnpUcWpSYZCLUCQMowtCQDdgNtCGk+6TmQAUq0LCmz7bqYI2
ykqiqPi0QS3uo1naHmVaWXuaKBTZDhx2nhZUzbOHIZ57JcGEsGgxDwDAyOk2XAZqwUiUiTusNg/L
yDJQSyj8YPiyesaZl0KRZRdPK1k3IFuX18QAJL4MtIx4nSMXkj77ADNp2LgcIqZOHtogqja58F4G
l7oEJ2rvmtT1TotSXEChstm29o4xIig5h03OY4MLxzjhZo6eSx8dYfRvtM8WsWNVuHFNcRgCCcsV
Cytdsj0vMm5sajUrDCwblynN7McLsMqAeTCYd4aOPsRCah78w6/LNQ1ne7SbaPwyZjlfzLaa0FOg
X2RGjsFmYbtp1UGwdSK04UnARMqXKwqgnloJA7/oPkcEsE1VV+5zXz8TqXXYU2ObUyqMXY6hPLqf
RIYptfTpYYZW1fNIZ1/8JxucB8eQv5bSvMBB+eI3eBQWYNKbxiEuDaYgBEQ7hcNaFSvvgpibfEkW
6WDa1ykJpfPoiuu04lzy3QFLKUGirMb+Os1OQp5nvM8smlQqO5CgvNtDO4ADiQmroJkP7VYmCc41
SZdJ+kVXqb3qcMztlnqYEvhgeZVuhWEvYaEb5hPnadKtsw98fex19AOpuCXUTaqQvGNzWt/tyqq/
gbH7d2MT4GEwl001fRB4EhsjpnjgABCBRvFceidZBG8RNBKy8vZIgSyWy5p4OgMoH9lpfYuVxDm2
acXL8dc3TeUOvKxqwv4J+sDpX2pbPcZMY+vs4wIxvhi2NE+gQR8sh8ynkadPVPE2F9xwa3CoOWuk
OfapaO5iCp6AGBdnO7e+ERBvYtfKD0KzrB6xcLpj/G1XtBKY5Y+YVBSSyW8ZgfVvU6OZV1Ex7XOg
5CRdTsBgqzvDpicP/ymFCWLbZNxJsyxfDiWIIeT1+2pAf6/imO5cCttdTKuZVVYMTnDPEAWYQrzq
y+GpIOhmc5WLYu8We820vWlaHn0eINEQtYyOHRy5O3NRt1YUTdsO2O0uDqZP0/Ohi2c4dyKKRHgi
betg4c1pVJdB+GmopfvEJXTgwa/2bY4BTUY4zBL3rbHztfh1TmHp2CHfzHuajcfU85dwrvDk42/d
D00HBQlkYcxB6GZMOX1SvxCdhGa8eAdMJMyeqXpyVE9newDlxL6DO+L3yWFc1BFodhRyPcf3zYnn
VMSoWpReID1etLPTMt/jBuB8JwBFrPabhxoELvDNc29+4p4uQocaV06y3j9YsqfZi9OVcu0gOVtF
cqcIMhBSXOsj1nIlBq33Hp6z0yD0cskP6245D1l5O9gsDoxs3EeD7+5zcyWKK39+advpIM00lFU7
7eehf7frHYvkO8/TuATzClXB7m+iJYUYl2T92eixnhku5M1S3ToD8NUiw+zV2ide8eEOmoXGIc2j
QrlEftr6FdLpehuL+cN4lhM1uB0hgOAvHoF7DuajtltMrjy8N20/PLU1UR5Pt0cVwEGvUh7wXYz9
IdG0wy+E5OJV/awPsW3hB+mLVy5nN7PNg0pYdL/ifBpodLuCdgZCFZxJLIKSTTe+4mxH/cav47Vh
shbLJRArw3Ryb5kSb2gCOTVuCq3Xcp7mdjlpZXPz7dJD4UNdH0285VgRaVsxcQVN/q1nZxNP3foJ
ctlAcoAoE0um+yVR6cELjPdFfc3ZY0PrUKmKcNBYM1IVF9BBqPByV0YJNOhsuXgxwcA2aMIeHh5o
wW4HXIFZDu0kz8CFGB5lITVrK9dkGVUbMTJeLM+D3yT0jbEgRQdJZuY2DVXfIFHjVaxVHINPigPY
Oc3zF3xCCCYLRv9ADY+9GI469rc9eJsycpHfYx5UWT7vojl9XaTz4NbTh58nYGKiYNrjhhBb6kfo
1tPlRxo9Tyi8C505RWO3YblWU8JU6Fev+4p094zyVLTfEhC6V5QVP+YAbHoEt87d1z2tII7KonXH
b0YHPP7Idz+1iAmxnZ6YkjFqsU6amPhJd3nmHnRNTJNL222DuGjOi+ntJ2v6yiDAb8vCT+l2cp+N
EQmG1FKNzOlHpxbIi/1hW00Geo5HSSnVL5zbvG0oNO1ZrEw26+PMah/WOsmpSDEqp82WnoXs5OU2
XVjERg9ZIEFcmdVjQutcoerhnAn7CRQO3qHC4iuImGDUuoZixCfdibA4p79ZukrMsJSXAad2w2aP
Ci7UZGue96leV34DilIzpvCvXO+oIQhsEst+IzWHx6vxDsQeamA7zo2q5UtcOvEJ+9F1te6dHRPT
W1KJm3kqsJUUrISXkncPvvuDO3ufOvdYPTpFeiizmrMACIipiYy1UARj48kITAhC6GJdRvtEbxes
tuIj1isEI1qhOrXe2BH0G3aAlTQpAVuP+tph9zjmrPql7VO7WazBy0Xv1xdV1d577E9//vpP8hS/
rPmQN/zcTLTEf4ZnoGB4NNc9GKBlkm3cksyaQBfFggFe5JFX0Eu+loli3AJZ6a8lVpBWP2XElb2P
2OZ52FQcvHqjKN/yvpwJNNqsPrdtbIRti5KRZNM7rlg+MfFBqMEKC5NP2bR6MzsHtHKxKHxzjvpw
MsafLE72gAK/PZdGV7M1+ee9lV43MZU2mu3xgntuqPyA8uk3RymPLgIfo2JKEVZOKggC+kmYyb4v
Y04oh9Xs6tViZUsrIMvke+FF7/3CWb/iTpsOB8NgoOZXlXVWGJqn3JmP7/g4uOUs/LwBdcBkcZ1j
oPm1IJcclaju0oTnXrcaHP3qVJoleTHFK9GN05107J12Br72xD4PfhYrRfZecAePZc3RIiLaEUqL
DiL+z+wxAnDUpGn8RIMVV9ZgOZJSc7Y1AfMDWYCDmGCGpqN1WoKpfvcUuOLew/eZafqKJ0xOVZGT
EMyeAA0s5FPzPRDfeT+4TsKzCyumyD7J9mfnnHgj45o9X/WJvV/KHnOi8K8IVALqXpedjsKBwDLZ
wAndPTY1I+oS8CQlOOSxdZlLQsxyocmTHvYzTmTq74idwpAP9pR6/ZlK68Gs7Rsrz+hJm5LnUWcX
e2RPOfJPQIUX3IEFnzWkqcxpGRBXYC8wIuD1vxBwPtfjlmy+wGhGjSy/xcZ09/HAcoSFkAPOu0Mo
IilKi3EdYzH+qkY8Bnr0jq7WP+NYesclA6KUrfkK6ePOIg13rJmngT/jNI1aBDcbhUvR54JMSKGr
zvBIS+e2FHawAYfbeKUIsci0IXn3lKcRXaSshfwFY/CSe/hqGckaxtKu4UWZ23o/ZhNBiOpiiKtB
D9yfOqG38ZiF3sA/lTnjTGzfFimm5VnmL30x3/31Rw6uZg+Kaa+V93XMAzqI2rfVIF1YBaT+7LP1
WT91PGfRAJ0nxcpjAKA/9nzycUKzkkRbVGV0Y1eMAlSemco9pAbLPzaO65IswJWzqeA6S0pWu0j3
mxJaGz5gfYkdqjkrOKJz8NTlfAXFptJQ2mKxkTPXZ9Zp7ui4iOz0Jgos1lSN/nYiZgZrfdw4k/zN
x/red6SxS33z1Qm653QBlyHySYYEtRB8Fo2Dnt9lnkbXeD2+Wou1F/e7m9rG1EKTLDkrUlUKkqxR
e0+l3byZKSmOYboMacyVR+CP6QqwuSrh3tLewuYo6iPQgTtiMweRjbeOw8696k4Bdazrirgb7Xsf
tLBKvKcU5Jeb71d9lOyg/+SkEwqqDKGtx918FS/lRbE22bQ+XN11Zed0BpFGu3oy4+x3XZoCzDjl
89pW6z/NNqaowDl4LuV53XSTsqj91/tn+d+tSTEsCR8oksnq5x9rUoDONbZOmxUWTgGP3TPK7xvH
46cq5H1sc1MsLLYxRnUa+36/lp/S2Ex0+TONakyyVvBktN5TXtmH0pPX4KGvyyW6lMCMBA+AKnvP
HeTQPnmcrfRxDrLPv77//+8p/B89hf4KOPkXnsLmB8RRWRn/Dm/gf/37dxr//N1f+Nd//5/+QpsP
DYZAssM8cf7TXmgKjIers8/kr7jN+Af/z13o/ZsIHBhEkhJrCDvrN9NWhBT/z/+2nX9zMSMKIRAW
sCRCmfmHm/BfuQtN/N9/3+QLrgC+yRfzTIdVvnD5Lv6rv7BteMJrk5hJ76qtnblrBQZDTlNELzpD
s2TiGqN2PgeKkzLrKWihoRsi2I5wa3cObPs5SvOHvqXTqXDa6zrOHte+JuHaZ9UnDRN2dehi+8ci
RyEgEcUBXRMs+sLJQ/BCIKAbie7fg0fehWXQoB7s+YvHDnlHsTwwMHHWtf4218NNnM3PIAaeas9/
I4L9MfrA8b0ecFgwcqRkLy6svF03OM55UuY11JNPW3B1i2KXwWBxL9glU8SDtKgb2MkDf6mrgYQz
Cc48oRy86qovNlMYIV3j15fT85oh8XOIa0o9sLK7tnIltxYYwww+DQeIEDuXjAIrtTHk1nRVpyTJ
/AjByp2ql4JFdJt1+cEYrC0gU/9EC9FN6aF1NcOda4NjGxCsan+5J9f+NZWC4icvvpT+sJub5CEI
6BMoHBYvtjV/NIPWYT34P9Mb0ztfGJ8e4mPG3yMl4I/Wlz92SIZWBYIUQXF0kixEB4FYkyoEalBv
3qpJutr9Q8/OhNf7YEYlpMTkO7OnZ51pciSkKMmYXoj6AMhFiCNhxHjcVvdjVL228tbuRX+GTTI3
8pwG3i//u+P5dU4FJPvYdm8AsDQ0V1kfgezT0+T2d9Yqe7A6phrdv+6WlGgEFLZMeeOuB3beVtRa
FkjcXVdhOVTWITbck29MK2TSvTb5mDCORI+uH4WsJYpo+LD86JGYkwAvE7dEcWLYkRZsyLylNXP0
EPyZ1SiGLrjO0Du2VXrV9DWVPWVZOfBnGdZIvz0Wa3MCFdu7nt1t71MCZLvqEvuEBryg3cHBXE9u
YZ9EJBtUzVzv1WkehoKd2tJsIsHhGeVEUd2pfC9qDXTBZYNQsi9DWbDYWOqKACVvES5bi82R7POT
p/nQXAlv+YoWSzJu+Xduy14uypeLBOV16Qcc/rY+kUzmV986RQG08T1r0qP0xS3qwzf8Ye5+2xLf
8l5QTRjKOfuIOvUO8szcW73dM/Zx8Uva4HsgbbbKMzwA3gbq3LZepQsQ+vR9uMxsMyuTw+xTPlDx
H8wr559kD2xLsYMTxGKuHMywkTK6kZiBYASgaQ6DuqaPF9XMNa5lhe45ezRX0VCNZRXvZeha7a5z
KzbvXUNIxAW6C6TxWderRCpRcKkkvIlzMtBMQWdrZnClLiM04xdgM6yONaQcQ9ceHQ1EfAPS34mU
LRtNhGEHvuW2oyRuMyeGvOKla7ZWh/rT1R19LN5VPCJTmECyqVK+W0qQHQjixF+8nddV50XTNezT
Lx3zSnTL0cEN00tufizbSCmzOKQK3e0MfQbqdj36UHRTw0DSVyi6yghevEr0e5723dY3+RxEAz9h
Dz4EmBVw5DFxL1nqU28UDSfTpQOOBt/eYmhzima3ZNzVg5aP1libB4S20PbWIqi0frFybtI1qJ+l
UwCAs8APzcy9OEgRbKEZb7Nmro+tUd9aUtSrZPzin/GDRx2/jykfiF2kHxEYVpwu7QNdSvldLN9b
1NxtbFYBAuTANc+Q2bH3yztXUURXJVz/7c6qqPlLuVqjNkQd8akE00pCr8aVZSCciYMB4HOHjkLY
OEMojOf6MRvbG/R266Rpa94KbG08DPmwgGV5r+oXx+zRn0bLAW8BIcEBP43jtsKowe0DNB5l5KDT
/ygeiDPkJWym9AIQNq2+dMZbpJdy2LG0rWfvFqEnBQzu0NtScLNy4S6TYF9o8KBzLyl4h07dWmaT
UTtUusc5KrdWWuN5MqJtXNYTieD0868CFYNiiB3y1lbE6W2Jz2qbLsNr2oFEc/QwbEwPGd5c+Ej7
vsf+h90Z3VNqrwb8dMP0CZzrlrgiJ000PdDm/A3rdlxtGKwxaBIpZ1mHFGnJLWliLuKV/NSjnYQJ
wcWJAgU1pcMJzcEz7N+hhECmF8eCcHDJFIcde0zYBHMCk9jJb8kT97KmmiUHAzPdFoi4EJQOjUeX
iEaI6YeHWQT3OsJvnGENjokIYinX2bbuZpCjy7Mcgvowa5JWdg6FTA79q49SV7gjRVUrWSY1cmrY
XF5tqMYz4z1pU2VY7YtgGC0Gkp8I/SVan2veQN95jnwNgkTMrIXKBShy3d3kZGsAh2Nwiau9T+g0
SI6uQbEUtSKs0cfW3Oe6IWuljg3dKSD8neLk0ueWVkMYFYU++JFAB8BDdQ1UR8e/RjtOxJhFwb4O
9Y0NZbO36sSmAA1sS77sbB3QQKSoAFvCpZHmgSYcOEilzB55OLxbUt56lvvmOPGL4wT1beAXCAlc
M2Ng1mZiy5M73QsjeRdGNG+GPvu0WFqhaUDDsAl+J7Hr3KvhA+EBFnfVfFCohQaVsP5eQM3X6fDF
vq3ezhZIbOAmkEbM5YlcOSEF/AyOj19p7o1t4448oDGGjBwOdgTRbUobeXSb9gUbBom5+qim6HYB
TbJSGfh3MNbTjt3za6SDK1RdV+6U/W0NlL3PGSQzrHhXdKwVoZXhHWmdADN+byYHeE0/rObEPonM
G25/JUv4m0bUzbFwcHKX8Qs/9pUtBXqicjn22OlwkPYLxUigNagg0qkMxzWaZprvKMPOnmKQrVws
jlItOHZYYIloQsBSFHkhC2Cpy/BpUUlHiYuG0zXzxgNI0NGAxnWuU+rTQK5GMU0vUxR89K2crmdq
3VSAh0zDECmGXh/anJ3n8uGk2tj7LgztUn/5XvM6lO0jmiirBvhK+EISSe5Z2HdNvrY/kbJCfSMr
wb24mrs/I2Q1WIHEm4Fo9zMVUhbPoG0VpXeuP9DtXNdwKeOi3A3BbBFCB6STRIV5o5YgxcT8VC8c
BIRvd5Pl3JnZeGVxoX9CFAHrBGSF1PZHK2Fr/aWJdJB7E97VKU0PmNR5iz0SjoFUFxXGeUKv3WRl
ejFZMp2r1UDdZsl8FD0Pw4QUMs0VBfdixeHo+DXZ4ookGtLnhejvQpRSyGcQxCY6yMmfve+hqd5Z
Ow67qC6O5HDGnRQLziO/l8dRVB6B7u4yqFM0N+6eht3Xrl/FmBmzvR/014Ma8XFpgwKxF2njQSUM
cj86OfuL9exyeT94zRwmFVMPnLmXbqaxo0lxVA0AFnmTWCqkjH3cT1nyZmYMY6o6z3N56nDxYTvK
dzJTD2yZSBXSwLhPLEpuIoN3JEoLM3sOTgWJq0V5tasci210hEfBRznV1a5nasBI6V8We/aPABoR
sEIXNgZPA9R/qw3u7bg8tF0uD6Oh/pTDA5HW8YvJn6mL9tpBxrShLVjwaTPZcNQwShgYrjWRmsEf
ySkXcbCN8jzbTbn6ykVBZbdpmMeAIsoRE0BY4REGeZXc24T9L7gnxyJIEdDYAXeRhVe1aNloA7Ts
xwH5o/Y+ohJAhxJEGPBstJQS8M2WzT3MgZe8hLInjS+kNny2eqB2SrRs2JKpCz3XhrIzvNa6UQeP
4jI0p5kPDQxmUw81c2nD1V3mOPQwvTYsS+1g3WlY65vFd8/uKOXRyQPwmfjIbOb5sUS8VzEzD78p
cgaCGcOL6tAmGTmXgzhABz3aljCo3+29zcTbgZ6PY7NMgPUcgCUkcPd07WQsBQ7Okn6zyEYRR5bE
YWKSIR/QuBY+S2YmaOXpulPkEZOeFY+CanFvxs7cVSlQ9kldDeVZRV7Exx6Xsrto+mPjdO9CT+ec
t/ZTCTOtsyUkQbzHKkvDwrGSQ8NNpy+z/DjBgliijs1b8CAql170SrYhjuqTFem3jpXodrTYG3mM
r8RkDxZdUAdPtWff8OC3IZupwrtkXc0kWzTdY+fwMLVKy+He2v2hGM94mOLhOu2ns+t9lkULv5uW
dSARK5lprS2OOop/8UcdbAiJqIZNs0Nj2tLmEBb0u1PhQ69x4WAoGVOYGlFO1GYqpxG2rsgOmXHl
EoI+4/gLtiVzYombcNuxtMSWuLMiErDpBPiS9opkR4/SRs7lVZBOG9MuhsPIr5gyNdLsjZ/sXbxx
W8h5Z1zb+aY2R4qXenGtltXCXrr3Wnst+pZ9bmqxTxfrOu6AqFN5kir3pycUfeiXSW7TWp/ZjjC6
kxq6pF4ddmtpGGEuUi4LDD3eNFjydHeO42Lm2gENI0gY7Q0zv6IcGLcDZwz3s5acRsV4N5WUDRr1
nTJYtbQuLPwMHGfqkpVVD/mYPWghQbiOS86tlVLMVl+LSW/zzLzVmmQAjScsqtbKg7by91AEv4xs
XbMO/tVQ4ChmsD2XdndY/xd4yTdxDsxsHbddn7YjAmh31Ux9i4JQQuIEl+bw2dixf5UtA5uyFrIn
HQXbyYIo0tf5fjQjuVlgvmyaUZOwyDVv1nrcVS05YZgWmzRbjj6cAyfrenatg73VqQOzxWXaVZIG
DhcfZepH7xQPJxxx2FrtCHCpLnoHvDIdXRXpAmpVCPe0n2PiUGGAtbvRlCtn85Vc95xT2/wHe+fR
ZSmSJtFfRB8HHAe2T8t48UJHbDgh0Vrz6+eSPaIqp6dqZj+96jqZGYIHjrt9Ztf2OcnNlQiH93b8
oefWWeumjafeKlaIfcWhS9W3OcHjdaLkLucMxNnX2dmxqy+9ShhL0H7ZmiFDBoBlM6pii4Vxr80d
vl5rfnP5gNsU6hYOHRyy2hMoGo1Yi8J9cwfXIDnJr1rltGep3mSlGu8H2iqXRVgQkANkQq2VxeNM
qQonWbr5oLUs9BguBglzNc69TG7ob8aA5lHFXoFRZrtIDUbdsg/GfUF42jCszyDgeTNMLPhs3XZZ
L+nha+HTBNN7WPEYtZZ6San5WOOj4p1Cha2MKQBZ50TlpeMuOH3g2hnaQ2lQGDOuqBh2HLwEgg4l
4FVrWFe4H6jX3Zg1fEoIYInyVk7GPFgZwCMoYyxaCCG+fItz2ip6mK9l9KDlFopH7K6myNOY4qZk
7N30WcUMMQhW3ta8Dko6KJc2xqFiwBAjR3U3SBT+zpvuqKa1tvmA+UzMe0cRXryamizeIjz7Sf9K
7d7VyfQ1BQA3Jd79uOpevNpflJZnHb30u/dLnbQFbZyIU8tccw5eY/jb0qdPU/YjT1lJcb2EOThZ
8xlIvTteDFTfJ29CyoKhcMVwEaKGTtcltmHrrY9x+42QdTpAC72GYZ4ygiKS5bprSFe24h2DfbKC
Z/wGqvCTwz9Wmx2+oTdX5jj8LSxd4520qYzT4/eIA0Qbg75kUW2LdG5LHt+jGfmh2re+MZ7MaDzC
noFM2Grv9Jwm4uKGNlxQa+eBj1qUyXiTAsCg8WK45cP6GcT4ZMGCtTCuQBla+JYwLq2NPS6Dy0NT
10ZLdUpFzHqnV90unlhcqnQ6RGrcpUQqW7PfJE1xQAMb144l70pff24a7QZx9C3B+W/axaMfeE9U
VHfbqkyuUswTmzy5x7hxyf1oRnRtMoo1uSzFaaQAC22jrQ8AlACWTBg7rAAfeDB2vITT8ZAgfkTD
/dTJdVs8ZfS5TeVpIiOnXYfa8MBWUis6lfgBK6u9r+GOmhxAugBf0f+L7P8b/r8pOXX8lcj+mH5U
f+b///s/+Xdd3fyHoUxizC5fB5e/IPn4z9y+rv+D0Dx/oMg7Shvx/b+UdfMf2DVI0TuWjQmGf/df
yjocAGXM6XPC57YpTef/pKwL4/fkvm7pHFwcXfGLWhQU8FP8UVlPS8dC9GVZQ/YiADDe0nMY7csc
NIbhc6Q0MPBvKXBZTMigy4Gk7aGkamUvA5IVdfbqVrtiRBbwcvfa08K5gDqLuX1gf2+ZuzFWwCbb
myj3CYgExaZ2I5p4xtmNB6F3aasyWhVoQQhmZFZ5dBqDmArVpl9GZ9/6I/S61u+RU3RGvYagOoBU
DEuE9sjknlaYsP2SFr2w0+zYC6rxbYhBttZRs6ZthMYQm01qJ5r2zAlxxVyN7ewAMy2K82BTWQaQ
oyzqqLadGadjvnQ06nv9WP+Ok+QxJ/Jm6OohpFkPt40INlPvw2wBX9tlVIVhySbw0yEzm925Rjpa
gdBwl0Plm/OeWJ0ANO7cJvAAy6T3KlMGO3c8jo03UoBODxZBOwyzRht/l6G/o4bIOJK/hO7HviHs
wPGU/qUbzJWltE0Vo4pD66FmPEhWfkUpc984NMFmEcRZpdlHqzFuiM0dM+rc2mQE9RhbFL5QE862
9q0W3snzMPT1jtykDV55v1ZoNDhb6sRig8chwPLaQyMY3rd+G6H613AFjfJSB+RwCiTWczEcxYB/
lSNIoeP11LfcrDvdpKaQT8ZNVLSDv77qha94D1CXBciq2MBDFKfIwT3U2vrK1zkNEJgHLdlBDvWp
TIkN3d/knc3nCVyPQkl692pJKSVMqmjbh57aGDijUR4Wntu9y4zwm/5jVAoMqAYvbSq0J5N9iMY9
TvioQgj1S5L3Hr7GzsXJrcMj4lNFkUFILSn4W+EtV0sa5i5eiZ6XrgSHRbprOHS6uUY5pdu722lE
0DMhs9EDxqykiwAGDmI9SqvfBlO2s7z82/PKPR18G3T/EKiNWopK/KAyOttMOT+0d677JuIw0j+P
8GlRg2nVNvT0VSlAfjk7q1XOq7nXmvaA2hodRKLPnUh4+o2Z0TrX3XtwZIgG9y94bhVm+jn3OYkv
G/oeNc2cXMRUXMrOXbk1DNkQTt7S1gIJ6XIMzq4h2F7E905XnVXefOShc54Ziz78WCjbqVo5orkf
p2YPGAhUYk/ubLSdk6W6Xc2EZ9JAKI3qgnnIxhNF0V7HhkGSQ05BIvgYZo0IeS6MnFu/i/RtqKc0
p+e3ZcRUoCTutkmJDWyaqf422fj5Q3Bhm4u/oZq9Xqhzc/9VfsahyhBDYWVNBb5p79SbbOmqgs2X
SmfqvzKIYnDter9FY6u4bHeQpSswN7m5x4r6Sk7I4QVthoeQw7HOqgIFs9Dyekmu4iQz6qLJ8bCN
q5xtXddfzcVlPsFxFl0znVXhsCQbIhvrti+aFyfB1tA6NvkugjejV4KmYvCNEyrotlRA1BxVMV7i
uyW1g9lt0PCs2Vj12V2NBzLKLol+tph1uHQO0mQjl2qFN1+zGWUAfzHvbfru2CaHbvjVlYqTw/iT
pu2H47tgWY3kU6XWq+F6O5V3/h5QIHvdYm59b1nVYmrZVcsOzKeKPi1OYYoPHVS3szGTt3jYOiYc
odKMz3HabA2fmckQu4egi45i5NRmlCVagm7elJ3DX6O/ztRvzA538+Rk7S4jq0ypzUYoqifheO46
cDREhcM9dxS/4Vg80cWGJpqOiIXUQWlJfq8HEwQsMH1EcrZoEw3nL3p/Y5NlC5gYGLoZyEEiZ20E
1DcB5SCG5fKqcZz4LWzzvecT3JWEEnNXflOU9tYVc/qLkB7kfWrnsgCRxL54XeGt44z4Qds9qy4z
AaCon5Yv0Cp7S7iugfMWtrdhThVmx+7UMusbZGG1pwt0DYcGwSmsfiZNG0lDRncBE8HJADKf2XSQ
4vH9Dgr3OBkmVNbqQ0VsrVRFb2FEOMeea61abKE58REYn/kngZYGMm0oF7oKL0TG1p5/z8UhhVRw
z4RN8urHn2QUmJgwr6r3mDQZpvxSODAaxgG4zfbB4PY+Gkb/NOM7pE+kxbam6polhLwEaDuOJpyj
fW+Fkgk9tK7XZMKLm3J2gTL/P8zT69pN5hlNdz+KhCbjx7Cbw1JqAKnQg9flDoYiGXB56jA9TKGp
tphhdiX527DDkSZdQlHaQPAxUz1YxpytuXDAhRS2/O4TJACrYCuOVrCALCNIcHYvYmyDHQ49RluF
eefHhIxCT/v0qmHnaBznbAIsXVh29GiQEkrgvMeSO5KHB9lLgcRCJq9L88E3bIitzY3sGBA0Xs1p
01N3tdQeRSicHUel+96fjqHnUAGaoBvy4i88ceomHq/GkntdQutSdVluRp/EYzi0FF0+hsYoV00F
ppYatBDoLL2P/aNK4ztn+uVg3fEFrZWG3r100/6Fnr9tAklwG1aI40r4NJzG1hv07u2sLO1+7U76
aV2lcYjrzTm5zy2DyGFwdxiXtbWUAqKwBsAvVXwUhdKJKDFU7Od8IDnBGWZkT6FOlFURSIk9hgjA
+Sj8gE9hmyFtqfa1IXlYsXIcNIHZ9MUml0hUj8Mko40NHnoZd1d/IMIIF/Aas3nSyTaCB8SwSva+
N/I3Q1UOUfKcmku3ehoNFIY5IhnPYUmhcByN79jR9G1q50+Ve+rJVpZkLKc5bEkP2084BHCNPZR1
OUcyc0Ot1dT2BwcwIuND1vdhjnC2g/9FQQwHMu+deoSa09Z0jebYZzUHQOlzYhkntoh0Z8qtnjbk
ewmM1gQ+cbLPZ2TSpH0OyZaenIhxLEntcVnNwVMrnB4qnxqaBpbzKrGSWSYmSBtB289yxsajllVr
mruf/TnWas0B126Ounr40mKyr/ocgvW86kOQig1Jx7Ylp/yKvGw7QJCuZ6BUk7LBnUO1ZAd3WD+K
80TeluHLWksJ4OokccGjxAu8KB85Gd2RrG6tF7ejC3AKyj/5EfldDAFQ7qBBwyDpG5D4HUn++uNH
MAeByzkSDCmTut+u+iBd9WCM+qkhPQwkp1Y6LTNYYzdx6OHPVm29rHPM5V5HYJDy1KhLMqLIS69s
jF1LTlnOgWU2QdYqwni9sBxr3seBW2/JOSvvtZ8Dz0a7a+YANIfuu26ORNtko505JG2X0wz2G9h/
kqDW5yh1Raba6yPYQ+Xe03gXMLZfWaSvy3aKDx557JFcNjdGvSuN71pDHW9IbndzhHvApbcBT73O
zHFToWsRygRYrelkKxIFWCjH2LvQyYWHtraRNS73FlsIGj/79DlE7mHwjmfGNVXd0Z44Am+OeTaP
QQ0MHw5rfLCbqrwJB9z2cYUnZw6ok7VLivGLfneUhV8R9oFdIclAhFfm/HoLu298o5VvQ0yioLmQ
wemYGjbQQlYtkcEuwm/KAGPSDmkSUX8dHE23cO7dA7JjfqJ95xikz00o0YGTM/lLf13NGfyCML7F
5miawvWg8T4biyzaIXDBOXUI8Ed3zZzox6jA9swjfj8Q9wdUxX07EwAkKIBRlHdaDBsg+UUJcL3X
ZMYGgA/wMH2rifwOflgsBfAFGmXNucrHxGckxWVCTldgkhg8b0YmPQV8D7tpnG03swuAb8IsiNLP
uHkOIp3Gzg6vY8rIqpt4ZxBPKs2KTiDiUVF+CSmNzMr8INyOVhVKbVI1Xpx4GBBzUFmqEhEsrrU7
t9duq8paZDHwy4IiVXdWrWeqbhV+lcSGFww89KAr2X+T8HE9TBujOEAK2ZUamYapKeAvZReeRu12
plj2PpatMktfKZDgdGIDxh3QdFY+uyWPtgN8pCzSGHIWXg/2V4cnXWOeWnGWclf5SPaBqBUEfdMH
Qc85pNSaGxfz58qN3hih8tpt8N4w3aum8IoPXGMaCOvGAYiz5Mdtdm1yz4XrDglId4ZgLk9cTxiU
AmCqSHBowEnVl6Bb2PVYTANhiGP/+PJ842IlxvNoYfgwiobhd3fKrf5KCrjfMA8AOQBIYla2pmIU
myyYeDUvuced9dRmn8BBLkadqW1cJdRKUCg7wvF1m8FC7e94mo3hA7MHzTiIlznsh7GtP3Ad791a
PVjar5bI6rGZll6d34+DeqdPhLFw0nmX1CTyhT16JhY5nVjzguW0MnSPoXmb42ULO/ZTVZuPNK9G
wTIv9T3S/wOxaDMtfyZneB0K4xxBE4oia+1p+TcVP7uhau9Nlt513Ktn2GWcitsbn6SkYJ9HNmo9
qnKLV32h1eRLNJ3uda/6Dubl2Ui0TV8ROHSGac2qJ0m9kNsa2ui9Dio2mhoF1TaMBdPNBcoWU+IY
URhQbTBQ5dAwu3kxlfMlYu/LFRiSitk8bNn3NRVQwDY2Lqfpxn/uWDIILOZgt52dEaBlh+bESWm6
dLO3hfJ0JSx+kZDwmr4bQ1rSQQvcB4RNVMVIDcl02zMt8l3xKdBdKxe0SmJnj62ps79Oq3caXDga
D5YGgtykKoQ3361uOTtPr+CE2TW+C43mAOaSqWTGFRQFdsTW3IQs4ktMznjHmXy19oc96UBIhxdD
Wt90hDWrxOFDQUh4JYcPHs31vqJmfK8V7jze4ANxNo4uaAlUo88RMCb7GmJmYTkREG4xzrFvyAVP
/6/v/e/0PdfE7/w/m2ifvrPvJv+TbxbiIv/kP/U9XWBJdU1dWraFR/U/9T3xD2XMhlrTFLrpzhre
fxhnFchOYUih8FvP9tg/yHuSek8DF6JgymL9+qP/i3GWb/5HAJYw0B5pWBT8H/RH2/iNLObBP8vN
cUC9Eek1YI/aSv3NpeCQSjV8skP2nY36Z/LiVrTYBNAAiAKos9MPDNtgCJTT5g+X7vaf6K0/Mrlm
m+4fgFy/fh4Heyu6pUQZml3GfxQbh8Yii+WaqIU1JWToia0Z3Aht2hMg2xjacM/08vTX31L/l98T
GqfkYlh8EL99z7YzY8ebJAfY3L6ps+gjCnDVVF7xpOaTf7UqPHN24fIepPeI1qltYdpza9dN1mHu
x+XZuR6ESO22//ibH+13V/P88TgKYzPee5RB+zftlVlfi62fDYOup7sK6x1iCGctpitMTErjUGfe
RadJQMNy77AX/etvP9+0//3TQIW1yQ9AENV/+/Z2YhVdGWNW8Pt5Ux72b3ro9cyq2Rp3fXTTSF6j
zPiyOtvqooGXVSY7KgBotmAOwS5zwSF7746A1FLvnVjSlqhKEHg7p34RmQeKaPwEXXqWKQ0fLlSt
Vj/5wbtnFVsr8i4QA06Wqf1UOl1nOCHL5PzXv6D+W7Dh1+3mCu58ZHTCDe5vCFGniKsK/7GzsK3R
mlFKB+gRO7uxTkbCTIw+z4U7jJ+5rK5Wpe+pgWBXVQEFbbzoitv3Y4oVFGVMNG1svP31D/evLr6r
G47CU687Ng75Pz0KgZ04ZQ27YzHmSLmVbu+DJPqYr8XffB9qhP/bp+zqrm3y3nQtS8x//ofO03rq
LNkxR2CwLc8ZiSF0jt1YzOpz3GwDyt5kZd/g55MTviWtXGPyPHXYnS1VPJXDoUSaMkmb9znABqV6
tZTlzi7YddtK5wLSNNBms9FefEqRLfk0HhtcnPpA2RceG98+pmFxIwG312qivS75zCTxfzdeUl0H
II29bUlZWN2AYPJqe8+U7GNAVCQhLglnI5DD24ROSWMwSe1X+HEklqk/G8GsTdyDf325fp+H/POe
+cPl+m3JjKK6VsXIcsFR/qFp9GdKiZamoZ9gCvNYBAz8TjkY79aSJMbmekCxTHyTgy2ImaTx916U
rH7RW4F7P0W6flg2NE1xbn6S5Ysuh7t+AveZ6H8DzP21WPy2tkqGOCzyusJALefF5g+fM2VC5ujJ
lLW+05Y9WbkFla2kBmviuLitmlzd2pa5yh356UfnYAzL5WCwxWDgCMe9Ymab00CO8J5rOBi85gc8
gtHXZ6vlzFTS1c6JOidU2C5MilCNwqapjE5HA+KyRftIuTIUnANlPWKijNjahxAzcjanGnHklmmB
Q9mGS5vZ3DwTtCkJfn0RuP411b1dZxd3thF9oBveKGkC4inXSEkXWQYfBmRbihcC1DVtlYXanRy0
XdqN94ab3SVFfNXrhlk7ZC43J0WWKzxu4C90Ekkxm3tdHcPSuB/0/F0Sccpl/XeoYutfLDPz+sn/
LA7dgLD/fOW1tlU+OWeHob250b1BW7Hxfev60bglS0sis3jmEQvuhEC8NnCyB3j+T53fVsDMqB0c
2/cC2/o6WmIQybG8N84lTrzHGu8ktSmc02PzbqjtpWkVFB55BG5947PP9HOrvNtSr9bszSPoRp6T
fjdg+I8prl92lvvYsuONELJeBldX31EJcPG1FCBH3AL8NSnGMb9lghI3wA+0cS13vPUrbQcmlLZO
qko8D5qEv5EdPRa1zJf14P7Nfav/thASHuLNw14ACKqlbMP8bSEEPavaAdAQYYB0B4zkG4PVZ8mM
J+kYSkQU3JEKzUwdbyQ92bX9AG33yp2+DybjiKvpb9ZL87f18p8/DzejTQzJArL9289j0atnDU6I
GAJ9GWb5oa2oSGUxmnO2zU4noS74gJw0PEz1UxB96xHUxtFYFUG71NDsZ4ysky80/Yk6bXw90vLX
tai2Op2bnnYMgJW3c11qUG2Y2tDszF+xi02ey5Nm5JsKDNffrGmMdP/8Evj1S1kzAlUn5WcZ1m8v
AX0qk7YIuCmcVqiD45+VOT7oA21PnCInsLZysH6sitXXsCirVIGDvrRBkqC8QZjHaJiJEl0wIVlL
wKJbGtsO86Lo512wo/bqlg+HhlXM1KAQ9i5UmiiKrjRac79qx2nI30yATyHqbYBihz235KTLPIxZ
bx0jx+mFeeybZhsTICyY7q4ac2Kcg2lxmFDY7Hw7IhbbCQkUKypAtZqA+azyDn4PrU6ZdlNE4obK
qCffH69uStRmbrWn7IvNlJ7s0lZfNsRY7FTdOEp7jKt0zy104GC19md/ZnmX12RTbM62LZ3rgLos
dzNG9t71MW4iZY6KjqegNuTGIL7gmwLX+YRM3DLdCImLpm1z5fvvdNxzgXzouNRIiDh7D1mJeOgL
8rhvfeafIWgcKFHhSSJyPUXTM+7RZRFlS5Ge4iIlWmVuvald0eu0w8M0OyTvbeUeqzJbA3HbYETP
iQtzjp3w1On2/WyhxV527BXSeAEMZMyeIl6+UW1g9MLiZzHRtot15H/7stpk1OeaRn5PHeXK1ORr
PpvyG/dhtMdHFZkrp5Wnhu8bWQ5rRYvXsN+xf1xArj1K/8mgvDEFIUjb5MqZoo8c2afFlp1gx274
IIFrKxPNyG/2HYCEPrJfG5rwalt/6w3J2AtM1qQtZCt59V+AB+88TuEVVr0+2Guyem8T64AfegPt
5BoH1jEGml0J945k7b4Pab1dumb7bQ72Qz6lTw3ZvQFMFFOUFerSISUbbzvmVtcBZs4O/ZgRMecd
WBNH+oDYwibBlhlzvBX1h4bouiKm+qXsmI+LIY5nvNVMzMxO3mDcgtPqgSdn80EJ4cRQQuy9IYPN
iSU0TeYObTgJGClFukdBvdO5NGOM1ncXOlReK0L3VXS04npDQhHoZFU/6i0c9My5RjRBLmyi4i2j
QBGAMHP8rRJflRyfa7vkKATaJN+MXrLOS38FPyUdB7BQAgO35m7cDvtnnZ4s9Jc+83YTc2rfdNEt
2hWoXeQY+4GHddvbP4xv2NkHr1mMZoO3oaUxLDd42ZPXEJDacWVYhO4ZS+C9BNUQsskDE7DtEvM4
CJCOCZ+zMvZYoJ5l2uyBKa2TkvK2ZhUFCRPN0jqUUtuxfVsD09zDQFmXPe9alT9ImJEpEYTayjlc
1vsEngIx5DVS4xsiJhZubVG0zketfPIaC5M3KB1PtxPfHhzM1kBRySwUWtfHYUgNfYtDjcmtl9vr
phnJWQjth1qU5gC76bNNZ0hDkjqb/Jx1M/M3LbJtHEflgd8V2IUWDUwaOM4gQS8LKfl+9FU/5Tjb
h3e/WHhk3kMgTGZ98XqmCklzEeoSJNs6R6xOkX9dx1nWquVGQENn1dY5Mzbk3rqB4FTpbwHFbFgL
iMQ91UW+wVKxY2D2lPDpBJSmkjZgIdvYWGJqkaI65wdbEzxJBHqyECcgPTRFYmO1xtfQ+dRHZ+Fi
TlVHJltN/M1umJxdlO0kpcwlmH+ImvKXgJ5jW+IQMJxh63vitiefUQ/Ft9dfbC6fJmnR1kw89OW6
VcEW1Np+iN7DqHggX4lFg3xVWTc87OwpuPShZ+2LPt1lwnnAUUCehxC6o6Dgltq6/rUy8QX0DyP9
GGOPQYD+FFoZ4ccPNRL3j1znycihC4ZkQyZ+A057gqBl2zF47fVN6zeX0hdovd/s41kItF0O6yCd
pURuYaIbnMp5EbnZtKhmVR9sWNFZS/4SGli7sq3syQ2KQ1G89Ti6Nd5JJrKyU0LmiN+MMFu2vYd1
gS+Vnvp82HmUzxeOWGf4+DL2UL57ockRj+1jYZlbQlf7OIh+5mXRmpA0CxqfrOriG+1FGEC4faBy
4pXk+oFk8did7E8Zeuuq82eVeVHjs8U9AICqx4RzNgKqDkZ6HCP8L4IppFlvq8k4uO702Tj60SmS
Ff6G+2B+/nMnu+FUjuxMUBgOR9syWDK33MPwHGceNf0WkbgXlf+sHAox8XrjIAcOE62FMW6ckG4w
Ft7YWiQmHZ6a2ChuGnsyHwsvOtUebAjGRL5vc0ujIZTpDuLJupprhMUa5jO+LfvBJA82+je+lV/E
9KXqbRDIFew1aN3aok+zU5HHu5BDWGEQYGaHk3NyGfzPNnrpWD0ZSNCvvHZ8unglZioYMJoh1iFG
IFhxrKn0aVj6IZeQwazuCx+7TTog/bGBhQD27F5KWDNV8UIv5bWdQB+ZzZ7cqE8i9qswhvehttJF
E3SflV9uZDz2eMeiR/iZMC9b3jURt04df8lR0/cx3o20a3ZlmfwQvdwOFUHArq22zGuvjaOtCyk2
qbAvY7QhGrV2dd5HzDdKZHYO6BxjtO38UlXKP3u29ehE+jPODBgrRG+D5GI1GdlK8Ux+fmOG0TJ0
000/6pu0gCqTEyzpQ5umt40p8aoIeRin4qnrjKNZeJdZAnHciqxIvW2tibc4HuQQP5AJO4JPzrXw
GQC29hb5vZHjS7dz82yr7l700xuJJbJPhGM8T8PsavOeSVp4nInfnEPbAAcPT6OvyC3ajzV2aAKQ
0PD8i8jMsxx4cqdyazrVFlD1agh7olHik11CxNDFLnEj8Qj5VvHuRMXRF2reGH3qZUpvTgqcb5zJ
YzRdE6p7j0b87IV1w2kLpn5vXyrKEll7Y5N7T4uvgPBOoxzuHc/eJ1OyoztmR7z+pju0lkEu+xDh
yNXkWo2s7JQFDXH1TTxmU+vjpg39PTHN3dQa94xVF8Xo7auWlmjDWWYTU5Jqz4iIjgLzqAUWCf56
+0u/SPlvstyNX+yy4G6i2Q5m4t4HTJMrKko5g88vU0eaJUA/ciIEgtNcUjiS7NrJOIN8fW647S1O
nTrYxM5laJNoe0cfjyAunjqsaL2j7ZxA3PqQzRKN3VpsnfG2sE9mVtBXxrGCljeri50aeEaGpcz0
jWcyR9Dv0w7yS5DZe5x5T3KIn0pwYYMjJGTYq5FxnKrQLpcqovPYCfItvmas4D7JZF/bl8WkDrGh
HYnMxhzA6lurHPZArgne9Ixeh8qips0gQOPQl/sewjmhTR1nkVl7Dxgmz9Rxo1k0fMrovn0onqtC
I7OafhA5Oo3p+AUnGCICN2s3GDu/fdRSbd3XzYNJG9PEsJOVwTeOv+rCsgATeBB9FK17F2yje5kA
os5ccXa7+2ju1qZyaK156dUu+UiwOZgiXQ1U8LaD2lY8p5PNtsL0HobCueQ6M1701qVutNcCB1Gc
7gi6bHON92nWwDpMyvGFrmOQL/PyyvrXGxRizA6AWNuGQbmqhvzBw7QYjAZ5k+kt4KiF4n5GziWJ
Xm1hlmJe4ByrYx4qlt1c2kIahlLDpxTZozMYA9HMdq7cL6er97gL9rPoa4UN0R1e7iiE+YTkAzP3
bHfFUqc4oezydYdnexLaJRvj1yab3qoYjkwRpx9pTM8k0Bya0/GEdiHdNPzYTONtnllArVpI2yo1
ttqljxVCIzKcEbPvCjzx2dgRMPnqUPfQPx1bbEqktR5BpnLIAMxdc1GUfhDZftOjCjvtSWGZwWWk
DKavDb80L11Qs7KaZXXnQS85NNSK47O26gfwM332NN/tlWSjyA7Gj9IbQ8F/M4XYdJiLjJylpwzl
IUW3TZQ1bgtsAGlrk7L11lFuHHrAaIHS2Py+2wz2C8aD0VRgBWQQ1oQnrqhrF92G9xmUPfkzmG+J
/Wr78lPU0c80yFsCJKdah02QJWePQWdj0ohNu0XASlmt3KkPV3ZWfHeaAJU00CvJDtHVurfQCEgC
duIYw4mq4uIx16uTE7sCuqNT4yRFtlTuNm61tRcnMPz6ayZwB2pgnkIvvsqJVEqaq2BN1fw6cS2f
SiZfUj3RQ2LyeeNSq+SsVNfZMACxLtVmdGPTQbmv0cfwfwIryHqQBFD7A47GXYgxBHMMvTmXRFPt
bR8soadYtFLV6taJi3avSpg53jQeCRnScQBDcyciO35s/InDVlI9KkHJH7YPC7gD17r265iflf/0
G2bl9HyzjXdee9E7q0JQwlxGH9TGAFAKfPaQXIfCAcrMRucubDi/BWkB0nWZxQ65Tl9jN6qyH4hf
ESc93tpw08gM4O62Mp3yQSzMIOkfYtPrt70fBBtj5runjbunhw3KnwOx3JaMQ8dTOlOIJL2KlYop
aU4izNx0AjE9Ok30WFTJldt8Tbz2xWIewHul/gH/R7w/te6dRh4npuVCM26syrjHZPTsTs7jEBrU
Jfqf0qHPEnvSh5XZV86E2ZY5f7SCS7EcJlSGMqXmuClPdmM/cvw61JN5oIQepHrNYoct1a+nbxF2
6WwHugn7azBh+uDj7Ok/o1XDRNfQLlVk4RFQ3DwuVvbS23cxm79B+O+SDb455LvW3/uNkS9aE6dT
Az52gb/gxlYpfbyMelskUJK31dIv1ElMmHP60H9rKWQAFM8hoiGdNnFqiea04DDwE1XcOC8GE6VV
NBgPg89tNv0yA3pIcJLHnl30yJo+53kME0K6Fj7UpNJzO7vVIcytdMsChR92O1F7Z/i8gNtyPtSg
d9Z4CxBiYvGDfn5yPVdb6Gl3aiYXOxJNRrX22SKfUPmESVFa7o/CibrtqW2BQHnR6wIoGqQcBiD0
Aa01vcY14h1zGcwbFCDClMoXeFUC21zKik2gH23jDuR8TAHccnZq1z5hfjm2L3BPWYpd5gKEWfQV
wSNnncbZkwRr0ONr3nMuTzmV4C49ZHHw4KYc63uxxZUCj5Y0ciuK9YDddqnPCfApjVm80+qki3yr
nGKLb9BfBmacXQ09+dSqDQMlRbnLi7RH8piknppejZwUKFHrO0CiKSqwZ3nvhKy+PRltisG/2pBj
Qzv6Ku3siRMBZtUYVD6R56aCTZkgumnKWdtonkg6AkhfbN/00tmOGeAOx2uvoRXdVZDhib+l71h3
rsKZa05mq1ziwyFtyLbbXX9v+v5caoCLh7pWRIZ4WpNR3mEB5oES7akudaLJRX4s33rNe9TUuI8C
0Gy8naMx4NAYvbrEvVvbYbl81QodvgnVokJznRu2ZMk2V2onKPrQ8lt6huhZr8CVgeIbPSy6XmHh
VrKp8yFzACaBrUE4287x41of0iKbRvFotJJBw2ukFu7CtEJclNlydKpriQlhTUSYr1WNyaocBYIG
p6mNBLSwhLc2S36PY8b+lEYaXBdptJmzZr5CvusVOz45sKl3SC8uGsdJN1oFLKgd35omWI2ZnZ6r
qdxzGpSrsPnolD/d2gVIVMMm2m4YoC/yDkFLGue+977CJj9iwcz3+jMX5nm0EbswWTI7oqgQ/U/i
zsrFZ6gotzVmVAc7gIWsZbyTk/gZLfnxb+ydR3PkWHpF/4pCG63QAW8ipIXSG2aSmbTFDYKu4PFg
H8yv13k1rqt7pkejtSImeqK7WGQyE3j4zL3nKrqI0JHp+x7UoUaX5dIcG4yMAfaC0ak+546xbinT
nak0en0DVEoXF4r/eJ013bggNfgmHrjABgk5A93MbeFwaYTZdMDmKHExIuxtUbYvDKtfDrV5w8RK
mBUx4gGpHF7UXmeTfCOMFyq7gJ4Sq9kVYRDGhtG5ttV75tn0ViZFSTigz52Ce1NSLxHh8mYSKeSD
C1jGkmSjiYt6MY0AoSq9Oc3WgJkTdzSU/UNxqbDkaV9B2761PvpOK+Ym6KMZ7WZGuIYl9OssiCZs
dbT6dTzcd5MBIN+zeXYPdrmVZrjPouIm58DLexu8RM37VVtKX89r8IJPlLUnYrmjNfYRY5nOAFFi
VK0rOz8otM+uR1VN7+hcuupF0w2WA6WCqySCWyoG1Zgj9VV1qr2HRoHrAVsPiNxt1qr8sa4BzIO6
EBZIF6yyvr7NkyupIe9ejdirrNPnsb9AYKjWsauTeZxWt0XR7tOBOqV0AfsM56YtTp5gqOMRXnYa
0/pu6vAZtzNjLt9HP+64JmwinqHgLeM77ikn7fRtZfJMa6LyTR/cfUh5vqlM+9UbsxNpDFud1E1o
EzQgMu1eCGbklMPQ2CcDm72h2Pv4YWiJsGXnIFv9hh8z1Rs4FJ+t4nafM8/j8eYVH7KiR5U9xH/w
2YAf8BnrkxIul+5xbou7rmChk2NYWaUZhiKhlScUit2+UYP0MTa6TSSSYuGGI0+l+j30KrGavNZb
CQCHrLEGFhT+xOR8wurPoBhUWV4W5IOXBb/dsNVzvCxiMMhDcS3kQx5IZVMqGmgERob1WLSs7aZf
hwy7AAKPj6IajLMNEnnbqwAJfSQMhxX1UxKhVi5rfcKGhNMjVUgWdOoOKk8wLWqnG6bt8+Dp2nqa
keNbCuoSQ3epO2gJCvdClQ2hHgJMo1AwoGgvJkwGCDGW1jKbMbZmXYQUmLdRBUpGwpSZKW7ZSAON
JHekS300/pBwyvbGBeF6nh3kw1ZufgeqYFVuv+9a7SuBYDP1AWeOb7/T+mXkwJCzJiYGHAPkG6EQ
OLaC4RRx8xl58uorTA6V0+0ENyeT1UuuQDqQzzF3wNYxFWTHVLgdV4F30Ggx3ILFIxSUZ1Z0Hjje
FNTYl3xAOSkEH0CK4xLVXricGUeNUH5maD+hFzGNNLVFbpPFVPcUBkPIO1KzbiAPN2DMwoQwqdNk
Y+jObdBssAJIZig8hJQRJBrCJ4mPt+eaVQ9WPKGvVTvFyoANoIRT0FXoopqHEUq9UQEHKljc/uNM
DdkKxoqZgemjYH63bBUOSTdqou/y6j7tYPqIWRzTLvDW7cYL4CCRjMoZPCDT7XsPEC2EBcW0tR0p
6LAZFjoKy9TBZ2oUqKlSyCZcCgEuBC6USHwzLDe7QzvSXtUxaNjaa4rHdZ0qCFS+pNNyvafGqasT
torbVAGjMoWOchVEyoQmZY6Winn1GXT27D8Ucoq99pNAu8NRmiOM4yaeDCZsClRlI5vpFLqKnGvc
Z+5Wh2mVKriVUgKSF2+S+wT4ipk5PZeCYaERYtFpgCUode8JZbhcxQqexdWus/U3T6B/mkMcbDWb
Y2CIxbdw5Dqlslm4sLgCUCyWqT1JQ3yUQXHwYHbpCt7FM3JlW9GldhrlbctvOjhfLbwvMp+GhaMQ
YLVjmMdqDptFnmOAixUqLFLQMB96GJmq2PUUUKxVaLGx78gdnx+tZCxXbPE3um8dGAxmy0aByWII
ZQk5fRCfp0dnjty1ozBmcZEMm9ps1qzYSC1QgmrKKnMJtaElszAkCYHm2rPi06AgaaCpjFWJMf/s
ORWsOgVTC8Jp7ejjvo54V10FXGP39c3V2nSLrT1aaFDZpMyK9TzGvBUQ2zzIbQMEtwSSG5OMYdnE
tK95IRn3atG3MEreWvGDZgIKjrswFhI2dvBp+PotQZNQhr41CiAHv5+hZ1pX+w66nKEwcwG8OTpA
a+Hq7p02s8MzYNK5cdEcE4WpY3uHFF6h6xIFwnYsnulE1iq4XQflLuRk4Y/h3glMdIFC4aWkHC4S
k6mltZ1cYHm+DlugYL29lxpmcakB0lFwPQfKXpHUgGeUsgP+HnpDxrcQ+QgmrldCQfpshevLFLiv
9mbeKAXzqxTWjwU8Ye618Bal7LYN+qoYBqABCxBnbGr59yWEQEoVRNCrVPr3DnX2CkjrqY178pWk
sy8739zGQf4aqs8hG/2bvo43emIMbJOBnpuOfzCmk1DIwjRSw1avvQtRT+8x9Lz1TcqSjulirJCH
DuzDWDEQE+e76+gHaktHIRI781ZCTJStuIzWyJilMhZVwa0la+tGKsziNCMUl/LRhL9IKOUxm7ZC
YRknx3r9ER4TZSAbZ9iNsYI4wruFzcxKAvRv8eQp1KMH87FW8EfBONGNieloFRgyf+pM56uVADQs
uJGhULBNm3JvqrRLQzxhAmNyULDJqCk+auiTAxTKRKQ1W/O7wkNaXKTDOS06fz8zh9PTIt+qdioR
xVPbc3wJhblE+XvkYTWszCL+9Acm3/oAloGYu0UzhqwX4GUmRX714Gcqg0/by0fN0b4jp4D/YOcf
hUJuYhIdl6nCcKYKyFlzwS9jGJ3WtNV9Gw4l6E5RljgL4+LdqOdTrA/OgeeKvx4An/vDxlUAULDb
9q6FCVrDBrWd9mHw5GMBM7R3UXBQUMBdAyeqY0l0po9GYUYJtrAoRQaxtRWElC2tRUuDt5IB+gfo
O0xpOi2s/dUabLsUynSGaTrANoXtdB9GzclsjGjJ6ugaD+ajQQzXQQfQlhmvSKrLXZiy1hgKitu+
PyRCsHXyvCfZYGyyS97NIk2pLsAJENI6c9DuW6e/1xVwYFbogRzW9Tp9kMmw0mH1wSfo/UertdZa
dl9wVtAQTIcEmoGrsAaZAhwIhTqYFfRgFjTqNRwEiHEJjezGrqEjDAY5TF15L3IApVZdXsYikBA0
o2fTqx4zKAt5HbyShHc7tdYzD53rpHAMBVwGCZ+hVNHXhb7TLP2gp0ACTUgO/UjGYFQaxwTGg22S
OKCgD0hS7NvWsr7mAsDGGOh7S6C2ttJTzzTUdJ0zpj0eGnb2JuDg4HR6yUOkj0yvpk5/IhhwWlo5
bjxyeW4tfddU36tivDOmnEcIk1kTg2U0fBjZ/JFkFgu1dsM6oRNii56CiLowvHMC9ybGScIeMTlP
rk011DD8CagMjCReujQsLNDmpZea4QdbyZCM6zbod5Y26HvZeI9Rseln6uy65pAveaCskM1vpAfR
w0mim0Ct3PxgpmjniEqyU5DqA9nt8grm5LUx8bEkzFrS2nvsmI4wuHFf/BJ3UtJTNriSHwgIIHJk
SW/JZano3mbIuxXqyd1EcEBt73rZUOfHWHr6QD7o8PhMG0cg1Bspr2KoTmxUZTFhyxR1TQNDhhL6
omWkkQ+DtegmzKzbqpqOTehJ2st7LxnhXGYtyQi6u0zUGixEou8bHWIOOVzdrH1ACfJmhgRk66X9
MmsQdMYGTkzCRTaOAMMCH9V/Nj78qB56nUghJGaoEYhXrFUqC+rFJuTonpPsUk3RnehItY2bFWTR
iYEMesX+bPA46pqRGLFTwuewdHyebEmZJJs+q1HY6dSaTC5dAFKYQAkV+d52w6V35C6qcci7HWqN
yasOcZe95qrB7oQPY1uz7qpK1IB0yu0UFx+DA4nIjctVVRq3g0wfyBDdNVDbCMwCjiIGXMdx2W/S
pHitAKvwqOIubWIsU6S36EB/N0WAgYoUui6lUO3sdB/b1SqHX7p3RHouI4vkApe0Ke7a3kXugoaP
JXi90xSyJkYhvGyZ6734sU2PbVoN+egp7gzlVfFY4N/mmJIV+PZJCPcyNFgmnOg1dPqzg2hwYWLa
bkbIPrO8aHFyzPOoYTiHbAK6zy7WnL3Q0ZJxGq+J733qA4Zptm0CBtIbOiDjgIGOh3WvHbrKhBXV
Ef+VTMO1HcTGKHBtsXqcFoY27BHcPPlhJWmMLdA1enCnhS6ZUyOlVR9vrJb0CYTgOz8xy4NW2Z+t
Z5Os2O8MCKULT2U2MiJA6UZyqqhJZ0hxIhukPVutezMLx1l7Lusjfqe6MnBviu4bwS53ZWp+IzzO
y8VZtYjTxAJvVgJakMJwRb3xDSbDui3cT79v+M6Qgh3LW+dEiyGyimmesa762F4Stmi2+3C0sdee
zHnYsiB/lQZt91Q9dSFqitj9Iq3stsnGq4MKCFysS3pIbZrLOgLSaJV0qk48rkmdwatfQDvQyWVC
pH0MenTYISsYGU07gx2J6XORuXY6P9TQtUHQsSWnYpldSUgd681gBrCANXQgI0U74JSGPUe4+dJs
joagzNe0gizTgEO+Lgd+zQI5D3k639te7Ga7PEstf59VbkRkNfcBY0peZysWAwtXPwvtJfHT7IQs
kvWI2WS5gZkSFxZUXGxoRIfl9a1kvcQOPlDW8hebId1yKDMwUcV00Q2bnEoyy2WTsB0aiGvQ2vYx
d0qoDeNHjPZzK2hmmzpqNrETkfszehic+OzWUS4fYYtCwFhgjTCWxhSx42q9ra+IzpgGl8OUYwtF
qTIFzavZhOtgSl9GkzSgytZuaj9CIieCmUdBo69ELZCxgMfTAxhK4BDvy45KI2G3ntchV5NBx0/j
gSajNq7CoaDgkiDwudgRVYP2KuEZEsHhivgwl3mQv+cwHFaya28TWdo0V4x7zO+DZl8IQgvOMqJA
n7Sw3Q35VxrYaOwyYHnWJxpCgrGtbO2KsjllSbYcK3VaEUUAIpr+JYYPAFhxAzXlrRm575ww/wa9
faUbyS3MNO76EAItsq3biAnHhjg8TxVRGztXbFNaq0S42PUMsrQsoN4lUWTRcwG8DaRp/qYTSdIn
Uwz7gj9sIrzLgekeito2NyLHASzrstw07mMBHeyUkw60E92XLB857nd9l7tAe5XzsqbOQ77ndGq8
RgXSb+wilker4cyRUf5S9GHP/IoHbcvHvDBd96uiLaxouWtW+AtZwGYw4+ge5cqp0tRM6BXTY7eq
Rz4zwlaYg6XZlx+91Hi+OBCKY20Oh9Gyi7WZePnaJoNvEEXJr4vVMoprJBgaV77fMT1rJR6uScOe
nlx8yzn6hXOMLBtqabNKnDBl61V8lK5LfWQjJfNzFD2p4E4tw9OoScQYySkeE4zZesDvpwprUhWs
CDBKO29j+w7Q4bm0+gCoc1rDYGVSzx7rEQsCKr0NOuI1cC8ebLaNvyLA76UxEOTOoaUftQzBZs5W
1btLu/ag9foimOJs2YMn/aEZ/f9QhYep+vqvf3/7ZKS9ShgzJh/dr81deDFs9N3/2A92EnnSfv2d
v/JnP5jzi4EM31MhBUgT+HZ/9YNZv+DzcQBB2eCUfAVa+osfzPxF97jNdRtvM0qTv8GeDGBPlk6x
YtsOxkPnX2E9eS7cql87QUyOeUsJm+F2uIZv2kqJ/SuHQFYlkK1zDe6Ghy2ZyMZt4ASrEcrk1mqY
USFNfe/j6JFqOdlNwYzqZNcCiqFUYmQ6W081JRGDweqOTon8HFs8hYxgiAiOihVzFiSPeA1iNL1l
y2YK3YG20kX86jjz99yFDuGrAFdf8sONCECLAY2AXW7ME38NAYWWAle9yzw66+DkF9wEIB9fGZSi
hLBhTSbT0XaGgxMlYseXPCaGfoMdAkkkz/804uu7wTuC8CB4tXZB1ZQ14yxF6M6SYyna7VhU5t5J
SiSJU5uvkW48Qme0tmmRIH7GIq9rLeDplIDHGsSB1dR7B4w3pThSIacft8MIMAiGD2doOdyaLOy7
EjSK7FjmRDWZyONbECcNeukSH1VyG1cNSwv50DvR2a27a4KEEg2ifcZ0hSF3E6XDfTRhxdNK5NF5
YnzT7XFp6NEREt9RWBlUlvg4ztOlTQd2S4RsRu2OEuhqIiOBO/Qe9vYxIE3aNvp7vvE3zcIqM+lK
fo5COecdJeEWHqxEtPMCNXE/SkpUHBl1e2cwdBrL5g34/pkLoDgLK9wIzb3qgbiDh8naO8EWaKar
xsq25Bcfi1Q/2ecyzTawjw6j67y6UY2s0QDiAI7X0Ak3G1elPy2jpESEw7xbxPG48vRIsiyqv3fe
R6ohu2xvGsd4jwrjy0LcxPjsreqqdds2/cpeArCCXDleyqicgHf058Y3dzb7eiQy4jFOh2+6ZVwp
4WUfPFSphYSJVSAyAld/8XJc8iVTe8czGbvMyPNSmhzN9086pGSicDMYeeIEy3nvEAiK6Iqx3shc
iE3PutDKFXgBVt/2KuyZ8keNT/MIjFchbAOJlUwh+rV8qm8BMXx1A+TDIGAV2iIJ0O7du1DXiKHn
yN5iikIqLaubbCAjNB6NBdOXLz2387VfxcCCh1t08QcT+S8CIWPFZmZruqyLgmHedrWLScb7gtkQ
3c6avWuSQWfZUgyHhkF+NCXL0h+LU27xXifyjZEuzVEmzqbU3cWMUWXp9eNqnppgjYEGoT1DV4RR
7d5P5VmGVrrttPbYywebTo2FX89MTNX7PZFLupOuWiXQCWNYyw91UG+a+FvlljX8D/bQMt9YoYzW
viE3dsIGq0mN+15/8d3mmzaNN14dwyth2gvnw0KHOzULafPUyueNOZQ0tOGSrXDKuAM419lwxtdU
BGuXQb0TUi9F1gPKX6T+NFvTQRu9q615+4y+FdHDxhigIo/js2nJuzKwHiCqiS2TVxb+iNA6NOZV
dyetWb9JEp61VX2uxoAkImjIWyvBqIYg7lrTNjK0hiiQkXW2HqKMCakRuNvZfOSLxVzRn8YGWsCp
oiJWb5GR70PRkBYYspwwYUgviLsNlqSfnb0WDd4o6FRCX57RKZyE/5FoxVMmTf+mrofPird10Zcs
1mbRZdg9y51qInKdewq2ewbWAznqqOHMEPYTD5Uv4PQPrDRg+7iY6oa8Z/0h5nfUmeUylXi6Qjzm
hY0q2S/EjREyohzBmvVGevI067kZCwQYVsAj0N8FMxtWjbDrLB3z5dhNZJUlDyEYujWpdy8Ash3G
D1TGSElANxsHturMQZVirWB3v6r8Hk1N65ebMWev0abBqaYR6XVQNVl0kbZ/Sz1KuwE7KGC0jeDr
ptOcL8X5nfhYCVQlqzqKWFKY5U07iYeoiJXR5UKE7hHiGDG04ZvBPoe52JK+jQApYF5VMm5jcAWL
qBwvvVFHazkRGd7CeEOcfx8xOVr0Er36IPRXL2OIUunmSa+Kchm64LImX4pllo2PPo782HswLPpx
3/6CLavvk9G+ui/IPKEC9XG39nIm1g7Xz6Js+3ERppDq+sF8lhbjzWqQJwwenD+Vcy0C96HOmQmo
R0QkANPA41+nz4bfLcvJ3xvVIa26k5szw8Hb1C3b5MuNHRa5EV6B2ELFmwcJ4WTPcREcooAuT/P5
VDUSTda+JteDrW14T0m2MRny6Br54yJk4prrVyIDVpE8CCjpCxaeTFmtnJ6itt8bF91M0AGWyKs7
EMZgovz+2Pi5s00lAgtiDz+zmTY+6Me95rnnlEp+2ZjVNap9bkTOv8KYFhzt8G/soypg5W0FGxyM
IhEzLN/zjPcl57FqxsU3zwGyFyC+q7DadL7TgMQucX24+7nDV1aUWETyHNI7xigi1PGadywh2Wtd
e537JLHIX4xE+wQWe2oFtoC0x6ESalvL4iD1tFEumE2B8a14qkdmwx0CT4WBBXIHO7cfEfuj7a/i
hzqaPkw6n0Pk9Oba77ivI76fmQ0awxf8E4MJnK90nbVTtUyYJ7lzpsJbddIgWVljL8Yi5sodJzdg
vA8SNHNriodu8vLbYmzf3aR5F7KEZtZCfmvr4ovVf7PR8vGRKdK7FXH9lS6bKU/JIdvMvbozdge2
GuvZ4MWW4r4BUxFkoO2YbwFrRW+IrAkT1Dzi1zH8VUxmeaG6X1uvoi1x7lB04t04cXmxvHtJfEbe
FFSfCBFXGPKOA128l2tPcxOX21TTnjsTcIgu9WuSz85yqEBSi+6VwcBH5MrLnJGInAlDxyHwhvgK
z0JYPtU68iMF754QC7T817WPs7cJUoSOVBA6W9nA7T7y0f4IQ2vnWxU7YL6RW3RLFpfRsmdYfAP4
s1vGDu5DBHngE6kDRY/3s4hHGIzGwkT4snUEQDNnGmYCysvXgWY8BhkSu/Zr3vHwiGa0g15Iznqr
EaWaUCkUHnEV1byBhd8dJmpGjQWQA3W5ru+doeVCa9lKijnY+o29HXRSkjMTZLjB+iCFwGzO2hUE
+JOZGhtgRU99aLL3CcHdVyJaYoq60VtyxLRWv075XR7SusMm/V6aQG44xsFxs95pubIBhT2MZkkY
aWO0nI3rsE8/R0H956Jrbw55BZd3qp6hMwZrLdCfkEDieOYcrUTxFYXBGvbrl8GVziHV0eHN+yhI
n9KyI9Ih8R71wXiLQFOVcq910t8RSaF2nAVla8zCWJ1GrpscozE8oWg/gBUmvmBg26ZDt9Ri42CK
ZK2IxIWGkIBsJ7jqKet5N862mhZTfTmniM0jjHJbPav07g7DxE0zPJQQaQ7TGNyZEWGVcaMq9xyl
CO0oUUDADZfGWIYL6d3Y83DI0t5auhpdcUVt0NiVsValcN7LXSl7G2/dfCcG4qz5wTf+iI2MzMlc
jeWmTPtw+ZZ49M9Jar6TrLqD7bWqUj4r+drhNl02moeQZB5fw9K8+Hz1nuXlspBRdU5G96VFRnf2
AyqykCPYs4DuVJy/06Q/E6lYB8D5DDN7nSts5f/fBP9voCjEwKsu9B83wU9vef71b5//8d+i7d5+
6oX/9Df/1At7vwQW1sSA9ED+z4Qy9pde2IVyovPfcY6BmTSsX6cKOr8EfuC6/GmADN71aaD/lipo
u9i/6axt3f3XumFewc/dMIpcfoRHrqDDNyT38jfdsO9QDHEeTAvXwZXDGL2mMNURbneYLNC9dovY
qPeome466V202jj5DsCtHyz5lGF0p2Kbc2OjQQecV07CqGlqqmEhXAPsu0AvyA651LR7O568dd82
CFIskpzSIwNzB2oim85KrrykfZLoNWG5ORrZMVBsPU7wtMj6ZcViWjQIUX1Po/eSzTkmzgZU00Sr
VUCHNcrnqXJfa98/tJFvoV7AX+nH/UOmO+Uuw9I5Na0LMjl4F7M8DBMQZVJVHyaP5BsfCFZsN6cc
VWRU8voiwGklqiYTQqNuZmus5ODwk4kQ2ix+hbf36QlaelYJMpE6q/omoUvq32VJMRcFiB0ID2G7
b99ksVj5UQ4pr+cBP6TR2lHtvAGen+OXyZ4d+iZHfeBvNbToQAzRSVexBj0MOl5FMLGWsqGJO2Mf
M1gg/HGRaslXFg+PzRzvIt0ZD2GBM0RPTURGOl0GxP55cCv2MNR/0h4e0WQSz6gPJnh+uUVEV2zJ
MnurrOZZy+1D2XOIzSmGsDa+acwvSG9HY6zFMTbDO9etijNxPMlMie/Xc6RSBB+GBsjYWB1JsCc+
JTGvEetNfDDU9n6nwvq6kRDF4kuzEBY1Y/7NYMezxnIxENOeHa1aP9OWQWcGwXxI7WmPl9yE2Mdg
fyqcV0NWyOGaBOmRw+FoEzSRRfWb60TQrezWQTIxblOPj4Mym1w9US+nquWDTXYIxYFSuWpeOC9t
9l1IIE0KSCRjs77N4+FtoHJH3/NoRKgi6tjfYCx6690kOs0GemhveM8YPBT1e+wRIRW6MAA7eR5n
K8MBsCvDkgunpMLa8o3uM7TbyykoYUWkt1OhdFJ1SUxkTQVcF0gdwi1jEWtljPDscmwzi0yj29M1
7hFHWCOyMNoVPF+LbEoD/A1ibbvZRP0dfXh9+5BNAF9jr9xoRT0scW9NPb8NXIC3FusXikgLYGb1
jPaJYDWUHOwSs2KbWeQJleGl9Kv3xlJxZcSx2UgzPEyRrkkbVQrzNe2/RgKGQCjoxqntJ2NVebHD
IkG8j5b8nhTK3T1Zh6b8nCL2GQYwcbZULlpAwnwyo14MFjY0/LHkU4JYq0S4N+oOAFwJMLRxgK5O
YEmzFC9La7BzQO4ehYVzypp0nZC1tjM1krRmT/mI7V5hhR8aaXosztmLRGRAy8jnNciUiMSREtAa
9F2Vm5hODACeMcXSPACytdLFYPcR9TzscnCDpo/8AheJv8t6a1XNHfDhxvrqfO8AeeF95N3DttKu
R/zwtz06wtZ15Koz5mgvK50YLbLPF35jxbRswz6pQU2jWmFwMDoPrV4+WVb0ZFMB3KT1s52KGZ+f
VFVn8Qh1jTwXzSJJpuduFFinONr6g6enX8DP80Mhyjf0R0/+7CV7I7Qp8GR7bXnIb5s6AeVnsC8e
fXSaNqFT8m2yuTJ0haSgyh6m+Ms1v2igPnnPGZOk+HTxG9Wv1TCuzTFU2EEOL1G122BMnUtul9SL
8ybpI0UG3/qWy6SoBbDHC31l98ex7QTPwfQ5NImK8tFhbSP4GE33k0pqQJqOh18v6rVLPArJXt/8
CiGmY5K509fTWo4ueYPWctBlv4qdnkgU9773CmMJPw4tkH2y2LrSpeDHnwme2mCje4X0eswoypMy
GtcOArMFmA7y5bhB8K+XKKmjFOcyJWdea4e2hbBijVKssE4jZ5AhCwv6wCwF/DcRRE9bH69snwJP
TiLGc2bfz4HMD74xPvd+nCgE94GsLvTcBVvUWiHrPXfThpN7aoy0PRIjtQIPSnS3YaBKaNG9sqhn
R89CF/ZAXBMinlvVtm6hOkukmsKJ88eE/gVpVHgogVS5OhtDVKK3BoZhZwpBHBMQtNQrSuOxx8+S
Yg0KpF+yGKY3dbQOYzRXfSsAc2tQPTHyu4RsTdJbol0/IxvkuVAW45LoRTDBTbK25DuANXuVcxwv
PJDx7FPoJeHzXEjJiq+1a26Bi4ScPChCu1h1GIWxSf12a4vCWWb4q5ad8wz5wtwLFzq2hWVflwZS
3nSEoBDzfHPvywayiePn+xKtQ1cvXTuumSc7X7228oLhG8Hje0AhBeIE996MRbBxpEFgm2b+H+rN
U/LRiFZ87/5T7Wo+BCLoJIq7HxS4v/3bgyj43x9+yT/8Rj99X3KY/7wTWr11bz/9i9KzddOl/2qm
61fb5396DdGXUF/5v/3Df1MR1Ky5/3jrgp5Wt/Q/LDnvk48k/zlo469/66+rF9fRQV0h22G5AeDx
L+UmURuBwsbC7bN0k9QMCD1/3r1Y/i9cIbYb2CxETAXi+mu5aTm/2Opb+ZbnmCxtbONfWb/8FkZm
/qC86Q7uX8ewLVY6P29fqsgpYIwivUh6+sPcir6J6YJiiflBWrzFYZNtks7aMp0gQ2+E1OFFJBjp
XJLmhGKpmHx4knNydcfPEj/h+lf1+93vyXy/J8Swl7L8AIekaarwEVUu/2o5ZGkwzbWMnyHJq2fo
/zXzwCIsMXuUWYpiBRIxqjqLwrCMljNafDbA/V1Eu71LUEzLRKm93PGttaAwJeTPws7hcPsnr/I3
RTtvouN7bNcCIuio4HXFufnVqxwK/ARyYjoZ0bHiC7adE6EZBgPhu8z092ROIPwqnR2KsvcckIsx
k98sJwrLGjb0TJG8Q006rSuJ5/ePX5v1u/Ua2zKXZX8QmJ4O1+03OD3dc+fZDgMOMR2BrxV7iOY0
ZgcUT88j3gFs8zDLGkQSm7B3rpUTxGdioeJ9XOr2ciJRcJYVXlY2cU3ibzizneU4CJiEDOc7BjVQ
E8tkb+akf2VpEW21UttHKNZcSkK3D+r70YRtnlIZsB03/wmnyf79W++CpvTV/eWbOq3Zz2+9rD3H
C4McKXs1OGzrrVdhkw2pEqayqCSV2UGe0IRJtsknYZ7npCYoYRQITId7dowMHvroBmQrozRJxVjV
9oPRM5jGFNGsUDo1AeuGYcRabY8kxwVaSMokYHthTPB4+by3tdCJXiOstY6Qk5bZ/NaVWDhS11rH
Pt5s5jlLnyl1X2QoBxE/LGe39lepUdE+eO5DedEcDnl0GJvCnqEWWP2fDnAOYo69v3MX/R4eFQS6
zgTTMXzEAYA8f36T6lgGo9dFTL4qd9sWzQtVbEUw7Kkls3j2Pynxv0FquGBumtiYkXlreQi0qMkj
7AX+UL1MvoeICXc+YA0A2xkQ63ImSNuvsBmLaTNP2CG6xLjEIbM6n3kKdA++2qabmfmrY+KPi89s
MPa64/v/7P77HUeK38/zDNOzdc5G0/0NUdGdAmesDY9BvtdTPObvTmpdqPnfs7i8GT1eIjGwfDYj
9qiq4R+gb9glkeepFVlFZWWi5PRAJ7UvnuIYICX/J3ehust+hcHjhPhx/KOu0Ek1MvzfvEL0rL5r
jQ2uOOE/V015JRbgLWrTVwZTwtnWBYNYxB+oSHjxhqBhDP2EYVf2DvoUa5V1qbIkQApNnmEWrSed
0NWS2UArggeyIOlaN4icH0Y9vwHtc+mnjE0W+5+uCR5mPNioB93zD3vuH/9iaiTy21+MqYdrccCw
mESF8/OlZcCmKSJU5j9+kiIOdGOILW1ANU9F7EtQW+zuZ9u6JHO9qzAxtzqXAsgqOErlTc/oe+lJ
d5+FrFRAc3c5hoYEl7vpQ5Dy74SxslIyghQ8wtHRvkQY6ZjiAaDRXueoeUW0eSnL7IdpEllOrhAf
7BLsEgUeZW4QIuLFT80AEw7B0rQH3qjwxBb03ZjENch9duGp/xFb8fGP35rfCxsQVTATMi3F1FUT
pZ/fmtGza5Pk45nFJ5OC1kdJBQFpyPn1GTNv2bDuHPNuqO3Lj/fKiHnDCsEHjE7oGLxil3o2UO9b
hX0OhXbJLX3fDsgkIwuro3sGufW9pi13tPTeJQZokZFXaiQTbQXtIpaXR6//5Pq4afCjM0H/CnXz
0uGtQ0P+Qi4vnxISIMeOT2RaMNd0eKznq2YEMNTkN0FlITVwJqY9/TFyNQhYwYPudIc2Ia215P4P
LPOCMu9FS2s49Mr5/eNCY1/HwCf8+OM38+8UAoFtqMkYWGOHt/Q3R1iV5un/MHcmzY0k2bX+K8+0
d1nMw0JaYAYIgiAIEiQ2YUxkIuY5wmP49e8LqJ9ZVXarymTavE1bt1SVGYjB/fq953xHNmT1zGzF
fc9liLDbOceFQCJQ45yffr6J1aniQQc+cifj+vjQmwcFjQhxUPMaPIvgHitQfJLo/tfX91hifvvA
Ke5UFUEMmEtaKH9+2KVZ24Mq+Q48XPE0GQ/62HxyXJj1CuiCoP7sLTgUJooOLd8HEZf5zO8M58Jj
9rjR1eyXn0c/Bhnflar8xNJ6By742jMUwVDkvyrg+XzryxAGokaqHeovhkI/MNEBETM+6tyiuSdO
2mR145DNVKDSDwJRjZYZu9oIfqgeorUok5gMMYLlTkC7J11UCRbzTID3CVgjVFbPeJp0DEV1bHG4
zerpI348W/hf+zFBSCygIEQGS4t0GH9b6qsbRvfBin8UvfraFtbr6MPQgdFMjMERC9kh5sdrBn/7
X99x7unve78GrRp6IORApBzUiRMB8w9l1wjZymCY0s2asQRp4WJU8Jt2WX5AzHUWBVL5peZjqnIJ
7k6wUoUGuB5cafSzBKNf0e5qhOArwO9I761ipWsoTxyAWMiA8Xrl+kvfFQqdB1VBBu3tmHlbzN7J
DMjy1oRZN8FZfDSpvR8tIcaQnIiM03HaT0rZczJaxDhoBIMqAVPjdFjGg4/drgHclbhqsrOSXRAW
9Hw4M6aJYz6VEOAWGgVr7ek78lt3SiHqnR4j8yG52sK4D+gpYzLbEZezjoPxBu7VQPkgFpEL0lMU
EFfspkfP776Gnvdd22TbRTopSmbgMojB70O20bGu03bZhu7RdWU/r1L1Iw/50mOCFMa9VfbOIg84
5cduu1RKt8dWTJxXpkQULfrBSqBnkbRLXdB0CBykb+za2n2mWnQ3g3weRuLlks4FTyHlkwULBksG
kEIvhfBTqHstz0sAH+MHPYqlKjF6tV0brikPAzX4qbcN6WsK5xEiIM5N/Ym86oDDCIxWC0SvLEHn
o0jYsOCvu2wiYqtevM6iSz4dPoyOJGRWNKKdeEHjsnUWTTR+qPjjHPYVXgkbnFcM1BkYUxTW+FRD
/hnDHM2tUKB+pPTXe9TWufuiyMbcEAqPyaOvNzmFsi64DYQcMBvFxzNmZM0j3XIWHkFK8waFZMCR
iT6nfVBiG+6FUz4hUwvXj/ePtgTpSzZSqU9LDO0yT21zUxaNsmA25qJeQJtL1OHobjPITfTN9qBH
5EJa0KCnlNlmiK5j6G6DAsN4k8t+Gfg/MZcRQCKClSg5sBEcgGkXdNqgmU8ZiqtQQikbZH7hgWtQ
M/Rtx0bFLNL5wM7rz/NQvhoi/ox6Oo+NxPZvIUSdsxMn8wMFvNE+ZX2WPwmm/bxGQAVUL8UcUUx0
AhryKc1LgjM2vTxEOF92TdcjUdc+hGTbQilbLKw8VJ8xGs7wdfO3d3Hx0lQW/40WPm1ed6+OEVxS
PTkOKS6MHLTajGaqpBZ6siTf5uNt7I3kl0ty0ED8SVWHNI0AcG0MtQcWi3SXll3BIjUuAgRI66hr
d1XFscoYDUziELQeX0tvZMRJBcrnaPAl4i6dIcmIJ2ahNh/tEfgN1lxszUsCm0k5SE1Mpln44kDu
XPaFDTuyVp9dZ0v2EqQMNc3J+bA/GqXA4yUCOc9dxtDaUMmlEsutoSk6uDp2Z45FoFZigUg9wcqX
iIsnWbxzq2PFSgbzqagXUaisgqFhYFlVL62sNz1HKIy3ND07RN19wYtapagvunyZEU9shPEPtXPJ
k7Xjb2Hiv2emeeuj4AvbnbHtIctw5rvrLZl7mcoCZTHrWkQNw+LH762sW684+Qobzg+vcL4iBC9L
uL/aStNzOuNDvMB63y0ReNwNtbzHFRMRcOQJnJkE9UYK8ysl15qkLz4Iyyc8IiU5KvwOci0+4DPE
1FS7a+hxXllRiHYRwre+28bZkAAT5MJFRBkXozKwarJ9sCNtWIrGtU0w44xiyN17SBar10YYwT6y
DMyZGXo0iKf8gjJP0Ii3eJZRes0lrvf12NYOYXcCmrjC+D/nE8Wdpc1rmLxN5y4UxXl6XOzj4XpG
VcyZDs5NYGOI3mnzlniylZLodsSMUF5rgzZgrvy0i9bZiqIjT3qmt6jT+oJ08qrUlbVUIgiYZefO
cqKht7K9N/TrE0/nq/aGY25Aoosq8ULnOsTQ/gEtmvZdQLFPX4BARKKnWgI+i10Vo3gJDLkLhREd
sX7XKrk0Zvg2JPqrLmX1xP6AAl0q2zQ0nX2RjtkhgG+aaeqT0ijuruqdo1D8Yt0r74MVLBqrNp9Q
uRyImEGdwK4BJAUNlRZekroC6RtFa5yZb2WNuU51hQsQo96EcXrRG8wLGXIj7BDmNbLNE1Av9gyD
g7Sm5eVzl4s3BRtbImX4FBo4GfOcxwH7Z5f2trKuZPrJlpgsDFSSM6PlJw8m93bgY59lGkL4PFHe
08IcF9D6UdN0MFVlZrHykNeI0FEypDRbJJIpqCvNWXmj+mG5grgt/dnyA2NrjvbA6uBuq4CBha7b
6DOTkb46GVIQDjjPKh4tXel5q8qrv0xpE2He5vqEmVt2Wd2AvkJYEUuO28IIsWR18d7MjC9fRVPn
6yXRNV1f7UGIrPLMDrYEMV/KRGAxdPyXMlVt3BhIdjrJeKDXma+lPre99aK1B8iumu595YRLEND9
LuzDexi1zynp9R+B6lyADGLli0V2xDVIeksfLRMa93DowdqMd1/Xvft82jND2zqmKEcREJ0iBJmo
HiOihYBdROhxjpMqtLUcc1foHYCTivWlDrqTlsKC8pH28WLwbHShGQtVQN9qO7iJkwVt1mqVRjO+
+urtEOCFMmCFYETL2w3MEuURhRBKDMKj5iE69RXHxhimI3afsRCfnSdaABCMyZqEpbIPaLXHyiwV
E4u6jQyW4voX6i7KXuIP3Tn2WSzVvcZEp7g4XX6G2t48uUnHiMa0JCuEdfWKjB7KaDyzsOJRgFS1
GrGpzoJU5SPsdfLa1IQFc3q0Ou+o6mvqliIEhVy05gwP6NTgKfjVROeLjbeQ7ICZospjGfvdLhfb
ocbRoUWMhhuvezXDIX8NjHiFlw/tico2WdfmAbV5eqookBbqWBNdp7bf/NHmlizGDfGS3kGZwgY5
2TcbKuFg6+KceVyrYPpaCP1r9Nk+axz5K+Rdx6pqh6c4tA5WBg3UdTbRxVW7ZOUk4p4Q/ZMN5CQG
MWiFqtl5cL+26iBO7M42cHu84lZH85KCyl8bzfgp8px3Pk2qHY6t77QdnqXiVC9pV29wiBBf6nbv
mKRZTVVaoY9CyeiTu9fSVDDS5NPT/W0rVEpR6HSLOon6pY0lHVBgEq41MYkNs5esIx3Nrnmsquc/
BrpkqLH5WYzp160+y0hnXLgSSgoZ4etAiZDSY47Zd3V8ZqZdkE/M5OuxaXd6/jVoUO79lk0dDRBU
bA08Te5yeSpv09zLvjMqUUDU3DCzcg5lZAVrtrwny+wAN3i8Ml1V7wN6WcCrCWNQC7TNLh20JBL9
MlSpP5MyBivjR1T4We0tM9/tCXPgva8b1qQ8qDHByX4Vgw0idBgJt64iWiqeYQGYWEknGaguX+tY
LZZexffhN8M11+qffqESywH/jjQsHWncSPJkDOVzqSSSBg17Xk0zZq12w7PTZp+m1n+0aHBRQKB4
1wekafWOTFdgpQ0QlN5j1eLQBEYXw7EaUf1yykN7N7jPWJjxUVEYD4J1MPa+HVL35rg++TXTva/K
vtqExtDMofZAVxytbWE5kJDiVF0afZQD+6XVUqUcDmIQamyuFWwMWa7Cst2Ar4eq0amLhjeVq+sN
MKvh+bFHde7easxVKPpzhmTrwNNgIt14L/IpaAxzY9KjwrNeM200HbDKDj2WAYG1hveqMIcnmBAD
Oon9o5pyyrKYJ5jtZQrYOmaOtECd1i+jKNky6u6WBBQhq5II18M4PCghlg1e28Kqob0Qa+YU41ab
/J5e250tj+9XeriuCO6bqrSFNoQDsD9mW3FVB3PoTry/RmdD3ezuxYcq6/CFKEFk7YoXLoKWDwEY
GrgjJCqPDm0dQ6QRvn4gsoOyBOVep0YaSCjMoHaTXpPR++5SmlCpnR4eJXDeQZrLRwSej+cQaTtq
IaC5jcH7IOL3QHA+6vDX5kBF57UFLqXtgz2nF7YjV7Ss8Vwk2NjXXBJcDTWUc6HJKYgQR0Q9/B5Q
LMtKas/ClIcRn74V5tTYGshimiDljEkGlX3LWD3IwA2nbZYsIQfxJUYJfbJkiJH8fBo+gQlsGjs1
brOVLaH2lBmGazf2gLipqzhQPjwarhujuUTkRm9CWhjLkoOVVZOR13kkefH3pElgLkOpzlBA4bDg
p0Hq+6IjEM4TyzeecnEOgUswIoq6n8QFIF8qVp1hA7GIdVw6aRFvHv/Rq5xeC60aWR9pCqVYLjaE
EnL5SDMHW1E5vuKI652sXrYFiRy06SMOzGO8HibwSYSCIijIXX5RK0+8cztXXiBPRWVEb61mX5Wg
Og/85n3tS47j7B5qW1VrpcppN4+Dvm5dRc7VylWeFKJ8etFjU8575aC1CRfbK+0zfpH6KXbqZ4Xj
6SZ18CmrlX/iNfyqINR+WraCATYe8a7g86M9M9o7IwdZK0OLo57SHOKM4+pYdnwkLqfWpjGUvVlG
LpTr7C0YXf2pzWW9c8hie/xlsA0of10hNnGGJR2bYHEgfJEaK0jfUEsTWj+OU4qjZm+dvHKeWrfi
Lyrsedn52edEM0HY/6ICONk0FZSlYcjcgxYSv+kajOjpvL9oSfqs+kayrlrbpQOer8gQtY+9TZnN
SoR9CM9RVMsWdYfm7UzaExbZD0gi22ddTibwDCMCTgI8EQ7kjsLPtOekgTv2mOvo5NaOqBvWKkTE
RQSV6snLF4XbilcPYhsEEyl3tsHBW0nGjzrMzPOYSvAlDAURTL/ZsnkBMs603C/HM38nPUyx0WoS
+agqgYELO9wEXq/MqkK5q4rirfHBXnw0pZtiCpEvU9JSbZk+OSD9GNiLu458Zo5rjK7UYKWUR4BN
iDYhNIbncdJiALB4MDZKWHy1o7+oqm03auoGKBKOJVFoS3B0/laN823jdP5KzcvkYwwJXY0L+9yq
wllj3fZzq9xmRnfKibtee30HGELvm42Vhp+FIZRZluB4Djv/7hbDM3T/YjOkpE1JM0E6m4GeTmr2
4DKGpFSowbcxEVYFLoNtjXh9ZhMMvktgl2fuR2bG6UGPdeBMwuGfNg85o4gTf5qxtAFiqbXT7O6R
wc0zRPmdT8GffcCZEwtxxJpRBxhIFVBLpnSAcX/ZOi7RDBsU4TQTMRGGjZe7aw7kI9GmQC1ANeGq
mqdqkqySq5pRD2NDsmlpgBQTqK2o8ZlNJnTSFMt3170b3ChaAeAgtg8Er3/pgXTvNKQJrhvyTxnX
2B9QYCTGV1FxZPXi4KiMDQgydvoqhZht8DoSp26whlOIJGgFjU5TDrYDPyyNld3o9peM8wjRl4jk
dLLGygwRo0GFyEFgG9tRu2qizgd8X5pr6XFysYedOwGGUE4/+TBmR0xdy5o0jLkxSbtH96KlHsfL
c8JayNyVA74FUBZ0A6VI+TmOVTa38pza0vgww+69nXLBK3dCsyIKNAHR9g2VbN/CgmqAcKyEiYN7
cOp+J1FSOtnGBiO+990QcRCuCYjw5DC7KkDhil6M19Ogy0ZbBYvLdulq7I3ZUO9tkENmpt8MFIrr
ROfnljlCHkeeBcMzlkQKp0eDSkT2OM86c14SIvA3LVTt9+EN1RM+TstQdMM2HJoSf26gBmTwZRy5
Sz5bHrMjUb0FjUYHda48gIsKIIZSH14zrXdXtS0ubSCLDSSpY1zn6BOrYduYwNPImPX5GId+iYWL
97rxqO0H7Zahlp57IkMP5lcJnDKABmkanqjEyBOFpATS1Vv8TV/4t9wjTcNI6po2XfiprWH8PuxU
+z4Nm44jSFGODFxls+xbv9/kgvGPDvNm8lo3DYefMburZP7OaHzApXHK5zHH4UW+8ULRlL3iJu1B
VjiqH9f3D7nKP6ax6Ff+KJP57X/+5/9GJ/PHP/c/17/ywzfmjt8lN/+fimlclxb+f6/ffvuufv4C
F/dH6fakpnn8a/+lpnH/3dEctAymNmVYuorGnKX7VTf/8W/Ov6s6hmQyL/Ezq1gJmRD9PyczhmVV
13grSJtjDqtwFf8Qb09CG0Z06MBNywQv6Nr/IzXNNIX64xSIVD+GuzoL1vTi6c40Bv7DRCLnuIdK
FOrqUMd3GmXHOCQlQxoQZ+xk30HjsTrjFzFSIJk0zjlddxxjxJTZNYrTfZmnxz/cv3+8a/8na9Nj
HmZN/R//pv7TEPJxRehnqEUcR2OI8ucrIt5A8I0hTEiG7mIbaF/iEvaF5S+kpqOJDSkXJObYNll1
YXIlHx2JTIcRqHXSq6W/KlH0Iuz6EsM+AVTHGTFUAcdk+b7laYAklKchby8We6gU7hkcGwZmkEkh
UK2imDlhvRsafqoWpNfJ80OfmYGsr/cndsodMnh6gQhHGoDUWXYtNf9uuMlBNMGNO7XuxtNjGc3N
9tQjTyws7xyN/nqUVM1UcTOt5VKLJDu2dnuq1ejmhlPsxlpRi2M25Xx44HwCzzmbRXY09exu6c2p
NgkHbL9L6M1Eb9BycshGhodwxXN36wKsk0V2zf3k2uaAm0x/5rviw6dwj7EyVt9dJdaigDzduxUt
2rojtTmaghqMbY09S0ZXWeBBA5NOpirA6qLu2DCC95QzwBBfzYRazCw4zjgmF1hRug7+Jyzl5ej7
rwBDcAFWu1i+JlryapTRlTPDJa2iA9Cwg6+J54iZneOubUc/qAX3pUotGi/useU1KwL+8JoXz3dj
hEXhxjbzZ0PvTu2AHThWosNgTlfu2Fh9wMgnpJ1WXbcQPj1EHZSGm8QH7Hl4pZ50mzliPblLtXpJ
8xnV/8AGkUUvDr2xni6a0hTrKpIXOk4nb2K/17H5WrtvNi2Mrs32Jf8/03DPlcI4RtQvWVZ/IBP+
m8zKh0btz1+dZdsoxylpVAR1v6/4dWirtaQVhzKnxlnNdQm+qri11l6aHKdWCPec8j8izK4MQcKJ
X3qybVz1yhQ8+Zv9x5q+8T9fDdI9XTdcB/GehiLsz18cmGjFj2Jw8RnPzWy7U6OL+TTs4iSGpBQR
eor9TTDcj/Nr4fJFqp3Kyf1l4gl5mvtp5M0uD3b5EL2Hhndum4hqP9kbQQdbnQq94zsLrObkmd0J
Vx+n0skmO0Cp8uonRZ/83UGAzTnMj0C+EtI8fgn69nHB59n6azchaS+y4Q/o+wFFrJ+Kn0XRXTov
PqiUA6C38qmK3qjKudRp7k4DPwS/uBDVVziAaNuTqzEb6B3FSn3VOwcCfHzwhPdDqunfzP21ST/y
T3eTDR1PDhITqtY/381qHCEbjDQM69pfBVl3gSh96bX8atXpNWrIDv5lm/Xb41svK9YXgynBZJDH
5m1ufTJh3LLe9RNSuDM2YOC58gKts/rx1yutPT3W3y9UJ8dUw8GDmFP5TQhTAAOqAhv1hTtCBHMy
uLsBpZDMr0qRHDKGiVEwjXBjuAHpEfQrno1zQ7CFkqZ3JR1OfWodqVN0HjUV80FnwTL85JBjWabj
Hmr0s0FrA+RGxeLxpWZas4Mzfy2U/FqZ2bExmh0Uoxs4201YDaeh6E+BYcw1J91TE51df5grHaHi
bXY1Et4SNRPnnMXLIpKtZzFuu/IYtuG9iZAkFM0lmV4YCV+RsG/dCw6CpSFz4kNQWgvobkdN92+P
90IYT3buL3v2PHy5BJCwTJb5qWvVeobsACYXmC8rPhgTqLJdUzEepjdmpNnp6avEqffDkOurv34g
6r98IC6fIXu7ZinOb4oR9o1u8ncQa+jTfZEhUAYoj4ZTzh4T1tSYpolpuif68mqgl++EcwA9C69H
+RgD+sJV0O78Wj4pjN1KbhrBPfe/ucZ/rhcgrlAnmAjDHB2V5p/f7jjvPHPsWCscq/gmM3uh6nvd
+qHH0XlaQ6Hon7Ro2l/a5zryT2GMdRMNwbQbCFWt/qs0/W91gurvWtHpIqDD2BwGJkqM85uYMnIj
W+l7jfYVY4rcjF89tb0g4R/nqc+26mv5p0EjtdPrC2BD529WTmqtf/6EDJ0lkyqO+E39t7vRkg2i
ZQp3I+jyPanBjHenUUd7Cbpkb6ds9ziLdvnYncj5u2Z0zSKdC3XNdgcHdpe0Au9ne0BUwWQopoK3
l6FBWyNI9zUTKqYDbMS+ASdMuyHOejaGL2At87KJ7lYKW0REh8L2lvEY3ZrB2Hi871HrvfbWNa8h
BTP0nzZQtmAmtxn8mPo1z+M1qaa7JGBxgh0ZYdxtyeX2Ut42JnIxfiq0bsHe0NGrxcXZI9rRMeRL
M0gc6gXImWJSI4IU4KNCzrbq7OEFJN5R8atDS/ZFdW2rBunWCrLbR25FB3o3NHz5RWW1K1L7nI36
hp4grq9471PohCYyjqkUq2xjU2bYAd23DPZ1noD7deDGaW57Sg2S3/jZ0NsORWBtBszKkk8y0vQ3
8LB/82D/xXNFqkMCCHIdDpqPY+gfqmI3yTqfOBd2RKxJs6mwqlmvHFN5cazmrXNjff7X35U2vai/
LcaoxlElognmKDi5Nf9Yh5Pk1nTCZ9cITdAPmqwPKkQMN7Y2fGTMrOpVTa8AWTAeLsgXHq0zSL3t
pa1yJjmuzmy6fsdFQuM/wng+JKxkogP1oolVoMB4ET0RN105HmXr/N3C9S9uF3nwpq0i1eUYY/5W
sisOHXkiCFgUXPe5Kuyfuolv2VflWmroiRCQgQU1GaUzdQlnUbpTg+LZpOORavZGuMhdOOn2cX4s
K3b/v76z1u8rFiJbxSYmBKsA/4km/893trHhiFo2p2IGg7PBDNSZ/5EFZg+O1TwaNrZHjwQFXY9O
KlYuZhkcG5zeQ3A4rEx2l1lvCNIQ0r2Ig4/02vIbqEYVZd6Ow44QWprFTryVukKbvFPgdGsm0h95
Gf1g7dbOpRv6bsbazpgWdGZsIGxXWJKEoP9vm9Et7cgk6RDVeVFGZYTPcow4irHd2SWNjrauL6Hr
36fXIS95oGlLOcxs5DRI4Eg0IhemxnaBj/WHFlDi9pLiKqrc16wNPvvpJBOYaGT8oFhHFPNhnV0H
lyqf7uR3E6G3+ev7jYT99wpIpUWDxk3hYAmhiwzwP99xnH6BkZgUdElarmv25rEjakdoJEh4xMAd
29h9C8LkZirfSjY8p/mEfvHOoasywWhWiU0bapq3Mp7t1PgeVfKkjIFLk5LzliGJrCrtn8ZrWejv
NCQ/5b4OwJQ0sYWcoSdLM7H003TCit3k6PDgdHalWXgIqqUelM+cJEFi/7RUUtrST8Vj0FOxDqD8
B/ajdojEENbIwPmR9h2BlWxb4DMjiXPEMQ+KEo7bTZQBX7BKcQtsjgkUWCAscwI+MNsSZNu/6CjW
mR4EIGaoRefCxWyVRhCBZE+YR4efkMUNXlOQjzR0u0nPTXPPrZn4Zl6pLaPhDYyWO+96bLOsGMy4
S7KnZZEHqzJQeiiMY7Z26vE5tCpczV2IGzkfn0u0Ek5a9qu+/cwEHJnRgrhj5vFZj005b5yhWdoF
YhhBCh8cwJW07Cmnz90WqZkts4HJVxi6b07SoPGRXPB4sS1bm3OO4ezfExRIrCurE2GDj9GoMyZr
XWr8q0ERrWycGBzWXbGMIWvliRPveoJnokmcolnFuI94olJB6Q3z6YkMEgY0mni3bP27ssrLtMxO
O1vdVqdGsBBMxbOD+wUv3EimbPjSmhwmDMEZVp3qSSjyFyfs6Z0nV8i6e3/QN2TmgHJXs2vKu9f1
neSw2J6m3U9gaa0kB/CGZ8bUiVGtKZc97QS9UudlIXcQTDiExM0u5WxGknN0FyOhMiCumcIlc3ff
SOZrLlN1MPF8ghyIDXwF0xd5y0djHhQ0YyPAmxqwPC2YIuJnlhPeUmEuAezAZwUM5Zmo5EveZpc3
E048McdheMMK/WSG0Ff1bA9zGHFJ8O1p9W6SyFdMNyG33OCpHAs9vnJ+PylWeCPUnTyv9DQdxBOn
OwVpcxqNA7wsJi5Zq4AKLV7MnOYgKrZZK5IrFrkrwuN7oE9EagKzvDA51DooKcQ3i8GTr2nbnhgi
acl4S+J3Lvhcx9Wwjnjr5nG6qD1QGiUBOgoBgUQr435mfKXEOdrKFEEO9NqulWdr1K4ORnW4lnPy
96CuGxNjqIhvLfEXfEdXjITN2ud8qMS8k2ZOxLCjIgZP6v10DI9sqKXNa03VUOrOGc7yZWqoKMMt
mKY0Y09C0FQV2KiObeme0wsZTiuvTs9aJy9DD8JbN8p5SUFRq+SzxJiEbXnRc3NDivtmSLrvyDoG
RnBoZHirYxaYJNs3Rb6XcM0CwAUMvI/T/w3EyGUq/63BOSfEGehGuA6ar07191gbrurAYg8SYD61
k2CmndA6hbjYYWEFdGTBq8y6hLvv6+0Jo+fBBDsOCQk995we16xR4s/URGJJdks0uOd4LM8F2cIO
ZCcLuJe56byBbwbXzkz27PZBtTOz4WJ2ZHnRuh9KFnyh0oipmovedkviEhbTHeuG9oS84Dx1yCbX
ArPuV+muIxZ/0Ci3JvfO7mhufGJ/gS11l5z0rUb9FXriPP2tEJ/Wbeqvpt4KLxJpnT0wIV6ot9KX
TylUQ/pFBMKt85hRYebm16lgAwfLUWzAZkq2AufEkBNUlCPy4Sapg3JKrPTY1tFN2s8ZcolEJ9HP
RkRIiAwRhenRFPFtKqBpMp6o9VF/1/qxCTgdVzZKOd+qa5Z+/lw8fAvSY8k9oiXHgvCWuOgSNZmn
K4UEo2rEp9RQ4OZd+SK0UgOt7Pg01vDKmv1NCDBnKnGCC7sO3ofcqraqmf7QQ1Ss1cNflBHu6Ori
XCTvQh0Gvr7oVgfh88AEDpCel20jV39RefPmUgREeGbsJYDrQcLXGnCkKiNupQ++kgATf5XJepEb
8qlJHW0B0NCdFxl2qqLEmStH+ZVFBMwZHvrDLmzdtaFW2x509lq1nWztTWPpoo73Aq00yhCki6LS
tjCd6Mw60Q8tlJ91p0KznnwYZU08q5cQTz3ky8AAHumoTbNM9Wp8Ht5rBZjg4wK8ymlg8Pir3kC7
YBmiXjvFExtTvDPEVF4qBKMbGj8AFEFEyCXp8h9TkttYtPUiiHRjFQLQfewBLUi8uQqFry3N18ZC
FpIIfrGok7eR0E/uKHTq1KHV1gNezyJB3E9JaLotCg4LOOqnO2L29a8YAsFCZRgYcX5bDNXPbOyq
7WgjIQMOQCjudL9NnBRMzt0VI3PKBVuvtmRh3QZxqCtQ2PaIW1xrmtcgnRLUCR3fZETc4b4+xNqg
bmqves0Zcy2DpJjgt8wDK7XbuawIK6NVzXmU13IWaGG8qbQBkAKSoFEb1o7X0QGnq2048JlstrjQ
1OpV0wv0Smn/Ykdcm58F1lzzSbJJ2ZfnMWP6BblSLyUNg1dfcV/sPkFsyzEoTiptUfA9gEbeCTuL
Nvz7ZI9qvFVjdGhJuFs1AfwtNnp+uFPye6kQpVBvRTBe3SAgrCDzbrkFT5twDBytHuFIOqxAXaoN
h0jqg95FHSTqeTBgHWCJ7fatC5zN8H25yAneoYtfbpxuCJfkiHGPjXbHjugQYyJ/jDFNSUZjbLKS
mG93ng4IEb0YImETPJmJPTybVapQ4UVPmNFf/AEkQtLExiJIy6PlU6/izYZGxqsvYKAhes9pySTu
Vun8iweDeiGl+d42PqyGhntLXFQ+D0R1N6/YdMg4UzBkaLJJ5x3yTPTjFjs5jsqHESmUXbNkHftO
LfO9tkQEsENG29yG8clLsvb5yuna7typXe15aNhVRaevDZggDb6aqbHcsu4HpMkPbfJsVf0pjUke
FNYsC8WPVFGomaMnq43v0FDPxKjACw0uUcGBHpwADPH8rZEszo01n/ZTko8X0/HMy0ro8CmJ1tk9
YKOh+w8Goxqbk2QdbkRyNLEBzGxQF5kCyK4m/7ll982F+uw16Wo6w/cDwvgCaVLDrjR1vnrF4lfT
U2igbevxvaWpM/2DtmSDTcvo1tkJbdDnAXWIiPj7FJdqVi84KgzEBCmw6kzAlzrb5aOJNlJS5FQ/
if1os3cH16hfOjqkUJxXHcQFQoDuj/oK5PymJCmvsXOad/G+ycI7Bo3b5MWZzuquyq5eEHlm2z4v
Cq/c2LKxQau8h+UXJf0UKwU2z6IOFtHdw/7lmTRJVGdFhlI/Z8IFzDJ7Jor11TCbgHAdhAuMnRwt
uP3Dg8GhsckYrxjifQizZ6MKbvoQHqwq75bYeXqbZ2WxP08taARJxF0maM+C5hvXyc5O2NaEhi22
1xaONewyaullzcqOn8rmYAdQPMSNkygSqb3CW5DQ0MrqG1bjfTBVnyGd+IZXN4IBOI0G4u7icb+Y
TVH3Va39oyz57p18neK6cdmlEc4ehiF5DGfylDJyKk6b6mus1fPU9qk8rSPcNj26YM/klCHI3RbZ
i9LgC/BdzilET7A7nhTp301BK8C2XjS25GSAumqrRN3zdKdDXJEFN2n2TyaH+4Cue2xg1Qv9d9ll
R2nKF5IEYzSw0EzSHgiJ2cAUtNK30uPn9FNNUrvZK4FfPY6NmVT5UlSOkMo08craetYaSL4n5+s0
59PCfD8936l5Ol3MNBVqU23el+1+qqJ6Jj4IEKlL7exoVXS2JmiFTdocOV3YiLzwu7FMwD58QKQx
rHw5Ah7dhQ0lcM/JJ8OSFCFAaP27pV2i3uWD54OdwkZRQBDS271gjb4Q2rTvK87fvhXcFeShephu
eeX2LX84ddZ1oInWa9G69cqDLIJbSLtd8qxmSK9vw9heG44Nj0nYNFlz3XgR/V/uzqy3bSzbwn+l
UC/3iQLn4aEbKMuSHdtxXI6jpPxCqByb4iiJg0Ty199vU3K3JLurG01fgLgButCVpGhq65w9rrW2
U37GzQGDvGYH0Xe9DL4FNlkbqwXu5GJZIe+BhBzgo1s5r1KMdl+0XAz5QrskzfiSesU18IpbubXo
Bk2VOrlemOWl7wJzaWjW+FH6KH09aYD7WyjtBXOVUv+62q7BlYTjCqVaL6/uAQNfJlTEWkCFD0oy
tcy7gq88LfILy6RBV61IUmcywpTfkpwzTtNHuY/SZJXJoa5joqUeffIrQnmaPNqUMlpLBsqOAHEd
kkrCkbuvlmtgI/FtmYOP5bLL7JPgfS/NfTdPbuXzqUV865Z0+GP908ZBimWZ3jSr5IXU9pOa3ams
JIg2yIOorf+gwOMoOQWlVl3FRnJjFNepm18VMkzTF+o9F7bhSCwmWeyxuHPz3ZG5bRp9yfXqelHx
gdvyK7XzTJr5nWcMo+xuubAeQkK2ZbJ2gDzxMeHzJghaoolcfA9oj2lRcJ2Z6Q27J5+qtrwCYUaV
Ar4wKif24i5rfPiodNHM89YqL+s1yHEm75fiVPUgZMKaXuYU6xYHwPKdh/AGKWkqWfLmNl/eKDxR
8x6hw16HbcCqU37yuuIrzb3t9xLyNSIBN7TfmYzyJSTB8tE08ivxYXVRXXUZshjZVu2HHAyVkbkP
qzXXjeWO3xlz3UnHV3rGJVuSAtSjW917UOAEqa3zIDPedTjTjepRxrzssnvJlO9JjY4OVzHZUusq
64dcaiSy+AVVhkeds0ZqepWED4q4qixI7rwWL2fEtFhpY65hI9vLiowCaohvNre+9pUNP/fhMniK
rPgJ8d37isQCgabowUwpaz0QytuvoPpnKKYG53oKhPgS2RadYhi6fe0inuC1M93e3hsLKHuoQlD8
upMoAaYUuBv2a2dTVbIJL0Rzgg1zbMe7gvSJ4BXg+3GEIo1XLr82ZgYIa0NKurAALdvOEqGmZu5G
qcJSZvLSdYGaZR1uvtC+viVpm2yBnyolV9Sxk2bCIgASGmva5Oyv6XhEaVR9QsUapTOacLmVzDP1
Tw/2mpdRXhjVN9AXrAQIJlHJVbGNcM6Mmh1zOXNK4QDWgSTDChMi1QYJuZUWv71pJiWbKSfd2wL9
w7JKMwt9eq8pG3XyeB6VzSxuNtMqLGaOwqd0/csc/c2zxAIlJQQ/N1D+MFJ/snBIiwg8WXQBZx1A
VuTcBiulZO9dcZOpiw1DaNZfk6lb2+qLtyAFX7k/NJXh8GrrQUv04ik51MyqN/exge5ZDvaPZhX7
Vik92hDCX5FT+izDuR1jV9Zug3iiG+fArkcTOz4rREZMW7ysPOOyXGEFY1NNaQk9e7yeolff1zGf
PNRsH4HVWbGl1w5ekcbjyr0KLe5Xq/6RJCjctqtkvjWUr41qXWj2ykdeDKaiA3U1in7ECfZX2HEG
WBDMZ2FfZItsioI9LVkP6Slk9gwMkyNoD0ate9UiQZoULRB+m/Zm1PJNVPR5sqAaC9GsVJTneB17
F0URfiuYsp8Z0OvQH4AaggoqrFL/3MpZPeQZ7L8y7fySDXxblqtvf2cU+mWBgD8kJubYPtuV1TUi
w0uhMcLLJUK0P+w12lndl+usfbbwNCx9WTNAajYqW1RLsg59kfpfb1EuvVwGdn3OFDu/BBB6tbLw
viZMfhCChjZlNQYZHysswqUHTAMtvyqp54BUCW0xpyhpV9ehh3BF9+PNOvx9ZSU/Ms9OJ2D5Z06Z
fQGkDkHERyI28QqCMgCVLNankaqq5zWaGAiL6+NYYfHckiQhMu0Qolhy15lBi31KDqTpjGXBqHm1
unRRY7sGdP113cbIJgLN8JqY/SWhxVFc+GS3C2fFnqMtu08VBguLRYy8cHMWyf7klk2NkyZh38l6
gzZEki9YtYXaQXfT4Wv+9Fjp1LClqiNDJOvSPWO3Ee7Sqm8jF0tneFTmzDWJs6PdRUtZNqUhkx6y
S7LjSLQNXSyYwuwWRiGVZUZrrQQQU3Fx8vQnSFIfggI4PDTbWLfKzB+7TcHtL+gb61esfgzPKRvm
iVLq581WZa0bwSkryHeyYvEp2VLXKCHtRM7GJA7DL2nuC4VZGQemxU47cgU24XHeaBCqDrr7Gmga
dt0/gUoi5aHbsZVmDDAc6WlAw/YmivZn4cTZZNWAcMXBEWjY935euc0ZCyK+LjyVNQkrNrFu2Eho
+cojo1X7bLs5UxcZLEu2n00i14CBmCDMCJw1yqdQneYZ/nmsb5vrogARBHVw4qUBK4eoxV3eKQv9
H2VRXlh1BL5HR4ocL2Bol6mlXofh3Kst+CYVl2W9lPXBNDsySOEwzG+N7Lqxlc+piYeIHfvKzBxY
BUuusM4V2f2/rE0f1xBToqD54qvRo4u+xWbN09hPDinAjmd5/pxZ0bzz94s6L8aNbk6tBM9AW68k
HCDOVJAZ0ImR3qmrfQGFfqksmpnmRS+udEZMNZnrCi7H2ti362Ux9RCsSfVkVsXx3MxxO3aevjQV
D2E9DFpta9CRen19vraCF8Pitz0Em+u8+hGUsFpheKKbGNez2K2fS9O+d7xbH/A6gVydFQscUMb8
js45LJ/tTMQoOjeVL6bRJrhx5b+GPH0P4+DKrbxp0JJb14vP1VJ7ggmXTjqDrezm3FTTWVAn81qL
5tVGvKMQs/3EgtgVPoduwZevE7KCrL1eJJg0qEiPTWo3+TpjtN+Q3UQIlcIj5kisNJYPxh6XYIVx
CuvBjco7z1dn2ZI6a2H+WLn1hb3FTmCp7zMNrwpfdBJNgBi9lHp643PkarWZoesL4X1Dw0hhnZwS
6teqiPp2X0pH4ZCHumibAhlNBXL0uVlIqNny9sV2pgqpuqOzd1wszwMDJ2uCRIwAgB0OfRPDcY3I
y+lI8XpCYNeI+Tq4jhwNF7Bj7O/JIZBTWtBC3SrPlXkZ+oxRVMdnzyliFKge6Z/ZekpC7FP9oJLJ
ogbDvIp1zBHofKd5RqmI6DK0bZAXLqMrml7sGFsHd81y8yVdJ8+W4sYX1nYSW3hklcUYtH6VP9fs
2GTRXIZ0do1GBNRzxXZYVSYfOOLmXiRoO1ep9qA3yrkswOOmwQfhcDAqufSWK+SzdU6350F1QHg8
OlOh+nbAZgZMfzhqOW4Cvm32rOtjx2bdMzrQXH+lhjXPSQ6XX6ut8Q1iFAKyqCt5Gr1GmSZqRXWP
cC4gQrO+sbhJihvN15lzS5sPzpWefDHX6/IsbMMrM+b1lvlTktvC71WpsQkrBAtvnFgqCz74+QuH
MKp7BDNjAYYl37C0BTFBiiEY+aYSPRYq2OdlsGF6vUJMSPnDImNjBxVSqgr6WCFDKpfZpKfWU/YT
NyzvQ79jM7Vb/k53lLu7Z1GYlQVBQ7dTNkTXMwZ41JKleq9q258Vi63GVbnIJhAC2UrWRBcrZCZS
3cajtziZgpNF+F6dMZg6R4QXDWwJYzE1EADr8CWwoxerSkm4CgIti0uWZvU7jS76S+KJPLhHUMse
cFQaI9NxdwobNOPxsNHcaTjk4Op9AH50PNLNFbuS50taDlDpwpdkvVHHCiQRobNWDvr3AR3SJCRB
iWNAZ9UjLZhpGUK46whHOSj/1rxKs6IjIEFDvwxhL4w7LgFbIdcMg2jGtIuX1K3vuxOxhc6GkiUv
UW8uViX+K0MTF5z2qmazA5j5jTVdm64yrhSCBH1AZ8JAwlBWbHcJtZnF8mwyDzZ1SFYWBFmGFDmQ
fkW26zje1ar0pptKQ5ICFzGOYlozpLHL80i5t4P6h+vhXrpvaZkGzhgVrnGUxC+mPEzRMIspabiq
BS+RTdvBLuCEtxOfBYDnbruEgoEgO7wGmwUD+mLqIBJuso6xSyANX/9swf9ApYUWf/d22RqlEWUG
OZfs069ZCeiQ7wYojhcl7Jq2pS3bUAe0SN4xe4On3oIYuVhb4zClq7dt0rknyhuFET5Y+eazQY/r
rA4SEeEh4S/uFK/92Z1qSWO7j1XDfLHq5r4zfmkUGrteiACt8ZJrpjJZB9wxtQhxO041Xqi0E1O7
ZFbqwBihv3vVmPm5w0Yif+WF4yL3HqKSuVuASkfpm+oYxY0I3gMLEgGB/GTbhKQ+WMzLg28LRNHO
GSdq18lmfelwqDf+ur6rA/2lWKQc+urCz7Plw5JdraYK+zp2NOBjOUzksF7e0D2oz5SN20yhWVwH
WgyH0XCubGrgcWk74VjPqsc8QRg+sMheY139w6gC1qrH7ZkaKiwiZvQXldmTXlM8NTY6Ae3K+e60
yU3rr3lpNAhM+B5ju4g9lHayH56MFF2ND5ohZzV2v2ftIv60Rpv6bKzQLZl4EDZlFLxghIdg6ibe
YWMLN2ERwhpnsjLsTzBH8265yVr1HgKHKbRdqaxEsnFM/uZ7Fa6nleqzUDqkrH1MCvhmikkoaun4
BD6bO21IO8wNxo9+eWM0V6peW2foK7dT36cVuwKLx61GZh+63JS9t/mZpd7TONyetRXBu6rqL9yl
ueml00UAEyhBgwGq+ZiB/rTyzVtvxaQxCdVbRl03CWh1TvKCVi9bElQN0usiVUuQifGVrm3mbUzj
mJ2hnzupp7gMAWeU9u9xHd5FWvPZdGtlCkX+TlvDr8WlwmK6Qww7oXPLuM1qWBlHC7sbg/saR6rw
NLA3KqUFenB6BEPKlTDLNJN0Wd18UyvcXuhzKJk71uzwZrTG0kKQecwkQNE6Z/bPSPfuTGWDjAAH
JF9aBSxSRvGuirKSR3G6ya3xao1CncUGA+hhLOjIq7stHDsD4VSKJ+UBBZybbbgmb2jDP7fuBin/
XHlCKuG6KUlwK51Z6srQb3xmy2dOxmPAvUyh6DHMWV+lsU1ya8k0yofzEpiL3yMaNltqk9RcXVkL
H07PCi2dBeuEUySjzpOV/8COl7yuLXopVI3d5MMPlM3YXCBKB8Nwg0IE0tmFuZtssUmZhSReEUwq
XzYMb4KvnStyzUcjCliKnSyLc6bLF22IEEX37dQFQkfFZn2VKfE4tJli6exDYHlV8NiABpu0bjnz
QnSrbZ21sjT+7RVvYmQeahZIi/sV9lPM74HXOOOMtX/jhc8/up9qsr95bFtwDu3WuQyhlAVLhFlM
5g2QD9i4WlPsd06+qNZ/FGQa1Y/VRmfVi3iLlVFfmhbFn+6cbVrveVNZl7ZB8u8GrDIElk1f4Hsl
jdNl+Sk1zftVKv3OMAJZnLwIAHoDme9MaMBKpM6DBV/Rr/8km9zt4GGHZIlTNhT8EcBNaPOZ6CQC
bj8BbldmgUC8BXFIX1KYMMinSKtYM5NCehBUQFdW0BD865+qvcX38GNN27J1RpCAQU9Qj25ctXFr
K1wbmSxPnda4P2MEaLZf7Sq/qkHxorKWnO3wyv9vaEj7D/KuqO+OTrWX/O2oLw8I35zIAv9Hf6mj
af3LBx2pBD8tUTwDNv3MHr/skKEELuvgG5cX7l6pUyj+qyckc964+snaR9MYCdLPhMPgkIIjZvrr
LywmCvZ/rOkjeD2qalk2RxMs3O7nHVjoX9ngrz/eW/nkt885+gBH6yk5ps+dzT/9/NuvICw9zQaF
eUTu+hd2OH3MgSHMketgAnR+wYmC+ueJB4aA4oXEJDA4HaqWZYGy737gwAwh3K/ehlBZUsIU1VRd
cNCmY9tHhtDYVGJhCACuqoClVVwVlh+YIUSRt68hDGdkmmAfIb2Cj0e7DfTjwYnQuDlILoLuRx9a
Mw0h/Q3QEGhX9DWEydXQ0QE3AbyqJlQ+nMCBIdyRzUpWDcIR+13RE7d2lh/aiTCELdXTR/CVw5mw
dTymC6tRpNEPDIGoOtxPhvIYyebkDNIOiLrj4nvawR7ZnnzXZA4OTFPBDR/bwSRqoIvdJTSkNoO7
GRozZRYp9b8anAjVgPDtoq4M4N84sYQxIlggd6JbZHesMx5m1LBM2Dg9j4Q24mBpFuJNCNC+PRKm
RA2DpjTnwjE14doNzFnuj8TOi+94S3+RUP1FIqGPXJcTQT6FRmy3JOHocnBi4J16uCMyKvIqwuvA
LEFGxVaB/l5CG9ksJCBCamC+dPTfj72EOFPLQbcb3gu7z/ap7JDCBioOEtyFiNLzdhgjiBSyZxy0
K9x0icmHDhNTkGS4LhkVl4hqbIhnwrX651SmPRJKCXmEwywAp3hiCMoNcGOkGkQXU+OvDtEQHNb+
qQRZNlpVUMQMzr+qOieXwxrxW+JEhMw91JwKaQdy4p5XAy9h4gmhf7rgi994CZO4AiWTXTNud16G
dzVevcTOkfeJHNoIGi6ZBBW3+86ZsPlj1SNkQCu0XDj+Q7wc0kfofSZwA6pJlg0s8VU05dhd0mSH
qcQKIxefKqILwwuhUIn71+LWiMYM9DuNA8EXbpx4CRVxGaYwmsZWUAsxvUHmEi4Npt4nAkN4JI+U
9ZJJnBRe3sghZYEYakmiDah8eAUHB5Wlqv3TbOKCptKpRVZHrHp4K2SlFwEVoSG8iE3KNcRbIae5
92HQRqh08Tl3/Snq8WNDUHSZyC5w/2RJw2vWMqjEEjPgyD/CP/Dx2E4Bd7frxfHEgyPhknWyTtt2
1SF3byEW974X9Oq4+7qkD/hK/MBJ01I6WPhJujcw21njgh8dXsRgAtM/nTK5GxC5bRb/ve8kaOni
KSnVuR+OvvuBQ7obVJ/0U/sn2OaI0pPjT0/C0dATOb4aDDbo2yDbBNCXrjnpxBBPBPu6+odOdUTP
hfa0RyHLylDnxFs69PKQVeBq2NQirOkbpCEQ8fiAsEEyZSG5Z3i09eEFHDlLjRYVww42W+rcIJOt
aYM0BOsy+xrC8EZUGTgAxA0JH6dNS48yg2giXQoMoTETG6IhVPoyfQ3BYIOYYej0I4gN+EtSk4Pw
SVpJzkb6yixsl3kOzhDkgpJI7L6hPqWnQTuCsIgdGHDSmDiJnzoNKto20rRkDRrdvAFaouvo7y5t
D0uQSUj6oJomi7IQ9NRP3CVhhVNB1ODy4Fb3xe6wAqiDl+9tCFMfESA5YKQJDLXezIH1EQZA30i3
DfrZ7iCLcDg+/Wc86LRyy1Q+oY1c8Zuyyxx51OUYinW2Q53wWKR8vZ0lEx6NTMmRhvg7VuDOuPgH
RIIoz4eZYNNu3aV5ffyDO5LLb1syuqDeOGlFAI+Qigv3obI4eoeeGFil4VBvUS6SEIoeGsstZLFq
vyYuGQWXA28J+8MWENtxaiUmk1+MU/brxocaPvqnFNK6FHdBMo1D6GQVD1IKkkyGo/yJSoMCqdZB
ek1ajbLrut+RMC3aUVJcoYFJQQc25CS3ohgH7AhIoBuC7kEJw4qjVF97R9bDYZBkmlQV5NSgxhgn
noy8yLbpSeA5u2Rj508G5jCoyOm19y5EOyeBLjGtu3+4xsOrwWiQlv9rGWoJAG+AhqDN9gFXgzAJ
ppLaigr/pI/rjVCRJw/HkdIGcQkmg7PDruro383mRGhgLm36dmQOFN0nCDub1Ar1eAp2AZTspwgD
cxEG09veBwIXwfxf9kZ0c4ITO9DbBBpAMGHMA8R9mK5SZwV1bzsYI7ThGP7TrcNRMAE8ihng63QZ
ieOOsBRoouE1JnYgIq/3iZB+Nl+5CQznvSST80IhTquKhp3hwDIenIvgHNNc7d/OtkYAIFi3Ienl
2w6NIC6xkoEYLPLsMiEdoCGokIV40TOdojvJbIO7QXIJeuYt5FK0s2lXGThM2x7izeg6Vf19hDUi
g9B0E7Q+839QU0c+gkIEcASxxMVVknLJIGh4WQSNtP4nQgM/hw/YgQzf9iUsSjLVErAZnYmBzsQJ
6qIp3PNqWOzRwd3YdK35B1t4jk6E4PSpt0xaWI6MvgY48tp3cT/CEh7xoNu7QyfmlMPiUXtaeEuw
VDRyjFfSzMASKg15nN5HQgcuAlmUHAIk4S6HPiw1BKyMU7ZINASv7+wsPzBDkPH1n3nR10f4Xlat
vZdRORI+iRo07agzmPnsvNKQDLHPqPpbQoXBJfwtXahL9un0j7sB0oxJimzQwhbDLDbw5P37+hjC
AXENKFtofUArj90lTDfJLGnyeoOd/lEsfUAAlQgpTTqOP/SmLos+cBIuOH3iK0wejoTNJRpeTkWS
LWSK3t7SwB0SP6GBCLHxHZQh1K+OFEnYkKRicCnV3kn0tgQNCcRS+KiIjUpYkFn70ZFw5G5Qo3bH
ZaDDP6YTvSECNC0h/WoARiD/vjMPVkEZSa7lMubYs4YHl2UT0vpjJWhjU2sw7HktxY/LDU0dEaWp
t5gF2/jUwQbQfWXcp48NrNJl4L0nw54WXqTZ4GqoNrAFeAlDtASGdySAk/fPJECN0LuVyIFowpvJ
BkcCiK4HzopincGw4K0GaIhXBnufE2Ex2QBpS/dW6JRvUypo4jgHCPW0eGWIMEhDAPPo3quPIXCH
lBIOO3Iovnac+IOwITNhoJZMz5m5dvSvwRnilcPSP3BYI5sBD5m0CqzqnfYMFtIFa0U5AktadioO
8HKge9D7TJi0Z2zxh8CzuznPUSqBl2AwakrLEhcySEIs2aXQjXobgk8KxBtS3y6jOuWwMBEHvk7x
hfQdqecw02ze8CN6+vSpGF/I6Wfd8zt9KtAkGgQJvCWRY4hNCYql/oYguWTYTSsKNC4jrW7X46G7
JIACOeNMkGBTr6uDNATo2d5YIkkuSZ8ptdWdHY7LDU8g6tTqBFiOC4DkQWYSSED09xHwo2E1gtTf
H4hjQwDWp4NFz0KQEnuO6PCiBr2UXYugTyZhiLIG3E8gEvud8IcFKIYg50RfnvwaIRKwM0MMnxBU
+3epQJ8ajElgcAjR843UCn1NoUMCTGHCMUxdDbI9o//NgLlkw+qjouhkM2TUe+ArvRGRCf8gccUA
xi408gHejG6zJO/V72aQUqKzhPAOeeMbzRlYLhwW+F1cDqigg5TVYFjXH2uJYhvFJQNgPmMHtTzp
35JugUAVuht/iw7WLpMdUkufxJKqsX/0hA/PmBeoJZMs6o1TCQV8JZ06IHzILHRl2RCvBue5d9fS
VEWJTI7/+5QF5qNC9QGqTxuLedjOOQ/pROwHoP2jBncDU4ANQj/hndmGBiGWNAIMH0gKAWQO7kjs
VYh6JxIG2DkaVJAWQI11eoZHcQMcMiEDZS60BfYg9uGFDVx9fydBeekIM1inFkdTQuAGB/ETABE3
g4iB3gSsmSFCyvCWQsvsTmqP+AmLBbQYk008JknTG9K8TbFBgs3UnMH4LrwO8UTsi8EehpDqk5CB
CbDqO7KOOFMGHwDX99nnIOMnoNP+XUsRjAAoBQTAAANgnvYjhPMnbd1OUkIIxINzllwNGdz2vRrE
T5HdQjkAmLG9w5Ue+ggQZ7SvmXZxbySzHOSJAODR20dgCCF40Z1Sdy2qY2fpknjSs6WRB4+HhsQg
BS5Rpf2AMpwRD2BL6Ct72t9xjo0rxU/iQWj1U3NQnw7xaqgAn3pfDYZ+fNFMed8Xk5D2NkUZ4w2p
zQZZfMqL9TUDcGwVngLY+38WVccegmkHykOkGB2rY5iG4Cz3NQT6faRQhE9EbqFH87+jdAr4BCkl
gx8Ugak1YLkM7mL837AfRXMF+S1BS/Dr1FvgRmhkk3ztfu0i95DqL6IboOn+k3FyJ3T6aGbDboSD
Ll//4TVxRpwaWAHMQBGp4qoM7nTsy6/dxKFPkknzQXocjEKpOUAn81EPLWGMpOsPsYEMyxKV2MFZ
Qo4E+U5vh4EhBGRHPd4l22+TTIPJuUZiwcUkxRrirIcU+EPQhsRJB4QMiMs9eengRKA1T4QFukUb
t9PyG57n5ETAQOkdQoilgroGMcJkj5rzhP7IiIMcFB4cQl10/QHtD/FqUHX0r7/oX6IQIGWmkAjf
9C9RAxVtHqnAyCzoeQ/SEK/4pj7OUsQdya1IM9/Fn+oiPOEJmoquhTSshmmID2hWAZ7hy4b9aJnv
qSMTNZAVAD0DTh200QBZXuIjoDX3jhqkmUz/wNbtkdlk8AfOEqwh1RcgXMHVOLJyYoAngtnMh3Cb
aM3s4IZd8ogTODAEWkWEafqDAsuQX8P0ER+BImKIQUefGqzLHE+bVS7abVTjKE3slJEFZDS49iXp
TX9mMJgRkBJwYunCSNFxsqdIEAKuRy4lmvtYY3iJ5X7Ws7uyfaIGHetOXwSUuv5WV8OFOAyQCiEe
5Ic7dM0wT4TVO6HiRIjir4CuYey8IfTQrAKhDq6OfIsJ4DAxI1yND+jsg0dGIZ11LB3u+o2UPNM/
bo0sYQBDAz9yqHejf7HBsAcGG+GASpv4cCq+AyCZKQ/IGrZW7UAEg7wbnInuvfo4Cbwl0w3G3x3z
t0NDHMRPxn+ClUBKGsC+QTY+zLCBwF5vQ+hIRlBh0mrYgUZo9hwbAvQt1A7RdusmhP/5ifgPGln/
WIg4XoTJz25fYvhcdGsKd5sA/+1feMUOvX3AwSpABji/Hv3Fh2b1vHv0bl+g/Pvfj1b3dIvrDv7w
dZFd93P2//n+A7790Uc/6/VTvf7mZficz/OnRdP9QbN/zdt5ytbF3/7Mq7YND9cYdgJL/3yRv/16
9JoHX/9fPfdsXoRJ+MQeyMNHS1B4/Xf5SP/ds8fzZP5nHh49WRZHfsST09U8O3myI/Ggrz0mKeaY
K/fLdB5kR29OFiJlSt8fMM3DKgmV2XP23IbzXy7k345/DlORDzD+DQs7q/T1fWXtJbNK2SbW9wPc
hEF18qWy21E6s72fvEz/nOc/m9cndS/NLOkDXvqz3Kvn4vDJTB0kbPZ96bvw+We6zMrXJ8lL67Jr
5fU3/vv789vq9GyQlQmdu+87P1TF0zw7sjM9dgkZvZ+cyxOypfJbUi5/+e1nGDy/PlQMg3i6tHP7
/pRv6albIUzrhP6+D5ZbWS5fn9O9sdRNr7/x33+Vn5dJWByZQrYTfYA7mc2T5PmXn//z27I4duGM
0mSE0NciX8OnMDk6KUAo1E6FsvejuevhiROXhwOv+nfv/V58/cdG2bdR93V38Hv/2XFKIX/jKXme
53//XwAAAP//</cx:binary>
              </cx:geoCache>
            </cx:geography>
          </cx:layoutPr>
          <cx:valueColors>
            <cx:minColor>
              <a:schemeClr val="tx2">
                <a:lumMod val="20000"/>
                <a:lumOff val="80000"/>
              </a:schemeClr>
            </cx:minColor>
            <cx:midColor>
              <a:schemeClr val="tx2">
                <a:lumMod val="60000"/>
                <a:lumOff val="40000"/>
              </a:schemeClr>
            </cx:midColor>
            <cx:maxColor>
              <a:schemeClr val="tx2">
                <a:lumMod val="50000"/>
              </a:schemeClr>
            </cx:maxColor>
          </cx:valueColors>
          <cx:valueColorPositions count="3"/>
        </cx:series>
      </cx:plotAreaRegion>
    </cx:plotArea>
    <cx:legend pos="r" align="ctr" overlay="0">
      <cx:spPr>
        <a:noFill/>
      </cx:spPr>
      <cx:txPr>
        <a:bodyPr spcFirstLastPara="1" vertOverflow="ellipsis" horzOverflow="overflow" wrap="square" lIns="0" tIns="0" rIns="0" bIns="0" anchor="ctr" anchorCtr="1"/>
        <a:lstStyle/>
        <a:p>
          <a:pPr algn="ctr" rtl="0">
            <a:defRPr sz="1000">
              <a:solidFill>
                <a:srgbClr val="003399"/>
              </a:solidFill>
            </a:defRPr>
          </a:pPr>
          <a:endParaRPr lang="it-IT" sz="1000" b="0" i="0" u="none" strike="noStrike" baseline="0">
            <a:solidFill>
              <a:srgbClr val="003399"/>
            </a:solidFill>
            <a:latin typeface="Calibri" panose="020F0502020204030204"/>
          </a:endParaRPr>
        </a:p>
      </cx:txPr>
    </cx:legend>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43">
          <cx:pt idx="1">Agrigento</cx:pt>
          <cx:pt idx="2">Avellino</cx:pt>
          <cx:pt idx="3">Bari</cx:pt>
          <cx:pt idx="4">Barletta-Andria-Trani</cx:pt>
          <cx:pt idx="5">Benevento</cx:pt>
          <cx:pt idx="6">Brindisi</cx:pt>
          <cx:pt idx="7">Cagliari</cx:pt>
          <cx:pt idx="8">Caltanissetta</cx:pt>
          <cx:pt idx="9">Campobasso</cx:pt>
          <cx:pt idx="10">Carbonia</cx:pt>
          <cx:pt idx="11">Caserta</cx:pt>
          <cx:pt idx="12">Catania</cx:pt>
          <cx:pt idx="13">Catanzaro</cx:pt>
          <cx:pt idx="14">Chieti</cx:pt>
          <cx:pt idx="15">Cosenza</cx:pt>
          <cx:pt idx="16">Crotone</cx:pt>
          <cx:pt idx="17">Enna</cx:pt>
          <cx:pt idx="18">Foggia</cx:pt>
          <cx:pt idx="19">Isernia</cx:pt>
          <cx:pt idx="20">L'Aquila</cx:pt>
          <cx:pt idx="21">Lecce</cx:pt>
          <cx:pt idx="22">Matera</cx:pt>
          <cx:pt idx="23">Medio Campidano</cx:pt>
          <cx:pt idx="24">Messina</cx:pt>
          <cx:pt idx="25">Napoli</cx:pt>
          <cx:pt idx="26">Nuoro</cx:pt>
          <cx:pt idx="27">Ogliastra</cx:pt>
          <cx:pt idx="28">olbia</cx:pt>
          <cx:pt idx="29">Oristano</cx:pt>
          <cx:pt idx="30">Palermo</cx:pt>
          <cx:pt idx="31">Pescara</cx:pt>
          <cx:pt idx="32">Potenza</cx:pt>
          <cx:pt idx="33">Ragusa</cx:pt>
          <cx:pt idx="34">Reggio di Calabria</cx:pt>
          <cx:pt idx="35">Salerno</cx:pt>
          <cx:pt idx="36">Sassari</cx:pt>
          <cx:pt idx="37">Siracusa</cx:pt>
          <cx:pt idx="38">Sud Sardegna</cx:pt>
          <cx:pt idx="39">Taranto</cx:pt>
          <cx:pt idx="40">Teramo</cx:pt>
          <cx:pt idx="41">Trapani</cx:pt>
          <cx:pt idx="42">Vibo Valentia</cx:pt>
        </cx:lvl>
      </cx:strDim>
      <cx:numDim type="colorVal">
        <cx:f>'Tav. 0 (2)'!$B$1:$B$116</cx:f>
        <cx:lvl ptCount="43" formatCode="@">
          <cx:pt idx="0">0</cx:pt>
          <cx:pt idx="1">9</cx:pt>
          <cx:pt idx="2">6</cx:pt>
          <cx:pt idx="3">52</cx:pt>
          <cx:pt idx="4">6</cx:pt>
          <cx:pt idx="5">6</cx:pt>
          <cx:pt idx="6">0</cx:pt>
          <cx:pt idx="7">12</cx:pt>
          <cx:pt idx="8">1</cx:pt>
          <cx:pt idx="9">6</cx:pt>
          <cx:pt idx="10">0</cx:pt>
          <cx:pt idx="11">17</cx:pt>
          <cx:pt idx="12">22</cx:pt>
          <cx:pt idx="13">15</cx:pt>
          <cx:pt idx="14">5</cx:pt>
          <cx:pt idx="15">3</cx:pt>
          <cx:pt idx="16">0</cx:pt>
          <cx:pt idx="17">0</cx:pt>
          <cx:pt idx="18">5</cx:pt>
          <cx:pt idx="19">3</cx:pt>
          <cx:pt idx="20">9</cx:pt>
          <cx:pt idx="21">18</cx:pt>
          <cx:pt idx="22">3</cx:pt>
          <cx:pt idx="23">0</cx:pt>
          <cx:pt idx="24">12</cx:pt>
          <cx:pt idx="25">36</cx:pt>
          <cx:pt idx="26">0</cx:pt>
          <cx:pt idx="27">0</cx:pt>
          <cx:pt idx="28">0</cx:pt>
          <cx:pt idx="29">4</cx:pt>
          <cx:pt idx="30">9</cx:pt>
          <cx:pt idx="31">22</cx:pt>
          <cx:pt idx="32">3</cx:pt>
          <cx:pt idx="33">8</cx:pt>
          <cx:pt idx="34">0</cx:pt>
          <cx:pt idx="35">40</cx:pt>
          <cx:pt idx="36">5</cx:pt>
          <cx:pt idx="37">4</cx:pt>
          <cx:pt idx="38">0</cx:pt>
          <cx:pt idx="39">2</cx:pt>
          <cx:pt idx="40">2</cx:pt>
          <cx:pt idx="41">2</cx:pt>
          <cx:pt idx="42">0</cx:pt>
        </cx:lvl>
      </cx:numDim>
    </cx:data>
  </cx:chartData>
  <cx:chart>
    <cx:title pos="t" align="ctr" overlay="0">
      <cx:tx>
        <cx:txData>
          <cx:v>Distribuzione provinciale delle domande di brevetto per modello di utilità depositate nel Sud Italia e nelle Isole nel 2023</cx:v>
        </cx:txData>
      </cx:tx>
      <cx:txPr>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brevetto per modello di utilità depositate nel Sud Italia e nelle Isole nel 2023</a:t>
          </a:r>
        </a:p>
      </cx:txPr>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1H3Zctw40u6rOHxzbg7VWAlgYnoihqy9Sru8qG8YsiST4Abu29X/Guf1zpOcpGTJqnLJUsfRRIy6
O9SWihCT+IjML79MwP+87v5xHd9eFR+6JE7Lf1x3f34Mqir7xx9/lNfBbXJVHiT6ujCl+V4dXJvk
D/P9u76+/eOmuGp16v9BEGZ/XAdXRXXbffzXP+G3+bdmY66vKm3S0/q26M9uyzquyt98tvejD1c3
iU4nuqwKfV2RPz86t+ltc5tW5uMH+Kqr/qLPbv/8uH3Zxw9/7P62X+78IQbjqvoGBjN8QBjGXHCK
BZVE4o8fYpP6Pz7G7EBwTInNbaQEwwQ+vr/30VUCw19n0p1BVzc3xW1ZwlPd/X9r7NYj/PnRvUqy
g4+/e/5rU6fVOLM+TPKfH5fVVayvPn7QpXHvP3HN+HTLi7vp+GMblH/9c+cHMEE7P3mC2+5svvTR
L2b/2y+0/8awUXHAGEdYCltSjDgT27DRA445tZGkhGBGOd+G7XUm7Yftydgd2M719R7Unlz/rlBr
buNYp2+61tCBEjYniFNJKUJCboPGD+BHChNBmZKccrID2mssegazx6E7kD2z0v79eP17gsy5KvTD
lL2FawS4YG1RhqTElAnb3obLHl0jljYVSDIF/vHh3j9c40vW7Ifq/iF2YDqp/XjP0rq/9j1B5F7F
1VWqy/K2qsBfv1kYA39IObYRYza2baUIrJ3tMIYERVJxNQJFxY4/fL1Z+0HbGb+D3n6/uDPmPaEI
7108Amj9O70p9JV1UQCmb4gmkBIsiESAFUSwXx2lDR8jxbnNheJSSfZw78eV9zfN24/qM4+5g+7z
a3OfEe8J5nNdXF3X5RuvUyS4zTgsVCEg0AF0T9cphECi+PhzxDkWHCLkU7r5Kov2g/lz6A5++1fn
z8vfE2JOodMbXb7pWkQHo8fkXEESgKktdjyrOLAVEoSPOQKVSEKQfIrYqyzaj9jPoTuIPbfiHh/+
PUHmXvmQurwpcaHqAJwnBs+obC4JopC0PVlkCrwnEBbIHyij6NdF9iqL9kP2c+gOZOdXxc0eAvPz
+vcFWZKZb1dl+abJAT4QiIBrJFRBYqc43QJtTMSBgQpOCIDGsNphmyORf4VNz8H2c/AOcIdmH/F8
erf3hVzxzaSjUvAC8/wPygEnprpNh5dN2NYsfqvhoDHbt4H37ie//ECOrkBJwgXEXbLz6rzGoP3v
zePInZfGAc3sV/nm8er39caUt8Wbpiqj4oYFg5g5qmoEMpEnvhmWOWQxktoEKyEFVzsEyL162Zz9
WD2O3MHqGQXg8fL3BdaYXL7l0oK8kmNCBAYJAKQASDF34ZJEMZDaCKYcoV/hetmg5+D6MXIHrv1s
1b36cfW7Q2u4Kt4yilJ5MCb5NufCxoDamOg/XV72AVNolAkQsn9IOk/Z6t08vmjSbxC7H7uDGWT6
e9zhk3u9J9Q+62/mw+ereJy2N11p8gCcIUJUYmYrQX5V27CNFQPKCpFOKraj4LzerP3o7Yx/FYI7
Y94TiqDYZG+r2YCnlFCRQOAtkYCUYzewkQOIeViBkspBflMCChZPV95rDNqP3OPIHcz2e8rHq98T
Wm6gb6s3TerJAUaIgBPkFI2eciepZwdQCoRPECc2hj/sLLZX2LMfq4eBO1D9+1uxz0H+eOp3hZQp
35jcQzIPSSGggfljyNqOaFDie1RfuNrRQt1XGPQMVg8jd8B6Jpo9XP2e0Lq4La6St6QfjByAtkko
gMWIsn+hH/QAAhtXVAnwj4QxvOMEX7ZnP1YPD7ID1f519XDxe0LKLUxl0tuH6XqD6h6sKyxAigZu
D9kWSCo7FXT7QDGACuSYsSlijGZPw9Vr7NkP1ePIHayeWVYPz/2ewDqvbz6Mgt+tn74pQ1QHIH1J
Lm2IXeM/sHqeeEJ5ALoZJGtS3X+KdpToV1u1H7ft4TvgPSNvbo95TxBCYw101ny40R/gvbz6BkW+
h/f/LZaePIBVBXmYtMeUGtbgFpDYPgD+qIhCwPih92hsSXq69n7Y9irD9mP5y2/YgXP/Wvxl1HsC
9AQytuJNY91I+G1JhOTQIoEF6IvbKEILEsQ/DO1xoDjaVO4Q/tcYtB+9x5E7qO0n/I9X/3+itS3H
PumgIwcKM6YwdO7A+wwS7PY8WIJDqxYQbcltRSkE/x1J79HA+3d87/r6exOx+LTco74+vAA78+Ca
2CTfxvW92zznHv8XNM9N07eNIaDnSSSYgs6dPfIQOwDaBqwA3BOiAu+29LxozH6c7oe96m29v3QH
ov/q7saZgUjxltEB9HFQCARHIz+GhbMrJHDIhyDOj+2P0NNDGASPp9HhFfbsR+lh4A5OzxSbH65+
T1AtoXbwtvI4YGVDJRnKFFRKe1TJt2MAg+ZiZQOMGLShURXaxuo1Bu0H63HkDlr7y5WPV78ntDb/
6995reM3XVqj7MNALoDeABui1kiRnzBoTKHVA5JXaPVQUoBMvpP0bP7v//yfV9i0H7Gng3dA25+m
Ph3wrnC7vb5+y0SVIUhUgQ/jUY4D7XsUDZ6CJu/y2LGYqPZ1c2xeNOcZvO7H7UD1jDf8cZP3BNPR
VWbiN9VU0YHkZNxJocjY2TbyvKc4gaZqEwTLjigoY0i2QwNfYc9+oB4G7iD1TF334er3BNXhVQXC
2EPo2EuQ/+amF3TAbMkE5gT6SO9bt59CBVVCBuV5aI2CyDYyjYd73/eXvsKe/VA9DNyBan+7xMPF
7wmpiyvoBH7b/UnQ2wLsAfZYQSkCug93sissDiDBpFQATKC6goPchuo1Bu3H6nHkDljPeMDHy98T
XIe3NyDyjJ5C31y96VaXu6rF2IgP6+euWrvdzTZW6cd/bAz7XNC44WUbtpPCNDq91lcfbm7jD3/H
zP1gvvD7diB+Rs174Ze8J+CPC9hV+OaIKwUqOhPQBnMXALfCnzwQo9wuofV0zKt/2YHxKov2g/tz
6Otw/Hn9e4LsEPZO6rfVQiQ028MGCzSSyl/zbAYFEHqntQvo8GawgJ+m2a8xZz9cjyN30dq7e/Dx
6veE1VFt3rSraUwBJPxLyLjbzN7tDVbALBXmXEqIgyCr7xarXjZnP1I/xu3itL+V+8fF7wmm47Hz
HnZXv0wt/4PtwCa+E19/I/6O3PY/aMA5NLK/7f4DeF3H/laoCkA711ga2C6tQqEOGhqglR0Ec9jA
hdGOgvcag/a/sI8jX/fKPl7+nl7a81HHf1OuBnCB0gruBUOl2x4LbluRG/MDAnqQLWATEBBxiBXb
keA1Bj0H149H2YHrmdT18UbvCa6T2/IakqKHKXuL5JUcUEookGvIeEDz2W1xpQewIRLkWEAL6k67
cfs19uxH63HkDlr71bvHq98TWGdX/htvd4QuEuivA4qFMVDjuz3iT4UGdgAVVOiVRI/VqKcc6xXm
7IfqYeAOUvsLpA8X/zcD9YxtT4Pm1iV/9xAUqFUTDodoQCoKRWuo5G57QJDNYSfyqL5CrUMCZX5Y
zvd60EN97nlz9sP0MG7L9P/0YSbPM4nHLUYT2E0wvTtg5slZJ7//9O4B4dybnaE/Uob9Xu9+upY3
f35UEjoFRg3g8eia8fds5Rs/dwruGXYLLA5+ywGwCijDS6hwwJk2BAOK7e34CcgNYxsCbHmUINFy
OuKbmqIK/vwIQgW0eD0JbvBRaeq7j4CoAKuGJlk4AWIsl+DH431OTNz7Jn2ckx/ff0jr5MTotCrh
YB1gNaAwj5eNjyhggwjIUxIURdjQzhAlQIqy66szOEIIrsb/25Khruu6yp0m5YdEN+extq+tqLjw
RT3l4cmA7KuulspJoRbglCHznLhvnTQMPmuzxm008YbuAml/43WRq+pV6VWuDj3lQBY3sdIvZdw4
eVg5dng1VK2bW5e+L2ZhajustiYkDqeWYU5TDd1xFfCpEXTexe3cy9AhrtVmKIV0Jc3kpCbd0ROs
9jw81JV+eXabM/B0DKrv9tjR8/TZ/QA1A/atzIn6bOJ1xrGjxtFh4qjw+vd3gir99r2AcML2D6Ay
UDMB8GDet+9l5UWXp9WQOTTz0LrUlVq2ZXJsmmpGO3/ea0EdxWp/hmkhJ2GC5tzLb2ITLOC31pdV
rSynD+rOaZPqVOHh2JfVoo6JdGNLxo6F8qXf25swTh07KzbNoL/iiixw2LkWS3IHDd0nHATnSX9s
VYckEqWrTUhdLuvPtiKfqN1IR/jFKrM7p86zaSTb3PFaXE1oxcycsySaY6vUbkvLxG0HOjMdq93K
xl9pWC27wptnQTHN0+YwQoWZBqyVS2bn8STKAzJXgSiczMO+K0NCHD+to8KtDfZnaRNs/NzqXNFL
eyaDhM9Cv7nWqLpmXC+7VGYb1USpQ/10OWTxVFj1KUvRUTc0U4Oj1iXU2NPca2+EbKd9nE+xjGOn
z7wjE9azCJaV0+tGzSTLqUNyPTilTFbY7gcnIH47qa3mK+rrv4oCB5M46+YyotS17W6Y+Lk/K8pu
2Nh9pR2smykNQz7viSkdUIXxksn4hEX9RRWE2gni7Nwv2ZJF4eDgKDotKuEa0667Cp/wMPsOL5qE
N21YGon0NCBFOPEJDifUoIs6YrOYdNPKkotO+5HTUeLEKf9SiXiW1s2Rz/rDKq1XTPBvNRPTwa+v
TdFOFLUWmKRnqc2XEmfXQMHWYcxnpqEzFHuuiZirZObGIZpQ1ayKSK+QaFdpH3hOpivfVRbLNy2P
Sjdr6ESi6hPraD1Jq97FHXX7mh1Rk051n2FnyOypZt160N0srMupzKqZr5BTSL3o6fANlyFxEAn8
U00K6uaJVkd1nJkpNx1yVBV+Z2EcTVRafraq7Kvw+8odzGBNEtYyJ7SSeIJ9AnOd9wsluzUZsCNo
NfVTMpGidvs8dECTn/QGray0XBTMnkJZa+aT5jCReJ4N5rtfd5sUqSuamE3i2ydhV+mJVWTKqUtx
6IvyXCW+dnMZnVY8hUmIxu/sZB75aB4N2umronFI2mWTROkvSVSuSZ1xx0R8glGMnCgMNtSYJWv8
RThk00zbG+LJc6P6KRuSOamyeQRe1MkHdVmS3A0EX/oFj5wgoecWqb/zgJ83qqucVJuzIq4nKFSO
3/dnpJPprCzaGTGmc1jg1y6RWbJIvag49eq8OZdxoNhM8Poz9E4d5tT2nDzAdML6Kj6kLN1YDfls
QUeY20RW7hRWJyY5sWonCEN7bpGgdlkVJNNk6AvP8UWWGoeWRl2zmM4Gyv0jEnNZTT0cVDPiZ5Zr
y+R73XernrWRU4FTclKrGZyqIhd5TZFj6eqEUr0oguACoXBKAx1NAtIkK1jTxKmYnrRlvylVeqVZ
G66aOghc1tWJEzOaT2iYDFPKu09D3kyxCW9VGAZO21uHaTCcxQM2rl13xSQJwGeYGoslov58oMky
b2U7l3SYSW5ZTs6tbGIHme/4RXNKssw7S2xSTQvVRvMU67M8LgcHAciz3Gq63mlLv572va0uC+V/
NVYQTMrYK9wi7M56S61USOrU8QZVTIZEBXMTluUGIc3mOg6jVeyP70Of84niNj5kddy5fmg3DpOh
74SKbtq0KeEVQvFKs7I/BLd/0YVZ6hDtzZn2pVMn7eB2g/nSWva57iynyekXRVI8yWrUOZ3fnlph
sFKRwK7fD0uUau340rcdVQc6cLti6AKn07r77geafaZeHk+DymAXfHh5hDo2TNqB5ccMAylJ4NW+
C2w/6NiPGHpPKK5N1sORccGPIwMfv/3XhUngvzsx6OcPxxMHf343vzUjKS13Lxrv83gV3ObHfUee
tfXNL7zvGWZ3f6bhMx9u0b4tdvtAnEdKBHrDk9j+C+N7YMc/+d7dgHuuh+UBbIcBrieBjiOgdSBP
33M9+8DGbNzuDvvMMPQmYaCVP7geEwdwahBsT7s/Eg+2Gf7ketCkKakaTxy679Jkf4frjQ/ylO8A
14RditCgNu4zhRrz2LLxlO8YnuRDBfvxncFQ5UT8EsKY50R+2znIH2yggMmmEPSCoZlIhXGzpIyd
2LbnomZfJIJAW7fnBRvmQ+vflnkYuE9mcg8f2zWQwFFYQMVgWxHUamxmj8fwPDUwbH1ov9a0d6Td
ZE7ISLgQEP4XIcLxCv5AXEMsyRyrl9PGK1eBCa/LNK7PdZ70S6OjfCa8wJ8kXs9WCRs8WI6MLE1W
fv+9peOxF0+nEgxEAo7zGs+egb5MwHzb0hiNbJ3ngzOoLrs0vrgcgr47NHZZzoOirpehX5z2mTVM
TCXtL4OH+Lrsk9wFVhTPpG+AmgVAAYaaLQGW9JTH8YK1Qzw1ddb/VfjtgmSXXtmRUzi7rzyraHbh
Z5SvcS2b0A2TUs8r1X/L6cg6am9ZAsmy514AR3dSq6yPZfkVMdu+6IB7zwSKDgXr5dqrbWuWUz8J
JklRuERYfKpT0k1QE5tV2YnvViXrEx43SeGk0jaOxYb23ArrzMnjYVZ5qjit6rCe/n4+x9d/dz6h
Ww8EWFg547aXHeQHi2S4aoveyTLruK1D6URR1k+UsbpZJEXoaE8tw9xbVn2KN7rgF32QhosQ49j1
Qrs/FbL++oJNv2IMJXxEIU+BxGhcOtsY51GBoRwMJJHmrDtpIY5u0mH4nHVDddRWCKJTN/HjwT5r
ouz7kEfCLeKm/ysx6AsEKXTvae8buPcsjlHv3JmiUQ5V0IIKO+6gYQ56Cp4uDuihLOsmCUunq1A2
FVUQHCZ22M5anCcOqsxlBc7+hFYJgiSmtS0nY0k1113Klp2XZ5dENnhNoxCvkogvDUeXsm3VVxYC
lW1qc+1lzF5XHcKu9IGEJQPwOEyiYFk3zExx0gunzcp4ndJIz/72VMMOXCnACSoBDkjsTHWaFyTK
O1Q7ZZ59ZrIgkwz3tdME/jczILejXbNIk7r/JL0r1lrRuiWCzFIK9DoxvJj83pwx532aE8OBCdCF
KEADk1DbAoe0PdOq92xjSgz3Vwmww6DBUwJr9KSPUHLCcHiiOp9Bs/ujbrAH3l98HxywCSEAduCN
K2Ds29++ad8MYQjOxjjCpJ8sHoEzobnvpg2DpVj19QAosmoZaO05jZc25/VQqFlCqJ7p+CuP/WQT
w+kdpznDXwkOvGWAh9BJoOHoBS89HsyyNT1gKZzeBLvTIDYxAbsGty1Ne6xTaIwxTs/pFz/S2Mk7
TA8xbi5LYFmBgzKrnOdtRj8xE006X3lndlt5q7CuLy0UDm5asnZdD+SL9CK4nsfRAPkmrKgyoas6
a8wRSooz2dQduPhyVVQqOu6y7rPqUHnEE8iN+gqbLz3LuxdWmT1usNt+ulEQgfPExsPg0Bi0t59O
t0R3Ea0yJy4itbSImLcVLU7gJGVrXWmvdfJeXHgJSc9Ly/gbaXn+BKXZLeoTcjp+1mXanEO2Yq2N
MMHEp9qatkEWTsuiyk+Q10/qnAbnkbFv656EG9EMYhJgb5glRbOydCNPa17IqbLMV0+ZdGHZ4V+t
15YXjRTzIerWXoy6T7BPKZ2Fm6KT5TQRvVqwOtWOTQbf9RTiq1yI9Dzx6JHXx2JResTMKGkhbvIo
WgQov7yLXJHtd5MkOrQSD06P9n14PBbhZVOn9CLhh1j59FPclm6DaHBokhryvNHHFZ7onHRIIJMG
CWiRlW2zknYLkSkztaNIkC3zruDnZS8vpJWqWYxs31G5ol8QyqdNJLST5aY6A685HIdetuxgv84i
M6GagCcwR8B+zZEg/YZFMXi8pkGzoS/F1A+7YhHyjjhlG/iHICNUbl+0ykFw8yUcUuU5lT6uIXIv
rVb6hxk5U7iihzUCh6izKJuZIg4nGfXYUtp2MK1tFh41jS6mUiMza8aXrxu/8KGFrDkqLyoiGmfw
bLTp/cQuZ5hZ2aoqLLJgFuvdofLaddaTr5ZNvTVJAmutUhsyDObFDuGFOr77kg+dmloeEBrQgYJJ
qLpJl6XoFkjZKuU3fuT/ZUhlTiFZkOvE9iB1jPK2cjwi3CaX6WdS1Mdl7aOlhOQBfjGhh4HnIVhs
1SSq2C1k+/llLf3QTYfK3xgEBAoZa+1n8QB4w59MX7pRWpvTKrwsW5VclKStp/cOhuMkcJUWxWna
i3zBTcmdlpOJljn+6sugc+y0GE4rVjGAPNdulKVkVWlFl6Ih7UxUfe5afXxTpKw4BbFBZWk8b8cX
PTYsOVZWsfA8uiSQ4l0yBqyFqspyfFTm67Busk2u+2+ZofZNkubTOLIO7xYCbLv0z0p/ERgTrUsU
D/MOXuEKg4qC7ogQE1ocW77gM2K1fGEa/Cn0eTIhnZ+6BvJW0DDRLPC9kwEgjBxwV+0qMh5fRy2w
ClkZWJcqc6oc6bmdSrIRiFWzlKXRkhSyAAnCG1wgq+DVRg53NzQXVJxa0qML7Af2Mg+Fvbbs7LNW
TbgBncCemdyz5wYNX/2gGFaFVTUgasLrq0EoXQ05r6dU+aDQ5OIyQz1f20BS/TYCsQK+9AGNZl0R
2hvfS+dlxfj53b1RZdubhDQ5vMOVnltx2Tra2IVT036YeVF3C/sdsssIskN3oKJyS5kWnyCmVC7i
pT29G5Xigq9DEMxWrapuNZHtxPMtM9VtaCbGWMiRpvIWd4wBtvinTjkIdt4MiZPgdpgzbkeHg+h6
tyBDNmO20S5ONHgUXBK3KYJVRevkImpoct7pY5/5IARHDV/fPYFf1+eqrGdFKtvDxGq0o20kTupI
h87AveBz6unICQ3uppTU1+EgAqdsinIeQVg5zPJhXae82AwkTd2aRcr1/VguPdaX0wxH0rGCUyoy
PTdp8s03nH1RWX+Z+3rJyqI/qcsw2gxW1kyaoHCCUgXT3AztSgbDkfJQfDSYFM1CrwonWqPwzK+A
e9bKLEqrHRY06by1qlS98K79uLOXmc7E8WAnKy/L0ToOrb/CpmndDot00rRhdxz1Qs9aREHw6+RM
+G2wKZFHnbbjKWRduL28+1OZBO1n3jdfsV7GSAyHeSXTIwbinHsfHmVa2ovKL/E0EKme2UPSXAhf
ZS6l0acM6eYMVt+l4H0/y0nF51SDqhoKks+gbGQWiAe2k5nGW0N7o7cW2PSTQqPM9bidzJoKSDcR
EJho901z1s1B8GHnQedNWcPUEpYNX+sc8zXNaOpUdwE+8lfVkFgrSI3SeZ/yfGrFdeRmYacOqQ5i
p+xSPccggpEoa5dIR9/zZMhWfthXIKJifYSMV04ivzqLrOYz7KgiSz9sycqPEvAvsvPPWM59p61p
8dkT0TevBFdeFYNreJbOGppmy6BuQZrJiuAcW2KKum5VRqa5sLvSnvFVMXC+VomHZwGj/V/aOu7q
9sgz9UlRJrDISRnMoVukcxo6dGtDgjm7y3kCC5ebu4xL2X7taB+5kRbtSRmzKQ5xeUSQbid+E8lF
U8mFKuroMkqso9aGABzS9BhBzjDPLHrEUVOcBhBRJ6IXZlbHvdowvu4R9qbZoLKJ8ho5U1nL117b
JS60QHQTlah+Fq5gQdQnmqf9yQDEaSaRWYQyVXOoM+lJztNglekynlXSW/miomcZ5EmT2MfNtA9N
O69l7NZVtghE5/KoiTZ3X1pQ2Ny08phjgjiYDyTpFlRlwQbTLHJFaNaD7MLDGMWRwyOtpgkv2sMV
VHrKTTZ+gbJG5ErRdTPcyvKM+0rMTLXQ4SyxClDOvIZ+SsJMLhLqHYdhBcxO5XgesaRzm1r5n6LE
HVTrH4VpD+K5UcdtWDbHYKCYlVU2nONAHxdWs2iM72BD1LcWyJMrxykqO5tObTFEmyBX0QYkbMen
wbDO/SQ64zUDSRoF57y1UmfIlVma0K7dpLWqWSaTw5ZnNegdQ3shcy9zkiKOZyHOrInuabFBgR0u
I0SWHe/hu1wWm8Ln10FaJEcVtpyB1uy8bI0/ydq+OB0s/1OeQv0kUwk+yyrRTqMER4vETqEYltas
nPWiwE6cd8DyeOWENDJrMv5a6D7CblhX1bztSmtVchiRJV4Oj6eJW4KXdbvAq9dRKM0XWNAz29TJ
mafRhcqr5LjwQH83tBy9TeifJprCexDSTzJq8TTOzrrOjk4HJM5rP0gmd9lAE9fcJb4PZL3N2pO2
hFsAixkmdVaH07rLh88JJvNQQ6Z4jL1muGkksCkjVsBtgPCC5ugmaZZOzPjoNPXP+lHwaFgMYUB6
QH9y+0iGKj32huYCBw1UNcLAX8CJ5+UJoce+iWcWyExHtl1CvON9Ms08EOOHxnMxKCYbDHWbGWS7
nlPDXw5yNpSeBeuv1fOQDV9lmN9IYaUzUih4mxpThfPGLhjkoMOkATV3WkSwdHFjk09D3JXTKtGf
uq7+Sjt1Jts0vSjHaFSCrmsqR5aqPytQ4K+1lq1DUJw4nHlkWfsA1+/TOYJ20wjYFkCg8Rg2VsNx
HnBc0XYaoWzQLyhOIYXWUG0ZJJkndVedQZYHJSar+4uWXb4OLLnK8yCcNLKMpkAYy+O7L34sphVn
/mlZF9/uJjzQhK7yDCo8pC3mYTy8IHb8ktPZAgrOSIBESMBr7+pZpM2hUiRbAqlc3LsxU/4hGbS3
KBNRHhrtHbHGbo4imflTw/ru5PezhX+ZLdh8BAVtaOgFJZRA09f2bLVWF3ZJJKFoNjKYoQPP7PYW
CBlStWZam7Ry6Tg7lijzKUst5XLkhesXrPhlEsYz+u6O46fYho7wncRWZiKAHnKvcqKskm6b6WCm
ld+4GteFmyFULFiQx5CgS38dalUeiXqWy3lgshlRRm0agYdFLe3SgRyJTII+gERWFObIC7Wc/95Y
+uuUQXsAKEJw1Dy0rkNr+/aU+V7Cmio0haNxAilCBGXbEFhUZ5o1NOs26yGIznLi0QkU+JpPXaSc
eCD0y8i1NhH8TTuuaJLeuaOy4LiDydCy0iFJ1C1VxdRcWly6rGz7VZs1N60uk/OkLCGrajw9C0rE
LwuhIFQXFjCpwYK6rWJ/VxSE44QZdCbYEkrcsC1KjALdk96EoPYhmWACqrQFxk5thU3loCJwdBPK
00LGIIzcBYdwUMSxQNmeeLTIV7wr3UDa+c3Qkxichk5fmHu8qwyOhtlwRo/NKGwlgR6KbcMG1RMr
BS/qFKCUbaoEbwwUio78tsyBkupzg+PrGnbcTa0UCmFxEbJlXUFvQSKYfwgtquaFNxdEfLjjU8mK
wL50ODCNSziLZmyL330bApPapYfBq4WldIyZ32sMyiV9lU1457WrHNfl3Gcluqxkdg1/r1JzXtZJ
vUxVnM76yEmMDwIcysJVReJ4ZQVlPTiK14uhsyYtj9PTNGzxocobN455XThlTBxQ59TnII1XUW0G
x7fK4cT2zK0u7WiVd/L8//F1ZruN81zWviIBmkhJpxo827GdVCVVJ0JqEjVQEiVKHK6+l53v7wb+
BvrEiKtevBXbJPfeaz2LnsU0v0he8ZenBE5/rpUeLg18Uniojw6BOOFOxJJgbPfopWFts3uuyeeg
Fa/OjDEUC9NW7NeXuPTVE9exV2/r2plukUx+4L29dxKy7OCVCrPmMe4lXkpdh28tTV6eSsNkZXfz
4w+3+FK3bc9kOjqj91Yp1xSdVGhUHyOe9sivSZs1DYgMvtV9ex1GO+/LPnFPZbx2aS02rjeHF//x
MPiYqv8zi64s2KNpI2mESaMYtYSAPWnVZNMczflSw6gdaaR/h/2/GVPZX7WuTer2CccwzOvjULXy
ZY2xkZF82Hd2GfamIfwdbzo85bRuXXl/vhTXSXZrXPoHipz71iOYKWpGSF4HZDzGMhnvwVr+68pZ
bhgph33vDF2qElfc4V1D5l8JRbGJ2KYLvXLDdfNDYCz6KwMvc9sIfqLhYRY2/lDoWPHzlEx32gnz
GZoGg0u9JO+lll1WTVy/qWSac0/38mZ4HmjMxAHk+yKoJvNRmQYuuvbajWspy5bHGjK6Quv26Mm9
uH8zHNJHYMWOtS7UIuxvH40/OoZlKrpHE7RECgRFpE6BSeQ5nONj0DFxjKr7wh19jWSnTz5zJTye
ZDpJuYQ5tpzOAnjGyaMBaNuIv8EI+lo2keNuvKkPvj108JOg3Zi6VOdxw5Kf7VCjI/N+J6M3YruG
7kkPiqeWB+ow1TqENUGjfQg0oS8ttjE1ah9OzaUn83SrIfZMyRplgSFhLqIBS4UFm8SXHjYJBO0s
FNNv4cb+t7W31eW/n0keVqlt5jFzkEy7zmbFgLjq6Hs8L9gYfpzWxmt2z3/EdXw3bdQgsVDNrZ1d
Vahu+EudIMrasq6ORAf35+SuMPQeWGjRckImzke7OJvJ7cJNGA6fiW/x/W5e42zLYNVFy1y1Z8LG
qV2IfZm4V+Vfh6sd4rrA/QnvLaiCo4nZflVOdeLofNKJqQ4b0OOP/ellHbGkWPtyfSejuug2nK5l
0zeZavw/HL7fK+swOY8yrArMDdtOduSVryXqRuL9EQ15w+AfXqoGD+5Qv9OK6BPhWImece+ls877
1VvgWnlTVdTOWJ9s253XxxKYVJtsomRC6fUoe4sDOR8jkCtjivsl52Nd0mwoW3sArOSebBj9+M9K
ENFysQSQxMBQw+saJIbfxsfx8dmWLJ2CkZyGRC1713HPson5FVWHwwNQQeY1CzZPZatt49s5W9xO
3lk1r5lD3Sq3obrppRrOz4d5EsO5wrgMq7Dz9y7l9SvtM87p+qpNE2FABaPlPdoEh0PBDeaRbPul
+seXSJ9hIfp7L94QDJ/ZczKPLeyXZ5tEJY4JpeMtXZ114zrNvHn+9ty6b40Y+O75rI8vbZlkzaNm
luu+mWKgB36kv8d+eRht6OfPo9aqci7geFV7C53usEaq21gK7TWmly7QBr2q620mMs2H53jMIyit
SzxnX6c1M34a9oG4MskpKBt/+/zH5zh2tgk+7VQEgT0FLt/aoTnWj85IsPjmkiY84MsHFDaPbHaj
EQV1YEC6bWhxbJUk7YPpDFZqyqTkYqthruWJoWaL4li4VdhewnnFdq/IJ7HS/9bIkl+MjT5tFLHj
5AbgwPwmOvvYI+fAc+jGdxv8mRHlsStteSTT4hWNXoK8K8dhz8Kp38kHCRVAI8n9uRpPrCVzDvDK
7LpOk3xyHbYBCGdyrOvm3g8RxpBnM/Ls1B9qTt0FzrWRgd3CXhp/jBHONDstgDa07o8xq7Yt0dgJ
Qpo5leip4Q8Er0gUH0p0mFsRkf4QesHRLIP52YfQaoxedk6jXcCSbEydtf10oW8Xeu6dbTe234kq
/SJukyDvo6bdiop2eQ9X9QjJ/eXZJDHVeLvaF/5uVnMa+taeAFy12xA1dlONY3wLlrFJK6F+B5jW
b0PlgZyhGLTDrguyMi7dmw8JcLN2XJySrumy54QZcBc0F8zPzsTdb8dMXQbSq9o9lY05YAtQL1TO
ZFw+fKpsGpFxymUTrO+r+1EJfdEzm6t05b/ilpm/nX4z6/rWc40vemrsZen/9CMsQFf0U+E8D4lA
wAAP637+IY1BM+LN/XWK5i3paZuR0YURZjXNkFZIPugS3M2uEbq8+yMfs7Gqfbszgr48f6sFr/vo
NcCyqq7dTJUznTBsDMfGH/GSlfs7Crv4MAcqOc4Y3IbZhxqzrMtxrd3qGK1jhnE9KmY6Va9GEp6h
BtgffVO9VQwEW89voQnWLTyHNYuTMs6jmEVFsu4WUte/uFE7F3vlZlCIUSbGWWy6Rx3zu1VuuVBL
2qw/ypbU724w740LI7JXnnd0wiraKcwyWUs8lvImXA/eEFZ4l9SnxVEIYdVjW78nbpdZuDKzMZC4
vfn2NHTCnu27uD6IeV13rhpakwbAPDI5DWgnEgFDSIX/urU9S9+izsNu3PCxrLzU1zZTnRpO1OfD
ZaYN39e+Wy17bAd+eI5oEwuhH6AT3oAhoHldOTR7DkGVO2QgWGFuollNmafZi+ni6aWX4RGf8FYp
YFD1ULGTwsZM58pnaUBNe1/K5F137frD8BbYGEThNz9SIgsG/Y240MdCkbDXYSzFTYBvc/5VYPRQ
pdGQwiyN8nAMloN1B7XzZD3mT8mk6b5HtAduZaLxRzfOfsp7rz/IOY6CgvMBKpthVzB3MIGmwWYO
zrv9yhe2672jAqYJJQvWGB+0TqMFsGX7OEyWx6+2JBJCXffu6LA7LETpM6ur8xQ5w5tP5oOzKvGD
Q4B++m9eYKqcWjqcI0/EWZWsat8DJTV5G1XBthUQP0K3/WHRNGzQpdWpnKJ22zy6mnHBynIXcfq/
J8tHAuR/TxOYJACs47s7EDz4/8ULH6zvFHrSTdd6QPuKO2P1Yz5Eg9WCbnWeGtc6LXbreMYcqUdA
CJpgj5PMHM+zJssvB6L4d7tY8MqR6rOJ8/CimHZPKvpwm9DJzMyrT+n24ITBmHr2pNdpFXk/Pihk
SjeV4fIYc7feQxqPQZdSmT+fdv76n7/AdOqhE5ffF2ErDCAe31NW+qdwEc5GJjx8iTha0Vr6LVwH
MNDD3L2NOop3SrD+TYmk2bksc3DnWho86oP3eICsawodRW2RUDhUmHnExQzJevXxbTWpCsvxlXL2
s46WvyVpH6gHOlSQk+IWGOY++J6NdeRw/p+HmjegrIwrtutD4goSqzYPnlvuE3Ac/T5cTPQ7UV6T
abNsgla2+xJySTbj+5K+iaVNo7Yz22rtI0B9MNSIEyc719g2Barq6dTTx6Ce2v1TtenxiuoK57dN
7Lor6RxnY7R4bwNuydo6pbl6bAhQQLAIE+X62bRCResp/wTkWl6eD07A5nPtqFS5U526HbSr/3l7
4GJ9xkJNu+cJQAQ7CbTne26atF0T85PEDd3zB4hAK5MFDNyvHOe3hLX6GjaZ85tM7pRGfjnchpUA
7+3BvToLmM0BvMruKeXBlYLSr8+cT/VxlMFfMy72aljzu1UoUUvody9RotmXLQQ9/AKn7zF46+8D
H1hWEfGlEVjt0gtrltvAY12oZOQ5dtl0KqNpOkST3pHgtHah83Neo7CIurYERKu6tBTyLWqi5HtP
6g+i43HvDjCHYWlCR01Wjim71BltxPsy6ejMVIR1w5M2dSEq7R1e212TzPConv7nnyqh/Ze6x9vF
bFxm3Hz2GlDB0GTP88NLHxZTbdjghq9JM4KfnpL2Ei/u9umUYaLOaeiwrFwMXHzm+t96MviZbcpl
Dyvhl9ayPTBfzS/WxdGZ9HY7hM5cNOvS3qC+WwN9F1SweR+nZZs0AxB5sWrM4SLrPU5+rzgiU5L8
pzc2ibt8DVRMhUGOiJKL6tRF9Uvz+DfqbnUOOBDPQUL/JrRT7y6t9/3Q7r+85FZZ9TrG9AOIOGAu
5v3rpsA90WoCT+HynYPLb6K0x8VSW6kTdQSP6+ymx08wuZydnesyg65bZZXL4+Nq2LrBmd1ekine
LZ5oC9+x89Elq9kQR5JXdLNjpluDQ3OYyM3UOngncvrWydqgvHlkS5zytXVK593V5UfUOq8J4/bn
RIKjrtv6W6la71DXmKCn1t0JWC1vQ4hR16LLeClnt786BozvPH2zQKf+urC3195QVHg4Go6s478e
dTJ/LM/+QOur1nPy5kx5EvHctdNsCyWrZaMeIO8IsQymbcPuS+PGO9L0YW5ssgcECp0axF7hkIoU
/mSSFBd2eweadMOujUOVqbj0sOgMAhmQ7vKgTOpN264Uyj+PN3Mj+gK8ICTUTkRpt6wBAKLdk8Lg
a4CesXeqXRjO9DDIiG5JWK/Yhqji3bTp+l8dJwU+B/PR8hnoH1Xfm/ZBh04K1D5ayusS17R4yulL
JLyd5TCSyvGx2VpzTSzRV8gScpsk5dGpm89RT/JO3X4+2Z7cp7ZbtnO7ROniOjEmTesvm69iO4tZ
oqhhSJqxx87Pn2rfPwukg786ikAL/zIE+wr1I7NtlRTScHZdbFRdO21hK/gchtfjaR2ESJkM/br3
2mEBF2Egzyr5Fj7WievoPq14WObgR1fMuAnboWkVVzNCIGhds2dTJN+GgPwyYlEpjefy5s6yAFcu
ClcGPaaAcdpPyC6twwz0woUUUcJvJoneQcdpLshSgdqc2o+ByuoMS7+G57EE2Thz77tURRDW47vP
xMZvl7iYmjK+MF5HuYbx+lbCDx/H5tuzuD8fYgOLW0Rn/BLsvEbz+sYqvgC357CM/OQdA023N88G
Dt8rI7NyAvkQVvXWLMD7WqWLRcBV1x4ThYzqEhpU7Z0IZLU8CpWbd4EXIOTj4DT01w7Na9JnNfEA
Kzh6vi2dHTIU8n7zpHGq4dWfnfGMVjVTATP33lTNgTlIBCQ6PnTo3FITMuSNkqq6e+Z9Kv0Q7IOq
cj8GlEOb6gSAyhS9G3dFrFsFLUmXu7i13YvHnNyb1+CAiSPMCR2w1eNxRmtEYA4Cys/GaWjvkeNF
xVCJNh9g/KUVMc5lrZB5ikJgZc3I/At0M3kKyyTOWgf2biztJ/r3dFqT+ceE73DBVBv/0wNpi4q4
47EB6lICOaB/8I0TBGUPsTc3kMMbIDfkPM4uG+sPFOE+9zCbHea+bT5wKdQmbCCIu1N5fApMunqi
wKbMENOs8iVk/CrUumQNBlBHL9GtpFz88CF7FJW4i0HznLlNjD0hyQHhpuzp+yzcBEXdULyUkhfG
8eJv7YiEXN86NqN8/jV7FryHTx2xCSAVperB44at+8/vanGQWh0S0qoLqpJ8iQGdiKSiZ8RNvjc9
3hr5uGvXKs9/4YT2qatxtmSu5iZXHakL7RqY7wCXN1/zeQfbDkP1nIcq8fOVqORgfPa6PnewQj+T
Agirc9TdaTvw1p6fP4GwwRacJDkyJo8UE9u75vNGLMxsorlsNnAukjOztJR7SYjY6CgIruB4tqNf
rWd8Axm9JNZCUar8i0naD//RaKMps/uoZ+9BX97GxqczSsRUeHXY3OpHMxw5skX7TL6tSjq5SEhz
fz7MZZXiu7S96/OZFDTEmT9/CJdF+eBNrFCmkRjMYdFkRhFv8/W8bwb7MvvLz0FNEp3D/I5iUEYw
DWUCixiAPObmF/BKzsvzJyFKJ9c9Q5gMSMK2tBgc8E2X5FXFaAsUT+xxegBxprNz3ivnY1j7KuOy
dsrUIj92phoxxLrO3Mer9at+uFcJ+6r12EcwGbSs0giRynFUMdb3/7MKnxWZmirzBlQoGJzP9kCU
wJq0Nnevm/nVNx2gouGqgjI4tYtf3qKyjK6eeF36qN5VOgFE9zhdJg82UTQzfuhQtnZu1chMYpEc
/BJZnec72CvEpLyRGgCbhfGG8q/sMJU02M3aOOYeDba9eE61+YLlJKGp7UzzOtMFyINd3Tycbbzz
eq/MgjlyN9VUk1uUSHLTPuTYSCchJiAv2bfrWG0Aa6R8KNlW10LsLACVS8jHzdw1SaFchAsRIm3P
gSR+mtjmAxbRfJM6Ihmh6EjdqCevwTIc3BKhqtGuI2Zz87N5uP7PB9YHx0YixdbagEFPquh29oNs
TSJxU6FrUwiR4Xl997xh/O7FZS5kr16qudvSYGGv6jEQElM3qD42eRFhEr+IxEGIIobzMpcIlT1Y
HvIosy2kV7R5skZabvGOzwd/HKZd4JsD7aw5LPoyzJVAP2RH4PalTDD2PEyuxYdkUn8DyyoPCII3
SHgKHAOt7MNiwt8hqUYuYeSY3Zds/VA6VxnJE/un52g5Lrpdj1Q4MdAHRAdBnh4nj4RHvsTp6HP3
tnrdrnLufm2Sbe0lsIoUOT4fEOb7JCoecVr63BwG0UHyRA/4XIABB1bhG6fZMxrjJBmwmIB3s8Kb
SbhrFtTQ0SHizuPa30WrIEXQUoSDpblYrzaX50/x6G5q9E1Qw7RIn4fB88GjEObgmwy5F62fTczE
WS2ruqzz8iORtnsVKFZob+Q9anG8iKh96Sa6ica2PJiq/vPFWbYaQ3756E7Au/Ci1dzmsxzgXM6R
2bT+CFFjoks69X5T6DVRRTNX6xu8e3ZcfIlgTP+JoEH48WitsgUhgCyAU5WrBvqPHzfNFhk6nOC9
/gikG+cdHe1L5HC1ZQFXQBbxl7UpSbYyDGblFGHgteP6Xjqemw2x9Q/Pp0CejtU8QVQeoUQi0aLv
+CiPzcOxtVXrQGWxbR4IoO7VGi5H0cn3nnXmbWWl3ikWjNuI8OA7ghon6XZqgxww+o9MeEBb06nF
qdtW7C9VzbdxSKKfyQqTWtZBc0zqan7W0aMkjU7Fgyd5lFU8BSPxfNouLNoFAqpigH43rJfoRzK1
HtzM2rvorl9vVq2/SknrgmPW2zR+21/HibNNsoRB9nwaB8FrHZLxLFyAX2bBMOyhH35bmwqravUQ
Jmx78IQBYwV/gDN+Ux8h79oLeYg7owj7bQsXa22WOStrE951x8M7rO8Px+j+9Pyj2VYkX8FupvXC
ydcvPxEljl0v/vN0iIkAl+0UJulZGtYEY3AowSdZByS2BcHEXF1UPIFqO3HMZuDEBp/EaQBA4a2U
kt5QXLPns5rb9g0CeIIk4RKFcssSi50BNeml6uvfuM54AE6BBTqP5XJQ1r9YY4/R7NM/DacFlfVf
x+vXO41hWHMxl8eBTwcTDOxVuM1uTuyOa/PXtEgJ22eTV3uKZgnaDpyL0tv6Ls6F58FdWZSfHodN
aiBrpc+SWQtCTmhqEJx+GJmdXclJN2B0Hsf1UpsP0SHmPSgW7iDpmQ8dqq0h43RRVfVGNK/OFAN4
hnHd+cEpkqpmMevLMJkJg3wLxq/ByDrAENrVAmnSzqBiSNevP6pKv3TGaXeeUjJDQ5ecPISTsiRp
509K1pPgvfm2zIhWEhbD2fGn7NnIQOibbui8+xe+4n2dkUsdYyMPz7MWQQZMraSTxSJzHnGIFf/9
EMDUyEbvkyzSQQGHpIf9u7Wey79N3aJOOommTJPaudEI/1OvCTdP1rhCO4bKtqlV7/2w0KdyRhGM
duVM30K1pl3kFROWFkujpE8Rrxn/BWx6cxs6v/rtfKULA0a5juxWi3DdjVwEyKrVwVXU+j7BYS7m
xrZfO6B77ArkTcU5hIGzIMAqRbCeLaXBlTIeXkFtMvDZUVoaxvchauzHoLG6rNh/1dIa+be2NMN5
URiF0tmUIvOD+bfUcQWqjLk8GzyIE47H9L6s3usHKUelaE+axXExDEKkhnbeiRvYPCIoPzTG5Mf3
nXdXUqtho0r5Ih/+PK27cydn0OgjFTkSazfGR7mNcIvBkQgH4+UDEOrMWuUGh3KTCeiZsqHlsfeA
kqCFCvZPcyACtJEHPoIoth/NPkrsBhmwHkldnfw9y9mEebxOYkObKEKw9iVSfnN3pjXji7e+ofd2
72wadlUV++fnwWyi0slU3/FdAMAP+SX39GxWx7mPdqWKbxAfFSyfmp/Dx6yF9wvO69CkiJclVyzF
JafctMcvpcKd4/amHqePRj3aD+bRRpJXJDyn3aSgP5uGHysencLQiDNG9/LmV15/DRRuwACXBtXC
qbOnJx9EyCmWo7zxYQTVUKvps2vq/bDA866XZsz6cP1m2nG5BRYV3VlAS1MeZFADw2vX6h1fRHtu
1iS4Bv68IavVF8C8H/0Sq6OjLYI9ZR/der9KS1LOO9ojn5Q8/nylEB5gIO2f/9XzjxrTWhDG8NxR
thYgyRrTr/bCu0xeqjKB0x5Csa46cZngq29BJlfZE9x/9k81Rf7Ca3ow/nQBege7XCGdXgwmcLKv
of0hvz/NmPBxN8DjWEzRfOKYiuyIqLRx3yOf/LDNAEPGa6cLqRaGXMI0nDn4xcICNi+eauvSIGtQ
Qv3GNsu8ZKGbElGi+RHy00LAA+6x4la3MTACBckg0K65Wtucd+hKn8g8WyXbNar5Wc7BtEeYu84k
C8o9Et5+VnYQXojs0CfS+rcJneZe9k58Qq7vKgFpHvQk1HlSwCWhAm/wzn72HVijZu5s/hTo5Ti+
PNlHx51oqrxwANuIZhgJMnNxgT6jGvHqgLYHQQi63DAd/WMtfJQSEOfW98fftvW8l4p1vyYHwkw0
euxX2Bv4a6iN8N6/9+g9s76MkANpkSjsO+wPj0woJzUkXih3iUW+H2F4qNolhfDyOSzreumBqmV8
rQ6cGGjm5NdKDW7OaL17qGooewz+jqTw/gw7QSHalKZcd0nCIP94A7Kdrt4uKxjxvrJNHg/sAzBk
m4Qvbhz2WQK+0gZug6RBO22g4F+TAB8lNHiKU3ucp8IfVLTjmO6zlYyksI6tiwR3lOBqCIRWVGJe
V6MY+j9EBYg/9luL636LGpfDJAHfatJ2CDvUUKRYpzLj+nbTOx2GtPqTjTDAQZ3fJjpZpIEimpoV
nofvwv8fmP8DLSnAGcTmCZuO5WoAwsf3eC+5bAspnQ/4GeAcYn9XIwu5r8oW7s1SA0VPZO5idKeJ
k8NgrrLAcfDWoqfUaoWHG8hD6fdDoermMHcTNMW+++ON6K9s+21yIQ4HEIALgDca9tVvpgTwV9/f
EU0ei1KURTvOLayQpVhUnAt31FfITZlv5TdYrR+T7n/WOuNO4xRd0M/IWXqQD9ffc/m3T/StrJff
VaD4Y8gQGCbrHCuHH6r5hbrlsCk7Z4ACnPR7aR85g9JJNhig/zJHFRSfoTBsNwF/g07SX3gdp133
IZUuN7KGQFLVTQQsvyUQWZEyto751zrheEzKyM8h2kPSbjHGTK4+UudumwihUFxtkPWib3HOxo97
JDiMxKRTaBzbKg2r5R770XKOGCZBcENDpieYLNrwGqWel8eZJMMWXoVKI1F/e+jsJ8rbMV/gElSQ
geKAHnuHwXyJQXqMCXTeNXFNausJIr96XKOBddbVZUFFAo1wxSnjKj/ZIozsBa2/B5ekY57kQcBu
ax1OW+3+HsL4d+9MJge2Q9F1D3XRog+zdo3yGvZ/5E48LSMkiQNd9NyhsH9n/Ab3aW7m3Jmcz8bl
Bbg4TOdl9DlQHubQ2/wsFhgQFzRcajZ/kpmSAqkrL63AMyCfBr2KzY3MmxAMeFS126p2HwRoHB2o
3lmSHCeZgCqxUbuvIv2t63q50xRd7IDSAJZiTBAi6X3cm2Sh31VcnRzreduuM3/LtkxNB70RGYqs
8gnETcciQ1CGR29BMaYkVOd+Xzm6SxOnZxssmyENybpcS7LsY/agxjnyfCviahGrxhQ+YoILR2Ad
Vw7oGahfr0i0dKek6bfSWQRaJzgzPkJGix3atE56N8O9LjaXYOAp6TLajufWV7mRPUBzM7d70RMc
nUArPOG8mnE8qaTe12I+zBWOp1GQMUW6/S7xgoHS4mTwxVSl0CN3Tri8uANujsJ9HuBRIKIjtoqL
NpB8osgvkHET/8E9QRzaHG6YIi4XhRV4xxQNzQZf2JZbl/whMZs3SE/NqYGciZMqgMRI1yBzaYsb
phyxa8voFR2gSJk7/h4oBZepALP4dLp6y/fS9VjGWgAn0ukugAZ/xq56RGnq68JxQU/Zl/g4HTgp
Xne14AyTME2iCnfVCJMikfMnEbHdhPG9H1mbhpbx3aJIrhdUVhgl8yKOy0iyjkaZ6ZnYcx0gmsYx
ka+hC6a/ISkU41cHiS+Akc13MwOJXKuw209U1JsJFkexTNE7yPjoheAztwBY1ELaEz7xfkvH5t+o
V9yNRGtgu0Jv0JUl+yRGVLYRqyhAlSBC2mzDxsX5rUGgBkt0om3wysoBUpUHlQLkRA5Hf8kSMjeZ
XOogB74RIEL+C6LP2XbDsIkYBWNaLdXRRYuBwjDunBj0PCnRg/Zs3vYG29Umd8Yet5Wog6nd6YyA
r0ghfr7gzHK3IT4g/3Gtj2vVHx+hC8xsc5uH2v/bwZTOmxZk5uD0Z58A7IMoPaaaebhlaKh5SktN
Cyl+ldE4PGYfqHgLYqgDfFdcu2JE6pmkyxSDYYPRlMMX6TkwXbV1O6hcA9ygnCOomY6Rg3jmCuO/
rNY1TbyoykQ4LUVZqnpbxqKC1gc1tuptkEejvHQSm6AMexylwwa3kVm4B9ThK0oJhnqjZm/TCSif
VbOb4j7K15LAj24LUw9rXnLASyBo4ozXNT0j5Caq/yLqPJbkRoIk+kUwg0qIK0Tpat1Ndl9gbJID
rRJAQnz9viru2l5oI8gZsgrIjPBwf/GfNuANSFbK9pQDKepnU+6sjnl4lni7utpiu/edIC1+6jm3
sTSNPTfgFKz41F5zOX4Sz3t0LeenEOkHNuru0fdqIBM8ONTLkZFBvnCWZ9xKnzqD34BZ4LeliTwc
UspXW5THLHXEc6F+KQ6rSLZspTWqNKizNMjIKAI1Ur+b2cR8ZC3csdNt7GFsb3mKnFH4eSy85qVe
J40Wb1Yo1nkwD7iFEmyuSy7NgyOHD9clPmNB8FiSx62y18ipmCnbzmZGToO/GAk+j4pxbOLC/mMp
Cgxq5CTKtvFsWDlTrpJLloukCqwJR8uUan+F9Eh0JsYD7sRml2oPkjb4QFipCpr0gz/22Tb1ZdcV
tC4boiiq3bTRws2NbPiKcjNCtvNDw/h0eEXxgxnc0FgAzJ6RCTUHQc9FAA5RMJlKxgiEhkWQWFkd
9j332zqghKTLeKwBYoRjUXxjycLtq+WXJfF/YefBtefMfEK+PPXlcKkVB+pQpThXfomcIs5zXEmz
/ttz5Q+e/Fem+1Vs4CnBWJqRRpl1+0lWY2Tm1Gk18TwcgqRJ1/FrpsLae3SS6JJco9iiLDUD+Ery
J8dTKky6rg/HtG5iRvFW0KwWX2VSGw845LEE9W/dliIKaU28WOIJdNrZwiL/1jRDu6NMxSzu/cLi
FGeDF1n6+CcbM55quhhN1pzE/iuxWDfEYqedls6xg7LJL4ZTmVTiZRkM+LfwM01OmA3VGHpDXQRa
QbkvvA49v92iol7Ki9YwpBwLhtjSZVjZdUdvdf8o2X7q86LiBNaVJqc5NnU8k7M3mYcZZZHk4Xgh
4p2siHyJ7/wYJy5ye63nyPOnqypmPEy99kOoD9NuB6Bo+jOmdSOwee3xVO86l6Iga6khSDt+AFRw
SEGCYlI9eU/YJPSpmZp3S5n9NLhw86I9rSu1lk1Emuo9NsvipVPVGFRCZ1RPMK1LNJ5IsGJBrVfd
g7Ye88HAWtdWRMsTzkVqvyzvya+YLVfm6GE/Xb1Dzsj09iLY3OZ1bvOMD/6znd6SvpW5Z0r8ddOE
qmT+3blekJAfXZSZohpvDFwFYLlhphbXNaJufVIy4Zr7q6xTn2anKuOlKn5XOh7M1tAM8onebp51
J2LeZQaFkz3b0AYvk/nASCLfbQ2S35hYCPn1cKJjApA2K1LfnfsraQaBmMFhKtaeykjnN9vIZ2mm
H1Xj9EdT+511saaiXlVGrA8NN+syRmQmDqNSP7peFntkcEqvauWlIVSN5QD8YS9fV9+sdjkRlFxy
fdt+1gSadXtYPOfkzLeKuvKHMzWwZhsMTxpu9SKlreebWsNa7wnRJ11kF+Pb2ih9b7jGgViEtsNi
7AYLjwMOiIPclmWPdYE3QFo7hm3l0Rn3Ysv/jGJ1D73h7u1eGTdMGfGdjXfJKHXn0I/jkcTpFK0F
R0G7OaBejLjNfSqk4qyaU5G4Ca89lCHu4IcBOzvqhdj5o2ntlmZto9E2z0wSED7LPKoFQpTUp3Bq
yuqwkCPakvGPnvkveuusu6o1icHK+Qi36ycgAYQwi6iAa4L78te9tREAd4vh5LHPMzJ8LygQI0p8
Vlj05fg6Cg5Tq7FEWFvjV+U32svCDC2Hm+G43009+J+6i4lpzOs8mMRI7zJOYVJLsber1A1NIeEe
OCB0XDS1nPFLmiQOQ4JE0gUZZpQQaw6WZpmDodHLfamdnbFITqWV+2GjYdcSqOIjZETHgeCWOGOQ
L0YaeHqSxRUePHNtUJixKNm12s98xSzg9eNGetnOmZIsJPd2mtq8CjzZDiHQmqfWxWbSz84p90GX
YTWso5YYmlp+pJldBn6dqbjmZM3AjcR1t/zywesBGPXlPvf/Umhl+3pxn5D8AdUpxiYttNIir2Fl
eMbTwKG895ikIw5rcSfUiY/7mpXuHIopefYWHIiV1CNIKyLKxnjDfRJ4yZxBn9owCPURuROwAZP1
p/PQLlYP7zsjr3DBwoS4VqAnZhTqUJoCkcphp0zivpsUDlWHp/hWjmWpf8gKVh5knqBoSguEJvwB
1eFzDKoBEwomwDLKjTKElWdh+9B5pkr5ZWUEnBiIPtoE6PaYS3s8wrg3kO9Nj/cRB23aDz8agp47
GhUcNgWCH0H8eMBlrMGvPNjJFKqRRnXyaiaG/AW5v+VXJqLRQMGRGFmrmgEHYMMEutcyGw98g9tB
rT0+Bf9dUPkdpVVHs5t8u8N07GDxxEyMRTjjhb55Nhn53PiAVqUJ3FD8rYeecB6ZCuLL+KMsy45Q
wNOdOe3NuTH30jEj08Ds024LzT7hGXL8K9LvdRjSc1+vY6xrdvPUr5deI/c32Bnd5limHGkACFK9
sS7j0DSxJbu/7dg8t4SBOB8YnrjNJ96+Yt/l22fL2cJn5oChdW5mZr42c+DOSFMeWfmiCXOLcto5
rkLOQFtfkT6zPTAm+n3XsmOCcTvLtQ8T9uDrqJZsd0NwhXltnNdt5kg/4z/0Ds6krcRVvC0CJVqF
wyLRsX+VptFx/iPNckCMqCbOQ76Nczh2zXxON7Ur9Pk1YYX4JcvXD2sTayy1Z0PLvlbXenYbtSFC
ZuUuGQoZOhufUW7VBjkDE6s1h5rp4fnq7d+lKebnTnPesfdZZ21Tr7r8mdsErl0MVww8sXhIxQhd
S3YedVjU5xlX7OQHmLSgFup1G2DOFBwJNgP79WGZtPpBNDqK6NqfJqNwQ0w6WQwDHo2s+CEx+8ZU
vtm+WujaemwhO2lTCBLGPgBhe6iWbCaUS/frpibggzteIBd7w+SrnCrGoDOIsVofnvDEYfiq2zYQ
ZnlKMuXGfj1szLSXLxYPvPr8zoM5x+mksEJLIUSQ/azyeo3TQxuypMZkLjC+6dAFHsgVH5hW5tj7
sve8w4Ih7NHaNYYOeAXPaG9b8dRZux5Gz9r1S4jv6qVFjY77+XvDEhtnNdnIumnOQz8d5mnaHs2C
N9oX1MK2fGH8Q/rNGwKB6ThQoE95pOb3XMJGdbVljBeDTB24mUg3ai4W+KXUtbgeCGRGqOZ4xWvr
XI2/iq50L4YMjCaRuy1ZjgOO/hBreh+jBTxsmQ4IUqQnZzJxWjVDpDtdCksyx+C1wa8s+s9uGj5s
We3WyuTtqAHeeoN8dNMWHmayHjlTu/2QTz8TlRmHViu/GeSmJzRmC6AuNks129jmTC3exJS/Tq5z
wmYLY8zXs2BzQT98TlMzniZb/RZV8XeqLN4Yf6JhWKYgqcit58Ob37QirjA8x36l/61m8wWZt4no
5hZ6KRePd/HtYJ/e1X06hvvKRk/aMP9HI/AxmWZb2M8oGZtdqJOYyve2QBFiRXQfGSU6fyG1JMq3
iVcAW5WeV/vOycezCyJ2NaaUk94Uh7Hxn4psDqebbOW4aoFdKgTZjlGEhEGQEgqcC/bs7jNhlZFJ
TWjb03bV6+lgecIKJh8tPFFITTSgjHv0qYhk57b7ZFklk0eEnr6b9lJt7dEczZ/Y6ib0n16PDet3
rnLtYOWvq1syLSqWD+x9fzo749cIPEs2Okk+Ejh3zBdASdfOxfDfb7URrpCvg3b114dVEtt5sAa+
2AknS5hVfEciN1GpLYLk1vy9bMPDyGQtKGfSCKNG+ddgqiVuBqGJWH3gVOthZLgbSGN8BgUaUT57
kSiqLkQU7sgDnHW3+WXK6uJ2lY2J17hOSvw3ZFWJ66F8dKbeR9QMmgw1rkmqJABPg1zHJA46w9dS
X/oBFyI9pZL0t9mA8OXSdGRl36AGJTukt3Gfbkw0Rd5chFtdZ/XWNTkR0lnrDiphviZqgY+93T4d
WWRXUWP4MKaKgoL3E5YAWcW48wqLgwMD2SS1v6tlfqhMM3f036S8SCh6HQNegzgCPO0+xF5zpYdM
MBLzjPBYf2WJPKQVb36N07w9FibiXt9r06nobsJswFwIbcgbq4turL8mvdNPk9f8QozRATegFjfG
Cr6jecBS9y583Tq0svgCNA0bZlq+lWhgYPf4eOUwfUyN5ly8Ym/xGhbwY+JmmTzU4+3sD6OJ7yT7
gdJoAmoEjZLksA4k8vwe4N1/2do/bYxhe2Mpz4mOG2Eq3Y7vUTu7eq9+aJU86J2dhLOmmtixc14X
8nccki/4rLRQm9Jfsz7bB7NJSShyv4YNCA2mezqCdjNCbdSfS6GS3VBaTDHX6iuHsmFChVArnYuy
iPwkAAQLl2exb4ynYmqqeOibKV6t4aqN2eOktb9tTPn0cVSRnsAjWK9/5kQnWFhzha6MtH5k7lg8
9kHDMCY1pblPBLHWbinmsCQSG01C7eSwBJZU6lhbeMcIWL5Wbr3utNn6AblzBVkyL1w74VTS5dLo
IJJM8w+pDZ9a1ZSBtVmK4BYS4FzVr6nGa6qM5doYp26As7MJgiDKxMvnWH+GDQwaedNnL8E1JK08
WqQPMsIyy0iQjIfsR3WK2cIhUVhPsWwaqCt6/kNZ+XktK3UQZk7BV2gGZ9xN7S5V/uTldpC5OJJG
puPnRIqH0Z10PrVJ0c/LEs2nvwXpJZBz8IFgrZNfWZGoEBgV8bhEy0/L5rzMbaHtatsFvtMRoimM
7cVs8ydZ6xEPfPEMef11dNHhpvVjVVP3Su50167TJ0mG9oKn9MMhQbUYyXVpkmstl9e0xVvk9Mkr
4w0aP/NXvqC/l4J6W/3qhwx9KjGay/RTGTrNPCnSKsvpBsZUjwdvXQI3H8pLq3q8nKosIhAwXK90
u5zX698+MSLdLKzLhDtbLPLL8Fe084GfWBeA3JSR/GlY7XeeCz4pf4PGUkqmBrneVBejSsp/P/AR
ByMjnzhdk20/1env1ituNV/2xyKDvrfzbMDq5O8023PJL1EjNz0zSHlr5xhlzkIetm7gmy8BdVv0
/FgBgcJ+SwvvnhRc8gZG0ER/cky9CZvW/CqmvwsiQDCnunEdppXL1M1EgNn4e7HUf3lNw2OtmE6b
P2s6YAyYET4r2/lZ+DTcpdEHs0X7oCrrq8ksDz5dcjR6xkyiSVEV0WG7lSqwLPatNhh7coqQ7RO4
eVg24ny2s4OJ2YLEUhFja51Cb3PepDJxQXu042mjRypFAk5VsbOmZUAHnvVDV1FKsZcg0nEFBNuM
hMhLOrMbAOazrUVE4k2PvhhTtncosQt122jHg7T+jkwbfMP6Xmgtg00fYgr46nFCI2Vcoajxt/So
Oh2pCzMQLZeVhShVqPQLF4a0ROAtAhN682FZ6YetcagV/Q/4oMSfTEWeXtXvibZx4WsW3d5k4rf3
DJr7bjq5evF3zJLqVLfNLzq7D29z8yOWWaAHangZfK/fS4TsnJWqobV46JM2wpD6tdqK2AQnuqiW
93nFo2T+zcT4h8/ciNwCObzI0/6rw8tsLklCszXIiKTc3l8K8VzZTaRl2y6fwHRsHShwvFxq8NKY
3+iXcBleWML/4XNcyfzWbmPRMrX/igUPztidSO5MnAO3kYIzyCPq26fXITILk7546tdYLTx4Ok2Y
jhqYiQnsukONxFFZQfkqe/tqCcoCuyJuuSEO7ehxv5J1hBM3frFjY4lxByKBCKBjyUJ/TXkHWC8t
vB3zX24aIEAwNmL4pm00iJarQyUMEzX7UhYzH21v5lE+ZJHtIZKolc7Kz+zXzVfVyTOWH5OX5XFa
tif0tCrqa0wcvUI9d53dkKzOVTLcOiP1RAqzVmwYBk65Ya/rc3eFxMV0bIq2DDe1W+Eg64dNhsrg
rBFZ9Z4rlBNwSSfMFoGjV8zelgZEkCCQlWSHjSY+1Kl3zWWiWy1gNPjKwzOwwWYjlnHUJE/90HIh
aTkigW85CGEMckN3bh8MC6mAmmgJRzO7luR8Ykt9m5Zv3xx0NYkno4zSFhHe6VY6ISN76R1zz2Q3
2ame5MJIyZjrtUFXP+ztthZhaZZM/sWPLpuB6eHztiyMzUQmj8w9yE1stySq89pIu2XpRXWEa0Uk
MoTs14cgA/+yjMT158+E7sLX3fpo1M6rmbU+VgwDUZXiY0iIZzMs6L57Wvw1/znqco57b5VMcXkQ
U44TXVGcKg87hzavIZjLuM5sLgAoCUFi4O9PiNQnAn3e9ahLpxZlfd4MoBJzu9J8UXwCCeF/x2nA
JE0FJXO5EKwRssCY8V9kPwbOH+sZZQSnnZPSOE8/auyTrUjKF9lWh1mMU6zJhMqn844LAgCNvE+p
BgyLI63cT9VXt/FUFon5mQqrhi6PNniTURy5kuyY+xZzl2cxISV+1Zk6gl579XFGBVhQ2Q/hlgHN
bh+5cMAiPvej12g5MUuVh9lWX9QgzJBJeDBJyKEjrVTY1iht6IDZUlahB9clXln0ErkunwEBEsF5
J140sr6+5I71lofGSbEG6QjlI86WvNhIko7L7zqploNfT11ot0zzB/sHxgs8m+5UXhFvIG1YLS9Z
3bfhyGCuHtHJZ0c2APqb3wUJdL33dCgGK3gpPK1Tzpfv3aZGOASaKz7yqLfWnp9dNqh2ZPlppFP+
pXie/PzHfPMn297zZmotIbg97qhnP7WTZ6eymGRX29UpvcuwaGGri/bsCO0GBOv/q3wg/6STeaHc
rT7XEG3qtEES9jVWf+ntvgeuFPjEgklFIj2rfDuLNHnRTdB8BsCyZe016n+X5SteckMlGhQQXQL5
1KeI0N0Tc802wDkebH45HWdoLiJDQ5Oph5l5a+zArb8XeAFxAu2dRkgfoOvmQa0l6JpETmqs7vuV
GlhQJ8ObkGQt4dWMyvQuU9Ixu3B5ioR8w4BzNpzUibYNTBjAQ/fQggjjufFO6zTcQC0r63Pa567P
but/KLXT0fxyTCLkxYs3adqOEkfsOOUCqSDgsj4iWpZu290scN7qvXMft0diUhAY2NbSQXY4b5wI
1kgRbKRiOeZ5uVfr+pdWrgo2h6eW7kTThuXiN+uZGC+7YBRrOCQ9iFJiiGvu4JFU1GlVxoM/dP2u
VM2b1TtXy/K2BznDT0pZERGiQR7rgiVEubbWIYUJuCF0j3S0Xqash5TRiXKHM2AMhXvu7WwNcBjG
TmPZJ7KLvApLmcTevBxsNX/rU40Rs2tbPEzOI5Ij9SaaQVQvRhQzz94uG4O2raytHWUw3gmIKqNT
WIftvWr0r5lE0Gtyi4gs5XfmV/Uj4LMHWf5mOdITUoW6dA4SEpB7QlJLRcQGUQfzzakFnL3rhcsu
lTT7WYC9YWL4OYPExGI7EAMnYsvmGec/BmoCwSN7tMWS7J3RSqHVGO9a4V/Lor4aVtLh4NS1CF/z
M1uSrnmRy7Ndo5VWuvGhZj30VlArzaj+TvlQ77CGaFwS/KGGT7gzOFIs/NRKfjUlk56BM3pzeITz
iibdB9+c8i4d+pur0dksDAuI1dPQxma/vg2e7tBLUJeUDX1A0lVhRojBrAVuHDUgJRLgSlPRwhrc
3hI2OV1WkIrwZ7NRB3fboUh6RHbsFHkGx95uJgjPDZTTPqckCKq/duO7IU6uL61tR3ZYGTsBVoyG
OH0jOYuzvKpsbnzS4rqKSXlJIPmzcMQuxZ7qZQwaDHdgSVNOYCDxTgzedtXNvL8y6Biz+dlgmwiP
h4VxJPXdk8WSFxAx7rgvXUxoeC++/FJpgbf1NtlFPWoUznTdMm5O4OJSUFF5jsVqqP+qEv3XnF71
VDIQ5nFeeklTpVvpc+no6A+PlVase6S4i47xJTB8lqDkGGJ39fDSec2K+sfOECNxTkSZkx2hiSCZ
jObQGmJHJsU52FsaM6CxI6vWEQCsNRa3u9uZanXxdLr9xdHitgDP7cLnx084Q5NZa62OTc1lz8vi
Bi1NL5MzLB7qG8bhLSA7trG/kmuh4NyTgptTePRrfsqrEUwNE2RPbdXOPUHkGc690D8MZEbIlikW
H6pBRXbsQpLtw3eojDhCdr5Pnl8a6M1Stc/LqK6zNLGzUz50iFBYgLNrnWR+lNK1w29AxlgexwZg
qnYLkSDo94G9uNpBU8aX2kIjf50R31N+Mco3mn5bs98MWKYxUGVVi8bCJTTH06J3L1Za7xVJUg48
6Z+XdnwyjJH21OpGotTuJ+V0j/vk0pdkNpyqhI8AovjaY20N5KoetG4Sp9S2SWY747Uj+7ZziydT
ezJEBu1RR2ezBu9gUTuxX0lLaRg9nYgbMGCxdCv/Dc/f3TkXrT5j1ZJZ+kTIVwRYMnD5+RAobsE+
SEF8HbjisCbB11l44KxlA9WbgSJrRTo+3nFcTam4uypmnyh4fk9mHwqyc3Y1S0OI0WiAMPdavesc
PKtOg0a4ak/zhMvSxcpZM+xHdHm7+0KNhqMLkpC9B3+OLyXzzxlO+jDFIc4AH0nv/tOoDksWOSGh
3vPdN+3qxlsei5nHcBtI1LHKhrhi8o49CQAteNeB8BSiIAx5PkUqs7yICVUVnM9++tZK71a5qO8F
xJCteXudOveZe2t4xoNtIrJl3Je1IcP7B2GJGcl1wwqI9RVOJIb1EluzMy3XMvfiDYPUUeJ4fR8a
YnZbZweLgFrRJsQs0wy6QYaV9x2ACv3Apr8o1bz4E0gzU1Ph/f9siJaUhRzUJWkLj5ujJJapsuZN
+b9wM1N4Lu2wv1MHqJvzCOCJiDN+iUH+h6qZ8UzvWz9km0q8jiaR64ItJ/dvzMnb5QSR/0ks83q5
W1JhldjhHSU3Y4FgiYeV7sg61sCSRoRvfL6PwCTsR+LsMkqgshAVWll61hv4KZVZmKHZi9//8Gu1
PdpvDiXzTcql0qGaJ1lMuAyxdAKt4rtkxXosZaBqbyma+w/NhsiTjdbemOTTxizldfH3w8LQeS4a
7QB1+6izhOSlZQgcsqiCGaZGLNhp3Ov9108VFgFWyH6Ihcxiig/J0qq9S42jkNjjOznGXWEaze0C
qx1g0f1Pq8SWwDRp+d+YC+HDVRXvhDkhhWUlJtM7v1dXBDFBcZDH5aKmJq1EVCB/Hain/jYtNQRM
D66yVq37VGOvReqJ4jKr6m0eupkQqz+QsCOIU7qE/Hh5LC6wgdCc7N84Iz/tQdePYsFEhQ3Efxua
o7zF7Cbg2ffdKDWrXeJyShMKJFDsiDRd0NXuinm6vBr6sEQ24Yez3bLJrF6XJMxHzscZP5ymWvFn
qdh+iDuonEBZrTW3UkVQODKM5u+NAHLubrlGAjhwI7a1wCOaLVfA4vts6PIHXIq4TzN4/M5WlS8z
S9HWwoBztLmvxj1EOdT9Y8PfDRJXbps0EH3MLXR1Ib+nBI0Yt0L23LDyDZsVX13hMG5Z8nH7uRRU
fPX81GSqe1+hU/EhLem1bH4iC8/X+QbMr8wmwQY7PS2z+6lbNh3MtHR1OP1jiAxGfemSdX0qesps
uaWEbur1TNx9eJY2xeKdnmRkzoRVr8VZW9Xpzm4wW3H0OOd6+6Pxz+OVtCQBXZ4uLByvLiSAKMv8
9oNtaVGSqPbJNMsWrnzNhTQqF7JMcYu4k1PFY8cY2+68g6alWGZvk27zloxR87w+weJnnEGu/o6H
yRV2KicrrkZVKCOs70QWbt/8jF1NXkwmC2EOfiySo/4Ltak+rZm1sHyle78D1t01B/lYWfaDTPqN
u8t90kTDOWAZ1XkdZJg0iDfrmmF/ZKcmwbDZQDJVOmr4p5wW+sdigksDC2jGmRjkYMd2VQWImRzc
qXRZ69D6frWzDYDQqZ3J0E794iQaSuKRA/jJYl58y0DfP1SsCXHXFRt/QBfLJ7mGeyxRZjAOLPTm
sOUFPHjrrA44cWva5JtT0K7Xy4BWld1gXSmkLMNyH+dbWBc0ebZLLNLOs6uZsV5lNNq3ryTJBgLr
Jao8P49sCIPbB03L/F1zw2MSBTEWp7s2JMV3k0yYJK/zqbWFEdxZvRR2rBmd5+ZFK6S7awZ8ef//
q1Nd/wZ34D7KibEHzXN1qKzsF1bzY0nsPV9aubdRIeOlNcDBAwN/4B/sSr8/33HV/W3dRJMj2NTN
MdfFR3vbbnfDc0kbh/2dSLfUNc6IcbudG9nr0piShYV6cD8QCVSCvmiqnTNUWAc62h/WUtAktx6a
FQHPeUn/odTaOu5rpV/ul22b27/FlClIHsV8GW8/TDoZKGjcxqEYHhmNXLikb+f7//1Qe5+u2eqP
3dy+zGgJ1Ev8K9tJfnczSKH7321W0VC8z9NuOtARrD+txJOkrUfsCB0PgVht64X1iHHPJsOvZqTG
xUxoXdO2zi94GPgXCkFDYFqj7vkYDSwI3rL+FObZUZl/bNwpCbe0Ln5Wk8uo1tHoLKRjIErcVrRU
6rdKPOszd/uL0n8ufZL/hWiDj8NAov5HDRpaAU8t+ZvqGWELhwQA220+NA2GOFaUTzRe5fakavqF
paclLgAbq+GdITNiEAgMlHXL6acb3tF8F6vxUda1dZX5x/2gTRK/gqQ2/HRloYecKf7j0iX8Jpr0
CZqieDHBWMylHcO25dKf++aKqewZJr0W2VbKH+5G79SM5GsmAnIi8ZgcGpB+8R2doNL5abmF3Ipi
7Y6r5mbvzeq/rEDYH9beyN+n3EBlcwuA7rd/ad3ycIIbfVx6SvWNg3sUWnH2cJtf26Xs0N5I9W8D
8GZNgRtlEyqOWpe1KWMll/1czOXz0HEYDzaK7spNdyxW8fKPjVbMEADS9IZXqfZYRKBxJ0gEea8e
c0lUXjPwG9z2bmyNfv534fee8nG2M6wi6KeN/FYWSycVbez+fTnkpVqaYr7rsAQyUTUuqW3QkEMz
vReIjrjcFu28ZCRW8P4Ol9SGJZmX1/t5oqXNAo3OtUmsgCDUqEKCmhflcAe0b6u/HdEpaBwmRoxu
2eff4AyeXU6sS09oMNBH6R11vezjeXahoxA7j9NWLte++u9e4dTca7SvcJ/MeXR3ZWWU53/3e1u6
61PrdR/KFj76LadRZhMMxPDRs5rVeOnYvvPgmYX9UjB73ZyOVSS6vVKWpiZizXR0fMm0ZrQSsgyr
i/a4JkceSpbR+knFTtwMZ6qrTjqOqscxaZmL34DnzJK853+/BUyFGn4f1R0sN+1+rJgDb2Y7sC5D
15204rZTBZfrycnsj0RLqr2RM3fEGwATD65Qh9P+4A+yOHDFIjwBM+KzvP0iVq08sTnmtmShfXY0
gmh1mWAs4fgnR4yXSta/bWgE4zC1b6nUr1gAHTQgh7+jgA/Z89u9NTO9lVbYxNy64VI4Tf9I6o2e
gdeBs2T9ScYbDtvtz+SSqpqURrNG3J2du5lx6Vonmk1dXu7cmEl0/4v0+Ycks8xCD+w5rcNqxsXM
hJ/xjehR9jpW02T274GRAK9VfIf8lkyErNGyn1XagS2oxRGbz0NRZV14x8gYqrCfUsUu0QSnH173
/wCK8HbwF7PI9qSmwVRI8Xj/rRiI7N1ekVvjWE20OJsI5iIn4T4b9PVzypjd1sPwSApHvPrzO6SD
/VYV2a+0alVY2gb6ZO74u1JnngK/Zn/HpE4qr3dTaT21E0v33NvaAYN8ZE8AGxhqcYvL/2/LQnxG
EQBtmZu7i3u8A4zvp77IqJX71D0aOJHIUuageHqYx+ACATwOlJP3vq1TphlilsA4fuvUMFOl8VDl
7f62OILwQ/6fDtKvxf+/W2pKWjx+1oEUMs72G3hfJbN9LGZFHsp1sB/24xIrh2G0unMHjKI6ziUU
RTxneTzYfkFfQons3LLGkAYYaPTL96BjamlKM2RpEqtwmgTKyb+/1EiGoL/IyGh78WF5LIXxi1wc
cDiID+VlzF3N5qsZ3PLSgLDiNJraYGrYwmvcEJiCwNI5yfvfi0326U6bXCU+Fn0d4f+2nvu6DqMf
SfkfexmJpJoVP3QmY0IQtSHS48wQR+GlJei382q7OGpJ8iYgDj1Kzp7+ti0GOyo/VaG7tLPu/9tC
xedDiY4ZJCe0XrjC3q1UiNi1qHTmBCfRvSXoPFc/snJE20YspvNivDSJjZJa9t9dv2qM4eFyCHCa
geTKuZ+V91OT07NrJpOR8BmMWhvSCLL9bYYy5bUIB/ffVWVkZ0y9aTR2gLKFCytp1iwf1pV50I30
P4VsvKvWmuHqfbPPfMGIUh987Dz71XcueTfmb/V4oaLvfo52Tf0jnfwNIAjrnW/vqM0DcPuV4y3q
kW/psPNa3w55bd2d9Ibm1GkNr5NjvdrgUPr/Ie9MluNGsi79Km21LqQB7nAMi3/RMUcwSAZnUhsY
BxHzPOPp+wMzs0qiMqWu7kW32W+ZJhMlkYhAAI7r957znYZcLDuoXnFlHg2dWXmIkfuy95x3TGeC
Rpz1nkEqPNVW9zCFZruBwkhrwDO925yYzy6wthNCliXK6PYyb7TdAEYPADiTUGZHOD2TEO61z4Ys
DTyk2i0oubmA1xriSD4WFV93eFqoZsWtO134YmKQyErW21zdXTBus5KiarQwPauAjm+WWfsOgczR
dIcvPoF3Z7aanDPWyBgCDDOvhDX2pmA989Kpv60Fm1QnMe9ZtqK3MGmvzDR10Ib4ByZr46qgq78j
pbq6cLhsF3HF6GzIW3v18bSfh9y02cbjx2sem5vMGYqTUZX0pg3qgo+UE0kWwX5q9P3Hw0zN9unK
1LmNSS0TxLTMGSQffzqW/hNpMR14R7fnhNjOOvSr69zoBZ+y4x5U0l+ZidiVc6xVWYirutcwAVjd
IRR4wZ3pCLKkXaM+TW9Hb5wARVBBJWz/1AwXgXAkmSx2AEAgLl4b0FkP3DDooqaWGl2Su6L0rrr6
91/Eiad2JKrRliyDkze3FMbEe0cupjYYrl9pr8pN1ecqIdcEJqXCqbu0U8c5sKV87pDbMBpn7dJk
TFRV4aH2m6uKIHMOVgh2oTfsK5lFN/jhGngzvjObxVhOaitYZS2sAOr9kQZyVy0zPdkHQ02mXJt4
562LvIi07eLU+IxkBQ+NZjkUtVzh/nxEWwliGsv2UsnyfUKAsE/QBvLcIiCZ6nH1EYeSuhrTX7Kq
9lOENZLno79VxAOcF1lHmcM0A0sCpPTCC5DLDRs9H8adVhLxNrPaLoMqvfwdSaxMd9MGMSFrgGDn
DXRc0RqE84OSaY5ahbYTzG4FNtagrpiqRGQoleWdFY8RTTg6IpoRHTgx0ChavKwffzR67Z2CTrNU
qUE+l80OuXbDL2WXbZM0eWgZcV5otfoSW/QFi4h1PzNu0Ab2d6oDEJe3M1H0YyGhZX2RNnSF9VxZ
t3Gkn4cBXP8mU1DA0z7d/5MSltT6AQmmZdw43nUwMHO6sNTL5NCsWcZI7kpcZFtRVjx8TrF34Tp3
hnZni/tK3tfmLQqVRSWshY3z3pSIqql5hNRWrLekyCwPmbEjJFiCWGm2TbZzmlVbl3jWv4z1Vd1e
zY3ef+oiyGxaTYrKwrzMFS53LTkYhHzQ5/XvB1/R95hWJRXXgI8xJM0A8Xb5DmUonMI9wpodze4v
ujsLZisyAOoR2GbpLAJJm6MnZKmU9T1Zk8xBA8yDiNNPdWPeoNtc487iyROJm35wXwphrbMcrtCU
k1Qe++pUF81RABKhh8+rMKNdglfUzwksJ0AhXTC5fEWhdEc2IZ/unIfkZGov7WgG7ZjodeP+Omib
havzyI+86oZNJewjpsa4oxs3v61xXIAji/GPNDRdxrWGVRu5c+/FuNoDcoogpRoOk81SMsGayEUw
U2PtG4jaUW5qUidlzOHjI0V0l1W/yFIVn8MphK6koRsMR03DMozPsbVZVRZuM0QlXe181dPuuhjn
X2LnFNeU+6U5Fgyv+MU2Cn6x7D++/PgzvyH5UneRwVTo4M/p3h6kXwI50LKERAepYz1SSl79/ktB
dZv3bHv+MWeh/keh4n+XGP5tYPj/TvL4efjK2C5/bz4O//pnhvlHRPi/v/rbf/X/LqD8+Q0/DdqO
pgpfG9KDvmbAYcc5oXyOFwe5+XFOf48P/iGlfPE1+9rxHflfft8fYeXqN8N0DYNGq43eYr6O+q91
QwK6+RtVpOByFkQCCWGCB/4zq9wgkNwi9RWvyfybOaR4TroO/usfpv4bcngsmQIwI2E+Qv0nWeWf
86ANTMuksNo2Qm4Tz9CnNFxJ45XYKwv9ax0+qAl6KFyRb87I6fdwlP/BY+dEwEtT/9c/5kiU3/90
PomkrX9/CDUH7HyTLjMYmFQYQUsmZpelfCzNcGsO2VrzxWZCYPDzg5k/xDdzOFzHwhW2yQmy5afD
ZQwScetA2MPUky9Fsc1z3VvBxp9lMSgSI8vcRmFP675vWY1DuSjr6sZVKKCo7/plaVEAa0XzThsd
Izl6kySIGMs1p06RmJ5kw+Uos2cvqdakRBeU/OYhb71N4BhPoQSCRapF6Wf+3rFdn7GhbLdZqu9c
1eSL0GZYiWqi2uUtmHXDxvRumcpbep5zghsGjAj9Ibqt/k0aDVK8FHtobKorKwgeA6+89nTbQZOn
AY4LzENX2MlicIMnb4wORo90xurABgC6XXcBBpFGu3R4LpszgwEI/5mrmUw4g6NfZm+4dFZOwSsk
Dkou3W54rhvc6UVGeAHvu0lCFtqmXSm2S6Gd3cMtRSgSR6c8mo6Fb6IMb8i7NLxnRNPHOu+GrQum
DlOGj7LB1PtVQoLRvRTVfRtFr570MFcVX/uqb87B9b51be0vg2bYjpN+FWBVCBiGHkalzy1OuwVb
q2PVxgRB7JG/CiIQkk1kO/z80V1jKqJzMkj/UnjgaDKNRrdTrnPBFGKmQB6JLkhpDIzJeZUN4Dz8
pFjFfW1vh3EqF7pmw7xqGOtV/h5Z1SuyluOU5/5aBP1LHcTNYpiaKx4v2VnVCn0VCRMvz8QTsBOK
8GzyFykUaB3Z0t30lh5BIUF1A8fz0c2xJCOTOyMlmHzSsQ9J+pV0cft0Hc1CNd9GxhiG0yNKXxdf
jHxr8Iai8aHidsf+vDX7bpOODsG0Cl26IdAywAgiTwXk5SpCSVbjXOHWcS4YiUI/oqnaM4teOObA
sE3Kd83hrIXmlBx8KI70URE7eWRuzqaDEmUUyoFwJEsL5dr7WKqnPqzZjhDLsomUfsOY6Ri2YwxS
Cefg4CS7QPX4Cbu64xQKxmV4a/CTphehY037Mm3SxYf7EgHuhAmRNFXNvdMhQq88HXtLbx49nVbo
cEgNSmygIz2qXYyD2WR0lK3cYMhzyyXIS+yDgtrY9XyyOPzsAHjpeSjijRnzYORei5bpZL2kCpqh
Nuloo9AtgA/g1TDnP051/G6whC1oshNR3PkXJOLgEuTdV+ifcWLX2wq34XrsEOr01ZieglC+k7fe
XmZdL9bp/NgecA2gtCyX3H84xTKXrBpAG1aAjDAX6KR8Y/iqjd7Bq4p12M6RLJo0drVZw9q3jdvE
z3AQjjbdHrZtq0ynI2wMI+JHjV2JEuM2GXvvEk1dsWgny9+4ee0eALRKoA8mTj8b66uT+WBBapHQ
UcFl1Uz+HXJJxlXO4CwZZIyINctpWzO7CFVFKhHThUXfw1dTafvalgKPX2o8mVp5dHIdzZ9O4o+h
eXd+nm1bQFxETZ/HRvboaPp9i47F8nz0nGN1hlBpj9oJMrv026WRDF8craYjU+sAJd3uyQnx9Pe5
/Qo/+Fpqza71R3TmKK24rDBGMybAbEfaiqqhFeAMvLNRj7M4Tj3Mg+CFzku/NPSC/WyN+Dx3rqAV
fQ0otJZCa56SwaFH66azOA6DOAipI13PbhU5guDLWtHOKO8mjZtKb2pGTS1uGL+/sZnFAWu6dfKE
SaxfuMfUcTFttcnCshuebe3jNJY7zSh2rjUmS8N0rrno7nR3wqYPxmtVkwTUJdqiIr2gq/wtfACa
dq6frsxUMFp0850tp/tSOiPQ3+ZUmHMEgjN9Yd96NU3tkcTFatsV9Q7P6cZEf4CHBTM3aqFkM7T4
2ZsARaH88NiKnN2XXAai7BeTwEeFehiID6Jp76Ca4DV3s54lj0S+PMMIAy24WKcOAqFcvVsWt+iI
YqvK9HWpq1MyOZec6+MAfINmvtwSDXItJDuxWGMQZZggNP1DNyBXc7qtkMPBG5EkpIO68aL5ySi9
nTDxjpoWg2V+AFOrrjyqLj4PRgKIsN+F+7qpzVUd0bhzsjSFYwjtFd8pje6aRIGya/mo/YE7F3md
Euc906fcnI4KPFFrFNTiJjvGbrBWNh34X0VA/kWBoSxTCqmkpSxHzjXOtwVGlKTZvEMFk2Fu0G9r
x8TGfSoy+N4NBowkcS4SsuOsKt+XY3tpGVa7oOV0Vnr5u17l66YcWODyoVoMQg8OSSrFsoySpyoH
sUALCSld9tD1xXssfVbWILooJ+uxSoT+e/XyHxXkt3nK/z+tov+uZv//tIjWdZuyko3J3xTRx6+v
r18/FdC/f88fBbTzmxK6nN0/0AQsyyS18o8K2v6NAhqYtKW7luEa89/8WUHrvymDjEs2woKoScfk
qvijgpbubxji+femCcWVisn4TyroH/aBc2aicqVpCSaoJjT97y8/o+2y3CONZFEfgr1+gTBpaS9Y
js/obW+sg7HSFnjqvU32oN31r8Qj7KOv0S+SEsUP9wDbBIFYT1FvOz/W8WZbFG1kGd4i2IstLQeo
ocvuBSc5+/AjSRXr8hVbSLhAPLmNim2yLrZVvkyWb0Co5eKm/cU9afywr5hfj8unMp+S+YV9f1Lo
Nw9Jgop8QTDwY3zm6zvvmO5PDG8QWS1mU8ZjcvXNRfMX+4yPtJTvNhrfH1N9WgcimY95FnHMfF3e
00voHtp7gGo+Tq419A947r9aen4IMuWICpOuchyX/Zj+KU41c53WsEKOOD5XJ5zekOK/2MNiloRX
v9rYcMI+vznFdeyyHeQisz8fyq7jcZIcqlL3pngvp+tfnL35B/xwAMTl3E0G/ZnPn5gtajfoTMgU
sUyOskcMyJylaVP6/OVhEOUx7vRXRVeITN9t2CV3Pz/+X10wFts1R7BdnDfK318wFY+LKi44vNNS
r5TDF9N07n9+CPbMn94hu3nBftRVOrsHh83+t88Ju2ljuCAcokrujAhdKD01+XVCtNm35z0V288P
9zkqlM4Th1OWzvsBt2DOt+w3jyWyuSYEERxuBlLjMxdlQe18+/OD/Hjavj/Ip/173oB09q35U4PS
IvAxpv7q/+AIXBTSNgiTltantzEx04ZuNr8NOdCnnhXiwy+u7R9vI5oQAlIlfV86Gvanzz5UVl91
3oC5/pXBDjTwDjjr0fb35kP39PN382NeNJ8K8d+6zhEZSLufTpidZZmQHQgIbK0b/b66dRfivF2K
ZX7w5//W5j6/zW+nNQgA9Of7nx/+r64J7q95habhJ+Snd0oFqzJvyEji0U0cLc8ZSNRkPPz8IH+x
EHLJoTy3bFc3DHoh3195U9cbgzsfxUHAc9dcxlfVLnhxz7Ut5dyNt/754f7iPbEIss4Lmkh0qj4t
9T46pxpPFs+/AP1TPJlyIdpJQ3X2q/jd+XV/v0RxHHpyREYL17CsTzdwhFpDy6XLpXhevQFY1Bfe
DYil81H/xa37V2fwuyN9+pz0bAz1MeEM5usa8IHmYBlaaPfwg3ZUvhFP993PT6Lx4/LLg8RgZRIm
N5lrfTqLpqv1sI8ZTDrnzTHdlXfDLjmz35tlcRec/18e69Mt7QYjm+2UYwFb1i7VWdae1EV+rI/6
GdDD4O7nh/uL68M1eGhJx+Ca56L//mqM4INJT+UusPBrkwGj5jya8Gp/cRDxFyuhK6RhsLBLasTP
65Q3YjSbctYpOMNrpJVfqnw4s73gDh8uEVLGqbIg3bl01UIb/o8Ty4M5xZseMsaqRcaIBM7bdQX5
mh7DLNTl6lQp89YfqfLVMI7LrpLOomN3tWqTxF44lsVWWt/UPvQpF8Be1sMLqawIxp17h2RNbLK4
Jo00DscliYyUJWaxj8wclDhLXCb5+2I0bkVckZIBZVsSUjyk0S7/UB54nKKWWOC9bkco5OJd73u0
firk8F2lQRHDpC9CCLY5aGmVA4uYbH3tYmioKg/PKaA/VTKeHbszkyFMRrjgqvJhUhplu42I7vAL
egaNz25YM5IbmK73wh3OJqargKCuUt1cgISAzKZtACm/EIx8sPzsMiRcU5lQOQxxz2VESZmQwWUW
mBxJC19qPS5iGwHNSsM3ThulY35PzzNovtohbrkogDlGEy8uiX1XB2X5TKcUTY9iMwXEcMiMuytN
tmASjIUONCGFg7UQisyEsd1VerYiI2Ct5HBVKhqhlvnmm1ACUZ0WEwloOKRKYHaOT8GnI5rTkMKA
Us7o3xpfp5xBHvgZ4WAFjPOzQmir2s+4XsYDeqy1y/68UqhzzWBaW0aPtw/uRG1N26nOHrBwY/58
QI54lii5QaB+1pnOXaCbF1k9omcI1XnvAmEbCLgwuKOkb7zYKNIICW+uQ4VUwhFvdDDvpa2/Fjn5
BvNT28EFW0hcbaHVLJG5PcIvYLLnNuuq7dZFE508MvvgFV/Kxt9bkoHm1KzjGqSfI2PCD7SV29Np
s+mY5TQZlA7KnQ26rp3cSHtBOICo3t6Wbbv0mablM6AC73PoY12LZ845AZ5uzRRUduOixiZvMcOW
6i2Ixivy4pfM1G80ow9wi+jOWoXDBo7ieDYGxmU19dpNokjHsSf0SA19Ikyl+OOEVZ0TaHCsVHPw
IzEufTmkm9wl7RfF/inWEGx7OAIh6xUmUhheRtC4T1GRPncDU2xM8c25U7AJD2a1PUaeHqgWDjyh
6eWKKJF+ZRq9XBDwXC2TwK43wkD7PjmkZOC2g8cXdndj6ToXBaOApZt3lxl2vwD0zUKGvSCjV4dX
Qh5eo1D1dTxQRgHeb0Spgg9tXDqmvK59az9V1SodaeUS+rqEf4Fx1Aa9jCIOI4Fd78jH2YIVobVY
Wrjdx+IG1ORuyJx93+ewXfyIEzDUCTx2IBhheCBd+gX2wzlasmXSTdUWpi/scACmnYn4c6qgXGfG
q8XAyob5fFl6LSHJAwN5mvvPeTaojRO1Jqrx4N2FeciMFTAEdLknRDlA0npt35mo3rrp6NQhpA9R
g5WbMPjH9hdIy8NKAUC+targrC+GB6On9ViMDDEAVrwoM7eWdWlPZ0HFSRK59sQ71bZ1rG+mUkAr
cBLUYW00bePZDQf+5TxPggPdv9tct2AdM/9cWKRELHA7OTtM+qdB+WeZk4FZxSiqDfBfylPcxW+p
y6v0JJSjlPAwDKbKgbo0bpWfXYjCcVhWNPxQHcrkQJlXyYS8RO/ostd7SNmk+hIRVrdnI6EFCUJq
csEOYrKzJTSa21bUWzVBqY36nWv4570ihnuIkMOURoEHfqzWdjvdNW1uA5RJVm0O0Ef5CpJlt24D
cfKa4sHw46+Eh+4UN5DoAJ5Y+cOEZXJpFObJ0IZNI2NE3PZbRKRZwCAcueOyY7biGtVmHMy9oKE7
JP4tFlAcKPo8jaHvHvAmMSfF153WsBd+DoP2xGoZozQbINERA9S6ePXpv8/esX08jZsSZM6aCMR3
rSBoMHFIadaJL4aCIOU184cDmoAz16oe7BJ7ZJ4BhSxXsspPAEJvJhLoe4giIWx+1nP5ZA74YusE
agzekjSJL4dhjnjq5YttMyVyPZ2vQO25UWAtW7/kUy+r+xQvC0slqDArhTPgHGN0kg2OWxqI69Ec
WfLzuzxO16EIAStjrUG2IhdB3+PQtTZNU+68ydzj/3mIAsBkRBg6A8AwHjAjgjXXI5HHY66DJchc
mrpvnUHMSsDx6GRyGe7MwENmADGFJn2Amg2nIjHsC6/S+l2NOPOQu2OxMZCVryze/sJ35a5ygbwU
XQ21JmjOXdEHy7Z2bmkzNTjWhm6lVHyOMjADbgkmZ8r450PAGpqXEhk0hhQUrl8VND4rrW5LAzFG
3IZHXL7n5Hls4LWtoGlglJF2ckdUco3zG0G4aHnmzzRyw6gErmJGOyOx5ecVsS1gmJ34No+VdW6O
EY7pJnvUenfXYNddlHYgn9O+QWCiLjTJ5YHh7zKpWc8KqW3cMr9TXn/nTWO6SNzgDuKh/EUR9WMJ
ZUnKFiFNZQrTcT/VhXQ5SwGMxIUyfGdYV0MU/aqunnth31fwtOMsDAwGr84W4lMFbwB6nSYyvBZe
1o1LrKEAFruCCUltIfO3MRL1fHxdED75LqqvTt98lIn/zRus9Nk4kX/fYP2f3Vea8dlnkcLv3/Yv
kYKypc3aoVwiFUxFlf4vlYLCDea4sLncP6QIf/ZYjd8EWzFEDLRlabbOnfd/qxRsZAPGvANFHDML
GP7s/55+vyDqT19/KyGgHfD5wrFo0yID0/lxvLrPOoWpmSKiUZSJla9z4InVexTNyK5IdVrMydir
UcbrQM4iQNIIGyNjCfFhL6Sh9e7qMM0tLubGhepa1sUGtsk5yJYTs4zzj2x4L8kIfIW9s0bViVbP
Hijjo+oqlR6hfW1CSPCABlYjeFgO0lhWpSd3te8cJO6fRc5CdQaEKNtSA8kFi5F3GvzE32hRcYPT
+cHu4jnhmEfEYFrtqkTJhUmDvrBs0SBoxr3RwfepqmmfaNXJ6mDoiRo8IPrVjT31T5PjOURJEIcR
ViPa62TPG+cHQpsiqcL0a4b+cXnmgj1eFsQqx4BfFs1YoV+QiQ0IvzglrghZ0K21UXlLoZsfFpKH
wHAYjwEPLTDpsQ9kvulGPLnA+N/3ycQS64/UOkPLwC2t2muw8T2ZAN1e7/K3tPZemelURErHctsK
gDkZZeRaM4EANkWGPacu7lFEPymqrkXiV+gERsj1bngX4+0DVNvm8Pf6DZNhclTi6IuJS5Z6vzRZ
DXjuQ+DG29cm967XXGhNwR7KxsHi14QK9jVLdx521naQgLpkzbR9mIllyfhc2PaekpvwxmJ4zzr5
FLXFc2DABhmcjBCy1ns0fGTc1G3U0WYCw3RCQ2B3wDjbpqMHNQ5sFMSMAoLbjv13gAmMznLtVhaR
b+KeJGxvgYz6Jq2BlGQVGEJzhCrcumuhpxsnTOC0THDBtJxcpUjLYWck/RrDxUUT98+dYz5bWWeA
PwaH1IHS2/Rj7y8Zy9/Hrr8K+yiBliL50RFwoq7o76jVrKVhUcGotnrLo+RW8zXYVwDWMYB5y0T2
E8UCsSFaZ4EaxGGxiE2yrCcsw8u8yC5hku8JUkHHEgFZMSnMUb9ILKeTfSgHhO+W7GjxUeEt0wIl
Lg5pkgQVFANuugV6Ucx3QOQRU15PRnEuNceAhA1lxva6bOMVAxbfJLIvAOKkB+Ko7GMxCzIkvFNC
ceckXXtXeLV/Wc3yjWIWchSFcAiqQ9wRovIIaz6/nCVqAfGnhUrWjSt/loU0JnZNdCJJ3LPnRjjS
zAqSWUriZNlXJpgHPqpXo8EZCHLmwSK/jjk9F7MzS1KwiuL8QaWih85zgnph6RZqm6FjiaPkFM/C
lgCFi9E4uw7FC3YBxTlEBKNywGajg+u2fbYwvSyzlD062RkrrcjetES7iqvuWs7yGhudTdO5ly26
G7tNLjS/+EoxIzaCsn9EokMAcUI5Ig7w4dJDSjbrFh7cdWh4D7qQV4iC1BrAesBPgltsgQ+2GiPa
EZxxCl2d1K2awgnHPi5coO87i/g/KNVoiiJr3PlN325jn6dpNSuPmHMTZUVGDJKkPHM3TK4OUYPg
AMrdmk35c8p+sp/VTH1cnWLkTa2lL60SIRGhk1VfvlezCKqZ5VDOLIyysuIGTDwky6ZC05C0lyEq
qnaEkeLMwqpKi1C3YJBZDgF0xLpGausrdu8TNA6LITAMj+NsSQwm83yA9NXO02JDji3WiemYzpNk
SBbcbfN0ufmYMyOIX0FwDfbhPIW2GEdX81h6QNtCkgWlVcWkxWF47dHNXUW2dj1qU7VIi4m+Trvt
GXhbmca5MLcN8SkLFonLqi+uBSNyA5DvomFoTuY4e8LK2NnzSN1mtl604j1h1j6EYbFGctlukxy0
uD2wAhlO7BEr49trYnUA/UfhWxaqNxQ7B3Ltlp2IIVPnpzDtAAKEWDeakKiQRivWwJLOzVB+SaNS
e/LzYit1PrlOnA2m8QTv9SKHQA2WDC8vDDu2g3nnb60EJGc+zc+zsT5FUbqqpXeihAJe2BmvNQHw
+O8vRdwcJhaM1RS3GIuSRSDsJ8NDryI0bx2Y9SMopXNt7kWVeYYoxsWnXlJo0195wZB1EUwj1+3U
nnW+uO9U2RGZO1zmpGmtTYhha3gBe62lUdF3zMnnVB3M4NXCNNyLJM7erEq4GL16f1vbAvKkRhSu
MjNjqZr6WBfBZYk5IUsnMNKTHSwN7E9RONB+kCCa6lzgcCnil9I3iOqFEnHkWcBmWsVnJvLeFFf0
Muy110JHSJejlUf4EO90Tc6hCz0Xy5jEaOAkACTBwzx3V6I39oGePTgx5ra4Hh5SgyaAQWyGXiGX
sqFwa8N9P+TbJrauyGzVl8lQPGaxfsIvgCTLo9SPyJ5bNA1o8sZ2vgrRHQhjf4pkB4YGJ2zoN1cy
16ZHyCMWmcLtXuSUBTa4ZK3iowUeSr8YXcIyN7EFdZ39LCazWgVNOqC4UEhFGlRUfv7FyvHFRWxF
XKhyZ9Bxjgp5DQEAxntQEBE8AwXBkykC7yyx72DduLknj0lL8G0de0cSL7h1eVJEFAjiBbUpDvnO
umeetcbcCiyUNNPFP4d/iSTqWbZQoV/At3cRU1YtaAZhRDeityzzmC8ifMAAKsg/JMSqGvUKCz6f
O6FiuCnzd4NMeDUrKJCMXyokFTHSihiJRUgAwjLPe+KZkF9AwNWOXSn/Wxbw34odUKuxz/r74n35
nBbPWfj84/f8q3JHgs4m2JwrZBdN8L8qd/kbwgTDYtaFSt2FAv5vdYTxm9IVzC4pkUZIm3L73+II
F7Gyw/e47qwl+I/kxR/am+82fJZkZ2Az0dVddnyfu/KjTjld21R/PPJf3AH+CwEUrOYWvsP0qDfO
baexwBWdhm5fwwzfEVZZRe9djIksNrxbpykeeTLfkkR2SLRuGxuK4rOOFpUwr7CS0n7giywxt5ld
wU/wNxEJIay5fDv3Arlul1mZvojSuQ1Mte/95OWbT+OPvcq3exP7h7Eyb1GwVprM3KT4YWvCfoOA
zAzdYjwGtyqGpWeXzWPuu8OCWU+2aNN+HStFs25+2Ql6MLYKcyDXO3UQ79Yi7y70iHmJ5FVXBu9N
7uzTgu+OjeR8KsJ9T2LUNPH6CwBcLtCbKKsf6ZAf08j7Ep/XnIihohFiHTNpXI1wkBY64OG6dW+d
YTt3qslTK5YJmS55ivIOiJCz0qzqEeh6OoUvposZP+W1+QRSEyu+JAHmBWzwsm6HLXuHbVNAoHct
ClUH/GAHdsj10qMR84XtqU3WjveyDnKwDrRy68q97ftkHeUw2asITB1kHpyy9AGDtxAs31IHFAum
KiXHhdjSMbryKp9UUHSgmXn18w/H+ot9oykkw2tloBOS+qdRaJsXpjOpjgLCK2hUzxfToHZ98zxv
PUR28EHSSLuEsMgEY6x2JGqfGa616YjiU713QPW19vjX3e8Xq9PzbBAAQurEuLIAzrCagv5VV9Yc
ZjaBLYcy1yJ4I6HgSs/JL5myIxsCBg40x+iROsYxG8ZNwc/LdYGfxdwBjwNtSsmh9OgyKrMj+b1M
feTVx1/4rXnpLjs7u8H93DrXmkaUTq52QEiuIr67UHLLQGLn6+Y26LUD5uoj9nlqsJXVhvDHtfXP
T6nxQw9nHp8LA88AO3syED71cCaS4aQPpnURuNprjuhQI7HNS629ixcGqwPGWhMNZXaZe8PxF8dm
qvxDI4ABPikjjGdJSJTqU49KB7laJoUtF6mZHhv4pAHd8/noZZ0evcgjWpmPwx0B25Uwz0nZxuGe
6DjQ2rfWjt8jn5sor9TVVHnbFueWo1kXZBu0mXwqNfOqgZ3JvE9tfRKfCVUYV2VbrSwUrmtpVbtI
pS8NV/jHvdw21xNZofi/5KI3YuSB+Z3jkoBdYtaLsnnM9N6mIJLyiLYoC+HK1lEcMuJGHAzO1BAP
rqaTrmM19Qps2YuZX6hYv2ZKWa/aEuaXHxaPRV5flbwPhieslNbUdssQ4HbuJ+w+pXwgufG2Mq2N
K8r7FjfosjOsRyIHwTkG7UZvcFghHoaANj17kh50G5UlMGh2+VUXElAVuiFSd/NrAGrbVnG/H3mF
aECjjiu5PNJwzNZs8gZxLzEALUK8uks0DERmZhrx23m2lxO8TlLpFzndj0r0BZNLKr2Gy9VV45dE
ty9jLb7q+xFNbcXYLUF7n5kIb5JIdPyu+gpI7zY3YuCemXNik39ND4FejY8dwMe7Af83fq1GWhlO
kq2svA9XLDgs8R6E63F0LmORvboYPQ6Gu4rBISyAQHOF6j1A9ahZk3n2avV0fm2D/HE1dc6SMgjw
op9QuwBM0Us/2NVhvmHsssr1/NRa+QE2ILScgkQ9TSSg29pbq0wfif+hXJKUnZBQ2ao55xrU7iU0
maMT5toqjoe72tffXZccKsI1FlaaT6d0QACtuotStOdlltO+mqwFF+Q1TKVpnUmvhskRwWHGNL0g
L6nf9cK6HssCo1xqkKhmCxAv2vkQrFxaJF0qQchl9+FA993MDSBg9cASn7731czIIN5oFcbiEpYN
qlYyg/LcPrJmiF3umGdhwGXiM+Zl+/zKNuOLFXEdST4evR68VeGZ743y+TiRp7TZ0XLSXapH9SJ2
1dGZF1LH8w9iAN7qXtqu98BOHI1v6BPK3ehrv8YQXRv5a9pGd24dPGj4x8d6Bjez4KdjDuzeGYFv
uf4zj0GYFn1zy5vaFYgIVil5OXLoHupGv9F1bUDk/UhqlIOlwF/hxMYVUibMyeCIzWErN6K3vhSa
/YWRT0647jzj5fKbLkcRhRufYBQ9StWGzKd443fmpp7H/T34FZ1xiRMc/IqWf2iyK6DryLKut1st
W6UaP5u8vrAlH9HGutnkGQnVl9qQX9KogSdoPTh69tb7bBiqGVhWQOpIu610sdUQpbfEAvQ02iSW
9yW6CvkwX7IK6FrlayTUle6513f36cSO1QQrhB3BOmo2wZ+kOz/QBvnCBg2PO1GkcD2NcqVPzbNp
F7dWfOAi9VooB309DMtAmtgvam0z0itKGqM+r1iNBxdQbepHb2Y7MtOThYuoQX2xarwXuT7AviUD
OU0YRjYdXCPXfKk9nluwurcgt+oNebuHSqZPI1ii3huWus+grTfhJfrkU+U6VwCs9301Of4qC5JH
DLYdy639XhCdYWTKIFuwfDJZg2tYRxHoC7dEVF/I/0XdmSxHjpzL+okgwzwsb84zpySZ5AZGVhUx
DwEEEACe/n4oSVfVdfq0THbP5izUJqvuIpiZyECE/+6fo+9kLrHUzCfW6c/RFhsoW+h6vHD6gjeR
F3Iucf2LW6ivwQTfq1NmSTN4R06y/KFVfXasUb3qPjQeOwl5NqNRuAyexszaj12zn5xYAQlAHMEc
AOVZ5R/kYtILe8BrV3Vil4ThMUmlAB42PJdwYpb5ZPI1p0VsaXvNAScFf7fijG3mnKmKiUaCwP+e
VNUxigADB4FIt6Rqt+QICJOp7psxuVu9BGvKpqi/z9j6RDlCLplTWchjYBFxHcZoJsdoN2Yf8ugU
E3TIgCyu4d0zdjsUnThTVrmxjOFEEWi69OPoXUqqd2XH7JKSWIQd2igUDS5oItZLaTP7ERxUV3jT
M3oOhjbciBwbhNEQ6rf0ezPGpckHSp5tWvsD/Ya2xC0SKRz/+dS8xG8Spw5dNbMqnLt09AZMFi2+
XbpRdUuK8B4t6hIMP7yrcmkd25iGyzJApCYpvRbjiKME60RGVM4vnFU179u7aU9PDU+O6aMZWT7s
sEKwLoZgqYQq19mI6F6wXBXQirPSfmz9VEJbyd8UjdmugGINtLEtwy2lhKC/m42tYDLi+ygEm0tz
as6ulQFv16NsM7nVvRdF6mh6KKJgyPp5zbMZ5iY/ShwBhp/e3ATCd95sInrYl0A8HgV8woUdgMR2
PRSkpCuxwZhQGkIbpAVjAn5b6YHQZt3X36aGdJEa22Vitp9VxeNNCHSDenhsY+dxtKJsHdDYOjN9
CMic6P9jSet6oC8jBQo6R1+8oZ9FwGDB3kVUKyx9Co4J4tGMKdwfY+ZdhBu9Z2O5G+EjbXUTDa8m
tuJzGpon8ndlF8c8EGmnb2X1SAvesnWB7RYKcRloRLz2AO5JIv5xY79D2SG/VR5J2W8iITv0maa+
tAYyu9as2PMa0R3k2G0t0LKlhlVmCqq9w+CSFpQZ39pB5M6bbE0w5wdttSZFAfqz7hR0zThJTbkO
qSyPxQvMXXys2w07+HjpOPAqTWgvy055x4zK4yVwBexVs+Ro6CfunWeXQczOcdRBJOOxQQbtihZh
LojfS/7zrES7DABPLqyv2uXZEPS0TGlafaqYQepRumoV1Wrcw9QguC3OLGf60u3wbbINuHCtAwuX
m30VujzwNWwwDaGdUKEJ2l3xolIHWthU3tcGe45evDChAMEVIeoPO9Ryxv+Rnexo0bjSFvnpJQHC
YOvlc68GC4u/rXwuPjeDbEwze09y9riN/m0a9VeRN3xjWrXRQqmgShOQ0Qvzkg7urQTFcyE9v2wd
N9lrpUlEaHhvNQacnUubiHoXKcMprGMr3+X3sOzPavQuXpLupkz7VgzzO6iWoPdhd8fZibws1BZr
uq/6DiRl1//8NGHsGWvh8KDPHXeTp1gVnEkBazqZFFagU5dMsiQ/U4fNw+SI9wcgF6ClIbinD688
tOoaJdNJpbq89wseWrHT5qvaOUcRa0XougQVJV0AZU0/NQClVQHLv6voZy4c/YDNQKAfrzmq0tEo
o4Oy/HPlusnRAV8LY2NeL+J5VMbusOt9uCT7GMi6oYwPMSXec1bKq5ril6Ye9zaVh7U5f7spYlY0
Q0mV/ogqMv29SY5iGl+qRIDVLsrXrLbX9LYfPGZZJuhnO/oO9xEnW4ufB1OPNw3XkrcWXWsuztN3
BRUjRysmvgNfZjHk9149Pk6tmy7TMTlNdRUtk9BYY7QCvhBY+OCmjXStF2vSHjPGcMiPHNMzc1gP
2B2ChuzrFGxTB4qNbIlStUI8ueUy4v0VRbrCbyipv6Fo3ZuuwLX4suFV8ENKlaNG2MDS2RWgn78n
BsRxwPJUBb+7I+hyt2KSAKHC2KY0pMXEOevOD5cafLhV5mfBKnEothUUkYL5W88gBVIfn2BVmfOF
dv3ef/Ulc0E428m+YytVxbQR5+nVHTDw6c6jjYSpdzbP05Kq2nStw7BcEt56wnKw6kLD5ry+74Ph
jhgALNTmwlRD3zZTuEJ9eQ266mh22Ff8ueERIpQWRu3Ok84H+4q91Y4DD1BsT7lPA4cWek+tUNMq
iS/AV6gwlrrAsRg8sbIfSC/urLJ4r3F71QgmvrQUSmf/yJTyDLHvOWgy2sMb5xoET0bzVCuDmVTr
IOfQ+WJFw8WRJJe5OhsVco0go5vg3E3TXav7u9Ll6V0kdN2Bl9t0KqEuJ0gOjhc/dWPzSZMID74E
S5Zv8NhQNQ/8wqPXhDHPD6oEib7SE60vxrR480t/5/OAX2R6uRWtdRSa+mgHeurK6oSpk6bTD6NK
34TvIvQzUeZoDplJ9jlMXaSSCsJbDNuHr89AxRTnqoSDzWIcOMQBIoXC2JzRUZ9qz9bWauwYulnj
R/AWuWyL47RuV7DOGODg2VRtcW90KTUUvJhlxOgYgXn8zps7TxJoPIZxXC8bnHa6bOavBRO3OPbv
VcC1ihpoURqRmfW4xhhCQWkp+Kmq54bTCWoHZwbAYniLnGzF+k4/XYO+YHYrWoo3NcjJrmMvCJFX
X2U2esUkrO3MFWvtHQK6v/op7BhUoFN8niwr+vbUaGwINnMI1mbxKftZiNw/Dmmw8xxgo0hcG9XN
kebhTSZGt6Xz9uTqRFche9oXPxDQoaVNoN4Wh74y/PmFk4fuvGDtNTzVTWXu+jZcpLWSa9SK60AA
2KqbW8mqkBAsbQQFS8hMRaXfOi3dajZzCjs6zroOHWQvcGwupqHO03Ao+ONx1D48mhygTTP1jU91
P71UNtjNId55PV9Ry9rSBfUUm/nJMcr32JCXlJaj5D2jaz1RrBHIBqGnHVyTU3vPTyyhl075aYCu
iivSuCMyalGJTGIzTO3PDgr3Uuj5e269BjGN0Jjbt6PLLKS9KsLOpuVuZnWC9tBbnBz5N2tD4p3U
c+3QtPWtay9275300HjoRLG2PdrpYQBGFodnecY9tIm7cgmjZ5FbPzUjYrO2FhzIpFzHIT/ZGhJi
6SAdZV8jfXdL55tecsTGQ1aSRCVMdZrfviSq75vSuQxMHbPqrUySr6Gun0wQ6lAMVrECzVXF844t
Z64UbZp8/j+LXloHjdbgUQvYUgQbuHzHoIm+NwM439i7dDxka3dXE6UW9fSSZS1pZL7qOcIXPCPm
2htRehdncNkXU/eXamDSgj3ZcAwW6twKfwMjHfBN9l5J7wLJhj5We5u0vAJetl07D7axjntr91Ml
juv7QXDoNbw97+muitkR8QjOJ16/ZW8109voo4ud09sL2OdwxI1BW/dhvnbl9BKG8mGqKF2D+RcO
3yUJ84WRyGuus7vVqMnhq7brahNMIHxYjpyE8yOrXYzz9M5qq4+653ghtvpA0QlExs8oRQpPev85
UGoddqB0C8qmDIV229q2w/aO8SL0tPnzx2VDFVHzqOFoNWLUF1kF12IkqM29EgqixpV7kFUc8DlX
mMGF8ciBedr4cyPKKNZjk+1bkxEO2ATcbuG0I8eOUcI1H4pJv4azRz5PDsbov2JSq5dwRMFwKZca
kdlbCbSBHnGO1fWNpQrWo0Bbt0r/KiPuSwOt0W2cZmGy/W24XQCDc/rNuVIrx5vOA0QFgDgSFbE6
UQLUmsGXbvI6p5iR51jHn5n/Wbc+Rs7yZDGFtXhadMykQOCjZs/qfqQcCqd8+cgxMNTNhyzgp8/X
yvH78fMW2oRFWDeeDRpCq+AzkdlRxQwQ5o0U7+dO2P1NYedexJ2LKdh4aFL3ms4/haTOY92eHSVv
bCaQ8SZun5lB2DjfKkjKsrmBELzWo7b+KfnFuXsZJW9AO9tSXX6CF5gPUYz3ZZ5h1G16KSg7U4ZY
DyWVdB0WeStK/i7197S1L6HEtAudjngGyauk5zkWx+RLDBVCW2hTAjQd7OA8/cwwFTK17lge4qe0
BE89etEX/VnMJId2F2TyZnG9RdnxW/xdk3SpRtM8mO72QyLamzHyr9mrXOZhgy4MqpvifGWb1xCm
xejMKrxvP8y3WFy6xBYfEEDvjdhHOoUQqnRxcwTvSdHYGY4HZt8h3Q+68PY/JUyvlqAWXezo848X
VcpzqHhvS7wceJa4LsfCit77McYf2jhb4vXJUnDaiTm35mPoL1r01vnqDvOhOiOTGqf3kQo3Qe5s
h3mMMZjePq+SLxjfAQ8fCAxefXZD7ZpF5sMQj4e+O6chxfOaJ9QC4Ih7sUv9VZ9tDiIwHk2ySBbJ
GmQ/RFMYJZeSJq7SW2WjvZ8qCIud0Y4rK4JYXCVvsc6ACXjWtMmH/lJwdNjE9CZsgcEVe2fcthy5
ecLa0auyR7mOpsrF6tlqhDAM/TnKm2vXGE/uhDsz1r1XDWSiBFIYyMncUfWtLyPfE9uS3SCFBcG2
ctPdUOnNugECuYTgqOp6U/iVvyzxzLrhyi0bekA4ACXPRuaRDumzr0JWN4nLgHt6WY7+oZoQoFpJ
5Vb6EQ04fLz84vuo/q7NXSWb/D5iz7/wUhr5sGb3Sz6nk2W63GyBhByfrujF65d9zvLh+TihKmW+
+5E8ElMAqFV6VwaI55GN+E8RuwsM0HTuhZZ0bZEl5brzWeEGqYLlz4lXoqWnwQcGS+L/ReOI3JMm
1Wv9rPQsYtvOBsHsZvBiilc/bG9dIG4gVQvU9lUcmu1C4TZYWKC4qfcJ1pFbb+Ke2uRcf/aF92Jm
fJCGdJEeUoOFxadfAXIHFjG+qcE1YXoyzXVvaYcV16L0iI6FFq40nj/QmP4G8EfkOt8ix594mDnM
XBDAM/YneA1oTAGXDcy9GroXRRx2+XOo5QzpV2i0t9kUIjNno+DLDpn9wI7Tx07GjdnQwjUNzhc3
ulzz3H+s/OmqJ4zMc4HKJSXMtCZaRT1IZjtjNkAQ8k4P1Xe/YtBpqqfy0wyiT320HrISAbdeOzGL
QTyUy4HH9PzAFH1z+/kCsXKAQwkfomni7NSvtIKnjMz9gSUjY2fnR5vE9TBpIABkrvEwb9/mpYBz
7excCtfzT5ufkzp1N/PTGtrPdV4vRpMFXf1jTZufgthM+MPsc6zXmcH4Yn7NwWBd5ge1WUdfPyc7
/9PG3P+WH/YHXNn/Jj6CoTOY9APigP+9BQBDXCs//ujf/dff+7sNIPibgWCnBwzsbb7f8L//aQPw
oYxh5iY4TsSWjgGdAfY/Dbz632zTxfKLiTfQwSvwa/zLB+DyXzPrc/EQeIEb/CcG3t+ndoAAmHVb
jsmvjer1e+6Vb7qiVoHmsxrUqM1cTtLw9Mtb8idzePe3wSCXILtuu67hEgH1vflX+CVuXTiOTg9O
AjUmuzTGodJ+JNohDIp/M/78k1fyh8vMA+dfLtOHQdT6gssUzYvuPZfZ5a9fxu8D6/lleIRAcWPz
bpFo/OPPL2XHJJsip0Xd7tPuPjX2kftv8sE/f8avpoz5Gj4jXJyUcCv43x+vUSVeV3qK13AERr5p
ThxLdt4CCM7WXgbL4tYc2xVRxzUn5EWzrLfpQT/+x6+SX8DnUyJv4PoQOP7wLnrSpPfeLBsap2ZA
8sRRFhH7H4vK3zEif3JL/P5e8gJ1JsQQZ9zAM4CH/PEqWqw5BGKUYG99BKK8sKOPdgwX/9lL+XkR
Ig2+7+Jx8dzfXkrd17WGm1EsKgibUf5WTZdOu/31NX6/t39ew8f8DmGEm5vv4h/eLjssrcCMqc+j
G/tehF8Bh0XPpBizevj/utDvLJMpA35WpzPRWjs15r0hAFLGexm//PVl/mvaef5k/vWCvN/eNIfX
U6cWUQ8aybACi+isNQxXOFfmCy2uVo3JTNvR+oULj3QBP5P0UpKs/vq38Kw/eV8dC2yHQRp/ZgH8
tmYMiLux6fNyzcjo6EoKkN8mWupEhRIJIJ1Dt/SfCsCMa5F7zxXhrGXq15xbk5dkti/mLo3gYL+A
XjkdZTuG8TbCHlyaRuLzR+M9c85N6XQPYZ6SqRQVdKZerirQgpvMYVPQOOQs6+jdVOlSAVNdG3WU
0KgiG1hnlLTja05JberZwm71aO5KZ5/bsSPSOihZArukW5XfSHft4ig5aA1tUBNSVAtILpFsQbpB
ZBtMoTEptvJGb91b4LI1opb4FOTlRO176zBmj409nUhfFPKsVWIi9KZFsJG6daAa54FQ/mnOBwdp
uY1N75VqxMOoaKyyqHwxY3Eax4acHrSFVY5BNRics65Vx0ngkxTWD6usD3OGZK2xAxyt4aXOManT
b/w9E8JdDikBycbsLpZePCCQflgWdudmmm8OL+o2lcLN2hNWr7MW21QL/A3cHPbR3oGP3xO1yz0V
rUQ/4F7OrIWu5ZBrGS0eEszu62oIWcxsgqYJ0QVUlrs05qAG7OmzjDKO0DpaYYqwFFnqu+pafQ/9
++b3Jtlnj2hcWc7NLw5+R4jk1jq3Rb23Umki9tNF1bkTLbkxEewqmQMB2MaRZ1rA1xRAlNbD4AbH
vmqea4/NuJVpDw11p4DeSt4qGUJ81vYyzT/jKjrr9HpTnHjfx/a7ov9i5QtGxjpI/9DN2eYb4ArN
6erZ47MtHLDBmrwzkukt7/slqQS1SCwM0VIpTkl5SFF3b75RNnrPcA3VrLTfdY94dzXsUP9ewyJi
YdejpzQ3t3i4BMx9mPkqhxpN4h23iNtP3Pz1h5P13dqJqAnEKiwX5VjfKs7y2O6Kej+YtB27Od8a
QfwtMT+akoOyX3U144i52ybjiJXmhredmJZgPIOsWObgDc1EHAKnNah8phkgmMIRjzn9GHXd3AUR
pZFuas9CyMocsmQBOnsD7/lEung/TqQyvYSYviY7fZGyfmz01APj3vGdHKdb4jEtTR1DPA0cBZ3R
/o7y9IGt7YNTEc44SJCWTJ1LjMX60ctrdUhIzRNII+pqJG610ovymPSleRVOxzun5Si0PuXcSD4i
Lf11H0N9HigXf/bzQKw7RbKUsqd96Uc+bUcYG2hoCfl9zHadFEa3k3G/jms6ttm+kH4B8X+svUms
koijTtfbHGOVuyeptAV6zUgtbHAFy2ufe+ckS08RxZmrxHK+Jl1/dviWU8y94cNYe76471K5JbL9
KMvmlEn/W6OREcYHT5ST/owVvJsnOOT3KhqpiBtjQZeK7PeGoR9Tgxiu0R/7oTxVfnvoSsK2Ujmn
KivfZFfkyz7LngLD37iA2sM6uessrHpOfj/Yg74s9OYJ/Rl9MRguk0MLnkJMj0L3LfOig5GWp9Sm
JbENcHpTmpxs8HQ9kTRnTpLL70NNxsIKekEVlnkzDO9NS0tFRD14rxWW5MxlxaI4rlnEFbXxoMeL
pebWOJAD2uwJJEtlMlDP3F3bymsrrGhpTMMJ0Gy48T3rh6tX+SZr3QfTCt+0sr+1oDlV2W8F6lea
yFen5kSvN+eM0m4jNPBa1tzhjXPIybsArzwAPjipsWL81uImk1tgspDZcVzTyEV1SGNTd8T3uRq8
swjIpZlGvWYHvPEd+q0o5LsFbX/RKcBlAb6vy/FcSPgGFN9ht2DesRN8L5IF4478FOf+7M66xkOz
HxMfpCPd7Sl+dS3/9KyelkK3e0KJ3mZj+2S19V5pJLrr/lhAr48k+p9tpI+1wQ/WC1IePZOm3Kcl
Ji3uMH2ue2+6d0MmtKn4DBCkljZjZPCpnC9Ts+xgmhZP7iD2NRjtlRyKg2zIWHELK69aJea4oWaE
0bFvr0O32zpefddHuLB0Bd8wVLF5Mur2hXn0KR3zZD8wl/0o+5q0cGMky7CbvjqqheN0ugyZtvR7
/Y2QzkHzTVAC0G2DmqJc09rHlbYRQXFtC+bwnkyHO2oEh6dGuQhMQQIsgGCYxFrWg26Qapdm0c4X
Nl/8YmrWvP1M3ySD/qYuTkIfLpqefXQJCZW6jY4+CPza7w/oDBsrxTDk+0d7VufH6QUZh8ecVOt6
KspFyekEuvn4zuz9RRnmMS7jc51Zz2USnmUJO8ITcYT04ey9yaVnoWDiBnb3ScohJc/uOktc8tVS
WOI8mJ0gBJ0nZLEZ1wz2vNfxu7PnpHvhQtGIGiPHZTt6K8eO0MLhw6w1K8fFQqsoy4pTPrIib7il
rpO3oS3svW37zagyPmR6Rs2woI5hohbaenUoFAloyvOTfh9q8jEuaaD2RfPe65QR9BFrI63yMdWh
MwuhsdFhSihIYvI+tHpapWV47VvgHYHC7lPgYO0rKtn7rl7VpsEoMwDZMMMyy+Qo6eWKKD8l9LnW
qwBrgAS0KWfar96/kbG8tXSkDZ46BswgCnPYSxYlr5peK7Y9KauCH32kkzoPhkUgUq7Katq3ImOA
k+90+vYWcW0+mxYnRQRBFU5buGFLe8jWPA02GgjGNPlUjG8xuL3TUYCJpJq2NfOGWnui0Ws10B8f
kLiZJNUwmb5uZfRR8ODSaOMLZb8SSPRhMK4w2FW8I035A9aCUX1XeQ+69cEsf4jo4ogaoOtTj5G2
ocnNtFpnBR0CFcWrjLXXWt9nnwerEhWrBaNzNiGMonKWdot0ljpXUu27cdza08SbE0zBsmmYq2mZ
jYsjNtCsrSds88TA8jtzODMvdSe1dPFKVQygBjbCCU1NBv6pplUwNhkRdKnaD+ydhpKdnWn63Qol
QK3owuGtymIX8Fx6C81yYEYLzMRhDjZXTHUsNNhT8faZG3KA0PkNzKL+dhwe9TpfSRMctJXJ6HEI
hz2aFXGSD887UmbO4xn3BBjgDix/G1DqSmc5nJBAvRpGAaWFQGYqz1k46/DNXa68c+MZl4YEod3f
G0yEyyghr5UaJFtgAPDTTNgwHZql4ef6tu44YOi1t4XVfcB/s0/xwWd0V4cphAA8cevKj14gfpLy
suqXJtEvXWX0Gyo6s3Vqe89S69dTqB+NDgvGmCUn3eEBSvhuYfntJinHJ1Mbn+dVAoP3sW3Km+6S
o4/LB0rkgZZ67rEFmy2L5kCc6oOS+w0z8Q220c8mMc8pE+U+894cRvKhExYweWk1Uqz/dScZ6urd
12AV72NuPNEQe04tmazLLrh5nlYdppT6ilaDeALBQ6L9mkwN/OIRa1Z6aMp4owzmCEZhlv/mEPcn
x94/nGrmU88vEgXbxjT2/VwsJjguBJnz5iXpf/z12enPrgFlHc0J6CpC0W9Ha9swQiodqKtxk9vQ
bfLglsq7v77Ef8lVIE/8eon5V/jlZVT1YMd6yqEX8XetJe5FEBI2U2RnaW5TCor6avPXV/x3L+o3
b3lmWpUDt0gsLHXs7V0GELas/h0a83cBibO8N6dunBmBQOPOb2fOqUbGyn3El7Y72VhjUu7Dny/j
f1pL/d+kklLFgKaHpPnfi6T/h8qt6E+qGP7+9/6RlbL/huxAywFEA93UUVL+KZIa5t+YIkM4QHmz
dJ0Iw/8TSS0gs7bpOJ4DzNFCKeAv/VMkdf5ms1J6yKP8OAeU7H8iknrz/fWrLkfZg8EtEZhczdSN
n3LFL3d8mHvp1OnYVWo2X6Bx1hTW498IWGjzQ26m+WKE8YWssteD5GzE8iOtOeJwjGOXdoY9tK9C
/yKpEUgVBQiisj+peF5XGbAnEfpbpy0vQcLWIjMxz06svMLchkb/7I/tYxp6EGxEeMv0AreePEmy
D6RP3R00561RTm9YsqiV6q+lsMtlbVvPdtxv+olptabwSrc+Pa/B9Dzg41oXDfUGGc/eQLDf05S+
yUiF8BHDOfPJwRfFA0w21uxBbex8W3JwE8FEKaz3MOjVkVMhy1cqrjYjpqTy38Yuuuuk+CFUdxcb
+t0gq6eoCvEIUjcdJfdJB+tw9tdJVt5fbqM/URHd4PfECx+tgX6NUmq7pmn/DBn98rlMQ8gwDUQl
p1/cPYatPiAlGG9O0UckMPrqjTo0YtFYENgxSGPV+/4PzhAnuzbxP2E+r8MATlyS8ih2CbcXBcMv
FV3ZTp+ZuWyCGnM5fViLssy0faKxyaUWcd2K6rN0HWIp+R6m+ksaxI/4aun3qYaP0WbWqZmfWYyn
no3751g4B+lLglo6I9uJD6MeCGTW9cRwlUH+YrSKjdUUDIdCWFIK1zZTRLNv/EXNXb9G5drMRQ/w
UxnF03Yfswn0G7AZGRiGdSX6eoW/ax3G48Yrm7fKMT/TLkCIGPsbZdccpayjWXnsFUB8S81moOnj
D8/z6qS3AZ28Rf1GV9a2sB0cElJ7a3I4n8zBqJwESFTgylu0PT6spk5yTPRkSSKdSguXMvuu3Clc
pyBV10wyiGs1wQf63LxEH2VIL3fHvmjZVcpZ6yFlHG6RnwOLrshYz78NBpv+mIdHDXNjxwDlBHfm
FLg+UeM2xB0KSyCOwyNfyNn5b+a0c4F4sMsQfbqzX1VAnpuGZW7vTHsZho7rw83juNf19KaJUxVk
p9DID4xaOAtITztFRS5XcSY+bA0KAW1IxOMLwsFDXqmzNNS91fWvqlP3ONFfsSICgiB0wjnOvSbo
lMDx3bvM0zY0K2PIm14RmYMlmDnuovExgCVYmvG6tkioS6whpfXCQPmhNfUT+fLrKJMjvv8vh+yg
ZZEgKBLc/cJla0R7xWtWRc9D5mNdEhq+jMqBueB4lC8zNSFQtfKs/BB2FuYtgVAo1DP9p7tipKGD
AoO2sK4dmtSQFg+iYJo72OFdqMZzOaidmw9bURl3VlZcBt9DtyUWUzX0BlvrDjT8WFf3Ud5dwRb4
6BMWE2c7e+cNRRoa7YuWERgg7bMqkulZDzEQBwSuQvsaQnQ0XXk1atWvm7xF92vNfQbwcZ36E/gt
cc++doO7BfJedaj7cT86Q0Jche26pspnpqQ/4sB6pAz5lDjVg+8Qy4EupmEiDVaDIddhNWiLKRn2
FLrfSrt4rumqalzn2pViloJ9+3Eap5x9SEsqrNM8lIgaDTDlezVrK8JN7GWOQ4cfSy0z1VAIuHnz
VhdDdEjy8OCl+dmPTZZJxZobQ2eIMk4yzkR0SJ9MHfTB6C1dPY6Oie7WuwyUCJEawt+BgdVJePaw
ztXQLDPAdWhNsDf0pJoreF8B2Gl0dTkozaW4MnzX1rZFwSiZF/roJNEcH8QuUYnBpNdEUxiQ5io0
BRuk0zADBDUBFFKkL3mUvwqHer8pg/TmcyItnHzia8VKkCq/XQJfsGnroLXHFdBK6Ml0QecZb8Lt
iCl1fHy2h6iXeZBKav8zMmqK/BT9lm0D+qT/rEAnjAMbnkS44ABmH7V2HEX35cx2Yb+y7ih6JDbb
Be8erYQL23IPvptOe0Sgba91xy5N21UvYwOzJGI9FJQn0qz7SHGXp5l1krH60pqQup6SZi06wF1H
voeG9Z0DwiVu8aK6GSEBksGLLEpD/A0RUQKgZlUVnHJKsB9LhdVB6fgjrGnuey9WlYM3vTbKD/ah
gOSsHHdhjjUr0zPnMnZDAvlirvCLuVECO35umkxhHhnDLdMcGhGr4EiCzVkBVx7wX7arGYO8l2oC
OBHmNzMDspa1tPLFiZfAbbE+KCTcFZP2MurlZ2f6+zH0jnM2pTUgY44gLG1oZgcKJU5T6ONyAti5
LBOCNBrbHgqMrCfMd3DnXbPZUiRz9hkbobbpFFOwGtO+kh2DIAPDSUfle09V0KaJ3G6fWWh1XVai
PLXDA7SW+V1u9D3mrGdoFstJkjrxSg4WQRTKtTaK76ZXXtp+IFNMANvVk9kyZiOjqh9Rpr4lJafI
Kj3SWMdbbbXHIppOeUzaxIj8S9NSyZFG/rPtor11g7zVCVpua2xwHlFcr98XTnwabMrSPYvff+SJ
4vsweJDsT3giL6FuXPDu8dgssjeLglZCl6A2mwjS0yCebCeWWKrH+1SLrmaS7uHsHXIalFDte4r4
BJYTY8rxifDlomVJPKLLbDBK3IRLLxt93t2K4dFdJ7r3sXax7heQgUylsDiXhoP82n5Wdrcb0/bV
zWiyjdkLzIgEAwLSsErEeCa5sG3RJjV7JJdKQesrOwm66OI6RQTkg9olibhnEEPVipW+Di2rLF9t
DvdYO6LcEctc8IEZOf3DTtXWO5oPxSXI+7M1DbsEZjqPDJrKkb9lPK4nrzrghTQQXGnxyFiqVax/
xmGQbTKeOXbmHmuCyotcU8+lD2wy0WDNUGRKlLO7Y99gw+KBpVTaWbKpZQto1LZfx4jIuW1E44rI
irOKcSztq6zWjlSjQ47MnGqZgc5CUzLMjyGLQZdyr2YT3xqM0HJrI6jfFXFbHzVLw84yq+qt1ufr
ws2YO8yrfxJO3CC5xhMWJk7Q0rzbp/RGWZTcwswKh11oNOsp1faKpqA+Vdc6sN8n2ba7kN+TjFoK
/U89+9ypQ6Udaa3fa+kAawRbnvBPTTnsEw+TFZ9pySTMXcdl8EyQ/fvojZ8WRPOF0Np9nelk90FL
VvrGc+ubRYVsbTa7PnIDJBXwBE5/QK/PYWNwvxvUNuolWxcSuPzDksTjxHoyzFOAizLyRnawKRZA
5wJw4dk0URcjTd27sdqVfUZFN9nvlg5Ru3qlV+ShythvJELv6S/GnVoQveaJMrOpqnBj1MO9V6kH
Q5OHrJrAKQ4bEalDp3vTLgASde157G2qrHkfdfPQN+yEUrKBT+xW4z29OG/C6H8EIP63dW52e2Hz
mHVx6GmyXzZtfxCx+WCJmF5Ily7xkA5CPFpY0Cn7xTrG40UfcUVTgiugITYmyS1Ia2QLg/TbaMjv
WeH9X/LOY1lurM2ur6LQWKiAPQAGPQGQ3lxvJ4hr4b3H02uB9XeJvGST8YdCE/WwDIlMJMw5+9t7
bdifZRUfGcShd+la6JZgQK8ykZHJWeZHvl0f8cd9LPnRtsNRTqusbJav9A5sMNV5+RyTzhriQxFA
5szr4tHMo9ciM0kQ+tpHnQaPVVEZThiQuaeg6iQWmVUJb5QJfiOzKi+vy/2cN9dJKU7FnD82sXFf
QgLVFH3dqQVm9eLKT6zn3vBt738R8ZCDXrPAs8Tjs6TmLwlRXHdM+ysE1MEJKkXQDFCXbp+Xxwyz
37YsX8MFVBB3irZtJd5Qv99qfBUglo2GJWjY0hhH0+TDhvd7yaOUKUYKkLKZwYHgpHgWRNiqlYI/
HOYnAwjH0WRLx32hMdbD4/rjcdIx1MdhoI2rMQBaUYEDcniOVyygTsOUnvOYHl2zI13aRY+K1A+u
JNUngFm3qmBUoPlXSoEru7YixmkA5PAB3kQj7XRB/Qxt9VYLrF3vN5t/9+QI2caNxBOS/TkzlR8/
tB4xT2h8kmosB/fNSMxSIUdjWt63w/w3U09+oMXQBvDdqf6pxNJ9SV+QM19+/jP/Uk3Mv7hggD9a
4NVNHGEodf9iQxp/cZPowtZUFWaggS/l/zjLYENgLPu5wBI9haYeIcOaVEx5qeb5d0QTlJYvqgns
FYN6HxPhhkua8scfr4t0FlrL7oBHd1l58wA0ag6AOJNOktgnTr7bh5bkqk2dnLVRwUo6sY0p2JrQ
pE7iU7JlYCCmRF9k/pFgnicMpAcnjMGjGzOYhzHZnxPc+XvVOveG7h9sBhC5CJy5aZO19qYoSveQ
5eRmVBNNuB/LazaRmGI9bS7VWy3VLrXEkjd2IkZvqmbKFgEgilxQxr4Y43VWDSlzqoJbj/dfFC38
5nE/dfJxjmb/OGNTcWplqDb+HB00+2IkaXosZyp0admxvEqtphtKzzo3ggqwbkRJV2HAetpk1HNv
+BOCvp6FZxa9gcPtSbLAGh5aXPzQx/ynsmbBO2rTuI2tLlo3XfGkNthNiiw+RgzurDlSjvUklZdz
2CuuVoTZOm6VaWdI9icycHGK/GmvUgPuRYIIcOFLileZVFRm9J4AldA8a9bKoxEQqq9jMPRzRwC6
TNlNJTHmrHGyMwwgycDuOCSc07SnUV/i4AhhdLCDV6a3xZnsdKfVc7pW5wnWgB93h6E6sBeHIK/N
n5WaB4yJsFYXCePnodVWo5ojL+AkOs5GcdMy3t7YjUKwzirIeVSkL8Eta4P8Xuhyz8Nk+IwzkHix
VMm87P18hZII/2rudyImYVfVrBxbLoVETl2rK3Gew7JYUUR6P/lzsJMb+QMpodqgZE2EVUCBThCD
g2OqkiNDhjmW8PxvRfxAFWR2X3RKTof5tGnJBAu7ta+kRpVu1My+onIlPZthHqwIfTdMLip6PNPP
uh+UM0OZ0kvBv3vM8cUpmmAJW1mEp74OiATkG9XK+rXVZuaVbgL4F4pE/DqRlXVF2KRT+wdM5Nty
1ny3MXPKRxSwjO1NUJYHDC3dLg6aiwEFcZ8MrMNNY88K0F8FtU9Y0sKC3g75TpZ0/nWks89Tq01U
TE9+/5JqxuDVbadtJ+xKrPZvzcEgzSDlXFPTcCzxtnidZFxMnbIayYNiiaCUkPHJZSD85yjR+5Uy
xdeNTFg3yyMHgyAAwEZq6bxkb0QcqG+km5j9LPes2a4DoqrVpPa7Suk+ZzqYqU6W39JwsjZdLzOP
Q9qRQgzfCZXT7F38kFNAsDq14mNuaehdjMGigcNakWVv+j7gd0g7htKs/vgQ44ppgLJhVSw7TaqP
67G12OClxuiKRsMZFQ5XhPYpfZ6SdZEN0S4o131vrVLLlA6GjGaU9iCga0or1tLEUiIUyRbw+TX7
3GRFJcZTl+FwK9WeMFSePqizwU+LGxe0SbouJpg0DBXvMgaT1ThVG70jk9WmEK9CBIcxVUjzSaid
SZex0K23GdbzXdQQ8hrhh6+KMvO9gPq7oW+OYFNAeMCw8oIiIDlR8zNJ22IQs1tKgpaYnHi6YfjC
HaBse62WhTt/1l6YymIfC1n28+TbSiFyQjRctjYROAj3jCkL+ykpzOY0MJWL1Jo+loLcW3sR9L1/
LWP3KdQ5WclTc5dh1dkqxty5eCBgTfaX3cKMEoU8rcyi25TWmKPbEcb89hubIifpPBNtEVkwrWsC
CixoSxpG++BYQI9OXRAUnlpkyTkv8GiViBbrsPTbjTURkrcTxTPkmbZIXSfOxbFFPAEv9bnXo/F1
1jJ7z1x3XWddsA1MUBp+gDOrtuDp6wX/aszZ3ZHV9jNjNUeVsZUDFOAgqOetWYbbsJPEhT+7oMax
luG9ONKtcIAL6u+GGVKrLCnGBotjvYFVsRmm3n5u1GDfavnOMghOYcl7jlQDqEMtGTdVVN4zNdqn
o0/In2paz67LbWfEm0yqELXYsACpn/Nk17f+zgqap0zR93oJ3RU44zzpGwTJR9O+Gi1uCJ9nY89+
bjiY7KTTsD4B5tl0w7RvwKRUnprFm1kvT8BKj71f4/OIN4GBsQDpHU/C6GY5vpW2uoo7/z5fcFZl
pD8H2UEus1USZVi0qhPD7B3lH7dtpV0q4oOhFjuKpMOoxR2C9ophLihkbBqUYPo2JFMfxLEv6qcu
9vR6OkVqfx5kdl5qAZ0oqvXrIeAepwjwEMoD1gVCzCMZBIwdlCwbmr9pS43dRbWuQtKO6HJc6E24
y9p6Bw+DK0lNq3UyU3LRVqpT4A1ZdXJ1jnqVUCCUA3kyB17J2Hn0ADilhpsoLu8DvwyvGEf0nq5N
lWfUYJ7L5hAbDQYH27+TEo0VJxK6lPtuUtGFiidrNSe4hfzw1JXhuKpzjEUa5qB0zw1VrjqSQwze
1SvDAHuhYHxAedYyNyiGazqr+0MS0ScxSfUrzEgvIdq1JrMCp4gX3hQIsY6KgRcwKnlJdcMIXNjj
zQywOZjbbW1NbhI99S03Jj7QbsWnfrZDhjn+hI3aejL7SXG4KzADDB1pcfUhS7jjxkhXPLtawiuD
eic1RzZJ5PQgpzlpk1/0OHY26qw8TMw0ui7T3IDOB07QDCN/us+mBKFfAWWZdmCAynKF5OZK5jCu
hl6QKyvAXvnDMRmgx1RNQWEubrKii/pNSk0wIUJZ2TCrKb1An71E05qNHBOfT8UqBU8BG1q9DqcZ
iQFoFwJVQ/FKpD2WoHVXsaDhuEstm3DOYIGuQdobqviiU7luxqwjnIskpRA8gstPRm0wL5MmfzN7
dqy4Bl1dOWkBHRxLtU+ZVneGvZTl1uSdxoUmWvVAQEAXrP2s9Wg6+1BrcVvF8bsmgWFLgUcN1kT5
rXBjzc/XI+87ov4WDNaIvtu82iWwad2kfoQO0+/kGjjQzLxN9Dm5sBZEd5FC5pOthu+PFaXvGzdI
2D7LqfnuX7Sa/GhT472hIcOHc1DdjZp9UK0c3yYokXpRCVuZPiLJKt+AoB/k4UmtIo2Vhf2eoIQ6
8hCarhW1n1OfXItQ71Y6KEIRvOthUCPbDrBlHyaKOBzqjtLrqb6qqzdR2dGRkVPiUHQByXZWnyaJ
Iuela9oEdaZk/jvjLLZ20svYd+kpbNnsmS0VKBNoa5doKmXGvUw2c3nP8rRvnbhhSaB0OIaUGrJp
OpDNPQfLS1635XfR6Cz1QkxNAETvu9Eo9hOMiUkitMyvXTA3A1KthVvIF9ZoMEGhfKathFcLjVeT
gB2T89aqJZWqXf9jkLt7xpq1p0tztZJS+TKV9X43dMmmjXkwWGMMsEvtVm2Mn20wwpOkaTfQfMjB
V4Nw6JrOtFYg8SNewp0hD9+jRqkZz/8SGperQaBc3OckzXjiI4G2Hnc/ZT2xWp3HFni21PEqSQVv
QbGsSGdDZzmGIygR1TXe58c06MYHy7rShxby8zzKhygopmtB2sGmVttNxkHbyLMUXOF+cfs5NQ6D
2t/Gk45NWU+3FdwHhzBpsfVjRPVJEAdndE3gszeCo5mmrskK+05LRlBrCeI/45Fd7UZgd1GxBL6/
lH6rPFWYK3VYbJoEtzai5RFL740/ZeegNsrtWJK3rDL7Yu7I3X47xznkX4fCKMAuc8Pb7jJkE+Vn
cLjJMYVejF13Zab8km0jPlVhXk+54h8o31qnqnLLLDTYFul8bxk02QeQliIftg/M+MiwhZdkHVNb
8OOtuo9kjPO1ClKakujkmDbayU7LkbaosVqJIJMvKo0sAIARksd9sM5oQ95Pms5v2Tt+Qfd2ZLXx
iknhwl5hNkSdz0JKSq9SVrqrfM5zN5LVbcaCetcL4zBPfDYLqV+lSG4r5d2dH/jyOmrNFw1aN2Ob
QdviZQ62MTMXKA1nqWott5GJ2bcz7doTDj7NRBCxAj1x/RTPtNkUoUeBskrCn05oQx/or5TGO0mL
ExxC061B7uCkpzUoceOWWlSWk8tmTqrnN8OA4i4CMvyVfWgtSBg2MU4F8+sBGHYA3YBeA04+PKuD
NRjUueR8LVLU67qGfi+NQLENiaxr1+/SaVnZoOaZwShf+B1D3Di4VBi7hQIzfzBSyMJO8WxFsX0C
zrlJSwjXvZB4ttX+Zw+kgujR8DTVCk3KfbG0mvWK45vxQZvSYGtUSemFc7xJg/kNO/c5FX7rjdWo
OKldvON4Cdf4sne4w3vPxlAMDbHBqa0ewEIUG/S8N4XamlNWALmIOAsjm9QTOL9L1srKWtH6T0NP
nxsj3HFPeEMPtG6S/cvcz26oYV0ZAsNnZEKRseOraGJTYc8bA2yU22Y8H3XZvpdSUe+aXJv2eaed
uE3YtPg8lAZehy7zg4NEIHzXFRVIxKFw6anHsZkydPi2tfn2EFMJ2NSmjnFrEIdwKqMN3W/vrF22
FMDQhZoIOPZCaeF0MIztspccrsO6UtlDt6r8Yej01Ax0gWNlhtvPMOeiUGrlRPfUNpbUVWoP0wfM
pfuoi8qzFPMOrNgjRCLsoMNtue4TLxdcB9VA5jqSKTfLI1zbCmMUd07LC2lgucuszykzIgb/T5Sv
//8ymKQFZfY+v9PIbqL65a1rftDI/vlj/5LJjL9gyJsayqSMyYso5j8ymf6XaWITkmU4obQgavyX
f+lkiGGMRfgT+hJUIx35nblI/IXUiSmJya2Jkobv6Etlyu8qVNRFBvveXIRMpmF84iMuNiP+4h9l
Mu56VbKWScfswfC6GF8vUi90AWasog9a+rxytYT+SjfcN9voUt4OV/6KOwOH3+q7E/cLP42yqNi/
+yRfhNysbgNbpqzBad/0vfJqceiUfmxaFTwaVHa/P9ryl309mKEKpEgiqH9rl99L6kw4TaIs4CFy
I9sOTbAJ8ppf+R+f2S++0Ffb1nJmDUEDjm3yw0PT/vHMsm6tKaUwB8hO7ZFeJZy3lrgp45n2jhK8
PYVPf2vU/2WwUVEQSX/xvb476OKe/M6TZMuCfpoOB5XqMyApa/m6EOotSeOLQQqf62ixrOj1vkvq
pWvq2NqsEgfbqLyAoVYVQ3YTI46i6UMgJHhMuNAzFXJMMWG8h65VNlmWWF4xhZcmk5R0andTodOc
pYZnSdgbCZQlTK/7WY9OuqTv7HGmqwKqotzvoHCtezu9K4LBG3LWV3UmXgMYIizsoQDpfnsfjHBT
IpGP+F7gdhmRAHSW95fIkA9yOOK0aiaEgCb6LCa8H/q4tWZjcms9O8zpMOFm8/EJxfZaM5HJRpbs
G7ozrs0x/1BnZqt615+DRN+RoTpLmW9QEgH3sOjgwRTbqAGwLGDhYcZP1xJTns7aJ+AZYohtKpEz
jQ5Ew3gz6xuaTTwD9dHStdVQyV4qvTTqNsxPZTzdSITWaj4mN/w+Q64xW6ROojFm6Lu4ojMqNPP2
MWSuNLz48rbRzyVblyqgCo90E6nwyzFdwHZP2eA/Gm21TnumTmmz9mvW2krjZUHOOlRxhvmpFA/L
eLTSQeEK9FhSInN/NsynJH6cxvDStoOLnq2jbl6VzZvWDR74hstRPsvmORmvLNoT80LaKhZG+aXN
qMFFpNKkxgWLU6m0t41a3skabYjh2yDLjzGuFnb9qC+S6sny0zDc8eaR/Gd/WNkpppeZgqTpk0IU
thXdzSTIYfRrHOyOzz+2ybET3bU2iZXgZ5tDaWVW/J8J29qO2NRjoiWYro9j9OxL16ZNRGgAGs7+
Y1wV7WUCJLl+IUBDfwvWjKo+2dQj9vWpUVjDFMchZ26rrQqbpAZD/FriB2KUWbbrKQj3Vq2s0glb
AoAOjXoh/RSzPiizbq8OJhHTnQ8+cQiri2BMvDplTjrsS105c6s4cfUsB+Gz2ijbpr23Cc/M6nVZ
g3Iw0O6LABtc5pXwfYt2NdGbhAb1kGLkN6HSq3n5pJZvYflCEOtG7rt1QmFJIsHgid4L9py+0buD
5a9DP4BJSbRzN9skCcqbCkIEEgZUkKM8PiXIbBoxngKADZzGFcGXjWg3U7aX0kd5Otcho/PpUeSb
GL9IQ1K0iPtzEwC7BFU4F3LnGgr/UHwoOvvVmiSW3W8LCzwQJhiNGjr8PMRpZCfLnrT6XlBO2I53
clE6ev6aN+zXuic13c4SzXPYGtSB/h4fWFNKN1/yKOm3E61MtZA2aag6pJxGTXf0WmYzDL13vtTl
q9m+kcbzWK3txNhPUUUvJqkV88ay1RVX4oyBTTbr81IHwowYJwUZc7s65nJw5D3NMk3dZF17Kdfh
s5Zg3VIo6w7OeagcEmU3tZdzQxFYQjdyQEFKggahKqt65tdob+LkPkj3crAebFbA1zWbo6zZx/Kt
5e+C+YLiSgPgIriz0D5F2Qte13KiaPBY1St4SKg5Y01KKHdCZHnq+lAQorsCdgrAxnU+hF5ZtWiG
M/FKZdshU4O/w8qfdbCfDwL6ZktpJ7tHeR+HL5JgrCygMt2NgbSzm9s2fJ/GnSrf4jPeV/Q7Vpsk
eFD94CypBo28E0MoYHXNzYBRV70U7RMogAc7Si6MgTltGKxS4tDNkj8D1mfC2eurBN8QGb2KoOWQ
r7NUc4uFHdfrUMxVDLy4zaBwqf51kHzKSndSOowZxvDGMhqFrr4j86Fo9EgBiUkEnCEqBtTUDZHh
BiqIW/LyWi0fUmuV+8Frkx3a8X1oeZC0r5WvImMsToCAZWx6OVT1of/GYmMxzDO8IhFdWueEr4Zz
AOrntaycmC85sSmdk953O73yWu76LjsLE1bb/JjO62SRwgC89NrdBMfcuFBDMEP+OonuwviiNhS3
E/1Rz16t6WWGYgyWKBg3Zb0fKtQQkRLp1V6sivZQQ7vul7/Jr+XjVLCSAXZ26LpiA/HRG/RHe4J/
asKonQhVF92HUA5V9pBr+Ez1lJiYLDmDpNzHXfZJVtXNln4ihXkM90OaP2ghZiWjJkksaNacVxHl
llJiLKSVdWhp94bc3Iwm+1Epw2YZ8PNmeKiKQENUe+iVY2cTbuzntVkXa4PdLzqnO/f0Ak/KcIQn
cOo0gtzCN5moVc9SN93awNt18opchmz9OWxSkH0q0I3KmBYjOzs0YvBCuGy2NJJQ8ilL5rPk47bw
w13QPuh1zLCjgbf7aaSTK+sEVKtoAcqelCJoKXu+FNaFiTySth2v8KtM5yXJMyqb8VRN/YOtpXeR
nB2tVj7U/WVp0G1aWiT27+H7OREqZFIy+WyktyQmok2L5Z7cquifs+IzS2OPzdJaim6VRff3UZFs
fT37TyOGZb3l5E/qabKGHW57wtZvkaX6nqkKFMDY3OdTYLn0kcou9VOOJT0oTDPrwD+g6h8D0ayq
BaIWY3YDjuTMmXaloumqY31SoKf7wgcGdqXOW0taR8GN2rzK9kvCG10Z+1Xhn+N6nUBqQrAuaTDQ
412apeCNEwf1c5UU0rEzMZQqM63aHWBNyMKjdJ2Vn8ZwzNOnEvu3NmteYl8l05bok1HuujF5iKG1
F/m+1s2bKHiZiPLn+JnyAFekRIEqV7VC4TU/IzvdY4MTpbPOqjyu2uIu8V/USNsERbIxe3iVFvC5
WyUhvQ25jYcB7YKTiW8W0YptL+k7kn3ooTHE2Ei8mcmbAavfnJV9Gl+P/YUVXKfVLhzvRHcmfc6I
aOMP9O8O+xlDK+KKO3S9SxHTxlf1HSXXXbs1Unsr2Vu7pkdVBY8ZXSn2BwBcC5q3pPI4Mi57qd6m
yU0Uks2z8c6Q4VMZyNIJONnEaAr6bNNg1zeha+v3qXYhENVoNfO1/TxdtvWqHVV8nfhS/RkLGxGi
qUEJXWc9RuAWbahkFGf2WKAfA+mSIQrR7dTz8TAFm6RK10a3iYzqqOL+LPrnCRur3nMNsogwrxqQ
BsXs+fJubORlRb4iNulN0XC0s6OQvFDcE8p2epyxdXRfgQPttZuYVUqlvQgQpfaVlnw2GdGpcZ2m
HwNmtHnquMIi3HnpzqYwRLcTWI57M7wrcNXxqg5RRpQnAY7Ljp9UEop0aQliG0AGF45dPj4sUOma
Dvo5Q9UxcJqDK1SNA5KaU5mWE5OqEwqr1dvFRSxx99FqzckB+vgNmoZtVXtgrurF/hsar4W+Ib0n
tvWiZfK8y+0G6Q9eNDbcaQcgoXRnbb4pEvtds+zHKqM2Ak9Q5OYj2HoxtZnHkJyoJ46xvK0uNQbJ
fprgA5qO5Kq34APItgFTo4f7usQt1pn+A43yROyU225uv61RniXC1rwnymjlz1n/lDeqtaUxwMYq
Sn6aVSt3dGRzBRR57AnkMmgbYptmdeOEkc1zBgyp0+mIwKjqN7g8N9CHn+LWfkgUZdwHTUGxRKeW
nkXXiSPC4qHJm31gdWKtNuMrTcHDxWh0L6GkPM9w0O25gj9v+OYm7jFv2XaRMfPgVUPCX/I6pXq3
xtrylNB+6mo2hKYZGVcFHX0O2zDEeW14qUwik7msXTapsdVmdcuwC99srI9YDWfSsjUhAeqhAWrM
JsbqEOo9C4Onsc+hdhehuU7tkfKRNsGY0R3A/WROLgUz2mS2WOj7QymBE9CgamzVRmv5VdQTNQ9o
bqV6nZsFQLRlsT5sUIh8Ty4MVhi4lLFqr1Otumj8eZeNxhm5doVQnlJ2OFRrxGrX0NvUhRXx3lXj
exORwgmy+qPhIQoDhUHHqGNGydszgNNz49u6S109ELseDdMKWT5YPWZQzfeaoDkEkf/alEu8U/mk
nxxvsKF9ihY2p8GQA/H/iflbuhaS9hxV1WkYoUQWNnkHGIXXw6yLq6kXh74jckAcgfve5C2lN1eJ
WsnOLBEoUoqnME9bVzcXAoOtpFsl6kzXiHp/LWmhtBjOM/yfLHrqGD9wTMi7sWciQ1MzuHFC/nDS
2UsZo04bR153riqLxz4KH8ch1VfBGJwrIPgeLRnPXVXwmIkGJvJYVEjKD+cpFGdrbM/EAhgMt+ju
RnPXiMZYx0ndrSWJ4ocq108zpMG4i2LG6QDZWz0402GAv19N7+K2MDZVy8cnbbsppeLUimyrzBl7
IMZDsbweU+3NUHKyP40KxFgZL+Wqug+NGLp8ZX9Wsvk+4w4KW+PUi+SYiJqtUUKuwKxZ7vjqLlfi
p0JndZAqaokxtnplLcraTc4pYDCvGVkQIQ5WogRwjrQ4O0bME1smjypJgGJIAH+EcTZdGoJhikYz
gjbwbLEnuu0CpgSio4HQx8gy4GZS6aH0+Lq6Mydc2WnY7IyJHhh9ep1n68Ps9cfCkt0JSI6jZ/Mq
hXGz7xTprKlzt2Q3GDiOKyNvTUpUVG6ZiTINvRruNZXWirF6LWaKQ0XHIjZacHy1vY4n86bN8F0s
lqxI41dT+UXhB2w1KgBsrb6qZH8b1t25q+Bzh9IuHdutyOIDXeMeKsh9W6RbRuKQ46XwbbIm4CRG
5Lu2oKZyIqFQxQllpZkHpj5nFVAgDxCJc6WBEdNQTGx7/OWR1ic8ngiHuXYF9J8uK3+PH5t5Dh5T
z7fyQ2DJxzG0H/Er0XPHmywK2yvWB2DeQ/TsefLvNRn3vp8PTswm2QMI/Tpo6oXQ52/dgKwno9Gi
MkfbGF37FDTStm6tCybLkBvC7t1mPetHSU4Wr8R3jo3eU8v+SNTrIuxCrGKpTidA8KiFDFcVaNNV
1gpX5JUFVl4e1kxR2bTPORYzfHwHP2bjOpgmM+wg2JExId3fA/+R+3aXqMMGR/lu8GkgMMoc1jzf
ahr7245ibsPINwjgV7/XyX6lQBrC1G1F6JapfIs/fidZxVaQK1Cf2W2WF8ptYb1Ul5L28H9zDBBn
P8piod6EuY/ZnS4z9m/ZTlQSEMxynQf+HzW4nxU4evXsxYyqgOC1vph1K6lDTJJg7sDBudBXgkDV
ft6YO3wqV6X7+6/1K81UF8qSghW6aoIF+PF7BeFcKiSCUG/f/H19mXvWpXVB2I2QnZNv9Os/HO5n
IzIxx+8O9wU4RvUXprMGqiTUAFJ5L/ntsEkfeHVbt5ZnbGjgZt57Zf+p3utXVk5SuYACbZP2QfuL
kqqpgzKmCac00uzHUrXvFVN6N9XyJoFbFCTpoaP8BpLOrW1a09/Tj/9SU/3F1QlcjV4x28SEQWnh
j2cYtGs6lIpMmoSUJVlMPzzK8bUaDn+br/+b+Yu52MlaR+20e/+P/2kuKEFLxyLMOgX2JATK7663
n/zGN937/7h5qd8/gvyHecov/5q/Zyv2X8JQFC4IotHg/JTlAH9bkKFbysxcbE1wYPGtaP6f2YqN
0dhmJC6bmLAMUybT/Z/Bbesvfuil5dJAsLexDv9bs5VldvL9kAGgIu5oHgREj0zOxZfbZbJHH8cp
BYmd+/h4UryTv/G9ne48OOxqnHyFT90LvD88Tr9dkd8fVYHPqVJXQwLdAJQgL5/qu+epFDeSwo6a
3a6HhO6kbutVd7t5GzjXvL+Rh5w/zR2+PhaWI+omLzFFIQ+vqF8eeWpd+mwrrcKpSVvr5BKqmKY4
6CPfXQ6/GKj8+jA21krqczXra8efiOV+LjSMFbP5WrPml41PKb78/TG+Dm2+fRWbsZ/CObTsr9jG
zE/oWBhDFiL1sWaFkzfUNiwJbAZEfxpBLafl6w+Fx+WfY305bYVSmT4e08KhbH2PDOUWrsbsLVmh
zOy1fs1CN4K+vwUKs1Iv2FELx37HZb1vLhMv/ig9aZdcoFtcV9vyI73K98TFHQJXLvr1Wr7+/Yn5
mc24/MjffdovD8Kkm+tc4PpzapvlSeUsLpWc7Z/vWoDP+uRs2DeWua/8P6FVvz6B//5JNBiuC79V
074wRWwrUGyKBRdfyd7W2ctbL1NzKw1/uG9+eXXxvPjPwyyTte9umxgebu7LHEYabkZclb6Orjf0
f7iGf3V9CR5NgFY1ZnH68mW/O0pmUnRh1BylVgAl6h846dg+sJ83H7o/EQrUXx/MBGzBi48n4Zcz
J5qqLoaSehT9CqjOjizDsb0oL4LVoqVSpOKRU3fYNW1ffCd0ojX9iCwU3XqDUdtTnn5/Aalf3+LL
7wgS5p9P8+UEm2juohN8mvCyGFbqU7ndiCMBQWQXp3Zoq/ciD0+D5lgnm8U3otXm95/gV6cD1DEQ
D5WuVu2npBBx17gX3NsUcD8YtFTZQ8hoiNhYtOyiA8s//f6A6vKA/3qHU3JMhJZvTkTpy6O4NOTW
qC2+Mt7ALS6/bXupeOQf8cc5xUa/1L3Nfn9snTtECae6oB3mMG25q3krpH9YKv7i8ub9yLemwZnq
26/TaJFFY2CoZLtMGZdpOPhXU9HmTryY9X7/rZXlsvrhW7NcgsZJqJiFqUEA58s1nkpVr6c+pI6b
cd3utIfxlWncA3bQ5/pU7ovtH463PCd/d7wv99RQUlCeLserVs1H4KQeM+fH4AaA/qZ60P8AYv46
YF/Wgpw9Xah4YHlFfPlJ2ybHkjhSb9vRhIYHmB/9T+fvp6sGXjePIQOLB/tKZvM/nr9pjHHG5Xyf
em060woq9pbvtMZ2u8Y1mR96Ojmc9IWbJPwIT8nr70/nT44QviELKlZtizFC443+4+GzLIp9wQiI
0xm6qVe4vP68zAX5666foxP9jrxg7jsXHcD9LN3E+cy86Q+/6c+PLj4EZFjKmZczQFrmxw/RKyEW
NY07Z17rn8WB3b1brEhqec1VvHamgdePw853a24rT3GlTe3WrullhzH38lX8h3vn53bh5dPwg9N7
TruO9ZX0Imqrh6jAKUHEWgFrc+y15IyOo+2lTbejzPMPl8BPN+tyPA3kjywAVLN6/PHbS5UxJaUJ
zg99di9RyaQUBNKTQv/DM3kBG325dRQifKxNWRAbEIK+XGpjr6pYyEzacAtAglWHd0079fa4V0vj
EGb9fsSsCzl43Wf5DrOrhdgg8nUwL7KDHB9p/mCQlmp0V8llA8dMf9WKyoSi0KiO1QTrylJosTU/
2rA9tHX9UsgxDUYgwhytZS48qtENSAsQuWlMG6/izWV4O832hzHFh9bun0WbM8qhQFuV0f+HelsU
4drXZqaylNuVWfRMH9Ghy6Kd3rA0agL8IvVzm6UeoMMV9Yx7xYpu6ii6LIxxlaf2VYPHtlHx3MW8
AttiPDZpcuH78ACSfJvRUqX2dFUns9e3Q0MORV9JfftcK+E2icy7/03dmSxHjmRZ9ldaet1IwTws
qhcGmweaGWdyAyHpJBQzoJjx9X0QkZHl7hEVXilSmxbJRWR4OEGDAar63rv3XLtpG3xCFoqR8BKp
9Fg1nblJ0I5IsE1wjNYa6fSmh+WA6LletWj3FpFKDLOkk41+dxcQr9iRTKfU+VebpmfPLLeqEvh0
wHfk49xolv7spMP0i2f4z+vWD9/0zx0QAwgJQEAeKVEVe0UB7RfFb3+/cvzqEj89tb2nmCHDaOg4
cwQqnFS3/cWH+PN7wYegVYSIDhC+8dvO893pKYLOSC4mV1BUYP5Imbwb0/7VRf7yY3x3kZ+2EyWk
ppsiLuJ06ClLxrFwGP7+Tv3l58Dkalqzd9b+eRNBpSKy2mYTqeRNintiRH3RZ9UvrvLnfYS79d1V
flpDDdFnrrC4imjdrdD6fVE6RxF7LxNxcY5OfLkW3wuzTH5x3T+ds6jPvr/uTxuInlhYM0Ietcop
HnSmXioMKhKLdlCPUSagiv+37yZGZHKpdAvPL//7cbXsHUJl6PKDxxjO03AZyxLQ1S96UH+xK2o/
XOSnpyL1gDjkIcWatXiPl8NBe0KJ/dodvFW8BDrka0z6Fok/Lt9yP1iJ1chOXcEkZNqzEL84yP7F
4/P972L89KIphdLh86DCj5pyXY0JuOf8oRvG1d/f1794EXRO6zadC4phQzd+vK8qoCvmRuh/MDy9
uPCcTdX5xQn5Lx5RqgJA+7RIqO7Mny5RIz2SOHLm/UcQPk+IOc18DbqOinBo1D8bOa36uFr+/QfT
4E7+eeP74cLzZ/9uJZna2I3duRYQSnYfMzpFO9AQH55OxzYvT04MYUhtHmNHbIIyXBlqvlbcBvMc
LpwyhS3vnMBCHfqAGKMGI2nVuw8jaijVKm9IaJ4tV+0jOe7ELFmvBNuCKgrWZUkDaPwts9JWGfME
2UEqNkS2OdnW7h4MTVmjM1vz/uzVtNmktXWvNJDOU2128coHezTObd3u0jyLfLZ0eL84V6TSZous
g6TuTYXynqrTs2f0sd91BB3J6EmTwU3GGLoswe32xbc8DElAmc6krrbMYIsn0derHsCWaI3NVGuL
SlX3YzbgiTfWiqdsu2qAMozTx8xp8TrxtcckR8r3dhqqg6uFGwtnoqb3u16Y615pKR6z/M3RZgn7
lJ9dZmGdHZ6ASpzwqhGC2hO8jYeRPCtz1Hd20T2FcJHq2jrnWX5yZLqZimwvnWgT9zYUQ+/SFe5u
cDCTGsO5CO1N52pHD6cMCIphXzNPn3kUnDigjWBaxowRnqZMXoXerKDNrb2BLFB9usmiED6a84xp
YGVO6aEYeEFddzk0TG/j4IDPEvtZNjH8Dls+b4yZL667btVVZX0TNQW+sYD8SL2b1OuMO0IlJKdB
gCY2CbUVwLGA6kck2xKdECTg02I12o9hf61aeshAeLVlXxlPI8KTMPXuxql40k114qfSMjOiYOPl
NTIuMgQjSx9PLYLZPfFc9RIj0bE3SFdo6+CT4a0EXJ3oJ32srGVJkb8cdZnsXaU0Ieto9bFLk2gD
XlguBzfvYFONCizb4dbtUfaUCgPL2gufR70IXgrMrqtSYQFZ1E6G7wW1xCLToluiU5JNanMPs1JD
KQb+yXZliNWxcJcB6O6F66nrsmcgDUVwNxnhJm81ZxdAd4NZxg6TTBpDazHdCobEflnZAJZiBoSD
52KqLMdyU5VWvBdN+YxK4My4nyDgwswQT0BOYCMu1mPEfLhtdBxQvFaMBr+0Or3LZPbquNlX4DYK
Yy3RrBF0e/yipFYeJ62+xJnlfuDCzWYH6JRlPgghYgJ10c6zUnuDXRNNhzI4YL/YIgNk3P5km4+6
SdwgfupTKTR0i/XM7SdwEsMiiExeMLvZAdGproGwldvZGOSrHqjgLhoItQ4eikZ7VWX5VJcqnDYr
PA+CKVwmiLAgYNpow0+VZaU14eiPXrcB0MlL4zxmViIWTVZoHDqoMaAMjMNwBDG2F1p2ylr1bDp0
9wLMrU3aM3s0V1ECIc4CVpa7qly2KjEFwgauNyH5Swx5l43hHjqh7+ntrSgnbkMZhXtQYIChB8a6
2SFT3EM2MlXlWPohBntl1MbWmqk+zbhurOkhIHTPLke+cNnFa4Brd16i3qKtvVUn574eW6REQXus
u37v5KpcDFVOYZqOV7JTrlE+u4YLgZpopI0ZqN67FfKOmm75ZkcFjLsAU6zikcpBbGvnhui3+5oE
gnoEB07W4n2Z1ts89/D8QaOZ2lIu83B4qkaim1P9IMPqQdV0X5GeQ96DvmtxxShW/pKG4pi17UHT
24eqkdYyMCEWCrf5Isn3cUy8O2x6mBCzZQX/QKmzp74KytkJBYAv38qpQB0i+ckYWzFFV+jGW/ep
cuNVKE52SeiCerSRt4/PcauvOVI/4hrdEMQDgw+ShmxQN+M7bhG5+qFabFxnRL8wXWSck0PfnnXG
9ZViwkLFx4e7rBg/jAmSuNVvVH3Ye51YuaSX90p48vobQ7EvU9qdnTwmeQUphR7P4e76N62uHrNe
3xeF8sgSthgFdxJVcex+MBVmhyInV1hANrC5oy7rkS2GLvlUpbmdDBRTRcPqJ868HOjLFPNzwL26
RGpjb435tgZW8qAiky/hm1uEkecQlqvRPaiM4paqKYr3LGvUfYX6HzJKdbEku01I/h8SXSodrxC7
uRSYdAQTarNwEVXypaCA7bZpqxCXfa2Rl3rD5yQom9xqy1AJoSMWOrQ6DmpFrO5AfRD+3VqVdTTS
N4Jk0dXrB9JqMP9pKiPI8kwDCqQLL1OM2EizmVGrerRsSpRLqQdtUIPylC+RqJaquhvR4vVe9WB3
HszO/huZhvdjN3z0mEU3lqsYGMQa0Ox8lI0WzwKUDAJqDWBoiZ36iZz6hjCI9iV0h3v0NgeM+Nq2
7KOH0lLEMrGRScXxZ+VAs6u6xzHrN0Whn3grbugunHXuZms5PHHJIauADngKz2AzZu+OgapQ4KJn
N9Mv4OsRsbOO12N5Yex7tNwCqhT+HCN/KLusWhS2sYJZ8uQI/b5AxA3TDNm8hXwwT6/EIb9VnnwJ
m4bgrhy3gacS/Kxk0LDc0rw4o3uvj+MMpq1fMxW0VUEmJ25MI1wQ7QNwprIOBoiZha2wnjSBcyUg
pIXy1nw0pjs7LKenGpCH0baIlTXKC8ki24fKYdLJQpQT8Q+DuCFmgkq+IZHH6gj+tiETTvyii1gF
iMhmSB846je2Pe2i0kKh1a5tBBUTcnnUb+29FlVnTc0O+QTHIgNUAbphOOmq4ixs0zrx2L2C3ENR
3Cfk6UbzUmSPe1VUzxlJIstxgrufudzNEo//4LRvMYE1fZyf9Hk1UBVAnGZNpyIjSdNPm3ILwoMk
CU9l2cF5znEo9F2v2VlELsPMc/bks+9HJzgUWThgkE/XfayD6ZDjozunOKi6zb82lHLBA4GvQCMY
NIfoBzmRt4nQ3nHRwG9bEMl8grnYLzonfsjFPGSw0xH7+jD6QPAPYyHJ/w48tCVatcd6aewNM3e2
KQ/2rcauiBhQVdfVnHo0jAQw5gQh2YXdoJopSQJzEVCHVv4m1eRqOPWNx3x8l4yp7acOxJA5Y6lq
OsTwHGpp1q9MYpjSaXgTXnyo6/wQENNUGu4loju3nOYEJ3bzo0mkE9ViuFDbaG+a8uBFzkmPo0eb
EKhgmK5DpO+zXHHXHd5eVlxlbSLujTjb7AZZWLQEgA3QXTnSWkS+XHQvBsFTaY4vssPduB5RQy8a
4qlKSJqL2IoOXhfuEeLRdUFTFcyxVglggyUOb1TZBQ9rn8Cl1OYgLCbA7V6LWOXKyRarbg7M6mYH
dm7218TNQgjFqlhP8HuXWhgXG70jcBrJmYwSvw/0Z23O5SJsEdAhUV1KSP5Ug/KFgDiwA1FoRCtA
ro/KVGwKAMZ8++ZDUOL1iAqk8aKLDhGZ91h3MFMNpUXukQkkUp8R/j1QDUByIaRh6DkNnH8xA/9B
AzZ+rVjxRZ3jANw5GKAgISCZowIyNFpTqt15efkqYueTOKHcdxF2LeIG1OwcOACWI4OA4pzTON91
LfbjiHwCRZfrdJJfRmNvcMSTCJruM5VX1s77xGem+qYRdxARm20QfxDV6h3G93VbhNVSjUAiqF72
MrgEruRD92RxklgEQ/oCzvjDji3gsvZz0Qwbp+33FZxNIitemxbsKA7YmcQjlraS+uqgbVVvuia/
BV8E4dvgoQV0s23ctolfG0RlAw5etqb9gus8JVuqpdgojVfbRUabuQT8CGxKZJagWBt4VQd2Dbo+
F42vt45Gv1PGAhQiVg3dKVcucdRVIgEAsMl2yqee0qdMAzxteDLgl0Cy2HjN+CmsFB6zfEyHftq3
xnBSW1KuCJzPJ31p1PFX7XQPYz2satfZaKH9OPUR4UNzF1MLPziFXCslO6QyvY+IPzJbb9kaxZ1a
RY+D2j47pTfryDrizWGm+yS38ej37JX9czHJM6HGKMbH7uiFI23rpHxtwjkspi+2FrSmcNDuy0Z9
DXXlHNd8dW157XOPvaxpd0OF9pi8Quy9AEMmTe0eh9RUEI6pzr2iIUhNk3w298mVKtxtWKmHPkWd
0hjdnVsrR0X2NwQFrmG2MFiOQIe3KKQrqCd+0o/lcgI/4tsTDcheQTaUGspmsNSjQW1RtGAqS0IW
rIYE+IKGqP1qpOjrHS2azyfsupRN0JQ/FAs5Wll8VQbiwY7krnkh6A2Sf1ZpwqG2c/NVGGZX3PS8
vJ18bAHRWDG2i0h5J3nu2rvmftDNQx/OVklMRiohJXSaNxlSyYx4vaTKV87UWdsB2hgBOBU0R/VB
1yJsXtYJa/wd0y8IhcMS2do6nm3w2sSmUaAnGxB7ooBHHm16EdRdnb2G2VdD25WEoAr+Jm4RHGux
F2okD2YaZ6w5aN1oj1OhP8qxfR4Q/JUhIH2nXHv2uIYBhYrTt7wALkD0OvWolvWhPwYKqgetL+5V
Ovf8muFDpYNImUrg5F41ANeAtqAFCaVqi/Q8CQm3ioeXPHVWegF3iiM2gkeqNbeuVuas688Iaa+y
jcfxH/cHSwAN9H3F77Zg7zilc+8kjb4pTr4U6AM4+9IJECxj3tJiISp15JeTeat7Jp4fdMRT6Wd8
eW3GhpfYyHW98nVKvcvQRi9VPiFx8u6Tbm/GiKOVL1gU5LFFaJoBigRyn9CaLpVd6HTPNc0Opx75
WpsjuFsimaNzMup+XWG1Q9RuU/zzAB0kmJqhHZd2hRSSnCZ7sBYh4/VR9TYaoXdJBFCHNdLla0gc
Z2voT2rwMkNO+ojhrLG0BwHLSoIadbYTvr9M0SCCEZDG0CA0Ly3LcINemv7gTlo5x5TkUNOWTxvg
6eXGLJqtZxp7GbyF0xK0tTaZH6NFh1CcPGc1I3BfjOxcMJy1zsa4y+x9nDVXGKUjfKUaRUuPOH09
cgiwFGMj8uZ9rIDFSV714sjSOqTxscTU0vLtRTUP3RvYywXYVL/ElNpgBjmO3U2e7iPBUZ8AayxK
enPXUo17ayu/IXXVxyxm5OZjS8Sjg+I2W1nNkx4d25FE6cVY7epxa31q+WPjvQ7Dqpq/F1j+xk4W
+1xwxtxHwz6rvnIRbFpspFVz24xnCXNWP+rOrk/mf4ig8/ZkPuA3XQlcPnYqfQIYyG7HJRmDbCK7
yR8Ke18LA8YXvAggtUW1G6xXDzagZZ5lfpnglBjqyupuRmx+NqrTr7o9pzplZ675M1VMKM+ueSP6
CFJP7Mp1znlfqNKj3u53eY6IpW/v4HWFlK09LRKLGbSIlWyF9XtpZvWyEfLYNCi2OenoBGMSXHVT
05lTMCe61GOK4u2bCCSu6hbLrG63k61DOs7wtVkUlbKyr3WR7gUvCCbgqxuxUSHkgUWSLArp5dQY
6aOn1DcmCQnkRmLLzuY/axJ8XENevU5g820n2xkjR1uJYMNPi2rVKdlNGpjfPFGDrO2UbWMRy+1q
O+K+b6pp2HgYkseC87witg62sAZOijKXqTFFQ6JoUEoMNJlV8B5ht/bLnu6wAO4yi4RZKQz8ZnCW
Xiuz3oMzPIdJ8K1QhutMo+FE7hxLQCULku0o9aUHb0Y2u7bSLuXQ3+NDPGlkeHBCeDdH56bxZrIM
qEW6MYcRvVdryrUwOWBNDrhk4FIDL6GYaDLwSHdOvjMBSqXMIFy3hpH+ZCBQMMnZIpNp0pgDA3oN
QBfF6BiUfcQfIH5Xw6sc36nVFxVZvWm+1dKHvCN+cTpi3qANVhJQOm16MClAELlHPNgWfi7zvgn2
bF820HSS+o46wn4Y9kpO8buvE9jSU/upyfQjkOKmkMmDbcb+aLa7AJgZ1DKIJnLHEWSpQ5xq7fuh
M1euQzUTHzIS4zXcqVrirIbiqNQVL2C4wRt4IlVdSFpVZDhyHzag2zdm4+5kPjBejfzSlDt9cFcZ
/GfapOaeRJKVSkBXLqZrWxprc+ovMq8fgo4KJjfQsTcm/hMNEfgMQ9Z92q8jdTJhn/BFP0QYvsFP
3NWGs1UNOi7hLFgaRqojEJZKv6scjvuaZbJgGMDcCa9bWJ6yA9+yp9e068vG73F5F2l2L7ze1zUC
ONVUeJuxm+KtO6R3sZasvbz91nfRpUpD2EPhxQnsXdXWaLNkinvL5d4L/dtghLdeKDeFMRznYjj3
jEumxqc0d6/upO4SSnXJSVHzxpsh6CC7YUp3yvvasR8c2hk+wp69ISroPsG41p3o5ObK2wwnT7NB
bhVNe9Rs8YvJ9G+d/x9FHbNe6D8nAz8NdRr2ZsLJkJvVq3xnbPW96WMj8ZEar9xV9Wg9a4t3cawQ
0mB/FE8mdqi1fYbtfXUX+tJelZvg4WtauYu71E99a/HgbufU6nDt/GKYoKMx/XmG/sNv+tNkiJmt
FhZKTXfv3KydO850u3RjLQ7auvS/dUvn+VztyzUTgdVH6GOwSt/Ys3noF+rS+sXk7S/G+eibXBt9
iop0wPtJ5p44TEg9hZtm1CedGNTBvuuMYy4+fzE/+cvpyXfX+WkA1UYGjKeOj4xFsoR4Oj0G8ig6
w0+wRuo2B0or91PjvlX+zYBwFPW6Y8yZ7QaQautnpSnKjCDTG6rqoVl17Wm08as5r3//6X77IX96
9BjNkmKGfhchwY+zIYQCdliV810880k2cqneKtt65SzW7xZmq9NwJdfvq18m9w9wYX3j/u+v/5df
4neX/+l5ksQ2donLza3jJ/o5gWQb8lam8auP+Sc93nwvv7vOPMb9bgQm6CUUPZ33hbpJHunejnv2
IXIUF1Cz1o7/kq3ZnJaOjw/Mhxjyi6HtPGD7u5s8v1XfXd2xyq7SdD5l5T0V4q6C+PvbbfwfENTP
P+KjKEeCwUQDLOefP3IWpP/wf1a/Kdmv7accbz/rNm3+4OzM/+V/9w//qYe/H8vP//jfb9+yKF/S
SJDRR8M4/j+18owySL3nJv2LMPMnffziTUZ/+Vf+heOe4+MIgwewrZrurPb8J47bRgyv66jhke8a
gGh4oP/gcWv/0Dn7G+7v/CF9ViL8Uwtvqv9AQg68W1NtMq54WP4dLfyfFkl+FullLkYKB6LRzAr/
/utGPZyQMyG9hedggOSoNXfbLLbwUtOXiGAXGgPf7+7O5fdn6X/lbXYporypsRsY3NEfnzFXN9E2
2ejhQeIgGf/xokQdY8ci02iBRBCLO5nkhGjmH7lRpdfGzekza4G7YJi2LRlvMgPSbc6ZsHOgni2q
hXrCerDA8OaTydBtgtBofAuErkEiUiuaV72y7tKeOFYtp1gts+rEFrqTmvU+1jHQQKX4yrkucLhD
lMuvtORHe33TrfVOBBdhmsOxMhIM4CO+cWRM6ifYY+9gGmmxcSJntvrV3s2QCWehi0xsaSmSemgp
uzyuL6RUMLrUe3vpZLMz2eu3kAGewOHcpd7onc3IuA8z3T03VbRpBvGYK/IJQidu4qxpyKAAyu3n
dqD4ca/jKVVPjVPUjOPcR5HWHKTH7lIZHOLgjBADMUFIMig/k6HY5qG6aafsUHgGJVy0qcPpRbeg
WzAZaFW+y6kNnYVT1k95Q/yxU4u1mU/ncqbp0sK76Wk+qVP8mlIAJIl1RAC4NGAGxEnwjLf+xqVs
zjPyiWw5XcoyvKip5Izds50BTgGurXhowGzuCOF3O1NvD6GW71KggWOQgGitVjNE0x4QSKQeeTB6
edBM69kCJLDt03Fl1v20zm0G4Ti/m7p4igzjRjrUWmabYXycszG76pBWyLSnll5no1oQWCfmhUDn
5MiCbKVwFryE3JuUrlU6dRtHxQmbkMFB7Ix5KJxkHXSAf0YbxTrwrX3f0uUNRCQ3uUofFSnWmsSE
0RemOFq9oSz0NgF0YzCxceIV57AXRrknvNzvmnRuVEQAceNsM9t4Ha0xXCqRcRs07gloZbqohqJe
p0Xt+UY13RL06fBL8Ey1LArwXut7RtQDVlnoNdmQHKZW+0jT7KPNIOeZdJEa0OaNl15jK7/XrBmD
GoTXaRKztXFnl8l+DoQJNSq5ftoaSsPsWgKwGqqanG+XUGiyTZB3jLtBq58ZCzZbWIjLrqOByEhb
W3mxvm2JiIXukB7gGeS3ozr2+5Bm18KSOuQFrN4CvvjCaaulCPNVzsBh6BruBd00hjNCTNtU1pvA
jOH7WDy49W5ywc00cqtXZHUP+Lgb46ENTIEfuYEewMDFTmDDy22SuludgVMQz65siPYB4EEag0uC
yVZ0w5aVFV6rsbrNLCx6LWkvULY3kpCe1gh3kLN3mcw3btNtE5MoGsmAzRrWrlbfCijGJAhv2jl/
MYUzYhTmluz6rVJND+Dt2USSPX27nW4GeA2TgMPqsBkU8yCriEBAO/OrcjhnPaYyOTIWjIH/6PU+
II2xhVfhRGKFKJWkNop10ftqjUUE/6ziupsMoFJMxSvqCUnBeEq0YhW2JOjKZqVq6XXIxYNk+hPT
2whD9VXvsYFnjNJBI5mAckoEH7mt+VpPSIxOlFsJB1fX6eslzw2QQpAIV0cP1xGjatWmepuspdG1
G91J915QbWLm31MiLhwhALFo3Ml5GSybBmCIVJa1RbQBIo8o+TJrRT0VhLxZczJRTcJ3oxGCXBi7
UerbWgPTkoQL21PuQvQBqgIYAepRmV2qpFpR8CwSwggT5KVCU1bKRFaDUcJ7BN2tTD7ouqOSBGRJ
Ax4eWr83X5ShZBGN610c5a9TqG9y0/KnWCeoTKfalyTbqNqOue4Jxmi0qI38s4hsrNqtg30+p9F9
y+LxnhL1rrJbJTRupYbiYaiio6A10WEWJw99FdbmZ0+hlUixUorc59fDMJTd4Q3fI8lZpXTSw4jM
JNcdr9borR2yLRdkFG/qTMAoC6urTEmxNpIXYZCp3lViWjbEtm3cMjR3AdsV8CIPbFg0hj6mczq1
SrjtrnkbQQwufFGnSHJm4UX/EBYE1HX5OaBOE+67I5NX2w72halcWDgc7hMgD37r1i+tkowvN5rp
WupR662PcCa0idhXIKu4tCpsLU18l0AH+0gS3N4ZegI0WCKYCGnUrXnBPF54w8kAK+EUJ5nKs1nZ
bwYFI27AnZl3u6z3fKs2N0aTwRZ2Ca0vdyQGLwI3WAYKw10d6UzV0CjUuoouFkOjCDzzJcObcZwa
17rIkptlaIk/eOM7oTsHScAFs8zqngQiGNek4FRyG8iEp95R7q2qlg+13uANd7R9AUhJrR1v6UwI
tttgY4Uk06sDRDKtXLZBKiANxOba4DYSi9WddehQweyfd8bgXQ3De3B0AfU3M3ryxF7qiOwLhWi3
JRnosMfEuNNVeRyKsl04zHa9DuBslwBlmBL9wlN1iJtypYvpDqnndGhq0CzmhNjI7OV7GcUhELI5
ZbEjCS7qjav0dIAGoXNiycbEG5qPCKcu2DXIoyi17gGja7gWUfCtgwDWaNrB1MQH6QLaUsJ2RDCS
XNWwJ/2gM59aBCErhDmQhsm9GNyQ7l1HLCPx135U15u08vYmsWp5PrGnx/dTZe5EpxITpliYwAmQ
5DtTnA4G6riMk3KVJdaHNTG1iqsJzJHY2iGqt65eA6jElIV6SRbIH11VHIXqfkWl92D0dPjikG9Q
cbuT4lkXWIw40cGjHPDNz3qA8Thmtp+5smcQ214HxBgn4BC7qejaRUkS2LLtWSg9p4GQrZxkxgzE
ULob0+jfM50rA/1BDNJ8lX1JPMjsp8qnpL6JK4Mnq89q2n3iTiPohL4hPZHUQangNmKA9eEQpjEA
8Gqym7YnDEzM/B03TBCSZwMhckJdGWVTnxQdZJ2jK8yRpDOepKF8RfPkukiUl4RcrrNR5MPaM81o
GTTK3gzGWYaJwCIMk53WNfk+kflz1an5wWIRuuuScoB907TuV1XRg4tNItBFUL4y5EngY9jmkvQZ
dd3BBUu8tprhUoKVHrBsyrmE80FuPeTkgH0b6l7d2LFznX31aOnjmwA7CeSo4bbCw7CwE/FWuQCi
9OHdTLUe/LX3IEHtTIp3jUsxK2MwlqjWo9epKPtjBtIcF5dpSbJYGqcbPGyHEJ8vVAgmhOmjPksk
7HqDIkqsKplfiebg1Fuz6TmVeBNttUNg3jFZAL6mhT3xhFZ2BnC6jwvnzvac+85zQaO5a1q0W00B
uF42ZyCV94HJGVzh1GGWrgcHrjiF4Uibux93kZceFGbADFO2MiLf0u7f7XYezwvrIWiV9wBGAwGR
4YEEtScH1LBWW4/jVL5jCWLfKIOr16svozNcExnLJdl+PTDk0NdLErBWSmM+DGnOxEEzwkObkDof
WvGx1UZ+kNOL+zpGVvJ/xopYE71CZiTtGkVfCvQwUpAI5mgMOCtvstH8XRf7P1C8fl+7/t//v7K6
8SDORel/XeGePus6+tH8jePz97/1L5iubTHJ83Tq3N8N2n8UueY/NBfBguc4FvqJ37o2f8B0cXXD
6MHUhO0SQ/Ssl/7D8E2INwsk6Woqdhtr/lt/FPn/rDD/DqbLTOnnipMSm9+MH2frhm65PzXgBr03
016JxoVlxzkD1sQE/0n8YlRGNsM3Mhi1UtCglDZrkZp8RbIlQkjo1zS1UAZomZ9o7rgRSnBPMNGx
DzPGArq363M95LgovF2pgJesCQ6CDq2XK6ugrd0DGNq4bkMTueugPGnBRkk0i3GZ+pY23W5M1GJF
ROK07QbmIm3OQq9l+jOM19qXXmqsIklz3tLiL29U77BYPPfei+NSWvQeo5aqhZCJE6cgRTm+jzua
mEQ07AVlF5tWxa6WNO8hEh9GttPahVu/jKEWAVCDC+7W4IRCdzpQlkaXYcjfXGtU9+irElIeQw64
qfsYeI3vFuxthk08TSCcetU5rrlUBo7IYQX/kRBaxOFRtk5r5841eO3rfAiJC6bsVsdZ3Jbxrg64
djmRA/qorFnEy3Fh0ZNwsrEdEsKLdgjRANHXh03T7JuOWjwuUqZmdWCux1rUGznFV0mswKJUGe50
THlAns3TjLpgOG7XT1XZWxyh6nv0dmROog7gNOA8p5pZQHAzexD4AFhFwmbQXPu0fJkhVwtPViCK
agfnpdAf23KmZ8yqLKE57coriCfgtGn5jTCh9hXdSRtIM9ZcKCW6YLlLuuzeJS9gFXYccbVYYV5r
7LO4v0Dj2FUAKUbOfwjna6KdpbNMTTQv/EQUj/T3PNt+q0dkgGN1zFSooS6x3uH0UAwaGmtzaQjY
Id1IELMcN0WaN4cgUAUx5LCVmBHjWO28q0vSuC05hwZwfDkGRNDbfQS87ofslTtShRiYR40aLRLU
+CR46eBj0VruOezYDJNgb6V6l7zkSoxSwqgw37rdA8Ijv2g/rLqXuykr84YZWGQtZaS9mFor1jWM
ozSUt3WPhbSKEKrrH/Go35ZlsSsDe6N70Tb2tNvYzo4SGufEyHtsAAcZOqH1c2gOldlXrHsPYda8
jIYLG7DKaiIgmmpp5PngJ2CUyCsfk2dtPozGBuDeRM/vJrXWlraoCMnMCUTpEbKx202d8SVaplyD
PYY7c8xe5DSWyUo2mfss+0SeKocHtgyi8MEMbQ1WnLEs27R8m3JEW/ZY3052Y99UstX3dm8195nJ
YoGE4L2YE2wStMzwMGk/I5YjFBqIkMN8qTolGTHaA+MiAkMojQolIqsOHV1gJ7eymitE2zyogfuN
Cu1SVOOxtZJXt5zXG+bAQ1yfna69M93wy1V53O1+A5qaPOpqeHaV4uwglzVC5NqmTRBGnFYSLhmi
yaoqnZG3O9ReiCEwrxX1+U7t3c+wgzvvIOFG8hKbFzFL+tyJRgd6N+MYZMOiiD/I1F1a2U4L3sHa
rSqG5R5JYj32u+Cb5hCwy/EQaas/Kd2qHl9Esm0Twqbfo/YsIKTxPhjk6QjCsMKAUJDeFo+cZu8V
x/s2FXQTjBEhFWDIQA1vorZ+rFIDLtcmt1BQZ+55yNNHtE3PkGPoUASf0tQ3RiFXXWH4tq4xv8ZO
kClwActlkTosJRELSFzceRFHINJ82v/H3pktN25kafiFBo5EAonlckhwEylRe0m6QWipwr7vePr5
4HbbZZXbFb7uubEjXC5RIEHkOf860bvsIx3pYK6TdYZzcZ4TqPDyRFY0EbeEU8vN3LbvA5q9Ig28
jEVCR0MydhgSGgo7ZSev9CH4Flj1u6XT9puqc9cTPjropEpInSyw4TkSe/Z5J2xuCjt/GAjfkkXu
aYVEnzbf2j3hEHIpqulu2PFvRXqNnJtagF1em1fCr7zKdy6juLiWQ7lOGRr5BQ92a55a3cZ6+FT5
7rqM5E0U7Qv9a8HGtolmnU4ezC+ZT6xbZm1UGDw4RaftWvMA3rcVmnYjyUxa8UykVwitUE/7RTJm
D7QG7arubFksNMVLljdsU/5eDDexPtQU02JKAmRoUbwBoLxXmvpi691tToo2ouu8u+1slJcoc3Z6
X+/Q2Y7jkTpym2RHFyresR+Yk69p7VtXiwbBZyILr40OGItXGdmifGSWk+5c+/mh1AlZiqRH7iXG
ndcgjlAPJ9WdBa/jNZp72/jlBhwUyX0/RHh1qmpfyUnRwVw4b61EOxVk6jzE9dGy63dNlne2Cr9p
evSBYM6AWyxdDeE4KaxBaH2pa2t6TlwdVJBf9cUPa3vjTOZ4XcQFaC8ZjavGjokNFUSNSSL/bgol
6YILh6Nj5MQsjCwgru6XhIkbdDmooKA8aUjgJzkyVwJh1l4IQxxMUsqpgnEPjUmcdhBD/HctslhR
9aE3UVGxb3oNXxQNQ5ta5KSmW6iPJC00U2OCvgwuzF9twjRq7teIbsQ4oOEtZNBd9eFwkyHxW4vC
eaDOltDKEpdqGwq61CJew8LSs0+whG161Wv4NKj+6SncZsWT31zy4JhPAjyslDdlkPnrOmFxTf3w
eW6b5zJKUWpnNkGPoYw5YxprUzuM2xq/775OrXKvS2KQ51w5CKCsF7bZJxW6/saYR5w15dwghG00
tCF9dZN1zkOuGbey4cW0NLDuHNDqsYfz7xpsd+C+rYXSzZhseSg5jTduHr726AQSExVWqvILd4yG
VRQzvci0+1Bx82ZMcA5+XHEP4uFZN2Md7Rxj7DZ6q9C6xw8DTcC0qYvsoMmo2XXheDkUVBfbHTl6
wKgJ8Ln2zurKg0M411OtXeut+dTXmIsCiQQYS4dnBP3LQDgCPch0+pFV2xK4NhH17ZrOuq8S+RN3
4g+OS8ZOwrcEAzA8EjFqfyY6NKfmVulmYjs4BvKi3LXGhN5Yx6hGHTyn1T9/vSVEgrg4SFJShhZb
33fk3Rg76SzVIFaDuMzxLhRLBrLLAFG9KCfcfLcD/AWPs9Ctf2IKKcIRFrFjOmws3O8nPtRJyVtM
rZEi15Fq8iFbwnG3LYjkT17mB0aS1/mV8mVRtsmU+vQmUqOt3KmxcVgI933U5QfB4sR9mojUipYO
1rnGRVHRCpe2X+JW7Wq/f5h186GPsUw01V7FtrGhIwDY07h24+FrXRL7nCElnYkg5gQBgrd54OZR
Oa05MXhO0wBXgX4ipasd8gti+RZp2rWoC3vnjrLz9AQYw2Hh2U6pQzatMvX9RNUisy/YpNbf2lly
bcbqWxP3/cEMzAeCuL5ZYzrs7BZ1ulXJrXLoqHSR8dDJ/BGi8J3r+DLqx39MJ396+z7dE8XoVHVV
M1Qw7gavA8Gaq+JSXeYrsZWrdEOszOpW3cprFEe7+KEdfsL2/cja//r6NEHDfC7pV59ev+VILjWX
cYWZ1LPq+m5YigDYN66oAdunfnfVBual22e31OIthQrFwS/drdun927OsUOgRIId30THTH3UlRz7
NwE0qSpj32jT89/fbDp77w83tcLzCjFHoIgyP5HvI6J0AKBWkPDg3MZzATOI6oCnew+EQnvGuupo
kpJOtMMHuGfjsrddkyAJt1/rQng/+W2WW/vzV8yyAGPQ2xCk5nz6bebISdNEr7kdBw4bJCQEUYfH
WXBCjhqDb5s7L35TP03ZRB2vEbsn3mu5HieB6s8fYAsLAK+2z7pVJbHNjTRyIQDWH/7+91Q/6E74
jLnbAZKJR7HRR/35uaNTTxbaqeL3rNtvmt/QGF/bFDPGVxJKsy5aNtSguqW10CD/AYaZZ+VZq8dv
EB+0DOtdt9JifLJGr9+N1nJ1o3U22a/j0N5ppu31pllSHQDNuAC+Tu82q55UYKDE/EZLo+fYKnZU
m287Gzi+7tD7GPQvaNZXHF+ss5FN6PSMhE1ypAZH6oJvmqa4Cwg3D2Ahke54JaUXbkdBYttPpDBV
0deA0pQVeuTwnAIybv/+LfsxgohoSKELdyl0XxzWn94yGCLo5IKnmlFj5ixId6F/AvfpPEGLt9ou
lGKn7HQfhf1r7E/DusiaeOmkTFd6ULlYLVDujaFN2lg5hTcFdB2+6V0W9JSZYo8liRpTKq3RuPxN
Mr5xrJJ57p50XKf0nES7MXKDW3K8/Z8ISPTlC/39TUuyHXgP9wOiIEdyW/35ZvCB86e2Q7LtBg4u
Vz+6nsy632idr1+w8t4MocBO3UbpukMxv0qxZyD1lNWmABBlhJsew3LaY1c+VVV1w/vEaqDJO7ef
ootfP4T/ZjRP5zw2JPE8392Of6VYSb+27av2v/kHRfLaff2aR99LWL77Kb/he9YvakmnIqKLUiqd
4/h3EYv6haYswwZMJ7YRZSB/8oeIxSThgUQ1i6SzReLyO76HiAXcD82JZfEt+Kf4Hnmjn+45HS3J
kkpEVxahljyE/nzPBaVVTFqV2BjY0nvAvg8jjiUrglZuLJ4nGyNoxDox8XJr+MWAd9IEdGoO11MY
nOd5gbHtqL7pnFxs6H0ZTw4mdHekrAWyGjEMhERuy/GaJyBziEMnHq3z6Icz5FFlSigN1NtdvZAb
6IKzVe13zRXya0AonS0maoZvNayIP9rkMNfz22yNVxqhiVe0Nl6NSb+TqlBHwrudNelWzoqG5MO0
EC+q6W5kPQwE0FtrvMsQnpA0yULXTAVx9k4WvviwOLMO6ycWh8RC8JhtdJx0oDdYn6SKT81CAynf
xM4OPzPk1MzgKa9kdpphjfpG4LmHRuo6+R7BK9XwS4HTr6Fhbp0+2sgk2ckx4FqaeTPBShEcfZ/B
UpF38ZTAWk2i3ZULjWW5tCFhLshGzRsWgitZqC78LE+cVGJTjf7OSMIrrcRoMQuUNJUf3VQLU2bO
OmZOyDNVguwtdTp8ACCb24z2bI+ujtCvtn1KRQofKvTlwsBNY3ntQsl1CpcFp+fllPIfYDB0Pdzo
FHjKgoxochGI4TYoAxqS7s0YLZpvAnnE030bmsnXJmNOzkhcWJEm/hzo9l0yjLhz632QZqcoTR+j
wSKYv+meQbgRh2Iho11TI8Yh7xLPXlrb8fCiZB6CfSXUTQP62c2up+XVOgEc1SOEAEYy3vVLdcEU
0R/rr9NeEeFvrozxrSPdfAhMj8QmbwgWu9vk9WN7cI2a/AZxJIts08/6hhZatCYNr9kaGmWqtTgo
3Wrfu0lU67CNL+olU1uWZCCx2R9myh2vkDMLr8SewFW+4g5588MwXo2De5Bpe+YGwrrMuYO7WtiK
zgI6xhuAaruc9xGAZpNwA+cKWijFs46NJlsgkpLF/L5ykozPA//aqk77FDIYdk+TffkkWtF9GGB8
Wyef9v7Un+MJx2+sPtqxeS0ovaJw+WMSYLlECIxo+itFnepWV6Q7hVmEmIF2hYLvgRdq2rFwystS
+f4pCqJ9sHRPzyKXG6VNzb7sk4iiz9K+oeotfXIt8ubVlL7xrcHqwbHnZRYIWJhHJ1Pk/QnDJqBp
xtSfteUtue64u13nccRPEkuKwIOaLzi3g2EFVB4ppHBr9h/2XpQ5J63TMGyIXCflzOYeIt17GxCs
RBR40a0Ty78EQyVeoQ/HNbK/8rUlbo9TT6KlEflDt2QIuGChvjkcAbwvTPpKsbEgTFJ1S7ii5V9X
zZId4EATZnJEXIabjaK2K32GjIg1ULSyDMtN29FVQOrIC2EeZzv2L2UEGjnNYLz+WJZeXjLusdV4
id9dD372bBriXiyiqbAyeQ7YxbF09G+5Y1MWGLYYWo2+vW5czAU0iH5JRWKvcyNP9wXirDxud+4Q
3+pm1D9JwS2QSp30kgGeV3Y1tk3rPtMCjNEmVrV0sq0LzF/ocE3/NKYjJGA8Ew/fFcgB8C1jvMfW
oms3Kh8vo6G+NhGn4WQFZRSZtq1yh26Ziug+QvDK3RAlM6wJZRRjV34tXfNdztQgpUvvua34oEKH
dnIqsNyLKMNRUNjWu9Vgs3JKqt5sZ6TEc/IKCNHdHChnV40jD7CC26fnsnpHi7/gwHVuLKNPd6D9
01YsYq0hkNO2Gc1igyDt8b9+5EAiC9zAifufCUSCUfKPqPnTjPH7X/ttwnB+Id6QOcExbYYGJuPf
Jwz7F6SwcIvIaJkl7CUz6N8TxjJGMJEIg6cgyY/uHwwiEwZDCXIKRhBS3+ES/wmDuEzj38+0FDrS
10zULGPt0hz5ab7optIuhF36q7p9MtirVBz+ZGxefsLfvcIPaEpgl2jbycnJvg7hVyvZGvPNd+/5
9b9+2PfC2x+GpF8vgu49YUuUw/YnEhRbtizwtIN0nJKrIljPV9V9vJFH6ydRnH99KX+8zrItfodC
UQniFgOnHBKZryZ1OnX7Jhv5k/fLdP7iM/kVWpO4Dlw+nE+fSRsWZpikE3Euo/7mmswMqtXdCyts
oL3Kq9Qsp/tR70YvS+yX1o/3sw3HYTcsHn4/n2rUh7NOfnRUB+dcps9TMmTrnlEjMpNviTNiCwxN
tS0m9eq3MECl3wWXeYoZeGnJIM2Wgve6wlPu0shlQUolPKdmq95RGkRtpHFZqIbWM1zklBWZLO0c
MHF7UST0G3E9B78Z9lqb3w0J5ZiW3U9wM3I3592e+RdGyQ4DoFcq3GUaG2sKtY4ac2cdWAeE47dO
TPHDnFRvkV0vtmo8AjUDHr2xq163FHYyIdcRgCmLoI8Uoz/rS7ZCQwzjjVb7d2ZKB0tiGVeVy/lr
JdkmbvMtCRsKdGMSNz3WzqqzLywqQNA3DuW2b1jwwxhyDifw2aIF8S5oXHHQw46cLb99tJV10YG7
U1Gys8GePXthkoquJ9k8MMgBceb3iFrsPB+e/AZjb0QVX5TOVyrunmfNecLwvk3i/CYk+g5OFpK7
R3JIKXpjUUq5mOdIoEqH4UQcBLD7XF2LmVNCV7c8Ax6YaY921R6hpY3VkNb7yFmCStzkMDQxNjnB
rDIV6c1Mtc+KkDCchsMZp99dY+Gu7Kor6WNZk8OJgYmKn85NN32oiVU/VNUm9Z0HleRHN5fE00Sv
JFYc+qjajr3CT6sxQZuzcdmafnOZ9fpjaBLP5gd85CH8sqx2pdN/nSk1UeixExGh8/Pvoyh6gu57
c2p5rDpGFu7n66gPzlY6EJFUn12n3edV+zjl/ZUWWOm5teDDUzVcyML1hqRYu764TvupeqBi0brX
2zY4hVPyLtyBT4G0l1G/5lmwrgp1KMfwkKVqx4ASwBQx/88Syb+eks6TK2PvEEKlaHa04gF0VTdP
InPAnAJzM6AvtOWww+d8cCu5d0blkRwwUnRkrEPpPKLluugDfxdThtobkqE48mx32DSMjZMBHjGZ
fEmrjR5Wb41qKZFEYzvPm9kUHsZmMkphtISv35Xz6KH9fMKMuo6j5CTQj/sDrkHVX1hEhE2TvbMy
a9VPzcVcOg9pqu/0Vl9Xlrisg+yLDowbMa85rbm1aP5yimgnk5oyy2BNpY/o3MbLcfYv+FHqpF+Y
Lb7po7/vB+bvLrzoGmfdadqdQ+aN7suLrtO8zCATVLgHclM81tltUYzN2rFGj41So7SPAXHfymQ7
9CVxpcV+RFhd1P5uxk66aycuaEkYS2V2WwAxOXwq6ZzeKMtgYMa0mrwphP40zcSHQZZIrq1dk0Tt
Fp/qoWrMs+Pr2D9RTzvuPO/tpg49Um9fRdOelQBVjRPjWOsj7e/dWuD5brPkwiKsg8GLEsORzl81
obigpoiyR8hZB8237Rv6Js7ZXR304I6dtfthUYgLfTpoAk+yj5Y3RjkbpORT1VgMVwEKc0SV+6qo
P2yU50E7owikSLjs7sUiTdem9L5ZtOo2fbXWoO57VOysCu+aOb3Xi7zd6OUeR+4Iadbd+63FlLuI
4ctFFk+izFZVNLaXi2TemlykILlPu45xOy6y+q62XqIWozl6+zJ3rxT6ex8dPlIR1rJ4g2nDw5hK
9sYi2c+D9mJE3L62jHiL9gASZBH4F26IvyKl9mUR/5Mea3joLLcFvgBctSCKhv5kW0i3hcPkHdnN
iHXcUJsgDvHBiOHRyeaHUQOyn2r3cbb4XagruBnMkCSBLHQg3biCQlmQo/H8HFdLJ2FFhCGmPEiw
mViFxijXyk4em8iHrDaJnW0KOzyz0RH1IbuNnznMv92zr43ZWlE4v+p78o7GmlWkQiqDlmM2P4Iu
576PbOqC8vkxDPC4U8+W7xWs39rlG7aaK7Vvwz7ZqTFtzpZboTUXKtr2XYp/W6n6sTCdjy4fQAxM
Bv/UiNs1wOcGmvFQBuO7WZh3BK4++tT94bZF/yRnolC4Yb1AyFtTGFjQ0oksHTQSRIc9dq3zLZ9n
TjWmf6cr+EnW3pwQFYz9raNC6SVTu/FDeQs4eGKgvIucepdOi3a5NI893BvI+1XWYP2gaNorDQKy
7LbgcOUFz01Zs5l0T4mdxZ4oMZDbOa4bMWKJy1AjFKR7FXNLIoAYLQ8ryNX/6IKskrn69eZFi1XH
z0MYPQeqx6xjhKjGqXEa+7L1KEEjYUhW00+ojx/Qe0bZhfv794DyaaRDLDCUpK6hHHo2N3WyLp6S
M55s0fzkdX4Mzfz0Qp9oAvw5UV/EvFC9hTmGpMjJPbqOH+MrZxuTwLD5+znyZ4PXMmd+N9+hwkap
u1xXoF1N+Smd7v/+5//F/Pj9+2Z/mh/LMRvGLuPnm+ElcTmUNl9oyNz/8Yss4kMyF01hsz4AW35/
EU6RB11H8CdA04PLtu8ntwlIzK8v8l8NMIPwQuXxmf/ndW+NehFEuWkWkPlPuPLvf/m3pc/8xbTh
jP7VIbUE3P++9BlUCFFe4xpAu7Bfki/Pv2WjaENNtkGxxOADSS+LwR+yUQGcjLUQEoJqH8f5J0uf
+rX1409LGRupEo6wdexSyEc/3SRyTtzezBYps6/PO8r2QD0GBwau6KK1CTK2Ub4wt1U5gQolJtIp
aUDSJGCZzeR/AMycS/6HJSf2o0sr8s/Hct0Aut4NtWmzOlQz0ZdEupE1+VAhhFkZCPZ2Tp3v7bkV
mzSkNaxekl06cth7c4CRotwTKWmPxJmi4fkwBum7rZgww1ZcGcBDgQ9yFFBVUxO+iUlSx+/hUDxe
YerSJ53Fgsh61vDdMLbnIbPu8ySCI4tt/l5tdNpKY4rxhkyjWTLTMPoR9VvBmJFRkkF2Rm5xnQcT
SRcNp2LYZQ6Fk+hPcjHgIrGGo8lqHGjJxURj5jyXzwH/JjVnN3AecsX2lor1TSWS28LuM6/xadOl
UrOk3iXbdPYMu4+8NQTjAT0diE0UzuNg+4Q592jbAkux2lTKXoIF91GUTEQOArjNcibKpjVvo0Sj
bpigRcL3KrLuNIRf7inTyl1WmxsyAXaCmbAc51stj0/haO66Ag1BGs1nYmUcznG5kP/zJTFJz02R
P9uo1aK88+hox1k41ncz+lNYgFffbtACY4qJkMwN5J6SILPsNLW/GYfk3MXGiaDdx36J60odscwg
+VNuJEdlxva2NPUvRbwsfpYoHki/OhpWtbXM6S5us+vAp9a9I2ENV5h2iqoSHZOPCihr9Ac3x5vC
Epms3Cxs1ynCjlVVBy9BNJZXs590vOsJuRvINDtrovF2rgasOIo0vtxvdtpEIEoJGZoVMsSOCCit
ifk58OtHs9URwGFv2kyS4kgb/tAYQKOX23Eo9XfKya/orTmWsiD+azbxhHUW8Q+ByjxjbEiwmKoF
eWQPzn3fAFAHHVXjuI1VRwDEoFi8Y8wS01Q5uB7jJ2tsX0t4TQ8JLUYIWuDLAZWODvaG4JRDOZ0H
SHidHzU0X8I5DgHyBUlJRU59st0TLlsX94Ry8A4MZGgK8pKNtH0YjXr05pZQ8Nqf3oNZOlAXhJtV
xkjckgZdo1XdO8Y2UkbIcyGltyarpHwh666kVVtV6ILTfDcNJQ5G3fwY6u5ujiq145tdr/q67BBm
2/tElPiKMiIPjFI3ToSBbEPRYe2x5T7UnEtTBQclIkqrix4xUn12yuJxNCXC0lq/NjXzUDG2aqIk
oTXDtzChrnaoCeX+oDA9vCSoGdNOciNLtaqa7OC4CWuTvLE0YAc7tK6B0Y6uFl0Ki/3WL7tDW4qP
yFlscThxB1MQhgWrrnRT86ZJe3Fjdd9M81WRR1RmzD01li2bkW62oLP406ALYGyyN7ewpp0jsmY9
SIViq9ISdNfx+5Dkl6bTjjjt1HUZWixpsoZmSjEYjzFTsAtUDRXmZockbV7Iv/nihgHrmDJ2ZGIO
a8POLidDu0ilCi4y0T5bAh3j0I94QjSXrNQhp+I2mHgSCSpVC7f0klzZNDlTkmwohNZE6Oh33Wwn
mIqMe9cwSP1NHmRlPoloPHRlq0HW2UQ79dqFQ0I4hbPZDVl7JyKHb+tOfA3G/IHgPvrRbTyGRT8d
QqQCoZZvzK49dm1/bkY32IQAG02K2DvEArTJRH3f8TwO8vQdRSvuKwpV8TwgR59MfNGadUrzOCGc
tHqSKNWnKV3ych7KQj93vniVCQXcZRaW6yHObtpykUGK+2JgtlZh9zBK8vTQWdMNbigMzhGNwkPi
xN7UC+LW8ZSxlcpiV6MQXEURB4plBcek0u5bKU5djSbPFaAE8jA346Fx+9t6EpTidu66BwdcUfId
kbdq3YcFyPnUgK9HbfWl74Zr2fVfRjFdD2kxXEKNBJ6lMiyUGR3JqYSvaclmVK2tnXSLVE86fyEu
stMQR0RBxWxtuk2hqp5oj1w7izmynZWM5Jc2Zr2tUt4G3SruU40CZmUBm9HI6x8rzKB8IXFJcKc7
dnCCWTu1xqztzTBj1cJTl2rRu2No8yoinBxJu79t0YFRQN7hsiASdRuP9RFb7aHThos26SLPjdBG
2uGxj7KTPY1fknhGdoz0EZiiRzhslyim07QBjZiOVdrbxJ5pz6nJfuYHyHyz8nlu3MXenCGScAI+
IhMdC4KxlV7Y7NbqqMcSmGF6gsM0VnWXP6bJiGA+Tpz1ULqUssQZOvtwPqdacNRV/IUee42G9kKs
InQ4+ZA+Ic58mgyIEzOgXaUqZ7niu6pzMGJhLgC6OVIJpZ+rSyPQSW/lu77KTPS12GRu+1K7YJ3l
+I5x6Wf+3tK1U6bsV20UV0OiPBf08Jmw05FE2XwTVgaheN0liY/3cQYplGH4W9UBbkqaAd1tGKot
fX1vc2x9DewWz+Ki6R79ovPaJTBGdZZcVW3xkWTFW2LLe+jAZluPsXlJTOL8TAn3wWjof+nmJkaz
mQ0Z1v3+Ze7bS05levrcTeXjtfVdD03QxkFQHYcKF+GAJSYtkbI0WrJzjHYH6oBBBcPy0BA97pAI
rlu58azbLv3QpomBuelss/T+hyufiigaBgClYDzMAUbgITEuTc0qGQV0rm+eKB5CtfszwHkZ9r4f
BhkpkT9Yrm6awmX2/LTO9RxbVhXNw4qs84GlJMrQQUNHmWMm94IGdTKMMfBIt7gySRHg87nORVp5
Nl8ld+oRFqfMB+he7syaZuIAiWwaaQS2a1mPdHoia6IMNx0+GtIJ+Naqeag21qidlA76GuZYRH1Y
9pWRitckLrbCWNL/GuNVLTt9GZXFOs5j0Jk8ww1rfRkyVWxcVz0w4QJ36P4XuM36/zechZiCoP37
BQdX69srGrHvt5vf/+Lvnjh0NAYdWfQJCtpLf99tTKgp+GvCymhVto1F+/VvQkv+ItDQmHSZsZIa
LEC/7zam/oth8V+pYkZoB7Fl/ZPdhjXp0+0MCWA4KNDov3M4BKxPW3ZeJpOhcg1snplqpaX5N1W2
+skJSAX3oRBQjxBKMET6VubuG61MiPnbiNQ92q5XwHQXqizlAQMVrhsZ8qSZA4AHe669JQ3qJBBy
7q3W4ARF8YIwdr7IGnnmXgfbyZKXqmyuM7d9L/wJsNORT4jF0qNIEdrkJPOBiTID9k3vBSQ9rwYn
3dcxL6BHPrOMX1xFStw1qrzHRpiug362dpVlPzem/q2K+hI1ARN3a1v4tK0YNrcV+gVSbH9bERF9
gZYR9bVhfEt8WWEyiatVkRFoYJVpe5hMwoUtPXc2QZEOp7meHU9O1lXm5ihSkdeUlkEnYlWEPOOT
xZJipWt6i55UQuiANqgAoz6+Klm79Sb2/WfDJfTMkvfuPK0FmgnSP9MjTWLRGl3zQc9x8bf1o0Zv
xGFCOHGBiPgCfzCw9liiABCcQBBMby5dnplmI/nX4r2ZuWdHN77RFH8h2/lV5THGMBQ3rWUjWnbu
wb7egimteMV+P2I92fopUDJ1JxJAHx1+tFxwDB64Zl6riFgUF01NbleVzu4a6G9Z8L7UioWxGbJb
5SMhGgLxjuPqNhpJGGiS+DyW5GdOZrnpZvWaxeXouUb4XEf2sRwma9Ph5lHSOZVpcJtNKB04BQRZ
hc0XWKg72yE3YNLlvk6CIwOFl7nDsev1Hek0KJUUGR461RUXdQbzYw7liY6UE+VzGEvm5kE1bIii
NrWVyCAszDQjJ6AvGV+iZ9ft9IVaazwr82L0FoAGqFN6hPGzQ1BCbWYEioI0hlV/Xzf21uryu77A
QyALdaO3ssVvkbyq0Yl3SYz4ok3q6470d1W7J8cJr6oyZD7wiYrszAEZrs1uaGvyRREe/ojthcDZ
0oRgUo267Hxbu47m4Gm2Zf3YBp0krCGZnimrEHyu851S4amL8QIV2anvi21tRReBawHJyxdRpGsm
BfyXknCGKjK016hNq2hj9mHpgAbrcF0z3gk2D12QY+N35CtoBeqjJNyb43HE/xdmHyjxKgbJ+M7E
RLoeTcpJmhiXqO8o/QD2W3mR3/keEW7+LrAT3QsK5VxNmY/xlNCQGR1GXNB+gU6t07ESimnXu8V7
l8uPAHB6pftIsMCNuf9DG+vHmOn7ImAltHJR3uVqitYMGPik2AinsDNPad1/7RyRomOtn+0ucFHZ
96+dPr61mKk2fYOeld4O+k7SiaB13pm59Ji0drN4LSeynA0HEWzDGrbW4u4j18Zi7ejj13Lovlop
cinQjWBd4GnHZ1KQviF6ZE2E9WLhd/c4IC9Jy9jNcwBJlSReBVjCBkWfixIhSHLTp09AO6SghXCp
AFh4GLXukQeCpP+AZ4Bmaa2HMOY0Uxe2jjqeVkbZPNX68NSp4rareaY6qJk11qa5Ca6HSNElFCsI
nugi8XmS1HyHJpNQm4H2UyoguBBd99euGLgSI4awkhQx2DbJzH2objW/eNZDTXpm2Fmea/mPcSmx
AOls81Z7P/T9fYqMB6L6I1Xd11b4gde2aPxnCO2mvXKz7CAmjaGcd9+kNZHoaEYxN8MUbLhtgwBa
P8ki47tfoGAcY0XuPcZUUUxXTjVCiKZhRmZAfBLGvIPd3Yxz7noy3GT5FO1yl3x7DRGRBxHwUJg9
xJg/dJ7RZtM6Ks2UpBFCXiKIHvwv9h21QNvGsL4OmZlRHtSFu6kQ73Gd3Dim7wVdTwSIcW4QQFu2
TzxVPQBY5S149lTfEkuersuUJZZxGhbNKM96xvNdVg9u0K4NxXaLxZivN3wfCV0ExnfTwQo1zIWs
fecgMr7ZUTeehSCboQwarHsNzm+CLT29D66UocWHX+eD/zIk+PtphyFEMbj8ZxT4vmjeX/+cGvDb
3/ltPpKMQeh8sA6ArSpnmVD+FYxHfbxj2/wBQSWGYrP5A/w1F8SYgYrRSbfAjRe7yW/gryl/kYZD
mp6ii1BXi9z4H2QGGMs4//24LxZlEbJmoST2C8P9RKoUfZOKUhgT2NNCfzGqBAVVgGbrssWb024K
y2tfq8u1mW0ylX5LJlyjcIJLpcaOAphoNRsPeR18I+74xZ00lJ1dcNtqBc5bG+qVg8Wr7Leiw/cZ
oD3xsFENsM2eCIqDpM6ECKHkJfFNDHjVfR6h5Bioelizwt7UA7ar7z6bvxAH6Z9jJ7lel5FUSPTd
JHgan663s9h7dGoDwCl8h83EUeu49+9LDUWIJWs6aCyTrHf0EUEd7OtSBj/5DVBkfXrHESaRiqLz
D4O3fOEYvqdkOLt6PQ1RJiBIJRcb0zsZBdCymvkAGPKVhZnfJFzspw22Y/TozVozgsdx0p7qGnwz
7fmz6TT7urGOLaDwzBQ8Yzn5Miow0N5azko14rqVpCanS0MN1ANefzM4uw1P4wzqctVhzKS/NwfQ
/AnjxB364wXCBiKFh7xglV/Yju8vMHcIN8s7pmGkl9Ga2KoLX5/I2NOza5GMZ33WM28o4hfb0K4a
IbfDxBW3yylpWFhXjDIiFKmJoO1JywE9fi97Ge2XdystixfXn3eWifpYcvdtNM1/tuxjctFWG6hN
whtc+ImK/hWC59c4kBsVHhtTnI0koHWHU28dtwettOAZ9P9j7jyWJEe27forNM7xDMohBpwEQmZE
6kg5gaWEFg7Aob6eC3Uf+bryNruMZhxwWF3VmREQ7sfP2XttiziojMe5sa+7mnlq4sSQumKBelWW
/dpDvZqIV0Ovnzj3U1y2q7laZOvNYAbRp55DA/AhpSkeeqc26Ag5FOkTVAvEwiQ3dM9RH36HWvKd
tzTfUVbcjHPxOtvVTf1Y5w19/pQHPIR9gIeV8n+mWQOCuszZebu8fDWXs8ksuTC0nVHECgtKT71c
rBE56WjMV11RkxNj8wMyP3mskhsabnd56511NZJqsvyvqHgxZpZUujpY15Uoom85x9/QQ7DtzwR5
+dNr0+Zvtk4ZhawYuQL0D4lFNsp5Hchr2zQy1VatXia7KK8vXKbo2JKQpZbxsB56lAgqCq/ckh+I
DBgtE8lic8/NkUSW0OzENovfEcGVI2+wvnIlkLuXX06PtcfLi89WyEt4VVfCpWb0eo8lAohBPT4S
eHnQUo9ubeWQ21Gk81aQTmC8RDZdICXJTDP1N+EXAzeMtAUz9/OgD/sPt8Nxw+DbOzHgh9kBsE3Y
JKfYJupiq0H/5ibfxeiftCjfKMKTqh7rgk+T9QZNzKecST9Y8r4QtwT00Mt1Z2wpq4CxRVT2IwoM
XAp4o0eI616fL02qc5OOvLLLP8oHNw+6qWFI5UE9E2aMVKRPgqGipm8LgTnDP9e+seHEeKLoSFYu
Go26ds7+yI+Plo5+ETnE+rrlqZ15HEktQLeemV+1K1dI2RscoUFh8cghF+VxTy0H3FW9TqvxXMON
h03Ek9KDa/HezJISlW660j715Z7/83pqsxH9vn/wmnu2YXkG6lQ0lz/O11OhZyqs2omnC2SW0TzD
+9M85k0uaDLh84I95QDxs9i4QRh7xYJ8FQ36d0TjbflnZue/CSgGsBTs2Pn2qvR7SLjjjCHK1TyU
219RziU/t6mLU01mTH4XIuJhLoMJxUq/aSa9J8y3vFbdTFAT5pnuviisW6yaVwTvUXJqV+GCjLO8
+vmfv7xDIfDjy9OkYGC6BIWLf3e30eOYikLQ1o+afO9P6PUj65Zm6LnHqbBatsvBUs/0r8iqw44W
hWdbB3KDPC1r/XGlC9akoUcSB+WBTUhX+YlMnyuGne+aXSDvA3rRtFAz1Ea3rduURnEr86OyYzZU
jehrskmXEJR8Tt4RaT6bOWS0KH4XYtgMbrVPoyblF8TvMOkPmYZOtL8K7fZ5uWCATFo+0l2ujQjR
kvchzd/9gfISRVbX+OfBCTdR1z7HxjPKk5tE8nkoSTjp1s9jZt9aA0ZaKz+pwlj/82Wlwll24d+q
Ep/NGVXRYh1EhwwX6bctxMn6kvo84RTVZ99QsE70RTFGkjYnbp3cvVoeHTgH366ZX1Ng9Fp3SOkK
KKUCznW3veFdAXG8pUf4LjhOe5pzlZErzhGDzCZS8ZjFuk8SYl+Wf8+cUzg8RtUqs8QtyObnOLxu
O/d7MhtUjUVxcrzqwc8ZO5jSDJZPJDJzM9GvDuA2psxC5YUpsi8MOgfFAHPlJYhKgZaBaHtmKHTw
nKPevectF9xVty33HgsC2QjhsChNO3PjOtwnpiecK6UGaNb3nuNZ+VvAlEQRNcOmVyzxNROiuWYV
cwYWiCmH0KuRsYBalhiGZjOgQsXM2XK8FRcqd0gqGy156OgaBXHlXXqTlwW2Rhce5B4lwqwd9J4j
MVbRdafAx/YzxYBhIWUeI2aNppaLA6Aea5XmY7guIDnlbtZyWEy1euvNMdGUVSICgYKu1QDmAQkE
wR4msKH68M0vFv1k4nfrsRXv6LOqDZPh0dU+Q8t5hRLLDIBkj7RGQasMi1l8vDCE5/xk6WJcxxnx
PaAuhvwzdeM9PEEzf+q1/mU0mPXZNbEcqXqkmKSSw26WF/ZmMvRtO12XjDdZIf19pea33ui3JEfV
sFyGy7m8T306QVKnLknaCCdJwtlbk78SF57SzL4w+zQjWl5fy1lrcWeORF9Vm4Jz9cXQVrsRoV3G
KH9wwd655NEG9RD7aymwESXoWYm6YgLuVTSFKFoQS1T70HXOU98OK8hA8VXr+nt9fp3iLy8Rxaab
kTyKshjZAKs7oqsHQFfdO0GLb3aV0r1KnK/KhqBCdltJAD0gWUdxJP2KB8vgkw2Euvblp/R57yH0
EcNlPhGVvFJ9tlUG/bqISt2Yk3DdhRXYOfM6GfI7K57WDGjbi6pjF3Myfqnhc/oUxYs3ehZTHrNk
e0m7k+i9ACoiPxCSTFa8gQbSr6sKVYau3G2J/aRS+qrxjeLKMlfsBZvE5FI5fX0a8F6t5rgGEM2g
My30+XrSMyhUM3GjkhgNJjWhEF92x6yczkhzUZUMYNMlyqz0/W9PU/GmcrFGac6d3zTEdkSSIwh5
C8L2s41oyy+SLxP2ct3bgXJaSXKABrNpt8OoDYzqkUiMXFDmAw9egQYhJOwVKN9GzLTANOoFVN53
NAqfeNpfi6iOEYJyeJ91eSfQAbcNL0GWM2qd7Pa9likP61hSOnsxjqI5v5NO+DmNw9ZhEdjnTM1I
H0k3DslZsmTmUwlrpSYVbTTGwTEUsm5+4jh+nPDbn8ZTWprefSuPCB70DUNTAkNxG3m0DcnpFTjz
Y/ol3dBme2QpnJgmAthIF8LiruHikzFFclFPn8yM4kEMx5CnkZSt8pVut7wMZROiHI/SQzZABV2E
+4kTdkGF6XOlKu1rUJQuMol3pt4c7I7mX70U4I03FQEDrJCsIpxrqT/zM9NNbqtoq3xrXLVj8+2F
ibZPim9Jjs1+bgj5AmWaRB6K3Mp6Gui0AGOCMuc1RK5n21YlL2ZOBJeqhttxMWxaOWYCgCI5rlV1
rQpXWyW2vGvbsNgYat9PzDBBXbw6AxiRAgh0h5Sk7JG1SknUs8XIn7Ra+1gUtFWlDAjMRaauywMp
cgBoevecFTPgoChh9thCvs1MJ0TMfFRWc0meysnR67OZqnfUrkWA8IgXJ6RXGE9YVvW3ZGwOLQP/
Bq/iis1r3k6T/WV2DNKnvjx4ZnkzTgiKIDLPjvdedqBVTCBIUUmAYALYUUc5oSK7vhRFisuB+qDF
0rZsC8ChQUu3XflRkN0dEL53NKruaE7q3WQcuM2dhoM1LWi/97dOz6oInibByOs/OQQRslHoMAQy
AvfovgIHGku8szCYNItzrFEb51bNDu8mIs/YkDTxKnyQwMpG4sET3oe2Ka1VxFnhKDx16jRoNWbq
xzvbon8laaZBbOri41QYt42tlvogfvfmmSISL2OWoqpq3WLTNqkXJI01XAyoFiyn13iTWYTJ/0SQ
3erfelLaTI7VbhzkQ+ufYIc+TmFr7DxnejOcWyBvNJYr1w8czJxRqR6nWgm2mNFbR2XzShoChSMr
i17O27bI1m2U32qoJmiAj7ctRDrMmVtYZbTf4FE7+TPFeymh7qow/nRm/zab/IQkRoNFM8aeV4ba
ZZtp+EsYnm5dszxg5TpSDjG5hRKkLDBzGQpjfK/NUWZFfwUqlQQhYT+bIj/IGbW33bnBkPfgZmDD
UaAX9ZoG5kna47RFUqMIhyFMqd6bTY0CmuBfznQc8k2WqJymJ0TbyR0JPZIkOeqPdXOr585dWNEc
jPNzNY4PAECTwFTNpajTWzGbn3YZd5uKGFaJoCebqg0U+KdQFdSzqKGmiEz3ZGTgLvNsi5Qw5Tdi
KdS8a6BxyIcpSxieGqiUbHhg+vdiOB3Gsyd797We+zWy5QTUuU9WS/WIcSFZkYi0NZLkwfAhFHuN
y+bg45xp8S3TDco05lCje2dJNEIy9WbkL+XeUTZQa+GtUxmTyTPXWBnK7orTQjBVxAG2c/TipLa7
IqIcwhbd8ABQSk3IppmvkyX+FOkdej/EqVEKvytTFCAtOCRVcG5yB+LMxmL+qDNjG2lUP0WNZIaR
mNq24iYazhI83MVIBbHxR0u/JXL2qPckVxcAGehvr91hRBoox4CiNeiapkXmJz06LMm1l9c0tg9d
7l5XYTNsW2bUEDqcE0aKK8m3YNReumvX6qYNQVoFKegpUp2iajd5gj5I9OFAih94jogplgZR0puZ
GwyOomXrL/lg+IjtiTcyG/HHSsHGMWv0YixVxWshmbhpWSZXsre/plS8AsVWK6fVX0gqfQiRTq5o
/sQYnWip45nKomnnc8UAKt16uk8utznuDQ/VU25otNwCN6KpzNGWLNtxdm8cg0OImKSxL0gDBCKb
ngbNdIMvqZMeQ1G+Kpa5iS1J1nJoZNiyfxus7OzZVbatU+wU5VigvGJp7jq8u4QpY0EooBLNW3dM
ngaNtpU5vExVOl8WZAxRja0aG6TJ0muRFABHlV5KB7PAmGRrYq6JYsSttJ4s47qSoDKTnhxNKIs0
spv02Zh1eozKZ4YHPCBy+c/sH3etREoeeu27XJLHJDCNg0f+vJha4yLGR8Q74F9HMcywLtKBYAK2
DmsjIrqS+Qua92Dw9ARFGXbiLtdeSbp//3oafPOWYRqbZz83W5bFOHA3G9RzTjApfYAkB7TXigPj
fSqtD2vEfVPLrrloTMq6dAibjdF00Iib9yhiM4vCGJlmishLd3ZxKxg2iHdTYgcQBe4B9mfHL7Vt
WFSY1FrSUOfxg2PxsO35bfD02xe0OIht7P1gFR+TQdAPkyl4pzM5hNObLNNwo9qKuKGEFDI0ECev
4bGSU3ZuO7WZcJHwlsgbp6sZlOgTV2h6o/u8VZP4mnwLi51DlLxDJKkHMbhHdzEbM0LUSqOvYlzj
HSZ5uUmuZdwcnKS4I+IOfr0qyPelj9NSOmRp91T6bko2HJbkTrOfnKJs1pVFaql2a+VTciehdAap
st/T1tgDd6iPHO28PVswpiQiOi7avngZXMWa4VmbSKCgZcISmCw9a9F4N7OdH8N75t/GSo9zfU2i
qBXMNAK6PqoupIazI4bmzvN/hPbvBV1ZDEFfmXRUvIZi07k3Sig6Rpq1h9Ecs6Bns3MBWoddY+OY
Ko4m9sOam7lrdLZPHfljUOuURJl+41fm3Ty4TSDNJRdDp1KcusBJasiiSNOwd/a0rcvL0arRPUb0
MqKljiTIhEzOjnWhWVilhozvWj9E96O7j72DBlmE7U2TOO5hTlMOoGPJUi3dfUQT1IWLk7NscOAA
xtAW4UOJAMAfvCvptWLViQmGlqEzgzRDcOjtKjJ2iou8YnvhuGVGAPOo0gw1nOKQXktR+5i4ZPim
z6gva8f4djimYeZEq1vNgTaZ08lo0RiWRq2vM42wW28uPUZ6Prj8kN4wabKPKp/BRljnFuavLLr3
gQbYivwE50HVD164FVrtr1zY1OvIYRvKw9tRzzROMR7GLcK94R4EjmO9Zr24E5r5baWSC+yXj16D
uGLWqCIbwVi0obrxZTuue4NwbRPGBSf50oY/bNiXZO5QXTj6ZVKxL3lODy1dC7knmrYaJxFvqD5u
M2vBJUFrJgW23bUAYOn2wD2h1dcGZhx/golj6pd8TGNLQKO51O1WejfGCzSwSgJds0mFlg31iTgT
JyK2vif3SoZfZJ+3QdmhCFZl2hyWpz216s8F5XwzNP5lVBvEwRFbjbhlpUV4YXekj89UIiRemoX/
HM5DuslqgLydzUy2JsmYApRXdlwesTIfmKZWXI5fHzrlOUJtPG5CGono0R5rRtgR1dhS+0DTmE+a
bZJWmWV3lshwAufJOZma5gT+nOO401xIWnObYqLnro/+2Rnr4sLOrU8aiFeRY+U7HXF0ODTOyhmi
T7sq+8Aov/QxDdcYhYEw1/K7qemZV7BTt3lJUUYs4+j31Y1mLxwJFX/2Qsf5xZk0y0iNKGtoGIZ7
W/X036uImIICgjrYriCzSnLyOISgetOoQtzqQ7AqkNyN5xJsHuXtVlJtr5qWpc/FXbCmW7YM6s18
Y8zptRUyCe1cE0eaP74brkfYTtZs7NBDz0kae+0jiWX4f+p1BP/SdM4cQnsW/nTb5nO3NsMUB5fz
3CCDXDfM5HcK9xUf5iXJhn3iejNpRzOHugpIWIOTqJf+C4BeDsJUOSquHzMv3nfV7OL0hEPSJukZ
6+4A12Iitf3Gus09BrkDSYgZkN81x/OYYAycyVUdHVs6veiN3RD0Z0n0NM1ttsLsGiTNJ4taSd8B
E4Uy3g2HgkIYDbP4SXk7ywSd2rK7EtTgxxdWEd+kA2gGOtsmQ3LKQwqtF5V2R9HQ6OWQD/FkvuhJ
X+5tBgdaNhD54znb3MDIkabwpdp23EGpWJsVFr+pVy8oWPyuunFdmd6kOZ6zxFZX4QwbvIozRWhI
cso05xmtR3ot+ibFUm6sVYv9cbb6m1ry/lQxS0UK7iho6yeivJfTWMQPYy1PevN6KIlPcdQgTyaq
AGm3Cf1JNIGt6s9tPdYrV7Ygk9MiqBIW+C4CQRfLb13gHoiIdeCd2EU2kPBMFU8czq4mvLOZbqFb
Ryzfp2V5dAvmK05TYtDzUWogZRXZxsr6b+EyBXflsIrjLlknoNWoEq+6Mj0gNXHWpiXOUzsTvGJz
8oUMVkAsDwYjKllWWTksw3gcR+/atbORVbc+IzfsN6nAs8uQ6XaO02Tn+trLnH5M2X1TvuCsKAhN
QXRIoEYR2C7VryM53S5Mkvnk4m5YtT6BqSVuk8jvNsjQqOXoneTZxGoMv3iuGVs5BsMoFI+08SLz
oveaeKcZDEjpg8TY/jNpfkNwG6/dRckhNN4UMYjVguwZc166dE4nxLn9vdL7vYy8QMlsV4YEyrgR
CxXogE04JU+zKe4wzL6RcJ5deqE/bmuIfIEVpTXczPItCR9GOrxzA02msfEPF0wZ02mnch3DHfwR
VysPRftpSvHhFoQDccl/ZdEQDxoSfuyAVKws4D5eM4DQzgc+/YiwnDCR5ECVPKoXxkkjFb9hHV1j
W/kdFgKgJoEfFc3FbADSs8aPrK+HoCy8BGOL86ANtGC0tK5pc3rhoXUvEvvNthqy5geWktJMv7Xs
Jm+JSXEVg5XRZnycWe1dFJYklyUwbpImMLDlHtzcBrqaGeBZffKflVHdx0CbUHP1F5lun+06m7f0
3PkNOmk38zKGWiwAIYHF05R8Y1amxdwn67kPM/AEfXghMrrJkE63iVxGfj0dpWZITHQ07l6isUWx
YT/HnrngNl3szgUCskRcIWh5jEpMEwjOLqtl7iwMtBuI1q+msSAlt2AkPGNiIaun3TmT+y5zl9Gj
IOuMyDD2ghwThrwA9kXmUKSdNd8QQURfrMumiWj7gtFWtHcmAO+T1WFxXk7sNPQbZoCViX7KXrb6
WjB7HFDO2SZU2NEtoBm7s9wuFzWt3ZfIG19//S958uhGxl3e8L2paDcMeh76uILEuMzBCGL1cC9Q
daFUWfkt36ROcVtYbvwxj8U2K2gr/Rpi+Un1VYYc2VXINM8V2gZg0Dupwc+5KqedK21Gn8T1Et5E
6Mw5zsaXLqP4MqKdnkJULAzeslHyyHcCF3KBnhtbUPomMsqfLIq3Y+N/us5Iad4a/L2yEmTskEYk
0+M5r6gUgRrPybNIU/fYTqBwoyQ5KLSQehxaB93ASlRG7FCC0WycEUbl8HItw+Rb3Q1fFKyJpWQ8
NR0KBlh9RLxU1kUq04sxF9P+BR0HpxwIGGCLaO6YldgTus7i16T7VK9ukph1r2MFxbB/KA3cvyZw
5aAbxhtT4NoSPb97ZJ7XJ8tIsTVXzI73Zc3WooctCWMWIfD8YXIpAdhqkiQ6GylucM2f92lDB6hW
JIfVhrvDMEx8yWAdZn8kAyAVd6FyY8SMEhbWGJ79qsj3tLrPjunO8KbybR1G07Z3RMzaBWRYz967
Ks8uCHvBXiTs6ahie4vu/jDmunfU6xzk3DLsBBFD0pAADxuF3X1TU6LOPiupS3+cqctUIk80ZwXa
PJsvTPaUSW/RAmBa3paD+zqW1h3G6Csrz4Bsj/HDILOTPTCnHPibIlz8Zq7Ou0ZrKgN4tS6rCB+V
dSfG9LuGo71st55JOWs3ZGRxFxvDIYeI4QgDIUFK+hLJ1NDPJv8w2vjRRzWgMZCDu3ek/BqGcnHb
I9HPOmb8Jojnzdxa+5p6GntxvhvDloabTYcrTSDaJmFlBjIL08AU16UO5Jr8+MYt9TUSGawkyT5h
NSJ6i7GQNyPonCG7Ly+f01CWdg0XZWrr7ZAt6TtkROvHXvacnzpdBtEAZ41U2y2w6D6I7OsicYdg
MsHIF9PNrx/ZO5I5aPMcteZtHbFA+2H7XPOSFFZxnoAstB7jp451lh6gOKeMPPoCbLDizQ85YkOA
47qU4RXcDmLxko2ROjuyZN4HJo7LkMxHlbOqJtgnmBS6cPG51chksGyeIpGvNHK7QI2cu5zfkDKp
xH1oMdjIqesz8tS6ikLQTq5C32JM1chPsaSIWctyI0bzOx/qW0+Y2ibxjCfhdw/JDOxNX3B3iZnS
8JkxfHncyzwJL9F6fLQWYy/Od1e1jahlggkHcWSFrC/lBXDPpd08G4lzHCEZ9knEkUdHH9MVkGLT
mHNLe53P9Iv2Y+7ddHO107PhWghm7lV38AsAM4yIu8HGZN8+g2A9J4uoO98u/dFgEN5ZJCh9GdpL
/SPqpmM0l6eUscmq9ezbXyM70WkTiObqbETZ9zI0dT3zkE/sqKZ3nmxEUb7YudBnwm68ShjU/vOg
1Py7MSmCJay7VCeMfn6MSYVW1F5Uw3HWUAq4zJ7p/D6zPb6nhXkbLRjywmIao1WHQant7JQ7QLK5
6N/hMuAasvyz1rrnvLJ3YB8vtSIHpx2eytFd6SwAVfaSC9qhKr4nRPQexMz7r8///1oteJl8NFVb
fXe/onL/d3TuL9Xbf/3p//Mwor9qCjFTLtE9/2dNIbB7hSnm8av8mpO3/7Zb/vT2Nz/hPxWG1n8g
wjDQtRk2PlrH5jH4l8LQQHtoQKgCwgva3bQXGeH/smA4i/Mc7/jicgfZvrgz2kp18f/477b4D7E4
L3BogHfybWH93ygMDev3Wb4OppUuj66bsLF1E4P577N8X+/on/Btid/stxFEmc4mhIyVIiEMponm
TT4zU7FJG2GyB/+5zjidqmHzlwv4N8I/a3kX/iIp+PUxbKwgHm4TBz3xYhT5C85Bo1fQh0yuoEFx
nkhaZDflWKVroQFW7wm2WRUadaTXiVuiP4OBWXihJxe1SWkyRLc9WnBsalsbZY3qMIKK5pBr2d6u
7Qt7TPfI6zbgTHZWBswoe5IoyfQxfEpH+cbaH5M8yOquX0hSDcg3wFXfnxFF//N3/Mkk/td35Haa
KHptTFw/vqMwRzWHfos5FIuVZQOYRh3uU6wrtP4le07kPCNRG+3HSR1oPnmkBCoJAAesVGhSmJEc
ZZprjJR/EAUuv/jnxRe6hbMH8SUmkR/PQNZJiwyU5RyU+Rw2o4MfZ4j3yXEkujTFC5v84Rda//7U
8WwDf9Oh2bkeMMnfb7ctnVwfJ/ZtgRF+cdmo5sunlZEUX3qGM5CcuR4hGE6XlZd9eSjkde6qopdo
d4+hNDazddJQoJegqgoMwP19bNXbJT7IiC4cvSNpAQb/7O9zeVLkdJQJCiPXCywNoo3e3/zhzv77
Bfz96yxKpL88vS1uc/jDfJ3O+Jxn8oB7MyhMxHjhofEYQcv+qmH6jq9/FRoLC+FmKY/9X10NupLu
JtXJdZmSPz1xLCA/biyfy10EreBrEX0uf/+XzzXbcmqKfOatYq7bxOWlq/hwuGZzAQahlVs/QiZC
DFGGXovh8tpliP/P1+bXrfz94XLxfSGA4j77OpzE3z+DyTy9c8cIvqwM0pADMcOrpqE29bLmOYTr
qo/k19rdhaTTkVX1sfAvrdG+9yqSTax+Y/sUCo17judy7YqKNBb/URILm3r91ouMP12yn/pY3lLX
5g21bN2Ed48A/PfPq6sUlPnC71K+2KZGvAsRvTiaOKQkt6ROjbrpzoHzWSbMLmZtY+TXE7b+qlWH
XovuJ3KqMk9fSfNz9u3bJV54agX+oWpbCi1QdbxztOQiX5JOxQn86tHz2uuG2AY40aTATUHaLBOi
lCMU/oOuA20wXvVusTpg39yhwqBn2W2LwiY+ksSqKrqUDMfqqjzFHn+f9NseP1ifuQ+V7LcCWrBv
DFeoquhfkf3Ba9QRUiZY7Qcv2/PSneh3rPHJXKuIUKXeuy8WQ2k/xZdzSCuj8Zb2eivvmvoer3Za
X6anKRZ71c9kkS7POkdbM7spCFqkY0Q9f0p9ue26+hWf2Dt+3GMydlzF63g2j95QP6d1cw2Vdc13
+FBjeM2U6JtUzZU1jPcW8yvPapHDRRuvt3fCSA7kG8A9ZO7obZykWisXI7QDBhu0Kkxg+nV1+YcI
E+NH6fbjIWB7/P0hqEUZWrOgXWTHMy2QF4RZgcjzreqte9qoK5vfHTJ2McWEao20O7QakkVrUPKr
nskWJ6kSdVO9/+eX6e8/F2QZG1sdARE/P1dpOZ3qGx5OK4Rhrzdb/XIarh23gSB0pTU55fhKPFFj
Bo62K5IBIvU207X9YutKl4HIP38e+4eYfLlOwE4gkjr01tHs/9CXtpHtZqGOCEeEBLl15codmRbj
PH8Q3KG0Da+rTgWAVSzbWiVmBroP+tlITPmn5ivU2IxYsIP7JTiKUm5qj7HPr66CsW0lyfBMErwj
ffPqPgV2UCbMtmzLuJ115yXyjWOba0zEP0RLJClp2LqZBAhx1nElN4uNZsj+lbxJbGb0Vd38a9X6
K7zU+Pcy5ffv+2NBRefYNUnETokaYEN0D3Ofe2nSOCTjC8D5dkYSY4XZJe1TTF495ORXEl0OqkuP
ScWA6Z8v/98Ub8vHYXld1vZlH/39MSXMwMiGkllZTGsopKNk9Cavtwad2D0IxqCSPbVR1lVBhK9p
1VfItcEb/Ol1+eFS+c+n4L8+xo/dXExpOPjLx3AbudVtSfwS/QvTPdtl94fK4e9vwH/9qh87LXER
PsEO/Ko50zYOAoLC6kgB+1NF9Kvs/bFrOcIh3WPZBeBv/1gAdMolAzgAXylnrBwpcsTmpUgRIGub
JKSV2O4iodFz8RlJMpozhhs9RgdyoOd9qxSh187nhCYpU9sxHf9wFQzbWD7Ajw+InAgIMM+7tXCm
fr/1pR9GtRxyCkjmEVUHpgG4/bgjf5AmYTSna6+KnwFtZ759TTlKVLg1r+mRgRpsgFG6Q3lD/FQg
nG6N8RSfbUOwHH2XotGY2ooawpE2J1j3F/UXzjvu8HTfT2CHEWRNjOtqeNbkXW8SlkG467sR5/Gp
ALXPA5bTGVlgCswbbqSfvMV1LXZzKG4bp5nXZuY6bBsuQH+9QN0fmy+p+QZZabFxxM0RywWKUO/O
O3QFUJiu0549w2Qw65n7pCv0QxRmgVYwsjJxRK3xTm3B6MDMQbNgaaiwZT9cjUOPNcLqLkKTaFLI
lhdtjk+K3L9Pox73w5w9UJKhBCjzauOF5pLH8BEPSLNm09wLYJ+YJ8DREC3PYorEWw0erYZ6vIkK
OzDn7sEe7OdmLF+xo0Pi1zY5+EYa6nAfuv6jDb9Kf7wNE/URWcMy0iglyTfJGixXccFm6+hhhRt6
kUMovzx0WDIIKNX8bYfqMtaGjcM9lFO8bxAKNVVWXhUJjqj8mYYkHJIkZzCSpDhoxkyw784592v6
zjS7PvohVg0BUNFMsxTXItYRR7ubU2qu3gCUUkoCC4fBQw6iMQ0GmDlAhMiIbIjUHSliwDriDHlD
BgFmbBZb9lRgE/eL8NgKv9ppns+4TSYPfW5rJ6fICE2fXkU0bSCnO8cS9y1y/oInxY+pRnzyTOeE
9pYa5mJn8pzRQNo40scn3nfo4QbT3+EuJup+sfLfEX9ESowV3/aJ3exG/QNK5EepNRPv+uAENLeT
TYYJY5578tE1Z+vq9CFDV4YHa9yUhebASMF+4N01bdrS+tPeYMRsVKFIfw1d6P8FwKOkMANPsmco
rCQApj79FpNt1tnItOdFl0c/eh+3aYd3G8eRG2VAmnWSHyYPHvG4n4V/bDrirBo4QIfIHR9ydHP7
0bkb86qGQQBx0UdgVZoQHqES7KJiOGkETOygMX6FGdmKeUuZWMxBZIr+YEDDqufQPhpKQ6sn7OGy
PEQaTiJfg1DMY0NrTfTqJhTq4MW1gYveOhe9PUFhQmowa4m/1qlXF+6ZT3Ktc5+TYnTy03LXaUru
SOc4miaTNTVDWkt8UhcNiClM+db14oxysvoyMwcmgqA78qnNDrIUbyVx3ytDavdTjWjYTw6JbC/a
aPJWtRQgERDadnxhdBqsDCYIMLxrTIdsda1XvmJQeqhnO7w0aW6msEPajoRGIRCof1YMDC4TDR2I
0AsJT40rNjj2tEWVsp518QlTrN0W0YB7DosjK5WVb5AaWBR/OEk0jSjC0L0XiSZXsV5/VI6TrfOh
aS9Mp7kx1GPIyIBBAdLiTsuvMsd/9fRB7KwkucEVka7DkkN1rAWgWvIbeFS0alYIkgjLoEZx5uLT
lx5DJ++urJkk2XNc7BXDs1Gx27iXVqvkUdWCqSIcuDKWh2K0io0ovBpFir6qrBSuWhfda0y78Fmm
jxOyOXLUwa02IFy2jelyvG/cJwf27DWSH2eW4XEgm/XEHS93Tk0LfexzVKWJF9hypPhM/YNPEv0q
lb2ErLMbwiHd2SnaY2C71dFS7snJrPs4rIbANsorUevFGmeb+p/UncmO7MqZpF+lUOumwHlYVC9i
niMzcs4NkSOdM+l0jk9fH49aQqkBNaRlA7qA7j2ZcTIjSLq7/Waf0V9KcRMeWYtC39baxsNn7+Zn
5i7lBohXD6yvjY46CXsWhmqHYcdgS+cz2qb2uBi5XafgJsQ47fX+MMY6LsgMa5ypsivPLH1r8wGZ
pLxxNfffJkG1VVc06coezJ9BFbxBTX5XFgQtWga6TmpcTY+IUdti3GorKtkKL/9KPI/Na3bxW9wC
zvekqo0HUs7s5LgZHHwmjVte8yTb03EX7al+2cWz+zYx69dhtkinHhTEPIZcOKTn2rTfTT9r6RVx
9l2bfmRdxyMG2WHLLUVCJLoLcwJ0iTTm2Ff45suBLIQKcuhYOLXI7ZzdcmC+1ORn12svuXuOgaQv
QkIbcVJdY5cQOdv9CnvXfVknL37tEjWI5Odg3utDec1ckumcv7WlUpJ66IaFqWeWvYW7JDumOEmG
V67ySVJaDticPi59BunMurlwOaxVr7Fm3rd0W65sO+12ZbCnhw07xjAKzoSsM2JC1apgvDep9401
pU5dxbYZp2newl/NIyqLo/xE6GVf9tRPNB5xhnY0QAf7DIMgUjE7wVYyZeOtrQ3cfRWWLIJe7lL6
uH8dt/poHf8n2IKKDsKDqPqtZqp0UfP519VAcbZbKpwFhEV8A5+dSZcRiI4PAIv6ph4egn4YCcw5
1TLxbASI6hMwyS1wentReMPNNfF75TpWMaurKlzAFeGxjCGSWXW71DmQQCTnTwMMBrtFgvtvyaSI
nuB0PFDzxpChja9d5/WrqB+4xczolEj8RbSTsUDo9yQcgE3OznETgzTViACunep7iolmmcSqD9Ss
kB/xeL8KfWB/PIdnMvPTmvRfq7FTINrse4yS3TVWd2AU+peb2Q3HEZySkKlB1Zm8VDyKF/3FJ6a0
F6o8Ro73HWv6GeMOzhwYTXngziaWsF0nhjHe4f/KJjaKRVbtaznkZ2rOVyro3hM9OzvKzDdNjM8W
T6O36lwbc5HDY4OOl6ueJxufCN5+KPAp0h7/xO3Focu1lp5OSVEMHpv1eswY0IAmZALlrwdf3ntB
wTkVz0Wj09g2lbyN7FewQKKhjiWra4HCqmJwHuPKcU+MtTi+Vg4MvBDYWg/ODLTjMQkpnfGj4q7p
H3rl7KJpyrYTvLzLzNRLeiY/U/OmPP/Lz43LWIu3glRCSM2elZjX0B1RR8Kn6l1U5TGlSwdXcn/y
ujZeiwqyYzyuHa+XvMacFI0iTCRd/9Agv6QRxhRntqxPPlmYMOX2aquPBmPxsvaym6/19+5AP1Zn
+9uE8NnEpcHS1PFilrdOvQoDKZYJGsShiUkcq52/A8Lx7Kbiu0D3VUMMuo7Ja2T/gL7+MGHrdR03
QWtKc9n0Lg6BlgvM7oZdpL+k8OJW07gx6/LLSPriHkcvXtmMoiTA9brsJdD6dD14uOSpiyNYa9SA
l72lRUXNJuj1raCigLn0Y2WVhyD14gUe5VGb2ERU0I2q5wbbylrPYwMYzR/HIxB5qmkp4x7SVTRp
q4TcOLl4POtavLVrUkK2hXs+wJyyGOp7i1xlYYtrb2vHyVJwTAS1U+AcY+fARX5KHQF9IjzHuhNs
S0jKLHt4cvLMB9raaF8YG9i7YOTs1UloDqomwA0r1X9zwRM+6v112hEjK0ym3enkn4N4hvtwUBBW
XfIoL+5kIHa0Rj7a01yrxzxWTqN2jAy8DrGTASqruJlHyKqz9fqxjdxyJYdXNon7fviJpY4yoKk7
E2wHYwlIg4S4V4wQ33nEK7qvsYDrtBzldn2eZL9yXRjnZAAuThjEYLVNF0Yi2WYV7c2h3AHjvPZ6
9NGm3O6GzTYxYUTvM5msE+diYU/uPANXNAy+SVrbaDI2giiMVlwmxOWFJqcfo3HdVVI1ayJ7lwZ4
u2bq/BM8Rao+VTmuwym1QZvOLBu8/XLSim2WO7Rqe5/QIhRR4/iLH4yp8xz1aOgI0B8mzbyMlYJJ
A/o9dx763KJxTG9+lV2EyyqvX9u4gBZ7D210HgODYEszPvsEyFRaodW3BBmMapGOp2IGtNDX/ZjM
RV4xixg1jOCL8PUs50JHjCi+BTOmY9BcNMdaUmysG8590cHQLY2RSbF2y2vj3CId1lOxz5zKxegz
eGutTw65TN57wqiVXX/kXrcRs9diiFg5KgDZprAXhnLPs045uIx4h4b9AgqpJCLm5e2xmrI3yUNM
byDuqVw74fZ7tMYjIfpFYviPCYuh/Zb27d6YQvTUaSUGQQ+mdfCHq59omzLihpkAptJs36bjNolz
Mj7YUFW/iWHTZpG2zi0e2HlzTSsIufOVl59SFGI9GFeJSwjq0Wh6koz+s51FpPaRRRJnlyfz80W8
OkO60/l7K4Xs2tMpV6ErySuPwouN1aAPxxVGPKojFH0b4gHs+KYV8SFJ7F03FaxcFL6r62zRNBrt
VI7kXMmmN11LjZ331EYtfA6xHaTaM5u2LRbxPN8RNt/jCiZ6n/MkBsLqJfRWMcLQIrGuLWubTMRG
I3EzcdmVWraqaJst/Pgwli5V5nybb+/0Vi0Zc6+qbNzGabcJ8XiXbIT99phrby2K2nAZ1Z0BiZC6
N3Bq2g2n9pJ0qOE4O4+h09jrPODdfj3o3pMFc9WJznqFaTXPVp0dbQ3MoINr44XKVryxviE3Zf2c
+RG9XdluoPfebqwNMNqg2BlBt7YMtRxz4JlD+S6y+ICljUJQ7YQEsJz/f8mPNr+Zs9w/4qUiNbp2
SPLybNNThOFW7SckhZwae/wu9w1HBxeCRoNVR0bRTQ/7RVUO6MnVrU0PqITbgt+xHrRbTFZIlp+z
mWdU2inUxcEx+L1I7VdhQZOglNiFrPNgdjyQbdpC9DsWt5iCD6BgLeyr5gpT/jTPpCYx4vfio6Xp
nWnURtbi3GIGEy22Ib84ab44zB9d2o1bLI/7gcCfG3MpiuY6//scTE7t6RI24qA7766+yEqT+BmN
fb33MOjxvUnVh4kq32r2Qcb1epD6xh2+SRitoX/sAAQvok7yeJ8d6BGQb6M9R7r/nLom531t3eFX
nLxmm0I/kOa7lN8Jw62yPTbJxsE9SgJ5WaXAmxQjLzKqufFu1yiE+m0gDTzYP2V709lAzor7FFoI
XGpldddJ1OnirJcKVkfE+cTF3n1fIIuk4TqxE2hX9Guz/ADL3ExlvR0ZASADLIhQwjWxVkKliDS8
QeTCvDhfRZ61oiD3NH/dHBjocO1FwRIHJOUmvGTqbA1ivFjvVi5RS1qW2ZPPMXAYx+z5QWswFlWL
QPR39MGxo2r2iVndpopUieuRce7Xc+Gfn9DsaHQrty7OSE9bRyDGtmTk3eitJPkROV/x3s81nif6
WgcVnLjnUvgrqBWA0a2toauFM2JjIjTTT8V9QO4EBY9iCdyxh7YPNxXVkG+xzJ5xQWMPJVvcNqeu
jR70/CHPa4CAdboepbIpNQlOBM0fGvaYhZnvLPt5cL8ph+IubonXuPu0hnjQcnaLIuttaK1VV829
jLm2Joa3DuZBHE8ok7GJ1TgXb0F6chmbWw5yK1udakoeTV+8d1j6x766pD2Jw0mWV08h71ldG0BL
5gcMi7ZaVYa2a7RX0G37mEeVJIDDxY7jetC2KTu9ykGqLfnLsu5Rz/PVWEzHtsd9Q5jLVQEfO9ZD
t22P1AsBH92DUj5pWL4XmGOfehKFQJKPGvKyRAczSB42rfb4h2yQyoMVMMdy2+wAjByFItpr/XRp
I5yfYw/o2Tzl5cDsL9jCEyuWSQ4G2mXzknP1gZnbGFH2HRfD06A7p1zJLU3vdBP78oadkjMKb1cW
hOeySS4iMTYaiQgIZ2uFukUqbjsSCa6m4jBWGJQ156Cq2S9VbNnS7IpmONeNu3FsB2Y9zuaOXhAF
X9EbSGU1gnY+TlMoZXPSLp8yTMTm/eQTPclaSqMbttYhCFpyM7sePOQMPKB/CF+YxeZRSOdmdLI4
mnjMlxG8blDybnAdKTxPqpMAZLOtu5K9aesRiuWh0qVQ9qMN2yDgQ1e6bh5yOC7ggintUWZJXGuM
Q47evzlK0Vh5myDDNcocTHX3RoWrloftXWTmv/TGWP5VTnOPyjYSCYWiHqPdAB9RDYTXgAsPEO/O
KT2eTO15EuEHF8h6Nkd1OmPOOmDd49lMyyTguGucW6fKrl7rGZu+EAuv0o6FHR2J5sH/0WFPBSBp
Im5vloMGsbtw9n3WnovA3XeFfV8O+V2vBlzqmO0SOzyMTiTYwjTPynxoZDisp0BW25L8/fxjeSUv
S1c2prUQnkZgnYGRbDRby7hI2Fi4CUMcs0aP8m61nZ76LHmvDX48ou5Zc8LveV9Hzj42+dTweq97
EJRt3K7S2BhR6H9yB93Kcz47d2S0mxo3u48vlGDHh1q5gNFHAcMo34Rj2P11cPdvean+NaPUY5nz
v/+nl+qfvtD843yV1cgIChDG//7zIgy25urlf/iXdaFiNd63P3K8/ZDWVX9DlM1f+a/+4X/8/HmV
x7H6+a///PjO44ITJNOvL8UU6q9/tv/+r/+ER4vDg+nFP/dTLT+aH/mPHR1//67/46Gy/+JYM1bN
NB2I5pgJ/u6hsv7iuYwe4bQxA/jrHORvHirjL1iodNd3meVblqnzTX/zUM2VjT7mKsfVYUHoxr+F
sbU9Xul/DmNMELueCS/HcekOn2cy/ziMyYcMYKT0QQw0ydnOlTXDDQFI8Ts9ubbN0SDBUVUyvVrg
8N6Pmbvi4ONvdEgIpPbY/EHsJxS9ritCh32U72rfUDcIgwJIhMMiHaBVFSIidkKFX8g4F+1JXcIh
+JVaca+yYd20jHf9pLQ3RqHxnLJgD1QqBgtSgbgpG7WrNMoxqPAAYoMCEvXeKg/LW5JU7R3zpYfG
IWyQ5cbRpP9W6Xq4JKjEhqEw3sIePGVZOSgSJHuLXD8y5AwQuSFEstqto6h8o9R4M3UcSvBLrAgy
sU31XioVWQsVWu8k0rDzzOg4p5XPdt8ss54btKiwe/qXJgIp4oBlKKuOAIXxGyX6dEvGli5BCQm+
SMjBFaZm31JOYJxxC2Swzt8QdqKtKn8hR4PgSiWzy0LCAIdOD7g6r8rG1yviuQZvkt2JbToYDZvT
tDa0bMnryLwkpnzqYUcSjOo5CpFRd0p0EGlU0RZ+P1sn9l4LEgCbvmp2gckqNLAEt3V6HwXTeyCx
6LqdvJMWyTjXmp6zETVDw2TakZxYTTa4j17iFtGZOWUzJ9Z5VgbkNCOYsLFW5ZMwyJm7dFRFJsJr
IHdu074qIBJT301biOlqF5SZhGTZPPp9uhPZ+OAN7pr8ULziAoJPVRHjB2KvBYNYRZVPnNzNx1k4
otMhCfJdPpBg0tRbbBk6Ulz545b+faQ05m8YTQm39JxVTIKLXjLcN1n3ZDfov3EB1yFg7kfjSATf
BnmkzPz3wB9PQH6eqqrWlhhv3xhYkQJqOczjFX4P0gy1eUzNDbjZDfG8Hals3o1pIgso3zMDykzZ
nlWbb6K+3JqIQh4XJ1SdvMeeN3yi+nFx+P0X8sOwTCxq3eK45CpK2jerHqZtpJIRtc/0MXkRNxBe
/KR3TbdLRhDIQYF05OXEQh0KFua7jC1pTiNnG5JBcF1+lBzm2TXQpq2h9Rop8fnamfe7pkljiTni
tAG26FC9Zjz6fkcGmeQolI+Awd4MDZvCQ6/0H5rFyYaJiD3AzNFTYREcnC5hY1ovVcMhBV3lyEgU
D/qfiD68nfWouc8mjNAYVmjrcb01OQOToU0MLI7VbZjRot0MGfVm3KiCOypZhPup3wREx1O4pBMi
5Ah4YDvMyNIhSrJTX+T2QzHYpC90xje15Q1njj3DNsg43fn07sCssJ1dqKI7jfz/lEwNYQsgIzbm
/Ea4MbeQx+klQwMqZEPsLjBeE0/1O4ItO+GK+yoRWLQUIzy3NrIN+n1JrDU7U+fxkJBkXMTpQKty
HRBQ99UGEYDac5hCAIKdFwaNP9QolSi4NMmlynqtlbWzQ7EHXqQzX7fYDucbKzc2ocFRDeLtNk/s
mxi7i6YQ0Yg2YCpCOUHgtp8i0G7nXqeMwPTjV0WWljhYR4soCeiF0xu3znDP9AEwACQfNWn25+iR
ZYKDdjYgb+uJ91Jk+mPsJ69WV7/Ab+A57SOMG0OwRarRN14LEjpKBRF+j61X6IxnN8iuyEhQU5yM
lIkzezbB/c2vygMmKThFg0aaQ46rIXfAgbXj02D7NJ0a0jqGrsRSawTogto1bAg6RLVgS6OPw9oV
lAvQo34fGWzbtTF+aDtxFQicGOt5gMcZcUET7k3JvFKgtjFks39EaSZXaDP3QWKdgtpul87IYG2I
rbvctTY0Tw6LKQHPZjLmSoqdxCnkUYTumv21r/prEPVin3ZetBmnutpYhf6g+0C9EwWOG/yUWPK2
3IdT+6SFzjmPLDxtQlInL4qJrGbmceZFUHK78EW3Z8Ui07+Tiog8NwT30MDQI+W9AX0cPtU2bjCO
ew/lAHC41k90yE94vdjsYgYDOmxiDByN8tXs0IiSWruVDc0qWW1/EXxmWpTozjoJnI6gS+LDM4YP
VrjZiiHtNiaOsOTQQ5xD8zCUjcZX7oa/5WSMh8IZpEPKNWxGnG9aNc0kxipfupXsXjjO4zWewu5Y
l1OxmaTJ5QK9L0eQ29TgYi9NbPBw6TJ937riVMfhp2rDN1LZHZUj+Bv02DibabJTqb1TmjhQJbtt
w/5IkuJnxBqXWM5WefrKJc2cCMLupHrrYMIVVC01lv3RdBgbemRMiXl3tKX2kAPgBOhmfQg1QCG4
9OhmyKf+539Z02iFse5azAhjaB/6yRDRy58t17+1Q/0X9p7/P/n4se7givnn+851HmPc/49bmX9E
/4gIppBg/ta/I4I94JbsME2L/0xXwt82n8FfjAArfuCD8TB1PDrsfP+2+XT+gmmHbZMeODNb2MUz
9bfNJ1tWy3ADwFemw2bR+rdKwdnrzi6v/2EFwqCEqdzxHYdXwz7v/V8usCYoO23qfXuhanjlvvHl
z1gW+IY6DDLvondzBSjVHEj3NA3OOJeajPEynhEv5Qx7aWI4NPUMgBk1QEG+SN7cbtKPYLsOSe/v
7AwVCERSmvavkxvfaYWB/aDudlFnngAcXaGvyIU5dr+ZAdpzXI6g/tf8pI+qZEqq8ndrSG4yKpuF
4XjbzMyMxaDLZ9Md3wSjrNjT4dkZCfOS4WccAeNWsj3K2uiXqTrlpii3rd8AD80tzAMs8EmjXVMw
9YgPYFg0AR4Px7AsnfdA6R8UKAgwbxZIQvuZx8uubzk0Iige07D7CeXRFD6bGgZgbAvFUYLSW1Sc
EBP2elArJzq3PTpMh8oGVGc/Nd1jPMX7hF2AZTTvesDuuoQFAjgDYzktYsKKjhTIzmtv81zM7XaG
YAAVZ9Vdo+wHkFbr0K9RXBPzoR+Cz4oBBeB3nUdYxYMycu6aSp1MmlSWdYZMZsMrwwoTlTyMDc/J
F4ZffzGLeiIVSb2VQm32OWhbM4IF5ntD5K2/iRaRjCQmiDb5IONmUQflkkvzqoLysfF5xlaSZGys
LnEOhmLL8w+7apiWqNrWmi5a+obIqaI7I5pQkuDJcuNDgVxYQPGW4Tqc0Qb05F1GcocUgpFUC1J9
NzI6WiJyfveVTslQsi5SB4dwilJodJgQwWVgDwvddepE92Zq3gSHpVVJLgNJL944Q7/WuuhJ3uS2
Wipp2VxkwDWgDk4Y5NPo3pZkEdoOk7GRlDxd90Zk7ObQ/+D6ybp3WUFG57UKgbqmfC35XHdfksVN
Ex1NPl0KJ3jFWfFUh867NLT5lsAMF2ZrM7FfpCGujW/8DpUTr1VAyk/HSNCRB2NEPoOMyvEpcXcy
osMr1tJNnto/9ei+pyXyC6HcFX1393YT7AILXAFNpGltIV8ZB5I2zYEBZVwU72Wl68zfZjOYVLsZ
TxSD8V+P8EWXhVu6ZLWDVe4R6Wt89wROZzYNtsyiISqAp8EKEHu3cbAoijagk5Gu6z8ysBe2iq+l
p4JD7BGr58dh9pXUdBjW2F5C2DQBHb6j0z/9QRhLayZihYKxOe4uiveYSKoXVUPc03XCEgbHSUMx
ri0E7m/cQfEOy1MZ+vi1OBwOkKS3lY4pwOI7hMkNNGQD2x29fQLFh+mZ2HcaV9Va070T1h8a3xq2
1xCl+OB0cx33JJFDgfzl34eBh/KTIFH1SfSYDjr+YPzeZdkC7jQGcHrMJCFzYZ0gyJpOfbbHqnmh
ht7eWGZ1Ljoz2ITRTk0uReAlJgNbI2YPrWuXFUa8MyVXA+/HcuAaY6TMwRJwMB/fGN2iBO285CUZ
kTIRkuqBCbpPJH/k/a9QJg1BRHi05xh5sunUg2/EMLpJgi+DKt27FkSB0SfcWfYC71x1syfC6Grm
AAv9hFUspdIGsZ/oMCVMH3mJAt/ZrP0prwB2FBVgpIx8YsYgHER2u6UJOOQN8mnPXQwASv783U5A
gSFQFYoqyHL7oFwXkKl3YQkFjf9MmJjEe8vwxL4UEYPgojU/eZtS17twF7jMITt72WzpE/9VAIx4
GHFhz0N9x/1gEqGzaSb2aan2roZcsC5clxBonH8IfVibJu8ODCyGpCEXhjTvg1L7dJlpNwaVd/OX
9uNwo97qg8upH7NfQ1Mvmkq/AtSJRVGK3yojoV6CHmOnzvXNoDiIQp3YLIBt8y4a9A9UzF06camm
Y/REOI3INlPOjC+nuuSrVuPNKotLqrI7ukaWwrOuEWzchReGi3ZoX6BvnERdXGLDXrGefE1VTPMz
hjN1gOKU0YtnvCIQ8MvB56P2bzWfRsMy+TYmpGhZA+x2/Og6TQQu3B4w9R+SbPFtydIDh4Nt1Uu/
KtAfq37nBIILnU70QRMgfwZDX8zuWwT859yovginVMwpsKx09YM13fKm3tO7YpUc8NyyuwmTeYY4
5y40jUokX37G8WfPiLNFoYcDTlp+nIxP21FUVs5ZKELhr9ijHjnc87gyAHAGLqCxTDYoLVSgZkBQ
eyxeoDd2UAYSCBJsMGf2daqaw6h7dybG6Gqg/1TknMuCHrfA7MIEro9uhD6zLKZu7eI32DT3xE+e
GpeznxsnNZCINtiNfnCJ7TuK1qatHe1Gi/yqKO9NPeghd8TJSjTnwCbnJER0sXpaAkI/KxHTme5h
CcIUkH8RsYOb4csVmIVLM1qMpexjbd2BAXQ3aWVudBOzEbYhQi+ilssEeWlB419B0V+3sugzXY8W
rQbS7Jni5UcwWZhdpxdTip9Rtu4yDh0KG41RrdKeJieNFrj8bInooc+JTrMuYa6M4isy/sly3R9l
cpawS6inYTuTSKPs1ZasEU4uuqPWUm1GURReItVwPGaJgiPH3EWh1CU63K/iqVI/OWQO4oOBce7U
E9WgwKLcAiDoMJgcip1DMbIaGYpRYIcriJkSTrM6+wDil6+pMSLunIz8oekbvGrpXkfMEHhP7TOe
8Y3MUg/ayiAosQLwEqZkOuaIN8vEtWACnPXJmwUDeY/X7iPGWNuLquE2pZ6yScZTZqfjwmdbh4Zf
n3VWYpqNQBKU35HmQwRCyY/M77qyILyMaDU1itUlCs378Iu4CahHO7bh+dXXIWoQNqrkMzKYgEQs
5P3YUf4kfbpm8p0BJXFZObU8S+MGfrNZ7GdxdJHXbEtw/uG/okc1y8rpwQgAlbr2rqpLiAqWBBlm
8Jm5ke0ceBycgiknq5ELMtHhPAh4jy2/Wfca1E3mJoGeUg3beFtzjKIlJihEkr7Mdy4rG1cbnhcY
RIaBW7HEAzKUGChM9kphl32nik5a4quh7ou7MTpY/XfC+JS1hY2IT+wNUxAJe1f/rd4BnoBBz09l
xOQPZLvwmc/mPGUIaR+kW+BjAaolG4wgGuHrPtZWAzshehyufT30C5Jb4ZLg+5Kemu4Qtcmrp1nj
0ujZOvVOzTBTPXcZFcu9mfOUGhfhVREtWE6Fc1+a1BKDiV35qQ4iXtpbVUm8RMVU7+dp0pDOPVF5
99hPCJkeUzx3si8zLUrzc29p9hyxdWhFaLSuDjMLwtmd4aIfUV3yKugOk2N8nI+Kek3pH/eVA9w1
9Z59RIwUp3BYMipLZZ4sikx7LsugWU80H9I3cBJtf/bbMDxbaB9sU/w7Q4MFVk+/zQiRDVaUflC6
g/yjfaAiwx2YE/ql8xjSCrhIQ3H1rRG+lCJcq0zwiBrSGX1BGuviCEaliHS8hflbiSLpNk8RCd8V
qH90h2oHsGfrjsNjkzz3hvYcut6dH4fPpa1ZizTOB2z4YHr6xDmxxq/9xIuvGndYXZtXWPvnVPIL
8kPwWEZEdYZfo+6wmk+/ps23+SjskY+N0G/0j8yQeKhK5oMiYgPYRvfG4GzgSlPYRDQSKaTZlJRg
0F0gQUSXrbbUextoyeAvmiQGZFVC6F6PU/RdmZa2HBNgCZgRX7KsfUFqus+6cKQ3m6d3SycAfvR9
0XbHouKCs9v0mgmPWfIgYAP3PW0IHimJXnSwaziTxdkx+QzyqDv2XKb2qtdZLLoBS78mphsE/h9S
De36p+nhpfDHjR1uitlFnanqO7WQrkRvPEw99XOd8CTNHQobxRgo6C8Lf9VlDrHA6qx7E29G1AyL
ikY5XYvKFfTenXJmXnYSPBWG80LLEm1TTv3BNjDZ96xc+eh/8OB/KLjb0WrCezF3ZhpBQp1qcg7n
3m1bjR+6TJmtY1DjzlY4jexNWE3ORkTeawXCC3mZtcNjVTWlsympQd05bf+QTXqw8nz+Gstrmocp
nM2xd1kQTYeYBUlE145ubPORu6C7M3ptawNagTKDQGI747S1ElRX3L/LDp9UqCUl29QULmWBoubC
LeXil7v5QJxYFizAgBLNSKZqmVSvRiR+Gzf21pjQvmIrOnt6jDvJElDNp/aBlAQ+2wGMkBsTUPTY
iMDGQho/lmZhLh1c+3qLJJ/azFyS9i6jJgwH7IFhxbFsVbkjSy0pzrK2lqeNG/u1aPJh7VcM5QuF
CmrbMFnydtGZKc7DGsZz+GEqDFzdXKyCPJSAKkQu5DzObAjnQjUe/9i/Jfs+Zk2I4fSfp8MynMa9
1JxgTTphwuNEwjwfcHYk0XitTazjbqSB+govtTXAZx/7aSM6npVy2NJg0yxI3YoFH1h6rQKuxjHO
vkXBETxvIotT8R1I9ZxKLQ+HhHpi4PVducXBLJk/GyJ//sMScAJA3RJsd4QJgHLxg9Gm9oZHw4qG
0vLIOZZC1V7jspAeDgso8EwNiFPSgLNoGf9kob1u8EDs5se6o/kfhe4+MbpCn8+afd36Z2wJ5a6p
caTN0t46FNyyenCgXA4hE4vLcNfAVrk0uD4XbFPcvU5aIrEd+8hbuqJUsjHwH4QdNEF2/c7Kd4kS
BVn3ps+4lBJuE5OJj2HIr0F3clwBB5d3xeh1ipYJa0dkO1B/K/yEmrPOzEeBnwxHGyzcCsU203Oq
kTl4l44ZnqTrbyxsfQNWVKhU26SsH/XoiBC8TSfpXDLGHhvcozrHpQE7WW7iOMEIogZude2ljyG6
gu5ZGPmZJWVCMWX1kjSLiLrjCCeeR2Toc+f66C21ZawLkX4UhCfpuHuQY/6uNRmAbpukaJ/gXvDE
lC5heytW1l9NqYNpGy91Ktiy0p2+gPy9g4oJUXosQZ3Jeueh4AaVQCyi5LGmFGjbE8DHag0cGWLq
QDykHgyI2DqAuyDfRtbPHyYgbGh/3bKBIVEj2Svh5TfHXekwAfTT4ODWW6onvc7xlmkmPtPxyC6U
yAE5Mj7E7FKUzHpcKa9YjdeV2W3anJ1FD2wm97C829i4iC/T+RzP+9sahigjxXTg1U3BSMi2D3XK
ohTkzww8L2aJG6C2+m1T8hX01z064ayGt+NG2f47UbDDJOdgdYwnBm5dkKPL2iCnuP2T0XkSVbYf
x98mY0876UQBrQ64UAO4bOHLLbz/NW/ujTvuK5hSgM8B09RhxG9Eb2AUMKDofTrpLL99TTXj24ur
O0cGzaGo81PQsjNMLEOukvzYBAxc4rHfuYWXXXWPfJPvoum3UvukVO67D2NAfgX6tpj8N6PAbxlZ
IG4x/wFzmmvF5X6q9XtVZMcp46qBKktqdd+nAUFb0RGIy3kDpsG+q53aOFgciFcRhGFGDN0bT18m
PX2L7WPmgUtjV82na/Q5NtTb0VHF2i1cCsklEw4cLQ5hb6HhuvTjrdTUCVWJuCEIqOVDiP/WDaNv
t6jIsPgzrKja1RZm2VYi8xCbTRZeylUe8bCXifZsDfUl9Qrt7DWy2hUmSUAOnClQaqqUvJhQXpoz
p9DNT0yYmA3nz75UHykYU/KLKPaaZx0IOL4xWkMQbRu2F/jXsDQvdVvjvEazZ9s8abYanqgJ/ZIx
Hr0c97gV4jAnSQV8wlcoR2W06Yq0WMlx2FW+szMLxMgWULKWwkh2Omo7NrVfvgWdr4MG4G7Sy+m3
0hw8+JbxyAXskUNm4JzE2r4O5Wcwb1pGsziGtJAu7SqnW8puv03B9JXYHs88ql0aDoNtQcuQwJs2
OJTl0KMIl9mBhFLWxEtbrh9yZTGTFth7TWue5bRuaKEUTrnPq7ZdBRURM2Eep6Zy9oWfrymxSGCa
/jd759Eku5Fe0V8ERgJIuI0W5buqq7qqTbXZINrCe49fr5NPnBGHEic0O0VIGwaDj92vDJD4zL3n
+qt59E+Ni32DNPhFZBVotcr6VDSvvHp64kK7ehN4p3mWXyVEiWV/tXUQkXEwEjNhB9Oyi4tuYRIJ
stCNE55w7DNR/mmUTLMKG8J1FfrHvPHKG9P3DpZlPPsjJWcsQjovGAh6WpxnrdjbHt4JNhkk2FXB
EsrxIShBD0a5drC69plIhIUgNyCC1WLUeX1DlNZb6ZBAEYYUYSRtFMIIgKpSGmg7faT47GlpFuNc
mFuZ+FerZWJDboTWROgM4/u8Z4Lp2bgjCK25a/Rpa+blfA0ToAt8fcgWMFfFgqrICco7z0fancUT
bKlq1UP0dCB7KgC8USu/9zofy7WTxOciyQjRNEqgYQFkrDYw3G3rDvROronpKpIfdmAsRFGiPO2J
omiyu4lB7mIY2pTUyVBb14qOhjghOPgMSCS4O0T9IEsLP9lZNtYH58E8E1gB1lQBTpsifWSMA/L0
F/wUCqphZlcrAYuq0dZ2cFI7BUwdFToVojBzD2CqLAd3tYYUWDdpxtB99yYWt2I2X7ou2tOTtkzb
4k2lIK0Mph87hW2t4bcWCuQa8pQ3FdrVU5BXAe1Vc8ePRuFfDQWCFbSqtULDOmB/VzkUAOY4k1hO
JqARVPAbS0FlI4WXRfqKvvCT14LfRgFoY4WiNRWU1uO+xViNQkYL3oRzwYdE+oIC2fYFCpR51pHd
hV++gt2SvVCc7fwmURhcgIUj+jBjWGhR+9PLrMGQX3KHmN+FSWnPgfjl8eBH8E3PZIHa9WDumrB3
LbQt+8TS6FeYspcK0FtC6iVUpITrCbzX58lGbBCDK7i+vgL8VvNtrYC/2gz6t1Axtt01SypWKgoO
DOqfM5rvIVTg4EwhhAcFE3YUVtiTaoZVjUznFXTYU/hhPfOg/ah5n0ITT/U2tjdeSBqcjN61AoBx
D8kY87d7Ri7w1cA4BpZKZofCHtcKgNxCQnYhIkNSszaGdB6zoAU87gNNhp48KYwyoTe4rMJqERWj
XM5T+hnCGffN+EsmYNs1h0H3rxcdo5fMFapZBCRLYipVI79wHZcAnXOFdmbE8ESzQ7LFbBxBxQ97
IY+ZwkG7CgztQojuiLypAEYzxS/I3Om/JwWTdhRWOvbyqxEDmpYQp+PeUlLtN39U0woXSAA61kFB
qhP/gopHdf2Qn1KvZQCZ0hI/5Qpv3SvQdQnxWtjaMgv1x24cD4Porl5JneIkmPKTAfx4w3IdSyzr
ldCja44xw9+2ESzjArKd6YXHVsgfwh3Y9/jBB9aGeQ0ViQM0najxamRGjPaQ4ZOXltIvyJYoq5on
w+RDAhXbRmG/SwUAdyGBZxDBa8jgoUKEsxzGKg64SY75akBJssM2tJkUWFyDrH+je905dhkBh5p3
dWP6D0yZ97mK8w2nolxpaBk32sSFBEfSOQ1maeyQcR0ritlOQc6JWGYRbxgQDxglKhD6pC6xspH3
jXb2klkttIAYNwJwQTW2+tbEYRdDVtdanobgd8VmQFyp4Ot4w5sbQwHZhf1Avg/xOZFtAZiqsKz1
iEa8+BbWCFy/muPBAmq/Vxr3WWm4k64SQCLZ4mVXE52rDR0e/U9EOghnGKtGNPWRXBf5gEW3eG1E
pO0pI8DMgyJjA+KWh14aux53zKRB8ySGNbqPHxFejeupaWokBvJZi4F9YICK7+K4fS4V5H5uyVrw
K2rUvrqZguS+hIefw8WPFSA/zLCVmjyGJsXOx1Ar0mBbiWiLqcFcjQqzb1jGtwV334G/X8Dht1qA
/ANk/lEh+mtY/eWUPDo1t6ztl7fsA2nvFdgfmTXKWV28C6i8rGPXlUWh3ZMGUOHBcFE+xA2FE40r
CCOCA6bxs6Hn5GTDqmepcAE9P+BFnLa+6+iouz/AMQCnJqpjMnxSZTBMBayal77WfpSCwX6bNPgL
iTMoVLABbZAOu8D8FB9qtdHn04V5m1IhCHt5xPagIhKCHtF6UBGLE2jyki2+vNj9CM3wvfYxUAwO
HkBQOlCLiF4wUObdzKaNw1850P0O+fzsMJqi7mmtmA1WR3hd6tEH5TYDaLf5aHy47SmRDwFtIj7Y
4QMoSbkJ7S5b937w0jT8Z6TMbABUekRlz3eDypPA+8i2eMRmOVms3azbUmVPFHGErJk4CmJXqkVa
8sQip0IfXnuVW2FmwXO/BgsDBk4r4nXTtgyLVdYFoRj8LOkXbh0xDjGTx0E27zYLIWAYSsZOlQ0B
m0ATYjS+4MA6dHxka2CZI+yDtA3rV+6GSuDofmVxqFQOUL0JIR3iV1pHR24Ha/3jQI6HyvOgZd76
KuGj09fMI7C55xjl/CJ5qlzjVfRYa0biQcoe+6DKC5EqOWQG/r4CxMSRZXH+CmNiz6eK1VSljqTE
j/Q2OzJnprorVTYJIb1EvwEcUqkl4IwpHNWqMKY+YFSjKgqVc8KX66xKlX0yEoISMNtmFaoMSCof
haCUyQalzIVLfEqpclTCciQNRZPL1OswXmDjYAuhDKLnWaWwBK5+KONYv+izY67Js9P3Wv9YW+fa
QueZqiwXjUDy5b8uNflLDfMfJcz/9j8QpPzlL/rfKIZGaQz2zwUf99eqlPt35oH/iJP8+0/9XQ2N
5gRFikMkqA58CanK70RJ+dsvmTTaZtQlEj3t3wUppvObbgJgc03XJvZA2nDNfhekmMAmPfzZQndM
E7QOsMm/CcJ/ZyKhJf9LRpLt/AkHZBhQ3iSvDTQRAxPTUmrpP1DnqjBBRDEzG9fQ9QKxdb9RaO3c
khmim7toQW0xIEer3FWdtTZhHvlZhn2/KLrgZYrsO49GQeXagRYYbpFnsujyS3HHiN+9S8biHWnV
i5aTHha32SMZMltShd7NDoMEosqtmwTALBNiK0bTuAuj+IN1XrYK/Zw8YWG+i8m/ui1DwFC21RLD
/iUvQE7Z2KWm0IMILm6zoTzMPdvh0gjfe007Mrz195zeSC26iGK0L/FP+324lDC+QONkgNOKBNH1
yLNCT+AxxKjiyjg5gkxgVkeOmi0wdUbTLw5l+OkFVK/ljM6byY0JucPJ4gOhX1QMAb53VsJDAzLQ
3/lmfXFsQvMwSYdIFhY8pFV6JRuRut8kk/NQJy44GJSj0kY0UM7lkbCoD2kUm0CfromRFCtNx0zW
TuTT5LjK82pchwz1JeDnRa9rpyy2pv2QTOsk4GnleTGCNPlitzVEmqm7mv24hwyBzsbSJcb0rMIa
NuOX9o21EaWnsGuuYWkiABrIUqtMF0YXdtkghotcGtG3r/UWUpfiKIEtcDqi/rNKpH5aElAEu1ue
O/cDkKwyBtKI9/kj0Q26flnia4+z17H37zQn/R6T9kAAW7LBAXsbtdZRuGJr1z6YDu8nos9g/FNd
c30893gGyUykJJhS85O0oQ1yIuAE2UNnZ7vWrI62AWsXQTH8g97a5kb65GA+XmYJAO0ZPw+NPruL
cNrXuTwSIaTkpVD5WvIiNpHVPPGIYNmFINIb0dNQq7l1d+oLW6MPGQyMa2DYqsh5qzzkxxon9TCk
cl33aE6F/WLmvBx75LfOkm80ScgELqIRF30hqnWiz0g+YiJvTCpEVKHpMq20cTnRW26TBLRzG5IX
WuosnDPryU/1k9000YVAsJTYRdgpev8AJIt4pjGU297yqVIlmQ0Yk4INDIGY7b/h8eajseLfHD65
fHBLDDHeATMhySC+QxzCMJ4s4TmroVNZJNTeCBFOBUEYGLeFDuZFpFvNgv3TxK5Y5fnQLYA/EhPG
WGXVEbG9kTqKsioLlaOufAB+sA9aFw0VgUxggjo+8W3itofMGXa57u0I5llTqFSLaba2RHiy4/YO
AgRQ1g8fdYLYPbZugsSl2ch0tF3ZxoBtkzQE9GlwGBoje+3zABh8fZ8Y0b51nHWjkeiGOp31wdrR
xVkrWQklU5Utw9YBPgk1LQ46MgiENe5xoGQv+lieqiCLjkTgFodQjj/2qJGEk/KFZ1lx59rO12D0
+go/cowAnY1hXU7wIPCFbWQwo+zKkIOjUw8PuS7Jl3AkWSCW2FVxZxNMbgjUCQzAxTNEBdyAizGa
2DGl32VdHEpFJge5sw+KSyxX4PQZpzOENZ/8wtnIJNkl3h0Y2XtbBhQ4e2d+jh0GpPpHioPd5O6K
QEStpmbTO2uzWrKWjANoPJuQ7WfWo21mx56XW5IUNoa+H9JHaktmAoO1o5K2ekTiu5r0T4+jYGsO
ACoOoXlsw3PZoxveRjTHpnMFjrkMkoCkszgiZC9cZYRb4mdbCIlym7XHY07kXZaGvAHjNUn9h0G3
L4IBbauVu9juT5KoUcs9V2wJhx/WMiuNEFL1ebuo0ZZhfdtpB5/BanseBvBEIYVr5L5lPaEcGDxI
Y4bmgeE9OkyMlvT8dsCk4CQnA8h7kPG28YCzl9rE8Q+eohtNbXxsUmdtF3bQSOhUQAoEUj//hx57
rbfXiiALzoRNbxCvqp9qxAGR/8nKatkbr+b80gWsrdt31NbMRfNNh1ipbJ9M9c3VGTEG5W09Z0vD
fe7S15Z5VB6Be/CP7Gx+PABVnSxQYaa7ltdfSygATXDb2/O5rLq1lr6KKN6EDNX6+pjN2b3nXH2J
D/rW9tZptjf9u06liDNtaxx938cOKa7F0ZJczZxoAY+/+Waiexbhl+BjDDPmKAO5fUDkpWEcdeSL
gqmQezVcFvYW/qJ1P3Q7ixPbDOqPxi4vlXPIB2hO3Y+OXoV2uqhs1KI/vrgRLA2d2Gdl/th51P8N
w8kYYyxXOmKdJ0fADjVA3AKvUZ7eaRhvK688TML9AYC4Gydkp5wMpBdYDQEpb8X81tUoOVpFe+oW
HROWJAf/EOgHss8WsvvpG3+J4Qiiw7wwuE5ksx2EBQIIW2td39Rwq+bjjJYU2ipx21E9LeYeB7FY
8bYW9T223LEg5jkJn/Hp9zgXynenWRXlw+DuCVIgwHXNDgfUxUoDbhWaW4fWvnzHawnOi4cd2Bi2
1E781Yas5rYxFHy+gARIW/gzBmu8QbSKCIZuQhSUyICMjwQ5W/6EWMOcF2hF2W6vWhDO4Q/KC2ld
BE/ob42FPZ3UkK/JQIzfe4gNHau07ibG71gXN7hhfWPXXkb6ygCsUbxJh4dMH7YI7/F1kw7p4gIX
fMbVZCEmjQwybjAw+6ckfoSSfRO7V1dFPzs2oZ/PE50Ip87suO+Q3561UsPdvXPRZyRzdATvF/np
OdYtlXm4C+mno5ZAemOgGhH30o1vu1qxmbYjhB+rY6+Aai3RWvhwAZEm3inIw+dKaF8ICmD4aHi9
iUsM7Oukl7fSlyCfYh70o+6x5E42wje6rfRq6oxWfjHPeS7d7BSYNYdHC6nOGeNjr3s3fk7txIYp
VW/yuzcKMuH0sxVEN+PINY9Opy+abxdetRJ6Mh0fw2xbWWZ749s+F3nh3ifVlK1HPBMPuR475OzE
HPBGypr6X+9i/gf9yf9ywTxa8X/0auI//GfdyRKHaP6PtHvl1fz1U793J9ZvmDQty3Mcm2pGt/gr
/rM74f/EJinoaAxB2/K7Wp7mBLWNy/wYEL1HVMIfmhPnN6Hw1Q7+StMTtmH9K82J4/wJIMpfq9Ph
4A5Dd49s/heI/g/NCULNNEtlgbYB0yaJG6W5FzzzPeZmL2MT4RvRy5rtFaVBQI3QSCbgviobct04
99QRkTMzH8/X4NHWMXUGg6l74CiXmvrjl/glpSIJ+mnjdy7kkmFgSdiyMu/2VHxkygxvI13KMGuH
kRpnpNbJvJ6Cn+qnJrk5pxpy+/7QqvJIssA1VL1ke7syF/tA1g/ToLZVqrTq4sbYFOgkSM9i/5ap
EozsX7FydBJdjD6xd6g89UWREn7lRdNpVmVcTz0nVWEnqfBcTW/XsSr6Iqo/J4irja4KwlCVhrDn
oYZEt05ZMKk6RNhaFrUe3HUoO4GsUWH29vhgU3J6qvZsQo4Bm3SeHXi1jzq2AdBgPn9Ox1EHRCUT
oD7zq+eVL2lubWaru6RBzV5Ri18ZNKLvbrWYIDQm7F6HAYh66X6IQ9JtE1Lgq6g5Ehr2BlVNPdez
V2Ex44zNeJOVw8Ok0W1WJqrvZP5py/Y4tM4HQq+DbXoE32MPQP7nraAAXIdZrk2YMnE9XYKpGxCI
t8m+x/GH08jQVq0dkKJaf7dRXa+7UHwR9/mVqoDAmMlqkJnVZsh9EgbyGmKYc2LefmPNzZ2hglEx
MS7mwtrkJhmjwh22HVM2XGQ4AuV9hG8YsY88+tImDpMaaFexDCG0KBgOsC1Yx9Km6QYjJ1LaD3Gb
PIQFZoI4pvYj2nq6M8qqfUU8Xa8mt2cENRcvSc2jacAou/JiFsRNWBTLOtd3bWrtCqHWR1G0yJrp
swjAxknNfUDJ1HKddN49Wy5znTXtV+Fp2ooIi2plDUO2y2XPDiCjNStRECHaK+E34ZJknP4eOfVw
pzfjh+Z09qbOm70VFs8c4T+pn4i1xhYRBYQ+7nmcPGMXezUZt7KtfmwlUT0xf74QelZvNH/sgHzY
uykEQuEWebxqDdT/PlrKGztHdZDVeFibAe9uaoY2svWYyEbo/mZTUqwi7VtEBI/fWg5s0npqD7z+
beBYa0KdjpY3Pc1FfhkT/1zSa9RD88qtuJxk9Do66b7xuDdHMwPoXeav1UTaehhM74NDxoBlLx0r
v4+5jsfGvS1GvCPosLnVrFtfsvO9LZqzg9PX8qvHdsovQ4vhFCvd2NCWuDZwu8rIKeyKkAlauGzy
cZ1lNS8uNCERTssoBMfVFYeCfmOJ3wBtSt6fOj08JR7Frd8Sxj4WAtQeKY+CUZ/hfBvupdB38whZ
1CkA8oTl/DNIJN0GQ3hSjAj/sWjKahaZDY6UomBwWis66SzN1ZTxwUZkKaFRHC7hgIKSguMzDhin
BOYz23qKwlm7JJZ99cbiMLjOnUwFmLVppxn2Li7ytSlaEEtyqfc9d2zOqac/pQ5L8AjH1KrBN4fC
0XHIr+mzR04jJsFupyEIJWSuKvojJk6Qb0oD7xddsuWnunUrIFazLCdI2ehPSGaNJSlsHhpFqGFj
Wr5afntJpxSEUH8qAhZnmS5BjYbOy+DquJhMYLaV1TzW5QANyW6eqwamIePXOzyBdw5clEMlXP2m
76l1mzm+lJKTqx9wgOsFi5MgJNmMxFY0il2SnK3cY5HpDN3d2A14EzwB+yeyekrPgSMxi4ulPgk2
K6izTnNGmENSOj13FxRS10k3fuLAZ9P9Q82zYAlLTK5qLOEM3Wu5Fgpx6CG+S1z/jUnJ4+hy4dNB
sTYMKrHXteQ986boHLrzwWs8SfvbxFtqaInEsWOnKaZNEGFUJcMEMUEGmpAoSPad9l4y/lkglmNh
tdDZui4rvSYNfUbsUw0AdPCkv4TSeMB+/zOxqF2A/MXzozQ4IjNejJa2sBtNxiF6+EISNVJS4W0i
3+AEH5obWDifTujB/AuCHXtidCA6ZXuZds6aDyre+WmTEDzr/BQa2qsOT+uNH88Slgyxb7HxMk/W
mdrt3mRsRGePzCRLrfsM7lmWODStQ8XU33y2qvI4kSu+jOvSWKUAe/l83OvoNbet7wMGMEm0i/JJ
0nx3X2SCgrpy/bWWlJLTq31ks/LSdJSyIiEjOgl9bgYXzZtToW5Pq85ZanNnLTvN38louJZKRGxM
1m3f9qcI/C4S1u2QVEc0Y/sut59JTvyppXcNDRYbuaEQN8BhzGxaiUJyi9qnCG5BBnE57vQDPuxV
QSw5T1pQykXD8MZzEuXFZ7nYEafFLuJBznAgqQfQoxb6Phv682C0+7DFXFek4jlHxCGE9ZjGDAli
p2YkaCLJZTYm+mpJ1YFvrnME3CdbTTS9k24KiLsV5pO24vEElOl2zDRj1YiJDoaqJHLpJ4YKbXdQ
QRcraJtEZf44PttxvSVAa552NDirxoUzip8bzy5CZsoSA6WL3W8H3MokNN4PHf1E6gL/RCG64u5d
dTFvk5PyGFrTo6WFm8l3b/Ooe5RRj1nFKe6tMHvk0t2il0w2kxm/KEOf3XCMJ+VehiaEwRokX2TR
86eaOMuZmVE9fREEtu11pJvZULdrNJwvfM6vKP23YWphWXIfw2p4J411OzmoB3JRXUtbv5S+eZIp
vR0kWxM0u9GERztJjs0ISNcbr2ainfnz41QZ1z7sMKbzOvuemWUzsxb0xalM3ecMD7+e9I9zxfuc
w/DerFIeLi1Mt6ZxMto74gjkmLz1TXP09RKdZqOjXUqqMxgmZ1XNcAQ9n+1gk2jPWo23UBCdWuc5
4WbuQwY9oW+qu85mHRnT7q8CTbvIMnpGD3uaJuYnGKf3WK4udT4kWy9QIUAAARdZFD0VlAuO6aJd
jN34I+pBjFYNfrjZA4bfwKq20wHlPIpL0N41QbTF8DH10ZUqN0VPY8d3UhRkaM+ewm/sJzISUiv9
cDyknxYubJTQEmDfNGpPuNphhmntqXEkJE1vwiU+vteyudaDt6kxuGQm6/qg+7LT+Sm3w/s289+x
aYfb1gjH5RCQKwy5OtyUtI8bO0snxviK/lPbP26Y1sqO/WNm2BwCfjsqYBZURY9zXCRokVsfTYXD
znaN5BIZSHokH7tFcdp8e2361Mz4tgbgwjPyGo39IvbXGvsbG+Ai31r5fJvF8HYJz1xitGG1npMk
BJ/9M3Pil8Ce7ym/NvDgcdI3azFj7/NYXHIV9v0uqnlUkfsBIAJ7CbE4iHMYDHE51l69tgieJaLT
YQ6tVWqMy0y3nj7cCJze6BQ7fHI6OKsCemvo/nQG9yftg4pbBbPXFpzmY4193vU5vzWKGzO3L0Ds
QC4pNmqCgMXLPpxZa9GlB+a2YAZh83hbt3P/3kYeACRC4TYRkFgGV2LN3T6f+wzRREw4zkozySyJ
HN+hERh5oU3McCyOLh2LbGBcoNIGLAuQrxBkofOJZ4c0otFEQob90GimXciPGmRG4hE7mZ4HYjpI
P3O/mm9MuDQslkdUiHJACquRK7jW3UC7GWP7ThtysXaQppDL0GxrIgkXg5RPmhER3iFIoh+48u6R
QIMtliFOEugQVmG+BExYM+lE2/9vzlWbrRhGf706/NWcz+918V+aevVzv7fn9m8eXnVPGDY6BTp1
lpG/t+f2b8KTbMoN13Ewtht/6M+V0x13uSssNoi8CvaKf1seur/xMw4oJSX4o93+06rwn60OWbf9
ycpO8JJnONjs+ZsMgnF5CX9cHWImRqunIeO2I8BibWtsZ+nsyDrdJ2QyYULGnk4ML0SgPrkrsOi+
4ZLGV2rn5j5n6/hku7Qyhig9GGTedMYI4v3Moow3fjUQXkc7T2R36LLUj+eb2nGECuns91gf5CXu
rBtr8g5637Iuwm2AJgj5X1VfTYu6ZpqxPrBuKZdzqenwLkW/z7xqYkefPhSQxYy22LpZdgwIbZ38
ZufmGXY0gdleLGqKnEdI3K676kzT30YZpnzPqZxl6PKoLoRF/muUtpte078tJLedwUx7RsLu1P2n
NebazsvEQAuAJAQzF/2peLUD9pRSrmkXaXPTymSCC2Mt7RBdmt62hvRj9s1LNBf32K9wecCjkNqE
kd9nvRV470gAH6TnvocGdN4RnVziNfrGTXIkhXb1jS092NuIe9lpzq8hdp/ExMWpR/P9lAdfjRW+
khZOMmxvMhWunXcnRrsKVmaXZoRZFYGvZEbL1BAdQ4RfWSFw4vEUt0ukuhWPBzIWMCGspbRfK0Om
GyaIlz40bl171qinNQxuSC82FJCnxAVqUJPwAJjHA4iTv6H26lfOaH6H07QZGl5IHXhry56Qz6f5
E9kgYK46yFFelL4mEPIXKOlSrPcqT2rWRkwpertIO+9Vy1yDEWv7hjQFE3gzskeox8e61dNVU6Jf
LyaDR1JK6mzYVsq/8BL6IPjLvMG1rrtbLUrAp2fEzeZ2cimHcM+Q5F2E9jbVpoa5tXPtEJYtcl5p
2xdon3x4pkZl44seASAX+3Iqz8y/7gQYrkWd1eSelOVPYdEitd4ApdC3+QLn4CqwFRhNutdMLlAZ
2zcNcQELbWCaxfvhIFfgqhE3h82KEn/6uojtFmMps5xijshRTAR8AWBLfeSf8P5HqKnSVzIQiJLJ
Yn3dOZnHQ5NQujxH8GrEjCC4GO7tZniMI0mNYYhN2fLxYaJmpcxrOni5TzDtCFHASBDDlfa7Wdak
lLudvUp9673Op3A9jc19OchbapyvVjefunp6I7bsCzUPAuoEs3JUhiQIQ/kcBH41QgiwcJrIzULt
RTNcm1qneTfySVwiIJ5R5n72UcSSwwteXcvPn9tGw9OQ0jaQgH4D7ZxcOwKYyt4kMk2Yy3wiWjB3
4/DG8IdpN2pz+Dh1JE0Tq6WDeKFMaO3nTlnWu4adRlhGw7atWDLGho6TLyuGm84L5F3ox9O7O0en
HgjrXSNhwjQalqW8TNgkFOJijml4aEdyw8oGQUBISrnVFt84cfnExDjEJ04j++rnaQ9rGPPn7BkP
folDxAzviHO/8vHh+hq+o4Qtv4ejcGEY9amX1dXJtOcgL75lqbpYEyv/nKbH2AueiEbPH0jVqvFj
IRwPJuMyjpABtIptSOxQNcKMh4Tmmue8TAEtzwRyJGG3zcSowGRsoCYXAWQbokmdWNXnJhZwYlqQ
rUferZbaT9K3HzRWcRykbrU2Xe0qioYdkHXnF+Z4jJv8I3axzWtBfDdOlChMcqoNoIJiQ59jrDSf
LYFuVA+ZF/1YEfuksaLY6FuuiKLZe8x2NqL170MR/8gZkFo8ntLZenVc+2E26cRwmnhpcelL9n5e
haAktVjbSFwSi8bCfSFB3vvOtUBfpdLwBkt7QXYvl26rP1BRsg4s4Yl4H3R0AM708OL1k75yURji
8eqqW4zQPaWahQunHpBttfprGdnDco4zaHNtsalse9y0cT/fe1X5WKf6UTPdpR6Uxyw0Nq5e37YV
SupiwtyXipe0b65GnnnQrOOzyFS0Rme8S7TFtQMxv8ZrACIWe5LWTm9BWD8Wrb1l43XLppQFeKrP
zAu0O0SS0zIvxntSYtSS14mJciKtO6qAU/1frJz+WAAZFqzHf1Y2naPvrMjb7//mh/6jZvJ+o98i
wdc0LHT3SJrgO/5HzYRyStF31B7BREEldf7kbwQgm8JIGuAlHemit1Kqr78RgORvBJ966LdUteOY
/5rgihwaFbP3RwIQNRlzVIWhxI5LKvCfFVdR7XLvwYsKoHYvTGNA/jh6K7tugvUwrMCb9yvW8aX+
mZsftoV4ufLjfhUk12AcMOQk/RpH+S7P+63S45IrliwKVx6SGnEhPQtSVKacRNqwMsb46YH/YXQ9
bI0uIYJJR8lJhwZVBZfAAohScKpE9Wgg/Flo9YTW2BzP+EoPFTi+bSfLfcvOsdYyQk/cSB3Sg7PR
K0l2gJad5yRMTlkJT57yBvR3/8DRyfIyMj+HPOr3BaJ9Au7ptoyW2XBueqxl8J4z37jvZvYFlJbr
LJimVZUF95w8EcNFwIIVgzP+0Y3yeSIRk15zuGguY03m0cRGNX5Gm9k63GbAFFCYaDcWWMSoPdgB
4hgxtffSMh6rns9HCEiZrWDf00dfMxTbaXIfatckor40xx33+1uf2wNWnCxca5n4dGr70xkAmidM
olCDvVTBL5Oj/B7KEn0//TjMNUHMFi5mBL5Z4D42aZKvm+ESiGOJB8bs9B16+nqV+94+wdeWueyB
3PwdjfZd1nRrw8somSj6V7I3fgKWynGK7LnGXUJKRuCCNOi6Dglc8KyN6P6Hxr7v8+jOJUhJWDjf
UMH1S9F4F7tjPlH73xzPpT8cq5nKSoIk6xyrJYHJJ7KrMRaNjO4CxnZw7FhVe4RWAe410TcM5TpX
DsVKArjxsvqmkQFYFMO+Hd1306wuTcTKqvP4qrAE3ipQ8pgwDm5Gmw+H1QrsWqyKlvFk+w9Zxzau
AVuzCRzvM4l43VaEFDgZgyO5ZSuoCW9tYeMUgVYuJwPZQsOUo8ft0kl7xYXymHUux+pZOAYiDgGL
H08QYg2aDO0lTfx9lvmMC3CTYQhoC1J18p9CR7dV82zbRGaOHvrk16G3rUo67DasAV3IfGU32O19
6W2zWYXUhTsnqV1Qb5TtsM+r2xoDy7JFfLBoZXA0KmfTje55jFHlNmVDsMVP3C3jBldC2HO7Nb14
D5LinPTjxWy9p1RShKeFuWrzGgmF3Q+bLgLMGkn0CiKIb1D7P/UZcUr1jJi4axCd55N2o/UtSSmk
zRbUESsPizi9B0MbZ3jiPn5ml0aK21SeqHFh9ZTWq56YOC5CZXVrmcwWbVOtGFZDqCvLTTrbjySv
Yj8M0HXHw7jRGWgFfrhDZtXvOmtGfGHqn32vw6ar7fVsfcFJcJaVRioMSYP5ypNly2uU90JPHhmj
oHsclDP4oUjwDrXjus/yl043kO37R2Nqd4M7PoX2SMAI1MS6eJ1S2LlQMH5wHp6ryvr0awx0g16A
wgP9wxgPl0kTolRr5mtXdFscLaTKOMzMxtY8lDa6jBgK4sqFJMaqid/WWvLNGot0FUKA5u04X3pV
37TwplBVxZfZi2pYKkAt5u4aYIRZ+jEOudzVXo0QBgDVawASqOGWMIdDZXy4BnVxJ+mCPCu66ev2
bswtgg7r9lMXoc8Xjo+s04qN7VQVCkLioamX7oRXNavILxjP0Oel1tos8E7o9WXQN5LYZrbF5B9P
rHmSoH3pUMsu5RIBESzc4dBbnYuiCLy8mX1JPCZul70hhKJbrjB5wvRcJIN8ZVFcLzuPswIfZY/Q
gmWsp+kfZkIQkCzPpUX4sGnD8eeQ8BKgC9m/U3cmO44ja5Z+lUbveWEkjUZy0RuJmiV3l8/uG8JH
zvPMp6+PmbdQWQnU7a5FL2qRAWRmRMglkbR/OOc7OaACBrzMqYgE5FkJDSluFrkjLr+KPWjvbFpb
2LvGjOWZ9S1EB4twOHM0z1hCt5DqHvAVkAe6lvNlCnFO2D4y/O8kSdxtKPMlVSwnvGuPsfkWelG5
lkRRbiYnvRFCi05dbPLsLuVB9/l+FbNG8nH8jSWCxTb5lWfTx6y7367JsDAc72OcoCjn0Wo1yegB
AJoDxFN9+DTiSYa//1WaIZx7ja5TIe0JiqLA42huiTL8ZtuuATIPi02x6HOsclxlGnEmgr6Klui9
cTpurp5h1YSsmdywhBRC3G/r5DkLYBWLkSMRn8urLcZXN3VZ92FitVADklOICWjxtxoJk4d68byO
5V5S9cLK6BwWZ/G3hj320V+cskPKIDP0uRUTzd7MI0EaBlgJz23JIEvn6HFSk1e4kEYh5n4XIato
E39JEuMaCGBDrkTkJ5t4mg5mOwqOEutSZMF71zK0U4qWCLbWvR/2B6Hh+FNJeWpy0DnBaN0XPm/B
4KEaNfganCjBA6jy3WQW52iW73CCyWVfrqJR9nvdjCqvcBBMGxkCS0HT1ORGdGJBcQjd8sqWjQ4n
ea5ES/OC80EnLQ4FYbwRpnHGLnoTSkRtWUBRXTXuOYr1e6Nu6hO80Fs/QGqVhOawifr5VfAjhXCa
Qh/2J1E8FTED0U0xit8uHvadm1+lfuroMBd6VNR1D93yOICL+yZatmOF3t+BebyoJrk6cJ9TbB2J
VUEptrih2PK9+m1z6fTmkzi1wsnXrDggBIzRj8ohEGLliLbR0D7QrDkuVjget1FRp4esUj9JYe6D
XPtVkXELlJ4sx0pn+ay9uSkbRFMeGss6TwkgbDmxrokG66hS/FEx9y1q44+WDeIqRVte7u2KjVkr
3odOewt0AHZkbH0pFT67TidvOvaA5s5Kib2sRbTuEWDl5YSNOSXFYa73U26pbdVSznSNehlbcEsJ
ljNGaCcMdbcqw8ZGXuji4uIwg+H+pRZThyijcZv59a0fjx0Onw6JroFQ3Q/QfGMmdiz4OAx+PgmR
LUmeoNWA/LoFq5odR0XxUyZseAUhMB4ro4cUE4vb9tgAGRIubdIuiioot0RIpmzCmRwsYTFut9Hv
NTTSQ5NQPkRUG0PIzd9MHC0tcVoYaREmu7wFsGJ9QZQDmLR7Mqe2sXLlJksThITh+ESuNZvlLI22
qAjfSFZ7IG9yjcTUxx+/mVVGHHVFUqWOCyh8YKHorO3hWbWfkv2k19TUAQalMTDjOwxkn6OIR091
9HyRHUBKY68IYxrNKMwJBdqHRI6OrbiL8DMFrNABiC1hSQ2Y/otKfDkVqraqR5hL1C6yoqTFZ2Bb
LKujJWdTS+6qjNG/P3SbhOBufZgeA8gBuv7opKyR6yTEDRy/WH36LIPsUWGpCtz0Zm64x7qQq6cA
Ne1loXxJedXW1++ko+4TsryKjAtZ2FTzxWTf5ZX2HITEBzYloyCoQeTl4Jn3E8y1Aaqgtc1i1yz6
x6T3L+RffmZ9OK+yoDobEbbuuCi0taeywVhrHZcCnBLOB7N7lcN9VVcfTQCQTDCCayqoTVGy1K8d
HC3b/c70/ghkl6yYn8yoL0NT7PCKSY+xQ1nwjI6Gia+bR5Yj0se4wCMHlS/FptQYJszsZbfFv8Ql
mk+7R7ZiIHkg+Qr6iue4xaWFwp53kg15QEn7bnMDstZOfyrrELNG9sNuk5sMNXNrHcF8UvKpbZiA
WiT4lhWhKSLASDD3OzPFW91U1lmrfWyaHbd1uwdHE3kLwc+f5W+9hNilxrruJe6E6SNBNbxu2Ppu
wtJa91Gu1taETyLk7luK7KhivGXkb5FFLwQX7jQ1TzgSIFGa/RYl3JeORTzHA5p2vwK+9SyZpSGO
e5o7/FrWjHubb2iYyTAxEmufVDydmjR+btrm7Mj5g3TkYluPdCezVrMljkhgSubtlIQ3VUV8i1SH
bqo2zTSubUMu2lbOOfLUObFeMuzgRs/o0eKfyX/TCkKpRhLKoC9hfWfg4bYmrAETrpsWs/AK/H2Z
8ci1y8EkyBekMnaiddYON8grrVXeZc+2ewljxkT49yY0JpglyuzOYmzimsDbMFEj91fzqxTdbwUh
oBRIYcMO5xsqFq5RDQZHFj8Hw9sfNgZCCH9rwT4qt0z6tMAbivaxahiGKB4JKE0ATTK2sj01rOLQ
LYCjUnZrlCcjBsaiK2+zOGjvenoZmVLU2CgHsjpfonmDgc6Ioxe/zVFlUbYpCRNZhW19jZv2F3V6
5ulu8d5rYXZMpcV4lKdj0xcvhRQbJ6cZIVOiXYlhOSvx+6o+0LgZzeeOCpGl5jksKYskMpEVHssr
Ov39DIBGBO23HUy/AOhYY8K/GUbtkfSKCruovc3dMNlZdv5maTTpDnuE3Jj3RlXNl3xspq29xHEv
b2Yof6uJR2bcp+Rg68hEihSzXs3ngTHnNJVGcjRTTl740bjHncdUoDGu03MClKPXm+M4L1Pd6KlV
MY9CdPmJfUB3exVF9RokrAnYxSG7Hq56oXuJY5/Ayl1VEf9WCzdrhn+1YuvNa/vlQW/nXYlqaqH1
tBnyYdduXgeduEaEC7GRfRqmfVOV9atlFGezcG9qmgQVXDTXOmTIYKr+W5TlWzilm6BLnpGRkD8Z
NmglwKasKoIqp3wzT5BL+pmXaAad0aW7cTq2Pfn01QgML8GobkKc2tSC6MwQvC1XWMt+nvEqCufg
VxgMPFl7PrLVfi1mItrL7KzPvIUgVIc5EI89wAHskoexd7h30l8J2gVSeDWXpJQnzCAMaBWKDUhv
vY9A7Qq93Vlm/hsU8WcT16/T4DB1J8QSSJNAy7b6A85hB1SWRfI69HG4LiUP2NJCIqLSBHyQWhcj
wY2MMsdEXu2kfWV48MoaBtI4A5gugn41XWcJ0HUyasovZoSrIsQUExA5DgQOHpLpbORo3ySQhlVv
PIHVLdfKRIHjdJ+zGi+u23GP2tm5SvZ2gLyc++eV9KVr1Eb7vGMxUCKIpXN//eN14HS+mhkvqA/Y
TnFSk3CUfQ51fssZ4KVp9Kt87bHoqhhSZfQ7LmPr9pXOm08XfmY2RJ/u5BKWoaxrP0OvR9kaALY3
wPiyn/lE4vZHDucNFou1bufHruPrC0X0G1vZZ9Ilm8pR+4rxLneqiQOgmoRXNx3LEU2dnXhn1ou6
02+hbFAij2RRuWymt+UcvhDsbbCQC9OVH7Ggr4ntQVkifsOpupuJ4a30McE0EvBuwfvxHWgnW1T9
i5bWe1FKGGJaD7hGRg2Ho6lwunOIcjppXfAxQPmB8EKYA8sCFgW11h8qE8GPyYOrQgqXWL2/bZip
2O6UvkfYaw2URP1Ea96bMR0kTp3YRv9X5fpd3OWoYRHPQrBsLlob3tL6fUm+n43lcGw6FqKXbILi
I2qvzJjaTVdzfgntNr6t6HqxgkN73vkWatJyjJEyWfmEMLHf1igjWOT1h8xEm8ZS4yG1s2mrDeZL
hO6dQpKbD1VCl7jazlpyFatueKm15k1bZAvmbEJL5tlqDWn2EIDewiY5XnL9WDbRdpitdsuxtkDG
zO9m5jbqrPTq+NUeLVtEP+jOXm8iDLJmeqHeTTnFS+pvvc4IOszz+NiJ6KU3seUkab+32P1v7JjB
kZ/y2CTDOILjt2AIUM61Y8ZgCu5Va3eCT63r8SUCqO7ZznoziSlrZ5HVzIUPY9YHhQhsC9mFFvFw
U/dDgYIX2UC27cvipon1+R60012dCS8zZHxNnOGB1pgPYnqe+q58KJW9JZbxLWp5SgUDipgashYD
hzGnGKrHh6Dg7FeV/8Bempvf+IhG4u4TdnFm/1ERCLaZfIxG3WtPfk9B/CflO3WB0wZi0zgTE4io
Sc5Fj9ys7UE/iZQkzbDs021WTT844D1hkNXQNdqeXIJ33QV1QEI2Uc3gC1e97n/DMWhOwyKqcudO
bpIaNmMk8vSso6z98xc+YkJNAc8FEzS4Lgu+WIGPnkGQrYl2cSejkIUpVnhN0snhTeMZUK2TEkCr
i0JnPViksZQNoMwyW9cpWknc6y9VzeKiYdaaq+kDjBZ+VYNwbDgQgQ2YcGKG0wMrSzP/cyhDJnM8
sHHLg3JKyN2w0BdKhhksUeRi6wE4kQRdxJYLdHPMrpt9zy6rMhOZWrvWq7zajhl9YdOEtyrIvVgC
lACQ+cASEfxzRo7KlotnmM3kUCLMMzr9JbAreoGs+oyJmMu7TxNDjB9Y2jnxh49JKYYKiHS14Skw
4oLE7+FjnMXOQLVOLMbKBCbHVwv+hx9iHpzBk0W4H8vmMyuqdabwu5o2j1Qo2ruO+pBFPwrrpMs/
gITtOsFDVJ9chSYu0aAlWO/+QrgQLUbPSE6HIZZHJxe/UB1S4yZwklNTagMqVT4mM4rf0OwPW5IT
f0xkbQidiXmIBGZnaSEm09ikc2N42liexjo7sX14TOwqOEYSJiv5qdFEdn1qOHcIq4qTX+YnM/uZ
Te0kYntNDaRvgozSuC5f4jL5mOSU7Yay301DZWxkECyMpeEpySmaxELYA6FzbwsTxpxBpGkD2Klw
hvHYzAz0yukp0aKfKeco8g1QVK1+ICygY1rGnIvE71ATR6vBXlZrbkq0OXvvArYdq0O6DoO961oR
lbcGbkNgFVH0GOFJkg0LYnLkOeHiXWtwBk52lG8zu/7MwbRjVYA4ZaIznnXNY4f67Qj/bYz5OsJa
kNwGxxYLNBx0QuBl/M7go0YZntxHkh/IYbsJ33CjuebjYLgO+tjuqCYFqzrDnmZPT1RG+b6x68cG
xjAJz4A6asc5VtJ8n6v0ZdRJAUE2MnltmRINldQ3Dre9LPGFLQmUpmSsxPgf8RQNSd5amjdgjt06
UfOsAr43ZUOGMwHctDEQJx31INMRVduMk7QHcvFWNuETiBPxl9MFU5OhX+kUZ97B5q5btN+JNhyi
kF1u0yC4ByR2AXV7xeF752blAakL6nJ8+2hhBqTjGLxWShID3Pg5g8u+Lz8Rl5AOSBJOTaSiAyxK
Iz/YC7KSmztKd70z7jONP5vASqWL5FHqLhw+9Pyl75D9YwUOrM0WXWwxljQjOFqjAeqeiF38MbZc
s+qHjFuxzCHlh5F2RlQn/TF/oxOicpzMazpQPscKTG/RvWSF2hTgi+/rIt0PFkwV+i289aVD8YXi
fRzcQ9ho7Rbbc7Lr0nc6MMh3vvEWWGZGILYBS4XbWdUTwsaBsQAGY/NgjgyZKGb2yCcurrL5MCXR
og5OkY4KmwtpcLhcEiifGoPhso+Y5GdoLS0DQA6/qUbt3GYZ2Q0Z9l0amHBkQO90AY/2gr/JtvkM
AjDOq1m37rUu/3ZrTiuyZZFBSLZKPBSgQx2ieGbc1I5fmZ+OiHI6xpeF23qNfLFdZ6Bl6ZKLA81k
XTPOXWGXx/7BRDbDWeINqmYibuVfsTmfRQU6rkdpHssy2XRRWK0dZ+JBlnX5JSFdYBG487sTzOpC
AFIZsL1pxEp3LjDItFyxeLzOhlZ8ONWOjdkVbYJ/Val5yrV0RvvqnEn5XLRFxUlZWuL5efWbujwI
Ld4S5/CcYb5eZgDglpWrAaYQxa7qGRO7LhbbBsBi1EfzyQr8ewgmK0P3eUMTEkNzgK4/OD6R2ZbO
UVz6EKxcjmNhHyMEB6uFnju7+OlBNcKqG9Sx5uajxs+h7GWfI9GiGz/BkmHForl3AKFlmu8+gBx5
yhq8gpM4dlbceJMe1wzuk55j1XDOnU/DzLm/Hq36UTPtk64CxTSXpUvc9/a+mGbMILpzBJXUrOZg
oj8rrmUVKiSggj1Ka7wrIzXX8T32BDTCMsb7wOqn7tVP15nCG0c6gjCTd87kPJkMQQ8lh2pt0jWV
tluf5jIDm085qQeEUURRsuun6QcpPppnSLuKFlzTmvHs5tMpy3W1qfppQw4dmVs4YDeZRkqDnlbH
qddv3KaERd3nj2alLoA9ZponuM7IRJI187oDOFF8mtrEtioJaUenCge9ed9BEtskpYXHugsAeNqn
SnIu6yJDb0GCHXRhbgW8Lxue7XvZD5+iy5BClUVx5psn7pzhTdqkmEdH3dsUOoSsGUXnnGTmloJy
Pdbgymgezf38lObMJi05PvgidnZj8gk6IrvtVX1TJ19jOty1AKHPpWrBRskZtzLsdMPR/G0kxyPR
4t2W3leitwtf43pu6fbehgKGK3wj/OBgIQmTUL9sN8FaDOGttEZ/p1pGP26tP2mxe0ni7KLTie7x
7GLPEiTXaeUliqOa1HR7WKdCf+4XUP4E9jZv+58uajIorswIBRqruXkLLeRulenie67f82RxHwPs
mBWXcJSGw9rVC0oM6RDyVhprNcMElu6b6JpiY1TTY+MA585bmNBJTkXtc1LQzZ4NmuH9wISlLJCh
BYFV7DNzfkTiLM6TS3MOMZd4sn1Y1gRf554uA0DMgZ5vB0H4lyJKpZ2CG5mlP3LJgLTc7l0rltxl
Bp5Wrrl7hdV2dlHIV2kqPSLpSgqHTUXZbIwe+iFrGwz5LZhke6XbjdhZ0a5BYXgsuapSMGinSbbb
NlzafPTBOgP4tQNYDNrnPUOqld3uEluL70Wsv7tJzx5kriTMcWAOfTZ7iECbdVbF57g7or8xt+b4
myai8IzuQQT1RuK82YwVA+NEmME1UUgA59uUII5dXYdnkTMh1l2t9BAn+NsM7ZeTTzdUu2y4fPLc
h4o0topurtPzPaxdBl212ss5AAEG7drMxK3qTOYMtR1vYEz1Z0foZJwp4jtiASB0ojnqmNpr2ynT
so2h4b4JgRkXtI8j7Phh7j9tS8dNF7cFocrEuPWE1ETbgtlKKafoiN6SRBkC3p1+Trf20dZEc6om
g2loP/Tb/y/Cmkv0xa1d/Lb/MgL2f5Kr+E/okYsN+L9WLt90xX9WLf/HH/p3CY5jOIs7WOhSV0K3
gA79KcFxkODoYIsscmHR2vzhHf53CY74hy0ombHMsEHU1aKb+acEx3T/wX+TaGkQ5NtLQsF/R7j8
h6DoPylwdCFMXsE0bIeGRf5duKw3GRnhASdFQR4TkshjbWn3HI1fmk05Ei8C/6q5sgvGpA51ANs+
lZU1huxGh5EjY5h/Kxfve2Di/a960NN4SPxVb9f3sd4enbEh+irH1qQJdY0H9MdcwDBx0ls8Elu9
oYlsU3GPhelZ2e6+GNKdhXezGeURM1G9rkfJCUAC8ywtVkcBEYfM264Rq0sDAyUiEo7azKvp0fLK
5HfF+yR07li3wJ3vPKtFOTjNKFixaQAid9Wq6Yx1jz6taCjnayY6IbuMXdCX8w48K0sl3HIVOaxp
5GVKjGtabwg0Fi7cXr2DjKAv7J4SK72UTbG3BtKIknaTFMZaspxUU70P527rdtrXiLMiipgPWnAY
lhFLF+4s1fJMqDBakMo5cmrj5gOkeCAvhpONWZyPPkgMh0zFa7rUPYMqKrlPILA4vMiwkhYH88iL
9jEdu9X1NwmPtMpPHvGtbau8IEhInZX5SCLsnmSNrSx/mhD6NjHhYdZvA2OBIrO5Wey3oWbcGSgC
ira+MXMTTIdGXkYbkcg9cupCH9W0vWYRnY2O05qjTYqab861d4Nc1tGOwWJJfknxehkjpUgKvBpa
TzkaI8uxAF0HYWKaQbwSIla9gqTc+sktoO2YynN+oV/wQFR6EdVUwGRSwYVExbDPDLWNe9b0vn7L
uQLsI/roY/1G9t2j5baveqnhIZeU5G058n+661hHiHWSj74BSDUYGwxIt7hHNpEuH6qUbdEQOC/Q
bu8YdniRVh/CLnxAjHhMzY5xjHsA9fyO2uhR77NL5PQb9r0/Meox6Ra0SaNxlHN9amsm6mjQas8G
Frzq22nelBjUrJJ+SZedswHFggk3ByRF2MqpL8xy7RiKPLAqPXOFr6XlMiDoDlqnNeto4e03Ij7b
Fo70cDnmI+m2W9hPWGMtLoaccCcU7BOpRPVbwQDXd+PgFM5Ttu+GvnpysZ9MFht5hCo6GJGySl79
1Kye8ZXqF4ikuEwT82yjCcoTjdTH4Gl08p0fRSe4NdGWMhinbWQn19hxDsBWzqZuZLfgTUiW1I3Q
I8/a2cy9/PVt5DhZNrtE98By7Jyj6VT30HHurTa7s7OMvZNwswOfJbYojtNWb9dpqwPgz4EsO24c
GiuA6m+6nJ8wDH7wPLqIIk2XKeZJsvodwuTaBC0nYc3tXOiYirhf4z55Ifm5PuBXI/ZSohrK/Eyy
46eDDotFYDR3r8TmvkBFuGW8B8w0zbL9kFFBNdlwdG115wiGb1rtVWni6WS3TV20JqZox6hiVdtE
osrRwTLhMAvuIh/MOTqurW4NBnh3gvUISjn1ebyPQ/EQpQUKwg7XI2Cscyicl6kXBL7DgLGGW+b+
6BdFe6byOnF5HdqhfohM6+JAZSbd7MXS2Znr9h05WO/hTFaTwRAg7/RfkTi3hDL+OKkac76Rbn4W
aVWc+ESma9kwztGRRd+4ce8fZtU3+5y4H8CJM+Eb7gy4SxAws3qQGTqVSn6S9FdtRmOGT5DeMc/x
NLiQLB+qrUriXxpkIkPgf9XMAAReSxWmR1Mv34jx/DVKAzN7YJ9qTFpTld5q1dIxFQx96l47zrl/
kxvOSYoRFCe7ZnJsH0TYfISsFIdlsNent7FffGZRs3UYhTd6YLMXg3SsCv27iayXprfPInTvIf2B
LLbykTVPYXlm0DGy6JKl90b3z96Dp3el3ZRRwBLPEL1nWQNDAh2XqDGEbx2zTSaipb2jilOXtEXO
I0qsiNp8JYrvMWbnv5Fl/ptLjZF0U4FWVf6+o4Fby6B7aGL4mZkFHiJzzunYX3T8ehAAH1G87Zox
3+sJIVqEa/aQoWnMoDHwUAwJDqeRIKskT4+iLU/SaNrzHLQNBkr0OdxEz2kyPwxlW60ILUIWMw+3
eU5nmUKz80iDYng95jgmzZNbuASjRQwl9WSp8bjrEOxCB7QsrwpGYzW1pFLCbjd3TuPeTDpaLvJf
fcx10KHIs8t58secke6U70pp3nSa9dJhHLlFQUorC1kMJg34jKRq3+229bexmJc8FYasWNifbWJd
gsp/jmpurjAYCQ/QGehUbf6ChuOgQA3nvsh+TSobfEWE7alyuCMT+Raq8EfaG/GJ6+ikLWUq25Vi
z+VsHjPK/wcU++G2syUKtEF+0UVCfgi/Ox/pGUR8sr5QwliyZYzcGMobu6UDresdqzDURr7aRyOf
cTXn/aaIzO9aMVeRiTRXGalia0sU9tGZ8qMoe2LIZocwqJSW3nLVe5SOHzG9pnTZFAcdxxMoO7zu
efOcseJlX3WL9+nblLO1GW3rVebAnBoxPlR/JGLVPbAm7qBSQSc38XaL2T01ZI16Zhnj8E9mk+Vx
eI1UL1grop5ne7wynIKNRyYvbdCdbBK0hijg+aOH7XZoITi06gFG1D53jYvBDB8BTMDomOSYuHW+
mrwG2Gvdt3FLUEpxR4DWRqp4qxNFjwr5KTStX60aAKl24blL7YvFuln69TssFPzHkdoBRDi0sK+P
fIdcmQYEXDEZOW0UM7GgZJRexszYEObsASQ3BEZqqNL8yfQChX2l7RgzlUMHshp5xZOdYj8qCa7f
lGjkYDdrP0JLL+yVySWMXEhKcwDsCbhcR0DeXpUYdDLSsEFzjM2Pn1bBPQtMzzY0Hjl68lGVwQfG
jm+Mli9iAuRhaAK7jB68wHeyN4wkJiyjs+GZVGbou61qHzblQWb6GT3plu0YxyTgKEPBHERk9FiU
9S2LJSIdQ3qp2oRgEKalzhuPKlqhdosMin69SmvSA3WbcPakA6xUxjubwTNF0qRtyIv+yJzqUBKO
soaL51m1ID+ur9INydqvQQpXWgX0zwA5WYfZ2Ucisvk0dDOJ1imyV8B6jpcbXJdRauzawb9ncV+u
da17NZ2e5e54Gg39vde5aKOO6SVBBsSGFoI9EknnbLddTjCghCKa32anvyW2kERwySzbmB9zRnmg
69PjXCovQcnhMbp3vXrQ39kH3EECvtUH/9zE6WfKoyBpyTECmuhVeqYgWrnX1rcdXGXl06DcU5zp
V0oPuKI1a1uBVDwiDUhWA54ZxK8euTxUqDE+l0RW5aGPJnOjSe6LLMdri2e/IQqS2zScg1cEu4Jg
qPk7X5QJqpewtNFLoVz8zGtd2wRpcFtxONsSuEE++pTOuVVtXCN1jrMGvSFDJ8e2cnwzRmBzZYDo
xk2T8KTp1XF2osgj5hqzPkEtm0FDYCWYOMKAjp8MgiggVGaX0mbWyfYCsShZDesih+6n43rcVUNE
OaNF1SpUREtCHaEu0sVzHxtIIUi9y7OARtz2TxSK234ciMdhp2y77UG6zOeKlNYft/hprkglmxDY
8Uzrlshhk7CeFekq5O1IWv/BLi7LdYHI8SMsF42pLe/Gmfa8I1YI9331StV0aY3411oeK4x5Zm7E
4d2S1qXDhclnRkox2va1YYNacerxHRnqQZuGR0EQDAPyYYszQ6yw79z3NfCZyEJ2q3f3zawhmfVV
eIytvltHM20Am6DHTGqXEIbJ2jR8D9XHSV8kEaUOIWkmqaWxxKPvDC+ddACN9NXXZCWgEHz7ammo
zYwZu7PUzZNcxErwbGnoOIYg5TGX1FvzIctCH0WJ82iXkh0bHY2zQFCAm1D5IfvZlW6NG9H9QBBx
ZUqVrQna2mQKxkdfPVjB/FIq3Gx5TOiUmT+F4ezpnLGWxDI553dlKXeRht9tDvS7QLDlU0BuaFDi
T0cLMiAY2CJiFZ1a9Ch+v0igjNt2WGJ2DELuu11SEfqRTGc3jn9SFZHTo4WeXgRPCxN8b8XlSbPH
R7/usEVNtBSGIi2mmj18p/am5LRGMmZYuwxg7k46mnkkmbrajf34RbLlYwNybhzl1rKpsn2F3N/V
R9gTuprWI3QVkMBHoWowD0MBZDd57+rQhlw43JcJRY5ZqMbryuwaVcgLrIbsNwPhTcCCgzKZSp9A
L6xmXlAmYgdQ39r06OYf8tgOxj/hb/815PhvhhvafQKkcRBKQ+JTdhbK2F8oYmbVpNhKHPLUzMkz
zI7psmQYHHsLGewvg5B/8pX/F+qpuyKi2vw//xsH0d8nCy5nKyY6y1SWbizen7+8lMrc3KU7wYTp
M+0q3h11/dcvYP4diba8mb++ApOav76C6cRzmxEDunK/rNN0tM/atvQgj678A9KT9bCRO7Uj5xHr
Mt3LGq75/u5L3rVHOCOP/c20srVV/5Ov03Xp/esfbbFP/cs3/zdjkyqIBSm1gEOEhdRHcnTfOy87
wDHYYiNYHb8hGf1fXhHa3d9eUdcdZkauBEYnlf23V+ww40SRDx23ss1da38sIiJG0Khiv6uE+Djr
M5G/vTj98bILgzz4gcmQTkGR/2mF/ypKzoEgbP/2r/8vsPP/eWM/hzndfz32Q+iJUf2vvrt/EtL5
U3/O/XT5D5ve3hVCOgYoqeX7+CeuABMdCzVCSQDbKgkZ8D+sd8Y/JGYsuYwLmfC6Fn/on3M/qf/D
BkCo20qxJFy8d/+duR9cvL9fLhiq8N4hS0Zj5igLk99f7x32ZEY1NyNY3WkMWHJa+oZMuZ+mEz9z
bhRrWw3fjd0TQqA6l+NK/yVY9kbHUZOW8ogv5EHr7COpgEB9ksnYjpoqNq0+fubG+IFN18Uo0r4Z
PvnPYzz9FAHLt2FAoq269KaT8wtRZLu8N6+YrpdcDAmBz2XYJogFNmYCHsGALAorzGMuWMK2QgFV
bVjI0gwwcgnZzhdVj6vAl9+tkxEAumj85kAe3aKfgDDhJipEI69mRFQ8GPDVmI+ap+dPBCa/55Nz
cfN6QLdCMtaounlXV2hl7ILFpZFHxmGK4aUr9s8AyqILDGt25bF9KfrbhonbOnxzP4nthHSwEiyY
Y7Kr92IAKq3yUOxSrEWeU/lk1LeOwnFVz6c4RJTm0/yxTh8b+weFwt5x+lPmdJt0tj9ZaWyiZLrP
XZI97Hwfm9NBNFBUWxvwHuSUUtyAPr3NE0Tx6qzRI2fuXc1gMDTko+my5iRDBLlSp4EXsnakT19J
8z7SiVAvGJ8+JAgXmxnx5ZfZFneDwzyBUkPC4tHFC/TriKRI5ywa52AZzdqsnJOuIfKqpoRlVVQd
CN48jZWSzyps5oXdcEUDMN1XNKmsXoyxeIvnYnzzeeh7juMnW1WFeIFLrd+NVlHuIYfnaHQUXLLA
RgwcEaabvThxpV/7LPwgFPbeCWAQIqfaDlN5MEKSV8qQNb0WLrlAkdfajxqiWIG2vzbsjT0lRw5J
yi8faUODqkMTHw64fGt2fyojeWMyhy7NYklrBWO4KcnYPCC8UjtonU9d2VRruo3PLJ07JmVh37Kq
bJZs31lzxl2n3IfW4ttywPGDx8D4gtQKR1FwqFHD2SOnB2j/ZB0bDXWhQCsvdUa6HdEXnq85yQHv
rlhH1BoeUEKF8m+4q2Z5J3Rg4onDRhowh2my3smSeyMK+Wrrk2IgTJbyJlfZIRqGA5SJY6tNsD5z
xG7TV+gG95NoH3IDdHBuO1+ZLv6NvPNach05u+wTQQEkEu5ySNCTZVn2BlGnqg68Nwng6WfhqKf7
SIrRH4qYq9GdWt1lyAIzP7P32ujoe0aAnQk+sZ7eVJEw4R5ZDrut9sIuj14MzCTug+cMAG46jj4k
i02gMUa18/okFPAmNxTfZc3UUJLm7U7x2WAq4wep/VxpeC2n+W6ukHfQraCAdG9kNB5Ndnfr2Wyf
HAAixHM3u4x9JwAl/Qo56mDGwW0wUaozWVen1gwRAuhUn65rvzpu85nXo7WO2j5C3jJhrDHOaCfh
50Y9CuI4oShdhoYd074IpVRRmSsTAg8LSAWIHpvfOBDCpvJiZ+hLvrHjHjQxAUeb5blhE4bn8Azk
iLxdWT1i5LwdEvboaS7oD7PEuR1T1CRmNd2iPUElahJJbGvhp+id70zDYQpPBn4qzNR56N489nhr
mTEMFsSErqNc/PTK8rPVoF573ntiM6KsIhSANRJurIwSNkDYPwyGgzkk9urNEFH5ppIsaEJaL043
3RpjFDFPmu4q4qR9bQgYa7Vl+2EQ4OXLFid0MLvOA1LkvZZlr2JBuLbzFAESJtvK9bJ7FZjlfga/
RAyguQNehq1K2cyKEEeyvAaAmlutgYk5sN/6mpBuJdzcl011l6bdGXfhV6INn5khf8oku/aJ8dpE
ytwQ/EVfOCF/qUaXP17AmlLC93Rwc3TLDMYYkF/FExmKVCRr1IjQlIgeiBVsGSe4DKkOT1qnFUuI
RUO9Wv0IA3qvEty3LHOLQY9zM9kO6h19NEmOHd4t5zvq0luwlRJ/QmHvSi+AT4ZpxY2CuywLH4TN
BE0jn4Yn8gdd2zm2yyW/8qdEBxKK7q4Jose5mPZeSaJhbXKx2YyGV1UbUuMZ0xNeL4a6rHX3y2Rj
KI33Xo3jtqnaJ434YtwSEUpO+Pt/r8v+mwskuMkmpci/rY+AWRfzx+8F0p9f9Ud9BB5ZmASUGcB7
jIVS8Gd9ZFHp2DrVjyegHf/amP61F2Ve4loea3vC5gW/w19rUZ1PD/ngJnIAwVLlPymP/rU48mha
4B/QXbimYy219m+ty0SfGPQWqmq9YUCDRBTJSWggjq3um+QkbcMfjD/Chf6hkP69XTL+pYCnsHNJ
rNdJwKFp+tXt/PZDkdIGDBo7wrs/stvh9JDv5Gt2hCnyd1DG//UHLSiq35kL8CBcIFmebtsg1T3z
n17cnIx4fF1+DrLsQ7pminUT/A+tn/0L3PDvfsg/tWYMAMRom5zZHo7sXR55ahtIUFMzdrAqpktb
yDVg+0CQkM16DUw57bkUokO+sG6q3jIZwMhNBgaHDB7pZ4BxuoWQ0y6sHAgCWF7a5K1XKuc/0h4z
LTgYC2FnCvoPh/oC/J37WqGJdxSTWhXjUMoXQo8V9pEfL9SectIPEGa+eld/bw3zqVbhVwnmZwT3
w4ww2qQLAKjTbcZupGOGwIEMIEGK5wWTDtwgi0HoSVI/r8jUaG+meboG8IZEzy4Tb2WIbQkYEXJu
by0ww5P6QXx90dhIxiKuXwxCzMdOCppRNIy7YsEbISlEw+Fh/K4W+FEfARMMFyBSbUzbBkISn4rN
7DLXInuhRMBpH5qa2jb38iMyqqsHZ6kbmHf3C3qpWiBMPTQmornA7SyAJh6/W4Il7/KxOkZqXARc
G57/cDXWShA7PG+7BfcUCe85XQBQMySoDiJUCRkKg+J9tqCiGrfKN4gXGXsqMFK2UW+i3n2Fe1yj
7wQ2JQKDmxuJlNnbGZuv8QrhoPUN267XFG9k2eQsvtp+vmoIhvzSib/0sa7vHCF2ddcGeG69vShZ
L0TheU6mfZYqRj3VbancJ89Y0MEO477OOcwBpvJfiGZpMY8zhhuVOD9VJfbsr3cSce9q8tq7NmKR
19mIB0MSGbqk2IPfONIcnScdZcMAcySNMdkbiXEZrfGMdz7cwtzyDRa9ak4+bByqQjI2d2eL5X2D
aA69hD2GLQ7ols1Tmeskf+pL6w1GqIeKgU2ZrcmU2dvlQUGkO2AqaD7iwvmwPeenYU7qNi7tcV0z
Sds6+nDNFRwNMrVfkiXxwInsDZm4FWZ6+VyHqkNOpaOZdZP7BadsBgESNuOZ4Ds40pnFGw7dE5mD
dq/c9s0jWdZn+On3tY1+XL8po/pG5TlefVOiFPc+IYKV/qTnOI+DSxzpSwqJAndo9ai+8ksrx9u8
t1tuV/kY6e07pkd1TG2h4Vdvn1r6JnOquo0xSNCfc/3eBBwpWvsyLik7Zuy+Fjh/V0pvzN2kqfhg
9+4EWYuXGvB3SAIzRWNKzlxmTY9thK8B4R01WOnhfhDaF3Z7wlAcoNCsKTFqxRWLN0NuEOyh7kyL
I8prP3bFlvDeD5KZL+TZxahMcFUSfwptjwp7axtUwYaHuUQGMSrOCEcBIZKVbyRsFGyw0ohLNN0k
sQuwJz4qsOgc93Wwy9D4eqp/j0MbsbOHzwQndgLd2y2Dpwnt5yYLow8eWufZcu3uaVkkH6sOH1mF
kuZU4PrZVKy6SHAY2LIBI0V7OIP2tGovoFG1sJRqptcf5kiHGOgZYXmNEewdQh2QfFHo+1ixnLda
8j5g764Y7WKtmG/w6mwANd3GpkeBXD67hbGhzF6k7oGFu7irHyajfWo0iyNLE9ont+xtETV7B0iw
E5bMjafqqOv6zsS6eB9Mo32sBhSYSU2qB/6YEcTb1B/a2lbQpQF5vI2K3XAy1OZHEs3WaoJL8pCM
JLDLBGsDbw1+xbh/6MoUaGkNGQ8SDIboULt6iKJ3HAbjlrQdDiUlXxjWO3Ds9SOzu/TQSECGtPwK
o6ORvnZFqzB5GzA9C8KT16POG0hh+SOWRsAcEcJ113WUlMQdJP0sNnXUDMewV+52qIk6mOZuizjI
KkJ020iZgZMiW2ZbSPRkbi2tQPYVOyMtjCY3iSIDVS+i6QQ1Yd7q+uIDQMe6xal/Ei5YlrFJPpoo
OWFWC9YSZ/JeWFhFk6QFJAaD0S90wminvHlJKKjTNmAZ0Yh0j8XD24clsukqsT6bpbOeQqjBnHxY
O4TgTkhc8lCHz6mNcFK2LV1RkCo/U0sYdT3mO6t3ntGwe+c0AyrhYlbBXU6Uit2O39PgFJuyxsU0
DqQqa/GArqFuoBuQPFaQrb2DpBCt5r7FXjuznXM8Fly5oFLmj3I3RUnkt3r4SB0+kEA9J4u7q9+a
ZDakdIBZSosd2io/d5lgWyxtrBkBMksU99M2tgs6Qt4Ax1KXDK/VzjX0k1EqYopqZ0mzYcGY1Va9
nQV0VnCS24FYKkhDQbDD3X5nWfrHzGJnnS1hksacgNOHV7gWkmrBitwtO7ua3ZfhcMHWDicwWSut
5RJGNTRv2IHumz62X4dqulSCvD0vMG+zIMIYG5oPXpHfuQ5CIz6mMQrN9NWOl+Y2mzaZVLvMKi91
zNlajvu4CB/MsRxZ62SvDPBxRJsoTmuEEnqWEHuUznvPmb7yOr0gMD50AStdPgQEmEGNq83TqGlP
GF0xfOAlYdRaSlbNWcJKBj05qyhYMmWJKL7hW9exua2N8hAyQsDPPjw2incgqaIXFDdAqrD8oBE4
axgi1mGoBlJfQRHnXU9nWNjezl2mH4GjfhhC9cBElHVIyyTYRKh3p5VsHHmgxlrWZuhHpUI7hITj
FpjG3jLkUaEsXeHVuDMKCL4q2GG03zhjM+H4SR8nAL0S6ULvDG+mN5x7ZgOZbn7FuXkO5uLdDJJy
n/aMhgqIPovLiMXfVIY7xlp3gOFJoa6p7DRluztRs7Z3sdZJJW9Y/PWgudKW+sSMLQLDyGjv4re8
JoCu6Hg7HZ38UsUfJHEdz69slT1N3HpZT5do6R6iRBXNhxCLzcFlDbfiuvRnIo6wFJ51N93WoXsj
UmdL4vbGK8O7oMVjgsAv9H5UXOHffWXB7agK8l+1Xnc+k9FSZ07a+9lFCM/HaC1HCwyHuuC+20Zu
QlUDtFOwqjeTXW31CNwAf7GKHGqyeAbcyLXYDl6ycQbbTyLkwai+uzmhf4/3WsKkRUIMdxTSqsFn
/b4Zh5jho+frilyNOdg5rH7DQPJGKy6UzgYYUUlM+qtU84KdHEwWvB377RAh3LMWY7z2anz1wZJ8
/FtD9sfg/vd+g8n0P7cBHpR1PkjSlcvm4B97nJLlauwhFsKYh7NZZvZq7ANEWsHwMBbx3xuC/+Yu
2GBGj3aX7unfrAmasiuL79/b4L++7M8+WOgcZq7NjuyXIPjPPnhh9Am4eJbpQOnj3/65J0AEzPSe
8vQXnw928Z9tsPs3Np9EoSLl/dU8/0dtMLu6f3pICD0C/mS4VOY01e4SifR7I1yFegZ/GAGWKvtr
b3ivXRq/yKjFxq89OoHOByAOCyaCbbXTyoaJU8pZSEGzzhKdlOAQNIY+W7QaDqQN7QmDOSNxahuZ
7ZxsPiDn+TSM/CbtkRCnuNLXkdET0RVe25C1P2P3mt2DjewryNnvxhEhkOOxTxIuzND0zdk6sPi6
Nuxy/XxSqKrsXb5kjmi0NORa3oYhaDCkNo/IvoQfTHH9E2hffRhRG23MFA8oiQFbM232ljPdo3XZ
WQPZgVW+G2vYtSaQG8/N1c7Di7c1ovQlE9WPJOKkm4rTMITPRUEEodNyq7o+leSwtmJBU1t1SKWt
bt4MnYAOHFvhbZwXHiIRj+AIloPs5suMaPQ08uajnnmBj/MhWGfO7Kyz3EUOVNnpwbNLrNt1QZeg
GSOYVYKFloRALE06hsGkfhP2EmsxWFsqg3KrGaK8L/lDYg6UzncK64s30AhgrgxT+5oqRt4CLpI/
69QFZIOL9ViSvUJTMpB9Toy74OJYMVwnXSkjD7KisK575yOi0G7oJqY5O1pLBd6ZEOENDUOsrOsb
snvPXdRTps5DCASpGP26BkbdLXV9ToFvRII/8FLzFwkRkDltQBnlLvptURxxkZm7pAM6MOvWa4fK
ZaVoJOp5WHvOaaa3IM6HcAIHpU9OQrnu4Q5LtV4dQ/oScPqPxdKosK66pQC4qBoDtrk0M3E+3RRL
dwM6qPzV7nj2J5RMZtShtWFge1PQGQ10SJUOE29pmVRXv2mtd98vzZTW08fKpcHq6bScwL3rWPBX
dGBosGFjL00ZLLFnolrBSRmOtdHicT/RwQmi3zY2PV21NHfR0ubpS8M3JdbP2PY+GBh/9DYb6r+3
hoHFC6NdJHoLDbgZbwuLka5rRDoPL+2ltTSaw8hPW1pPhx7UWJpR3LL+QHc60gQ3aGfjoTPg7k0/
Kq+9zyBYOIiU5qXDZSh0dlLiQWh9VYeSIcCS1y1dcS70q9ONPwNN7kb65rJC7ksfHcqO/IaWbBUE
dnx354BfbAddAQUfXXhJNx5p4w0ZBptSdRA0khO+wL2uadNGr8tjaJQMOXq2M33NBVOo8KfMNXxt
osZFjjFxtiTkzQVgnUKyZrABamWBW+cL5jpagNdJNUJMjLO3oG4gny9Y7LarnqQ9ITpxnQ3iHQZM
JiAMS/8eFqi2C107Yda4ZQK8SSULDuDqN8OC4hYWvwqzbW0L1vwchPY9StdsS3n7FkPyDhakd7HA
vYsF8x0FWrO2K9DfqdD7cySRrJO2mP7Cg2fR3l6A4WHgfRAEozOYxnvcQBUnteqLFclDsuDGGTU8
snh8A0URgTQCSc546NvtmmqdLLhyTYHtyLAccZ5/dBDNZ8jmAP98U5uAqgMtyBf4eQRLSkBDH+bm
m65vNy6Y9AFeerGA0w1UzEAGCAuNFfFQHuRP/W3u9O9pBLhu9a3ayxEIu93QbUBl7xY8eybFvimL
z6rPzG2xINwrvfoWMQ4Lkny+Ujc9czZcO1vMFahIEkHLrFIX0ym+4ox8k0bM5I6ONOjT4kzWq+Gh
0eHdWMmtJgmBIqWYNOaVGoDbg3ZhVbibhYND0/E5rn3QqtZKlxKDa1kQtSk0Qa3M37+Ko33nOfep
QNiHgodNZ+90ft1M+X/lWP73woLIwn8rWVh9gOGPP4lB/Nev+qMUsf/mohtBUsPM3QP9yG3/h2TB
Ip4d2xFqeVO6rvNXwAKyBIOv+EuwQBn510jeZbrveYaOYd5eJvz/QcQCddJSkf7DTJkBOYsHhtcO
KwDgyP9YjFCyEwc9eCiiO1i2nVRM/jIXId/CPGObEG5aZb06LWfWWJeYpj05+WMiH1IDXR95Uxvd
0zF/B+SyCgIFLFn5koN/Bxjc9pkeDVz+w6pqy3idqKLdajqZN6V2pwhxwk2viB+HDZmBmEt7ls6G
x303YfseW/1ZixbHBd4TBNkmPVL8GKAe7ouhIum5uI2l46ySyvbWszhD8XxykcXuFXMNH1zujMBN
vHg5vR1HEGqICQ2T+6Yj4V8FEWFWU/0ueowUqkvTbRa/Qe4gLWfu9q3KcPzjmkKpnuzlIgZkAYYG
iA17naCEVBxPreh6nD8CiXr/owVIDHkxUqewmdheYputelo0UrWKTSMEu/iEhTJIyU3PVHn2TUIO
AWGQBjeL5AKMc5WkCS0+QwvDJvJ20RR06LfJ0MYW1VZ+hmDDUMRQeiaJ630DJcJDMl2IZ2Mays3Y
ZsZ61vv7mUbJj1rkkxNs2KBvbwq3lpgkkQHrTbO2RFbjzsHVmnXNgab20BU1fCibURgz020VWmcc
osFOr4DVKs+4b9uEWZsODoMokFNZuHg97AeAq5jGdAhV0UJUbqYLunPPbt5+CXFrFyo/6LOxaUGu
mUenTJxHRAqXPjettTEOTDV1lgAD8kScCvW1rLs7kyCD23BaINM9YsOGS9FLAu2ol/MRZe9TGybm
mp7vXNBBMz0kMQoMN7NS0/X1Hv1hn7bHhGfZp/5h4qWZ/U2QZ/tx1G5NPYufTQSX7A9ItWJ0usc9
LnndhrXDWI1xrIVYghk7vmGcH/jUg2sDtcL2tuywa8MmPDD5eFDVCNKQ68Lld/dWxYJ/ay+hjXqn
kSdYSSSMexs95nIiBIjo4RFG1kzeUuAmXxM5FX4sjOfAnHdZm99rRfNtM/wKurvYUjcpoFC3Lb5A
9/+YGEzsBMRXY+I/GMf+TQ2atZumYZtlO0/vrmXw1TMaQKoLcCMYIz48ZOymQf6jRfa86pv2YpdL
Hm++12knVMs4k6BsAppDggQp6Upv0WG06rVM5w80rAbWPGIPwwjc34SVqqw9hNT9lyiDdymdx3oI
Z0IwgVx1zMo3WjThOy71hwbJUgCawzX52CC6x/RlbcHbB2vigNEWMLKK6ylnXGk9tCZ+MJ0haDPk
d/Y0jueq7MJLENgHtFPGQUzzeznWKHrg2dZVlRDHQKx74u1J+0o3WCTuuuVHpgaWBjP6mpN4r9NR
HAKgWArddCarL8EE+xLn4QA3ufpKgfwrRRHVW/DzjRdmAuzGu5e5TvwEmO0qtCJ6p54TQWTXuG9Q
BgHWqDs+Q2kYXLolLdiaZ+hhwXOe10cDZ/feUtWxteSxHzkCwZ1/kjDHDOna17/OGk6VwvkSQ8Mr
6vdkxQOjCmD0dQd30t7MWR4bgYAhVusY1KwdNM0hV/wubZ/vnRlpkJLPk5x3tjHcytleLXIRQDiR
bmxzBIi0FepG9um1dJhEVSjzM1WQ2AapJEbF4XbBHtUPJsB+0+cfvYugrEcKRKz5QlrR9PUUlKdY
7+kfyXsfna+FZIPwBRm4fXXh6LgIPC6We5NkHHyyjS6U2ZBujrlI+eGdZ6C/Ml4Q73zDfrjNR1Ta
Tpu3K0485oTAXXJQXd9tru2nPkCKDIJlVdosIDtV+WEd7d1mYdJAsEFCRTz52A6b8UFWAs3FCBzT
cWa+o5hcXGnEusrGvuKwmu9EN9w0o+p2cd8Gp7GV57oISAILdaQxbr7Patt4sit6ZjN96FM01Job
TZs56u/wW5zliFada4P8M8e+M+x4oKDtkUBd+nRElZbW1Z5138l1o1tyqki3tHhlUZDtJVxFvyun
ad3zMK9Ew0Kvmut+nZGDfRfOhIUqOX7kWtgukZBnrPXoteDctYJRPm/bOhjzt0IbI6Zm3XM9ND8g
U+jov/AQDuxgm5DU7Rw6QNsTUY1aO7xdTBPutBwlgQOkIjY+IPY0D8BX91PcBKcggo3XBR4FZoZy
b6LTDz04XjkauUCOgAkja5vmuGIBxJAJFGYvYS+Kh6lOjlhnLoKk0RzVK4IlZv2ZYMOKNyVdxFpt
AOzQFVyMo9riz/tyHZhQiDJ9fTy1Ip13OcN3P2yDS633j113asbC24Cma+BeWRtbsUlt2eentSCJ
1O19nqTsUBsq9ieGHwc0KUH0ZLjJo1XSnzRN+twnGMz0Q4o1VyV3OIPWHVuVnhXE7OKNLSr0jG1m
nRfSqKihzcyYeYGDIj0HCClWyghw23EZOayk8fgeCoPYGZW+e2N7qCB3VSS75bW6zbBoNcQ3QVZZ
mw09W+XEwN6Edq2jp96174Ih3UVhcNOm7k2Bll1wgzr8rV1aX11mx4xsTT8MErlO4VcjqFxHKOeY
pr5lPIAbLEzPYzegyvcGWMuh+Z2N2UM8ngiufM+AYRjJM0jU02D2P2CgbEcPfdqYFRNgBLixSC6H
jOhCmcPpMAXYn5DpSTc1p1//a/K+5r6M2GsE0daz3yK9YXnYq4N0xi07E7EDZQoeRND62bM6CKy3
MlX5RTbmKxkF1yHpbiQNCutChDs2LWlb4a6dALP4Y98cxtQ8pLHzKIolABfc9hAYD6XWEzabp6eh
S79R2BOAOCYPXcrCJu66n+YASlG27uvYSHeb85ldwy/maocn5Dp5ShOJndjAbQV4Mw13Q4f1UQ17
k2sLWN2bXlgGCQnsK3v5s5IKJFaUvbYz8ihqq0MJupjDmINrlAnD5qnjyhkp+6B3mCCeDRP3G8Xl
MJrDjrTAnSzFj6oDspxl7Q/WjpdCHxnX43bBN2y9N2aF7wwYKWq0kHsZSlEBo5hX3zLXoAlttW1o
cvEO7TiuvV6INfDV2j0oo7jOc/ehtWQAEdsA/FhKisFIo/AxX6DqYk1v7LPJOptqUwCrcsZnp/Yu
g2vWO8MOtiVGrdl8Ger2PDocOlVYvHHceutEAwUVdLsZ3A6j7w3kLI9pfvHl2C/DpLDqGrBW5tuW
BF6boU8E1WYXTCW3BXskhL2Z3u/oOE7RcsDB3alXDgKDWh47ZYkTXb6vFrJGl6VbImwsBluoZkUS
b0Vv3E6sVkgUlXNbUh85771mvjd989jXEzuCaMERzdSwrqGhthPOUxK9upU9+m05PYpxeMlCEGQ2
AcPuFO7ZuV2JIUT86oUfs4spLpsAYzsc1WPbGruAfGxOoJesTyjr8k8seeliX9c3QYzVSXXxqhjd
F2uCSZ0dgPMcXMUTkHjWOdO5ly2O+q44FyAHVsunOkvFT4TXgR9kIOesxHyZdPPdKYpPxLb3UcSx
WpBggjyPWcxonRUA0DRrG04+/bZRWuIPDbaoNMx/6iYbPrM0TtGIGcrqi2dqVrSaRJK76yYPLoUD
zHbxmIx11a7DWT6wDFEo4HBZgioDImcG/P8pRvbOSWFHcX1XKG0q0V/AEN9kIxkseTnfeQVU5lGJ
jybUfybp+OTERJvU/UiyNJaW1vQuRhp/WVRRK/DMGMO85DXOcVloIsMWD9QLZaLf2eWx0Mu7vAk3
ZLVt5zqM9gnoFVzfCYifceCPOrhr5uIsJRWhw3jvP8uk21DUc3VoYH5JWkaXBY2h1AM4rsXnOLk4
jsFKNtFCzq0xy2lOVvj15ByIM/pUI0VnbPSTL+15XhXLC83du8KADxhP1jUJq+88wSHm2NBmLBM7
p1CaL4OeDM0gvh+FdRst3q0aVeiI5RI3DBlxNqf4uCRFwwrGQ3GoQxaMrGl42OEBIhavKD6r55Js
CLa3aNrLczUkSKF1i2XZ6A5YNrO1JeW3BBF2j2WLhyZu8Tky1t0K+F58VMePoKJ50Zlu2k6LhIpI
3d6wXztrYfOI+rmW9hbW+jWojZdSk/GjBuJg1cCkBz1KsRNBaE5uTSZnCgRaPiWn6KkUEcN3uWvc
8II6+4zA4TbJE8JYwkvWzI943XZuiOcszOtnlnJPqfoiSzb0Rdk8a2F0mQvaMRXcymr2uWBBNPMB
RZNZSKi4LlwgT7TPQdLurQ9j4tMfOumbI+WrBxCqHer7JidltlfbuYFKZmofyy9gtjgu0vZ5JmdC
SxoAENXPrshOk5k9u90PjJeMh4Lw2/IifWORLQrnEmWOeBM8vvDu4mxVyzw5D9ZnbN7jbcwe5pGV
vwxf2areyDphBKCSL2VzQpBlPA7pg+4OP9sKcFXCCGGV9N6XwaJ2Nas30gBOgVt9juxhcQSa9IDG
ABfELe6U6Z2muX4aW04J+Hc521Quq/vU877UkIMxd+Z2XRg6Oq12V2Stfda7JNjCC9cWhulq5kPM
UNkeDq581QPkqlqBuD6GKm/CHFVxCS/PRDFrAs934czqhQeJQrMOcRd+GZSXImpZbbZ+qSN8qOvh
F9xvNTS0UtLrSUDK6idzpotmt3+ANyiBj+BXnuDTFZ+sP+6oHYNFdnEmQY8RQd7vO8Fjpvro9te6
6//13u//C3bQ72O1/0Ee+79+NP08/0Pa6a+v+GMOt1iHbBSaKFxZu+lM2/4Yw5l/YxfHRA1ckK0L
y2QC9n+UsYLFH/moKIRcVzr2ghn6yzkEOYfvhq3IdVx0n//JHI511L+M4XDdobQlwluYFgyifxzD
KaJAuXSx1wRRdwzrRG1zg89SiF+zHYxkA8rTob8bcIa3cAx66MHSxgyiL0mTfNy3JeWy08HTI/2A
1Oshqo5VOH2iWo+uRYhKJJNPoY1jlpy8bq8ZgNXNCj4n34n0Go1LQpidw3ov2lfaDEA571wWZ2cN
j39EMPOq0y1y8IR6AAQQMKQKoSbIQ1X2jC+SstnoHUS/MrQPpKstVOMGcw1i34A2wmpqv1flW25H
+zztR9hihDQv4FM4SKv+llgiPywYnyQpPB2DFB/MxjgIeC3Ng5kI2hrXvgn68ZAwzWeyQVYKzvpV
UXYMb9z+5MWdZNt0N3a00EPUFmtwBz/EsoPykh65/MjATppHw4h8uxSkSMAO0cmgckJLX7Cmzkpq
iG6ikfjWat7MqUeQtIvUPcy9I8VNm3mxH5qdT/8IMDGyyFSIiTQBCBovYTNx1V306jjHzsFK+MeX
kD+QRugNr4NyBdTMJfPs61CRUBBUcOLL8eLowM86JV7EGAoA6LwvaOrIc50l+6EONauoCJWqPybd
psSgVxxd+a2bJEI4V6e0UEaOoGc4QYVGITFXYF27Tl6KigXsUOrv2PFBqnATQ7fuH+1WilU/oUVF
HAwndrgPi6W4j8cd2rMNw7Dsog2sWa38JzOJDynUNRT5qcYTYRQkD0zlFeaxppnc4BVpM3FDEacx
l62k+z1mjn0mvYKRSQQpob0o6S6mrvtOj74mab83wPvoGsr1TJUDkM5W90FKwmcCbeSZgUq3mmEq
H7vJnlcsc7BCI36bJhqWdN5ga7oa1rzXSyNbNxzSljUt7m1v30ZEhLRj/li09kveZReDqY7FVnil
u+T9yCLDasaTkiuIARG7scY1foQIkYlYA7xNHE15hAZ7xeD1nRaGfAaqc6qT8Nkh/mg1wjQ5TZq+
tcJqjz2GPLuK/S1Kevze0fzVFqF3tsvqWTVf3WxeiD+5mUo+Jy5dP299etPJmGEuuJV1UwMpybtR
bKzuUMc2kWiu+0Fqqkt2JXCkzho2+Cku00TUU8WKeScT5FP9vO8MVyEQ7I52N7+UiXuN6ejJ5oAq
jIPE7I9Vg3pblyenHB6Wf9aSepcJdrtpQ4AA3FN8KzeZGd8w7npuybx1IFWAvu7sUV/zN9k5UbI8
JM1SFBmXgNmbHw1AWUizs0+anG4nTEmxOZKCUnbHPnZnggL04r4koXRrYBlema3+Q5+K/GlgRX0S
nTxSn71ryXUsZXaALZCvFXjBQ0giVpmTqGM57jUFNkMo/UMTJzeebHxLqkeHZE0PTXUf1LUPcJMO
KDeQuKsWnIRCej7axM4sX21ODFUQKzFO0swNKUQ3VdPT+8CP6vKrBb14ZczTIUhuZmTEZvJB3oor
4yMYI18tGTwcau0QwnDMZkZajJNb4rFWQ27tMTrCbvCeLbumVWrw1QO/ooe1x1NCYw9LeYyey0Rx
moQuke5cIksSH+tEytUw68prhyCfiX0/oSrkWLkFM3OjsmZXzOphNsjt0SZW3QWvrGVoGjaB8UoJ
0yPQIq3CUqo4ezww4DqBeaR5+Np72mGKOHClfIkSU/mw0PJL0jOaDCNOjqiGG4d7jaA2xQGEXSwl
KaM5tbo1nRhJD6c5Z+/K80kkhfGKuO5cJY5fVR7kbrqiTUkdyryAaRfuID+FCL3POskIo9PYp5Iq
u9VyE3RdRoKcJk5NMpEhw8BxS2QMTzPTgHoHZfRmqsaHatA2jSL/LGBaTFneHsgeuPQUuUzw+4Oe
pD8d2PWNaQLnEHBLGwt3IBT+eUihOJgGPRSj01Uh2bAAW1i3He9WBNgBEh1Ddo/AhBIPrJpp/2A9
Le+pxQbVTL1rl08/EfAnApVeMbzAZj5qRXhbBHdNxSqhcjRylyJtVWRFvm31HDYFAzfSrqJNT57X
pm8crtcWTbJpf0Zi2iHJaA8kO08Lqm4ZeypqV3auBmpdAD20ZYk1PQRxwSxP62gmEZPIKHC3FVaI
bBouFOErT9Z7c5o+RLzk82ApXXnQrZum+5Fi5/R1D5lBL9pbV36GJglbvyjTaZ7cleJsJ+LR7bS3
PNIPcdOzHTGSRT+vvVlNw/vGoabzGwErswMcnG+yDWG+QxMrkgoC+S41pxmxJm1c6IUw/mllSJ8C
fJyss+CxcIxNNdX5GWgabIiWeF86D78psgsPyucwRP3qf7N3JsuRI1mW/ZfaIwWTYljUxuaZpDlp
HDYQ0knHPCkU49fXgUd2hEdkVopkS/eipHuVkeJOp5EGA/Tdd++5EWDApcCIzH366rvJl+figOks
OpBiMe5taglw7iPtTAl7q0TLRupxqvtBAImKVLHx5yJpMGsLW9XnstSP7Pc/tEB9RiW528pJ3sOp
QIYmUtrJnCCif9ZxKJCyyNgaTJgHk3lg0roVO8rXPBvMjdvVDBdQ7xYmjQEF1PZk8o7QXnC35Fz/
sdgYLN4BSmDhTVFPo2a8SaGvjB4dnhgrtA8IsRy6iBe2dNKASGa/dAKdum2MJ+ix47IBJ7lg+XSr
GywdEjMGTZP8oseoOAfetsEogg2Xv0M3M+Vpeb6hTPiCDNQvo6Q8UqQMSh/ycz7xE9/XsMvWETwM
bsvTpzf1T+YosqUeBl8N7DGMLiEskAmQto1y50UJKxudX4JlBOtMONrW1vjeJeytpuxwUjUg/CtV
vup8FJeRllK76by1JujHXo3rstnhi7jwf9USNzjF3u1GNdmx8yCt4HION8A9MvrSzUekV3y0lXj0
lH2sCbczLQWHsHO/GUP9XFCCJ8DyWh2t6lp4pwn9R8E8VzkKjNFeD/RDXIPsnqT+I8tKsR1i4jVa
zWEQhxShAo/yCaXz3E4Saaw7AgGqPNAiOmywIqQ7yTlOxreKUsIVVR3GrgkomkTB/W5i5Ojm8x4i
Ik6mgItS61EmA++KAePOCDmgqoxgSBAbJLkt2tNj/hKzn1xJWtsurIQ+S5cWlDxDh0gqosy0Xk9x
cc/+4pul/8CYvfCDsj6Gdk20UYvV1mON6PPk6UgYEdOkwVuFSX1orSfqAx3BE6eckkckIHEUpf3V
cqLiOZmMrlz7vc4nySpXAyGbZVx7T2whL0Kz72tPkJi2o0tr5RMwnxQTuNdvcY7gnm/rQ1WH9yU9
XvtKoxdUVOY60/r76GfgwuvJ3SMUb+jO2DY4jZZUc/2gEu6DWqSGgwl3xdxpd9TNwIbXLDppqhtn
vgdfRNbZ1zx7aajLiNZCnimZzkDB9rxdZFrx1NrSWzWpvLdNujImy6k3avDgBxGO4d8iN2zzEG2g
JyyxQN8NCnHSwFGSmnUNm7fsUOC9J9njZY81kM9N1twrFvfx2ezdZqfQuXmWhYe+4wPoegP3Wjal
oAzbF7bYPXIsN5BhAnakQRI2rHkLkrHYTuznn58NGE3gEsRAwKXV1qNeXwAiPI24FtPYvpqeMtcU
l6Kc70LQA6EWnsbwVBs8tXQgz8jbOR0keP28YEI7IA5mdts4ye6suGo2VmZ97hh9RvalPk1clnRu
Mg2c+4nN4iC9LTd4ND9fxayp0oagCmeCyPY7rMxsARKc1qmCAoAmLhd9oR3K1nouqG1acNCmuod8
A+oiF0eaez6qk4kNPqQ33rQx4KB9JDoVjbgQu7VmJmCUEQ+6FGiNXnpU6minUgbTiq4Rjlq4ezQp
Ac1Jmo/I1c9Jlk1p1PAZqdLNnXrrdD+6MDF3ugcdpQ3CZyq9ZnP+x9jwZgujT9ado98lcH+WURdE
93lDKL5+NHJI5WnJrXtE1cjBLEVFfDJdiqLD/JxOfn0zDfvCvXWlGd2RNdvEDdx6KHmR+xBBL2Ld
5w+lsRyUuIeE/iws1sxxz0ASuHM7T/Egiek8Ku0N4ICDlJIGu6IbybnkJMPKZhvXwb4dYAg4Vajo
ncq6ZYTqmWXdRctQzsuHpAgN7ALZyQu0W0fjy6JwZnaqW7kbQPVgC6hHYl7A5xrUDMdFcZsC2p80
6pYl1fDNMO7zFMVYI4qMBi25ZLVwBxcCG53V+xzQvH4DiAqP/ACuOkt37QRyk/bYFsB3wcefDj0O
rZQ+BPR4Wg3ugmBeLtS9d/NYrO89yiA3ZNd4WUVjf5FDwkeY29zaRoq2Le+U0w21nbr60aeTYWp5
n+2kpyxKdy5TBCIw4pk5ZuzFGZ/SZaSA7faqWubtZki9Bz5cHarXbJhI3wwgg41LoyOGVRS6R3d0
KehTzoM+0yiY0JNtZWJ+SbJDh1MOI47A2Isdg8+7oDmq76aFlvAKKl28OeOJSAI3r4y6CU/mSw5H
7IOyZNfXU76WSXQeWu5pHofJDeuOr6SJeCldoVYsmD6yoeE+5GZ30iwfeVxv/r/SVShIp49j9fWf
//H+ScfmKm6UjL8rfGFfP/9s//mf//F34PW/9MGvi+JPrrM/vuZ3xYuHNZqS6VqW69gOjvY/YDlC
zHYvR8C8Iff9u+RluX9DzsJc5gPacecUw++SF39Evlnggv+pd5ni31G8xE+X+6/GM5OlHEocjnrT
Ebr1UxH7JZldqDRgKGIDFbWYeIhoR1h6KrpIBhayrhv8EJjROdtTc9gOzUn1xQ5YptjZcvyQUfjd
aHGUldjzNhlpIiyfvlwr3WbzWUh2GSkykhVN0zaS9INxdsQ8YZSct1qOuHHZkI1rvnSb+6hvXPMy
h1nZfGflwCg4RNUKntCySEgWOsV0MvtyC8nhDv0FEO8sJ0/08/aV+ErtjrN59gTn5CsJSe/JsDir
Kd520+ycCzgKpTx4FkVHt5jf0Njk1opTHOw0armstTeCqW0oNU+l8yMDGQ5JQveXftbuGLITemaL
iDOmSIja5VD2bLYMCPAf0kuuWP2f+kp+Flbw0Pndpau8TTOXexst/GZ9o1xebaGBpE0KHyuo/9Q7
3dFhsRxzD/L87l5kyccEP1XE0VFO/jKsU4mq5CR3boVlKRbprdDVR6NJDKsz8cbNelgiM9nMSNqd
k5fGDjt2SdgV1mDVkgEyk/GqzcbswaMCEZGfUhfLf/AoBR0HYl11OV1CI32mm/QK8mdaegDxPN96
ipIGa3Jzl3njSWnBN+7id6mZnwJJxXg6RC+CTASOC6QBOsWY0dL6vnGI1fpQjCEPt2drSN/o1Z0W
PHByng5gIN0WkqqVJNeiTKOVnnaP2HWu/hA824F+SRvx1fI8WfTjyJ1a9ewbFZjb7uqmPrEu/SYH
WINpOlNsz8hTGx2ucl9aa0OIS+kYD7le3yDWREtdADuv+/empn9xSB/HWO2icHiVVv6S9RLTt8F8
6rnsZ+X4aZGOwDF1T3qFGi5Jp0MfOHix0+oQupxnWOqNaf4C6ihldmq3flE+6m55BT2OT73sH0ng
ntirbXxNf/REcQbfzNxWdytAg6uEvveFNGLEqnzAsKatQrfbZjqFCH1o1cu5qmjZiDpkyo9XUajv
cPFx4O07sAHWj3ySRMQGZ9eaXbBMPDZCHjhjT2LcQyi/OUP7YfGGyYFGiHIGgpMA/4oD/4Kqna/8
WGMdrrFJVsFULy2sWTYo89SVR5Hh2cAH+wjHbV9l+rOqmogFtDrk3XDflsZhcntFuNnGPaWZ33JD
Ps13Md51rV3ZGXNxVUakzdm40AaY08plHAu7OsYxskfpXIzSxjRBHjoh1laa+jpTPnOqcm+Uuq+K
ZrhAf3nufO8wpPV5IrvLJxz7Z0dK2z3VP0dkNd7MGUYkJ0HfResuvVrFOHkUmRsT9Huj2/1Sn/ix
EPlfAkM9hrC7VpVHbpCu4KVWDZ8OaYhV42dAdQsCqMbUnlQb3OwGTYMf47Hv0I+p8C6XXmJtK6Hd
Kp04a1Kho3Cw6vdBCc+myjudG5wx7IIx5HThQPC0HM53yqcfvecoCnK5e5Mx5V1FCB2eK+mC8vYy
yuih0TnI5o7GXlX7rg/ELryWg1lvdRkC+QCsqmq2CIv53lExti7FGMJAwY2LPPQSAZEbQTlfCBao
f73soCxKAgSwbRb0Dx7SiYy5SzDfK6J3Px3q9VRMOFUkyfDURDNtG389ds4jXM3xZjVYgV3XuBYt
GQePZWVRI8aJamqQJwdjiXU+WEuRv8BYfMMK4i14cmEfBFi1S0zcdpoLSbTq4fwT8mnWspxwB8Z4
gWr49SvNiewFGtGlhpK8xN9Id7WTfmYDugxxbXS9+qFlF5F0t9iAkGFxlWWgUpbcER7CiVqbGNLu
FJTWsyraak3yalglbpRe7bCCpBpBq9DgvTP7PFJvFm+cyHlMq55nl16dqQWCV6t1r6Fb7vxq6Lep
711yupQX7KazdcpG9q7rA0pJdP8x1hjhYJzf12CJTDumlUFTIXAwPb+VTWMzSwqyH7ynZRjMrWzp
qx9FKN6DAvo73VUB1kwzZOsC053mGIJGy6zpN6EIgcblLjTnFNNloZtsKh0+N8Q4uMtilKXNyzZX
hj7rjX5x5P265MH4qWA3mX3Dt7KM75Gn3p2upEQydK4ljOFAB6QrDY7cLLgXvjeuZUcF9hhbzZaB
o5khBf1aOdg3ZA3dQWqK+jo0o9DOKwTZ8C3ySEIMjsf6Nm3Y45toZxkSC6gn7M0jOn4XaacuZRmC
3w1TAex7YY+4TeXCz1fmXE3WOQj9g8bjzhE0OkzPtp24G2jURy8qXkhQgz5QLI0q074pihWVHt+N
2NFsveqQ4eFIFyGH8bxDVnXxTyjzffSMPbeeb7bR/eQRw5jLbsQ3XpPQec0gVlhCwK9PezLl8XRH
4wy/toH9vk+x4zBd0/mYnWnsTsS6LSRzMZuAKLoPkvri0oQAmC1mSTA4Vy0S46oTGcZDhYqInZdQ
a+Ci0bIjyqcJw5BLPiXWmSVasm5hhiqfRw76VzoQNsJAbikgWx48YRJl+YrlyzVlVaUA2NkVDC3U
uO0cChyn6nXkf/suP1jIkJgtUKFYzusgYSnczb2zEQA2sehfWgvyztz76HzDoLYtIlBddHZ9hPOs
C2LhTa/jtUkwfMibijYKws69dLe/BDf/SVx25iH+5QwIcNewXd8GI26JGfj5yxkQruxYcvPu8SlJ
KDTTiFORJDgpFQevkjTOI89DToThsP+/Mlj8TyJssnTyhckU8d8nZx/f5Xuh/rQh//2r/j4zcPzX
dfgQljAN97ds6t9nBoKzbKgtYEqGJVyO7b/PDLbOF1mE3Vzgyc4M3/x9ZuCPTN82hU7AxfzJlvo3
0ip/vVoMz7ZsLhJuXa5hENT989WSl03kWSWUhDxyK2SpbOejQIca7aUUhmhZc0AMe/7lF/RPrlDH
mDfvv16jP78rPy4/MjYB/SeU6ZdrNOTHHuIIxqbXy5R+cFrN2mTaGh6bEL1GumlqY1NWWbgz7eiN
E5nJLiTVj6rxm43uRSarEJpTK+Wsaa5zkKQpF4fpiQGtrh6cmgwi/36GrUk+FyE1AB68E2BrEyWA
DpHPvCtXbHcurtIph7CP+ajbK0b1LU2V3ybVnsxgumY00SD4mdTYdldBUljnAOepYq01sb+UKVXV
yvuRWDadurlTbRnImpXd69ciapyVHssSKDqBh1z7XgfOMvK9W8/awQyRT2LlroQBqScbP8wooxBX
ZsT3G4N9y6eWNk/QqG6qZ5Syp+BJhdaB1KO9yRRpQdev9bWTistQ05ZKSAAXnI8m6O5N9KxOG1Zi
LqOhsnMXNByKHJlCKZENsx7iDyckNB30Qaqfb7AStpxG7kDbr13FQnQgMGt52U133GprtXW1gRFz
qUixqsi8j3ySB9nHQBM7Dst6nXjgqKU7vIfZBE26Gpeibl9n73AI8qal1gV3txvdjTlAnUg69D36
Pnd8qpBUVty6htqZoXSPndk9Tm3Fmt6PmB/ZnhnOVsTDIbeuefIjaqIL4g+254ieG/2xSSPQmnnk
MbsBXjQN/UEncs1Smr7Y3L63Z3ddmeLaZ0pFOWCFQfVuqD9PA3pfFD7VZEEskBZUsWztwRhZo/av
EtpkPzA2etl0YI7nMdJtLRu5ykux2EvlABiF0kkzwLok8ez2nGfkBxMnmEY0JsXCqyweY6Gz9DIZ
a/AXR8iYRVqATY82bstGJ2yz9QiKxAl9HG1gYZgdWIw9l5B+XBbeeC5eovyHXWVH14w5HEE1Ih5s
F9PaoTZtZwz9ozc+aGZ1zH15aaNmQ50FGjZqsV0+URq4HoL0GNEdHCbV3uLYKDB7ak5O5TXWZmhq
696pTwE06XkGDBXAovA+lsY9PajwvkRxrQd3l4zdVWuSiynZQOJCSHtjP+bmFfvvc1C7F5LZaxvM
rT/WJ8t0r46V7Q1aZ0tlVGvmIHY08cEQFdcvbYVtlt+MXF2kbI5IhS+ixQuomx9o21hkJkWjsIye
8L5fukndGyWtNbLybgL72NyxfbYgo5f0pi+7skZ1VgoPaarPx6OUA9KixdKyTgfn1U5sg7Fx/EZd
0DMxv34H9+Y9zxg23R5rdkQGpkya+1Zo+2rAS25F/F4MSdcW5c3+xYvnIdfKSgISOeY5bExf0xhT
QouP/U2l3XCyOjiPkU9BFYcJPjCq/OEwp5POIGM+/zcn1NoQH7o/cnL3qrNjFOTJe2T6WnzrIvVm
S+PgtOM6mBBsZWJ3JFgYUQLwX5j3HqJusvD/ETRRNZb7KJc7Gg44vGthsJFSSx8I73x3TfLsJYCc
tUrAuptuHz12BszNSCSnOuD3rUxhPCeZ+RQ0sHN9XJAHrCSbsW8+tTDLAWBSYuzodN+Y8aUZuA5C
2rbHbmhhToniVdjykNEVRoHkQxl3T+TrC1xH1EFKvXjyXLzc0niGF0HDfUyuRnPuKRTEfFSm5rWQ
vramk8GnqdNqzwVXzNSwsm00eqtbss1bRjIG8o5gBxuKa6B8qjVCFraS8BxX/bKs3C/Fwk13ObLN
bQcynA7tGN9PofczInkwXeeHI73XxvC/VUXwHZ5bsqpUcUyy6hTWzZE6oI3es8y3nG7le80LfFNE
2zo/Slo+Vi0y8sK182Gh8axdqAZ1x+KtYYZzLeYB2cCGsudQn3AdXN+S3giP4X5S+Msz6X4aRvLQ
9fIchclx7OO3RHp3fmmfnbq5QIl5zQJv52JSXsj2BfNTRzOpxwxtVB7qQVbSctp1HMqAIbvFDxub
Ewl+gMWoyWVF76VF42ZRFuCGRPTiEu/YsaVLFoFsAOzRie4V/nSpWvs4sfGlRDw+JQjz7BjK7qAp
/OWjmjZOiL+E1SZlYnrypXJCDMWY3Xk+aaCMzmBbWtCS1JeGuyDNwmVAt1eAyqfJmKpnQgd4q6kb
u08YAkG59muz59JA1YBIhjMWDWss5hh2vmZp8VF5OJjq7K0sgl2mucfRYzPixxfwMDvNmR56ycak
/KRldCtFRRAdE3ZvvBfdD4IH67Sna8aPTdrgtDPPq0WavkTyIwoYRAaLT0K1Qo1fpp62IBeDP7r+
JK1JV0h3qGx1rvBEB5gNxqj79BgsRWDDneJNmscjjuHqaTLNpz5MqApSG3vll7uuWrLqRPjgn+pm
Wt55oAypp1PYdK4ZMSAdx7+1Zb92Bt9l8lZouwHrRJXUHtZekJuUWAosQ3eCVw4aySBEupQW46o2
+O+VEX4o3WnXKtb5XLO60nzYtlBdfTntU7f/FgRq19NLs8xDDWlpxiF5SXBOOpOVN5lAClRJvPec
D/TBg8ssYRgZGOQxUS7GpGVmD96oaSVBYW51IOFNmV2SJj8UAdUgpTiDMx3W1WCfO7L3vp2dSrrO
OZW9O7qdb1wW+jFjVliG68C1L5pT35j/d16Tn0j2b3zsYQuLQ08Re/uoULB++jugkzuK43Y5SxsH
0ICf0YqUtTwx224JDunIYwQVUO68OHyOyyhiyYdTinyxs3Zb/YG7O7O2MGI0x7wDetikwHajA6YP
OA8dIQt3LHo2iZ5+I950icLoVeQ0Q3PYwEcnfZiV1NtirNGqhBsMOEO5Ebr3hZdg41tqS5EDpomg
vvhpQUuI+favD6/GPz0x/3J2/ct8FVjBiH2fEzMxx2FdWtE5i+onaYpvPFE24QiyxKz0RV5V5AbD
Ml2aPTc9zRIfSYDFyCb+BdjuLe+TfaDV1PEaw28Mo/+Wm/pPXiGhMdYMEGs9w/hrdUal1fVkkRsi
4EhQ3J/TwHVDX11CxcOUmgcz4/U5Uf3b4Pl/2kL9P2v+407h4Cv+7+e/TRnS6vjrngmm0W9f9Pfx
z/kbY5yAlAkogDfF4u36fWXkQ7eBa+gZoAwsD//0Hy5pVjg28D5PsFJidvxj/DP+pgsGNszT4AUs
8uH/zs7I/cdZTHg2x1mX5ZXDhuqvE+AgjGiSU8ndJRTnzOFU2OcIwlA6qHXLsp1oFV7DIVpknX3V
y/AGdoC2PLNIvgeFSNH5ZHwtBrsC6NH6d34krp5TPTKv4KaNEd+sjNAaNMQXturIab25DSbOApkO
jxv3dbX2O+cWRXNCLGnKjTNU4FF6lhMKWw243F1X2um2j8IdYmq+ZOD5siMnIovOlyhLf6xMxMQM
5F+khq0r5pqAWFx97A++So6uJfdOgikG13E8RhDUC9YGgV5d6aDCd+ars5HZL85o7acpvfd6fwux
9Dnryo09inNRmN+kF0AsID7j8pFfQbmcqE/yjEvNVg+YoVsvlGn/ENwVvRS/IR6ud8wTxyEU2y7I
X1O/v5fxuMoVD1EMvuvMKdgLlApzYAywvPO1M9Huu8FQb5XQG5o0i4pWcvTTqucXHwzTpW3hLpkD
ZnIuPmAjdrj0nPDBlsoC/gMVIQyNFsP1eNDs/tgFLCZAhy8czmpT5TgUFPUddfBZ/e5oXg/VgMrN
zAnOsHwJWtronFqc2ZsJCsNS19k0hJ2WrjVrOrmOwZnEyP2QSFziU3bQFq/AzME7aRylCwgsUXc0
FCYUsy6uSZ7SPWAXBjaGUm1YxoN1LEzGnDbrl06D105p8Ufg8PwPXD17iQrDfSjRKk+8ehxWBCgx
U7nm0g2KUxTODUlBcNIazKHEfI5iotC97DjZ+NG902TyWgaJemvp9vhWjVec6HS1Rm9lT4dkPpFC
hL+lB+uQh/6jnlrheoRodMe/UK1K4a2MKNuXBk9aI/2w4vqmd/JbKdwTS+anWkPeLsItk9FOTII6
UPVe6XKbikctB3/pjrM0sJyM+iJGf+NV9a6XFFtoMj94cbBPDec2ROYpZWvL1v/Ty/U1j9DNCK3m
atMg33fp2g/Gd5yIez80L9pcyNprgDYTOgTmU7ODvQB6fEH/nloq3dyZsJc8zdkQ/Vu17CccN1ml
JeQNLu+R7A8ewh5eIgsFbAlDp79qXvfE0SDnDaV/T5CiaWdpN2fPkJtmfCj88JjV3jbTxLQyhdyL
CeOTyVHIFBcy0q8qxn8dRm90Uv4Y4bGsk7S5y2e3JMCyEWvFIkPMX9SNpZbAak9KGaQefYVU7hbb
KMYMIabPVhbfgDuyaGmwGwvwCXH/RgZ3rYvmEHm4xlMISWytFzqgbCt2LvFALW5mf+uEs0yHCoqu
R8c4v5xaozI0d9fxYD0PIxsrrq6FA6kUEaXbSXIWSZZfYgM4V0KEFyd4e+AOtzKq4rGyohMHNYw0
sK6TLNqXkftE8mMT18i9hb0Lsww1qMRTV9xNXcwNKOI9GdMW1b58qIUPotbcYTTdOaGzLDr1qeap
y463mScOuq0dqpIwZxWcKhwekrIEyCvAr4RKtwLhx+6xG435Ja9HxjyPH0PPCuxNgLTdMX+S43iX
Z8WuG4eDkxFk4222MmcZJhLgRHRn2PolHNmW6zn24LlW2qqwg3qUKY2BhpvWu6fy/lDkzQbxhqAU
sde+GLZNw48L5jo10ttEbwllYBrWcMhUpblruYfi+VkNOlOPSmFqOu2WVVu5KeX4PONquiB7izLt
VEzRfurjdakDbotzTO66g+sdj7vhV/Nx/64EuuDb08Xx2vMQFsewy79cwacwmIyDjS7HZ3jbEsnE
vQhUL9SXtcaNdvDO0lN3sSu/axSl1p675RZz7WS1tdX4no6EarP6Piz01zQjUpn7eOXMPY0iI7Rs
KuEKqAMB5O7Kt/C5ZVRpRyXL6qwtyo+h6w/KJHyCwSYkXQgrPO7XsPYUARbypkfRZk92DggkIQ+b
A6PncAcfGNvi0DsrHxzachxJPZixf26MhNaOHMRMkUP8nUUj6ezGQEz7JGzvZYT8Fgh/W9RGqm3N
VgerktE3h8OP2wCdpQQm4GbR8WjWEB+Ags5GwG7TuNGX27nTazZp3nKqpunKFvwxoYAzUczqcAJM
7V0fQvmDAHxyczTzrXHZswAVKBYyIHw7Nh60uSS8ONI/mUCHmxS135SEFgYj2cZx/D5EhELywnpw
C+J3NE9+4+rCbt49Zg5AHIKJe3DEIytqcM6TbsAQzpMtDSvsImmkpmzT2AkRv5paRdFoBnUnpxt6
kjaJQZo26RvR78HPsBKr0NzIO1GLOFnhoazqB24Tn1bfRcs817f5MB47puk6DVk12zvHm/vSG/Vt
gKcXhBMwaY2tSk2jhqE5p840tmy2nTVOuGNgRa+mJeg/djDXsr+sTXwRmUgOQFruosFiA9rLK3jv
707Aj6D6/Nohri4Qu5/Dgje3bqGwKIYo3xgPk0HjCX0w3G76Ol8CBUp3qkINH4VN8heTSwmSfJlW
w0eS2+9BnF44bNyzQXzM3f7d8Yad1VjM21Sr1IN8cuDtLqxsfMiH+iWgP3YRpmQZso7fa2EMd8pr
+KaFnu6tpLqJ+bQzNnubRfFSwe6YuqxYVrg9gkl/5KNlQx3GhjMCYVwFvaCKXucQwzbhZQhYVoow
EiQVyuhYOla48goYH22CC3F0LqOcPYZF1p/oc/bWgw1rqiLxcBlb7yJhUm463Ik6aTyiKeDSx7C+
REYhVlHFk0VhOsgoT0FnItJcw7FZBlmEF9WFgpa5CF0WIY1FFqt315fuBhGcXuqgRluiZmuqPSAf
BPTAJ2TAP0p3FeX5Czw2HHb4nGnQtXxm7wBqxOCzpzfbhZpMDMcmYjTpCZ37kyyO/aQeZASMxTRG
wA5xSCs9R442/Y74u9dmZ+SE1JDVrCqTvnG3UVXNh4iTHTAIJ3pkLkejOmd6f40Vy9+xSw+GRzQP
Pj7Y/4pjVaU38BTGBD+PPoBN6e194k3uQUU9t5o6TNZ6oNJNG/uk/eJ9VRV3RcuKsNFAJxfMuIug
c2a7AmebVljBKtK6DbBSbeWODmjJJPkoTf+pmsMxoY7Yl0Ttk2S/wkmBCz3qEyikPk51TLgwCSDw
t5QoOCUmIOIWkD46971J+/esiC4xdqG1SJBfA1JDNFLizQJzujD0fNO1PpEdnusyK0iD1frCbax3
3eQZmNiwH6VzAmDXrAfgznMihZvygB13Godp1Ua8Egid0bKZtBw6cEbhWuBDgXfJd1te+MouBQA2
Z02k9ObdDcSrWQ0/ovk8Vrru3s3G97CF5o3WXB8nYTZ8nEkt4hZ1V3z8zZVsFMjlQF2IGd6AtxCV
cB0MvDbUiHo+kzRZJRa/zGL/ZNVk/sOmiTI2R5hkQOftFsa8P++3kqAjCFbC5qfgtcAf3N18ynQC
MGSeIr9T+4cOPX+sODv51rpq2p3Wh2ckcPT39nXEG2c51SbGFi86qrusZNeUyVk0NhWw+DIcK3ge
4gKTW3/nNogS//rlz9u3P+3Jfr56x/IZ99gD/nU2GwsuECJu4OMmwJuisH+EYG3LGldPygQ0kjUp
TW2XB/HT/843njtqdEd37L9KCE2smWVuICG4Nr3kOWRy3fK5mxarcOCTTgsJz20f0jQE6X/9nZl5
/8mP/Md3nv/8l9WgGEDIuzzJFmmSwacf8f7GSzwYS6OX26qxdv/62xnzBfDnX7HjUeDuOAzonska
9M/frxwivxBZiiHKxmhFi7mHV11v3wD0rifrAbQaB+pn0ZkLmWibGHpDY5hHrW9+o1z/P66e6Jhh
f3lDVkAd/+7IvbznuHX3zZcs/kE++e2rfnfcsoGH3Ej9I5tq9w/DrfU3tuCGS8mk73HO1PmT/6We
GH+D5Wgbvs1i3cASi+TyR8YcncWx+DCZ/A0dOeTf2J6zqf+Hy0eYro7Pig3+fIuZM+i/XK64XZqx
tvFBCUMjZDk3FqoQS4n5ibcfY3zrnZ3euOozb8E1cJtxIDS5n8Yvg94nnAxtdWWRgit9CmBJNEBz
fYEUO6Ynu2n2QcVt2W3MTVKT2sosmvpIXVMotK+UtUtdAS8mASwUkA4ZSSlV2pfoxHPeyYY9n9CP
cPzURqv8d/oyHChdaAq1HT0OeXF20nnuBWuzMYmAsRiL5JIOkYecmEnMNnjX+gQoqdjYCGIaKz+n
Ik5GTrzW9e5LhnPhBNkyJy05qVR7X0G1d2yxS0PkIS8bxMI2+mFb0SF+7nWzX+WDjRXeiRBwCVdv
urj+MCxCyW5Mr2ZCVJqJv4YoUZjtCose5dDKe3I12sRdWw9mbTneuj70rzyI1l5obDtsQw7+x0MQ
wrPSbO9ksY7EhDay1/Cpi0kk5Z6RcdJzpVZpyAM5NRiVysytvsvWPhkj3F2hF/ukUZefFEylb6KR
1olhGL6aVPv0YYP4QXvjlPnY54axTivg3A6+wx7Cvxlp5spV8rWfRS/XJnxgWrhn8QLBasNgDC2d
MzHpH9qqWQ9nkb6wtOw9GbVdCMqRgyFHMGQfjmb1FWvhq98ZtM4jkylRok/1L2bVvEStaZOtxEdc
5dnJjbN25ZGvp++Gpyrx6BtodpKp1NCsHXQtpCA/e2GpRFq+6pqVlBza4BNRgzNF67LsthRlnvtQ
83eqK+N1xEOGqpDyrs8I7bG+I0E/d8xJFAAm2ebJzOxhMwnrLeYQmcQi2Tq0Nm3hWL7Vc2sdKUtC
RhbveDB32pXgaCqTfERXkadmH9WvkkrX99VclQdcxNn6E2Xc9AoADfsK/4u889qNHEu77BOxQXdo
gMEAE0GGt1KE3A0hZUr03vNqXmNeb55kFrN6qiuzTf11/QPdqM6sVioVETznM3uvnTdv1hyvZ2Sq
hflDnLQ5em/yumkbwBYZSOWL53g+fQ7qK6UUARkHcBIS4ie81pkzC00P9cYc8ye4stCA69pCNaFc
TXMcIHxgGhwCAluSArOBTWxH/IhLOfmi2+EtMJUvrWi+hXL1PW4BrTXZJZc14ix6DCqg1z4NRJB9
kh3m3ExWeG8RNrxKNTZKOX9GY1QsXpoS+uKbVFbJVdPya0jvr7e6YwX+q20SCKQHJlosT8WClKUf
rQTm0kwkms7ElXWkuROarWWpM8wZkWdIZv/cQWZbcupJVFDsoey64773FA1Bg3wZh+FLLTWZJJNe
W42SsFdZ7asg68iXKBCz46kH5aVJ7Vmuwuci4wWTCd5q6xEfkXwMQ4UuOM4fw6l5pPPBN49wYuFr
gb+u++oyIVVc6kRMLDNfUxDVeMS1wGxjskWwYVg+o3in8S/axknSYlWrDFL9AYee2iekFZn9OdD6
tzaCb2apQ7JET/ReCBhWIBEtDNMszYgwOvhtdCy87CmZ09a9zDroGsNbtHrRObPYK0WpFW0y1VDc
xILB7MU82WXEfDFQFd9VG2p3D3dDNpJgP4hj7MW+K81LJY6fgycTtdIlGiDdafiqmsDb5AXDXVvC
/sjPj8tZGl+a2vjKW6yEkdncA9yVVLfVozp7KJJxvE0DI9ssMqxDkPMOplV0EUqOlpKZzQRxwxkh
tMp56aZ9Rj8Qv/ZhmjzpI/S6ISUNoBJokQfGAR54OXxAU7WOOLnsWrhTWW9lnzQee0KIUeBaT/K7
mlYOg0u90G/4rmLXagBxFYMNIxgtJChYJANKpe0hQeBvSPt7k02tm/qRM2iARxKr5NGZaSCNwDSH
oBgfQRrSTCcUkYLpLQuJx8SEAJAXlX00WrruqpC5AmTTrUKgwtkIHxTKx3NYpC9pIt+myHz+ccX/
dy911Lk2+feLosP//d//53+VbZj8uiySf3zh79UO6RVYjEhztASp8f9YFs1IHZA4DIlmsDW6xH+U
O+rfBCpCilj2RbKBiegP1Q5SUANWNuedxVDuL5GtDYWt0y/FMj0I4B5DKKjZEHf8XO2kg2QA6oeo
w1yRlFOe2KBLEbzwDOtJcvT65uDND3c/P+bl/MD7Q/FeW8wp1CHCRp5Nb0hIzi1rdQ5YDgzsOyi+
q/kjz2Ei5mOl1bLnysNFG2WJBQDXg4DDISTm46ibh6Fx11zsREO7NRUKkcocX4bWPY6cZ2WMJLlt
WDM3kNxaPdkrpraHufmschZGNUqABFwmDuoRZshMGwstdDX1fIxq84E6cbK2nLDAdLTFgONjkSlw
NkIfFn4/H8lR3z5PnNEEgvHkz8c2f8PWFZzkFid6Mx/tupF/WMQIH7X52Ecs9Io05g5L8VXvNJQY
BBPq5dX2s6tpCzdNSih+QYuGj8oCo4W1iecrRnSviD2Ye2bgUOQTAsnneBaqkbig8G9Jza2bXJkj
hXByz5m6rSCdQkZmPMx5u7YNZCZnFNXMWbzanMoL+eglDfINo3TzAWaACUyzDB0O3frd78n1bSSa
oJgNv/A5AKVSPjNcPda1xzcseKM7Kazcfs4KrqL+way8AocBOcKJRFYlHqdqi1glWqjgrY/pJMzH
qezq24B8S/Nj/gwjlA9mCo0jSAVGLRWFTR5E7ynkymXfUrpEubyB5zjgEFeuZUEJBTvI/QEv5qqT
UO7NFFq6syG/gHR9KysFwTtF8lXVhkdE3th1igpxlV+iJhxZcgVNPyDOLvGFJPKeE65ZlTGVYtw+
4+k9kuZ8bHN5qw/DR6XXO6soznBw1l2FshA5yRxZoqeYB/zkMFgpMhSdxAgx2EshAOJQPZds8liz
a+PLALB9KU0xFKfK+kgqytphFK9G4xVLRSGETG6OsQ3dmzEFEpMWNJTvZ9EarKLiFJVwuyxZS6F6
yazuAwLS6IjIT1e9puZuaBEaUUWiwiIKhmTSEwZODIauE2QEGVN2lSAeafie3BThcLB1YGt1AIml
Ndpb4vuPLVsgl8jvbRvMvjmIgA6yNKfR6VfioXrrTQZGGobrnTwPTf0o69g8WQtLipptl3G1VkTr
OZMhdVzz3StUFd/9wd7tdZWbjlUQuxucSXGSriXCqfOEANG2QxZvCSxufuN1q8jIR6e0ktGB4kJN
4sNBQeUbqn3MrJ69RuPn33jH3vTGMxx0rZwySVQe4JPwfJH+/CU3MyMhL5o1p16ymnQ83gyDt60+
ja9outIXsguJtZrxWpVgPKYPxb2eJYVBU92aaB6Nle0+ttt3fQ6jkLo3kD5OMy+sWjCRRe0BhzJX
SSW/aEa0k+p4PeUWhNH+rpQlXYUsbYXmb6P57lRHVkRYtNwcGcYiL9EokrDyHFmUzkab6WyygDOM
2lngbXa5c/sFjvWtDT4pr9moRpF/xhwKImsGn/iEWg+dwmw6ldLVIOpLbAzfm1R5M73xXNbRsGPN
e8oHQC9hqeXrQVFZvYgOWKLGZ7eq9qkONsMemdl76ZYJORRHtzKjx5Cxo6nyiCNXvkqMU6qqQm+D
j2JpltFat7GRNIP5OIgmeavnoza1E+UzsNQ9Sq1qEXahyYFvX9j53xJ2TKeUXa5TGnCGZeF7jjEN
0mNR64jH01xeJ36NgVoxefB7fSloZyIKR2xTRmZuVA5dQBw4+ocRQugoeG5SWUaqXJb+kz/qlzCY
0n2hjq8WiQJAPUGNZvx9JSAMm6QCNTh2iEBhW7D9LPt7ZEaEmg4zuVmdGNSiTdMGYOcRp7TTzmaZ
sgJK0hqkhFSFuo/SfuCz26fbQGcjmsqzaaplIjmWsOX7VNs3hWUs2wy0ra4pwVIRNa+IhK5NUMfZ
jUWtXeMsI8vNXJG+6S290IObYmXs3W1VXDiQS0cfcOJkrf9e1tVeKgErh538MHSDS45rRTnf3Ts5
XXfwpUhx4uHSgsJG0AuBBfVFuzLCut6kiv4gCDrbeg1z3soCoF129kvYZM1J5+EEft9z++rEk/Bp
WNJfZ05vgQiIiAz0SLRVYyKm6k7+GImupb2WnkXPOhOA3ELurJr9KNcziVXI1whA2qDfIuegjd66
zH6MDLHC8fvkpWrh0Du9aHn4GhTaCnQabKDCGBHt56ugJilUx0iHcGN8bHSROc1Ikal3Q0xZaagv
cqIAlTLNwpkSjmDyibuVlwYXK40mVjEjxJTawWmbrUjiudsB0SqpJG6DHvPS5ObMwqwRE1iIi0mS
nPJ+S0byWW6Ns5wmUIFDXm7EbvJCRuICyV1616YC6yr7jRRdYzsIdRPn5TbCmcOn1hrX0Gcp7bWy
X7DaGt9BygLIqtkSEUk0B4KxJjGgaO8iBZh3po3ZJhmymzCax2RCpQI9dCb4HsoZo23n4NW10ege
+oAXwayyllZcoqqmX2PZQoiDjCMvN+c0XHbxdWi+yHJ/LnqLvZB/TejKGQ/xuRZlMu/lX70erWJZ
yBtda76rAz2qnb7aKljkoCAaS6nFxlT1s2yG2SmyvJtXQ0Cd+64Q9aIJ82JZVvhX4x+pTWMBidTO
jmxLaeaNfM7OsteyMn1ZvvRNlXDAgoNJDrWVz70V8ZusU6tlmQJrhnRd7Y26TtayNfgnKaLskMCa
1uSL7fpA+5YWyqUYhjeffT2pjJ5bTMaHMo50dFo3rWppPINEeRL1cJainBFORQuPJxHdLdyDRaZ2
Cp1dBZ9WK3ZdYidOibXJJa7i0g3D1q/kj063ANI14HgMfXghnAcHaVwOe9OHTcM67TNsEB/ktsBI
bIktigXT1StMfLIsPTSmOKpR/4n1jIZcNMB9xzpbw2SgcsAkyVzC8t1EDWzXrChIFJmE0mnkjpTa
/GEoWm9uwFToWfShMLjjTTr3plJMl/rX+6L/GmD0lqf853/MHde3vBir0A+a//nzL+vffu1/5vPQ
9adfuD+QCNf2k9iUz7pN+NLftIXz//O/+i//Psb9M+gCo1kSG5ma/vvG6PjefFa/NEV//6LfFXRQ
Rg1TlpHKzUNbZvR/V9AJZsDE+sgyg2GN6D/Gr/9/BoyBiiaKTkoR3L1oGf7RFcmzgo5ESdZCBi49
2/wrM+C55/l5gUB4kMCxpGqcBKY+T4j/MAEeaTlCVvkmamjjOIAp6EkQI0IUyg+z13tpUK3/4eW5
/PZn/zEQkxvmn76nzUyc1kW1VeQI2q99mN80bcD5SLhYvsyM9jAR7Yt+b44SAt7XSZ21wPRFllzU
dhtvTgVm37wfiQmGrRS4KIpZnKvpapLTlqeEVGGrKcd92FsJym3dDebsYb9Dqz2nEU9zLrGqYxfW
yLxlboJ8T8vVcTkQY4zOBOFZoZGHCxJ7F7YID3oc+bsayZLnkYRMxwotQh0/EH4z6J7zkielUZdd
Gcepk2sCTQJPJ+nVadk1G9PXXbiQ2YZ9aHxRg8zsmVqasbSPSjxTjMPbu9m3Txz0r2x9Txaa+xjt
PcKUN3uM9z2afBVtPs/7d1z44yKfZfua1H/wISsXYpb0c56hZ59l/uXYQFNQdi36fx+KLDhDLAFQ
GMApT7Hp2PgFrB/GgdlBQOaCMlsKKrwFvVruY7wGiZEQQoD5gNf+O2Oax9ASr4Wh3sraPugtsc6z
ZaHDuyANMiccZgZldjXgbihwOai4HYxKDra4YAlmRMo1FbD3ZmtEMZskutkuUdtkDnYlMDczsU++
r2OqmO0VaBfQLiW9ip5MxnwhWZcUN0ZUUwVqMmtj9H/IS3u8b9g3CnwcQV5dU3wdBv4OFZ9HOLRI
4cqQMGS1gwkUGs2KKIZ6naAVdwfsIiW2kaEV3i4wDSJ6DHbEVeD1CJc82gFzuA7B+JoU3nUymG9P
U/ERhNoTaR84RKZnKqR9WhLaKLXSR1+ad3LfcXOk5DuF9tYsmIRT5IRlvK/6cetL1eB6aX7UfdVm
Mo1IxQsRMpvdzSia86Dld/K+NypVV29bm1EVtzg3HzVZ35V2fAb0aG1TATPEC3EK21K+NcrgPa1n
anask2BRFVdPr9XFBJ4MlGW57vLkKap6tKMjciJzP5jROi3Yfk8jBFmYIDSrkrKlCH4yQJxgKgvu
o2Rfy0Q7I6y8C+YJa18bPowqf+PifTdGAyxqNzxIhsX+dApOlm4r7Grt61j3MkkEo/+dPMt7kduU
AmrFW+VJwl/HEMWXU09PEpYMInAdONWPmtEr3mI9UvbcaOTpNa311SNGgUHH1xJrISMCUrsm29GQ
xdt+GPWN8MZ7N+HGwNw4IHKAZUre8LBVKnEOOylAsRBOEWYoUseXRug9BTiB0BN23zBBQlbEiL0Y
gBtpfXmxYhqKyXtTAmODhHjLtP8Kzc04qWrQHYUKGVCWFNbmzZNflYgaPYnkSRn8vDZlOBtg7a14
ZBCmYRdYicknZLlUbtj4AXNQHyPDATtbpk+6heBHNTH5+RF9NzK1Z8JUmTmQCpG19b3tJNi4TOBP
elptRkV7khI8Eu1Q3CZdgvDp91Azuw+ggTTedlItmxoLTCxnIPQpVjRLH94kL34xs9G6eioUMMNI
v0hhLc6gNmo3LDG21BWwXNZfuy6fvBcLG1eim48+J2SSy/c00o1dXbXrkSgFty3aakF4o7ccZQvl
0DPYBE/ZldZUrO1UPZIxC9mz1j7yZHpidbbGy7OhSvsooEkQ0PmQhPGzntSYL1MEvRhKzL2aekti
CcmLkgAqNk35aJB+vBzzUV32kSk7Xhx/N0dME319EjEPSBCy2euUWOBGB1LJqozXNUXriT1FTBU+
PToLZbKuuON2sHOp+Bv/RYy0TEjKqpvIehABitEEuBPsnoqvjtEYCCSMfSMzrW/rTyXwvrykfY16
64HH6ywIKOco8rqnzpqCzdgXAAYLPB3pMJtnI4gpnnaqm/7WV92Db40XOP2tCygxoMqc9XQSK5Mc
8wJxar5KrgkAFjV4Lr26pg/Nui1KI+B43asuvGQdDKC1h9G/2xXYnUkmP6kazQHRa1a5vhVlx1h0
27pT30H2reEXaetGrXeFlB56b3SzOLgqFinpcXZVotytZeWcFPVOkQBilJT8kTpeuobDn5gFdFIG
T6ikDs9xhe5DD2Lw+TMYTGEmmVWkTkUh5aAZrKtKuxX5TK2EKkxIXeAQTHLsSWzRJCG5mhGI3zz2
/9ba8WPC+nO1gSMAYwADXZkdtvGLXMHISnzcfYZaX8RU0AhUjqR7t5A6sZlCkl2VKl7csMIcZAzV
JyTxaTfmVrVFM/iNWRGEEA3SZ2oTkgTmz5hq6zcBx3/v6b5pyvPA/d8Xsad3isLwZxvI37/o98m+
wYGPJkE1MSmjZfi9iNX+xqjfnKMpkSVo2PD/UcTi9ZjNI6h/DEgBKsmUv4/25b8RtT2X13hBEN/I
f0nI8M8yBqb5woTAJc+8/Fkw8cciFgJULTofx0dms14TsKICWd3HJhJJOWN19IeX5l8UsD/q058/
xT99O+2XmjmEfataKVz2adIGR/Kh0ccQhRkw4UNBpMWuCtX2ItLqQ6J2r6WGrU31yXaGhj+KtYk/
oeiqg5dXh0qzXSWozkU3B2CUDMxHr75pTXDXeqY0SSq9REG6NnV942mMA5lqYSQJTZesTNwYQtub
Foq93FuPRbfSkQrjMT43dW//yQ/9r15i9EUKkQjgG4T9ixIN4QY5mAkW9T6Vr2PWrIrklOada1nF
6T+/vPY/twdCp+8xLIH4ZT4ufn43rdpEo1+ngKAbEpW9of0EJaDO+856TXDUrkjsO6kCn3aAvxwN
DaxNI3krMgTj5hjeW62+RxWRV23w4mHVJm76IWYAywKbrIO4GM9VHJ9jLdlXiD5UA3lvLO8VgOhQ
UsCNQFUdqK3kD6Qcq6Ic121WH8jHWTDG2mq12HodsX2qdqHS/wajjNiAnsCVQvbZ9sO7wc2SBxba
F+tVUhHE4BW1nYQ4BMK4nHiSlwb3i1RAV63DhyCOTlWBd3BIcsg9kInbDttGz4iTkuSsxcZTWeUJ
JFlpZ0/mAWvyAbrEsywJB0bsMdLpPsZAOJLa3nSFoisAvIPaFMNNYNBFWO2Lr407WZlBRPlDl+Sf
XWgd7QGrhNndfVtcCk9bJEX/vQ3jb1I07hPU1pJqP/znt/WfG02Tc59Ft0oHTK7jL++qHbRpHM6G
gsyKwfrJi74RTmx+g+ekG9mffFo53DjAxjn/B1SiqdLKIraiQ8Z6Jiu6/ss3YyhltiRA4NGtSbgM
HltNRfxw++s/ET+SDUdxPv3mxeUfT53cnJoaLYxKrXMpu9exlRex8hV51SKo0z9pmv/VDwTqRDUZ
0yjccbPU8g9teiiUGLl8gHdqOAfRg2DR3tGW/ecf6Eez/+vLxrhjfuVgzlq/gk00vSJk0UD4VXcx
enPgnRo1mZYwQeQUoupOxVKShx1O3jctDB5HRN1mXgn8OsqVr6ROZ58PPW2AOxUTwGni/KoeiwhF
fVNdAkbIXhrupaTfx3mFDDvgLUpQoGMreEjtdKOm7XPe5m9hyMzU9rpTrg3PshKlS4t8O5d1B7kC
DfudAgoXKxEWVpa/BVi3NKuiwHBcXBiJMhmL4z95A+Zr7NePlOD8s1QmNiY9/y9DC7UaldQyeAea
/BZnuRvQnOU3MjNT6asgD8JgH6kSCRpW5Z9863/x3v/0nX+53bIybhjg8531/CSheI4bAk+UxvnP
b76CMvZPfsRfPmQVHitvmjEkCJzu+YigOCHUr2OjO7XEtujZ1mB/3VnGoZUlcgD7ayNZJBST3ZeI
pRYkLqqVC16vOZYt+Ipbb4OTf9NP40aWR1ca+LT0zZaxO+Ndg0Gx92Cz587IDx3y8jjmHZ6yZDWY
g4uD7jNU0UDJL1JFsAyQH/jmGAcKNiVQMOXIJAkt2bXVcPXhohjQ0KVDRb7uaKbnSB/7LSTGL9IV
mR1V45s9h+/pY/HANuVo+OmjWYmKJtle5aW0iy0V43m762ZHz5iK65jGX0giIT+Sca8a+VOkAOrU
uC8gMXyz8uC1aZO3Pm9ax67NXUSuzaKVYtoXGQIR/FE5X7GaXMp9prrEtQuEfDSlpN1ca2typZBR
hRJIV9xYbGcyPGJyAHY5GOUPhHh7MeoP4EJniTnZZXpjnUe7SpaBEh1VIBqEkiJpliKFbyrsQ1fI
d1ttTr6uFDtijQ4tDIS1aVZMrrHCDjKqyaifOqQy0oeYTJfkmjfVlL5ozwmN1xAUeHZ5Bl1G7zyF
mCXIJOsGA96Kmuxwu92GHruXn+vXyB5cMRgrrWGQ1hnE06Qi38kGnCXTfLbsfFeErZtooAlAC6yU
iR3iWAvkBIXDg2VSGOnE3ujhRs+LnCw3GQGCyhJcK/w9sK/dEGiXgCTf1VhrMaMnOeJRNxOAQhax
pljB1Eni9zO+DpvGnTk9iqvMe8mb3mc2r9pOGmff+0E6mewTMQV7rCQHRIVdyIds8LZCHsDwCD5C
yTCdK7DUIDDVpzQlM8ifxvNUFifSsT+iEuYA7EwKsrA4eXENL6Irjr5ev7QMrVhBoAFMvNcyZwMY
t4cx7EF2T0ylJP9SETfRBOKpZm9HGqV/1TAlYOG5gK0cUN0r7bLPO3/doLx0+hpTQjF5uC+65DTq
ymsX6XuTByPIizXaMlIdQu3NFsOxlQgLD4cEyHPL1CFn8zFm+YXB1kpJ4Mvo/Q7ZwncInN8TNQcz
U/mgjkZ+iEhm3FapbefSKH8rTW8HBtxBR3bGtHViAtyjFFGXsZp/6VlPmqJHwaSkCNuAPciOXqZX
ayKg00/acCk1xV2SJ2kx/Ngmo6J0QaTKLEvaDuZLzuZOD6VnWYVMZ+oB7V0ir7PKOnoZe5uguOtS
tDQpAcpsGQdPVgnxqPbKC+QZABFklI9l5nQlEW82KxYGbBB7rOISoS3BCiKjU+2zJ6MRJ8nT95WZ
rtAoYRxU2XZ73Ra08jI3o80smvCjOaMeZxU7EpQ99NYkoZOuYZmBU6kS1WBAyDK9LoJ4Oy6eMMQd
grR86ejdl0ni4U7RdopKJc4W79nwMbpOiSN3cbtXeQxaGXl9mWN9Ri6KOhoZOAYSNvx5fBbo6fhk
KMdoHPe5pHBuxdWmIMG8KISjzmrMToMIG6Cs8R29j/cydV6W5d/V8bkumreoMFaqVO6qwVsq3UFK
P7PoqmDeBgIKPSRc9ky65/xRHwMfuZoaM+/YuNnNZ+On3EUestmhS9Z11xB2DGiD9etUPEuByken
sedIdbGamJ2UEgYa+54WDNaYwl/k0D7lfcNaMmJ+giIJ98Z7HDfPmI9ulc7tzMgYtdGiKLWrb3dL
0wwhhkROruwG4s9BvV4522KPCU07POWSvSrifuHVGC2BNzitz6qSNYOryuFVKpgBJb35lY2eE4mc
J0xsYHBtdUn/IsnkGtrqxbCzC1SgTdeEx6od1036pYn2w9RRSbBtSzZGhDhjtImv5H7UJB7u3Go3
A4suNZ22fcoNMkX4ZsvZOwS307pLdhksc9nn0lCCo1n1+c6LouaO1cd7qbvIHZuOypqNAWjMdKXn
vNM9sc0ZAN0uKq5mEbPw7e+StUKK4Nidf2I3eg/JDDLtaEvq5yEzrYPZsGiWq+QsmnTuSEFoFEzx
CNVgz0kAQxbvWwbyI69PY2xz61GNsoYE0WQz50l6xhEIBj5c+FG8N8phsO+B9aQQYwWDVydTzDzm
CjYmKzjgsCPpneQohr+kAq1q0MrS9BGpOK6J3yIn1CpuVeOBuIxZZUvcSHf8iQiObrOnP32MEijL
F9lDqFu+ZySD+9y/cEudMVhzurvEVd4G+ZTl9YoLxwu+NLbvodHz6BokhAHO6g5N9wiPKTOeOJUK
Xd5Bw1+H3kGZ5zX0rBBgoSxj/W8dAzSOWNrBzeQT4u/ligLDPmZKjUP3K8g7yo69pJubbALbuYdu
K2lrTxDPaSzw3XL3vIXKZhiIR4qZuPqoUyIsvOxs6gmkU7Pz8tTp028jPs4UTZtUbWmcO5ogDion
ye5iMpYNP2sXPBAIcepVE5//BqlrzSmXeIewDvk0dZgUsPjZzdbqpDXySLS5+m0KLqp+4ermWmHj
mjxW+Z1ImjTaTH7PI45HeYs3gOAgnQCgxBkUvNTB58QID9pnMO2U5hIQyyr0YxFdyCKArnYUvc4w
GQWrfodP7ky2fs3SDVfhpcvbLVxMspZJSw05ltYpTtyJ+iVOlHVYGHQEYtVH5V3TEC0gxTV0Dspc
3umC9LxudCNmBVq+jOWP4qaLS6XzKm3IR1r4eB0qpD6X5rVFKxUs2XRU+aueIxnTl+yNtyAKXA19
/HvWOt4HumuDzzOonHwzZEsv37GsUABdc5x4+jZFw8VcvveOuJDsYLYI7shMa74Qa5CcS4CoGqRv
2qZjQU5U+RIkgZNpKz0zyWHpHEzAPdtrKASH7IEr99xRF8XJJZ0AdT+WJ0PZWfhnP6l9iVFlZivI
DcTZ6LnpI8GCm+QaT9kGym0zW8sTSAXL8BZBtaa3jmc/4dQuQyKeSPNI16m8NwQZdvln3MBzQBU3
20EwG/sbkbOo4n8mFlm5IA34ZdRvjHEvq+uxo0VfcqVzn3r1LiPNlafY3MFGXPQth3uzn/hHy38z
Skd+twAnntBFATjIsUPq6AAEIu/ckLYZd6kvFqbY5HSNhr6qssVsOvB2hjLDpTe+WLLYgbQW9+X8
sJDP1fkvJnb4ASNJ9iJfbfQ8B2tag9Gronub7VDyWR8DQF3Mv8V+qj60cTHyEpz8j5I3Dat0+JYb
O24IPvqDjI5HPkv8vdC55yZmTbziFBVOHPNCbhFgk47GEo5n0TXqxVTchgZE9nHSvmP4nbAgY9y2
H8Et0cJsKkDClnbOygcpWnfyUem2pnowbGothjnEtSDCOxijW2jL2GQq7ebBenqFZAfWKVxJWF28
vTBHrrIlyjDCxeacKtXejHM4FdcqmgjEQtbJDLHY7JFvmqSEfcHlx1KskzsWMChzAhNR+ioW67w7
QXkiZUxeKoRSI66R0evvOIAUVr4sRCBsuMgdqc1yPggNmyanfmoLAiIXtCitdKryFZeqpjuhsQ+O
lnyc8NA1H214toYFeT8VZmyqG0b0uUNon3H12Vnt8BHj4xCVmwLmZYM4P2UhqnRXUZ+rS6lfzM1A
21sRcEm2B1D+jfXZQoOsF7DdmpV3Gk2HVzlFLMOWFxoVgeGwzlkyQzicCAI8c5MVNGb9UkEN9EB+
IKFYkbpSr6S356NLXAcZoB1V3108YuAncpyrRrZQoS1SdQ053FDWPA/+6HZEQjP3P8X3Mt7pbsVE
6zvhMf247rRlt883hrrzEqf7LN3+s5FWSGlZLddiDyO+jbc1xpZkC1ETMdE2E19yi7hykX2nXdBt
t3s23mWTKp7nbRV+DYe2hwawtGEfE9HEo2aDrV42Exlyjm+sciIdmk385oV7flIQZuBULgpINN54
6aScQ8oUHEMPUkFRgICVJQkil2WBRpggGFZuu6pw402prJUNlp/iYtY73koOM3pnAAo8/dmn4q91
6cH6gnYjemy178ojnyNUB+mwYYWEOBy1gVa7pbxMSm6AZflFKs3QL9g9Qwl4Dx6nc87vHgiZbJot
skt7WPFyQO3xFuFXci6zLTdxeI28xcBf2R2Cpf5aCDfM3LJYquOihxWxhKXRXgkqtnnxw413B3cS
kQl+DPmI2nf9ycTZlcPXWYW3MMOOv2q+xv7aHfrCla9JfGdUYgIrXKroHNqHhtMmzhblF2+w9q1g
F2jRxC3kR/3d4vXnb+Afps5ldpSoX3AqLlME+gDV996MwDcwt9jKtBrWgpY1jZ1Cd9XUST0cSE74
WIe3NnZHhE3jm3WziiN/97hESQ6WX7i92EdqSRwQiBy2uSRFQb7jrxNeGUEX66HC4d274UFWXTII
6IZTVLX5ZnZaYZSzNT5Mx4oDlm/RqV/DszS85SRN+Q+aAxUV8+piOlPBXfTwyNI95bt8ZBgTaTBJ
CbPmf3Tv4aQvraMGtAeDUJxvQqRvRJu1J2XvgToZky8/utExB9VHcS0teRW+FfoqoGrTXV/H2td5
OMfISsqQm8aEw6KhOAn8/RNjwxzWbZ5tNPloEOaFbDP2uR2s7y0D+6q+2uZAT4J3UQ0eeqHsrTZa
DfPiWGc33HOd+0DmDOUYmOjMITMujKReBRn8kWHmditoeikOqjdTO3aTurfbR5S5TqsL/vAZ0Emp
U7LxEupHDI01QDjCWASRgLXy5GM/fJsb56CodqB+NwFuH7kuXU2qsJGBT2GdECpEFYgEiB9iUWVh
jY9m/BSm/Vavx02BxNmXW/cHi+h7UL/PxAtrsnD38JE2w6ViskzgWs7AHEs7mAc89F+TOHV9uy+r
6pIHT4QknUhiWpR9fawHhWlJtJKw7OlZtmpkiaO/YIIoUwAla02lRJxOU7IT40uYBXt7PIHBUdqH
0loZk3bQ4K5IdX30IuBPrTLTBbdFOO0m5A6Eu+1MteYWp4zo9ZMekSC714wHGRADUybtqZee/WIX
IVNUh5c5waohfWKs+qU3cycK36k5YYhNavSdH0Wrlg44glyqmfeaxrP1EFfIp9FTwTnnC5s/r30i
rGArS2dUA1C5YGMMXz66jeg0dMSZJge2vL7Haqa6WfVZL5+n8tghDMfhaSffbAnJjLIq/bOXvls4
OgWtaxWZi6gjnoEgRhYWebERgse6HTDRHbS5Le3pGIyOJHXs2tnZ13/7fCVRf53Qr6QpFkXRrAZ/
U2QXoLsLFFZLU7mmBXuQcQXkxWmjFAQu8Nrw/5F3ZsuNI2mWfiKkOXbgluBOimJQlBTSDUwhhQDH
vjuAp+8PWWU9Wdk1bdMXYzZmc5FVkZYhiSIB+L+c8x3oF+Yttp6dBqcnTwiNxDt3loGYLgQprgYb
yensuNqjy7hv7zjtGMzeslBiBKxisrwqIma6joWV3ozINd0jMu63thwvKKEPUbJY7HRzOKQGORdu
0wQaOh1Uqyu2s2eVahuBiSXwZL1mNX6dAIXvRul9w6jdo0dYl8OIubE5VEV/GHv3YnA/axYJyVgk
9T7XwJbWoC5g968S2znY/QyKxXgaGvFT5gZH0hCi8/RHGpdJBg5+SJcEifVMS8DA+j7N4tGYufEd
pBmpTlAPoDARQ+kO5y99ah+8Jt78mdvj5jt00isHLFiE8wBx6yrUeEQbxaHDeylLbe+CZC57FtCc
VBjMgsXCOndfow7cxpZcY9OtcYsVThpIEKAVqnPFQedV/cUQj6DjLFZV8ZpU+0MRRkEruqDno9WG
z1Lc5kpu08ViaX2G2sTS8KC5x0wXsLHwKdOpUz5MVQxt2GuIJqDvSlvkDpgvMi6niZTBsJQHU5Df
B8ArJZjEaIsT2SKncpS7SQvXAN7XU12/VAA0khjVHXy7NRKwFdTVVTx8j5OxQ9XNFGEYjhYGhzG3
1kJDw5NzwhjdutS+ctXuCKp8SMzoIetmXMEc7EZC4gv943Kp1TpzXfAUomCYghOc7iRs4iCbmzfX
wjaAc8YHXNV46hyH7csAwKiFp5WkNbbrePPnPPv/s0X+X1fy7F4XkOL/fot/LvNfH1C2P/7NV/1z
ja//AXSAvRi7dwTtwmTX8A8tqveH5aOP8SEyQq/wUKz+rzU+nH/T5stIBvNRiIq/rPGtPxwojr6n
m2g6lm/9P9Gi/t2gB87AZN1rE5ODLsDUvb8tIEo7r+fOZ9o2l3Syqf02GTyf04gqQEQz2Z9OTwqW
WSyw32F1Wc8q+t3WKPr+8q79mwW/YfnG31YhSBYQFBgIVFGpIHv424o/mgEEVZ3P03GiQCCEVT8W
o3NVE5Cx3hPgww2UYFEYAW3aiQyFXF9kJ1GLH3VXH0TPRLPOGpg8nbWvGm1DBtKbjAeoNLjYWK/5
X8R//WK1yKrZZS7mFiTmJZPad368WGNPqQlfH2srOiWtOHcxWd9D3Fxbw/qy2OkqhXtb82i2U5St
a+LSbCDnp2qukvXg6J9jMt+gL4Lq3XVzStc5FILHWkm5nZnWZZ6+ZZUd0smGCcRmRMz2xvLzT1Wm
G0Bte8YxR8S1x7hw3sOoB+cTKqZR4b0VC2XNVDucFAwEMp5uRfUyNe49tayjHjMw8fkbelGdBdJT
vIjTKpn46MzUOmJUpiielsCBcn6qjWFLntomHY3msfFApRTFpYlyAjiLkchd99Raya+iIhcFHL9b
8+zxj2Ck+O5S7A2bcFsG56BBeYqUDTCk0OP3zL9j0rGkJEpUd8r1VFVnJNkp/bK84/9cS0RTzHiy
e1jFxG85/VMUz/VeLCrSTGPan6s9IHzw+8taKkytV7B/R6v7ZvHQkRBP3TqQfbmpLJf1QsiQ3ZTg
cJvhKYnCE0FbHxXgiU0TwmaoC2zdc/wCoAwXYGM6AJ3FtwSDjEWKco+rxurS18rWXtvx1pnY9kVr
bmOPw0JooDPy2mi3PD7ti6zynahOQ9/eWdHuytFq1wbqL8fbFrYRnluDAUEq0N3TOEtC9LaZpG+x
5TOQeIciDGcbwMxVlS3hOYVx7uACdjrd72if/a58LNrug9BOO5hT8+Blw5uQRJJVKGeZbVZ85no5
soDatng8pWXD7bYmer3GObBIQ8/WE3CkrPEqu2HNZEjkJ8NKQPcKDJDMFBVuIINusgjJwusOJbrk
VSmcZ3CeH6YN5MwYO0BA1mYQ860hkXqFOBY4HgUg+zv3SDwnCchsgDD02eUpCclug5SwTUd11DSV
BJj4IA9Y/s3GmoN3/kUHe8aQpTiSOvE1T8PzFIVfmYVSY5ivRsrYSRYt8eEy++pCJAlqzB/X5rJw
SIcZ32rUjLtouMLum7eVOWIfsyLqwOjA1KjeQS9/5CUzuuZwXBGkhsgZjsFGI15eW2Kk6wjtilW9
cOARWlqCHWMNkApeUzJxhkvHPfB/szDnXTjqBL0OHykmsVXCamQsiL3lLs07sCmtkhhLuxZY84c7
5jPpn/YuQzm4LiWiDjITwUQjbgZ7LvtrYjHEn3tWepalHqw4MQK/MU5mVEPxb19JzAOwII1NnEYU
vnP/ZJrc/o4gGi7mWK9F/4nNFaxjFPOE+Kmxew4qMyT5DzAEdQjDv6jb106K0rz1gKFGnXXwccas
e7C0sUH0sJH4qPcn8lBc3yQ4uovPsRvtk3garknyPPsPam6ix5hMLKD4GHuvEx5It22fHI9dEQoZ
H/qEeiosO9kj+d36LpWPF0I+KWd3G0XuT78C/ma5rC/YU6xGRnWt0Zg7E9aiP2m0/AlkBt1PNlFb
7cA/IBmnsRma/gki3Af55YESJgBru/5QM8KtXLdfZac9jyAWVvEMQxw65Dqb43XL9pBu1xzIBHkA
Ba4u7tpgTDb5HerkjpUKdeVGw4i1ipT+lJjYxtKu+kIzHq6G1iL0gBpKuaevQSJqrOzidxjPt37E
rTeIMd0yXBqqdy+PiNL91UiZnRilFkU9HCNdOrshn84uspct/MokiJr8sbHi4pzI8aTZ6SEv5kDV
sDVGiz1Hi0g7HtVr5FeEgxgGTkqQik6VfI3bkotpLej7QVStZkW0SN1WWqBneDrL2AYz53e0YCl7
XhQiK2O0t30f/WitTGIs4nhJFnWxM35oLpnjLchH3cIo0s7fAtcDJsjxu3axUqDiJko6fK5r/UF2
4jH0842buPJRuRKmj3OuBF+WyJwIZ4tsXK+LXn3HvQ669tIkL/Y03us6Jtqh3mPvZL4z9mu7fS7Y
n3V2/uZO5HTRWru6E/Akf2F20zJk3bU1CzWBvwnlbvxoaBTvGK3uY+zeQxdNuLQ03AT2k/QlQ+QY
JcGs1PcI7jJxQlIZJAoTUWoPUa8eKrITzlO1K3MSk8tMe0lrdil5hwxdZKRAwLdx29GF+zHbLAiX
+r+VrxBuTtAZN4gefwqHvcdLbKQGq2pHBPPERCQPGRy7Opl5Sz6a4czWxdF+krw4Qicc7mrJl/cn
oo6LuT4QABohJbF2bkqafMbaoDC4sIvK/RFjvw3CH8s8eTByVLH9n1HWL4PNB8wIgtW9NyGizn72
FY6WmLhvzUdWPdRMserJeVTgwuBeauj24Qw2bLaRQm+HrNprpnk0hIap2XefmD8Vkb8kXJxNTEyr
+j10xDfddbXxRkaIXgrE1tb7jaG+xujoE2x0FcVO2BmtTV5+lZgMmZ3bT0Wj4KUW6Lxmi9wGSiP6
QLJDVL7vJV2XeI4zEjpEzKBuRHgvbZ5Wbc2YsmqJxDF8OLzjJ9kugGS79hlSS8SOQPLsbqNvXWe+
l+XTj7GgzLFrlziESf6sGd+QyRpdSj2rH/spNTDtp8zKiF3JVJKuiN5hJgDhHrtAyKqjb3ir0RRV
5YS5d6qeCCzJIPAmv4RVXDpGVlmff+u5Qf9SKA3pkk8m7cD+3ihRe5nNyeqAiKs6wzicakczSsZ9
bLJM8lz7WTiAQ6NkWeAzUR/gtEyVmu9hI+utAWhVRdNeY49BPJt7adCutgJAhMGZuQILyxGPiWg2
9He0CIyaasMI+oWxiVyHpjEdb3qoP/al+RshKO7y4oVs0bWci3dzVjs7L9XDTp8s5+4JiYXU805G
HOlBP92Z/YYEYQIm1s44Jc5d7pCvEjMEEx/S67RAVDRy4CbmbS67nZeVF+ovRmVvlcyuk12/Oe6g
r3M+O9TcJC0sdWTrsDaBEL5ke05lnQSOW54Hog/odhlSg6tbyVSBQ3fOTex+kZlRHG3d2lst1qUh
3pJrBMpLc3w0lT6RleAFPAXaVvTai6GpQ21IJkA5evdUB26oT7dJUWr3MDi3vdNrRyvuXnIORVPA
VLKAZhjATYO8RcbjcP4JZR0pAw+59Im0ZsGLxZZhvJScz+OPoiFrz+RFD/xOhlAXUYVvYyM+q9L5
0XflS+5FJH/lY/XIGZrS6Ces4zPuCIEwn2TAQvuZ5RAGI4esBMunuESEMHC7L3kKHLrTvhkGuff7
+DIag33IMIjEeXboE/g1Do6sgv2x7jCgchqfvUV86EnsDDosm9iwyndHdD3bCub6TYsW2Kbq6BvY
3Xp2rwv9MfXzAut2Czq3/PTMYldXJcEOkXXtSw/xAGM31v/k4tbL8m6qtnFtyq3R9fumUz/MLv2G
FTIpY1vzusZZxAskKiB3S3LLG1gfHL8KQv3BzhS+Kmtt9xcC1y/2yHYP96uCdo8pIUJFgFM/hmJf
6WihlZB7ctMevIHpHDXePsldiidGsWO0jUb9XGhnaTV3FaeXqKyZB0fda83wLbYgECgHjHp2CeP8
rDvdUQMEawp1SDkJY2nvhzr+Tuz0M86sfXooBwvbyhRtahYZuT7Aj2qPpV6cJ2P6ydGS80e7yb5L
Y7glTsXMLn/HuP9JNUZpysUgUP/6V4v5Lov7s9/0L+HZr7y7JXiAZhW8I2mRJV/vSiv5EU/8e25n
34WesTSo97bLkFwP72bh3aVwjvVgnmC7XIuMK2B2AJPADPl0p/pBpv4uK8qzySCvA+upip3jyc9e
t8A4NtkFRCfr/CZh/zq8pQapM1nzQvrtvvfy99Eo3y1G/zLUSBQ7jlOyNXykCfZGsNQAq3QM23CV
6N69KUZIH9cesnMGHT+fbkVhveNi1kDd+sOLxyrRmsVLusipB7M4myz6mzK/amb8igcw14lI4ad1
hfxWSfLZmtq9iYGSW8mlAk4e5dU1rodXgq2OdvrIGHHInxxikjWHfX1scmQi3lwnmf3TMqkqxaBW
PLiCsDePfjncXK87uiM7kyhfh7az7xr/XvjVbir711SXcGXkBX3GuhbZexQ3OyI1V0nt7rQyuZhk
lyJD6dmXHi14/mJGHGW69dUeB1Id8mtZVtfMX9q1+kLlcjb8/jZlw2s/yE8rjZ5VXJ8Rjqyoc4/k
E31rg3qdFIy/tM8uuGbb1UO/7LFlvi6QkAWhiXpimkiEaXkn4A5C9ydeVVxsAn44D/y7HlPO9TRv
DjyWltcrouw7Hk+qyK6JC9p79Fl3qHDgl5ffbqZuy48aNf6LA6gCC6RqZ8aPD64TPv35BX++nrBe
Qie04dY1iJC0DwP9/fKdR6lee9NZd1gg6UfZvs0l4VWECibzNebFJaF/jxxeT02sHxjFV57Gu3gW
bA0QLZW8anzyCDdspBb9EbYvwkS1RqF/97GeWfq+q8NjxJ0FoDlD3cRvaISvbNj/vFiHqDwnvfx2
RPYgYCTkfABrQaae6txTnZCxxplBxnDOOz0eSATejylJFEZlvxvSjFC6pIGyC3Liqv6h79DOg9lr
g2Fic2h7B5oYIo05IdeWp04TbLCVRgzFrtK8Y9qiIODQvbFLWuL6vhrI5SeNLPekGX5WMlyD3by0
mdjQiP7ojO4t1iU+/TZF97D0cgL4sqJNn4zW3pEDeMusJmUmbd0QuVGeE4s3hRwcHuFrjkiuNH9A
lab0VfPjNhBJSBBWmvrriO2eUtl9BOhWFgsrynmv+/IUwRQmkvDSzqD4FK4ULpxVGdpAIDgZVIWB
qaXjJUalZWHsNZsymFiy+5BcpDr2JnJYYFps0dIAIINSNzvNvY2aCPBtiA4ebOeno2jN0nj+mAmh
3jQDaQveRDi0JIAjpuw1DfuzluhaVDwdQrwOwZTRW7oTTWLM5JfbI9pOHS1Q6Xc7I20eyj7kOHvx
I3bG4ZtZoDIpM5Ot6qJsmvqxDPJCPAnFAdeWVPMFFdRYsmBNXe0dXoPYeDq1BXkncEIr55q0A+dv
4fyOsFIsn/LBkc2utbf54Bbrvp4LaEe0HwVRlYGGR21vWfZWzEN2S3owUpr3W0nQCplRr6uBhkEz
XG8zTN+pPn+Q4QdLpW0OpFJ262ViVOflto3YRKqB0Emn/TUnVboiqjCP8ZtPtACkHyocjy7HFeou
ZKRt/O45CXe80RxaL5bBhHF347mDFThp118hUT0k6bwvaMyqFumFkoPaFF7Nos0l12COfeY6GBsG
9PKT2djBZEdrT7CdzeYhfWityDv5ODtZKqQ6zZMV1+UWTu8VDvFu6Op6XebLmerGX2407JZ/iqQ5
ugWliYNO/xRijpNp+pmVg7clLZCkUycDNRrV5zzlxCcQIc048LPs4lXs+gBdcieq9Eb22S2UDmcV
ecwm6wSttTaJfvVdPmSnbKnvZtqPxEzrVdX03Iqanp24vPW1BvU8jvJp5dbdsWFJGbhzNcIz0wSF
49LCAUMpl04JvxN676o+DuAGGY7x6K5r8zcXGvSqfpvM5kNLkuIyH2xqtz0nJAinc09HlfXiodbV
2ms40JWjXSFxy8daOUdJCMM6U2i4ynDfDuNrFFvIK/OYGDq/Oca6zh+q8cNvWWHUCVNO6f82257T
fXSvIX1Zlw3NGoWsWnpNAkg8/dr6/D0KkHZVS41WfDiabvsQI8oL7D784Y3lq4SbtA4tnCloKOaB
28QLVXws0GyDylp7S+6Xx6OmYs27nzzyGt1yDkatB7fvJPYmxEJe60ip7Khpt4Ohhxumd86aVIbh
yMgnTcVLk8l9IzmTk2JJ5kRP1Q3VDU5HRi23Rk9J6a6TRGcpM1A0pesubd5N8lfXEx5xZvDeTq+L
+mjpl4wFb2R49QGl7a+obl8LrKxb0Vcuho0a4JmZbxYmjDZ1KK7xWXK1hRvKhyjQ+YOqxfhBB9PR
8MPo56KikenKgxUyUh+VfjEmHtjDBFY/959tIsYPDTNK5Ya/oBgcKkXGThJxwSuB/AKCp2K+yITL
JI0FuQn/6nlWcep4QNNXfQ0mww63pe8y+h1JfMaucYy1oS8B7TPBREyjIb5wkxYl0LboVOdE2LKD
Kq71dK4h0wWtFXsb0aUR4TdztY1EYZ67tig2ZlP9Bn36oyTlcg9P9UR4y5vGjGfH9vit1DyH94zN
WeKYQbh8bEaLfiGKyBZvbjgeZmaaCLaKFmeFJcg+qOKd79oljwFzEUMwp3Gtfd+XxUM3jPE2ycF6
y1znSFIyiE4oHrw9rceEhsqb10hKMyJ/G/gMH6kBHtnpUHyhjWXG2ZANM3cqICxBoThHtypI0gON
SCk7vZBqQJ669kPX4vfJXYIuhvkU5XG6DVuOImfmPZJmrq8Jbg/s0uGh7YWIsKzP1MCPUWnOMyWM
edLm4Uk0P6UVXRIXukcymRnQrOHVhIQKirkhu0LSnym4fSrWeSgJ5BkisewNcc/bumcx32v5xeZh
D26oPsLUcnniCzbbAD8A7r4C5rWQdOrxLmMLyP7fjBl2LVNPETPKnS7ZGJMDTxJp43IYqNFioFpJ
e6cbfJR9pp8iRdeYi/aK74FSIAffYxvpMYwHOtK8nfFWjO9NUT75vHImibm3HcyWgbONxPUnA+5p
E+3LoG0ZaPZddxe61ImnGbERTXJvmzFyXGoW2+oIuSV3Yp0o1vGWuelBQNWGdpqqhbJjkWvftdOm
Vr9mlkEbgh4mUkZYoNb9XvU9k16E5+ScBRMOqZuZjKs2o9qyq5BbrPEklxTK36YiIlAboSHrUNok
+mCh52jNXLNbT6n/EKMsXjJDn6YOQhdhTJxM7pmttF7Azp7D8dCOhDn6BUjgwggvcyzg6tnR0ekx
iURFiyCmio4SsUnWo4FA8PlW9e2L1XDsZMwl2jzpt17bPDIw1KBaTgeeqRWa9/5nOMRk0Grpr8jI
o6NptAQ0RXNQDsriIW5om9nu5VPvOkcP2dnI4osCwT3J+q2n+Tz21vBpZ8nvPjO5Y/weNQfK2zDD
SC7bu1+UNhsGC5diJn4vNI/SbOlBLWPchZ77WHTJL3qCfpvXURfsMsurAVjUI+nKlKysX4JaaS6m
o2Q4gsd6LhM2F2VWYvtPCaBIGionOffcAl30IGS2Q7bSndx6gqJAukOXGfa+g+2WxCro9Ylm1UVX
YES2DZeugxDnxmNgJ/mOiSUBG6Bl14bDX1CcLQ0gdkJtks8KmwwSLKcO2qx4b/P8/GemhBUSx+IM
n3XL+l/oeE+cKSasc9uW+XvvcXU5OQ0spf7Sujla+1AmLaNpf5ekiNOdmZ4usb77zNikgFUw9DBC
NxY1QKHszdhIPG3zb19PsEE14is0x71TMetxrRouYqbW7K7cVe1UDAGJmsLDoNDqTxB5hyWTJwYB
Ooo+AQtHVR+OE6SWZNk9Vv2uGebyYHTGT3wGiLlnYrd18xMSnrY35RMFULxyk/EFZ8hXxaJgVds6
3KkCyVeHNMQxbp7DLNTVjVU953pAHutIlgqKnalBVHvB5zrRpXNXxBmXky0N1P8m2ixTEbHdXroJ
/wMkDjR1UCuQNbMMdTnnh5CgZsoXNp2QPxq9+xHWxFn04LPJemaCJi9VAfpduMUH9tmzW9F7OAac
y8H+bmNAoYDTH52+hqSAmTSO2SKGi1Njst9titFKj+X7mJ/rVh8DLX5jZXKb2fsEdt2/yjh998bk
Mrj97W7F4e+loZXdJ9ncPKAmzIy8XPpNrUs/1UydZcAxB5SHzIKV0CS/LT28TV24NeaJuAWPQ7E8
R6O510V7XPpmzzEOlSiZVcuLqqurCtOLU+fnYcg+iXX+siXDBzd7UBBhJqgfjWHdw6ljn6tVe3Lv
1NEGFI/HcH5zmiR+sHPrUOh9hmCD55eX4MpRm8pLTB6sBhvVRvs9mcbLAMp9i0EP+uhIzVLl9ko3
0B2bVQ0JcX5AwhOCsOEe4rZ/j8OGpDCu3TyY2vKQGEm7rmuN7o8lKOqjFORjIDxUlUKfPnpRiWPv
FR+DJYjUQQS/q8L0N8IXa9kc3Kt5+iSFfC06/25l2hPKlUReJsOHbaMUNLfqqmFh7+bq2vnZ2ZSM
HTxGK9q2C9Wty7S7oefX2kgucc2kIWJqnAJZD7WN14b3JIq+6754xx53Lu3+VoTtLSLrJ0nP3sTK
qZXlgjTf507NUJfpox6+/eNWk1pDgmv0icjoNaRhWzIeJy95bx3+sTGUhDu1LEBFb98JMMf7prt3
/PvSfCsq1MI239D2gFo7w23y4oMPmcLx+J4JBYlLD78MjZgO3eK+RVT8ajkmKfHJIXII1bKGW9vz
KFpuWk9PqN8KPIoUj/y55IReNZb85Jkb2FU8wxMC9T0xyWDTGRtP8ElfnTB5tzXEr52xczVaB3e5
ipa/NGKYsR3nps/9q+qLc6rzNgxcZw1rIoKFGR1+x6p7bWsufDDwaNGHV00Mq8nr1v04H1uedDLP
r7pH388nog/lNZoZpfF7EDFJP2ztBGO2LkWrKbP4UwwJMcrFeYFnmkb3msWUcFNxzTg9sCqyIliu
/Nnd9bXzVJPFnMvkO9SYCrTHFJ9FXfITRcpYFfBo3vFWG6W9txiUsdT6himxMqzmGwHFpQu1JyEf
W0ZNwh5eo9C793P+511Uat25xX9QRv69ilmupf3vsaJcoFE71Wm1KTLbPxo6NYVkl0FSFE2Kqapv
q2NuijB7JuNn21fs8XJj3rtUZZaGFkOv67fGL9NdZbvb2kZVNozafbb9G5cx27No+p6j7msYyw2P
f7KZvB/2SCaRrFjfu5N26sV3aIgXABSIw6aBxdIMCtq0SMwoXJj9Fqr3oXzN8c2kls1uhLvhWHX5
+5zgDaG6/u5aQsoTlqV2zs0RTxa9Hw9x2kjmjYzv9rYjMUvgxur5XbIk6q5FXz2q2jqHOWlbGcxM
GeMEQNEs3UXxO/B+2C27jqplOT+U3T1maQK1+KalHd+Utz1J0bBrw5se5ckLrGFMK2B05h4lrGBC
U+nGxRT9d+XMP0ugYuj6KzIx+hoJcn4tsKQAFFkmvu5CGnuY0/TFMRmoEFNwwVnOloThmMbmdFPn
EjX47O3xZfGxFQQMjLMR6Mzr0IWXqCOSImAwEFTSe6tyriaU60XtvyXyFUGUjXSQxzq+7KNnKfhr
6AlK+1DV2m5MoVOl8zbqZMbkSWuO8E83qVEwA8jHj6Zrz02WvKQeywPL9ohHdLwHAup4iKUvogeb
lbXTM1vjlrUlHWr/nY9ENhjRMYvnz8QctjJ3MoT5z/aon5zRUniWi7fesdcW9MmMEXy3RH8ryWpK
VsRNQHOkPwGYvMx+WkgOIltAcczYehxugw/3YSaLxO9gf6lL1IZBi13ByhgdefOwA3VqBv5C2Hf7
dd/2RFIk7rMsdiUGYpNb00gGtE/2rbEPjcroeBn0aQZ5dgxweo6DgTVmVjzU2LtMBOcVwr0isfA9
LUoFVgvOwDnQlvYxX8hv35rAG0Ere+9kDH9HTau6hBxZ8XuFg7VWabHLjObBmMzfHlCyhGFv6n51
fc+Hyl3sFfgrZoFAvYnSe22TG5vdTLP/qcX4SKIB2Y+csPnjvko0dgZM7/q6PIdgqVZhHP9iYPhg
lJyEuJqUwdTIX2omc9KohRjjNdjPV6rlf/Boc4m619kF54A4Ao2GMo+lbd1ge19TBjOh0F8LRWhG
3mFMFG3arWI/u7hGtbWc5G4N2UtjJq9Tg+HCzdJLJZ8tZJijKe5JiwwfAOpUcXQ6UXINKTJW0B3U
ZtLRAyQ+ySjVkPqP3iSnY1WLz5FVY51CrQjzLUKtjafQOo/lKc4mfdNZsUtuCGsEJxPJrs5SWoWe
bRW9N/VcV/5ytMdcUfu2FvYWuJ8TqqQPR710eewF0VOsg2yFxncYXOaVPmf8Rjhw37hDwv4J7vK7
nmcSgQ84JD0en8OxIJ3FWcTss76d5/I2S8/adBm9GHieNeZHxiRAzxda8RCzgPHmxWDXshQNHW0l
bnbsw4BveWBOedzjhtjHssbUmxUEEtsWCTp1vx75FZh0PKFCpv9OweAph7J10qf8GBXzNjaaZCmg
qkA69S+EuNUGi2WvsKkMBpdCPY04WRq7P4RO9yjCEt9ElWC2I4BsZAK0JWjcX01DM6zJSrnWuOxP
iHi2ft0ykvFepW8DApSw83qt3WPKL+HvME6R6tY3+MHRNwXJISe32W7JIILO+OJGxacauVyGXnvr
OvHu4DjukVxP7yORu5hhsg9JG25nA2bo0DyqkKuHCXW2psk8O6aFFCrbaI72VsdiZy9q8SnDLwXz
ISkRw4/mb6ees0NrTs+uH2OnuThiePLTVJJ3Rtk7j/L30KfOAYpVEeBM09tf+N0fPNX/TH0msGnD
RJAWZtwDBLPb9AdrXmyQCI8k4r7Myt86Cwhk3PdPS3mUM+I19RP23R9k9SyGhe9woNqSQ30CJ4tM
hezlmQduPMyQg8wl0nDRLKj8UW/AOMeJfqtY6vRKxz0ErvZIwOIFn8O5jaEqTPhP4jRmGii633P6
0hqah/+V40kMBy/X5GmWqA1z7KBgXJDeeEXNfIpNt8ybQPEfkc9Y74AOz/D1CFiVPBeUxTiKaf+K
PnelKZ5eDELW00hYpMZR2aMHixouQofJdIePnzs8emfQ8WB0rGLlNB1mGWIA9aVg7rAMlyd46xxD
QV56X2Wa2iswxqB15N3rxmSlT3O0NkcTOJGL9C1GYlBTPHiZJ2FIZDhtfNgE+NGbgJShYePMDKGb
CA+zvuRITYFwGn1fqenD5lOaBB4iVBpvmkli8P8VjfL/GVV397tcUsnafwXp/j/L1XUMIf4iy/0v
2WrXj+x3k5d/lTKDC/vHV/0nkwwUFWgzQ9gOWDILZMs/wbrGH77hOp5v24YpaFEREv8TrGt6f7iG
IEHNcNEUOCTa/yeTzHRhkvk8EQkwIVqN7/k/EjMvjKF/gen4lmXy2jzdskDd6n/DtiwD94j8MgAE
wERxXvjm3tf1Yl1Xv4q5dPYKjSzBTAspY+QU16jL9LT7kaTTDDAh++iT8f0vb+C/0TX/F5AMOCSX
7BUDfabQhc/7/1eIkJchJ81GrOZEY0Ie03dpGu46OZ//+x/zZ+jgv/7mKKchlRs2v6Ow7b/9nNmz
PBswHD9HxT+dNDTZ1sckpsmQ4A/cfNB2VwqcadY3lwIVUBrjPxWFOuSJ7e1yf/SvRa4/FgnqYEBq
QR03H3YusBmZH57TuHin7F///Wv2/vw4/vKi/2QRExVr6R4sJ8rz5c37C2EpT4nVshhB4X5X70UU
SZZMrY9Hgmca6euHyGfc6apC5yFPvzynCXsRW75HtXfEm+quiP09VRlOV780HzsJXcJA3BAkNY+Y
GRA3AzsPvsPwq2jJw/WdfazzCDMq3Lo1eXINYubJolao85lm1QADshRQdk2iapSkcRDLkChrjxFa
zvSZk7SeAzeC/ZBiaEFYiGejKV7T2H2Zh/8g70yWG0fSbP0qbXfdSAMccAyL3oizKEqkBkqhDUwh
RWAGHLMDT38/ZNXNqbqrb61rkWaZFhkaSNCH85/zHR9TZ2dUd6NNx+tstvNm5CqIO8YUN/j/XXzH
qDBNl8ttxVVi7RslzNaufQ6tyNn2QQASw25egcGc55HBXDS0CYkcJPTJ58Crtfa3pH/KG7NjeO5W
Cb4HM6Ynl1PaysfyRrYzvCZlMxxC7hRrZCDBbYDZcCJAonQDs4h09M6SBZshR3XKVcEhgIHX6OEq
NZmerDiOYXROfcbHBXBz/Kdr0wcjypAwQKoncNJM8z00wGfuPoQGx3UWFReJ5cKVipY4K6DZ3B/u
GD59BcwdfZfDpW8kp5gGKjd2cUQET72qnvpZXJh9rKcQQyWTi1hll05NK6uYdlOAyXQc13YRn5xW
3vmJOiRus5lHdBKeFlqipU2YK6c23LLWZeAdI4V/vmsepOrOtL6ZAF6MPXP9Uz5Ye9J2EAMsGPbK
su+mArk4STXSbhPd943qN1B9iGQntdwtdtW4876AwnpryZhjx/Wiph2Z94smgndGfe56CDBPewGg
/ybSnxBsmWSUjFkgkgxrZ3B9GBDW59SRQh7tBrdjP7zMY7tRo49UqAALB031PHiUGjC7xjAeSS4v
M/OfLqNEa6ZGKCrxyMuWm3LeXOYB0pGTaNg4SBpX07Cig+0k1npy+w84u2eMs4QffeO5H5lRt0qo
h2pIIUN1sGR8J7yPl2tUVdR4wefPAC8M2ST8DjJ2n9vFZCSs7nlAWV2Hsbuu0rHa2fisH7kR6HWc
moubvLJfY1lxxpnnFzPXl4LoCooQDRwqTW7J41oYsHEtvxpQaDnKmMCMsy8lqGuBK0b4ij4ib6Is
tbUSuQ4bfaWT8RvHYT6O/bTYJX0X8T6LD2EoNkMif8IRj1cBWv96TlHLc9cyaUhQNSjGEsKO7U5b
Gy0eMZePlVX5L/B1K4bg4yVwa9CFYEfW6ZxvQVH8mBoqg5Vd1GtQMejwYjFgplW98uQA+HUw5g0+
h291b3EPssrskCutuNfIvRXkD4b0n+bErCg1EB2C3RCw6PCA1N5k8ybQRq9FnW3LTOwB7J1VEVzC
tDriO91QLrVtCbDiU1/HSbZzyPtr+K991j+oknRD6oSfbms8WCHFQ2qEoV0ka4/KBfKW7tX3uB9F
dbBJp+JO1poPljgASn6JJ+8U2g62Mk/fF3V5z5TbpseNYosSSVnHYXCI+ppkoDT8ABaHLtONMGOX
9NfsXeRoPQQVZgt45gR+guyomPtS2ngTAPUqnYHGg2hjzwnPz1xxN64JPC5YUeJ/lDPXwGTmtZfs
gQG9RmZzcPE1ziDbU8faOgLRdJ5AHHLPiJhp5ehmADJjZlM3Ka5KYt/CBQOurqAWbzCasGDbAPB0
BMQIpimiv0fELcuHnrzbcHbGZjhFVlQdKH0AHdBPd7NrHtJ62OBiwQ6U9VxyfcXsuak3zZxtTas5
cq2lxWs+6x77QMXQ6W4C8HAOzdrbhiE3JkfPT0JFOB5lhmuby1qZ2sfUZzpXNvaGI+hta5h32O6Z
K/ohJSvINEb2pkN1kkP7jFfzq0+7R4sJPyCOqHxhuHFkqd06fMVVIOY7y3MPWUWc06tNi9RSHL7M
PS+eU4I4mMYUz4/hVWvXGL/1sR0f3cGO7syOKas93HudcbRswqboh1+iHfb+aD4QyTwW9viSWdVJ
cKeWyAWqwRXgBXeiRP33LGY19C15ILWjMN6VwNsCb1hndgHIEBw0Gal2LX2gpbwT1uA8x7Ni/t8z
kSnu8lqi9nBIzxyfdKyfgdfksl+HdIhOxIMAPDTzJgJ0xQzGPhKsvZ3tdMYLoh+qnN8slTjuOt2G
RNn1voi6n+mMe2OERufVq24KHyta59Z2U7+KMnpjNszwou0OtouBcDKbPQP6T0uPBzxsOAg6491M
OakJrMNMvC29oyjmRRb2q58y7iqNemsa/R0lBA80r1xV1n+3xuxCEmAzCQY+qgv3ED5vooZ5Avlt
0yzQ85AJOUXcGehyNwzGUB+bPLs2vVfdh4ONTo9otrJEwrAJDGNmmTujw2YR9TwBdQ0V26JdC+Ur
qzE5jhIrSfiOuRc5Yjy5pb+uHDPdD72FYdAXuzkCvUJG964sx53qcXc4mLD8PPrm1sbGybOTyCiW
7atv2LYussrfEwpO5WzvFV2PfSpf6NZDJuxi3pbWHm/KOfwsKYvl05ZFFL3hKYyagSOB1xTburCu
JLXJsBc0LoVWWBEjIQ5PVV6UjdXG49h0rabhKiYCzeN061R08hYJe7ODcgPa3Y5XQ8nMg9quQzlR
7erP9qvEgctmNCA9WVBQRRrfOFH43DTct1WrDnY5nTD0389m5O1F79L3V0/+ysKcaST6ZezTOysW
XxS1pjdeZT8FDmAd1gKGvlaVwwoBuEV+sluP7ryde3GyrSTfgk7PVm3t9rcx/B809G7t5flzYebU
1zW7NNdvLbtT2pPtz8zxUoYkQJgjYduQoAoUSFfoV7xsEwxx4nWdghA14NEKByYaWA3sxL3M/Hds
BrvRqxdY2gstGd9lmu08Gow5z6MCLrFkDgSnWYkXxnfktzyE0DChlJNVU2kQr9pbL9q/wh/ZN/NO
NJyolB2j+PjeFbX8oSEBHgXkyGv36LfBw5BE75WQArsoQMRsRJEY53hBuRDKSkt5T/MX9AQPTVrL
BrO8aTTE3XwXhgKq1Mx5dDV4pkEADaG4FfEGQRzaHvpolhlbK8p34PxXyjXh3JgHHEUIqzknRhzN
nWvdy5yAH7L3T1HPT6P22MfL+d6fg5jNmwriMnEffeYh5ew+Iv1r2raS98Zgca7L8M7vSo/FAzU7
c91oS4XON/pW1z4lHDfjCHDAUwERZu/sNuMZhwB0OXGLEQZTo7H3qeRCUZ93U2Y8WanA+lc9TVF/
qjQ/bCLII2n7I/TdsxwdXBk2qSZrk1J+OllkpqAG76SJDs7zumsGbd9YXnkfTvUXvYzdxi2p55oI
9q3wuK+q1n8ZpsY8iJCvgYP70mXlst9oRE8qiw6cAsZtWWbhux9kkJmMnFCBAvIRgDjgD3n5/eYU
uqLZ9R2ueOXaTzM++BWmbpb9KMWdjYn1pqXYyRb4lqIJZ0vDKoxR7VaH3rET/kGb5XdEcOoH7H1k
yQ+mOdSQTQVySgYOxmiqN1naSPaeSxmR1679pe1IiUnS7hscF0bsOtSkKOsmG2mHiF+auEa119Kj
yJKJdpa5zj1ebERdFk68EiZ9Wmn+UQkqAfx22DA+3DpaJKsmGJYeWyN+LKvgDi7bUvlCIjSB2NVl
MrjhoUAiX2iPgWV//afDMaGaW0xdKjObC3fuV18xsR4CQnx1h+GuYGg3t/bHbMfMQWFsNY74aOuO
Hssx6Ld5Yautp407XAo1pHyJ0Jq3lKzR8RhNpJxMFFiQtQONYoYPGTLGrm1NdypMngKbTg5pI0y7
cbvmc1+vsyI8j4CH+rS818Fieooh4omS50GElEqETPwGjUXTSmrgHQjff4O2/puF3Alf//i11GmB
NyPySJem13+Scz//aD8//qFz6W9/63dpSMITDWiblzTSLpH1v0tD9i88t1IE7ObShUP9uzTkUESL
ZAOTHk8OEHmLn6ut+i7+r//DH5loOCgDQvpoGp7/r0hDtv0PSoyLLEQO33dBshG654f4o9jg4rCM
1MSUPhigzkivfWZ795/G3NAnaoMuCcmgm7wU30WPGAAuo7lpU8aXHX0367nPs7VMgkebmsq0Uu9d
C6QhIUJ74xXmA0dV2M04Fh7yQnRw4bipyih7iILmqZ1mDyCovSok/KfU5rZO4uhbXYv6EBY0rvbV
Lhgg4ODvGXHJjG9O7OCynsEeE7mMR7mzl6t8NOgUDKj1MYsJb0Jk3fXRdMvoJd6WtcYQ2PHx09J/
xhlIcAfCyCodcHCHTSWRRcKHti8OOjKfCcpQGBLiyxQd/jPQ7Y7XmisZ61sE2ntXZwOHQOfJm+Zz
52UPQeZeY0dVa0jvd44ErlSl9imIxA8xENLzipp+ixTkFaW2udbrIgiw6k9XeryZjXZk4GX8htaL
NuWXOOik+U2mrINui9hugfPEv/dpdf5d7pUnQ6WPOnDPJGLPVlr+tHR5G1OClAUA2vBrFW5xmOiN
A7W7qrLmKMLkQRbZo2NPpzzOD01rkJdNwr07i3NbjeQMUVBimxtHWXb4aJM8P3SpUyHpa3OtNTSk
RLSgSFMMoHU2Lw3crbevPY/XJixW0Bse5GKqGNzgiVLTaWdSUnMt2vBdR+UlL4p7j5z/6JUHkXMa
Cma1Ca0OzDpWTJkRW3KSH2Gfg7BDcqi6LfwURr2zB8wtfwpLb76ks+y++bodJmZYFZ4WzgEYm59N
Tj43pZtdbD97YdT+WgYsbpNMf/pZ++GBhcoSee39GMScDfaIBG4p9EPX1j+YSh6UfVacGm6S0QaG
72bAvybydZmRPVAG9twsCdvcc8tV3oXA6ia7vKdy4oMx+V0VuKuSFBTmzByUUrbO/FRyQlhQiqP8
0ECF1vbQf7qS574OxLSNPZfZUIOr3RbTY59wtyrMGut7uW8HOm2szsLIMhD2Gf352PS4+9rR6fex
UYCvDPahxo5GKFzdzPlCyeEKSCOauykcZjiYQB8rcliEPrvm1orCp2hCsmkWa8aAW2cAjgq1XMJJ
w4BTe81X7XDQzBtoJ6npHvI5uIguvB0ttSnM6eBQnEQ2oyEFnT4VdkpaNvB3jo/OkiEB41OUr1mN
SY3mAdL7YLOc3NoO3OKQydR7uxyvW3BnOd2wVOLSLTBN/qEzqcvN6M0N55a0DkW6Kqup1F3KdekI
KlbcvGit6PPbMhxWVTN4l4k6QYI+1PPWS1FvvFT2jj7HdGep8R1Mqm8Lf/geJuJMloXdX25KU0xr
sUhT/YzneOB3YriCRyEzO+Ig44khKTg9HDW6ZG9X9Aq7CsGqnSaLIfz4xvR3F00xjZB8vkjYU0yc
0FA8LlXFUWJnd2qgvrjPGMz0DetO4Kqdp9TDoPpbW+vvHd3HhRQnHpoTMt1rk/l0eiNmZa519BrK
Tq0A25rnp6TI8MLxI2jwg64c1sKfn+ylelk18KfDoHrXujrntDMrWpprLImIOJCMDOqLlaLKWbK3
m0u5s+FN3KhYVakChTVKAzQaSUR8iVJo3ICEbJeiaLFURv+6y/2b7/bsuAxu/meqzbnqfpTzn5g2
nBH+9rf+vtu7v7CL+qDNA8Y9YGp+2+zlLza3dfbt36sX/1/BovULoWWbuBzTI/bzP2z2dvCLj4mZ
U7WH+xM2zL80B/rHrT7g63NY9jlBMI76y1xBjAiTYwlXkDmzbh40nip3/PmHF+T/Z7BD683C86f1
goYex4YS9MfjREKlKzcAuKaB/KEcLKiPnXr559/iH7sB/vwtlmnXH8YjXib9lq4/ZIw22HbZs8i/
jfo1qB//+bdZhmJ/mMII6y+/yV9erRpdIDEbXi085s4HkaNnWu8oCtT/C+LnH9tI/vzr/GU41+JW
dmLF90nCTfM26bXzpanB7jb/y68j/rtvJCweJX9BJzGS/PPrNismPcubBgBHgfKX5odTJ+eJi/0u
XS5LfpZ3W65pm6yW9bafkm5TLyF2kAxqm9XiqLQb7Vw5niqj9W9il2yWjCZ27oEBk+MWO6psaRFT
bkEYCPtYxnloBkXj+AnhG8+BZO2GAxV7qHPEpC4ascOit4Fq66Yn0QXyreTMxUTIrbclQ7BVXGG4
SIihjDgXgPLiH9CEtTY17m4LAQc1xyEaXNnRuqQs6s6SwdVtnILh+mSsRO0CgaSJDI+hmvcUIH1i
C/bZigXGLY9ywSxGIpWSww0q6w1nXupwIhnsG04I0A/Ep9dheHeW+jFnKSJz3PBNeNNxgnJcxUNK
yR3ntJJpYo16PUzyuaTNrHcKwUaGMD5wlXXTcD045DtaFO5VZOvXPEnir3QpSEMXN1nWx3OD8Ut7
NEQUCqOivfj8q43O8gta1L7J0kuF8BiY1R0Gm9usayGM0M/GOecjl8MBYas8lWlHcGbCuzFY3G7D
hoI3iuNfkqXyTS7lb13YfivgBPZLLRxGtR/KZUbgeNNzLeaBoYLV790AMFK3FMuZdh/fEb7rN5Vn
nnUzPGbm9DxICV2crb2knw7nFQSFiKCP13oxmXs9XC3DAkDqDA9D6z4aNN2p0vuZ+mHzA+evuan0
EMJWbLPXWAHsxtUaY+IIqo53hQo9dynTw1z/1i/1ehnJeUHfnnQo3ktB4K0jciuGSylfBKiGf7Y+
NUxokQIf6dLe1zFUvqlETXJ7AJ4wRsRTlsI/b6n+6+kAjMjCYytlvlRgqUxQN4/+Uhkofy0PrHzs
/sCGzCDb1mF4G7jeldTMRVE7CB/uO5ZLiH0UEkZYuNfI+BxEP/2WkxmZMmzbnJiAFObbzMxwmU2a
U2bWTJvZDPeY39xbbeiXmAbEwvGeAhoRx6UaMaUj0QyDmZguOOsEkhahC189eHQqGoJyRUaZ/iVC
Y6elb3pvlKFuzUmdZWLO22mpZyQmUtw0yfCd9+LOXCoci6Z8HpeZmtdn36no2UcldY9NhPPebP1P
wnX1OofPVM7tKyHJFh8mXuGKqkaCAhVmm4UVHKNnYzS9LbT9nBeAC7WdGNtKjP65MJH+PZfSy4q5
ywpKlVrFDaWVqffrI7Dv0gZUdKCjs4xUSzBXXLrWP4jY3Yd0YLZkSMRYnye6MVVGYbiBAxmIyPCZ
LAWaLiiWYeboa0zzUvLdRXiB7SFBhVPeQx13+sD4MFuFNSPgoNYfoeMka6cqOXxmYQMWl5YBU1NP
axs/qalNKDw177GFFVssOXA9LPTlqFyOhz7fxYm46NXQVDd55C7CqQFETVpf/eJHHOdrpyF76Ijz
vFUxNoGeAifdHvIdJ23/MtId/zqm3W6ugMo2iI0wi3APKHpSd0MwMxDz9d5EoZIt7I1KB58J9spd
o0Rwm2Rgm/MajkyhzQr/KhaffPY+raL9QUZ9iYAKeNsmSS9CRpQMjYLhGAUuiVlQi+4P3xw8+Tdu
353zYTj5dvxIUITF2XBXXKGzTZAyeghmTNfdEC36MZMdMbm31fKIlkZkbxhGPjeib9ZyaLFH5QIe
R9jfCScZ3mQfP1b8alVtv9ETn+8LQiAkWOZX2mQjuNnQhuweM6HXs5TsZB7u08R8srFM6ZpJxeS/
onZxN8x4q8UhrI2flQmFQNjQ430GeDw4lIdL3PNG/dGjeZdFdwhb7xQP3XfL7ledFzC59M9DygAV
zeycl6BWo+iORY/2kYyLamFEP3AUFjyLwf2cJiUPQXxbzCWgWjisPRTbRvDkJwxt0bjdKwwutdFj
Y224whIlqTmTx1HzxnWmubGbkrkrUEpi1+j5DB7NZ66y9C0nTfIodJu9RGNgnznLORi8Un/VGkQS
G4FyuPj7BuNHmIwIE234M3MNbpa6vHdlhiFODDbFEtrcAql/DfIpYRzb3DnL/23V+tuUlFfQMRCo
dXQiVCzXhQ0yv2hIeAVZgKwb6eauEN5nJvMv0x4ONtMq7sQ+r64oH6M44U+5euocIigj9WtsNXzH
SjTr3Laco4WMG1k+dnBLvCalhJJLjU0DkCdykSABl8aeOre0bB347MegU33ozf60CWXCmCqrj6Ou
wHdrKPF8cGn6ZZ6RU2Q7PlByUVB3wZTfn8dvKjMWeIq2NgYW5sJozojih5nQFTOn+IXClAgS0Wyv
Ves85KPVQ9EPyBQOmQF6ILzOXH+nKI+2zlyGZ7Io3coOkxe88SR5G/FqJereJXq74xY5IFSY7Hd2
eibmcI9CRecGUV5HUUlbyCe6RGgDriYk6MjaQ0Fdiz779Bs+aG7aPDSuiafZgEzMQK1OKTkNDAC5
XuyJjWN29A0X3lvTpim2BhRdTfcZwQKGdzm/Ym2oZpUsqUZS6K+1Fb+WRgFIloeVDC3skCzAdU00
BYayaR3bJKP/2GNxmcfbgZzlsFwOs8EtXrS9GFTSvtlQ70CtaI0juCw2ixS47sv+YgUFse/mfpTi
fbLEg1UrXhMzfR0Y2Y1ttffymDEKsjmEZFvtZpqoQrNnB1tYRWV3n1KSvKo52bFoSuCwoQPQ0DoU
fvGiOv08a/yveDyeYn5kfCfGghmL6aeI8wvPzhlf+TGY22PRh+zo0NOjIomoYeM3Q+0o7mYGccus
dJtaap+YyQtu/5piqBpbAectaqTzEU2bJc4XjPaL4Dqmw0UH/ipwDLh+wNiFOXxXMyqO9n9Ytlms
vJBAOvWGV2KxArYAmJckMrwDcggT8aT+NByLhFvD5teG8hy5AMJ01z8ZdAdfTQfFcCJuNinvQGEy
6xSaW7ekpY1q+l708s4sxRtIOvZwIgyNDSZYowvR4eVstA1MuyL5a0zGj5Y35zrVoPg6wS5laoVb
RNyZU0B4SPtqZYUeBCYsJ0SJvlKBOdMJcDyPig92x8rLY1KvbKOqIHu5xmq2s4vnF0TGrO5LtSLH
rkothYqZMPgBIGxZsAEJc2HkM4G/yQp2JiDi40YnUb/CQYQ4B5Qmnxf7ueFTZ1Z98CrXxPnkk1Uk
1hb2L1i8cF4bdcSgSn3j8/USWEC2JISKIix+enGqDnFa8tYJ+6vPWs1RVYHudjLNKpmTb0RjbGd2
syGT753PFLLomdOKrqCPZy4QScKsOowGAx9Xe4+AwUcCPvpdes1z3XBxsN1ir4b2CMzxOJTmNbTK
W+7M4Al6up3H9HmqTAaT4PmTjGRN3O7kFCOYRiSay3F6EZLnLucsHFNGMQlvq93qrkejNJe+BaGP
pC8ZUqUTu7i65hZH38g0jvy6W4vya0rd9lnr7ISlT0FK6rWsSAvH6VOW822Fw1sps+RO9RR9eCp6
1H52KG1JpCyaN61WIaS5gdxiVUcwrjuMuSIOd8UAit7qcC9EymLw2zE88kd5yyxrM8+ELug1fx2W
6a0d6KcgbQ5JZdAU03VIzph5VFXVNwmH4lU80+ZDr1m6SlNA8zmSAshLnBvQWK694YAk9x7mVJ4q
2unGiszrTEiIL9bvQmW/mLWJecchIV7zZdMmf0sTYHJxGT36JkD1ZNgrXZ8yPE5ZNW/cGFE69Iq3
UC6CfofNAXzSgczr1Sk7Wjxi8dD18JhHNZ0WL+Ub5rlLF6lvjcTSbLZNvM6b3FuDq6UwA1QU7qJg
azkKtGbTWfAbgEtleVCt//P3cuVKTdWWS6K3EgO8DRqT+9j4aCZQCpX8mpc+ZYdX9Dap+x8k1khz
UBq7SqhfLtsI1MTSyKwDr7jHH1/d/PMb8X/To8joBQieEMxlHN9D+/mjkECHnQNJg5t3fS32xTHf
xM9yjyicPY93LJa/frd/Z8XMMrHWSvefSmbX5Hv1H1cM1EzV/iSc/f6Xf1POSOsjgTkYqyk1XpSj
v8/J5C++wCZNEe+v1urFXP136QwLNWkrB38vfGTTxDL925yMP3LEMlSj5tuW/6qFGqnuL3IQyp2P
AOcvszq+mrWoK39Qnew5K8y+mPDl1KQ3NYVaDs/+eooYIpD0vEkrJjkTkvt2LKiSUeQ2ov4s23rY
ScN8IeZi32BDeMc49TQPXk7HhPuSRyE49aA8jgtz3cH+SRUXckcdQqgZak7uhtcd/BbRueLG52QG
GXIUxu1gAHgLWuMT//SBfOEnw3dF4i26DlQCVIYH0GfyGR3A7Mrx4XAG3QeaW7L0VQ7JYr5XuH19
cyH1+8aCoTw0OMFZXTQRjWqgtGpp6oFlc9MORcepeQLE0kwHoIkF+vP0EkTy4tvh1U8nzEURVgxp
vIkBaxUrQKfCa8TxvpOwYmumK1gD9A3ZnYhNkSU+xNJjEcO2W+862M6TTtHlU33vVAWHh/QnxWCX
1sckgOxw4zTlF0N07tiEudaEHSkwFPlPIeonyuxOTk7WT6Oor6uAjI7rUFfQ+ZCnUsLZmd+k26wt
vwsVT6dhWVCr9gWeDWU4CVpVTv63yoKnqAAALMM7+rXIr4E4gbbdWDex9g9TETJT8WHEzUJxrAPq
LOa23VUqDzeup48msxSilq1Jc33FRqVpMMSlduJxdfC39w3ncdN7tHV5TW33PFXgb2zFImwU1Y9c
seh4xXvYeScDaBbTm9QiVs15xVHNse3TK9fAhyL1ECXEk1JYB9iG+h1CkbeyxazArnpjtqlJdm49
lJqgVq/hSIvRp9k/Qv+8gxW7C+CLZR+T9xFzOFBErhzv5OFy3kE63ANcglELniAMxiPXv0PUOrcM
s4/OVNFD1hxmJT+R4TgITPcJRV66AqegjmbW3M6h6wCdQCXMiC1P8k1mJ5A+mOM6apOSJ3xkhzx/
myOYf1AfBTJbGMpiHYXNZeioFpqq54YhWsaohOMilmQ7wjgI4nkdUmGbllC8OZNZJw/ecEzz6VQ8
RX0AM+erTF3kDYFrrnwAOwgIAitw2j+3s3FyJ28bO5eK5E1boIbNrbVnG7vi9d915mseytuhT9Dz
WiAyOYUZBRad3j5TZUYPV7QNCVZ23ZcLVeuOrjee7uS5r/eFAA6HlgX1NXYvKaZKyjmgVQzWfU1G
9yayox8BF52iOFA6gmvyVgl4HdSX4HbliknQAL6jGWa32Kq4KiavY3XXae9ZMBpS4sPVYoeBEjs5
OVDT/5FAhWqK70zWMKgg1+Qx5XujExHaSpFYGB1ZtAO5io9K4zhPjbAewJY6awOa3Quz5S2e1WMA
CoHSvepFTfFHmxYoNY71TJkh/4Jiso4t7FNjpKFV+CT7VaxturK48IwpaltmhWAzoniNjKa+FJ7A
A34nrLtJ8Fb01IVzVZhXFr9KCiJtG7l4T1QE+ZIWJwgTQOCsIdrVmiqqRhjtVnnRDzUy+HVCi55O
zdycbOHZx+zXlPN7ZSkYzVgR56Rd5X3+JI36UYf2e+lE34a831gmCGDDL74qaFaH2S1gESvybjYf
6PuYgsT3TEBzKN3iq28KtB2f0b8dPIUDPLTKUceE288sou9miaZSke49Ag/9mFWE0FtWxrFYCviq
wJwehnr67NyBgyMGxhHEd1zIbk/lokZAmm/JHWLJifNXbRS8Ex6O+IQhK4Ua3Hz+7Q8PDM5s32TY
8T+P2x5/kG2p/mP1kX/Am/7T6eG3v/3b4YF0hS8D1lSb4dMf8lfyF1dgkg8cjPCAcdi2fz87SG7P
Do0RzEIcSh5+Pzt4vwSW9FzPdVF4PcBK/5LH5tdK9D+Okpapn+9S/0l9A8Eq7y9DMdypJa66nmtV
5mHF1qqghaF3t00EE8GPRphwRglQ3hixfTSpJd6JDfNcR/ULcthO2immXrMi3TEx/+56goFJRuBD
S/5/N/HDSy/SidQM4nnpCCjwVZtDAKoajuV2LvdRAczW8UZ5rVRcA1ts6gsjvCti6RPU6fKQ6Urs
s74S5zSK0zfRGwJM5OC+hbUa/DXuQWyhPRa8Fwz/4TeD0XXNfZTgvNq5Udee6HnFo21U2a1BdAp0
uVMPl7zVz8OY8nH1sB2SRzaKddAD9u9S7DCoOwhuHC08sILcXzBxiDgIaiQ3mXx38zLGxYas9wPb
PhecOXmYdVFsihBKQx4n7SZ20tvJ8fZxZvFDDEBzajmx7RL+lYmXrtmILbiC+jFqecUyNz7r3JpX
sdsHq9jv7i2QmHEMQiYYMJ0yJWkbAKAlmRiOKslz488fVgEsGmThWQZztmtNj7i6+Tb2xQNEpmHl
N1iR4fdLp6Yt1ifIPJ94xZ6BX9Ed4IL28emcMlNwUfkUjithYUYy2UXd5RgWLgeyrIA93eKe7ueN
yJqCyIvdrmYnvh84zTnpTC5bzBK3ovHZ1BqmtoMz1l5Ogl2IibYKP0hLHcAXMhBdjo3ucoCExM01
ezlUak6X0IHT1Wz4L9Ny8HQN/QRr/n3QDd1/xIWd5ZAq6IxSWXyZYpPLF9UFPF06hI4U0E1Wi7VT
JgdfxegwDonjocD9n1DRKSfcn6U/PfsDymDKsjj+uj4uKyXHEmdr4SOLZ33C+PypllW1XNZXuay0
5rLmziy+lR8FR2tZj4c0/KjRPRQLtbGs2JqlW7KED8taXrGoM8UjO7Os886vK/6y9g82kEykxIho
XPHVmh3YqhwYiDazF2CkxJXTp0Wp6wqLClAjOw1ifA/YcdjEzv7QLSs/pdE57qK1lYZfRirbLWDL
cgO/U+3sOWdSxX5Ws6+hrHNaWbY6nUWvedfMKwEz7CZKg7eyc6cbBe3iEOWzhkWQGNFTj0YMbKU7
Ts70PSGwEveq3TPesm9at3/uG8xyA1WP0ArcYzhbQHUazlYjV4W8p3NhsW4PsBHiABbFXBLqyc1D
6NVHP8Yaa5ipQv+YNMk+XFQyTo/mTBWVE/BbBZrPOpcNKqx998Xju/kl/Xo+zJDMRWfKFypDns30
VDnAF3MsvTI2ya5jpAKIEd+Po3mN/RRcuruaG8ZB+IeCC0i50l65Ys5hHcJ7KBOxd+yRavcgeOWM
9pSVMQnCKcQNTyH7GubDt7Jvfna89DuMdUgc7VTez8mE/7sDEthCRMK3Oyv/pQIccBMbUbPCvUPm
UjDt7UIbfE1sJPdBuAzuqP9ImKi5BoVyJQhEZMAXL7H9VejmPzxiYFVU7j0DuKrdyYvAWZQnMZgE
y3Yubdh895KkOUUG7vcgKW5dk9eOCKlzdL2Jzs7Kip+qxPVXzeLA5co2rvFCDtvZReGc5jTdZ00a
3TtdYh/bsYpvZdV6/5e8M1luJMmy7Bdpis1DLzEDBEESHB0bExJO2jyqzV9fR5nZ1ZHM6Aipde1C
PJxOg0HN9Om7951LLDHxMhx5YCkCb9LR31aM0Za3dlk6f6Pk68p58FfbyU8DhND9MpS826iGQKDf
KkvV2lsRsg1yZx09WFtu6pZ5uT9svn9i7fiZicQgLZZTfIgac6mu61k/jsDAJAYGRvm99l39FSBB
ferMjqxQkI4A158dNMjN96/839w0oXIxvltN//+651HNmxc/583/+VP/qndoiWi4iShsDN91MPX8
d7PE+gcNFB3+lWfSL8GK9N8Fj6X9gy6X5XiupwFQg/79/woe/x8+MxtqItt1bdPXnP9JweN9j1X/
cYWCBVH+J2onTMWmpRxNf2yWSM9J9THBYeEJDV4lr6O6UgxQQPJVumMcbjWKAE26WLj4PQwXeKiT
doRtjRJkYHywguFYMy2yEB64OZchypUB7mlpyC+i5Oi6C4nXo7tk7TTtHE3bgyFc11rnrLJuwFHh
EaII9jZHcsNlTKbMfoRKETBNV/RM9sa6LH7pLuwrTev2YwMVty9KyrOYEMSpTPa0N7HJzOZ7Z8Cx
c8Z+WujacGuQBE6n6pM6iQqiKc8A/Oiaw8ArmGq5zy1wNYFBT4W2qWBmA2AfqLp5rdy6hHTemqq1
XjthvDNom+RLjc57MZQ8vIH9OWaIwBlyxLqgPW9E2qkWBHtVkAY7KZ6zofkVNuFZ+qgYDhcbBaW+
MWn4N6FD5MtUMvSahRwy29cxH5mmBUsFxoPIU81DGDHAFoMP9J7oLRE/6RGwVyvBYVTSgz8CF0rk
8NtkImUhzPyBJSKWlpIsahrkyw4VY1Ryhq2EjVRJHDpah5i9e0ZI8IdysloysuMtApQRHYVktOhw
zN+iiZJPEhl/VegpkxJWom+JRYktEtWlRH2pbBvaN3pMnrlH/Ogfdmuw7aDYuEq6wdK5p9Lgr1jD
WxgK/WVC58Fhii6C8hN3DED2PSk8rlKFlDyUKKEI8UqdSBGPMlQkeio1ywhhyavFZ43SZGqYSJX0
FKBBcfEE0I4PLtqUrzQqJVYJJVth0GPMDYAU7TSOdo6bPqeoXFSojFSyKTgl2HKhpLBIiWK1ksfy
ILzg1bkBMawC1O7HqHhgWksjZ5Y+YaxEthi1TVOyW43+lqfVc44eh/bPJTEm1SiprqDOwIfUngIl
4+X5cDAtko81XcdTku2KqPr0lO43IgAOCIGWmzykDXsP/Q6Chn0JnbZ47pV+qITECUWxKPDU+2iM
Qag16ww66z6FMPqMxEnJrzRJtMlWw/TWolZKVMtKyZfERRnkViBpYnsS9AmROWHLvpaV/vqNdW1U
gTUqUZShO2B+yKRCMObObq8Sft03q6J49ZSsaie0AIERobJoOkd11FeSbLYuaqyvZFkTfVYrsPzK
Ut9h9j3oJiJbgZbrmQj0Q4FaHUipNIH7RGm/WiEgiSs9OPLrU4xAHCilGALss1DasYsMvoiYM1hn
Eh0e8G9NEijj0kTqvOoNqkrfGebOGE19WQGgUuUg95LIZaMBiTRW7jORAr/NIZ+I2PYN6KKAvSDd
QBHK89sS6ZmN8XZStC/8FlitQ0o+Lb/NYuer4oy76HTWQUN3FaFf38V4qx2rD1eRwyluqLwayr3c
m3bpbWbLxQtVMqg0uviNcSvQ4y5XpWd8uCGCL3HwuDSSJPmVdylZn2VgHl1NgQoNBHbb3Dn2xFxe
RWaN1U5fzlC6j3xe/Mrpbp7Ec5AxJpiqLl05BfvSuAztBD2Hduc2RtVambPVrOBmvFeWD6szh+rW
qSCrANtQkPTMjXKTyLraVx6h9vB0iyenqpiTqz31Z91SNDSFPNvbaQEzB3R2GzzYtOqiAMxnm8q3
3IK5I7VkWsnUeaj5ojzhfwVW+pZijhtnxBdp7VNrfmWYBhJJmb2ag75vSn81BultC9KTSwKMNXX0
GBmEM/aySHcV8XyL1qE1mgziWsQqFrRrjxDub6qWuEPiuKJjE+rMaFXph4xnwqFCE7ZGBMVQi/Rj
DbiBg2VE6W9g98qSOwdsm9U15VZiMYHuBysewMrbrKaiyWV8N93MXAQTgwCRGY4Avb11SdrR8xzy
PVm1A0vF6x9TB3jHGFYPni8yzvyMkNllVe4rOcY7PTVv2UDdhUdE4CztDy179q0QeQAwUASHYWla
EzaZT9cvD8JxXz3zI8uHTQWcOQOiJUWRbmfSahKbEtcanY2g01Y6txD6H1P8I4s67hZeyexnTnTB
YO4pbxOf1mCNxQtEO+McQt4g5+66qLpjsloFntDxl8H0EerRARGcFmx8yUxvzbwdMNtiHw8zc5ka
H74cgy8GbO8kis6ucpytS84YoUmBco8psJ7yFDDy0p7ccHoe8mxVDcQn+pC3QOUmecLT3igMB7uj
nRu/zLY6mq13V5TurxSiZIcfatn2xtmlPg8n7WOGvsmpQm4tH8CybhMtS1skQ2Jo7OIaZ/LaQkgv
nOghjFvFUPJ2/Qg3BRAVVgA735m23I9CMrgJ+X7IIKNnu9YNQc26d2ZrIrlDW0MLYV9nn0QTupFm
8ivw5JXxhnt4AjwKQ/4CHlcNswv2WaYonLh/seNxFWcm4GtrpXdwfoOAUV3POFmmfzAbb+M0dsP4
U/4oO+uRnsmiKTmVd+FjocODbuks4wpTgwUxq7oiSqeFi5GNB5xV91J9udRRLsw3aPXNLm4CYk+u
IsFegg+qmvE4ArueGoaH+LMYAHFN8zUbKbU68UD34m4qI+IPgvWotTd1PNLuZhvTVkk4YU1tNm5U
fEiCCTEK7josUL3Ilh3znVMpb1O8ZhCOCeKxIKlVCr5g7oXZ/+p8KouAs05X3uWYA7BF+ote4B7l
zNe22V3gGnvQiTcTL5kKwqZPwN78O5DPlYlFijP1wE/NJAcqtkPeJ1uDxkYQlA9kI6wMWT0bubiY
erKxPA2pLHSpO3618HCxyWx7m5mOmKcOdWcZM4omnPKp7txF7rQPBGkfw5oYw1bfdW74nPTdmpjJ
femyz+W0/dHypsZ+7CYKFWP27x2fjvNAjLvr7yrw1wSjbJUzLKnlHSbiTUdgsBU160H4a47PmzHq
VmHCyEvbLZtufsCF+kxhfpgj+2g1AFt6BUm7ili/rdvhZMYYfyLLIsGhXwYSSWtYovmjPhf6ezEy
rjz5wzlLecTc+glKHqNrwWkEttEYzqmwzkM9n0z7q8x/A3XbGG17mzvViWA0wBKW/rt0/Fug7Bs3
Zf91huKjN/1FItI9ItyKmgkDGwJJRaBE5YS7ORlwUN23uJZCIkZ54sXGrPXyOgqjaYgYgPEgMuF6
S4Om1UMIHs9cEew0oyUVI/ndkxF4PLKleyDNkWEpy68oa2w8yYTV069rCjxC/F+vqz5HsjB2BlBy
QIFvxuhnrBluHC66t7aD3Vx03BLO++cAZscyyWcOlVr5yewNA73JcoBEIZjCRyFJyHh2xkezmSIm
4JPtgPXMjMk/q7sZo0wcswPPsGybYZpXLRlR9hxRmKYpXQQvTQCqoiOajkG8qTt7MALTmLUrBPjU
ibq09W9jkDQJTYvCTJeiqB/zvv9oVVBYmtUn1zU+JjJcVmSau6CZYdz6qb0RQpxj2yK2iimfdtxo
KQyVoh78BYe6aDV0rrZjqD178PW8X6MxEjblBcd6CPZML6pe8LJ3xjt7JOxPQHPOkd9EhvGK04eN
ZNs2OxvItF+kZ7xdT2IIwl1Wa/I5rJrXQWfOOaD7MIVIUnjht44Omk+g7JH4AOwfL5JB4yZybpLM
zw+k31wHjTLfi8Xd1FCEeP0alsshq+wbZrx3NI0uXdDehEb2qpViz6C6ZMgNWIYLBqMuV0aMbX5M
rK1pMOukj4/WBIlPa3mJNcDnC0iUebV3hvDFZQYR+GThvcJaVZHcNyAuNlWb3jKzfhcnEXhRua0t
/dOyubImfA9a/WUOO+JIZ0qRd3KiEKjty2DMB69Odoyw8LWMwyoq7JtxKkD6BXcZIEaNfkRotA8Y
eHbtRDewaS9tmr0mc/BUxeXpr1shP80A6nxLM9/WTM7glvGzoR8ykp2LlgMBabYrN2xAIp//+jf8
57AG3Bj+cRhgLEfX/jEV4lgCj9xEEU/YfE80XrICezrq2/ruf2OH5cfUtub7DA39VYOl+f0ZFj8V
pX/+2D87LAxeQSFhaNsw1Fg0J/H/22HxmNaCo+eD3LE0nX4Y7bl/SUqW/g+T+HFMMcx6+bzruYp/
jW0rpwoNG4h3NiPlOpbQ/0mH5T9agJpieHkmBGXL0mxGxP+9wUKYsJtOaUiXVZKS5+UwOk0LaaA/
l24Ga03bOYP1WaN2ywiRQQxM/DIYYRYXwgCodPP7P9y/P+sNOoqk98eWz/cV0RWwfSLbDUSuf7+i
xu5F6QYMbWTT8OpaZIil+OZSJ1z1Bn3qKPZXbU/SaodBJs4ueTzRbyHzEERRfnGYZ0ySO2wrr2k8
YZ/QCU8jeuaiQuk6vo2F7/XniRg23iqYX/wnIZP1wBGnjlc42ygHYnmYWj6qEYGzTvmPtocLHJrj
eSKwnL7mTuDFS7F34Ku81Eb4ZUHlFW105U5th/k8NhEOcrs7j5zXKgLGkznczn1/mlP810bHpVZZ
cd+53Rk/zpXWMV7WraZX999deZVxB1bhySZCzzaLLxDUZ8k8aNe914DO8fthcCC0+2S6xSXsoqvK
F3Sr4lKG2aUrwWTZiAi+eAkx5rErdc370IitqDDIj+BZOVIPtO0Tm8kti3zdO4qlCx5vGtZwmkiH
pJsvcSB50TPaDED6C3abCKi7zlnXRjZoMOBM4Rtv9PUchg/h6O4ZDTqkyHTsTFadXHK+ubxJTrGf
nEJD3CY0/D1/63rmSa+4Lw2IZ+n792Rw4CnlH5csPOgtuCvinWuXt4gA526CR8+B7zTZ6so9Fyo/
ER7kmLEpD4xXeffCBMLug2nyMjaU6IZAGwjEhH+sDbnurYGcL1B+CAl33rwpRwcvRFttm6R/ZRb2
HDgckGVqP0j/0a1tdtfiWPP/VE4ceaVEDMk74nNe5iH9G2il/vO1ryk1WKPDh6EMbIOmGvN/8IAh
eOkcNyTOxwz6c851CZ6qtHO2EAvurTH74p6TK4+DJ6njNS7qT5Oxel+/GFBHVn/9yMEA/fnEeTqP
DgK2hYXR/TnPh4SoQWPUsC/zvdndQGy7ID7KWgfQedwh2BZ5/wBr8VVPy0vl80Tq9O6L6s6AEhMY
/ptVtgf0i3JKnlWMZNcmuIayoxVhhRkaGi08Z5FDVWYP59kutw1ReyAb+r0eyBvN5IHIowjsIGhG
HVAxEzqfgpHztOLx7MKtn4XMb7sbIA/HifG9MBe/q2p4VUEUtPpCysUSkcQiseKpNjNg2KxSm2vq
K/1BqhLDyC4WlGMG3TR5MQdQnfwoUcEfvZ5f//puGqj9P95f3E1HEScNl576z8HVZp6DKZoHQmxl
iNFooKs1vKqwSSxCF4hb6+7TteXj97NeN7xfLMltDGlG14O9Z2Lj6sO9GkNoYYO1G3NexxPk+0l/
+esLddWY5r+/aD3dpPIwGGak8tDUB/nDIqyGkhEKl8kzf6b9gaC3dMggcPvyohHEWHBeSCLk8pEU
Bh5PxjCDsXpqc8jdef6lMjfH3LkPx53JVy3n9KQyP2k4YBq0P3NtFxson5D0ffJKl0bAk1pA94v7
nGH08sIh+761CGSY0msTmBxDibytxjPnmqVBiMM45k9+CLd4kJyJiouVsUr0QjwpVAScwM3Iy7hj
8CsmqbFNCsh9+NjVgul/fzeSzSAipD49wXT+DuFQmQuGGV6/1wWeaLcM14zg/DO7M+A1WZfnoaNA
DfziojI7Iyc9WUD4tQ7fRHpSK2Z2OW+YG4KSjhPuu39qVNfx/4Sf5Z9tfX/6hfg8huztrCDvx1uB
fWNIxcQX0pHTvOxjQiF6famihYocc3RuxRYmrvxozMnF6qzNwCReAkWrHrWXGaDboomg2csezbfE
VVFcmPf8+utF8yf1gjKump4Na5cmqfujXiD+JLABhdIJcipGBfSVbh5N58NMkyf1DuVYcjYStb90
tzIJz/Sn11YoGCNMTkKn5/o3l/OfxQKXg4DoWjxuSpT69zWc+ImrjaPR0T7FbmmnD4Hevc4gmJY5
2VsU8uWblcJqNeVr3lbe37w5qbX+8xGiaY+E6TuU8eaPu9G50jEKpJ9FhP0OdPOSRIn7sO1eaS4d
3ZztfmIMt5yHswiLi2LIJiYX6tukuwp5yDpxl3XdKVIR2JAhEI/XsVVvVSiwdOWBwT824tDakYx2
dbGGWNOvmNT4uk2+nLy8rwRxtW6wZu7x2k7WLmC9J8T+EdZZym6d4OJXGyhbMOT84mLb8qEkFQTA
IWkQvJwIR0mm7L7zSenOWW1htU0Tiy6OER0t09qKtHoKgmDtMYXbTj3kQXyrOvb/tB23Eej2mebw
4E53UVjeA7g9df5+aC5d034G2oaY7ZfSSU6M+a/UspV1c6hy96kAvQda7hx66VGlocRqjkCVYo1r
7eoiwgr5qMJySyQ4TE3FvQq4hYG/qvjYjHScqghCsBasVUBMYpiPNUfJv15Xf/K9olGbnMItx3Kx
f//7sqIrP4R9TqOviOA6q8JKpesgX955Tvs4+IQc/vUvNNRC/fEyxpjuUIgbyKffausfX8Z1qLWD
CNk1YnyyTLbLk56kJ9BAOx4ynD5yIzvvqQniB5rVDKmFFnWt7F5pKv/CWkNWqS6fGbShf5+QKDNl
vMnEAITWEJtII0xBjGgVdH7uAdH+3YvrT26XiTveZTsxOMYob9wfL17zCk8YxshLgThsYrt+m6AH
marut70B4YRAKUVOAiYTqoWe5AcChW9tIkUYQdwJ/0VncS3HtLyvG3b/v76zzk+TA15/YDacftmW
PWquH9tc6+pThkEPCU4NbKvmdviCIwxGc2TDZJxWToCEaZrJWZcONMKWY4M3Bm+SKV2b3WUxWuIj
CBDm0uiFgDQ+A9WoBupong5R0+mggdN9jxfbSZCMdctg4JN4ojmkKSG914G83AXvdrwVxFSk+Gn4
OruVEDAIXDu55oOAGBAQRZQUVEZ4+OaEoxjbnVsnsJGlJCYi/FLLgZEWJrI7yuEk4TjSFwOMdUDK
BtsFU7wfDEVjt+kprpLGfyi66G1UJ5mIdK5lGFXbhGI+lsVl8qnyO7d/b0E7/s39NqB+/VjLuskB
WAOHrtPZABTxYznog4yYxKWgA123lezN84A4L8AFGoGz5+SDTz6KsyvgCA2uZV5yfiEWK/Z1ZuaB
Nrucn7qFZidMwuvpF9ap83cibW9z3lIT/E3t/rYe6sp8djvzrSfnYQpRhBybNgqxaZljntUJC230
3uOLM9mVFnh6m7UZMccELVkPfjt6RQjlG/PypIjwHmDy2QZwNCy9Nk1XfeR95COKX8C2VW50er58
zfZJ0+J5v0tgqdPVF1dESCiBBg+cU8JTwna+7Oi/kWHTLCf64MuEWhT2MuMKeWJCqxxbuniyMXm5
kRAH+G+vp6pTrOLmfNlrqyKoDWjEj3aTMRo6+v6SN0ZM3o4Fj7IqmRSNNGCRkhA+D48g3G6Mn0O8
4WPMt3VTbby8HgmxfysEYYOzgyPSLtMnM7X7JTSGdu0SR0QSLihvpJvecZEnHCY/crtYFxOesTj2
H72slasE5tVyfsXcamApszn7jwAHJIqO0U8TMxJcsodzC7QwP8pQ2Ma1oVumNaD1NKjOZeaR4Z4W
D4m0sLY51XxM+EZ7nJgHh6YbvjrkRUM8O6753jj1q3rNqp1Nds25FbwIVPHsBagHWoUnERBZZ3OY
sARnWF3Vk06LshePZyPNLnZfHMPJ3A2lKReRXlxy1t4wDj2Hxe6sdj+MsQ8NQisDHhKDJ9lght0z
COnj+6ejWPUHSFQcQtL2QLog8BAV9z4zLQ/V3yBVZOmTKI63E13Zm8FuJwkHYivlNMQTeS1nC770
c+ckOq6G+AruA6mVVUWEIgB29Nf5YKJcLpiAXjJU6BMKnh813Lx0NOJrHdU3dtwsO7LqcZUxUBy9
B4Y8DPDmGsveYSq9Etx3X5nphfP7WXPiq8XB2evzszqIZ95wjvL2PFunrqjnxVRgEhZtBVqtWGkD
n6sT2QWB4jL2RKmZatjdnrYM056kiX6dEdc2Bf0Dg5lnLClGNl+z9JkLfpJwJ7YJq26Z5isZwJuq
Ne9RmyFvzWKjDZAm6FIbS4+BG1wpsAIIP5qNi5fzDTKI2Ia83lKLVJ2uSq+dpohb9iUajHarSJR4
WFuG55WXAu2S4/BRHcMTtyQl7kFFVtam95TL/lU1VLTpGuV9g7vHI5KcqgB865cKqM9f/cAnTjZ/
UjlzxLBsU5O0yZqCQuoBEcXI5G7/ahLRpmnWbsqG98S5BwN4avv4ipR/1rLiSM8a00K6j4SJ5ZWK
hj9LivZVlf/ORLJb2WCbiLdR+2vQw6PrdRd94mVfwjxR7SQVfA8sAKJva66HSDsSUkDXOePuhyYj
NFp2wnuyMoUK3mMomUxELX3LbUAyrY8SQLrgXD9VBNp5T8wRLdXlDsHEMxOqCmlkt4+aA6kIr/bg
Pjdzt5xqXvhCpxHTtK8mPmrRZyt1x0hUPyPoPKkOWRoVxyxOHnoCPHn5g6e/tmXw5M/Kzo0hUp36
S+JhW/0zDsST+q14cLcdIaCqt8JCSoQGcEywoB7rsL/J491Evwgv57ZMiW1gUOuiCrZhyjiKTYqF
xzlFrGNOUEk5nA1ukj5p58zJ7zuZXHsXjl4PSQCd3W0504TFmx7l97ZgnJ4CmibjmVofB6Q079uI
03HjqsweR0pe/fy7+eStrJj7Z9CS44XwmDEwdGP0ZY5isrOaGQdpS4FbDvWdMFAoCLtlxlxCBbfH
qxBFudJl4K5cGT1PpdPsdTv/MAnWXTSyhYdfiPXom+Kpyp6FjjHMaJKrjOJbIqfDdVRjcyfZ7g7f
l4+4GWk8bewl4HvkQZOGrTIr9CUm5F9ZBPOtKXrcM4zPtLlnrMZigJtRADipalBJ/dz/KpIwwWIi
QSTHnb+19GY/eqKCyusVTEchDlQyhaZdwTH2wpbpOWNPRgGdWS/5MGBr4OAcMbMSP15LT6wDMM40
z3C1+0L5hdt1bjbz7fQsiTXbf18AA8TtOugYR7ZKE1yMkFuvumFjSg8WfGeix8iusww+QA1CP0MQ
lWThYW+ZKyiLUWJaG0h26+89oGNggbGd4a6r7Qeiv6tNJvjEQmaPs2muuKMNDFtPYYuwBBSJmDZe
nfkrV1QcFsyP7wuyR/mZGhUD0b2HgNfPq6n5XcwDI2OuES2rMoDQre63Xfb0dmZ/0/gMLpau2ex7
J7xO4iQbAyz7TOgFiuZDlLNZORGgkUI4Kzk3p9SY9B2u3YeS/uw6yioE56gjqFIfDj5vhI3V6fYy
KWW/iIw4RSxFhcaKGsID3RKZTgc8vy8teLcB4RTr2Dbkph3xtuX5eOcmXFtYRM6SjN6QsEgHKraO
JuZLeVfTMHgINf/OHRmZTDkGkSNgrCqeB0AkB+EWyY6fJ6XZYFXNIK4DH9p5BOWJjZ4P7tV8XirE
XuhXsjUvfhRpSOvBtYRxAzHKhc8XIL5ieiBpUCd/A9zFdvSnC4CtZaSipXjFDsfO1xkODcN+Vc5h
TBe/Bno/xesqBSdTWd2BHdFbFWn/wZAqnRAzYZPtCbj1lyBjWDFkyq7a6MbO3OnWbohVzvLkpnGT
OxwVcp21KbbnvL53CDjVZUnNymopRZysMkDpCzPI/L02hK+B4EnGl/LctfgUwpZ7izO1XEai+bIv
PrM2q1ir542hYISDzrPblg47OSO6AGmsbdwP7Zr32Hvu2M/SwVQUA35AkI9uRhbJNuQpp2t78FW7
OghcD9OlSV/b+U0c3a9WNZY73vuRQOvsslunGc95ek8oMx6yWHzkZMJGdnLjdOlXOGdP1R4jVRi9
JhUHenPsl3VYPuIE2g2ts1T7aS1ZYhzPgqLeRWG+bObiK2KjofufVwus6WfMopdWZPe2wtQwarEv
SPaYZHglixr3GNOnQctADmf4cRqAE8XJmtj3s+p8jRoslIieQjtlN2b61dHUUX/R7dlg8zq5Dm5G
G/R26nuUCX4f4514TiuOCnBspRb6C1tYjKN35+8m2kxJUVL9ZO53m304+Za8G+iQ4lndQAfgo/LN
qfoqEvauFuV962IpKdJjS4QpeK4rcKsvdVb/jniuYGK7bshCYcnNHRtbPcRfcf2Lkl6F9UKSB4Ga
kM4ZxPFXoCLHMXuPtRiXKFyrkWhHPWkeLJsxA/g/37KTZ0TXuaTwiwIOjS1pbsISz1Btbq0muppT
fHKaciAKbT+6fFcO+7NqQccl+k6dtcs2at+LuTu4GdsaNoSVHA1wA9OhoJZeS97sPixhDnYgc2Od
haH1Gl4gVkFGQ6uQV2aojpGqPmM68S1LN+kIY0AaSIfXgPuFNkXd13TuR42cHnrlllT0yWeXzrPs
NE3ZtzhT5pSRqjhtm1/4KJ9U24fJXIJy6af6dnPoAS+ouy2KO63FjBf6nFMa8i0NCpI+/LIxthqu
c2ewJRPDuNRc/eAKvl11iKuK6Nrb443N4R7/7VNquWz34XM/FPe93d95ZUxAbMWgSj5CpLFbRw05
PkIjK5kjZhlKAvek+Bx70gR6nSdF5wipKcWrAP3TWaQFMTCzUDqfEZdH9f2q5qm6GKUKdbDpxro7
qipqRPEB0U5d6hb3TkNnK+EmKTIIfoqJ40D83jIIO5Mlyh4VwrWZXw3zgE/wqAGY94t8SSbE09iF
X47xmoyg0kse2NT1iW91j4473IV8HemcHpk1ppxyoi9NZ4Q+zvcsuWPHP06ddZlooo1Gsu2C+tRX
0TWm3f4dMMzMx3Wau0vLsv5WwpSyRhTKCmbaLa85klpuLMK0jTZ8Dh2qNov2mnqw7JjrIPfK0ZqT
Wq/qMPr9RasHQ32h30WaeZf78qYnJ0Y9tR04NTFmN5HV7gIvWltgaEk9ZTabvp5qgAfDTG2DrtIy
iD0AUMvjZVc76+/kZTIYM07EesgJHx96blv3kq88l83WtmjQdRVF6ouSMNUfqZqTya+Leh5Vk1Up
h4bBLSqNZB9gSERQujgcZfSZChQjj3p1qFKy8tpzV9Zbdfpum2qrHnalfbJ5n1Vz32uyk/p8DBCe
VGw2UUJ7hr6g4OXHqcq+KG33WnGvJeki6dMYakfwJEDZtqyCVoctaJKLLW9yrzlIJabhQz/zwE4s
iWhdpP4+ifpXV+m2eXLXGN1N1PGB5/aRs/OLauZ/vxlVMDXUI+Kw8rVt4fukTrzAhL5kFW+/MpKv
Ie0xPQlvCqzTtoiuRC8eMHdwSinIFyCvILovpuCEx32hWStI0NhSTHuJ8r5TL1UjJNLZzHcNh3U8
Z6924D7FxymCE6fq5rkpj4J/UfcvEgdfPIfYIvnNdcdX2vjDa+tygAuNI+13lFG+hCwsL5bZHNQ7
bJTd4btCVjcZ1ulTMwfEInhPVc3j5kbdKzLXver4qp5xa2XXMCTjw/Bx5nDnZ/dJabx1/GKA8FUy
b8y6L8RrNubf+lY2cNYV9VOjzkhU8RGnDJ9zDsHjVBfxk1CvqiLM7n2mwWgw02KljVmXw9IpOyoK
SGuBNZFi8qglw1kFiyd2eg1QyElVk4vBJGUWTlaFLUoOj8k8vpQ+hEwjf7ONXUvLj8MwTERyoehp
zy+GM5zNCId0hWGNHJp1kmEXDb0+wLmz0VQ14ccDvsIZEF1waBkXXDCbwcCAjvLcElJhFWCLe0rS
yB7I7SG7R4umdy/JIcyl1KW1rObNGPd3tK9PFG3rwVbjUTyirpNNxI6pgsbeTEDcYCKxE+dJty+C
eBdqNOEaO3svtA8QPjigOF6Y3TPuCwBU4TppeVQcM35Ho2ZEr0GnVPvPGKpiWGWbaw7TDYNq8TuQ
1NoSS/X31eoarTRTTC9xQO81l09uk74n7fSSTv2mi+WLK/iUXrBrJrI1MsbTFm0yv3ih+GXmwZoA
koXJxlMkW6aRsQ8n7omRj3ZJCX0stKhHhJ5uEEE35Hbe+REleOW9EfsSLKqBCVcTviQ11Is9QtU0
K7FsrOFMs2oVthw95jhejZKRhqCM352U+xoQ3MfYK+9m4Zxmn4EvaY4rR4++VJZjW3EX4I5vaAl9
+lyeMLrXOuWTx7oTrCIezIFee2vxmUXlHWKb52vWfhHDrEYrsvfBFI+TZm91pyJVduwwxhG9nCRv
acb9FyGkwFlk20Y6W3KWN6SS05L1oZVqNvFabdIs9LCGjqsulYyNZek6M39MezOZ+SY6+jwF4KoE
Z30rxGdap/5WyvhZorKD1x2X+pjCCXOBObptsLKb1mZOgolEy2l28CaHhe8OD0ihd5GeAWa10LED
CxJX7bbLUolsc12zQ8xvTt0ThaK+XLcOViExbtD9EJCmHot81FJ1GFEePJ6yytqVIchLVOwGyrp2
qGzevpbNIYz9X9+UlU3F5w+ruPSxaWTlvsvGd4Zo2NpSVlE2QxLwGbz5/vXWGD/gpX6DRJ+vWxPj
W1vc9TkfSgvwbWU4S3Ubg0qRGptE0wDsR8Ft7ddM0wpzXJYUCeBB8YUX2f33bdDTgCOHDkOLSe6F
VVU7L5TlTV0Yj/Wc9isXa4Y/pThdY5ulGEFOr2H37WZnGLaaQFiIovQldycFes+2c+Gz8DNS1uq+
mWkbESBZJcHx+0nPMxNHKVD6Pp9WQyOJu2qBVvTw3Dp7PCUed7rgjYrODGF1dPX7hBCIMtaTlYz9
FhaCBFw10cVKo3kRFMmq6cSh1lsMMR0PTpP/tkStshUCZcnHVINVUue+bRJ2cPrGxiHHUbfi2PCe
CTgu06BhZmZzKiT1jgLuZwPnGhHTTmRtEMoS3+VELK2MUCxDy15rtDAgbKlXEg1CzQXgruOmgU58
xZVEyUO3Y1DNGGw4qqdBkKe/FvqHdPGFVlPx/YJjo8mzadV5KkJnfIx8DYRO1XLHugBcnrggrTqL
gQyJqCBfKIyx5XvkNRTZJ0mXqzFpNqMbvxe8n5fGMN1IiSOo9vS1nzPm7HIW97gmWMFvrWSmf0zw
9xg7rEovoAl2AHJu4vjdH22GlToelppgQug/K7fAow3X7WQWN5PzX6ydV4/kWJKl/8s8LwFqAczM
g9O1e2iZ+UJEZEZSa81fvx+jurs8GBz3ncaige6uyio3XmXXrpmdc4SrWMVDhIa+VxMj4k3CEZY5
In/9v2SIf4IvA/3U3zhi8NOM9Osm59eSkMmhNP5cFB+JFrx9+nuvQ9uyl0dRbQ4Mab2K60Ae0Pfg
EAXVmDs10T6t/a3g9c+SBTXfmBlRxehNFnA5WqNf56hlWzBagsV5rsPwTS1wO3oR/+nhZ10g3bX0
y7wj2d4dlrnm/lE0/raFvHJX1K9ulcEMGHOIk7B7Ds3uo1L1e8O6dmLIVEJPfC49HFBC/Y7M+cKt
2+eY18inmyq8ddC4R3P8t02/of9Wp9fYWrsDsXXnXdWp9AtmE/gCxgnL9H6pivGz20VvnRS81c3o
Hfk0qIi0ZYMWBThxFp9uc/IBA/LpTKlbEx6rvN3G5QxhO9W6vZCPD4+QLZFJEqtqcQgyJqfUHiHu
vbUc8TlJeWd56mtmdhu9ZZ5U7vdEwqumPZfrihajP5UcHx28WCf2z45D8ipoSBgJuYoumHwQLZAz
n4uiB2yz8UdNKJlBA8Rjy9FV741XTcvXl+0zbJwRd2IFYRANSI4FskxWxQXEs+mSBjscehO+WUVA
XE5Gis8rjW4lcefL9HUUYXlH7xhq10Xqb3hakEJthY9a3foOZRTRQDlzkCTQM5l81TQAThyH149n
QDQA8HMPOTLzBKM3+TKeiugnLRKVzguT0hVJr8D2chfGo+YmzqMPTTDDjYYYhIZHFj2vI/UrvOc9
H1qBWUtrCHsT39oBc5HWxjjggJO7iVQoMGPpUe6FZdu095w053NzUCrZWmmmLqgjsletSrZF2CsW
4mAtTYiHeNr0PwyxAjbAakNuDEZCb/0N8pwcf6FDppyd7KcPdas8CRnXiAlewJLINY7VRKms7yVJ
polQ7Y4aJ0kwA8gJjGvSfEj6ydGNmufVwh/Aq4Z8Xlr8igqdb8hF3thcK1wWUHBrKL2M9j2Da1S2
uMwUjx6WogFZYLI8it8lIC2Dn6VorcvURbHEy46dIfzQiNiEAW5y7rxepUkcTROwMyKsEi2bFRnK
V7NZ60iX259b+fPsaTzMqpJLQ4Y+eoz9KODxlqzEe1QwftfQo8KD7SUrqeBmFvpgk4lgXmQdjz7g
ZEp2Ftd3BgnhsIzHff55jYW8gWxH8P+4evAHvk8CrpKL1g3fUrW+I9FFfmn0RJYWoVflPOKoJEqm
9ucu7Ev+yPIRp+jZ5FUApUHak/GIm72i8wukHABR+H+iHJ4DAYS/3/l/aoD81KJhJfAJUMKQprP6
JymYNfi8EjJQ6CQLF1yPuo+Tcj3+tTLu2pLrFroGssExG0AlvioG709sdvefO6KVVir4Bj6iazZZ
hf9K4jeoOKqsS+2yTJegrnLVFOxa4JIgD2isKEgoyO8saYN/1mIP7kto37Qx1HEBMK9EUm9Qe5ab
zrD2WQU1Wy1J6wQXYQchqRnC2HQZCPe6272aFu7lc5XSGCRLTIEtiMI/6vhjgsS0AC8hZJDcP4FO
2kEvd0I2rJxM9pEOTaNVbEITFesgQRPZW6McSW+Rv/4MIBVHvoKigsa/mBT/59clebZWhGdFIDWQ
OUCQUQt59t1CgIxqoAyEAqXW8w4YoJCl9mapNrA/IC+a7cdk9do+frOgMFiWiv+oFc2VQo5r0bmg
vjKTgL+8Fazh9+euHsPYz2GhFb3Vuv7+c/IrpZRWJgJJ/qD8KcCCrXKXMyaWPm7HqG1PJJ0IUoda
qZFaSGh6sLlAxRkqpM8tKLMK6zGoqLu5INgqR0WLSQUNkpZJYNME8htW9DH0Ycaswn3yXB8BzyaR
DlGTbw02dePk3S2s3X9KL2bTw5oJ6P4Rmj5uAph8QwP6iLoQfNvv0iPZg24hNCb4mRSkmRSqq0Ix
IIeQS7vSIfCSk/pnESW97aJetAll8YdSu1DjQ4su+kKP0oXHAyL5JcPyj/ptyQ7MjBdjiI4DGrZp
KVH7UAuQOWVoLfowebXGkiKEQYQ5BWIzQCQGL9zlPURzYCj9bGWlMT+iA20K6YkamvCv3tjSjOSl
lONMMkXfWRX4SqEolrloPboGVWi9Fg9Wo+OYnOal9lFyEJ3dWC/ryp9ROaD/rnIVDWR8XGetVLDu
uNQNbBjojkq/F+UOSiFArKjBkorN6MXjVKdjM2u6zlOo8DQRMJ4Lr1fN5V3X3Q1n6U2FytRzFcrD
bQCLegcS2FnXjnptZVQaI1+8ptR1jOhWZyd7pHpNHg8SQFEvFis6E8O9LDVvQ0jiuDeyq0/e4LBC
sVqv9Luw828Dqb9CfFVY55FwK+X+YXSpocIgRFxOMVBu03owVKSwP8vgDuSk3GcSvTciTwvwo3KQ
BRRe8UBUMwmXxeZJrHF7PmSq/JLardqW0lqEsnLeUZOgixbqgN+BbN2qQrOMYXQBsaeVC3MsxZsi
OpQWj9Om0OwsLxtbq/AEKslTtahv4bjZKQ55RHSfH2vfOrZ+Ttww+O+t2agIPcPcOAyHviLAhWOg
WgGHOzrUlhdGws/Q97I204JiTr6PQ33kTxyrUU4ArlL17gISNi1vEwgH9prn+JTBO3MJUcsilpD+
jjLn0RR3MNEDiA94NX5WPhwX/VsVKpxF45OVp1MC/UJklsbKljIqWLpW6a5qh/0WNe7Dpysy1Z9K
4Eo0viPEQXV5M/iAmj5Xp4OwfVk2+R55XdvXqWLJEYxISeL+7OkGQyW3erZ8WV/o8jIKSPzrGV+i
JJaLVmFCFYv5E5BJhuQWaDelWM/hvz6tqi1PIV1T2YiDsfUDbemm0YelUm8AfJAuwGmz/UYnX9b5
j5JIo37NGlnbfHqLTOm2qsbjTzYWzWB9NLW21dE3oSdNO7i0ZZMXeAGPTSGl2sWqep/FY77TD+gs
hlWSrthGHBNxtAkIgfjmeizRf/wNNpnpGB3b0E6bxsCP0NwkjaRjI4ZDnQix1GoZeimiDATuPEwo
5PNIq5uVEQN6GLsCPp8VJATPW5W+9/dgVtU16EFoPtGUSdejGdZDOOgCx2asLK+NQblfUAJUhwe9
RpOTLl5g9tHir37l/98ULlf+ryKltlT95/jLv+AFLnzYRf/7P7/81eYjvX6LP8rpP/Tl3yn/+/OP
6d5dvlVvX/5i9anteFcjB3D/UdbRX7//j3/y//UP/6EQ+dhnH//1H2+/UTTlDVMVY3PINxySytqf
wyGV5Vvhz/5b/4QhGYjL0bOLbo8iGp+0s3+x4o4wJDheCLLJbVkK7XtfYUjAMkX+fBSIlPiuf8CQ
4IABuADDyydLnqjL2v8KhvS9/VGVRDBI4K1UWTWmgIiGh4YFUA0gxM/w2dyXuJplT+2fosrC2jx5
K/1a+30yQzOH5xsL0Qg0OrWpc7p+vd37iVv+139I/6fUYEnoTGy2NvIQ2sG/s1bVQn8g6W8nd8JO
OF4wOP7g6XGdGPw8VycGfegP/MLAINR9S2SYl7rNM2al/ZQ2P8iKL+jk3ooXAIafcKlzRieHFdyM
gDYcRrUb+kkX0tJdWfYtqaDtj2ylL7IFqFk7uNTOOm26/ARxqeOekgwJENuk6ZLykuG7fQA0/TU7
Vkdno9/pG2HhrrKX9ta3q4V3PayEZbqF5teWNnCZPiQ2/PMXOlPntpU0+inIEoEu6ZMlzsKiVJoA
LJlg3VA2XJjmhU0kf29ABz93YmHSKVyQwYxyxSsXr+jAL+LVu1Yt4o1v/+rsa5Ti7WQFVZDtrcrD
BcvS3G6SdFotJcaFHOxkimmvywO1iEraWR/Tq3Sf39fQCx/dziZtXh/zNfp9vHrkg3cBvTQ7qSeG
pzsKCBeM1Bg22yexpJHw/vw5+d5NzJSe/P5k0WSVPkdgezA5IZFWtK+++hBnN+kg2WYiLc/bkr5j
Lr4am/Sq0haR91yXSERdF8d2Ix28G3lVbvA+PDA3xVO/8N7qXbwmDUcFeHHB+vQC/zwmfw916hEc
AADR0I5Dvco/mne4FHzevrfddbgWdsqOqsiV9zN9Nu/Rc1idtz17Qk9MT1YR5QOzkCtMNzntxNom
ad5qY3/exoWd8umBTxwebSWB0IyTK6t3oXWDHsv53591bhIyhGDXIF8Ch/HVhSvwt6KAxOnr7dJO
HlBNguWj2Nbr7C2+LXh2C49yYP/WEjvfnjc9O30nliehV5ZHjVCO7IS6rtiR+EM0rqzQvbA7Z+fv
byPm6HxO5i/WHMc0ydcvJOmjlEiHphdGMbv/iBxF3Rpbtj99zIkBOWq5kpBLoxH9V9RR5RNlmAYA
YTxHIjQcf87P2exZO7E2OWuGDwZA9BnOYKLWGvmhazeAEgTLf9N8T15rUos8ILRVruavz5v+vHCm
1+AYI/9zpJP1EgcImAgUaY9fh9tdui+8RXrlf/TCgiYQ1VaoTPyQllSiD8oV1B47f2n9EJb1Y/YT
KrSAF/0tb0KvW5irSztJ+kQgfPu2kTXPBEOhAWX6uszeIKVZY3BLwdLwIHoUUwXVvzcHXrWlXC/F
RjkWI393md/SdvuSteZV6ljUuhLUJYgf0C2jFA5pO6SzJnBbaFP2kp+QviIK93mc0NnLY0d0H+CX
gH1N2oYKvW19+OFnyPwImbMTBy7mPnuUXWlXFaCQmvgoFd62oIt6bOezhdzXKcB0tJ8aGzhZERiE
Ah2dIAr1dN2gBJjbVFI2SkiQm+G+PKhmdSl+VXvoMShy3ZRq81OkBdFuW8sbOU+GRWx0d+TBkauO
1nRm8fAMoyW0aY9VJPCN8j14I/JUlvxMw/KdWdEDUPOtYvok1dDiuy3EPd4x9eIrxY2OEhV/D82u
WoJsLk20aw8uNMjRlD30CEcgKo+IcV2ZhvXRNTQ0CTXw3gziKzWBEsdKboPWuvYrOI8gAqLMvQkt
6WGAwydppJ9A7K5oo/5Jygg0lPo0lMJrmDQwVgrSsjHaPdXK514gC2B55kHuOppn8uhQOd26zOP3
ATIK1xPHhl9h4QdDuKwzceO1/a9ixEvJY+4n5eWcoDDm5sO275unTCHdKvWQumqkGvSi2YpWswRM
59tKhfRcBOEVtQNXJSEM606tyYfCbKB5cvw9VDHRzgxNW1M8mHGBmglas+5D88pJ9D3oPti/fNT5
ovBAl/+SH75V/e6qi8srXx4OZK+OfMpOHbJlaXUVYlfDeyJTiUexCRZ6WNfOH89ZbzqyIKhgCrmQ
4Ug4dXQUZavBaDmdQXAs4qtSlihEiP9OUAqhAAlIusJoNJtYadwOCFNSkTxYpPfCQnkJHkCG70hw
rOplt3B+KNfSni6rbXaVviMk2bqLeguz8+IS8eoYwUwPvMpJ1+HQJPE3BVwrshLklWeSPW43Hq20
zbZyniXngnOfi6M0IFm6CDhLVpSJuw0tcvWazpZE0Xrjs+MLpSFBL9nVAJftx/kVlL5fJcDYZciT
FEBs/O8kHG11VREFh7JHsa6W7UparpVtvEkOt8B1Vu3S4XXTb+HmunBFft85kJaacEUwmWjvjI/X
050DPi9QkR7DrDaWK63hqm3EQ+DIu/Pj+34VYwfVFtHSePbC1vHVjqT3acahgkiraG+8xroRmnxz
3sQMttYwuYih9CCvw4N3smCocFkGlWwA2Q/mBii2svT3/s9mq20Uu6b/YJ3+Lq7kCw9EHurTzWig
5qzBAMDRwPLkVHRDkFkkmQgE1+VKWndHfwup2b7elPY7XO+Lzq5sxe7X7WsL6IL3RLs1r63Hiw/V
7zP89TvGQ3MSi0iRJeR8Zrmo1ubGWFgLWD8X2bbZGxvEOhbu0rzgD76fQnCWEmkRAEbi9wcUlBlm
a1Sc85Ce9bEaawDklfWVmfyv985XQ5NQW6EUlzVCQgeAG+6dhBulNe/O753vk2fSwkxwAzmFRk5w
sj3hqwYIWFMNj1PCCKKZJrw9b2HmgH81MVkfOUCXS1PYncggixs6Cc27Ya3wH2TgNlpmD9fAsJHj
OhZ38Y11YQpnWRVExdCQA+e2VtVxAk52h+KJSk5uuaa/dxGLO/d6QNwS3jeywrZwFxCV9Xf6Nai8
h2wb7tpjdR/f6Pfnp2B2kjFN0gt+GnbO12/gaJqB3qYwO+TeVQaaIJfjCz5g3gRsPBpvFxV1qK8m
el/tZa8qGKYkQOeq0b13aSbH3fb18mEdTSZSIg0Iy85kJpFbpTe1KQFY2um9e1DW1L6W3bZ8knfo
Fb/6O3kZXEFEuUhW9TbYuEtjeX4avzucrx8w2atgdWLYLhgjWI616tKUmbWbQM8vmJFm5/JfA+We
/TqXqaWbgGcZaLDT74DsLNGqOmgrc/EkLu5Aa12Y2Bn3fToubt2v9ihsB31eYS9d4UiXqh3fw7z5
m1bqX+Ejb6xoL2/7xfm5/H7rfrU5Wcw8r10YXLFpBsNKBWuaxg+VcVelN1rT2T1ApvP2ZpKmGOQO
hCUG5wnL99dBsiX92HMw6L7lz9Fj8du6RkTAWoi/mlW7s350l9yONbddTwxOHkeNUUViORoslpB8
PLkH47U6Isy7pP8h4XxcB9v6UV9HV+Z98KQ9Xhju3F4lvyZzL0vsl+keqvwRaEVz6MLakl2jQIh2
1O9u51CytoGutPRn7tUtMk+X5nmcx+kpJQvG8YRykZz95JCA71eEWMTbDq/qW0tX9ULaup8vU+9g
7a279pAfvH105V1wQN8vRbL8Yyggcp1QX5ps4mLQxRzoIjAheowL9SmmBU5L1l1zIRl+yc5k42ZF
JKu9MCD0KO6y4HpARKIE72RmF1JQsxeHTFubCs22whJOvICEvoFmhuCeIOp9L1wN79bERHDGhp7C
be10Ei2HNFClmrTshXDldcOV4PugqstsWynNM4TJFPjifaRp/jLthmXRtr/7qnnVWKILx3kmHcn0
Q8UErxu0GOrnJXxyzWWpYXmixrSgXnFjAIuA/uRgiM1KUpuVWYRbqaObj8bS9yYkoECodi9K0Tqq
kn0uIKKelPVuGOo72ZGgqYEOadR/O38m5tyqrOiIIUJTQ7w/uaLEjE49nS40+GXvUx3J4Jfzvz+T
Uh/n4G8DkxUzLHrqxBoDIOzGFsDsAKbdG3URHdvykZHx02SThD7cojr9wPU6pgGDV3W5rWsk5FDk
Rut51an0wivVkS5zDlHX04xtrc9/6ewePvnQyVnp2yLLhlRhsXLzkDT5Uy/3tCvX5SqOmwuzMucP
Tidlcl5al7433yHC0q2VDucsNe0RcdB71yMD5/lxzd6cPEB4mOLlFVStvjp5y6hcrakYmLAVN+61
ugdkuBeuAaPAdHv0tt7qfx+Ls+YnFsdb4HTfi0Mh8LBkeL3Pbo4+HCk4WG7yEMr66/nRfRJwTV3r
iS1jklV1aQ9EKhZb3au1hW7iNrwLxIW7r6+5rpc0FO6y5+Cls5Fpo0AGgb5N6+Ma/PHaO/rP+Urb
0Qi4M3bp4fyHzd01p981OViDpDlVn6uguYofkbY3FfgSfp03IY1j+z52Hug0TiojOcdkng0dCafR
G6KSkL450UJ6AZoQLaA5Ka7pQjlvbvaAqH9bm5zkHsV7Ryyx1sFgPrQfbfEaBm+Dbl2wMz9zf9uZ
HI6eNjNlSLHjkymTHaQEzes+uHDaZ0Mf+WQ0kys5ERy/DnyspNrCuXJfwmvigfYZcLt+7G/Cp2DA
PdnnZ3CssJ9dsNEvnBwMT0iMoPUwSp9s8ppuhYP14vzub2kkIh9wc6ni8Mls9H2DGCSpEXihJDAu
6Yk9GpYGfxj9DFy0CCJQjmoehm3y9gIZM7TEC+le2pP15DCALlSPjt1vnv2luBxWxSK5givA7P6t
xf37iybOCB2PsCsDjqupKjsQt0+NQ1+f6d+fn+n5vfovM58LcTrwPJJkePJq2lTtbusf9a3+ft7C
/7CB/jYxuS+MQoqN1GUkxWuyVA7erXstr7qX4Y/zmlKtyjbn7c1FzvRS/HMpP738yYj6LPBNCF+h
k1v1b/7P7AEG77vuo9+eNzN7+Egg8SSAC0g2xh18YiZHdCKixZp4IBUPiuLfCyhd+kp3IWCUx9/5
tjPhVaROoo7ZzMnOBJQCyqLGjhaL937j3yuosKBoUW5EaegXUuED8tN3AlhscSgPTu4fvVbYW7F5
XZQxVQL5UQ0p1jVp/kqjMHUFJ135Zr/LvGifV86Fh8v8SRpFH9FCAokzfSnRjVDHucv0t3axRO+B
RrZFeRdvw5V+i+gNiWY4zZfeWlvp2+IK0YdDvKbqtEQtfmeu4guXy3hKvs/eP7+G6P7rKtGEBhCm
wI+QRLITtN1oxywyGPMVY+FTmMi6C4H3bJiIQBQPcBokZGmyXJVbelZGTzfHNr2H7HAFwn95fufN
OkdF1FDfJHSQJXXikWFHDMvIY4qdp+AoraEvv+uRK1i2u+6631564M+uKJemORL9jZfNZA51+vg9
GqZxEevy2qc/cy8t8z1K7wfnBuLkDUQzK5CNdndtvqprpVuIh95G6tY2yaMkm0tv/9nHwun3TE5e
FJRGgOYnAUMZb9u83uliv5HCfBV63SoJxJcMLU4nEbbITm2MKjtEQr1MIKWgn23bAldxISQjHbRA
VHSpgpU9vzzK3J5TJALIkQdV06dMqErTdlKtsAW4JG1hVywJWCHIWA3L92Hhrc1l+/yI1vMq3jo7
+pnJNOdHEuzdorqLbqIHEF0vBa0zPH5sdZt8QB4VXbhe5zapAiUcjJuqJivaJHBQnRzM/hjBRy2i
EchTABw+Pwlz18qphckxoAcZwfNRMoTXNoEdAVf9oxWeguzpvJ05Z39qZxJAh6COArdhL+QybcIg
YK8L1EcLx1nWCnxO1ouQXXDIs/muE5P65DgkGfIK5Th5TbGU/2iHFrq2zk78dXosrbX6Xm2cG/d2
eOrFC3M6v2p0fIzkcnD7TYJYGNMEOkuIYC3p6PXewjR+n5/MSwYm2yIAXhvoEQYS0hJ6epe3ly6H
uUtTUfC1Y18avReTIaS963dQPo6XQ2+jh7XK7/xDu/H33tLfcD2kO1hUqD2GN9ayXP2BgWwBiOnC
7p99551+xWScUKjnZT1+hXwHKg0GhFX14hyFfcrLR9xuq+vg6vzEXrQ48dg5wEOjHbDY78MtIHZa
L4RFdGjsFYyty4SWwPMG557NCrz7dCBCbw8T/9drL3a1KndU7Kn4nhz4ZG0FKw3B8orSQWeGF2bU
GkO46TULp7JMZ6kuizDVfLWX+qXVFzEUvmqYPBguJd4GlZG8abfiEF5BK3kTx9lTZg0owKsbI1FM
MKLib8EqniFL35emhEQyqnA6IKK2uhG7aqN3yPKIcnRfVTSgufyd3lFspVCvM0XZoxG3K5voQbSG
dT8qJQn+ixJXV7JQvbcaMmNDKPySgEGD+1orTv4YGcpLokfb3u1pRK0UAyQtOUxk+7LOG9NMt4EZ
PHhhce9bOarD0GtLWnerlpAf6sM+CLTXVITbOwWOg+4bZG7SmLmDHAkMcxnoz4iY+au2ybaI7tGO
FT7CRrACvmKHCvAgOXAOTqY+K4DPF77RvbpOFtlRKG+7HH4yF/HqPmx3WcpkNN3HIOpbq0xeSPAB
8bD0XesGmyZ1d7QCVsyttCwMc0tn9QFCmb0y+MvWrW9C4WIa+sLCTutPudJneqtDcVqsn9WNtAAg
QlBXXkl3+g15739n29KMQGc2gSN556/bSIyg9dJHa5X4x0k2cMJH8BUgygd2+ff5EzJb14OP9V+2
xpGfxO+WQEdPBN/EQsOT/sztBu3khf6zvEONsTPs4hpN4vSo3WeH8sfwBwKX8/ZnL0iqrwqhMpW9
6VBjIY8p0ZLxRHbw4FlIBqo0ZqniddVJF14qs87gxNTE6ep6kAZRhynhIbsJlohIPSqP50cz69cR
7DAASBAmqpPrXgoiJe8s0udZcDSLfulJWwjqL3iZ2Zy2AlE43esjver0ZYcelxIqAV5G8LOtWJgP
uprdl2Z2r7kDVQoj+hDU7BrG87egbcGvtcGmqyHNTICdS8Cse8T1IJMSVNNA9437OUubWyGswZ2F
F+ZcnXGI9PXwEIAzQgen8nV30XsOj0RKXCIN3lKvocJoLzQwzE05wrBU8JFDkbRpV08n9P+w4NW0
KbjpXS+UaxOOqPMrO5uWhruXhDtc47j4ydUlGIpfNR5nshz56BYw8z7FV3pARsQ5yq/lr+wlflU2
yU/ltw755UKDpn51/hNm51K2ZJ3UjMitNvkC3/ULvUKcdjEk+S4MkjunTtbnTcwGdRzDf9mY5Jsa
VEfKKMMGT0WY+F07Wuv9Rv4Bd0v8K9hHH+1N/Fi+S5fiZOmzbjC9Ok8tT65qj5uLyjSWC11IbcfQ
INzobUdG70RQHx0TuFeS3CgRqjSOeNNE2msm0CNWGeWrJgUwcaq2ZtXrVhs0KBDjm6Budq5svXty
uJQQdrIa7wnqnttSKneO4h+0fASemqASFfAB4DE7IzuKdbiW+AfKKshXft7t28jaJpJ+bCRh6VXq
tTN4t1oJKJIa9jKDNyCD/9Er3JUSNhB2RHtfQJCsE5JbPuzOU5rrwNGPkdRAC6vUsAzQv6DSYKhH
4qbOPCjKaLh0zB2UDmiACka2BOu9lyg15al4lYjJ1m219yDPVg3kv0IxwuMkIQYFLbxrQcV7N37X
kRCHXC8mCGhuJYjwlLwPbZRQH62sXyMl+wLm8FeuRvtWp2Ip5tkyjHRY5tyRs0gIbD0Mtw3MkRE3
r69oS6939qikPnZhvCrT7AezsmvT9qYSUjgz24cLe24Mir6tvKIToaki9SR58napuzZ0Yx+/jLzp
H30PY0P7J77P3j1IAiJb2XeXUoqzB4nzY+iKSZ5zmprRnK5GgG40iBRg2r3gyy+56Jm7ZmSQH8vG
VPPIWX31e7UXCGD6eRxZCluEHiP1Ef6nSK0AjT6l8l0d3evFbcGtPijV0jKzZSz+ThLqXJ/4YfXO
lTTopRd59rPvj47i2GH4GEl3iNIP0h8Avheu4fnvNQD2jQ1oqjz53qQyaaUdOPS1c1u6j0gfL8OC
7EXxpNcXi9uj058suEw5dgSbKaZufkbRJyFHV8PApXWEHM1jddM4dkRP4ov/O72BrSJ+d+pLTm3W
HgwLaBboogRT/dfFMFCCUioT163I9ogofSwDeLNs+bd7Cy9p90xr/YUtPQZokxFC+/0JMJNJgHwm
M09GCOGb5BYty+9ViKVKz22/p+lzEZMkst4UFeImeSn0r+etzqzhF6Pjtj8xqred0us5RuPqKRZe
cv1FFhA8ZI8r3vN5U2Mcc258kxnVxnAu8VQCVBOJ6sRYqHBvGEa+iNW/dOX+R1WUS4OabExFKd20
GWdS0Ha+vo9R21Uj+tHDQ+FfyJHOJehPJ3CKWutbs0oKSFYWufXSFI9I2Zr1O6qgNSzDrrMX2sfE
v0px5YJ3kzYXEqYXBjp9OuppIBdqj3EIQO9jt7oinw7yQL3Vq2xkbVyeX8HxOj2zgtPkXKllAfyz
rGCk/RmGnZ4dU9VduMbeyW6d4UKuaNwO34zJtNHIYzYczeavOzP33ArOHaLAULjWEDUgzATff8Hn
zhU3EVD/l5VpQkrU+1zqeqwAJI/bFQwFegsjMCRGttJu1WYdfJyfw5mkmwL+GZ4d2ul4pU2CW8XJ
dKEoCVk6EJbQZ4abygiuyIa+ICv6qLvFk5iFO62pL2zUmfuLxJtK4zN0w9+bgyAbyBJXGYNq411H
IIlc1QUHNrtgJxbG83/iShqEIfp0XDCIypYlonLtFb0gFxZs1shYZlQV1u1b17/QpWoyINiDuPVT
CXG9/Jy3F/zU7EydmJi4RJ/KKRxvmDA8a2218d5Iy6fzm+AbHH4UQkJ76F/DGId5Mld12jdmEWGj
gtzdhwKgGimU8mJHBAj5yYulrNtlsA/qHxcMzzrhsRoxdv6KaLd9NQx4GQ0Vg0UyQ+Ux0ApblSCS
jizEfRTIf9Xoyu9hatM79V6Eoaaoi2XtSCt8ybFULMir80MbBNvzXzXrV04+ajLjJgLVltbhV2iU
2vkr/KW/UA9AKc6bmVtYah+k7kctvW8KPU5EfKWMVcdGRF8uqleO5a7Om5jbnjxdNWlsOdZHhPuX
dW1Qj23SsPlrXUP3oenGYO0Sh8PcIqoUyHRJUVCNmcaiUu1Lvj8mJXLJfCkEYE41DTZVv0mlS0/Y
uccdbcUmEZ6m4TimGA2QpqLi0P8CW7i4JkNXhIi2l8VSkaJF5O5k7bem3ylyuFbLjSUcS/PoKs++
olxYu7mJPf2Myb51WNdcqMY+avRKcv02690dfNwXrMyey1Mzk53YqmboIilOYushXiTr+C5++lCK
Na/A++FCPv+CLd7PX/eKBo240HkMqVjHK+Oh/Ug36dFa5T80W9ud35ZzG0anWKUqMG/AmDC5dLpU
qZzIzWiVKn14m2DLTJHgSNd6ccG/zC7TiaHJmPJMhb/KxFDiOMimGnYo5lD13Z0fztwdejqcySmD
xMYMBxUrCCptovX9h7DRbO/pvJE5p3RqZJzTExed+IFR1wpGujUg/bvUVjblTbQ5b2SuHK3gJ4AH
qRqZoumzJvdSITSVHCvVxiArjhD7qnt3n7R05Rz9Xeovw+V5k7NLdGJxEleVll+EFrTFi8oSr3TY
XDUxohPxwhLNFZoZGEX60dHib5Wv06eYteLoQzGGpnBw2f2deCeRAn8GQxcvnN/GU1lTR94BKlVu
yKHcQZAsXhjp3K6HS0IH2wKi7Ru8rHFF3dUGnLHSJ7YbbWBO0jvIdbz0gtuYm9JTQ5Ndj6Kgh8Ah
hlL9VXc+unALo+T5VZvb8qcmJtMZpZoPM+E4lofqaEDTB+f+ve+Akrfbl/Om5rL7yqmtiRNsQjih
lZB7kvyvd1tfxXvvIabTmYjorlpV2+G6sIHIu+s8XlDqqS74kNkzcWp/cvKUOig1YRyr2dvNjoAo
fUq2+ZF23KP+PgJcL3jicTzTl8apvcmJSBoXnimP8Yr5cx4+t+nP8xM690oj6S7CnAB5A7mjr0cB
8mc/S2N+fxAQroHXzVlDaAlRl4Vq03lTs1teVkc9UHMMkMdPOXFaTqOJZSxy6mqhXVRND2sd2ibm
e5W9/RuGVKToSaHT1TLNVSlujBTyOGfQSUr9QbX2Hdzxyfa8ldldTwEAjK+sK/jHr8NBTiHXQoNS
rAWkwMBX+SZCe9VGUG9y9NnaCPaq9sL2m51CFWl18ooUIaYeuZNc3FlXE/DU0SgrjA6bVGdr2Kjt
Ep2S8wMcldy/7T0TMi5Z+yz/TMOrRBDRGRqVf0cFy2ZNHw5SCjsXFYw1rI5bHa7pvYE+97b5o77K
98/Z8wi1utRGPLdDUZKk5UY3wBBM9dMDOHd1MePEwZuLvNmLWjwV/k3tRUuqrBe88vyQrVHleIy0
0Dz+uqit5qWBFZFZg40OaUcTFvH7VIpaW07FtZCmP3KzG6nwGlQ3RHUlkN+sTdjJIVYNLWGpGR0w
t0y7BmYSvJNUqpa91+8tyemXnVpupQaa7Dj27lk6cXV+ueb2BiALlI/RbWCHTPYjrP6a6+Xj09CC
w8zLl6FwIyF8oebG5ryluSuFKh1bA5KNsXvx6ySRhBZqWWMXqqiroLplQm47eJdyjnMNkgp9VgxH
HBviptsvVARHb81xsy/QTD5qS/m6Wd+4d8WLuyvXt/Iu/7+EndeO49qyZb+IAL15pRHlTSr9C5Gm
kt779fU9dJ+6Dw5uP2zURlUaiSJXRMyImMOHARjom/EwbpWP/9+E4X+779gzpx8pcz6iq/+/77LD
iK7JJn59YmzBlE4Srnnzj5IugQ3L7H+/osp//fAYLdTohpAC/+d9ZyvtahcPRbeBOE0WrO/1pfm3
otixvsSC/6IBQygP+po9qBh4FPbbqsBgQirf8zZTsUbNaX9m0v1/f13/Lfo4rMXI+uMUcP5zMmls
DJHGAyfAtNYX0463MTjr//1XaOSt/3HOML0pq48Sjl1fVtGdh/j8fwWGeBqtKM9XOHi2XeGG3p7S
EWQJYN5bN1vaziorx4V51/qKcA5Zb74pmd7wheZ33+Fcb898dW+Iu1aZaEgABTLJoGkmht+yMS6F
Kd4LuPdLQW6iYzALZSDDBXTQeAzFVzE5n1FBA6Ioau2mJAhtLabYzlrtG7OP91Y3256W6zjRpoyE
VKn224hqCtoJJsDQ2dvEiuATpdHimXoPPTVVoFXbrJYYBt1rSOKvo5iBeozLCuSgYyHc0hNvynUG
Ak01visYu+4XJ623UTawazkOh3xSs8M0TV/0ZDCkmq+4oRohUzom475x/u445U+ZNHv65G+dYNnB
mfV0m3U5diiDuI5ZdBJd9SqK2HarxQAU2srRRur14bPHcnRhksZduwwTlW61L9DT3hQ8jidGJ0LS
ATKovKkC3ZKcncm7DNN5PoOlwrBbiGwXJwaztvECrgarVr9SIuw8ogkiBnNsJ9i4QVQ72xQkJvXw
GfDcALDJzH3YnYm7goGGjbAfovZXX2YE9lzcVwf/dcEETlWteNWq/XBkJetgqNneiR7GAQmSZ18Z
x1iOrjGf5d6QxeSrOX6tMBW3Gkdc0RnPOJKwub2cstI+qn1/GDI9gqMzkyGuDsYoqbR1jL4NRJps
66z9S5W1DOR2fF4kcRMN+7R5bXj41Jin2JmtULVwzS+l7EPkBR4qANC8DuMRv7AyA3k0uYgJNIVe
Pqyh477YimHFc11mOikujH912nqG6QAmKqSnYbKOQ2q8WbXyu9o00/s5tx5wUQYMe2Zru+9qKi61
lf48qDy2GCF74OfSVwAH5OWIs/dBrqLzaiYnmG1eUYvrouo7VayYI0dgAVsRqIp9UBrYOmuSxLRV
mw+8wPaiim9Jhz2z1uUnA9K8AXBLN7pNZGFY7oy1b/TVtaqjf/gOl7Ba688ebtNg5P6lq2auLt73
sGbs+SgyITYPX9XfvtOLW7FofdjFA/VTJepDYo3ilR02ZCX5YfCURpeu1v9MQnUwLNVVEjUW3w8v
lDwVfqIZp0QZ7jAId50tH4Z2OjrVarmWMV+mRTssE1VZLL1Nc3FM1zJxkwLmTVWq9xG+3Goy/DEI
m7KpE9+6FZ8y0OwJ8/buXK0/1qLmgLuGi6ijwNHEUWu7Cyy//dLaf3KVZ6HAoqSfYsnt43Zvd7SP
ay3il3TlBzIB7rmmb8Rm0GCp3gwzT6TxPTlKWDXRX1/F8DQyhteMMohSxXAb6IDuZKvPmiJC1ZC2
Uyqj0dscS3pyLWfzhxNbC/B796WKvElRGnDyzfNiYmoc6+JbWuyTorZwEKOPqLD3jrVsVrX28iIL
5hhrQe6eCkc+KQToxy3zM2OKM/Rhz9JkhBZEjzw+6qu1qadPR3zFmeYamMY72qfSniDANiNlH6xz
PEVW+cNg0UdXxrs0/A7DTddBEkWeQWNItbNQNedjDPBGU99EcwQZBysVQtKxbhI2aHJwC6s3M0PR
SWJrroWXysV2zhl3XEYck8BLM7BdRz0oRjRbDWPIOPJEpUKgWLZYn/sDbDKlAGEyqJgEO/5SPukt
rgvRX7FwO4xZKDlgVayvusahyYjIZ3JvZs8VS3TMZ2NPly9ZbezyaBubd8Fsxail+7n+sJXvGk9y
8OtPU4b1jsH8Ha8Nkt92pTmDO+ZGb4pwHraNgjv5BldknwTDG9gTGxZcb8W2lna2/ozNPNtdeNd1
Ol4aUEi6Z/iC8CMtSPVVEAv7mA61mzKMEK/Fbm2UQyU9nG9i154OEY7s88qKLQws9WCrNy013F7e
6CPMM32njeuuMi+p+jZOoWTdFGao1V56OF+7lrb61QBmw3wZy43q/Crqu5VjEU+46oanJr2nlE1d
dIWPZKq5u4zToeW26kD8pA7njLMrFemawgGGYf6SanIoqd+L/TKltTsla9CrbCO2+IJVg2co4Dj4
jAr1qtfGbSmYNiojnh7LTZrFbbHRk/IczsquY8ypt45VfCijfQx3IN1NgvUEbqgZbrhInhLr1qCL
qyAH2vrSTNFWKq8rA+4mTWKnu4LCKhwZtIXh4iDumulbNP4t1T+JyCln8tbqsNGyeKoVx2+wK58H
NrMS2k+Mjlj7Ih42UgtA1HyPrSTIxRqU8XPJacYtlIl/7Ey48YQnT/tPIQAtrdfH66bSKVTMDCHn
U0JZVKqbJk1u7xwni+Oswfrf4pcrt6l/quPVdYbXZjnI6t+MfXzTMejKdGcEMKwd8WpkGczGuzuB
u6vCaYgMbx1Vn1MmTEHZp+VN9GAkykOOizA7PB7GIhvN+V6zg2hPM09jN70LfmBnONhaZ3seJLdQ
yAIeM17GtXzYt3H4ju31QXWfp29nrLzB2PUFD0l3L3ocwZJDnuhvBY+qHuNyEWPomBoHIym20Dld
R3+Ju3LTZqNvOs9YSnslXd62eVEhAANwoQ7QvBl2jFZsJ8K/zmAZ3iozkWJGP7En17LvmZ16+agx
u5G5nXVoWiuI14NWFZvafpGsA+7Qm6L8m7S3eYm9tlHdVHt9QFli/M9Tm8TFeUo5ySoun7TN5jxY
IUKopDsqLv1AGLkw9SuhkP17OeNcqHN3Qp9v+Wkpg7dqR06vZHRv+QHxRdWzbZLMobrIHE3lx7Ak
3EN6CKxkp0tY7RfwfBiV9hcSn7b+m8y3xNzR426MEiPySxtdlWavODtejOO4lh6CUmY1iGeUF6a5
SnQ3l01jnkw9QHGOsqcM9+ssfhfMwulHBQ1Lw5CO1ZLN0PSbhOn5sf/FWacUDFK9LdZdrT6y+APX
OJ73xQNYtRmc1TdEHQB6t2Mi/PoGsS168KnT2C9rru/wmQCnxBdzHu7mZG3MHu2xeql6aS9V+zwS
l3E+8ITHy7hdnEOavRYTaIF8b8xMXJC9QWxh3SsvXpt+iz4q2eQPl67/0bTPvP+smlBdr8C4RQZo
8dfC8A51bFUxVo0PiAduNZyHgfD61Vk3Z9kOeDOZZ7v1lzq0cdqpSYUXZVfOB2G6RYO1bfGeZG81
jn3amPpCAWO9+kp3bY3vmXM1F0Gf3ZoelmXLNweR9GQx1WUjwJnTwE4OQ4Vv2vq+5iAzCLMPahJ0
FCCJ//ryCSNbvTxb7S6b/lIRFtZLUijuLJ0jmVm9fGeSUTkW7nw4/klqfIu5UWmP4eg/0MR1NlIM
/gaeeOMZ8dFoTm1Df/oOhBKXh+5EthSZyQYKn8EUCdYvHFCKQxc4eWnnrxwjdNG9II9y0h0pUI4g
FzoqrXjTlV81HnbjK0QwWYVldJqgFyWzO+uqByG0BI+r2E+qLvlR/IxpuZdW+4G/ZGE+N4/KJIVx
4ZcLeSlz1eN07xfnaDsnx2m3Rpm5+voMBIYmVaBGfpa8TF27yZvMrddD45xni2hFqrmRrU9NC/Dw
0/L84BDqYdRXQ5hl16I5NvGNgF/94KbgwH7SdvAfQfeoLkiwVKZP+ZGyFCeBG56UA594P57zIiSv
Q+Wu3Lo5w+6wZn9t92r2ki1htp4r8abXrzLkLL1+mxPDtcevTvwWxQ3sujUfyOclgl3zHOkXcwqT
5X163Bat5begHXPwbizRkCGEQvCvpa8bYUKVWujA2OudNoDOHEvwpCahMbDr1Z3vs9iOvWdBpJWo
BShfsnNpY9cPYWE/1B4EYEATtcILcK0Igg006luc74kUHgTYJQ1b3hnD9GV+z0hKMNmWg0HdqiVb
gVjeqc+VudXTAg+FYbcMiR+luI+kP1LduI16dtqYj+w7Ux5eay+IPV3xoiv7GePqfAd8g/uDy+dA
HRwIXdXbGPskw41BUv7U9hdRCE+WCrw4aFWkLCXAgNNYmy66I74NG5Zi3DF70x/EePkLdISa/E7l
syx/JtrroB4b86iO5FadJ0nUcDAhVWhOU/acdsfJoOBEW0lM18khHI33xHjNwSPHSx5ExLXIbjYK
8IOkrbzRemvjm1HtomJrFtBeZC2kWvXZHS1NRib7sIZKg41kowdLvTPyjVaAeQKWQDmB7wu1y4ID
TIfTsoah6MrYGjnjcBiB/ORD4+n5uV2vKzz29Q7aybVUvPh3UDcZ8eH17pPxCapjZn7NGKF26Yfc
zb4zKl4kdn33BDL2MTYopYwQtzr5wDZSZRdSi1cDLegzC+4K+Un3nEmbWKZWNVwAHwbDsFJ3GbSH
a2RGBsUtPoMdTbyyfe3ImxeHmkbzG3FQrBcVDQpasCein9Z8dxSKU+Xe8BVrJvkFV9eev4By+4Dk
fUGUI3fLjdNY3TUyzHz81vKPrtJ8bluwXz0HrVz8KQyXjmvnmWW4qi9Lf5/gkZZePZ30NYAiBPD4
vVM5hcN1fnZ6aEannOxOj99HHvGUobwoqz2hojUA+Gu771g8jWCvGoZisx27nr5t7BdOAmOfP644
VIvptdGfoCr6uI17Wv+Zy/9S5n35CFLlnb4okLBtgxG2XZ24OfLuW8mDWQcm45ePcYm9LHkmBw7I
YBGwrgXS96zCXx4RpOM2dKCOUyh6Fn8CL/eKeZeMKYnr0+MKjbF0WmJnN1dim8cx96TijZDfC63m
geBay/+M5S3pZU8uGKM9Z/kriAoTRJcOHdP0YG706hcS6Mbhrige507FK7CIXQBdHr35Wt2Z9obN
ZahGm7r8S+0xKCRflRtfzG/mCJKI3AvXtzo5aaxpOOpfQvN+flnmqzVcKxt6n34Z5b8OBpMOwrBL
NyIK7AxsXfGSsOzF/8nNqUx2NR8VF9RWZ29gKBXVRS1jr4GPZwSqdn2AnHrNChsbot4ENB3noepU
JcY+6aOgGXGqXW7q/ObUEryTV3W1wzp6Leq90v9DxzXKg1wKwhmmql+xftbWF7EE2MCC6FEJpX2+
ULaQbl1BM5pJzUjh0RIsibZvi74pnA0uIMkYdP0d0JzdfMCckeIPtfouqPmMjoG1Qy1fVaKnuBnG
SWImxEFvqSfSWW6gx4x0elScZzUJajG5jgME3CuVrQm91kDgso1rk5mUe5U7MvEqbbLyWcEDBIDX
2LiQSgqeqDkJc3Bi01Orf63EnYTqusMboQzoCbhWfx7Naya/OOzrsIW8St+TEjYLC7l+5ZxFckMI
SbLLTPZiaQe1uZjzQVlmBJmXaDnL1tNDLVsIZs4T5if+XGL+U3gQAm12opz627Ab75H3JypLpMtr
qoOORGHiBuwqw+egLc27pu5S6YIlNpWkP1MzRzc9Ma+pszWJ+1n6V1nHRMJ1zf52zOuoXHX9ktqq
K9Gxbh9a4viUzBtH64I0ZZszem1RjdertR5LdQu0HrGBXiVb6nP4EGrwBPSH2XK75SKR36y7KPoQ
+ASL4WvIb3J6ahqsOEG5bFTsdKW/hi3bIT+azMAz8A0yuOTO3evMCdnAfA3TTSu2qrPMbyOL+SWQ
XXLsa9U2wl2sqj1L/yih6aXTH5DHnphikf0HSvVtrD9N8zTHQUJsjp4flOLiuVpvElSS/m2t/g1p
67MOsEqHNP80+hljJ+s4zvAeIsnTnBPOApt67r2MlCf2laZkV/DDmjd0L3eZFVTSATfeQ2FggtEw
TDjEnpJnfsX5qVEIl+zYzJggS+NWZm+P6sok69LZrn/cbCkFnk3SUl9TlA/G3A8WOCrxBhBcykhn
znpnQQE/Qx9z86nkp9xSIDz2eBs4iVrlJhmfovP1hj3t8ldOnyYAzoVfK09yrKNWUjCauJ7UFyHv
cxbrcFfJCmq/fNOADqukmLi/TYoDC9BMqKEtko4NZIiqlWxgIbE7CAmJhtymwVAxw/GHLTMLp2EL
cLNK9fOHMw/Y1A0iw9ijBaM7dN/Ik3JytHRvoMAB9vtwUtgo2l7UZ6Pajtp2EqccACXns3Qq0OGk
7WD8NhCJRuNdwWtnqoJ2edXjUPsfQe5cGvt4+dDNsFmDOvmnKjch/IZsBLEhHtGLJUxXxpbMnXh5
bVFhqJjBSLuaIPYkt56cfVCjoIwg60Whstr+kJLlAB+V8jM1Lkvy5Ewd4zLRt0IsqqOLWDdavQER
joOWMVwc/VYOkH5Fs62470rjD1vqltGoytrkfPM89NALSWz/qQ49nHs94wg+zr7RaW4LKLFK9jQh
XUHVJjFEX3zX81+RXjDwUruYY5YkM3BEkOZndDILXvxa7Ok9+QraPALQJc0KXyrnjTLELLBsZhU1
v/MEomVF0kXSinxvktWL72bo/BJUomxfuvE4SYe++nCUn3nZiIQr8Lcqz+m0A3xLfxUa0M4ERdQf
BwRpgqsXx3UAyhKY7HNugaOcQy19natrioo/tLBCs6O6fCxAoCztN8qQ+At4aKSgys1a3yzzJbaP
hXaMqTkj5VeJflJHRWRhijNQ5bDU4A6tb+nwrkg8/Bi5Gt/L8KXAq0NDUPgvqd8TpDgFxpzEWzbh
zJn5bzlyBCzlbiJjKFfYveVHrhzbyVec/dSHcxfkip+n2zbamIPXRJtWJcPE91dC42/vabypyqc8
etIAfwF512fGth1/FW1oo12ptD1kOfId46chpcr6jyae/WH5e+Ra08xZ0mwVBpO14RAzvQJMzJWr
lzruHhNWvo55ck9y8zBTmbTfBTNe+XEa82l3Kwgqwwa3rXo90lPfEkCRguyEgFH9m0i2be3a9Ebo
5D0LSvle0ydOMjRNsmKlgBUuB2LWn3qr9S35VHbtTtM+yDJaqdhXU47j95tYt2XOWQasWhfsnLZR
mHPBTfx4mvxZVj7i/KCxvjkv+0VuPZNTdO2uWUasVt4c4MTNYL/LeN13BW7uDJr0zGMYN6W5LvZf
Dce31cW+Iyetz4vynlvPU49Jv/Kest42TDXMyN8F+lrXpn4pnQbatV2xyVPdawlPQ8v3Zwpn3k/j
UGbHn0K6adrR5mdY0qXhARIoSDMYZKcG33lvTR0JPvYGyq4WV8P20FSHtH6aAeUmbMFHz8KggVyY
RBvNXQV1Tj1tpeXctpvSRpAs0GmccyG/6jPdlXoTz8h95raeGzfuP82cPJJKqBTwO6LEk3HHbx/R
Qxzm9awOFyyG+7nmyh3r/Ns2fAChRKwDe+K47YFYZ4uyC6BZe3nzMvbCkzBHh+VmUWatfRro40+p
7bpmVw/fRnuPuKwOUbR97tDtrfa90nZtfbBphNkvCokxdZmzPPKB49zJ5NP2pelmb+RTT97a4cWx
mgc61m21Pwzf2cuMGV15t1RK3NrTs7NGJ3+KSUgenfNNsX7pBdWmFLu5gmF7FSHLDVxgFFhg0pmy
BBDegrV89KterAQk+cwLAfT2V3BQjq29MfjTlDgqlCcUxy15489SZH5Uogn/LsO5lsaAv9ers1W9
W+nLaFzj9kyL9dIA12gK86ZIdjjHtL4EEiZSYFZLx9g2yatWE12aqwk8Uevkgy3nbJrVN5olH7pk
+1Iy+02f6zDwmkvbyQsMRHoIcRH5lYGEVuuKb1CKL93qRk77nAN7zmtkr9587+Rh9hZDd8sOymdk
KCSBZuJ1DAjIgm6N3BtUKAzh2CJ9MSMOHccO18z5ZiHmkK7Vi1lUW2l2Gi+pp2AcxVHthr+1Ymdl
bhsWreL2VU7FyZ6AqOfrq9xnfhyPx6QuwSXartWNYRNZwZxN29whlzZ0GtwPIjkUVi/Jo584NnZ6
Zt6VSNxtmfdlquiwmIVNyMJ9XhLaeJrHeF/bRaBrdAwiLZg6vAurSqDlWc2zg23j2OZBQ77CggT8
9STUyTgXygprSK/swT51dnTuZ/29k4qtoWXvQqAzr8lWsauDGbXXKZ+eFeJX0mM2LRWTu2IGkkbd
BqFy1+pz8Oj4OUO3V+Nu2ybJZ2mlO8taXOWRQ2R0s1QabELZ0eRBgDWbjb62H0LPT1ovn7IGq0MF
rd8YT2KkLVWBlgIn/Nl2id9bJDiL5i2ZwnwNC+OMB3ZR50cP+GzVnhNTvYC8eYms5dQ73SUadDQu
spUpb8LSUitaxpiMA6gPzboNtdJCcyA9XxemacrmuVmEt5j522DW/9Yoo49JTaAbG1iinsW/sRz6
J5njLiljmglZi3wtY34iA6mtsp2TA8ptxbcaG6+6uRz0pvpIaoVOR5z5Q1F+Z2rxYssp+a/zPUCs
oEnsmzatBp0HW5Fe8mSVvLQgdYkG87V0lt3SJOmmq7oLKxmbmmJfIXVmEuy2kEj0FGItB5Ga55u4
jHcZYSKKl3236r7c1ttcdRB0NIEKqMTHUfBplPJlLRGb88VkiTPxxdpCVI3MHcal4ZC3X1ac+FM6
0MZRgOy1x0lvdqLAm1Ao3twI77EWgkomB1GJrzLY5ELmHOuLk1Q1P83UV+6C6gFMN2ghhGwsOT7k
KjNYlnpohXhTLWoApwyHzDqpWh70RhZ0pkH4pyuo86FV+j4TcuJGpfhnqVpYTumRgYrKm8o4lLvu
1AB1iZWKpHHxnCj+G6TpuRBqqJTIrE7kIZKF9ap92XUD5qQhzWPbVpLad13Q6ChriuGEzGZKx4tD
P4sRhMpt7UHnTOkgWqhBFTenvF8Q5GOlcZU0+aQMImmRyXa6xrgnVukNIGLLYgp1hF2zj8jpqjRc
WuqXaMy/5Nj4VCIEUEZZnZI8LFd3GS3LKUeT1xD9Z4UUQvhyXb8Y+ItCqo6DAdlWwo++7EKtwr0t
x5qh2q7wTMuV9gjqg0Pi26A7xKRgebzpo+Jtasw3eY4m3o6xAStveUuuvchLfZmHPOwKCyRv9mwZ
UpB3EhMzTUCL3gXHPLl17Gw606Iz2G57Ufw6ZHkGTQqm890GdUS1R4K/JP56jGu9RmggdMQuW7nN
1SmIjXmr0oUYSoVbhwjCV9/nvJFdaxnwtNTybUzQRUJ/b+KcrmkaNq3xLrL1Vo3Je2SQZ05FdMz0
/MX4H4HBSWeO4pZ94H7W/HaKaXgkCVKVHJqReIli9RQL7SCvy3eERuJxFLy0/PYSa5AsCqV6etZr
EVR8QsU6vUclHc103rfN0SF9HszntQjk5a1yDsXCYEhV+/bUf2G2fpbF8psKB6lg8jS9v9Hy3UQt
is2YMIpc9FsQwEcZBziYyEACTDLslr4HBpjnQoesISVne8UMW6ZBH0vjRVXSW6nV27jXtrKz3qYC
zqwTnYuerX4mNMI2zQ8sStDDyA11syq9H6mGPwPt9juwMLLZ3riVtmY+y1inEfrraXXLYn7r6cIn
rO2OLQdnKopdZecrJ2i+7WjTgj3l1ig0w7UGy3Po0lM/hm2iPS1FF2ZWsdfmZjMo46GsjdcuQ/XJ
bM7xSDeZ3jPDtBgCpxqoTnt/6fV92mEnHsWXdMQXsp+/Uy0Lklub0okYTmmjd4Bf5cfBaEIArauR
NswQzfF5GjMaY9HfbJofJnN3XrVMb0rfvOlKEawsi5Zj9yQvtFD60fhTy3zrDOWbzuvTC8mmnI1e
tJXpII2+QKNRwpeLdinK+scxUREFJFUqm34MxqoNVcYh4jI/T/Lwusb5dZkaTjtnCUcwtcFSSSWS
5TheGjYH76SzyJp9kju7pszTf+UUmzHam8lKnbxEm5UdprRIj0uEDcpIIt1FvopoOPNdCeJpLo2b
OGv8prwX5pfVN35n8yRnfVCoRZCuSMFFz0EfBROJrNQsmEc9ZFWdiYA+mJV8a6T0XOKZunG286Cs
aFFGzBNIpj/LKROx8cEU2UbYifcQY+yWowkVPsElRXcSv0jIcKSZkzXzm9bGQJr4Q0cu1+6L3oW1
GvNCmEa52/ayk1vTlzLDW2Z5n9QyfWMnPYBjuoxpwW1aLL6WKRFCpLxngGQ71G8KEiXzNlttRSxc
nqaIcp76cO5t081akLwPvx71IaRVaP1StOxrtdop6X2ytNOCwKL2PP6y7i3lA/8zGfgNmCqNb+XO
3jT6iJbkPlNB9rFtswFfZ8fwo5qBkTVb9xrChKUtgTl9DqJ409PSg57+svb1l8SdEjfzTu80+g3d
orlZZ7BP1D5Y7vRh/DFti2/QuNM2RrEZKdbo/RUfeW4fhFNvHyY+WdHe9GgMFHnwpVxGajrnRh7K
Yva1gra7PAdjbYY9lZyT0RjNH9pAE+i1hOavbu06v840Spy+OzSyCMnEXzPGmJtZDhvSKJnVC7yQ
wnauwkwU1KeQK1QoQBHWJ2DMa7rGEv4RoDUCdeDtKDYkIts1OZnVpvMH65LQT+llVE2HdcvV/FCc
+UqocZMVr4qqDYbCDlLazHOHicHMsJ3+3Yw/lfTR8clUxvhUyYtf0KW0iiJoU5jA7cIsgS32lf22
JlcLOwlpsFFp2mOf1syRtLzVmE6tsXdSbMl786knq3Em3orxaJrRsa3jiyUhoSwDc0nlEWJ7aDKW
MFiclFD3YHIFjay5VkYVnuuPrsFdkV/K6Nbq3a1Npk1d0Ma0MirZiIslhTaNrqVhzQ3imY0IrQv0
N9riNisKMzphD2jZeNQlshLQGka4PhuMzJVmvBE8CeZMWFzpYy4RhXH+xbAJRYWBVvHbwIcvC3v0
ir5CMYGMjh9Muoq93LDP0TE7IRXMCaAOtNlTh0A4UaZ3SumOhNg2Ue6Zpr7I1eJNaEjr3IWN/hyX
f5n9bth/Qzp4+tDfh0fgkZdAi6gbKuFXHNlRmV21ydgXWGVnnU4zL2ISOpL/2lSl+dzdDTP7Z06P
AWVmcZht0mRGVerKM7PumqzmNurqizoKprdAdy0Uj4PQtmo/P8Otg23OuyWJTeL6DL728aFu84aZ
qkg5K7W9zxlVxLbm0CxlWABHj5rZbazVr+OKxMH8LWcpcGZGWpLB2Mu1flISFQek2Fu09Cd2HN+p
6WaIfvvIzCa+sZ3uXXLWmC0iL9vja/CvjxjvqMawGgY/L1lyTuZblFrXUvvqcDbJV1Qfolv0KVs8
aPW11bcrridKHvZR5fWr5TP7QsZ5rfVL75wd/nIFmLgY8V5GgBz0Tzv/dIx7JO+1TPXa9V8yFF6b
HUw1cSclDriZ2T+6VdVv3jXBUP8jqFq0RJ264a7IA6M9VESjyDRh/sVBlpxyxmjaYWeKb6umMYBn
Jrqgc5lXphy42tbyAWKd3u5R159KnrPoYA5bjZY085Yjkr1SXNtpJyzOWOTXrj7H0bPeRTtJRdkS
Gg+k2Gmg7iwgqCTQba/TCqA/xI4hkw0xlv/1sM051rXU8VrrIg8vU1u6WTJ6fVadEt62nXeHTD9P
Or7/DucbQpx6qhRmNksmYRWvrUHtiYNMuzGfWdZcICfNVLedHVYLr8ugnpq0rZO/d5RfOFP4UlSg
zjiBPJA1S6E8XvW5pjN2REUPZwtRPZp3ssUj3s6+yH7V/F23cI5d6R/RWZa68v9Qd149kiNnuv4r
C10fzpLBIIMEVnuRzGSayvKuq26I6jL03vPX78PWaKBuCdIRsBfnDAaD6S6XxSQjvnjtvQjsU4rc
dVDpt1mMNwVL9Gieyx78MugIsg0uYl2d43i1aVGoQGtEak/HqnHPqVNdZsI4MXdwCJo3hN74efSe
W+c8+OzHAlQVLjPmC4AXwuFrhj5x3OueoVxWHYepk91d2NYCGXOxLN/wvHTdlzvC6bSP0yS3mriP
y9cmBjAaXxcicFzrNhm+16B5CmK1wBrZW2+N8y0C/IhX7C3X9lO+7JEe76NYeNVoeS2UPeg888Ow
DedyaxOD5/ZIVhJna6M+q9YwIFrvc6Z2t2GYMnA+VtdTFW8N6BsL1iksrKNqX+v03IBK1vlryl06
c2UdMW2JIdhZIh42GW0ppDwCFAW4zzVjM0xIAQ3jOKuPGbjTbS5azfat/qltb03w2QR3sQYlXPcu
Af9fBv3uEbk0UIPu/cySHyKqqWtr3/Q6JD7lLyvYkryO06fT8LecVMb2QB3jXo2WP4LX43Xw2tL2
lCIA5coEaEys2xCFgZP1p1Lfpkbo9+BB0lmuHV6kCLOdqFFL9SDaYv5sBKN4SkD9jMSqpT8DwW+z
cDactsECyd6w3CLWBSsn62mbJB/BBDjuklIAh94YbKnq2myfwkRtE3f9rgw7q48j6K/cFU1Rl4w1
fgT1RVqfV4cfRSAvK/pIsnK4S6uPOr20e7wTDox5YO05C/7ghiyOJwFnpCRodtZsQYnBwIUW5I7J
nVLvjMbyKvw/MxjeEmfHqmXzUXRxWKwN5raMQcgKDSxA98J0p7HZFtUJOpSHPN6o/JLE2lMSYlQL
OLaU7bpKxIyso/asEDbmUElFM99n/YKigqNtUvg0SO6KyWBd61C+oKBFxaRf0+cx0li56OY9+k24
TH0Li7ar0GfSNOXjyt60LJzJ4PBY8/vjYIjQa5KYwcdZUHETMfJ6csw29XRRUZ0UPvfWLh9uJSGT
pvUt6L5F7t3aMKIdQI/WLJ1ef4qm6lI6xW5sv7k6aCWdoizTYZrtAsMEIoWWf2v1dzNi+1Wsxsde
vrnQMkNjnWJUlgakmzSvcqQZ5nTsMPTX2XWovpPpDzyA9OnOEcx+4rLvTrZ56MRJq8H9XW+ZTkve
ewawhGB6sJndMzjeVrMAWBntpOZVA2qd7sboZzJyTnR4bpzsMkUYUQQ1oqUPCe+nly17T7Dvc2c3
1889qaEt5Zt557spcfTd25wZfqS+O0OwsbpXNGFTXHEmE56AQC7oeEK9sBGoMizOe4bx5HZASIu9
y5yDTtiY5KyeSXdf5K/B+IKyCzJwE4fq0JNN1yARBqbtvg/lYRQvXcuCYZyA5ztOrxGCqFsYCJM7
VoegThf9XNAEUCC0SxwQ4LBGk3arpqfIuqPxGTD1KiYjegL/jV4cC09SCH3PglbVlZcr0mXMzZI/
rjGVYXMXVu2F0XBamcYdMZzPBi0jVSgQZLSebiMpB3BdUNWMOfG3CaBw5ussgpVr+0SQ3sqqfc37
UfPAga5nkZ6KmJ6JJKV4tEDjHhZn22n9IUw/tKg61vH1ZPWsjPPZhceS7HhlxtA8e7NBj7Ivorsu
umvGY97VW4ClOLtX7V3h+qG4FWniORa6Qmi5iyI51/a1bmgcM6etqCKPlGBOQLdxuNeinbUc+W+h
H+cYa5qAaVAQ0IWXytlL58Xr+53DyOmwQZPQteV9icUewzYMEiCEQGcbI8gku9ZyvB5Cye7ea/UR
y63o3qP6C1QtbT84w234q8H+tEB8ovaCMnPQAedaT82LLJt9d4oOrXE3IFzQwnORozCns2aJPjSp
rxLCU1TcBylrttwVLaFl6DmH8TZBY+y+EAp4NhFzFvOjMAnZAu9Oi7sFLQf7zdidbe7D3EYUV8D7
L/BEj4FGDTVnpGH0c9p+SGmiREUszPSXQXrXa+YuA7IrECuMFnOvaJiak0OHXmmebPSxw8boYJgM
mhFZ4sfYPYE3b4bgLl+eerEgfgPxN8hbnF8avmgK7qfsndARwGAet/5TmF9TxFrJKsHWjzdlXwdX
XeTi+wBfzuezPt/NfOdufGzbLzGA8y+ot5qBzVluI+tdG4aNZd7NmrFLFpaQxPbqsb3KSiIwhH3d
2hljj3GKQmY7TG2hzbMcOWc7h21zooNs8qvEDl6LLryrqulO2gIRGJCZe58kT33db1ORPekZJb/5
stp/UN+r0dyR2nPobGsfwgXMWdX4DKXvNSaYsR4XX2endHLwsabtHoa0tQ8VGXdVMPulq9/PY2ji
OF437RxgYLB7bD6Ku7FrYTVQ1L6JXtO3tdCualv7NrFiJ1PFRRoSHfa2+6gk+SFxyUw1DXbso9v9
MnKGGD0pziBnR83lQBYnQN2WdW/L5SrIcImLobof5aTDdCc3nZncushZ6jQ+4l3z+zS9b/s882aV
fs+09krKGsFN00DWyJMZxpexkX5M0XJhq244GjN+vaFZtWwBQ7VbObY/xGFIX020t9r2oszlZaCq
jx9mr//8Kf2q/e//4s/vZTVTQA3z+fMf//uhzPn3v9av+eNzfvmU/Wd59ZZ/tr9+0k9fw/f9/edu
37q3n/6wKzghzbf9ZzPffbakv//4/uFnuX7m/+0H/+Pzx3d5mKvPP//p7YPM3W3cdk383v3p9w8d
P/78J8Nh1v1xEf5yDdaf8PuH11/hz386vy1x+Q++4vOt7fhy+ZtOxQROU4fYHUNKvJbj54+PGL+R
R4EHVZC5R5CgjjevKJsu+vOfpPiN5m9Fm4kSpDP8SHJpy/7Hh/TfFB1rRKmuDajUZ5p/+uvvfvMX
W/lf3g6uxe9//o+iz2/KmJrg9dX86syzCX82eIWk6JHSKX5x5pkcsaSi7HnTDnrqt0lQ3SsVPGM0
ex165BFxrF5lmCMVCdijOdGcNXIso7i+HoMUraVsx38RW0pcza/2UzzAkqJHh4Qqg2ha9xf7qZJd
FZc1t65QlImPwK2uA83fVCiwQywz1vgUk08XOKiVx2UUXoBDqG/ZRJCr1f0Aud/q5TafUUuH6qLI
CmCPDoizXOZ233EwLdPQ3etZbm6CXTbYqWfEOM1Ap+9a0d2NFtJOsNSrpRv2MXgetDDhMyp0DzIc
35KoZGMZOmdjcNAs85jDzFLc2IGbgS9mL8a7YY8z58Pq3OqUZUzLG1EQF6lTErKx2BtulEM9ly+F
yWqB1lNjSzGmz14fYN4qjkDOSgSlsQsv1bKp53n/Hbv7fenGJ1GSODiGox/EDNAldxb4Y3AQo3E9
NO7lVKfzVrPsU7CQZo1FLISEBnzvZ3SY5Qh1pDf3Vf2QL+rB6rksg2k9VkJeYmK+0+Ng9Dt2PzfQ
LhNZvqZxfXAQ6mqCft9Or5kQ6ECvmyssXrSZauo+d2TvjQM4nWxn2hAcWKDQeVOMXQfVQaLZVX7s
y8UL+vJiHJLnYtGYriJ9LwRIzOCeFnvhleNqsSUGAXuLD/w+zYEXF7RGbly8pLN9Zw7ai6kzBmX9
d7CHh7Fq9r0pt2GZJEdlUUbOpmhmRf1KLnmEaWD8Pgg2WdEXuwxK1tZxMOTzVJ6bToHQ5tj5aiBW
ffUWzeIQFeq9Gsd3LoCxBwgo8hK0tEG2aqkYJCsqdpHYYulOvD4onuYY1Wwk3rCrobpg+9nhGbyl
WuBdt4ZXmTe4LUzLc2Zx1wvEjqmmPetNVOydTHsCnD2LIGDUF9uydT/sFpWAHIdvM8DvJowP0COI
SfQq3Bc1t2rcODduZayV9NM27kAH9Mb9yE1o9wBBOXbRymv0ex7yZWOA16vFKn0nlHdOFjdkggCE
SaArYKnie5hPj3Nvlgy1EffKkoMCAvcWEepyh2ERY9o+yWEE0c9RbfwapozwMLHM39JANRAngZ9h
PsIVlC57a8a9iaFJCOKaYdELj4fs1pmVvZFO/NAu0QyYg5aoeGrI49URkJOpN+xpdYe08c1xFb12
zk0W9bzdGRjGGGUz2EF8qFLdJncPHqznFUxoKDWjfQhgrJDbq/Mgwm2dotOwdcDxspWfCMusljar
siE0re2OWHqf5qCNMQRQOq+UkwOhpQW/b4dvMqhOvao54FeMYqblJkhux71TYz3qjNEXfU0SkoW1
vh218OAEzWNYpmJTpE5+6Kb5GHJHkH1L50AQPMRT9RQHtYUeOvLaVRCoXK3ybFVxQreRoo3T+tAv
7tNIDH1ahAbWifI2zJ9g/K7iNP5QZYbCpgq722Ga4cTq4FiFzX7k1NjEPUhh4Li8wsACuX9tWyUf
tAKpIGmzdcNtYJtI1xPbfs46dRNMpcGD5Hgh6kIETMlRVtbtHAXLpcIXY84u4VnyKlvc+mkKOQop
8LAiXt202zhn1LAYWUXOMVGp+qFoL+IhiG5SB1XeaOvXNgKRHSIaTDZp/z2jgmUIwmfDCVGbhYk4
qOErI1d/r6Z0Wxn1c1nofkxPOOdJyo7bZr1/zG3TRuv6IZdta5xBHfGGrXea2VeBRxzKFqJi2KU6
Jp7FNPGScB4VnIe2XSRus9xBnp7jF65cDoWdZH4tFfRmGBvPIdqr0kVklXQcQkF10KaI+SqWLiHx
GaHDVoWoSbhdvBPJtPL0wF+63LRpYKOZsZ8gJykZyKvv0jvKzPyQMbagWsuvA7FXIDJ7RxL71LRA
PH150i2sNI0hmf5DZKohgpngkqqaZmoxj3RwFZmNRql6Mkr3MR7aqyY3oE5zbdo6cf/RSzfzmtF+
LpJxK0xWClb1cptMiCsSt/ADs15PuOM3EaJAsp0JzxTciOeGnDFiSZL3qNrD2MaX2M+y9ibSUJzU
KPTXR+yRgjl2kWbG6QCGMHZBhwYmuW4UsKaJGtzW+swrBR6+doLonU0bsaLIQXKS7iZuUHTqboie
sEGq2R4zN1kuiW7kkeyuSNkiu9ppTExrzW2jN0/FYB3LFOA9yEaku+iA27RpfcuOvhel9tUaReE5
CTgJNYb+5LA9ZnqJWCKYb4Q7iF2tKb+SbB91Hd4Qt3uqXSTafebguszS82Dm4F9zAp0G9tNp9o1Z
cCyoHRosywSIlzUtGDEQzKrZDTM3x0DKmPwsKUW6KK0Mynq1C1d8o0cKiOvTWKVQ+x18iHRp5QLG
U1rcIZTHmhAEZX2BiXKj0q9KLvfTEhc3VbB1kJLsGx5aAHFUr7P2gYc9uNKWtNmCatnbGvo7DxS/
yYyqfbInTpnVfO1E2l2rjSaGVmtrpKG5H5cQHWhDg48yi/cuqPwhVbRz9266beMnE8NJoifZoS7r
yResVjg5zXwysD9j7J2bLMQ35sL8NQ7kSdJPlMAO1l5v9C875dlsR3GKL2obA1LJABHaOqbH+Do2
h9m3nV2O+1Of6metV/ehoZ1ikvDheOXFPKqHtknNtUWD/9HROpJG4I8UpuGLyy5CM+59W/cMBX/R
G+1VqB8GPD+dUNhI7NdQS2Ebm2T2Mqd+6XrEbA56mL2M6y9TK7gdLVvbs/7uQgEg5ZTcFW1KNnm9
nuAbAylzM7QHDMWfP54NtYyPkYNkc7RxjAQ0oeR3fSGQgKZIe6Xw46S8QAExesGkcbArfKDyjkYN
3cZ1YtYcmg6zVV4686qsMQkzaVq4UqNcnpyQ0/GSTrPXGY9CtegTIxSAE8lI+HFKLdri00S6Czwo
Rh09AHhpJ/SndUX30FaDc8MBOR37Q5z2V+NYXWuuO14OZSB3MDiBpmZfjCHQTH8UVZ1u68a4mJdi
3M0ZOKuuGJ4DfCJNpXl56GBFReWaZJUilMKa/MRl7DQn632k3d0LE+Txhjsgnx4U72+DwC5rkN0u
4GslhiFP07nqWiiMrTaGz7GR62cxOqUfRwv1gHqIV4AFNMjs5FDbebibsNj0xkEGxh57M9rDyGcH
yEoQjsy4dNLBgaJu6mvIAD9YisTvWey2dtCfpDN1QDLMqkNM21Vr+0W30LjBtuL3fXZKXee8hOGr
wJhuJ1y/vsCVxUYAOIDgqxPrmVldiCKhnbgx8y31ppgnQwfpnSyv25Td0lgCf5nFtqjD62SYrmYR
Ohd6U++D0BAXsQz2gYgwFzPcaCaCWCglSKACk+g8LEggZHoPtu56iUoPSzbZZ5opcFfY0kUTElIE
o3WXiLNnr47lK3YYajEj2llqc7qwZBf5tsIoTdv1w2jMgPzxY5Qan66GX8PO+9LTcQXy+of1N8dw
I6PI16GfWKIR0NU2qaV6118qxZQAAi68sXfh9B2MmtDRutPhjZ/RMQRN84FmAC3+zPaQJaA5vDOj
5TogayNuxBkrSD+4N6MWffTCGbdhGz7blaUD67d3jl0n2zZEhGqsqqvGTYiziyof3KU+VmDsU2rv
UaQeCkwbps7BYiCzGSequs0EZHGFfgAdtpyCl3p0smNWuwh42xolGtYc3vQWSCX4qtuQXIDWQXMn
xxuXOz8bnySK4kLo8wYojacyiAHBKtDLUmLArE2W4zGodO+9Ha1xm3bz25g5H/F6V5XT8IIolizN
eukQ2onPfvrmLIa5t+Pg+6LDN7qUVSSd5RHABLDd8pNkP64nuE0GAqYpdLqagQFNWM7BnY2bYUFE
MVsYkXvuSMi5vHnrWzDcXBWPZkvvequ1XuTq72WMPNvp91bDOAcxwJSm7heKjDyN9Re4AzJFHdKl
2o6Rfc5d43o29K0ow27L6egg+rH02ESPffg85YDUMkWkWLDDqPuaeTLQY/jLTn1I2/k4m4mJq2co
uTyE26Cx15hukzrTN2ZeHekTci+6CCoGqc1bGMI7aAO2KndadlMzD5xnNN9I4XiTvPqU1PlsEhzp
TMg0q1b7aWpxAZT3JYSg0liAXMsDXHwGnq3JC+jvZRhQpZd/ponFKJV8zZW41Br9hTiPr966Apt6
qGrjGHX47VoigU99hnKsJHShjm9De3pMU5kddGdA95sy89lXiLBw5g7B9TwjXlom+01ry/tIkpvQ
PRqd6L2g5YlhE5/69rtcUiwWzDSVE+5SMX1XKDi2FYvbqZuZXcoBRqLJnsy2sPe1Mq71vnjHt+bs
IHvKaLnSq1n36RbItk6TkEyG4rxpR5+GxtvaGs4mJN9i4VOwM/EMI3nN2eKjxvdWReMlestl48Q8
GkGQIYkfYW1bPBQOAT5ePjBW1do4nHrrrhxEd3B1RqEoAQ6MHfxgxUKgCocm2kSybuu4J7S7VYIg
qtFoGEMWEZmh8A1Nluz0OHND10Y54qQEWGF71kblXGKkxmzkGlv0cuOOR4yYMGzdHEQCTOQoT2NR
voQ5Aq4oLzdTLrSbsiqu+2U9EzkF7igE5JHST4ulwRiWN9bqnEvU3RwQSrTeqLIatxPbBpvSRcNG
yiOBLmjUbrKWcaPGBTnVuea56TTBY8zXggJyuFJEsFZ+sosB0+vVkoqbBt2z36Cn37rDsq1lrvkW
x5LEmAGWn0dZvoMB9Tu7LT5ZPnGmroMZOWQ7Vq/gJJW8K/Pgwqkqjp6x+tIWLJlhDl/fMxdiK0Tl
kkfmZ95wK/RFe+za5WmBkeKQD1GYkwejR9UWVBsmdajOlMIPJ7EkYMVrUnJ+VZe9vsn7q6XHCl0C
q1phTT5I/tb1AiMypZWGrrAwogAaKlEgq11nIswYcWZNzEpU061mzSzp2xMqkS1D0V3f6tcVbFi0
ChZI9oMVMDKvA9FXGAKikWAUu58gQ7KzOxQfrWwnVFYmitXl03BtPI0jsQVW4Zs1m0xdmZ8yZRlP
y+kNT9z3QNfRHna0iBb5dNkvMtqomCSZKSLJ4rXtnQN8TnRVI0LCp2Q/LIikhmoQm8Ap7Z1tfsUN
Ttq5wd7YUWK7LSiaQUsB1jOnsIpj4o8puoKFK+WWO9BnUALXbAnXWJgnqEfh0QUdE89hI09isDm+
9260IWOHcAI3KzxzuW/c6RJPZ+WNBu46Nb61RDolQ1z5enE9Gbqf5nJXKoU0BrtEazVPZjVcjQaS
1GbsXnr5FOgYL6LDZMcfAzSvYV8kNc8GwzNla0Z/6Ax2gbgKIjyOPJUjg6jI2W2V9hEW38asLWEV
re/kmvCM5dBasaPedBMrdTGFpkeP+oCPhZCMMoY3yxyxbRKt8nOVtjBzQNyEIgb8ONRc/eLK4xyy
wwmT3p9x4fzVM0yTIRquymUG/ASxRaez/bQsCmkvgfx6+7LqMcvO7VAfu8yG51PmCcwW/XfqGpdk
FL2hAUwuaHEYhpY4sqw4T1rtL5Mjbys1Pgk1AxQGsAO2yFDEySi8aKYkOdWmwvymRX4Vc9iIg15u
O52AsUZNBw1W4zwMut+LbvKVM0anKiHVNEcnVDx2etlt44iGytaM9hoHLn++UFEXnIKImctd1Mbq
ndvUSVcbAApRmdcfiWifNC1tdkmINp9Mp20Ti69e8RSiJ3c2OI8s3PIkyGgdySZTxXkimTEdhmA1
drb4U9CLXeeCgY789q1+R3vbKirSMfHrIuMZ6WiSQHyYIn0NWKDxo5DQEeonVeHLNuoyxvBU0sUW
Bdsuzavd6No8HkNyUPeJFfYX3N4xmTEN7ATq3gQ5pYe4iayUwxiJCuEry4sT1LsxtS+sfHS3RZSc
ukVvtnKy6n1hlac2Q1BLPDZYSWbuzYbbS1+o2O6j+lggxmisMT7GKmxJlgbntIsD93HnZdphbIS8
jir3PHXN6FO6JLEZcoQY1wWysoszJ6Mjpw84LVtiC+0rb4gTUhiiyzjCR9Jz3lOFNE9RHvijxXoR
DIQvSaPC8FVAspXzvkhCBFKsWvnE4TqebK7zhOBn9aGx6/lK48rXiUN0XLcITG5onCumfSxb5CP0
9bksnEcLVWY5gE3z+7brKmbfuBZzPZoor5/q+tio8wK9+VhBqlXo8wkdcXNefn0OGj25IeKCSB2Q
wNgsomu3pcHRFNeMQcmxdEykuRHgHgfzgO1X5n6HE+QApbnXGlc/ytx65u5dfYgNST3YX+JawmRn
6X3fpcoPoLFpvEpPZYyD3u0sv16tSnFdEDZVmhn4eWkSL7d6IWxvtJIA40ha7VrSvCxo8Q7bimea
+nLIFMk4TvlELmHqC41CnSAqJ4QbeLZUXe+jRbXXXfA18WydIlVcdsGA2kumRDMZwYmosocsc79R
c4VKemT0lwOaiRJ586Iwev64AX9c5blNv1rWix2RVwPIGcfvDNOUvdr+St7GNinVoQIHlz24UDiT
MiJqbqkoeYdz1PcFeVd++9zoRvmKcG5AnZz0QXCKO21EHXPWIvyp0+Qst7VDDka4xK8cmLhUGpNc
UhNoxxRUN8sdrNsM7WauMw+PJ/8HCDvJKzHIlKwAVgtUBMy2pUq3zPlIx1FlGl1Fw1X72U7qq63k
O7Ia9DMGZ5raYWUOWrXRMqhLQ9PO9VgTjmE0d5Kn76LpmrtuPWvmCVK5oIsvmllDQT7rV5JdZzss
aKmW0qPSdVekEe5p0DHkSK6x6zlcohiqxRVAMHu31Gi7hKIis+hjGZbloOzx2nFCYouUwYA4CuJw
jLHZybH3RSYfxqwSXogdhgNG8DpXDj2wBuQo51KGo5epQWFVtGra6XP6Mpt5sp0mFh7XTOadsfD3
C7QuA+Zg6tj6cypDza68Tqjr6QFkfnwr1kyGOqmf/09Vqj4eU5OqYnAcQNTc3JlhH/l/w+j9I57s
7xIsbcMWJumVwjFpGTF/iTZexhGNvIInG3KUFwYD3IL8ZNsWQ+FpaxBbq/J6E9TGg1sYiBfy77W2
xqAVc7b591+KUGvCsgVrKEiC/TlMM83mEE8ba3FkgaDFrhZsh8a+yaQF3O8m7mYOUbVqKIgD4pM9
I+qfihhb3yT5mn/+WuQa3f+34dUwdcJRa525hEZUv76WKWJRamayPkbFXdVoHFJ6JZD/QERtZEQo
hUI8LIEDe6c6h1GA0tUkz9M8uc0c743RUNu+O3eN+1DOII5Nru062WbeM968un9ijkTj7GzoPuMQ
ZxU3fTHhYVgXV6DbXVkll+vfBkQJIuLm9+ty3Gy8AN1gMahcXDRLi7VlYmkcslc9wmj7zy/BryGy
XAHTIHRQ6LwpZGz/Eq9tTsq1qio2Nvq44AUXLO2SNLWIqcmbBvbyZg2b+/Ez/7dJ9sv4vSnb8qv7
lWX/iZj/f5yKFz8x6zqUt+PwHvznX0nvv6PjHz6bt/xnPv6Pr/qDkodf1g2XOjdbZ2z+g5E3f6Nv
DUaeWGhhE475EyFP9DJUNO+wpfS1aOuvhLz4TRIh7LAu6NaPj/07hLxwfg0KNshDphsUfn8Nbefb
/vx420OjYBNhdNzKSsEnbPgghOXCeiYfd/Il9WLggqm7X+1uS5Dcx013U3aIm+KsPRE+iGYuOEUG
lmYSfCKN56A2kR3Gc/+hRxNxFUQ7e0tXXPS5PA4FLJo2GQgow+BeIo84oSot2QDKu0CDbEdc7mvo
F2Chse32igSPoAM8Mojo6JLqvhmJPRxqUkzZBS8qRRaO3vHpzYBnY8LBChJZe1283Asx3w05geax
wqyF2HX253QmtmXo30dTDFs3dt66uZ+RkhYEU7GRJ/PqrW+jIw5C9KjoADAa2K7+ls5mcWXVSbRN
lc0KLO1hE+njA6swh5dVVLWaqudkPd6Z0X2DJlNE2bFt689mWa7zJCHjga+hRPDgtOrJRmxM2+Xb
ZCVffBEgWWY9L2nxuNgk/9U2EdUSEBEpDTG0JjaZEsbL9RAB2A9O4BJglSWcn4oG7a5hap5VxTur
0eDuyDIcAUZyh/0ahwmHzPabcJCjBWn2btULAsoBTELKRDYesLJgXyWsDsKkhc1w5l1kCdJdaJ66
GQx7IEixvrYr3c9jdLl16cB/UxJ8l2fNjUMkua/1wZrKRVImcZi8aSXaXAzxprDTUz+H9yHYaa4q
aPTdBO8HUw3Wty5wwCJjcq/zdu46XOXRPJhnCA/fTrKLdJKXwxqmlnYkeIVTfEiK4NYq3WvoQNTK
RoiIabzO4oL6sgLN3RThe1YLgQeBq9ebuVZvkztftzK8zoEFjoFDUoeKhrcsMZ9ztfg2vSCb0Om+
9fFS7WFqHxESpoQ4dUChjPNdZz7IOn9jBT4JiYAtTRY8kRxStFY9iAowqSFKyZpyz7JGzqiTvOEA
ejU3uMFqQBW8cm/CUt/shh8ULPXLZOJumEOoRW3RPg0MpZvInB5C7UcEYXcVjWr0YCxBV0zd2BoK
18loNAXxRbU6Mb4/GFN6C+oD6hiecoce1nRNLujM6k0ZLmb5EE/JKHHMlpd4t+6IXsw8LVMvuiY0
r3ZHUI/a5L5NnQGXRPxg1cFutvPHZpA3HGuLgzJ5UXXYBiQcuRh+dGJeSp3US6du3ybRXrRJBuXR
NQ/pqkvDHvxYW+TFKpN3adYW1Bwo5b51cplfDNM6BnJ1OHVwq/ByJMN08ENKJtnXiLFvF5ndS0Ct
+VhU3xYsAl7ELZj3at7EdF5z4pteJ6N+Z5IXm9lGoZFCQ6Urs9DNJEk6GdGmGU+v1gaD32rYeLsB
PYJMXLiNXn2C0+d7uHTyeYiJHiRKRRWSIeVWgN6BNr3MNs6jOhlwdhVpuFNaAo+/8P7ExbBdXOdd
U9VfyjH+t3fS/5/2SPYuyszQcf2TLbJ5q96K+G931j++6vct0vwNXEAx06FYkzp59X/skcZvxMWz
SdquEr9L035XrZnOb2S708zOQMhnoJv4Y5M07d+YEU0eEsYhSZWy/e9skn8nWnMpC9Alwzj6NLoD
fpmA0Y20GmcmBPkdFZdodIv3v7kc/2Dc/1Hg+9Ncu/4EdnNmOv7BB/rzJqyN+aSPJFBu1q0HSfam
OHY+bPkORfdGuy62+otDwzxoxnn0MUH74xF71BZZ+KE/dl68/VcNZOsY+c9eEGPR3yboz8owJyF5
QVMd7wfS4Irlyx4RDlwOw7uNhN4FvP/nF0H+3STiru+UZFZShrFe7J9/pqbpNrhDSEXY0uCXWmXO
wyVKiz30/WNbd9cakrBem1D6lJ+D6A+xaHdJn291jAorudLkDVyK9pTNBDuUwzdNdgfLSi5yWe6H
Ai7OrMaXIS52ayVgMkFCj6NDgoGdERdQ71s8AAU4RzogcjOIyyS3SYp5J2GEmvw96JEDRguUvK3X
R2qusw2iKE9bGXXePIhl419cEXe9yj+/CxYonasL4Ur66H5csb/pMWhz8j4CSfYtR9+PqLGfrT5D
oIhPFNZ4K4vaRiFsbyo5vJCI9lHgJ8n7+X/IO7PdyI1saz8RGxwiyOBtJnNUZkpKDSXVDSGpSpzn
mU9/PsrdB+6yTzUOcK7+HzAKtmWLmRyCsfde61s2lmHzh1NFMGPr4UoiHympLePvTLssciN3YHNj
h8ugc5/FCLlNizeCHuifcWHdqEgHk9e9lsraZxmTbst6S9h7lN2wp57BaIsh2mazkNRsBcTB0ctj
HdWPKAsQSXf+PU7YjT4DqXQ1UM4IEVWkPTtfXHGrvtMULaq4PcNsyL1CooyYuH9tY9NA7i50hVRy
OLZBdSqhykrZ3uSF4dEYfMjtiGKvCKpV4jovc1tc3CgbVsKhJRTWzhP9en5uyruO7hjogoSqv2Z2
bcYwODN119PqAOxNL7vN7kSWH+MvLQhsJ7f4pJHhH0w8IsXSZwsyoO9KD/EPG9gQ+ixC9DVEL7+/
3x0Wod9f3l+K/MBueUHSjl6VQ4brPbCwORKlyhCyXrTzsjO621Dig6q6YD6O4HVMA/yJhEfqEl1h
1cE+Vh0GPzd1sWdOer1DrvLTl74JJwGgU59Rp0YQzrzMGb6z8N6WMQL22sZUhNLixTKgd4vqOgOd
2JQGECeYGnjGC8P0pATfUmU4MarsmNlAXIW6LUBAr0stvZcpTXHTLa4zwgnA0MlrbIKjs53hzpA1
2yDrpNtWs6lDRZ66s2CSkhGTSnzSiuy5oItlNMa2isAtzuPP3MVaEwXqqQ9t5EOBuuBzAfji+ier
gE7AU8euJr5pYWjM0/S9Fy2pQWAVJ3/ndPq5NfNrMSRocuN+nfT9Ac3g2Rzq27zNnqsqfGT3tmuq
GO0CSYoxpufZdg9N6NBQKbeyHiD9dVe7i6x1P/SnhBnuKmFlCBr1mqRM281ejQC9c8eLBnVqNFr9
uR59n1VytDPgs3GFis1J1dUPXSxr7LzgKpeY/ueGZvX8QAL2J31vY5H8XowkxG4DnFxVQCv7+VDZ
+n6Y1TqU8S5NtK3bDGAWeQ51E/KCjgdqcOBwanbY4BVDAZsAE9pOugbHO87RsTqM2cuyhjxYW5dO
hRi+e2hXiY8MpR+B8omG/Ry2/e9J79yWlQ3iOcHsgROmF2QygDG0wn5tZhJYbD3vIEdcoFZd4wmR
0VhcZddmAHejnZtSvyxCtn4ST3HvQCIn82N2dbwTWPMw4uyCTHunJf20cLgCnc4yM0Mzsu8DkW/c
vrnGeJBX0sd+yLCIVu2JEc8aUhw8Q2cEe9glCsMcZN5YH7DMAnjXjWoTpeNL1HN/6ylWuAK+8mBW
mG/iHqQfeuo6LjEUdeaZpt9WSEY8JbC7dWfT2+GmnFY+Vnj84NaDU9Iaplvyo5DhKYjHpzBo9nAf
LDCsA14emz9kxX5Q5BNz3eqAiHCJ4gIpTLW6BmAnvRH9nJ0pxH658a2YUOfqtgbmFEH2xIxqLR0a
u+MACD+zfYjkQR+ru6KBwJ7P5SEUiFHd8higZACv9Eo+DYJOcipTqZ51lb0okxh2fBhPLDroYssF
Zdy/uU2WUCAgK89g67VdsJ9y9y5USGgAiqyLSPW4l0g3NGHfmQPQodB5ppZP10EZgdJw3pD8WRu7
FnfNVOnYzww8fEbCtmaeox2cqgE48bDvm/g+0ZCoTGaODba0EOO3mGZGATjGGRdgcTtSK2rOCtMi
Qi65XLYx+yD/5Qn5KBzJeFMKg8n5uOYiPLoKQaLGtyhGTJCR6RT0gPs3B2CLG2rGAblI5mXG/GQV
tKoTSGxAFl4cN1aAGzEBTr3/6miTi7cFZMeQFJuik7M3uSh40qApGIhOezOajsqJ3uokDnmXUJL7
kbr2Bfz3cUyeEZe+LLbmHMRwY/l33dCduX+RrPhvLjOaDHE8o4DWQ166cYv5XMv2NNNOc6fgXh95
nnUYCSuwKMc4bbG49xDnfOS+EUtFV9eHGEvgPIN3L8NjJudbAq1W0h5vs1lsW+RjaNq2jBr25hhf
0NzvMl6lnf8tDBH94mBtNYc+nrbtEbmhvz+SoX6m1iUZYd7LKjsUnXEu0SMAHKgx+RgmwPtgKypC
RdLuJs7Lu0oNNyVyuUqUu4pUGx2paFJ8q8EfuFG3G63ueY6jhzzLH2wd9nPOHaKTzONSbsdnDZWx
hVnOqTIg6RDSOxonsgi8XkPkM40/JJEjGR2MoXzNw2eSf2/tvME8Dh539o+zMF971PwhOPoS1VKK
SmNGeMudidegvU2U2rZFCJ1PJ29KYaTW2tsUZXoACqByMVU64y0J0VelKCz7vHkdGCKsLD3yuuqh
tc6YaxFPDXI3BzFjh4YC7hNZHVjIRTXdBOcRHnYX3bj9bRCH79ZA7XgjW9TK+gwAzRB0pIYMcJ7D
LoKaOGy/p3AY6Bisu2Ta+EzTI0QAxHoQ/Vt2cMuM92QabiDSbXIrOA7o1Zw2x4qZnlJJzxfR6ODp
TQwz3trjkzpq+Da78jZpTyPY7V6kxz5nDYadd65Jeug1aI52EawVYTPrNoS2PoLzGgSIbWNYq6B+
njMBlcRgjHG2BEYUIuCa/DrM17p+Zt9MyII8kwsDDPGhBa824kHIHHrwOhJzP74gd/UQHSD9uZfx
osRfADJLdjEtsrB6t4rvOcBCuI3Lrro1dlZabxpkGCmvRWu+/+oimzySIsb1exq7NwIiPJ69ncif
poW1jrjLRrUuMGebcEHi/BNBHAsrUQSlyGCZwstSznghWmVXInKeGTBnpXWN6XzQLEjfBUxZ35qJ
/yj3U8oTHFvv2Zx6gz2RpvDZkDvQgJVpq8Ar88csi3izBGfHhxpBSTQHR9TCqwCc4BBdg+7aRj+6
Rl2zPjvK8i3BzZDY5eusXK92g4tipm/Z98M0P2vztu8fnQJaBS249hANP3zZetJ4M8Zsm3Yfdn6M
qnNJpkWDsNThI+tMFMMqOoUdptK4MpDKwQozmOoHfb7rhX/KUp9+3Lg19PqiEubHkKVE9SKxYqtS
4y6kNKiXKLFxA4yLFKn4wUQHqjuo6JmTJ9BpRAN3dhGfjSNCOqIDUl/R7kGGr8FtQwbI7YC4whmY
l75NJAPa+hupW032U0bH3ILR5rAZG57aJNk45C8JUV6sEVUeUUZLsMw2Q5YtjPm1ccN7o6zP4xzs
TOahs9JKQgLwnETNS55CYzEVmCh28nIUT66a+UwhTS/i2rAExDbuvvHRsoK3ydU3+sgIk/CL2X7J
TCrPmdlmi1tIERvSFdmaBG/6TjaUurymZ7MzUeVO/ksg9XWk0fTKn3QBRiEIUB1p845J6EYrT3Sv
NrSZedGeY1s7zzn0UPwRht3sSnt8LxBlO362L302vvbtQDqfftFdUqbY/WbiZ7vQswtjvtFs91RZ
z671jS7yk919Zijf1+3Qq9vJSZPHhvtOZwFKE3s/10ybi+S1gz6ZCf8QgtXTaallE2V1qL4z6L9l
p6WjLo7efr/5/2t9jd2M+90xaPuz8f6l4E8X5w/RZLAVJuRNwIcudmN6Wd9TZ0XnQIsfpIB53bmf
vz/uX71ujK8cKRhDLMMjRnr/XmRbasrqQuAEzbu1cxC78jGHmvVNP8DGEwdUiojIjU26E9ffH/iv
PRQKWAx//OEo+jG/fGG/8dkH1zQNSqCrvqzvM9Dbvz/El3nwl3KZMYaySK1zhXKsXwIWRzuItT6O
iA0OKzhE5V1b9GRkTNEK4vzDoMW7CZ3CuoA3kiP13toEkTQkxawqevpZ5+LNAzDk6MNxGvFSFwN7
Tym1o03O/fr3n/UvYzxX/ttHXe6PP1X2mfL1Ps57Sr9pRMl6o/V7ArhMeNGVOv/+UH9JGDb+/Vji
l0vepeWASIteTnbJvgOcdC4oiRHpuZvCc09LTzb/D42LxbD6a+Piz1/va477p68nqz5nREOfwc/Z
t9UYh4GyzWveS6gufDx5SFw3NgYIjWNPfljvpkq7ElKIbD4iatDwd4ivtnMUnTNNdadSb98d4mdU
7271WT9HlfPIRmih6Ll3qZmd0sj90RWuR1/9oAGhVw577LS9LUt5rOGl9fBpjEm/VcI4SANctL/g
IXwxbMeIqXE5lodhgNE9jaffn/2/u9BMM2yLnpaNJH1p8fzpTLRlHxqmRHwDtB96VPwMXou3owNP
O1+1iMd+f7i/aSm4tCix6tI4QkGw/PxPhxPxOFrOwCNgBwPBUcn4MEj27nK0n9D6bX9/sL/7bn8+
2C83MXmuQsPxRRBOFO54hshnyOR+EMElAFy3ClX3nzpi9t/dWEjIebwZ/1PH/fKIxwBooylFddt0
jfAiwJOwyMpga0uktUPznKNCpjmyS9ElrtKwqY5xa6mbgHnbMNWnDk/PDsf+AlTqkf3rw40/Bz8m
dnzCBzaaJR3MryJ4iUMsBiBVtp2LmSCaM6oamxkeoTrB5LWa8VhDRdSc+BQ19WPVtGdtiM9WO4Aw
K99kXAZeKsw7U7qH3CSGUQdOP/vRMRk/sx52W4u5si2ZsY3JE4LBfTDP740vPMRqR5XGW6tzt3ES
H6kNLwM+v0AnR28qb3IEYSaaqnYkNSMgP/I/XNK/WSxshz4sqycDaSl/XUOdSQb4F3g/QMo4uh28
rvW8No7qkTI++Ki29ub399Bfb1jH0C10JQzNOeSvx/PRHFdtx+JEClGDxI/+aypf8/b26zD/nw1e
/jxBIdJXMoj4n6cupyjo6mVf8gd24A+2wNf/88+Zi/4P3PaoD+i46/aSNv4HJ8D5B3ngaBIka6EL
E4BH7F+YAPEP5v/kutPqU6Zi3frvgYuw/uE4tg4lXv7zp/+bgYsh1bIf+PO7HH+MXLreyH10tliK
Q/15IdMyMn6h3SGcb9NPq7TuexAgnVu9ZPgdzSjb0cFC/uLcZinxbXFP76vy6dwYJ5sxcTYuMrfJ
RSONGnmK8PqKzrn4AWQTC6TSChohdCCx1WVzFzkIVdtAAzwmqIkttaqx99Z29maOzgUvGM04lGAt
acVdLzcys+41dms4oQka8St7C+P4PdKi95G83xXG0aeEnkmlooeZ1pRnZRxPYDCKJ7EtR9owko13
j/RQ0LuJnsu0ALqJImnw0zPMnjN6h/cg1MiZch/FAtMAjvtoA+s2Brw9pRtMrGwgCCUgMnRxCctT
QDIUtgqnvHbSIFSRilvwpcrMV7Sm5Lpw+jPy4E8W7MdKE/dTSz3cET5aNTuzNb5jgksmpOglh7Qj
51LYZFyZEtAzuWdGyxlI0iV1WAbY2mNE3JLmF56asVXNquywAFIyBDrs0tTmH2yDb7cwfnE9YBBX
J5DFW8ifN1nJp0IE+ATFYEUGLzFWNlQvn0PbAp+90a1cTexmyaW0Sk7e1yWZOWkL0l/k2nNpLlJ4
SqMh/BHVMEeiGQzj8lssQmyMTh66FOEGbRmoDBYc6B7vh8bSLthxrd2wfUljPNScsdFm42s3AEI7
8nQiGrNTg5LLiKcXMyHfi+gbNG8oQ7o4O7UV+ySljfVaEojSLRS6Ro9BwSbim5qr2yybrrKNH3ty
j9Z618Ivh8D89cWgIu1HPX+kLrqkdTZvUXeS0wS5TWvNNxej1KZyOJRmBZgc867d2G1UsGXlRBK3
ZwYGXRjixLogAk2eLPJz/BExwpvCAj2RLJkCgV1OO3/CK1zUw0UzjXWcDz1QugxNhQ3oMgw/cykv
loNbsXAPWk2zuOjo3eIucOndyscqd0k0BupfjQlnK0reg8WcoJzqUxoGV1lXJL1gnW5yeQHS8lKW
7rPlfh8kD409juYG8Qz5qkX5MPsM8EoJ3onwa1TuZYXvj7PfZEju2J8QoG0D+Dj5Q/XRR+6jLF5N
sxy9Cii1zVcC7cytWI8/tbigfQQlkc7ci524dzxwJTn3Y4hsdXni2g4cdGpjTwrzQxQ3r8GImFbz
D7PJHfR1+zdLshk3Ny1rYrgA8Naji7O/uLELha5/5Cx/3bPLGlMkzbnJZmKEuyOK0l3WcLs6I7Du
UB7shI3zhLA0KdG4VpG8x/hsN/Tyi0Leax1ndG7Elaf3UOvuowYrYAX89HsGB33F/e6ukktSZ2Sl
cQmHmQdw+R3LfwqLCdNXE3wWmrF3U2wFUd68ZKjOkRRmLBZD/J6Rv+ik8Weld+VWQ1RLOxrPcRld
xNg2Xq+4Cr3U77vlRtVNnljdse6H2Tmwjr672fwShPamyTJw0rh+6bV9n5qFhqRdenjTVO0TkqX1
+GpFBA22xPzk0Ngj5z4o4GYBdD3EPhc/CM9DYjL6cYgJi3AfEKRXP4Fe+Ibu0wSIEH+6fvNSld+6
sHNWGenYMAU4x33ETl/Pl3vF0R6Xa5c46Ku/LrWhhZj9y6ewf5x7zIr22DKDDG8Ya3wiUyq3ZnNX
2rSacwcTnE2khq93HyZhqeiYqO6mgMHKSKZeX8I1T1H550sw2ZDoZxEx+FxU2ciVYQekalxJHalw
IN5rKe7DMCnXXQELUF9CxLq9HOPPsuDzLni3is4SVOtHOiCPpGxQMkni8aKM3Bk18EGir1QH6YUC
o0Bv0gzLzGy9rKGdGhCh8ILi78lceM9Zc4QqX5ZzIw2HT0q2TDzcVDGe0XwgZzz7zJzslPickwEX
9qoWPemTUCaQ7AtRu+uCmxFf7qMumaCGDvdhLPhDMXhqtBD0StLwkWT34bRADQJ4sQGvDjm1xK5w
1RUpxithpXtwvgQfMh2BfKA+Y1PfDNZwlmn2kAyN7uEr7QmqyQEiz5CJFZJpzrA2aj9VW76A+VyW
Qfuit+oxNuaezoq4N7WB7Rvi4LSIPgvbhOeLLyRcWsc5RITCL3PPGJHVhsJ/7MZiU+bxXe2E76Yx
tpuve0HwUqnB8UMuBWmLC8lLMSpZDulDuqpXmoNiG8eri7/8tmPuiB6LZc2wyn2M6Du1Z1I1Ewi6
Y9He9gb2ichmBxBIca1JxpsGLt7ypLU2knzSJLsq/GxNrmGWam8jX8OOswt4aJ7JaTpxBmtCBcxm
ZTUhfslkaXNGwbviumD0g7TjrL+uwNdPnLh3cTQaez4n8+XjIiiyJ65YObGl0OiuzvkaZhoUNfW4
PIxRbN5/3a75ZD8m5hvsV4g/Q/miDfbFCHuvto1XkYeHqBk3dR1+QOfkHbZcTseM37+OPBJrA8Fs
7yN+i3T/4Cj7IlrujBGpXwuVGUXTh/Pg+FhnKgtUfE2uONkT9ORDWrU2GwnMTVx6fxM35qnvzNNQ
+ftUibtSP0tNHmar8oTBLSf1U10Kr27zZy0gdxNMJpG0D1pU/MyaS2Mbe8eoN8ud/2UwIIEwEO63
HhpCZ8S3yWLNWOh0Tl9Zq7ThXMfp8jWdwwj+rW9woAY/GvMeH/am17M9Rh6OzaQsVAfhMNDDNoyw
Y6Oj8u9J4RXCBjQO0dvVty5Dpdk3jqOFBxQhWtj5m8Q5WR2t0pyMpiXkALO/Ee8jA8DarG9NQgEM
jXEIr8iy1zZUbsgfqLs0fxMyiU+Y7zguQe1IbIzyKkzM1IN1ZPywsmn/L4Nrja0jVTZ9dR6mqd25
mfn180n/zl9+Tc7SKMnDYyhoYEZBh1A3Vx1trBrwhbBA1embXOhroXUOKZ7bmI+JOUpqxpH/siaf
qWX20SeWRywxUHysj6+hjtPQQfGjkS3AjKbIQIW6xhpnGL2U74PP2W+rDebFjXNR55n5cOFomw59
YjEQyxMxkgDX1xbmVoB3lmWzs/GJptM+yNK95mf3Rc0TDa6K0OVr1dS4YpN9X+PlL8yTjLP90h5j
CveAIQq8qU3T2tgut9ZUOQd+7boyzWPV6zd+o22W0xfwLJn+rremhyB+sIboterAYacHs8byOxMg
SjZiXaT7NOOi6wxzpb9BTXAjy2rTROZNr5xDOurbCp4tvOq9AdCbWet5mK2z0ZsnHwFAm6FbiH+4
5g3W43WPl1WGB8PWt71mftg18z7TpFrXt61reXoabAsTnajPS1HIy9RVpMdS1RfCyyE3SBIGM+um
md1DrGv7rtVwY9c7qZpdj/+0J9eykmca+7sUryinZsqZWw6C1BZtT0LVUQbJfSDNG3wtpyhZS85W
71BnBObZTh0c2PF9psr3xrk3A7AiGX2qUIkzKpiN5RBSHOX6gz0EMzSZ4hobrIZcT4QR9fOkyrc6
z+Cb4rZi55kQNhrWyblS85tuymvmJ9+GtJ6YiLvnwkc/3FfkZwSKmOxu78f9Q0J0BWEQCDXjNH1u
5VdvU5OMxHtG9ohpk2H+RHYO0HCFhYBwRFWHBD1bRyPNQNwzw+QR5BYLSKPMFvjlYCCF42XMzhqy
YsZYBli4pwK/wT5xcqKJBbvTVtLp1nEcZOuhYoGsM+6+Xr5MgkfiQ7lwtiIVQsPFYigpamTOL5v6
nD0RGyssGrfCMJ6HANILBi8KsQScvE0zZEpdJAmOTqKi85jXhe2FRnJoZXlB2HUbhW3E5gXfte00
nkh6OCWMDNn8SivfyDr3NGdsyHv0yd2MuwVJY24ie/aMIbukXfaNVzoSsYI8W4O3Mn43cM2fpY64
nTkZyBqXZENUsfuWzuGq7fpHREcozQk79KzeeHC6oTqR3gBXpTdvk5RBIITGu9ggKqYtvyU2TByA
iHh5K0oYf7b6O1bCQ06CG4L82JMoZJf56EtAfEwZJt1RmyMbBudwAT/trtmVg/xosWmXm7nvXq2i
GbeoebyCvAvfHhiM4t9dZ256DZeseusbNYXEthZ8m2ZMc0PMsB9zChO2XU0O2UMJXBbvNzRg4tER
p9TkIc9sXbXqMIl6b6AkH3UC1br2W4yg6CZku54VkAgEIag2eQ8TvALedsXRTIs7RoTHROdymgL9
hi3Nb06pburcKA92rs6Bj+m9q2S3SaL8w8YigZH9IrDurswl38UqGZgSm6T4rZxQ56WdI3+tgU4d
NXbKTaE923MO89V+VXF7sadWsRlbPDFs9gjCuBTkZekipDxT2WZqSnkYDeumJGUnL7vOi2RxaCsq
AsnJEzycYcgQGqRFEoFCw0kmuE9iD+cVDmjiZ+H4ER/sO9h9QozRfXhINTLHMTMOWAG6HwTA6IxE
waLaZXnjIwZc3A/vtL4PrTWP1DOR402WQektIU9jlW10I8HTqSDLttnr2nBx7wSpCrykc2OvY9xg
9Ax8swF1dJIDb1rS+3jZ5Yu4Wfi5WKHpZ/AdQfK0wg8IuuNT0QEaD4yd3rrPxUCYh2PfdzjP121W
k6lsFK9xZR6NgiUgcVyyIfzvYoJ9QpbgAr8y30VaQWaGPG5o5HfSAgAgTc9xTQVd7hPD9c9YYC8q
dUOewPFFyPZFx026bHp6Tz2Y8SQxT/kjrwQCSOJJqzdKlAUE5vi7qTNFzDViKgnXWpXkjrp6iJDD
GVg29PqHJgXigaLwnJZXi6baNYqkJd8XWUlZnhz9sadJeIpTtIYag3cNQFFg+bRxr75FQAXumx9F
RvabX3xA32PvxduqRpFm+uPEqlNiPYktnB5mdDMzbZMubpYicMrlOHdwtosw30eCwUBSgEP5qXxI
6pXgnhak/8IlJj6dttlDhy91CAvrZMfFidtYrJPQtk6NozsgGtUGgnO6Nmp3Mwrm0dDPiKXvBQPd
2ER3F2d4R1TySBzXtYose1fIW+HfskUliBmmZN7VxmauEenDx8GpEpHBnA4CaQXyqK4A6DrEcKD9
+HsAZERY2Y/O4eWJQRuDxI3lTORcQaAI27Xe9i+FCZsQadDGSpm49Ab5pVCBabyoVG66sL+b3Ow+
IQfDK+we7itVEK4IKNBasa3LuL1hy+6Sq159tEQNe0Pd3voyOph8WRSiAquZ+d5bA2VaY9BMsoI1
oyayQpT2miU8nkEVRwieuue0JQDKjepVpcf32OQpVqr6MBg+KGTqJHssUq+T4rtL551pLp4WUmWg
VreMC1P6WZSOPsi0INr0BVs3gA5UPQ48ajAJkss7GpgPzRhQTl3Jj1kiJ5HB55zy20yVviJZhC8C
CVjvCeZp90yXzpkDyzrLXyqkTEUR3trmQzWAI5cpQgMjedR681q2vHXymuev1Eh9njPG7Xn1g4qS
dFKbhk04f5g52rIkSaBnuOG+JKKzr4YtiAcEgGGEnXW2H23I30mWDJ6wS/jebQUiIuS3ypycsNo2
X5WBgb2dcKWzp7kZRPOtcaAbi+bZH8gLoAKOPS0kjMyiIETfg9Ssw6ffm7kHSwbKSDcQywYmZurM
HXnmUEqZ+W2bHGJUUoAZ7qmu5sR5YrpxT0/lTinAEX2KiDGKtA364OiHsooJA1PFjmEk+HgEACyC
syhXUPjjBA1ZnlSnZMHdq6SGMxbu87llcr8wrzV4/raAM96F9XYCtOZpdejuoL7EVr4FjdpsCzKQ
PEMmn5pRwsCMHQYMoz6f5KiO87MRYLWiBGNHxZOvQ6JelaRzd9RLcfyYSekVAiBVMIS3/I296ggb
aAp73uVG+J20Qs9JxuDcS5APDRumIHU+ILMxvInRFk4TfGX9qXK6iQUz9ZqJ9+REJhbJeOmNIctT
ZgEhIIgk9GKruHfbt0QTp1oECdko9YGFm65n3c6sB+zgC4NvUob4q+YB0rK0rXWjAjIzTb4CDC1f
UYsGNTKeOV4CdIYz0sG29n+CYL1VlXMvDKTqBs3bo6tVrO/RbVCKazDR+OAV+My+DjK3Rvtaxteh
Dm6ilGgMfhVCjk9wAcozyPHapnCiW0QNTv7mj6wVsRBHp1ZHtvC150JR3adEf1bnerivU0CUvpDw
d1BmJBDLNwrVlaLxF9T5HaCIn1NUonuxuxeZsHFi/+DZtf3hZ/qHKrNwg8Bz8Bzd/o6vetxrJaTw
qLUfejUg6USFoxNF29FyiNBzQu3WH6k3rxUF1LaN2ht7WKdwCA88Z+jgCrK95srCmqMHeK9R1W9y
cOWjiwqqrK1vZjJWNDP4IzT7SwjyJguuaTBNnmIoT0Zc7Q2ZuA4oJkFLWe7dZLbc5q1LIiedvYBN
51FE1ofdIviMhvZBt/lkfi/OljLjixOkd2YlEIC4g7MFaGN5jQaapZs1AuEKhsWjuQvC4sayxruA
iIO15WsE5+kVAhgzuEDShkpUADWBCobhDWyaFwkx7HwDVv2k3oqOV2JFM2oYJ1TyOcqyXImbcuBx
c/RoPcNFDMN+P0XdRhuGcq/Fz1Fe9giuG6Bz1nthfJRqzUragSvzJuIdN8ZiVXaw3yOCTvEnDP0W
FzQmQak/GxQNMqcBpA84yQi9EicRRM8u+m4vaM2ti5pxVRuArOq+IHaxP0OniJ9KQmZKUkWsWoXn
DNmyF4T5JTbLJQrhts3zaKs1GRqlVlYrMTraXuuZEzALjB7wvy+aUm74pRtUZAvNOTkZTQEKd9T6
S1BDihn18moF2a7XUXLHwIJv6M3cGUZLXw2W0krrndcErs82C04Vlw8uSILZ0ijVuepr6MtTf9HK
bukmkMhl5S7AJPWz4q26NNH4fO8ATOjxjvUPGb0tDX3Zti9LM8ln5g8MYi2rnP7Yklbc1OhauvQU
L+UfYqXV1NIQism8XKU9TTQnvKQZkI6vDkpB/IOuUtistnEPP/g1qtR/MrL/OjnXFfxrB4Cng4md
idIvk/PWV+QnznIBDVnMeXnjRaG2KXLjlAi4FqH5h9zk/3r8+f+Eg/vPA09c8ovS6H8ekp7f6o/w
59/8L//tS3MNvKqMQ21bWLrN+PqfNHUT85nkB8JG0/TH/PRfY1LrH7jVGGa7kLX/Yt62Fbumrysv
lGDc/S9j+d0f08/f0dRdtahH/jwlNZiRLtbtRUFmGpb45T7KnKkhuTNjRuVaJlkQhMa5sPdcuMsJ
rLi2TLNt4oO+FLl7nkXxMvT0pQKnQK4Rv/HAqZVjDD9M4b4PyrgJsubcERyzAMI2AQJChjvaLg7r
u5z++Ton9nJFti3ZkeXIDl9OhznjDZ8ki9Zkzn7m1nxt2RO3IxlGsaKUE7kg4y07230nvRjrL9QY
YsynKjuxBduM1eOwZCZn8RoWFJg9xopOipshqUwCJuI92OBLHfpHXOgu0NLvY6WRdmyB9sxzl7Yq
UY89j2ghNLrLdccsJ9QPkMBfyXd8CIJzk6R32Dgrb3AR/ibFjykNGY7aKSV8hr62bqFnuT8EvcKV
7wBEF9P0BrN3X1NoyWo8gwA+QErh4IvltVb9rd/0OgaT6Tq6IQOa2nI2PMkUeAEYCFczvBpTvBeb
QUuZOKONdD9KoIKeX1FDptVEzzFCrkmUkO6SED/PbUYye6qtdD8gQ8kJbtqE+HQT3oQr26PAkIQ7
UT5ioY/RuzNQmmml+8XVSIeVclt3g2A8wwujnSIXAX2DTwHtJLHfroquoz+/2gJNKOvwsLcKQcS7
Iv6qr0B8x73/KGvzbvLbn1GRVAQG9bnndMhcC8ItcPbTEYlJAHe7btzKAgeS1JvBc/OsXz8aKb7A
LjO6nUoM5wIJE3OPCHZT0byWNq6VuuRAtUCS1YeDsXESskNpBBpPyiEdmtwfs5xPeLOeC4UoNRqK
cLGyzGuVDsUx0WhVxqZzB/kHn07skzaFmeGxD5oe+3Z2TFvCsIO5eUqTObqtiwAaz2BdXdgpB9Kb
8/toHK928M0NQA5IwWvA7plGiXBaWIr8G/oW3TftY+ynl1mR19jP44vvNl6JKAB0GHSPciiUF/j5
paMdvx4RJDFwCh8UsC59rNk7xjjdQfuvSkPLvGpm4NGMB5zGNJ1dkZ/KqrpXVXpziDPy6vlksWe1
fkqnhqm9gni0ItXuPupe4oUXpLLvmq797ERHMjDC+nH+L/bOZEl2I0uyv1JSe1AAA8wALGpR4Q4f
w2OeN5B48eJhHgwz8PV9QLJEyMzuKslFb1p6wVykMBiDY7imV/VozlCrRsW0yipxSgRLudF41JYD
2WuV1OIo2jR+jNLstbfhxEK+r1twSHiJTVvTATfGX1XVfYdEPfZDa8inwV3cvcam1HlotmFl2W8p
kcorkTfJxSQLoqmADOwSLdjI2IKtG3btMbJVTa3OVkqx24DSc4790nmuPOAjNEy8d68GAKmdTGZY
5WrIHh2n/7UIOwKSxhMoySvYwSZA55HnxsYo/Ke2dEHFLPbzRP0Uhn96kCpdk9MHoGWlNa2UGv+x
Ubf6RwfflObSS4O8+DQWqFc6yc+qgUes2J1zEj14vWdcFx39TVAl5AZTC5b2iLYFa+jcI7Xj7WOM
s3n3+yfbmJ9xhjvbc2gbj6PsSC0n1WhGdaMB58WraFjBY4MClABuaI7RO9v+FYvdo2RYr17Ijrfm
rFl7zDV9Tz5FMDy3ubzOXbZqAi84cTk4ZwvnBrWgcmHwoFqg6Q5jOtxXBc32aVl+xBSyxmZ76tuT
WZhkvEy0nArbYusfoni4byb0/pRydZBgH3nmfCuVAhWn7bucD54xPCsZ8VUh54bR5qSPOWYz0wSG
eE7psRXf9rb1yvDYrruD1iKMmXT2h7vo50T6b12XbUzQOE6X7k0agEzI90QfOCCo5m1sC6piFPmk
tsqfcCAcKMkTsI+FRuV0mrU1MiMXowBNbFufx2bfrJaXDUr502JTL08LVEjzd4W0TJyfNUYfmw+Z
DO+IclOV45AiBNx1HDILH0Ima7o+ssCZrb3fxj+Vpj4h86k51QVBniXPTuCFbgyZAZQjjouySSwc
uJPbVDsqwqwgstQpQZIzMC/tUg880xQ54DHYHDu3leRZYOQny4RqXjsRHHqJNQb4ZNQjDFogxEg+
+oX+pSvneaydXelmfJD2ws8u4TdXFgxUgZhrOAZlS5hE7JgTlNGQvBq+y3rhxUlJeYw1pc4AFQKE
dOs85mewwRzKj9l5dCOODTa2bMy+K2CWMkdrgFzJ8m1DqAiz/KLKvZlS1jSOoNcQX2ZiZ6R2vouI
LGjV81nlnHyb8d3S9csUI3fKQe0NK2tJWsQPtfMe53hORl4Vyp9ZNWEeiFlb5f0voyIQkkZ6TSVd
lxqqxzwhbarkzhSIeJj8V68zEbGDjMfTYnu0LxO/hUt7TDTZsrX0diuRyeE/HOrUW45i7fJTk0sr
lVE/2UuNL6nlCXiTtQ7xuhhKR8yevy1pdl9hwaouXyrNbsKjxaBaOLHrwf0YpqeezBSywLpL5gjO
csNq9MkvFVeY4d0WxGEcvChbII8ZVJLsuEQ4II3Ki2k4Lm5mc3zNpjIAyE6jYAmlnWoJy1t+WjWJ
h765ZBXpg3KanscQIYEy0CxxHnzjbqnnFyDIOm5L2ODUwRabzETYLEL0nK5t5JZH/pljSXV4F1PW
b+akoTbFTq9LKKosIbnhoprdO3IEVI+Yn1tSZy2dt3R9xFECMdwsDg2ZMXl2fDGYrGej2HEF7OO0
MgKLhVYP98Z77VP6hGlzPrTjEqy85ZBYwCHsOCVmXDp2Sn9qj6w2+UOxt/S0n8z5zS1G2ie8Wm7b
ka8szE9ZZA+jNT/TFWNt/dF8qvnNVO4gZTe06kFnjfBOJ1S97Ewn5DKUzrFfWA1Q8XvtSU6pYbSd
TQdvVzudxyJ+hGPnHbLBf8ao8dCHXKiONy9XOagSgV+zTa0nZTEQ5hEdbmmh26skcy6Zd5IZaEs6
jXlNS3R4y6Jv1J4P2kx+jtFazljbD8KFqLbMyEgo+G9AInkSrY9hGiRO1LCz+XKd78wBSAe2lSWv
TwffIlXHbFsPQDuQIGsArbaCbboKqW3LRNDwJhTeDCt4dJydVkiDCnIdz7jnpKp+WMnw2HoMl8Bu
9sqmNnHdYFHEyM6obYNar/krw9/qsLAvoUmUpcj1C5Wezb0d0TgLQeXKEuMLnTribIb9EyUSJ0c6
bDiqdNrLFHje0Q6nI4BuTvVfyi3fjQq1T2BEYsv9KBc/oBfgtvFz52oC77bp8oZKq9Xm0aO7GK1x
KBWN3BTcXzFb0G7tdD9mYV+IyZ1XnaZw/Xw/izTkweSCSM8fyoZAS+N10BlIItprSbxdqSNco5tp
QIuOK2CmSX/HnhtxsofjBGrpmMbqlyooOgq915TSuL0o0jAYc/fWK+PA7lAn294Bs8aP5tfRR+kT
sXGYL5j2DjH/AVCfH5UHo5udIEdq4j5XrUaeWdsAzGR9M9qsFkzNArANbQijcj9FkITNeGmofake
JbR/ZKH54JdojnNVQm1gDcPa/NiTIQE5w/CvIEsCihA71zvbedQfGknc2XCXG433sR68q45T0Q2f
1XVmcsohZ3seeXVbEXptStlzbWcQJHQH7WG/2O8u32sXI+evG4HrsefnrBXg9Cy7kxr7Egl8UvhU
ykmgmMdQM78I971tqi+6mOxNPzc/kvlXr1W1g2n/s/ZQ5MvRxbDHa4olX8VNxEft+Al9AEeoly1v
lCCaW3+ryumkBBmu0cANkzdr80Ay72KUsG3H6oZHfTzsXd4CVOJxzVjIuJvCktRhp0nAD/XGK+BO
EcDaQYLvaMlZyw5GZuH2tmnbnznFIpYFuKaaK6LMIjxrA6QnaPSNSMH9jEy0Q3LSfU8FZFW+s62y
jw7I/avqrrBzuoHcdgfyFZCPEidZtEuga15y0ToX+Ne5GVKyoOj/aQqmRLvRlwm8ZbL0N3HeHPMF
JsXAFN5Qwe7W32tpyq6udbpLFuqtV81ZmzkXmLc+/7y7XiJZGizW+aPRIrwWh2CdS20k9BzSpJjV
7Uz7cBuOgVVMBzWTt0sSANkCJFmSDEdTDo9pUtA7P1NUmPXTs+P6F1kRExmay5xmj7zY4doibtk2
dxthYQVQ15vJ7IXbZalvIXvQnyuaZOct5s9ialG2E0tdjX735htMdCG4eMukJNnBwbpdchi2A8WF
p8Hoeuopwy2nXTAJilS3ZRXvev3bYUKB4xC+RmGn6NjDFqO8X23ce/uFroy+dze4SFJazvJd0bVH
XzTfeVgdlBFN+wEGTID9/idGjXVvlR9m2vquWn/091DC2UAvPnwvTWmFpgnNyr8MI77FUqc2dUQz
WTugc7Kwe5v86OSabrVxw7hGbMuGbeuRg14S3I9uC52jNl68ESR3qKkUNeX8S5bsL4ZP3XFkt+LD
kHDacmyitjwqGSnIVLIWkF/JWhJRKeoikrU4wqdBIo8IBuAJMWi5SWlTNL2tsvIPDFljUNNAYdVr
FcV85FFbb3yDkoo8vevX0orw9/oKeixUONxwZI/4tnLnrdsaHwuZUYZnuN1gkxlc43X3PHD3/F9J
Bfw/J4vZtqeQiv7PsthTs4YGaMr5T4xp//afP5PobxrZn1//p0YGkNCD1kNSQCjTWfMCf0pk5m8E
HCEbgWHySev8JUjggnuSwnQFR1UpnfWH+S+8oSRjYBMiMDGJM8TLf4ncZAnxD0ECooaEC1aykiVN
cAHqHxJDbTOVtrYwLPUYgZ1MEcnmELkaUV6QnelCsU9j2M4nf8VaZD1rYM7hWLqDGtPJiezmc5jk
D327Wt9le6kjHi2Kol/lnFL2Xdyf1b6LnG+bHSyrfS5eLA2ayWxyGUptBy2fijOq+MbQpmh9SB+c
+Ysk/kYZ5vKQMa0UlF1sco1uns3Ptmyfatd7a8rlc/QyeXD7hIjruIuG7EXxwbD1kfI0pZSmmNUP
x+TZEkZsI81FXTvzPtHhd1KQdsvkwP/U1XD0dTVt8hgJoOqqr6xYqiBSxi9PTM/rvMlC/6DS9CHU
zcXOKbC3ietlHsY5HoxmoCbGtiUcacFOAQxQ1+cBo16Xti8F4ds26/K9MdgbY7E8qvd6opXYDZrh
Tjm13g12eanBFWNI/ZpKEyuQS4WtN1AZET/4Pm9xXBZy69jzZzNQjMQ7/Xt6a3K6lZS1AMBn9q9X
ZdAb7S8ChUvQ29WLilg2j5RhbaOa/vU5SQMjNfhkG4YOpdVHGZcTNEda4sqzpeKfmTM96wzYkK9r
mDTy2mdxB9YSwG5OJc/YVvdjWL224tbpzf6UYZVqqDTy3V/8c6ewtSQmA1fkqBuq+pogHuxPX/TJ
cVL9nT1TWAffGwHEu2BV8U8mwLksdceg75NdW/HyKrDad1314VLSsY8MdSRLwBBHpowkn7u1zfAR
HPkW3aIIh0/bCx8Z4zGP7qO2/jkQR3HtHs8TKyAB0P6qopGC418xbZPGYdTRFlRw3Vfbsqzktee1
PO3V/Fh07Ds5SAc9aOPew1rhqPQaBxcOYBpi3IUFd0HrydEMqS+cVK53LJEHAE62wsIfmqs5KW/X
FX35XtSagVTRPVaW7PR3yqaDTlcKcXfiA4oXh5WKx2+e5ENzNt3lC1+T4Ezh3UFhYdTEFSbCxb3u
4W+XVMYY9NZwgJFFsc2m96xJDsIzb50FJwdzzSbdlNJ2SejQ0ijm7BNj/bv0ASDZKGSMx4x4MX2G
w0hZBCh6HgBvA1vVjVvpIgjL4SlTpAPBEmIW88p3WfEFVCGRZ0mXYx1TM/KHjDyg2AoR3giTXMYA
7JiiofTC1E0slCS6qPIWNA2xBM6hyHDNKLYr2ahT1bhTXTNedapQgTWyYq75VyM4g4C4x5soX5BY
WGDZ5H6WnGW9Fb10yYSLSFMjYmjeoEyR2ZXv6+tYwPREIqIOcsWwdj7z0Rwb4syfDk5nx1a7q7ug
n9xzNObXibU238MxWcqK/2yGZqrdwO2q06I5UXicImGpuh3wEGTvXuAvcOb8vfEY5hA8VGfokyfN
C1QSAFGGobdJSoNyavgvbmXC1bYZNTyL+yAc+A37VPEd5lAcR2pqssSjfiGEYK/26B7poV9TQhKP
7kKH3pXfcmuNtbU3MGw6K5pIJPULYVwwEQr2QJcKerJ89tiZupY53yO1BmNtjqsPrVHf2sKsL2Ue
vngnDuUhy91hygeOZ8lnGNYYPvr2IXby/C4S7+1isIqk7e6kPZCcYPqyQ+/RjZriVqjitmClZ1cH
UyY7B373Juy8bRuP0xURIla8eDY25t7AnBsMmjBWSTd4Gs31aoW/abrBPmrOZBsaCaCnrTfLMIbv
Vf0i6XIAUGnTITFIcD8z1M0mr2iDwn/ld+QoCFbFH3h++7n+xHYVRG70up4jdMYl0gsxBNNMmYt7
y8Iz2U1YHPgDgtJWGJvGyQaoT4/YNi5YdEyYsUJoa6Qn1GEOadNIauxI7EGisp7oliBKoQE9GYxQ
gaupW4+S29IhU5Eswyu1xoJNKLFKy6W70lq4pSEes+T14WWY9KelQ/02DdOPvLZu3RAWDiE5TFXd
Txsi6bYEcE85QRGUyJzw/LkPSoUzQlfihx6deBvTpjrlya90Yiy3GTAN59fAfuCK7mv7xmWjmfKy
a2qIvdbMYrOW+S0u6l7UHI5h11QwcqohPFmA9ai3CLTFwXZ4mE3/Xoc2HV1t/hkJtkGy1QBauxnf
z/IsBr8mM84J1snxOYuhf6UpEeF1zI8FeCDyXLmxcRR/7cWSM/U3IQUQht2+4FE8FgPOItSMcs8T
3bopE/M59ADeCHO2g6hcbGo8u5u8K7liHKpu2KV4237B4aOMAlRe5pagYgCY5ZqgU5QeGg802BDK
gpRQMCc4UsKi0NBHAdpxcFEXrO46+mW043QJZ7PYRKGrt3oUzQ5gkLOJQ29X5EvgaF/RWP5GzHm7
NAIzXxH3V3MpshW7/A7J+ZbgLpCR6EVKv77F6HFu5/XMEXE/xY44quneNOJ30whZ+fTZD9sgHtf+
bheT2TGOCMqlw+cQJea2qSBbW3mEUwmm5aKxUifDVznCrprtieqEHpv9YC1PySqq4zwMpFc+FDOz
fqNIl6UhsjgvBydU4dWUNOKgmhbS0hUlmuQypvB2yZ15q1gt8N7hrKRK6nylWSfbFG9XkDo/7QFJ
Z84oO4yX7mzZSbG1MzaNrQSlZfdWvO8j41s2HkX3oXVDcyf8WeOmMevmUEhweWX0wq99doQ57epU
8dqDacCLFKA/R22qSfiI2JuM0B04pb2rHoqxMK2NWGxepdrktUMlqxlOkmzNAHSHBxPqXQ1I2IYF
jdUemjAX3j6aumOh84X6w/SHgZMlqI3kegp9mr/EdJkxuQBybk46a6+LoYcmmUfAmj5loo2dp9yG
brkvz21egRs9wtTPadNCSC5D9ov9aDp3DdVPgtxfWTQzQZkUc+DcfYy+b+y9nFY7FW17Egwbm2cQ
ol1ypzxoISGH7E0XFWUw+LPNZsDmowwL6yZdWGAm+qleeBFoowwmW95Z2Ugjq8ifyrKtdkvG3wHH
Sis6Ooc9hpDuZ9zFXNXJsTLwt3OJPTpl5m66sDBOU418nlHdatGARY1IRtlLFs8Hs+dhGLc5L4yW
4iOsSi0XCjiRnKhMWkzZtVGCAe9SUzw3LgGfuj5S2vtzaKp3PCtDENbFwWj6MQBNw2HT62ECm6SJ
upKKpfQYzo3ahb567Xr6IZy5GKnI6i9DityVa+NVDi/CIUJLkvJ+lNjonfXdpbge3GbexhVTj3D1
C4qYoqamJopGRI6LhN5XJBcAEFn8ZmUMY2l1mmfAqxCpyyjOQSimD4CeO5QdM9rFNmaT0OCKNLDV
FWZe3xgzER2ikQ7dNJ4KD4aHgkhXeRX0TA0c9SkmxBJ0WEM0643gFAtPA4drvPXvnajct10u9nBJ
PsrhQeXh+MXkz9Rlbycah3eRzwIilFS88KphlDDQ1jRLAWxX+LqKiLhmnmfBlKdfOSsc1hRrfLDx
duMIFqySwFxSFd879hRd0101Fj60xTKdaNSxg9kq2pM2BhpxxkHQm+R+hmUrOcPQEStn3W5ZGFFh
T92qiF5yfK1HYXzFdWCs8OjcCsy2XGsHuq2rnEM3DK+1btI9RRLwAOmMm1un21l6YBGnm8fZF/ku
iRJGHF9sHR9ruEETBxKQOqlRiIPM/fZc6q3hMM+PK5sspV+N8DepBYDu1PrQXemk3dNcDubeojzP
sU1ccD4hw4nL4covD80yocJK3LZxY+9iM82OqtvLJfnZydk98GLZO5ppD18ZkcKFe8nKTHXQEKFC
N+vBUfEoqBZ1M3ZWQM/dYz6l52EFhboQsVHyt2rRN+0UJUDKyUZ3wt5NJSpS56AHR/Cm0izBNU6P
UsNJB6h0fph6ZO6wg4TvP8CUQv2oRLvNmhGhWKN7j8SPbSIKLuPrxp/39hKWezdtT57hSpx+Hm18
7nXW1UyyeBAfO8nDlBYyybkVhJlfGg8I+5ekR110f+CZ99lWdniq6Va+6mUXeGG34uAbuXdost4I
2eDKXuFMJIFpkscVG6LpFDJsyHOC/Qzz1EDGmqi/KM1snxk0aFKsQy+gT4eR3pZy4hlIPkmphXIN
ulSTiXCyZ4ZxkJMnEHN59hNi1E4x7Ec+YsxPflDiMtuptZ918Nh4VvD0EN+3eQ68M1162gJKda+1
216vPsYG3nxCyifqwNn5xSZJ1Xef8sLvFyKfSa1PoMVwgDQtk7Bbb7sZHd+1uWDVUk8BFw1OfN2d
oqgA/JhH59CPGe0NKz9XDd3fCe8Yzmere7hivJtKtglGfZcaLSB8+AfbTLOvVU+rAzMfswdtCo+W
nCXn1ApnrdVs/yEOZ9at1tV1W8eMsHNFb3hbebi5si9W55ukHbzzUBgUNs/1qXS6/fqP78Y/8QWx
Zek47XqN2LemuKtmgs7Y0QY2F6iQww/Mp945Wwb6lIAAb5TPT2k3sOqgXOKbFrhGYrg6oz6kEfmw
KqnHoGoJgBYgD5JsOXh+fsHL2d+57gBTKGEL3Sqm3VQ0R2is7Gq88H22+EBIoBD3Dptwo4seXziL
eVTEgJQ/JxPV/gANe2qinvykLvAx068uuV4Byx2rNicvmkyf/fwLu7wXWLZrX8WSMkvW4qehUN8o
pBvTS/OHijMQZ1/vgAnEoojUZO05MgMULecik2YGVe+Nqj+yL+Ej6+1v/nzr4kThwUSlz9qQFjXZ
QR+r/Q9/gmYK8Ye6nkpdQ+y0eVLNjxPR0nWt7F2VuZ3h5iTxWoXvEyfZ5c1Z8yFW1lwck+jbjAcd
lT7azTGLPMWsMGEAJL6LHuqM8Xysk/IghPyKY+43+MhVwOh2KEdna2AUDMDDfCYNt1EvoaA1Iek6
ChB9btrAyR4agg3ZRjjI55w+hm0x9ScN7uIKYv2m8Ty6i8ykCxpE0KGmOq6RWcbaXwYJRQ+5ovm5
TLorJfobirg+8Rqc+8j5yCp6r8ZwO+r0yagkigdOgyUNDaqBCraBfvGqMDEDRMjvWl4Huobu6Fqc
uibsVewpHyZnzJhSl4cZNWNfTSURoHV2NBNMTRj2eYtw7+fje5XLe6+06GJTNxqlO2uGt5AeEC1D
eQ6L7zHS1raa1AOHDzaIhncKOxHt8RwxVo8zd5k2kL7I1y5yPQOpTy+k76qIRkxd8XiJqAS7Gtek
RIKQY9XyY8TDw5y7HIZ4Oo5G9YwfHVSYQ+yuc89Zb37mazMnWJwPlSxfHP67q+hgrxcDXl4X7JDq
5wfHdW8yK/tMOUD0WXaSq8u/pnSNLszPFNfLoPqPsRMvdD+dqcFe7eLGZwvvzLz1E/cgKnkI4zC8
0vl8U1i4VO1uuuPD+sXS9UXGjzSlsKAOl6tImoKatnDhpNfjTGUnXQDecGlFtJoBCjkPF1gPpxS0
IQsTVKtxl3f1CQ2MkB6xZB1Zr11n3CCOfuQ1uRu3fqav6AUD2bBvdH7vmA2G8Cp/dAAmVKQOiW/s
SovHep3W1zNNHGgbeEdKxTscqFS5kfGcQRxgi0TN5SlH/EinlX8R9PVLSTp20bSDDVvjfmoFzQ+V
EfF/sWRsZP/Y2seEmEgArWr5/yL7H0Sdp7n+/o9///zJFLRNYP8mX93fjKQKk+9/J7Lf9VH+dz6P
+ONL/tTVvd9YbcIOA5CEndRe6w3+FNad37BzrvQrjGKrxA4l67+8p+I3IVwJAcxUiGGuj/P4T2Xd
9n/j3zT5x1U0/lAq9K94T/+J2wQeCL0f5+tKi5L/CDBk+JlVpzHkiMY51FG9t3q6bjx9q+My+R+g
ZqtE/zeXK78KIUFr7YXg29qrm/ovULMY0RCBuvdW0CsvqPR9Gatrj0AlMwpzTYHqbir99JfP4k+z
7b+VfXFXJWXX/se/Wyth6J+/K/MiSwhfeeY/EIiisut8QPSsolV1N8c25ywG/1DGN1GVftl9f6Ly
+znX2dGvp+umPNiO9zpq+63xMdHblez/MHHTjhV9V/+7n2gF9f3zT8T2G8sEqxF3ZSz+5e9Qz3Di
E9XyfmMMUcu8M4V/4C1E81dKnbgq2ts+SYkxDuJnOdb/MhqMP73jkIbnilRcZOsl8ZdvXxEtGArR
eOSdendLYxEMUAvocXHqJnPYWe1ycSWc8zF9KGv7kHmxvAym/PXffy7/dDHwdKSqigIKPhZ81NwV
f/0pfF9kfdHnaGWujAm05z/7KZsCmgL85TZG7DLnKv+ffnW5bqT+/rf3FMAjx3TWG8917dWJ/Zdf
PhMjhU41j9qh8R5SX5FnbrS/17NH3L1Oil3YcIBZGxDOZEPH7UjbEJJpvbEqjtae0z9pSea7FPJF
OS0bXSjSW2gf5oFs2iYvSY/Moh0P5HGYXwEldFDbWec7sZ+dtJUFnqjjraQkHe0oofqWEFk7Y0o1
AN1Ai0JVXKFElQ/8aO3BwzNENQ7vy02XESii5XQmh9TPNm2YmnGSWsjmahDewejGF0uuxQ7GhbQ8
25TFwg41Iq7EI9mPymsY9+LP0ggJP9G2cmEV88hT62ZUKG8WHHDoujvb02sP1KYfIBykUHF2ttQn
Dftqm2NDCozeu5mQGK9HC7XIKbvxapUgCX3qM6GmmVSv+oU9Y2aRRaGlO1UJ4Xz/upD6calbbGRw
i+BVvQqdXepUpOcpx2BhjfiMLTZhsJVJEcbCZrtv8wRyYv0hlzw5ZKFB+2iDn2ExjQdryj0yLwNl
W/1yqShYQDv9xM1CS4EZ6Rsans5zIj/aqCLluszNndLWacZpEntzch5FqjdE0LFuWs4tKOJ0n8Q/
B8ObziLkGDQyRpMhjnYqy9PAZpfQdP10o8c5oNWpPDleej+I8RLWq6piGPappV+00awb/bD/Qujy
GUmcs2Ypf1bFj4mriDC4+zH5fXaqhUEVXf3LpBtrMxMW29KP/DQQuLcdTglNCZ1GpDexX++S2rEp
IyC4xwcE7gYVelTOts/qhYr7dO+lCUAKL3+kj8nZEcLCKKBi8BLmbu5WjFrXBBaFTNu2hncMMREH
Il3jEz0A4HbL/QI0bRNb+athM9MJVKotXqYI3AC/fGixD3JFt9zjiU83sTZwDdOgxpLMghuQON6x
qNH9Md6xTWLVdIhrDmlcp9emCVCgK2x1NR0aGvVuCCovXjc9NANYgRGTBnAWIri+TXlLI/hlBpSJ
Ium+Od3W145zx212ZVeuvHMbouF1XJ+lHrPb1g3s1PIRuWh+U+G04/eRnNrbO1Yy8EFL8wtb0tlU
LvFk12UQXTxgcIqZz4QUWUdQY0B43jl0khxmNdtQPWhgzeN3mCYd6jV+thiCI24fADZYPy7Wgnxq
RUrvnY4q9FJLwDeNvnOAoO4lumKB/WLfpj4nWQMisWoEiHP28VtPxClB6BvM7eFpiATKQAhWfLJr
UK1xRmkLyShs+3TlbHpE9L0viqdYdLwYtHEdr4Cboqf9fY7aE51r0CXBLF31K8ZtSmV5bNykO5gz
DALhjw9JXBX3AzvWwIyM9SmBoGFilsY/lwGPEf2lmvZuPuo7CaBShfEPbYlu7+qq29Hsm23KHHot
j0DSjhKSVOokW/IjMphdcfSdVhJMfndATh/lvCqO2V7+yIWf7Gf23ttuNOlqmG7drOTr3aoL2pQU
NrEGdO88VrsswYw2jdCbYg/GuKUfetcUWJVIy5MwrAMIMyBmEg4yinQ/7qDsbgYHdiVdbHJN1F0s
TKH7whg5XxFRjoyFOd+/BmPg0YI+fZgVxmnZ74i5Zruqni8Lf8HzXD1baAUnuyI5PIJuomzqg+V8
f6TjBgmOs3bXCG6N6OBY+HWKjABoFMPoEZMN0GVl8IAKB5veZBvPrHPQbeVbMXefYOtD2IERFSPY
MzdWbkDrSUxWXmgXFnN4SZ4dkTfb5IPKzpxrLpCi5VlaDXnNuuEh5zlU5A7tifThy8LnF0B9g63f
8uJYEiM7eB484xD9aP0NJL2FCIF4mCCJ02Hqp/eLCx1VxVF98OzsrXIbAjbRO9w3lomCVUXlYMOf
0KfJITgIxSEGy9hvztTL7bUNGsWwncvaLWNZsbrNTPfczIXPpU/YmAKZm5m8+GFIp5tsoqF8tJyR
ukcZOMCQLkiht7RFsPhhS2MvPOYjtvKbkjfX0QaAgWdhZ1Lqd1tV3CeIBK99j2Gvb0meWhSTU75e
yDPm/x7N+pSm80Xozt/btXvflRzUwugH2KKJqpqt6w/ccgn41Klj/ZSqoQCtLZ74v/vT7KFWNXR9
c+ysx+va4qg4meONxIjkRoHZEUw1eFVyVp94wY4xzKAr6TUrCAKnSJo0WK5o4uAgVbyplFj8SDw8
xmDpABI256HdjzAuN+4wXcxW/TEp1D21fUINl8mkx+N3H+jv/w3PeY/AGW9rfBK8F2yspJO1Ita5
SsKUvLVNhNcm0HLX5kEqzXqX1+FTlYlzV1lOADMOCVFPW4FVa1e0lCoYpvvtZDxbnMqDgFlyfcCk
eliY6YlegkRfTH2KSGVf9a73mXOo3hnC6zcFNXgAYBaMB565BYh3nQgAQrw/kd3Vcfa5uP3CRv9L
xx8Y6tKDynZOhA1xSP296vW5EDVNFGRfzT4jgTsITtnNOB8Ws7oXdTNfD7mi50Gle84QJ6jggNhb
1hai7ZKdPV8MmSO09vrUG7W5Gc3C3zd9T09vmahHqchImZl3yAdqJ34fNkoEjys8PvTT525A3W+L
68S/M9TYBZlQJzY3j4WYU3b7mG1KyNGkseedcj97GP64Y3DydTK8nuBC73WKxTN0BP5a4lo1+mHc
8wMObXzDmDmce4X87VbQ81NYlSMrsv3UGG+tU/ws8omah7p/icKC7XCMrXWU4kdqgwFLJYvIzKRg
0KyHvZ0peSxpM7V3XUGBL0z2ea+VvE6JzdWysi4SCHzaLl+wLCXSZO4Hqoer4UlCM4PJVi6rbkzw
QyycPyeWbGytK65tqmeMlXdX+8PJtuDUzAaHM0oUbiMKEVutAlTMfQgd5Eo58T4qLTam4S8jKk/N
3N9CYHo3W1ZTMpHfZos5JmO7TUL2uivx8MeGN+791RHJy/Xe5B2NRQqVeUTDkaX8DvNZ37r4ELzB
ouRrle6FXk0z/sHv+fp6ktvan7GGl9sRdoCc2EUTEwYkitdi7vQxISmIVTE7WjwHIt+7iM4l5jER
MOnIhkQ1QRyDoVi18xuNFJbihZnaNFG4T6h3i22R/ureuWSeqw5ABollNhPtTRWVM1vZ4d6FMbYW
tRVEq7GWL1H26WimxsL6LvPlh8fVXtKR1X4RAP9FwBBafRxP2yjBHh8nJZ32awhy2sb+saftiPwX
1m/KF4rU/aDo51Sl2U7+L/bOazty5czSTwQtIOACt+kNyaRnkTdYdAXvbeDp+4vSjKZUrTln9X3r
QktHdYomExlm/3t/+6ZMWcyz7myPnA4x31ZTYu9QWXeZQfMYZvpqAu6cipzpeHfDkPLdxAHS5R3q
X2wme4egzzYdJ0w6ZIaqCiTC4AYkXaZpXjdj3+wa7LgrGSftuQuwiYnHoY+dS1cyLrCM9uTTxH4J
FHZk52Dismktk8gZNnej7qEate7OyOEe2fOOgoC3runX3hgeKOZMtmHO0a31ECUDDAQtHCrC8fO6
GDjrkCq5+EDTcHTHQA+McT8bgNqzsjg0TUji0uUzYn/rjcef8L4YIaKUcA45Pzv9yB9dJnZJZuq7
CQ2x/QhkKjjNjvbZ+E6JH45fG2/WPZvyfd3Mz06FezwW3Qf9TR2rl7daXqXtOrxfBNLmgMwUEqqz
41B5Gw+loSfNtFzNNlR9VzN42vzeyBVnz7zFsDps3DH+gQBOE03y3U4G/V6EFGhT6gBhFCxapdvc
woHJOAJjv7GW9hoiDkUrw8Geaj4yBbht1Z/NmZGsGq+bNttGrncPPhZnDZ5ss/GYF3TrscAPkqr2
GhZIuY2LGTkgrIpVg7t35cnpveSSBlmCiize4y7G/8bMexlIetTTkx0H3FWYq7eE05Cye/tsyvAi
cK5VkXOfVaRRZJgSVdUfkAzFehwVh/FsIe/2XNf1cySHkKBhArXXxovT9ODC7WltxXx+ZyFu5yg8
1zmWYdWFOytzCOchLobZpnC0XTyynkejMDUTjU8b47RuWMgD9OlChW701i9VuhbWfFUQ3h9IDEvf
IUrh32Zl7h6Yce5U0/TnpjR+TCpaNtKGudcV/dllvBiZJhw8yl9TNd5mgMx4HyHnTNx9FP7pxLD2
Egwj4/acQtgKS04gv/LFPli5ySmGcAtLPU4i229PM/NWDQWATWib7TrFBB6nEMoQcNkWh+ZQNMWj
71C4VEz5exbWhyp2XAIf6OrU33KS10zU4lrgMp8SOR0lrTCrjGDuOJhib/vzbgAncoz44tJ7zSbK
jMYOHPwcfE1F1J6jXrVEZfhfQhw5mkFB5liur60zF/jLlJeKm4rfApcod4M9fIACOsdW+pyFOw4U
7/SwzUt5H7nudxWMzDAt1ZA5bZ/JnbBUNwQrXZxJOUJCAJDJrKANDbm7WSgXkrF5Y4ANEj0QqzjY
9pm8wafBb5btCylvk+EpCOKnnFIhtnNcm2OBUR2vjosNpCjVpdepL3t8l3N3dNSb70/kt8LhKChy
BHs83kx5/BYFlaB6G7+OykZwoH1WQDtjliS9q6IGzKfkLPc9+Pw6bU9WGKzH9DaV88coj4QkHw2z
4GNMwpMh0MNUZE/Tem4mHavg9GSUPpEpNlQMUhaIipHPOEayiimchkddNTMVFV1/rqmrmpTEOCPB
YIhs2UvvTB5+4/tcsLPK+ppA7ghO7yjzPf2Yccmzy1HYU8y5Ip+KQwJJTNdu+Kxdz016qkTDy24l
WLKSgPGT1BZzVkVnjq/KsNoa0oD8Q6yLKHJFCoGZdhBHQJ2SNjzjDzoETtbeM1F6hyVI2I/1gn+d
GmNYJRcOK1wFmbium6g5WrzuJG+M6xmVAkTx8JG64/OvImIR1a+iz2FXQS+XlpPzfX3cruJqIIG+
igiqGnTWEIszaFxfmDNYzOIZ7TIi6yql1nan2JwICgR6uVvKdqR6ML7IRV+mm/pA5SL/pn+d6jYp
Lxm3nidvY4eMJ5YAuP5GfqXi4TaUseL56Ulj2Nk9YtZV1njWk0hkcYgjmmHKEFNa51CG1BErmad+
b/XE29JgubVb73G2adX0cJLsPZ/WhHjGkWnXwt4vD9XcjaBB25TdvDpn0yS2k5kcZprGKvzQGEsw
ZidTXd2aS4QPRvbfA5VHrivXbPIFV/6Z32wyoktsOd+Ja7/EPcbYYSFvU0TVaZ4uIFqvDW2Q6cuL
P0Hr6ublvfG9x8qX16pw34gdfUmaFZt8OjUtyLqKQbFqhg9mpdA3dd9pT9F3PG4xBW+CPkSNmDaz
glNQTOVmrMm7lCxx9pCh4Q03eUYkLzKtnZ+P8FcvLp5j3xovXmzts8kBTTfhXwLNOvqk/sKWbjhw
Z3y+1jbFDc4Cp0cZr2YxHgvD2OcF071wPFh8NCMj+HLHgQIsGG2VeGTZ53JdfhZO621b1zlZMaue
vsASHTxp77YDiQfnDdS7Ql7XPXNdEaXYMkg+OlP62DT8uU6jjYqc7ciKb5XTC2nRdzP5kaGrQxeb
8K3XYEfqr7iIxicKT8W1/qfRAeoliTDJoTlKJzkoO/4y2pkIba7uvVjdRrmbbdM0OFQIDuw7uqqK
TvqZuJWllre0S6wjwPwjelN0jQVpvgKofGvy+SQln1IY697HjSp2mPu2Is/g17dg/gbLId6PAicw
CUyhSLeNf5ropLr3U05eIgGVFbMr12OEAcHxH6wqfJNt+6X6HJJ5zFGBGnCysuq9d6S1KbPlvTP6
H9FQcwvlykWYzuAJZBjYoRmAr1mDKXUpmALWha+Gljq2CFDy+G4KToQ4jrAA9YJpZRl+hWb/WOT7
WY2Inoa7n+bh1VRokJqzNodUdSHzfdB2+5XmlGforaa/9fWfl+03rel3BU9JLKznGT7AxsVbLxeb
sW5FBRi4kaslYSmZXRwTwEnb1jkDxjv1QX/dOtvJQPTOMbCa1NQSRh0yqFH6IsFpjeusRdBelqgR
FP/1hotnI0rBHGBsuY4NR6FvjHDRR+J6yU1Hrvk2jcbiCvP7vHi6Ptm6GDWJWLWk+DmLhLFsTxuP
iKuT7VDC7AKeXFtmYzCi7S4LJnezEecGK2ibqfmmSDLqyoYKyjmlMLvCndojzajZiQfqaGqNI65Z
Floy+kvySWqJHGj7mnLajBMsgycjsMMTIUy3T05EVylDAT+gWP62fjghvXn2PTmJn+Q/HlzxiFlq
3nGNe48CFG6VIDvJRgSnok2e2to5GS7ntXT2d79AzC118rYPEZDdsNrKJd6PQ9tvc8EVLRTRFZc2
Ag+zd+5y7z3q0mWXi8jb2Hiu0/ANNyMyN2Npt4cHmlUcg/qIXheDqlGuGK9UKwHeljI9nfslX3YO
7qMVZiOEduH+5IiDIyPArr/4wb2TlkS49DeYcayB0ijW3sABQYnKP0yNdwfqeQfksT6FLBBYQhbQ
vynaxSSaHyk0qyPb9ckca3WG/kbG3sLKH2VjcXar+Is2O7nNPa6MdcTlvc9x/deWuEldG8hWTiNP
JjADq5HwYUO3FRPgqxbU+i98dmBgdOWio0HBk4K4IDY5jQqlR/dzzBBglQrwXRw3jjGrHT4el7y6
M9es08sODgKnM22yDJR3E499sQ0Y18fWu1Pqu4TiLZRs1oHgn8h3wl81OkgbY/sjStg33Rptn4yA
6Mxuz6IHkv7glB311uV7xbGKcN0xbhgAcMlC/zlLiFj7XiEut2WaczwSZ2ewcOqNVbIHdb6sGlim
Fq/chrWTMKY3r3xenU2q+Nnb8KWdUrgpClk0NLJLao/nmYPyIUhzBw9NayLs2vteIyuKzPvwLHqu
i+quKS2BEX15KRcC7lzE2RlmPHEF0JuNM95l0BMri3S19v1XWzvA7O8WcIojicOpWeOgBNm3QFYh
Ukg9g5SwJkrnBqrzFX7EZRf71KXiciN/+G1RYxzx/2E0hi9eGN3aOLa1/dFUaDVkkHXvbrfHo7wc
KAA3OOavmML5icJ1aY/hdYmFJavI4hR28262MEX1Vxf0V2yFDTlLtQgT/ywn0SUjqobFzuSPG3YP
sM5DdskXNJCkA7TOCoQzdeaWmNmoifboXmOGfW7cA7LnbVNZuGsjxCazPJYlyqcIEKR+zf3+F2H1
NzYCPXJlEPz/z+o9FR9/1Pz8n7/yL4SVoOoTghVfx/Lo6PmXjcD6Bx8MjbZyAtPxyfD9PxuB/Q+P
ujLmq64Pi5i/9y8bgSP+YXsgr/gzk7vA/xBhZZlCj43/bartWvifpQUhkjos+8/JatFIl+wY7ijS
M0ws1W02ZOmxqfiEiQhnunAGSmrIFS2kqQCe58WpWbKC8HL85nXla9CCYWeJDKvgbiKJv0K8jlfV
jF7p2geVeWhWw00KqZa/Uu+6IFW4FNGj2AgsILlNuqmHjnOvS7koDpxeSM4GRvwlRv82UlyCh2ji
AGwBgRImDoSmzHEaGU/FApBaJMOX45blWk+pMJ6qtzlD+e1Sig1MwhLSZxQxoiZfYzTfMM/GFUuR
wSrNqnjXuoKzUkkd3+JoqRS2tTSoz6XY6zvL8yfKwblpe4+JR/Qqh6i8W6aIpR8VfCx1Q/PivXFo
I61mj9cdCZQNn8RgPbeRra213hU6zyHo45D9qXjwSk9gAM4YsIXw5yOHOFNkwMATQ/bdJNGhqENx
XtoGkQD7IeWmN0UTXUZ4l65n7NpMJ/rN5hJijt5wO8Fg38uCI2WKcO0ZPn274iZMKCkryToT5994
mZutwr67xh371pk0voTFyZmkQ/qZm0LUebthTFqOsO7KlniJ3XA49aYbb4ZoAHZjd8gTorl08SJX
dUkncj0jv2zQn3dLbdHFQ42tJw6W/YzeTnFz7qUHxribyYw8RG9Q+pyH6x2yinmVyuRlGXyYUVT8
kASFwGyMCJDREqETW7DhR5/3kzs6HbM2WEinKbghl+ke1qS3E/EhIcCwCslJO+XBXKyfovVQEw2u
XQuJahs7o8Ezvmp12DqJGqDIOoA9BgYHJ441vKsEO8hjwZ1JNmCjPHo6sN41xIKKjYnnfBPqiHeg
w969jn0vOgBuc8GbdCTcG1N0Bx0Sd9xpHy/lwQ2r7zBsjl7ABUxSL4dWvTZJmhNWkvuS7LlBBn3q
UzzN04vS4XRUwWwlyKt7Orhe6Qh7hcNv0qF2QlvpydRBd1dH3oWWeg1u1KGOw0ft9KPD88c2wBQ2
IDPv6/C8q2P0Jnn6Zgw2QYcUnXDdXvtGDHqmUPF1IExcitkDSNBrj3w+PeXXWqoBAj4xrCPCD/Pp
QS39kfMFissU8Dj78sr1xkNHUHQxOInBA2g0GABG64Fx7H2mkQEF7ICILVCkiOtJKm/BPwDzsYpt
lMEbSAkXNjUIgkLDCPql+7bxj0ZzfMEte0igFnj9RMjHY0euqP3hmldowEGhUQfh1S+mUqsRCPhq
EOSgIhQw0lZTNBDVaXnZ7hlQUU3yC6QAUYF7v8TnZyenBI+9xaqCmFZrCEPVRlc4HpDWNKChgNTQ
QWzoL8EEvoE9HtCDDpclDYUATu/eTnX/Q2rswyD9R6FBECpsOOFqOAS3sHGPkwQMZqmAL2mIRAFN
YtZYCV8DJhpXnVh/A0o/cKpCeJEnx8YPWhjwN3jNKCKZkHEquBWNREpIguRr1EiLVP2EJPdBhQDq
rsg/vcJ9FUF48DQMA70By2xNfY8GZUiIGY03YOSMBNpefZVoqAYTP0nr5ls276WGboAeuM6gcIiI
6OUMlyOGz2Eq7nXgg4gkgO5ocFY0WD1T27qxx47WcFkOh7K4wg8mdqYGgCAHHkaNBClgg/BE8Ruq
+jnU2BBat8gcARIxIIpYGi1CfDNcpe6eiEOPjZtSgkyDSLiTcJutiddw59uKOCTPF3OVheyXYoPI
3mguPobRdBg05KSCdhJCPRmhn7QDGBQG+CXQu5ishX8Jx5qWEQ1NGcYXb2RsDQIctkN1HDx/PyTk
fNFohtsE8orSCBbX7m5Il9GgpAiHIS6s7KT9uRiGomk4vY8JFi8a6VJquMsA5SWG9gI9DXG3/YAz
DvqgNWoCEexWBlltjYqpmPogFVaffW/DpcgTZ2V5ycWDMBNGdHSwX0Q1zwyw6tcoAxAfE7wk9tod
EdnJZP4KSrgrsi+odsOj4PFGxJwATtcrR8NufI29KeHfGBqEg8MZO34UbghEIUJCy8k0NqeB6sDB
tjrpEHwX5DrqOT4oM6e/7ikZHX9VawiPqXE8PMGIURB6+g5UD+XwHoMOeWgGf5eMGkQWAPYxZqvf
lN6EulPh8DVlWW8ZDnxPOUkCFzaQqyFBg8YFdfP4w1QAhGyNErJhCkUZPKYkND7DdgaQhivchz80
ovFjx0EBzBkXa0KRRhWRnvE4WZO26xr7ESMKwm9/44zkDHuNOjJD775zjCczMSUXM8TLaDknoazJ
3GxkwMZfh+bViEy/7l3naGmkktc1zU5FGrMEb2kKnxKhHJr9ULsb9ZhoMFPUT08epCa5zO8gZg98
QegoxObWQTH9AL61zxEk9klLxg6MPTVGMKAYAu51QAUqHKcTKFEgWBLG69TqQY9iPjEHBzgqkNGg
S0EVRAfQwCnM89ZG8cnfTta4bZLybFTF0YcCsusGqNVLFiKpcsfHNwTD07eTbaIYoofxV8vKcTIA
aeY/fFGtw6HAk05CcgeYkjKNu2imgQB54S7j8GSVyw6VwVwRNOeeWr0JjyE5bhd3EwXtsxIEFSqu
yFlJq5jp3fkoM3PYWfvCr57b4GqamqdmGLAU8UX9zvyZzDHjkZCAnuNxr6mEt2UePJ0k+gqWOtb3
WZe9DzO9QfGMrzt8x2XRYdpe7lLOfucWkuYKWyjLOGhdEkC2s7eK/spIg+TcJfp6Pmmr/SyfpgpB
HLtdSqpbGoNat2yhKzdZHumAdLl+us0md3OdNgMalDK0LyvS58ooW6BzwUsUEIJ0R7vajAFvfOgV
WO2oGpaU3YRh+2FW/Tmx0jPMoJxxWvk5QGkE2kX+pIcnKkjT8JOmhz5CuVxQSMhwbo1CTddWKK+r
Hke36cmPqh+hwXiPnVXfqqCiQ2dOVrNyvus5ZrYX0yXcYumIZ3DllMRH6iMOdTpfwxUR3Aod4/5Q
Q/kolHXV2y0BljPNTZjVpjbAYhMi23hDt4ZW90gdBGj/oj6mY06pHn+36cVhKEhZTqyFHIIguerG
Rle6+hzH1Bay+uSFr5NCdRHDoe8IRODdvx9xE2is+EX6FkJOs2h9YOb8WU130EPLbTskr5Rb7QY0
RjDbkp5Mypcq+6UZluwUYk1TLVjT0ukOjfjuDEJ2sGV/joE940Wroh1Trm1pq11LPAYOPnMvwxqK
de7NUGZnsh2W2R4T39g5Xao7fOU3UUHO6R6Sdji5m0yPypYFdr7b6p1DR/wFFyaGu84+CBgpNDfJ
vBx/tSNEk0uFJYzZWn3R+YkGabBbMKZgy5gTXFrgArBB7yr1Fg7WzsQwupbkpteqED7aB6uWWeIq
qzXK21qMU5GnJnzGM1Az+RCcSC9VV5j4znHx0icOcbL8ughoym4rF9JsCcaUw9GyJNvZYD9T1Kgd
yMkgl8ovtJD7XjJQh3fA8SzEEDo73YeZ8XK3LRciR0w4rpp7IxOwqiIiBzy7r3koXqK0vA8lecVl
JgNCwg96CY+nB418Lp5ySk5SXiZSeR62VvLrO0VgtDYmrHi93I9Q1wg9gtOf0uIz61/i1FJbZ7yp
HTD1clzYMxz+y26xFmbiNq1o55mITVQnMxgxZ+GNKzx1kRkS6NQQ1mgbsjRZZ9wHk3HbUiBTZmho
dbKcAx1+0+J8m3w1mrRFbpLCtIbzd3VrBCHsB2We+mg8NPBYx6UHS1iXFz6Nxq0Ww+gRqlZNWbzi
Q+F24qOvz0RDNhGnpRDTxNZKWaQFe3g4MT0AuYz8nbFCg9MBrBVQMmfgh4I+wiSbe0hj9DdBspAm
Td9IYrPt9iA88GO3S3LXONBlaKRfCMcNFCjQynoY8gdeuPGUMxleZWXAJ26iwAHeLY4mQA/IrdY6
7jtOPe58rRhFQpH4CiNxcXPxolztsKxhZ7rjVeVC9m+pgTArtqoOO4UOyCy1MndlDCDNWvOMSxq1
ys8kXC6iK7191ua4UzJaARkHBP3sEhoc+TSL+QNmBAY7ZlXVkm7V0H1EKH1B5z26xjxQkdo+UYAQ
dtWDmr13bEmky/MxvBR2xh5/o7IUm+YI2BR++YFQ71Ni31YgcWiZGDhDVeoUkaBcV40FJHF+7Kki
hbe5yPl1rsV1alL0mLo0NFXfOAUPczs82Cy922zyXhyKi1ia6RSXa5NzXk6/gsJVmbtqZXS0QhgW
PZ5h+x3r5Vnkxm6CHb+S87Jl1XNWhuGm63lI37u45aBpFOHZN5ujHVQmEjGD94xsGXp3POMI6YmA
/rA9+UX58FdgIk/XzUDvo//Q4SQ1ZL4LuE330cvIkmENU8X0Th5ETCQusRduSstl1IgMgZ/TdPlF
kq+QsKpKoFxjK3+IxwHAKslcklf7CW0+CsxPk/hWG4Dvy/3yCWor5+uifccIxtV4dvFjLTaOI3a+
W8uVh9BqJzxoHYYioP4R8ebCISob1zVUI3DyCYv42qWIJC8I0A7+h79YaJnzD4zt31iN+00ueVMQ
El4Zz9MYE4Rfaa/eOw/IDzv4DHCLqwtagoa3mr0PIMAgE1W78GALYSqC+QCCpuf/1fdgaPXqb/U9
WLV/pe89f5ffffV7sogEhv4r/9L3LBOyVWBbBBNcUFf/0vfMf3hCc7ls27TsQGt4/zcl5P2DQItw
TM+2LE3Z+k3ec0gJCWBGJmFN99cf/Q8I9X+GaEyB9khQw+R/oD/64o/ISphwDrSpcVvVZkHbKo2E
jvUGPpymLKQ90K3fpbI+8x8ByvYuhqeP1dkjYTCT2R24ay673166/5Ch+SM98uvnkVCy0C0dlCEN
K/s9xjFjy536gIrvsMPLjJ442PGNaSxHYHc7YcwPhKCv/vpbWv/xezocGHgxXN6IP77nMNqZDBeH
C2zl39CQ8pHGwDnasH729M2/3dShrWFe7IPYJzGvgq30tfn3phy9YwAsagzCrWEYt9PH3/xof8LR
9NsjPfhojsl/Bf4fqRYiw4Pv2RwYLKs4tBB8EEO4axHSJHhJW1hXhnCKxZUBnFhyFv3rb68f2t+l
33++G6iwvo3RzJLWH9/ez92ankKYB9GkD+XJ9GYl4cQgiaPxOKU3vcM2SlS47Mq9ZfYU2Db5AScB
BhnijJwyV1yyj4Hyb1jV3+O02DMKj+PwILsfJvxAS6hPx7KunQKjEOTMbrCuovg9dOs9BSGXpLCu
XNv4qasuJUClJr/+61/Q+qPn49cvGJg8+cjo0uSj+O+Pm6yztrUW3JC+q0A5Vu5Jt6z6vXslcqK1
xIJWwaw+K6e9c1vriJuEU1U7Rxgj0jugYR9L5un2oGI9ZOLtr3+4//TiB5aQHkEyS/63OFfs5xQY
NmwAqtI9VJZ/jPP0Q78Wf/N9SCP+t3c5sALfZt8MiCbqP/8tOkXlq+uMzBFWc+dc625UdI6DqrX6
nEE5xjPutP4NWCBnYchkNPSVAf6AmuZ69XMznxqkKfxeDMkXstre5K2d5uDXnLp9DxMuWMLrodS8
PvPTAXXOu/HUA4OyZjzDJPYi/1wk9Y3D/Lej4THz88/SCXdukMHPrze8ArpIh16onpLDsPOPhG0/
ZkRFcm7O1WgikDsaANUQPDRl8tqPx7rnkmgo5yQWnsG/frn+nIf885n57eX6Y8lM067zasVywVX+
se+tF7yNa1tYV4nifSKg+9JfVUwDB9dZSaFTBuY6j2wuthj+aO4+hmm+UbkF+cirnlPLOq17DKvc
m5+d5oflzPfTUmxkbv1NPPHXYvHbIEf/4A5DHBZ5y4PD5ujF5rf3GU+irUKHjgg8outp4ZBA8gvv
N2bHBWhLX3m3vmtvKul8Rul1rBI6JQVHDHLLjINbfAUVQH6E98pgWh72P914K6YOMzR3piaaSm7U
1Qrv+somTyVqH8Mz0RDiMY6LianZCK88DJ77BIsp5WifNCZ5Du/GiMRpYFog8ewEmKK1gS2mMcMg
1RQH0V1hhYfRr+99ypXRDW88xz7N2C+Qki5OE3+IEOUqLCmJo0avTIx7ZzYOxageRFDe53V2Z3U9
kf2QMXRl82nyQOXgybL8x5ySEXS5c9IIeLTVu+MsZCu67m9eefc/LDN6/eQ/OKNcGg/+/ZU3hsGD
QM/1GWrGzgpn2v5a522clLjtMwpH3PqFj1h8b5qI1wIgXgw68GqMhnY76PSCGt5r6Hdbuhno+4Wc
10tKS8Onzh4s3Ffc0zP7fu78Ne2N+CZDwNCR+JxK63rwwtuG+mfO5mkB8U8W3z3T/HMBPIyT5TFz
/Wxnmk63ju8C64Cz4BIZBQTbbKCBwcZfZ387OUqcLpXxgZ9hg0TtPJDDJPSD4ykM8SRHO2fEDtM5
1brDTPvXH7g/zygwSNl5OAvQ9ON6vrA5DP3+3AaewFw/Lz5MweKAKe8bTstnw4wnHxlKpPjkJe+7
bYFYIm7b+Y9GlGPUcI7xQv4iDf9mvbT1evjb5+ifPw8Pow/N1A1M/4+fx8WeTy1eghiSC+wJ7Qmz
CtO3jKbn1OsPVj+tTd4gWSSnpXuO028rHdaJEpsaVL+BZj87eymrlYGPd2eBB3FcWiDMdm8R3Qnp
biUPOujUFW19TG0IiPKv+PWuqpwrQ9D9CGr/r19iwUj3P/xSrmcFwtJlNcLVv/Rvi4O1NPlQxzwU
cjC9k4yuPVs9WjOmUW6RCwZIZ3Z/ui2rr3DJvHgxVTNyhySBB8S0z+lMy5gzxguSNex0jCBwYvSi
GFVjfMA9e8ubQ1ALJttkRcfAojojTe8IxvK8Gudlrt5srA0J6m2MYgflq+Gmq/1fFObo+iKa7c4T
0P3MF9c1090Nza2Mc2AfzdSGU0S/V4jFfo5JxU3rYcNsEiBJc2+VvNJgeG7q1LzBefocReouKCB2
6nA8nmEOU1Z+KAZr3UPD9AvvRnrGU9YWRx6hExerbaQxT8191YG49LnbDkS3yYu6wU6l/jGgD7pD
yiRuD829E85OQEGMsJntowWZeGC6kVBYUwz9Hd8fozRJDedx5KVGQgQQdtKFDyqCG56/TWV0rcbh
hBeLTxImyiVdXvocKl9ark2ajusCQqu9D5dhgz30MMH3ArT04HvBuW3KbaWwdiUoXwlfwFtA81j+
A9ooM6DqPNGqRF3ghnLz55TNN+0EvBiSQi4Tbb/eptF35LS7khSeLaoHUi0b23BeK83264NH5asn
j45WOThXPd83dSVrxQCyaDpwflwFOSaf6FmQASmSdktoZSOX9KNC9hkwHuVQ3XreSBwzno1mFPXH
UQTrKfVfewz1nW+9TcJh7NXuoEaunMFh67+QuT6E3MJbArhTDLm/fcdhfQKrtiM1epfFLiUQ1q41
g/uUynrqOO8WykeGb3v2H6kFfu5BAM+ddWCKskFdOhW0WPrShsVOl5MG/WWMiLnv+EV5xlbIETaP
98yYs73ZfRiIrpty9r88P+PtYogTijes8nt7xBQk6DplLBSXHD7IMtAcHFJ3PZcpvFOeqFxHcdVm
gMdkFkcU1HuLl0ZlaH33iSQ56yU0oKRnN+t2WW9QYdJ2T9ZAzrOUdymBkpWPlW1gFGjG0TqR0d4z
v1pHvXR+w1WI4vhqp8J8WzXUEhMUojJE89Cx3Qe7YIQi1RVXLvrLVIaHhTl1ZNNLTbKGvhLkGP+R
D+t+8n8yvuFkH7+WGZoN3gbKjZZKsNmDfTSpmMWV4Rr0OIHn8e35bUo45JkhRTK5fZ7NGGwV77Mn
jqmnXpyiP06euc0bPOD9Jo1pay0a99Q4xoHj27YvGMVA1mkm9lqveqQ761hAMuwoJ4pld8wtubYc
c4vU+IaIuRobY1UP8qPzIrCPK5sdFKvo7cK3t6doL1BUSheFlrrRoiPNPgC6YXIbVv627xW4RtP4
ibuqPzmB+ByKiEkd5PtddV2OqqVRpi73WZY2J35XJ2f8QGlaznUGCXpdO3Qhj8RenysAefN7BFoi
xIBnRHubLqeJqULeX0zvEuf7rkKsLpB/AynXnUfLUYiGzqpN7y3eZZTOGf5qE+07l+S320HWfe7q
ikz+fGBg9pzz7hAyoUd8y0K287HEdGaB6lydfMPkkwQXtEwACmFng78PsQ1fwxiRQiVIn1fOPrU5
aoJJC5L8OkDZzgs8YbH+ITo8ZDFxSZ/ynUjIeR+F5u0E5rGb6+9wuvi8fIZDGNewQfE128GL95Xd
Hef0PUnrRzDNWDTAtDZdz4edMwUvfRK6R0gXh9KUjzgKwILKRyW9YTU3xrb7tTLxBawPUXyoLGQQ
YD0nbkmy+8NTFDClgXwWVQGREsTkwm/Abc+E1zzQgWBP1m6I+ksTmWi935zjWQiMQ9VB6tdSIo8w
BEhu5WxEQUlvplb1aZWrRxfcAqxPd9j4bvkcxLSH1G8TYDhagFc2srJsqjUFdSIp18MUYl3gSxVX
GHsPIRn2WprbEhxQyRkqCi4EQrAZPtWuvYc/cMzi9KdeFt0FSbPGOOq2l0gMF1OUFFgmG9d8VfgK
iJ2q8cr/1LXU7Uj1F8ykDlwX7oG1T/Nb7V2LWG4mRRwkxf9iMoW0u327iFMQLJ89DX+yzjf4Gx5i
/fmvZHnDrRzZGd54dE4G0h+tvecZ3hgZFbz0T02p+WC20YsnydWAjANEt8Y7uTWF2skEizELb+au
cpsoEOwAj4fGX+ynOkyvupCsDWOiKPJ5pNEQmuLQc6RvdRrR3FbwtADgPtpgZVV0E7nVxVy+vI5y
VDgFjHtTKvGmghK1KjskXMJqAQedE07FzWWOPof0x8jqyUCCmOZWRkT6HMxUjlwbwtwmGIFmik+t
pNlyWjlVTvOzdccvcHg+kMHipx9BaFTV+KOhWbatfxBvuRsWqo7s/gh+OgKs/VWL+X3u3ILa9/Gz
jZqdk6kJ71j6tKS13BgDe03Ko9NlX44yrGOGd6MY+0PT5D8hOJMMhSeM1XjPvPaul8a2dsxdYfoX
le4grG4Di/2I+UaDzM4FnWuMsdebqudF16HvPsnUesGZcSzBfwxxfnH7cpMa5gvQoJ2dpOskKHaT
snZFbW/oRUtIwfsYxmkZwqtiOie11M/jKM52HV60BCKDdt8R8xjchV0clFmCH8j2bnreucDFZ6BQ
vVfVg6jA2/mVfe1744M5LW94PUGo4lgOQ4M0r88+kw8NFcOk6xNfAHugBGJqSaP6T52uqs9I2/4X
e+exXDmSZulXmV2vkAbpAJZztaS4lMENjGQwHFrDIZ5+Ps/umu4ym7bp3vemyjIjkhG8BNx/cc53
LEk4hXN1J97cpdmTsUz0B/1aMkJYNfF7EWcY1T5hvyg3AGrVn0Fan6WJyThyv62meGzhB7Kb8Yig
wzALm/czncHi4TOk2zKRsfj3LZ4Lzt7M4dkzskfDXS6zOz0FkU8mSX7o7egApf9OnQbPBu9+SgF7
Ge5WzJzsDsnhWfsDZXPXWfNuSORRJ/Asg/3EWnVVz9ER1ewGMSQp5mxJ2iMrog1mtLMB2aaW3f7v
+UXBP4OE73HTl/FtQSCfm/5RFvmhEjid6MH1ZQpbhxxdF9wkfseiIpZJ5Ydhsa/TQEPPY+/RdVpB
flAhS5vcOAbWfMbk/6qQoo2BcQhi80EOySU3qNYy74q2hTqZXQEYjHNL8rGeLip0zmE8rd3S2kUO
ewTrqVAdCVSlf0SZ9+pO2WvTV6goTRcqyaNd0k61zC7XIsU6GcTVHjwaRDkJ4Fwax6ZexCmzjTPk
bQKEu46cnOmYuKjOmaOyh2w91N42HM4A291n4sx80pSeW6eLnhFMXnH1MrPo+Skz9x0T862tje00
F1+QSy9zMf+2B3Za+mFVk32Qw4tRGNux6wlbfikXlp2cDNI+/606LmNYcnH6VQ/hLd6nT26etKsy
NK+hIguG+1sOjEmj4tFv+JEgc3DMYjPh5BsmsW95TxefssKJnqc6uMc2v3GZt64te3isURBlxWHw
+n1lcJ+WPS5VojrfsUx2OtmUkq7ZjrbxrLQCIDOgvjSbdqqeI0SLQIfAVi4fMa0WE/cr41yA9u1+
YORX2fSxFuKheq1segegmngjXgvGHgrvJqzn5dqGvwPVHVEXHPXQ10uAa6Rc7kwIq4WRD1bhq68g
CdUotiAaKNBvsGzuyzn71ZfLR5t1nI5Z8VVk2FXaYMKAjSZUJeWPPrbZxvu8s9N3biSYtnDDGfdj
Jhg0MoazM+quODK/ez/F7dmeupEE08A3dw2jtZGBTBsgjNeS9TQtviC/f1hpi5z2QnwVNNoVmUbr
peeb5tL1p0e31WP14NlqaBo6QftsbMZp2pAn96qf9talUKSCkWlxZwtC5xwC+xTiIrvi6GkS91Qw
t82FN+9rZADF4APrjrZpZZ9GYm5jYVD8fvos9mvWg+lSIwVkEdYnFz7REHfyjvtsiyP1z+R85P4v
X7rfZpf+WSb3AQ7lpbOIOCjza8Sis9fG2pzAdU5KMtOJcydfs/5RhjngOceeQoUYGuojsWOAwso8
Zz4fb1a/VFZ7CXRWXe8HHUpSxpYi3GcwCqIs3zrZ+FiaqAONbtgkUfboLsAti0oQrGWJbR56chNM
0iV3aFQ4Lrhx8dwHG6GUv/EypEudQ045VpZjx3wM/SeZB+WI+wY/ZExrrBKEIYhjHCu/zw0xPIzx
mhAW78HMOvEQZPVwFE1AoNsyn2EVkwzu5s7BTP3spZcLzVbevggTrwCyD+8JUsm872SX8XflH2XP
rhy7MGV8gJN+BIJg4uVs0q+AihULrKSG5HOoA2AjFDq3pKd/i4va2g/rMgvAQ0uDalSUf0rI6HR6
3Nrd4oEeRN3tlRYeBiTMYV0+Z0407kcZxzs7RLZNUO5xtLGgz0G6rnyYIfl8KfIZQRr2jFZkeD3z
VAMIsg3bo8vSVfs2f+Qx30LpfvfYB3CvdH+mAk6OV3hPQe+eF7blpmHfea39hMjoLVyCF4JUcV3I
bzfAFoM86csr/Ud6wnLPnj/dEG9B9CpThqbALdk3F7/3X2i/Tt3inPCy32V1x2GHLFV2y4+ZKCgM
RnmXjI/xguiDH+eY8Yb6rsNcw7hvUw+NgODhCZGyNxGZlxR/kyk/XQp8Z6oOgzzK3q5WA0HU2z6U
+CukfeeLAlsfq96BESjuOeAvtbiYGLg2YyI/hgEhOkaAldMDqVjoWlINHZ4m/kYtD867zUZpk072
8yR5zJa/xYARIziX154qeuZM11hQ24lXgZE8d8DtK798sBZU5JbnEYecqIPZRdfKxiWDV6iCBxZs
0RYwiMnMP8zPL2EUGiurUJd+CZEjwaHqjO+B8QlZyogUIRj+EShR92OF5teL760ORNNI4A4LkBa9
tmF1qEaic+XGukBZ5Qbe9BqtSoyr1m0pAomgyhTxjFlOPa2V2p0kE8Cdh/fZpfkptbsaJqa1gV8a
ED9XvrqkI4zomo/05QVdCerSU5nFz2FBWz+ae1QpcteB3xrMejsht11bGiS/FBmHd9FeLLPai6De
oxuU6xjuyqOto7baHQsl4sbid9efwToDT+1H+BNFO3IFKxBEBVPgyIs+YbX+RG66qyf5CExlk/jp
78YvX+kIEKtmtwhixKpv3W6TM3QzRLD1mXky0jHJ+czAqrnBfi5jIm+i4THx0lubofw0g+IT6c6j
GWTjWmipXC4hE/Ug8n01PjlSQqvqUPHg+mLIAOgC1PkBCTAvlDlcusaCcF5X5+ZjNKIXQ8xkALr3
BbdzOsc0jemvEGo8LBiOy19GTTSlhUPJNMLgjpIsBwEmDmbw1BnVQxaV2LXb86T8eDVHSHSjmjRl
8m44B4n0mKF7JImWnaPH9b5cD88X/iWAGXHPNdKZALq8BBVluZ6D9rFBhLCFscnXaud808wmAw26
KdKfCffwoO4w8nuZS+rTkPTGo1WkOwmyVgrGd0DNlos7UdQHFcr6PgiKndGSOTTMHz1W/bn0i2u7
NEe6QXeT9F9KyOXBrzNFYAyEfBvGUVYpBlqufR3H6HfSV2ckmNXReuODeZt9hl2ILNkdLRETitxF
nVWZ34nAI2frxA8qgJXbudnBXcw/s+d+6ZCSykSmH/iEF7WmAoIxtfCQQ+wFk1f/XnrGuqVKD7bW
6A0tFmjQOBT/8TZre9ABWBLjkQdsVARwoJu5LzwejSibT9CSdVQewt4OZfvKcpDmNPaFiVVl17iR
w4b+VHa3xe6YJ/TkSs0VPSW++BvCIIwNk3fr6i8SPemtbIqSaESfO4dPtqJeisr6024QjJM6sI5V
wjKDh3o1T+RK1WZ7XZwRJjSQdRFGp+KxPg6z8RN23WcHCXXtxLwEg1zQbmY+CUKVeVsqPJSdiVa/
iccnEC7tqvVxftYjCDllR8dMFpecAy8fXFIqGj6vxtH6ev4OfvgbZe0Vdy/AH8kbkC7kqsSoWjfg
D3RC0GFAVU3v6D329bthWiwHSp3RklS8UoRU0plCWaNOdY+EWuB6wNYj2a5nHZqsrm/hjqAuJFKk
DzfZ0NznyS0xCRBsEHuVTfo2DY9qgLoRC0gjcVrfF0V3TEfqlFKQDzTetV1x9SuGOgAAluuUNg9z
D668WxhzBQH6cU/YRBxxh5LmGD/wTnlpT7S1zZ3WyvLTHMUxojzf1bb74U/ZNaf0M03fJbSCBkSR
jJpqfWkJcWBIwCZEY3EM8MPQEsHdyWd68JY/Zm52i+P/7pa1yO8y3+d684tvVdOjqoHE7sgH7izA
lZuzFi6X4rx0xUNfsNDJMaxs0gxDUWWUVxSK/bHVg/QptvqdrBKQJNHErdR8RX5dbWaf0MdqKPQa
CyoU3EYm5zOJAQyKSTzLywKbMViiVo57M8fLUo2WB2PIQT7kE6BsKyhpkSSNhvWYXDduO2wjhl37
xZteqnq07lzRlvshyYaVOZVHxYr6NZGolcvGnLEh4fRIdbILOnUPleeYH/VON0q7t9E3YXEtyPEd
BSo+lstL0xO6oFNjqLIXiBz5Z6sTZcTsP9rpDWTJzjE6ZjPW3m6KiALzXoJFwVlb/1oobtlI11Fg
rSE1wTyN4eGU3UWkyrlbPOTDhGb+wSPu1AImXGf8JDj45yHkzAncL1o/cCp9Y6+rmQHHSIBOpZN0
3JFXuojb39JXtyAibYfK6X4mfidT9Xuu83hMncwTEtFj66weW6f2iIZPDI0Wwy0ifSqd7bPokJ+5
pXljuZMFED9TgoCMgkQgVHvRemEcNREWBITwEPmSaaRtrHI35VUcKAzGiE+kYd2wdokdorT2sJ+k
yc4yvfuQ2Gx7VMxQuIS0EUSO0asCBz7wzOqLFbT0R63ho3DcyTnhFBQ6AanhMkKpN+ncglqsq+Bl
oYbsKsaKmYXpo2B+t+56UpVMq7lDS1c/pbAm22qpzmkf+ttu54cAp8KIfxGMyHQHOLOjDmowrXjn
eqqiw2ZY6KVZc+mJeWp13lOtk59wKYS4EHhQZPXLckT2gHaku+lj0HKND3giwzbVWVL5mk5L+K+t
19RXbBX3aUvuVGYhNBc6i8omlAqCH2koTMZ2+cD+QydXsdd+rdDucJTmCON4iWeLCZvOu3KRzfQ6
AQu7LO4zsTcjdQSv2bCrFxds5/aRaRxbA0WSlq8ztdAIsei0SDcoTf8VZbjaxDqDi6fdZOtvX0kQ
ak9xuNdAErQ41a9o4jmlslkJIr2I3aSsNl6VVX2XYXHSyC1TZ4BxR25I7XxsPJiDhsovPXFhHbFh
dj+MK08niTWeZZ/rJWpXeY4BLm57sFo6ewzqzsXTaWRRQy5ZpxPKpgFvuLe8wJ0rN2zxd2bgnBgM
ZpiuyTeLCTpLDB6RuJpfvEWKrdfzHcZFMu4au92yYrM3jhZUU1bZa8IfYCrJ6JpUNNe+E1+hAxGk
gqsPRkMX3fleTeSdwwUXRvPWM6djI/lUhc5tY/f1SxhduoeOLzUC7FmprNguU8xH4VvvPgFwI9iR
pAt/M8kY121M+5oXinGvIX9FMiGI/e9QFBLleAvjSsEeDH/DZLk3ZUxY0a/Wo/HvQVexOWzqY09I
nRWRVhcSW0cH6KyEKR6MhR0e1v5vAeDlnAS4UtneIYXXCXgJdv6r53CnQ5DSGXk9YXkRJwu/THxe
hYku1Il66cSoLLGZWjr7WZC5F4C8XRWst4/KgDmvDM26ZMTiEdZXJA35NVrZQYwfekPGt2J+Chyy
Uiqd9efq1L9M5/81PuAREIfTptbpgCzg8YQ3lb8qVb9v0VfFRAlaEGtxxqZO8FQSNEipggh6k6rg
yaPO3mB0vxJXG1F6aLBEYO/jMP+I9M8hm4LL0MQ7M7FGtslyNdlecLLma6WTD+HPMWz1u4cI9fQR
Q8/n0KYs6ZguxogNdx4RirGOUky8P8IzT9SW3kDSYm/fK4IXVVc9Ts7EmKUmkrng1VKNc1E6rXFe
EIor9WIT42gT55jNexhdwPA85yNo0eHIjOTHhQjIWGdBjqhUNzMrCVAFxauvEyN9oiMb+KarinEi
nBcLvyn5kvlrb3s/nSKHwyF+Mqp0ZqdLuTfXxmMreJiIqhx1ZqVsi++GEMuRMMukIkG9UQ+Fr531
6XiXFn1wXJjDmSlgEN1OJVXx2g0cX5VOy0T5e+ayGjd2Ef8ORibfJrBS2kMsG1PEeoHYzaTIbz4x
nNrg0w3qxfCMP8gp4Hq6+TfEkGSPSXRapzrNE3wQrzEP/Dom6tOZ92bgEmcpTHraEmdhDLqkWa6x
OXpwi6eA0OXkNRh3QueIShm6h45o0YaIUdfrnkdfvRSNuhsECg4KCuLbzOVmYkn05u+2I6209IRD
KTJWe1dnmbKldWhp8FYyQP8mQQ9TmkkL6/7oVHXyUwnbIBp1JCKViKinSLZXu7UAuib5LR7tF6sJ
AVjMYFshz8W0KFHKWgM01HyCqE5MO1sn339VLcYmt+TTLNKU6oJUglTnE/TOsfOGJ1PnFizwKyiW
A8ZDzwrktknkHzEHQ/DidM7WyJ4KzgoagvkEHwR4L/rFTOckVAKM96KzE5aKRr0Bf0PwXEIju3Mb
QhZGK7yXfflU5WpiF1Y+TkWo4GHKN9uvXzKcE2BBP+o6vp87541L5zbrVIeCeAdFzENJ3ENZmAfD
MU9mStagTSDEMBndAd7iOSEqwrUHvknoO0hSwPY5zs9SkNMB0e7oVKitnfQ6MA21hXeHaY9Lw80+
q0LtcTq95xHSR6ZXc2++ZhJdgJPjxkuEf++Yh7b+UxfTgzXnXCFMZm0MlnL8trLlO8kcFmrdjnVC
X1V79BQB6KjoAfT9JcZJwh4xuZuFSzXUMvwJqQysBAQ2DQsLNMhvqR19s5WMGsCUIUQ8YzSPqvVf
ZLEbFurspuGQL7lQNsjmd8onGMRL5CXUK7cgXCjaOaKS7Bqm5rgqOnUjLeWjtfGxJMxa0sZ/6ZmO
MLgR70GJOymBGpcJxR8ICEB6qqS35LEMDHEHapsb2UweZmNtNO5hUC11foylZwjVs0msn+3iCCQ8
R6lbNdZXNqoK9C6+IyihIb7PBH3RWhoAxLEWXaLMua9BqrSRr2gvn/xk2rpz1p088qHWiV6DRUj0
A6tHzKHGm8g6YtnzTzsCpWWW7vtiEMQztcTNJDxk00TuGBB/2APT89/VwwCjw0dihhohuMomPvQV
6sU24uhekuyxnuVD1Qf6Ot4QUDozkEGvONxZXEd9O4GWvyb8HNZewM0G0DkhP7NBYWdSazK5FORQ
YQJNy/JP14+Pg6cOssEhL3rUGrNfn+I++8h1g91rFizU8Ye6rhryeMr9HBffo0egkQCaVpfW/ajS
54JVRkv427bp5MGpRlzHcTnsyFv/qMln4ariLW1jLFPhxHWUYrEOMVDlcEJTCtXeTY+xW29yYlCP
XpXeldJJDlBUY8lbOwjkLmj4WII3B0Mn38QohNcdc733IAY6hUKr3XnIaXC84lXxWeDf55iSdX7u
a1WJx7HFMuHJjwgYF0jHamVj2m4nAoIW9WjEyTnPZctwDtkEIUGH2PCOlYmWjNN4m3fV6xAyTHNd
G3geZL/ctU4Y6LisB+PU1zaRU0S0o6cab91Y7awC1xarx3llGeMRwc1rENXQSguHBBwTzGwkQoYU
lFZDvHO6YmLR4R6CxC5PRu3+7nz30rjDwSLodOXXQMMYEaB0qy5T1YBGT3EiW8MAyg32U+V5W1+w
PuJ7agASb+aq/2XJ8qFMbcCsaz+v7nSLSC78Av9AV1YGPwnTnz5hMmy7QvwOhpavTOCw5/hbUPfY
E6yY5hnraoDtJWGL5orns4u99mov454F+YeydEJ7/dpHqCli8RMHzn2bTTcPFdCqx8G7RgpuQ7OD
SemUdKpePG2LoMerX0A7MJ18j0j7HA7osCNWMErOB4sdiR3wkAk3XZ4bCzMZ6ZisnBkECxWDQ/Ne
wgXAAtbQ8UB48wmnNBF2Dg5buz0TmlCsDaPwQK1yyDflyLdZIOch++FPN1SHxS3vlJF/weEBxua0
TyFjSv6eXbXCq7QPssiFLMkQXDpK7rJRLzcwU+LCIlwXG9qqRBh3r1gvsYMPtbX83WVItx4hUK+y
Yn40Lbfazp38o9qE7dBYyQ3EopfcK6E2TN8x2s99RTPbNrLdxZ6EsQ+sf42UmnTtXL0sLzYEjBXW
CAsEv2TH1fn7QAdDYxpcj3OOLRSlyhy2H3YbbcM5fZ/slnfQNS5NIJHIVSEAMlxzm6qpkLGQsmeG
RDGRqvhU9lQaiaZMNhFPk0XHT+OBJqOxbpVHQcEjUSLGOeQtMhmZcIdI4rwkP8x1HuZfOQyHjeq7
+0SVLs0V4x77D0DURxHE4Z2SFOizEXWHMf9JQxeNXUbmnvMbDaGzzpxsK6qyvQJmX0+1Pq285ULS
NP1LDB9gLkiQRVDaTrx3XpT/8m3Keguedzvw1kP5B7yS3ksmHDslKU8ponZuLohIpbVKKoFdzxLo
68gGL41lLd8KMuBIRs0/TTMHHjzHsC/4xVbiXQ4BPBeNa++qHAewaspy14qXgpCxax5EoOn6H1W+
cNwfhj4XZP9q52VDnYd8z+v1eI0KZNi5RazOTsuZo2T+XgwRqLKKi7bjx7yyhfipaQtrWu6GFf5K
FbAZ7Fg+oVy51oaeCX1geuw3zcTPTKRAOIY0+wnke4PniwOhODf2eJoct9jaCUgzt1ebsSqIFaLo
BDrTIMEwePKDnulZp/BwzQb29OQxcLxzAO5cOi7hp+0m8SLQwEvxXQr4Ty4M5xBC5c5PK97UMrpO
hkKMkVzjKcGYbYZ8f7qw9suLIwGjdMs+dh/IS7wrnSEkG5o0i1YwqWeP9YIFAZXeDh3xlowwLjbX
xV8R4veC+8zwHah1NRkA3VTOVtV/SPvuZAzmCtBwth5IOf1bM/o/vKf/jx8ML4aLvvs/5z1dKxjM
P//RD/Zv/8m/+cG8vyxk+H5IP4o0gV/7v34w5y98Ph4gKBecUqBBS//wg9l/kQdlhaaLtxmlyb/D
nixgT45JseK6HsZD778TGeWL/0eAkaOFzXA7hBXYrrak/AcRcFYnBGTnBtwNH1vyQrsSeuFmIqxy
77TMqJCmfg2xfKFahjcZLqhODh2gGEolRqaL89pQEjEYrB/olIh/cKvXiBHMBoVSsWHOguQRrwGY
403ZsZlCd2BszCr+8LzlD1w8Nl0TI+ZA8YdbEkCLBY2AXW7Mjb+FgEJLgateMI/Oemcg25yYzDD+
YFCKEsIlsjKZz643njyZVAd+y0timRfsEEgiuf9Tye/vR/8MwmOkRRCgasqGcZYO+s6Sc1l1+6mo
7aOXlEgSZ0j+SDdeCHl09mmRIH7GIm8aHfnVIDzBUrFOa5ujRxo4pThSIW+Y4E0CDNJk70Azvm0W
9r2mfqueZY5snoNm+gw1FzydSnxUyX1ctywt1PPgyTvR9LcECSUaRPcO0xWG3J1Mxyc5Y8UzSuTR
eWL9gum3tkx5JtDvXDkZVJYYSvH82KUju6WA3WR3oAS62chI4A59RcTVhIqdnTU88YV/GQ5WmdnU
8nMUyjmfqDd3h9RUiHbeCV88TooSFUdG0z1YDJ0m+OdqHO54AIq7yol2lSFuZlg9EKvJ2ht0egxD
vYVA6Tv9uYCt7kJYh7MOCnAS3oeQDbJGjWIn1dcyj6mcNiWcdgmvXRbMu6sYhLtvSsWyqPnT+9+p
geyyu7Se9SUhvzuImxiffdYQ4buuHTbuGoAVAZjTY6nB8XEz3LWBfXDZ1yORqYBMj79Mx7pRwqsh
fK5TuIUaRY+MQJjvJKVoSSzftm8zdlmQ56U0OUYQXE2o9ma0ZETtVVfhw2IOaHBmCPhCo/DZ9GwL
o9yAF2D17W6igSm/bAOaRzJ9+3RmhIiVLGDcB9a8uQfE8NOPwPfDkFVohyTAeBIPkWkYyEhBfWOK
QioNvT8bk7UZT9aK6cuPmQMaDuqYzOHxHl38yUb+i0DI2rCZ2dtkHq1CQgJ6CNQxoQEwG+T9QoxA
m4zkCchiPLUM8iXE8TKYimvu8Fkn6pORLs0RsQS2Ip9g0UkFPpEFC6ETWww0CO0ZuiKM6o5Bqu5U
5BD/YHTnQT27dGos/AZmYrreHxzWjl666bRAJ4qJbH5uwmbXxr9qAUIxQLkVq3znREpuA0vt3IQN
VptaT4P5Hoj2lzFPF7+J4ZUw7YXz4aDDnYm6crm1oHPaY0lDG5HPdkoZdwDnurO86QOy+FYwqPci
6iXpPKP8RepPszWfjMm/uYZ/zOhbET3srJFw5Wl6sx31UIbOM0S1as/klYU/IrQejXndPyhnMS9J
wl1bN3c1jPMViU6I4KBAbhHE3RraRobWEAUyMrm2oyTRabBCsV/sF35ztdT0p7GFFnCuqYj1R2Tl
x6gCL14CuQbuEiFdhu0HcDuDa40Gb6roVKJA3aFTuFbBN2EKr5myg0vTjL9rPtbVULJYW6o+w+5Z
HnQTkZu8U0TEQ14XyFEnA2dG5b5yqfyQcf/MSgO2j8BUN+akqJTV8oU6s1ynCk9XhMecKChISkV1
sSJGlBNYs8FKr77hvLVTgQDDCeFHBodwYcNqtO0mS6ecMBbCQLLkOQJDRyrO+E7Otsf4gcoYKQkJ
0BYc15E5qFasFezuN3UwoKnpgnI35ew1yEy6NjQigwmqJpOPyg3uqUdpN2AHhYy2EXxdesP70XHB
Mz/WHQM/an/JksIuL91cPcsi1kaXx9guzhDHnpM5+rTY5zAXW9O35dcSmFedTPsYXMFKltPjYDVy
q+Zl53cw3hDnP0kmR6tBoVcfK/PDzxii1KZ9NeuiXEcCXNYckHOQZdNLgCM/9p8th348gGONGviY
TO5NvCPzhAo0xP3Wz5lYezw/q7IbJlJfINUNo/2mHMab9aiuGDw4f2rvVoTiuSFgioUNlPAKME3M
8D19swiKKOfgaNWntO6vImeGg7epX3fJj4hB25PGtSBpQMWbh8kmT97iIjzJkC7PCPipGiCPt4Gh
tqNr7PhMxcqxGfKYhnvJK1Iv5ty8eYiXpDpVBE2SJYVCwnZyeorG/WoFupmwByyR1w9Tp1n1wXBu
g9zbpwqBRWHJ39lCGx8O09HwxV1KJb9u7fomdeobJD4O43nF0Q7/xj3rAlbd17CswShufb18zzM+
l5xr1Y6LX74HZC9EfFdjtekDryVZm4AxKFtLj6+sKLGI5DmB8RijjlOD17xnCcle6zaYvCeJA2Jb
Vt0r6dpzV2ELSAccKpGxdxwOUp/MkRWzKdKAa251abe8IfBUGFggd3Bz9wWxP9r+On5u5Pxt0/mc
pDcQ5dLzXku+np2NBsMX/BOjDZyvFN7WqzsmzLM6eHPhb3plpdvMYC/GIubGG6d20dieFAnPnV09
96CP74up+xJJ+1WpEppZB/mta4ofVv/tzsinF6ZIX47k+SsFmylfyyG7TNzEgt2BrcZ2sfjLltVT
C6YizEDbMd+CE4/eEFkTJqhlwq9jBZu4DR4K3f26Zi33VU7IsBEfIKAzMmcHnQSMvCmofiNE3GDI
O4908X5uvC5tXO5Tw3jrbcAhpjJvSb5467Em2brqPxgMfEuhHpfMzknpskwcAp+Ir/AsROVrYyI/
0hngM2KBjn9LNo0Ag5EidKSCMNnKhqL/zif3O4ocgqpqdsB8IVH0axaXJHkxLL4A/uzXMbj4FEEe
+ETqwApq+bqIJxiMFkDhxgLuDdDMm8dlnZjlx0gzHoMMiYX7kfdcHlJnJPiRTjszEgb2VAqFvzwn
ROVVltGfZmpGgwWQR3hz0zx5I6kdZcdWslrCfdC6+9GMiH22SR63WB+kBDnbi3EjSfzVTq0dsKLX
IbLZ+0TW1qwrSYBgcjE7gduyM29z/pBHtO6wSf+UNpAbjnFSvVnvdDzZgMKeJ7sMV3WLoRflcjSk
v6eK+k+ga29PeU2871y/QWcMt0ZoviKBxPHMOVpXxY+MiK8KzR+LJ51DqqfDW44yTF/BUD/XZPi9
mKP1KUFTlepo9Io0yCrWO86CsjVmYaxPIyGSs5yiK4r2E+nEyboe2baZ0C2N2DrZBHjpYOPCQEhQ
1A3x7CnreRFne8OIqb48Er86jGGtq+8qs3/AMHFpx+cSIs1pnsIHW0IkjltduUMhZ8OZpAdGdKxJ
p5KkNf/iLuMpSwdnLQy64praoHVra6tL4XxQh1INLt665aEah5gxf3YJJmxk8PZzPZabM+Nb8CXx
6N8lqf3lC5IFpbupU35W6qPHbbpuDR8hyTJ9RKX9GPC7jywv14WS9V0yifcOGd1dEFKRRRzBvgN0
p+b8nWfzrTG/SdNkyWxnH0uNrfx/muD/ChTFtS3dhf7nTfDrZ57//K/f//K/q67//Kde+F//y3/t
hX1ykrEmhn7o8n82lLF/9MICygkZpSHOMTCTluPSJf+jGfb+CoNQCH41RAYPuf3f22HvL8KXqOP4
H1P897ph/gb/bIlFkcsf4Qsc23xBSzfX/9QNk0kx5ZwHBAt5uHIYozcUpibC7R6TBbrXfhVbZGJV
wUOv/Eejsa6BB3Ar5l1ZpQyje0D/Tm7tDOiAy8bTGP25rSGKC0jookIvyA65NIwnN5797dC1CFKc
t6RPzwzMPaiJbDprtfGT7lWh14Tl5hkbVs1bw+cETwtyhmoW01WLEDXwDXov1d7FMQ7RFI2fZRbQ
Ya3yba7FRxMEp04GDuoF/JVBPDxnJhEYGZbOue0EyOTwq1rUaZyBKEcUzbOf4YkCghW7pCyhipQl
fz8JOK1E1WQ3iBntbIuVfNiEyUw8SkYYjRX+9itaelYJKlEmq3pSZKJh+FIlxZwMETs0RI24sXvJ
YmI0ZQ4pb+CCH1O5hcNOGGpeDBy/TPbcKCDkjYyxvYEWHYghOuk6NqCHQcfT+XlGyoYm7q1jzGBh
QlaUGslPFo8v7RITY+RNp6jAGWKmNiIjky7DzW7LKGr2MNR/yiXICbovFEcyTxShb4joir0his/a
ad+M3D2VA4fYkmII6+JLa/9AejtbU1OdYzt6EKIu7opymyyU+EGzyFMS+s9jC2Rsqs9NDFy4Seyb
ZL2JD4baPui7ZrP0095QxY/hICxqp/yXxY5ni+ViXBt+dnYa8462DDozCOZT6s5HvOQ2xD4G+zop
xVI1crg2QXrkcTi6LnZo2XwKT0K3IsgTycS0T31+HJTZKe1As57rjh9sckAoDpSKLJcQ9abLvgsJ
pE0BiWRsMfd5PH6OVO7oe150IipywGCHsehzEIm8LhZ6aH/8yhg8FM1X7DeQwAQMwF7dTYtDXBGH
fFTy4JRUWHu+0FOGdns9EyOAuuh+JogKomzZ7BRRZmVTIHWI9oxFnI01wbPLsc2sMoNuzzR4R7zK
mZCF0a7g+Vplcxrib6i2rshm6m/57Q/dczYDfI39cmcUzbjGvTUPfDdwAT47rF8oIh2AmfUb2ieF
DgLTtMQ/ss+c4arK6LEM6q/WYVmJt8tzkWb4mCKFTRtVVvZHOvxMI73TKE3r2g2ztan92GORUH1N
jvqTFNrdPTuntvxNgCs6XGDibKkEWkC5gyFNzqGDDQ1/7EcZg1irq+hoNTpPrwQY+n+YO9PeuI1s
73+VwbynwOJO4CbAqPfWYkmWJdlvCNmSuO87P/3zq5aVUcsZJ5POc6+CIIisNpssVp06dc5/qUxE
V0dkSeMILkuNnZYK3B1LQvMsrqJF2OMGoyn4I0+25BEbeIlN1nXVaTaNc/oifqaCknS4hy5a6u1A
Cqj36rpINEgnAgHPgGRp6hGy1aPj3mh98nm0y5Eb1BzgF7BInHXc6vNiahAfrvTHxrG3KC98HRg9
aCv1YoAP/6EFR1hbZjdvBMY/XaHax1qMbYtT6QFHtn4TlkhNg1qhcDCY17Wa3ei6f2OQAZxG5a0R
5RjbaJ3MOtNPqK5pQJF0/GBaVmMOdYrQ1m5tNXpE/DzZpnl2D/7oxpnscCM8gwSvq69qNvlVVYZI
+Qn6xQPuUsKoF2Z3PxrMDFVKUpBl92PwaGmPHKAeGHPKJBE8XfhG5ZeiHxba4EnZQYJXXtQrF3/d
ywSTB5KcZdj6Uhl85egWlaIagT1u9Au9P8K26d6640NfhSPnFhWtbQAfg2Y9kElhI9rC4VfTcmHV
1cYLtM8O7rrHplYh11GOi26wgpmqz3q1a+eB2RpL2/rY2qmYoR8HFsg40+m6ckqBjz91SbOERvcF
pdeTmKQ8zHzM0gGYHSPT0c09Fgj89QwktR/BXCblTEplW9corOhDh/mViSVv1nk0LDgHxhHCf2Op
hRzrg7nhkOB1Yx7AOTM+Tm6HLZkYblucCaUE97aJVPDcKV3UUkrW29ay9kbrrBJRfdKn7hx50HAh
hACVUIN7pVFPj56GLtoDQRnP7UQvVmWNqnMHVDM3g+RTyPkFaJS3lW4mlkrHEJToBwFh2Bw9JI4z
rFLVgtR4aOGzRFCD3A4vXBgX2cxUGojRzPo6R5hbQdUTIr+Vkz532DP1+TmwQfaFLB1mjRYgE1yF
C737isCaMU8Ix8c2kvH0UzhLos9zKRQRXJWWtkJcxCPygAhtAnnCSMUycuqVkafmLIZfNWvMW5Qv
tE1uoY6tQ9lXOwGUNxpQUAjY36yPWYWyienghgbWoSlnmHOW1JPNx1aZ227/GX+ODUIhKeAE6yOO
PO7S7EQ5axTtL+SbZ+G3Kq/zp+Z/ZK/mG47HVegHzU4F7t8/Xecp//70I//xQnvXrX/dXcR/zOf3
zf3eDxLP1oyX7WM1Xj3WbfJ8D98/+Wd/+Y/HP5NwgqdVdfWnKefH8FuYhHvJ5m9/67fWi2WqSF0B
26G5gcDjS7opxJErZWPR7cNgHNcMFHq+p5u6c8QMMSzXoCGiSSGu39JNnXRTXsrRbVOjaWOI/6b9
8laMTNupvKkm7F9TGDotnf18s/DNFI1RoBdhy/kwwfE5Hy9BLFE/iNL7wKviZdjoK6oTPQsIpQ7b
HzeFypTURhBL6YhbTTmFV9bwkMEnXLzK3y+e9W3+kbXpRR5mTf3LP39UiKEvpTsuDElNk+YjMl1+
1RzSFTTNlZjv6MxwoOj/OLFhbdIy/tTFEYgVlIhB1ekkhviDT2Dx6QC3Fz7H7XUIYroLJdrLGu5r
HRWm0M4phioEtz+4yzdJO4NoOjbdNdfmVuneS52bV3fZ4yPedCPVSZ8TK7xgwzzDNENQEL6INWeD
5wTAr8xcgyj7miDkIia7p2xIYlmiDT2RJK9Bk46LooPz+/N7039or9Ets2j2u65mq+i6vZHTU21r
mgzPJYipAHz1wAY0p1A7IHm6HeAOQJtHs6wCJLH0WvOqMN3gvGjzYBNkqjEbjZTtooDLSieuCp0l
MducDX2OJiHF+YZCDaqJWbjREq3aYILnr5RM2fgg1ixSQqt1y4+DhrZ5RGZAd1z7A50m48eht5Cm
dOT6cjSVo9n+0HelbdqemwBlL3qTbr3+JTdy/EVBpsd+1sM1Ap5QeWG8TMZcO5/CEqOEIQdg2n+k
x0jhofVPkWyllNaRMRalcS1woj2GFFHNQTpVLu2GfoBabQzqMnQV71jA91vluNkdu7zvVZmrK9cu
K9TIgJNKZ7kmg8IRWfoicOBmU8+ZOVSp2zQGOQj4YTZZWChFouD4YFvX2SXm1hukaWizGxOqBXr7
HMAJxIS931lFP4pHua6qUsE0hQM4ACHP/UEqg84d7AZnMogyqzqt7shii1ngndWNM5+cB1L8zyg1
XEJuGumYSS8oG4AWObkPvcDpi7vRsQExwc5HWAOB7RgR62yqsZ8ooBnn43IaoUM0obgMPGp1DvUU
1D34tMFpZuKvDqEzHD/EvdiopuP80fqT62tPHIvns22h2YZKbNSsN4qK1uiaQylsCvl2S/KYfDUj
/ZKc/2scZKeDzS3Ghce7weaTmhn/QfqGXlJCBy6NCzIrDSSnjXRSfWdLHQOg5H+wCuUqe3OHMvyD
rlBxNRLOmzsEz+pY+lDBisud26LKrrAFkK5yXyhM5eaqTCnEAv4ARcLNi5wDo4cblxjir0ifQq3S
L4s4dIFCY6kW+4tRzRZo/pSoR7rXWYwkWLgE5Hw9qMkp0j6X7RjTyaL/01Tu9QQHG/Sgdb6j5/78
wWRJ5O2DUfWwdAIMjUlQOPtTS6BNk/qgzHffJBUHmsGDltaDmicjdjqktujdT4Z+GU7luoDEXKtM
BSSr0FHKTltK3zO7szaxR0sFae4mgdAQwnLXHBSknItczPUIjyApHmGqYF98iHRU8RCgUb5MfvUF
0OZllsU70iSwnERKfNBLMDIQeKS5rgeIFz41BUx0CGaa0TNQ+KCV4Vcx5ldu4tALj5xvgR6c/Hxo
fgQ2AKqgJqTpUlNXVpT2h2awjVKbSmznsC8BweOApEIBqU94fMrMKzqsa1O76EvjcjdWImDA0pwX
DE7oxP0CXepWgN7XU+Pcy5XLRFc3dQ9M0tehOlqYK4ZPJcdyU4k+WtgAHcetlIsaOVZwXITy8slu
H5gfpxV8dCroj56qXTZw68CQ39UaTG0oYKemEZzhaUFd02RbT+bVgMBQlZy6BfZvujlS7WlPfEtB
Acu9Vs1mW4flRstY/66uXYLMu1OiEh16yfzeTTT6dRR8vG8/H8zfSQRcQ8jKGLLGJkP6JoQVURJ1
DV49x7bqfsq7EGC3cx0XChCBGua8fHwTqlPFiw584E7Gl91Cb3YqaAkjpYNEtqLgKVZR8Umip5/f
3y7EvFngJHdCAIhB5pISyv7LLs3aHkXHOvBgxVNkPNen5o7jwvGgIl0Q1HeDhQ6FCaJDy0+DiNs8
4zlxx/ToPa51kT36efR17OIntSrvoLQ+IS54OdAUgVDkX6rI8/nWZ0MxADWS7ZB/0RT6CokOETHj
ps4tinvKlSapbhyy6QpU+rkCqEbLjG1tBF+xYeaAmnWQDCGC5U5AuSedVwkU80xB3icgRgiiZyw7
HWNRXbQw3I5ruYh37xb9r9MpAUisoIIQGYSWzqH9bYlLN4yeRiv+Wgzisi2sy8lHQweNZmwMLqCQ
ncc8vGbw7T8fccb07d6voVaNeiDKgUA5yBOlAuartGtC2cqgmYIj51QiaeFCVPCbdlHeoJjrzAug
8gvNh1TlTvk8gUoVGsj1wEqjnqXQ+lXabQ0QfInwO9B7q1jqGsgTB0EsYMBwvXL9w9AX2AJbQgUG
7W3peVv03vEMyPLWRLNOirP4YFIHP1qgGHM65sA4Hae9I5W9TiYLGwecsrFoo2ucjot49KHbNQh3
Ja5ItlayDcKCmg9nxjRxzJMSBbg5Zs5O7elbp9K2aqHUWz0G5tM7rQVxH6GnjM5sj13OKg6mb8i9
GiAflHnkIumJVSsk12YAz+9ehp53X9t420U6Lkpm4NKIge+Dt9FFXaftog3dC9fthlmVips8ZKXH
lJCnU6scnHkecMqP3Xahlu4ArRg7r0yNSFr0cytBPatzsMNxmh6AQ+cb27Z2z8gW3fXYnY0T9nJJ
7yJP0XUnFlowUDIQKfRSFH4KcarleYnAx3RDjWIhOohebd+GK9LDQAQPetvgvqZyHsEC4rqp74BX
ncMwQkarRUSvLJHOB5GwJuCv+kwqYgsvXmXRbS4PH0bvXqlENKydmKBx2TpzDOpvBPw4h32FKWEj
5xUj6owYEzaz8FRDPmOYk7lRVFQ/UurrA2jr3P2gdo25zp0QksdQr3MSZV1hGDA5oDcKj2fKinAO
dMuZexgpzRoQkgFHJuqc9rka2+heOOUJMLVwtZt/lCVwX7KBSt1Zytgu8tQ212XRqHN6Y1h5gs2a
YXU4uZsM5SbqZqdIj3TzzkINeqDg3ozRlyl0N0EBYbzJu2ER+A+QyzSqjMFSKTmwYRwAaRfptFEz
TzIQV2GHStnY5be8cA3VDH3Ts1HRi3RuoPNiHh92l4YS30UDlcemg/ZvAUSdsRMns3MSeKM9yYYs
P1Ho9jONEBUQXgo5opDqBBTkU4qXGGesh+48gvmybfoBiLp2o3RsWyBlsYHNQ3EG0fAYXjff3sfF
h6ay+D9K+JR53VMxReiS6snFmMLCyJFWO6aY2pELnVgda3M3GwcjeXRxDhqxP6nqkKIRAlxrQwyI
xQLdpWRXEKSmeQAAaRX17baqOFYZkwFJHAWt3WoZjAw7qUC9mwxWIuzSYyAZsdQs1GaTPSF+AzUX
WvMis2HCUqaBZJqFHxyUOxdDYaMdWYsz19ngvYRShkhzfD7sm0Yt4HgpQTfLXdrQ2lh1CzXuNoam
6sjVsTtzLEJqJVYAqSdQ+RLl1usI3rnVE7GS0Twp6nkUqstgbGhYVtWHtqvXA0coiLcUPXtA3UPB
RK1S0Bd9vshc7dgI46+id004vPG9YsK/p6f5bYiCz9DujM2Asgxnvie9xXMvEwQoi17XPGpoFu+e
t7K+DaqTL6HhfPUK53ME4GWB7q+21PScyvgYz6He9wsAHk+GKJ/iio4IcuQJOjMJ6I0Uza/UVgGW
EwB8y8c8IsU5KrwPci0+h2cIqal2V6jHeWVFItpHAN+GfhNnY4KYIDeuRKRxMSgDfILdOXSkNaFo
WtkYMx6TDLmnHpDF6rLBpvw0sgzImRl4NBRPeYIyT8CIt3CWQXrNOljvq6mtHczuFNTEVdr/OUsU
dpY2q9HkbXp3rqrOye5mdy/XM6piRndwZiI2BuidMm8JJ1stu2IJmBGV19qgDJirD3bROhul6Gcp
KoEt6LShaEKK8rq66tQIBcyyd4/zFkHJrn1qqNcnns6q9saL3ECJLqqUD1SuQwjtN6hFU74LSPap
C2CIiPVUi8Fnsa1iEC+B0W1DxYguoH7XAl8aM/w4Jvql3nXVCfsDCPRO3aSh6ZwW6ZSdB+ibZpo4
URvV3VaDc6GofrEa1E+jFcwbqzZPQLmcYzEDOoFdA5EUMFRaeJvUFZK+UbSCmfmxrCHXCVdxEcSo
12Gc3uoN5IUMuBF0CPNLZJtXiHqxZxgcpDUtL8/6XPmoQmNLui48CQ2YjHnO60D7Z5sOtrqquvSO
LTGZG6Akj42WRx5NxnZksR9nGkD4PFE/pYU5zVHrB03To6naZRaRB79GgI4dTUqzBSKZInWlOUtv
EjeWq2C3pZ9ZfmBszMnGnTx3N1VAw0LXbfCZyURdHQ8pFA44z6oeJd3O85aVV382O7tc5G2uS5m5
RZ/VDdJXACvijuO2YoRQsvr41MyMz74AU+frJdY1/VCdIiGyzDM72LS2d1smChRDx/9QpsKGjQFk
p+9oDww6/bXUZ9hbL1p5CNlVcuwrJ1wgAT1swyF8CqP2LE2gWwbCuUVkECpfrGQXsAZxbxmiRULh
Hh16ZG2mJ1/XvaeZ3DND27pIQY4CILqKAGSCeoywFkLsIgKPcyFRoa3lmNtC7xE4qYgvddBfaSla
UD7QPiYG70ZXNGMuFNS32h7dRElBO261SqMYX30e7BDBC3WECkGLltmNmCXIIxIhkBiYR83CsG6W
HBtjNB2h+0yFctd7SosABG2yBq/1xRBQao/V41SRWtRtZBCK60fQXaS92B+6M+izUKoHjY5Ocev0
+TWq7c2Jm/S0aEyrI0JYX7wio4YyGWcEVjgKKFUtJ2iqx0EqWISDjl+bSAiY8tXqzFHha2JDEgJC
Llpxhkfo1OAt+JVU54uNjyHeAceq6C7K2O+3ubIZaxgdWkRruPH6SzMc88vAiJdw+cCeCLbJujbP
QZunVxUJ0lxMWJebor3n0uYGL8Y19pLeuSrNBjnZN2sy4WDjwpzZ3atC97VQ9M+Tz/ZZw8hfAu+6
qKp2PIlD69zKUAN1nXV064o+WTqJ8pRg/ZON+CQGMdIKVbP10P3aiFG5Yne2EbeHK271FC9JqPyV
0Ux3Sp4z59Ok2sLYuk/b8axTnepD2tdrGCLYl7r9J0jSRFNBKXSXKBlD8uS1FBWMNLnzdH/TKoJU
FHW6eZ1Ew8KGko5QYBKuNEWCDbMPWY87ml3zWoXn7xq6eKix+Vm06Vetfpzhzjh3O1RSigglDTUC
Sg855rSv42t62gX+xHS+dpt2r+efRw2Ve79lUwcDhCq2hjxN7nJ7gtk087L7jEwUIWoGzKyc8zKy
ghVb3oll9gg3eEyZvqpPA2pZiFdjxiAKsM0uFbQkUoZFKMg/kzJGVsaPyPCz2ltkvjtg5sC8rxti
Uh7UkOC6YRkjG4TpMBBuXQBaKs7QAjChkkoYqN5d1rEoFl7F+vCb8Uuu1Q9+IbDlQP8ONywdaNyE
82SMyudCTToKNOx5NcWYlejHM6fN7kxtuGnB4IKAAPGuj0DT6i2eroiVNoigDB5Ri0MTMroQjkVE
9sspD+zd6J5BYYZHRWI8KsTB2Lt3cN2bwfrkaeTYV+VQrUNjbGao9qCuOFmbwnJQQopTsTCGKEfs
l1JLlXI4iJFQY3Ot0MboymVYtmvk61HV6MW8YaZyd4OBzGp4vdujevfUasxlqAzXGZCtc94GHenG
+9CdBI1hrk1qVHDWa7qNpoOsskONZQRgrcG9KszxBE2IEZzE6S6bcsqymCWQ7bsUYeuYPtIcdNqw
iKJkQ6u7X2BQBKyqA7gexuG5GkLZYNoWVo3aC7ZmTjFtNMn39Nr+2vJYv50H6wrjPpmlzbUxHBH7
o7cVV3UwQ92J+Wv0Nqqb/VNxI7o6/ICVILB21QvnQctCQAwNuSMgKrsKbR2jSKP4+jmWHaQlIPd6
EWlIQkEGtZv0SzJ5931KESq10/NdCpz3KM3lEwDP3XuItC25EKK5jcF8UOJPgcL5qIdfmyMqOqst
5FLaITjl9MJ25CotMZ6bRDb2Mu8wrkY1lHOhySkIE0dAPTwPUiyLqtPOFLM7n+DpW2FOjq0hWUwR
pDymk0Fm39JWDzLkhtM2SxYoB7ESo4Q6WTLGQH7uDB/DBDaNrYjbbGl3qPaUGYRrN/YQcRPLOFBv
PAqua6O5jfCNXoeUMBYlByurxiOv93Dy4nvSJDAXYSeOQUDBsODRUOr7TEUgnCWWb5zkynWIuAQt
oqh/wC4A+FKx7A0bEYtYh6WTFvF6959BcHottGoiPlIUSqFcrDEl5PaBZo62Kji+wogbnKxetAWO
HJTpIw7MU7wapfBJBIIiKPBd/iAqT/nEcC69oLsqKiP62Gr2FzWorkee+bT2O47j7B6iraqVWuWU
m6dRX7Wu2s1E5aonKlY+gzJAU84H9VxrE252UNsz+CL1SezUZyrH03XqwFMWlX/FNPxcoVB7Z9kq
BNh4grsCz4/yzGRvjRzJ2i60OOqpzXmccVydyp5F4nJqbRpDPTXLyEXlOvsYTK5+0uZdvXXwYtt9
GdoGpL+uoqzjDEo6NMHiHPNFcqwg/QhaGtP6aZIujpq9cfLKOWndii8q7FnZ+9mdVDMB2P9BIHCy
bipUlsYxc8+1EPtN16BFT+X9g5akZ8I3klXV2i4V8HyJh6h9Mdik2UQi6ENwjqK6a0F3aN7WpDxh
4f0AJLI90ztJAs8gIsAkgBPhoNxR+Jl2ljToju36Ojq+tRPohpVAEXEeoUp14uXzwm2VSw/FNhRM
um5rGxy81WS6qcPMvJ7SDvkSmoIApj/aXfMBkXG65X45XfOd1DCVtVbjyEdWiRi4YofrwBvU46pQ
n4Sqeit4sLc+mNJ1IU3kyxS3VLtLTxwk/WjYK0868JkZrDGqUqOVkh4hbIK1CaYxvI8rLUYAFg7G
Wg2Lz+3kz6tq00+aWCOKBGNJKbQFcnT+RsT5pnF6fynyMrmZQkxX48K+boXirKBu+7lVbjKjv8qx
u155Q48whD40aysN7wpDUY+zBMZz2PtPbjGeoe5frMcUt6nOTIDOZkhPJzV7cBmjpFSI4N6QCqsK
LINNDXj92MYYfJugXZ65N5kZp+d6rCPOpDh82jzPaUVccTVjYSOIJWqn2T5FBoNnKOV9Lo0/h4Az
JxTiiJhRBxBIVaSWzM5BjPuzrcMSzaBBYU4jFRPRsPFyd8WBfMLaFFELpJpgVc1SkSTL5IvIyIeh
IdmUNJAUU0BbkePTm0yopKmW764GN/hG0ooADmD7QGH6lx6S7r0GNMF1Qz5lfIn9EQRGYnwuKo6s
XhxcqFODBBk7fZWimG0wHbFTN4jhJCIJWEGj19Rz20E/LI3V7eQOtxnnEawvAcnpeI2VGSBGgwyR
g8AmtqN22US9j/B9aa46j5OLPW5dKTAEcvrER2N2gtS1qHHDmBkS2j25t1rqcby8ToiF9F054FsI
yiLdQCpS3k1Tlc2sPCe3NG7MsP/USl/wypXSrIACTYRoh4ZMdmjRgmoQ4VgqJgzu0amHbQeS0snW
NjLip74bAg6CNYEiPD7MrkBQuKIW4w0U6LLJFsjisl26GntjNtanNpJDZqZ/M0AorhKdxy1zgDxO
d63QPCMkkjjtClRKZE+zrDdnJSYCf1BC1d42b8ie4HFahqobtuFQlNgvoAZ48GUcuUuWLa/Z6UC9
BY1GBXWm7gQXVYQYSn28zLTBXda2ctsGXbFGSeoirnPwidW4aUzE0/CY9VmM47CAwsW8bjxy+1H7
loGWnnlKBh7MrxJ0yhA0SNPwikwMP1GUlJB09eZ/UBd+43ukaRBJXdOmCi/LGsbbZqcYhjRseo4g
RTnRcO2axdD6wzpXaP/oaN5IrnXTcPiZsieB5+8xhQ90aZzybMpheOFvPFc19VR1k/a8q2BU7+5P
wlf+3Y0Fv/IaJvPmx18Pwcm8vu6vq8f8/B5yx1vIzQFgmu8PInE3P6Bpnp/jO9Zmh9m4puL0Bo/z
pz70Yh8pv+bHC/1neA591cfdF24efvknzhY0U+kE7UHCd5fb4YN+epnknvtuHx5/+aehHjFjdLRL
6AiA55IeZvCC/O+/FvaRRdcWdyJ+DVPZoQ3BF74apx8f4Edk0l/7zN4TfMvbrJGoJ5jE2etxoJ/8
58bgzRVeDYF+ZGqmadjgkICyAKfYHwLtSNB4U00yTMN0KJf9Hw3B/QOar8AImyr81rydCxIB8ufG
4e1l/j0Qun1kGMhvEGQdHV1Dg+jyei4wTrT4LETtaOgazJn3OBBgkYDBHLwoMI9lY1AdhzBqW8z6
1wMBV8Jk3tH4R0oMWQEADf8ni+Ltq9yPDnQIDx4IccSqMGUf32ViuCad3dcDgTUugwMWT4MCYgBD
epcDAcDv0IHQ3SPkwTGTdl3oKTQw9mOEeyRsZgKrBxNd5BzM9xkjVPfwGaEeSYaOTJ5wDUZ6lyd9
PSNMdDOIoBLR6VK1MJ+/8H9/v/jZ0rCfeU8HxwgAqGB+kO0A+6PL/HJ/IDB4hsLP3ko9ByjMe1wa
qmUS4w8cCHEEjNcwYY84PC8ou/2BMI4AOFgSq+tgx71bOe8sWJIryy1NRvmDhwKwKZ7c5AvO7ywO
izBBem4y6gDGXOddzgnHNDgKHTwQ4P0E7us6aCAWyH64FOwbJJuklOydtiE0fv3e5oQKlNKRUMXD
RoKcigBgqQZgHRiUrkZAfB0mDOKlruICzcZCHv6d4/nO4qVM/A8eCOdI24HZHbh/5JHWm4GwjggN
UAJUVqOMpu9vSsBtIMSRAR04I5wjjtAqnq9sCkBOyKL3J4QL6B9UFeB05Keev+59zQfHtJ2/JUQI
MMs2gZfJ8MMosGYc3dKw/YYA4j5Pv/c2DJo4eBiIDwiMa3LbFJw4CBVvp4OjAf7k/C10Cm7vdSCk
hf3By0JGQcs0bRgbz6yf1+vCgvlDcYuaFnyY5yPZO9sykG1kWRuUUmwYSvTsJF78wEFxj4gSbBvo
zVnoKbw5f0GU4lfsHEIy5mXOvfvC97RMxPM+enhqRRVGlXGTMhSRkTTr7TohzeA34GGh+bwQ197T
SFCwg8R6cMGOkyjncZ4VqtXLQthfJ6Syv5XrTPc9TgmNJFgyBg5eHAJVXIvgyUZB/eFNucpC3NFi
AEg7SCfkDvPOAsbz2nAPHwj2EAcTHJei1O9ETuMIEUsGinFQsX54n9UqTbeeM77nVsJvpfH/qpYt
jhBxxkB5Rw39MbUyWTnQwGSNk6Qbbum7mxHECFmEPnRlGDJYGoQBClYWfFn1TVKhU/PX6IGSbsPy
3bFy3+fSeH5Dh0wJ9YgSDaufGo0UvnmzgbqIubp49xGaJXt1l4a+s5GQU0K1Dz6H0ufhJA49R26R
8uTx5kTu8GtZxyVgvtMC5v+f9IpyrSO5ezR4+Gd/UJwjit5k58yM53+es5j3lVTY3Pzh2ZWKjBMq
y6ggU6B67mjsJxWGwUGNwjZHMRlA32HktGVp7eDIqR45piYLVyCOyKf1H4qZpBoqMQNKOb/8nuG/
pxnxPak4eDMlz4RYDDTC5tS5G4u9hNs5smXAcOh7yJTinRaueFd/R3blWI5mOyYNQViYkv34em3Q
FaVCITQKVwha6M5zQf09TQk2eUrOh28h2pGuk6fRBpe5w+6V7w8EFW16ABQxOKW/y8oVisPfC4uH
5RSyfsk4/H5J1zyibsw0cTSTXjST4t0Fy++H8sPLExyxOIxTyhSCSLFrhL+eEcYRCweRfPW3c8m7
S67YNA4v05BcyUom4UF9jhH7J1HyCE7stMld6jRgs7735d9ZiFDBdBy6fVLNhFRoGTBvLRCaO1Wf
1xOC7jBSCfLPSULfaZucQ4Js0jBTD4wRNDyRSaMeBapKvNk07CMWBQQtkildQm3eX0L1PUYc3h7W
aA9Te5As9RcvjddTQj+yd4cOFwmTnabTO4yWu3rV4RmVc8QBkwjBS0dLdddvfj0SdIch9BsknWwu
stj77kYCPANtir8lo5I1GE7lnEZ3Jip7GZUmo6ngoIE2GEHT/i8yqj8RU3+DaM6CMHnYITjDR1Rh
HiW6UGqq/eEHXiLDjxd4hc+UuMS9D0qXm+dLP8O05M+/7sFUdrDKV798gVnuvuf7X//+gD9+9d53
vTzVyx+uw8fqvvqGitYOP/r9NiV69pd//utr1U5T+BpTuStT//tGfvnn3m2+io0/u+7xfY063Dcw
rq8vLZWCX36Wj/TXrj27T+6/VvvScxLB+XdcOS3uszdXttW/4cqLVIrlKVfIDOMK/XKnEspLQiCl
6Q4d8CVKdUmo3Dxmj1N4/4+V/Gn/ewRZyOHfcwp4uE1frrN7AIT6aAAe+gCnITz7N7fs0BD8G66c
p1/vq4fx5Uq7myYR+xtu+kyuq8f69ZUBXspi9qHDcRE+PqDD2rxcSd60JmFDL3/w19fPv4q3cwOw
iywyHnrP12397T7bG2eyHJPE8uArV/IKWa78C5GYf/zrIfQfXy4qB0YHM/E33P+n9G1YIVeV1JBD
b1+uyiZ/uc7ujqX25csf/PVX+Z/Nz3ah/q9f+A8F5Q+8/k49dG+myGbErnN76GB/ZK3j+roX/OTF
OZX/0YD/3v76G9/hx133hevwe39tP6WQn/iWPN5Xv/4/AAAA//8=</cx:binary>
              </cx:geoCache>
            </cx:geography>
          </cx:layoutPr>
          <cx:valueColors>
            <cx:minColor>
              <a:schemeClr val="accent3">
                <a:lumMod val="20000"/>
                <a:lumOff val="80000"/>
              </a:schemeClr>
            </cx:minColor>
            <cx:midColor>
              <a:schemeClr val="accent3">
                <a:lumMod val="60000"/>
                <a:lumOff val="40000"/>
              </a:schemeClr>
            </cx:midColor>
            <cx:maxColor>
              <a:schemeClr val="accent3">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lrMapOvr bg1="lt1" tx1="dk1" bg2="lt2" tx2="dk2" accent1="accent1" accent2="accent2" accent3="accent3" accent4="accent4" accent5="accent5" accent6="accent6" hlink="hlink" folHlink="folHlink"/>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116">
          <cx:pt idx="4">Agrigento</cx:pt>
          <cx:pt idx="5">Alessandria</cx:pt>
          <cx:pt idx="6">Alto Adige</cx:pt>
          <cx:pt idx="7">Ancona</cx:pt>
          <cx:pt idx="8">Arezzo</cx:pt>
          <cx:pt idx="9">Ascoli Piceno</cx:pt>
          <cx:pt idx="10">Asti</cx:pt>
          <cx:pt idx="11">Avellino</cx:pt>
          <cx:pt idx="12">Bari</cx:pt>
          <cx:pt idx="13">Barletta-Andria-Trani</cx:pt>
          <cx:pt idx="14">Belluno</cx:pt>
          <cx:pt idx="15">Benevento</cx:pt>
          <cx:pt idx="16">Bergamo</cx:pt>
          <cx:pt idx="17">Biella</cx:pt>
          <cx:pt idx="18">Bologna</cx:pt>
          <cx:pt idx="19">Bolzano</cx:pt>
          <cx:pt idx="20">Brescia</cx:pt>
          <cx:pt idx="21">Brindisi</cx:pt>
          <cx:pt idx="22">Cagliari</cx:pt>
          <cx:pt idx="23">Caltanissetta</cx:pt>
          <cx:pt idx="24">Campobasso</cx:pt>
          <cx:pt idx="25">Carbonia-Inglesias</cx:pt>
          <cx:pt idx="26">Caserta</cx:pt>
          <cx:pt idx="27">Catania</cx:pt>
          <cx:pt idx="28">Catanzaro</cx:pt>
          <cx:pt idx="29">Chieti</cx:pt>
          <cx:pt idx="30">Como</cx:pt>
          <cx:pt idx="31">Cosenza</cx:pt>
          <cx:pt idx="32">Cremona</cx:pt>
          <cx:pt idx="33">Crotone</cx:pt>
          <cx:pt idx="34">Cuneo</cx:pt>
          <cx:pt idx="35">Enna</cx:pt>
          <cx:pt idx="36">Fermo</cx:pt>
          <cx:pt idx="37">Ferrara</cx:pt>
          <cx:pt idx="38">Firenze</cx:pt>
          <cx:pt idx="39">Foggia</cx:pt>
          <cx:pt idx="40">Forlì-Cesena</cx:pt>
          <cx:pt idx="41">Frosinone</cx:pt>
          <cx:pt idx="42">Genova</cx:pt>
          <cx:pt idx="43">Gorizia</cx:pt>
          <cx:pt idx="44">Grosseto</cx:pt>
          <cx:pt idx="45">Imperia</cx:pt>
          <cx:pt idx="46">Isernia</cx:pt>
          <cx:pt idx="47">L'Aquila</cx:pt>
          <cx:pt idx="48">La Spezia</cx:pt>
          <cx:pt idx="49">Latina</cx:pt>
          <cx:pt idx="50">Lecce</cx:pt>
          <cx:pt idx="51">Lecco</cx:pt>
          <cx:pt idx="52">Livorno</cx:pt>
          <cx:pt idx="53">Lodi</cx:pt>
          <cx:pt idx="54">Lucca</cx:pt>
          <cx:pt idx="55">Macerata</cx:pt>
          <cx:pt idx="56">Mantova</cx:pt>
          <cx:pt idx="57">Massa-Carrara</cx:pt>
          <cx:pt idx="58">Matera</cx:pt>
          <cx:pt idx="59">Medio Campidano</cx:pt>
          <cx:pt idx="60">Messina</cx:pt>
          <cx:pt idx="61">Milano</cx:pt>
          <cx:pt idx="62">Modena</cx:pt>
          <cx:pt idx="63">Monza e della Brianza</cx:pt>
          <cx:pt idx="64">Napoli</cx:pt>
          <cx:pt idx="65">Novara</cx:pt>
          <cx:pt idx="66">Nuoro</cx:pt>
          <cx:pt idx="67">Ogliastra</cx:pt>
          <cx:pt idx="68">Olbia-Tempio</cx:pt>
          <cx:pt idx="69">Oristano</cx:pt>
          <cx:pt idx="70">Padova</cx:pt>
          <cx:pt idx="71">Palermo</cx:pt>
          <cx:pt idx="72">Parma</cx:pt>
          <cx:pt idx="73">Pavia</cx:pt>
          <cx:pt idx="74">Perugia</cx:pt>
          <cx:pt idx="75">Pesaro e Urbino</cx:pt>
          <cx:pt idx="76">Pescara</cx:pt>
          <cx:pt idx="77">Piacenza</cx:pt>
          <cx:pt idx="78">Pisa</cx:pt>
          <cx:pt idx="79">Pistoia</cx:pt>
          <cx:pt idx="80">Pordenone</cx:pt>
          <cx:pt idx="81">Potenza</cx:pt>
          <cx:pt idx="82">Prato</cx:pt>
          <cx:pt idx="83">Ragusa</cx:pt>
          <cx:pt idx="84">Ravenna</cx:pt>
          <cx:pt idx="85">Reggio di Calabria</cx:pt>
          <cx:pt idx="86">Reggio nell'Emilia</cx:pt>
          <cx:pt idx="87">Rieti</cx:pt>
          <cx:pt idx="88">Rimini</cx:pt>
          <cx:pt idx="89">Roma</cx:pt>
          <cx:pt idx="90">Rovigo</cx:pt>
          <cx:pt idx="91">Salerno</cx:pt>
          <cx:pt idx="92">Sassari</cx:pt>
          <cx:pt idx="93">Savona</cx:pt>
          <cx:pt idx="94">Siena</cx:pt>
          <cx:pt idx="95">Siracusa</cx:pt>
          <cx:pt idx="96">Sondrio</cx:pt>
          <cx:pt idx="97">Sud Sardegna</cx:pt>
          <cx:pt idx="98">Taranto</cx:pt>
          <cx:pt idx="99">Teramo</cx:pt>
          <cx:pt idx="100">Terni</cx:pt>
          <cx:pt idx="101">Torino</cx:pt>
          <cx:pt idx="102">Trapani</cx:pt>
          <cx:pt idx="103">Trento</cx:pt>
          <cx:pt idx="104">Treviso</cx:pt>
          <cx:pt idx="105">Trieste</cx:pt>
          <cx:pt idx="106">Udine</cx:pt>
          <cx:pt idx="107">Valle d'Aosta/Valle d'Aoste</cx:pt>
          <cx:pt idx="108">Varese</cx:pt>
          <cx:pt idx="109">Venezia</cx:pt>
          <cx:pt idx="110">Verbano-Cusio-Ossola</cx:pt>
          <cx:pt idx="111">Vercelli</cx:pt>
          <cx:pt idx="112">Verona</cx:pt>
          <cx:pt idx="113">Vibo Valentia</cx:pt>
          <cx:pt idx="114">Vicenza</cx:pt>
          <cx:pt idx="115">Viterbo</cx:pt>
        </cx:lvl>
      </cx:strDim>
      <cx:numDim type="colorVal">
        <cx:f>'Tav. 0 (2)'!$B$1:$B$116</cx:f>
        <cx:nf>'Tav. 0 (2)'!$B$4</cx:nf>
        <cx:lvl ptCount="116" formatCode="@" name="n.domande ponderate">
          <cx:pt idx="0">0</cx:pt>
          <cx:pt idx="3">0</cx:pt>
          <cx:pt idx="4">127.7761879945042</cx:pt>
          <cx:pt idx="5">157.95953948926896</cx:pt>
          <cx:pt idx="6">0</cx:pt>
          <cx:pt idx="7">974.92225328090205</cx:pt>
          <cx:pt idx="8">228.38735964372009</cx:pt>
          <cx:pt idx="9">122.7456294120434</cx:pt>
          <cx:pt idx="10">152.92898090680816</cx:pt>
          <cx:pt idx="11">217.32013076230635</cx:pt>
          <cx:pt idx="12">1032.2706211209552</cx:pt>
          <cx:pt idx="13">327.99241957644381</cx:pt>
          <cx:pt idx="14">74.452267020419768</cx:pt>
          <cx:pt idx="15">206.25290188089261</cx:pt>
          <cx:pt idx="16">666.04595631780921</cx:pt>
          <cx:pt idx="17">59.354479556545222</cx:pt>
          <cx:pt idx="18">2161.1279670251574</cx:pt>
          <cx:pt idx="19">404.4569100298479</cx:pt>
          <cx:pt idx="20">775.71213341545456</cx:pt>
          <cx:pt idx="21">124.75785284502771</cx:pt>
          <cx:pt idx="22">306.8640735301085</cx:pt>
          <cx:pt idx="23">76.464490453404082</cx:pt>
          <cx:pt idx="24">86.525607618325679</cx:pt>
          <cx:pt idx="25">17.103899180366703</cx:pt>
          <cx:pt idx="26">431.62192637513618</cx:pt>
          <cx:pt idx="27">689.18652579712887</cx:pt>
          <cx:pt idx="28">207.25901359738475</cx:pt>
          <cx:pt idx="29">310.88852039607713</cx:pt>
          <cx:pt idx="30">213.29568389633772</cx:pt>
          <cx:pt idx="31">205.24679016440044</cx:pt>
          <cx:pt idx="32">131.80063486047283</cx:pt>
          <cx:pt idx="33">56.342256123560901</cx:pt>
          <cx:pt idx="34">853.18273558535088</cx:pt>
          <cx:pt idx="35">36.220021793717727</cx:pt>
          <cx:pt idx="36">81.495049035864881</cx:pt>
          <cx:pt idx="37">525.19031600890696</cx:pt>
          <cx:pt idx="38">1884.4472449898137</cx:pt>
          <cx:pt idx="39">188.14289098403373</cx:pt>
          <cx:pt idx="40">310.88852039607713</cx:pt>
          <cx:pt idx="41">225.3690244942436</cx:pt>
          <cx:pt idx="42">444.70137868953429</cx:pt>
          <cx:pt idx="43">52.317809257592266</cx:pt>
          <cx:pt idx="44">125.76396456151987</cx:pt>
          <cx:pt idx="45">169.0267683706827</cx:pt>
          <cx:pt idx="46">51.311697541100109</cx:pt>
          <cx:pt idx="47">152.92898090680816</cx:pt>
          <cx:pt idx="48">117.7150708295826</cx:pt>
          <cx:pt idx="49">335.03520159188895</cx:pt>
          <cx:pt idx="50">338.05353674136541</cx:pt>
          <cx:pt idx="51">143.87397545837874</cx:pt>
          <cx:pt idx="52">186.13066755104941</cx:pt>
          <cx:pt idx="53">51.311697541100109</cx:pt>
          <cx:pt idx="54">253.54015255602405</cx:pt>
          <cx:pt idx="55">344.09020704031838</cx:pt>
          <cx:pt idx="56">172.04510352015919</cx:pt>
          <cx:pt idx="57">98.598948216231577</cx:pt>
          <cx:pt idx="58">134.81897000994931</cx:pt>
          <cx:pt idx="59">22.134457762827498</cx:pt>
          <cx:pt idx="60">228.37513621073577</cx:pt>
          <cx:pt idx="61">13121</cx:pt>
          <cx:pt idx="62">936.69000805420001</cx:pt>
          <cx:pt idx="63">835.07272468849192</cx:pt>
          <cx:pt idx="64">3497.2443265267448</cx:pt>
          <cx:pt idx="65">163.9962097882219</cx:pt>
          <cx:pt idx="66">55.336144407068744</cx:pt>
          <cx:pt idx="67">6.0366702989529539</cx:pt>
          <cx:pt idx="68">30.183351494764771</cx:pt>
          <cx:pt idx="69">89.54394276780215</cx:pt>
          <cx:pt idx="70">1675.1760079594446</cx:pt>
          <cx:pt idx="71">527.2025394418913</cx:pt>
          <cx:pt idx="72">433.63414980812053</cx:pt>
          <cx:pt idx="73">162.99009807172976</cx:pt>
          <cx:pt idx="74">579.52034869948363</cx:pt>
          <cx:pt idx="75">187.13677926754158</cx:pt>
          <cx:pt idx="76">652.96650400341116</cx:pt>
          <cx:pt idx="77">134.81897000994931</cx:pt>
          <cx:pt idx="78">331.01075472592032</cx:pt>
          <cx:pt idx="79">253.54015255602405</cx:pt>
          <cx:pt idx="80">137.8373051594258</cx:pt>
          <cx:pt idx="81">182.10622068508079</cx:pt>
          <cx:pt idx="82">263.60126972094565</cx:pt>
          <cx:pt idx="83">203.23456673141612</cx:pt>
          <cx:pt idx="84">389.36523428246551</cx:pt>
          <cx:pt idx="85">170.03288008717487</cx:pt>
          <cx:pt idx="86">447.71971383901075</cx:pt>
          <cx:pt idx="87">67.409485004974655</cx:pt>
          <cx:pt idx="88">357.16965935471643</cx:pt>
          <cx:pt idx="89">7979.4659117828205</cx:pt>
          <cx:pt idx="90">65.397261571990342</cx:pt>
          <cx:pt idx="91">696.22930781257401</cx:pt>
          <cx:pt idx="92">264.60738143743782</cx:pt>
          <cx:pt idx="93">167.01454493769839</cx:pt>
          <cx:pt idx="94">244.48514710759463</cx:pt>
          <cx:pt idx="95">114.69673568010613</cx:pt>
          <cx:pt idx="96">56.342256123560901</cx:pt>
          <cx:pt idx="97">10.06111716492159</cx:pt>
          <cx:pt idx="98">227.38124792722795</cx:pt>
          <cx:pt idx="99">225.3690244942436</cx:pt>
          <cx:pt idx="100">111.67840053062965</cx:pt>
          <cx:pt idx="101">3913.7745771544987</cx:pt>
          <cx:pt idx="102">218.32624247879849</cx:pt>
          <cx:pt idx="103">402.44468659686362</cx:pt>
          <cx:pt idx="104">672.08262661676224</cx:pt>
          <cx:pt idx="105">118.72118254607476</cx:pt>
          <cx:pt idx="106">628.81982280759939</cx:pt>
          <cx:pt idx="107">0</cx:pt>
          <cx:pt idx="108">376.28578196806745</cx:pt>
          <cx:pt idx="109">429.6097029421519</cx:pt>
          <cx:pt idx="110">63.385038139006014</cx:pt>
          <cx:pt idx="111">57.348367840053065</cx:pt>
          <cx:pt idx="112">1110.7473350073435</cx:pt>
          <cx:pt idx="113">42.256692092670676</cx:pt>
          <cx:pt idx="114">898.45776282749796</cx:pt>
          <cx:pt idx="115">262.59515800445348</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marchi** individuali e collettivi depositate in Italia nel 2023</a:t>
            </a:r>
          </a:p>
          <a:p>
            <a:pPr algn="ctr" rtl="0">
              <a:defRPr/>
            </a:pPr>
            <a:endParaRPr lang="it-IT" sz="1600" b="1" i="0" u="none" strike="noStrike" baseline="0" dirty="0">
              <a:solidFill>
                <a:sysClr val="windowText" lastClr="000000"/>
              </a:solidFill>
              <a:latin typeface="Calibri" panose="020F0502020204030204"/>
            </a:endParaRPr>
          </a:p>
        </cx:rich>
      </cx:tx>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7H1ZctvItu1UHP65Pw8sAIn2xPGJMMBGkiWZlmRVlX8QtESj73t83Wm8ObxZvJm8kbwFdiZTQJGO
gxNRiLiuinJJzE1sYCEzd7P2zn++VP948dar5F3le0H6j5fqw3sry6J//PZb+mKt/VU68e2XJEzD
H9nkJfR/C3/8sF/Wv70mq9IOzN94lhN+e7FWSbau3v/rn/g2cx3ehi+rzA6DL/k6qR/Wae5l6V98
1vnRu9WrbwdTO80S+yXjP7z/aCa2uQ6y8P07/NfO6qc6Wn94fzrs/bvf6G97c+V3HpTL8lcIE3ki
CCLLKbKkEI4VBfn9Oy8MzN3HHJmInEgkViE8zwlEFPfXvl/5EL9MpY1Cq9fXZJ2muKvN3yeyJ7fw
4f2j/TJ5/1e3/xLmQdY+WBPP+MP762zl2av37+w01Lef6GF7c9dPm6fx2ykm//on9Qs8H+o3R7DR
D/PcR2/Uvg1f7f1DGwAwQZzwhON4QZFllVclRTkBTJ2IsiryhFUkYKmInLS/9haws9p0Y7UVo2C6
Df3vHThtx44Joo9pNihEwgTgiIpEJEEWJFYVTiBSJpwicZzC8aLKiSIvk1OIzmrTDdFWjIJoaa/9
Doi2Y0cFkYe1YxW8Ju08H2z1E4AUr8iiIPAiKyj4fwopSSJYG3lekngiEpHfX3u3+l2oVA9gx9IX
4nYsMib47mxvFQy5b2EZFCQBk4cDQLykiphER/uWOsEEU2QFM1CUeFVRqDl2gT7doO0FKbx6lsL9
6DFBpYVeMzBW0kRS2wkkiZJMMMm4E6w4biJwWCU5lVNUQSQcNcsuUagbrIMkhdZTMvmIf96aGAeB
MQGmr7JV0KySIacXUSaKKqqSKMoSJ8M6hN13NL04aSKorMQKAstKRJAlysq4TKVu0I5kKdj0ldeB
2dH4MaH20cvCdx9fYdDv95QhjMP/mWn/SVP+Y/ASBoPaH3CvWCJj4WNVVuFZQq2MZAIDUeBhKcos
p7ICtYtdoE/3HNsLUhPsbpV0Ol672x7T9LoLsSS+W797XXve6p0GsxE/DznTxIlEOPjGIst3umG8
zPIcwBUERYAnQCG3V+8SxbohfPMNFJZ9FsnuuRwuPCZQP6YvoWe/WyL8MqwxyU9gLKocLwNNQeCE
N9MQs1BVCSxJQRRFere7XK1uKCl5Csi+SXn6LMYEox76Q9oqcAVUHtaKouAvvvXVTmwVuAIiEURY
l+oGuxbcrQO5deLOatMN2laMwqpn0m3Hjgmij8m6aQYFCTsd4eGL8aKoiCqhDUpuomApVXl44XDZ
WMoFuECdbpT2ghROT2HaudHt7npMSN2tEBAuBt7aEF6E5S+oItca/6dBEY6dyBImmQKXTcKsoufT
JQp1g3WQpNDqmVWH4WOC69qP1gPHsMhEbUMhBHFGQeEFHnPnyFWTJworywiSqDI8NkGl4bpEoW64
DpI0XLbZ4aYdRo8JrY8FzEd7WFuDnaiyJPKsSBRCWFamZpc4wa9aU4QIqtIRcrxEo268ft4MBZi+
8qMOxH6OHxNkdyvEiRl9lSSrZNBVUZhg60K0UZbkDisDqyLLYUGUeVGQiIK/T62My9XqBo+SpxDs
2c8ooTHBqK2SQVMymHVIbxKBVRRuF7A6WiQRz5Kx18FPk1lFULGznaJ3Vptu0LZiFFbL3OwKY23H
jgmiWySRh42GIBAMn5qQLUQwFk92MuSiOUT8JQVRR16QRIWaYhfo0w3TXpAC6nbVdKyK+8FjQgrv
lrfOshXzcZNAY56SVTDo7OImnMwjhiWxIAq83dMkfMzC+5La3LSiKsiHHntgv65eN44930PB2j//
up7RqGCGsZIPa6xIE5iVKpKjsgofWmZPs2wcD99aFZE/RXZHwN5IL5sXKNQD5V6SAu95HXTMSW0/
ekxo6XmwHtTDFiZIxLRhLE5VYPBTTB55ggAJjBeOw9IpiLQbcF6bbqB2chRMPbSD3eAxoaStE3M1
dLhKRmJNUltf7U1mTZ3IsFAUloht0J9gCLVWXqBPN1KHO6Gw6vGuD8PHhVawLrC1DDqvuAkvcBxW
OcJ1Za+F1nQkPBBlVVngeCq8qK0vUakPsoMsBVqPy3Z0sVHBZmMBH9RZE7Ha8RziVDtznmZgIVaC
aIjCSgjoKzBaqEl2Xp8ewHaCFFo9y6G2Gz0qqEIvNIe1+rFvga7ISRKyZQCFp6gG3AT+GhZETEFY
/jIPguqJ8XiBQj1g7SUptGb+5CHsYs2BHbK99zEB9mCDRDyosY94I6x5BSYECIwIZZ2mW2ATwspX
+TZZJkusTG9gF+jTDdde8FK09uPHBJYGhvTLsAxHcYJENMtxHDwzeF6ECjeyE0wsBIVhFSoiC84q
NbsuUKgbrsOtUHj1mRv7C40LLjt4tdNBZxc7gR0Bnr0Ki4IjmzjicaBKBpWORZCxNTiIApY3jdcF
GvUBthelEOtzmJP9+DFBpq9MlAoMGlsk6gSxD+xOKsz6tyQe5J9lxBRRZUGwz3HghZ9CdpFG3ZD9
FKUge1wlrx1+8s/x44LMA8HRTtM2hLV/dgOQ5VD6Ai+rJTFKMD6wZVHhRgGZGBgmoEG2AeFNxvrY
8AAb8UK1+sA7kacR7CyBoa45LhT9KPyO5MzAvhl2N1ESeKKiiIlmgXPwzcBNlUWex9QTOJWKT7Ve
1AU69eH3U5gC7y7sivAfX21cyCXfw8BeMdeBifoDe5WenYT/wXIqfZWuk0HXAQEOPicL2FVbJ552
P4QJlgjUEfBIoIMGrb5Zvc+r0/f+7CSpl6fHtT/c97henXaJHHjRRmQMZR+IkiGft6lvO7aP2oIe
mLOwjzgisnBT9u/qjuzVcuXPKNQH106Sgqu7VnFDSm+vMyq0LHs9bCEc8gMsvA8Wtmobem6T4qdg
oRoEn7DI6nH4H6q4VD+vTw9WO0EKqo/fky6jaDd4TEgtw+QVFNhg4NoB+IjI4MEaAvvrDTGFn0gK
2GBtUQi4zbCJTmfWZSp143UkS0E2TybPk0UHakciYwJOD9P1sER0eB+wfzCNQDbfl+IczzFk8MC5
3LuLYluLemLFXqBQN2iHW6Eg66nS2V9nVGgla3/ggg9Ub6OQA0QiWZTbCuCTBVGdqIhHIxgjIXgN
SjNLzTH9An16wNpLUmD1RGMOFxoXWmE27JKIucWhkFtqq0yR4aZTqmANgXmJKcVvihpbME+mVnJe
nz60dpIUWj1Ta3+dMYE1CwZNIsCXRx7nwFim2eVIMSAaDT8QITMig6d3itRZZbph2opRGHXbg9uh
YwJovk6GTXuTCYwG8IDA31K4Nhp2svS1jUbAXgBFAUkeLIB0GvW8Ot0Y7eQokHpqanaDxwTT7X99
jHMU1+9f6AHiYkJrtYNGjuI2RQK/v92Fji0Kggg1Twgi1OCZoAiYWvZu/99//+8LdOqG61iYwqzb
ej8WGBNuczuBITio/U4msM9BxcIE6qgDQJU939LK0QoBDCEQFijP+BKFujE7SFKA9ZCSD8NHBdf6
P8Anb5k+wAsOcuttcaezDAVRQlu3gSYycLkkGq0L9OlBay9JodWb9caimGyo9KPCKzTNM2GeX+uT
hSChSGBBbOtD37IUQDjBStjua6C/vqVtzc/r0wPXTpBCqycnt7/MuKBKvP/7fxh9Dc940G0M+RsC
fg96LMkyhyrsUw4QeAowBVGY3VaOIvrLUxXa8/BStfqAO5Gn8OufbaeXHROQt/nLy9AAYkohDc4i
kPuWaMKCN4TkDkgNIHC1NVN7G2jX6eysOt3A7W6DAqxnM9sNHhNMc7QyREnbsLFDbiK1zQ4k1ECB
8fOmZLQt/m07yaDiDdEPtLs4heoylbrhOpKlIOuu3zgaPybUFkANCfBBk6f8BCWhHGIXyIDvok3H
dn7LewVdXIRB2VZmyxTx7iKNujH7KUpB1jPLfo4fFWSI0A9bmI0wBpLZoJMgAo+GnFQ1BoJVSHoh
VbkhM2yZ5cfxqMV5fXrg2glSYN121vnur/JvInXasvOoYSly+gjFqSpoGW3evw3lHL20jAq7GY3G
MABdS1svh9oV9uptH0ynt/xLD+HL17ddxPbXoB7BIl9laCfb+up0o9LF09+gUeln7zuS/E9rP7IH
XWbQLwDJddQHsai/5GT1tMOsMlGRvsBrjV0BxFGObv3w2NbznuFrdSN2kKTe2x5y1GE4Bdvfu7ms
XYTJsCVfBMs+SDOigKwsUHtLGEW3zE1bU3AmWp/ndCu/vUChbrgOkhRcPXvCYfi/CVfvQgPibMtx
bq0ZFRwjFFadrjSiCGYIUjgcITA+tx7h8XJ7UPCXl5qDJPUklnDDfcyF75ieJx+hN/RBhnocjzlo
mmjV/HbNeXz4G6w5izCxm2EddXGioAoOjoEitN6BdApbG2cG4UCAQyG3ZQV0OcElCnW/vwfJE2g+
vO9NYR8EKMj+1gvONUhL5wg0vxxZaduSgFlFFOwDb3wH9F1ARX7blAt2KCpQqQ39EoW6ATtIUoB1
s/cOo8eE1j0M0GG7YLRxrpbLA7IlGidvMmlH5pcyEdsoGVo4KYitoCsN5ehdoE83VntBCqqewqr9
6DFBdbt69xitB14LMXewh6NBITaytroKc+cILdSaIr4MZwJtMbblqNRefpFK3YAd3Q6FWbfbcDR+
VKitX14GTeKwYBwgRoIwCkgiEpa9E8Q49I5v09ggqqpdtQS3Z9XpQWsrRyHVE2TeXWRMMN3hOIih
g8vwLxHtB6kRvsub7A2L9sngnCM2iYaEb4uCL9CnG6i9IIVUbzh5P35MYLXv16AOKPpDItSPkt8N
r4A+jkGdEDieaDyDj9u/JIohd16dbqh2chRSPYSr3eAxwXS3elknoFPv94zOWMovmoLo8KOg0mZ3
FA19tglsd0R+2kmHRk0CSwjVG+EijbrB+ilK4dXDFPk5fkyQ3a8i9M8dEjCscyLaHCN6g/jw22CB
MAFvDrYFx4PYSED82V97m6K5QJ9uuPaCFFg9pRP70WOC6g6xwmEtd6TLEMkHgXvL3qYCp21HfxTX
oxAGpacbftYpVBfo0w3VXpCCSsOxWm+jGPvBo0Jq/WqH79pXz34d9tyMDbW7DeYDEGlzNMaJMdge
0dD+QVoN5RVtrO4UsmUSFnaAcvK2Cfq7u19QsxvJM99HAdwTZT3zJeMCPkUidcj9D6dutNUyCtta
/m85JgLoxmgtiTi6jCJw+jCAOxyQdE6dbmAPkjSEnTWoh9Fjwuo+Dwc9H0WAn4Y2TahEa3tGdhw/
BOYJzgYA2a4zNnxenW6kdnI0Tt3V3rvBY4Lpc1ucj/MOz0+q/2CF6ecERy4OvpKrmLGIOIPJsrGU
qJVcbt160Dc3IbU3peYXadT9xvwUveyl+Tl+TO/NcvU6cKpdRNchtc0iI5v+NnIGMm1bbYBdFwda
kdbNp7be8/p0w7W/EQqs7raH+8FjQgpHduLMznevNiwmb/V92Fbo2D9R4dE29pLa0uA3DWQlUP4Q
twbpBbyWt9yAnW4XKdYN35tvoHDsLuB5IzUmQJcrb+BKEdTyIIMHhgvmXcsX6MjgoRCfQ1MjtJhC
r22Kl3SJQt3oHSQp1LpLeg6j/020ehPQ/ATFF6Cvgtm4O2vhZNNgZByBCCsRx2lIaluO0WbqjxPQ
BwV/OQF9kKQexNXX67c+22Ew9Rx0dEvzwSh5m3nWP/8NMs9IpvvnzYxTcP7qIGUcJQpXDZFEcAXQ
TAt84xO02v7wAiL34PO37y7Pvnlrz6nT985u5CigeuPBu7umoPpbZ5yXq2JoggDq3GWkUHBwd4vT
KVBqSwtHDgY1n1h70DKGCjKeV6cPqM1tUED1hIN3FxkVTOskH7jkAhWD6BgO9v5uQp0C1TYaJJv9
HKTHHW/gZPm7QKEeqPaSFFhf/c4GEsv98HHBBVZdiAPyvibfBz7gBPWB2JZZFDUhS/mG7wfYQM2R
UDcIwxlLpUoRyJbrVjHmArX6wDuRpyDsCedTFx0ZkC8Dczz4CZABjRjRptasoIup0f+z7SMJmi3M
kzdhKDzKs/r0IreVpDDrLvw8XGdUYNlImg3b/6M9wlxqaVG77tNUXF8FWxqx4bajhEzAA2mPGzpZ
JS/RqAevgygFWL/1cZAYE2iPYXtqxqAZaQm1uCidhi8KJwZcqtMKa7QBgXcD1g5On0dmGg1DTjG7
RKFuyA6SFGI9Zshh+JjgWtrpoHZ9SxjlOSx4yItJ26DBEYcKdn1bb4F2Y9jR0LefPhv0rDbdQG3F
KJR6mNDbsSODKAuHNeqxKUkgHgKFbaaMo70vtGDFCcvo1yK3iWo6XoeI7zmFeoHaSl6M1Xb4qOAK
s6E3LXbShucwcbpbr4LD3XbTxREZWP9QnEYtgMsLFOqBay9JwdWdjj5cZ1RogZQz6GaFqQWwEDDF
0U4dlEQOfV0QVQVHG80M2tK0081qeVadHqS2chROfUvgdvCYYHpYmfmgGxVBNyokhpE8RjN3GW0l
MGmONyrEp9oucW0veJDsW6P+2A68QJ1unPaCFFDdMdP94HEBhRNlBk3zw2RHiAnMbB4MUnTaoSri
kFzC2gdrAl14ZNKaHDRU5xXqw2onSYHVa7A/rHYCowJsm2IKcKbMf818Gxnl/fMbgqKIaQTDve2N
hDNLWKx4p7MMGxtaFqClxM6BpgyNXarnUt16YOy4wYsR7ZAdFbjDt6gFfwNVp2C/ocoddWOneCIJ
g0NMYIjAFcOBvHS548NZdXog3MpRqHV3LNhdY1QohcPmVrAiov1ie34daU+2ozOC7ZEzHA9OFMHh
oe3hGfsJv6WZ4jSfv14CejDaiF0G0WbouBAqbHNQMxEHV2Maid1HOIH0sgEHLaDbM4FofM7q0ofQ
VpDC6LnzkMgHsCHbOx4TSo9tcn3Y8m7QgFHogObpCqhr2zZwx1Yi+tOirR/qZhHdbaMZFFSXKNSN
1UGSAquHs30YPi64zvcq+MWKiP9pnnCagv+Sr5P6YZ3mXrZ5z8x1eBu+4CTqMDj30Zua+cdVMXB3
Z9RboqUfOortOLynUSiwk0A9gukIk2JL2ThdBy/Qp29ubW+EmlrdlZb7q4xqYtkDl++h0Ag1lmgc
1r1dtXV9iPnCJmxDv5T/9XhWmR6UtnIUSD0Rjd1FxgVSsnoZOKYh4wwmtPlBy5FD3PZ0t0KaBMfk
wo3etFR/g9QFGvWBtRel8OoObDza++GjQix/ffcI8vh62BM9UbfSnuiJ7sFt5z78oZdBrI/gQIGo
uf1Ddbl/vFSrHuROxGn0uqnyp5ccE4RPyP0PfN4xQhjotQFyFE5lwQGEbfbxeM7JE4QQ2543yIkh
60w7W5co1A3cQZLCrKcM/TB8VHChqG/Ytuqg0wAoICEikIjGN/B9j9Eik5bpBiY7HGQRQQ5MxeOw
79N5fXrA2glSWHVzNfZXGRlSwx6bC6DazilIomzihm9jGATlmRw63cg8B/+L4ofiEZ5RpxenVo6C
qYfJtrvIqGAK0d9q4DgGDD8ZZeZovrHrk340oWRsbehgioOPCWYb9jEqNfl0Xp8eoHaCFFI9HW72
lxkVVMkqwuFr+wVogGB8WynQNtze8KlBgaKO0wHVEJ0HOVTPIi6IEnW6g+nTBQr1gLWXpNDqNg4P
1xkXWtgnBp1Y0oTDSe5tXgTMT9Swwlg/mljIeiE3CQzb840JOkJS/bifcF7CGX36sNoKUlA9JZOP
+IdaGtFJb3+hkYFVoKfogFNLQPvD9iwq+MidbSD59sxMFacXoNnqJqW8v/Y25I6HeFahXri2khRe
3UHdw3XGhZa9TrP1/okNsBACrXbaoJZBFMimS97p3IIViCMY0QIMJcloAUGfJvGUnFeoD62dJIVW
b9PDw6XGBNjXV3vYdungf4JhjTZeuyZ6iLIfL4WITrVdnlH4gP9g76LyWefV6QZrJ3cpVLvhYwLq
eeV563ev//UxRAX3b8c/DTzbkIXkEXHCNtb+OT3KCseK49wkGf/Zftp+fOxzbZTb/6pz8nfDt5Oj
4HuevHZuY7vR40IvwSEgf/lkfjF7Ah4hKGsIIG4iFXTeWMHp4IjF86CFImbf1jTsr73dxJ5XZ/Xp
RmovSEHVw7Lejx4VVOtg6F6V2MJA9kTeUcW0AtmaWhPb42dVuMbtARMAjIpjwDo4q08PVntJCqxu
e+NwnXGBlXxHPwtGz1M7ZD6naTjseXEoq28P0UGTIpF/eyyBgk4KqNRmYZvsKmOpWbb+Re36cOz6
GgrUHm/6uVOFkUH8Ar7bkM41bEoCukbbaA+9Rt+0IkUyU+IRsVJQywya9ps6PjzT8xr1QrkTvRi+
3fiRQTZw9hn9AHC+JkHHhENB7LFVCaI2Ftf2AE7UX+KAzTdLaHJOn164NoIUWH0L6PYqo0IKHfff
wZhsjbjVfvHqNNx+zTxBuxKJR/iKIJUCgxHlXqduAAImKBGDQwcfe1PVsr/2zjy5WK0e3E7lKfj0
ldcRHHk+lRkXioOXXsJkASERlSqbgwQ2VUWnE66tOQIlkcWMROyLNi/t8wr1IbeTpDDrmXL764wL
rQyb8qARLR6HQCN2jxzYppcih0KVU7TQoxSdZ5Eu2/YPomfbeYX60NpJUmh1s32f7d3ofxOtU9rU
0QFK4GmiTAdFpWhWgpod9Jg5eQ5tWxmcdQKXCA2wQILZtEs+dl8PCm5/2bkO/tqD0D/evg3DHi5D
PYe/WVsZSrt9J5XjZ3MyZNP55hSbv+wqg+pTBBpaHhL6w20POTx+aXFUcxtlQKt4BGsVtI48fWnP
q9ON1F7uRPUP7/e/po+vun4aoqFPf0u/wxOaot/0DLtwVh+R/f76080NgiVIie4iMp1v7+6z69cP
71XUIaKF8RFq7fechnOSddMcFqoToTV6GX54jzQUgR2NMh+unW3o6/n+XYkAMD7hJkjMo1ILB2ns
CYFBmGTWh/cCTnNGPSsgRUYYjPa2ziQN891HqJ1sD0xhFczRttBrf5PL0KvNMDg8kd3P74LcX4Z2
kKUf3ottlANtoNtxrbJwqQXcIwIgAugem471+Pxl9WAHJoZz/0tyEldhGodoaaVes2WhfpGsnNwU
ZslexT4jfjGcMtPlQhZ1l8tjnTOiciGLzbcsYCvNc/P4OrVcdSaE6bPk2JxW14Vmm+mfKZ+WWmAy
8UIu7adcihONBIKrl0xw7xX50i/ZSCNutSBu8jsJFe86qYg1i0kuzXwlTTW3rljdchVRKwNuUeWS
jvJDUfcY6UVw+R+SZQszJ+WSG57JRS2KFOGzxZjFPI7UQo8Yu3kQosTRM1Ldp00Q6EWZ3yseWZSx
rNeW9BTzValFfCHNhCD/w2Tt26CpkquoihUtSAT2yo6bZCqIdaET1VB1J8nTmVFbn0lFpIWh5M6c
z6QHTjBxPFNl6IHEyLdwqMQHu8w/VU6yctwsmzZhamqZwXwtVDnXK1K/BDUp9KTx8PhSwum5aqd4
oh6UTki+8E3+1c+Ke9ENZgWj3mXqfc2b/CzL0lCvU9bTPTGWp4UiFfOmiVk9ZlJZa7xgEWcN+5mY
qXltRnIw5WJxkRn8N98pfL1JOfVOCMpSbxrLmbKlsy4zN9Ljmv+dzb1EN+K80XzJ+BR6ht5U3qri
rJs051PNSaVPVaEuIj66cwr+2RGSQqty8xPKqlktxElLM0+qYz3KlGu/jh/CsPoii7hImRiJxvlK
onkqa0NF5cXkpIWUp5lmh6mlJwxnayIb3oQ2k13ltftQJS4zz9MknQdZfmckrKtLnsjNYkdVdbWU
PS2u0iXveldsGFlT4ubunOGFbJri9dVFs2q0vHSXQUxCzQllQUukwtWqorqKGusq5hlXyxlfN8x4
JpP8lm94vTLcm1Qlz3JjGLoshNlMdFzvhifFVRT6kVYL8RXa0NWaUebXJdbpWVqWhcaUYaW7YcNq
XpQYV36hFlrNyreu4tZz2Y+uRCnX0erm1lKNPxlLuk9KdmaVes2ws0YMbC2SiwZfwH0zC5fR0pC9
KyzW/RRHeDDwCB780rziuIjTHFX4JHlkKlRcNuejsNEEN0Shl1XpiS/kU1WNcVe+/QcrxamumPG1
n/PPKYlvmTrT+JTTccjZD59w7syP/W9BIMRaVFiztGkkLSfVVVXmkS4Zonvnxry7tCshmHMqI+IJ
cldWWTO3pKo/1UG9MNKmuHJy57sr+n/KquPqtSO9urlzZ/uqqcecuTQb156XgRhpXsbWWixHvCa5
IWaaJz0kobGS5EDVqjIodZORNBIWD2lNVl7I1VqduOzMqVRbr6q0npamOJdiu9QLj72TOW/Jctm3
vMq+ZWXia46AByBIjKHJpbNQHYnVU8vyNYY1Z3ixbqxUljUlrdZN7rzyMXsT+LU/S/3Um0eOmOlZ
035Jo9yoeT2LzWBZG/w88/xaq6RC0sqoguJ1Wuspz/wo8PLfSnYmTy2xTnTTZpcVMNH8Kkq1QPS+
CpG0TtWK01E06OicX3h6TXJFK23BnoZmhidlh7HGG5y1MEqi6lgRHqKM/UOtsmpeRuxXn/dyTeat
O8739MIp53LjXzOueCNK1TJLvXs/Zljdi7MbpeZL3Xaiz03h3pKC/e6l1R+hHN66rvmlkJJ4EfPB
q+iTZuoxfvAUZM0VSflgwfn4grQx8UAzvDZ4p6OSeFMrZiqNFyJPsyrF1T1fEDQjipKpIlff0ygN
tSZKPscOPy8Z4WvEZ691ndzkTeZrSZZ9gfR9oRhkzlfyS8Tlhd5IsTlN3PjZzdSviej51y5nrtwq
ZbSALx6zgP/hCGGkZQn/INhk4deqpSVJ+kduJZKG5ti1XrPSlybhvviy+2hyYoidIl+VQhHpvOuH
mlzxT8Tk/5SL6DnkMkUTXZ6/UgV3ZptirlVpUmoGEz85ivUQEgNAE7HRiF3P3YrxPhkxE+lMbYu6
kmNNsSPP1UghLIjTLOzYDueFHD1IbmRqitcEWuZFghZlcjNrCo/MlYC5cgrhS6kqs4ZlQ43N7Hvb
yxK9yEXsYIGhq3kxKytFd4Jk5obVjRqQaVEq0zhKXM3kHGdpkOwPzmtcDUzZpSRVvubasnHHsEoy
U8Poh2jIc8fjI820Cxu7H8dPq9CaMja3kCPjS1GwllYq1R9OFeVakAvxQ5Ab64SVjXkV8Hemqj7x
DXdvOvG1XMRXth0QPc8L41ZppAUrY7ZZicDotuAnmpkFd7WF86m4/A/JUpi5xWMSWyH5LnnxlzK3
byqh+h6bVqnxai3oKZP+mReJqae2I2kVW9y7tbu2jNjHLA/8z7lopLpb5brqC5+i0MHa6VurQIkV
ndjidc0qN02JV5DBqccLzpZzjaQmO6vs8sXxMFVKIbe1MheUaR0yrm4FzAMqbptrziFfm8b/bIfc
bcnUS1KL39RKiZcOm9u3olob05rJPqusJ2qVLwlL2BuPBuOkOi9HL6FshrMmVIM7Ma1SPYqaRylz
fzdV84diV5mWxl6iMaF5XZbB3FJS40a2XEtTI1vW7IRRdVIarKamiTVnLVX8KiYwaQyDMf7wQ8+b
I5D6GUvjXS3xvJaL2Y1aVcI048psFQd4f4jrGnqdRA9xzmRzifeCezkgL07NS7OSMfJrwtb5c5GQ
8urIIO2w8XgEkk5NPJx5KLc8jbanqoKQxKmJZ/KhKjcpI2iCYz4nQkau/FzVy7ippoGjlrqsMJbu
59VzVJmSlqmGo8UI9esc7xYal4ULic1vigL3AOPVnclmmVzFDN/MVd+Jp4ZtzXkWU0yuuJnB+631
56m3HKlLLTOxaRx7D7vb2ZqwL2FUJ7ZpZdSP/3oKffz7z9ZlOIzZGME/f1qswzZOltKDTmTwvTu3
o7XrT35442fsjWzKkzgtRqI+vNzNwCncCMj+dnyREzdDC73mqCn5zs/YSh38jPZES3gUOOxt0+H4
4GewSEkLIC628Y1NS/r37/Z+BioscFIVOswiMNxSiI/8DLAUOBUcBBQzgVvSsuv22p2ABOeq4x3c
xBWOX0J0uUJJoYwzRtA1G20qCPUSEqmETVYzmEqNkFdaHNd/ylbNa6XKuVPXSstr0eTcu9CqjLka
K6Ku8sE8A09C94zM1jyr/mJW0bzivFcuKZopx2S2zqnRrDZUD7u1NHey2tQ8WMWGx36yK9Gd4UB6
+copA2saqUatObm5rFjWxHbmLtF4y9VDpn4RxPibwWMrsHzBnqcN+82zU5iscg2bzSi/S1J94ymO
Os39psRSWZULxs2emMDXayW4JwVMCF82snmNBcvRsHiUeqoU94oY/W4EnKOZhuBqJWPHmlCZph6o
abMOCump9IJYr+FcWamUzJtAjnTVyVZM5TwhLPzNzMNQK53oGeCsSObZC4eTbmIR142aNNBqw501
SiFrkVF7M0m4wc4OE7SSFrXx2KSNrxOFLTSRcdxbMeCwltreFToXfEty8YnYeT5TkzzULQamSul5
8o3gGEssz42OrexWCUJ+6hnVbeEkWLtItVDs6DaCWagJoqtqhRXanzy7jHQ4I6lWKXyp1ZGcaU4Z
3wlNOW1kA2ZcwBmwLDNTsyuznhqq+72x2U9Y9x5TX0x0xYthJ/K5p7GlJy6Kwgt1Var/4F3iaxzn
/ekIxNIUyYfbAtvG5qLXSsqDaSbWqSa7MG9tYptfoyYTr7PGf64jXplZNkkXhch/8RtjGkTMZyat
vpdhWV0zdfynV+efDKP6M42zZCrZ4hfYcdIsyQTjk5EoFqw2I9KKxrsNpUCCJaFWNykX8Euj5n6o
IVE0OVGLRYQ0ix5VTqA7jlNqtsUWUyJnxU3A1I2megK7qC1W0r2mqGd87ONVjOZRFBMtDpPPLMdY
mmsQTxd9gZk1MM60xHWSa9bF209k94GRuD9ZrphFqrWuqryeSjEmAR7XOhZL9VORF9nUTArYHwSv
W84k32G/mXpp+I+R7amLyo+ib4wMfBMxv2N437lSbO61qIrbpORNreDdR8JZrs5UcvkpwPpveCpM
L194zKN0yZXKtV2YzY3UiH84RbNAj8ElJxe5zlb8TVWRcoZya0/nHF6d+R4zb0JX1FQpMK4ixkw0
P8+FqUJiAu+XsQQt553bOIL5Baee83XFVljdN1R84IYzOSsdeEP2o+WkhiYYRahHinFVSKUAe0t8
lPLmlmdNoJIWr04a+tde6ywLbgF72rPugsKFb2S7uuk50zwy2BnPZ5bWKGapM5LswpZV7xyOd6BW
wWpsUYvXpsiQ68yD+alaN40sLiPJq2ahXMtaWERLOWRCDX7B0pAqT2tKl7026goutRH5Mx6Wqi4V
MObE+HGeOtE9o/I3TdgwGsyCe7aqXkrHnicV82JFqqsJhTS1mbz8xMhcqgkMAhoRJ5s6m3HfvTp1
Z4Evr3mpDrRCIbcxwRtfhXKrbfUSmVmpCax77SNqcYfWqleOa18XHmNruVo/GZZSaZjXc75JrgQ+
vW2UXNGNgtzwMAi0hiSRnpYkuzVsdWE4ySP6LKSfMpa3dSOUb3nTVj5VnFncWbGdwyUpF4niLw1O
mHJK7Wt17F9nFqIkksRFU/gun8M8XRpxNC8IiTTBFK6NpBB0NZKIrgZhgFdchuFIPLiLRIimuR3c
Vgpzl4mhcVclkjQvy+oLnP1XLuJfckH+3eSsZRkysW4oXnRtxoIeqsmNKkTBlI847BNwuhDw8FZu
LhM9lSX/JnbN10RSvzeG9EOVYWDzLqIgtaz6c5LUz4j+3KtRoE59swqvhKYW4aWRGz+uZ0pYwKI3
chMRAVLMarm+93PBmYEn9LuSlhKeAGwiKeZN3SqKcIpYW7n0AhiygSFjihiWrJdhuuY9/5nNeE+T
VTvU4tLndCsTGqz9eMNJKSvXJLe+pZ5lY6qbr2EteNNUsGLdFfJvsFKrKVOq/AzOVqIFEbfg1Fya
pngvtYhVPV3mlXxeOrkxjbjE0vOk+MIw8DtMrHhTjoUhZ6fwitFDSPwkBDI8NoSydCNwbtyyDLFS
BoIuCbYyLcXSnaaJeutwXq3bAc9pVRWzc2Cfz+JMshYsXxCdV6wfnsmnUydnML4h1lQpmauyriwt
Uhpvyigc/BCC55YLbo7gEdxF1liWEpyZmuMewqo1bU2yUJJUY4mFXVAqFrxtPvFJfF2xxpXlRi+s
5CyqqklundonV4Q4z5xXNFpm53MlRixRDjAwsaXPgS9+ySxJ1RLbzzTJNJ3/z953bUmOI1n+0LAP
NYFXCpfh4aHVC05IkgAJQYLy6/d6VtV2dU1vzennnZesrMyMCDoBmNkVZkjXKjjZ1sEb7/mH01qk
3aDMVQ0gTP1uGwmzHVsOAmsJ6nxk+rPvdJAJZr7aRtRpTYY+DQzLgxichGwMqJigC7KOtn5qZPMp
mV7TSvLvIZB3HatY6q3iR8RyRJqxr+OqXp2AfrUTcTK3Hrr9stZkb0rlpUEVxOko7RWv7bE16tz5
TbldlBvmZZgsmeNLgLy67rIGZCuosLEtgla6m9GIJ+uoKDWsOTh17ecr926RT+7joGrSzl1PjqU0
Z9N8aFd5o41350QEMDYmA0598l3VfZDyMcBxpaq/rwbnMUYtwAbxsiTDkxexTWK9AxYjSCfEy7Q2
tN11pj96si1TVAXRFjk+My0wc6Wjz0jrKUetw9N6kroAlSVyXpt265XJm0/NLW7ZlIVUzXSwanzQ
rHlZxNSk3tQeMBzuw1vL4MbB+T40o/MezuxphjK6rZoV6TrsculVa9Ym1Q8sQ3rXzi5PZ+HQgq9u
nUkEi2EWN4MQp5J3j244CTxH/Wxr0eW9VMvzpNpNOSIN9eFwRVkMAoaRU7Qk037yKBCX9+36Zkjb
PvYyubYPsWHY85RMWTAzXXCj5Wae6QOd68ex8ffLpDeOsjwrpX6IQSKBHpwuqbz8KVmCyLEGSdaZ
8jStxsmcyr8xDuJE7Xu3YqlEqlofBOw0Im+5yX1kg2eu1xDEmX2q27FEKFw+VwwXvRpdXR0F9hIg
7YhvADCcJ6T+pHVYgoQW9WGZk/cF8NEb2IbElUzDRp1ttwa38BF/oLpxjqPy95Pjb6KyfeNLgCA1
v/lRewoa56rXQbGychPpZG+TSOU6NE26CDCKThmkdbLWqYI3DIQtEkynyjkdhvm79Po29ddenfji
xalTGZsTfJbMjqS8cBMSPAHiBp+TYhniEGdu5Zve5cguCyvBmvh+kPqRqnPRgBxCu1Yx9n1fuCV5
wWilH1l59ZU/Il7xPnkM5TLsasLvDHSejBt8eGWie6v4theNxMPVb8sij+NERc4W46DUG/iVgxxC
qHG2YBZiniLevBpL9/XUPyQtbVGaR7mOw5fVzKCmSfCuOnBIYEhPqK9pXrGpLZjsX6Q7IsaOrk1b
O7GrKSYiXVd2Gpu53leDFNerWkSa2BA7KwDDYn32nAzrkNIyVud6Bvwl3FDw+cGQadGRrJ7XQ+J4
OKKL+Oijukq9cBHFGBgUJHNXXc+8/ySuZtjK8YuyvotEDZaosmVVSKZ2pcu9Q6LXNo1CFMJxMNwh
756XyqtSgxa1nT9ZXcyzJEAS/Aq146Mfzm0edaA7JBJzYaPITY1bVS+DM98KO/ppFfo7pHGbqXro
N1S0EqwT01lYOafBBfFZdd6zWtola51aZwlLzm2p900/tildhx9B+SeZyzmf2nDd8ao/1x6t017P
TwkyJpDM9BO2w6tpewGKuGYZH+uneljfg3Z+F84yZIgi8zWopxFs43KaPdWlSlVrzhhrCze0Nz4b
QE+37Z27mjOL7Bm4sCrcOr4pE3x2rx43yL/nfkaGs8jQ8ey/erW4B4Ko0zCx0cElbBvatUoxIMrb
LtIpQZYi5cWlloW/IFgkTjAeVQA2jg/61mnd29YLx0wuqzl4FXhzWvMEwHC67PWw3Yz1hcvHB5tj
wnOjEje1QeOlnmrKTOhoykLXvs6J/BaBONQizLwxKfzYQrkAzbUwPmdy8iIwRG3Wld2G8WZfB2KD
3fG5irbDkgcQRWh/HIS8nkKzSSov7RlI2VmOP6qK45Qm0BcwGKgo8e5tMuRJXW2RveNM9nxMA82D
TeBNbzIM7tuOAB8N19yOx7IX+5IsCMAoWqlsr2JBtkjgUyq6tcv6sq1Sh9vPZmnxAv3ySim94y3d
1ZDV/Kr5INzbDnWj0rl21JavUYyib/4Jov5mwhsV4xzkVb/WmW6ptwk9E6M+qHNw8M+OqG1hRzcB
kAnbosF1Z1uzTKdyBdM6SL43VImUc3DGSpMBGBPKRjgQ6AKRv6bLGN94g3NQif+58OVh7MyhbdUV
qSeSjnWTpC1XxxVlTtLK1whEQBOXtBDTsiPC8bJe133xv0TTZYba3+vZ+1Z//+lart+Jpt++6jei
CZfQB5dbZDFDKvk1CQA9sL8J2uiOpSFBZ+wf4+ahNf9BNIX/gPYdXcZ4oG3M+zXz/J+CdnKhmRL0
p6PfBfaU/4RoSnxQVn8mmn75UTHpOcR8Yajuvwwsfxa0bU0m4GwxoTSoygwF1lEwcr8ITrJYVX0O
0v0tiBud9rbc8cTcDEt1b6ymSMqevsatFVu2vDHjp5bMecm3U7Mb5K5ZVe75ChmhAHPfzldrdHKT
F3SobsboSfObWkxbSueCzjQ3ybhbO7Xh/fg60bbQUKlKVQOJVlk93QkdbBL9QodtiUI4PtTumc4K
dfVWySptXZo5Haq5g+MEqI+edH9ygzYT8TmwO0jUaSxN2jgfQwTd24RDgQPAcbaX6qD6rZmOHdSj
kj/V4ooNQOAoRk0+TEWgHqD2tjUUM52kdrzgunPdXU9TtS2bNq1pMXSgKsZNxTar76blipDZZ71a
UuU9xJ3MXB+kSfA8DG9krLPRQTXmZZE7ZdYHIsV/PdZlKnyJR5sxoTKuHuYYoQ0pc1lOvsTzelBM
p0MEamoeu1RUmwlr4YEiG50t52Xa+Z9Eb7W5S5qzS3OFf6T8+NMXj2WVpAOoEkMOxoJ8aJMvIn9m
FL7OgTo2r7rh4Inp04b9FkRKGsKVAPUN6zfRTRfeLUB/KjkithWzq3cBq/Jafa6D2ULFLLxYZlD4
d50Su6ifvkb/MQqf+kkhmO3GwBZOXKbTzPf9fDuAWAH+/pTqQQSblordEoUgzcd0DAAQggRvuNok
5KcPcq3PfTRAKP1yJU/H9tqyred91foo5wMhxUTvZ1LuRg9koAGb1x3W4NvRZuOSwvcOsTfsI/VY
uvtQeJkyO3/4GJYnwybUtceGHNgUQVfWKN3OTlhoFKWku9KxTKHopgw6ZX30ugdd1pDl7gj+POKb
hdy7000fQNxfgLHbp9ZMWUvvSeXlUtxA8AfJkfblbRnfVsKee/VuQpVqFJLJnJE10+yrS27a+sQc
FFX5OsdZID55AmBhUZYhD4v6sR13yBigIL0oc8VXgs1ZRlsCvZPHgNnTlbcuGw//K+hGLk46LzEU
pTq3/s+l0IpFiAx8BN9VsMgtnP4ARbOo1vnyW1fGxVLXRSMcaL+80Pq1YQB6HBXUqnNKNiB6czq1
j1xB4Ur0otO1X4oxcTbT0OxwTeGr118q4bDa19GYxlgjPX+hHk/pBFgeHLXzKJbPZngJwV+G/Ufk
d6CCSN40J12/C7kbh2tBX4T7Wi83Ps08F38f8NRL1Btr19sp4hCpz4EYr2L7nZBDM9ws4GsnD5V8
7UGFOoP0FFi4LkqlKGXq89uuO0X2NblIs3yblAC88d6yPDR4kNvRbJrwySHfYbWd9XmUj2187gEd
EpaNSsHW0O9HzrM6PnGxCYJPzz1Gs8Q3H7Om2gV48WQz6OtJQ+0i8ZVZdrFgRc9F3jZlupTTkDJD
tnIoZLMbufhM5JI6/rkityGvU3etrnEn5q5252yJ60wh9s3rsVuvaHMneXMU1Un4sOEkYk+xV1yU
qU4d7P1ZFnPlFNY5s4lnFBKXgPkBZsxi7AiwgJe68qYRjwEcCaQ5CZhtQlglepMlDswzM4RkFJ+0
zBvzztTRYV7BqbyKB3+zdlAdgfamIAGL+wLC/LsPDmQ6sPjG0AfQQ5O6DrsE5gAw1OHOY482uAvc
o7F74G53OVVMZr57a3SdGucqce6qaOfU14hgUs/bKHRQLWMGC1ABqGSf3HnlUkB3hu9DHjwoBX2/
mYcpq8rj2B2Rc1DCNw/eGuRq/gzCczQBgVonDwcf7HwRWSfzFpGt7K62u15u6Z6ApZ2qNFk2gbqS
28A6qQvWq8yrvHMNlA54rxI3RPU+iw1dyr1Mmo/ZxJuLtyBpJmASxbDZY97moQz2wdif7VifcNu7
RVDi700YHNlwJU0Dy8jUwJUQenfwNBmE7Ihn0lXJjeT+roZ2eTI8Ag7kUYkt473LJiiPnHk0h4To
5k0r3manfwHfkLF6fZlKbbdwq51aOkEgvThZvKVxcpwDP22JLLeSzf6mvQQo0SZ7oYKHKjFfs42f
WTRuPWKeunaAbkxRqzaRjnel4joFa7NDCHocOnefGPpsJiDFRLSgl1YcFF6VNCtjOeTlAGYyEsxu
bSCSNPbLT5C38GS0iVM0rH2r1ELgWxnA9HXRjo4jiCaDAz1NzVdPqc2Rnz9ILyTyGnMzAMwbZKuj
TtRjE6okM6O913Z8XsP6y5uTfRvO1zoePmXQ38esdLLqQkCNqLlBUnUPYwQrnXSnk9OqcsPq+Nou
Xrkxk3eNE3RlvD4EjXBxozG33kC83rCo3WJ0DPj2dcsM345+cp3Y5LC69hkXCV4ljRF5Q1OvK8Wh
E8F9uWCDAAoimdFQpnWLVOC1MsmA5b9B51ebXtRt5g4qQHQDxaKc4E0L5N7YdtXe+uH9GEg3A01T
wIWV075v0mGWh9aqK+ot7ob6DMxL52xcBaXN8coXPeORhQOuYBntz+gaQKIeCLyHRSGv4MDIa+Tq
ZOB9zjr/fRZdkFbGuHky2mvT+PcNGzftClZjdtTGBaKSQ3AtV+rlswBmd2l/3wc+Yj5/9mbpFgFc
KChqFIAlQsVF5gDi9clzHXUHSPtLSpR5ncvoq1rALU2hPSjpHoNGbXsQRPmYBDUqCcgAPl9v5qnd
NvO04pld7M3VoBxayMkjzpLa1n3pStZmsZHdzgWPdjWH+gcyy0vDyzu9+umo6SaqEYzIHO9dFyE3
aY4j97cIeQdQ8EfSxm8rdiwky7tA2zewSnzL6fAG2HpYPT9TS12AgUmJiLJQyqPBQV7ZeCfJpIC+
8GRBAp7fBgUlK78STkmKtq/j7L+IZ8KF+/AKIg5qVE/pf42+mYn18Edqm/THyuY/k5/9L/ghcFBf
rn75G5UdHb+f/2zy+R38/PZVv6vsLmbOeG6AoTMu7pS5uG9/Bz/0HwTkcQB0g0kLcFpcJqP9AX7i
f2B8OMRvDF/AJGuM3v2nmxcTdy93AOCiyfjS74+2hP9AZY/jv4Cfi8oO2IO2Id+9jHCjf1HZvYoK
l4CWSP2h/lo6X+6cUmygdgwHFXmo/dYoSoVecjS1QH1bIbOArAE3TlsQVPW8h+2tGP3lNkrKO0eO
Q1HPFD6l+rHm47UaTOHw8Uz8ti5kLHI7rcee22s/rK4rJ7ruInt0ITepCTxbs7JDKcQ34drNBzo/
RmJ5Czm4Qe00PDNhK/a1xd/L9ThcPFNLOOULxJwsiNRPxIcZAMNDWa2oSh3d5jxMYCqFBpTBrgea
EW6Us1AIfJXH1nMytbsElrBxcCTcj6wr4NKZClOX8772wNHPAR9umxmggJbbcTBL1oSV3utJfhNF
4RxwqoLU3b1Z4hMMO2yjdCizuA3u5rmCcMfd5yAQ99FF6oTedhzFSNPY7W+6EEYUNkNVpdM+7M2b
6ucG+bLNO7AUea/0ta2jNkum4dQJeeO36wG+oJewjfdLiAI8cVnuOs13qKIHqtghMqibSL9ZxvYB
EPeG9JznkVvubFi9j2FXoXiG/TfFgIJl22JfPlPu95fSyUJIpkt1qjrcLXYIhZwhrTY+TH7IX92y
DVbo5Wk5WFTQemr3JBjWDKsHx09EEYFmIMtwpRcZH0ZIIhMQaio34ximuO+3TM3sOXAyVQ/KVzt3
TBC5Rw7ycQIG6CAJkhbmVdq+DIl85F4V5eUCIB3DT4bn4vsyCc96rgdID3q6IrCbps4Cu2Ng7GcN
Di+lhL7AxQoXZ6xV5kzLB29rDoQ9HgRLxoxwmIWJgaAaDmPe4/Uicsb7ePX9QmrRQhsJP6tuVCmc
1XqDhsg+W3R3MjJw0iUBAHN4cBPbMI+McjOvnB4juoLYJbeR3x+cqX6Jy+immmSfMkjyuU6CfCCh
hDbWOIUfxQZVWG9S0ZMmV533UkmwYKy7ZIwEqqoDI1k4OnwXBfUJVNo+6CBDdybZloSeI9o4EG6d
KeU+hKJY2XTmCiq8Lr/7GV4RuxDkdqeRmerhOLmw6Z7RSxpP+iWuwXhHgMOspCEIwKbPuI0cmBVQ
0TfuvrSgj+sqfoTzSue48ODUxD683DFUQ9esCUztA3xeTYmq2wPeY6F9lGT2c54Ej34JrBEQfdIj
rFxdMr4mXpQPbOpguER+QqewLpRfDincvsiqFgUwDA7QIIb51BDH3HWt9zr5nKfEoTu4zO5jONmB
d8slpVXw3vX1my9IscGLrQzktb7LJDSnHNragqLRfe2o113ZcOJ5o8ELdnFIM8L0c9s7oEPHSmzI
cvHzD+S7jcVT4+BIqXheNtjIH268XnsxC76VQ/OadWfBUHGQeUU1lnQPfWS3gwM5wfebG9bJ/qwq
bOdhhmXIY5M5++AmnojbfPSCXAJQBDZzjUgG9uKxFPYLT0T3M6O3PYGHZA2eVJ18AKbt0B1yja6P
NXX1/A0J/CCH4cFxHQJA4HZF7yddbh1ypP7Y3MFh8jKCot7JLnhQBnX9HJkHWL4l3PHwgs6L82bh
0sLJQ5UbCTLu4snRuV6qG2cJDxY+u2sWga6JawS0HtSxT8ZXvZQPKCkWiC4eKlu3v2+g40P2WIN9
vIR2U1ZuCG+eqQovYOa9DITdilXMG3QFwFKEv9P4as6ss1dJb7ai1i+LXg2+F0FyqAI3m+C9Tmb7
brETF0Yg7HUvpFT3y1B9cFo5aK/or+vK6t3ody8xb1BtqfFgJsQbKtmQqXmMYNFYWSZ8VOrdUE/4
mGwt5JDAJLo+YywioGR5jdkrEOhtTHfeCEk5ij5WPjwFEGTzdpI3EMD6LaPs6AqfXaseoQW5LMk8
iZ6HZKZnzTmkJb+DkTsachn6D7TRN9qya+om16vpsOSquVkjNefBZJodndZxG3JdFVpOb4mqy4wN
XpzDyBttBkagggdTLh34yQMFTbVPIomX4t4udAahpSfIM9PwxfnlO180RN7FHpIuewikw4pkRRna
JgG/yP+vUbjAoGvRy9LSlCOSCSLvzKR3DOkkq0l7KqEFwV/C9iMEc9oQucGYrjH14YZf+IhTatvk
Z4Lh/zmc43hXi8WFebjvq6euFs+ukeXBCcnr6Gi0UujampRbaKwswrczAhC5ccVu8n271bZlSJ76
GQDn3emdoQiG5aGvBp26pvrkzvLgyf7GodWcjnFvt45udM5ndGw0HfoQ/CXKFB/2i/CPwnMtHKPw
xpcJMmHkN3mjIE+z2la5O8BdFY/PY0wP2DBZGFdXMLo2qZ+MRSPtYRXETSXsJtEyPKxoHgHuOtKu
vSrD/tyH9Fm8tJDKs8k6H5Ogb16rnidCti0OWcoiCFpN2/zEgfOO5ikYoxsmUzajCcHMflTUFwbP
TG8kYkUJv0Har52fdR13M0vjJ2ctWbr4gPJQcqNs5b6/UQk1uWq6L1gD72ipn+ABB3PhTVdicLcX
4RJbDN0kjTagYuJ8JdWmLfsv0nRggOLksemG5yoZ7mNXHqWyD9DJC3dC50WFzoseZMrsuGfYIdzU
0+rWi8qjhpTGYUSD4O/fzFF3Dc8xgj3agKSRd8tAisbAFuQwQXPikYI0EExXJZ20RZsQtOd70+pN
OSu0XomPifnvjqdFrkf6wMy6o2L4EL63nwYBGxbE9Rvb0Ts6wpRdJonOe+Y9Sk9tynZ+7qYEenR5
LMsOoEY12VxDCDadqos5VHcR0GfaoFxLqZ3cbbPE94lGKo6ggcFwxvYlXa9MCaclG4fv0AuxfRh2
bsujQ+OidwqEWd2Jgkb8TjYwfTbmNIqoAsvW3YTzCoemaY4+fOKpE0UIuctZ+WQTEHik4jn6wHD3
PkUhXKP4LJ/7OIDnqALHnUj2FpvoRWAzpmKW71UbwzDlPZPOQvgLtr43HWqpX7xhQgUB2ovaJSha
dELhJ5bvyp0KuoLU9+17O02HnjlPJiZfkiE6oucEuuWI5KfqEBIeW9pt0oqfxUCNa6IPxPY6i6Pp
w7d1k49Df4QzH8IngbbYlfUBxk0AxfHcL+Nxjel1HwRvnbKHuV9fwgYuwab8XOEpv/v/BMl9qkHa
Drc9gIqVfzS2XiAZhKe/A3F/tKl+/+oU/b9f8Dt+I7jPFdMUyKW30g1xjfUf+C3+R3xphUSvPkbl
Qce6NEb/gd8uLukIXIvv/WrGvAzv/V28CjB1A4oX2jR/b+EM/xP8dvkgf9auAN+CS28nutTR1evD
yf2vTn0VtWa1uI4KxzqgqYheF1+xVJQwXLkluNERom6XBA+hu0lkAp8kupkAXOItRPlnAvnFH6b7
Lly364SC0vDqN1rgt47kf2Pj/usDAvTCLn4Z+wLbeIwZuXhJfxbX+FQCj9QBoEGMApCHPt8lkkBF
dr3mgN+A6vAdIEtnIcXI+kOl+Gcvm+EeJqJlr2oBvRsUad4yVDOwFrCsxDfZK93//GnN/82TRhek
++e+VhfJnGLGHsa0JVi7y9DDPz9p415WMDJrutJZv6oyeV2rZT6puO+3EIqGPS+720U7a64siZ9X
5kbHfmlR3k+k2aCy8Xde5dbFOoR7LIu8jZpmF05rU6hBL2+o6ne+fmX97N9i+mJ/ZwP9UOogOnoD
GTmoq77eWrp8GBBRVTOwfW8qH6GvqmUeOP1wJv0L7rqKH2bD7SZxxSkJFwKaNnY2JoBUn7cdau/E
QfqS/py78EYf4IX4cSwZbmCAhaohSQxkDLf1vQN7Q2qadWMZ7W7twIff1PD/98pfVvYv75MCSeLI
EBcu0b+u/OrAjom+O+gScFRPAyep+MUjKAf6DUFeqhndc8P2dpHeVd1FDwv8dDsOF3fGeLzcJmR4
+fs19v77GkOARisBiTGm6HJ0/nWNjei8sYaXA9a+cL6ZOmdGC++KNpbVXk/WdU4SAm4D2WsU+mc1
AlauZlzeWuU+qwEp4u8f50Lj/OUVXe5WQs8EOMAA94uAAfrzlsMI736ACxFueOtq2Jqr6tTGkGIn
DxKFa9WrncP1BuUbqjmYgZxUh63d1rMMgSyMfkUp7x0DATtQK6K9itxXMk30JeSqT8dBfTIdxkc7
ux6aPNsmb1GopOjRqfbDGAIntjAvT7pvjjJA99bff7Z/86oJroBNEATp5T685C+vWpoOxMzsonQy
+ikknQ9v6jKgDaD8QA8s2prncSfbYXkk7D2cHHGc/MTfyMAmWauiLv/7x/kLzYXog6E56Eq5kGnw
5ZC/hCFYaGOleg8/n7aSpdXoFT7O6M0i3PYm9PgNneFN/vuf+d9inwfTA+wGnn85ARQL/a/Lu4wr
5wg2aD5U8tGJBIJJYNDPMV5a6OwyrFjF0O6rGgL7yOR4P6wd3bQ+qpO6eYmasr1q0HFza0Lvxfcq
tq+8FS5vTNn6H6L05YLkf9mIeFIMU46ByTEiIEFL0L8+qVw8WBlCNE0uUfBcCjTlg7cJTp43vvbS
g0XN1c7FKKCDx1CJfC4pu4snyw58GF4dl68wGoXTcVj9Z8IE/n3UiLVAie6c+jY4DHpU127b3ZFx
mBHi+0NnqTjPMIfR2e2vo7aEL9h66hm90/P/cMowEf+vnw5nC04SH9NuAax/XdDz52NWT349iwBk
eNMJunf8ZDvZoLtpbO8cbQ0xxCzJA2t9ed+jm++KONDGXKm/3aX1by9/N+ta3ZfSd45omq3yMqid
Yqo0L/rOmhuXLflggupeqPh7WNC5gEZt9P2CY9y03Qin7khuh6gjBXXUC6MKHGvM3yYGM+JIki1g
9REdSPMjboOSG37VzaQv2mShu3BA23fsw+rFqBsdTJLI+5YF1+jfSXY989Um8CfkzUjAU+ea11+Z
S8Rw4bUCehLDXVhliY8HI8B+HGTw0EYnDzrrYzP12Qjf9Um1g5v+inEdS+YUDtg17b1J7HQ/jQcS
T8hMWsHN6IP4NHMX3fcLeSCOpBvU5QDqhgbPrmuKUSToUDfK3iFqrmfO9H6GZxcd8WiEQiRQ13pw
1XXiL1ehaBDx0I+6WZc+KUo+dzseoXm6n6ryVMrBoutxoqmLH773w4DB8X0ekLn3zkTKk/bvqGeD
0+AiINZa6I3q0MehAxbuSRxXBUyn/HqEMQ/krIvO3Mvmmy+/RCvM30T0DxYoMkU3gHu1lG3cb7zQ
0QfbOf4udMIlW9HXcNSL/+JA4Tv6beUcqYzdjQkZAGjU0fOvX9AOSQuHoaCZDTrGOJ3zWUv3G0XZ
QUZfpSjflG/VbYupT0cMSgBaFGayKfOTDCBKPvndcO4HGDWIjwjgQzKGtIyOUVfbXNjwW8ET+jqQ
EoLramG+w/gL7irnWOpmxXrjd2pB26wc1K3lrz10yYfenyDF/wowkQdqldZJdyuXxOwi1WMuRuTn
NTHeS0mA0GPZrbc2tCGW3NRwK0r/YGsaoP/XRze5xYgGZ2m+Ohl2twS9Zlo2mIWBjd6osD1Tp9sx
Bq1+NeMruglraAIXndHtzZEPo74y9fKhVRB/tdJcbBenXwcB9wCVd325q5QSRwynWLcztrD1NPk/
lJ3XctxItkW/CBHw5rW8LxaNSOoFIanVQMKbhMuvvwtg37kzPREzcV8QLKrVKhaBzHP22XslTf9c
CNme8O5a5Dk7UxucQ9kbb0nk5BtzjBA5XT8Ht6Dv4ih8wojrEo5OxXBKy9A5pwNVhY81eNsGZMVr
XezdwjcvjMLlrrCL9Gg2Pv2pHyJhuzar2lzDLX+1Btz10MikH4wodo914rlnFOVvIuiTS1c57q6s
Q3df6uojiht1ajTZ78eM2xdvaXRStYMUEiC4oNF9VvrknF2K1GhIL/l8mWIcnRg+3UsUFvtW2s7L
8m/r0nUvuYlNA8yL2GsZBBRRug2UhUntwnT8bfh29Zn6kbvGWC7JCRbNG3uKBBvQutvlbxVG45wT
q3RPQyB/C9MfNoyZy60YEhIppaYz+pThYakYgEwXiBkeE138w7kxqD2Hm6VX5Y004qaqdrZbEpPM
BSuK0ZrrvolP0ury17S38pdR3CM7ChD0e+e8/ARR170EbbdrmExec63HUePqHpZ8QQbDCeNvRSiw
cZbGuLXM7leivHjV9g1+K7aVa1XPkxynuSiTcTFZEYb0UeYfQ3ti6GOktPPxw/Iqgc8t/xmVjv0e
VNNnHQnGJs301OFEuWAYZX4bN6u4DQjTl2o4+bG6BaGe4c4mN4FMmWyE0JNnwpi7tAvKQ6sNIA7y
MTwHMugO4a8oY1Rbicq7KxJDYVXr5yzRvid9P6xHA6GwH5Lxnk6klQbd2oQjg3hyzfGl1UOyEiMC
XxoZw+fyVYt94RsYmA9DHDPdU9daEvy0pzhEn563R79o3YOMWmMbe4XYuSrvX70oqNbMi94qXfTP
PH2fnjNNu9qUzt4SWAISz6x3YJ2YozgxRtqyD8/NfPGMcto0Qq/WSHZYkmmS0cnYmKzxp3DscR9V
mv1CTnZr93Zw5LFxzqImC2RVFqyCZYNPo9OcGDjRGhUYox3mdlmXrivgGldLkC5px0LsDVntzbQa
jrpI/6xzVZ2ihEylIQxx08uw3aSRfE61/hsJYfMYJYPJQC9nfcEa/mzXyLRDZzXfQi/9GbYs5aQV
8AQRscBfUOGnHxDhqiZ+wcGyJRZ3alNCI+7Yujvn1DCJPDN1NHaxbU3fhXbHRHMLy+6paXMecrON
95zvgXJkqfFcmvHeXnqeWDPay9JxBS7TCBHpa8AJmNkye2skRnszdTFsoj71D730D2Rc0880124D
erKdWAWJLHgKlWbdsCA2j5gddUPsr9x12RRcbOc86Ua4rVSAiSzs/V1QDc6ZCA6SrGGNmyAPpl1y
4oHonoRTTE+Kwmnn6+Uh8Ytg7xr4ocnoxicMydlO+oxAPfxGVVBqmywi0Tkl5bDv/GzdIZXHuOmc
FIrHchksB/e4DO1VGWfxXpn5eLCCKiZLX6VrbzZA+2NyzXRoFfjrSF46zXA9FdjzL9V8gQOQrn1v
HHcEOFtkusDblfLAAC3XGBq2BAPf8qTyD7kV3vFic+sGtbHHsM2otQuitxRQUDBEtwTbF7dhcB9w
sN55g96ulfASDBJtjYatr5w1dDP4OVA8rf35I2pH19q6nkovcR2kl4bUVWTF6lxHefrsdPZW2Hr8
4kB/QmoLymOZwMfJB1AIFZr34ECxSNnRX/2a/G3eAFRIjErbiMlqLnrsJsdUN48j8JWLXmNwbCLn
V1w0uCkZSCqrs19wakabapiah9Kit7pg8lcFuQFkxRu2aW6kh9wtCJXAymCy6jXGKqtHqjw8UomV
lmdz/t8ypMdL20m5H6CVnFqHv1HlYc2PJ8x1yyq7HuOwO+MmLt95oHdu2eXPodBfg1rm9ybE1V5a
7bzaJNEjFxb3QWK9+elgbLOKQbKbPhRJoS6K883SDfRZh/k+iijWh2p4GubgNlWM2nRVl2y7sVbf
csPcEy7bi7sR9uqPnlEUPlZE/omCN5pIVBXM8cv5R7eK6JmpRPXZ2+iqyg8pf2r3RqSruIeqfzXi
Xmxj7FMHJwjaJ9O6R2W205CZbq7bst85MHIqAvcb1YdrA8XkYmA13dHthqsONNuzQhTl+RuIo9vq
w0/qP3xPK3ZmE3A39USp9hBobHpQtenrrN02KY+u0bvmG8Crditz8Uag+cMag2d/KIrXdt6NAPcg
w0DrCabnRsdJJ3BxkzHElOzYoXnsIn5d/7mdM/W/txEuHRJu84C2Fq0Y58W/dOuBi35hkexmuRMn
XfnmnsCtfKbLi8HmjN+tdqzPsYbXuIZl1WMR21IwtvflEmUesRs7erRd83P5wGNhWqe6cp2jOTR7
xl//Rez4t57O9Wx0F47vsExW7b/rWeZQ61noD7ifR7KcGR6Gq6lEeGhzr72WIrwRM4bD4lfRtsRT
8PSfPy3j3z4t8Jg6E1fdRgmFF/U3ZXKASjDmKeHDpYJRIyvzjLLqV36AQ7ormWhZ86ejMT6EpwYt
xdHD5Pxf3sW/fQjBfHouuPHAYoaCo+Zff2d+5eG2g7WAhUX666ECPSKCqF8Lo2vWla43B1K2eGZL
H9OiCNqb1+3ws8ZltTODMrj0nqEOne+2K3QgjGtTTCPrNeUtTIS//89v1vr3j4yJJYoQcHQIf+bf
3yyeMruXCbEngVN93afuSP5lpcayP+NZYAgQp8+1GVobIaP+bQSqkCkTbz211iUt8Gt7PR6MpZRl
4Y43arDblZmn4zGQdrD3yYKu7XaYTkPV/zGINn/J25auqg8Zh7S689l4AVt1Qyy9VdrOjwP7/ysK
ghG1HX4lPo4n2zO8WaD7J3hg3EU0EzbGNuJkBtHJpJcrvYlXok/8R+NnCCPL5pCoAKcHyvaG9FN9
csDvxL5b/6EmQtQ97ML/8tn/m1w1vzHXRaYCe4Jctfz5P70xFUwmgA6m8g1K2UXmxqU0u+IWDbj4
oki8lEb2C6QSDV8hcFc2iX3sJAHZ3LMjYh1W+V/uXET8vy03cE9sF8etbwME1m3rb7duFJeFy4iN
VS1pfZJw+y+NIVibk8TBOobDqTY6HPJ2q39Kn7h04PUvbZd3xyLIih2xRBylCHB6lZzInhMZjluQ
fYHTkQnRNoOTFY8iGYxrQOQuy5wOZ3JmrlDngm9xkZ3SjoltpLXqyQ3L36J10xM+wpe2bnAL51F+
XyRw93vPBPGWlAFDwqVCcDT7UPvSoW033FsSp8lhuSeXRsvv8doODjemiuKfX+LSV00sfEPshdCa
hyeDTz7b50wiy5a4Leg1zz58P1zOwn5NXUb2s9LQKJk9TFKj2y91WxWxXFVaZbzCopy2mRwoVOcW
bzScn80IZtJi6PkmCCyUEFGOYRHol9BnzigIT2C0vZnzpTTpqv/qRfvYOlK0OXOMPN1Wo8QI14xY
0pvWa7HbuOGqcr3xl12Q3PDk76HvE6zpAb6iIBfnEifIvfd5kDmP6ZiprjxOiZO/86Hb9F8i1eXz
8qPoWGBAopkn1+RJJYdNADd2nI2wnOrsy6B6tvrwzyxs5S52wvJYaARzh0Cvn/WM4XqLR4TNxoux
+xvhLh+Tz5q26LeEFqmnHrH8CXesjYcIhsCQX5ugeYbUNf3AKkrjIrrgPRxJyERNPr4OQUPoCcvB
Y8o3pKBJHCHfb62omT4iDAUrczTSna5cSAPzPcTcl9JtrskNv3idcqQPS9Uk+HXUIp5vk8KfiqFr
ttlcBHXe4K1Lb7hYUyCvdutjwo3rM/bBLtfGJ09m48WMdcmMJ8DeIwGD8MiNa8sA9TIXAGnq5a8M
gr5uG0/Td0ZTWG+zDn6p55yWTljET+Lge1oKKjLjV1AZFY+rrV/GcshXKreGUwO1kNGE6x1tkkjY
SniM3Qk7XpPcCqdtHgKxpwl6bw00jFwJtDyMHRZWZ2nwkCBor+26+VXrvvnWF7hQ/vFK5ljPVdIC
jMPG+cT4lgaxH71vftvxYJj+SkxGclj+EV0jNZUMpeRGnR5pyzx5yMrfrkaKPA1FRBoDN+Gs9Q80
vafYhoYA3qTZVKrTdo2e2TvbLn8Epio2wki0fWj14zaN9eEY18pfqc5Rd4xW0PWWxVWVvthyKMB7
atnFefLjYz9o0SWn8lk18ZDxABr5/HwaMDSUs+2LsH93quE2pnbzFCZFsh4ScKPM/V7ijM65kna0
pW/YZzJzXvI+ZN8IjD/IBLzS+Nvg5LjopXjHJTdenDl0hnXrOdR6kidGx9QKm/pWaJW4qDS79vMt
0GDY2HlBw9ZruPGrb8kWApAkkMMBFO1ZhO66DFMFY67TL8r2Pv+6E2qvuymOnliXMXu4EBJ4YOqf
q/l3GxLcsSrnUgZAOXVNv8rEz5/YdXJmAAPosqTj4YlUtE8It687PZPPcdT2AGGIBSl7eAAwLa/L
pW3q8hrRLjMqBAmgu7l4IQuW527/Mk6JR4NKqteYywRoiuhibeUQkYn+zDtvvDJCNI+Gv3NoPtdL
Z+7PBMylTHIlywQYwL3ba/1OB0S3W959rvTXpC7zw/Kq8G/pjJed98ywPybNnGo2vfGbb4YnaALm
Zllq1RC2WyZe0RFQKYBeb8h2ykV79d1bNgM6Y003do3TtKelPYZJtcIr166/VuuZtUU4pH6KZQ7l
oDX3yz/e+j4BKn7bq9qy1MXS870qk7OYK6Oa2A/5EPvk2tCdmkAmh2qqt67GAFJPbcWyRcSssJqr
r4O3kDLHC8NwbRNM7rRnuIgfzU5vdtvzuEfOD0dJ8y2RWNgm5f1QnhefG90CUmAm3tXkGblahubu
TJ0Q1zTV4TkLVXh2mo60z9hZ4Kiq8hjbTXGQTtquLTSSjdlG1SVOnXYji246ZNnoEJrR4p3WimnD
fY3DBEvb9ut5WSr1Wc0RmaU9JdKCbDQrcpXHmqaajuw1QfuzH0f71Bl5EmqJOVpSUzMfsF50wzqF
VJh7nHvFyTas89SVEzlstJpp7A4a1qitVsaE8fr0h46+vR3bQttnVfrNwZADUCOwNoWXpPs6crNN
wVT1jOR+X4qkeEiMgzBr89AO2I1NpS72YKd77KTtLqoq/2F1FTixevhl0a0/ysiQ28al0bazzAKg
E+oPDC5q12d5TSIrgRQ8z5usXMfowvAzm/zslzY1YKfKMTosygYROAiy884ZVN2H6WL19BzQnzKx
sGvpH1E93vAZgjDuicmk8fQ7G1+nvn8tcsyAWqJuXfFHUTECxHjWbLVlkbBqBuC2KNpPCQ2ad9EW
T43X7h0842un0hmELYlB08Lt21nP0yGpx/DZrPJqTVDRVIepdu/Lu+r4uc9Gkq7iKEt3TaQ1F5qN
8pyY8F3CQf/l2WQgWwsoVkvjhh0QNabrOxJ2enQmprWmXfe2ENail0niGGUPUJ9FEr1GIAbqIn/Y
0Jj3zBwwFwehD5Qj9rZBf+gcIX7m03DQeVYeExsx20TVksCb9zEz6+We0GQHfuUzTB3xrlstYEsG
kcT/jbNmRx6pU5i0qQPLIE/s/mSUmMb0evgB1xQYh4AEi+kUnrNCJm8noiikgx7LQMcu4mPmi1Pd
9v1BH0ocWxY2j7VsSsoJnGl5Oth/Zn16laZin2fcuMurMMIOOipobkN5cc28vLVEwo4CeFZ35HHI
T0uL1sQ2+gGV8A4PAU7qSHPXSxMU6QCmoWC8aRSrq9gY4/uU+c29kFA8lb4fBlW+izKKLwMP5qqN
zBi/NdTmLgzexyztP6c8xdyHKPxqegM22hLTv44+ZtdB/FJWYf2o3b2m/RkZesYuTUHKsNTb2BX5
BKWXw8GQArfrLJkk2TfPxdvWTx7RzorYb14YxUm2ZMi3oAFQ2TDF4sxiCIQXca2x3h37vIsPhXEe
MkgBah6N5eWIv77LnF06Lybd/Na6gMyakb1ro52dOmcYr7GIro2nla+mgwm8H+rPHAF6mb8Z1hRt
XOWWEIhnq1zQD8ciTlhcUg/iUVojfgDo+lQUDTuqNAHV1kv3yVzVVB13lt7VHIDwj1DK05fp4p+h
7bZnz+P2f3Zj0E3QSdhMyeZT3+fYyL80XibZicY2pA4boaR8dUx7nPtDCqy0tY/aonH1Taf2mjFN
Z5cArutPEM+qaDpfW3yxPzVE8W+qU+Nq8AaSz3lu34Z41C+D96EnkGGnNo9+SL3YxkAuRkNdiGv3
NUA9f+VFkLyiKZcY2nSBZ7P3V43vQo6ZX2Zm/9cf0J0aVOLyW1eriAbEyI9uHJoXu6u1nQQOe/dy
SlEhzZSpQ16vyjZ7rUYoZ0MdF69DHSQHPV5rOoFqa94fjPmCrDttR8/DP+gyoaLnqW9TGfTkKiqI
iXZYYT2Pv4OV/Q3TerZ6UKHamVU/LJh8s79npzRZXv/vIvIEl9WkA5GaJS4rUMNOYtOXR/iSXnG0
u8n7FQxGsh6nbod5Oj0Cr4M3jfH4re4wIKfZtI96oihLV+dofnDQJwzdqRJAzIzxbOF3PC6qTcFP
JCLWbxUA0w7d1l9XXme8lgZ+Vi2cngzAu2wg3ITBoGNT7VHRCjf/kadteFsumhW3V0GKYNAbUrkZ
2tX/fTxMsX74NYjWZQVw6vhSU54f8ylZ4TCevjt+4h7zeWNwo2ltxSWR1Kp9DeJ0fAJdrf1yGoLM
nhmWj7J3xrMJI3aldbCQycPkeLKR8phKofSP1zxvxLmS1u+p6tTTFCe/UqJvUMLM7O4FY/w1FkIP
vzHpmxvv8VuZl/E6cuovjUCNunuLyeWUuT9uh4CUD09Zcwm9pjl5zUiM4tJntva97cHMe1lKFHrC
NxzW8tVLvOBb4YgPZ/Sro14yHGakiY4a9CCNErhWblK/d83oXePB474hp7/SEZWOWi6A2gQtM6pl
/vlHBLrwS93L024C3jLpm9ZI6jW51eHazrP0spvAOUH1egkSkOZ6E6Q3HyvwMimjo9649kxR7Cam
+LFuvhVOaWIlhuvLKOHnOMr0FJtDe1c6S2dQqH1pa+026bv0gfquJvRdjeDVe9V0+yApa3If/Ugf
Xq8LI3d+9SyRKyf4qzaeAr37aqjiwbY2jmPr7E6ZJ+7J/G8I6FsnFsQrrI7fgZsN77orjkWZHr9m
yQQ6hpfKdz+UGDFzxcafWWPpFzdq8FPo+UHTgYOTYvX0vRyD4ZxGunZo5q8YcmkH1cL7QdeN1pGe
++d+ivsda3Z6Cxr/0Bl1ujU11Z51p592jiadF6rZak0+gUWzbJzHJEbr3ZHNWybFxPYGhczRwpdU
C7V3fQw/vFR7CeJcfW8c6wzYUbyFQ2qchKCDblKOpWDU8lratLqKKuMetoTHtckhyNq8KaxTv3XG
230xYQQ3mGgAivV/G662NqvwapaueIIuH7xqDSG4fKOrplXbQUYg97SEuQ1iGUPbJH7uEt0/OElh
byYVHDGBolPj2NtqTuRsiRcEq8AKADQEWXlIffLqgx8a3HST3FhIdxsrDMQuTTlfIqtyH1BkXWzx
CyKh4uNeZV1vYSA6LC6MvLeoGeEXHWy7dU+l9Ny9Ywvgc/MunjW7rPiZ5c6W38P0QQoa6587fEvS
2R3aDKO+oqR86nzhbhc5vfNq46ByBkkzcCQid/cUKGd8QpaQMErCsyaSH9XYyGfc6UAjC+e5SbMO
BFcHYYPsCp2mMrvd12bb1pzXIOcmiUMKyuvylTAJitu28VVRWGNt3krrCHBLn0GtwVZOefzUKS96
ykbFWMEk5LW8FBbe6aos+qORlh2+CNLZ8SBf7fk+0TVgBVFuhxv8oz09bhAfKFrrJ7IoxEb06Rg3
nnwtLefnVHfgS4B0P/RWbmtHq7e6tCDDFlVzbAqssmWL9UJHigiZNzvBeEDHSW5wb3FtNulH6cro
ykhfMPPorHXV5sY3CSPFFtW7Gdc7M8Vw3yShf4tz4W1GBq+vIfPwqkrels19ufgTI+7au/Im4mvv
tf1rHOXdShM5IyMzeKehyYDMzQWca4HjChucD3Yk9lOHvS8dxm1XM1XnrI16Kz0RokEJ4+Igq208
m1BdxsliNSR7VkPyQxSvQbEWjoFZQRvbRweUZs1GDndzduOQxjFbrbpSqq4HK56eiylKTjEpBUnQ
/JRRuUFA4NQELYiiZ2N6b0LTxvswRBvTx5TjJtEFA9W0LXQ/2/ojDJ1UjCGEJZXdjVjbGC1kUToO
0nNuyaPuVy2lkcNwsOXQkApyyjMoNG9bRkTWSwZ/q8iZtFsfEVTwbGxlZGzMG7qZvNhh4BMoZ7zr
S/WD+p2EV9B+Nq7L7uz6f44l/ObI0atzgtUlxHLg/mGYlsO2B7uSjGn5iskNl/9VjyvxwSY801nt
+NQWafLBYaQ7O0EQ15vwvAhMY7RYgadwret+tOnsOH+qB0iCCQ2oNnbeI3Tz+tNE9thG9XNdgq6I
9cTnmQA01qfFepn7dAAmtyJx+VGgmE2a4b+lVZZsi1RTazdvf7aGwu9hulq9s5CKVsPsx7VT/U8z
E/VJjsMpcNLhxq4k7z6mkzqIXPi83bek4KOR89lLajDMe+5AatFH1pY1FA3Owsgcshf6xPAd4/Lu
qz/PGNvRVLcbG5zopncG0jVm/NIvT/BAPQOfsBMb9t1mX+apui5f4bDhEWykc45jeXbp2N7HvN3V
XTztvDZMdkwugmus4DYfpePUu9GzrCd8PPvKBBVrGoF7C5RCUYrM2xSkH+ZcaFOUqaNXxO9WET6q
xHRbtohmaxCzeIi5GPY0yP4R3PyeEM+mnrMfy6WdKYK2bkDr4Fuydm3W/PYDnp23KeGfbocpkTTm
jGigZTvG7ut1kZTq3prd93JoJJVD+85mEHoMDWXAiBiDPH3zHb+Sdl++qutQ24xFPDBYbTiDQ9E4
2By+/jL4lAVDHsAxmQ1xE6zKTTFoH2VfROtcCtBNyk6nqzuCsBBirc8/rUkA+TkK4q+9nueIIcMI
VcLz3U1VDT739/+OCpcd2Z2itVGyQzHgXMqDOsTWNI7TMzHO/MmcMkxF5dNghRYBIzN8eGHoPRn1
S1d44hCNASa6eXVpDMZEXhvnBLBaddCjhINMuElOwPTy1fIJFoMLr7NyJwyb28kow99yxgUnPM3E
C6dnr1TpzdCi3ZdZTjou2cMpeWndDsuD6vWN3Sr/YMzobqv19F3UQMn2Auk8RhM5loidTQdkBMe0
r6IdZo0VmAaANKKuDwqDys0mhtRmSbAd9DqDe6KlV0s6JmDB5IMRUfuQI8lHx6Ui1b3CebG68qSH
5Nwq1Vf05tMMt5wxsVxiQDyJ5OClVHE4lB5F7r41rTVnKdWPwdYVeFjHvvbvhlFW3ww/3NSyGO5R
m+1dGLwvw9wQOpNI2H1UcK/twL/XgUaIwmfy0oIoX7w8zrzNpkivlHlS7KKgM87LxazK5mCZ08nN
1HTqRvKGUU09pCrs9qEEUbvosJ2JZCLe8LLKEwe1JSu3qlkGUlnY24Y/W9Ho32xPmw5fsvWsdPbS
k5cYfJXXncGe9me31nysD85PoNjuuTEc+5x3/qoyoRb2Bsgi7dkUU7CHxMioaHDOy6VNzB/O4Fes
lmY+nco6Q/KkBlxuQCvHVmFOWnKMXSgzcF7EAXs3MdDWsTnIhz200pz6OfeFefD62tlaKXBSSPo3
ZYjptnzlV/pOUDehho31alkMlovhIswxN4GL5vU/OGmlvg5dP9z6tvsMpMpeajYryhv57KUsL7WX
3rPGBXyWhqcpEn98+SyJaWmrcK5O8Lvk23TM1aaV5PHbFiBOalaIGg0g9qYwky3HUA2c+RX1r8zu
43NnSoIxxLyKxP6YS6t1RwhgbTGp2gwJ+o/pJ8l+akJW8GL8sKQOvcmt1N3T8mEfW/mAZZE/FFPo
rDl9ifq98Wh4VdW/h5qhr0tfmaflJZYn+Ioc/ZFVKJEkWsZnfpXnZJ7YqijVUFnIp1o1Vveot7tz
ncn3Is4gGcbheBhiq9p7Tm59I6hxkXo2cLZLQf2xrg2srTATWXXTKP7tDslbxXEd3wPylkzcrOQc
cJjaso+epZMA65rFkXlb5SUeieVl2sXeAeDoHu5dvrZF530GTWowzRTGbcyK/qGG/mcoXbHN6fV2
iQmFoGryeBd0tkWQkZe+Zb0I26mutY7xa+pohg3q4dc+ibiregNQc1rgJ7TIL+azccZMxBl5V92c
WdyparvYp0yx+qRrQQNN9vMIwuWZ0feHNo0FBHK+xdlDBL7xbq5ElxOdnX+WxhnqM0ch/PWy9J0a
X7a2nQJYeLZwaINtiT9JaTixFQ6mWB+3UR6g2jY5vRk+sRKxZGVhUHgNpXQfbK7r5ZXIVfqKAB6M
06rzbLmPA8WTgZp0jwrYu3gCsFNwg7ZV2J0GZd7UpM5ea7p/JLm7daX4rRlF/+z6DKzzuuVwtLw5
TVYZv9R6cmgDBcN4+j2lTYL6Mhd5woAOHFB2sC5KY2/qrAvLwh0ptp+CxQYKATv7smWK2nEuFDWE
iedBJmcFOBcOf6DSYrnuxPRRZzWh+yG2D0h608doD/vJqQD2RdGrM+bR1aUBX9Oua5+5C3hg6qb+
XjZTQyOf4vFLaFlLBkKcZBfD5JzYMSTs948oGu/ZpKUHY+D4CQo6jmshnLQOgrT94Tr9pc6L6a1r
OzLoHIRzJNHN0QIUMgh9zYPKu7jnPZ8rTOZV5U/ytKy1BBnoWp1Mbju5yb0cseIfF4uhxroyfjid
hL82S3o8v3tl6Plbk3XDZQy8hiy80B4cD1aujMTeLV7jiHKMnW0Hjtr4VOhTm9j1hpMuW/fVHnpO
6TC2DbdWvPIIqBKvqf60oDDpidu+mGn75HYxNsq+ih+itjnQLa8tsmrCeqrFyMC5iLdtotKvJyCb
H4M26ji/ggFOZ0V7WVv9VQFceXLj3H7CtRnjz/ZWHAKYH2322A/OgKsDVR+/9lJB/i0Np/LaDbRC
q3YK67Vptb8kgD9cZbEOsMBAnNCMeDyG0Ts47hQ2XJ1exhgSYFnW9WpyM+OSw4w61lb4MdImg0Ev
sidHDOVuCOVdzvN5V2TXjAMBH3nl1hsSa484h8TlaXVzdmpOWVmkpgzi4WZiUSZOjZ4pE473Kwys
JJRQ1nEZDniYNjaWSRBFFdV09AK1IwNG1tcZg99X2U6c4wCMdecmnnfR9bsH4uFZa3rOCzL6V2pv
/TlugBhHvnldFmZYdNp6KLL8YGHwI7+kX5ZiFcaBdwgH/4H4CIjNFPkVOGP1zufF5LUEU2LI4Ilb
sdu4wHLPX0qF3vrpY5hXn5H96FhOcxnpvJDwbA7NgP48Jfk5yr2LbU/1ldY9fJiRUTxZA2dP4ktD
tdDA1c72AssjpxhWBIHLikSLGJofWSKOZcfMW3RJtS7s/m1Kq+5hKRzbWodbGvjLGjXQhk03cmhS
nV6TPrCeLLPdOb0ab5h5PwogtmdtVAR7wsJ7FJyuEXL+1cEtyCcF8/d7F+GBAdJx+a+WbyVTqnAY
M3Nn2+JUSGOk+x0N+1kG9ygMmLTDFU2jrL41zNX3OJOj9WLcX+on4ZK/MDh8JK3cDusd4/JBp94q
J+iTX037LL8vwxibY2lu87LIyVUBy5QHHVHlk/7umc6nmuEjjpE2Nycill/ALL3m+Be3CrP5dlFb
O1AmZYj6zWPGeTuduwuJErVzyG+sa2bABXdcrwM/ZrjorBFo+83AiRx5RlW6WObjXsaHZEi+h60F
OH8GB8rYCo81ehfHjiC8ODKjTnTFr8nWkuew0PwLub4niUnzNDb1cAWPh1JjecDSQpB0eI2SNlOb
RaCXVXVfvI+a3nBsn2GXeBsphkmQTTcd6zO7UR6dKHsIQrjdg+7ozzhljhJi4tybZgWX2TDuEfzj
RkOY8Soj/gmnnPkaeyOz928Fted8AgQ5EIA6bP48H4bTsJ0IJF6Uu0Ct6njSrqjaoYvw8qPs+v5W
YFVbA4E/5f9D1HktS2q0S/SJiMAV5rYb2vf2/obYbvCugMI8/b/YihPnZkLSaDSahi6TX+ZKMaOZ
iy/lzGJHHP3BHlOUvYT5Tu8w+5uTCwrRLpojdfDpI6mJTpHt1Kf9oPCIV/GSBV6dvGGGzH37FjBV
BUORP76lZyQNcrlDwb/zLR4lGjz9OJumoxWjHt1Dye1+q0QjwkVb0tCnvie12Smi0Z8f1Qx1sNGI
CgizqfZL2UApi3r+2+We+qSCsEOKIpUUoBh16r4qreCSln4mDQNwXOf30pELaSDXgQrHzMPUmf/X
ifnOkRTjzMKCnkBEVDNGeO/BO/Zln4d9r70xz8Dn4AEcJAt5jCMAONxTsaKD49O5uju+FjBgjreW
pvHRcqacRsUM1+pPkQkSZ0yzU1fQbTJVtEE1nK+W/JmuUPodEIBDjDcT46vvZITxBBnoICaxvpRt
FOZAFhiFDOGwlvGBbLlDbtqaS//MqPVNTtVHOoFEz2AHWtVapmkgH6rvLvqt/Ok+Sofv2BrL9ZLR
cpmEeW8Y5Snubh09qumd0qAiDn5FF9GaM4g0f8cF+jfRxtDhGbZzcpDY39BJqpsy9TZF8daPNP4A
DED3SjMXW34uEFlJGS/a/C/X7ObsR64ZINojaedcY6Q+nR3tYcloXVIGmR7gEDTmjV67kVrJINEv
6F1Lc5Cl8UBtnjtcqbHzQnxD9XaSDFkm8N9s9WV07oRf75lVjCARU/oQbO3ilDm1LUwJgFxWnuWs
3UAMX+A6bRofnVf5FGgsKZCLYVzKvcl7VqRR6LQwo3rFKqOPpr8njGxYuXnElzR5pR/QaXOvoCbs
J/27tr3vSpNzgG3H4dQNUyLnHLYsyqUmh/uBDs0jckkSWxPVOJrD+BcGjfcgO+iCmtQ+M70M8cVx
O4/cz9opbSCjpbn1wNvoAweusZt//M4RIakrA4gxm8uk0KuSLuuBiOEBd+N8T4fn6gD13JMzHRbh
n2Xv4ypZYJfG7vQMXKM/TA6n2JqtAS9F4xMiqczIx+qW7uNyvGgL1PmimH+jHH5Igd5IhmIbmwJx
U1vIEEQ2aXA2Y0fY47U6xtrKZdeqZMdrU9OjpYa7SAxHL1ld4yV5PkVczU1iULVa6gcUAyQ49nDP
oH49kmgpLn5W7XsNYvHCTMk0CRkNVC9BbobnaHCUCXo88I4otk7egGKFp9YDTlxbho5tJVg6sVYY
rfY4N81l9NNj2nanLmZ5alpgKaTbH3r+wFhpWRnMlZSDHnnQ7OFWr/3hZJVH/CiI6MRW4biRfHLI
L4hm5/3URlyizU2sQXrZhkvLJzY6sG4g4gWLLn6El3QQUnA2zMiZrFQWEqND+4wO8zHUtPYA4OuR
E2ALV4qyRge8XDFiZjEdCRr+JdKNhDZoDCe9VtxgGvzw9HGN0qR3Q2lk+PojHqfGJMWA7YPP0Afk
C0CXeRLa61L+UCq37GzvoVoRyfaSlIdhFME0sLMyKOmG9jw0tEs7lENXCR26k0U0reRGrmxajq1s
xWfGjxqJL4yR2cvcYYlUsU1tNR21O8mIIxyk+4oz3r0VPPMFA8s4iPzCE6/2TpP9ayZVhK6TYttt
px2nMv/oe0Rls1a1Ia4SIqQZHCKd9XvCgWoNLgR/6zGJaqQqo7pZnRMBE316NUW3grBSK8C+YREh
/0L0uS5FXVMn4OAxjaln1jlisDE0B83DPS8izqBV0u2rma/r4j8kkDMp/D7NqQ5zuMgp0+qLW9Ys
fW/zgEzaQ4Gtjj8moQvubN1asmX+FgylgyzHmVlr1dUUGPsQpZvNlFBODOIcFm80OWHffkVuU693
H1Q8mvM2NXPXje3NoL9mOo7GhIENV9OSuUgFcCwe93qBylUzDQpKgpo0glH3YyoG/xFEz42/Vma1
thzCKBpT6rfbGK0PNTauQO26TX9T9HwJIvCaoNZ3XjAsTA8crVRsJVzq57EzdkWL8hlnBwnZjpog
wTw6ByNdqyAqMS/hoPG2ZQo+mZBbG//TOrwBEXilLWUwbdCOptxZDfPwJPJ2ZbGEdus7mzh701N2
Y2kae3ZAqnnwqT2msn8nnnfrWs6bEPELNurm1vdKIBO8OJyXA4OSjqMz3eNWetcZ/G6YBX5Zmkhp
auD4aov8mMSOuM/Up2KxCmQtP0sDTjPQo01CRjFsUvVdjSbmI2tijx3WsYexPKUxckbmp6EALVXO
g8YVb1Qo1pSqdriFImyuUyrNgyO7F6BWi2VB8Jii26WwaZormCnbEPUC+LrLBgk+DbK+r8LM/rEU
BwzOyFGQLP3ZsFKmXDmbLBsJXKoBR8sQa79CeiQ6I+MGd2K1i7UbyTX4QFipoA/+hT/22Tb1addk
XF2g6hPg5GFxhRsrWfGIUpPWEQpKDePd4SuKH4wGa+KSLEiMTDhzEPScQIkxO+XRMkYgNAzp3KJx
o23Z3+YOJSSe+mMJEGPbZxRG1eDEGy29AHD7xM6Da8+hj8anaazNu0upWFA7Cj7s5VOkHOI8B2hb
1X57rnzlzX9kul+EBp4SjKUJaZRRt+8k/bUm7V9VSTwPhyBp0rn/GDlh7T1ukuiSbKPYoiw1Rvgb
0zvHU2obNU277eOSand/Bk03WzzKqDRucMhjCWqfmiVGFNLgZVviDpj92cIi/1RVXb3jmIpZ3PvE
4hQmnRdYev+T9AlvNbcYTZasxP4jsVi6eyKif1Cp7E1epRfDKUxO4nm+6fBv4WcanG3SFSDIuvKP
h9jxojTo+fUSZOWUX7SKIWWfMcSWLsPKpjl6s/ujZP2uj5OCFceEWNInYOp4JkdvMA8jyiLJw562
SIryEPki33ntBzZyey5plPKHK43WeJha7VWoF9Ouu8C3dBDpkIBtvvZ4qneNy6EgqTlDkHZ8Aajg
kIJsaMVryXvCJuGemqhxN+XJm8GGm4KCpCro2FOAUHF6pwYue2hU0W8KUJm7hGBaE2m8kZpEVdUL
avrmY9qtFXx1QbQ8Yl3k7JekLfmVlXHl9B7209k7pIxM1y+CzW5eUpAcWJ1/b8dr0rcw90yJP1ZN
qIjG78b1QOxbwaTMGNV4YeAqaCHrRs7iukbUrQWkTF6rvcoSYnVUFHk4Fdl3oePBrA3NIJ/o0Ymn
OwHzLnOTOcm9bU3xZTBvGEmktIIi+VE2hJBfdiduTD7nLkXqu3E/KTQSiBkspmJuORlRqZhW8l6a
8UtROe3RXPsHQ00FrSqMUO9AeyZTH5CZOPRKvTathDDvrUevguaajlA1loMGlop8nH2z2KVEUFLJ
9m37cJs1a31ZPOfkjOuJuvC7M2dgzTYYnlTs6lnMtZ4nRaOQ3hKij0BQZv3TXCl9b7jGgViEtsNi
7NLP5HMx5mq+TODVCVGRHrF2DNvyo9PvxZL+UO/pHlrD3dutMoLEVMR3Fr5LRq47h7YH3O5SQzdn
LAX14oB6McI69TkhZWdVnbIIHH5Pxo3ZZHvTYWdHvRA7vzctyHtzHfS2eWaSgPCZp0EpEKKkPmxp
fyoOEzmiJep/QMc+6LUz74qaXrxcjke4iW+ABBDCLKICrukaAGvhqRIAd7Pu5AFpDwzf22SIETk+
Kyz6sn/sBYupVVliW1r9R+HTZD0xQ0vhZjjuV1V2/rvuYmLqUyp5BqCTXtQP26iUYm8Xsbs1hYR7
4IDQcdHUUsYvcRQ5DAnA244pneARsebNVE3jpqv0fJ9rZ6fPolNupf620rBrCVTxHnq+4yyhFTk0
plL4uPH0KAkLPHgmZVt+ikXJLtV+5BFbMLLCiibUnTNEyZbc22mo02LjybrbAq25q11sJu1Ia4lv
UzBPJVtQE0NT02uc0OLhl4kKS1bWBNxIWDbTp9+Z7abNfLlP/V8OWsm+nNw7JH961RVjk3oGh5qW
sDI8465jUd57TNIRh7WwgfvKx31NcnfciiG69yYciIXUA0grIkh6CkLZOLxoTKBPLRiE2oDcCdiA
wQLZiXYxg3PeMvLaTliYENcy9MSEgzqUpo2IZbdTJnHfRVJ1BIlF8VSOea6/yCKlihA3Qlbl1rZ3
4A+oBp/jpugwoWACzIOU/uDUxms+kv4N+lx+WAkBJwait3QLe3vMpS0eYdwbyPemx/cRB23cdq8V
Qc8dFxUcNhmCH0H8sMNlrM19erABZaqei+rglUwM+Qtyf9MnIN2edjYfnqhTUOzb10c7gu41gZXn
CS4HNbf4FPxnwcnvKK0yGN3oy+2GYwOLJ2RiDDoRL/Tq2WTkU9QYN+Gn4obibz30hHPPVBBfxo+y
aBNEAY935rA3x8rcS8cMTAOzT003ppkTniHHPyP9XrsuPrfl3Ie6Zld37XxpNXJ/FF1y2+xz6hkF
AIJYr6xL31VVSBnpb91X9zVhINYHhidu9Y63L9s36fJes7bwmdFBm0GVjdbHZnbsGXHMKyspPjQX
kH1w46uONdDWZ6TPZA+Mifu+a9khwTiac+0D1SzVtVdTslsRXNu0NM7zMrKkn/Efegdn0GbiKt4S
SCMptt1El2v7CRexYf1HmmWB6FFNnJt06Wm1AQh6jhe1y/TxMaIN75Kk84u1iDmU2j0tvh+za927
lVoQIQHURl0mt85aOZpapUHOwMRqzaJmeni+Wvs7N8V432jOM/Y+66wt6lGXbzQA3mBlo4ZsphFY
SsUIXaMDkHNY0KYJW+zgbzBpqY2tl/UGc6ZgSbAZ2M8306CVN6LSUUTn9jQYGT0XtZ6EFEijkWWv
ErNvyMk3gX/Pra3FFrKTNgdBwtgHIGw3xZSMhHK5/cLOBnzwhxdIxd4weZRDwRh0BDFW6t0dnjgM
XyWl1MLMwd7Te+aX3cJMe/qQVf3o83++GVOcTgortASQvkneirScw/hQb7suNZkL9E86dIEbcsUH
ppUp9r7kOW2wYAi7t3aVoQNewTPa2lY4UJLUwuiZm3ba4rt6qFGjw3b8WrDEhklJNrIEpd+1w2Ec
huXWzPhG+4KzsC0fGP+QfoNdKzAdb9SKZiQ8+5zKxgldbepDesSrHbiZQDdKNhbXWs+1uB4IZAao
5njFS+tc9J9Zk7sXA9xjFdHRHU20/2AbxJrehmgBN0uiG0Ej4pMzmDitqi7QnSY+UcyBwWuZ6e9u
35uhe7FlsZsLSmI4clF32slbN641jgfzkTW12Xfp8BapxDjUWv7FIDc+oTFbGyvGZqlGWhelSU+0
GNLHwXVO2GxhjPn0Ey4u6If3AZLiabDVtyhoMC0svjH+wIVhos6lILeedk9+VYuwwPAc+oX+W4zm
AzJvFXCbm7hLuXi8sy8H+/SubON+uy9s9KQF83/QAx+TcbJs2xElY7EzdRJD/lyvhVN1AXTTyNH5
M6lFQboMfAWwVelpsW8c6lBdGmYotKS6oDDFoa/8uyyhrnqVrRxXTTszFoJsR0+/iYsvSWQ4F+zR
3SfCygOTM6FtD8tVL4cDHZrWWnmMbKuQmriAMu7RhyyQNHXso2mWTB4Retpm2EuQ0kezN9+w1Q3o
P7S9GtZ3qlLtYKWPs5szLcqmF+x9P81/6HM8SzY6SdoTOHfMB0BJ18bF8N8upbGd+wX75+zPN7Mk
tnNjdTzYASfLNil4RiI1UaktguTW+DUtHYUfOK7ykTRCD6t1U2GqJW4GoWntsXeK+dAz3N1Io7+P
sEdwfPYCkRXNFlG4IQ9w1t3q05TFxW0KGxOvcR2U+NclRY7rIb91htZH1NxUCWpcFRXRBjwNch2T
OOgMH1N5aTtciNwpleR+m3QIXy6XjiRvK9SgaIf01u/jhYmmoHBVuMV1pMm1SomQgpo+qIj5migF
PvZ6eXdkllwpKT8yzCg4UPD9hCVAVjFsvMxi4cBANkjtd7bMF5VQTcr9m5QXCUWvYcBrEEfYWPzu
2Guu3CEjjMS8I7zWH0kkD3HBN7/EaV4fMxNxr2214ZQ1qzBLPToFp7rXFzRezp+D3uinwas+EWPo
D2tRiytjBt9R3WCpexa+bh1qmX2YVg0bZpi+FLjVLfov34JueBkqzbl42d7ia5jBjwnpdIbtTfGA
3/UmvpPkFaWR2swCNEqUwjqQyPN7gHf/krm9WxjDtsaUnyMA23SWuw3PUTu7eqtetUIedNoCtqOm
qpDaZb4u5O9YJB/wWdEZO8Sfoz7aB7OKSSiyv24rEBpM93QE7YqCnkK/z4UCK53TMeTPxUcKZcOE
CqFmbi6KRqk4AiCYubyLbWXcZUNVhF1LSdNsdVQEJ7eDVn/bmPK5x3GK9AQewXL+GSOdYGHJFjoz
0gJG3Ge37aZiGBOb0txHglgrFfbjNicSGwxC7WQ3bSyp1LG08I4RsHws3HLeaaP1CrlzBlkyTmw7
2yHnlstFB5FkGF+l1r1DrM83lAsogltIgGNRPsYaX1NlTNfKODUdnJ1FEARRJl4+x/rpFjBo5E3v
vQjXkKS1eZI+yAjLzANBMh6yH6dTzBYOicJyCGVFvfWgp6/KSs9zXqiDMFMOfJlmsMataneu0jsv
tTeJiyOpZzp+jqS46d2Bgt6KsgAQhjmaT7sG6WXM5dcYtksdfSZZpLbAqIjHRVp6mhbnYawzbVfa
LvCdhhBNZiwPZp3eyVIPeOGz+9wbH3sXHY4itlkNzSO50109D+8kGeoLntIXhwTVZETXqYqupZwe
4xpvkdNGj4w3uPiZn+mE/p7TEGapz7ZL0Kcig/rjN2XoXOZJkVIezm2gj/UQ/PG0cdMuv9RURnMQ
pZYABAzbK7dd1uv5l5LjQDcz6zLgzhaT/DB8mqaQ7LKgzAC5KSP6qWTanceMT4p+VzvMJVODVK+K
i1FE+X8/8BFvekY+YTxHy34o4+/ay9YzX/JjkUHf2yk1GIPp7zTKTrA6cEau6DTHsc51jlHmKORh
aTqefF7uc4s7P1ZAoLBf0sK7JwWbPBUkLp10jqlX26o2P7Lhd0IE2Iyxbly7YWYzdROxwWz8NVnq
X1quveMzptPqZ447jAEjwmdhO2+Zz4U7NyDU03awUYX1USWWB58uOhotYyZRxaiK6LDNzCkwz/aU
Qhl7coom3ya4eVg2wnS0k4OJ2YLEUhZiax2otnOeJA1MfIu4jsdU26kYCThW2c4apg4deNQPFGow
LieES8mrTSUcEiJf0tFmn8NPowVE4k2PezGmbO+QYxdqlt4OO2n99kwbfMP6mrhabha9CznAF7cD
GinjCsUZf4mPqtGRujADceWyEnrWRlT6iQ2DSo+NNwlM6NWLZcUvtsailrWv8EGJP5mKPL0qnyNt
YcPXaMqzBhO/vWdwuW+Gk6tnv31C41lZV5/c7F68xU2PWGaBHqjuofO9di8RslPdsCnL9tAnbYQh
9TnbitgEK7oopudxxqNk/iai/+EzNwI3Qw7P0rj9aPAym1MUcdnqZEBSbu9PmbgvqM7QkmWXDmA6
lmbPSAlqZ+fFIf+jH8JleGEJ/9VnuZLpet3GomVq/7IJD07fnEjuDKwD60jB6eQR9e3daxCZBeVg
WKfnUE28eDqXMB01MBGDvXMdzkgslQWUr7y1r5TJ0FdcELdcEId23HE/ormHE9d/pFU8hbgDkUAE
0LFo4n7N8Q6wXkxRHvNfdhogQDA2QvimddCJmq0DlHkwavYlz0Y+2tZMg5QWLdtDJFEzNys/sR8X
XxUnz5heBy9JwzivT+hpRdCWmDhahXruOrsuomhGMtw6I/UECrNWaBgGTrlur+tjc4XExXSMAk96
iql5w0HWwq3fKoO1RiTFc6pQTsAlnTBb0ENTMHubKhBBgkBWlBwWLvFbnfOuOQ3cVjMYDb7y8Aws
sNmIZRw1yVvf1WxIlJctTH0dhDAGuVuXxjzDQirgTDRte5NSP3I+oaW+TMu3VwddSeLJyIO4RoR3
mpmbkJE8tI65Z7IbUWxPcqHnyJjqpcGtvtvbdSm2uZkz+RevTTIC08PnbVkYm4lMHpl7kJtY1iSq
81hJu94KrzjCtdr0HBQJ3G5BBv4OeOL98T3iduHrbnk0SufRTGofKwbdmT2Hjy4ins2woPlqueLP
6VuvSxqAqA1hisuLGLOc6IrDqfKwc9AuswVzGZYJjdATlIRNZODvj4jURwJ93vU4lw41yvq4GEAl
RnpKcFnQHe7a/HasBkzSFJx55BmwRsgCfcJ/0ePG1s3WPcoITjsn5uI8vJbYJ6mOyB9kXRxG0dPZ
KukcmxvvOCEAcJH3OaoBw2JJy/dD8dEsvJVZZL7HwipP/qoNrjKKI2eSHWNLv03mWUxIiV81po6g
V199nFEbLKhW4Ln5hssuQHw4YAGf+9GrtJSYJZ2tyVJeVCfMLZPwzSAhh/ZcpbZ1idKGDphMebH1
4LqEM0XxgUvN9hogEax34kEj6+tL9lhvuqmcGGuQjlDe42xJs4UkaT99l1ExHfxyoKywZprf2a8Y
L/BsukN+RbyBtGHVfMnKtt72DObKHp18pFk28EX1nZFA11tPh2Iwg5fC0zqkPHxvnRrhEKiu+MiD
1ppb/u28QrUjy89FOuYnxf3gp69rlaxre/eLqdWE4Pa4o+792I7uncJikl0sVyqxL92kbWtd1GdH
aCsQrP1XUAGyJZ3MF4rapnMJ0aaMKyRhX/uMiVbsW+BKG59YMKlIpGeVLmdKEB50EzQfverM1Ft6
kUYagAgBrahEgwNEE0E+9TlE6O6JuWa9wTm+WehhOI7QXESChiZjDzPzUtkbt/ya4AWEEbR3LkJ6
B1033ZRahK5J5KTE6r6fOQMLzsnwJiRZS3g1vTK9yxA1zC5c3iIhnzDgnA0nppFiARMG8NA91CDC
eG88qje6FdRCIU9W3zdt4gRaxVE77s0PxyRCnj14g6btOOJQ7BmtpTsQcAdLD6apWXarBc6bvWf2
4/pITAoCQ2sxpvPleWFFsHoOwUYsaNtK872a51+ucsVmcXhruZ1oWjdd/Go+E+N1wlbNoS25gygl
upAO+g2Fdu1pVsaN39F9m6vqyWqdq2V5y40c4SfF/phv0SCPZZaARKc2asvBBNwQukfcWw9D0kLK
aARV6wM3WOGeWzuhWAivgFNZ9onsIl+FibpTb5wOthq/9KHEiNnUNR4m5xbJkfMmmkFQTkYQMs9e
LguDNkrbrR3HYLwTEFV6J7MOy3NR6R8jiaDHaI2ITPlX4hflLeCzG5l/T8V4h1ShKOFFQgJyT0iK
PjATEPEO882pBpy9a4Vro5knbxnYGyaG7yNITCy2HTFwIrYhdsx/DNQEgkdya4sp2ju9RcenNJ61
zL/mWXmlyqfBwUmjIb7m+5jgT5ql8myXaKWFbryoUd96M6iVqle/Q9qVO6whVItSVLZ073BncKRY
+KmV/KhyJj0da/Ti8AqnBZd0H3xzzHfp0K6uRmexMCwgVg9dHZrt/NR5usNdgnNJXnEPiJpimxBi
MEuBG0d1SIkEuOJY1LAGl6eIAqLLDFIR/mzS6+BuGxRJj8iOHSPP4NjbjQTh2YFSrs8xCQLK0Crf
3eLk+tDqug+ixdgJsGJciOMnkrM4y4vCZscnLa6rkJSXBJI/CkfsYuypXsKgwXA7fS9SAgORd2Lw
titW8/7ah9Qn471Ra+QDdQvjSOy7J6t+kCBiXIqRXExoeC8+/FxpG29pbbKLelApnOm6ZaxO4OyS
caLyHJo/pn9Fjv5rDo96LBkI8zpPreRSpVvxfe7o6A+3hZbNe6S4i47xZWP4NDqlGGJ3ZffQeNWM
+pemFIo4J6LM0Y7QxIb+oepQG2JHJsU52EscMqCxA6vUEQCsORTr3u0Mpbp4Orf9ydHCOgPP7cLn
x084QpOZS60MTc3Ng2RyNzWXXiZnWDzUF4zDNSDb16E/k2vhwLknBUdNSWPP6SktejA1TJA9tRQ7
9wSRpzu3Qn8xkBkhW8ZYfDgNKrJjF5JsL77DyYglZOf75Pmlgd4sVX0/9eo6ShM7O8eHBhEKC3By
pZPdD2Ju7fAbkDGm274CmKqtIRIEfbrnJlc7aMr4oB7YSB9HxPeYX4zyjaZflwawWS4rHaesYtLU
TYzmeJp0cEpxuVckSVnwpH+e6v7OMCh1aWnjJErtvnOcbnGfXOg/8rm75/ARQBRfW6ytGzmrG60Z
xCm2bZLZTn9tyL7t3OzO1O4MkUB71NHZrM47WJydNkuj0WgeezoRN2DAYqKfTc6ev/vjXNAhg1VL
JvEdIV9KEOsal58PgWIN9kEK4nHgisOaBF9n4oWzpgVUbwKKrBZxf/uH46Kvmb2LfuENCp7fktmH
guycXc3SEGI0LkDQ/6zWdQ6eRYtZJVy15/KEy9LFylky7Ed0efrzhRoVSxckIXsP/hxfSuKfE5z0
2xiHOAN8JL2/f43TYX7GBext/vLdq3a18pb7bOQ1XDoSdSnWZ7xqz9iTANCCd+0ITyEKwpDnU+Rk
lmYhoaqM9dmPn2rprScX9TWBGLI1b69zzr1n3+ru8WDTCGgm7JelIbd/H4QlRiTXBSsg1lc4kRjW
c2zNDt1yeeqFCwapo8Tx+txVxOyWxqbaC2pFHRGzjBPoBglW3mcAKtwHFv1BqerBH0CamZra/v3O
hqhJWchOXaI689g5cmKZKqmelP+Jm5mD50Q7+R91gHNzGgA8oVWdX2KQ/+HUzHim9a1XWccSr6NJ
5Dqj5eTviTlpPZ0g8t+JaZwvf5ZUWCX29g8lN2KBoMTDindkHSnPNXqEb3y+t8Ak7Fvi7DKIoLIQ
FZpTnI4GfkplZubWbMX3f/i10u7tJ4cj8yrlctLhNE+ymHAZYukAWsV3yYq1WMpA1a4pmr8fqgWR
J+mtvTHIu4VZyuPk77uJofOYVdoB6vZRp4TkoWYIvKWoghmmRizYqdzr368fCiwCvuW+iInMYowP
ydKKvcsZRyGxh3/kGHeGaTTWE6x2gEV/f1ollgimSc1vY06ED2eVPRPmhBSW5JhM//i9uiKICYqD
PC4bNWfSQgQZ8teB8xT9eZwhYHqwldVq3scavRaxJ7LLqIqnsWtGQqx+R8KOIE7uEvLjy2OxgXWE
5mT7xBr5bne6fhQTJipsIP5TVx3lGrMbgGf/daOUVLuE+RBHHJBAsSPSNJumdGfM0/nV0LspsAk/
nKl+Bk87T9E27VkfR/xwmqrFz1RYJN3QdwdQVnPJrlQQFA4Mo/pdCSDnZg0xEsCBG7HMGR7RZLoC
Ft8nXZPe4FLEfZrA43eoC34YbY9GNwPO0eI+Gn8hyq5sbyv+rpO4cuuoguhjLltXF/JriNCIcSsk
95UxWdiseHSZw7hlSvvlbco48ZXjXZWo5nmGTsWHNMXXvHpDFh6v4wrML8wqwgY73E2j+65bNjeY
YWrK7fAfQ6QzyksTzfNd1nLMlktM6Kacz8Tdu3tpc1j8oycZiTNg1atx1hZlvLMrzFYsPc65XH40
/nk4k5YkoMvbhYXj0YUEECSJX7+YdR3QyVjfmWZew5Uv2ZB65UKWydaIOzlVPHaMse3GO2hajGV2
nXSbazJGjeN8B4ufcQa5+j88TKqwUzlJdjWKTBnb8o/Iwu6bnrGryYvJZGGbgh8LZK9/ojaVpzmx
JspXGkrOAKy7cwrysbDsG0k5GnuXe6cJ+sQBjxbnmW7KqEK8mecE+2OX2QTDRgPJVOmo4e9ymLg/
ZgNcGlhAI87ETQp2bFcUgJjJwZ1yl1qH2veLnW0AhI7tRG7t2M8oAeNI3LMA31nMi9cM9N+HijUh
bJps4Q/oYvkk1/AXS5QJjAMLvXlb8wU8ePOoDjhxS67Jq1PQLudLh1aVrLCuGFKWYbm34xrWBU2e
7CKLtPPoamaoFwkX7fWRRElHYD1HleffIxvC4PZG0xJ/V614TKIgxuQ014qk+G6QEZPkeTzVtjA2
f6xeDnb+phrH6kHLpLurOnx5//+rY13/Anfg3sqBsQeX5+JQWMknVvNjTuw9nWq5t1Ehw6k2wMED
A7/hH+xyvz3/4arbNaVRpQg2ZXVMdfFSJ/3uD88lbRz2f0S6qSxxRvTLum4kj1NlSiro9M3fgkig
EvRFVeycjqrWpuH6Qy0Fl+TaQ7Mi4DlO8X8otboM21Lpl7/Nlja3bzEkCpJHNl769YdBJwMFjds4
ZN0to5ELm/S6vv/fD6X37pq1ftuM9cOIlsB5iZ+ynei7GUEK/f3dYmUVh/dx2A0HbgTzmxV5krR1
jx2h4SUQs23RsNyFbS/VR9VzxsVMaF3jukwveBj4CYWgITCtce556Q0sCN40vwnz7KjEP1buQLdr
XGZvxeAyqnU0bhbSoZe9XStaCvWtIs96T932ovS3qY3SX4g2+DgMJOr/qEFdLeCpRb+xnhC2cEgA
0G7zomkwxLGivKPxKrclVdNO8c7IcQHYWA3/GDI9BoGNgbJuOe2w4h3NZzEbL3lZWleZvvwttFHk
F5DUujd37VlkTfFvpybif6KK76ApigcTjMWY2yFsWzb9sa2umMruYdJrgW3F/OFWeqdmRB8jEZAT
icfoUIH0C//QCSoe76Y15JZlc3OcNTd5rmb/YQbCfjO3Rvo8pAYqm5sBdF9/0lrzcIIdvZ9ajuoL
C3cvtOzs4Ta/1lPeoL2R6l864M2aAjfaRAaOWpfalL6Q037Mxvy+a1iMOxtFd2anO2azePiPjZaN
EADieMWrFHssItC4IySCtFX/Y+7MlhvHsu78Kn/0daN8MB0AEe6+IDiLokSJGlI3CEmZxDzPeHp/
YFa3s7LKVW7bF46oUqQyJYIAgTPsvda37sIKq7yiojeYczcmQuq/T/il3Tko22lWYfRTGt7KoAtc
0er6+4eDXypnU8xn7cZAJpLMwrUNGrLO2qeIoiMqt0G5GQIcK2h/a4IyYUmG8e11PFH8bIBGZxk4
VkAQKqxCFikPyvYKaJ9GZ9pRp2Dj0NJitOIy/ABncLIYsQ4lpsGFaCp7J0Rcrvrego6C7Xzl59Vw
WyaX6wonZV5j+wr3Sesbax0nanzzfX7PY2u8z+3iuTNMh/oto1FgYAxE8FGu9Eh9KEjfOdpaZDxE
xE5PsiCKRBgjy1Jfo1jT7qRT0a1pdA8vw2hRexy9HTdl5baOl7ghBpMlzeO9QFF113g5ffEZeE4v
yT59fwuIChX0Pl2x1S2/eBkRB85iO7AudVHslWjOVEHlupeB8ewpXrJRQ/qOaANg4sEVKlDab526
irZMsRSegBlxLedfImrlnuSYOWQhP0kFI1oaewhLGP7xEaOlqtJPAxpBU7f52a/ELRJASQ1I8h0L
eFfBGX/OevZWSmRgcyvqQySz8g7XG3sGHgfGkvEVjzcctvmcLFxVbaewWcPuvqZaoB6KXC57TVSH
KzemNYtfkT7fkWS6FomF0fupm/SomOnw074xSyp7BdE0gfFZ0xLgsVpdIb8xHSG90Y1T55NgSr92
h8znGCVB4V4xMmoXGfd+F6B6RemH1v0CUISngz/0ZBDjmgZTUZl317dCeLVRbDp8awyrnrIKWoy5
lJNQn9Vi/NIG9G7Tur7DhWM+Ov0TpIPNlETBu5/kHcm4KvXJUDrrWNBPgV+zuWJS2y5M122s3+ct
oXvWHDug4o8sMWADQ41mu/yvWxbsMx0G0Jy+uTVYuyvA+DrqmwFr5dK3dipKJLyUISieEuYxuEAA
jzXLyeu+reg0zUUsgXB83qkhpvJXdRLmmzk4AvNDeBEg/XL0/+shZUmLxk/f4kJG2T6D9zuvN3ZR
3+GHsiTyw7IZVp2kGd1duQNqlOz6GIoimrNwVRtOxL6EJbKcvcaQBmholMNHLRC1ZLHmEppEFE7m
QTn5/kcFZwj1l2qp5qX5rNuEwjhRaG5ROJjPnR3Qd9Wyt6y24kMGworRqM0XbSb1pTojME0MSzde
WH4OBt6nK21yrNCxiLGB/5vb1uNYN86yqi7kMmJJ1RK+FBptQhC1LqXHniZOh5YWo9/aTo1op3je
2YQ4dFcx9pRzWgxyVH60o+6S98L5nkLF9WGJjhgkxOgdWaaxHlkhItdipdN7KImuW4LCtsSOyBFl
apCY9oP6kHkGldS4/CjKUaEND5fDBKe5qJhyrmPlddRk9CyyVqMlTLgw4BQ2gqS/9VCm7JzCwfVd
JWpwg6jXXzYFoGzTgpXUK7oD60rbCtW/dJSN18mY0ly9Jvv0B4Qo6dZBzrMZHXkIiyY8p82BFX3x
2hhkNmeVDM8AQazv447BDTD/ZjNbPcLJr9d27hguj621ruw62xdKxuMk9UcDHErZkItlBdUnrsyD
KuiVhxi573rPvmA60yjEyUsGqfC+lt3LRMj9GgojpQHP8M45MZ9dIDcTQhYXZXR7lzfKdgCjBwCc
Tii9I5yeSQj32mdDlgYeUu0WlNy8gFca4kiug4ovbGYLs1ny6E5HX5toJDKS9RZ3dxeMm6xkUTVK
TM9mQMU3y+SuM1Ucts7w5hN4d2OZk33DGBlDgKHnlTDGPhaMZ1469edaY5NqJ8Yzw1b0NUzak5Gm
NtoQn6BbZAYFVf3tWKjV0ea2XcQVrbMhb63ldbafm9yU2cbD9T2PzSP59MW9WpXUplXWBdeUE50s
gt3UiN11MjNn+3RlCB5jUss0YlrmDJLr346l/4W0mA68o9NzQSx7FfrVQ672Gp+y7ezNpD8ZibYt
51irstBOda9gApDdPtRmJMJ0AFnSrlCfpufRGydAEaygErZ/5gwXgXCk01nsoNxDXHxQobPueWDQ
RU0ta3Sd3BVTdNXpf/5DnHjmlkQ1ypJlcO/NJYUx8S7Ixcw1hutPyqv6uupzMyHXBCaliVPXtVLb
3rOlfO+Q29AaZ+xS9JioqsJD7TevKoLM3ssQ7EKvgnvNokf8cIRx5749m8UYTmoZLLMWVgDr/ZEC
cle5mUh2wVCTKdcm3m3rIC8q7bi4b3xashqTRuMORa0vcX++oq0EMY1l2zX18jIhQNglaAOZt3yb
nVywvMahpI5C95esqt0UYY1kfvQ3JvEAt0XWscyhm4ElAVJ64QXI5Ya1yIdxq5REvM2strugSu++
I4lNw1m3QUzIGiDYeQMdV5QG4fygZJqjVqHtBLNbgY01qCu6KhEZSmX5JOMxoghHRURRoz0XBhpF
i5f1+lej1z6Z0GlcM1XJ57LYIddO+FZ22Ybo8JeWFudRqc23WFIXLCLG/Ux9RBvYP5kdgLi8nYmi
14GEkvUxbagKi9yU5zgSt2EA17/JTCjgaZ/u/s4SVvP7AQmmVB9t7yEY6DkdJUH2NsUaN0ZyV+Ii
22hlxeRzH5NMbz+pypOlPVf6c22cUagsKk0uLJz3ho6omjWPpitLxltSZNx9pm4JCdZBrDSbJtva
zbKtSzzrb2N9qtvTXOj9u9CCzKLUZLKyMO5yE5e7kuxVQj6o8/rPg29S95iWJSuuAR9jCH8U8XZ5
gTIUTuEOYc2WYvebcGbBbEUGQD0C2yztRaBT5ugJWSr1+pmsSfqgAeZBxOn3dWM8ottc4c5i5om0
x35wPgpNrrIcrtCUF4ob++Z9XTQHDZAINXzehRFtE7yift6BxrPMdEHn8hOF0hPZhHy6cx6SnZk7
3Yqw5WsGet24fwjaZuEIpvzIqx7ZVMI+omuMO7px8nON4wIcWYx/pKHoMq4UrNrInXsvxtUekFME
KVW16WyWOh2siVwEI1VXvoqoHeWmogtSxmw+PlJEt1n1F1mq2s+xtZowdVWoNEcNVarqz7G1WVUW
TjNEJVXtfNlT7jqO85fYvo9rlvulMRY0r/hiqQVfpPXrt9e/8xuSL4WDDKZCB39L9Xav+yWQA4Uk
9T2qMqxHpqmfvn8pWN3mPduev80E2v/2mzjg+p//ne8/82KsQoqFP337z823/Piefquvv/Xvn/rt
7/zznKf896c/cht+0rbLL83/2U/N7/nfR+c9/noOy/fm/TffrK5x4Kf22xwpXrdJc32n/rd8/sn/
3X/8r2/XVzmPxbd//O39K34atB1NFX42PwaUm5Yg3ePfRN/5AL/+4nzB/vE39z0t3rPw/fe/82tI
ufkL94ZKhAlk31+jyPtvdUP0uf6LZTqqFIK6ETEiNtzff4WUq7+YwqSZruuOTbwI+SNzwnXwj7/p
zi+Oo/LzBi+pqTb/9K9z/xU2/P2j5Vr8AXxY/zkIWpW6VOlOWpZwdIJqfgoyGUVQjTUYkEWohB8O
KYjIq9G2dZINQXoQjX3uFLh+RafwQClUqTooMlV06WJWd7Hqne2meFXnH+uifaJ0m1g1d6KrI0Y8
gy6+txoNvskSY5NZFYVNovKw7jUKYNkYwzrAhbusTD/I6zoHhrnr/eTjh0/jD07R+jnIeT5FTWiq
YVimrjHd/JauTKQ15JqMyTYeg7MZI3KxyuY1951hoRlwZtqURDHTZOCb33biAeLPIasowaUKMX2Z
EhBF6OG/jPRTVwaXJrd3acFvx2pyOxUhmu/kME28/4LOuEM3KsrqVxS+B0DEb/FtzYUYqn5by0Om
q6eRBuVCoAiuW+dsDxt6HDeADgo3wWyZp4U+d/fspSKrV9wQ6RR+EOK0MVLeGzFjRPaFSK6DD/S8
bt0SH2gVm6bAGuKQHt7Z6II6+oGOlx7UmG8sz1yD0n/W6yCn3krzt66cc98nK7KMgPpF6EdombGF
vcns4GuIXsYFoqrTP04xWMITGqOTV/ngeohZzIzTn3848ucgHVVahqbb3OGqxipU/PThtFCI7cns
6CF5BYDU+WYazG3fvJctrels79Mr0q0S6RP6qbHagrq7AVm47mBkAOHfd32x8vjp7vvNavdMlhqV
+zpRT5JOUE1oTpmYJzlTBib8BMg/2gLlNmo2kWMsnLIDpAu2J+kqlJjY1UM2jOuC18uFxkRjbFF1
oDm0laUpojuwrwfAWjth6afrP/itcee4nZU9UpZo7QdFweOam1u6A6eI3y5MfZOY+tYXBmhUZU/V
40BdCyDaUrYhxgDlr2KcfpdURawdt7tlkS6mYk76iSY+gWzQffSTi8BRPnMc+AooBS+VO4dJCgg5
O15j21XZXe4Nf8EyV0319wOKbRIoK2zIeIxc5k8DikALWSaFpS9SIz2AJ+OkTTYTclfW6cGD43z9
OJwRxUmJGQH8HaWnRLA0bL+2VnyJfB6imSs8Vd6mZUllK/KI6YiE5C+lYpwaRG0uCJCND4oNt9O4
LNtqKXUKW7qcs4rTj4Y7/PostwTcAfFhYUbIixpfYj1/sh3QdCWr6ChDChZfSDlRFjnxYnR9cQKK
/CJMm0IYnUUE7y8OBOWFIaFyoif4MCB0xuJBc/i+LWnG+2HxWuT1qeQ8kHkyUsqpJcEMJXzuJ9Fj
qusvIFXOlSEJpymfW7ZpbqfKV1gg6KyCdi0alj6zCNKepncPt+iijcoSlfagL6suxDkeOuFJGsa3
AA28BW6UYALKJGUXddzJ5cGbxmyFxm/QnnVm5kXIJtr1BhTcY6bAxcuznU5AgQ8ucpGTdlNpfeG2
gxWAHLAfHHN8IwX1LlbiE30ZKlR4U5YJpvbMQMaQRFrHn6pvKFxgmoNl9TMb02D8gMOHFqcvRvxz
uHSLMf6sRmvn20m2lHkfLhlwGOI9pOfjaN/FWvbp5MLbq84ybhOstUrIHUoawqKImhUwgk9JQq6L
TyNamVNnu4kmUET5ySFGcLEUpR9s6zBfw8BZAi6+b2W+R7RDG6sAdaFoCZqK9izL9BVfLg01nVhN
JIpfhbRvFeT0Lm2egx0S3BnHw1Pti4vjYBDH9baQaT7dp0O/lGZ3LLX2tszynd9NBKtwojQ7p1Wm
e4Q5dzDEY6oZC4zM/bbX5MNYFqxgUxXUgaXRe1Fuh4DAlDlfQ0fbkT0TZESpJ1fpztcDQ3x66YEz
4ynmnMJYu6PJVGFTK8kQsw6MGdo2t42bMOA28bP+ZGfZp0zkG0KlF03n46Gl6S0Lz7g05LVeQX5t
dqADvE0FXJXYMQ/2PJDanr/XBlSVDuR276XqMasooQ8trxErv6ZSUav5J7j+J6cOXhQKO2M9K6oZ
8NMRDLUgX2BpOv470yDF5r45c1JbPOj6MsXIin72pW7Eo4DxvNTbV+zc9hNSpCUlEsgakO7wxlND
xAX5qPXyrVCsN3OiqFNl7KI0br/pjpwY2Jw4FkWUmmvM2PHa74x13edLOAF4ekuDqOC9X+XQ5Q0r
cQ3TYFgX7UbJlqnCawPSCNHAbSz2VE2egY67U4b8rh/RRdnyxRbZ196HsFrNSoKCEjqmWBjfSxvG
hVv62ZeRYOVFX9YHob/Mt6yJGoJQEtARpXPr9d1zOgEPM+j3LfpKHhQLIg/YtZd6CN5KA5BIDyMI
wZ1aLsXUvBtWcSaHjZvUayk/9hBh3UA3UhL7EPDouAAatb6tGI0HBwVp6kdfjXaU1JMKBwa++SZr
s0fLOCBKBU6WJvVH2XQ0HB3jo/aYtxDRw9zJ6jUgrD2+0C8j/cIeNL7wwfb1BkImH+M4WeSo/fRw
V03AkeFWvrLz7RhurUuBp03NTBXoR/nFYAyuaUJG1KSdsvI3hY4UKJbsF2Ob/ZatoZ8zUEt40uLE
AXmtfct7jQJpH2XaXwYNXa2AMgOyr2UDk31T8i6+KZTWLTpPBamJJDQG9ZU5j2Os70gZ200IJane
zcUiaSC/7pN32xhI9SrTc5u35Tb0vBtApSVd/eEpo4HjkqPIY469H1Vktc/1ht/NHcJREtCs6YRV
yLG/hnl+4/sodh2njDZsdzdyZASg0P8Jw3kjMvSGLIq6+5ilj59Mu4TNIAirG0dn7zmM/tzSUV6n
skQvlU7Ithw2yap1b9F2gRV3C0VmravDAUJP5BIp9NY0MLGalmwv6E3+osIm1mOtXKZs+jMDHXYJ
CmsZgB7HgDTU3rpM6IqrFdU2XdxrgU1w8KD3bjkB5wY8YjQhrJNeeMtkqp6DL42l6ZhINZZ7iQSe
5di3ts7TJdS8JS1OPuj4mFTbu8uTRr+pA9AzGdQJ4KNiVY7jU+ZnNOToVtmpuczndXs77TCQMnNM
79XI8GF4OTF36eBgreqzVTxWt33KcJUiI44z+J52REDcmHzpQdnJEnk5aqo68zbQQtDkV2ujRyw1
ttu0ZHGpTdWt1GNcFcKPoX7n9xZpzDeQdACHi7Sbxzxjifv8G2G+JGpFrzJEeg8O3weQ6FJdfygR
DlEXR6surZYtCUavJSXN+9ozqDU7zMRUwiy07Yz74stUSRrZY+2GWv2R50xvZTk898XwUAfmAywO
IkVAKc3NNnoJB8AcDGltRzeGjKCFKPW1KcVH6hDxYIDjTTLXhjzmUtRbpqWEA2odS+m/xWO2BQ3u
bQSa3bhwUBiyG5q9XXdZS9It7OjBhXFLbFrg1uRhu2lPjhfV3GBloYSheeAGlfFG+2sdmdkN5a+1
X5KXaKhVcaxVEvIIL2DNq/p3SDo3GGQNqEiofCeClc2SYb31Z11li1Q+qeKVUivfwEhpOHjEkzBT
TKBmWOB69bUdyMgN+pPgBi4sK/gAighCMo02jNv21ow6Tgh6TSrXxuoXqeLAvfMk/RDKntnvy3C8
qYyEHVGt7BQneMv48TjrW5zZ3Fr6pZDMDU6H/VtRikOuyhPM6mXdwzzgHsafJOuAgsV0IWD4y2So
CDZqE5EqN/vSk0z4c7oaIZ5Lr2/J/mjT5z4yaeNPAGxV1hxd+ZzpUCsan3bCQB5fmyxb3wi32NvO
YFw+rNDBylZbyWx4Y2CxN7nNwWfL3holyluYsMatxOcEErFMiDLT636teE2P3NtY0pHRjtEgXzN6
ZEfKWqBuiNJQMu00TcNbrVhgXiQ2v/6tjFDs17MoXvI+dOMjH62jFUbbKVY+02G+gqhqhwhRfRAf
DJRBm1af7vOuRSvWdtdPE/GLuipNJvrElOskIpjAnHq6qAcNJxmeuIxycMNrCppm2OK5PnTK6YAO
zj2gimxf92c/nA7Aj5t7O2XSCsw6waA8k98JY5cy2oQNJp0MT2ZGZ3MJDxi+A+C01BT7emYc0aVg
qwo8pfH3vW7f5lKGNya6Uorf83gRuBVigoXfdjYNg12A+0Ht1fdyCq2nOGvO/RQ8V6BEDVgkhTY/
3RDSeizbTR9983OKbZ1G824an3P4p2wzspe4ILvdJPBFrlQNTbbhf0WQRbQ1CGST9BlrGs4Zl3aB
0QiihdimeP9u9KC4xDR+FkNybxXjw1RLYsdGkgeL3HdDT1156kRV1NGfNbCmjdRx7isPcY18vJ+3
6bE2rAbhrZzK2BD4volM2ktNjeyyLss5AtDn+pZptMSQ1+BLhYBoTWe63jxsc5fDg3bmV6WBi4FV
QSiNtxCVxoDjA4bXG+mTaBXnzC9Kx+omAl0QDOWyaCHhKgg3ljFpcMuQEN+0hBCE/gY3I3iqov1A
7wiJzjOKt+7SZQFinRSvVstSiijETZ9EZzlUH4YwH2Dco8k2mE8zGFLRSiAuc8uufaT8t2w9rFxV
tOuc4c7oHESK1dGSAZk1k7ek+vLitMSet6Mb2jN6hVat4vn1FsvHO+uKnV6PAxNozirExhqngGer
y35ahsGRrghssUaUa09zHhnZ91FYbvUsfStoJhQUTOxG72n2kfrqaLdIaZ6cKgbrV5lnx3lUq8di
TlNKMVQtRsyYuj8cTfD5KUdnoaIqHlruyrkF2n5XC3ubSWbvNARCge5j3fYhPlYn3JtW8NiOBHDX
fFBsyHTXVpk2+oIJP7UwHA4O9UDS3uMVADcxw2K/2Jm9tZngF7HIMFTpN6XSv9cDAIksP5B/B4Lo
Xc0JXLUlSi1YcmzNaZk2pG+UPaWSHOlFQNONx2fA+82+KmRjsxgHNnEoBJFHVbfUxB8Ly1BW/djW
YDrHd+eLL1kWBxGJGYgQnDW6mU0P+V9tI/xhnIzrt5jVlWT8ysXF+tOBIkN8XLjVkLLlq+bHQiGT
IrDve4djpQXdxMgX7Dg4xujRngBtaeb5U8XuhGoHewY6/kQzmjHUV6ZbUVFf0Nol+LB1gRasbVkL
IpUVy9igXjGV+mZu+NfGdkxw4V0LOypsQoiEoZsDwuhHdQ2Nik2wMhef4iuprHsYImcLhmPdUuJa
9y2/Gg1fmlBtN8CoDlJoNRFGlXG0nRLZdmOAezfKfUfe1XziOjoiy1lZFbO61mvbbg77KPpmRbXi
PNTxRS+q14xRIbRPVM5xPlNmImTytVWijWI4y8wgVpW6DnCAZxpMhP72t9OwT/nrcVTeLSxWyMBp
oQSHopuecwM93BBAu+cR1QlwC6vHgPgGU83eYNgdI+zH4VsMBBHm9GIuG3iWQo4vu/aOV8yQFU7J
YUD2uNAkLbCNosMqm+w7LzI+WuTxLkHtb4n+4gSg2pRc34wy/ijrM8FYrqbL9VydAOvzGuBjhj6n
NqhQRaLsq7p4bWti3OEse+qpLdOVYYGNRJzj62yem1t0/Gvi+VyaZ4tEv9aMesyrirNHS3Qeh+Rg
KJQQM5PSUXwZAVG45qfI2GLnuG0tqPt5dpgvX+gX9xWJBAMhYXH+JQvDy1AUj8Ql41XLlkFPzzwP
5hVbsqD6ua6S+Q+LrtH3gPNZWZObXTtrBDM3TuV/JRnqXAfWsWWSLeS2GL19WUzPcVy/2gqPekLh
i0bjVFjrMrOO5iBZF8PhiBT0Cw4gbCzRTn9bl/Ya8wIdqfgtb6wjLSZAScYmrDkDTtsozJOhroJO
316rxEFxP0Ac9lVrxzXd5gErIqbgZOL8dWOjaNZajHIzNtauxJSAwF8dlFXnJSvZTM+e15ymHBoC
Yhxv+NroCtWbsDknhK64Cv5VHrVtS+/KHRFusuW0j4qvQ6+ceO71On8vOrYX5UYMOBCRSn34EaXw
sLOfnL6HWY7GNcUFrvbUbrFumCzvIFQga5g/fx1rCsL7B8Wxj2pA9YXAg3M6Orv5XvHIBl3kct/k
gcPnnFcLFDwPbJgnMtyxKhLBOlbxrtYGMijmerPhTVvNInbdltppzpb1vOApT8K9OtovjWSlh8CP
/niP6ThAPWoW33oAf2yri1eGKkRYJbV1PbPPjc99qVJrlJVJaAXLX3IBDyj22f0mHKluxlfBBNI7
3vx8+IxOuHMJOroIjfOcAtzAYxF8xPZHUZM4FGSH2SOmM1u0Ib6zYqCaPVf3/d7ECW43D2wDPaGd
YodXn4+VQLjk9RbKhNxDqE8q6J7c+Qib+KYPaCDMCymu57Y0utdeoUoXtPJYCPVURfIcza9iW/Kh
qG/NvnllMUEZb+L2mcVBlfmZI3Fuqle0PediVFbXkl+QyCMR7LCRTOOUSF7BcrSTH+DinnsYRR0d
UygEvVquhgxWREtsie6H30v9HRhFV7f4NAXwxlTxl2HHPBYECrKkHmL2UEdEl7SIepPoIyYYdaHr
LcND8BgBDoeP6V8wtsNmH+qtEzevOsdbZC3v4ntNEgoqShLMFgYE+/pVHfln1irHudkgShVPdQA6
Wzt7mkCUOFfhbeM032JBRky5d6IAeq/C8Genk1zIY3k1S65JWkHBVQjicD1MWaK0dtcSJhRNNFBy
YpfNywNlZx5K3+qsuAmtCW7UxLYwB0g5Yqxjet10BMu4JbudgH1rMnr2oqbeOh/dpD9UxMmqCKJ7
v/dwnpkbIPgocjVrl+ThBfG9w+SDh8IqbqWnnGNfOw3BuO/aW0K3SACzyn6RdJ48Gpl4EUm1GktH
fdAMbicHqLXFuWMSwIiKRR6aZzwaO1C4kJ3VelzqPlLiPPwSCBpMdLWndTJ0x5StwzrA0LRBpZFi
k97UbLmZYQ3/pTcAWcEKhufJXmah5qp48pPq3FbqI7jU4CkQ1ouClqlBPeQ0E/DqwhKub1vlJmM1
iJPI2eQy2g65qFYV6iwXaVVfFOvUzm03kyxAvaWElm6woqzDJzW2Zi5xfEmb/LUZspx72s1Ge59P
FKBIhk/y6N0nE2FnJUfbpuovMdJwWyT3Pmt+6AKgMkjW6Fw+p4OugVUnJghLR7QEWNG5XcLwYdkJ
I0+vvdl+c6Nb5OX4mXWmgXg7shC/FrFbR0UzIo/gC5VFHGagxxjhhqZ33GvHKyR3Y7BRacL6e1bY
Inc6TJZC3PYi9lm2s0DQ2lkRFbUsievX1ilf0TqmVNuXhH3Wix7b0EJHI4/v1ln5slgHHTyzRDzZ
pfWsxXyQakMmRh+pDCw2xqdeWw0tiUpU5UO6J9PMYYhaRNM6bmTMTzWC73ouQDb2GuusL81P37Qn
JjOTngsF8Jj1iYHW3A3RseOyyIf2udeQvl+bWuYQXTy1fk3o0DSxue4Rfg6xcWLFaUMn5MassMdP
g3nhRm9WzPsPBMGcRQiXOcGLbzcNYobKJ+kFrbQR0xvQTOtOeP1XO6fRqfWP2QcJHx/gaU9xRgG3
WJkBg0EwZO7AND1PmJimXq8niF19bcTeyZ8m9k7dUkmZZZrEHhgyYlZ2tr8OpbVQSEGiAqae5uXb
PBSwr6X1Srt0frV5nhT4UOfZ2uus8zxejBoDev/rmDbPgjGf9KjFH2OxilXaF/M5O4N+nCdqrfAv
10bdf6QR+H/W/v9fiQ3+P+n+0zD7rgzYfaVJL2hM2o76Q1/zdxKAOyQpzXuW//HvfZcBOL+oFOyE
Q8Pe4PlGmP+3//ouA7B/0XDeUn+wNUCTwhQ0sP8lAxC/GJoUpmNpmiMExekfdQCSn6bXJ9EQWI50
/hMdwM9dO+FIet26qXG6VL30WeTy+f4AMqPmEvydJ73H7wSSoEADCM+VnXr8F0KZn0OOOYQlpSEl
/XiHyzC/hR8OkZqmwKAawvuNj5W6z5VvobL3nPQv2p9/cCa/OczccP7hMJ3n+LVdcpi0ehbWUxYf
f/hk/0BO8HPDej4NS2iGac1Xy7nKgX54/axp6WTjsF4U9S5q7yN158v9nx/id5Ki+Rg2LVzBJ68b
/P/bc8gJO86snnO4wSWwrg5sS7aQVpegN1zHTV+rm3ppL7oVO+RF5RabaC9u/vwt/MFZ8gZsPiVb
EtJoc9/9eBWtRgNIqWUVVvBZuTyxlaWI/eug8hvd0Y/R1z8fhRMUdIgdk+BrS9V/Pk8lUEzCQ/uS
tfUN6uaF4b+TsrP4z07lehCpoqKWaFws+dOpFF1RKIk/GxiRvvnJl5yQe+X1z4/x8719PYatIeTB
leXMz+JvLpfhZbqjwRYj2DK6L72Lw2bR0iDW5Kf/qwNZc+//h7tviusgLqJZak7qnXavlijFgl0T
PP/5YdT5ovyYSP7TCVk/XTST8ykiHRUiqIBwQQnoVqlorrCvJF8zyJcA8s+VqXQLootIhyiI6lbD
cPnn78LS/+C6mnNapGpYUhgMkb893YHibqDZnK7mqy0mZofy2wQ+osypROJcYNPd2I8pyqlVmVhP
eesARreLGVf4HOqgXxIJqi9AnbWgHIgLFgo5ucVkhKgEdkTmCAIDUKXZniDvfg2ikgCNsWuWeWZh
STVZFFTmeGLr/aaRy96jclyphU90Z9NUbjpBT9RaNvx5gk7PqIU/QwxZ57asiJTWSbdlER5knn0S
ibQN/HCvVNi0J0pR9chuuGEJ0g5lTDgWElity14BSnzBDYgqOQgPTpJN8BhrotTwiuwwK19wygIK
1ij0RilpJELf41k9mbZ5IIzleY6TCDTrBWbJfuyxkut4MUm/PYwjMM8AXw4JtN69M5i3QslvptKB
RaV/07Nir+FzWCmsAGHPPxfJHBU2VF/jspTuQDjPrtLaoy7SEwXSd10XrLKn+eawiPshmOaLSho3
OwQi1TAtQIvH8A0tzsS40g3GLrHIpC274YsnY30hlARJKa3FfUiczyofCKizjcKgRNWD7PPvooCN
Wk5JNPNjttCCWmFEYcnX+699W4sdsvxXu9PkUljEkmbZbMk0JRaEEPdwYpTFTo8ajWI/JvFWTuCr
AmK3cjj6iw56AOWZGkU6zqxMPw3Sueny6qmwWIzrsXKq4BARu0FMdNJ4SLGVXRMlH0EOBhPgHkST
+y4w3nqMaUu7pGUMkonORsIyXwUPoE1nyxifcK6i51WaOxUUbgIo3gHZvwh1C/p337NLSjwIeh3R
OrV2T3ONqllmvAlroFAzbKn+vXipz8Au/McIRjkaLnJeDMwsfYKc2x811CISSi0b3Xcz7tqV6cPv
wFTVwKAvXnP28sju0mI3aGDIJCz8tqx3Qai9VxkbZTtvC9oRs+k0ZosVJbC5J7olCM9iXiHp1lTk
S6JtaxUWG5YdZyLPQOLIc4uiunN8aC4yIrsWhoU2xCG0G3uNEPuQwCkfp6DaWuGoLZSmFYuI8WMt
iBtbTS3P5Di9hhbd0shUSwyf4gXj5FcqT+/I2t7ZFaGMS4ql3kTmMchZqVsJLvHQYTPiZVAK1VDm
S5FmN2GXaefSbLlySkKF1oaaR8mnjDJ71QXIsQeof092Ati17XFA4MLeZbZvY0NG2IB1Ekp0q9Ur
gMLttoFxHRTA71i+EKiC9+amsKZyGfpsdVq8OqjM5C4NIRo7yGagdb/JvDl3iUWyRHTwIdosQ928
TEI8mTzlEPPWfBgryy7v26jZyNB8aLIKkLj9WSmDuVbYbpD6kahLAPWPGATue3+E3TAGJSbHhsAZ
VdxEavw1VbubjrjFfOZ2Z/hzm948kDf0pWmJ4O7i+NFR7bXEQUEs9l2rI9Uzk/vBILg7FdUj9Wfq
i/+DvDNZjhzJrugPCWVwd4xLxRxkkMF52sA4JeZ5cABfr4OqrlZVtlRtbaaNrDfaqLOYyUA4nt93
77n+eD3b4Ck0YnoYOK+pG15QN3ZKKAZZtf6IeSIx4x2ernu/rdmTZN3XWMU2N/MB0mgsX4RwX42k
0OtQ+28VLFSuLpxYEB2aVUQp8ZZMAM3sTlWybAIzmZq7TksW6qlzaNvuoa0V+Ot5PAVRAwrZVd+O
WWa7tHVupQpejWJ4aefyRRc0KKN+JXH3bFfc6M3mKoWmJwKB17LiCW/si8yGRz2aF2ZqnDT4dzdq
b30YqHPASR+0tEZVFZm+xiKHzPe5HN0rinQtwE7Vlgl459kEzyFlvPjtcG1CpuIAJo0+XeUd/b8Q
KbBbsO841Hwv4hXrjuwUZd7iznqIRgrPYu81toEqJvSvGNmHqwbwIU5/jxK9T6f2XrXVURuwFKuB
wtfoPuzQ/yxBmYHgP2zmQMsGNk2ZR3wzyc+YPreDO984ARvapP7wEaTWFmtkkCjcLxMJGHSQ+b0z
1scKfzsgyvyia+Qm5BHWbrmJ5bQj/8fq2LO2gdPvbbc6Lx3dG1PTIhHoSJ5E1T6xj6aDl3KJkb3s
ezFUxVXbCEDK/fyjh/kVJfP1mBpwYsxXZXsXhid3GM1oc6ogWEl1jEpjV/v5Q5uzh3e7ZFyq7cb7
RjsITH5MP0ZI5wzWsqG8rDp9AE558GqLL34+0yslMLbWHYv+pgJqa47Xhpm+9zF4rQrwuEc2pQLY
js6wUwmGIc+7tBZ1fpqfkHF4zdHmXs15sSq4nRA7mN7YvT9pIS+jIrqqUvVYxMFVB59y7dZQbdLY
PrqzQwAqZ+PmDNl9h0kfnLZjUyRR0sqh6qtR9rQo6Cy+sQLWNaO1zDoeFVt2cqwdizt7I6CK95O7
odgALVyAyzBUhosF3A/Hil3ccSLveKQeZndHjP+tbYfdpFM+ZABAMsjJSc3w2tSzTdLPB2HhxcMx
MLq7qAAN59XN22CSEhpCzkZwj9HSmwKTrLHQYQoI9fXsvhsVVR5F8DC0C5tTY/eh243dFazEgZbn
SgpWmfRREPQgQRRf0hC9DaESKclXpfSxBnQ9268gflLm8Oon8wvdgRejqy99dhC5HI8dhxJY/eeS
sSfhVPDC92TWV6NQ69HqNkU5H+FvsMDJDiYgDFil8lHSdApv+UZDF4W4vbbGdMvbYGfAukziD836
FoPbG+EhTCTlvK/YN1TGPVF7apqsnQ/HYu7IbKYwUbvwPefFtZTXBR0VF0j0gT9tMNiV/Eaa4rsx
zqL80tmwEdOtLL7rkKLaCr7b/YCRtgGxIFVrb8CHoaK4pdi6rfpafB6cSrCPclbnDCGsojKOdnVw
WFCUnT7207S35plfjj/766Zhr2akFi6OSKBZq3ts894+zM6S4iAX4VCvHbxSJQuokUE4JkIt8E81
LZWnNSuCPtHHkdmJLrlqJaXXb1AC9IaQKr+qNHJWAQF/Ou9GdrRwBW32YEv2e2FiYk/F2yd3Jftq
CjYwi3r7abwzq2zTybr4UmkX3o0Qy9Gs1k747rqXUAZ5PeOeCLEIkZdpfWhLwAQnDnX9LES+j7i0
lUl3lQaLDt+cM+1eNa64bnrOmOFGsBEuwhgWSiIufV0fqG/cSOAOlC2thJeZ+6rngmFW7tKMcYH/
5kjr0DYFKhdQ7+HhiduWXvjkKSs4BKp6amLzuqcTdQc7h54Cy33sjGE7BybFaVgwpjQ+mTYvUINO
NOW1u7iY7qUxPS6nBAbvy7YpXkynfCSIeAvdsV91rnPZgoLs8uaiTRxqqdsdO/EdttGPJqajlI3y
kLqvNit5yiRzWKTEjTXnf9V3LHXN/seo8rcpE/egm64SuqS3Re+/uK5RXswJubLWSNObYDQ6tF/J
1sDL77BmJSBqo50W7BFELot/con7H669f7rVLLeeP1ziGBsTCmIzkOz2VzQSOWie4uH7r+9O/9PP
cBQucGkrB6HoJwnBEiIga0WO1Ilfxn6X+S9Jd/7rH/EPuQrkiT/+iOWv8Id/RlmNFjUvXHoRf7dG
7FzTlweIDNm5k/uE5PBQ7v76J/6zf9RP3vIUHrhtGF29UvpysA7pyGBX9v9EL/hZQOLqC8bA92xh
K0UU9qc751whY2Ue4kvbn5ZuhYTn8Nd/xv+1lvr/SSX1PQRMD0nzf89J/SdZ+BBd9U8q6d//3N+y
UtYvpqLtwrdhvEsTJeV3kVTIX9gie7aP8kZgjwjD30VS5f5ChsS2XVvyPKIU8Id+D0vZv1iclC7y
KP852yQb9C+Epdzl+fqTKuJ7gkfCJzBrS1P8Klf84YkPMheoj4ldpWL4auHOQJLEv+Fz0GYXYKQz
6sDNLTrR0fTjKxEthRNccbjGMaVd0T93LAPvuvMSCnQnjJil9QF7bUvVOHC7wNvbbXHtx4wWqcQ8
O3Py1pDdxfDoTe0dRUjgguvgJTVz3HrdqSP7UM7syrVT7UUxv2LJIu89PBS0t68rSz1aS8XnzLba
0HilWw8Akz8/jvi4tjnEZUE3zpYezFdlaHOXkgrhI77OFYTXPM9vnYQc7DTqnZVRMzi/UI0Nrcm9
Hc3yklshx1dSP1ismOLSe5368Nx39Xet+3MkzPPYlWDSAzyCcODC+CYGwb1a/HUdJ+8fHqOb337/
f1QRHf/nxAsfrUC/Rim1HCmtX0NGf/hc5jFgmabROIoJdw+g0veid8WrTV0vCYyhfIVT0G8KLAhM
DJ3YDJ73zR3iZFV0b0WYz6vA37WslXkVOzTi5DnLLx0+ME5fsXPZ+RXmcoLq1NWkxjE2GHLhlWxb
uOaFYxNLyY5JkTwlfnSHr5bgbTkC2mbXaciPNMJTz+D+MeX2Red1BLVMVrYzH0Y1ArauKuofKhb5
q0nlO9XkLIcC+V5qXNtsEeXQUOfJU79F5drFbvEkybVmERjKiCHQaxJCFjQUbkvavjb4uyhEmnZu
0byWtvxIeh8hYhpeoNBxlVKXsnSZFRLyzQaocATgcEOz88lsKer28+qVEPs+twDZm53x2mSDSzuf
hgWT4WrFlQewER9WU8U0XTRkSUKTel8HymRfHDSu0xGgD5sM4lqNT83hr0f0JYVn4a5nLlr3pba3
ZtAHOyfPrnwFxCUys89RMPRHvDwqxQTDAuVE1eeJXpiTyNsAd6j6GqIouOQLuTj/ZUZsvpNPFiUu
oDWtZw2em4EMHh4JnKdx7Pn5IR1/Fs4qgAb1qaSYPRDZBasW7gKda5zCnMI/SjTeLQPmMTHlfJvk
lBxRl6qvOqFvVD88617f4ER/xoooVjGhE+5xzkOMTrkyWuecusYO5BmGvPkZkZk2mMnkKZrufB2s
ChltK1VtdYc1pFBPLJRvW2lCeDceqIa6xPf/wyY7qBQJgjzG3V87jEbS7p/TMnwcUw/rUk0DcQwd
fFXaFJTlbE0IVG1clV0EvcK8BVo0q+nBqYdDPtlLvIxGGvXQo0mNSX5b52xzRys4B3q6olTs4GTj
vi7FWaX59QgQCi1zTQ8lQC8KeiAET1V5E2b9g03EEX1CsXG20jd+oUhDE/SmlMAAaR+qy+ZHM8BA
7BO4CqyHYBBb6XQPotLDtsladL9WHlOQ39vEm9dRVd8w1+5wt2x5pi+qYTpO9hgTV2FcN3TxyJb0
G0LhHZSyU2yXt55NLAfcl4GJ1N+MotsG5WjQVDzSB2C9FFb+SLkKXa32Q1/UixTsWXfzRNGyEdN6
AajGRYmo0AATvleLtlI7sbXOcOjwn4WXRmYbATdrXqt8pOAnCy7cJLvyIskxqTlzo9BYhQu1356J
DpmzNClFmNy1Y0bhZUwr0CHVPY9BLAq6TLE61a41bjM9gsBMaIItWKmszbhc2FjPAzWShOhtlOai
fmD5bmwtBfmHzAugiKXOzYttauDSUa5GnDIYkBZGgS74rhqYAfyKAAop0qcszJ7rpd5jTjMIqtxI
c5tSTEKUjCnaa9ejGVmboYLX7dQ6XAOwocxbitfa6Ykp9Xx8louol7rOWlTeRyjgBToa8AwN43kx
fJShu51GBp64doZtvvioqWyq+x/2Yhf2SnWGwEJstvffXHAhK0tRX+Qk8xERaD8Y/WWfALQeqLHE
LIlYXybZPWnWY6h5ypNUnbpI/4CVDt4WkiiXa6Dd3Vsg1BcXhOuoxYtKccOmJxm8SsMkwN8QEiVw
uHOV/imDTndXaKwO2sQfoeYFxEhfnY03vRLFO3NosRkV7dtxhjUrNVP7eurHeJs0C1sj4kHxreix
aVKNeWQK9mxzQJWU/iUJNnvj+2rEf9lubLgUx07PFLgE2YtM62STtuAyotiNN2Ws3iGFHPLZeJrM
4qOX3nEK3Mslm9KKbB9NVJtZUkcXHR7FOfBwOVGpuC7iBTvK2LOuocdgvhNEfGWznzxc6kvXkfJN
n1ctVkUPeqvvpx42zTR4G4ZI75rQ6Y+pQqvr0wLlqR1vVeAuv+XGPGLOeoz7cj13pE7cgouFHwII
Nqb6S7rFNWV+ZIoJYDtmvFjGLGRU/R2m+jMuuEWWySUoCX7Vqr3MwWRnEWkTEXrXTTvVhyT0Hi0H
7a0fu5cqRsuleBfnEURJ8ya3o9NoQTF0FX9/qiXIY47tFsn+hCfympLna7x7vDbz9FVBTiJ02d3F
TUgxyVjfW3bUYamGUGmEDzJOjk2eXmQBfRm9QymmrLGciDnDJ8KXa5ta9R26zA6jxEvtLIXJDfFe
lkfnvu7fpmppaM0HE5OOxuJcwNp2vfajtPrDlLTPTgpiKmIWgASHOmBY4yaupyuSC/sWbdKwKGWp
ISc9M0kAiYiqBBGQD+oQx/UNi5h+LVTyPLacsny1udxj7Qgzu15nNR8Y7WMOZt22OoAkqa/9bLhS
M9jbEpyQxXvHRv6mTWA7u+UFXkiB4KrQUDmqdWR+RIGf7lLeOVbqXFYElVeZoR8Lr6lp/qC8EsIQ
Uc7+zNwA0Tihjaiw0nhXdW3Hb8WCiEbk3BLhROcZtZURjqVjmVbGJcxCAPqpXa5TUGJoSjTVABPp
tg3ParpU1GKE7vYWgvo5B2l6CZEYO8uiqrcG5da5Q430r6d/DOIVA4vBGzao7/wWJNaQPPV0RnlV
s0aWOASi2c6JcdRlvaYc9qHyrbe5a9tDwN+TjFqyE6N+9HhSx9K4BCd5NGiJEJxIVe2dmgLOvLvU
ygyMCXJwtlHhPxJk/5rc6UOpjk/HaI9VapLdL2gxM3euU70o2E6VbA5D6PhIKuAJ7OECvT5b+znP
u4CnQidOCyDY5f+ojngcZeZCnnxclCF07TlJsADa1wAXHqVEXQwNfQPS9VAApq4Tst8Lc9wqn1UY
3ZbwfTkYzQGwGO7UnOg1bxQcWV0Z7EQ13rglwEOju0jL+RDMdCuFmpIjdz74RZI/DLz2diXFkpMp
L4aGSSghG3jPtBodvTJ7rcXw7fvRsKeQpj/WFq9ZB4ee0Q3rph0u6kjeqjoC2ELjqxsAB8GjhQUd
ChfWMV4vJkUAEXSqOm8eIHVTRVUCVUbp+4RT/JXmVLg7FaxzFnHoXRZlNBU08tvcycnkLPujAPop
/rjvJT/a9TjKwT2ZbvXR+lSqjtammBPSWTq5LMPSpVS0fHGL+KPMXRKEgfpusvClhme2gpcsV/2U
XjmLzCqiezHRP8aualM01cVctHdp5VyVc/HSJvZTNbf4h61dL0vM6uVtkHpvgx34m/8g4mGGg/Jo
mEnGN0MW7ylR3PWYDbcIqBRh1QI0cd9U66GoTjlmv0NVfUQLqCDphTp0Bm+ov75q/CxALBcNz4Gw
rFhHO9wp/yx5VKZZqRApmx1cvIORvSuYfDoj/Cc/5h8MIPwcZXoW7gvFWg+P659/DjWO1qg1JKrW
HpjFmxLKz0zFESXtesquiwTAlduTLu3jF0H75NowmqsimR+kw6pABbeixJVNTyLrNI/irri4j8f6
LgibN23PDyr0jkPQ7v/VX45j+riROCG5n7NT+fNfmq60RrQBSTXGwYt2JGYpyNG43ubXH/Pvrp4w
/v3h1/0PFrP/zL7b9r34av4Mmln0k1//5O8mM4n/RCFN4Kz51Wb2u37i/QIaUDlc4H/zmC2UlN9N
ZvYvPG+Wj81CKh5rj//X3/QTy/rFwrKF5fk3ZQW40b+gn/Dg/iSggLiRJt4mQrMeIo/1k60kqhoa
SWIipllLEInd45FN3CYaFm0giJ+nCnqHIbgjByM7Jpnc2LSAq8YRm6nMfjhiutC9OpVVAP6kfsw6
RAjuBdeQYIEoKIKAFUz/g+/yDhVMQHrWh9mGIDWEF1ac3hdGT4I5IngFgmqV02zb1xZFQ072Xs71
VzpMAl85s4crxk9eMtT+9v6dCVBh1QflMdekBizYBUJGl8opR+Qc9dnl7aM1Gt91Ft0oV25jy3yh
zOLWoNR1MurdPDnPlj3d036wrbS6sOPmmaX5j96vrqOUd45BlzTdm0jimEnB6z7YPUtILwJBWhQv
o1EcSV0C1Qysc+5bJxSeM6/ocMPbj/C58D+Crv0cUiZ52aTrKM/vIS9ed4FxNnOfu2M3cAfqaZXy
A1rUZIzmIH1+VW761jqgaSrrGyg7bm9k8AWUS2LHEtMan+9tPdsfuVNTcx6zfBaMTntCUJ9uQKVO
LzqqMM3qK8D7sEqoWFyjYFAlkSuydzOzIOYSGt0AgVFmXOyMxHyDpZDhrQ/Sg5wlVWU5VBxqVGtU
+6ZYGyAaNlZmEnisecmqhKfCJr+fJi9dwavebR3cvcXOjTV2m3TaSVz8tkmIOaictznmQuYT0VoN
vL1XbBS/WhQVMbNF006LI2LO3kHpEVeQwBwMVbCXY4fUmPlHUSXXdpISJQxYs6bOo5hKipdmNlm4
Jeks765KyW02sHjvBFa59xx9W1pR9E1c72byoBqQgeDKyLi7Kob+lp+HgsdkGZYUf4mEQTAS3Kta
nT0Iv/DOTTDQdsMtLuH3s27S/i1NyRuwmDp1SzY7cIf44I41mMeeSFOj3mrifIvHm5ZvVpnrPnJc
gDzeB9WjOa1NqDHV6JIkgzO/YZHWrRon+gwTyqNSbW67kUEFpMqH6bKwsawj3MS9as1+S7brIhas
70vdMVmhDcVUcATaJtot5kvJbi4L2JP2Qr9Qv/s1JOAH/WZ8NA3vu0whBpQ1leE5+g/LZPOziShF
ZRLssANs8hGG3JAT7MIQQLwjIstnzurZUCQtOocMOcn4WzsEBA9AkqZHp/c3OmX61n3mrqzaye9a
rZizaXJamwYihV3Y4QFe/zXtgM+FrGbs+UbF3bufVnx3x02wrBitshNHrBTnYRZbMRnRRjXROShZ
uVVKXzBTv7hjcEhJRw4T3dtTwHowZYrC94M3v4rSlWiNl87lMWNEexkURAE1seNL42dNCdXS/vCW
Q6hdmwB1uY1Y4a7GMneYInGhbOelKZa/Rf+BZyllmW8dR5cPJY6Bghvh9TQXTyAXuM8N5J7JxV4m
Wb9tzS6jqtHn8w8yTdgVc00nkvvJGxYHExVwwzycZWn0UP/YMWK7eCi1uGzn4TEvvTOWktPUO+yD
axj1Ljc4+ubSfVhlN8Kwv3RsvRPVeJpCpCZYvJ9WAUHVKqurvkvvnJqjM4e80qmami54HI5TbwNw
oTQ8tFfDmN+lsfE4xvSqxcYQHcss3RRe8OER383c+BBl4DC9vCe/OLw6lX9VqempmJp+T3TxyDiy
pdWzXWXaPib5fLBEehUxp8AaV8QuqX/Q9V0kp5MdKJTOyThm6WivO1191pm8IIi3pn/vnJrTA61x
XEDBQvnc6djDTm9GLy7yaXgMC/WRTSTpK/HeKdlsuAqza6xJsJv7vOm4adkwv3TTHGIxUayew4XQ
1WtRh3KdjMadqe3XQsXO2kmIo0rvsZakmLBuQfSJAMg19JMUjpeuWZpiXDWozPZFsw9oSd5AX8bw
FEiQqYWxssASTvYE2x14SWTGAU8U7WbTktsNYPlMtf7suyVzULbngWoCSva2cvC/CYZcglg9CztH
vU29bRYT3UdVM4yQIyCyH0SpX+twSTkpky147ySb2bS/MSQ6q0QVB8o0PkePOu/UAnffmR95Fu1A
aLNWt8BCdDq/L4iQeHV0Au/GF2vgIlJm7l6kZnOAevrDHBIWGeiHXmR70KTD/VCbT10yfQ9yeqtN
qNe+MCj+w0Axt+bG9NnpA82AouYmO1BFVyVVDOsYQukqnwxYIZRrClo2ZUNQKsRNsIaaQ9i8pUAk
tZ07LB13JddabVKYUtXmcw1OjVM1vZ5bIkxkVkZwDs5bGMrXXi8tTIFD1M0/zw3eSszS2x74wc4O
7E8S+eM6iMqTjtsnb6KK06VIYBUFwalfevIyiV5WcuNHzd8USXVkUfBQRdZ5NNGOaPPkLdNhbRXE
lFOaBqaaik5p3BVCTltZY88MSveyqPDiwU9jNMFHBg5i1brIq0mz9CzsszQ6O03wCFDqKhzSa8Nv
JkxpM1mN+pAO8roJaUrjZp90xt1QlyevWEYBaht6u93LGe+ileF/CUq9MqrpGOPssQJ/paT8kUBm
ha5d7E3hfCXxdGYPuylieZ6t7qS7mba9JfvOCEbfBFPUivTKhV3Zl1Vo3bt9upZh9UNOREZK+4P6
pk2GyBFx1aUMSQWbZiyqQzgO7TG0ZHym0sy4GDw0xXEiWD0p/rfJYFL1Ezz3nXXVdtUhEhPh91Zd
CN+kDUuHinA4bz+savTBdBX5TOuUlFSZpuMBMg0hRat7KkxSgX6RX4K/wls8yKuuHy6tWX/TeIW1
0k/ov4BhMUpFRyBeIl7q822M3WVo0KjmmPxwmQfgWACSFMEUb02D76QL0mXdWywB6EzMYog6UrxX
ZnCSWgEBDObnikhSVzXLEJHkuEPmo5HFl2Xb1igIxIX7kXULpXZUGqPvErSRWBx9KkVF+GCr9i52
4C25IAWwYj9Zct5z8zkGg0ffCbljcCP3S087YWuEIqN/F07KXDO2rx7s8xXTqyTCTTNoz3xB/RuR
N4lJxx94hWdjJ6m4AOOFpA2IuLJ3QupP6YibINQvDnhPzizcEraxtUV/C5X1y3doDWiH/pFJfoRW
DOpnFMAGBwS9uMg9MKvVUQbBGR/KRQouStTE2CuMsTP1a4x9/ZeRFl+plUIb0WDcU7KaQ3KNYeZu
lEiAJZVwqd/u7Ga+9+vsqp16PHFsJFRTnXghYS/NKzza6bQeKvcsEa5806CnPjozkuykpnrKi/fe
8gzlU0e9Kafpmu4iiuLr9rIz6dPqyhNVAq+grw952IY4tZMLV7S0g/GlDdo3cxIQf3wctOQcEa7q
DFtxhfCgKVNOLlkUXZTIYOR0xNo3srvZLh5rPz0CH7io6IdikvQ+Kg0jsZLZtVuEL1yGv0HVcKDS
WnYpDZ4N0x70Jsq7s5sGr+bIi282YdakWUQT+yxPdCU+AObAaqWbT74D06ZqMB53CjZxRdJdqPHZ
Q1Gz3SW1l2DENneFY50LDLRQ0+FeTx7ombRwrV0xQq7yRnRAEPzqupzw9biBvrPiJsCf1IRH9Pp7
DP/vrHiAHejoCqjbyQ3NCkJwic1thC8hueIruJ6EG4BjVEH8CtgNN6uJPXSKqFakQmDivRa1+yaq
HgmVOJtk6gzWKDUyclbAhpkxruXnKGddEjTP7jAT6ff6cudK6EQIoe9cnSipaPYlHVW7gDF1bbjV
g5ngp/ON9IZYxC4En99VHLvGgtMb4xZGn9/dtrFxVCnoTxZKGOc8qqGzcpfBQFy5UXIaQnYv5OJg
Hy93lII6Nm8gE51XwF0cNxUbiq0BFAQTJjBXELDs63EXxlaydlok58iz5dYdKSIXGPC7OcDSBKMH
aA+TH88QobzKkiiN6ujYBYg0n6aZmOQl10z4XRzj9sZt28fanquNEXqQx6zyJUv4B8kRMufsPs+E
MEkkcgHNyXT4BVPOQAV17aT3WYi3KbHCrePDIJP5xUxsmssFd9EubYnYdwX7cwvRbGrHtwrW/567
2FolE/MhPnQVU8aAYLwsHFDo/d52V1468vbsKTNn13EfzBze6FnlVpXJVTDPr6UbXFvRyDLXJj4c
oDfOUJd6jec46Tb/kQ9WGFgzMvhQ5dcY/ml+8xd8Ru02v2lU/+YyjOkswMr/3cRybL+bn1i/SDC/
/am/W1hsKQkBYWBRFlzT3xUYaL8+kjBWFLC+rkmq778VGPGLL0yAvogtQgh8mf+twIhfFPqfgg8s
+V/wRv9XFBi8ND8pMMKxSQ2CBkXD9BB8flJgRtmx1bGA79h02qb+QCkOCffClV+GgMLq9t6Vo8Ud
AyF9O4J7dM/ykwEaF9lShZgZFt+HRnCQz0GzS1pOPnSea2MCgtS22NBnJHp8jEmd77xMHUnSmKuy
TY7YPw+sJ168KjmmWHWlnnA9Vsa3PdjPOaVvW+3Y5iV6b7czKv+dGc5hfATlSPPrw5gXV04qIBND
AtzJrkm4CnPFgcNym7vtIXZxHJN9fiGp0O/srIuxM7jlqokcpgJz+G7Cd/q3cM2CyFgHc3X0u/CG
ZY99SEOW3V42gi4XeoSB546EobFt5qOVr7nsWmzwDYw0cf0hFJOjy+sfV5iVcV7X4HYo29qUrQDC
03mPrhH7G9ciIdPnlJUyFrJHCaKtF4r9gA0B33x+EYRIAYbl8UKpT/Dsp7VFszAxl4aUdiROtKl1
2DrBZ6UC+ZvBvPpsloqJCfepbRbHpO2uA0MxfxG24fpKpe/43abGl58AHgj6p5ptvM6FoENXkk8J
nizNwllGBtpW17xqAGlk//SqlMxKvsLMnlN1t1a2MtaR565Bd7EEziLKuIzsPZmMA9vYjJU4VcLL
On5kGzfnzqs/CByc9KJ2dnlXoxDICvRxL1FBMjp+qhxFK87wwVJAx9FYS3Aj/RM6ZUp4PnSIY3B/
CfEUcNMuSCBVAxe7JuIEzdJ0o+ZoW5aEAlgm6JC6WIqx421kNDNFUYAesx60Bk0GxOijgblV2uu2
ah9lZo272VY0wntbelWSPaqC3mtfvNUti/24B1nVKD5xpKsUSMrEUGAPy5mp1zos9QbbFmtVPwDB
MxTO3p95Wfg6PmctzKvuzTNHtXMKAjm1tq8VdeirORhm2reK3WhUHynFMmvLxFlbG9haIlzqzKFi
awf9hv3l0p7EW9hr1rZovXWfEgCSLlacmXphvhMBfLiRsW2i+WXUS48QEH4pphfLjx8IswHR6T5j
k3xW35yYXm5KU+UbQ4NhnYzm2+mma50VJ9Pk4De8N9j360Y6B1Evz2haw5rMsZgb7PrHMLtVqryN
FVpFD+wsCl99l+WYFbmIVYE0TmWRfyDaYgXJjEeafLemZfXbeSp5CVrMORO6n+FqHDADHQqOCZiT
kr61D/t+NbHZX3WxeTON4w9ZK3PX1BrjCmtw6uZC6gCybN5WI3qXRPJdK6M/m038XBX8wsz8QvQU
KMeaSoYYZM2clvfx3N0rjO7rOuY+GSqAna2mFNMInbXVA6EqQsWlDQRXAeGKWnZqomnKeXYyagts
TMGbLK92rcxZH7H5XkudKSYNfY6UfusTyJWeZDYNjfy9siGejjQSbY1+sNeB05zCPrmqguIpKxK2
HIV3skDHsBcdk3PhZUxWOda+gmF9SxgDCG/KN7tOMIZHUoRb2YF2DKoWl5p1heMeWzaBO6CkpLky
sjEmMJcBNuQ6nccfTRcFh7LS/t43Qn/Fv59rsjG9dK3zo+zJgyVu9xiJAE5v2NxL1serbJoeZpic
K9ZD3imiFIMMNBK6KG9s2E2r2QMUNnWwdMt6iydhjff5Vcd59mSBzl2PAG7WDbRqPg9/H8wYCpJi
bvYJJ5cPZW0mQmaG3Sn18cunlfBow32UeQNwZEd87yEK0ImhwVM8PPr00AvAGk4DQFw06lJbPO1p
rh+7Yu4X8ik+DdiCmce+cOa+xfkBxJWhHTNUHrPFzzpvBSzu6Ct1n1FlxrUJgpjT4/FuKpNXAJeG
ZhGlCbzxMQ71c1zlL3lmPkDjfP633zj9RjXw/nrlVHyWxfs/Mg2WP/W3WUf94gDDxhhj4jMnXM3s
9BvTALsuKx5moIU043u+ZA75fd20tB6YjmQYsn/fUf2+blJsopYVFUh4Vomuqf6VYYeI8M/DDi5d
Ri1mLg/EvPPzsEOSxVUu9HfeMLRad92wa0hoiGzZm5jZpcokd5Uk7Te6QtAgPLahqGZJysDYr7N2
K9zcIEhZvceBcc89Ge04L1PwYPmrw6mp5IDlgIsp1DCqnZWrbkOgkpzg6jFrZLkuW/U4L7V6qeo+
e9UAd/Hzo2+w+5qGksV6u0kj+8aNFYVYXBG4cXHjBNZdlw3LhBiRY0yh+Xf5dO+nFkFI5Jje2caw
LLWRPuEEfJW6/8gBrRJq78XKwWa5G1NU6VIkr2FDPheRh1bU9AgNCjZn3T9nc/4jt4JpA3D2Qfua
AcqnG8AnVdqmOTczgnpZhyxnG/Nuybj46fjClEO/OAnmYNxOefg2O3F+WU/5fayW0FSR3JZUuSeE
05mljPekRhMTGm5A2b3bELlyQtFbfwzJkS6GN82B56LkE2MD75wo8zyYM7bjFiWrbzzCo/64Nb1m
N/sGMLfmacads26K4iitSa0GNGh2T6gpUKOY1pIENOYETdJvPhni1IVLWxQxnOnkOtPOKV2QPXkp
Nm4Gv9RI2vuBcQVbWflf7J3XcvPY1W1f5TzAj68QNtLlIcBMUZRExRuUInKOG0//D7jddrvL9ilf
+1zYVW5ZTYoBWHvNOcf0lHp+Ec4w7mkuctYCqxdhR1TFyDoQsjq3U3QgcXATsXWMIx7PCutXIxzm
rYs7iUlZJ8Uz+JyJL3HqHCbSD2NH21CSVLgtuoNlVO8TwTw8p9NjXQgHjjD9zCV7y3osd41dvMya
6FeqGq5nRVJqY470jpUPU81d25CE6/Hlfbn28CSCzvB6mLp+kZHxsQHEeMXIyqOqf0YsC4cAgO9W
ui/pWAlP2kCGabG1PaLF28pthV+TXvaTuMLClUwrURREpcCvroLEnW9jjRb2fErtlZU2cpvCIKYv
YSmsZcZfozmah55l2UoLp5e2KHTMs8m0TVs6JNRBNWlx7ZOdbsuvQO0EsQxNYucb95EovWXFHWck
DRsiow6F7cLmsMtar8+9yuk7mietii1Ih9Or0k6M2Hsa1npCfuh1Xf6Ma1wHxdqY/thNHUeQtvcr
oV2Yc/ku23t7JO+Gn6L0DEwpDKzNmnPFO5M4y6K+eU6A5a6abjzmijw7ofyc82gf2aWXO7fIHVsr
2Yz1WweDW8HMXihPNChf3PS7cZgURLZXoubaTSOeYvKgJLkGsY8YH2B/XJTplJCsxy1+lZGP7mJr
foudb6Vfx62q7DqIftU87K0X0awZssuE+NGjiZJhCV8wTEsGOe575/6kCcID2DhRC+fnfBdcMU9Y
HwkFhiCyjL3ahttsAFjHFaJ4Go0z2jeoOwMj/yO4LkW9CLiOXbRup4P6kyvftEbSuekyhZlIgWbj
x05D0Ml6GCOfbE52qXaVIjw4J6v41YVPlEfb9GM2Dijv2KuiqtzX3SokCVbUH+QTMK13qNBK+83W
etNTXQ/qlHh04uyIrqWRl8MNw3OFtw/h8jR1HpWL9jVgvRTADB7ftdcSm3bLdZcLzTgpvmRtBQB0
PbrnKthJ9RmC8BqaA6y1B04cK3vcuYiQ+qLCQiwNDT+zr/oJTh4GwjDTPG2pAfFj9uYBAmBs3Xd8
fOMIS/8que/oVkC5KOfPgr8tBALQrzSYAbS5Guj5SXnRptvIPY3ttjRYScb3A/LcLPaS7mjnPrRp
Bn925gumU0wsdKUp9TupFQ+5dKW/TLq7Nkli9hU2Li6rynZCoJuUWxM+gD+H+77dhSccZsV2MC36
jx/qyvDUXfnjckCZnLUNrzzFcT26J0z21mc63lGAGsJAfE6vwr4rwLf2PyMq14uBQ8J9ZTE5vLJZ
zQOaFXyr88NLUfOY+yz6wpnuKF/AIPgHhbJmXb6Krwr7Y64hclhPaz6C9lYd9uW+L/bBLV1Z1qdt
elFB8cK23NvJGkvlCt+cVeSw/VaT+WZi5LOPygtD6l175vPNRSJt/OlMyNWJHidVwINB9y92ENbf
w3afbpLgNu2+VZwEO3kQj+nTbEIrAMLfepX5OWPcmzYFzq6gmzZEWRiHS+Q9Dbhw/R58pZd+vKSU
u0qVaW/Y4gHfRiqt6LJBwRM1H1uuOiVvUaB6w5YG10mr9v37EG3yvROuOFxwW0yng24/sWuYDnHq
2R3TNiVxNBa/g0/OARylvCQWsk8/HynuBPAqvCjLaZitHANMO/+VkLDwtMUd4pj9jSy777xHoy1o
PO/xq2e9IjYzTDs3zm4SLgNVAwi+QjNdRFt5zNFsZ07EWQwJF89vzkITRBsVM3rKE5xrgMi+qlgW
fgdzP0v5OY5zk1HJGRW3wWy4nqYxiRTg7+7cPlgDDCRn6+AAI+pBDPkkq+mqSkQ41hjs5d2fxOnv
nVIiWVhwCK2VkadoTXmC3TnlmoQXlL3HSCojUbTbYpq7lRhsDvOxnW5qBYEOKGt6UxgEwFGiVmPY
XDSTl6ukDm7tstVAfY/tTaxT2MpLIl8VoxaXWKLyNGq3qVvjzlHtrePOb4J1I6FUgR/V+aYc4SPX
+4vswq/AiV6BAcPMLhnaHb2hoTfzUzPfgsI+AV7YUVRy0LoJIoCyKRS+VNrSJaEyPQ016EKrN1+B
pflYTA5yjn8YA96qGnp6rHDRT1nSeanboexXxrs+OVjjI+2mjGhJEjRg8KGmb8dIbwuV86FZBZ9h
AOhV1WZwGCxL/JkedGpqxk/B3nnjOs25MwFUVmzTV+k8BGAfnReZi5SwUPfuDsF945j7KUg++Bvu
acfl3mDmWN6q12jsf1JGj6axOBLqtJ6XulzVqQFFoOTNzPXyDZLsc9KYkOgQsUWCn2MgOUV2gCbr
cCKybEVYeYtUnEXFLgiI3IMa6c8OovPicRJHaKL5xiaoSxi4eU3SzjpF6bDGGXIDPPLLbGvaNIaa
BVJzGbjXE1qWNP/QAAaplE7jOMd5TlcFhZfIOEq5zob5JpYsp/6H5vfK5DCNuZK+RshPM2v5PkAS
XLJD0860541LdQEgePRpndvn/2SBM7cRTJaV0TJcFghfeYDjKNDy2y5bKivx2cvGiwf1ycm0Y2zI
t//6MxqLZaQbzjT/eh3t9cX3n/OUv/3Obwc00HKwtDmAGUs2ztaXaORvBzTrF7ZBg6YsQUDSdm3n
D9towc+wcdrGXzB1/OD34xnpTFB0+Blc+ivAkv1HaUrqoP50PMMNyG5bd4Tp8AzUP1dFha6t6HoM
4ZFFJUyFiF2hLslalATEiFNcKsug+NME8sH5k3VW9+x09iGR7hnM9jZhCLcAE6iD9TjXNl0ycYEi
O45cLt3wWTbGuSJHhk3XOtOEba6hDt82I7xUyUCHwAzewSWAYdJx6i1fsNLqPyl8OauTvVf67Aux
5jlWh4dUEJrrkuZxrN1jb4Z3BSdYykQCxRvc/IPG1dSfIs4yemZ19LjM5k4vxjPOL9oJcKDMquXu
ChVZSDbJ5yRLnmAadNsqZ0BjbUgJVsvtOgjYbM4NVxvxGSIeutI5D5V1H9TxK7XTF1HKpyUNNaCV
06n+7GT5oeyblvnVfY6QkUFdh8d6jma4mI56trVAR2rTKOa2JnkyAkc7RLP5WM1T6qfYh9nfTPqK
Rpd0FdURo0oHC6cJIhozrPLBDLgymdUYcV3jmzwUyVE4VDANzlss5Udu5q+sRZnkouoplcaDRuPA
VA81oaw8WlN68gz2VkLKoio0M3Oo5TwwApp5MiFvtx0JV117MhLYxnVOUQuFyXgGOpbzDS5PRXyS
7Wdc1CDTBKaLS5Exz+KGzyQe+Y0zRIcsTO8VGsA3Xafka9kFH7pTyS1r1+cqzLZuLd/imEZvx8CZ
NwdFA/7YRKpcyrnGgcR/ko2Nb4zJ6JuJqcMIEgkiZEY1M/wpdf5KrZEUivXVmc2dq+JNHEOVxijq
s2cAxm6Jq33Kct0vp6haz6UTrMymfTf0wD4LUd/a1byfHRpCaqRXSr+WbmRTv4vc4BoIuaXZl/aO
NN9nLO4YkPRblN/uJObsKkt0fwy07cHGRbpqs/pK9xC4dnz3dey8mFm6JeHEpdyMbvXFfagT0vLV
dDF9T1djNjSvhHXgjy3n8RpvQxVLa2UttPtYMV7qpiCY0mOfCB0OgPmoPQVV+Zbb5r3d5R94QF+a
1N1U0h42gZ1eLaW6l0P/bJlAXwwd6npDEUQw6J6MFbFqJo0md8W8RI5xCEp25ZoEEtIrSzKvbD7L
GVpEQUIYNtsyuCrFNhmFb+D92bI+OGUMNbM7fnY9N3yBMr02lZ5KpbhnXOhL8mZuq3pZ1LBwcG5b
CvZi0gAelQoA+iPnFI/1Jh/MG5GndM5GHBDSpPtpHPz5OBxumkI968bss9L8wdxzb8tZW/4HZxUc
i4a6bW3CQ2M/vBpuE/mamsenKq6YZeLKD4MZFckGDuXyLWUeMODTFM2FMtjIs936ZrSMbYZtb2Xl
8jYIsyeyLK/IKMHW7bq12o1vTklEoaCfCqfwG8WPb0Y6nXn8de+2YJi1/lXTmoOIqmMfRAzECvga
t21vdKPdZuN8w/hy6or6OKi0AgzMXtRtUHZfEl/dmL3yNRoFioD6XDgJucvixegDWrH5OJTtFfDs
Uh+jvNrarrc7bCVRMW7d0ok8bj2nyKgoWq+c0stYBK1jcmqxwuYkg9mNx/+tRwfhyOZ2eGGrR70a
3rIQV5nVWk/C5AtZ6dXTKPQHs0D1p74TuBqJQ7PDDVQs8AxFB8rSCNwtWV9+lTYrh7pl0asjrXH0
0F/VnPVN75554TUviXC4hpIqosGCgjQpdnJD+K3aRlGirSUUX6mzwW/DiLIETRDlbPR5aa4iYNTK
O2rioztdMT95+I9Ijt+6KO6VYMxOjt6rfqiGFuJXj6l46QLQDI6JQWhOviqYTkIn4IhsznepHPez
UR7pUTrMjXN1Gs7Gaaex11/QTVne7PI0iAhd1hdOsOsGuzNWhy8nZG0UddFRidI9rarHVjOO+NIB
HgnzmvTZh9IQLkVfzcC5zHrDWR80H0j9YMWd+DWq0QQtC4MKvrcP0ZT7UYcP1mTfejQSm11MB5WL
e7aBf8HkT5xtbs8cOzLOfniINCfzS9BE41C/TgVblT5O38wi3OUxxW3UEay6OjO8MbP5wguT5VUK
nk0TQLCc8YjmtsorbJP6+JJrVrMy6olViLOJJTFEvlYVcVKykVse66COzRG89FZo2H4tWizy+UmI
4gDYZKuPbNn0fFOM1jpkOWSHncF2wCVja29krJ0Np3hglb8iI3AZyjHH+1HdyeUvU1i70vxjsm1N
78NguiEQC88ofQiMmld0ug8iDJOBdooWEF0crFWXClRaDmw9usmqfqsaXHXKOtOgJk1bSsS2dmQe
wAq+ZnW9K4FaAZfAi5Kv5zDeJV1yCIv21XYj4QF7JY+pJt4wWAczNE1MpWyKE/2NEDdfbXFf1cpJ
naNj7OYxN0i5YB5rdSNah7NX/F03yds8W/cEiHqeEJnrIZ42eT6nO7r8OirgOLd0Ja04NqniSHF7
L6mzYJOmA6HXopnRoRmp8x4lT2oWaTAKklK3xzOiGSnaZWSsejVjxQuTCEj/UjngGDqkeqdn5zTC
20sdTi5cPhswXZXjRdYQ7FtshrdyEaGzMtPYpsq1pRM3GDk65qHWXtrO3GIn6rzBaDZBhZNMZgp4
oyUKUXbTh50JcIAWq6C0dznbqwUG2uEU18sNM2ZHxWmUhzaW1eJQ3YdLyXIVaioZ47L22RLcgX9/
dWXb4FEn4lthWCJk/5hl9T0mUPbv+DxhZ8p9x+V/xXloMeRRsZgUiy+1xp8XyvI2LSLpgWU8GWWI
m5OSx8C5Nxz+ZUXTf7gNUr9RF4uFGBE0hIdDglE7m3FSeSXBVerNSDLqCgHX7JRX8o1qQygCWvMA
afA27Oxbk1Mgm0ySF+SlsU6HleZRTP+AqlR5VakfYss0odOxl9exmrNbxrupyNw9JhUX7bIDGu/A
fzs4Zhj4LF+7/RA1bAECM/JLV9zUs6jXTRptu0ruMhcDdiFby6sQLTnRUbRXV4DJdZOOswV85qpc
TnA3j4A4kSSyoEb5T9Ols8yifqCsqbXt5rce9NLa7o03qIXPkZntibegMc/qzaxUz3UZX6dhWWxO
ITNZI55cvcVfDi4rs0b2izK+Ajq0eW+r7aAlHzC9TjIuf5Iqea+M+FBMNIQO+vPE9XUFE+dqtB3z
zBQsrxc9yUp1UMz2C3LLAsFLsAEsA1fROoCAGpVE+HBHsV/hlXn70HfhMXWzm1Qxr3OecHlxWBxW
fNcO0ZLQV6JeYRShprZP6601NcnaRUXmC82lj+pdLHahxoV7BIbuljGj0WKG0PGHVRWtFHS00t+U
1neLuETqVdkN2LIEfTLbfMIxKMz6PjHiDyofOz+I4sJTASF6QlcJ2wCQXfWN0R9C173gNrubs7kj
Iew4NA9hOShK+0tmZK479+oq7bZuGSnLxP4ew/ApKACdhkF2kdkS1hvna6exZRs6fRXQdLAq1PaG
jEa5SUK+YmpR+bnL9C3r9DBEsFVLYSSwbXGx9FV9axXpay/do6kQsi5ZX7pW/JYF1mUayp+xYw8a
wOBq+u4N2ShaF3YhNgyPlyFd7BwVH3i6RT74Nncb2vTQN0hrkPUl0WofVJslPy1a+LLT4sGoVf6F
7JNA3B+Yab4aY/io+mkimK5eS8e9pNXcsx1oG69vQpghRjyx7Uwcjv/WJw2PXhNxEZ/yi+WWuZ9j
2WcMmtt9nmW+m0qfBEXmo011voj1TxnNtmfG5ZExFlZq4tibFK9FKodnNcIig0W3OcUWJRCdwXXO
LNoKlkHxYUT9La1C6pJYcvyGIPD6v3538Fd9l7P7v14e/N/2k9qY/3OJP7//Gbp+2Qj8Tealpd4B
jAWsWzW5wvy+RcDTRgO9rS2Ucgxqtv13KpMwfnE3UMExqXzj/tJT/7c9gv7LAgmARM/v6A7snv9E
5sVa96c9gmbqSw7S0uA1mAJOND//A/5HD4dsCFtMOG3I0mpSlIRwBmqgSKfyFI726GGLOEdD8BMb
01VXbNb/XfxTsxWBlGBWkBO7VxMsBJ6O4KWpynenBmQ5NenOxN+jjNYFQmqDuEoEw9G/9YYUW6O6
Vz3Ar5Cq2pshEG1lpR/MOn+fVPNqN0Hj1ZLvoBFmKMsMzxmUpgwHhJkwhrOc3OSJ8Vyo03s/0wws
uGfuWzW+HemVlK7Luprm5KEDR6TbLaiWQAVVOjFCmmK8JVD9YDJRQKusL8CqLoU7/hAdeYVN9NSm
2blikacMLq0jpnEyDfPcse7xa+723pxin0hbbTex5MVhRyQli9rYByOsxcFydgIAqMcP9Jxmh0Kl
LzPQK9YwpYPmJT6g9+TMG10CA7C7FNac3IcohtT1qvlmIMnSdPG4G8QsLnMQHpUBFQW0StfZx3yk
Twuu/L1actgHBppsSel9CsPZBon92ofVfdPNWyJ61XFyNRb+TvncUUhgugRExz7ecK471C5CR6v4
A6e3pB4x/5Myj901cxLde6eIZX80Xlp5X0n80QEScRP4Sflk1NdKvR/N21q9dEBnW2Lmb1Z+k6QP
dU5vEQLcQoHIUfzKPqHfxtkFePyACYMWaA4Jxu2C8HtqTVfLJJ8YJZLdQnuCU7Jy42lLah/7Oo7J
HCy64RLHvmaVFaw7Mz8K/HQ0ACeeRmdgXL0u3XdlEZ0noz4oWMDb7H5ZruvxZ4ONeyr1ywQZUb5k
dv8qgZpuqDDuQdiiNHE4THBtpaXEHE1/GgcYykozhVGZ02SmLcmwyFxJVH+zmGg9FaAUG3B5pMSJ
ex5b5u0V/OpzL+LN1JCFaPejvAql8w0JYBwvIjcJk9HfNdE6VXGy2+YZ7Et5UDSzfEzb0DhYQ78T
YnpIW3kazGY/iepelRHRgoRbDR8HCAe1egZO/u4M7beWcyYvww6acBWzW+GOwIhOqXuMv3HrLLar
RC9v3J67ZdXNN5XSvE2zxf47uGvN5mS74FyobyKxM9drPKF+amgfhuZ8taQWVzWSMxU/1DphPWC+
c4rHlhKddpZrt5efZNXgPKrKhcQkJOXwdYhxxgn8YyCRdY6t5baFBF8xznogPVquFl1KjXqzzwCT
sIbaQPZI+ay17PvgAYc5uz22lmFQnHTM9uQjjl0736i9ea/b04mUCQmnsn6Ye2XN/v9LS4fv2NJh
E4F+jWvsjw7+L3UzRKmzsktEKc7ytyxIjn3Z3MGwugFpc8CyshkCOW8nYR+C2blgu/XZ7NE0Kfas
VWgTNzCNIjHziVne3LTmUcvDVMxbCRR1CuiCZOamXL0QLXAqDn/83GsqW3pKRTLO7naq3hGLifci
yU9c5WsCZdFTHw00+dbnJGhvFkWrUROaWyvTd5r8UQibjljrkYPYDcZa3QcKS5uQ5G1P887XHObZ
IE0KzLFJCvo0AU3G8tSjUdrd1T0mT4Q0vGyDvKvtQCM42J7Vxj24M+kAZrh5owfmBQsouIhWUygb
LNF33SRYx7CBQ60JPBPXrx9l05stw4O0JhROsjHuiH7b4bvxg6zg8UbjoSpmlDw1hDNcPGcqK7LJ
kWjcxk1kcrpPEJ7i5E7w9fbqTr2GuO/3SexcZ3rihMiYKYFdMadkhGNN5yWP2ZYMxXTPZ+eUUSEA
KlpLN9DnjLWSpZe8cA52LgPakIr8rpqJgqywdlc3uUXCxVlwHTK/G7rxCkFK/NbY8V/ux2fuACPx
72aYLv6jQ22ZA/7yK7/rH6ZmIG+4bIMQ5xeF4Tf5w/6FuEKtD7KgYWvqImX8zZ9m/uJ3+P8iS9A1
rbo8gb8LICaIZ1M1sPY71uLT/w9wCObyp/wDTxIBhIEFOCs4yX+CE+l1XWYsTyUNVcSobalivCYd
MmJDdsVQbxkM3uqZIodsiZJUOf6JkXgSbiFcngMkNVurdkKXuwojL3iqcS2D/KGs0oM5Oh9mmeNf
JbUiCgXmYTjeU573rMPErmhH2wbZdEl0esEiVAHfadtHPuR+nIgV0Dcw1BVxdwyjVp/vQsrbE6yo
ecN2KIw/wOzQCqNlN3FgsTCTyVmY5R4b0QHA33vmcEtBoOZ+1iOLkiitPExKmq87iP/uXwI+ul4u
dwAM0iEpSk5Rh8JIT6YSYT6pq00ouBiUS2go70GT2/VltMZtNo3Ue+SZsuJ6TNSoNHbMrJsqyC9z
Qhipiduru8STcJY3W0sPYPxEjzUJJoSo0dNbrdxQmwCgFhdcTN5JqiksPK7v5KCihv10ukSjDELJ
HDyaR0Mr222uCekRTUI/WkJVpNyHdZhiA8qCFh7xDK0KnVixgLU4ervs+YmlKSS1YlM5VTqhykFW
77VMHoAohXQXzsHOIec1Uv4LT3+JfuF45XrItKZ2qtjEPQG+egmLlUtsrCQ/5oh5kyIJWfit24J4
KDkzLQbhYML1rhsiaINlSj/P+08e0fVs07wSatZPqUaOTSXCpi1hNkW1X2PSbS1gT99YAm+iH4sj
0uGPQhjOIRTXjcW5XlJyoeV81EtuTidAFzf5HuPMYxWX90QPNGIX1Ukncmdo6VGZGJr4mzFa7umT
hpi8pPTmJa8HYwbkQ3jjEOTrQKTSNsWJ1NWXXpTXNKmZTKlrCLrjtGQBIRyR8NZYCbpLUrAnMpiL
ZFsTIYzL5LYyA86imFIakzeNbGYA6IyKNc7wxBBZL2peRzDRjEmKEFRs436jlHrKEqXdAfNcUNpn
dck2aiwHEc/2MPK/OsKPAOR/bFDwftU1PtUnJ4sdoEFeciA3mSwByqTpj3KJVAoaO/H1BfiVh/4x
WIKXUzt/uWp7N5PILAWJBjeRALTpfiSzWUX9Z1jTSbeEOfEEMvgvAU9TNKTWO04eDRlddkBYnAa9
2RRLNDQV+CoM0qLTqIx+37Xvqb3YAEmUJqF8YLfwpixR047MqUn2tCaDWixh1IhUqkU6NR+DB4jn
g+/kbAV1VXL/FARV2LXba5N8a7UEXdnUHTny4b0hit4vYVitw7dOOtZggFlpTXhTkZudltMTOVoS
j56zBGtTMiurRBPEaorhWC3xW4i42boB/cMUp23SXrtzHMK6HK9qv8UDTqNgLj/qYriZpvHUyuJg
Z82bWpcPdryMs3pznGppr5OAfoWhvYo4+q5At5N2fYgn4R6DFKImhaG3ZZkDnUzXMkIBQxjFBhn3
hm8I60TXBb4bZ/iRlfJjteZmbjrIV5SajoU82F19W2JFwSG1axEcPdBkg6d2Ibx6Z9jhx1zXI2cF
yCHPkY7RxoZ5TzN0WuAgW04AqX5uIch05DKJYT9GyAoc4Opo3TUlJFcH/nqdxlsgJ/Eqb7uAqypX
Cy6Az6HpPtlJyFpsTpBYxvGoufFdqxbhCs/7PfpPjDJHUGIo5anWqy8zG1i4VLxttaDCxW3eGwd9
CSTlTteh4FB1b7pUMlawhyfw4WqGYaov+wuj0lp3Y0CvuLjc0YaD2GfztzkF4yksomCPvGwcWGKj
c0Z12txKNMiNiEqaMAm0tLrGyc+Y32UbxEdNcXGRWWBTQvtlzJwTtQ9PycyxwHXXbdtu2rb46RrL
C8rEXNcLmjAQNu+6ZJ87yLHGwstHveK1ZhClpJwOnlH0OMjM8rWv9Luiaj/qcghWc4sJ0JiiBxEH
tj+OUeoLVzyUaEthsNS3L6F0aSpnMVpfTlM8cvTufC4U5NXRqCLiEdEiWlmEKzsOSxAsQ+GrnfLm
5um5tGVCwGHYV9YaL9t7VGgtV9v+WiCRzTLkDIMHlxiQjoQWTvWPQFILZV1vjLII1/2it/WL8tYi
wVlIcVGl3WhIc7Qk3fQj5jiVeoixL45mWh+abHqahgxaKPqejs6Hs+utRffL0f8chV2y45AfYih3
SxFsW7RCBc3Qqka4FrzJ4aRvOaBhxpqAwS5CY4niCB8FT/giQiouciTKbuW7U/6mLlKlvoiWwp1e
HQFABqv+dqIYQndw0C1CZ6OGr9i/X3IqZVPoMmIcT4xFw4b//KCqcDAzUYMz9NMYHEs+ilMVYLsk
KlZ4gGJQgeGKdBWfWkRYTmZc2xdhtpEcZRHrlh7dZnHH9Z9cuU5gNE76IuwWSwdWgP1R1Trfnkgb
U8UC43EuP9mBgv2bWZb2IzbCrNYPKuqxojEyTIugPFbQYURHDeHYqk+WM9ymLWdEFyk6qxf36WBv
S0TqwUo+ZGKwZyTwn2pnypzP3LRzqEgoycYicFeL1B0tmrdufg4y8JIm4fREa0ZQYTvLf2Rq6dCI
UMwF0jmQpQ1Y3Z5zDKo6dai3UPEgHkfFTo7By4QAH9go8alSXAtT+QmVeR3FlL6n2PL/67eS5F5d
fEj/bqA/9Z+f/5A5+dvv/HUXqf4is+GAOLPIw+Jr+n2i19RfmoB+QY2mME3uXKwvf0+ciF+6Y7Fp
JAjiokUs2LHfJ3rCKILcCmFHhiJneXL/wUSvO39OnKgOwS5BANjRTIeyQZ7EH1eRURNHXGuoLCtb
vIrdUoQb6catcCaX9fnysU8tWhs169aaKJhQR1rHi7ReEY8sYEXr0UNTo28MVdufg84J0Daou3Ha
4k0afF+w9tH5YUTF42SCjYoN4m+F8QpCEh4JvEQfMmi91Iu1rDUCex9pM2xeJ/quHSnpdK5o3dFu
CnU+zgb1LpZ5HLk7EZ4kSVuyY+uaytxTyXgnjOCgGu7txFF/NUPbWNl684XCz4SUjeRlZXdJFQUj
kUvdB+FFDAT1We/4M4F4HWLQ5qtkiH8cS90SzvSlEA99wKBqj2UItVS+jypn/w4Vca446IzqAa4v
8YrE1bedLYmuDYB7bSRf0AbtgaXpVcb9bTMXj1pUcBwINmOv38I35+tdLySJHOBoEwrPMibIFJMr
gKwzVEhZ5LuyFXcsqh26R3M/scgD6K4FT8Z2uz25DUb3JnuVat94clThr5U9d/zmBvkSfZpKbK+t
AQQozU+WuK+ZycvbZWLXl8U9iiDgpORM2AUAzDT3q2Sa3poK/7sxV6+2UW1m0qTbSFkih1EWbxqj
f2Iz+tLHA9QwrYA9pdR0U3Xu5IW6ugRsucFnZGBjvbhRXFLOQ4fzehy0+76j4o1L8LwbqfPDQYFN
PDZs6PSNxP3fImg1Wf0jCYeugqljatQr+0YPZ2Ona9qVTw/1y/128aCtg6QCEMfup6i0HXVONTO/
9YrU+Vj3+bcza1c25w1ecbrDsU5sJSlBPzMgH2HheHOpjIWw2b+PAqVJRrQg1vBRvYTiOKUnddmT
dWmUXt8yliIJF6y6uql6T4S8bWP1EXgLJhxC8euQQiKINCFWHxaYxICVFcr4z8Ch3rdLB096OBBr
UWCTlodmIC5EjPxQ6yHBWNtlSRO0dEyVymEMzI8pz11wCtXgVdLFRas5i2yqzQwZNZQXx7rJycTf
0akwbFzGbTw4nLa0yH5sJzVAFXX6L1ON+IA3nbFJi+kwC7xY5Ju2XW6yZVRCgddoSH01qVhOZUz8
c+44zLkGCjWCdv4sBxm5fgtUfp9LF3W3LL/6CEDgLK6pEuwaaT9bGpVORn5vkv8VNcL/GBk6BSo6
Mm+UpNr3rJGv6hIOhTYjRdUx6rZa/5j26SPz0i4o6tuK4Xvtitk4J7F+E8EZBr6p+lM5Gn6ohy76
g7sLypoUDPVZ3mSH9ipoC0xJcPc2MKVeabGnJ9dKlFXTAneLIQGYxNzWOl3g6CjtV59AEIMY0HLu
ZcUeWRPCfkc/3ZBeuzZRN2PKqyb5oDIjlY+J7JWtgmp7qXKFNUXV7P7/PZEVlGojWf3rJdfp+/Pz
+09brt9+56/3ROcXQUcMuVyRDRWvPPe3v8Yw7V+2heuXyyzyGFswfvL7TVH9hVqmg+NE4mYRJv6+
5jLcX/Yip7mCFRgP5Gj/0U0RDfAftlwaINulx9jixqgJRL9/vCdqPZuqQO/dVXuI9uqZAJiH42A1
HvsV6JkDvhvmwFWwKZ6Vx/FzWo/75DvZ/uEF+ycdITqbvj8/CdzMC6hj0SKtP2uEoq+qPrFgW0Z7
fYtPnVJRb/hItymRtlPkxev6E3MaYCE/3SYIdetq2+CK876aTWysHv5fJUPan1d/vCgOld4u6Bho
uTyxf3xRIjFPWabpwarbVC/pMVR3wSnfX2aeQiNXKb7cl+zu378G2kInLoHdlcVSZL784f/wmOby
nP6gkyZGKcsi4THLdf0U48187v+XvfNajpy7svSrzAMMOuDNXMKkz6S3NwhWkYT3Hk8/H0pSDyvJ
JkN92xPSjX5JPAl3zN5rfes+vwQ2WGdec5OApBh+ABl/6swyombqvEYmOBRV5PX7OGJOIUfSI0ac
XurLjCn+QXmmOOQDv6ud76/uqxvKlstk/6fzkhnnQxkNcGi0t3jdQHK9V/P193//cyTyci3AW/ia
sIDiYP77WgwKayG1S3CkSnpQhsIFNQgnO/MMmnhwsg5JL/7WIDVE5rCO+vTu+/G/uj6dHD1T1jUk
XtLylX14eCCg5zopGd7sIg913rOqmvffD3Gux5dMuucy7iZLE0WM28v782GIRRtJHilD1OmdFD9b
Cb1n5W2GODp0R0hsP7wcy17479dxGU4DhKNyWdgT/h6uICxGGpbhVHS8tXAlA2Mt8tvvr+nzbft7
kDNtALosGqv68tRq2Lf9g4AV8L8xAi8FfQRMUYp+dhlzK8S+1i2XoSxFAjaMuHm+H+LzZ6RxpsBi
z4FCFenU/32nIk0f6t4njNb6zQJMhg2WQR8U2FZ96J++H0o+P8EsL4HO6y0yIoCoP2KLjy8BEC5Z
6WHmara0Eu/rW/bKx86RnWIXLP/y1G1xW9zOhGo4raNtvx/+q3eC72uZoQ0du/vZlTaNpuVgzlCs
sTOszJecrVs6/RAY9cVEyCtHgwcSk7jgls5eirkfpNFaRuHIY961F8lVvQl/WUdhLdvZje/929fE
JMg8L3PEpGd0NnEArAzhs6asfxwF8ZEttJduxjySFf/oAf4e/0/wVnyxyn3xnjCSqXGclWmD6Wcf
MNRln6YI8UTqsX7VAOvZ/k3ujcdJ/OHT/eoO/jXS2XMSc44YU8odLLzGCzYCJyuaIPfWlbpBww24
efjHzu+/vLQvpl8WEppvLCN8ZNaiQfo4OamWMBhWnvHMju2BZPW7cZPujffWKe/C4/cP7Mexzj5p
K5wmGY42OGmQnBfaPu8utROCgoO41/pt+MPM/sU7j0dLR+Yi8c7z0v99ZXGsV4qvgTiJums1Vl3B
fFShTHx/TTQU+TNn060lKxKFETqfoCDPLsqfiGOaC+YpDpKeNCrPdTHuOWDfFYIM7Fa6rPX8KEOL
cyLOfY6ZKDt1TmhdsNQRd8a5k7NLX9JS8NEU2npKl15Tb4NJFh1txMLS1zgce2Gq3S6F3Wzq+rrr
lkQsHLbW8IonalFV66hlJOuOcCd5lSdNBv4lmhxZp8JfUO6O1aKmL0e1XOG/LycOrUn9CG+WXDoK
ILhaN4Whkz/ic4u60Ry2ohGTJJ5sBhydblMj3ehrYTUn8sqXI3T+BYVnDTeMPZPNZ8Xdrq59zvtY
bLWqPpkTxNFavsuDHvJpQDCpVHXruBVcGF0URMgRcwQpvcna5F62CGg3TI84n6uMwqWU4CdPhJUy
17/UOdvpQX4RgaTSiLxpJPme14gtZUqgtVriio16dGkDEb7GRMYqVAkUY+iIqlxAEN6+0cnwsL1u
BCjPRVI5Q6ntND3YKBJGUIMyQkhKmkLXgA4ogYOJhENDOmY1rWBZE67lCfMW+Ud5rAJDGK8qzYSE
qL4GarFiy+CWc+FpxGcATnLNgA2f+BQZcCBlwWnzGPXU21zADyG8CBeVMySEOMsCXgsEt/20s5rc
Q43M5gqxhwqnWJcGT6CUYTf6TJ86f2gDcdfGyImsfUrSFSFbaI7Mu1BUTznBaI4QacfBUhoP5CV2
hu5SCSTEuCQlFwWhQBqVE1N+jQ3zXjHE32UhOMqyaptRZpeKss8jvXWMWHsk/w0rtEWIDUCRso0v
fWk+cFC/UNpgC5VlPUALTppu8X0l61ARXGvQFyb4FgAjmCFkpNQEAuRAViz8KjsF+7exrjqEtUPl
FFzeMIibKAB5kJSys1DorKZS+TWcwMviRJj7SiG3NZ6uiKt0qkK5ESRccuIgmp6G5n8Ss2kPBJxa
1SDcpNrUQ1SROUYLTe+mOgZrWa+PVRSTtNPuglieQBuM2aqwfFKMSaOlgx0jSQwrt5tKWrcFPyNs
rae4zF7IbvGPaaK1R5hg/GNhzCiHsG/vNPzA8qIZDnNlcEHZ0VAC34RtCtQsyrF8PZuYRsye40we
9XdTZZmnUtTqxZF9sWROhyHrhBIN9BkhenjEmHG75tmhEmNP8uA7U1L9ImF5oi2gXDeBvp3r2s2m
YN8NvuwoZTXZnHQBX2sWUVfomctYXk/tPNlw3CmiT+UNGZibMTe3wwADZwyQ8wXoh7Yge+kiojfX
6Anl0nGir4QhucbAAVkCFr3bq5bTzbR//Vz6rWMyMDIyoSu/C8CiwkMeBDITc2KszbhTbd0P360q
AUZtUnab8/jJ0AhmagZh26v6xurng9lEqZPLTepoc7TJE+M5pWrnarmFvq8O90NJj31orF05xaQo
WdMvcoDI06mMeR/W3CQo7E9cqbBuiLvH1Q9Xy4Tnr3bxvE7Umd74VB2LNNxlinFbiHoKNC0ng2ca
YUzXurkRI2R+WrDPzfx+ahZOyriBVH6Z9MlrZvErfYW88sxNMIA3mrnym2mtBflJJhydaQXFH5Mo
9BHqxemMt1Ds137SbIuaUy2Ui7ahaT21ZEVmrmaBRZgNRFn9eNvhAdBI3cliABtScBy0GTIDXVi7
kkpAH1ONo2C+azuKhJKSul1BRAOemFUZ914Xypd+Wz5IQfKWhfWGJAroW0B19OJhVtCYSaUKa35c
tUqyMTPjFR46qr/2ANLW6bvwACx9NUHDl0eFtEX0dWJDB0VE3tKOAYzuBqIixk78mZyFX6IQfAC5
YE5bUdW14tbprP6FSvBE8qO0TeZpVWF09vS4ehfKxotT80hJY+er0hp39bWhWDv6W3u60A9Gpe6o
bTthUxEGUFyqvn4za7o3wCGMVL5LKaGUPmb7rCEzSpvDTZYmF+OoN049KL/INOEA64v8p4DwnzjU
nS6AFyRW9X0Wyw5T5bFpQEPClDksZTE8e++x6AOQok09FXdFknmRHFloI3BOSgVxCANwalHHwEr2
NugRWosPMQl+RkG69hivaRYAbEMz44+nwp8sby5VkC1UY/dVFKa7UREBykigGlhDUMN2QJow3yYh
vVgfQwpuFQI2hFzfFdZUriSqo67O5WN8Vja1Bb4D3iJIkbA9WvKAp60xbykztSggx97VtOSYRqjv
1CW/ac75n48hc2hRKXca2eoecpA3TUzWaF9uKwnNUNJF8KBzHG7lSp5Yi6zUR6xipHdKFTdbgEDo
STrW/CBTHUyPMpJWOWW5T9tj3eokoUdmcluAgz+qU4wns80fhQHsIwBC+p+h8pIN7QkjzonMlKU9
b0BkZD4rQUZYFbnh/nDnzxMBalZ4l+F//2ET9XkLpUNU1RF/odoCb3a2hcJPSH9+2clr/p2kX43o
BL7fpUmfT1+U43RpOUtCbZblsx08GGNrxp/ho0QHP57jX4cUViKrbHTLpoLrqgOPj7CAp8AKnoRe
XP35Af/TVYT4DD48iM/hSv1bmkZ/myAWJeGf/9s/a6zaf2hL45G6CCHQFEbZpf+zxqr+xyItRPxC
eegfosD/rLFKNB55iog8RZ1i69Kt/FfjkT6mqCt0JOlkLmfQf09KqH46RJCqRHlXFvlz/Lrz+ubc
zjEEbzoUtdSbK1UF3o//zCUouKSPJAbQlhKPHsOmKpBRIyJiCgmiJXpWf7fE7BjpvMwtrRgMuiWC
Z2y5UnqZZ9kRnX5jI6ktVoQIKp4RIhE3gI/bVlxfgTAASN+lotOMJezTUKT1Ri+9rnxl0wTmTlEI
LSiYqPYzwTRr9kAQ8K3Jv0SxGJAJVN7AoAc6jhMwJ07WGVW9w6egXsxkAdud0nWuLEj3Uo/psa5n
JNn1pd6TpIqz2DOtTl4Z8/AEjse0c7PDPFdPFz1KNC6cP+ivGl/fqAGNJeTRe0uLKpBjk5eg7rfb
CdNrrUAQC4zyMrXkiAld9xaFMa1nbLUSljrJbG1tyolOEFTOgYQFWzEr1zz390MK09YPuDvCiIYH
eVV3DZwIgZnSQ6UoXgkv/t2PcENxBSjrThaAEbGN9GAoK6u2zDOPe30vV/jF2XXZaVAfGjjwCOii
u0RDIM5RpPByeVhlEhjZJImf1SpYdJUV5KKRdZ/gZ3zSXXpv+e1JaEvOUEYiE68RIklpmLqLqNfX
o0JmpEJ4UjEiMzXT6aU0jC1bbjQu5fie98pT3JUvoYSRejRz2Lid/yih1Vv2beyj1SXjcBYy11g8
Fx1EBzYJIwcFucOpHvrFQpKAph6S/WnVBA8QzlzN5K70YnyTNZWISTPNV+okr4fOorsEGjpKoRPN
OafKAkpeDIAmNlIAgJgi2mR46U31RSdcz47iJQuhk6bVMGFng4xwn1gBERNxihxO4U/HCPn7crhj
r4bYW2cHo3X1K+aVWyFANDKXBqgxdoipMsxsFjCZCj30tSLC5pCoZOzO4pQ55BNfCBrNUK267LWY
UDB0tSDaFbqAiDx31TioHC96Snzs8BBfiUuGAoeLGUBsyEdnz32ym6AQupk4XM9SeVQEMoD9ciiI
e+lzzLVgv+Y0Nk7+pGe7Wk8M9KGp5kId8ATcri6JrpvSb4KLOhIW1AALflnKJpmfYrmPGq4aHCFw
NpGI8krt7KrrJzfQamNHnON6nMUr5I2cuRFZthWZ2fXAMSHP3yya+Tyq31I7XiqamT7oHdy0QOJl
NieJvNmgGNdQBA5iZL6k+QS6rcQnHXOuitPLhL6nGxI8LrXmpm85Y6cRifI9/letSK/MybwZre4F
VosEZJEzem+JrlDmr0IqXCV1f00AQOAYOlK53rroaOgbXXoSgvKNzYy8ktn2T1b4FOd8cmUv75pE
yXZZTvhaQNZoJPkPoqxcjVmlebVYAl3Q21dRxwipk4y0yQT9MrLAbZcNG6dhBA2QjlFNgoKJvZ8g
azvWp03QDuQCBKymNYnCWwGOyBTAdTOB0uXWis7VLm6x9wtp7XEof8k4Tw6aMtlDUsMki71OF4lU
Dp98PVvXQ/Ve683stIqO/UjzAZPk5Q1AAXSbbU3QfNpdRLq67iY/5nNrC68WYgLGa71wxhD6JfK5
2Qs0Tu8zTAndmm7UcDqMenkMZ/U44i3v0mBkHkEHwUCHjDsO4JLKGhUwLB8xXiHTylQ3I+NrC9pD
tvU+OdY9iloioEGLd2ytajotpuJvfKq5bmwI19OCl8nKmbpOtx7GbqvnAvdCXbcyflQmCfA45bXc
KWtJBmOKwJQ/Z3ImrKUNQE1ctbp4U3bye2oK7ghbxRvCqFun5H95hGm1J8lMfCdbwNJakk7Edkav
eaS9duqwQ3bt9DJmiby4jBYhuxJ1BXbhEdwq8L4yHI5qpDwjqRSegqJcg3NEQCLvR1V6wiJ9KgC4
wLCCZjEGoHb6og/WegolskD0xVTeXMb41hrFv2QLJZGqJf1uYn0rh8KFnLS7mQmD1OzuQMkMRY7x
JPmBaqNt9sC7P/Z9eRSWWlRV5KdRsoDwVGy0qa/8EpL6FM4T7+3c7ftAvu/xfrmhOF4UURd7qjiG
Hkl5AIMoVAw9cjpANp5u1jUkE+uUEqyi1zI4jHZAq2PI5aaHVX0EyCw5WtscmjK8qOT5Ps9mArdn
MtQkAPBxhJwSYFjkNQVK+a5MflUB6swwKKMDawGHaS3BVVYfsqhFAjIIv0tR6dZkyxh2TTFMRN29
1fE3cWvI1xgpvDitzGJeWC6Ihm0o5g9mEkK2aMaHTKIIICGbF+vresbt4gvj/TAW6zbRr7AowF4Z
y8c8ES8jEHb4ntjqx2Ks2+ibahQb5pss97u0F54wyXl6PljbKGivFDJJHiVRwUsDqVMu2BYYSeAK
NY+2nQTqxeliDVct5Ou98SLPau2GbTaiYdTqdd9i5wmKZwKi/W3MUcRqTWNvDbgEhsK44f69A8rg
LOkT0TNVmrKJdXnbAyWxSGU8pF2yWKL8A6xzPl1WipgNgvxL1ixIwL1+Tz/LkwsKZpNqtPb/HmN+
DLrshbZDQbOe9UeczqeEbZVNMQhlkhS/5jkoyzpOn7KM4otFuuKunpDaNBXPnRyqJVz6XZqbPZZX
DN5Sc6HB8Ugy6ZCk5inyM7A8xQBLziBMRUiEQ18p/38DT+NaJAyXTTZGYpr4mkrj8r9WS9x0r//r
5qV+fQv+hld/+Wf+sbm3wFiThWGxVWcnL2MW+tfmHoCaSI2AjgMDcy5bkjn+KaBAJUGheglapToF
2gZY9b8294oJQY2aPj00UVWs5bDw76gKl9b1x8o9KoHFqIQkDZQ19+KsXTVZCLhZa5gHnMfHo+Qe
/bXvblX7wSZW3M49GPlu4P6kFvh0oiAnhF6LbnHHsTqd9+6hJAsSLHuAm25DMzB1Wre6286bwL5W
7dlB6q390En9akRawSJNCk0zpPPDr1wjPG4Kk2YwfTnEzHYVm3aF1ebD6/BFl+zrYfBPK0w+HNrO
TvF6LPZzoYh8scavWlNsUXsX4svvx1j+xsdHJnHzSNRFVMc9XLQ0/PcfuqgZZH89BAtmN/Wh7tdd
3oDGx76ar4P8h5aputQEvhvrrGZQSPgoIwwINlvVHZGEDiBkN3QIbd0UO6VfhURxBY62wQDkyRf1
JtVt6zVb4Ym9TNz4DWHjNrkQVtF1tSnf0qt8h5zQJi7eSdx6JV5/f2M+99bO7szydD7cmYQibq7n
Hbmr1mZBGQ0KGe3XGKUds8JvnJw068Zkv+1n3vcjLw3Cz7dJofNloSlWzlvLlhlI1NFyFqxmZ6ks
zyZGh1th+OG7+fLtYr741zBLDenD9cXIHXIE7mS3DTdQgh0CF/Fi9D+8w1+9XwigES6LlBbIDfp7
lIzzt6XVjFKDXlPUt7iEYoKKCoNfV/zQLpe/HmwRTWHZYSZkovt4SXpT1QXdqMJWr8R1uRVs5dBe
lBeBl9NMAfLp9jbGxJW6eaGJYEcrEpInG2/TWrQDV3r6/jF+FijwAgHw+c9fc3aDjXoM9U7n14SX
xeDJT+VmrR/IycoOul3b7PXdyA0rW6FRbEEWQoe8/v4XfHU7DNQYliLDz1TOZVRqXMTkbPJts2N4
0MgntIZwNS2h9zT/qG2a/g/96D96hPNXF4E69SiuHDLn2WxSaiIIQpNLplW0ET2Et5eSi1YNDLZd
rNVL1V3vdofWvjPWANYuUqfaTxu+alaF9IcS6BevN+sjVy2qCBqoUZ69C1k0BpqM2dEQ6fmEg38F
IDlnq87+6vvb/EfR9NdVKyIleuptiOr/2HH/HgqfZ9WrgI/s+YZ2wlZ5GH/Ron3onfm5Ppa74ieF
wTJPfjfe2Tc1lGzv0mW8yiPmx07deZM9Bje1V6+rB/X0/dUtb+nnwZCgyAiHWCLOHmnb5EYrjQLe
InmtKpXNQ//p/n1SgyhsHFReF9PUeXHM823DGPtVTDaxXa+genlo1jdc00r24hXG9Hzf73Aepy98
JOFbeEx+fX+B8qf5luGRLCGZk1EssaKfPb4sin0dljS3M3Rg0zksf27mRI7grJ6jY7RdFph7YGls
Ld5LJ7HfIZ/98Ew/T138CFRMSGCXOyAvZeCPU1fPYcrvFb6ceaW+F3sihZ3CS06K21zFK+jrLD92
4QCs31Su5AhrEnAcw832I80LL/7h2/ks+lx+DQ8cfZPMPHruDtFrs48bDi02EgevsAXbWgFAs21l
J6y7LdWGH16BTx/rMh7kOq4dwSC7x7+vXqi0KQGaVJLfZu2EJqHplJLdU6g/zMnW52eNrIQtm8iG
GN3g+Q517GWZNCUgbGVhrMgYWTWdcuyXpmOp7cOshwwbnGY9XXE+2zYmRPEo1fNVMIfcfDE++BY+
Pz9VYPOKZWM3pvpLKSpUwkFDmHJDsrYpeblivMGz2Ld1/VIskR8EKklUXHIaiXJ0kwyI1vqUM/ko
UZoLb6fZetOmeN9a/bPe5vt40khaFWl8DvWmKMKVr6BjQKC4KrPoGWnsvssgYTRsjai1GXn93Gap
m5NqVBTTTjKjG2Czl4UGuSy1rhqcCY0seyltebstxkNDs9D3p8s4IWmSLAYZgcuYzG7fDo2tF6pH
wsVzLYWbJDLuqF+1h9zUvLAnOUTUUleSc0qoHSCdQb2dDXJfA7B/CAJtqWu8rsWfEdEqtOoGcC+M
Gt8qtr1BMRkbJnqbC0stOfX7jtEQ3JAKJ9oRj1gH5h/e4c/z1l9P+k8D68P2RkkFixhZXqmwAggj
5K+E+b58P3P8NMTZWztYghqIIV+JT+UiFg6D2f1wEZ+/Cy5CN1SyhmjqKOda2si3pmQiNwuV4akm
WWy0TrQdfhjky8v4MMjZckJql2nOEYMYvWaXZW2H+U9DfHkdxnI2Zk5ZCF1/f9+ToYRZo7OIIGRK
KaNMtFAHckG+fx6f1xHu1odRzuZQJRwyQsAZJexMkp6HXVEahxAj1IzvEVsYuSfxbaiCyPl+3E/7
LM5nH8c9W0Bk2sDWHPCqVQZBY027EjONflK3zUBs9hV27+/H++JuyojjdIoA4p9//303B0Ogv5bX
ZDaPF/N4OZXYp+bD92N8sSrSo/swyNlbkVpxUOUBhzXN/kUI2l56AHn73O8tL3blLTN0xrKQOJP7
kjsUJ8Fak7+C5wZcgB3+sJH94YKVs9dHKIQeqCcn/KgtV2QsXnZxftePk/f9NX/xIcjs1nUqFxyG
Qaf8fV/F3EcnSGIxUCz/ybTGE/L9H3bIX7yinAok6Q+vBS/L2RBNijHO6KkrlkzrAoBwizQOqclc
sRaZ89/aevaGuHK/vzD6q8st+nsbt5z0/9/Ay7V/mA5n4m9gWnMWwN93Gw8a9X4BzJWfzocuL49G
rO9Msb2PjXDtl4GngE8VzPaCnf5eLpcIa+M4R+N+8NOD2Bp46AbzbvLTtaiVpxb0lC2Y3X1nJJdB
oD13GeqezF+VJQWgibBDPn6RKGw/29fkiZDClXuC3sMtEVYisCS+nx3SinXaaLdCC1w3lYKNldR3
+qRcdE23BVMUOSzpGPYVtrn49hCvwODCZC78SsX50YKODhJXc9I6eqAxeiJCiZ6UtsLG+ZpDbfFJ
hQn1tNsaUfEQDoS4QkwK6SDMDRRehDgT9dw2VVaCBZCT8GZ9gNmqQjQjO/JqKGmNzOZmHitYFMFa
azXWwWE7hOpqEDoOj1n+Yiw6kWjOL8xCW/d6cNT6+BjM7S4uh1Nexess15fe4lYv+odgwlTfaOjZ
8qNRp+sZYERtEBYw6DeRbF32hbkdoZpHCgV8TI29KR2scVCIWx53DZV9SegHdhzotAK+f8UIjnNW
X4Vy65kmWQLAMQd5PsFU9krFeNQJcATYvocxSzPJdMcWW1/s70efRnibAQXsA1rDauyHx7jpe6+v
yuYUtQVucx93utzTtLMCvyX9up5p7oUl8AsSWAMcSjnGiyAkWD4BbQJXYjcFw1XVifhn5Fxyh0p5
mHSfJCTrZpqLB+w3ZJ34lMyUCPh43uR2HbW3kSZPR+wJqIVywlWFWQNQBlKoa3wyohDwlWYiH+HH
a27JId+d5DrZmUKprrHzNIc+hWphzRbcBjPvIUpMwo74sGtziEj1QXWE8zF4nOTCfyrqrPNKgH8I
JY2MYBa1n+1Miq5xrcGrhzvsZaXkXwfNiHSyDuwoKUjnDNEcIMVYlQO+mUnJoG8H67yTjK1fF7Wj
i6wwyUybMgvn67DTFKesdNmV42z2RsusXK2cynVVQvQK2/LRn7OLTkXWJxVqtjPCPHFZiAvY04YI
qke+BduHNKC23qUGWW+dPRtm9u6brUAPJGzh3euIS7NATA4zfOSYANDfyKWIDEQbm2WO7FfAAuWw
c9q+0tdRQgBYJYyG2yUskT4SdmfW1Xu0QqT7tumxDCXFzZpJcbsqN/p1akX4OGa93daDVl35oS5c
VyVvoGgJMiHDS/aef1e0Eqj48qEpMXwLWnAxhlhqs/AqqHteyy54E5lWOvJYncnq15E88dEY95lG
awbUrMSmgzOGT214HA8LTS6UsmPWiRfqYhaGnIKBeXDocnlREjiiFvt0R0SU26KwluDkLZTYzkuU
+gZ9547wBceSu+sQETH4myjYkeAK22305AG5nGDuswluFNvS3+Goe0qjbDQ58fx2WqEgvfMHf6WX
6Baiuo9XejwTZiheJ6F/Lc7GbTN1hW343aHph51BD8oeKzKJSEW4MsfqKsqZ1oMiRAs5Ucb0ResX
OIyB8l35oi89fA0YuidYiufX9ao3A3zYQyOJ+2aCFBHF/W2ZNps8tw7B0pyeO8h3eTA+VJOIvk/e
10F1J0oyYUyWYcezvCUCfiVo+VMahIes6/aS3N1VLelzQHToHZrtO+3u+ymxblpUvVWQuZUorYQm
exgqH3QVfTMyNDaALkpyOvjLpLBU5Eggp+3Mh8qMvSA86mXmRiL4OYRujzEqFrbU90Mdri2Zyi2R
8QN6OA85s91hw3ICsVibxrSRovmyjnMkmd2FLJdOJagEwAVAK1W7mH6Tl4wWnOQ5edyR/EZ+FXGE
QnC0hpNCn3xO+wsQ/KtWRNUhx/6mreRXqanus0HeFYVwzxRGOAp3UoCzZf4Ou5AVClZ0CB9sTjxu
nTMQ8LvAjLJS3cxK7ypFy+wXXvBxdCQ+qG9jEJlkzUn6BoYDGbhacidWw6kkCEDTx02O2ZgUh70o
jSnk/ZCEqKwVd1WhtlCkqkutZrUhEHpeZ6xQ9PKI6mMPPcvQnMTWNqdiy0NxFLHfEMSF3OSqAUpk
jW9QbW4BFW2idnIw+MBM8FdGKDWuxRO2J3O41irtoKQvmZSeAFTuI3V061JatCzlBQUo0vT4mGJ0
uJI+AZyWI7eF6MpZD02rtFIk8qGCXyXB0PgMXeK07hZbmZwMr8Ug3079+HsQ5mqtmYKyg78/rVUu
hYyJtHXgBQIAbBZ+41Q9gC1aTPzdU2COt6lSkSkTS5tyiO5KAGhuokcbP47fEBof0qq/n7JhXRTy
ka/iRHXhQuZudprBG5fsswqsAwHBmdtO2S9DIb0zFPlYBUEmjxK3UcE83kzlJarDg2YWOPZnt1Ig
efVZZRdwC61GejBC+baw+o0QU2cj2IUUuPQqyK2XyqqfgrZdMNrYHSyxRjtDqrltovE1JvNWnibU
DgN0GxFnQVHOmhf58GRbUVlA/NpemaPZ1gXmk9Y3rqYQAuOUtL9bEjeX7O0HWKK3SLx2lSRxvKiZ
ZIn53s8YD9ixAQ4aw5MeZ5zkcXWAne8cQYeiP/NDaUCTLsJiSB04Gta6Pm+jUnuem26lQ46d4YLb
HJVvpai6kMRsT+xw5mQBh3bSTI+ySA4XttUjr90zev/ZboeEALxFk0Bi6E4MK0B3aetO88DXZXI3
yxjpgdG9xHByhxinzDIbiAKSNRVNOF9gRvpGW26sdEmztkSmHQHikZUGcLParTaUsZ1kxi5rx91k
+PsiC0anMtPVEMu9XdbTveljpxBlnX+sgODnhYDvK2nTOs/ZYMK3kZ0efAKiiVCzuyo7Khay6d6I
7/JwaTLoSC6yasRMU2cwtklFI2wvBLJQ7TpNUnYKYqdNyot9jRuAkzX79RUaeXYrE6LkfDCe9EJv
V5yAAHyZPfQ8LX+pxeRKAdFpBUm6TaYUXb5RvELIgU7V9veI+DwAjDqM0XKXzuNLaMV7yFB7f9SO
pWIu2hwy76aa510XB2rnJ06LhPV10Q75wt6KwFPEEYwf7eCP89UYyWh/gM/2SgCmXRVWala8R+xt
tmNdkFWa5rNLdeVAaRFcaNE/KX3+mBKq6vRjlaymTFjEBcOxHEn5ibVob/XBrqsbqi5RDYnKyjZJ
B5poEOmWFAUv65CgtZA6PBd0gLudFDHLlTNypV7GqdLrNApzdbhKTJyjqiGGgMUqBLlBXKzlPnit
1eaqJmoQC8SjJEUo85tWdSJJAuxEpABUDwvEAhCXKFBwmevRvTAXdP9JBaxM9Y7cndaLCoL7wj7a
R37QYA8JDeIINQI31B75YybnV4OcIayKg5USmvGuNbPr0KTnISdG6xCIE1+KsRTvTEMoyIQiAhZE
lJcVxXFOpRs4F88hrPrUAmRmDiLV+jb1BI0o7UAjfFzPkFHH+bbvSPKNBohooOjIf31XWn1dsylR
k3SXiXyySDsSh57qi1S2+0hipRemu6gRb2bCI7oiWDJ70DiIVvY0mgUxfmP/oLGTgEWSPlld/1uP
NXJD9UeSJdZGN+wqrT4JifrcdviOEix3WAUItxRSRxylDfkeV4nBBxj7wctopSvdzDZx1yVOo9Sa
E7Fd71T9CfpM6g5px2GjVJ51E9FUZqbsoglqstBT29rIpzqyalD1uZR4vA2OM4xq+PujhXBolJ6p
Lwl99aYWWGR74U1OqVOm2Er4gEoDCKGpkOczvRGxcCis+h4U5bzrlBHob3ATa8Uqn2XgvPF7Y2Ct
aUavMY21FOj38xA90UqniikFv9mFXFVCtk/r9DZKkhu1swCuFTdiFd2PYvdolFbmyvg/7N6EuaGX
Aa/+wFo5PBYzuDafvng69QdrEaQQ6/jcBvDzEoKEtV4/BqN0W7bicyALF3HDo+vKqyG3WMvabjtW
VW9r+Jdy5l17lsT+fkxVAUmOaNxicONwmOQXA1m3HviTDSCR/ZCi1WuV/sZshAPhNSfVz1dx59NY
jopfOXStVQX7DNLuVBJ5WgyOPv9x4kBUSRUSUTXxoHC2gKbNkVXkjWt/i3lBQVR/VlKwA8bCsBx4
2HiEAAlVvwWSRaayeK+U2g76bGUtE8GgHP4veeexYze2ZulXKdScCXoDdNWAPN6HNxMiLL13m3z6
/qg0kCJ1lV2oGhTQs6urVDDOodv7X2t9Kx6XacKitrfzZRBkV1qpc/P29X039Ge6u/ZdJL065nBF
DzJRfH0/0FOv6ulmkiGTMGleZ7BKQCKy4s2X1tQbGxFiLjXy6jop5bsZ5VtLxlEx0xvUr1MeC6op
y1VcY6FVABNj27FfREVPfRwbMbS1yNlTpdGt0L6AKNM4DLgldykGyno3noMV5pTRyhUX5P607jAV
6n09do/CAEwTDNuCPJ9DM7VWGADRPcPxN10VPU8DDlwVRqIv4XpQhuJWZnLPrxncVSpMiKmkxNOp
RHSok+KkgEWEBmDDtQsGL4jFU55aeJoUVr3TDU5Zdmt2Ay9bSTZjlmybKls7LP+B3PEIYIC+q/jd
AEUFx3SenaTRu2TlgJVNrMjUAfUkQRVoOjyISrVzg0m/hr4FD5E851R6GSevy3jhJabk9k75PKXO
BSP0U5VPWA2d26TfgZXeCOkzEcMO7zXUe3Jyfr1LGE2XErbr/rFh2GE1I6e1PRR6twzM6JyMpGmq
cGc3sYt5zuUC2te0hYpuXJgV1D/g/Kag1R15fZSdtZKZiwQknsYz0uY0JJa10dQH2X9SoNcPEeKs
toC3tUu6eunb1maOiGQSKdgRoyCiQaBfOh7DbQvw3za3NempMUn2DWP5tMWDXK71ot1Qirir/Zdg
WmAaVmjpGw0mhOHRsZZOskqetOxcIM4aZ23cZuYuztqrUtTj3N2Eo2VYmBQgsQgwJG0d5u3rWCls
Q7nViwOPVpHGh7JK3I6zB5pDmV4SwqsgUb0y20/tdVbS03HK0x2AMbcABK9nr2p707Ebd1ZGfioi
OgqNFy3X77tgHssu1WxptA9qdOjGDW+4sdo248b4UPL71nkWYlnN54XGIW1bF7s8ZI25iwQVwp+Q
ItddAM+yvW7Hc10tJ5B+1nZI5v8R1VtU9yLZNPoyTEfPTGtPkwbPh7dlx9uISjm6dAtz14Ta1p96
Mpvxqqi2wnh2KJ419HOdX6bxmsTE0uhPo8Rg4Jx3n013TmntUbBFBh1mV+nR1k/hEBEwjamBp4dg
Qxmww3572OY5Jpahu9FKDPi5jZ0Roy+gtZgaQOIWCz1rKBuqDzQKeSorHbVi9xT1p4bJnFRGC5v9
mESPVRv5tSvbxSJrug1NcTvDIpdkGGwq68q8aop0F3KDwNe6siNeVBh5xpzOmqKmb4tE/z1VMCc9
hF9L4w1X1Px3bYJLV+TVM3j7e9PKttrI0rbGsOHhk6XMNzulvv7uhI3p+j0N4YbG0kLZ1qQx59Yq
h8rdkdAfLXAby8C02ZMInrepMZuGRKI1gmA0I2H/NXIMwgxzsVE4pYbXhHMuSQN+qE7Kc6U3u3pK
z0HivxP4IKfRmqzIcZxDCnbzxGSrXztEa+t221XKpRTDLbDco9LkJ1YIr/ponajyxZFtSRnTmP2I
36vT61Wos8CarHo5acpCcBOGE0MGLuneyre0YOAuYn9gN8siftAwKOgaY6hsMSnowANbrATEGz4G
aRfxF7l+lIOrenxlr+5WOPfhMCvpXd6rrjQdnG7FGIwCw2Jag5xrgq3Md8SFTUlgq9+2PoUEjIfy
BYbXg9rBzhb46Nn8YiEnAjx1H0qdvtE6fyISeWfqsTfq3ZaOctYpab9N6y1LkIXasY0wqUnSl7bF
bibeZzE5AkkjDmgtKRCRmoobMFjX+LX94T2sGVVlUJOlYm040Vpv7S2Vf8irVBToNblGoNVhPlv3
9Z1jq0uZGss8nK66Ulvp03Cp8+bO79nB5FprLVq9kDgSz4KQDkqP8evIPpnsBK2kb2EQvGh+u200
awP7aREFs2FJkCWudeKiw7aizcgDMc4DQ8tfu65HV3CkbT3f0Va/HcoW5j8e2zS7JYLvqQqwbTkN
nfXYT/HGFulNDMDeybv3oY8uVRqcRBtcLN/cVh05s6FOcaHbfPeh+i604NoJMK5q4jBvhnNHu2Ry
fExz+8qe5G3CVr1mpag440n4/X3eyZvGKm8by7wDKNB6TNJ3WljRV+WPIAMjsgkScYPOSzNRbySF
lI8Z/oMy/W3y/6sB/RcRqeXdPCjUW7nNMt9Cwdvp3oTiT2H60oaCZDwq7mt4IBGJr9wNH/QSEJV5
Fp5yZbvqwgQD5d99TkvbvUmhQRnunb2xscYFK+sfxITZSfpLKeGLMoRmqwSgDpnunduVdcOabpuu
DXevrErvvV9Yj+dqBwUAE98boHIH5wbvbC56V14Y/6C8/UTOx99Elg2JFOuA84XYlVgopI7El6Y1
R7UjqG3e9NohDz/+QT/5qXry3XG+CFBdpLWN2fORC/9Udsd4uqcBKuw1L0l4ahOuMA3KaLXbTvoH
UMrPlK+Zug/4H4YoFLQfZRucGX6mtuyqRbvsu+NIuNK0fm+k/pfEkm8/5G+XHtKsYqn4dzES/HgQ
jAJmQKnjfEL5JOt6IV9Lm2ZpuatXA0rQUVzB3v+kAOv2bnRjT7v99bf705P43eG/XE+1TdYssfly
m/iBeY5f8xpylrr2Tx/zb5FVjRv3u+N8cYSFzBIK2NylK6+Te6a344730Ar3rr5oVpb3lK14OS0s
z3SBU+7+CaQ2C2y/+pLnu+o7Ac4yyr5SVD5l5TwU4U0Fd/rb1/g/kIidf8RbQYsQxSNt85//548f
OadLf/jDMm8ZOl51H/V4/dF0afunF3z+L/9f//LfPr79lNux/PiPf395n2sUGSTU0VvLtfv7382Q
N5ytmI75kn7hj4/ql7euefnpP/sr7EraB987tKlZtXX4Vv8Ku0Ko4SBkVwmcWt/1ZmjWb+jj/Aud
ljAHKxAX3B9hV838zdR1DApE8UEBWuZ/qfDrbxq6SuBLdwhII6bMWdwvj40IRqxka9ipmWWu07N4
PaM5evo6WkYfTFUW5bJZ2BhQw12ziS7yZriiPGYVV+4fiOZ/eYsr83Pi+6vv628yX53fXX1Z3QYs
OPlN2jd9p7zaHDrlBUL+bUHWdfvdabr8/mP/Le+ySxHlbfMf//71Up8PZqg8R5xvljrjy6VOGZI1
t1cMLn2Dm6EJsJLXnOW/roSfHOKr5eLbIUyyyg6iNify6708TjXxQYtG9nbeQLOoZT90U8YTOcuS
IBLR/MWvj6gAIfzJlwgF7q+DfvlcmNdIEoNzp6zL6qmqla8LU73FzziPI55rUHqu0HlyJPVMBTi0
DuOxgcXvIhBwoGL5TjbFfeyMH2aqyPScACuelBYLe1kFD12rrLOM3sBiDC/WxKxwpEaYsa83qeFJ
Mp01dcvrrrfvJx0xRtK3DnTdTKqWidxvWwOvpJPe0Vi1GHJ2S3Vmvga6OSEvGBFqa3sfCEGLmpkL
NyqIAhsRFGYr7y/aKKg1FJSGNSNxqSb6LFjaq7rY2JMxerXOti5Fq6p8nzRX7KzYZgRLodbmmpTj
tSXyD3VCM9K7/hQk+tZm7C9lvkGcz1+kRYdzrNhEjW5sTSeFnsEkWaL9rrN3iSWj3lQwdbuVBq3G
MN6s+oYM6sJI2KTp2nIAE5tKL426CfNjGY83ktqhidANaWm7bNQOVqstbCF7VggwvT3OsKO8fQzz
F6K5Pss6/QQR16O7xWvR/VTTvghaWWzxRPfEo9FWqxSFLkiblU/NsYUIk7EK1Zi4DNNTaT6kkkm3
QeuWpnKo7ado6k+GRSHI4yjCi+ME595E0reuyuZNY4luydNFyCfZOiXiitzjKi+kjWJPIPjJnTfX
zqDCvOCCZWBfOptGLe9kDW5N+DbI8mM8BrjR2UybkrqQ5aeBqHBykvxnf1g6NNuPE1H28ZPoqksu
8makq2nqV+YEkpQ/tsmhM7trbUSN47RNobS0mKTpLFD07s5OGbUmqzY7iOjZl64thx3gcDuQu0vF
soCRXXzK9Qs1piRt52qb+ugAsunrI+3QrlochvwdF9eycBoPPZQhFCfIWBQlSOWAAUhNI8d4amic
mTSC4PoxhrxVZt1OHeYR8dYnRT2E1TkQZDVSmD3DrtSVE7cKDOVnPCDPKkV/TXvvBBK79+sSd9NE
Y9wIhJsWjEUp7hoGHyMJd6/WHtJJu7EUY4t48qSWb2H5krT2jdx3q4RoaYIqOEbvBVgsnznWYPsr
CrtXQUa4eDs5ytIqb6jRgkEOeqg+yOIpkUBWEaulAIyU57jsRkKb7XqkmzB9lMdTHabLbHxkPhdb
0YLXnVfEbNODHvKH5E6F3HmGwh+KD0XPKavLDzEyFc2kdC+3J42dZsF2vhtlN8uetPreRA9pxZ2M
10jPX/Om5Rw9qYwB2c1R1+CqA0lrBk5lCkUleZT025H8fG0yhAhVt+np46MEEMuQj6c0my66fDU5
N5QKiGqFDLsbowqC0WocrBvbUZdciRPYMtmqT3NwE6jP0rLLdexUh1wOqEHQ91KmImS2F7kOqX3X
PkIFP2dwykNlnyjbsb1MDciGBIpdQJQ1EctBVbDEcDbamzhBXtnJwWpwgPhck3vA8LOL5Vvb3wbT
GcSQITYVA+zQOUbZi5xtyhEkzKGqcbVehWIp6h33HTt0SGkIE0YW3bHHX1RxRD03c+2qXdXZtBp6
uuFzHAHGSx6usu5gR3sz3ycteCUqd+RdHL5I5rMENTfV7kQgbZ3mtg3fR7FV5VtT05HvtlT2JsGD
6gcnSTVgp42uxtw/b26G/OSoF7N9YhLz4ETJ2RioLKG/PqXUhhYUEizUb+uzoy+hwsqe7cNcx/kq
o628oD8K6KpnCJW5o7r2MzbsOEiST1npjkrnRK4xvPVAtjGa3/liqyAGA0F0EwQVujkdGoVCWdsP
wOLa0SfJLO9Te5kj5DbgtcX70PIgaV8rXwVXHdNKGMhelV6GisbEoV1aFsogz/Cqo6nZPiV8NIem
+y67lpVjg1hIrPqUIJV1erVoueu77GRatDJOjymVTXM+hgaAXrsbzUfJOKuM8+bO7+gujM/ME7zO
7A8M8uzxZUqoO0dyE+uy3g1VOwP2tqOpUUUK58nQrvv5J/m1fBgLVjJkVfddV6xL6rAH/dFBFjcs
Zj/jrGp1H6ayr7KHXAvJT6crLUa0H6BoxF326TBUyuYkudIsKXJfpvmDFkYrQGDLQuA6SqZlBIZI
SozHyKlWoa3dG3JzIyxmbRLqGqrgIsg6ttCBtozLh145dASmw35aWXWxohnsoJQa4zEIbqNC8Yyo
jp1mItbRR1D41bPUjbcOm229sdCOyfNnHDYp8DcWhc+4R8YnmO0bc1ig3nuOJJZW4zOX4XfJSbT5
4TZoH3Taoe2oeRqUT4MppKw3y6jCkZQNR4WiSbB8F9M+WwOXbNvxCr+i1nPgMxOxpq5z7B8cLb2L
5Oxgt/K+7i+lAYWqtCmhvoeu5kbh5EF/A+MnvdFTlbjwhnaa8Wn2FLl8Zmm8IBm5kqJbajH5YI0X
O/pq8p+ETBF1y5c/qkcsB3DNTHeI3iJbpRNcpUwnjq1dPga2BzlKBh8PkE16UNBC6sDHoD4eArNZ
Vl3ClVUfbcLy7pRpV2rWL1RRHxWl9XwsX5m4UqeNTWYvuFGbV9l5SXijKxQhspGO61XiHJxC3pQq
2l28TXEFDLyv0gjwSQFH3xIRA2b4h1QnAQhZCInx8qcxHPIU/n+30PA3JA7Fbhu9vxjlthPJQyyo
Mc93tW7dRMHLiFqaI6TlAWYBCdQVV7UCmpDTiIP/0Nh4QeyTKotlS2Oo/6JG2jookrUF/YX6aKm+
nTUJeHc2DwM4MKNVs7akMgjtoeX/HgjTxxS7ROablbwRCgWhp+zS+Fr0Zzu4TqttKO7M7hTgmRfR
2sc+1Qy7qWFaRR/Y0PX0J1EQpepbcIRduzFSZyM5G+w4bsn4UERXivORxhX9v5Wk8jgyLr3EUDm5
icKEDqXJE8mtUIEvQm8ZKULC5uLBZNj2DXEv/T7VziaeXPgTvrabxktbL1uh0ncuoGNOpHLj9jw2
1HDSFdC4QQtSuZRXMiO53nkMpMsw4pxp04Xfr8tgnaCkGd06MqqDynS16J/HkHwiBR+8EArrqlG2
VGYufDTwRp5X5MshobwuosiH0Ju0CM37ELGnNwjARfcVLL1eu4lZpVTai6nsYudKSz6b7D7qxSpN
P4ZYA0VHUQVrM3WitK3kPekk1Hxhl7srZBzI4zKc3iblycR17cRPqslir1+YdLBPxkZHlsnFw1Rz
OGihUwZ8w6AQubG2qrGnsw7Dto29IFubCqvVW1CQnFiyiTbDtYm6MD+himTmaD9gmF3E/ltickfE
vvSeOPaLlsnTNneaZu7gEq5ujdukpypt0qabInHeUcQeqwx139LtyMsFozBzbDMyILzDeqa/eVtd
tAwTTZosI2k8NE27QYF9HlPoHhATr0vTWHSW/wD7M2SBcUtb27c1yjO956xoxzKi+TDrn/JGtTdo
zhTq5WPBitnkjo4crgAw6sg5XJZqYG7SDNUujBhX90aBYUtvupkscjPq/TqI8qe4dR4SRRG7oGHW
W3RqubBLcscmxVtN3uwCuzNXaiNeYboNZ2F0L6Gk4GTxV85ESUZs+MT6ekoUHWdudBx41eSOJNGA
Vb3borYXSug8YXEI1pYVGVcFNBWXbVgDVnJ4qSyk3VzWLk1qbLRJ3dQhHbB2DKJ08CfcqrWaImLV
j5E+4WJJwmahsDB4En0+nvMitFapA3QjapMbP+j2GLwzN5doM6ulzGtgsu5L+rZdDT7qRm2grJLh
P1YZ7/SwVK9zC9smvWUK1s4YFt5CLgxWGKQkNadc4X06N/60zYRxGvJ6GWQIboEyVKsozem5blNv
UsCHVOK9ier57+uPhoeoooP0CYR+0ZK8PTlheGqQnzzAosyY+iJc2CHLB7sP3ZHmsCZo9kHkvzZl
e0x85bPnWgeXqX2abXGYjAHxUo6fBPrJypS056iqjoPAIFc48HHGoKE1Uzevxt7c9133kHQjL8nY
4i2F8SNRK+RIaXpqleIpzGerlxV31NUqKV49JAkj6v0VDc9oYnKYecJn0VPH8oWKa81tnInU7NgM
Ho0feNSA/+JV0Bl95jXKlWw+9lH4KIaUkhQRnJCfeSIK/bmrCh4zMzKqLljryNlwGkPzZIv21NF1
nfmtDhWyuWtMavDipMY6J2mJWyG3TOG4i7soJiyMdbfVg5M54YvJ1PSOWnJjXbX8+oaar0upOLYU
CipTxh6oR6WWVyLV3gyFmoSuUTGfK+IiV9V9aMQmJnSHlhjrfbKpummNY28mB0QmtkbUibtWzXLH
V7e5Ej8B+dU8mg/K2T/7ylqUtZuc0wtmXasZzB8MRWbZGq5R4Qs2Yp7YMj4WScKzU6nRRxhn48Uw
zQWw4dDVBp4tzgiFJDChrnSwYnwEoqFNVirEoAUfF1ZBwpVNxfkWFOu60ykAnuwPq9cfC5twwJRZ
ro6VOI2Ncdcp0kmbnYyBk1ImLpZGjkZTyCq3zCjlC70a7jW1WPmiei0mEE/mrCxErY1rylnFo3XT
Zt0K6T2gloezpnJG+zLfaEAvHa2+gmM8F42euorgZ0gaUbQbM4v3UCEXTEHu2yLd2AHuc0cK30Z7
pH3PiHzPMQEKjROb5jgBKzV7RFg4ZwJmNKRo2pyHzPCGYmTb48+PtD7h8UQiEq8ANhK/L/1dM7Jl
Q2bCD2bn+8CWDyJ0HkcHWkAxp0vC9or1QTXLiFzRo38PpuGFhusBO0OKHKmkr4Omnk19+kZxYT0Z
CXsdFtra6NqnoJEI89tnCccZb9Pu3WE960dJfh37pXzulIh1e4m5QzfPuEoJ/aU6qm/wqIUQTBUl
vVRZa+I7rHA5s4tbpYHKpn2i3sgBmr33Yzaug2XdSUkQbCdVxhnaYwCT+3abqMPaKJrt4AfPmDZy
zKB8qlH0t+CxUHPzdTOYV7+eWn2drf8+J7N0IOu6bSnWlzlZbAe5kpUOu83yrNziDakukvbw3zkG
DJQfZ4uh3oS5nzAWC0L2b9nWrCSXfq5VHvj/OIP7+wROV2hgADGigCS0v8ghldQxTJLARZVbcdaB
qS6M3bSmPmwZX5X/oC39bGaq07tkM8WEiA/B4MfPFeAdUcDAMb1983f1JV/YFwoGl5iG0LXX+vWv
v0Xlq9TDqfrhcHN06LsRLU0aZSU1NqQjjL5u85LfUiT8wKvbvrUXxpogSuvGV84/5Ly+nZ0vk2HU
pTl961A6B1rmx8NqQJZEmvCVRprzWKrOvWJJ7+CfbpJC0KecYlkqqJWqbkEujKtff+afXJ34OWUQ
NJau8+G/CE9V4KdDqZATyUOMOMRFwoMcX6u4ub4d539AGvleGfnP9Udxesk+mm8CyV+Cye8SyV9/
/F+jn1ApOMeb/5qa/w0W6tUflHV+kU/++Fd/yCdUK1FQABqISxyVcW42+V0+cX6bWzXgCfHQsFXq
XLjT/uxjAjAqo2VYYMF0jcuGMfmfrFD9NwfdxLaQW2TQsMSr/5SQ/pjp8+39S9GCMo8vt7tM/Jxg
qmpS7WQY5owy/f6WkKmfnnTDhFaX2K0nkScAnOvVVgVXMBALM4AHzYqK7Zwf3Zh+LnCfMN9RKdRO
koFGAMuHWg9zV6uGJZxnAW+XCEZhYyopWbLD1DwIYI+SYWPKds70vrHD0IwJKnwjPF1SHwMeYgFr
tZXSfIgWiXkwaXDtTYXu116LPUVEOugflpGykPdZor6Mks2uW7TM+mJiNFGjBV5oVRi7crarXcJw
NtGZcsWRiXtEnlZhAr+vpzR90YrG2OQFZHJtyCbME/ajrFDAV5TsNLV+k+vmXDXgUWu6spXy7OAZ
cRNhm57RgGXQytryNCxk4OYwizH/9MhuPZaZzJ7W8BfdoKv7Vkn0BaBXKDbWvICDSNiB5Gffpx6Z
aM9A5vGk2wQUxm/F31J/Z8OJcVmN4oYO8fkOI/G7pMttF7QGvOW2YVUzOskmhlwe+pQDpkZIikD3
6bKZ9qliFK5s0nRUQqOmWLYy45uGCH5V1gy4rCv+/yX2zBNwbf7DIcnXgozXpDfrvDEY26bOUWmJ
LDXUibhJXlm3vpCpbfB161wJGlI7g41M2dMyExS3iYqDo/Cx2+txc4ulcgY23iIf9h4ld0tJ+O+l
PZ2KdjC9WuZ3rEy6yVUlPfgFn75MS4ZWtf7RgWtwFT0+R0Kc1ThZNcJgMRvbmyYv9jFLwlAujjlW
bw2hwuhnfHo1r8OrgxQYmyAdE4/aViL3fvDZz8bHVEnyHTRtvO0s6DE+X7OTKbyYVSTSN/i2vCy9
oAEpbnQ7uTCf0ZtOMqYtJ+vPDoPOfAh2DGsgLZfdeIyjbs8PSRdmO73SxRDxkyyq0InoZMmn6o/Z
etCRueUJj6SoM/qfbF8sS9N+byaanpVm29Pqa6TGY9FPkNfrN5XRpksYinmZHjN2KStMZZF/NQ3a
raSNVNGbG6ZML3Q6yK5pq49cGc+pHTFSNLUIEqlzb5pmBHaenZgljFezK2gY9vuXybKujFw34PM3
sBoZ0dFachn0HJUgnenzydHQeAlU8VKKxkvITjITGk2JaGoU1gj6neqPOpBxwWeUTxv+1sRo5uUd
vnij0W/8dpDX2Yjb1gks5mZ6cY23KMLSGOA0EgnT1aAmvhnsm8HaBeP0UCjFqvaVu9CySsYble3h
M7tOZX24FNiW3VSltVwfXqVq2shFdt9S27DIO4fxcnAvlcHdGBYrs9VuVEjuFs4N109aVnuKjbEw
cRYUZUdM6cKlJtrraqZqOoxux9lHPqgXzRz1RdUk6FrSbqzkSx7GKm4z+WzDeHAL/l0SY1HImKsU
7W2FX60o5atQGx6IwN05aU3HqqHhlCo1egqMzdRbByNDGQMGZO2oFiUqYGDAo47mQZKHMzWgpiuy
QfJKBCgCtNtSa69DecSsrIcPaTrdl5G+TZgUJSRbqDkniBAe+7D8wND1ZEn4/eu5+6Iphy0FqUzY
29cC123cl7cRuzFO6MQAyeYxFAe70g7uUsiZLMrVayEnKxo097pPHyREZz5n9WqV2C3VlIFZqT77
YbEezfYtSCuxlQyJOWAanywyQwpe6KHHjQddfJn23UHvKL9IhgtoroeQzblbq1x+U3NlBYJwEzDF
AJeDq6ga+0OBEoSHPgEL2753WXhO2OK6YwFrP+T55aSptB9T31wynbGYDTBiS6pqUYXdB70op67V
r/ph4NLUt1nbZ1tL8ldVKW7lHA5pmlWla7eJ7OmFc8nGGvd2lO061RerKeNpCeXgEqqR7fktY0Iz
w+RWYPOOpHYbBJWz9mt9qfjKOh2NLV5sJrJ5/Gyk6VLTA3WlDRhh1FqjATd/FG2+ifMWZK96AN3r
0Ard7StVxfyXJTEJcvXOTBhvtJpDQKtYdlm77AJn1xsVg/TsbJP55dnNjQGkOc8Qrmi3Z8wfbtsw
Otdl+xRV4kFIROsCmWRIRfQn2VlTtJq6fJXEYp062ZIRAMeyh/mNZ9/7qXOHBr/yc/1aKZqrioA0
my0CreCdqZs9jmm1LwfMaVbtKUO/VxHKPBYo2JqjTV46S4E5HDXx0Of0JfgF4rhdPaVDEhysMH2c
jGnNVt012pZJ8qBdjMR5EXMYS44uCrMyWZYvZkJ2mazeEpoZHluicgwvPV7ujJwhsCTK2VIl3l6F
edBy0qRdS3FpFRCwNIdkUzUMafx2l+G5zMuMGLy0ZG5163T+U9ooN6URNq4dVKhGkGvhrpp9dE0Z
Mi8XX0+2wTjqyzacGGXo2n2W85jmAl4oto+wnSqXeCCAGMjTRkvjOz3AATuaIvdkpXzj/XN2sqbn
VaWsctPYEi2XURUZ5bd1chRhpSyTND8oSZSx4pnmZDnje131GWRKNIJYsXYTlszqUpncX2w9qGVx
Ww8DQ0Zd3FlZ9q4k9lauCFzKg3qWRfY5MT2Oe501SIJd1bEob9FagpTDZC+YDT1LFSzUdkRw8zP0
Oa5/pxSuxe5y3r+mXj/YL7I/3fqZPxI9l19V2j88kU7lIp8qHNpBdymxkjHj4OnW6zwAa8jy5Hzb
9RA3C7/mAzQ+8N5w3cEczY121fRiw5TsIQjEUWjFJ2/MEjWiui8HiQ13rgEQmF6MVkRb4QxioSoM
X83hsR2wpsXcfatO6Z6kPACD3vTvkd/BtgFnzdwQArVg4cQcpvEk4VzrmXbQK4p9JKPuyFXk75PZ
vI6ZeewlzPWkeqptqpBwV8dmVwzBSyEnERK4WrM/UZFQG9h/Ula+ii5/Z+hm86tJylrLC8aOVdDt
JHpd1mpdqauJyfze0fLoXFpdeAu/fn6NDQUvte7iJLrPNZCEq4AclJubReQZuAy8WGJtV4xqfKwq
p1lx35IEKhXb7cbOpnW4GFYtFbc3RqOpS0lOeXTXTOeEEfJINdXnIW2u5ZGZmCaBOqdhbdyMIqKT
xWzZUoVjZK46AbvcioFGW0G6Kqv4Uc96ZuiXqYi9gGRq5meSh9eRtZ5ZfeR6lH+qATBco1PSpaOM
Vz73jMtkPj5LkflQi5Su5SBXeZdynSt5ZS5j6lw9FQ83QIOx+p3x9//5Vs5m//urrZz7Ukc/2uDs
3//JH/s46zcNQhBViLrK3syewYd/2OBMuLC8BtjgY8rCJ8UW6899HJ0PxGA0+3d7nDpDef7cx8m/
QVPVIcPKJh0N+Cb/K/u4eU7y/YRB4WcZBtWxMIww3H21gwHSTHRGrJTUWdwoKLpz8NTAzV4q6gIe
pKtgZPju2/mZPUybJ0E/HNRWdTagJi5DHFvQU3/cOjpGyrRQ0OUNLQ8FVgW0WGj5W65V6VXLsnVl
KTQxMKjflJA+wCGopieVWLt6wgaVKx+h8LrMY70qRh3xA40KyW5cQhjfdWH7rFbGTTrQ16bk5LbK
rDriJt/WivHKK5LXtlR85hx31IhK5rSxl/xoZ2hpoO9D/xLqujhUWoI+OSJrQvSSP4SWOXtdS4u1
FVnzJLpxTiILLZeCv3BDunbuBJO2edxceoWSO/J2Jt1Ss3DmDBuE6wfcWjepMzpn+OS3Qaba57aK
1q0I73OpfkjKku0TdrnRncxu8nLTl7x4UJE85GNrFQ1kCvs+TBsyJWN/qTTyDNhg+h0FCetAI4mV
iGKTB/K6m7J94cBez6J1E0xPqoH5gpB8J3Mupy6wWNI1D3mrlAji4UrPJ56CQnikWU8DOUx5ip9T
sjBJYhxk015oSNpx4j8i/Z5sEmR5BnnerKdLWQYXOa2Jmww4u/H11Dz2HHBoJt9IqsZbXe32FNPz
1Kb4y0/2sVEt5dR6NwWsoNSpT75a7hXdePy/7J3XcuNY2mVfZR5gUIEDe3A5BEEjkZIokzI3CEkp
wXuPp/8Xsrq6VMrsVPT1P7dVkQIJwnxm77VN9ty7IZ08oyFbgSfu95zFZNsU9+QmXNSkuyHAyZjL
kxaS9tV5WkEsnTtsvy0ZBlMws6L0s5t6oiQzU2QATqK7dkrbnM791lZZ1CQJdsU8M84Jttj4Pbq0
yTLqFdrQM2JHSIEKo3qbq1iKoZJtLOJI3NAIYYTrykrrEnRYOvACO/awJDxCNTmyanwRtX3BSwgf
rL3LLP1pMie45JF+7bfyWA2IFWiAm01aNI6rV/N1NUQ2H4JrqltqQz9rbqG1MOiIEVdlY3I+d+I1
TbPXLgt2kYGhsqXqaJ30FJv5rTBRTDGdPs1zuEze92RUnFGtfg8EpqaBMkahEgtq9JVj1eQuHSBb
MO3AeHHaj6J5gJDR7ux+WPf9XC2doyDHUNt1A5lVlp+es27Pryd1GkiTw1Zk1hpVGpvIcKAMsTsi
4YLcy/Hej33LucBYCqcgDOddWjdb3yD8D/pBbjX7WaKGauudVtmoCVgztvpd5xsh67KW5TbsASvZ
63W9A2e+05z65MfL0nAad0ungUd2bSF7wxi6rszgVE3VdWYyQe4SFTqFTnBCu6Wz3DdDtM8o62Xb
7xL6J62GNWGOzF6a6zDBpg/PpSOsUabIYPTC2PVptKNhvJOLCq5NzrCw7jWDxHDsTfg2xu2oGOd1
FYl1b2UuncRlNjDzJHCO5wzaNK058yN/0yGnsCNaR979GVsvyGauSvAaGx1XkXKbofeLMX8R1wpd
ZzomovCCzuFB2nqqSE9jHt4x21jF2PyCQH3SBraUGVQZlHsGOq4S9lFuCYry7LbX+l1WasgNNKQ3
yUNLSgkb+5OtBZsIaguTG0+bCf/ou61mp2eOX21jUDBzEl6hpkcnJDiTy2OwbMl/U2uyGE1168A7
ipJ3o1HUY1EWVyax0KtGaptW0D8W+n6qtV0jUBElAcESyk0AKkel8VtSZ8vsqkoqD+8PEyRmPpAW
Q6F4yizWrV7uil7fWcrsoqw+KIm/b0eFAq9zB+NRGUseonGzj6P8aQ60LTMHd461xh01jG91z8xH
7EGcHLUa3lGj529FZNEpdjbb3RzP9zUPj5c0UQ4qb6sED3MtgP+MVXQIcen17DLbMfOCxngb8Bwl
dcg8kag2ARgzz25YXZ7RXHsppvIgSqKNlNOJfm1jE1y6GqZk22QhEtqgOtXpvBV68hjqNlbjKmTe
R4DhVpaBsfd5XaGtI7LGjabAZSeKaVkJdv0pJ1S7wSwaNint4sIgGu6CwngAeXTpY1kK5YtdJ0+W
5Z8VhnLFg4ORYIvOhE/dIX8oyeyU0SL+VA9iMF+DRUAckveJ8Efi2rNEmrgyzDbWocOjb4/Deh54
RABHEFi48oLOKXTGo86Axy6OdVpfkr3zrOOdMkxzb+T9Phsc5pHGVm+z64mM0Fwp9wS9rnzpr30F
zolGjV21SyvZVxg6UUFFSZNfZWCKD3Mrzau65GTpInFH0gyDSpzXIwwAR61ujSTedLB58qre+XXC
VW8rt2bV1HeN1rK6tMVZgc5PbWxnbc+wSzt/iSJcq+qIYFYwK/TTkEV4bGx0TiMJJf2lhnjRX9a7
9uS/qEFwi1rax4oGrsZXxWMTNciqEjVZZyVtfBFOqAmJSipKAlLBnDh9G3s9OXrEdmhXXFXncVt6
WjjfQD2cz9sG5ZAxjwyWh/qljOIAjSzqtKgXNulA+ql2NPbtgX3kkc2OKTC+wRC70jJeNU0p+jv2
MMEmjPzvPQLVVohzQ4SvRTaIdY31AHZSclKDod0EvXHPUJankaM+pEGEUUwGGFn7DCt/ULpR02zT
yjkzxvYhz2fe6fHtXJHl16vebCsmPV5ITml2rdBAN7j74qT0ssR8NWcADnE1o8ILd1YAAK5vNvgn
Vm0DyKsuIAFKNTyEqnxniH5HehEghIBfUJH9UXHMK6wCLEpR75yz1l3QONOBrsvNZD3QD3YnOl9x
RLuwJ/WXQW6j8PoaeFA6drsthHKsM3AAutJfGPrwkmkcGU0aXKT2vRzKc3NY0OL5nDQXcaVzZQ1Z
g/M1vBEmkV/SwR6Y2uzOZBuOSFHs00wzeVe02UU30N2HizxMBsl5l2XjQTND1dPLtjkqGopqZgcg
FWhjjrWuvEcLxKVIlMck8etLnW5v4xhGtPZb5czwp4VIyGwjCJK96Nv8LKnzh6pX8/Nl8HnTJ+WI
NKvt5HtVjeaKCas4D/3yCd5BwtiYpCc/qtRNj2w1cRhyoX0MedKLdhnnk56a5uZdnkbh97Fh1mnF
9mlZ+670Nr7wMbQgbByvK3C+KysJnyuJflEbX4xUDNs2du5qlGCz4pziMlwgUTCWVfOb06tAbmPY
LJSL67QkPiuN062m2udBO+0RLQDLSL9pCy3IarbAwUKvqvNTRBzVKm146dlV+Bx21R7Wao+mFG2w
CAa5nxg54b85iwlAsRz7tnfkjmtzg1t5J5TqzizbSzwUt75BDa5QdRildJApF8cgmHB8D9M+ctJz
BRwKKqpdHTn73BoYJy+kmtC88zvlxUdCsJJFcB4ow70tQzY05rdpLl+gY/PeKP2TM6iPkz2S7RTX
zPSQ0UdtsExMDerI1rgb0xzzvdDJhU2qCL1ofOjExB+yh/CWiXzh/t+pYlejVQ5hNVbDVCFFk79k
XvXM4jkD/ECT8Sci8n93h2sDkaa//M/Lyouif15MQP9wiP35j/7scUkqMQSbagkkWldtS/x7Vyn/
gL8qdYf9oCrYJ1v8n796XPMPlpHCVk1Lo8UWiwPrrx7X/AMRAUQ9qOZElti68d/0uBjI/tlw4iJj
JaobfDYpDULSOdLHXeU8CbUaNBZlaRODCoLYnbAPeKjspR0E29H0jb4yw+7Yj4SYKdlM7FZMwDdN
7KXemFvHiB/weo4rBRhPXWEUtKz4JAP9NYCmk1Iq14nB8lPXt1LhmaPHJ4RiVMkIqwFGHhiB7eJQ
84IpR8rmFLsymRCQNjE2BbZQU9I9JnqICWDpQEr7KWuCc11jhqRDm5YWHMI2wFRsxc3RsQiKJTJm
q2jsOslv3UW1ei+m4la0TN2kXinrPtXepiB3loQpb4HXRd28SzBGbZtCvUKRtusKs3BrpyLtuU/t
hTTKRLrN3GGG/FjPxgGZ2H1l59Itk+hUjzla7C59gxiDMAkkgBuUTQs2w3ilFRG7OOpf8O4I4A3W
bW91yRmEDXREzpxuUmvIXKAYsWsg+62hCHb5sEiH0dvbqG4UQJ8rfsBbuxifNRCrmurnIBMi64RA
SpLliCCtiG8siCWeWXTgzyLG8HzHdiNkftnGoqUe0XuWHPZza8l3NJxXCK3e5rYjKFwoL0FdfCcg
qlw5tLAu+6/zwAaem+XOa5CJk1Khcp6N9BjC6VgLAreUQfZeGonXQsQn6Mjzxo8itJspj51E4hQp
c6tfx0NdrAMFEUrtG5tUIl8lxk0DmzFCPVR5YFtJrXh91FiurQfvITTSfT0l9jV9sXZe5CTazYo5
n6WRNZG8HGig2ghUY2LOL8kuTd/DIETpHzSXTmBMXqaZdyVzVnLbHycTaGUy2Cly+PYY10gNBa8U
QWKlPoCUs9sGNN6C0ZxBdyhZBTQlFCU6IP0u1325Vgw2JFSfByPpWRPoT01dQSC0kgnTFAOgoava
o5/L70izgTxGibmvoWrfhwkqYxBOndcE5mNb2u91gJJuhjdSj3R5eTAgRM7jt8GJb+s0eTbistyU
8yLnL+qnvPRf5SgZ5rD2YABkovpPmlc+Gt09omOqzac4wK6UcWNAFQVl05lAQ5DIxlFE+Hb2DV/D
Sz9Qqce4OIY03cZGeWtmCI4yhH2rXqGj9Rm70f2UxPN1DmyCeRMMtBKKGkFmLs3bEBlaIlNvCJOL
oYpvG8PesKZ7b61iG2YJ97BFJnVLxM96sHxWZZIpP9nSRIHq32qHSb5m9ykipwJ9oCPJGXcgQNBm
EyMgd8zpjVt8acF5VM4hODvabprxpSmc+k1mm8GeV6c3NNPgkYeaPCQ21BmgXIiJartaGUH91qFY
CyzfmztUhMqYRN6g6pcq4396c2X5NfPR7ScQahqrjJVQycUze5l5bdDcqLbz7ITsWuL6zOwbSG+S
LPtuLMcNj7r9VPr89gFxmKL3ZiF7l9DxvWOzQoxH9Ykv5LWwRjqUtIy3jyWLrikNL1QL/mKHw473
deeNs3kMJut+hOYI6wxiLKYQngTHXi2d1VCwTO2yM3yK92mfHgJzwDQDdqYuJRSTSZzlOa3HDKuj
SfYGuxrHj3Z9ERxL/gzzmnk1TiNJCv30YvkFSNVcf8yk/8qvhcOHlPgcJUlc5i+6HC9COzxYqXGY
A8ERLAllLKgetVE77wwTeyRK7rXSUGii4QUo05RrS7feG6t4t6nyk6Z081jzkLUdkTXAJ5TTAfLg
KdDU7ZQYN44avM0jShAbUX+tk+lphQPrVkWlolNTJo7Oua7ED61indIOh49KkV25grwAXUBTb+29
SMoTjd+riEF1ts6jM/WPvsYNSRnmDjnBbzhVisvcGe5GAbB0SFZ1mm7GWLnvO1NdVUhn5EXAsKpN
x0cLGI1T5+5U23vCYl3sobs25cywoXxNZvGc2xh9Gta4egwKUI2VG0vg6onKEPiWcSpC7jtrUjb2
6OzLDKVImBWYIuRbnGi3P2qF/+U1k9SXQf5/rpmOb00TfRZ4EXy0/Kt/++MtUxOGo7Eb+DPf7a/F
gPEHwi6b4ts2wS/+gD78q2haQuGQ3ZOJguZR11T976IJ6zwDfMZOlqqzxVn+1SdB1+8EXhg+/lk0
EUvksKSlXOID6JopP0lHR23A7YTgY2VacQ6fLTFw9NrwncrIgt1li5UoQ/gmtUX/pibvUd2FC2vq
lKYmYEGRuYmQ0zZU/Nu87w/DUumw9NgPuRYwYgu58BQco40EkY3cquTlDhVnwDOwlZLIVbPvMW4I
f6skAg3FpD6nbb+fErXwhgLhRz+iIuhymmORaQ/YthsqmlT3ohpzjinid2dSb0hoeBiQSEjGsQOS
LEx4mF4J8ig81Y9v4x7jR5taZyGvZBr9iklA0r4EEEIhvs0bqbM/jjEi4Ima461scAgEEt2UM0VX
45g/S3NSz8Czko45BgwFU1bvTuvKgnmAbmUMVUK78XpbGmtlZKwYVFg60yCFLR9lm7SxbwhX7VdN
PgYuO8XqqE4LGzej0BgJ/WKKiXa3MhcGOCMWXsrDtLXsobssujEAIQoWCLl5e9b27C/iIgW61VCM
TE3YbOs5PtUmsvZShQ3VA4nCxbTAkJqi59s191U5mIydmltwvZXbAxdkgmI/pMIoMGUZLCNTPNVh
QgPdnoa0fFx8KyunZp3cNDbBTaH2rSsXQawK1DUUduc5RQelO1FMtw3Rb5VFfxRjk7lCIjzWQlrE
pM9u5QA7MugZC4pYAfeGXzwerhDY7is0phMzM1QTTcSU2F6nBshM/iLAZAw2KCafmwmK8FQdMhUj
sLS9LJjvilGw0TTWVNFnvDJ6SOjTtkjz9tz31fDWt7BLgJgj8Aobn8zjb1bN7M7Hms/oJJKIyeF/
y9d6UG6Kkg1OH7VqtEpoWtD6aDjCQTWfMSCykCBip0m1PnnMyeNda3qFlUf2d3BL3aJ7NZuh3s9Z
SSi1Nkfmuo7EoyG6cNNgW0iD+roZSKCqIjj32ms84aYui33pW1vNiXaxI65jKzvUGGxniHlTixdA
12qwpEgLmGa/x5pzF2Tt46RL7H5V1nhT01ZrPacYSHBGvMTdlDyIZYAX6yiOEi2/mdVGrK2wCvcy
txxq/DZhQjD3+nvY9Rrbmwl13pQ91vNUJl7dZvKhJrL4WNlcsKUfBcgjLIH9S1+XXVo+zznMV2tq
rmertS6qutPOrMFsbzODhwUEwpeirzZVAgodiyvvYVi72sCsFMBtGFfHJBt21ghtSpV0XWWhRG5T
gOH1reSaEpSpumWcq778zlT7qqimA/XfkyyX5w0YuTFuLu2+uzFk8C5VLnfrR1g1ifPV+CCV4tKG
tq0H0N4Nq/aqOK1QCChYdauqtCfu7kA8trIyThU7jb06yDf0Ju5sQ4CHmBkbV+FCBJZU0Tq4XJ3k
13FVxK++aq/NbC/8F5xqXkWB4XT7eCC9x/8ubIKIGalBxqae771megyTXZd8S4OXqLsMMT1xP+jo
OkJkE4E/5QhVw29MAG8V2/k+k3xMoweHFa+nrwYXUdd8q1Idq802N1EtZvJyzNNvoFEfEINTSPpv
taFt9aL2+kJ3LQ2VkkUaAeKAZCzXBQ0dnEQeIHFx40SMjRKip6dojfByxSIjzxM3I/hongk5N8oD
+Adc6/AmNG9u21eamlWRBmt0jQRTrqyxI8+goVDROu1CDMF7YNWvlpjQ65qXXU+ZMSzsEg0Npz88
RuqOHYgMm1Nh53cDfhqtyNdKoYG3na9t0s0rLd3bZXdiL3KtplfQ4NdmuM1rAzkl6i5fHqO4uNKG
0k0ZtPEB93ZrHFphk1z0UPmOW0baKUJyJ94KptxeNItDMpCdkfk4tTLLM8PgThadsm0N8rn7jaoo
Jw0bxIpnIn0MqNG+CXbJmN1lyFmr7pJeHgfMU5Y3TKD9nTqcYjHUboqLMmIx09Lis3R6rRTz3hbd
dY5+CGZ73l13NuBmwJ5b0RM1bG7H8Twl1QKzpgP0RNp3zBavNFrOakEY+kyxwiudbtfnKCOTZ5/S
bBLyys/3pcA3EWlrrKx0489BHAEfT6obCxH2ulGc68YvPXbHEPv7ISLqo6p2lTaZ66gq5Eur4c/D
+HY5xPU5iq5XBY+AbYbvioi+W/mgI/spUS6HEmN1ECINqa3pkYhrNql8VCR+te3JyRivChoaGgrG
xo0d4wRWcQ9puPhOhamdACQP51LP8ZvRlSOn9Ev4IDpzCDPATKYPSDlTXpkrFa4rCjBd3RuAR5xR
OvvGgJARxHADuxaqtlr14XpygM42vUKsSmL1Xq3mgFAsOj4NNddEub5WB4S+Y43Iiciot4hxQkyF
TwOca6s+HE4ZhGBXLeSdr7CX1koa/hbd5KaOOIaFbGuXkCjj9WaPdsxJ5brPzJCxuPbuYPGiPgmI
wJIWEjFwy3XCsD/1w0dU049llAJ6z2y8m6EW845pLK+WjCgVPu+uTq1yJzTIBnNuSvip1hMbgAcz
dHxPn0eCOcq5WWVVg4RI9tUp6+RdrujXWsPBlDSwbiQb/rEHGdg1pPawK29pKXgM2Nq+5G3sOXn4
3IMZTAwgrqmZnzljRP0eU71oaffdjJsXgt15asYV1yARIG4z1tFW6swemASByo/vBj/BXTWp2V7R
ombbheNxKMhKt7vWXLF6TpAcKK+M+3lwqPJqqpUr0RoPfU02SaBBECcRYq0H/dOAEcdtCODwsJ+3
eKgmpMiOIV00ydoXppfF0/IPcQhlJ2NBlQKYCQDOqH/O6hRZc6l0sIKYup/nhLi3+kTTI8i5aSG/
jtZ/fzxBBiUOMEhU0rQ+WXvGWKazZg6YB9RjTvRBsWANHAqI6smUofehB/iF9uWzaYKa2lAtjEvo
bkDGmUvN/cFHJFMslKk1qgiwKwLXs8XvvmnZ4n5xGARKn08iE0+IcSwXbHxDn06iXQymMzVwJzTV
eR2F9h1WCFJMA8Zt0U4scmtCGKrwlKXtfdya29rv72Zh3PWxtdObamfGtu6B/WFVrF858fBWl5Ac
MkjUM1QB3iDMvGweuHmEKo43Bs/peVVWbIwBo9SS+MNYe4kU5UqtC3vrjFq3FgmrH0nDs5lSid3c
NMRuarmmm5x9rtJf21lyZcTmexP3PW4B445JyruFJm5rt8DtLaR7phw3owMFVE3l9xBA+FzHx6gf
/2saHT/Tx9P36ZooRlnVVd3gCg1XwfOAV3ZVHM1jvlI32ir1SKVdXZvXKMW3/Ta+a4cvFFLap3n1
0npxfMfk11uMRM6n47e8kkvFoVyhJl1bdX0zLGwf+o0LJVV3qd9dMA8+On127YTob4K02PslY64+
vXVyXjuDvkpI8zPAoEeyvdDG/kVlnWtW+q5RpsffX2yCDvani820sCkR8oSObDEqfbyoR5j2LM3w
1OhSXsdzgZoKaCFPd1yZHUAst+qMxNVktCVGaEfHZW+6JoEobz/Xhbr+4tP8pGjj3FkWCyzytMhh
l58+zRzJFAsE89By4GUDgRK2RHg+q7whR4XCt83lk9/UD1M2DetRj50D51pzx0kFGuwPIXZoloRt
n3WrShOkQuYlnvxB3P3+c5rLzuHTc87gamf5TroqPKTlFv7wKBB4QEI7Nfmcdfuu+E2/amt7M5bx
hYYMrC5aOtSguu5zSrMcJcyKZ+WlUo/viEUUeDcd08yYmC29FzejtXy70bo06K/j0N4qho3G1yhR
4yPNWpbkchlQ9hj9Wb/mJyWNHmNGnalsN52NhKHuwIXqIJUU643AGNrZyIYjMUPA1XilMsiU/qlp
ipsAXkmAcovFzbqEY+V0A3yOfpmJV9FbAAcNUFMeXqYsZje/P2U/Jxjj9lQxrnHjY/yUiyzz4ylD
VYMEr+CpptdkQRVZFoGUgmQyT0ySW2UbMq4zbTYiYf8c+9PgFlmDcrbA4yvQ9IOGAfw7hnhKEPOG
p4K9DbFrWxT3FiMyiCEzl/KqYmqmZgbYjq53wJg4B9YMENjaaDtGTnANmsNf/f6bieWG/ngxaKpg
3sP1wIhRalxW//xmPhKIqe0CgUMG/9voR1eTUfee0vnijJb3NIQqaWwYilxEwmQkke7A+kKrvIIl
MiXcBLtj2rFfOFRVxXSPIDaUVjdOP0X/X+MreB/rGum+H360nwybqHzTt7Z9Vv5f/r2OnpXb+jmP
Pq5EP/yVf833rD/MJdwaUw+cScH75N/C32XziQcTAYKNJ5Pf/u+lqPiDVShLT90iKH2RBf+9FFX/
YO6HTteyuAv+2/keXtBP15xAf8s2gqc2fxaH71KrfHgABaVV4PVJ7FWnprcM+77rMTanUCqlZ/E8
8fSgUXFDshBUiJthvIMPjISe0J3C4HKel9W/HdWnTuaqB8ptPEgy7JwR/hoCPwTEiDhyVmFXPAGp
Q2QBv8+ma6D9r/CVkWmLXOmmXgQhYMUzdmhdcwG9nSGUoIuJmuEdxsW9P9qgFer5ZbbGC6Wfi4ug
Dy/GpN9qZmGes2aV2FZQz+aE8mHWEkcMhycNswVMGcttShWRGMKWZJG4YC5CQJWFTz7Kl1mglFKX
gIVFFGO00fkkGL2hlEmq+NAs0hnTN0jDQ9My5JDj2KVVWnaYUdr0jUpkH9KbrtNeI7Q4NZqcgD0K
0pVr2UeeliRbbQz4Ls3sTSh5YEHcZih7iMt8SFD6TGoLHgPpj4WbwCebIBuV9bCIgpJFHkQcxgNv
KtWrRn+rJ+GFUibAb1TUx5UfnapFXQRFgWUogiOzZLLHwLHgB2CyucnCyV6D3wr9atOnUM/4UZF8
LaqlaSyv2CV+60xCGnh74gPiP6D6ECL0BC5ZrQD7AH8EsoYO348934s+WsDsAu2cSLjr0Ejemow6
OSOwcQGEPAbCvknYSsq5xlmZHdjOfosGC9ZO0z0y4cbjQgKNi3eBFMi8S9a2vUhZVQUQ+hDsKtU8
NUw/u9lZK3nlJgxHRYR4EkvwzQ8a0RQ9OKXPis2EymOs9PGl80FHBMaawOf1ECxpOdO6H9u9o9db
CpFzosy9fhZekMTocxuO2erKt2Sq1b0psLIB+6vcsI3P6gWToZVEKNPZ72c7mi4qe1TXJekGfMtn
wiVe/DCMV+Pg7CFDXnIBkXzGe4dwNtU2wRApuwKfDLLqeRcx0GwSLuDcREqTEnlHCke2jEhKGvPb
SiYZvwe7U1Y7fYqADkWUovXlg9qq3XedGd9G5tPOn/rLeFqMQ+Z3XMfPBRzLLou/TyqzXBIIRyIB
KtOFlSZMwqFDdlt6DzCp4D5Yh4pyXsiSLZrvH6Ig2gUFwrhZZS9tKlOzK/skOrRzaZ+gt6YPjoVJ
xZzSF+4akiJ47a0ziwlYmEcHQ837A3lPDE0zqv6sLa9BtYQrzZHfRuIoWL/uIeZxg3M56FYAxRDD
aoCzVtD3ombGyqiwulVzgY/J5hoC2LEJyGVmeVl0bmL5R2aopDP24ehilSifsRIvbz0N/bGa33Wk
taDiS4hwGs4ZeJ8Z04gZWiLmNutWpyLyr6pmiR6USKvQZyDIJwwH9uqFmFlGxApTtLIMS6/tML0S
WvpEFuilHftHLWIaOc3MeP2xxCIFDpNAAwJb/O5q8LNHQ1dv1UVoHlawiqDinZdSvOeS5awVtvBP
9L69ahyyCZxe3KdqYru5nqe7AkE7hrmtM8TXwoj6B03lEsCvSvjpgDZO62pSn6zbTAkAdhok3aST
bZ0hQgHjbfiHMR0RTsUzxJeuQEJpKRa5ffA8hYJHdzxGQ31lIOgH4seUUc2UTZVLzIkVFnOHJcp2
iJKZrQl8qbEr30rHeNUWpUU6Lpx3kx8qlB0W+KZ1zqKMQILCtl6tBt6LLKG32nLcxcq0LhCRbefA
lNtqHHmAFVw+PV+rl0p8n9DAnSy9T7dM+6eNugjcB1Arm2Y0Cg8R/7cfL9r/3QtEZE0qLcF/XiAe
ntuf9of/+kf/qi906gEDPgfiFhARP8rhfxmLtD+QW6Eg+Kta+Ed9YTPuWMropdT8URX8JbpS/2AN
JfEa/bVB/G/2h2Ipxj+WtNRDTHA0i8qHSZ9lflof4rKxIEWq6io8CBzejzAE1tUR4G98pmzJjtj3
2/Hqwwm6+vOP/58PbOsvj8n3/ljSyNoY/EFgKa031vZFHPq18xqu8Z/u52/KWXuRf9Go/4Cg/O5L
fqrbKWiExnqX/GS0YcraYv8xuOYp2QanQkGYzKPVVXf2Xl6L77//rj9Nkj6d3k+9UGj5PPRajswQ
dU2Iow8ZEBbo7w/y5ff71EzXuaKUisFROheN9ypdJ3fjeXVULvwNGR4blJ/Exn8Rq/BTA//pm32a
Xfnz5IxJIn6cU2Tc5g5z6o1IV8Xl77/cUkr/4gq1AJmocExU7dMwzrfB3zQxqsDCAzt3xari7uEb
/Cii+nYw6Gi714nneHe12z7VK2UPsnad3Uzre+X4Gq1R13nistqhNf3951oO+/M19ffH+vT9nSSv
JWMJFg8aV3CvsBMFglFiW07E/Gc39x8xLj+31D9O9r8Ppn+6SwdhI3ipmbbm+/jKfCj3BB+55Pmu
9F1+E9+U3nBo1uzR1taG0ahXb/zVcCgh5K1zN1v7XvPy+y//6x/fMTUd5QGPsE+/CXCR3oqWG4oJ
c7DVj8PlsGvOvkLu/xyT8uNr/32YT9c1sUMm6zd2dn0UHA3VdpsfKuT+yW7NV6uM7jLTfkgYmUrS
D1GlVUQdkcSjK6+6OGXFXo0qd066NbsULzdfsYuA5b60qvthOo7dmTmz5sDmm4+n35+e5XP9fG38
/bk/XRsRiW69rDg9o83oP7+2TQYzJy2iMNv+/ki/fr78faSle/zQHQ6UlVPUcBcK/5Z2rJ6RxT7/
/hDiix/bWUZkH48RD01PsjW4EsSwB7z5G8uNN2IXHE0v2/cezvRz38MnsIl3Xxz6i6/nfHpwj3Gf
Nx3P0BXYhpXYkBzINR+5tju73foiPivdL6N5fnlfA/EyaesFg+5P/XYYt+M0qFJdaU8M5jL29V7z
HF6hJOSG8x9rdWU8Gms4FldizzroZLrONryeTxXlffzFM+aXb0pp4sPVTLy4tvHpPiumoZMKNyFt
Myv4lX4v94or1+ql8tS+x8/KntCir96WvzrnH4/56abrLLRl7B2Bz3aYU8fGtZsWsnLj/f63/dVj
HUG7RTHD6o737z+vqsbKezH4hrpSopg9RLlZcE+/P8Qvr9yPx/j09q2UoShhobLHYeN5GR/w1K3q
W2VlX+ukhBy6h+S2XNmHU34CxPnFsZe74vMzQBJlu4C+LI0v+c/vV8TjWE4+p3FEjLREI5TwTgLt
YtT2kcbu1WxWlRqumnpfRvoXB7eW98FvDv5jqv3hlvX7KB0ZrnMRg0m1CFRGzYIvA8QNSXnkUI48
mwrWoql4RZ4DpQsGjLHF6OKO82s0GLtwGjGZ4T4OH/3hpY8E1ktCAUCAR8zaFViapCk04y6s3tB0
mlXrYv0BevBd/9GmnULjvsZ0y8LWtVgO6hnu3hE7E4JIST5Zl3sDA6O4CzYzZrJaPCn+ehTboO62
I6byjM64OIwW0eoOAldwRLJi1NAQeoyhLmi+OF+/vOT//q0+D/mrlEjgorNgnPhnXXAz1+RfRV8c
45fXO2OUhSRA2M7nV6ZpVErfO/wkClNqP5jdFB3376+5X34N1rGmxMDBXurT5R6lZciWmEsuVICL
sJeaHYyJXxzkJ9rh0jHID0f59ExSCaVMrIobt69uEV+4mlOsMRdI1ubmY1GD5JaRl89fLPt+/Sj8
cNhP71SrivtRnTisfQP19NDeBF64zh6cp+6yeXFub7Qv6tvla/x0CzHGpUNj60MCzT/vXyi5WqMC
iUbA/M2edmn+ZLTEhJh/WpX+Y2n3y9qdn+yv43zOXyNXeMYistyqsF3vA1xt3aq/NK7Ke+XO3pJy
fS4voBIhJPn9xfIz3mH5HT8c+NO7Nc2SXjFtTqi+mjfOStn5d/6Zvy/cS+nW68Eb1+n6f8g7k+XG
sSzbfhHK0DdTAmBPUT0lTWBylxx93+Pra8GzXoacriStrIbPLAdpFhECAVzc5py91w4X4u1wrx7R
5Gsr4hv8RWNXq3BJSO5OWLZ2u/auLAuS/s12Q5FQs3IwkmWVQ/OfD76pLbzSHMspRp/awHSDlrSW
tih2gvJRU6PukIAW8sdEkTpobnK2np330ZI5k1WaIyrjStRuVKR3Q3kzZoarT5adCoBu2sQZA9SW
4UOhJ/CA7hS4ZlM2x26eZJXo3HAOQfwYs9tEeRsSEi8F5clqBoANDTOUcBiRDqJXJGeaPlak78WE
UGlVJKVVWkrdzWzi6Y9V/pp1zzWoH8Ma3Ggs1glENQX8mgETOkT9atQkpE2lHWXibpAogqYo8Ki1
JRsM2XshZKWva+qBDyoRN2ZxGomj9eVjJ6EOGiGV4WNUyVFG0ELeyl3dSuChf8Saf4CH8FMCmW3l
v4BycQyJ7WgsX0LY8/iOsXxvuvSZCFUqpEeP8meY7K0Km/9KCZ+mOeU0bdZD/lwhSmQrQgClT3eA
FaohF9H4GRvtSu92dC1LLUVsexDTahWBJjarN3CNFIRTjI3kVpqAzQrfbT2klQl2AyjGxVMebaBW
CzCoK/0mnmbCUnhnAkAohpA5Pn/uZIOAkmeaDW6IRd8rzDXhEUQWwD5CoOSLMX3rH5AZF4p3HPwH
CGxG+2aZT0WA3/+k9r8SC+UkTf6BLME+tba1V4Ea0u5krdwhcTx6mnWqMnFTprlTGwz6VlqZ+ZWT
2jdTsAJBRkGHbdA7Es8mxwzv3UA9R1xgv1CmH732a6TeevnL1b45Xny9yO8Z+svqji/Fa/DjchHI
hLa2DNcWQQ0L7OzTMrpVX427WzjjE2Z9e9r5fLeAyx70o/Tsk9CxM1Y3GdoI+VSs2MGuxs/kiBX7
haK4ugrcD9FOyZ128lOn2erotI/qUlz6t+EjW+5N+yjur53yvlkY/7ibs+PF2DcazV4emd78kHGv
pzdXHtfvFtnZVE7fTJMRauBfZDP954wyhlJPzOwoL/y2mBOejTc8kD8KmVzYEdmDFfwwSuJvzULZ
oKxZdV71Vvi0ktPW9cZgXZgZdMso3gslMieIam2PjJOPqKy8ZVck5CFTQop1Pl7BP4VR8lzJ/cbK
Se4BZIMCkfOLkrE9ot9D00GXyJxS3tqcqJteIn7IQHw/CwzymMie/D4YIF0RV+Lg8V+ZcRRQnRI5
XEx9tJqaTD6EYPKQk/cv9F8WZjM9xkO2nYpqtg+lJGin9Qtxvxn6Mbo7pO8095VUez2TmzduRSkg
A4EsnamEsFhMGJrCrmU/1/UrHRHzPL2agFSgrqlNHi9zy0Iz7hs/i9rAw98ED8FAdgq+obdpRP5u
hszOkyjkThADcS/l4IW9E93w9gGZMmHOlfckBkVL0jNSNYAkd3WCt1i0IhJ6kubNi5TXVmjfjc47
tXGoOo2QGHOUAnEFwTAtS1YJN4swGBs0BJbYzRnUJqJef1xVYQsWxN+qKgtYXK1ro30NhjlcWn8s
gvSg44IXotyNgMBFBvSSPhRRC7e6tdSTfBf4qCCyLjgodCecJquXtCAFnO6kl7ek72yaJL0bicJu
IlKoPGFiYgv4zuiueBsr7d1upCPZESwiC829MIT3pKOYqXKoVOmdnVhiR4bFZ8kh0w6yfkD3mqNf
6zK3DIR8Kbdi4GrNaLjGKK3w98NCUIObQgR50wsGkksSwBvLQzII2mEJuop84UB40lg6yQMzsVYR
IjTGSfTs+RX6mYp43zISiHvDEIVpUww5bNAWIatg4zW199BP+b0amhs98++1ckDpP5U9TR70bX3/
0BGIzYuvPQ59pO7FoM46FDprmG8MQa+1eCv1tmbr50hZE3F2UDNbltD2Sl3/EpQFPSlN+YRuULit
glp7VKZfYY7qujPDwY7aaA9w9CaUhMJRE+VHopUn9BT4zJXfqt/AwsKfvfd9vfKNEQ4C54d6ZOtj
dn29qL1YRVIJ9gI25AfFMMSp/JteI4d2Lyh3YYv1wGCZGVQYf7WhHuOB4c+p5L6WQXMbYVo4GqK+
hU5Mq6uTNgCJMO4PVtIOTigNqs224F1txnu5akRbwpESlPIPD8nzMpFbOlTqLPK2RqIsonaZpDLO
xnb2DxTEJYj1IC8A5FSboIDly54u5ojEMi0FnCdMOoJxV5krKSkhiBQIeBuKhVPO+PGaCk0xB7Zl
qtFj84faRWIPawQttxCV8n6aYUFej2g/7uJHs0pasEhh+pj4/U06JOUq18XUZtbb40T5VNL+PVNY
CqCwjkQa4P8YmuiHWGhvwKo/DbWiSzXK5cJKNd3OyF5xM2mInB5F504Acb1pgbbbSlUCbc9DXHG5
eexbheibQTTcodJOXjFpG4ok73Wi4hAmfL0VBYqPAhRyQMTHANWOGxjMSfz1FfOD6JCDAFNoPAlm
s6d5fh9ZAf4TA/m1GM385Tr89NIW6U/sbw2LKJU+fYsK7ZQbnEz9onknIvElkixyrP3goU6EwOFk
G9i43LkTw7iZggpajIQRM8ky1a4RZtgVeNOCbHWHBQbKEx1Au0L35g4t528VEykZFxhsKm8lo9kh
Ttx8MjKO5aKhWLgkMU177WvHDAxRJC1wmYThEt8IJbCQjy9Wg5i4Nf1Ft3KOpYz+zpM0Fw/pKpLJ
3ybuK1pMQX5UM+XGn6TXtNRGHjOwKF2JvdUkgXjJZPwigyQiDaZ4ZBLDvKtiSbGlrnX9PjrohI7a
8FY2ZoFKzw9EuLyNvu+qGTFWMnD8VNz3E/zUDn7bor1/NNMKOpbsTKLuBlZ0RDny2k/iDCfSPtuE
QLlSwGBSulJibqtcBR/GsCNGkZ55cQ85GteMxj6hICwOQAoNYjklSKbhgKI1JbmPkhbcCQqsh95M
80elEnb6SLdZKVrwNGEBMgUj2jLo0dAPQC0KhIXCoGXo2claIZ2+UeFxEaO10HTpMZC8m0qU10mr
rml7yzfGpPfLqtYOsZkjDfdCoh1LC6FdJzzXQ7mFVao/BQ3g0qj7yEyUVqI/EN2FAJXA9XHEuQWt
0ahQ/PMM/Y05ZvsU2kWSw272AgLpoKXVUY1xG3cJZ/H6p5fVv3wDDuto3ihe9Nlk2avRsNdvAhna
rCgjgQn9U1u2teMjcT1oYnUTiMVK6zvgtUF8sKbKX7GIJrusJuJZGOdERiYofC5u11EaSTQnnmJj
m+AmA/tdq49xGYiHckzRA5ADyeajKXLtHppWf/JBxKKTAQTAPCYO7bKSjV9dOxBvVT4WKsl5ilDp
i9oHFWUV41uWsVYXgSjbZYPpoTKMFQ/C7cPgNq3zezlW13kakOM2kT/Q7vNhInmwsDgKJcm4Saj3
nZhg453Z6MpxiPEldVHNvl/FIb5Q+PdKc9oiJUe0HjliUqzUyVzpVhHYhKAyP4x1uw7BNT/IksYa
G2MIRE8DrHalcVAITR+/fRa0J0EWl0XMyq1Iyw6eqNp0yBOzux7w6K1XeA+mmbywFD/FdMXjsOD1
V8bBF6o32czax0DsbwbfYIXT34PIeiNC5aeKRWjbDNquTEosur61maRolQEsC6e2WVB93FdW8xCD
FJsapXEJUDxmknWlNPHNBhbrJbBH0YCiQPXlz+2lHJhm3asEngoEjxJRKxlXGqbf7Pe/XuB3te/L
fp8gPZ34Ji7AjdFA9Dbs8jj9SsaVs/d8sj7bJ+usE7pBjAD5IMrZ4WWS+pEx3UukR4LXkCpXGlFR
F8p9a8XbyVNWySQuc3Zmlzfo+rz//uu6pqgapHfosmzOh6ov92dqTWLBCuIg28q4aKiy5Mu42fsl
uQHZgweXgGP6iqguJzFOFYCInFACtTj5hc/4U8NlY4KG01W71G5C6NBK816l1qKMH2ZKdeLkNUl1
1THooY3nbEIDgSisj6J5FmZ3OBvKuLzPfc+tCvA0UWdrwSMxfVvPU22kamyxRldv+3VcVFsAts6M
jUtN2H3edtAf0PA7PjrPmt7TJBRIRgZi+dJjpb7OvOAY/mxfLUdS9uK738/t/3PBBVBQxv9/Flys
cixo4ftXTScEmn/9V/9WXLBPQYCsMOOgQp7Bpf+juFD+S9ZEvNx4Lsx5mDPC/x/mRv8vGu+KZNGJ
UKSZ2PqPolP7rzkffRb5z4OTrcP/SnEhnn3OIhpWi8gN0QJpD4jHOGvmYulsx55y8EJSilVZy3Yv
qw7ApdXA+gUXkHL8x0QUWoBOAZcnGRi/2kTfmxaIwageXGtMd1INg1r1F4Fa2yFeqYCjVsKeOw+9
hZo+hIRnQo3m9CnSJKPxUKbbshK2isIKqVh4i0LZTmN1WWmDDZJjkTCZgOBwLPXRxHBoIUU3GmnZ
WpwFG39TtL4bty9SfDOYwjrKp4POzldgR+xn4zII2N7qpj3K1TqnDES/ECkdNJJUJdMT3huygFbX
2Avf1oQRZJLM2XSnatCTp2All2RwZgHVCo8ACAPrbsux6NHQ4g2EGxPrgRqUtqC+WSM42FIvbwcD
pYP0DJx/MXH8nloHb/BdlnQ/KsvYtVgoOll4VbXiWdOzgzK+WGME5K1ed5AE69yHHUiChQ69ZSK6
I/X1LSLC1zDyjg3iyLFLnr8M0Nt/zWRfBS9nRaG/Xvh5/SGGpNMZiO0Gi8BUKaOioDvl0F+p6J4V
Tv91GVQSMh+DQq3jrJASp4qOw4wwZYvETii19Geg99Gn6cyCS7sgfK4IT74dyRYYo98ZM6J2NpJD
tUHQpnLFNrmJKDmJ8qr1thHRllF1ZW06W2T/dXNfLnV2c5Mq+pHHEF5wpHejK39cmv/rLyvQX3/9
rBY+pFHVDRk3UpawBSPdybDzyc1Om+jZcZiq+kOaLgeS+qTif7d7+OvS841/WfyKUBNiIkQFdg43
1pjYFgC4y8Pv2qM7258QrNbJnNi5QtmhY363ymsVtstPTz+7hQqrszHFPcZV4yeT0MLIV3F35Ru6
MtTOZfBtqYdagfWRFNmWkz9e0JJdpvqeicW2I0fw8iO7drWznRA7yI6UgHk85DdGuIwsfdW3u7FK
XTKRLl9q/lMXhp4+/5Qv79/SOBtzoJm/WoxsqKoj7X1grhLq/EpH62x7dz7Sfjdevlwp9mLAPGD/
oAq3zqQckziZEfh232w8EhIs1NkZZ8/Lt/cfPi1UjvgrJP53dn9V7YmdV08CBbTmUaGYmMFbCqIA
1EG+75HBxwQADMS51ub9aClXXuRvS87fj/efy591k5QaOrU5D355qywQ9cJGsDEE0MzOF/FKOMRH
YEeXb1meZ4sL15TPpkXSUnM/MTrmKu1njuO69auXDsqDJ6SvcH21Prn1xcAmeEwJTyRjmFrIIn7v
zX6ubu1TsQ/3mrochHIJWaNrAWL+uvwTrz0W+Ww6TcexHzCACQBwcWXl+Y5VqR491n8EXca+6uul
qVE50VVK0XMcB2QYj+nvys/4fmr699s5F4FEiSFLUcjgkPs3DWUGB18peIoMsn6pl2YcBzxw4lb3
NsZYDownndJsweH98s+49ivm9/nlw8i8XAqzjvXZjB5M4dnD+XL5AvK1K5zNkH2qCZLnseXrJwMS
sq7sgLvdzkk2cbhp+9ruo9QOOn9bxd1Jy8SbAi66LwNhzej2FaIDbGIjes+xQEcALniaUKJLcjfL
41tie/P+itv6vMn/P3PFPy9G+/ORkPY0GGrKI4k6yVuQ9rHRkfNLJLDSZXwqamQbsi1OD1B+Lj+q
72fefy589r0OUxzHacCFS76GitTZNHYGddyWtBIlQXEuX+37yfffVzvXVbITLzt4aCiCgtE1tCM2
j3VF9x0p9OULfT8ADEW2OJNQJzh7ngDgoETNnAEBtJvkqumVv//9jfzz9+d//mUIV1kniKkJR0/T
MToloPzfp3CfDY//t9s4m8wloZPExOM2WpbCnpjqvH75v13hbLMCNkMN8pL5WoHPEYLhy/3mmuTi
+93ePw/rbIz1CHTCQOMaRMKoqSPtTQfeBlj+DwP1eb6+fEffvRpEYPgIJF3myHc21Za+DpViXuCD
8D5HB5XWuD/xqMfmlTHwFz91Plh+vdLZOYPTRZNaFm8nCuWNCJ2/CF+FEH9VeOvj/89em9m1Yq1C
I9ggG73yWL8b4gxtndBKfARYf/8cgklW+YKiMcdRoUUOURLocPlB/ua/nq+rX65wLpVpSF9t8rkI
jX5kGxXxg9DcVVgVRm2AKmI1x0G8CQkoBNaBvq5Y4REkSsTNfTxI8iHVykWor8dJdeTkI6g7RxlA
70fRsspvNEA2qfeZeAn5YA0Bb9h+qtckegnHU1A8VDl0+D3yt0YzbQPOC7EZ95E4uiUc72q68g18
P2L+/STPBbcNghKlqujPgdGn/2uHAm0Nc1fp1pUn+t1k+/WBng2YkEyteDIZmlN/SrXHsK4cIPU9
EFhaxVem2m+3HF8vdrbKTsboJ705zx1Rsq5Knvcg34hCti3AjSXVVi5/jEPmSO1rGNw07AkCeXl5
AF39CfMQ/jJL0k8W0qFkAFWtuM3FmmbkeEy1+gYfIZAiCqzVfQkcVRKSt5jwQmWisnztoX+7Pfz6
IM7WAqGZLLrKzNV6e0/vBFb6xm840Fj2cBpO6OoxZ629mlzAWLctUVqm5GPUodOYpyynY51Ibq2u
zQSmJIZfLImGJl4xXVwbGGfzvAHAhrxERmAOJWfR9+Q1U9qR8rWf9q8lVf/LL2a+4//8YcMz/PO9
KOWgG1bKezHaB5/kwd44DkQhXr7I5a+K5/bnRTJ/jInxZbAP8R5CoVAd6FUq9DguX+bcq/F76/TP
60VF/ud1THb7w9hxUi1IY4FutpxUYimLn62kro22upd7c1sKMG174uTbX30PZBd+fK3sh+jOVxMy
Bwq+Qacp7tRuLWeP1dzHrgKnS7sfXQBTUCJ0Vph2EbXl0Hy9/PO/Pa99/fnzY/zyjUxGK1jYvnkX
fhHCn/tM2XVZqbf3mnsFELcwoOmaskUnirZvmVdmiXl5vzQSzgZeLAV5I837JD3onFw+ltDv1Bya
LQmRPsmHkXbldX270/16v2cbDi+n+WvMi4ohxCgDb2XIVpTnApJqm+YO0QqEFP8ohle+sL+HPKnQ
pO2qHIthspyPRnmKh0GbGI1V7aYtMcTJISNs5PLL/L1//fNx/nmVs7FYThBDO8ApC78Ll0XyGCoB
Bu14BoC+NmG8aqvMSYVt2b8WFIGVmBQWq4HWEdBWcROhPJrUlDu0kHGrKrDb6GwaMaFeKb3xd6Xp
H3qc7oOh3ym1SPSQ1NLelGAPKJDULt/K3zPSn3dytnqk4aAJIlE4C5+kxbHUnQbABsjKo2ER/AMI
8PLlfpclLj25s88gEyQVEwjXm459uoqErUT+gb4o31V7WDfr8meSYbVxS5kkzJWMYOhKsebvD4H7
RaGLcVoCPzF3Kr5+hh6hpnIB2HVB7QRB0UYGGJ+Zz7rIWknLwAJCd/mOf8Om/rpjCDfElStMhMbZ
EyajPiDIg6pFPJq3GuGe6adBQ1PFQRAZH52xaYUDxtQFYVmpzP7xru1csnWTwDFBlHU5qiWF/CCb
hjdYmzpA9Z+4bXHMRhgQqHXETwKOzNEdQkS4t4iH3FpYZfkm5RmLxYKzcMBW1XImcrXTuT9/tIy7
qN0Wb20F6tANpFvDPEbdVrOOIXE6UB1AeYo7IX+GUqkSLJRL9jBLw7IR9QupaenT1DWLJryVgye9
GZZ1GR28ZkUVNIpXaTeQ4vgTfRx0AFxa6I2N5eVH+s3cwkv88kjP9htd3QBQmw+zkwQIEu+4pa3k
xljoyoPUceioR7vDEZ5V6bUrz3/50ss822PkYttKacssDgBSP1gEtc0OV9LTEo4hi+pO30VuvEG/
cPmOvx21X274bNT2ijrD55lvEvJqEwUpB9oYWkyJ9OlbnoMg78oFv50W2N/Qs8MqjfL2z8+E9bRI
rHmCC5Wce6VRi2AszOC/8+I1eXP59r45Yc0v9J/LnX0jfYkyTZkfK/oPEgOEDexALCmjI9OEGnTp
BXbQmpYY+jxXbGAkQDW8/BPmJ3j2YsECiKAxVAI81POvNJH7wZe0kXkhDx1dp50HnFlI+b93ly/0
3drx+9Bq0Ps0YF+dLcVhOHQyRhL2MVG3ELrSqQmZN8zAzgLDSeM5TS9zhoLMx7bZqikhUfKqUN7M
9kYbka+javXvlYzs7bmFqK/TyKCi9Tkk7qBozCpPM2Am1xS3y5yJmAe4ZVfGxjdL7B83cLay+4Yg
qPLEJlaNLYLpXnLJWCVCc+VT+/45QTEzgXpb2BnOPrUuKksQGez3avzW2Ws/gJ5vXLV8nk9wdXQ7
eJZbW9MGtZAd+QKyBv3Gj2TbG5ipgJkBmEl+lqnEQqpWc8wCwqvgLgwKHjKZY+TH+2X3WPpoy2rx
R5eB70OOGF65jRmj9NfAghT779uY//mXfV9LUlz0e3sMN8RWhmBL3JHMbg9DTxa9el6Mk3YVhvgV
bBGdazcem3BvlQukYMsoWCmaHcHSnPJ9GHyK/RYqh210sk16XzQgvHSF9L63fk1h4OTWqhWes3yb
CkdF+qHL6JNuIv/QjEspfI3l56LZ5parBih0f7b6z8nbTuJaNtyGZGuQvkawLpm45WctAYYkg8Sg
/y3OLQ0TfLbqGsaHoJhu5X2WBKUXolhSIQinhQd6+PI38t0uAWG5BC5+dqTQzT97aG2E1jFkgo+T
rRj9lOHY0N8lBxlNY7XJxc4e2S5PMlJg8S73Vjo0nFx+pvwOmRhVqsI54PJPUv4ubvGxfvlJZzMi
y3tbmpVIEYgCzNABTzLUdhFn4IXUAtKeUKOTJONz3E6TuOeMsh0rnYDHbZd5h0IHSzru0wxgtP9S
WTuzsm6SWl8xJS2UAGJDZ7m6Uh09VbpFAbnq02xL0Mc2VbIl8fSX70X6Zkz+cS9n6yepO+3MW6Wq
qXzE/eTmE0ki+mMUB2tTK3B6sCcjc2KU4pUK2WlO1lHUl1qS9mMy3oGYvjKjyN8sN/wglQAlJnKT
SfHP9y1mWS6MPj+oFltEEtYiVMEHBZWb1pjRykcz+YFay4HO5PZE4+WCq0bHvNnn2iktPlP9R1fh
yhMsN8GcP7EXgcnzM8djO4jhJkRUGSVboXi//Bi/WZT/+NFn86A3EHkKMgm9iYRwKTFfG+2jgEhP
rhKUwdrRJOvaOvn9i/vnOZ3VApW8QNsrcLpJtdYlcgoMd7qOErKGknY5KcRw9sEBovcNyed2O0+X
2kc/GmvSE5WWnWSUXdndItP5e377+hTORXRZ3AaqAeloAWwZJhKSlyCalSrxitMEscPmQQVxLd0D
RIf3XATkHs7oZyxiKqddhCG3hUZK6UqYRHeU7lPJ1svdkJogdrWlGjwMPohtGlejCoeUHFCxvzXD
TYWeOBog4hfIcXpLXjVGDKz9oyzrFyJPjuWtBT2iJDhqOFa+05OLOYnlIan53KIfXp8tiR93xcha
aYQ7NeA6czBP6U3ng7YQ7gmwechm6U+Ezzbrj5IqPIhBtKd5fN/F6p2JU2yhohEKarI90QblyRaU
YsUiRSjq0jJIf6FW2/UnhjWEZjyV3nQcTRUqs0Goi+AW3gAbvAbrrcUn0oV286Z7NB8IqMwVZD6C
I6c7sfwY8KM6cKP1VSKTs6N5C7IkB5BcExaI0o+dAnBnlUFvrJXxlLbBW9t7tsRKErSwKL0Oqpq5
8fvYrurulFeWK5nFUvbe/Gapx5j/88bukcSb+j5KYfES2HiYYmHZAKySPdI/6/sUjxjf/kLv4/tW
2owKauLbQa6cKhf25MsucmTvkvIec8S1zDu/VZ1xkhl+OHhysrtSc1OId0l2MKaNGm9yiyR5Jdgp
6qeHyjyyjkOyLzVrX0CPFqRfefA8xqbbIZBtd14WLIrqISx28sj8X9xrBLQi0qSlnwy7uP8YB1Iq
n3rp3eBwHZSKjcrJ0tY6kvF4WkdsiWqeR90+SxS01QCbFXJLQUd5TdYryKcC0yAMO4wErfeilz2q
QjeIRFcPAxr4ihsruYjmnOvN/OkyZmOI38ZHZ1tyiGutYCvTYkyigz/lDh02R8+PSbc0MfV46BnF
/i7Doy4Bq2+mgyHPhqefqlY6lkHbXCjupmifeoOtadHSqx8Ug9Oe9aRqJCOyPQAyriNfq9ggwOFv
8sgxzOc6atapOG6oJmwrWXdFYYDUP76HUelqHmGVFsIk022J2AGo7eE2S7dqbd5kiLTEhEMgcLkm
JW9KaXFVAB7v47rZzLztQX2ePPxaGNVkNT/Jk/XBhL0WLVwBeUPYSHKYCnOvl8jT4KahzbUtq/oU
8CUrhLl1HRldY/Vg6jdq/jEiDoUfCz19YSafVXXMuweMG7h1NAjGGtIPV4L5tixU0hEfurEh4/RT
9mSnGo0NGdw+ujVMXsmTlbykXrce/RTFNM37g6ifxiC468QUHnYXObJ369X+CWEgZ7J4Q8ZdNsPA
dvhO4BF5xEBl4bYGiRsbVAbZ1MTVL2Ng4SgcqRoOfoUmSWs2ZSytVHVcB966nt4rxf8IgqcsvwsK
AgL64W4M5WMrwFGVlY0nDDbH/V1M/q5gxvvSGx+FyHzRhOA5IkHAzPu7Otqompk4XUDqgM4k1IRE
tkkPXk2cLR9wDg6gCLrXbho+h1Y33THNbv2CqITWOoq16upl4HZ+vcmkivP3VuRrlfHuJJTVlcea
cm5s4pJpRA7usYsbFpHfOrV4tnhAcI4gGxTdVOxJ52xckM5r4t1dz4t2nbKV6DIX4mALWu8YUbZs
Io0PTNyRGWP3+asg6Y6via9shxcx+Up6mgNaI3hW5kFq7cGqDEYJH2Ec15iWIMeO96Ui0WmXXKT+
dhbXB6Diz+00OWRrHnPKViW1BzlK7JAp1UNOiMFqwW1v2lF6xuLmshF8C/x25XHXKU9MU/iswnpJ
B3+r8YUkhMDg2nI6qbmZmjuwesvRzJe+p9z2ebQaIE/lJqwrIaN8Ot2K2Hr7THQIzt1o2KzTjqkD
5wYbX8O1/Cei0rD6VnZL59CM5Hvy+xYqLCkKIl2Rrjk/BcFGJt5bVGyB1kFf77IxOiS6P6eKmDsG
Cm6dim6YETOri82+Y1tfpvLWkwlduS3kxG3gz2tRsm9TSNkoLMRJs6tKtuWS12jArFc0A5D8R40P
Pi/2sOsXrFdI+zvXDPofjWTuJJ8BZrxUqr4fpXKLO86uxgIt0whCc9j6eUk2S7Mv4AmWWnQI+o6o
MsuVW2LXNM+1qmA1xYqrE+3HZIV7xtoaJHZ7Vr/TRs/2xnZFKThV600/BHdT+LNmM5oY0dYkui+f
GFsDecCBuMUBjFrvDaXCdmik90R5jbriZPhEwkWEyg4QLHTRUZQeWmGOC1Ji6HBCgN0yQMlKdmkT
rNWa3mE03gpWhi632fcDvRi9dwVec11ajiIepZF4Z++9FywbWkRRGIeiKxyTJJmeRG2driDKIxxw
JQnDFpDJaFX72Qkf4QsHSHiWJ5VgAaLgwXFaeJGUY8DCZvbdCCWY5GGibaz0Qcd6YhWcntJPrZiR
Ife12h1LWXxMcnVVjI/a/J3lLCgxcmAVI6lZjXc9ZtQhqpb10LltWEL1EJdqIy/0Ise+LthGqII2
DW+r3FumnrxSW/aC1IGhAThpwoEJiGpPMnvvi45HAqGW+PcEzTx2nmmHqc8mxO8XevmSCt1zEyk3
qBedBpekqJkYWyvoywiaccRn7Rp+AkMg+tU0096DXR9ZNUkYoR1b5T6sypPPzlh/kyN1PyjVm8jT
Ih463DQD0b9aiGs50w9DQ4zykE/s9puD792lcbnMm86Wptm7myb7kOzwDgI80MllbAA4TctVmpHx
YuWu0UGsHUljLyISMRqnpyyUW4TtGQ8UrEmGiVYj2n0tCg54LBGGHUDHHung8E7ucmFySkO6iYSX
gWMSW8ClR3NgToITrO5BLPIH1okVIW3vMvlEhpAsA/lXgaiK7DlkzlGAhzjW3EklsH5kVYcwKkp8
GcacoiV+GpxlGzIBtYRNeIBlHposC5Mfb3PNDSWdg27LY9xV4I59kokwbxJ64PfaTSUQPqhCYdJf
Mo15/pQZRCGSqSuAppRfdcCxLH0GtT+ZOI9cb7Yj7PRMUrdNdcvW+YQJlE/wQfVLF8+DPxxEvNCx
h7z8CSo43e1pOeTk/f6CYL0swg33uIyadzW7N8VljBUx4e8mecBbcJLpmSPafZXiHKtjl+g6YjcB
0X5mJdkZTITIyll62XRnhWsSRKg2sTNTXZWswb1lsLuliRCGPilcQ00WDHJwbO1RR6l5vG/7DyVj
Y6zMMZOdUwkkfkvabT8+58a25xcQ88dD+9kPmsOahxcstY4cv1XZ7t6J4iKTPCG+vlp00bqoUEQ8
ed7JGpEz4WqEMr/gfWj1u1Y+j6eW6D2WKJb9MNkZ0RPnEpEzksXcEdu9wk4C4DFrM5Ou8egJj6Ww
N/AlS1Set4Pnqh275zfVYKmSnbSmADpqKz3djEH7MvbhVgN6XKBwU+OW4Et92etDf+XgdeV8OucF
fy3iWII4SWLK+dRnwSzCcCMpNC/Go+Ynd1N/ja80n+LOapFs6MnImJM5cAydnfLEQipbxeJI1ZXe
a+fdCYJ2O4JXjMd9hp2rmrNer+nAv5HSUd/456K/a+5f6lQkhEhmklNyGduC0oNyE/YI02Ke6Zh5
i5hymdU+d4ZK1SX+1Qo0L9p3zA6mqBP0MkC9/WWxp8yTfhMAlTbKnTFtrdBCCxTaeSBdOXd+U4Pk
12r0cSiiKgSm/PlCKlOYkqThhQRzfCsf+wgNKg6vqWy/fe9fLnNW9Km10gLfy5vAl89qTY/56GXv
GSViyYiu3NJ3RfA/7umsCJ6rKVH3FjX3tqEaIx2E4UehRYXrl0AWiSkldIwGDDv4iYDlQks8J+wR
810uaijzLf09+EiCIZvhv8k7q97IsXUN/yKPzHBbdjGE8cbqdNJmZv/687hntLtSqZ3SnNutkYbU
ybKXF3zwgjRRHj7PbKKXQaHJlF0F7Q2I+wLbqFkh3UlWvo0bok+jxibMclRiL0v0d6qXrawoXnSy
vmkEdaEGDxVMN7wECS7blW4As9F+GiHC4xH+qDg86+l7HaA+LL2InGc09VFoyK/wHrRD1L4vTOr5
D/ift/ldZD5a1YIQA4XF6ZOrqKJ7uqv1kgSOFtpA50y4BG+XfrcPj2ZPBYhmQX+SEHydJNhOt64b
xYYIR5Kut4zbGm6DmBmQpMDFR7As7/fWE6RDpy3XRU3DE5gU2joKfTMFV6Z+oWkteG1Zf2jRf1L7
ZJlbjyFwhk639mV7H8a6o+BuUUK/L2EtL7jQuQmfWm+eIN85BhCfN6GQYmOIYyUiEm1CEKwvojxY
Yc24qnpy7R+lH9/lor6pk/6HVJAbJxSMhftOrB/VsJ+nqgpr+jGibo7Y4sdI2J72H/mYcghDRyKC
lyOR3DZ1csWbDS1G0GSrg/wLC8mZrwcYyaEXbl1FwrsrHMzipYlv4+hmQPZEGol+dPwtB50CuJDY
eoVDbKHs5PzGL5Fspt5s5evCQgzRg+80eEQYMfk8KgHwyGaGuxB+Re5qUH+FWItTMijwN+nycK63
tOEEfSGT9jS1i5b0psEZArPqmWQ+Btjsmvmhdj96/0HmPMo5qeiLGmDVjQG0b3CFy8TKb97FUvBs
yVNXaHXPvaqFIxyiW1LfJu4qAk7c9MrG86p7z9PWMNLfVYWcuoVbkCqb1ivnoQFruRVno75tsh9p
fRvX17x0FtNIVYNdJC9cj6Vf3NUjV/ba0+5aEzoX9MqcBqJ1V9TbUr7R9U1sJLbYLTv1EFrxguSg
plzThQdDaFci+BE0O5Wy72aGhI6w4C+aoMRRclg21j8d+/9xNuQkxHh0MH71u/iI4ybNTtiQf//U
P2xI+S+QrgpsSLRvECSa2Dn/sCGlvyaPCguhOBP/i9/K1H/YkDo3IlRMBTyTyh86ZkOacHXhc6gW
OE8Zvd5/41/7+wY8Oon49RoCkKKm6JOUrHxaUu9jDFX0FD/JdEz9pcrBNG+jvNpaoYJfaoxVQoiW
zWAFtmliXCfmKbb1uhqC3uRyb+I2sc00EuYxqWTiedI8LYuXJEHaBY32biZUwRNaGo8NPhkrcq/B
NrS+ReMgeQj86AVbA7BGYGSNLqTIpYd7qUy3Qp099UHZ2UoqFOuyT3em5gU7MUcLQkE/CrQAOu1x
Hm/GzlVmQYfvGqnPVhHzfjlaDNvKMepTuOI2oa7Ocb9NEFNSRNtySetR1voIzMb9oLu6SivZQbx+
6gdGCz0YGps24y9/0O7LPn+tVa2kwJSTG3o3SSqR4eB5WLjSLY5deMJJrxbkRgrPlJcapF9QOfEW
ngiQU+38bIOwOAaVtIgXKtICBCFSvaaAjZ6akh8Gg66rOL5WZoXttLZxx3op4Fo3S4bKRSc/aRy3
IZAKR22TmyQzWIOBN2wB24Z5Uc+lxH2MNfXRcwVsaUecMmJRcheSaz4jQ4asY2LJP/HDEJhtrjFI
2hhVlBrJfaz+IOZ/NPVmXZbjfWpE1VWujsFBKeiAhiMQUNl8h7fzHIhlyI8X+1rr7kboMvGIB/kQ
aCLGj5VQcbvI3kL1jAeyyKUe+v5cb3ofOID62qlRRJVsuIUA+2A11Z1oFo/hkG4EUbvO3Oh+wLEh
U5Xf3Zx9aLUbDwtFasLRjzDgQ8cy9jwUARcu9bGtHFOB1LArqLvq1vdRciL4wIMdMB6j0s0p0j21
9PteTh7CBJ2zLKIt2IkiLkb6E63cfNbWEsDkABJF2UFrGDONUIkEa8JNrzOzD+exZkDCGvp+A1bl
IxsGJFE4goNUeRNjqhGVm/aOonFfBwlV27zOIwerpV8DHgWLtqXCUHTvLmbIQ6P7cy8TNmmVW4tC
47/EXJ8kJKgLGgp188BFTtkdHuPW5+kU0jJZRforchduWyFMx2LQvUlwc6yREJXoZgkYmABqLLHE
I6qyf/sYZIEKbVlifXV0tmRXew9V78rv+3uJ2q4uigc9UWKnj5vNGEfXVjD3I0o8qYhkSEkFaDYq
TqnNO3PuBsaLlYk0DXQptAWf9zHIIHqFWyRqSg9VHOhQNBtqihvbri+gCMvyyshdKpISaXDe96z1
GIGmrFUgSavBisLjuhYs4ChZjlmwnz76JYQasSjamVhJK7VJU9uSqKanlVut3Th/RHh/ifNKjxFs
Ujl0DeZ5olEo1fwrN29f9TF6dVVsJCiCWUsZVQZ8ZCsJWRTcuby2QJevoZLsldUyEoUG5FQD2EHN
ML3WsdDxrAJXh5bPilVrgRBMXe8xWRSdvjFJd9PAn8VdSQ0j69Jlk1kUuItsLyccDRH278gNptzM
0hZxqbugoBQoy2lgu352o2chaXkr0/sJCihtUR6jjN7Q40g0CENWRhUwpJlqC4o013TauKNFK2ro
lQ5DGXkjG5i/EGlfB+241GPlOWy9ccM6X9d5dT348t0o+j2MS29eVkO3VSWfVs0Q3FWd7M2wA99Z
gfRuxEKwmiqvCBxmdi3oGbvQC1HEGeqF2hT3yKZ7qAG15jxMi5pP31lbK0ZEtsAYlGr/QBLvf0hS
O/cMHJmN6FaKKL5XUViuRaWiipWonPUuPZtKNScXuPIqniRsK2lAV5DKfpG3um2iy7ikkTTOwjhu
N4GKO26Ke+EMoGdiu7JWUA3h+Mv9qkIEabIQb0zpGkl7zgBRa+BpxbtRcZFgKkG8KH7rbq1R0FDu
Um7EKCvpF7QvkSGs8y5767OuB8Ldv5WldYW4mhOq9JGstloWPitby6NHCw2YNUadwr0Wq4LtN+yW
JKI+gW6PxurTqFrmVuSkcpuszC44FDgF0qzHZ9bA88wO6W+vBmyB8PsJuPKQFm4nXdwdysMSps36
k9dM54qivkEsR90vDRdaYGGH1KVvsdV84MlSL3FpFGxvBJ6XDjqQ4166h2zwUGk9Nn/NOK8U2plh
qL6USfgzNqN5YUlvtUJ5uioCEuwk9dd0wBrbQE1m1iSkW4UQruE2sW6jdAE16HZI5J0YmgiIKW4M
kt0Euo4GmDsgvp7XrXIXZhGvGFg6Aiatyacdl2I2mTor45NndsaMTmKHew+1kwgFhFzWr30lS/ex
MZAlVBaXqIo0ZVU2wtbihiGWnuWVBUa1VmPctQGeIMllK676qg7FLTOH+JjUvZD13cicaLbcVnA/
xfhdagrsEjSkm7yw4lpAakZBZ0hgVe6zmGB+SDAy0nWueD/RXdtQ+59qjy+QJmePBuKjqUSAPoD/
otOX86iq+p61KqAWQ100Ea0wRaUsPw7jBsclSnYy90Qy8se5ubSZX1nZdZAp73WczrFvcPddUF2b
o4HbVAKF3/CpAZol5Vi5qBCu8QRcrvruJRX0h7qoMI8sMdVRhXpf4ZU8L7pxLSZ8CQzFJm0GgZxL
Gw7kLqzF6r2DHbTBpgSo5hCg3tryVdscVC/1wH4Zapxaith69uhil5AUCM0gP+gXvbfqywK8zyT6
3LoJmmJNlS8knwK+jlChr1h4zss3aWLeiib0Wi4XEKQJahAGvjydVSG4Ukm/sDq8skYtv5ELasxB
1Btzop/rkuUZNOVHheMUWorZDb5SqN7lmfJUR7mxDFEPW4hhKMwxYj9kLT1NIY4OatFexV6MH5hC
VStPw4TWhkx3nFzv78z8fz6vUMEq/XeVldlH+tF+pPXXzGL6uX8yC+0vpFQk7ESpaykoFP0nsVD/
kg1dnrRXSDym/OGPzArGeaauqAZ2dtO/TJYPf4xtJkUU+mdY66kkH9q/SSzIao7LQzKVDTRWDIzL
wOsYuPR9Lg8p46C4gajjmkUCoIF00hX/39VsToc4Vb9Atg1D7pYhJAuewnOhBku1Zyd78mJscvto
+q//ToiONUQwz/z6RhS7IJDiAgiN/rRElOaBqJUBzQxldFHdzpdZJkLYjnEgbQa06Eg0lviRXxlS
1ziyEhAMVeWdpblYqito4hZ6NdpCXv/SU4OLU02dCQGThfV1qylU9NP+alDSH25M1JuEVLlldZM1
7sI3pZeATe1KlDy8FE21SdXSG5VmmSbiytJqDNgNgR53UkASalJ0o5CSdHRVo3HnmteFYIarKpsy
m55qvlSDWEAMbx6p2o3u+8/43926omEuI0VINjE1kTbnxugttOeHcCN1grzQW9KXyiU39DuuEeEK
R9C5GqkeTuDj1hLg9DU+0Mr0PeQQMnOeMIlMxbba/kdV63dxnt64Le9dx4GGC2njaJ6xCoz0MU40
1UHkD0/1cZd79NX0mr6E5P7olRR/wbZfWoOU2Rmy8w76450Tt27wqMjlYxOGP13F3eDF+NGVXb1v
CuW9bSoP07p+iW3ZjR9oS18rjc2giYODFhD2ZaKozfQM6X+/IhQKxZwM1zD5/TAXi4AmTtwr3pXs
Gis3BdhbmtiHyijICX1j7KxBT0DwDPG+THuBWDDOHQo+BkE4UZ4oGFtPrTV4bN66b6KfWPjtxgxY
j+x3bxWhN8qU9Y2ukuOWjSw6oay682YEndHKRD1V2Fv0RNw1vtIW/QkxXFIpnLo92bOVIUUQNN62
SVEGxZkimBWqsnCVLiGW83oCtigEIDo+Gx5ERc/jXhvk2DEkInIIb/tGRTY3GRCrKzQuL0nG5x1b
CRHcoGgiqtU4lTJqbB30zlvjthwpEU1g8pmp9gUNIOWXYDJrgTrGG09J3YVeWfXMHbP0rjF0zCrd
Hk3rIcsBfw+/hkJ74TrVaStnAFQ18Y5AaRc0A3YeoRcAVIhXvkbNUmlhgkZIMBF+A+6Q4uSAhPW4
LhK0Rv2gQD7WJY4cUWDyBOtB7EXdcUV1UXTqzhV36D1vwO6iwJeT2ZqVla7SUWp3WcMG40IDeyr7
Co1BNNss3BnXkpduBrf40efRQo2EwGavIdcz6m+Y2YgLsnO0jXoufrHjacRQ2o1V9AtpPQSSFYIt
ufUOvQQ9TOXtcfcm9tCqJf1FfT60qUqPakiu/YBm+WA0V2nbyYATMY7rTSK+gaSD/XfbuCkC2VoS
2LpP8TKTDfqFUk9BAgn4MkcKiqgSF3RpVakV5VJDQm401RxpMEBHuHlDNJ3Vk6w4JT6BoFKTh2WM
1DXMDKQym1H3FhaGc5so6BUHF2wQMgYILDP1sDeuwMNGatSu6tF7oOOLeLLZm7ZQhQPU5WJcViEV
AK2ksqJMHpRdDfAoaX6Cq0MpISEvEIpJGAo4jwjBAxDZg5eRLzXJIu6qfSSlz6YgPjZDQ4/eQ05/
QNrUtdZDaUE/URDYkeL+1RQq0suK5Eu12hczUPBMoqZSl8WtItSrxhvWCZ6JOA96LedYZ9HADA0U
QEskyeP2wYhaicNx7BzKDm+Z4HW2JJIhU5ZYahl6VGP54SNTZqMO/BL35rILrWQ1dgW+6Hoy7ISM
fmZoyr5TVdpOz4uHUWBTiTVUT6XR5ui73hldtNLc6t7M4tJxvdzaJaYl2xrisToNDq1qnsehADaZ
rywd8SDg3bcsugfRosheSX7vVL3x2JIollm3apGpVPCIAGHhJQ41J2CJVrYylPGxUMxhOTT1NQKT
+lIwx9e6iG7GsdlpAzrvbV6tRN+ia0LpochLam6CGy/6hqi29n1gt2k3OU1mv8ZWsX0ZWeFRlg6+
FF8NnU9Q6G60GqSrlXYceV02z7DrXiItnc8TXOaxJPlFpfLOHArQZhjVUpa7jkfzirne9QLdbqlR
luhq3iJaeOVHJNauRLlH8TZt36w7E5tZpd+4Q04/t9fu3HC6GRV3JatBP1P1hFyjQcW4aIud1kZ7
f9BlePj0R6sa5ERFlZ6lSQfB0+iwx1wR9ITHXV+0tIhjr2fngtfW5H2n5/tMHXeaNdw1EpUJQZX2
atvrDvXD7kKL6xRtPAUYGkp29FYptOrIz32OYfowTlJNLdWZ0amLTm2EHbSapSmn2lyuG82OY/MQ
JxKyytm6GJor2j0NwXCzLdzsl1hm87roOeCyHkFiWfQ3caIgEhrGL2WGHXcj+wtZTRH/zH9FCnCh
wA8PBYK2ZSyLf0cv/9tBtIHFOUHafw+i735U1Y8y+Fyc/+en/g6hrb8MA7ozrgAIAYr04+gL/l2c
N//C1s5EiUI1pr8TxR7H0AoqhdO1qIjERVOD9k8MLVu6xg9Mhf5/G0N/8VzhBSV897C41qn+GeIp
tWWirgpT3Up8jR7NTQVNzhmuid8oYFnLB2qtB+39aIbOxLmnHH35dMwTHkqlcXb2JmNSfW9sjNNu
rDlSrnfxgTrJDfZ+l6RuTrDqpwP+JkQftV4JCYSAe5Tu8RwFTzzGdDtaanPtVVq+5DO2hVOsxAuK
aafEkS+DTt3to0F7E2FrBAhRQb6KDtZMcrDtsK/Baq9eECef5TPU3e3wQg5BBvU5KZrmlpRtSr8g
6SnKCRohJqMOvCGsZuUznbodfJQbDvuZN8+fuuvAxlDlMM4FJ1v5y9Se3Jicu9Q258Li+298mpv9
fgyc0aFLSZbMSv388tgCVOjDY14gWFcKEYRpXlhEvxW2jppKv6dXOhrhhPIA8yqKCwVEwDPVolky
f9PqWbIM7J+9fYiXuZ3OZebXn1fbCyOfUlb+Hhn6rCXxXjTKTqY4i80iVEv6qN7jfbbPNsUt7NUS
3w3bgMa+KxYULSRwWVv/3+kIfhn4dEVJVOa9hoHN7kGsrrT89vuPdoJQ+PL7Tz6arBJXSD2/X0ca
u+yeA/UuQTR8YuuiGf79WNKUnX/5fkezOD3M0fbQMhFt7Gmw6FDuuqW09a/kOWr/zqDM6mX5MMz8
H806wRyp2pYXXfdOM+3f6/PP6Kcnghs3Qjx206vui4/2jRACayD5uj9EC2GtrCPH2vuv2aN567I5
vn/zszv0aOiTryjie1PKNUO3BYLWeC61PxrjgkfN2e13NAZ1m+PJzaM2FNppcmX1JrKuSvfx+3c4
e7gBOSFgoQckYy/8eQBFV6UgEtl9g011/Q5TagtFmVWzyH8k1+BaHOFeDu13LbUvmVqdnb6jkU+q
PnkRt0KVMrKuK3YsvojG3or+qQj+V8uus/P3ZxDzhPSXYNlumiaJjCR9VMC39UuKUWfXHy7wom7R
nQeg83n+5LjjSpJRxTG0nzFJbSXKM9lcFRQrxKuk+fX95zq7145GO9lrBsoK+MvwOthUTFB2asqt
DCrKCn5oARo8mtQtosJ4cz3tEun094XzZZ8fjX3yvcRRLqlpMXa/iFbrbIMXRLYPPsBBYZql2mCz
0xfJCa9ore9h5KwhPb0ITnOfv8aeHWLmfK2SpPczc35pJeFqxyx/eTZLRKMDnQ7NmEK9423ij1KW
twa3lAxXRPRJEQQ1uDVH0ESVjORwq+zKIICuVFyPhfCUd+Y+cy1bAi1gdcQPVtEDcMoWhkndXRb2
rdBt0Bm0R3ADsyCr17RwspkseneCgChNLq0iynDaEH0EOdAkIXfX4sjFPOT3siet6xLgQJvspNJf
lUCcY6GtbKEI9FmZ9BuMPpaJBqIo6XBlyaL6qVFVBBLSAimnaImyh4OhykLwsbzVpeRZHZDRiMf8
CkT5q1iJYLY7y4ew1YyzxOhvhEJ6gRKwqGEK+eAuHCOx7utY4Bnl2zqHykNz/1FR/BuzTmgJ8Kxi
9gACcS9iS+JL/i7DgEfx4p0EAcKHkd9IGUW0VDv4SZTPglrZqLK1S03hHpr2npriR9/STxCa6irN
Qf6rqQTRIb0OO+sQ1N2cpi4pnbeMLOluHLs59qGvRS/uxS56rRCGBt7yMFbCc5TS/ZUFyWmNblPF
4uMgQJqyfDr4fT/YEhj/2p20IJK3scYSyxdpPNJCCsIxcppcXPrd8LPsytdGjsDcZzRMcHByvGKk
/9Y+5EoazaRB7mcauapeAnOyWkf1KOQoNconcQH9JQeaRdGkLxeNJm9LE+Y31egNWmw4eaD7pim+
b49CtQF6uIBEtndTfaOYiG4YQfZYxRHcl9bhF1+Tv+77pNpjGbpFvXrHo6zVMXcqq6/Bio1vqTz8
MMn5ZpqBi873J8PZ09RS0VUwFYnI8eSisIyuHo2O3RmGuzLZV7IEF+uf1PC/nqZng1JZIhIkwRA1
SzsZpfV6zUCeuMKHMLtF2+0pvAuvzLW4LudoKszcF+UgbSRbXJF6v0HvAmTaoGRBn+vC3Tsdq6cb
HlovzQLE4UX5VMCOPDyEykx9su6WvroIqE+5j5K7+n5Sz8VR0LPRfwdyJQNe/XysRFZCa1NnSYqU
zAJWfKmAk5Ylux5v5Obj+8G+OOBO0kIU6vHoRpePf56Eox3lBdj6lJzKBeyHueQslFWyTLfXEFPm
cGDIbmCS7bULAdzXlaOTmAIuYjJNU52S1+OzM/WVUE0mK5pS0z2ok+O+a8Vt6F4S5Ph6FTOOJYNf
Bc6qIaj0eRxJp9zLpgLdX3ZXfmtdoVOxvDCFX9/FMLmI0eAh6ybhPflg8dhYRhgCi7LuzKWPa5kT
bILXdqUtFbuB473I3su9fCFBPLMraHPjSCAjbEKz53Tv9WOYW4YIXqhdVHNp0e/AVdjJpllW9hvS
NjPsaWzFHhbdcwfSlXyiW5kH6/5iovp1hj8/x0ksIuHMQTGO56gX5tKYwXif0cdftRt6sySpnnNJ
xfLrLjQoh1AWwXNB/JpAGTkOlQYyjyBY8kUhAR2Fak+DwkzX33/Yc292PNBJqK1kXovaETYGsJM3
bsqN0pk3/3YIU6KugyqnSnXwS/3E1WNBMJoERF1GGEE000bX349wZoN/HuLk+8ihOIaawuoctJm4
xLjKvBkXCn9JTrJEI2E8yBRLV9WuvEmuLvH8f2uXfj4yp9ENGq1I71j0JT/vPxQhlEKw4F4U8SzB
pfMwOlRLPWJi2RZucGtYDTeondj6Xb6K1t0OgPKVfiEx/fodeQaGpuhliVTQTvYnW9OEnJfRvSr8
fT5IKyhcF86A80MYKP+Qu9BWPjlFh0CliVOXvKaEMDH9Nbqg339HeVptX2YS/D9oL0PXaZ1/nkk3
MIU+biu07e3s1tsqC9zenX5VPchreSE+B2vZCffwpmbpvFmFS88xnO+f4OsxxzQePcDJURrjKgLD
mHfUshZApeqMOU5menFhmDM1xeNxuGc/v2hm6WZTVbxouNZv0nXojId8i7LC7EGc3XgL48LESt+/
F7fu5/FcP8EEt2a8bM5B6oBxvNUW/ns1a35G9+RY8UZeDbPv5/JrAvf5HU8+ZlE0XhiGjGnCC1Rj
AvLkrjZu6uxKa3t7SIX59+OdKZoyIHegYVocnvrpHcWSDBLfZUDvR/EY35fv1kFcu9ZM/AlodW29
9JeOnSkx+7JcjwY8SY5ao45FIJMNkvo0yR9gwT3XOwBgDmqWYDHTQ7hq7vVFvDdvwwft/sLrnvum
1Ndk7mWJ9XK6hupAkDwxrLmSV1TXNCxg+KL92r2GjuuhvYFe1UZdeYuL5tTTWXL62sg4sz3pFlOz
P9kkrgdaOBE5bcdn9QfaB0jFrrzfmam/tTYgobbFlj7L3r9wAH29FKnyT6GAyHUifYkGylEXiw6N
oxlkG6AbD0mIFADgvvZCMfzSOCcLN6f1ow4CpieRuM7Dw6hD88lM28wvlKDOXhzIVWtQC4iD9Ynk
cBwgSl7VaWYkcWgH41vpaZxubUIEh2pYU6wat4c9NsDPyjTJGYRojnTvXggCRB+qfFUr7WNm4nRb
AxfRtMDB084pO0Q26vZZmwDdF9bbudVOqA7qxtIkqlcnqz3PDMsXf3vBjNKVkdL9VOStIbZzCc6n
WUYrCewLxrvKWxsRUOhxsBGleBFDYy6EEmfyqlnTS72RXWkRm+J9YbqXLAamL3O6Mml+IkJmQaj4
UncW8yKroFGwJfTbTN911dP3c3CmpM4SPBrg5IsZVtOWYsMAmlxxv5f5FqK1Dxs6cFGjRLcRHvYy
jZCIi/VXLW1QLUZoJwirFSBk223z+Zi6815tbi2l3tUqZ8fYDxCCrMX3T3p2DR896MmBj9tano+Z
Msmmmdu0LR4GeRhndYPOatJemJVz58HxpJzsl85LAJy7RFg6sliJ06kapsaYzfkHEQ2g79/r7M1J
AkJiyimPxPnJKrSM2tPamhcTVuLSO6gbtF02wgHlaPSFd/7Kn//7WJxvfjTitC+OyvC5OJYCiSWv
NwSs5vjDlcKthSdfJOvP37+dMn2WLwv4z1jGSVXVy5peTVrG6p+tVb2Ir6ObUJx5G+QEF75jOhxI
j+FTb6sL2o6zdFba7mxYmDNv4e+CRyRl1rU9rI31Jdecc3fN0RwYJ7HfKGluPRRIqPnowWsbU9mB
+vr+3X9zlr++Owk66myK9MUiIDf0yHOn0xAMVgYCbyY9uasSVRikOg/WJVzB2Q2i/hntZCcPSSC6
sB+YaR3aSgd07TkKf4wX1eXPz9yfcU42xxAkqjJmjBNQKZMBVuTmYQgv7PazoY989DYnV3IquEET
BoySaTN37z1FB+KB7nHQbKRIrqKHcOR4si98sGmKvvtg07lwtDF8ITXCzmfQgj7tc7YCif7kvqMY
gmj1Iru61HH4gv2cEAI04ClSm6pOS2D6pEfjFT2k2XE6Z1CmQOWKdlR7N67SH0/WYkQiaibdShuq
nmyGILLBpdnD8jFwRGecl7N034gzs79wGp3/uH+e6OQwSmIj6quQ7YrC9bqroQLjD+qawe33M31+
rf5nmN9c9OMXL2IJnDEvDuehXwU7faW/fT/Cf1lAf4Y4uS+MUkoMLCIIZZ9TR9n6195BnvdP4y/3
OaNblS+/H+9sLPHnU/4+5Y/eCCWSwFRM3qiZo4X1mt9F6/qm/xhW3w9z9vtQQCIlkEVTNqYVfDRM
kZs45gxIXMCp2ioK3vR6uw+U/kLAeDZvleGH0idBBIJ63+dxfCOvjKhhHC0Rb4M2uFWKAsZzVi1F
FFpmUhkc3ExfC/imimO1dYtgh1oIAkHmoawSugTyvYouPxIaxbNRufQV3GyOv/Y69+NNUbsXEpfz
O2nChRvU9EDenOxc0Ahg1jymH4EiB+G++WjOqptkFc31a0RlKDQbG4RnFtoc7bV9vzS3yYKuk+Ny
wZjz5ILC5bRLvpwj/3kaovvPs5dJhSFGJecIRSR01LZijOkRTJJRQXCPxkTeXwi8z4aJ8P1J9KXp
ojn5XLVXwVzPuM1MNbvVRROBE9X5fuWd6kOAFIDtJmqaAbsFmJJ6ciLnrRRVsc8Uuw/hTloEc1j1
wM+dbt0fhtWlBP/sF+XSxAOWCj1X6Mkc6lLV+Ek6HRELDD1wdt9ITrHRVsrWvUquo6W7hsdkY65x
MJ/VhQKDdTvY+Xtum9RR0uWl3P8MdoEnOXqek50Xh5UReh3P41fJqivQVBOHpRQV88hHtSAUn/JM
nqDdqx4evFEjVyEAp0V3rYnrVQfQ24MARDloliqpo4b1/PvPM7nffllzUIghIUHvnuQzPq85pe16
wJAsAS5JW1iXDgGrbsvz0XkbZ/7CdLrH+2BmzZOVu7ZslCHsYkeBHV2/m/gqvvMX8VMJdIbkx1ZX
6Ueozv6lWdbfC0jmrsNTG4K5dhI4qG5hlfCiGriQ8KUA9MJw/n4Szl0rytEIJ9tgMPJ2kAAXs+8k
AjsCrualEx7C/OH7cc4d9sfjnATQUWACNm9ZC4V83wSLoTyUUjYrXddBOMeWrSchv3Agn613HQ2p
n2yHNE9GsZomr4Wk+EvbdkDCezsNFtmuAsD7Vi/dK+96fBguqQGdO1qgp8DbAdglYtz3eV1JEL1B
lhDBomjq43ZoGu/fT+alAU6WRSgWbqjHDJBSltCzm6K7dDmcuzQVhbN2wqWBvTh5hWzwgt4T6+ly
gCZoY+9wE2y7ZbDxnWDJ9QDM9pprYRldWU41/4VF7KybXULpnc3zjp/i5D3TJi6qZnoKGTbcTNmq
8/rJ3QmbjMxHXK3qQ3jBueviiCcndjHogtGNjDhsolUyg7Fsw5netvZ8tBMHSpPz/Zc8lzajOGGB
QFRFFC5Og0dPqwtXZTyVs6fwfOT+EFaUIbfSOujN6EK4bk1H2uk1Oyl0g2bVOV1+awkdBUNZUFlD
mWCpqEbpneHR4m31/q5ou5U4Rnuz56JI8ofcGleJrC6NVEGkyxDfBat8DKxwU0Ep0tPoIdIzu+rq
KxEqrd7XMS3c+LauAaB5/J/BVWylVA+5omyKtFljdX0HDn8Bdxqd2+BJSeo9VIC3TksGtNSFn1Kt
QSgKFopb3McGIm56jHroABC1Vgz0Yalh6rGd9/5UZroOzfAOl+/bwCoWZg/nWtL6a7XSDqI+bsJQ
e87EeKdmyAOLyFFD6pwqd8sqgRlThfpjpoQBmtT5Sq1F4FjRfSGHc2OEiKGg+CiH7tbN1UdlUusN
jP7ZczHWjiN51RfWMvTgkA1Rt84zJqPtP0ZRX1lV+kSBDwtyC10BON5tBjUsleDZ65JTGuYqCdJt
IfQbZQyczmtQ2rlYhr7wYU/7TwXySDoyasTui0d1Kc1A8BPUVXvpRr+i7v3/WbaAEYhuCBypO38+
4cRYDlp9Gq0Wf7npMomvYyRZVSTihOD9+x1ytq+nHI11cktbAoieWJjiak7SV/Q1FmCC9NfqBuGJ
Hmnmg4jOwU67zbfVy/jLrP4/FyTdV4XglM7e6asmQpHQoqUQ3GnB1re6Ta0CzFLFA1oqFzKVs4fB
0VAnh66uh1kY9wwl3OVXoRP+Eu+V++9n8+y5jkqdAXeS4Ew9ue6lMMZizKJ8noc7JDIxKlqlsnfh
lDlb01YsFXMOLj/LOM3sirxTIiXklBGCfCWW5p2u5reViRa0h/6gZsQfgpofmjH58X+Unddu68jW
bp+IAHO4FaksK9iSZfuGWLaXmXPm05/BPj/O71YLNs7FRm90WCWSVbNm/EbYdQC0EJ/sGyQUU33W
SdXCYkBSGOKtoJoGA+Lcz3nWHoWo+RPW0S/vXL1jEOnrIRDQdXr7tZt3Tu85RK8MvwRYk6M3BU3D
vzQw3Hvl8J6p4Gt0eWu3XT29MPzPCn5Dm4KXnQbAA+YQ/LLM3bS0St4MjJaJmNk/fRTfTLtgKEHd
+pzJyrfzbFbMmkvyoIdkRNyd/FJ95NfkRVmmb8qn/mZytSFdOv95c919l4zl6qRmRG61m8sz8IJS
rws215gW6yhkzrRJFz8vcdep4xj+vzVuotZWy9MqzlmDUFG12boxyjFL+TWk7P4RbuK/3SE5V+/S
b34yDJ17O+XbyjdXtc/NRWWalUsdrTfX0GZZMaCgYditoJ5d03OiND0ocQwfWjy0sfaSC/SI1Ub1
oknhmzSoNoIRi04b4ZfEySFs2rUnW+++HDmSZyysFjbTGB8rCf0VJdhqRUUVDxkKWWE+YCLpGPlO
RBxA4l+oarTDg6LfdLG1SiV910oCUqLq3h39o1bpNPkzs5C33i5HHthHNEaJ2nmtxJtAQNGvF9Ij
P+zkK+0+dPVdLLVorynNjkoGoxc0GOqxuGxyf2PENFy6JmRuut8Swcgd2bI2EqWmIhMfUjFdeZ32
HhZAgDJ/IZSgAmRJQEwiEN61sCbeTd51FUkTxU1wAtqj1IZrpRgiu9LFs5UPCz8Jrkk8fhRqvOl0
KpZiwSRvjBht7uEUlUJo68gXtUhFx9y8gaI5PsOZKZjOPkrmVZa/8lbWXdYdaiFzjKp7+mXPTXHq
rdOkKjCGxIl09h+BxQahCy9BI3CWzZovfQPapPtKHvN3HzGP2FY2/W8pxbsHifMD+NQkz3mbmkE8
u5FiymSzTAztrL9iy38z0XfuGlmkYEPZmGoeOat/3+CNHwoF3hUxisIWocdIPYv6OVYRjRcvmXxC
A1Avj5PQ+ohasAWIMRE/05Q6F1MP9P+eYC99+MasyN+GYcfstx1F51g6Sd56lL5GpvB//gj3fy/6
lkyJGcgp3PzetDZppR059I17rLyzwA+KSrIX5UVvfi1u3znqZPJwj7HWpo7A279fDhrH/JMel6M9
14fWBdpl19fgMzswg528u81vRu3uehJ5bS5kET2IG8MJkqRTahPTzVRi6s/HcxXOfMGWP70jgvH9
M631P7/Ne3UWhat5GmqTSYD8k8z8dlkMaix5Zcfn92vBUaXnbtjQ9DlLSBJZfxS14Jc4wvDy86p3
vuG/Fp22/bdF9a5XBr1g0aS+JMK10K+yEDkCe1zxn39eavJjbo7sv5a6eaPa5M6lvoqDanZ2khoz
FdiDYcCLV3/BV/72UDcbU1EqL2unNylo60DfIGpDLEc/erQtg19ypPcS9N+f6nZqbejMOi1V1iqs
a1ueE0Qym3cUpBpU0j13I3TnNHjIMOWCD7zhl4TpLw96GzoiqyWXKPcRGnf+Y+LVD+TTmTxQj3qd
PxUkcn7+gtN1+sMXvE3OVVqOeGrCF4y1r3Fc6/kuUxHbMDZufnTHX3JF03b4z2IybTTylA1HNPLf
O7PwvdprpkxlJOy1kEnuaBUjOPXzE90/dP+7ym1CSgRxjE4AqwgR0wnzEVuKBDrKXJ6tdCu1XYR/
f17xTtJNkTVEaeijnqK0G+cW1S5dKCtclp4Jy5nE6a6NEKaJdS0H/6x75QUhx7XW/obsvHN/kXhT
aXxGHfO/zUENPRGpp0xOtfGuI8JKruoXA3b3g31bYTr/30xJW4fNkE0fTI5lp8oWafdAL8gvH+zu
IlOZUVUU0vf/HMdviwh9pqaIQPG9zEul7hv5ueh+sVN339S3JW5MInxzxEAkljDQFLC6ZGNk1eXn
TfDPkN5/Nve3NabH/PYYTTa0ZhmzRj3QsY2eTV2jwFWUazxAuxuulrLonHCD0sQvC981wlM1Yur8
FdXb1iaGlzU3N/hIZqScQ9AdqhTCvrJQtlFQ4FDjB0RKYID26qNY6/sSqf7GlebYkl2F6krdF9su
DFc//6q7duXbj7p546ZSmpbWY1dolFoHc+xlMFO3jFL8vMy9D0vtg9Q9gwckDm4sihvjXylT1bEV
0f5CEtm1ftOuvrc9CV01NNRUWZ9Uov71XdvRa9osav/vd428p7afnLXfQKb3PqJKgUyXFMX8b5lQ
agIJACa+aCGZ11JgzKmhwaYelpn0Wwh7L7ijrdjEw9M0DMftjAaTpqLi0v8yK1wRDbRVidzzpOCq
SPEs9tay9qnpJ0VGLqZaWsKuMnee8hwoyi/f7t6L/f4z5H+/WJfvWiB8SyRd0nivH/PBWzfofP+8
Q+6ey+/L3OzETjUjT3angaUnFLsXySm5/FXKBVHg4/hLPv+XtYhi//1I2tDEQu/zSOUimRtP3d9s
me1QWXpF32P983Pd2zD/qCEj1kGW6bZ00GdK7cZeTqsU3JdETSlQtADVFnr5i325+5km2eX/Wejm
mQpEBk3iAKogrgssBp1FsZhp7ennx7l3h35/nJtTZrZ8plFlFaBiy3jx+BdNG9u//LzIPaP0fZHp
nX4z0WmAOipCxFzUC4b0T1ABl9UhXv68yL1ytIKdYDxI1cgU3YY1hZ8JKIEVrFIvDbLiyQwRoHfv
omVzdwfaJHAi5+cl736ibyveWMHKCsrI0lixtsQH3UMvUozpRPzlE90rNPNgFOknQ4u9vYnXFLNR
XH0sJ9fUCUYbhfeTRAr8mRm6ZOZ+GheYf4BeGCpVDuRQTmB+xF+e9N6uR0tCZ7aFibb/jJe1nqh7
2ogxVqAQe/ESyVwdyRnGXn8xG/de6feFbnZ9aIW+NnYslOkvOvr40Srqn3/+ave2/Pclbl5nnGmB
oKOCO1Oe6p0Bugfy3CPIRGSRu+vPS93L7qOl+7/v7cYItpGvNErEPUn+1z82D8nGf4KfQ+6YKYF5
vRr3JTAi21sUyG15s/oXG3L3THxf/+bkKU1YacL0rCYE8jUOUXZJV8WOdtyd/j4NuP5iiafnuXXG
vq93cyLS1lNCz+d5xeK5iJ677O3nF3ovSiPpjp4jdzW9+dO3/WZJdCRN8yzhzx8F1UZuT4fXJz+U
DYLTv11gd7c8EpU04aKaj7rBv5dyW02sEpFT1wjdrIbnoKmxI5vv9W/Y1rsLqROdw5xUMW9zVYqX
oBU/vTPfm0vDVrU2fbh209XPb+7urqcAwIyvjC7nrTvlp12hRQalWIuRAgNbFZjdzEQIXkUFtsWH
S2dh98v2u/9kpqaRV6QIcWuRe2BxMBAbHJ4mjmeDUlDMbPJFhFBvlRS/bL1JhvQ/e880SZ5p/5R/
bt2rVBDlEJU2olwmONsFfTiwudbeOFMW1bJf6dLM3RiLlFzrl/oiPz7nz9Oo1W9txPd2qElzBHVD
gxmCfzQzvu3QMGwjXcw5cU0bzfvgqpaXMjg0fuxQZf3FKt9/ZIuB1X/8Ssu8Od6d5mfgOMisoYyG
SBlymMpjJsWdLWcoDGbZa2H2Ky8uES9XRHUukN9szMbxkK6OLMHRDMjlRa7tGTMJ30kq1c7gDxtL
cgenV6uV1Mrc14n/yKf7/+TbT70/pIAnXpIMN4lt/+/jJYy15vnFFBrCEzH8womEg9SAJSmM5c87
/96VQpWOrTEhMLhD/70SSWihQfSSgkoGpVZbmUiYjv5vOcd7DZKgn3AKNXFqiLvdfmiaunpnTpt9
hgj8TnPkfbs4eKfy6q2rxVFeFw6U9zmC0dtmJb3+1mF4b98xZ049UsQ+klf/91OWmQZCtWV5XwMW
c2oFg8LjhxT0czPRf8kcSPcONnmkSaWWOqh0u+9MqRjMeMro5qoX4wWrG7XP/yIbvmJ8iQH/Xrn6
SgKTMlwlZWj7ZrVKYwQmhAQiYShDx4sof4bC089f+t7tgxK4JqqTFbBuO5OaXBsDr8YCtEN20E1v
5cEO+nmJiXxyY2fo3hTlKYRj1pdRdOumO8BrG8ONoqFER8VMAd8VD0GDaCcS4aeyM5S1kaQWINKw
cKTR2oaVfpVCFYi5q79XpUiLdse/XWnjk5Lq5JBy8yUUNIpmY/2Z5Noh1seXOK2e+xjfRM0SOoMs
wLsIaXAMxz9xa725MQWIOM6Uk+STaCv0wbHAXeR65W2MsjNhGqD3LQS0hKSBAgM8bedFm0+oZnPl
Gy7SwgEEU12tJPDQUjYvTEZLNI3qdTVGUFI7CUPdI3TelQyEG6pvA5mmIVCXvSfJiKgJWUG2ckMk
iaum3kbgCLZt2/6hJoMgVXeULPRw6dLRaff1ohfLSj4SP99QJ7+WI8MOVge0ISwBZ/T1eGxCKMFl
+jzGHnSYXivnmBvQSpVav1WBuO/ppJkNZYiISjmYB7c0r9Ko7eFYpkvcATyoKE/nqiFYa52nXAZd
t6906JjqOIZrz9fotfV6mffoak4quch5uG26EOlje5Azf+5m1ipItS3x8L5naGmmCXrk6HkEa9Ko
kFxRNrVbfCLJToI9Gp8GK3ouUdt10nSAqi5X9Y6RrK0mhxvLnYQDfFKeVartPNE9enzLjSaOrSNH
jelUSbJSMHFwts4okjC53T+EibmTqwp5YNV1urjDQxwshFECAdHlqpiPgb/KwuIrAEY6F4vm3Avj
acyZp40ykIeKpz94VmcsZaNId4kQvo4RTAgrAtNbIjzigE/VSI/6h7FtG+RAhdrOvCpejfVQw8uj
O8mLtb9ZUNiabkEkjoXHujV2daBdjUz6HEyK6VUXGUD3LBoMQZ725XvaxofMCD6w7rBNmz8pWmRp
lUK5FPtdWLpbMXX3QE+Q0QQTno0AulX4tYM7o+3zIBTjXJ5wsrkMUsv3gaxI+StaYJsx9Sb2VjlT
yuhBq5AlisIv4DgLF8FFkH+Zo1XpMc3cvz7+2TwcsrfKgvegRc6hTDverjViYFSz243hOC403w0+
q1KNT8gto5/r1cRP6ZhtfaMZn5lhI60kTgJPgXsoM/VL56qe1316FMasm0GioHIcjI6vaA++VD8N
Nax3U9zWBSCMdABioHWHtle2fUtU5gmobEIqHSBB+3EG/ySRn5o0XA06zR/1aBI2leO7angPYWTN
ffrtgQIPH0YvR3ZBx9mYwcgFC6cU5UHP801fmF9iit7yiERJ1XogbLwCFi7l40yBse6XyStpgiPx
GULX+jwv3Vled5xI7b21pGWau19V6r3oRUjzmpZAX5EgqAhVDJNbPivSuJQ1YdUGIjl6E7Ok+sek
0z+w2Mp8yFpHSPGbJCl/qML83OtQxD11fBd680GSizXgo1c3NjeW0S8GObOjOJx3HtKC7J4URT5h
GUJESYMPqJhCXS0rhiZdckHUyL2dOhiLrH2zxj9eiHx7D6RIeZOKB/AFeUPYJ8ygC80G8VVj0EeV
mieh/qzrk6oeM9+1NQpDshkuZb3beS0cOvk65rsm+ipgqg+UU3Jg51G0V2gt6OihKIVxNSnnBmK8
6iLaHfsGxSRYeDRsZ2616BGiGhSEIT3XHlN5Yv+tkFh0auhpqAgDfpBnZWs5ffKoFqguuF9xz3Zo
wiXcGXs0/mQZCk2aiz8DQ5Q5V0WPZpkEt0E8hJm2BhPn6U8jvRVArAGavprSe6aC2NHKxzZEekej
/47fNojVaqA4gzrmQs3jZVevcmkuIh+kJg4Ohl0zJ1aDZsrGVSasTfWc+jnTXWjXISAb5b2dleds
ZF1aN4o6nXujuQsm6XaaEbwhXg+5tE2FSfkGLdx26wJL7gZGbAO7kbemfFLQTUesW21W8aCulWZY
p/ohkK9NuxSMk0QPtVwB5YyIIhQYRjW61PoFRWYZOLv8YkQwaLiuyvoxD54CwqbSPSrmWZeBFTft
tmBbld0MZAl2xlonknAMtHYumuklUESwVO+9eWmDDIjPMK9kphELdMEAyGpSDQQeeLh8VDPt1Md0
GyUoOVP89PN+ViCjJ0SRrWTrkjanytil3jZxN16wjIN1OzKewIaC0mSP/qNvnHLy4jIg9SI75K27
EpLjQIO7TpHYKo9N/xhb8BFLbeaBfdKDq9t89elfgZtTDMWVUSKjZXCqJQv4auV0NZNZQM5rWkeM
TezVC6HIl5L+4hn+PBrh1nrnBGvGFgrHv8xMQBBCk6f4K3EB9YVdecMiVQlU9JBEzptAZlFKTwoY
m8ratQbmLI9Q62Jx6dRWj5k3zKz6Oe+3ovzVGQVtAjS60t3pas2maNBqZBjM7MEXAiKUu3nkavbQ
yA5WZhlE1SJITmPVQfnaRiguM8NjIyyyUKz3IdyOxUPHaSzbl5E/sNTgpXKtcZBmsYQXMPV4acdk
km/D+DbFkZuSMfx3q0ntWltXMYekfIorFMH8beSr15ijqnqoXHgIOgbaVvPjVTDpdKkXr0wWRdg4
unXOyUwkVHmL/CKPEXQTunQKxe4ixLbiVcv1r9JYhrZKx03RkT+BqGyYTyHoxKhR6N0IUUjf5oUx
94atkgIoNC9I5DfwquLkq1WuXe/ZRS6jM/7cIAvuuaB/TRwX6zHAksEvaYVVCNt6EGjwwd2Rwa5L
rsiLyWDM7pi/n+A8I3TTlvw8sBTOrYQ7gk8vhVRv+QOQ8lfDle93S7kXMU3Jaw2frC/VpdfHa1VI
i1lswY1UJKfH8Smyr1a/+vqaGneuJY4pHgr3KOUbyVrzYyxrZqjLgcuJz+xOPwwlffdJ7xe5/gBp
joyzGz6GKYg272WkF07dSeSwFATpGC1ZwHJawL6cNdUnyjrJSCPVtTee5PQ19F5RjeO8Q77KwYNZ
g6ON2VyKvkyPG3646v7RRUI7CTwnyXi/9Zsfv026mF39pLcGavzkHtNLWgkbId1E7nhoui0n3Oub
VW9tgxDSGPiwaKN1dFzgvQ2OyrhXFD9P2uK0PZr4D4ey+lCUt6h6S/OlPBzdhNv6IGefBoJ3ZMcG
GWFVb0vyYJbW+7rmev1TGierX9VoM+lgPJ0+W5oo7WS4wr20TrrtqM/iHGnb+MUPrxmKfUoTOKN0
qpLBkcpjob132NUI+hG02upBLQv+47krPBp0dZkk4PS2ZiaHpsKrMrwMULJbrllTBUuGE2Clf6vk
ESFbNdkbEMXbr2BcxsbFB+vZCXsXNFUcrXU8KstAnW/CqMneyWOjUh47e0ZNEddaCB7MMG1FB7zm
7bT8ocipTz8pXobKQ/mAt+SCiRvrJ40uEqRfMFCSRRXYvxTdn0g2ZmN5IT2KpdsRoOxqyy6JtLxF
mfzJ0LBrnjVI1vLKSx9ghNoQNDrw2Cp1iha9QvNRVgXE5c8+XmOQbmr+JgPzkb6TWmHpxU7S45fS
V920T1Vv7UzrwbKKlZaEM3U4ezWAbfgSrhP6l7YsgLhCVx62ubXvDG4rXM2FaLwpyhwNPyWKthOz
AfxDWi/D8BjnIDdOXPjpB2oKVj2PlLWF4l4QyIienwKROuVrwFCcIGNlpC1fvGr2UbzEryPLDUE2
3+ch4uvOUGzk8BJCMhr26XhVs2cRbJuaXTtfm5nNn3L8jOMTNFij2+LPC1x2+dlVD3q79PuXdtoW
heEUje5EfjtjiAYPYQnebemjlA/Egyg1Vp3BzdZKPcyjJpnFjOw18twE59Q9deOqqWwk+RWBWIDw
Jdwn5iyRNrmwqSGh5dyOdibxA6DDzsTR6cuTF224KWyreeyDJUTVimb6JHoKcUoQ2RbntbySE6YC
kbyTz6m+UmG9jmm97mvfcQPUR4IPIUPCX95bhccnew+lSWvtQrKnjC+qtOkQro7WRgZlD2pta1W8
da6u9Np4Ds5wruGUPxbVYYxHqLQxWhyUKgKGEtJFqzA2HZc7dBsWDMXMmvCqChM16084LmT/s03O
ovjmK8+1vMv1ndzgWwG8hF5i+QmIX9qbw3NQ7kDL0CK0MgFfWRFYzObJ154jsYI5H0H0C23XBCbV
Vo4PtqsxroV30lJAfCs9VleBiOh/oDvMjiY6LZPVMqtwnjI7V+d9ttaihRJDeM+XHeEEui/ELj0K
MCVKywqCojAnE3zGetvInNU6t9VoXwzHoYM89WREWFJ5HppwUq60+PB7N37zWATPof6nQwi1DF7F
snOsRrLdcV2VjzJ5Q9oGhYAW4kLFH1i5sjhL2ZiZmTFjAU4Rd4oGpVCAwEmsqs0Sk1Mj2kJ5qMED
SoyxVSJbvJu5oQ9r8bnEb+4tYhrFycetBMSSHJQQJkC4Pgr9xZIITqWnnH9jCKFo8nbN7o/W41kM
jTNOgOBhEWkPTfqk4GFGzbsSvZap4rBtZXVRYWjF+EuiubQZSphi0I8vffXUhmhw2ln7oA5zWSeE
rl5KGSu8HLqzVTkigjZ4d6r30nDEA5ryXBDNo0yuIfDtonz3xscGLEdOU2y4ZtbTMbVNjyXQNtH0
xhtbbZ9z9RFqp4PauK1Ub5H4N6Dfl08QSC/URWEwrHKEsE2QmdoqKt+laN6p86ndcmqX2EBH1jE4
NZqIc8a1ZmWzlztylCSkvWJpueDNitE2+GvfAUUE5d4EOK6P0xtqPOGh96x1l46ryPPYk5LdpNBM
lIwDwbsW/2r91a9EWwRPl+3D6HkwbB0Cjepkpm6r+aaS/5ACXVjsiniyOym/wODu0lB7pTafyWvd
XDC5PKvqRZZ8gXKdx4Iji7kzdle9AV2D74XqW+Y/KIxpWPKXT/G+u/Td0aiPqQlOTj004leZjY46
MA8YLEZ3boYNR+7iM+zF/xPzh8RfZ3wqXqgpd3ZNUypZFznx7Dw4JCAglKOhE5ZD2s5N0TaA1JQo
D6UPqa9t/Mqd5w1Ktf1J7q5WJtiu+CwP5jKD2ZptpOoveVwt2Ypw/FodUdU/nrpXhsvYz5GBjZSl
zFVaRT1hC+7WUZQOup/RUrgzRoZEi2uvLmJrgQqI38CDfCorNIJeDaJj71UGOEjMp5U0rG0z8Shz
e44nTXsQ6AmxyLdkLe7sxHWhRzrYSdZZ9ufZCGDDeq0HO5FWeogdIsFlasc8BN2hp7OGjldhESZn
CQ2Q/kNogI1bs3hC3/rLSFoY7WOh/hm4d3yi6xJthGROTWBmVPtGP4bixWJehynkQXhvpSWUXgg6
qbUf/ROJED88dHgvhrKV84PebaW+IyFzcfu9aDxO2bKey8x6RPzE6RLEf4B8CrbJTJSVvWtmbk9+
vy8zRNo/B+o8HskwsQFLeDkY2kR/UuR1IByQxCaSdDpiZvek+voxsFY6934YfKXGzhdQXTPfLf3Y
SEdVPQSmDHu8XhZTLrF59LuFpZTzIGCa030uyBoPR2PYJfIqQv3SQDlWYUq9W06JGjQBnbozZmV/
EPBvhrXrvo7oBI/1nzo6icFDniPFCfZyISOnK3zlTNnW0U6nB56Gb1scE3buRqVPyIxR1YA1mzJV
HYZO4Rr0L/XcfJ6jpBACP9o0g4r4msjdLGi/osCpuFMMvP+5lL5rw0eeP3be3Oduds9G7IzxOR1O
gmFL1XVI/9ZB4TAOMAjbIHrTqg5hJ2PXdPAeXMFWrAeUBRZZV9khLo/nSHnCrOCr0S2oXkKogqq8
RY13G2uIYOQ0E9Yg0QE0AwMENBbMEmZsOkSQhWYlMrdHdKXjdalM10+bLSDAM3FaIDCS+aDNfWtY
53C8VtJZCHFn9mppzBRvn6SI0LcJf8op6E3HbE41lqiQToL2NkJZzpnTTj7F4LFVVwDWM+lR9FSy
lQSMOqon2WEUNxGDdairhDGxX7TIo4b943Hvr/x4ywA0HWrkFnHHajxE2fAX0vDA7OCEdzW8RY6g
YojiD1NmBkrDRol5Ivr5QplnZjE/AUi+IhdM3qF8Jz0p+jtDtWsCHB0yMEoKC0nZjNleS1eNsmrH
h0i2Y+yz8BCThxNWtfaZt6bTaC8SWjttOi/6ZxVM0D8JuX2ibbz+VdWX+TDP/L+yBBLIyfFGSDZ4
DfliAdGVpsBz5748FmRhiJhTrlZl5O7xTxU+ey2788T9U6TuUhpMpwYHlrRcc9GeGJcheXymknYZ
913iLsrcwzgslGxRC3MUtLT6YKmnpO5wmfJVyr5LtC9kqQtao1JjEfEfd3U1s3Ic27+yRQ3nKetQ
BG86Z8JHFSoXtL+hCDkbidoEmujj96z7ioMDAl5y6WFmcTLnFojlaE+ezBDtYYg31J4cidw8CaBD
EMaOkHQLqQZBHC86mWx+aY8kLVOcLpxW0vc6Xv34ntelkwAyFc1D2exaYVulr5b00fWLETS5+zVI
56BdW0pLfXVuJGs93rXVriYhzeVqe142VxNU661zZGwjr1sqwXOXHgOy+HVR4Bbs5P61N9kGyqcb
kuKPHQ3UbSOdjOFq6BfP3MXKziPmdKVPyf0IAEWR9hPIh4nLRBHIiV6D+kUSOPwIuWrvff1HErjv
8Ez4n5+9+KTipEizBR5ZT2pHjz4TSFNZn6xbPIZkcB0teY2kXdE6krWBb9uV8wjwarAqwLHVdu4u
ChkPE91fgRx/8RR4izR5jNxHJbEHkegdHGxjgdgulia5K5myhzihmrSPHJcqrF5zr3Pq/mvytdoO
W5KvJBqTlXrr0b3iJ/zr6SXzyqnDylERT65wbiYxlVb57BHjFSdrzNcuh3TuaqaTx7JdkXqqQDzX
pIJMnwsD8iXOtqkc80pbWlHFgFK0UdQWS0ZOE69Yit+QTZ6PnfpYGYVjiA9JWawV5RUvoxDiTdpG
KH5fx2GVQIJGjtFWR2ZOC3cZ8cJ19Hjy6CxKr160VRjf7PpNLwJ7xooO5TEMuaulq6X3Tl6bLyJa
92WMmjuNJhX9GNpJyo+9+ZWVI9t33JT4pBnAt5fIOLcVIv3SS8B4W91m9qB+9mJrl0XgJAKA9H1S
xosoUO2C66ku+O9DCZv3kVuE2d7bKJwUZWfyZxjCIecAjWSQOi3nFjskxVOhq6TgPbsm7CpQNSy2
eboNsscO4K7PFLx7HgHcybHObQMZdyTOydqV0O+LYpGYJCTBuxXWPhaf1Y7qSrbwOtJ9+irr8plX
vekRfiSREDjxZen6tog6fjHdHuO2G/ZyfUBiuOogMke7LHo3NccwkUGpQVmpqO3tA50pynI+MpUc
5ZdmIlkijl6a6NKbOLDBXG0+EmVd5uusfteKJ5fXanGLFueSvL1RvKTKusi2JoUw8yLhGBOXWf3k
D+y6UsSfNg95CZmer+5fi/piGTlTTtqsUL4QfGcu06N15cWQCXEzWw33CpX81sMhmSrni3j4o8ZE
m4I3iyQE21OXtFzNCyYDa1CMkPp5QjZzgDA2lBfDT7ic+CGnUP+KMZRNYS40/qoLmArpkYzjCr/x
o49Dx03ICX/29T4Tmjl/X033RvpiBJdGO3rFnhLrIQeukcf6SRJAzHmUvkZSmKQCw0zYeaaOXzXo
5KV5m6m0VUpxa4oRk2bZiWIJJD3TEfzOyasIUnicH4pS7G0waOQiY9dJNVJomSo5GqF4Xw4z1yrO
UcHYU0baq4IVJtad3WvqLCkrl0SjhBMIZLykQUAcqdaIlUaEQhOOOQYX3cXoWOZyCK13BmK2wZBe
9DhdCZ2V237Wzptm3Mll/TWkzKx0Rc6glVc8i8H4YLYCvvfwLFah43nNzs+SOT2KM6NsljlY0C5s
V5GFL62pFLib+A2JfTCckfvhedpaDfUnyR2fTIitM10mD4tYWEtauIoSrjZOc+NtMjOeMw/nKK4y
b0u0C1NAjjPZyM8Wso1NEc1z/BUGJOYkI5YqHmdPWGHUwZE52MfSdPdVp76UQrzSlPBlHMkzD/5K
MtOt7hbHNmrPEveXXyE2LcTtbEAMJHDLBYnKdaF286niZ9XlRvbKVeH7b4kRrA0D4vrkQ4RUs2QK
bKO0pshDAlbPF8CtX0c1elAq8SHMkTqUyPWDXh8bylIpaKk2Tt6K0ncqAwenV+w+lOivYWCc9sDS
hScIT7pMi72vyweQNxfX6B8qqzy4tUqOC2+ljfJlYsgpJWNExl0CDT0rlkpikHPAPR96ummS/Jz3
o93r0bXWs7+DG1LHJCZQtUVPD4DBP2M49EvQm7WfwN1swoL0tYj4iZjiJIZrKyopqozvsqc9q3q/
VfP01c8kKh1e6NRx8h7K8cUUA/xf672GWEGR2NFNSg0qB1sSLpE/CHYQ47q4tf6cWP26z/1gUabl
gZGMRUawL+E60wl26nEkKgKxAkMkR9HCS7x1yDXhev2mHFRHLLJVJFskdJSRLKDk7ZqRr5GIhyEh
2Rz1OkOcvgNyMZj5rr5GuHRZR8Ufw/s/7J3XjuvIlqZf5aDuWU0TNAF09YUoyqfS2xsiLb0ng+bp
51OZ7qmawaDnegancIC9dxplSopY67cx3ag9NI5xZ3nNSYl6v+RkEy6GP9aLf7GFgJLpQUgv7tKn
VNNwjnX5lVbWn7WiYXMC9VCMIQ0NIRtXj46ZiQbLNY/NsjybLjuALLb0xF6ZFgWmdhq0js31Dyso
eNJKcUgXulHDYvl2TWtbqOSEoKL0VRFt9ba9qil1iYySoXHyaSH96TX1kC/m1iiAWWXoA5Jtq9l6
96qampOaMQ+3Lb2LL2KB6CgqluGYyUYlw7WEz0KCUK4arxecKS2NFmZQRvVV1k0A8pFRr4wkfmMN
YmjRmXba2r6P3cLvhRYUudoKgF2nC5npymQ7Newv4ZC965H9ZoQAoEhZZcEclpn7FMpSZWDyFqD/
aDBCLGu9qh5t8kVXYRgFPbCtRh49FZVWSXpbRjRDuZurJChm6BHQB8ngW4M7RIxgWUQ1bP6saudZ
H2l0VIm9KXok1FNmPepTdT322bbN3SCs0wfX1oKs1VDM1AEU/WpJeOFWkdy0jgsz2Oy6Jf+STHk2
JAXq/FUNOmJ6A5e/tvx0BNf69WJRobPs05mXuamCyB53JixEXxi8dLhB+Oj7Mav1lTv1ZFpa2S7i
0gVCf6mjDNY02daN/bKk8205xC+hzZyp8vCUiuzR/h1gkMnIUdzgB+5Ga92oCMIjjoGq9K0TLo/0
zV5R1HzU5+kjBCPxOQoeG757QTRIGm61Sj2IaglKnqF8Vi9hAaOZjIemPknG5955mPNAn55Lecwn
hCFltfZU907Y+llfpq9kkUAFyrdEdwvluwkbEJshRoqcd7vMHU46CXCy0CgJcJiwG3gPAjDPuaBZ
Q4vP3kwYtg5BH2nDtWkkt4VV7aLO2ulyvlV5EuQyPOcdrn4UGtsmyY4YJeAwMtvczEa3Dk17PdIt
vW6phdGd5paX0s7JKIRPdK7+Ss2rIh+fO1j4GNvu0HBwJku+L71s5gTNdi007drMeWnklr1ye9eX
sPTsj9smtu6mvN2mbn6wxnrTG8OxqOynNgX1ST3O8VA4qPecbZL3gSypwq279dSJQ9ISJx5G18lA
LmQ3fiRWGsS3TQIT0V8ltWg3FNdeDkYn9B6qcoCG6cMxOqshhRgLf0bHeXXQ3fnlpJ6Nrn4WRh7M
mEWLob3TJyiUbrB/zCLbyb54Fjw+kWse62z4aM2ogyx4gdpihS8m6zovqk/pgCIu3UAR8dwNwVA2
WxM5RFRkZ6X3T3OU3Uyq5rST03aoLaIPaZ0GshyG6xrn4D3jLLBmF2dyXxdZ8l2oyInA3hwsdfoU
bmY8TEmenKaQGJSBQboN1yag4chnxYCnlLVuorRe18V97ry7Xb1uPd7JaRfkZh4kM1Bw3nHQh4Fi
kNXqifCoC6wqUAR0wWhQgJvAuUQje+PoZUFRQlGG6Ak0Zz3qCYrY6Ogs6WbxYv8CxngNRxMofExK
ipAxJedMONrIyZqu68YjQJr7B0Yus+4n0W4rM+KBoEa597xprzfOWkttfxr1Q1zp8MYyOVLHdD0k
OS/TfFpbqUF1aqEfEJDs+urZAKJEb7OzZsDC6U6FrPPsh2PnOau00ZR/yesxL0BaCdavhdOhMsu9
kdwr17qihJqpn7e/LvypuNT/KJu8AceE+Dbu8U2Dj1hxtkYV5J2aJu3JdZb2OqwQjMzpfLAAJlxr
Chz11i/5s0gKP4m7x7mr3jVeKVE97kVLr7HeTtYqbW38RE2DdgEeZj0kTf5B97TaRSA2A8sa3F/+
mmXecaEU+BLik+bNrQiHwND7tZbpQE3nzM62OpXHVg7tro/BUDnbjk1OphCj2QUbqANRaWD+5s6r
spsRokR27ZEo4S2T+FOKjLke9W3NGKVjvSALaduM5TZdcvZTmitMWoBCok9aza9gjTXyI6jWCMye
H8fwaCLyVg4ns1m36969juFTOh1UU2K3nJ1XQ443XDWreCaromyCPveCBJp5bAkxGBHbiY96+Cy1
15ZnprSHu1Kf1jkspZvnlK8bjd9MaAm85VB6z3N84xInofUeKE1z6pIKHUnDjxrB1NoHmRBL3jl3
HVONVPwo9oU0g7GtomtXA0KZenRJxcktSItCltC7nJS07tHJFdS6tXJTtvBMXFiDe0N/LMLbRrS3
Taw2VQ6N6aZssiG/LG3rQXRNVBsvNJ55gNBiAX+DFvewKIzghJ0mnu3LXqIbAdQwwPXZRjJXUMK9
8E5wRq7FGR5zClmMs3fEJiwVNljFVz2TcpZ7g593JYiJYM0m6mxeDnqNn6NFO6Hl6ARAB5r0rgUg
VKzprVGsBq7YJjbuU8t81MvJV2BI89hua/EQFT+p92J7P33S+6Lv7vvLxaNPgRWyN5TLuuTIDov0
xlL2IScqO20FZF6IEjrUf5rEhHxu720n/XbURaCMFgdtk6UjValK30nbG+qbd2FbXZvDgnqL6q6J
5bFfrJ3ZjQ/01m3CkJ+WITaOqjP1tZcndZfVaKpC42xU3iFDqkhszbGeim2u135Yj6vanddVVDI4
OF/FqAVyRNIS9/ZBr8SVEZskIEX+ZCWfkZRrWcFmLN3uMpkpPrFR9218plube8U+kGvwTQc9R9Ww
Lft+nRWYnOPxNkzcm8J6by0gxRnUh9stfNNd3mjVTSN2M6knRrbtwtLvZneN9oWJ86YS1508S/5y
pjBxsqODDgDZizcve5NUXesHK6XVef6O+5xy56NjxitlRAEvZvxHt2X5lVHo3lffXKoulKisal4V
WWA3x5LbKHQcOv+iII2vMmQ0Tb93lg+3ghggMxNcUF6PMyoHftvu9EpTPdzuSYi7gvdZeHT6nQUl
jd5yALI38ptG7ReXMxb4ta3OUfgg2nCvmSBbi8UbctlbVN25lKAyQDcdxfMIgSw8higbIiL/q36X
caxbifQb91rvH1VTrNJ48Lu0vIr5sb2sPabirAS5/5LzDSDOvCoNNJsFSljDbyqq9pajDt2YjZg1
J5qTRrbb1tuWE4/LZp9S1k5mLy3rF8kUa2rMQWdkoPdMzdpWH27EWMGMnUDRt6MLqB6Oe93lLd6M
6yX9MrMX4ZIcO8MfwSxrbXFvhs4hQ+6q3OxlNsebkiN6tE7VAH4Z9gTZhsdEd09JcrFpUahAa0Tm
TPu6lafMq69y0zgwd7AEzStCbzZF/FnYpyL8HsYSVBUuM+ETgBci9TNDn3jyemAoF3XPMnVw+qNj
L5Axx2V5wfPS9z9yhNPpHqdJrDXzPqne2gTAaHxbiMCR9m2qPhrQPBditcQaOdjvrfcSA34kF+yt
0LZTsWyRHm/jxPTr0fY7KHvQeeYHtY7mau0QgycHJCupt3ZQn9WXMCAFfMDULluGKQPnY3091cna
gL6xYZ2i0t673VuTnVpQyaZ4y3iVzvxmPXNaE0MQ2GaiVjltKaQ8AhSFuM81Y6UmpICGsZ/drxm4
U7bHTnM29vDUdbcW+GyKu1iDEm4GScD/j5H/mDG5NFCD8n7myI8Q1TSNvW0HHRKf8pcL2JK+jdO3
1/K3bCpjt6OOceuO9mYEr8fr4HeV47suAShnC6AxtW8jFAZePhwqfZ0Z0WYADxLecu3xIM0oD8wG
tdQAom3O363JKJ4RUD8jseroz0Dw2y7shtM6XCDZW45bxLpg5WQ9rdP0K5wAxyUpBXDorcGV6l5b
3VOUuutUXr4qw87FxxEOZ3lBU9wrxppNDPVFWp/fRF9lKK5q+kjySt1l9VeTXTkD3gkPxjy0t+yC
v3NDNutJyI6Uhm1gzzaUGAxcZEPuWLxSmsBobb/G/zOD4S1Jvq87Lh+XLg465hNrXSUgZKUGFqD7
URZoXLZlfYAO5U2erNziisTaQxphVAtZW6ruckokjKyj9uwibCygksp2vs+HBUUFq21abmiQDMrJ
4FzrUb6goEXFpF/T5zHSWLno1j36TbhMfQ2LFtToM2ma2uDKXnUcnKnyeFvz8+NgiNFrkpjBv3Og
4iZi5PXFmK+a6VhTnRQ9D3ZQqFtByKRlv4T9SyzvLg0j2g706JKlM+hP8VRfCa8Mxu5F6qCVdIpy
TEdZHoSGBUQKLf/e6Z9WzPXrchrvB/EuoWVUax8SVJYGpJuwzgXSDGva9xj6m/w6cj/I9AceQPp0
RxyNr5lXQ39wrF1vHrQG3F/6y3RYisE3gCVMpgeH2T2H4+00G4CV0U5ofq1Q6/Q3xjCTkXOgw3Pl
5VcZwogybBAtfQl4P73quHvC7VB4wdw8D6SGdpRvFv1GZsTR9+9zbmxi98NT4cru39CETUnNTmb6
JgRySccT6oWViSrDZt8zjCfZAyEtTpB7O52wMcGungu5LYu3cHxF2QUZuEoidzeQTdciEQam7T9U
tRvN177jwDAOwPM922uMIOoWBsLiFatDUGeLfippAigR2qUeCHDUoEm7daen2L6j8Rkw9ZyQET2B
/8avno0nKYK+50Crm9ovXNJlrNVSPF5iKqP2Lqq7o9GyrUxjQAzns0HLSB2ZCDI6X3eQlAO4Lqhq
xoL42xRQON/oHIK1dDZEkN6KunsrhlHzwYGuZzM7lAk9E2lG8WiJxj0qT47XbVSUfWlxvW+S68ke
OBnnk4THEtx4Vc7QPPuzQY/yxozv+viuHfdF36wBlpL83u3uSrmJzFszS33PRlcILXcs01PjXOuG
xpo5rc069kkJZgO6TaKtFgf2suf/S30/J1jTTJgGFwK69DMx+9m8+MMQeIycHhc0CV1rnpfE3GLY
hkEChDDR2SYIMsmutT1/gFBy+s/G/UrE2uw/4+YHVC3rvtjhVvyVcr5tEJ+4O1JmDjrgXeuZdczz
eSOneNcZdwrhghadygKFOZ01S/ylCf0iITzE5X2YcWaLoOwILUPPqcbbFI2xfCUU8GQh5iznR9Mi
ZAu8OyvvFrQc3Ddjf3J4HRYOorgS3n+BJ3oMNWqo2ZHUuClo+yGliRIVc2Gmvwqzu0GzghzIrkSs
MNrMvWbL1JzuevRK8+Sgj1Uro4dhMmhG5IgfE3kAb16p8K5YngZzQfwG4m+Qtzi/tnzSFN5P+Seh
I4DBvN2Gb9P6mWLOSk4Jrn68KdsmPPexxPcBvlzMJ32+m/nK/fjYdT+mAudfUG+1istZrGP7U1Nq
ZVt3s2YE6cIRkjp+M3bnvCICw3SuOydn7DEOccRsh6ktcngvx97JKWDbvHgn2uKcOuFb2Ud3dT3d
CcdEBAZkJu/T9GlohnVm5k96TslvsVzsP6jv3dEKSO3Z9Y69jeAC5rxuNwylnw0mmLEZl43OTekV
4GNt1z+orHN2NRl3dThvKqnfz2Nk4Ti+XNoFwIByBmw+Lq/GvoPVQFH7bg6avm5M7dw42svEiZ1O
Nb8kleqwt/1XLcgPSSpmqkk5yQbd7o9RMMToaXkCOdtrkoUsSYG6bfveEcs5zHGJm6q+H8Wkw3Sn
N72V3krkLE2W7PGubYYsu++GIvdnN/vIte4sRIPgpm0ha8TBipKrxMi+png5Om6v9saMX0+1Fy1b
yFAta8/ZqCSK6KuJt3bXHatCXIVu/fW72evf/tZZ2/3Hv/Pnz6qeKaCG+fz7H//joSr4798vn/Of
H/OPD9l+V+f34rv75wf97XP4un9+3/V7//63PwQlG9J8O3y38913R/r7718/+q4uH/nf/cd/ff/+
VR7m+vu3X96/yNxdJ13fJp89/rU//m3/9dsvksZyXMa//x7++DVcvsmfH3D5KX77ZfXdRu9F9b/9
rO/3rv/tF0P/1SSQBV2NLcjipLP5l3+N35d/kb8KQfqYvARjCFydl0r4smr7+LdfhPMrQdvEJRG0
QjSr62Aq7Krh93+yfxUmrkVdpxaRSDrX/OWvX8HNH+7yP54VfiV//vlf5VDcVAltwb/9wvf7u0OP
InWBA1DnsV0sitY/C36FraigKJhcKY3dFY15lCLfQJPfZVaCWsuLHkUaHQCaAOs5ahpAilVSAFji
0IVlCRiSPwodNbSY9hj1SAowkOYZlnxd7PY7TeKruZl3aaQdPe3SCYa7I+f8EfFzpM/GKnfUnUuN
KfmDp5EVE02KcEA1xmtLas86FlKOkAldVJWowyha3mAqSF11cip5mzWsn+kActLNp6iNXrIBpCVt
fbtpnzQzuYu8/osDIlnnRpltnSj5EHF2nFOFcpxhO9IjcCvpPHUtBHRGipRfOPGrXs2H/oJep7m9
ayfTDgZAtNWUo26yTRkDL2nv5Gb+aHZLXEsc6djB+zt3GREIxW9VnnzZYtH99rUX8lnowzV5Kyfs
ImAMuh2nfm+PD6ko97Rcg+qI4WDKkaWeCS2NnHPKMm5Z+ZOZptdhNMfr+oJbDbaZr4XLHa9z0qfA
TxymOvfmwDue6BYJN25lsiK8idBMF8/wNh1Ars2yu9Fy42Fp4s82RiK2GPpD2+VUFWjTO51zz0bV
ck+ZcCuj5WY7ZwLztnFoJExjHNQ6EVGuN2obt9JejaaMDkhin7vWjp/SbNaZyKKh2RKW3r0vnen+
zF36hQno0Jpxx/2SVJs0YZlQ4X5UKB4SvSLxe5FsUQQCh/Wdqt11ZjUXc1fvQ0hucjG8hiFQj7ew
FQrKjIJZhQ9Z6xgYZ1iesrQl/qGcvlq+RrDIyV6JWL/tIknwdGWHm9TVYEmtcW26aEfZkpyN5iIZ
GTyUarmY34Q9xMHEFYnees53WjqwcZXljd7wlSfK1SlZOU9Ze9OS5zozcVklwPmoMcR7lLxlVbG3
mwhTI9Z2FnR0154ZaWcpw2PnLt6ODOmN4/RAt6J9whn7YSpry7gqd4bJ6NUt0Zkk6WOvG8/V4KIo
AJsIKXNeZS6DTZwvIRHnyvbbPEc1CWbIiA+d1Q3jvo8BVMYJRC7NuPCK1Ez8KRq+UkvmvmH1mj8W
UefXBsCgU1hPXjN/WPkE8OKh5069nJQkndERDT1Mb3UcVZus68i5saccCtRmlOjai3w7ZZcWnQPc
axnlzsxw4bTlvA0hcJEvdROeiiVd27VAdSSRcbAMIS8I64+k8q6KhBEko67etzsOhzZ3LjJR+z2q
DVYTysKabnz1GoUYT1mYUaBamsIHlqdYoxVlYF221EpVL02KwjrH6AmAxx3tdfVPlZNYAwlPHv2F
m3Jkjk9q6RA96wgWVYOUNBV25JuacxiHPAO3U/G6GKIrnt0vkg+mjXD5Fp279dAVb6gheTTnGmsR
R4y2kKYLJHaq9PJQheJRiAnFFZAL4/Wy9zjGfd3UFaBQqVh1U+FnXvEYS8w2oYZFYFIhlnZL3xci
ZYXo3vuum4GYK7VdvOW+r7y1VdmflLMAAM6tjaMGMmeZ+SBdSz4qewRLtp/7PqZ5B7Z4a4n0VnNS
eBsdPTP5BHSG97xedCGwMNreyrL7hyYcPydTvfTtFPp6ojYdts1V2Do3Ig8hN+zpWyWG5S8DGO2E
kGjgDRFUaZYBciE6TnIwjRGscskw/pMMTpKwx9Tc8CIUoVNscpyhcz+9Jenz0uubYdL2LhvZcEGQ
con+0ClN4LmodjZlboJRu3AIlV5HD1xJAJF2+sPGCr1lb4t6OEitO8ZV/1mwg/LaTu5mBEVNnR80
bf4yLO0lxNpUjB3EwYLdurRpcLYi1jfhl+i2b1TRmptpMo+1h4IpDQtUOEPYXqkUI1COOrjDrekq
7XsyUYVPdi94LsZmXTb5W1XO/X5w55c+NF71XKTbnq1GKvcZVAHybkDK0Swc884AXZ06w0sm83Gt
NXjfBNUlKI+9cdUKgqX7kPPHtM/xTFiIZ3AaVW0J99GA7ImLQztuUKmBEVUbHMZolsPxQ2+Nr7SB
JZNl9azYe6NpBHVSEzwVuO5gt7hoB3OjqTj2pWyvtAgPX8G4q3rFGz6yj+aIH8cUkbkRQPSRyN9U
IbkoE7HXQ2Mbst5rWi23sdbvR8yH89JjtekTIBVVej4NpjdMhJytBecUiVOHQp/LbVS7N26fcREW
/E6X0oU0q6cHDbo871Wxh3rZD+MImiZuW8M81/Hw3ZUUqhQaTrauIr6vy9zAngbtOEpYpaWSh8zD
FzQk6TXCoi8vsZCVTNAM5BGz9QiglUllo4+5/6HWh9vSrteRBXKQeO1zmY03FadUpoaTMzaBUhfM
3Rp9b57hOPEt9OVpwY1/guP8lHG1dWrzTbhVtXLqdNMs/YfsjXL1/+dcD+xLMvr+21+T5P8y5169
d9275r+37Xv7/vdp98/P/a9pl0Ax0h5cE8nb76V8f027DsMqgYrG75E6rssg+te0K34VLuGkAImC
Hj9i3P5r2rV+JSfk8j+GcfJYicz/6zH+N6Zd0/vHtEv0Psk6nsWU5jmXzONLXsX/lDhDIMgMPYXZ
XNkx/WUTrJ1tGEVQKuSLtigp0tQ8nK4l1R0z+KcuZgydl9tcjz1/yjv11U86iFEjH8NWYIrivA8G
oPhNnNjJnXTTs1AV4QqZsaySGYFMM0tqF91a4cEt8ESj9yrdiC1scYM0jPgALaVx27VpEakITfDq
Q2IwNdM07iG/8kcpjbVKq5/BLXHlxugxuUA8VkWsjazYSE1b85E29uvpctswPa4Mr0X3UZvmFij1
qo072N65PTgq6ZCQALtMpnsaLW/blLAVZqmnZ6Msngs28LVucULAdhtb6TYmyLCz4Fib3ij7PWW2
uq4jpDGpg6YzL6Z7/LvdKoytq1krn6SanZvO60u0wbX0k8Ud7+rITdeTIbLAneojV0m7GUesRxHV
LSjKvd5Xi5YEalh4jDL7SOdYwcU674YwF8Bget0LPcYiY986mYyvJlsePccZfLuI0ful20F0ja/r
ZYU+SSGDhVCsewB5FaNSZVp9LgaIG7f5SFS07gn99dMZjWMtozc3nl6MBf2G23ve1tQzib2mQ5BO
msFadEzY+VK5e6HGBVSpB73m4SOmA1Uh5oXT/yKyY1MO8RC1zr0XuhEaDiBhw/xOZiRccz6DjibI
zjosQSA48lBeYqW49HZLm33ITl57bpXCumInC2USBrHo3JVmua/5GDKj2JjkEgMip+givEbEZjBL
IZip3NEfy5b49dCzOUh7K3A7dW5t8wVkpl+3KuemjJdqw+UKxRJrCJSM5abN4xpo2BvecshDJLI4
x1OnQKwbunfDor3PsX2M52KBSDZsrDeRDdJdvHah/rEAHKex+6gm3Gy53SJtXrR2Y9aIX1p2HU9+
NtH0BceIt6TAu7M0T0qOHPZGA+HKSLTA1h3Cob7r0+ZWHx2Uy8Km96dLPkWK7WsuMTuW7b0ax9cc
iM0fkNCtQ955S5nALy8HlqmNGsgB7dr4lUsGtsFlOYJigG7BlgY5GRe0C0UQeAKJE4UtA0ASfadm
2KOHmCzMT9Ul9MkbIH4lWu9WH5P1LCOByYNNri0mdhNjfJTeJAOeLvTAk/5kLIW2EZWFgJ1NmmRo
Ngw+PTt4EU4Rr/EeEiN/TDXJIDG4LIzNPoqz05QNGwfAZWVquAMGLMlxxLgXmgzdISuvkhM+bM0+
lcsgIdeThuuekuwc5YxdAZjhRb9zeSC27HkVO8GCcikU6TVz2iWUNKcNuHLE0Ut7D08iJkcDIF9f
MK/osNwWNu0eRNGd0I52JaEIOFfSjjeLBa5sLeipEkYJRLWYxKCuACLjP7LC/9/GhWgeuFxS/6f7
suwr9c+b8o/P+vOmNMBx5CV9iUwoz7RMvt4fNyWIkUV3KDp/LlIuqct3+uumvIA/nhAuJJXl/Q7+
/CcuJH6VBjco6abEkzmea//f3JSkE/8dF7rclFzVoEwEurCU/rPBheiXpXQ6/DRVnpWYu2qulLiL
mfMRpEe9FV9f6n6vSy2ZdnkxJIfBrTJGcqc4Kj16VimK5+WCfHa8dasFnyrFJVA5MZFeMYtM4ab1
aU7c695pP9tQ3RRiofkrPbqLeVa59WgpZDi8B8W6np1HgI8mkBd/ZC3IJujhFd0qL0+4Wj7tdlgQ
jxvfVde+CS27jPmub872h9Olh8Xyvmtde9WQBYtqmhgOzVs35Owcm+7elqLisSTotrpzP0ABu8O2
8sJd6ZVbNYwfqFPRTnErXxVjWgB5eRsWtuMwIKVGO5beOFVUn6NLmJmWFYg+muJqMstjFSnOV6Oe
LnE9IPe0crnriG2fgSDmPMjxboQq3XZGDHyRV1/9SO4qRjJUUuC3Vn7qUTPecG5gcTTkm+jYHEcT
J1/tdOty9L50sGkR4hbJYtfboHI2aJJPTktThFDQHqwB6LZfNynJSVVRocgSxhaQWTu6HeFxmolU
FQvMHWJrjGQVKvCsFZtQr79aE0VBthT3UyJghfOrfEr2TVofB1PtLZ292cMbMZsHN20pY8sctEpp
iS84yrDzo8niG1IIIhst3FpNRep1QZKNxYiOa0UGwkR0Mznx6EcuQp5qwDxchdyG5hRUdl6SiK9w
8uFwYp1uzPzE85P7WhMVSGX68hArbVrZeWwwZ1TR7tKPElglIQ15IZKjVzHzN6n14YaAPxZxxxt3
vljfZhkjatHUldbn3dFE+bgruX5WZTMmmyYakmNoAFRlKgoUj9e3okh+iyjaw/wplkl5lPOIZq8q
zrXsKW4KBX6Ty2GaxwwkYYUPj8QAexyh0MfyWS7TPjNKZKiWu/YmeOO6IsyislAqN533nlHSTX1K
lO1mZGgw5Zr+Y2nNtd6U3t520TWFdMwFpHExFSY2Sr4Yda/Z8x5Aiztvc1u/wo4xIoOaJQIxOOM+
xxy5cNa3gHJY41jaNHSysjlJB51C4z4maCy54wSrtMY8q7V+YS3YNmLUPlYaY7O3ycNZQlatbo4/
7bg5KiPbeEl1Hp3oWljG61LXmPczHLb5dFW5+Adl09wts+R8QLccDWWESye7zc0LZZKl2Y9hYxqi
9K6ZPpZJP3bSRKloZ34r2Utjo/kIx/Z1mrQvrQiptTfCx2YhSmiOyzCwBvODuRSPMhAxms3pfhHO
N5MX3iAte3K7CvFpF9lo3lSJ77osO9y5/YyhNezzdTwCMjcNr/cicW2/z9W8TjwEXXKG8+Jnp9FP
AViHF98NKQsxsy0ypoqP5XVh+SigcgogQKPK1OtxCWnvjoB3dlrryTBGtApDgCIG7YGd7heJ3rOa
7SvoLnzxQ3KTNbiUK0xlFR5FFRu+o0/6qhiGQ2QnID5Ovik6pOgXY5mt4Zp3ovNs5zD581dmqH6l
F+W+bYsXLe6/2sb+1nLwtt4wH9wWrtNz+rNeIWBaluTepka3v5DIbmHdAYiWflWLkINBYK6t+Gcn
DiS5B0gLvwsBedvKnLwnU9sw8gSp1NybGd0v8ppo2hv02wWZI9pgHBjtvch81fJ8FwHQXqvZHb/q
qKwC1bmOn1D2tw7rYp0kaLHTEtGnAFD1hV39kNXV+HHNmhUmmg9MeGyM+LsVRbavtJxGo6LoApHN
b6GuHjsLk27Vxd/FQhiRxXtCj7sT8sAjoYDnMNSuvKrFULIcC56jLoqTIEzVdTk0QZyqcxxqD/Ek
XyhhGQLHjZiFxluFiyROpj1LBhuLRpGkWupyXafYc9KauJXFZn4G/iCZx+JZwZSeiKHcIav40u22
uaNmkpnbGhkZ++RusoqTXlnuLjOy8oCoYPQ7rAM4jIuVHoaovGvjwZNzj0iXgLwBg5GpXSWq+WjL
6hiOuDFLkBojzTbxNF3rTHLhxJmet+K778EwJTwrGWL5iTRSnHw6gr2yHx2/t4zzUsff+SyDqJiQ
0JbiIe4JF6Jg9rYyUQtSyoJjsmweDC/e9zbGudnooQJC4V4P5uhiN5LOg+5Z3krvkedombwqyNdg
ycW02Nj4ePFTJAD09H/Z56TGgR7+D/bOZDluJO2yTwQZAIfDgU2bdcwRDM6kOGxgpAbMMxzT6n+N
fr1+kj6QlFVKZf0qy1VbW/Um0zIpEmIEwvEN956rbpuq2S5688ZN7qUu13WGGdfFvt/bnHzNfNG0
/CWNVEbbEFCi8MEHgEJgET3vC4HutPLa67ZuPEiTCF895jxgjGhpWjT6K2qQt3piyk25Ux/8YOJt
RETQVvalneBhFIUZIDOjOYjZztBGOdi4HfuCR3Swyfxp79fZsy51upaq5khgfcsvPXKIgLY0sS6t
kXWwsbGqaxBtuxl1fe64O6fRh3xZ6c5W+Bwrm88nxmWjbT1uZ3/eD1UOC3BCqp/0WG8bJpqJE3ur
YDKBGxczyMAKc0HU0k8EFdyRfOw4sAx0yYHtvHmZfRHPLgLmitp/mFlmpLlpbgzXgC7pXOv+cYZL
uQNSilc2eNJjC4ssWhB82YJ2atR16HrHrLL2LZUABFZWEGZB21qgt5lpz3yG43sntZn2EkJl8e82
Set9LIPhInXDezMmE1OFc4ERlRlHgLero+0JU2AvTcUMvs70YsQcTrbJiDIPEnqnbNZ7ownEBhD3
abZAEOeDkN/hyv/ZDYFnMu76XUNw/t//9b/+Z40i/pee4Mc3/ugJnA+2TTOwjKjYJID9/UdPID6Y
rIMpxoXzfRD2z57A/oAsl8LfteGrfsv++GNVbH1wPct1lbDhZRNv7/+dlsD9S+aUBWKRK3ikBjC0
/wuuOR9BwY+LwWnwF2RT4Z2jPq9J6Cg+Moe+DFCxBJqFwZBLD6XNBFN2rN4ICs7W9pj0y/H/KtVw
rY0ajenA3KMtkmEVAUgiVaHbyMx2t1oUTxjxQI8U6NQ90uTAoVkrqttkTVXsMg7ublj5ZHtnrrAi
BlijXNHfT2l5X6c8HHUHXLLLq5V2MvAxAk5fSrqYvk5auye/bcDw4k32VgpUdrEXBruWB/1O1MJk
PjB+1bF5Q9SPWI3f/I6WZGeJ6ns9VMiJkkE/zSXPyOWZZ+KpwoeLGUDm2dbLjEemP/7Kcct3j+Lx
UkSM0P28fxG5iSC8fXFQmsQQURqnvvXD4lb56PAyji0VIdaUgYu5NPEOJDOsG9m/BMjeRnoctzSv
NBiGdFDDSyEB0eJaiM9o5C344LPYJ32WrrWEUGIa1esYYBny/ex2KNnIdfMU7ZATlzw2suc8Kg/G
7Km7smQtV/m4S0Rbtm/hgKiqMxCupiMMFPbv0GTQHrrxZdsGXLDije6NmHLAUjwLkuFONSw/GhkO
x8zQ0SZFhH502G5j3miTy3yW6n6u+/YBh+VBhCk/w41NhP8h73guxdbDZARTI3nLewZqg0ZkmJTm
wXJ5iHShdVtXMlkDA96WY41puiaKvjbjcy706zSWN1o3GDkt4ouq2by1BbNIjN9YjpppG4RMLovJ
oPToBuYcSV0CKDEv4r7vdnWKECvVTzoIL/PQutSleXTG8b1x2pNXVddyKvd9g6UpSCGp1L2Tb8sh
zM6jly+MmpLKjQmRlPgPcBrVa4vNngSCNnos/owZnSHPuvesAdwwTvLFZUe0plK8zMzuMvU7BF2o
dFe27hTUNubMk0lxySJv2xcZZCcbFk7/PhvdtJFJmO8GgVI89rx+05CbtJkYU25mB+xW1fSKpdjA
AyA/NRlRrx3XXHdgrM++0xubNqKU0GxWsjC813CbtjphgxPhIoEVZ2zSAbuI0yHbGptX0Igmc2XO
fTZIJEYnRb9pZ9ThRtIdKazDbZP09WbmAba2h/5FmmEIbGSM1jyNYedOAIDNoT46aZbvDa2+lKx8
0eriIwOJm63DLkDv75bYAryMTfykMK6FDCWz8BDbQ7rGbGuturD8xDv26nSBi4Ta55TJkhrVuM/n
y0myr2YHWm0qK9wjCg7j7FTQQYREfDpPLxp12PNszMPOE/DGGglBFdb2Y7vwTamVHrokgwFSazSH
+m3B0RgGTNWUl8FnzKf1eK7a4G0y1S5rzGcIkyeE1PsZumhpDo9WTb2Sm8ZRChyyOiCFYoqRsLnc
IBZT2LKG0FJZ1VPi2Uz8deFsRdysg0lcI3nvtyVm+hUP1aOP56hsfaQrSXjteXiVEqaAU4h2bewx
RJm5ke9G2d6giP+ML/JVBdN13SbjCeHnVUmtsIprUe5Hy2ajJ/vkIhLcu01zkbMRp7NJ9laQH4ON
2ENXbFRyHzvIt20+4oK+zGBW2jSLhMKgJ1V0646PXryDeciiNHttl6M29zPrS+TZF7ISeE37mKl0
4d8EhXzIugkEjNvqDRK4cWXKkHnDPJJU3ToF9uHShIzXLiIexQcfSbLsGGUuDcAn0y3UwebQXQ+L
+nCc2ERPks8NxVEHQawOP4aTcxNHc35R2dOLh5/7xi/oxQr+vsTVVoesmczN1INS1SlncFoPj4lC
vZPAt9p29rzTEIVXYtQe0GxHofmANlGTVrXR7szRW9kXST4gtDaG/Bg5sNJyBFArR7MWmWrGQ0Mu
LjpEcwCyzGFNw0satUT7nRtFcFgKYL/DXuS3sbumWAc2M+hgHcQED9lekW56mOs3HMg1i06s94UO
32q8XmyP003cm3djP277hW82Bf1jb+b73hIaxy8fLhFV/s6PWS9R6zI3jtv2kFvOnRwLLH0dcprG
a/p13fvPcQfqEZhxsuHDw9MX9+hyN6zdCJHx4BW3EMCZH9TjA7ZXBCe9+T6Z0FPjwniSg34LaG0Q
H3voA8HGMAWOyo2VS+AdXdyusIC+9gUyS1fuRDR/DHK72oxD8ywgD0aV2MHWqlaiAhVseSUMOmSq
lNpYWofpvnMkOueJRtPp4dk1sWs/m5nlbUJFZPCccQRbKYdBkEc3Xs5k3uymh6ZpN63TFrtAq0cf
5myaG/JhdFJemlJBW4raXWp6uLw1x185HEtRXJsaxXC+WKVjXm5L0VkTUe+jAzHexFy9ulndwW9Y
1gg477AEHxOGNNy13rT3JhSRhagHFt3x9GboxQXR0h5WOPMWzWt05ZaMLBLLVfy5qThkY/Eg3e6e
ndDO9aCuxlG0dGne3i8HvSXPtL8bIl4E1RT0n4EByQW78ATI3Keug+utqrUIlsYnVs+mOVxXg7fJ
+vA2K0sQrRb3tayJC7Ltl2CwH0E9mAdHdJ/t0foq/PzFtyH3RBXrLquVB2U711hwiqvECx6Ctv5Y
UVlFMexDlbLjqRtgBKnHLEdPlcn6oLg0JdLjzC13dhD6e9OaoZgan2zi1SGh0GW0HpvzyFYzIPy+
wUiA5N/2+ubCbVmKmd4YXhkJZYdBpwe8tjoNkfiUV9ZNNY6v4Rhvhc8utJrdd2ua6lUg+nlHZPu1
03gfZTteG0kZ7xlbAN/0BZurBIl0YfegBBHG4vKpTn0GY6gm83dbMjvpx/EYNuY7SAt/03ZpsnOd
8bnuWeF5KVYGFYKo77z2C7h/KO2+vBhKTx67mP2L09TYqE3g7ErSSA5fMCI6MPk6wa3ZMq4sEMny
sbGPle8tZtfI36qGgsRCAgbLgGekocu7sWJLVI3Yc3LbtbZCJOkBrgt+2HRMvqfH/q2+6DL+1JRt
+bX7VR77J0Xtv5bZLhf69JMy98eFl1X+/zUFrcUWA3nbb1clq/hL9ueu6J/f9b0t8j6QncEKwuOe
XjImloXI91WJ+kB8I6ICYuZtn2gU5ydRgfygpOtJ2in+JZjj/1NUID8IRSw9ogLFwguF79/RFNiL
ZuCnHCcUtKbtKE4Woo9IifZ/CT8yHSPOgyAyV1D3vUMrC1BjM/e2l362xSXzPnUYh7Y8oD5jqOwS
v1BS0m7zQfr3Rlbc2tZsQvsv2D4b+VPbtQ/KQ1sYus0VzU22aT0Ps1NEHk3Ym1RZUdzc+H1zrfJp
vnLn0KBwNx+LxDawJLYWxY8a15Zj9GeHwfQ2GgN1LHRRItyRe7q63RC2R3gB565uudWjp2qkeCsr
xeeSOavykoemKx6F5P+qpHOOFc0G0/5tPyS7xp6fLQEfEJI6/iS7rVYysQAos7ZCezcZOOHqz/QU
9npO2yPHII6tEqdEHti3I0AMK82vwlh2u8HUauM4C4KtP1aG+DLk81NmVYfQxr2a+KcWCWst3Gd2
++1xouth8wopd3jwdYgVK+6cg4VGHSueia2Bgd82HqPPcYFwd3YcTJNgUfoRe2B19Nr0Ye4NvKA2
rgmSI+BfvU6Bf2ytktS0rrwRZcVyKm8OjJH2cZsHe7dwLjiCKV8zUK6LZCEWz6mrbmyK81XvjDcK
lVFWRE+z4jXq7GTrs1tpgvISLslWxVT5Qd88tUnUbZuuORsz7V+T5w9BswBFUnHnoOGvpHXDa/cx
N3TPsKlLNpZhs0oJhlc1pdMuj9vsthudfF0D83ZNvGOQBJrt6BogGFJDbQaHDUs7IE1QQ6vJbqpx
fKh02sb9QNxCle9t2BRTTANgeMPtKGNCBftBnwq2JJtOi0cvdOW29ItrGNlqX4bGPcb8L/MsuU8s
+WSJ5iXq4wp/SZ5spmr6Ypj5Iku2zyZagq2uwuu64l3DwPtqOHF47MPszcM5j/Wx6Y9Bal6HHdBt
opURrLpIxvBG4GFl8IRhMKVICs7VBCvRgzoaon6U2LTxjyN29iBcrQwNIGmoS7S5+YKVYxx3IxZc
oKCZ2XkGpBBeNe9aB/59OM0UV1kbLlnp+iOA3bXSNnkBBRkgXYWMG47WkI57vxmu4i6A7TgWCSoA
OV/S/4AiVgX+oiYa16ml9JWRuws8sjmk5rbPQv+mdpwfKfN/6+j/14f6z2f6/9j/v+WdQP/124N/
/RZm8VsT/1lOxtp5+bbvJz8WCXRahMpheWAXbltsqb+f/N4Hz+bk9Qn2XDwawucrP5bkgu+yhYvQ
SxK567oOX/oxERMeS3KsFiZ50UjeLL70N45+55eT37aEZUpPEp/Jrt5kyvZnNRmYlVhrjT6+L6gy
4v4+i91PRto8hIqZUHIzm+4bjYi/AnNhrVoia6CzDoQoRh/j8sIaGBbP44MZh+dgTLEPn1pI5HES
gIrErGoUT8j0WWXSGSVvM0yx2ngJ6TgS8lEcGnibBBGj5Njt5vG6i/gIKzq+bNgHlXlpaf88Y15j
QFVhWbfHq5/Gl//COfJrrNXyuy8PXMt2PIQnHi/yz0q6MMK6SIZLxYe+QkiH5hLjW5xAtkg+/f5K
Qi0/66cnrEAFwczRs5VY3jwyDf98LaNuxrro5qXlCFgfxh0k4zYn174DshnuURGA/QRXBtZzGRzm
5l6SQZSV0YGfql867UPGivTS23W3vjVf4ws56MwmbMeANmKYiHUm98x0AHFAc+7n+NkCNG4l45qR
WA21bXy0ItIop2uju7RT4EZxmQjQKvojwspHjAQePQOHuYtbs662qTdQAA9WtxGdU+4l+669tURV
DKJl1jWT8UDu9LpzrWfBfGVsAmyhzbYuemysTYkKbPCODvBZ+tvI3tMQNbi5CEjxEjYRYaERl2lM
A7uij85hDcBKTdi8PAZruyTsP8Vm98mR8XEsPKhFPRJgERZHlpJbBbPVKUgamBlIWByOtihdcraH
z3g8tixitpa35A9WwVWZaMTQWDCmuPd3nlODbq3jedV6+clykbpHNuZ4bfTwGvVr01hwZYAIeylg
KtcdZ/bN0PbbcT5D+o/hX/VbkSQSsRweQ8Un4uh42Q3Lv4cuSmCHZdV92DpMkJIZ5EN628AeKsvh
YuysG5lUX7nRoJKN87GEfLaN7AbqnQ3ARpTmg05hLyMf6AzvMMbMvcYFLoZhtVPZrtD9VehMl12h
T46S79pRWxKzP5ULylwYeDKKu8KVmO2qT5wpF9h+dmUvdmbG8BkYie+hmWM1SX9zatL4ZKrhVEyE
V1UxeF3fcOrzIEFmLkZCz+wenVHoDWEvawvA3KRhSJcFUB+m1XPlbmNnvJjjcZfodutV3S4kPaXx
4gOBZe9Wm0DosqPwNrYbQQsW+1c6q8otCkyTHJPkK0OwdOMTeWZ01bMKiVCYy9nYMPhhn2nkIFpD
ShULyxX6tQt7thg3dtuQR5qnNAMOxrMuDsfSJJCiPTSOy1wN5ZjdX+YeK/O5/BoyBitM/03k5RlF
6E0yLj6WBlKIbhWu9vbeX5h1tZfedhKoIxg1/guQehqa+xSH6dQ1OCOKEXC5Hz8hQrmwSZtblanc
WCaCtTSJzqIs0VWGBxblEATx+QfefelPIDGoVroKAnParBDhv7Q2Q1wlaQQx2US5uDds/VVG8h7l
XEejWt41mcafDPhimu7s0St2bTPsbEpsTEHEl9helR8KWsxbmLz9vZdFvrNTmEDjtrykvAxWIFsE
yPEuuxROcTZ6+6OBdpgUN0pX2HAEILA9WEVJ4hK5A3fDQWK4zekRATCpatHStaX/yckECBEZXtmZ
BGUbUJqCkq6Atnv5Vz2Np8kZGLJxKK0KA9d319kPtRa4RuPuBuH/AUYZ8QHJVkRxuonsPj/xmUbp
5MSboZ3OrV+8xVBET73GF+CMrFIzRzA0SnLUL3J8ZNi+tcrki58kyC4mA+T5fJfNVskocgTCG3Fm
lNpSRxMy2CzyYz14SIzFvPMke4JaGtXGjahMw6a/tasKn7BrU7n6Q7ovrPiuzlo6d97kXW305N0N
bai30+T6L40fPpcGaRBtFjAKTkYsv/7JZ31brAKqsc2c+9G+TNr2bJqxAx4sSUn+We6HibUzjZ11
6eBVW+MQxsfr4UZPCBUYCiIQct/MTrHTTpcc++wSIP7YCG4pMj2IUwhzx5k4C8O9XyKL+lo8+XbB
OF2bGHDD4dZIopOfKmtNWXgErUcVT7GLNCMCTDc285I6Q6b9V7QE8KiDOttGbFXWnOHtlTmiSBtm
p752LIqSnFv724PtP7zso9+mDvrvpZEIBkEGvf1S9X3/rn9IIz2HzRzKQ1xwivruj6oPaSTWOZdm
XvjfC7h/VH2Ow5ck/lW8rDYDAcU69kfVx5fYi1rkb6o/5gd/o+qTzhJa+VM5gjSSTp8dLVehAPo2
jvi59MGtYMK8wvSSkFgnrQbdwtRVRwMp3y4R7o0RqntrTDiBiU+M0+7FZOo9MDCTZnFdpixkpPfg
CXfA6R/vnBBKFJBqNjDEN4UoUfIgLEn26ZCRqQ7AzhzTSSbtGWfspUaq2NDmg3JiAJ3JDIhi9Blw
w24KBI1rQCFm1ue0FOexcZ6dOPicWOxMylpeCzP5mMa9fUXoFUxjx2B7UDePudlsfOCoIKNMbE6l
c5KKzyGCrYkgsAkzlKke2jrBlQ9jv+ySE2fSnuTOlzyc7bsAFb2emfVpYVxN7Ld34Ww8e2pC0Ie9
doBjIXNymWaOJatroInpGCCMHX00sOukvvPq2n69bCSMVZi2L42oGI6HRJilSwRdMYIkJW4xzSDU
2uKxc/QLffGdn0VbNP630M2w14HeWgUwcXmiujHJ04G5LUjJ2xaNxCk1A+aCCQKChCH6fija28iA
bCCVVidgvM+x5Zy8IIWiYTtMRRDIRO30OpRdtWUACYO+LCqeB3HH75i+N8q9MbkJIO3wJ8lsfbEH
+cYWASIQAFKDkeYmlIsnNGCg2sjq3q7IiXO6wfhcjoDU24UHYNnJwaj1MXb6k0C5AxafCU9ld2eT
NzZH17emws5WFWtbnJTZbR3A7TYq6jFR+pe98lk9WWCzeVyu3LhKrlrF8DdzJLouddPj5Db4dYhA
AAQtqvqTwKy47xdmUahyKHBywg5YdM9MoC/zOrzTptj0bJ62o2IUknO5VeA5n+q6fRQAyNauZHLl
RpDHwU4c3TjAbhoG94PFoDlqwoPG3xGW1VEnCKYW5/E0ZI85Aq81zA6LGRV9QjcXXyu7dXdpNRC8
05AuFDoKo6qd3TqzUkS/G2fgvs/JrJ5nS9x6i+onFgMZYjHjqGweDmO3pBbkQb9mEnuLhRYCKUr/
wIjP+G93cT9jm8souviG7RgBLMPhWlKn8mbYMSO4pLfG/dySYTDF8BtSqUDAolRNSOrZRHF/1QEy
GomYCrGYxgPO5ExCO8oXHRHvAdidgHcKNG667k1NPsC016F9g3NzO3NcsFbjZpwEc+5WexexAvKd
xU68NUJUfgHswVWvuCurWtOV2NUDkm629+P8Ce/UVhv2s2YL3Zp0gQDNxxfm99fBkBAHF6LIXBWD
DC87slL6upe3gV34t26YGjftWAPKhiLYGWBMGDp2p8hP4gdBhkKiMNfGkb0Jhkh/pJIS69iOT0Xk
IjAMvb0HKemgsrJaFyUlBeGwWLKHcEJglZNI3HOH8Vp3lDvFS20MX9FvnNgvsIJDzEXk59gALePJ
bBkG4W6scY69EVxWPfEOffEaki5hhcTgxK1KKH4ib794/KsmowDwLCSDstNH1FXxisw0rOwIxxrD
OtSxd2Q1HzRXkArhPPkuNWt0iVXhM1ZwucbSn94FGWOzwM8vB4QYwP/kFfKZm14aFw6pq48gdb3q
kA7tsIvFJDeJUYV8XCpVX2PmqdaQthFPUsVtw7DFbTqaMNF9oex9PzTBm3TqB9GHzqlbRnqu0uFF
7Ifdk5969n2K+uvoEwq19zufejGG4WObkGNZkEbrqoahG2LYnhr3kOu83nkjairY8zU2Mce6GXrS
2CajHyYCQsp3LPCYxeaSxJ3Rj5iAuukxGRLFngykP8+WkijQqjmEBuQ0rCx1C1m/g3WA0quHAlUO
SO/Gu7SLPqEvf+2iwDu2RJfotZaEBu+qjIV+X87oMr2KjbEaP/uG2E+qvTGwZ0ZADc+mzL/0NrIv
uy7adV9Fn5VEZ2/m16JOD4khnsphevMpOANVnlGxgBuPj0npuyhZqVwN4WwSE7WoayMQkqO3M3Lx
4LiwIwYUn948yl0gOK8hm2lElS5Q3rg+giscCQ0JHiNrerYk/gLUxQcHWC4cierKMYEeD8TZmN6m
5K/u1mDY6vYwuGRsOD5rzIE4UtM6sk7eKuVduX670A63OhM3ZYVquDWGU4Xjh4pR7wPIb9vQVMfI
SqClocZYpYtKLy1yzDedlnetstKrSpgeTJ8GNIUNy00hEViPpT5VEyR/Rvcof6KJ8LOQsBHDdjQP
bEhteV7TgPbVVy8ydlMP2sW18nKPzB7Vk7WJVX1ZmdVdY/LeC6kueqT2HGs24UQhTUbnoSVQWNGn
zB6uU0l5GjYEPNki95E790+8cMAM0T631NAIOpG6V5HXrDo1PeQFZl3t3I4B2PKk7AjRAU/hDqDS
icao7YXxamBbcq34rZ6De9coXjXlCjNaHGKFPR07IL477bfI8J0RowI/GgeVd6HR3fJZD4981Efy
HoOYDGraDXuejgNw3TUVy1tuEzHKegDC99QcJvT/c1fq9cwvgGZh+OyQTLrprfpal9NzklWXsx0Q
lGKJBORE7awN1c4XqvY+xTm0aZNEZ/KGxq+GYFNn2vXRm3gaWo3v7dKwRdjNVGOT1EQLgS3dmxNI
HEsErxWPuiWI4SybpScsZrX//0U7OzJ3Ga3+90X77su/cP7++K4fRbv9QeBEdX3ftr4V3z/MTNYH
CmTKeO5m/EmWZI74h5kJx5LnoktUjA9ZErqQcf5ZsUtnsf0ihVRLG/C3IDeoJv9Ur1uOZ+HixeW8
UHMAvvL1n0y/hYdmDSW5WsmBgrwQ+l3CRhudimyj9MwGGXuuWv/08vyL8ahY/NN/varNiyF9/ilN
+pGfryr6pGIp1LmoXEi7AWd9zsL6FSwDsqi5MNNDNPQEp+k0cy8HY4i3miD4owRattFc6JBgNtzq
gKdzQ6kCmrM6jpY3f7V1a3ymGwUhgkPs0RtrPAt2TSCJW8N8apMLoPUnYItPLNix46qdQYO/qk10
IAGeK2laWIsWwXAe5Hd92J5lWFIMz+5TGjCnc5XD9EJT6uZ48a2eAB5q2SAzPmutboZpbC/5wZc2
e6up4JQJJhJe+8w9TFOCu5ETXvP3JWN9FQ1WA8MvuhyEe21Hw7VLSsWNFY6PNlMV3yG8DEVA7u0D
k5M7Hz2TQbe10XLa+CPUl2bwXEYjCFrY7RUlwxAEqPWJYVKz5F3AAMxKovny2jxH4YAmvG2wbsus
+oIplwEFpJsrXup4N/SOCUvaJ1FssDkTdSpGourdBAaD8T5PqCR8Jeq7plBUm5FQRywO+FIrJlqD
2ciNXeO29CLTP2D5GlcNmIuF5Y7/SuaXXkfQHfXNWdr6NDTq1BWEtqP2WuhmPpIccOm6b66SxAJ8
0U9sOHtHYbqgxdFeuweVGW8K0X1k9HTJBB0lqENGgswRtauUyVk12u88AcbdQOdJtCN0V0JFqCQI
vTIanBQ6emhqcddK294SebAfXU2xFhChWoTdJrHDV9lnb6Cm3HUC4xPzafyxLwTz4UpZX5gOdTt+
B0ZQMrMPkT8h/KwmAvGKqd13nZ9eIvj1HxxD3BVlDkwpk+7WlYFe93Q9n1XRnS3UTOt5gDnRlqBr
PR0/1W45wIPxk22HppjxeDhdNt6QXGil6xGvGXRlEVZEjRHc7FrBR+0XAOJC+szJZ07aOe5zSAIM
YGI93BhORtWhc5uBZiW8izZqh/sor17cXhxyP3lE+co4XEDscIZg3zV+vy6REdJ2YThbnGfj4kGD
nNasIkrFpWYjXWDxqsHnhMG8+NeyeC723uJpaxZzGyY3Vbv7HtNbPBQXOSa41EwuJ0xxBv3yfYtN
zsAuh3mDgSP+uWxx0hVY6hBJ46q1/X7hM9Wbxi0kZGMU+2oYys1kEWVfaQf4hWqe0lkSLO/ru7bp
NnXrvrU1W9Y8JF6b0IR9L9hQIBZ+iwKilyc0R46Nc8lOqpcOTseWxybN3AD9CRUEBiUVXo79gBNb
baO538VKvWdmUJCyBhUok8GzcJynWJCgp+YMaUz81ZmN8Crg47iWmXBXEeOALOcxXafX0JSsfcnE
ZSvMtsB/2GNwYnZzI5cq1uxHvNfZUtuOFLkOrPiynAmXw7UmNSGRga3nbRNAGomqmBh6J5j3ZmuK
49iW4n5C8/3U9nLihsQQahF80wYJhdgEABMREyk7Y5wIPoHU5HQWlOdpXJYbuJPeIpYmFmOp4+Nv
Jf1guwoAe9Ts5LeSH2BT9jhrgt9oB9pEXfVLfxBY5WVujj0pG/QO7dJF9Fb2OSSU0uu9EzlG+Mxo
ONKNuo4n/1gvbYgOmJ+zBSkwlYulS0G9oI/8F5afLnc3Y+yuMNJDU2gdAt6WTie0kGjS+jDoWWla
IWWmxdFcuiOqoQJfSsdbmWbvnURolUjrNGX6a9lmTBJibP5LwwVOkkiUpQlzl3Zs7sieZOFIlNfS
rJm1v58pSamMcMwtS7BiMFCN9yYbw9gJ0XFrDDCja+pDa5AC0o5JuofHf517ZkZuTWXV96XJkjtL
2APM6CwJgW9OACffg0m9G1q8jxW9/twMsB9z+4ZPw1fFfgsLibkjspncsi46VFHdXBQB/bfh1xK5
Nemow9jDaDLPZp0BNEQcBh9KYRoYI5wtRnKcQEIwyg8NlCOBffz9c5ea4bdP3V9WspGf0SazOVph
iPKT3RhzE9o7y3lGcOAhP7Cksfn9FZef+PM08Ft18dNzfvkb/VRdTHqM6zDjikH01AvcVKSkTWwJ
EWT3ffZvfr2/bF0dj27DYoq2FBaUR3++GJ7pYvITLoa9jWSTPX8GDPN1n7fnb7/Vf/hsWlEI/vTu
/gVzQ6ps8ZmB2C/D6e/f9qPO9UAzgmxEk6AWRYLJW/Cj1FUfbBp3h8wl3DZssakz/yh1mVsjz/RN
9vbffDp86Y9S10SM5uPccRyEDo4Uf0+S8OvN6DmucF1Tssc02VL9UnQyK1IYOyoase5ZDETLMHT9
6QW5+X5j/4kY+W+usNyhP93uXsbOq9Jcwc2/DNEXsjvFfPv7Syw38Z8+Ud9+CcAIrPod2oBl/v7T
JdIxtUs3I2wTZOpViRv5qn4AFnPh/hsJw/Ji/O46v/QF6ERR7vr8Km31hb0qr9m7zUPm97+M46Fe
+fUyDGL53ErsU7w5v7wnXVQCncS3SXSt9e47OJNkR1KkG7X3DC5J/qmmh9GCQEhw4mtHVtisMEyo
Fs970M/nBuA0ff4+jJvwurAzpt9DznDGeoqdFMnUSGJARLIYvuO3AEEYgZOg7oCwGddAeTZ0WJ86
uvW1dnyM9S47PkzO4+zCemuWektclrJ996bk5PlQy2YzOw5h0p3KtGXlLNxjQAit0RX3Q0q/7ipA
iGVi7+dCH1BdtvDXISE4FTNt9ChiXUzhhUFZ3oTukTXOnYeBEikg/B0MQ2tgRivZODMqF3/VW8jO
ZmEuNfdkrmaPAV7ZX1uGD5pQFc0tXsR7RLrpKnXFVb08YNyU5ECCXJteSla7k3nba3QTzPHdcq7W
ZksuUQ+GlHUtARy2k127dWeiK/BNLM06WddB9xHd6Emj33O1tVcZz08lcD+WundWMhR42735UzzI
+6IYnoOW8UtcRLs4m6G+6JfZ8J5LChQKxtuoIi1PMdzyeySH6a6AtzATObHMNvfZMJwBgFSoR+ob
klr3gyXvOAPIIJiYc3QXyCMAqRPPhB+CmYWfImphqOOa7ImnMrudUbhBnh+vHFqnOZP3reueyCy6
sgNiwe3hXC0FgFq8MX1kmKt+qOttFniPMi0ufDb+2KXehoRhbEyB1ktCpg1z6zj/h70zWY4cuZbo
DwltEQACwzbnTGZynjcwFlmFeR4CwNe/g1ZL3SpJLdP6aSWzarFYTGKI69f9+GxdKLNrL/kgn8kz
sVsK+ZWzD2HXvq+84fts5BS3cCZm9UHO9jGO49e+5xppqF7rWepyPd/GQ3jjZJrmj+bGx05T1N3z
VAzXRuhk5MYC/BiKcGnpY7YjMxGIW6L39dPc2s6j7LqQRqP0U1BN40DO8Ed5y7OAqgp1rMboyPpj
7wxRuK9JUNez2QJBykrGGWUdPPbLyqv2TkKSr5D2WeSEb+D3bLWwN66p9+FYH/2arh2I6WzfR1jw
Fl3UuNCD6TSEKP0ZBHPL3LiQYd0FvZqFp4mosCC6bmDNlVH9rVXofQ3kLeASs03khGTfJCIOb4F8
qGYY5U3/mul+ncTpWcjiGGh3O6rh5FAcMk3UAmIcHKb2NFfeU5bJvVyqOBxxacL8RSKVxa3BicTe
OcBBPOZgM212E4sO+msEGhxEQOcycH9lHiVG0v8hx+AwUPPH7vrUk1PuDePBW0wmgXnqcYPl1rQ1
BOQxKCUAhXc4ICggp1GVVnejJaIj20NnpgzD7BOC8jAGcgv5dT/7qt53Ez/QsjQH2nBfRsZ24ZmA
KLlTjkUzIsy09JtKNJd6jPppVrs4pONo2Yh1Q3Tk4Evzg1x5no3t2Z/ngwufadN4w4douxssXeSo
Yag34D0j5EIRducuT09ONVor1v1qMw78diY27E6TXnEhl/yxeXADC3R4gZfKgz7qQQQ5aNm+tkJO
Rzie5zhgr5RQgBMSyqDkjSRlqOcDVt4Dc96XW6WnsJuPc2kf/ap/BP2dUp6UPbaEI2kxE2tHq0fq
AA9AjT8Ne/oE/kQ97WAeapKgJEn7x6BzrFWex8Om0mSgpMh3iqaQbTWW7c6ZWML1RXAJIC+NBF43
feO8x517mNN4VdGlTuXQt6CyL93QvbkurWe2vQka2O+OtijJDrvTiE+CACtsKkUixcfcTXFTBDcg
UycS5JhfB0ILTIM7MFJXtoW2Mljy1XUwkgiv99GUYbHGsaW2YRLhnBL62cvnp9FAfJka/3l2+LdI
Ke60HVF6lqPpNtDnt6WCyRom81tSs2Ek/w/QrHWA7Mzqqm8tpis3fW7joDrHtp0d29KNbjr4JBth
wm/PmbNrOL3GmK+VQfUBZ93lhoG7WrtMHkM821+gQLjuY5dFdjE/48aROypRi4NqKNz2ucNWc60O
kE7TPfTZ9sbxa4E0r2IYX1lB371qnkvb++oLTdIXYwhk0gRi3EQjLfc4LeCfdmk/hL73HCxMmIIK
l5Rt76nkgt2EwrzHtdlu3Gya9kUdf2Pz8dx33o9innmrUajj9SV/E6Mrm+Z2HO7JipmbFHpDEJn3
U9czPcoHWJSI+zxbZGVfDamJ4W68zuls65yCvmIoWlu3K3m58g1v2qp5yQTIUJchnsKoO88tCMOI
sd25eeqsys5h69+5O+JYzmZq6uu/SMBz81z/evGKnWafrKP4LVQDXUVWtBlrNoGsFLpN6ZPpN816
+g9a5T/poxxl/3hA+elIZ5aFrqg3wMr1Zm8bykpe0xs6Nai++POj0HIA/tOT0E/DWQLxZigTvhFM
/njFYpLGSnGbPCfX3i45EBr/8+/3nw5ePw1LJFSxOy0/F2jmqThn0+Of//3/4vz4x8/N/en8SFGW
xobF329Hl8agWNw6GVr8hw/tX3wTD+0a1doWLuPDIjP/4TDslUXYsxAOVuX85GskjJTqcOOvh9T/
z9MeuwbT8Rac/b/faqw/su6jIEYJW+XjjzPf71/829C3EEodNhQc4BfYwh+GPusXqP42+w2CgBIo
5e/7Dcv9xYWtz/mVLDKGoWUw+G3o4z8JdiE4qM1luwEA7r/xobMq+fnGYiIFeC1c6WCLRyP4x4vE
nFOfnHpA7XsA93jMa5Z32ouuZnJ0a3pbnK0KhL2rK2BI0wJJwNWUoOTgy2in4MuM6xuc1ZQ1yvCr
z+r3Lh9Je8w6etCN7TI61DM6Ct5fHblPtab0xAJZtGwmDi446C19kjeqqYxj2ONJH2yKMlaRwSsU
diYh/6Cej6CsP13FCTPqxDVJV2AxLriW8VA2OCXTGY+ear140yKBogVSXodOtWIM3+uxu9G581ig
/kG5cfm6xsI7YXCK2WiUt9VEn8dt1dAUHHvBtkxzlxSwX94WIVHgquWtGPW5d0mDgFJeuJOrwNFX
NqNxaFBYYiTgk6q3kP/12nqveR/yE7u7dGG1iPS+dId8g7GKniULYY7c8LZ35y/cE3ThAR1YQwEa
1onwnrUb0J06DHy0jmK0qTEJTUl5wLsykTxGbZtZmW6czr6PqQBlo9BHwOfraycxKHv1z7lBuXRj
b+uM1jXOhLRI3xtU40SjvWdtSpNTPN/IooWtnJtL/898GbT11pYFFeOQ3Yt+o+SAv3FsHmZPHl1n
/gjc9rEYICXHLq/5nPUHDUDMNE2wHXV60yfWWTbm8yBnnD0sgDmDFK/U7l4pmJy7ygZRnyyDnyPK
p2zUVxZrd8eeHpIuvw2DtmObgq1yMe7ENbtXMyhwi7TyyS+ku2GIRIfLI1Cqylty2OF7GI/V9Rws
7cFzik+6j3a9M6VrXoF6G/YKW04RQAucJrlFAN/mJU0NRQ640hDzWxg0z/ZCddYk4raTab+WICUA
XbbTZrkcdSU/SwiCpa5IkKNSjrNtbkgK22yiFfy+kbUDb+R+hQIcrYuAjWCk4H6qEUu2AlsltWLw
TqhtJsXqgbpIXh0AXmDf2o3usn2XsCSvtDltZMvsbc68lPEl3Sf4lVh5tS8RTjd4TQL6aIlurF1i
CjQzPuoK7xa3JVYW3W4pC30arWZE2QVzANv+EzMd6N62Hja1RU1daVAdikPs0/HJIRtp8KVZfG09
t3rP2S5tRIqJyG+yYg+Vzt3wbPrSTf9AJTPVN9DGsT1V/TZuYFWJKsCDO3b4wKR1NrGSRKLHJOSy
7TG8C7D8oxL0mYGyuMWid+NV5fNII/Wqb+Stbdh0sVObJ9hojTmgUDwjW08UNMi7ZzuPLq5sflDC
hWlYreo2P3o+MfjZvHMMZAc3cm6R0a58I75gEmGTWPXHrhJfsTecG+lHO20LtQ6IcStCi5tpMt79
RD22hBvLIm5WzYyPSHRMRtLu0m1YB9vaZX8U5t+o3SbJLSiz1KYqgOwblD2J5BPmOd1lAAEHrW6r
CDgfbCzchdmYbcalrZgMSE+9AHy8NGvfSwAx8PsZx5S1dyOIbWCrLpNlnDBmhKdcdG/gn/kmw0hb
l+F7WNsIeY7hxJNIEHkp/WqTFopUwYTt3AKisPW7TD70s0u4bbYefcs6Njp9Mmv7VUAj66vOWFWd
e56GwcB6iOt6svO7XHjn0Lfum158D8fiKfPx608uDW90Qh4jKz9FRrG1++6q74abdqTpL0LYaDNC
JYTphi1Wzkf4N+wrss+4bzcJj0IAFQTiqsm+9grDOWcFiwCZ1K/mnNxNVJulc/9UlZLwnPgwU4MV
ck5+HNblXVc5m9YQj6VeeItR/wSJMOPJw11uWFRlZrFbrnVKc+k0CMrJbVAJ+NfKfTN6FJNSOM1T
g2q72njsTHHum/oOOzcqgXmE43ds/eEemMMuSXvcU+iAbMzCeMeL9pGa4XI1sZ+hwLJ+Gdj/mf3w
MorplpWvvsS0lsPLy3OYNlG7ycz2o+zI+qvOxT7oUG/hSzqgp/ysSWitie/R8uBOBOdT45mfncHc
H2gZjs2XLmG8raHop9IpHzPDzDBxIpthsg+uam2/cUNWZLncs+eGZ9dV586a6cmLsPdRz7Bjbfrp
WQas7yG5eFEZ7LpSq2039pRaBawDkrG5Cnvq8fAgdWlPd2ZMkNCNroaYGtxpfCHuYmG1oUtZlIMC
BI5dDpwSZW3TdFVnw+KjMcAhM58Fi1ePnefc+pQaDPmZg0XIrwgOeecneiVLyinoB5CJicwwvVop
qk7TF89ZCqjFT1IPihEhljHJY6ih801mhFdSJS+Qh4x9YJZsl8P0WGhAQXb3Olm09tkhEfi6moHW
+fALexvrHk1ZPOr69ljO9cUKsfBp7vUVIZSEq19S6WKcGGd5fSfJe5YHZFKNc67cD2MU1xrfv496
+FZbXFYe1ruotna+019cHT4meY751PAVS3YaOpuKLXYUqV2jrG9z4nwP3U5umsgY6Csr+02XpoyJ
vWOu6q78SnN8dK75SCNlu2vGxL6EUTi/lWzyqCpqd/3cwptoc51/FenwPg/dhbfyuRl8ElDGjo35
JmiHrReLQxIp6g+Wvu6sopenNdI969U9qgN5ic5c67ba115NT6FTWG/S9Z3XgTAzFMretavNX/jJ
oUPFONOMEZziTG4GFqZ1sQ1ngZBIfr55kmtDMAL94Qh7+88C/T+lEjlS+pa5pBttQWOm+9M4N/Da
cshpkTMku8FQQgG2yxp+ZY+5eRAeDHrtU90BXQeCSLrj93NbCAAaLreSP1HjBoOOC4qqPrsR5zGM
KDqMDaJXRg7DXlJ4OoEG7LPW3UwOd62adb11RixXFGDsoqJtCSAiXVqZ+EiTkoVYhFTRWh+gXXk+
x9BDkyJBnYFHnVfOC7iwcuv76okTLnKHDF7cOWr+N+EsjQim4Kj/ZwNOXpXf6G74uaHsr1/423Cj
fpGOtEAsEKeldux36JzNagpaABRCghgYIRlg/rbQMn8RGLNI0S4jqcUA9PfZxpa/WA5/6lFPxpcD
jPtvZhvGpJ9nG4dUh4AJ4SiPl8CvoOo/DMBFlU6WKgy0ec5U8KCKH6rq5NkLBd4jVgi0eIlVr2PK
oQr/W0Yd8xob07LYDiqsM+VJVZSe+g3mqNGMeNLM5NWKBfcI6C44izArD05n8Qa1MVHQm3PKW/OG
ax1tJ0/f66q9zf3uswwmxE7PfA0BIl+JLL8u6JFZoYlyBhxa6Lpq4f562aFJ+AYyDjjLBOV1rMRD
q6pHWG9QsIbZ2deO+9baklbvodphHAPE5Drg2en42bWdoCd07oNdDSfrRFaagJJl/UgDs96UsLBW
ZU54zKmy7jjZJc41WXjbEKL9eW6oUDAn5zr3i0dQe5CyHewocV1GPONT3iypk+F0s19VijvfwEe+
c2QtEbL9hiaK4I3ilX3gmI/+PJE9gMNcmdmVmlJ6nqf2KDHIzF1DasNLj5M1Bqe2ME4GdJp1PVb+
xhe8gVgwfSNvep0bLpA8IznYORUH0vqR5NPJ7OYPVSSPgUOXQee4+8bzHtG+voXkTvmOMIyUXe2C
DCm5hBeBoE/dd7z8wFSZUSruk8UdC3FqGweMbUaJGNLfMuC9NIqBsdX5vVroZToUn3ru7uOR6qE2
TahdJkQ2wZLrZ5IaCXxQ34remti9qvQEc9CUe2V6Z/Di9/lUziveAgvNs31hC/XgeqC+JmkemjS8
4kBBJk1f9YPcF52c17ZKqYOgnAhHPJsfW1dnV5fnYNkveHP7BPmGVuzGNkD5srCws/wEtJaonYrf
fL+Xy2qt3Tj5JrH1FaJBjuCrl2XYOEEZzI+AtqpNVA+PTevugIo9kAnA/kMlEBFlkuFz+oHROtmn
SU8vV9rc9iAuFDXanhdd4+DlfBAUMDhsXXCdMRu6hokdzE2e8WLpM+I0CybVqksfuMZtPIevs2s2
z13Ymxs5ptObVpDhSNo9KBWd+4RyhDI/DzQawfM7hb6DJG++izJbc1IgoW0a7aaOKciLOwrNtzZk
acivsWTXNU89oBBudawSQU/yxsDMU6TRgUTsCPY0yr/wM2B+tpMHYsHFerSJB7aJLNa0XMgj2m+9
iYM+2JjY2/ehmxK0oQrlesqDHz7Mns2ccqlAwt6aiqjjKpVi2g9++dkX5leIOE2hsgv8N0SZMCIX
4vWYy0MZMhI6hageCjXFOL1prpVMhCTG7XPWDN97LDOrsmze8P/7azcZPno5futSuQCQ6aHKugD+
fDadLJtPBsgYJ639LD6qaWrh2hIgaRnD1rTMfUHMA0Uox++V7r87pDO3qBvhumw4k8ZJeRPUVIu5
FfVkQ2j4h2pKL8XSHDaHLKnSdFMjljBBEYxU9Llvy3bIXpF2KkKs7FIRsKBjGf0zDwSTZnCeAYZj
QITTyRlyH/ivfkkEVe0raOTXXpX3PU1lLFfkg8HYNLfhrY5VsTUSxYInPqUBT5KGe4isi6ARjtrS
kFSDISVMXqH5SSzqsArT6sHm2xqKuLo3gvJNRgYIjah3IF8Fz0llEiySTPNO96iH4REE2C2L6q9M
9d87EVDLQqMYUeUXSjqv/Tw/ioloWs2nbydt9SkKjmKEDuDZgV3fVJE8myWVJRRfgFhMKBAxcS9R
2njt1SML0SzKT0mZnAXJDLa723FB65jRNi+meF/AqGId5oNE6Lyn0h5YjAUaum6XT+u4smk6MKDq
xSx6wGyT4zPoUrOc7xoaFhGSPtqTnf5MmvTOAyMT9sPOaq2b1s0Ojgu4ssezSsCMMo5kau6nygKP
nzHEcpxmi2ZVNzLn+W7WT6RI1pZiuh18we3Nvi/KIx8y+HR0IkOycHD7G4gzP9y4hxNNJJEkWJvd
stjoVlqmGzmE18rCTvXr+eB/SvCivv77g9Ll4/N7AynrX4jAfN1v5yQLPZezjhBwnhxGdg7Wvzl/
zF88SyjypZ7Ng0i4fzgoWSjHGCQ9h45XDubK+v2gtHzVwvNle/tX689/c1DCy/vzQUkheC/JVxxG
in/PT+d+Zgqrs7xQoWypZwWNfD1bds9ZwWlXUQDoEETGIWnjFxRuqro1ybw+LengnC5Z1XPtZfm7
zn1SMnH6vWcqZGi5cR0ORbFka4VZkqqgMjq5ktRlM91NIRbtObmhSg62+FK0bUnW3QUlAtFAPNuE
+7nKIyno1g6octZMek130xHty8dlHVnU+4zsPEf+bLjyRDscJldtgxgy7VxwN3YfBqbaMvKv4jH5
JoyCcu9sOPYudQZVyPLWvFdltTdbeYiwvbtp82Tn8dZvu12hmoM/82YZmotgRdj0hAZDUv+tqHZC
RqQTyWvyn+roamookZyGB+WLbR53B3fI0DMH+7o25WcSFN+jJPtoOCCGKtgy7wOl8m5lbx26IXtH
4AA0Uanr0XRwUlhiXbKHj33IXNQ2V9Dt4Lmc2767ly1r82yYXzWorZPf84lro7nmxyYFM9Uk020O
s8KwoBcVs73rWo8igjyaXvwhMRjB+P+FeQM2pk63Cz1qqKonq7IG6mQh9aUtRwfKha1tPhGv1Q2J
24nQvo8NGsom2/+QEEH+pCwQlkBgXcCbxvsAmBEHj2IK7F9bMje8qrDYAPP9Ng7NtFMBLVrjCH1V
qE+iYZ+Yzq8cupmYK9P3iiuNaREZPm0duALD1qjHhzFwPmlB+Qpy8T1Pk2fbrgEJzvyEVhv9KGIO
caFf9ld+jMIbI81us6S9a735RTfixUjLd5dUcqD0O9aAdhtZxW5O0qvZqy/CH0GB2s9p51yyWH7F
kfoKg6DZs12Qa60aJEuL06PiIHmy6dF4sIzmaeSoiz0CDi9PXsZ72peO0tP9Me1qb2t16phH2tkr
b6YoqV6HCPE1nXBtVVzrShOVcw5DGdxRdosaDL8CgbsgNzWJ4DaqVb02sIHchX1HUrkNNXCwymjb
Y+QPMwe1VH9pMJcHkUBfq1JSs7DErqcAiGBTYNIR4fgK25DoHxLPyfJDva2b7FT05Vcoc2vty9E5
V25Ycn7w55vZYhKyc3RBWyJBVcG8hfdAyQjc1U01qr0uB6gxxuTfZLqy187waoYNHxBPodM0FD9m
Jz97AtyQO6dYtjj0raHTwrIZu+eiGL54QFQrhG+LKgHj0femqyLnyhPC2BSl7Fe1W7w2ujzo1r0p
o6jY13HvXaIIRM7k2VsClR9u1XEwpLeVC/3GGZ2TX0XXuT1uJ2cEqxwFnHUL6jnD+g3iKxH50Hyb
i/bSjdGpqOLrZLQx2qdEGOCpNk7kbUnFaBAgMy7eBsmRgwubLVgeJWvRvCRXl3AwC4tmjxv34k0k
GNH+rVPp0ws5c2jUo4GVqagvk8/362MZcwvgXa+L4mjoxINTVj0XOdOghfXc1VuWYRCk20iQZ+wo
wrAgmFk8Qi2S3JsxG89uxwZbhT6mAxKo4D7Hr7DqPhJJZ03auFuZu+/lwMGsbyGLQom7I5iEJ2TK
H4AIZpx3w3cX4o6KI2ww1tZLx1cnmS8ZhOK6Gb76WXx6MaZEqLV0TONUZLbs79q4eDRbAjK08/yI
jebFrOtnL8r2rYlKHNpwAFDk37BcMerFZbHrDM7BnK2G68BrvhWi/CbF/CDBK7udvwdhehOk9smF
vi4pMUnUSEEgD5ISts8aNzwJZYErx180SluM7zR4PojIum04sMRe9q1qAbpU6OhBWQwkIpvPIqXp
oWqtJ/pNSvoPrKdSsqiwXevOxTy2UpOUmAdLg8coinfgv1sx9XAU3ANGnb3HKS8+hJsb28Fo7vqW
P4WMd68oU6oEvBF0gnWGVr72fONcFT3jf5ReVWEChkX09PM626nHstXz5gW2NT2xXP8k+4ofez6S
ZDqwFziIPvgh7PnJtph0izwON5lovPNgTI8+U8m2znMQetyVq8GcnQ2f6qHycnjHoexWRo6NZZjV
PVL0ow+kZDO3wRuBTvaJKqqyTRLKej33fH4mwZAhFLxI4tsujO4mB4Q4cQFaztMwOQVZa/Or1UQ7
K+BInYQ6Sl9Ygt1x9NZUMOpN7XnJqZ/MlJhveM7b4WWO5lffRpMOwDy0WX1jus0B2u3EjTU9zCau
SVvdZ0b14SducSmZHH3g3FtP5xuzpbhv9Em9RtmHGcAPjPReR/JrjP2H3PEfbJ6UK2X0x4YEbMcg
NM9Jts7N7rZxmTtQXbOclvWseECYQu0gjcqrbaddbqE6FHTMoO2u8/V13h9VNd0OmbpXpoHgOftb
vx8ApPO0BgZe4rGTDfBi/2GsbNYN5fwm5uQbzhe1GdizrkQdZTvTauI7UdliV0yVs7Ii/yY1ZcQd
zGncHv0XU7jlBUao81QC+NvGWObXZhzfGtJ4ts3U/5+KiIqoCEb+2eF4/dF+b/7xbPz3r/q7P0JZ
lkcIEviLg5edU+5vR2MOzQ6nW98nhPmr2eF3DVH+gvOP7JdjYcOyoCH/fjRe/PKkF7ldxa+x0f9K
Q+RZ8vPRGKyp6VJih/t+ccVzPv+jiSYfM6b1ZgkQUk1g5521TJZs6fmZnhzbtlds6fEpxAAnTSmO
Ey/ndIRkIgy9IbyytoHLkUtiTVDpHZaG/FB7srtnvIvWTqhC0MeA54oojKi+zI4BEslK9911MPqw
JYq7Lhu3bY9u4yWlvZOFMa0zi2VB1cUDLS/o42XLM8bAmYB/Ii4dKEehdjd5UN4nSUVoklG0BYLG
/SevTDJ4naAXZ6wIE8lCwotGGygrbh2n6ndFLq6sIPVRORnPk4LGoLB8s0ZnNw9pz7kw2zgax2vp
vlQd78MusN7dNvm1fz1Zq54NuyYrpo2tLqqzV3rX0DQ3kSpQQSooAkr+CBMx3yc8addkzKnPTQoP
lrNh36ejhUZXF5sBS+cuTTOsgvmLKVlhcnLZO6gCmCAwVIA/eO1sWvggL+FBnpvhXAQ2E7SNH9YY
ezhbdWhes7h90gzu69TSvJYs4DSljZlCVnD/hgHzIU7UFW1VO121B9/sOOrY3Znw2l3oz+9+A7XL
GZrbxgL67VjzcwbKW8MiYQVISmq2eYPrhviUGA86W0Q69dwxH2ykP4Prq0qgBM594GAQDM3qgDX9
APn+tcuwL+hh3rOu6g5+mTXICO2jp4n1ZtODOzrUvo3xhgsoRs+pn4ignQ1/jDYhDuuNdPLpbChS
YGPi5weir3vL6N5imIvrxC2/O6V3F3bG3hSVxWlyaZkazGLVUwp3BxPyyW4bVqMF/gw4sT52j5DW
29CmdMF758h2djL3qapqgyft9NbBVFziYKTesvHdT7MePTc1d2h9uyJpDjNBZVqxZgaF5j2TxSuY
gwtViLtQl3vTCJ5cLs4VAAy9t9LxG2QZLg6PvnnNhj2x8NTGMQHiDnO8VY/zPuwoq0+JMK1rFrWr
yI2fBAL5IZnQn/0iBP6XV7By2G4vdxktSjlxCOo4KJd0+Kfkkw5ufKKP0tAcTofl2hFltzFN7CLm
5CKk6Ejhe5WP1GIUJOV+hYX4bNMabEV0h+lOfNdeiEgWhTbjTQ3CJyj8E1UJ93NVr7s20AT1wiuU
cHDxi/pi56PaTobzbCLQxAg1vcv11ubUDox9IolyVffjousMi8LjLloPaMFDM8gbTeGEjxiUIgrN
iEOTXRDBXfSiMUwyMGa5/VCMHFlGYfJGh858YVMGgDYbFZYDrNyGY6tD0IW3xlwd52SGvVEa37VN
krYlB8gtROeKk8HhK5qWAlxfviaQoQ6Z2x4iJ7qrkqhZW12TrBxo/juFMrmSfXbBS/GQAKYDQjU6
67D2P7TldbvRUeLKxHCLOqtetPa+42EDw9Ji400767XurIMdRMeQbAZymnVM63xn5XIXSGRx5MZ9
ntj30YTZv+s5obI4oclq9lb07zyFbZVctGATbHrxaydYHDtyIMKRwjFVmuWwdC4sY1tqWab9bNjf
Jpdcnkh7kKXBTiTuS5GJx9hLXq2hfikn9jnh4iuXo7+sYMXOXao3wjTyL3wsPsV708XxsxsMNYvm
wHlUKKAuvbKwsKaktYmCKHg8NP0VIV3Uueq3op+eRtsjZiIb+nQditN6pj6RGzdBW4WYTKJsbYlp
BHjEZjedmrtQMrAbU/zQD9FN1Fcf5WI5YW0PtdlEMSQjuY5SPgQ8Ht+j0kxuyC3f+bir/BrUp2L2
oYrMus0diwUyPZ8zneGpSS9GUhwgeu3wCR8cqB+MnDdMgdExHdxwN811taME7UF4bFSSjl1IbXsR
PXPJXYBzwwgULTacl9Ko8YnGFjN+gMylg9qzNs4QvFAxl2+MTHwllUfKHxP2xhw5aDJg9ejOVC3a
fr0LnP6hHFF7ydKHC4DT0k5JnUOF4mtqJHlZvppDp1ZJbdyXLbaWrLY/K59yUpUIhCFfDatGJRTG
DFg3CiejpSHZx7S9rTvBdQWkedjkk/zMneBHOcvpBJ8LQb41gnZat5FRzWvPnioqLKpmeGnqCC2C
yPRVXc7M/43J5eLS1TFBzKzJWV23seThMmTi2Dv0MMTBt64P3lIjo58moelMxBJSa3LoUvtA0cmJ
HM++pxxNjeb3aaBa3FL7zhUbh9aMJALlxPxS+zO6O1lWXvsTHS5T4eKni9beQFRFs3sAdwmK5BRQ
VQOIXLEYz2f9/S+MERayFUkBZ46pFBRnGYUv/++FWU54pr0AQf69LruLm+/F/P2Psuzfv+q3o6eE
848hFxK0ZEdnoYr+dvIUv2DIJdgg2aEqabKh/tvympo1y+ch58I65T6gF+1vxlwbuRabGYtwU7LD
hkL732iyHGV/OngKzsKYcHwgIMCLWV//48HT9xrtCBsfUylm5sDEJlvf9eCKIppPY05IRl7Dil+w
sD5zmTES7whyRZdVJXdEqt113SH4Q7y11mDjn4VBAQzwQYcQRAhI034g4n2a6bFaW7Ihh+6PwKN7
3tTaDKGApsUukjYmpI5CARaa6yanoTyRN60W141bNc8ym15anwqeWBskc5ryYMNcqNvwEE3IPb0X
0R+FZDin4odoYdgGU7b3w/gjTjpUjv6SFy5rPK9sD+kwP5oGDYrEGnnlgIByxpF1m0uRV+S3W19V
HdVl5NgTeTRCn3yDEcqtYPBdl6J5NpEP3FBeiYZ18GBi6rFiZUNVbe6Kyo13pWM4V/SWXIzIuCOO
82JLur7c6Qp24E1T2GT4mx9Ii1fK0+1RC2sBUUz3Tac/B0B0W8NunjHEvXeAFmdH3/cd+2kVk67E
3IKjqsntCS+xjWjjkFtZVpJ1IM7NFDJXA41XM1HR0n1UGHmdHHgCGU1AJ1F+4DLoQRoaV17fvxD9
uE+i9tbC3NwXSXIB2vRUFeGNsNFgUVwvIKiuB5+CGF4nopC7mhT90kALUlBRbp3i4OwLvAnaDABj
mfIU9Ba+qfAJ69xlGGO4KX3wPceWzYq76oE7itemxSrgVMEdnAREQApuPcdccHbxnkAkzLPA3QnD
uK078vs494ASOHhcoVze4gtKMWl3n5yZwtuMPktsDf7GK6wNnTGnuGi2NqW63qJz0eLqpka0jfXY
rGUXX7MuoQ88CrbpYC970yNtDZgshkhsRx99Q9QcXHGHwXQN2IipEvPpZH1UOZ0SRv5Q4nRbIdwu
/c4G/LmUZhuc1L2TPI2KFbCRLD5nizd+EST3hlE/Ti01WlMHzWtU2TYLA/NQSV79bNOebZREbzQf
AWOUpDKw4NppT7cndsSeb2a01l2ocMEpboN13bSvFJQhS8fWXvU2q8uGeoBI/UjcpU2uRXSX4UeW
T9nVZI3HaVIPFjS4DTIoL5ki4PMKrF3tzP/H3pl0ta6dW/sX6QwtaalYXcuyjQ0YU0NHAzaguq71
6++jk9zk5ORL7kg7X2c3NgMMtrT0FnM+8xbC9MUwKBhnjLNZx8i3dJ7Y/u3mqjmnvfxEJVIeEiQL
3tDDbKYf/HRArzRhO54KsBteICYiCbO0P0a5iy/LnW+c3tGA2Na38dBrXtku+VYVVFKLSlC2TkJt
u5GWzCzNe61q+y0mHiyeBWE5RpNaXt7Nu0xpyBwZmUXWjLgrbB+xrwZQINMzKWJyOwQW1I9cy3xW
/cQPLYbvNPFdUwsHBSh+tKoiaolxDOM26mtSrSBl59E5DaFDlnXypUrtRjQ9hiuyHErgmyAoomcS
lZF9Adzw8jkk5XQcwP3MTALB0qDkwHeXltUOjTy6+kQezaR4SEwmlFn8Qr4FuaaqKbzR4A8pxctY
j4TMVdmHJZmtaj3haVOU6kdDIo1ctdiMjTPfbseXMVbnuIOiQiaN9ETrMDpiK1XqiuLQWYsj7Mnw
MYGfMO/WZuwSbbTPZaJ7mUQv58I+HAcd6rMgIHGy4ysDV8jGqizwO8m0zUR8ban5lFY641Op3Zp6
pvmN2537aLnD/SU3OBZPLfjNnJfR9Ywwphgyp7syOt21twtCFtv6GHuxAPpDlvNFMTLciJX02WPd
QzdE1m87AMiGMdnO1nvrwAFXC43T4lXCvqwBKHqj9ghfY4qwVHCdF0drhYuuw2lE8gWTgox7kvnX
hm6H0BCopHk5MsBTxofhhm/MJOGSJKiA0JCs4a8jRmCC7ZmScws2iuNal9Z2dtSP1VHSIrOHKIuW
lGcJ+YDGq6DEPMYrQ3UApmqXmMmTsgcMzRDazENfd9PGX2J+drlSWHsYu75bi3gbzO6M7YAFm7Fy
Wx1NXiBy+3M03s9m+iVz+xI7ykeytUWzQ94mgmPHmXa6naK3BphkhjTNREe91Q3DaWslxyYgZDH5
/MrC5LFa2bIMAWoP7W20Qc54KqfhOVhJtG4xfkagaW2b527GwtYv2uFbaMlF9M2tocBPweBmsDqR
cTdX2oalBpqj9qBF5Z4pw1vZyWw7lgwwpTZcWYW4zGo8Cp6rpyhG0pTp+AHmvKWLCsKEWtu+kLT1
E8bjW1Nlp3IobuKA2DuhtFOnY0XO6zOy1WsQNIZXz/bqvp+zHTbvic4leCxWfiw35xcFt+TRPgif
F34Kc+JvSMrqTolGaLmIYjIy44WVZqK+ZzTah4b4sCHLGt8CDs92Ut9Kmzu+m6/yVruEMv9OCk4O
PJo4WJb0MCTWlyDKGSMDAfJ9jBOEeoY8PEwDIDGdxwVBOdOH4hCBXJ1SHjlmA6gAhXW7j2K9PsL0
X3x9AlnQ8n8bDiHw7enoZxVtV9lTbre1u6MwebXGkDBunXfL4jRAsg8mK43uZCKwPFTBryFO0rXg
7r2oyn+CmvWzXjAUK7qaf0ohWC5QxzgOHz9hGjVcVofAdx5UVyFJOATMyOInbtMzo74E17H1QADj
KVLhpZjmK93GjEki3a5YdUD6cstjob1BMqIzo37tpwx/1Bxo3xOI593cghTgqW8+JWP5aeCZjaJV
5tyq56BcOO3DNpm9IJiykzN2OPfnZQ9DFqNAHzNAEmN4cEyyQmeQMNs0GYlTwPM+ReWwyVN5Yy6M
HVLAOCU4swQDN02g1XNBj9n8NMKCtUDMP1ZFq3mJAMKo1F0LBMxOHCboGX2uPVOsGczbsrlOwfEE
37TSyU6OpMoH6Bdg/GJqL1w2kn1kHmqS/GroDIMmH7WJB3LmzC/BuBAWVERXfZ7cBGl6FZoxmFsS
qwmyxm5FvMNTVJQXO8KuWsr4V2f1qxJM8FfpbPuqg7nueZw8Xjvaipz3hH1XI61fcdh2PvwyrstC
MqacolcIjlw5ffqMdGw1dlj+RA3m6Wq+blPdOGaz/W6pEn1XTg0yadlTq8Bg2ZVatXDi0e4d9gtK
/9aMALXBTKjKGJunwemeRRN/DVX4EtJ1b/CkgQLTDyHpgKAURrivNpveDtGmXeYHY4KRlUTvo+By
ESH85l6WFCoLH7DZ3jKVPJohMvRZB+2bdBkIgqC/iIDrKc8QHlQR06guIw48Zq3KXBg3v8tK1odH
9uNqVgvUuAZZECXIzPggNkOggo1pVrXfzzns54W4lAbLkFOPiZ+0i7b7vUf6bxbxrAsHRu+/vw+E
IoXf5T/Bezz0O0X8DxKev33XX3tF6zf2E+T1QJxEH0O/+LdmEakzP58NARJLg63R35pFrJrKXq2V
wCORSKs/UCpXFycgIHZKdKDonP+zIDm8In9qFlfhvisZjAIBQshjrl//g9K5WxDeZxJqns2+YpOz
Fj7qeOVWj9fr1MaMTEg39pS11Luwc5Br9DkgLw7jQhh3AwnPsbNsWTdg9nT9BMAzcUL3YxFeGiN/
C5DiE4sFdoRA+6An0jYcMTrhTWug2pK0uTWS8X1yWAgu2mniTJ0Wa89Dhy5NIfSJtQOryoM7DKdu
AVJAquPJAG8Y2sgU0eSGsnmYx5SxnoghLCatsaPujraGCcw4L0ACNImrbx1IxZ4xpPYBSbogK4BU
EoQgtwuGmc3QF99Sh3Ymx+nW1UQH60VwXqeKsMekxsOTwKeb0KP2Nb4JYumcqtzK+hQz0aFqC8+Q
auUe6SzuN3t6sNtVBelkPot8gulAwh6s1PhkJ4Bu15HtSzZNwuceTr1ZW97owF/JjIHE0F+ysOFo
15K3jhaBMklLwPni31c9s6866e9HWjyOb5SfddzexJP9ntlFtkuS/E23Rm2TQGzIq/Fh1qZxU5vx
Pk2Xn67qbsbO+cRnerJNtS0nRSYIwQVbjo1nsiZ8M9F2CeKqcO5HqvYuPQ4MuxmysUXtbPxeefPd
xU3j95H+NQvrK+Px45Fc5IU52oWxCLC40bAZrXPbBMuVtbRnQyGqZn4PXdriXLSCre6O+74Lrxig
Um3K+3gtmLVJ3gSSacMioZPWGn5YvQnpT8zCWyaUtcJYE0H14ZR06UNUorhOkhKSwVDMZ6Oqu7dA
OSRUu9TlwQJEoMFMNbIjQg/LvLONytJrCnHoMutQ6uadrfCN5u38qwzhZUvNfciaseM66dW9licI
mdruq1SatlWCVYE1jgS5yAESfw4ztIqIw9NF5TULCwLVTB8AhsYznsxPzentHdDUoxWVL52b/GQk
0PlaU/KpCDEd40690Ay8mbBRiY597GTbbxK+vkF+3ey0YAI8HQI0jUBRY8BPtp0BJTqYJuPKLuZy
i4mWJxY6LngUkZ1Qjyb4x8Kj2VaHqAkoriF0O9cWT0WvmbsTvz9qZctXNaN/NT8tZUEVFdxVpn1q
xvaNWxHRc/w2OdkRaxeFuJlnu76Ctj6X+TYK54/RybY9zZpjFfcJ1/HUutcltR4jFLg9O+sa4E7N
f7V3Dksu4q8eu7m4UPM7OVPkqc2F59ojeFSDcFqtjHZsHb22mCBW00yEkXlFYwqHKfLHvjyVQF88
vV8h1SB9ehHdpioihLJzC38q9b1mOPAM4TkbzrfhXkpx4JEGmpCUiU1ULT+jRIxuUEwtmQO8HGHk
pgFPTw2IjnqO0ampiMuMIKKcNzYemXwY83iJRpv7qSl/JaFLj2m+BLgq0Vpol9Syn9VUnkbXOctM
vzDAP2iGDSS3AE3Z+fwYTwwDd2zBqSeeMmdgNYmrZdsyMl680XGKSzbkj5xGKwC0J3CWNwXg0HDD
/iKgINMwoZZ9uue7er/TmwLjhYAjaAy3QzwbXpoTgWRmNoaMrHpDM3XJ5uzoZgOIMjn6BDWXVAbO
6+gKIuBN3Ia11T421UgrbrcvNWBUUEbumXH42UlH81TrOLSHAb0fEqFLJTm5gM7DainXAi8qZgxm
BQTwPk3vrALKE8Kk/jz147wf1dqlxtawm6yRIzFP6ANmHcrvYKS3S54zRKocyszWebBcIrCC1Em3
oQgYlTHvXhpA7Q3b0G2qcJvrKAlx2hO44Qbvxjg9Ti4X/gTYCFlnrR+Fln7kao7vInc5qVZJbwxa
siTCAQ4VQegU0jMZHexozLT7VDpzM4HdwGsz+yhjRjO9Z/YZ4vtFK7xaIIUfFwLN6rHFszsXr5E0
HmyRkNQ5sxBQmQlclgW0nhuvRudYm36C4a6J6DUFGZLRzu9oozjBGfKphZFhpKxDGIYHCF7Jphao
PqqMDGDeqOSAxibdWZrzU2pMk1gVqCsqVLjtIL2mxHhdZusOwcu9qZZ0TwQLqRJoVvJOnqCx0VuP
9dsA996qq5u5z9nANKjZQZ4yfUrcZyZc110QsBM3Qc/EBUD4ZOm/CHpIVnIWMs0KYJPoHjFLvbb9
UF/pKU1+GgXcDC5FOxwwxgDwyzxt6S3cs8FBxuNzlZXsz2breuiG2xgTPDj1/ZjWNwRhHvvCfiEv
66eR6hmZVsPiXef5TMiLmc+YSCW3qH0bs7JnlHlKenFiBbktaz4RFafIHFaFn3LSdQ0Njq1X3dOg
GQ9yCUixHjqsOaU45uNwNxpkSHSkXkDzfCmskokGnXHC6IcWhCGr6S9VdVXpA+ktWiFYlDoYVxy8
LFGgbqFohDynLUSsNY+nldeEe9wARzWTOk9VEhOIsBnrWLKZtCGFkQqn1wjeA0bcosOis8yHBLtN
C3NwtYWzrkLoT1lipFvNHvYjizqRT/cj83DIBTRguhZuuXu3fcKfyUl5w9jr0dIisnHc6yLuH2WM
7Xdxynsryh+5dPf1FKe72UxeazF6dssxnlZHGZHrQjhU4cXr9ifT9Du5GDvZzF96Ou4HAeE1H5vO
H9Lqlff5TczdPsoIm6vdx6geP9oo38+OBl5Ar58rW1yqwLyVmeELAiRMi8EvAG30wTdQWX8qNT2b
BHjw9Zu5BsQQ9exk+T2H1W7eLsY3G9fbKnNfctbXIh0el5q/c4mie7NmCKCIGPfa1sG0gAUMl2f6
PrTtTSBWOF0remhP9d1oxuSYLXiIVeCy1061F61hNoj77RoZ6tmy3Icc4cDQAv7FNuaRKgb+W9Mu
sopfqnK5neeceoD5JF7BS1MQCoaFAUOVZCeWx/FTSbngmG6AFtNNPuMBXTdLBB4MSmM4l3RbYHGs
/8MQfDZ7+m1Sjp/zED9T5ZLyg+D4LPWS1HFMXShPjjMWB9KNPh013M1obOfSBETen+ZJe2Khi8hM
60i8kQ3j0JkF6fTRyPa5GdWuwdCE2PdShv0XDpunwo7uuzz4YEMZ7TuD2f0YspAgSiTaVURj7Bjl
o6dEfrBNGvsHMWWzbiJ/zJwIupCfTq4zWIhyYGmqp+2EXKacfIAwFGOMDyHh3mizwTanar9x/T+1
S4eOzvieloqrHjHy6PJbduxcAC3trWK5zhP84hLcXTRFFQ6ognVr0f7KneQ1tJd7yq9d1lQskVsf
biBAjiHNuArxx8UNjyoZLWgjUjFvCLGHomiYXI6rh+93f60MnHSXwI3w7IkVejN/urFlHSYHpb+p
i72MSmc7RO5Pb3B/0j5gDpiIle5KTvOpYXPsBpzfECb4pexLW0c+g/l3UIdr0nL+6Sxa52llaO7L
LvJtHm9+twwf3cpbKTU8auBVNV8AIeBuX+5IFIo4LixWRCYyT/YOMBOSCSNwmxSrPf/Sh4TYqck3
BszSTQ39hVFkzDnqQISZzMVvsVsb7XyIVmAM87msNG6JIoDUAlKmWNkypBkTW7fyZrC5gZ7ROgZG
gnT7qymxz9pY6Iy1C6BsWrtvVnrNKOWTtvJsSr1otiNX3j2zaYEFNMIthTDCKs3XUE4/uXTi/f9v
ztfmfJXv/etF7u/N+fLR/NmI/Jfv+2t7bv+moBcprL4SXC6yxL+15zbQXUkOmEFYhFA03H/vz9Vv
CPponHX8GcCPTChc/0tZcn/je/4aLrFmUvwHqW8oEv+pO8dN75hwl3XGyuKfVrlOR+aWhlzOjgHx
dB0IVOkcujI7plHc+oHlYKmYVjHckJ5LN8nfw3JgsWgX5rEwzeXJdmllUHSpm0Kp+c7NEvWz6GSI
B/UI5J92fhvUkbtJgPJdNY6jQ81sh2NlhvKS9NaVNauTGDp4FiqEaMTRj0/i2Vy3ZPMClTEgPN1b
Kg1ThdKHY67q2Uf981DOiFK6EnJETnzncpiD9uCyxQkf9Nqhl24och57Kgo8cSZk/DhnaqYcds+R
y6O61C02ETHxa4Mmvq1GHHoDzdkCQNVphl/WVGgHlesjLcCAZj436U/1NzusTouUPu0ibW5WQzrt
gxVzjoTEVPsGkZs5tK/xUt4XJnmhLlIMqZFvlYJQ0kP10ffxg1TuR8RWFeumvUnVmm2P+QK5VP3d
olw82h1EHZEub5FuPaRmoLM+We4BtX+1VvSWIL7BIY6GKWycDycpdHBU8SEDsuSVYYBMJPUyQwfy
V1Wxj1+bLXTgdl6Zp3g6yJs4JAw+4F281YBkd4BNL0NkXLs287qAo2TTMxHcUUDepm5cbBpzYgAj
FFqw4n1sUPk5k/kdzfMOrCsYjpC1hg1gtM2Kp1R1KDx7RJMqzt6YkSLRMknnLUD8edUCF4OwBqbj
vXrTctfwIAa+gxzCm9JOTBeb6bHpRLZtK8LXy5nIsSCzvCLC6QDZ4TUKhtpnblx5nXD32mrogWBZ
bQs7ZW0OPdQtP3CP7jNtBi/aOM/YY8NNwW9K4JhxGIIJGWyNJIFWoA9LIo+qO+ZfZx0F6qbJm9Tv
quqntGiROjUSxhTYfIBL+Kzr+aPRZkfN5AKViX3VKq3Aac40i7+Hg3zVbE67aLDxzMOB8svE7rxi
ZJZDEiLcj1RP+HwoseLgVkTs7+0B3rHIyOfIE8LRHNa20SQcvygIiDcSRhBcDPcs/x6TWFJjGPoO
tA6j6BFhn83vBAiXSMRyWoEXKQlTlf1hVg10VRd3ahZYHw1Jvj6hJvfVKK+pcb46YT71zfxelcVX
yZ2YzGm7V4S/4X8x4U7pwDE0t9Hp8Uwqee1VM1ybWqf9MIpZv8SJ7se5yx6DtYxU4ZtrBcVLB0DE
6zFZMQorr1pdmbRe03s1MKTnKIKajNmgcJPoygjG+TBpS/Q497PrYTQSqJsoEzr7pXd7mqnWGHfk
KYx7NiLFPjFETeR1OV71MHDPUZDMH+6CvmAotHMrkUOB8FFbMAoEMJT6xZyy6NRN4ZusWoVwtpW+
1ZXfoVrfMX0ak1tOI/s5KLJhX1aq3y3KeAgqljdmdG765Jm374RG7TtOm2GnHI1UaKO5HWT9jGvj
JSzKb1mtXawZpf6SZTeJCp9iyVZSUz3WtpXdFM7GZZpq2Ch1WVAdUDWOKbKLxTXviioLfLEAEUmj
fk9Yw6rJxQY4uzZVVOSwhkf7WmAF2NQK4eAcq2sts59kYD9oKTP5isbKN13tWS/bJ0e3zkFpTkTW
FJ+J2yTcxuAACP7zmeTUmDzickefY2y1IHa3wqgfCC3+sWLVegTrVP7QcUWU7VEx29npXXBPLAWJ
GWiIk+k2W6w3x7UfFpNObCTBPSsvpKYVG1UXrFcseLqyYADSWpM/StefAue5VOU2csP9aGmv+hhK
z+3EAxXlj2tW17mhPuno0PaK6EJUjNi6CbJJafZ4PexuoFSzdEKwxhoilngjOXn0liRHaN2VCBHs
adclw3Kv6uqxQWeimS4ZjdVNHhk7VzREWyJcKOf0zPaI3Mf22Sjy1ZeR3Ol5gbi5Nz5kFj82DuuQ
hr32sUBJQDU1v4dR8wi6dG9JGl6tYuGWwT5IXe2sNezAinK6Fxph0zJmcYRgJ4E7gS7zv75yQp1m
YNplD/GvS6fbvvzHsunv3/SXukn95hokDujsDyR0q98ztv6igXN/I9cL9CS+B8AuGINRuv2vCA55
3LoCoWeHUSls+Ye6Sf3G/+FK5uTRndU68Z9UTojd/lQ5idUxLWzTWO3Rpvxz5STavB9pr9pNKSFS
L5AyLO3eEtovzSFxM1k7jLq96FGw7vySDNeDIyn90RQ5I5sybVx+aqUXm9BErFMPwqIwghU/OM19
IrqjO7XIOeA6MmOwL8lIASTn+HtKszNN2g4dSEzutn7PDOXZdtShHLO9xfAYAcyRaQaJ1RP7SUMG
x0VaJZAtxEbDElxi8O9YLbyeKm4W+bapeVaRfLnI5JBG7h2t5HbUIS52HF3zwiOUPnGBMGDjZjMI
lkFR3xYQj3X0FAsm43CoyL8xwityszxR44HIgInY+oTV2QAAYLEGGGxwdCMHUf+UWtlN1ZYHa3S8
Lu38tDSQM1Unm3i9aOl3qtd+TbR2MUExg4WighlvDaDAsjvf7ms6PRTxk76dGCcWZYbbFX4kqSRV
QDuoj5BFEi8d0oM9dBt3+lQ2q58UayqSTb+eeNEhYUJl9cNtGsLYD1Li0hgyF+UhK+xr23zEjXGA
07GT1XcbiQ1TENYTA2Hy4oAifdeu839IEHcG84Sya25NBGWto0GJ6eK70JiwvdmbRdMOGnGdBQ8S
a4nxAhMXUGjvBp6ICf8KcUP8kzFsMsjtaeCiGSkQiMmYkBqgj8aMG2vGLo15ioq6clH6p+dIDxJP
lsuL1VlbfcZoxoQ9lKQmB7MHIfCQG/YuGZw9s+JzSYgZV9bHkIhbOfSPlupeRQWBopdMwbtq4iv9
ZWriq1amH0Orts4IRxR2Ju2rT3bwQ52BGB1D98UJlzsnxhqpNVewPR84DY+Z2e9yCZc9CN8DJ3sU
Q34D+9BP4uI7kWjw1Ro6NBlgf5pT16BKgsbSbJ2Cx/PQzYtfMSGzKootIXvXtw1SspwCmGbBWmwo
zcpzDdv2VJ1dc4XDo1GHcemvtB6VRAwXadPqyTU5noy9TVj3sVTdjrxpZvMWF0NRBDMl9PxTZc1b
ic4fUlh4ipY5P+AYgVNB/ztbaDorhgK9vq3q9DXIzPqZwba4wdPDmDs1rx1sHEWqobgOnya32Adx
fNJmNJtukDDqJwT3krjuVazH16Yw8vMIyWa3CCPa4iVz/WWQP4ED7y3PF7VNdfOX3rtH0Cn3I+4b
C9Kok+ew+XWcpryXzGXC5dwhB8o6QVhCofW+q1awY5i5bwJnJxPLD84jDP6EHWlM3SRK2DFKL23Y
pduo4XYuBVMN7tdkSF9wXWEJr1Ik5zJcA7hzuZ9NCpSoRBIYLv0rlpUX1rJna+GuT7M8P4w5ZTIs
uaMiD9rV4+OkETCdQeaI4t0Md9dJWSZIuWkc7AhycunZXHIH+ziAZBKjzhPWSAYB+ARG+eNpKBKo
c/pDnJUC+Alj13HMriPdfYGueEmUOLnWeA4KoJOV3l23rk62cHLVjc1DbFo3bjJDC41eLGg5YK/v
Os16j5bsrjac1C968aOn7hm59Leb2RNUJadfnqG+lSfekflStWO7R8lk3KpkCK4We2gPRdcuuxa0
6bVUuDjQ9eeHzQNAp11Uy0+lzbU/GQsLUqgkc7HVHFLNpA4cNk1+9ET5HQa4uIHkpjPs/T0FT1Rv
SOh/jAqlXBA6p4Yp0VxnZ6128FqVFgADcJhLEdwWhnvCb3xtVBF+jsXAdNx+RLW9HfPwFw73cxKU
n3nc7qiIMXEAoGDXy+K8FF9tbL20g3OtR+oeoTdJWlax6qlKa2uGfeeFJC4eKHHhyBc1p3et3Vbx
Ss2gVSX2Ymzg2zCmNsborW+j4jocK2evmyHEgY5sOr1iFqotlzRtHxMBakFWxU8hwSdaBLH1lh0c
ertTKw3pAXFjsM0hZdIQXGfTcCMYGEap+WjUHD1TcRBp7yJokcOW3to9sg7mUIww7ZFjFeAaz456
V52k0XbXSwj7pl7IP+MmAui4PIxVV2/qCtlvuoznoiA0IdMYm85qtYNMBSNb86RKdQBdzHpSpDc2
Ic3U8/gUgBFY2Jmx489dJlfih7l3W3XL2JX1dhQHTPdMqIkpeMY6IGW4UXOxr6SJYMp66elcz3Ue
lhvVYn1pC/b3ad29Y4oPdjgDG9+sXIftcfGMr/AKZOtz3HBzReEUHwakOtAaixe3l1e2PSPs1fMf
k8qGwUZM7kc13uFHOjvR/JENRnLiOjppCZbhWcXlgcvZPOa2EZJHI0EHO5KcuVH+amiMZzf66oMW
iZhWHWd4ZAdLdmTptQYpbT2MNRsSAiNICTzSPsQT73G9FAPqOfOrsVmmIsci7QHlt2fppXN05+Ko
V0O6ixbXuMAlQ9SnCHjIpo+kM++lojYPex5PyjBZthXtc24vr0Zjnhm+fJlyFTg51qssbDKI9emh
tld5P8gf2iD5WdnIy8hMftEXdWo1VW3NilQcM10IyKuiS2wP+qbLKd8rVEaGi6eUnOKbLuxPzhzt
xxh9biuAZ48dK+TOfkDNeiiUcWOM8XOwNGsqZ2Ptks791RbNtRVb913S7emH7wLkmdJOdkjUjloz
P0Wm9aPVOMRtEvP6zLmxyu6R5O13xBgsQGJ7z0b2qhvkTE7xxJVpkGqoz0ZxAvqabcIKNEuVQK5Q
bn8YWrf1O0WAJ3krRFfY9M9dDwca5hX45FwkT07G/KPCNOpXaCw2c69961p2Y9KOYZJS3T1V4oX5
MbHtZhoebIz+mxwnGtqAqf2GZRPeL1lF2AuhLFKkH3WFTrt2vpj0vgCPch8MTadfF+HLkjgOLTaP
fQ0s9NakMkPNZdUQY6ormYtrs1M7xM88Ji1za9jkD7ph8Uh659kias2zImfeNCYr1CirBH94XB8d
DXlZAJ+Cs6vZxJlwMEamvT/BHtw7ZV9RJM2aj1frI3eJqbAJSBoNDpdmDRAd6szH1fYaZg34tlC3
N3Y6QDZw8o9Uz5fT2AN84LEFNzubMBUbXJdxZuy7Mbh3C7bsQutfTXcgJgpsmiHeB8FFG/dy8Ios
iHc0+ZJHPW22RbbNJjJwdcTL2+IO8DoUbjw5PxGS8VgsgtgcOyOgBrdz28QIyGO1bUbxXo/LneiS
sxhB1yTZZ8ZRkHbBhX2F3IJGQf0cq0sXOOCxw+pptNUpycWF0sObMGuwwHC8IkZyK+uRpt2GtYiF
jgo1odFOgRcQSTSbvia5L/KCYT9LQySdWD62EQC6oW91SPIg1hPEc/YgxSYHSxtm/WfRCM0Ps/Bc
83AGtCq3xRRQOhcWwSVG5h4XjfVxvnJvq2F6M6aYeVrYlpgt0+ikifq4uHG8xWLGtnCcA3/UgOPo
iUn95iRP5DVBMavzm8qBbDMm+EF6y2L+VkQVst1w2dcj8shYi2tspw6RpxPFoxD685AYA59mgfk6
xOjnBCcKxd0w4eUbEAQ7qruSK7SozNAfsK46LTWq87n9jDjTIBolntlC7U8b5KNConoenfJmvS5U
N31EVdJuDEfeTQuLjp6oJdZ/9StV001nJD/WeqwMI9jjsBrfCVa+6RkD857ppyx0M89w0Hq4zfQ+
4mLQZvTjBlVzOIw7STzzhvnB/dCgfoktSGOiv0eQiHIxsKNjYg29hxwYbatKHnOp3USIKDzTCLbw
6U4iQ1NWCSRai2qPraU/Bu740ksXpcNQ/5otDLtgBS8Wub1ASNi3SGGepAAOW/bUWcSMWX6mzwv7
XvMB6AYwttl9dCp5hwkK986qwkBdQeXXdu2+Ug3jUPUxF8mlza0cd4Hr54RiyaF+sMLlBeCl3xVA
MiuzeEK9vRU8Yy3JzHYp7qpK7mONgdsSCsT6q9MQlQ0NSvLpaljBs3qe0YnGp85CFjT0t7Tt527M
bovSwGDa79N6eLbTGftU8p3Z8aFkswwyPXzqrEQcMOefNGd6DJqeuQxkUNOw3xZEpVsG345f8bT2
pGkgqeu7eS9dzTwO2lLvp2H6VYzGYxtkd9Mkd5ZDlR3YdoxuAAN5K+zZm5B3FLV71NHZRxncvWxI
3/smgpjtjvdVSpFjlnZLbnR+iWsnJEkhJiEsPyxYkHLKZCr9imd+jAmsSnUQdpWF0dEeHrCQs5D9
w3Ti/wEg/rPnjXZfgR9TJitMFiXun2SMZt1msTG4kDfNGflfz4ZTXtGk/i5N/PcvtXIb/iHBj5fi
2coUDyUzHj9mGH9UTNqgThXdCVNgwojH8t21L//+BX7XXP67V2BS88dXMN1k6XKXV1C/rNN8xMS/
q7b5BhvclXObeqMP02Dfbq7YndC9eNF2ONz9knfdEaHD43C7Whw2w3fhwQHc/vtfTfxff/y6sPqD
XNQurTKEDcBDBEnxR3pU7/02v2KRuiPJZ3P8Qkr1f7ziGrz4j2+GEPgiLCVRw0pSTf7xFfvYXOI4
SFYIlLnvnA+ewQQno6JSX3WKy8v6TOXPoJ9+f9n/ZjXzXyZ4q1v0X4/9vChmU/ZH5+vfv+uv+1L5
m0Nvr/Q18QUt2/p5/NX7KsEzoyUmc3Qd7SFN/vvcz/hNSsuQ67jQYW/6RyDhaqVll+rYYFLWHyf/
k7kfwtw/Xy6scQ3TRb6qM/oD3/yPl4tSg1ED+gdbt0bEzxWWBlFO3y3pBkthYBqwx6/WGXA92njr
8bD+AHD/H/bOozty89zWf+WuM4cWchjcSRWAyolkMU2wyO4mMj7k9OvvA8nyUUu+8vL4nIElq22q
WFUAvjfs/eyzkuVYVvQ9HIFHiWDHMYxRFaWTij3JFFCSxs9CHT/YE4C209o3NdBwhCXTD1IZJXpm
cKtml507fX7JNH1T9Bo5jZBCqSOQAAOQi2WJNNF5OIfoEFyACjB4HXTRLRRzvSKvOqcZYOQSRcIF
n8TiKNC/t3beeHNusFoK9b0j+gkVWEv0ptzoNy1OhSejkB2LUXIVcqzz/L2Y7JNT1MOBKVHqjmY3
b3C1F54lpspVi1jdTUmsrE0JH5RkxKcJHu86SawTEZjgoep19OZ8VuqFVSvCJigDeh1t5SEFHVxE
8iabNbYDVQBJqbVJ9Wzq+ZBELHNQb6TNsBob6weOni2IjENud142W7DxJY8omofCgTuLmyfRcMQ0
A5E8FspfpBulfI6D7FKkeL7Mo0SPnDvXmsFgpOpP0H+mlYZld6V3EvomYwPi95YJc08nQr2gkhyN
xExlppf0p9mSr4PNPIFSQ0cMpMgvRFsAQJ7to9zYOwOKiFbZB0XK0UeTaUqbUe0ARh3GytSfSUed
l+XxLeXzeahoUmVK4VG8JbMY3wIe+q5tB6lvVhHLiFLqNyMsyK3JKNdc2SbCyBBlchrvoby82Eml
3Po8+hjS7gFCpl9UNUGIU7lTI4WY9Ui7ZVIUr6cIsI71JOEhk8nAqFXLs6Z0zyFJ+RW0vt3YGzI0
P3CSMat0flRq+sZkrloVBqgOIxwjryTFcNeXAuqMaty7ssGJZlSfeTZ3TMqiHnmdjJOzANNrj5sO
5lZr8G3ha7+wn0eyyuoFNlG4qwkat0ZOj1EYKfklDXWhjE5HVxjpdoku4PED4hZFK69jag0Qu7mJ
dna4VrN+lRV7q6U2dlaUAZoGISNPH9Q44qutDyYD4YrftTBzgu2HHWvufStNmA2KfYkeG7PUwyS3
j4XaF+vCsr/limxQsTECbDX02xVQ6ILUwn4M2Ps20kvUIuxX0bnnaBcz4AzpOLqs0r1AYoxq5tUB
bywMiFD9ISqmhiSHr+0pPpJ8x9tIzedSii/2NF/n0rhFdCvrvLaJPR33mkV65ayxyEPBQOYPSXwK
tlIA309I13ZaHFyCiVKdyfpwaLQwdHuZ6hO01Ktl19/yaiSUvCFiqA2nPU+YYzF2Gd8DOKckTihK
l6Fhy7QvIjGzALajIQFaa+bwqhWYmca+onXLi40iB8disOydpE6oM2f9WKsdaPL4iMoKo71ePuph
eukTuVyl8NJ8LGvWZUxr/BDldKnsaWTDj6nNlMJvamf9yCTzAfSvjYED0wZJFG+OiZ1DzxgGQzij
ksjVL0eIb42UPziO856YjCiJW4/cygiHndRDM+/D7qFXYMPQjlWEwFL5puAN1o0Zn6x2uuC5ipgn
TdfSQc0n9QFjrUY0HwpOW1dvhkWnb1sPOZWilGUAPvCQNPMU+eBnSMMhJXMINLGd0X/laaNtUE+m
63QwmRWlPbZ1AwdGbjTKWtUC8w3mkgUSzs5dvS6vadoezar7nkj9t0zRvwhYfgKk81pHg+aRS0Vf
OKFEL0fo4GXgT7mOwcAizqRdZjBKDwEvniC0UJGsW1waCoKKNB4Qt2Bd71MZI5lMK5YIiW9IKj/D
gN5L6ED+RE5aVW2dJ9OyXUseNV/X+3fD+hG1KbZnZil6X5ikbAYIJAkYtaPgmkF+V00maNKMZCdd
IPbNMQaB0szpl27RWakw8ILoETAtuKc5XVcaB5vJaHhVNiE1njLdCzVmqOtI5XaZbPRCee8GUqXq
srlLwjLWZKL2TMnV+Le67H9ygeSg88Kl/Xf10ZnIreyn+uifP/TP8sgkAZA1Jq0xJQjlzO/lkfaL
bVAgUQMRLfFzUrvyCy4sbGC2SRXk4GD6p5xMl38xYIXYlm1QPS2Gr/+kPPpLl0ROOyKypRIzHYMF
7s/FEVLcxujDAcWUkwqYi8FjJKsH0mtQYcCZ+jelu7aARn4q3X9+uYVd/cdmIWaZyZ3JvHeetdGV
QjVapxIiBXROJi763mayWeGC0ZpjpvZk82Sg18KPCA4sweIbC3l32dfHQNTHWnM8JaovZc9mR4Oi
sEJR9qS10V3jwAeJI70mCKAtXd8GWtEyxlLCbRNb3hAErDoM7bAIPohK2kxl7+v9sBcV25wGUdkf
rofrb+/u/xRdfhUxu4j/+1//6iMGbgBdm0+N4dPSQP2hQRJQU0NidAktzuXbVLR+mZ1z0Xu2Xf6b
JHlnaTR//nh/26JD/1Y0qIV/eim7sZK0abBdmC1bbAxEP9oBgmyKwmpjW/meYvUuQvMHEUrNSl9i
fTHpwk8u85U1xfeOEy6p1Y3dRa8B5iVEPA+kYqEcCZjqpJwgdZpeUi1jZRJeVTMknV0+KDyAVwMq
ETIJ0Dwps/wZF6pfVhP4kObIThEQckH0kbEL+mCTqtrVCvVvUUJWHsOvnE0o1iAp9LUGJWxkwy20
3yS1zviSCPTgKPJ0i23XDLAhCV0JH/ncxA+QTs81qkR8MGKtYV7+NTk9GXJMDEN70TjPq1oQgYaM
25mtI0CBY1MpoB0M1ofhKdFnRqcQ3CQVRT7tixuR/8eph5MEN9XNsLvXUKMcUcTWKcVDn4kffUwx
PdY7w8L/7hhXBPU0CcN3FhffpGQ6ZEqCKcl5+PsL6K83zQJ8t7FkgpWFE/SnbxXLU57GnJoos5jG
lkQgsE5OrW9TudVBNP79i/3Z/Ul+qK5ZOEwtGR22voTt/PFqzfqQKPe4ZcbdgCuLHjtNxfz/9Pcv
8q/eEW/JWbJMefrhWP3pRQTOaDzrEotSSDD929SBs1a+EEEQ8Z2v//61/tUb0hkCQVkCwaSpS3v4
h9sP70RKd8ckdhovUfJg5LXb2//IdfrN4vsv7vG/Rp/ysZmIS/jkVN22tT/NJDQdpSzrSnXV9JhP
RZn5Wuf48D5WBU+hVRDnBrqQcV/X7TvW9scpU1xL1MYqNZQbP5muzbnzhrans8vTXTBZ566rH8uE
+JO2vkZ96gY5y+xsOKSiBj4c8RVl9oidXn/IgTeqefciOvEex7BCnAA7mDa+yApjEbsTkSdJmJK0
FqZyGQKliVoYuHa4i0J5bdX4rkwLcWWFoEtP03/zBfw1b9m0DJ5/ULYUzaLfWK6GP3wDao1sxTb5
BlrxlBbCi8SOkLtAHHLpq5Rk34S0rwJ+jOFl/Mff/U+v/KfTrajSVmHoCDRanAlAAyuI0Uhp3b9/
FcRNf33G//wW/3SR1WGPZVDiGY/Y+C5YKpCM1KFcsbdzx5JZL3ZmBizLNo8dFuDOGG6tZHsskDa0
mmsNckwgR9ekRVuHUOEr7YJti21swHsky5MnjVwtQ8sOZ4IXZG5yNXhwcvjvKdEjAp646EHGZP5o
jV5mqT9iFWeO/CrVJvlnotlA2YEfA/hlTjzQhiclzfZdPd5YogG7lDbSERffkd3PhV0Dkhy5+sJP
FgBhmd4dnd05SLwHUslPZpg/WjWBIfPk+KKS9im9ddJ0+56omvWUG7cpT78QVbGYRoOsmuI5UYrl
yguvjt18s0W0bOrfB9F2rtNY+yTGWdJJqS/J8hbxp5/Jwm/1di0PhYoBj1W3iKA45vAlYfN7Uhwi
8QG8VUTUDgqZwms5IuAhmuRP29LJidIfetBEa6yXZAG19mXCuL6mvz6pNawOKaUDBPzFixrOsS/l
u6O251BXyj38tGMXKNMGqMeFKQcni8yuLxlmBD+l9GnMlpc58btqSV9Vn/aeqiFrCZzqUhLHsALU
iteI/UU/mpFvq9l+NPKncZi0VSiQzuMtMWDfaiRyLq5womQMwSi92YeW9WI76JtjxiMaxuKhN3xl
LnRvaoxP9JguNxb5do5+yhw93uqiFDsw1zGKG3YeWhke6Jb2Y6RdoxTK2tRoKdp1mYlCaGV3pwc5
ERTjRp0l/rzg5/CR3onnA85TBK+CTNONVYM5ytPiO4j6My0rWAxiNVgKLAsajPTjGOzQkUaebnAJ
ZeN8QSvCNReqz7igu0M4TxcQkUTf6J9JpeOClQCsTnF5DtIGCVNfntA9vbKk9tUg1CnGgreKWNwp
7Y5TPBBXPNd7VQqvmOJ3bWQ8NxVfFp30TZNyt5ua669ydDh6y4C9D1lDcnIPTdesyjkASdtnKMaU
tz7RD2hkEMyUGzYw0psRa++OMZ46CZMYq3akoR0rpiXEGPnb1YJRomTSutcHoiLZ3Cbx90wV08pg
owgmnzeRyLazos2GOtZG3yoL+0ATu7GSXXprPgMXIuFQwZerii+9GBrApBRMSk4TTPIRboIqv9kM
79EEIcaR2vJOfjDjlFyWdgbWNKx+vew3UrcgZAW5raRfvMgqaGIkBSTGZvKmqO1TUDgbhkF3XUrW
FiVAVSD6frYrDJpNUF0rxaBv1bXNtDCPqxb/akPSSIP9vrXLK0GHGDp0topiKJ7N1jhLgX6ordxn
ZHptJ3UvNUG/a2viCSz0P5VYhwne0irZN3bodb2xaeLBjSKkgVbk1qpENRjtctjMGhZZJy2f43E8
Rnn12o9tv86QNMi6tldUKvERwLOJCcoB+Cwv5GeV26BjlDNU4jIqPQ5DyhosoAz6kpVILwYqda4M
5ZRM00FIC7AqrbdlTO0PW1pl+pT32hbK9R1JD5CG9CBT5xWF+K4CESzb96Q0fVWq9vUYYMc+SvkP
VnUKi4gcKUMBhneQCLe2d8Ov7npYUSMiYvPJaX+0IUm1zNhW7diTZtC33hy9J3EDJ6XErA+eFtc+
y8AOPANzqEqa3c655ws6uw6Nqxw7RD63UPSQ30sEnM9I+xlBoJ1Kn2qd09nMDhVWkLICAef08IPi
jTQmqMD2YzF5DZBunm0pFhK1G5+F5PhlOpADV0M8QGnQwXPqhmJgJBnfpBLmcTZYX8VElIUhuMNQ
YU5seCX9awZpFTvq1XSKa5Dl276NT3U3oXv40ozu09KhllqOTl5U0hMSBZtb5nzUGElnAvHECHpc
zefdkHOCzAuVnNAB9p+UqXfJqSLsOCGHhkLqMikcRMkl7b2s1OC16RNvapFyTlqMIsOBjy/4pvGe
4MkZH/qkvFll6jb6cJdsv65D1yFBSguGe1za/EbJLumTI9M+oi0YYsk1Wrc2XzrSwXXKd4k0XMaJ
VslNlxI/vDxBBlb7O4HYIimQVc3ZdqHeBuZJinu37rcCq3ytHEfnHtnPSsnojejx+CVkwq2MX5Ed
HSceRGmACQZzeBTpPiN/BjCfiWpSO+FlSV5thOxtsBux/IYWELzoXmEGVsonBx9g/gheuZWu8mIP
qD4KyD8h529KuBf6GJ7uHiv1JyJnQRL6HDhB9KWxyUM0z627cO9KD9Ja2z8SyFKYzzyVSBrYV/Cd
4+CoOAyj6Vkbx9O5Kmyzc836M0J7HD1ZXCEhmEoKDMxcSrObhy+oTpQdBwlPWDFfpuKgkdKjLaqw
lQmXk3MPaW+sbEfgEgZ5DGGI7oid8QQIlIHwumj3AayHIf82sc4lAXeFhpTGuacJ4kHl4hoyZthw
vNc+euhkcR5Usp3ZbzubhqdcFhxxXnI19dvUCnY1ggO7J2QDIpud6U9zdFX1K0c3xwo8k+yxFvcZ
QknCjnjgFn+ei52i8aiu9V0vwRBRhFtHP+aZFmxClbFX2mtUlL6hn8rk2oyTb3UnA6BEi+6h0O9R
rbuzo9+KfMtReO1Ft2NPDhFCchfTfrbJmf3P1C9ppmzi0qQjMPwhqe6o15lp28hSeFAKeU+eohf1
ONeYFWhincqf5ZNuXGudT2k7G+kqtNEyrM3u2r514IYjdCOMvd904YmBUG5HJQ8bARockY8CR90n
+iSSmWSwqWI7kiQo9lZLEPQm5HES6ET/rFFFMVo+zZyOwOhXdK1AWb4Y6yP/SCcGqPm7tsUdKw4B
91/WugUjxcLaCIz/RCsOFRbSWjoWDxy5l566KM2u+UxA+2N1NpW9bRyCH9S+eXIp+QDJPE79LvDy
R4jt2+yWYiZRlyE0SvPMn8x1/JRUJJLw3jHnWTMCjNxvkKzluGEOpkHwovgBZyEw9yEaiR7+iBNu
DcG6gP+a2UdjCZ3nH5G/mdNBVjck9goQDOGN8zRo9sUlZ+NQWPshYTTS8XBvDzN/6/hPQenIn5Y4
zzO6KMzPosfVkSa+0aNKMqVdwVmKWtKC4ULXaOqAVjDDQ4TYm0hxZXUbGmtAc0AuU7jR3CwJduPw
1QIgSoxUXrzKN0esiaecNzFJ4cm9K/ba9Gp/jpablTzcD3P9qcFh5SM4h58VXxqJgfE7ayZOCC79
Ua4hc10kfi/INwI7ManE/P8LN035IOGPruL9UNwd7kWc56u5fBrbTSKdZu07UaazgztnNTmPEulW
/Lp1lrF9uRTVgwTSQj4p/c5Sj6ZDrcUwx5tAKyRHc/JKzF7WCk+TiDbzG1Sk7KzGvqQc5eBgoBHT
xjVSyFxztWkGbojOiyOdY7XCb/6s22crdkVzCEoPhNn89av5m0WPH0YMytzIOqaOnxob0Z+jwi1O
HVbGEVQCuUunMtgvzsZupfuZ8PPZA25AbQZIFQQBRWrz3JWEeyMDgB9xroXPoarpbmweopMtn3Ar
xu1nx4IFbalxIJ0HXkAy4TV0M267W5iu1b05eHDojRqjoFu+EDbEXYatAGKB+lJfK/1qbUfaXkB1
BaRxv7W29g+Ut2OzyhlJ+cF5slw+5VxG47myz3TiORQnstS5QrkVSnHhJCtpzCBchm71AOw0y/1E
9ZFVllsxeRH+htzrqfruBkP2lUpkPYx+DHBcXuomrH2QvNwP4eT1CfWQm5/Te5Xuda9movXdxA1O
1Ke2hve4NVWiddz+R+UNP1q8mgqMxFVjHEJ526W7JmTLshvnCUDbrjC+ZAy13A7faRd0x+tfTOKH
qOK53/z4azyCYUpaAhPcHqMut5qzJhmpBWhYoWz0BXaodpu+B/GBd2o+ZM02uEIlnvjipbNyiSlT
VHcC0EpRsDZAjqvI0deos9rsaCereU9kAbAlcMOkoPrl1cJqltA1e/TOKtylbl38UMKNLj3YX4WN
FwTp6geGMYIObDcft23ksoXuAuRj3qIoqzgB1tVXDqUGJdsd9tb0wdbiIvjTI5yptt21KoERPh8H
S9lgFX9ll6rYcRLHtyRYjfzKHmHx+hsSoRjxbwmZZzWcanuNr627FRIPSZiL2+BugFMyV+Up5hJ1
7jr2vxX2GRH78RN2WC3z2y+YPv1xKD35lqV3RiWWR4ELuoW9VcvTBs1I9cUXrH0rGw/rHhRk+VH/
sPn8+Q3C49zjzLxk6ld7ia9QqQH0GfkBMOXAuHDeybQa9oqWNU/dEqsxceKBy6Irfmzipy71psyt
pnf7yS5P/O6YepMB+6bhDcYhUatzMldr4gHQH8BASPl14hsj6HIzosuUMUocZdXLYdnz13jF4bFs
fVSaZwTXzanmActL9OrX+CKN7wL0a/gAL9lMVwOTpAsV3FWPT3n3mfMqKBZWFg0maQn28rf+I55x
/p20AhsSh4zYxpAJ/bbpzsohWFSiGRErT3TMUf1Z3ipb9uP3UvdJ83V0D9yQm/eBuRKJui1G2UsJ
myLAgjxQB1o2EODWckWx1eSTKXtlywtgnLLs7x0D+7q5OdZITxKzq4seBgNfARCMsSjWObvnlpiQ
AnO0YyonEnJ3mcWz2MzI7SVEIR7pjkrlqU0oDup3Szv1s3pwuscFAtTpZNpzsEyYMvtK9Vl9fKYg
NKKhe2YssssN2w/k0zB+WxrnqKz3jhFtAdiwEMewifu6Y6gysE4gns21YTu38S5C+2lPj1b6HOfD
TocCUZrknEHbdqKr2XzHFbCkLtszHpKKSxofgWKxTOBYLtJ9Ju1jS+Om/5qNcz90B6CxVxE9o7I8
92T6QiACwUJwOFJoiWBdvSAwTZZ49JO5kIEEJVhNUykR5/Oc7Y3pNS6igzOdR+0FmSRAU3PWjprd
ncj7OwWJgvBE2Q4mTJx4xiZGzmFr7y2VwBOeNuqgn/XkvU4OmvkAw6hhyqQ9D1hmy31icZuNr2KJ
cAafM9UDqgGsayXpzTxhhn7T6vsQt3lHB0zA8Uqz7g2NZxeUN+AwU6DuiXVcOfz7umfEmztZupD1
u1LiOwj2r9DeTsl57AnPwVHSXsKA1Uz9ZDcXvXqZq1NvHZagXCf75khXRl5+FV6C/MMGGWfQutYs
yhMEL0V5DllYILMwDG7rbvTm6agtbelAx2D2Z73yY7m4AM749frKkuE2Zzym8nQtSKYbQ0iBV2ug
bCBF2FJueckeZPJVZMddkm+TSfb1uF4BtI70u1ljjuEJQd74xiKLR56A4ODMM0bkQKYlXRDSaFvT
bMb1jBTEjRgBD5HkRmU+rtuWhZVSo2e1rH3VJG+NGM+yWezCREnWhaL1u1QF0mTV2D3SAvEnbvux
OQ6pRDgIKcB2XLlV0Fwn1FWbMba/NGLiYU+5AgN7WLGKL7odwKOzyv0s6XgbFPWgdLm0suoKAUJL
2F9imDujm/eiVB/7Wn6Nc5UjqcdxWDkjjQupRjDwniyjRAFAS8DA+mma5Ys6c+ObyIlSZXE6UQRE
WcKq/rsyNSe7jryFLDNY+UbjXDPnpaSXXJkvCvrZqlOLXctSPRbS1gLgKkCdGZxU6kJpmukp2++j
UmIyi7nGgONbJHgggyVViDL5CGnVtcvurMoXjIlsys3IHVB/F0G4bmRSUvhqWegL+WEuYz+18DXo
3wJpYmm4k6x9toS9io+ax62gfJjKqMe4ALzBpO9KmwiAebJBGbGaBtnDlrLTZPBLKIpS6E1qUxya
vgbYjOVMAlKoW+5UVc+l2nhJhAKWYDsXCMIqqaNV1H+Nk7rpR4cpQt/vdRg+Y667sgTZLOeEUVtX
SN9zbE1OOp8SLcS+AzOMPmxUgXNxKC25zMhRmOuOPJhQLqEEZ1e5CWosDzNp33q4c8KBeaGzru3h
GAXNc9/Kqwa7aZJW2zSMvF/n2f/DF/k21JQ/zPX/wm09xdlH8ScuDLrG5Yd+9zcbhmIgKjaIFl5k
iazGfvc3I/1dVmYGKyDdYGv/3zpH4xdT1zjxdJgxCmpk/qd/cGF04xcFuih8GRzRS8rHf+RvNm1+
sT8uf2VeWmVVgmF6kVMCrvnTmiUaJrQ1w9InjaSbmfGdG/ihHXAkM6lEU9LYdEWKLyYTbRHyFRWx
FcYfmFLBOQ/bvTJWKLUIKJB5CigG06U0lx5MRjBaNN5UA/g3VNfcgupGSu7idDYoatGWTw9qq5HK
PD2yWCA8ovF1hRH6QPCsEAxYhaHsMi1wHaPSz9MYHKDhARYrtTOTUWqBMnlLuqV9hcPqGan2fcQ5
tao5R6SEYlcv+4uu1e3GnrRhXWJzxWaK3DfJEMTkPIfQTzZq4Q2Wuo8HNIETsq/eCnzstI9GRxHd
2uk+zp3CRVaxrRNtw7zUC8yFo9GrYCssd6gqktYN05Wb6CzhlV6lPdsC0PkBTy6bLix/TSrio6WI
59qASSXY2Ym6qWwKzTzVGAPmj0E27OvUdCdZPuo6fZhlSdsYU+cydPwR5PVHZEisb0Owq3XLDIZs
KNNpnlp12iFv9MooLE5NTYClAnKMsOt6Sbpqyn7bm1gtibu3C7I7TJo4ZNFPToToKE7Id0hitD+h
nWA3GSiuUCMcGxn4SqyOZCJ0GxsubZjwYdjxfiKoFyAmy9C+e+3r4lDRKAR9yXSFEUlr4Z6IR8ZW
40WdEOmx7C9TnSaDejEMXKNDHhBNfqeM7DOTm0SydZvkDRZuPpigA7Q20QWaL44hvYV6eItE4WrB
9GLWzmFobRLOOiaXxYs1s7tgZH9QEvRTUlgzbmYzj4dY5o9Z3Zj2lUvLH/HiVapxylLtNZFksInk
i4UAKpgDPqeQVUZWpWUO6DoIxbe5cU5WZWzzjmmvA6UwtuKdqYlbOqBlm6cvNvd+V6CmnSySsMBN
PC55SSPBJkmbu2A5t11L4Y0ublMq1qlofz2/IXqR01zp6aGeCWBI8qvTSZ9lq0Puy9YpAcGgcdOd
HAc7VYNTpA4MVSvrVZmkjWj0LYcYt17/npAHXaRBCkApfppn5w7wjkzBQrsnWLfNScNyy7qf+w5T
DHa3pmL/hVsUgLlDh1eecS29FDMz9QH3dTI9wpZ8bvjVQmE/O+q8NcwFmTn2Ym1mXJiBfa2q/sNG
u8mVTrxgDuRMaNu4i6DM0tQIWzpG2gRNvkS6Sk+axYtrenarKtim0GNXE9zxHveOPrGjK/q7apTY
dkPnVoXpXs0ZYjLn44S2e8ACxj6ntZZDoEPCOc3FDJPDGh5A/4AFKIkUcDZRkXwvmtxXAjQ9kS2d
KMOXGK92l5rVg6jkEPWFjtTWGfwhyJl2HMFru6UqLnggvkpJ83Pnoc9brx1Lb0ylrZlCCB0V/T5m
bBrNlu8TUPoBoDDiEe4E9I4uVuEFqSCMW+DUpwT4DHWE5vcGkBNHoZbPy+o1wbyLO0TbB4V4weqR
UAM0XBwRdkDBlCU1p8LLppaJXIQ0uapmAlNwt63tyhKbErjCCmj1hWqYkauOn7CSd1XPjrDqFmJR
xOMiUUkSthppX8TlLc2nm4r4apVFOVJZgCzSyBw0dZnjtsIERqvqF51MD1iTL6MCghbPjYixSUOd
g39KgHDy1Ml8DSkBnIic9mYlkw0UsD9UezrtSHWYaPD0yXnSZVFVAd2kvi3a+zxWL+TLu6PGRHKm
YBnKCDTlV4uxfK+li1GXPrymgp/7Z2O2NxTQ/sz0PZziTWsEZyxXa4U4U7AYiZtgGs1j+zXCaOwV
sbIrskViPcob8FGXOHLuEB3e9CWjV3f6u2Xb69zovbCgdwji4oQV65j0dP/peFIsXM8QAEhoYkVh
Owsx2elWJMhs7Vz2tdii+yiegiSgwOJVxoKdlBFc5aa8zCkNqMj9Wq1cvVNfbBS0UMyD/hgVbFzD
VMDeUoM1SUQEr0mfQ1ccSLanM1aLz6mxPiYRPJgdNbORAXyFEsbVIaIttHAJRWp00Ub4DRmBJk4t
nWSn+Qqz6XsT9n4uxEnVZmDAMNLbalej554A1kx08GVfzCc9YIjZZc4RJGG3L4nfcAbLdAN6T5IB
PoU6foYi8KYy2IYlqR55c58y+7HQyl2iGlsNlQBpj5xkNKRjK6/J+PjWpfjjwiUfpyiaj7ZRPkqr
2xMGe5RmjgJy2s+zRL1t8rY1ixZNsesbgS3sQowdHC9aR7DjqfIN0MOqEMFWIOsdy/6sScBVu5z5
dGAd4DP6ba0EWyvvn1S7YMZoVBsyo26SFiBUCV7gbfuWMvDP2ZYN0rYptfdKa9ZRZ3h50u66HAU1
bs0iq6iW07uB7l8QabWCS4qgln4YflDR5v2t6cg9r/vPLMEhD7IOV8E8MUI3mJjGymT6juY8qlPp
7BXW55gJKrYHSNmSXPoe1zgwE03c2bvdo858mJvCHZLmKZfyj6DBIGmSNoKEvYug0hcUL7S2Eby3
vhu2zVzt1Kndm6RYT7BYu1F+VnRGCPg466uT8wCz0GQ0Sv/sFOPFipkPtNrYb/KgvxQyHmezkpCV
lRvbCa5zDQcuHbeB2eyyWWw0wsAqAz54WBfLkzAhJjZqRo9B/RlOp6exsCe6bIdN4yI67SLX3be2
Sy8VokhtxgusaaT9OTFbwaTamDOmXEAcRDSJTRdajm+VROskg0Xv1tJJ2KVJ2lGNc6G0ZPYV1VsH
3EEMNNWlcgUsxQkrsUIiSbeCtVWd+4kYDlaSb6DDwIlWRKD2sWbtdDK6erX7kE39KYg6TLDqsMEm
nqzagscaTLi9pluPDRHl7E85YfWafbpR0YZ3icM+qsQ7b8Uqyaw9OHSZ4aKugjHh+oVrC4Y1hdNA
9ulXEcrAsbty0xf6vspM5l/d+IKD4DhokrVqwzbnrU+ewi6MrhU+CJt/Mo+lFOtEtZNMEl+0rvtu
R/WLiOo3uw4QRKeMREeFwzxVguMYFTlzyekzWByZzjSdZNh9JGe2T1Mr3RUIpEhscnQZBYRf6CR4
FnIcGrCMCYch5KXVzTU8vXijytWdMBMs18C3VqVgAmazkwXWI8VPQijFb8az/6+2zPwXhb0BucTW
kZgZuAz/bC8UIJhjiUS2miUYXL6QNrzNsmStoEJAo9fxXFfUO/3BZh6zrRWGL0GTnlVLvHT4STzi
fNa1zlKjL97lQjpPbb2TSu1o4uLW7PDFtsMzLqPHMSW5ObUZTdu3mkFu7/Q7dBw+bHYelSdJmDsA
nJ8SEbVZk29SrQA7qzwEYYYxgS1kkjGpUaN5K2o0AUAe1lT1+cqurXWs9zu9Y8dR2LmA1u28i9Y+
mxVJ11KnH0IdjRxhcvTN8XYqZfbbqT9ToPX1vJvnZhuHBdebcF5y8OT/2+0iQIRT+nfdLvjIP/W6
//iR33tdciwRoEO4wF/J8pO29fde16aXRZOOS1izNKYf/93rmkugJf0seWQy8lFF/WOva2qOZiyA
ViTvZLD/J6J1lMh/6XU11M0GFC9E8go8xZ97XdwlWZ2VDUnqY7RzhIrZLIKN8P/YO6/kypFsy06l
J4A0ODR+ebUgL7X6gTGCJLSGwx0YU8+iJ9YLFfleZWaJtvru91FmpZjBuBfCz9l7rx3BfotC40hb
2LYFwIkzh6KlfAzuQlHeeV38bsf1jNVCpod2wpuissJjl8uWjja2nV1YW+B9WBXa4FqkGYpWc8BX
Z6NlJSsDikVNE/PKNye5Hj33vukALKropm+MYG2F808Ydh+9a9Hb4FdQRseTsCImPOI5gVuty9Z7
N43o2a/okZBmZi4kgk1PGbGSaJl6EOsCwPdgVscs1x9DFyxT820t4ucodi/K5JbMONOyNx8wxZRh
dzCLfAdC/Q6n4zXWS0JXHNPCdk+1Oy637kBaZ23O8ks3PhMUdtPAzkaCcNjnuVeV4IBHHckqbbsH
aONPc2uf6qa/nhP7nQUyWjqL3s6pLmlTrMzA5cPoMWugJLPuxFC41aN6ZCt6Xc+YqQfL+2wyUD6+
90RLxRqI1JaQ/DmKvbOjESAD42hxM0eGpE1B7qIMgLgax+jLzIKHIBbXoS9ebUjKXW8+0kDzzQPx
R8KSa0vJuVgAND+k2168AKGVfKRY6VJ/lLNGsqYC+KST9KCW0mVHNWwA2tjYALHp9/2gWP275bIB
QZou5K3Pea5EUw04q7JToE0iCalTBtuVq35ThoDnW1b+4Yi0LyRL2irflEn5gEGc7JKHvDVNlDlW
2nuIBpVt4bdF92zWiYQps7uuc6N9mUTf3YMltx5IrDH3JFFzY9tCP/fan4keYed0HExIPcfD/UJ5
ejPH+sGr3MM8MFi0AhYbpIw7WcWP0YRy0kyJCQPWnMjl2x0UjXy+w8LFm5GWFlq0htspxoEaONiX
gjIETt1CN9GqwVNlPM/l4PPpeDfQ4onvM+tfOb58z6Zh71TWg18OP6VlA5Mvcb/E0D9RhPBkJWPK
4XugHaLEpQBh8oeeFCJXVt0MekDoVCjGwHB+cgU/TSUqmi9xGtO8/B2kyH940igwTsP7JBZ0eobn
tpzv7cp/cgZIrk5U7YPCPRRLq5p0sRe0URpBPkIJcWADQ+detKIhcJ7YzMkrS1qMYnnpcJbvWZlD
D77G34MngKzDne2n9ioQHN8rYjVkzLgkhsDaBFRSrMYRH5Cqw/vG6/h0+f0bkcCz4eRclcEzeTB/
nTcov27gXMa4YwE8y5LVQypx3VivI+NumJavXopFB3HSbPt7WzoPdYfsF+X2ezEGR4VAPE5gPubp
AMCPOB/eSapmrRtSDEtNgI3DSIavla3u/Wx+6JzSJL+YfJim+eknAY+FxgQ+VwFDSvRwOxOMY5w2
UfOH93Y2GIttmE5Y2te53e2guW9JNO6FY12rpXxNut0R5M5FFM3yUDr0vffgGqUFgRdTSlAunsaU
gb5JqwtIhDe7KG5ci41ITOsf7Ab6BcUbWNGDzXv6ykxhDgHFu+UZcR/klJyXi3etazRPLWhGzG7m
UwMDZssqg6ss9a7kgNcvLZG9kvBNzPNnl6f7lkIlSquLPTCjFlaQgtviHi0reuYoUeybmUYzx61W
XVJbzGdyWvttfMiYzwd3GfW1vyLTgg8nBhSc99g9zWZioGW4RxCFfTfOOy+V5oZWguuyVas0cPfw
eddhCQ3BdooTO4b3VJIo0fX80LcBU76/LUeaz8uSZzq1wpP8bHLUZ9dGiyXKnWywwZ3VEGOwTSUk
Pe81ispDro2dK9sHXI6Kk4tHqQQ7CqfFzITZGqZ1SzzPyleOlvuJ4jlMbQbsvuyo5v7blwKDeKvO
UeOQeSRnHcWdDwGJDZdv4yDxInelwHABORtxAVHZGZfGeZqyoxXKtyz1vlNHqJ03+M9lSpoHCohZ
WXcOBXqNnd6QJ12HkXucVM8+V38XYfDemf1ZVNVtrr0bufTXYtT+5LV6lQNsAzqEQUOrs3aHdSeN
SzM0LBRdsjHJqcvNSzypY9RwH0LB+kHo9hIW6iHrh4c2GjfzHN/ikL5FOGFdxAw8Bu9oXYdgqt+j
WN7VrTdcRXVwQ5/KfgYAJju5TfGQ0XHSbQaW0OXYHpMOaprMJwYza1db+V2r+1NDv0A1Ts8tNVST
wE0NUO/KlNZ25p32h2PPP0lu/DWdsKzNeXPBcw9sk3Vb8JdIGpUaQAMgCFylYwN5ytKPJPNHyHTs
CHkir0TQGxctpbOa8dH0ZCezKfj8nzMorerWcgL812iJbd0V/+d/G6uv/qv6+CNhgoXer5/9PUEJ
K8L1OT/+dx/6fx1GhUBd8YSDfkJZ3QKL/fth1PmNt6kwAzQXkj8Qz/9+GLV/82lm+FsW0/7PePz8
2J9PopagI4CrwyPFG6Lv+H8JtzRK0xIE+4qKcnEkXfDZF+ZXaLQuaxLvlAk6qm0Pb2mY6DO2c3lb
0A7N26jAvsINS3Bh3tLd+TLPqcNszcIKSi2tRJ3pIlGyKRvryjjagnWJ70Dvps33ph4KRQIjc1Zy
DvVr1faved3uzJgKD/pBrosE3yb5tSeN5/KqdeeXWbs3IpxfuaJJB2VZuyoVKv9I0w84yPjQLHou
KWgTNGv3xRK2wW/WP2PR5xxVnlGd8o0fL20wVNtiiJQj3SC6W3tRBqqhuRF+Yq0gUK6kD6nNdY2a
HTjCcmXgBPckZvg+GM99OO3HBaM+ZtWT7AN5RaDvGLES3oHON9fWiOZBFx55DPnVYsmvDf/Nzs37
cqJTQGOs47F2O6jyh2Or20jhvVjMlkSoWaCBMC3rL+WPp3RwXye/3eTWdJcN+gZN5IUlEO6e9G5q
hssMb3LZDog18ZG7lvMEDi/73OUQ04ZwlRLmg3n0RFXhD/CUoOM6uqKrmLealqAes+Z5AQY4YVDx
hEDv7UIEiRm32fxZ076VtPjzq8nqiDpY4yrxY4zK0Vb39WMYhTttEUZlhHqpU0QL0y7PYWvfB+hQ
VmY8mqb/nBrumTX7OQOxMHolhjFrX/vjQx6aJ4ILMFLlTgn3sVY5hEC7Ame+tAynqYHptG3cU152
NnaHpkdq1/AEov009O4xnWHohuK6seB7ugHuNX7l1eSGuG7ZtLhYfSKftRT4vHsemPalN4i/Oy1L
Bh+iKsccq3Y+Z8sIXoeRBZqk5ayNq+8aRWntDKiL1Md2flxhfmFFQXU8R2hvfoJl+iMrFyOwN28l
FVxgDSN4ufz2ppdcygm7uNAcO5WQD6XpVJso1gfZoFkSarkPuYaFDWAoGOINZzw6W+Yc3lEw4OJS
XZEQPrIw2uFCCkpJupYq2ZJqHp3TrDCAWfPiGkBg8OFg1JidgcpJYaw8yZhT2tDqyuilLYe7WSYf
4PT6HerdI/iq4oomw9u48IJ7eoePo53761ZyoDIXg/MQMSNQCr+Z3OilMvShKPznNs9fU6/p9obX
4XaiAcjTPbpWxPtWS0ywZgUVxvZbJBb/GHu9ww2C8VoWPfa+ZuHG5Hhu8tC+bntNPnnYzh1gXRt7
YYZjjGM4QN0MsG9k30ov2iaCgCy4t5bC5xyK65Ku63ifg9Q+5R3c9zhPyHXZKtiKttt5nLLzvMUE
NOOax3iGF2a6xQ59qWLHPztTQlIWIHJrmtNKVa06TdNUrDxlUO6ZjYfEdattNMDmTGLiKlIEzR5N
9onTUbK1Z2YjpZweIogotu2YPNc5oTd4qtw45JxMZz4FM+d5E9zfVYcx0R+i8t5sQEVQiwYIdeZw
NQdM7Rrss+pDvIEt3ychC7HsvdVSEx8GWLy7ML3AV4x22mse06VUXnpiVSyWY1PMewv7BY5NKujH
pYw+aqilt7Dz9EtRvdRU1k9LeX2w1NjXreStT882NA980kvZveFP13GJMOcUS9GU7rDeuYVN4Qd8
XM8XX5jnf8SV/w7pRxMNsikdKVqqIbmbxibwtlp3p4Bax5e47Gnjs6pP6XXtjjqwu8qvz7Q3Abkw
6Z3Kz0nWXPzJ4ktvh2MfZ94qn+yz4+nbzPaONlHJrNFbqyxWo8yuC4vmYpo2ngI96C1Jv9c+Mu6j
LgiZgIMEh1C9QPB8DOl+w5nbpHPFLAnCRU5ag/j3kS9oA+Fv84S5rL8i/W1fGYl5GwNmXrkphj3f
NZozS+fvoVjqSelLw8xdETHIkdAlSqG3gDsl/tciOvYzwZTahgjuS7aCZQmI9n9ORmzn4Fv9u5PR
quZINP/1TPTrp34/E/m/QY0IfcB2LIR/HW9+h2654LM86BE4Uujw/RuG/++wfebtAHgEFHx2cPwO
v3tR7JAOYRZpCzHPtiyOM//Jfu4fzkSgJDiPgbtga80J6y/buQn4YCRdYn5mB/VTrwPcd7GgUKe5
w3fIgW49inH1hw/on53j/4EKBy2Mg3rI5pGPBETGn1eCo4gi6LUD4u8H0bzTfblzXosjTRm/6h/+
5Tp+OdD9ibGAbYDqJ7gb2AM9NqR//nPmTOvKDfhzxm13oCN+Xd1Evy76f/lHePZfVv7AIv78h3CO
/mNkGqokITm7sVlBNWpXJojhkcPNPCfOS0MNSwnVg9zSUqzRxuljZDvTntgmkbylwaWRrg3V0yGu
qt/NLHOI7dQHesfxyS0NMEHe1y81dkSpVMn/yXgojOgglt6YKZIfPtAq7K7Ba0O1jK+woKgUM2G5
9M64sUzW6dJFU0+o25TTyMB874X91Kr4k9PYWVNiA3g22eRLrc1gevgyFW1BVN4Iqm8U18tVsLTh
uAHuDQcoG2+iub+Z5ukxwgJgSQD5mEtjHlVU7Aw+vjdrqDhNkYW8quhsvyqx6UfYs4GunhQdPcmo
d1UOT79Z6nuyhSDSLJU+uBz0hmg2Z2AxbWFW7LgrNnOAFmimMENtwqZdi8ORAP1RmOVjSHvQMAJR
lkuhULNUC7EC/sZVRYnMUjvE5XcJVXdb6uaY0Etk00/E9Y+br1XWHqTEdlhKjBDenxfoBt+Xtxvo
OarpO5q98q5YCpC6oCk3vDwJsSrKkTzRbhIZvNLm267hb7orK2JRMNCqZEuvWButfnQmtoHC81rS
zk25H0po6r2cHw23Mta1n34i47W3PiN0O/TRBmzM3qphVie417NpX+SK9FlzqVXwFIqlENeHIctC
cI6s4GpAmWcBg5lZjDcq879VY+2txts5Fk7XKexv+wQBcfDIAsamS7lLta/skKVEeJ5MQCPYH4Ei
EeoSmbjWrj7H4JC2NEmtBe0Bas4+vKEjxQyLOZjdHYFykpGUcHg67qlw6cGZ1yzCMoj78BwxQUvy
VNU0gOKeCm+7XChYPseNn3UfaeV/eKH/LexJXdIajagFz7r1zfGxVGW6QXt9yexxT07V24SNID2d
Oc9trIZVW5gEZ4PsTi/CVxTdIpk/23VMO/KCZxnorGR7adypoH8Ls4n6C3yksvVWpW3e1El7o0pE
Z9t2KDoLf9JzVeP0ImzjRNdpYt5YTY8vjM+Rg0V53Tv6UkqvZzRwYOr07z3nhGPuWawi+/6pB8Zn
M4wgaeIUMef2vYMlMhr9i45N1AjcFFXHJpN1MqFeQ+FikgHe54C/asT3kEV4x3TpsgZzp4c+8SiX
YOmE1h9K7AzGp1PFOPN9qo5h39+0PDSguQuiSACcOXpXR3py1mlgbdsk+mjt/HpEFMHSlciN5RIx
msC2EXYBrSZCpbdOxG51THBpWRr2n8jAVHuUJRORMUz7EhnUVUZeR9k3j/s22hUtzZxKvqexR31z
yOjFKRe/fhnU0dOUIWUUcfLBRes/u4E3PGEAJgE/1OFNUzv9qapKY9M0Bn70YgTdTsUmkbaZwkq3
DSOSDa5ZPBp2KA9zYpLlDkVcP6aB6R1ik3r0qjL36eKEc8kuWTTKXsEL3uTdfOOXYtPK8ZKS97Oy
+jmoxAZ220C9b0SSxBraexb3T53h8sgyLOMnb9lLlXR7n+pbP66TYzY1R9a1Ozut47to0t6xGc1y
k7XS3s4Jqv8YTZI5zFMJho/aftNKNG/Z2NofmLxYKpUyuM806T8nK9sffDQZoxtJlDqnirOl743Z
I6aYzHgMw9za8TDQ28DGwiyV8wIB2t/YmXnEDJUfOoS4FRxJTCaZyF+HqlfMsoJ0T6XpfdEmH2Ce
qh+sDSPgtPQ2D4wbykinYyZna9Mm3XiMJePB2DaS9hgGjujOZdZdTYGuNyjfFVW+foHS4i58ueIz
9cl1lWTaMhWw0a2S6STMbN5SusbV1yn2qdo8WUEYb3SX4cHOTmFIMMjpynGPh7Skrb2nHgteyroy
zR5oRPeSQWljsQvhurPyPWJXuI9rL143mfsTG2hKDI8uXJ58jN2WxTuBOHtujT+nHrUZJiFO9yhX
60INxqptiSi6khUp55NzXmQ2/iCsIMglrCJ6/TWNfoX/pMA7NEqMF2y510xH6zogXFcZvdwNSxPp
LNG4/BnkO8yXcV1a4Nf4Um6nhGm3N+MHryPyOS5IDUx8cmt3wSkHK1jkcBtj3BDnobBIgDpeuVMR
ZlKiFNM29arnBh2K5KK6Llih7hAsTgIj+LZrfTozTKj1ResieTFc9iCttmPMY22aomjntukt7uMP
QA40sRZUeImZmL7o6Ay1HE4LbhJsAcG3jN0LMQJfGk/gjl/XDfQacNZbSJdqJ1PvdWwm9gCkO8PI
vpC6KNciZtSuylsmB+xZAcGiSObIHQsxsZg2haN2BSHzNuXZWut9WhE00vAK8q5gAwX7s7DVnWhN
wGFFdkPQn8yuP32WKJNzXuINxafETXDdCLrQ0Bm1YTyNBVN/UoM2zzOyS6DT0SJnQuPwzTF61Ewz
Rsc/uk3tbSvqAxl0eK3O+NCpxWjcJC+I0CTOrHpN8cTZaFk5xbEa15p126ocGO2MCtNhsCA1I1/9
EJaSK4e22ENeZ9EmiV1YD07nLwFc4rZwTUFbKqwl9IJcaIjeu8I5qhpFLU26W0HatlTRDrjLxtfd
dOqb/GGidtahD0P645sdjmcZDMDE7c+0tM/RXL3bUVbvcwlvtKq6BjFsDmER1fHO63EWhcOM84aT
naG8YGe1rMsCZAWHlA5RJ7mvKnY0bCJSNggp4KshfSvbjiK9gY/TR9fKFV9IhsV83XiqeJp469EL
7pKYCeEQqWQ+xLMwDgFsd8IY3nr26PcmN2MS/23j4MbKfSw48yas49uo9xy2KzIOfzS8wr9k41Y3
SVONwIKk6f/MtKvOPGnvZkRGTOUVOgeWXa7k0iIVFqDhCaooLfof7GzXuhIx0tpJ+PZj262sEQGS
RNYYZht/9NZZEm1LHe2GOQMKme6NDHynQxDDV/T1jOvJwZ02phszD9emwhsyRzsf7ZvYEB+04oWC
hsBh10ka5AwjjHbOaNMaMDTdJaZd6dlIE15CLQ7ZiJfW/2Pe+AfiDwtkYbOqYAHsLDjqP5/QcVPl
aYitFHOSO7Ip8NjwgOiKo/FeV+mvgeD/70RGwIjKp/Zv9IGu7tOqrr7+og38+rnf52AQ039rnTOF
6QVCuExKv8/B1m+AEwGMka9wWT27fIP/NQeL30LX8clcMPE6NnP1fw/CjvhtwZ4tYpDj/Pqf/pO6
3n8snfP4lbhELJN/gzPmL+rSPBsY4YOco51ZALSp+i2u2nztl9k1IneM0ZQ4P0ewbQ7aZ3n+0EJe
0PYDydkLFQaAkntrQZOoy+DLtwAQChwIVpjx0a7GbR5P4GHUYUzgpnl+Fm19uCgnLw6RvVN6AQzz
OnXq29DNf3hNcdc5nKwNg2y4NwwInS0ueegyiY7tbe5RRR7FKoH6MV1cCy9iOe0rhac/Y/dY5lvO
weuSKIRFuRgSv43vQdzaE80ZQwDTpjXsMxuzuyKAQSta52tsCSBL0HwVErTt4sCoUwJetc/mvIj7
D9lll8zOcbFP4VU2dXee3/qvvnCWqY3GrLBvYm7/5FaEybAKarIPvWVQ5lDbB1bqqwYf/doc0SIa
0A0FgBlorM15avtDojwC6mI3dpQVUCmPjmcgyBukCUJN9E3FHJaTKKQ0rbJO9HyiRtbowDX0bfgk
tnIjit+XxglR38ba/HKinh5WD2q0XgY813y0cwFPJ+4eQl6oHATUE4eUlmJU7zuy7UfFW4YoHNXo
DQIEcIwk2hez/q7DhKK8dvZp+NZnPEzJHt44FV3jOaUrtaPz7CoaGKgUBk5QBy9mmq/isb6nQM5Y
YT7s1kHHAbG0EgCYFf3vAYVbZyCBwKaKahe6A0dzd3bWdqa+pO9eC9O4V36hVzKV/kbX+Hia0D2l
8cyIHLCJYmhZh3mrT06fE3Uo+RvX5g0P1yNMl25DZ2i4TjrzBxjZA/rPbQc5ZkNRK+JQWSN6YY/s
0k5QmEddWKzVk2bBseo8uJBatC9pUFMZmijj0iJ4bzqzoc9YIYwROATwfANM5KbKvG9EHe+QNyZU
kjw951YV36Q9zA4Js+/UlRwd63TsVulyEoOvRc9UbBdn21jO/7Hx0yQFbUcxrc4WSU93bDX2rvkA
Aed6XDyFxTJGxhNXoe9m3AXU/F21viJWwNHWmL3FAWyym8B0n4DEoGbb2VB9fe2E5ZtlT9+Uj34q
lZj7sjafLOX9BGqUb92ZVZAZ+d+mni5D6r9m6TIT1kRpA9E3VCWmdPZ4xorFG6TmZGe3g9zERoT1
aeGkDQXRqS6gZjBLkrMfEIIs53rL0fGBMfkRIeFD2lWxzgXlJX5t6GMQJ8lNOBNa9dI23dM7OcFI
jz7KcKEYlOT8fcqr24JMQOo67+M0iE3SGwNsRZKgRkt+A0/xznWdzzYKMpJL3maQCI82WgRzziKO
ZeYNdU/o/lVzZ8WY2PyMoFUW8b4zO81/b7CkqbwZf7Du223QDkwkOINWXpR+eD1gqaJIh008eS9K
OpR+RJ4ExRTfpT2bEWwyPHbIA3Xl0QTURBwp3DmN9yxS4z1IF9aoFj+4bDCZxdNzQ2nlUESvDvAT
A9R+IwO9oY552WiHHMVpxzLih6g17wF/PtLA+8M0iJjyiQ1rsJlbyxVnynUZVbPmEBFLQ3T1L3J2
diytEbgirobJk3uX3cAmDP0FsSFQjpzvZk78TYCQszZU8562zW3diRtw6q9RisM/sopnV/b3dgq0
DGfCzKlHMX9AevVRZNzmaQz1paKH6Cr2cJmE+fA6hhShUNB+MXkNmBYotzKrX6NRV9elgJrh9P09
lU2UHBt08DBsPs9+Ua0SZ3yV48QnXxPf4gj1ZgXq0c56LChxsKHoJFr1aQOJoZ5vPb96Cyljv5r7
9pXdQrWyJxxcJl3rnuEVKzVjUYmbHgvz7HcHXHBktPnOt6lEm8yp/93mdia3ugynbe1Qm2Rh/qZF
wNmGYv5hTtUrM4eJNKjua6/4YEoBeePXeu2N3njtLd9vK+tmgwQPviQt2XlZnNwKCFAZks2KA/cF
txzLH/46h0Qa36Nh33FPEYZyhx2JCnqOIv0Z1cyzXcRg7GXWa417gyGQkqxYiO8BYc5F3erNMsT3
T9ZXaxI4OBPPLEItktAGHQUYnHTTkEprxh9+XDSbSHtffJHMluH0ioTcML0F1QrYcQYQwShhcC48
DaZAK8e8LAk/75G/t/wHf5XbfbTDrsRdoNQDqRs4ffDfMN2TbmYgUhO4JrrkQ5ZwD52wt30NjcYp
KcbLY4vlk4XKzYoVe37Mw5xu2OyZpNRKNQFjiOkBmU+MJwdk6qbLKW3tw2hG/iuPvDHrXV7yqCkT
wZ5PIcgFlHEJxydF4AH8TwwapBUjO95J5NKZwcyMvZVhoQzHE/pR64iPYBDXbXSsIXbp9D4Kunvc
XX4EFHPihqFUaTMT/Drky7ov5JGI/w5YDz73TV+UNG115iH3IYz8j8ZDETIqyr873Z4//tdD8zWn
f1V5fv3c76dbkwIV4WJy5rs3cU9zUP11ug1/c0hCIv34rkDwoGTl76dbh2oVsZxvQ3C0WGn+EDle
TsvoO+gWwnPZAov/ROYR/IP+JIUgtCz43uWYbfIQE3+ZgeKMTVLPn3OVOBja/IhXcqrqD5+N7JXl
s4Uf0pYaLQIBZvPa+j6CI1TatdDWXpTTLsuO9rXXHl021CZOtD98mv9EEAKH/s9+PbLasPkDfED+
IlP9gTtbRCP+EcpNOIR0m4rUiqEZ08f7OD10U38JKBLnDIP2PGwHkFlq/OxaYkfOYx0oNq2sZafr
sNsZivo+4F7hV+vt8vmSkF328/dcP/vTqRLnNoa21J6r5mIH3VXvvObdg4RV4Hxn5f2AXYG4ymwc
NSzNsboX1U43jwkRl67eqWqHw5XJHo/yObVYs/lnwnVlccxx0BjVPZWlBSswGyuwQD/WxYsRueeO
FyzbQ31Ho/W5xRBEPeIhc4OzKKg4CfxNDBE1xGtgGx+GFz7D/tjK7LmNhvuETSJnsfyM8fUgze8i
oUVa5XtzfOm65z4H42A181ElrFdE8RQVvNUUpQ5Nv40DIAQQM8LU2SKqHLFfZlfCxBkfVr7P35KM
XBpkOzbmL0UC+AA0JKiauTS2JSXAU0f414AnSt9zm1zjG10ZUfKsZn/lkSaZiW0CA2e9jL0G8Eld
WGsp4cL1Lv262auy0rPuYWzFVLOGsUPQrzmYwXRsJgvhgsje9FCX6tYfQSnk9OcwRDj8sxA4TvM8
n5pSssAU7i739KeoqRKVbCgtb0+LLmWPw1sZ9KwNse1XfOsxu+CWbkbWMmgCAaTCbLgO+GmvoUHB
YXfNuOHi8ViAiaBpiABfNV5zqkbCLqN8kKk6Vrq+qFZKak01CE1nnybyomPsOtP8IQT1aZZ5nEJM
UDlbyCRgn6WPDpUNyKdfbXrklLOtAUsa43vBBtsqgBORywuMzwTq5zjCc9HvdgKeKm3wBi1AtxDf
4hjuM49jJiCtml3I1eCnezOQd05RncYk3swY22PrnhDlfRXRrhONK0aTjcqtbcxe58qr5wN1qiBK
bV6+U4XFQ6dnfnJnWSemvwNslBViBShektgeEW/dFA9e+qqm+VpJe8MifYVzCINrvLGAbQUFHAxo
pFPa7broMZjLdw0b2xfJlx0gJej22EB/1hZfOnHIQIzb3qyXzHz4ZCfZyxCZPzC1XCFf3ERFDPoc
oI5RVqsxrik1fer4erKC/FE62Cc8JB9u5N/nlLKxzE2mjTO110lqLMbu/Ec5JtYm06wU+4JqnVLM
t1lieJSAgDetEw7e/Vg4K1JfHB078zXoxxvtcEKPjYANXNVpzG+4KCqt95nL9e/W3sVq2oOnB7CS
Lp93F5mvxUD73ZyW4woY7nuP3oEC6b532MpXqY7O+OvuUaumvWi4c9xevllS3BQhHhxXF+uK5eph
aNxsh0HmNaNMlS6hImEz2LxOpf9GSJ/GXNWj3bbumiqaa9ea+GL746hsKIpMYY1TPig7/lGP1jll
J8VgYRKwT+gs8e4CS+66ecReFRofYTBex+RsgQEjmMTSf0BzYguKo3A9FFN6ZeXsSCW3Kx6R19gD
URLwrIG0aUl6U3W0pjLh0hB+TRzEzWbMNy7uMEgwzZ1wx5xy3dl6HQYXp7sj0t0YSQJ2AQ4SG8rM
vrWcQ0HbeF02LyOwgKsm6bgm5KnyGFkIBuyWul7ioa7a8ktEyDn1u7CGrzrIz6EL4kuV7O2t3uOd
ozuuCoeKz7lLxrspKDdWBHwmMcsjZOBbNwNYM03YD/tv1ORDURbbirif3WQnj1pIO+6pjcZfjii9
9SltnP0aOSNct9ZknGXfLhDExVTW9s984pgxVUmUAlZNBLqtwnogipPlUiQ6BXeY8qE5kVFJul0M
IKKz0xNlCqd8Yseso1BduTq8l0JuzdLcuP60qUsOYWHe3yayOzsGOl7Hs47dMB7TtZVTtFO3yKXf
zFh7G2eFbgsSHTbjmkZlNtKNb4TrsKkeusS9qOTnjJ2OxTNAP7XBtH3xAROHitnJSpp4z3W6CgHH
wymodvnwZhn5NTXGkBZrtGt27pD2oGpvosE5Z/Ez2JmXVIxHqsSXje4iUIkbP8sfY9lTnArxa6oJ
jIZvbMN23dS9dTYx1cgiEB6Eh8JM9jOeuCG1PpoRoly6FEo2hnxJ6gGoI5pdGKpDSxH6NLyN0XwI
y/ZMQRXGcfdGG0Jc1WH73jvBls4n3JA+6qK5myfasEx9N3v+tuvtD63jHVvZc1/0XP3GJ5/wF4F6
uXH69KYb24PJNmlru3bMOorjrVWxmu/jk+EWa8U2ouy8dz1OIJPggzNgi7o4FqVLlxo7BOEA2AJx
6Bh7A1XjqkegqmixHWw2z93wVAx6XY0A/Ev2UFHf3JoorBU0pSuB0XO24i0NvHt+vatyolfTCvKH
dOhu5mRaGbP+avnXXIKcbabTMKnrtp5wzOut5KZKnfJopdZjGc4PrQMkHVbvxBrQ9oct99jB96IV
562jwokgPRijsVy3QXUdFuMuzEYoy/bB18mWrmSshwp2EV69gVzFWIWvc0MEKKSmiSC85TI3LHhT
0hK4LuEPkeH0j7jzoHJ3W9HFW7cYt5w5KKYX6871jrq22X6JaR8W1aGM7fLKluEZ2sSa5NI97w9c
imhIPZV3ma6fCrxuynHuilgcq15c2H2torJ4yUikyOpqrIlANHhVznP3VHc3PdA74S68teJIkQFE
w3o7YjlwiFsnnV5RB7Yei4F3bHpk20Cq76QFqWl9PdbHgV4R+0nox1g9xt4hKR6h1qtaHab/y955
7UZurd32idhgWgy3VWRllaRS1g0htSTmvBif/h9s+9jttn8D+5zLfYANbwOyVIm1+IU5x4xcbyCp
FMS+gBEd4irGLhJl+joyuFkh9LSa9VgBBqi0tUJMWLcUhmKxz2Vr6c6k73Gy4EOZtk565RJMY+8B
REjdt1qiuD7VfOJtBZa+TQttG+VUIMBc9OMyUEzio5HB2z4EDWXoc9jupU1SZn439rdD3hwW7J0a
ePZ8Fae1N7GEdBu0s5Jpit3dxgJzbBQx0LGvm3YDrn1LwM0UpN5A5B+qc5tNu42kQUpA1rWfYf8a
B9+KX8sGFhuY2Oo7hy+h7usE7sYQD3gVj72Kd+w4K1ea81jHb7Wr3jnzneI2x8AVbxgj8KYgyzR6
X82vTP1FKo9qAB/G3DdUYhCTViYCShaQYcoFDF1sOCi9nxYvhvDCGvx+cRlZVFbAUmPz2XZggJUs
nlF5Kl2xVzXds0r0mzoQWKSmSc1+a2DOFvaIMmDRvlS8J9yON1Z/I5OnYTTXusuFCT4svVGcwgsI
Dkh0hRJMbowB4GwpfQvuX5GxcDVglt0tKqJ+AT/Gpt9b7+X0AB3eYwXHc3uDl8Qs0d6oxWvef9ka
PpgccEaKSCXxBvVFtW9VmfoqBJPqw2GcNeIRbbpLXDwn2qvLWxyPD12z1cAuasN9R8QzK3gzuZ8V
qvqHuHvWWEc3D2kE0gs8ZoGxzmLvpib3A9OeDAN+iMoWp1vxmZl0BmxFZfCplx+CMb/9wAjb7K19
H1TrQjBzZjYtU2s3ItPoy/Y7W9h9VyprxY026czsHGBhAKA5SSxC0/T9DFBvyPbcJs8OCtkCXJsW
8/2v3gTUvNG6ISwa1fvLv/dfi97uZ53cj+aQkCqErrpj0n79tfvSCqk3akdzyNKDVM1PeFpEsHz/
f3uQX1q8Ji3sKME6gMnW2CvL8LQZrJ0q27sfj/PfvIDTVF11EYr+9Ib/jYnG11D+sn/789f+EKIu
uy08Uhb6UWKnkDL+voCzvlmabqAFxScuDH76x4gCuSkrMQYHS34v67k/1m+G8408a4OphYGQA/Xq
f6RDhY3wy0WoMwdhn+cgjUPVivv8rxdhFapZgDARAn3Z3Xea+yzT+MmMWigpyp0dqGygQQus86at
tkrZxKc8RYyAooiWkyGGHdL+qbNA62cf2kl5sLLUh+Cyi81sa2fzPtfG75oGBLhTQbvaYUTSSHcO
sey2oTGvCFOtufa5mShBTmp3HHFMjYcuYZ7gLGODWeyJM74nKKL28mk4T9MS7uLcEu+JWoLeIgxr
gO5Zc2dJV/eCKa6/AMfU+9Fq0JYwIwRToW8M1oJUkLcTiagCdiFKme1Yi21kMPt1nXzYkrXC7TtK
nzK9ek8ipAaw4fs+fCwKvJJ2i6wFC7sCDUjEOqrSSmZeLuTs91LPNqzNwusYU8XFKfBo0/VA7eU0
4CRJI3c+qJnLuqzllM5s+vksd8RFQiHZu1ZprOwa+g6m3tHhcKYcwr6EBUE9WFNSv+gWdmHibTdI
c0pA1np5W/JBgjwx7c/UKlveQA1TY9lP7TM7MWoUqZTerCLMAcKmr8m/GTeoAml9Va1a4kVwUuq2
9JOMpIcKZVvd2STI6ZsGOd80Q1BdJHDSYJugKREwp7o+syo+yYhePZv7EENpMXo1exo6Y4R1OaMF
LdL5gBfRXZGYLN/Q4bGbdRgZ68XBrFJji9OIvkMVz7KBwTeg5KvnHk8U9/76NRpYF2AeyzY5Z6Dq
jgg3lG44hAgDzUG/KzqUgq3dX6PAuRpqbelJUBPG+XQuFnlhwu7rh97Qtb6TMMj6MhTMfOtzgTSx
R6JYqZpHXBsCRFm/KC228UXNqCyOU3NROHZIHW1wYBKEVIUEsh4HnLyLKtJAHhksOsmWWSNN/bib
kFDqIox9C1Fltagro0VnqS6KyykRX7HlvgEWeGNn5Ju/aTMDwQtDrxksyk28qJtCENTpaBFN36Lv
FCNKT0yzRB2h/bQRgWqLGnQaaq9HHjqiQm1k6sU9pixZTO+V295mdf9hjw4fNfUegumTnTp8dYrd
QFEgApLf5DKnznX13pbjV6CYTNZwSlXmV4CQNTSlj5S4w98wL3/d3vfTBKVriRFBBlsih4W3RRAK
MKJBngzksmrt7FS245i7y0OoUUQEHUPLrkbhUQzhl5mDVXD1+lVjAOXNwoTjnzuIlzraHgfSTDkz
98hL16aOrDKfgY6xcuLsJagbB10yK6hWkuFiTeD9GdP1LZgm15h5t9TPviFa1DGL1wQv44ZcTz81
ia0tDOPck6/BFounQmKpsmG+ujAVbiudVgB92UvsBj7MMmdX5OClCyJvWW1DMraqCpKXrnanyEzW
ph2sATpWZAdExH4UdPyB+5antsr2k+a1EdELrIoPgm8viUF3iNYXFOT8IuQPSKPEqmfVn47EkgTd
R9soA0jVrIlOnOdvsovv5tB9A9josZLFuu/STxkNm18WInrfPvdz84nscjvC1cJ5GBzADxGxSkO5
HkN3rzAya+Gat7H6Mkv1cxp7ggO7doBIXkB5a5D7meON1KFjZ6a+a8rie9XB5ihUiHuVWn3qMeBv
d4o/UkYDnA330tLnygtMI7gqiem7MuziI85SqlmdOSfqYwthocP6tuovDbh14qauFexnWPS2LvPi
oTcOhdVDo+m32IS3dW97HNeALVJBvo2pr6uy6HejruiI1fj8qzjaSde+TXVQ/IKZHpB7W3p1w2Dz
/xck1PkWg6Z/K0hI8fnLvuS3LPrld36vRsxvjs5uw4Xbath4gyktfq9GWH2IZYMiLAG7FQfMn9WI
/c2xkVli64D3uui5/qxH7G84PdgAGth7ya8X/8m+RPwoN36uiXVVM3RLp7TRl/WL/cvCpJBpMGmL
bCTqkGJjVomQRuPDCkZOM/huX4KqwC/mOPO6cSFuFzs3FmJnNtM7gWTfNXAHeIdiJgDLBCJrXIz0
qomdgd3sSk014GzRPG+JQQmYTff9LmKEsVY7lDNx2aISbj/Z5GxKV7vkZc70tP0elriG4zGqPEJi
10WCxtoq5pM+ABdLtOvRMaE/K9zRfuCeK/GZor90ZPZAjPhnEqJjbqCWypnJHnN5vw3wXKQEJ2Pg
Z8XptjAZ7Voy4BMJCNHUAMehfUHra9ZpY31lQYh3tFHdtZt1O7iyiZ/MBfyxUCSIjmFoj6aOsU2E
742TXKi5Hoaq+SiM4BY81Rm73aY128dG6+CKqRtp82zxVJ5jpqZ8JyEPWv3RynQ/xuDmuP2NyJL3
GX6GiEEczO46rFNmHKmVXNsVzX0s0sdCle+t0nByhOG4srOB5WkcJ4jeux1rfG3HfbFc5WYaHasO
NSRksgtwLJ6qM1W+URjptjPcWwbZh2mxtdblfA619CmM4ksaNmx0pfAd13iIEpDSVXudORMc7uCu
LorrVM9PQaOQSDRGz4LilIAzjCc94EOPvcYN+7Zu7WpVurbT7soY01crg+66rIRWUMQ6nHidPBpJ
cinKNCL9pb/vxuyC6OkJ4RgmZfHZ9eSqMAelWZLDk5gkYX1MiFMXgav62IzJl0jTK62NruYp2Khd
eGRt57OmPJcWtHS1fhxtJVqrgvSaeniDp3Gfjen9FEtCuUYGf/lzNhAK0mkctY7dbY1m+jAoU8dA
v6GNiHDtzkxiA3zxSVoRgNeucTt5U5o/18xrN27Sbd2ivFft8mKmPE+7HO7xIpwsJdq4inoPTekq
D3KGYHWPxi30kpmIhEZj2aajMRgqhZymfpupNnOR0ACBGKb9uhUE2qRJ7JF6SY84er0cegxUxlc+
N4hlR2vX6X2wThwiohxWb05jiDWmgkcLwyfb1odm1Fqg3QmlkRV+xoF7Vm1A+W4M1ZfsLo2unTQH
w6j3pmP4qd0cBWxP3gP7vhTlvsrUJ1mxChl1CSl1vOnI/Zrtgdwf1ez8QdHv0IA8LKcYnzpCNzNj
DViVhJmESVusxyL30k47FmZ1jFlYTKV11koT4zvOkASBb6kjc5IEy/TSfgwDFPbteIYh89SDwh3T
GrCTTQbNjMihx69iszxklRTK6VFvw33TzGKdUy0zwpFkHzhMQFQ9nVjHmFBdZ17WAmgKNHmPksL0
KgcFdY5uQqnGD4uy1GtdlmmiQIqvzd1JdsGj2fakR2bK/dALQsEshHhgirFWKY+VirA/qWIswk48
7IOSuPiKhDYOOA124gRLx7Rw6BoW3m/pEmQ1RCb0m7B/bWKdVxzqMKXwdOjSfJ6a6LZVrRsmqArL
AtRgI/Wv02HsGIyFWxCNV7NdtUgmnHxvybg6IA+vaepSDi6cIWslQaOcgK7D0MqIRy37W7BYVHIJ
NJBUFAfmotCNsCgxRHlz07H2Adzq+7HBI4NA5jh1hHRNvXWvoIR6ZP9meVBHLkVHsen0NYyuFpVI
NZO8PI9MuyCR+kBOnwFYvKpYClfcuQhQGYj1TX6wRO0qXFcD6T90W63flDPWkDgTp9rsOw/LtUk1
OZ1riySYUqeWCaz0IxsngHwKIQRafdthwUz6x1jDK2hwlWUoa9ecCLfhPD9kMd7fOSiNJ1l0lU8L
PHqJHaUXk4DYrRvh2yPuDQ+UvFfzOGZ4bd2n1cC9S62u0BPVq1jpX0J7SUcehy1xZ+c8D2uGfEnm
p/jWr0GjsYBR3ftYYfESqc5NXbZvuhmTNqLIcA8rLn9EamMicxIU4XymZRiAt2rTFzeKWk+M8q2u
5usqmFooV11ODokG6ZGOb41lfhOKkBCG3EYVk6Y4xpBWkAXD94Z6etHNaDRKs6l7mgp5kKCtI5/X
OQ+mD6nLjT6QPx0Y2vfIkW9WX04bJbQuZRW+EXb9MjdMkYsST5vrTH7Tt5o/xUa7DRMdaAOiHwA2
LICaGp9bo0gPDh2xb2ZenSsocxFZqXjenXaNfJ/9k07hmLXag7s4GsxpIiQ0Uk59Gse4uSvMBTK/
EeZ0V/NlcXNPZ51d9daujUaF250loHLMT6aZ2PBzk6MTFc/o4jCBScYLdAGPMjFORD2Q90ZMHNUs
wseS1iEk+gjK0cm123v6+LfJ0ciwk3emBgXESnvPKrJH6uiXJLRe0PJeodFFHJcOziqN5+sO5zhy
TtY5bnoqx/mSDgneB2WbA3btCuadmntCNHwTJPXZjjq6ijHuiZqyLuBFiSoSaE5jWU1I+XPk/QGm
/jC0/HyeUcAuIsVYdR6djqFDmI0A7SK4AF060vUVfmOwS00ddnm09sS9qOkljUZfmrwHVZev7bbe
LtOZaa5eJv5/6PODwXABa/oxVwdrpQpT97lmIPkFWDyNhJwEgSaXsy8m9CE0tkWUdms4eO9hlbYs
o6pXtY59HYvMmLP6zxxsH0Njb38qWP9Jl/LrSAp5OUp1E/moWLg1i2rlJ1UK8JWp5PAeYCrhpmtn
ctNbPDG0C1blDY12NXE/pCIEgfFf3zJgZHeFzlDvfzcR3L8RsCd/YV3+/lt/TDAdVcUpZ6DUt38b
Ev45wVxcHtjKNXIaKNv/6BlM9ZsD4RI1qEUBAEKK4ebvXnp+pIPIFCo54HT9/1nP8KvESnNMA0Se
ydGFjomJ6V+vlrxsUeyU+MXyyK6YEGU7dyg2oQIfOzbXSkZ8sJM9/fQG/cMVigvil2v0x6PycnnJ
i3bqhz39p2s05GWPcVS7gG0b8ovMmVyfZN5qDlgXtdYTr63JkaiycKeb0SsVmb5ux1Q9SmJnN6qD
xqIZ7GJTgfNxcna72thuWqmNsDjr6taqGQbx97MVVp0n2L86WixUkDUIEb+zmL3lPTD0egQQop70
yjzCajS9xGm2hjHfzbI76cF8gcTuk920LDL7i2Bkq1LAObLwlZaQsyad9r10vhLDTL0+t6otDVmL
sUq9FBGqWTVuysMM1lLLle81OZyR6zwOiX6HYBLhNCQMoeFZzqZ3nb3gCpQVa+9WWxnph5K2pCpX
j3KglTLn4EGGMOMVk2A8ydjGdmvVt1LW1jUSz0BP9pUOjmlgRdgEm14ZPVHiQFdcYxcgblpZTYpf
s2np9ZTskQqJITIc07GYH3GNbalGriVcdRvi3DQyuTSc7FG17GprdDWSGbM9V4wTZaTfALFcG9n7
OE9w/sLaT5yK7swe30IkOBmWv7WouxciYld4wrzOUFB4lHZ0PWGQYJtqfSDKhmU09g7Kj+Kxbw2o
SyXrQb2/n7tKJ5cxon9EkKBZWxGPh9y45MlXRGQGc3YQJuRDu+p9m0Y5i0IUTaOJEFfX1FsCyeD3
YrKOc/PGpOaMkWXEC+ZNxvIYQQ/kMniaiSNPovChVot3A3OfNWZbc9Rg0djDSwNRdBhpG9ETHejj
uY30W8NkZou9Zk1og7WqJ9Iy1UnBNpHu7YF6pnmn49wUaGdS2fGgBbQY1e/QOqkdY/KIYLAiRdDS
RASJjpTCXeYjhd1ioLkaKgyy9A7dAkvA82wPzUdMqRnlX2aVHW09pjjC382c1ixm36onZI3jcO9M
t4peHcGznruo3bhxuW0hSWLDeeitxh+Jf4gUh4q+2huUjQIhimLl0S4MAN0hNRqs+hT0n6CzkJVJ
rNvhDeaKmzyXkA9EcalHm4yq/qK0yVkHK5Pa1ikdAJnm+qWS/VNQE/qslL5p1r471SdDty/EeOy1
mJm11CqfPmiDv/OgLQRXE71Rl+WPWi7PTdMe7aB5Ft0S0Ky/I6MgOGmW5SZtosXdcu5neaOV6Iua
ykECEyGZS+YrI9F2pRXgbC/rmeqbqDeRqkt5lFIgrTrFbHwAhC9mYpIXwzQ9SNwnppzDDgfwW57R
bNqDWCVRzQg1aW86oeyrsa8ZZvC+aI1LKWZF7tmJlyaXCCzEB7l7nFxd/ZwnYn6tSldeZdqPJ6OP
Ar4Heb+hmOALI8sviz49LxKG/cu/U6EixXpX3YnK3amuLLQdCwxxZdTiro/kq9loBwt1UoC4ZN0k
Zr9NIX8Tdjbh2+xvo342Vi0rJdCP8DCiHNoT93tu32GwaRolvS2M4rsNlpzSLkp8mZCUoNtDdI9G
ItpEIjnVBDI/SlwJT0mmPwRtUSHLIbm0QZuCqutDCbPcj+2q31oqvDFigduR6yDEUDH1I4IHTRQv
wmwOGeAdiUMDWwwcTvLD4BwO60YtHhxb2YSN9sTijkzf2HycFOvGyNWe5MNUvxSNCwAXYc5KUYzu
quCKwQIV08NCd+sYMm9pyWjI+7BdGXl3wY+ESAUCGNz7aM9Vvy4r+1OWLdJ4SrZMWfLi50M3xTdz
uIhgM+ug29aX1TgvrebeVUXwHbJF4lWyOCZZdQrr9ljb8UYdiM0zrJ5gnvbZjl3WYjVRnhnG5a5Z
3A4mRHaFe+1Ktkx3DD4aejjboB9oWkxQpon8CXZgTd4Z8YYOzf0sx4nJmP2hacltPzRXUZgcpyF+
TRrn2i1NFMftGWHzSxY4OyhJzA265xnppJ8rDj20BrLTC7OygpXZU5StDGkXX+Yc26xSLIw0KCTx
WQzGwCK/LDBei+jZZsm4I0MaT0jTghoJYQsX5C9UwM3niJFGMsUnAsMIKQpRPihyWvIh5o2FtQzF
VQ7SS00+ZQ52vpiya8ftfDtbyKIN6gUhP5Ve8VPAecjG/IApn9LEmzB2NsRonAM7u0loAgnLGHx9
4NJgqgGbAfMCM6ypWObhyBmE8145Kajn7LUssKIp9nFyQm578Rmj7E6x5tuhQRtRfgyqsm1ExUYA
BdegvRWEnAUM9QbAfW6s78xUueJ+tYJ2FpFFjRYsYc8R4fJQg2mdOrjBuHmh3/xwq2g9Gv2hMuVV
pVCcp5M/Rf2HQ2MpYFKhzGYvRntEGU4oia4/DCScFwE5IZ5b7vqKkJsNgw/+VL9wQ65GwleGslrp
ZJy6jD7XSm1sQ8u8AmSg81EoOwxn6yqpHV9QXq97xg7rKroWPHNM4lrQoV0lxWOrjO5bpYXv8Gk6
Eh5VvtcIcRXXXg0ocF2w86k93AWB3A0WIPscqxdEQ1yCThJcJb1+jmBzrUhiYvUwUB+oaEpXTYOb
WwO7R1bYako6evaA9PhmP2j6Vm2GY1tm56TND0UwHhG2XQF2Gv1qNK96liCksZ9KhTxf23yzVDPf
QMllsYl6sAz9wDbPilU/0v/vnDZfXG94cejWDIqeInb2UUGgYjVcg9/Z2US05gT4Wmx8XJLc2bhw
x+zQheXiyG2EKWCzc+LwKUZfDJdDZGcykSzf7tRbTnd6bcIqmDnmgJWnNt2bYC/caFm49aAg7KkY
NkbmqI8EcJ2xm76I3G4oz+AGiMY1F5U/RlwSExfzCGCXZiNU57Mxyo1ryK1wGIDNQX120+Joavrr
vxevfzMl/Fq7/tJfBYRNoY+mYp5QyPulEYHDrB8aXSCwqjfhxO5YB9CYVxVZs2GJQn3g0FMM8Z4E
ZMyb6fJlrV7zIdkHSn0NNWv0//0p/kNN7yyeYBN2F5ZlZ1HO/FRdV8qSHGTyDEFPbIXbs4Cq29SL
EmtaAdE76BnPz4rq3xrP/2YNy+JugXT109v/NwnLYoX+m8fmt1/6vf2zvtHGCXzi6o8PZUno+2Nl
5CIzgPDiaK5OG4iE6f84yPVvrHBMMCYO7hxB7/hn+6ctiyZTJa7Dth1D50f/gYPc/nsvBnCcctZm
ecV2zP61AxyFFs3NTBJME5KCZlEVDmDPuXYGNOBZthOd3NssC1ZZb17UMnys2tJZk4eXfA8KkTLn
a+JLMZoVm9XOvXYjcXGgJtKviHUSM3wzMvI94cI8p8SUreYBiSjY/1Wmjsy8ph4XX289RsisliF0
ubFICPKcgeWErDOC0oJdX5rpdkDbyjA1X9PwfJoRsHW4NNy2DfUe3ih0EOAnkRy3tsCiosXi4qql
58rkaBtLTEG6a3L3EE/RuIoL1gaBWl1qLceU6sorLTOfCUcjCSS9cfBSw256ynq8kpO4KoDXN06w
M2vsvDZfeQ/eD5G0haOda7Z6YF3smmgC80twKjopzjljKN7CyTmOoUCNnr+k7nDTxJOXS26ijUsk
p1WwFyglwZyxCVLXJewpL1DRytdKqO1KS4vKj4kG4uznjQ/G+dwRXpLpI4I8rli2vma4dqzwFl0w
gMUOhEcYLtHpJC4q5nDsAxYTZKesUNM/zJVlrSJl6HHyZfWbpTjDelaVep1ZwRVUM3zqJnNOJc5M
chAW4I/KpiHslRQ37HyyLY2aRMtdwtuUxN3rUVe8mDYL7lKhlC5YhUcEUUgoaHpdXJI8JSDBJPE5
EkivU+5/uHx12pwuw77bosFFSv4eWNz/A1vNnqNCs29LZpVI0ifCGxLQrTXoybUdFKcojHfIEYOT
0oL7BJF7FFBF07KnsvkRjZw1lzJI5Gs3p9NdNV2sUhfEar+WA9E/+TyR8e6EakAWWMCcOcXNPiEt
ueYvVB5+T0+Lsn2pcafV0ncjrh/VvrkrhX3K4+KhVhhvF+GWzmgnZvFQZvINuco2FfdKDgjInpbR
wHrW6rNA+OtU9W5oSHlVsB07RPVhEH4cI/2UsrUFsPqBRcLnForgVJ8vZu54A14GN5iwTSpEsOpn
pXAilD0gh9BtGEvVjJJDeO1cbBK4ShJOr44IxlGsTcZ9pmM/AZOBKNpoXnN5E6SnIWcaIMewUMBh
NPbqi+L0D5QGOR+otU0EiUzdMtrN2TPkuh4fCjc8ZrWzzfCrg1pp9mLudqxEr0ZdnJ0AM0jcnacw
ehVW8DVBg/QTvGxETK0GlGN4DdA0Mcxf1a1BnlciiBHUlgwlyagc4X8UT6dYzB9dU9yBuWHRQqzs
KPKdGg+vOW59VbSHCIPsBMPCZWu9wvPgY3g+xyPk/cy864GypuDwFLh6PqbRXa3U/pjbfjwaT+PE
xoqrC9yEzXqq6XcNuugky8+xhkoqaTs8ZQjXOeE8rSruKyM6UaiFqwC9bpJF+zKyH+ou3MQ1497C
3IVZxjSo9AmuvJ77mAMo4jOZ0o6pfXlbCxdYl75zVXdn4X4tevkhl67LjLeZI0DQKocKpWxbBafK
ID0ce/gqW1RIQqZbweDHHKxzNOXnvJ5o8xxehpqR7oj1Y2VP+UMzTdd5Vuz6aTxYWejpfMwGkNsw
wSUcRteaqZ7DiW25ipIf7fq6M6ptJBFc11OgeE6PAmsKD0WOIa+mwxjcfjcU47ZtebkA/1ItBcbM
ImoEpYzFE8uHvus4Qy1X8UZoWaikoAtZHfl/Gd6UZnoSLN37IHuNMuVUzBF2vdgvId4zaim3tmr5
QgfSqrnVUu5fl02zd835bDndFV60Y9jnn+BTCEectYPJXI7v8BYxsadqKIa1kBRBjMXm6Fw1DlF+
dvNdqRDCOPaWI+bSN9XWlNNbOg2rMYOWXKgv5Hl5Tu7uAOvvNZr9lVysNUXM8QbDsHKNJ6B+FbFV
JcvqrCvKd0JkDhJPiFJILxzYAcxRPPiIHkk5NuuqPYouezBzsZ2SHAwlglKKOzAFkuJ3sDwXXdp6
mkD7kuB91WrJqdFzf9bJ+0rjZWj0I5hBzPsk7G6aiPFbINxtUWupstU7dYZFoiyN13IMQISITAJL
qV2BMbkathub2K8US5odfdrk6L5ks+KsZxxrF7bg9wl5QImkV4cboStv6hg2X8TGJI+Wor8i6GMr
NyP7agKi4KeWMIg0Cc9koZ508GttyrRfx0XnjlqyjeP4bYxmucoL49YuiN+d6uyOq4ug7/4+s9rK
q818D5iNsAQHl/esatDU8oT0LfCURcy7mxTaTogYM09VcWHmhzknqG1uSAaHOaCso1y9UXqDlVjF
zK1eQuvZ64Zkg9e3HBMfxtADQsnVbT5Ox55uuk5DVs3mznKW7IhW3o0IG4NwBqunsFWps/CiKdap
17Utm23LNyThQEYEMAORumGZZPtJH/sUN1WRHNqSlJ3RYAM6NBdAh9+tgJcA0P3SM1xdMex+Cgs+
3Lpz16qkiXK16TBr4OM1I+C4GciFzFyZ7mTFNHwSP0LN+l0JnHGdViOUcfMtiNMzxcYNG8T73B7e
LGfcGa1Bvw2hoR6bBwvy2MrIptt8rJ8DNRlwLaCtzXre10Ibr6XT8qCFmu6NpHoUS7UztXvyTzFV
VMVx7vFOVKg9glm956uFTWaR4UyoYfEhkCmoqRQxbBOex4BlpQgjMl/qMjqWlhF6ToHHCx7+PWmG
56mZHQBl2XASGl3naJasoSboHlPnnBvEwWD5JEY61fGiHnDkFNbnSCsE4fLcWSSig2xi2lJOhL7W
OYaqIIvIrbORo2U2gy4jYJwLh+PNdht7wxB8wJxZM1uaSNKoAW1HqutuEgYLR6e0vSjPnxHGQSKw
JJcj/nJ672DfJCN0nkrHzj3rlh/rDKPrTlc5n0gPHmZ520SpZMw7vfdzHPpWR8nRpd8Z/u7BdYjV
zKghq1lVJkNrbyNwDBQRJ/AP+SFRyQ0A7n+VqcTESpa/QLEPmjPyfZoFANSKsqpSW8+xJ2zDpTqu
WTab+8SZ7YOMBo6aOkx8FSg5Rin3IbTifVUV10XHirBVgMgV9LiroLcWuQK1TSfIoY6UfoNqXPFs
sB9rJnTEB7gPlUXgaKgy7Eui7qFhv0KlwIUeERLGVRcSdpA/9hNTkK4DJ2thlAP6gKWl6e23Nh3e
siI6x8iFfJEwfg1KeXBmeBoqevMVdNlN37mkynBfb7Jik7U1iQ541lSde2BiIsJtrBNKwtYfwdyt
nAhEboChbTVP4+x1Ec8EqTS5tbOSw0nLxCLfhIdp42smxe+FXQooQGpNRuntmx2IF70av6KlHsMu
t7ez6S3s4Boya66Ps9Bbvs7YLZUmsj2+/rrXtBL4XCDPQ5c95jqZjpltQfTDkGLUS03SZpX4Tcb4
v5KOf/CvflbEgSFwLaG7gkaYAHXjl249CXq3Zmrs4IhEy56o/aM7jhv8PJ4j++Ncu4eeef5UUTu5
hl+13U4ZwitG4Mzfu5cJbZxhVZtYMnro8QIapI+WyZVozcMMQ25lGcHTGBeI3IZru2Uo8VMr+Q+b
smX79vdnbxG2p9Kc8WX5ayc/FVwgtSFB6M4ooAWWf8hFT2WNqgcoB+1ZcFfqyi4P4of/mwdeaN2A
ISzz1xFCS9RDmWuMEGyz+Cpy/HWq4XKaFl448k2Hx8x924W5B0vv3x+ZnvcfXvKfj7z8/KfhhRiB
adrcyVZpkkHqnFYFhjM0GGttaLZVa+z+/eG05QL461tsOUDcLGsBuRFczgr258crSWYrRJYiiDIR
WhEF4czUoN0rTgl/Nm5zA4HP+CR60jEJC4rVJWBKPypDu/7xRP6bpyfYdZhPoET96SP5+/zks8n/
sj3/6bd+H6AY3xwSeJhMsOfgH8tH+PsAxfim858DIWEW8mO1/ucAhR/BTuTy1chxFERC/jlA0fEA
qRr/Y3T+G9r+PxigwCL59QrieDFBnRjY0Ezo9r+Ibim9WjtkVIAudF53gU9CIKNTe1uiap+TaCf6
4a3G3eGi5Oevbykk8Mww3saYAoEXExAID2yygeM7eHqyNvFjbstZ3vqzcz229+SrQEtCUVp7JZZM
EtBb4wou+Ulz0exl6JhUtkUGps2Gzflw3Vj1S27rHi2Zzyxiq7KCa9oFsaaxdC4h4T3EpP+k4K86
YpTNmbAfNfXqOfrQMTyMzgtxr6vKRrxiXw/K9wZTDHBuOKbkimNYDVPHyyt5S9rQ0VTgKOf1OhlA
h4f5q0zUXfc/5J3JcuvIua1f5caZw4FEj8GZkGDfiJKodoJQi75L9Hj6+8Hlc++2XK4dHp+ZHdol
iiSAzFz/Wt8ah2VoCm/eNuQGwtL0nXODpZqzRv4CSz03muNaxBIs5mLxofRCS0MLYm9T94tIK1Z6
19wHFoaExFwWONoG1/YGLVokWGhBNCwjX+yLENNgD95AUY4NG+TRSHftCA7JQBIRu1aSFEnFKSqm
g2Z/GuaHHtz3GUY8x2BE+T26aMqxONCXhxGYCljjLTaAJlO+0g0A/Pyn2n9R6fjkNbHOMbJisx3R
4ZNGF4cNWTZ+Km7ijRZMcUQWvi260jA6WxtKT1ZMu5jehKseRb6jIztIPxUbTFiDb8wy1xNHFozS
lzSoGMCrO1Ad1wA4BpY4hC09AYbCFJwPIBibuS57ZfXtusGvVwNLyTRcS1WUbfRGHltE5TmHWqjB
rZzGVUKxD4UaD6PDPGsu1yjvQqXZFfn8HYaryjZujbn0phg2U9dg4NXGbS+CvT6lK1p2txJUIhDh
hW72dDjBx+aIqnDijqJTpWmPhUUZX4Kxq1iayTHQ+tM8VqCaSnOiHUT+XZNfB8kV2jVk3fxbd7TZ
gTbrQUGATlSuanFqdGXVO3Lplta2aBifg8p3wIHh0vx25Cd1bi8B4JWoe8wi7htbB70QqclbHCno
GvHXqNwXNeeYPio+knIms7C0J71yBA+wcJyP2JCHhlFNnD1Wmr3NsTuNAjqFNhv0xFul9mvTtBaO
amzrBOdeqNRfuCseM5VNClQKckec0OgSDlVa2ce173h+nl4Ddy7U4w9qjdH1zLhbq1Dn7byZO7ip
xx6XlGzuUpNJrt1ta+Kw+6nJygcCZMWeJPBTqxpHnMWodPBexhunXwtaS7Xxu3fpe6WdgMasJArW
RnrLRmrdOflZocY+tId7yUmHW+xQuOw2YaEfOBTdGjmVX4l9FoyL+qTclCoIkQKzKK7yRMEaV333
Cdfv9OrIjHH9DnvSwp1MrwC44RebuN63yUtGAl5RbkyT4/wU5Ycq6FYtNQLU5ZzHkKB4Hj422MHD
Jl82w5H+6fcajyvtgBE4aZMqxv5YZrOoWUQ7g2Tzsu0Twj3EnMWobHO/X08laBkCh268ncPUVrJM
irUN5oB4dEZmbUpPEjy7nLPq0dpsXcg8ACq1dcHxO2OfDE+8RejE/gIAakuTGdZEcn/6FlMwH5kx
A9khI2mLpPWmzoU1HW9qCNNlc1eWkJHu4/Q+4Luprg59Pv0u8O8n7eob5zKECq1TUDk9+O7esPCw
5/vSfBVZ9SiCmim/jcOkag3GomVB5r9IKQZi6qTfcr4BW5gzSFYc9s/gRa/6hKIJzwSn51w3XnF8
snbY5XfB4F5FMq0ChK6eURskEUgbXNZu/e502UNfOce2oXtUE/LJ6CquJjqWui1UGLJi7oPSUuFQ
sskmxwbjbRNgzUAqgi/hLK1uh6B4cVttzhzsQih9szQOCCbpGJwmXl3gADVgU61qoyVzquNNxV9K
9vTcCBATzvgx2iTTSV8acYS+rUO5C6z9NMHcyuqDWl/T+MTwfM5xLqM+4dhhnNwRQyVE06KVKwF7
ASziPiBcr/fRIdCxkInCS8KjCYzFcvDUmqwyYgiefJjZg1JtahF6Dt9c2gNZsGFUabeJ2kOXCD+B
vWJjZ8GAHQWHGitTSN+BO6wm+xry2IsC+9Z3xm85lt3KVEVOBo4lYUpf2oRDZDBeTSX/cqEt5EX/
qqg3igJbu7tp2+HL6noesvZ6CuCEFcZHKLAA6UAEm8+qiDGPzCgTKJZathgM2qrKXdkLWIIvqWIc
VDL8Uc5zrmVhU0tPgYlidOMqLj7sFhapNJa0v3+pTDhtpz4YFPRJEnIVmrA99MCs1a0mn5WC9UzF
16vMyVs4CRCzQ83dUIeKd/dr6KYVTx+v8MMlHDZwpOIoANYn6JAKQ+QoxDMz6Ic0fQysB5u4SNPr
R9NOtpOeb9M8OrFH2UyMRt088WQ/rnPM+Ykw1i0l8ooRyvnst08YgjRgBQeH4o8Rn232OnLSU4cv
HVb8hKQni0/cxbthgktv3RTlaxgoZ7rOFq2zKeHPKPrONbNlp1YbqVw6+V0134QayrmMtQIOlSc3
zZzAQKXM2zlwRMNWxfWnwFUpdLoIz2ljxWi0SDROah26Qt3FoTjUEp2yG1aOiX8cPcXObkpVO3OI
Q0DEI2Ynm7H7UCr3PD8IYzvzzIRmBXt8wgK+JJNxX1bpipqitVIUH8BUV25Q7rJ6eIuct2Ka8Qcs
4pl672YlD0o12ocwcNTaWUEyxVDnLDoO95Igo6YnXq753OGWp0gXgx5wKPMNdAZwogVCzWmidbfF
jme4kQefagVm1huQl+dgpFT6FT1XVHsuQel6g557MuDHqMt13xODrFcFzoRBFgyc9JfOqQRu6um5
lxy0h9C87c1mFaqYmjtlrRJ0rG1qFZt0lffYDfoHK7szq+bkav66hA8URSmQdTYGTrOQRrjBu79q
G1D36YgdRnuKLbGZ9M6rxMFWAXAOFDu3+nbUBMYDQZThGuEATHp89UHuaVW4RP7eMcrmgY1m4Ja3
usTeURsfoznHFykKa7p9TCXMRIE2QWpqmF4Qz5ZivIva5j5hKJEH2L77TaU0INnZejnM76LooebE
i3hX8OG3mypDCCitEzkDVIyrileEziG+u7ssaFczXm+Mgl3d7vLKXwvIn4b6hENmo4wPbfM8jTxt
a5TaTp6S/lC02Bqair40gEkAfXWqDSgB2SY2WE0WZoJk7rBxVYVsLxtafk1cCsykXKY4QMnEMAZz
KbyhvIOnAf0+iBhHy+zWEdK1yyxOAiBpGKVZbvDemgY3MK0IDjRRsdUHJmHM5npBrRlwFAVc4WgY
qxJXe5zdh/LNpgFlyuJjPlYrwL9RLd/pITr0DTG0Ag6oyd5zjuMlVbrP1XgvU0wn1aRtca/fBlmD
ccDdRrK5cRz5pVSE4dIMSSWx0L8d/YlgGyYSpz9FmbaRvblXTPtxKnhY2bJXeJa3ezvgsDGCS3Fa
QNUOp/gpvolcVhk53kL4uQtDVtTJYO0i1LYdYvecxe1nB0gPGr6HXrRL3OamUOVJWuG+aI3bPhCk
1Ju7etRupqKHFk1HtUBlLx2aZ8YYuJiNyjSU5iYOlK2KZYdCIGBoJ9V8nUh692w043LT4/pLzctE
FKhk/OUOh05CZdG6O1XsdJ6NdXWj28mhMs1DbdI2A8pcGaDOWjw+puLBL02EVBWuNS2ZHWEtc1GV
Z0fXObdAzuIwFuP3iYbYS/2CKF28KmW+EfyGJuxOFCJ7RQon0bc2SgiuAK3ZhHII3CiBJiBqddkS
OI4zH6mw2cqc+pbmKS/Z1ETddzElvCA9VhhmhB2zi2BjGF3q9PZ/vUgA0dG1jb+0WByjrmD/98+U
/n/8V/+QCNS/2Zz2ZxIHLnvHcVCN/pAIXH4AJATlD5UHo7uJGPE/Hgv9bxaQB4wUqmEaJH1/sdhr
f9OFbsAetfBfIDs4/4nHwvxpyFFhjhg2Pn4kPFwgxg+NKQGdYWPDYVSlJBsZm2u7GJnoF6teZc6Z
5MMq7PQbpgCH3um+GcKs/aw+5ROral2dHaW7VzLO34ivF0pZsGWIZAXrD14E+l9snaFp3ka+TeKs
eHLjjtBPQZBG0V/MlFYQByt0RkmkR96eYz3oUJm171gz1q7Fgz8rqgdKrd7mNhs7r7Zhm1zjLr0S
77xktIpECRI+rDp0nktnO5dIS/ZFL86Wam7TMn1m7nMn2K/0k3Uz1pVJYIjYEVi54DdiqPlTGuRj
xJ+CUIe9ZlZEf0iDeRk2/ECb4Ax67E/T4JwOlGH6d535mWHWrPrHyritdJoMbnC7S/NTlQc7ykja
vNFICwt63fTJoa+uxITYwAkma7Hnoor4IQfc9HGKT4NMPsLuwcn36cSho+JoMb2K9qIpNyWpUanv
EaRYMFgoZLN1MKMB9/IMErR+jl8zXFf+A9RLyuy90n7mXLRncLMMXA4V0cask5NdpHC8f6dzi/kS
+lXGVF3SIviCwOAQqoDN+88yZgpeulQNstUsQEtrFS6LZb2JFs27ekw3cv+LQnf549f+n7zNLkWU
N/V//9ffwbt/9Wo/VPWEEiG/FbwaBJRxjzxkP6un2e92cdmb8ZH95qv/F5X259v7YWnT+iitfajr
i+Cc7+TuRl/rz3AgN9YzwMbF+NxtfvMOf4p6P19wTrD8IkNjiQomCH9sfZfMwh/Ns39FzSJgvix3
/bbcFJ7yG+H7z98jmqRqCw0/2E+gVSxTWygSb1G2eD6pS9+D0LM4v/Rr1/OXh9+8v395JM3Xyy8v
Nv/8l/cnE7sr5fxijN4u73jMl5YXbb5SL12IlXPXLB+wBZ3iP0TufzuO+fPL1LBsiypNVYOi8ONl
02GwlIqXfX1FSF9fNhoX7OFx+5+/O5vSCKgKM0Ba/Tn1CRW1IF1M+Ui31lbdevKUBYmdVe0tDa/3
wsV95N3etr+5SOdL4sdNQQsMMwQVuynC849rtNEmticQX0GbcgAYLql1qxPK785//eZ+zoS4Mm2b
PJilk5zi/8xPgl++OdvVQ8j6OL6qFbVJS2ZQizO0wd+9GfVP7gAb8rBt2SbWRNX4MXvSBgCckJGI
/o/xqoidWVRFYYlok8wmfTP01bobsbAlCrA+wsAm6l1VtrgLvivEvrZ4k5POfJ9QgwWeklqRhFl2
31U0Q+ABIDFE1+bStpBOUbGrNQlrqiJqStZwppnJaygpi4MD2VEnGVQfsKMuYew/JpN2gqN6KaVy
Dul6sJoU8gwOw1I92pmyjTJn74wh/VtyXyDkqSRrnZKot1lfnBw7PZu6agw4YWVRvU8Q0xOVP6tA
negI5NsLC1sA2GUPVdEzIW+R0y3SBCQCcR/WEqvnsJhw+jGnIzVjuNALcaEa0bg3Uj4jvboz43iJ
W27OGdvlipLRLaUGmyRpP1vqDKdI3aglF4mA7Sgcr1LHQ5QBskaAu40sjSDttO5KmPkYYS69ZuzF
0OzqoH1KfQ19ZIKkKjKcLVHusdEJyYDbmy6ucHOZ2IMo18ZVQbjmyEhi3Zes/UoffprkMRTkaKNq
r2VlbjtAmgCEo6PTIxR0sr+T4Xgf0q7VIxB4Ttx5rehXtH4uiY2izMD3QFuLAEqU2dUsm33U1w+4
gLwyrGFHTwEnKkFbOTHnGBeKjrMy6NrryLR/rNyliOx1jDraS/O2ru6adlj3criZ2uJe6cJNxS9G
LJPcpnNbR8WJAqtMNz6G1MU3BoNsd7gEleppLqZ/3Ry2eNeOshCvqkFV3KyPV8Vl6rODanxVQFQD
ongDZX24oEF95NSCoPM6Qt7XnL576z7uWOADm0RJzwA8VKA4kDOs7LVCgsCHpQrFkLF0k9NlQLAr
IQaRN9nWb7jG7fY5cvNjCsgraQ16IOyV8ff2bZe6xmiXW89ZSKedcau09paTwUUHUWHl5gqFAqM+
vTcZrw3vahB3aWahpCGCWPVB6/CJ53UWg0ysgDGnyN00bGOZikJSD6AtM3R10z3y7zb0V+4JDN1W
EKhh3T1OarGVVXcRNiuy/iKdnKBN+BhX4qjSrBQDZw0TqFitOJJgx+cr9506Mt6fehgK/pZHCnA4
c+W29aYGxE7K+y5w3V0RlVBEwUWac2ZYxTM6rUXxas121AKnZly7+xgac+0KpCk0hbKa2MVih/Fz
xLiqDu4y9ZvEmQY2LTQfqqb3mhDLgKqvOlGjt/tUrFVgjbKOIySYtpARjt84Gr0eBf0SnQ80pq6C
fUWdJW7JAIEBCsQi1gnNpO0bLpVjBuu1ULSPAZupIp1zQwuVVzMz3EL/RdrJbdKIHBI+/Wxov2zy
ModuiF6F0bB9c4lduT4mGvwi9P40SrYugUV73UxBGFWrgYjulpjHJgZsyGMFDZLCIEYyaUypKUzv
934YHYPIGg8xHZv4ixUsDkhLlks4TRTWJffldw55TJG2ukm1vN0WRgEvmPmWmlxJZz8kVGYU7fAx
9A5NSYT4Iu2u7yEEkuZ48kXuFa66UhznbOWNi94b3pWh9TkMDjmRbKkaOJh8XZo8EfxxNg9+T4HE
hGEjltY98a/ORBSue+SHpv8yGv/c19kuYvqBtOc+i1IlElihXXMACDbkc/Zay7G+oG9wyS1y7zJV
4FPfJ3EYLStMu6o6PuaFu1IEmpSmodRheURMy0iPFXVTQFNmmAhOA8hg4oHZ+ZJpPCwCM/EfBS+7
pN35paJq9SHgCISuzB3DQXqCAtPhP2aNiTsIsHY0qqh5nMWlrcDVnmp70Y5cXDjW4mWecRLP7XhZ
RMUJT/kG184+djCkxWG6GeZCX744ruY173g/DeVr5bdnuHxLgn7UCRbXoA5WEtKYVNS7kMmMalde
pFV7XWnXtj2us2S6a4F3dW7IvENfxa3h2YJKHxaavCjecJcRqbNLVgnjOuQMKKtEXZemetOplo9A
1m6CUg82aqB/p4l/SErls8mKE6m/u75RnxRQjzZmyiUbCqR06n3yKq8u8WRdp6L+rBr9riW1vMTq
RLDXhjlbniuR7/spvzKBXTVBdHILecBe9CEtZ1cU/rMeVq9aed81m0isFJtbPrmg7hxdoSxtxC5O
qVjDYaBbM40JR2QkVyX8Hbot313TeAb5e6C8IaMRIniMCDN5lmLeJ8ywfAoZuZdOnVm0WMQ6EMOG
2u7ZzAIdzm9J4mxyTd/HdE8oLAZbI7B7r+rp3FQiy7jqHZxAZYrWlPKtlDA/FbK0zz5+9sMQ+/NA
XMk1+pOy/K7V4+iUatHcdgqjuyid4s5m/Mau3GMhPZW1uNgxddkC3gjzDrjo7PFKdHyfbrilqtHo
lDn4pVBjWEiaNtiLyXw2cLhHnUZdhLMCRsgeQSXtO99UbFSU/OooRODUtngu0GZVaLdD/hr0Pv54
MmiWeq8E400ggNerk7ovS2XTGafEgG0Sy6+cjc48sKWPj3ABJsvS2bn6p2Wxm1HjjVukC+zydW7g
eau9BphwxVduTAUTMuolBZ3DwIcmS/OGVv8sLUalOXvJJiJMCMiF8pPVyElccKkrnVyWpQ5SEBfY
lB5SxV37DKYRDjbgsWjJdnY5Pzdg3UDs3AtKdgmieJQNeNh62Mipyanr6gfLaG4HPD1m+Js96p/t
Hdl+cyuw1WdL/GMrHAkZkbhnjxo7b8Fw1w3abw4Sf7YJdjnuzsw0UAgzbO3XTXA7hD5xfV4APvli
WNxtLkS+vb/eaIs/fRHx94iOcK1/oRS4EZnQmDzu4hBeosU1njxnVz4Z3st9vgmwRvULzz/t75Pf
bL3/7HSNaPX/X3f+dH/Z4ftDPJRGyh7R3ervsRffW561fqh21SF8+Ou3OH8PP48srmYB2OVMRmD2
xx7frxV/qGwKy+zqtnCe/Lk8Ufvd+/mTFyGORjUlugSamjkzdH95O5FGMx3Nvhgeks9eAuwMkYeo
fP3rt/Jnx+d/epkf56KcpGXthgQkZ6QLydYlwvoGePqDvo+u01t+Mp6U31whf/rOAHrYuJAM0pA/
vqhk4JABbGdaKCz7dXp2Mdaz6/nNO9NnA9GPbwmHk6oauoPRyP75AZKoIqyncpqtV88kUhfNDrKv
x83liUW9uLGX2XJadisMyx7y1NJZvJ3LZbkEJerFm8fid4drbb65fvl74IXY5nw0NBk7apYqfhzi
c9g9gpg0Pl77kvhPfUJxWfUuDBZ8G4vwru9jOgqYujpeatx1uINgkfd+sKQ4EypN6bn0f8Mfj+R7
ijVpZoWLZq/q9yP5fCU7+RHHzPrVYbSjO3LbG4fSEJuIZY9A7pC9uiI5grVZO2Sb6acGUybW5AyW
LjQEnAkLHpcpqIPglvDMIscjUxcbXxx1C/+Qv4e9S20alC0kfZ7xe3Ogj88t2NtYnun4XlkmG7yz
aHn5fQxBXhfVXYtRxqQVsssvNoHw0Yfr3334Eu8xkWJ77qHwCurgNLc9Fjn9khCFBkwW8USjB9wP
1YVFAgp/8DndTI0XuqDljXNcfba0RIRls/bDkZnDTobQPDlgM/nIVD7P85z/ogLPq7o9B8RlOBeG
xAy8Ld4+sSCj8iZ9XHV5BtDpqc+TDbZmQqjUGg2bFG67ixAZTPz19B4kDCtDwl8BWHj+Z2+mb399
D2p/lxl/XBoWDjgbogwyPFLoP9/raOwVbeISGbKLfa9TmWQ2Ed3wXZFBXSCLXTBb8zJmPLLiMywL
WHBaytLNn5OP+5Q4j2n797Wfb5puPBJdu8OMNGege3iWMWwJ2ZMlpmIyNOSxaDnAJNKbLFks6syi
TocLsM2PE11EML1OPSYoa/aqtGQNuTqBstZ4GLSkfrEkFjQ1rujSkyvm/Oc4kVeFkMPCzLS13+Hb
Y4i7MDrjCe9fSkoge6Q081Hzo2g1leMlUnMGimaxbkWBSOFuUr+kViA7xZKdaEipB/E/GRKdC+N3
lmRlYdTGd0Of5yLrtYs0IpC5PmcMMTEFL3KA3yHIsTS0aX+I7tXQvGItx3hrputm9HcAcNc+XY3z
1npXTvY5MlFc2eocgTDD9gse6CyiqMi9qbSgX5C/oGcmroNt2MwyptZ6lp7ehC7BBroqBeczsuWt
BiDGVilvZ6s+AlLOsTjonXly1IgkAhFiPDkE/oA+MMxTG/5IrZyWdg8Ozo7Shk4AhqAMhFNvMJna
qbJ4Ukz+FDndKYKAe6gDIdRu9V6+mGrX0qrFRo929W/fsPYcn6/BAHKoGG4MGj2w4lDtNDGwt62d
CMOHAvqKbw5emuIegbL1apW0y2jBllLQaclz6l7E3U4vp7UyZPu6n5y1ZRDJgZtA2FGb6w6ZzNlN
+thG44YD/7kOlGtnd/vMyElAJFst6T9qJz8ObXTX1B2AvcClEemxyUlyWdPVTyMiqa2BxmE2e/aF
uUcG46CHYscVMR/vOASSOOeuqpH9KnBGNJmeRxqmIOKAJJCqfVDJCXlDl7de35vwG+PiqNpkzgJm
OZrZYr3EgxgYDMRF2LGFiwYaIGp9LZPUmxR+rbQYajQMeAZnGbYq9S8HfXnLHoI5tVPmuA2L5qI0
Cjyh8tNIan7tkI3LSeEQONAlX5pHzkraYohjBsMqVsAkZyYOJxkoovBKUCmoC/Gaw9ohArKRBu65
yZxnpRrJE8ZauwhhREM6FJt0jC8JzVBurVOQHFPEUervvH98ZqOCF89XXgY50HyKCjP0fXuARwGC
Ias/Zohl3KJ+UUnUWvFu6Jj8a0MZ7bs0YS+v8+VF9bbCQusmYq25sVjqPlJMaTePhoIpi4Q/Vowb
mxASvgg0gEK7UVsAfLk98VhMPgQmxJRyn9AwX4wRqxxMqFMDAyEkjlbZnbPszX90p/9bTdv40QEw
L4cIsaZuabMkazg/nnl+HUJadGDSgEzcxap2T4IGkWNyn7SYwTenbuwB47izw+442oS1KkU8GKg9
S6w1h1HH6cRHBBPKUQDKZNMzXM9VnwVbBJoXP8zepoZe28J+dyLiOxQDRADQV7i7gHZ13HjMtcDw
ZdUJot256qoHo8zqhVI1O+Hn59ohX5n6L7LWgFRn2WoY6+yPHcr/Zu86yX92N0xF/j35bfOVFx0r
5FfeRM24+/zv//p//9EfU2n3b6SwXFOdN7/MAxydicEfU2mHn7BlRMhgKA2BzWZn+T9TaeNvnJlo
1hTYtOx/gkUbxmx31+a2E1PQCUtW4T8xrv/rvpIZjOly3fIX6Jb+k8JGNbevjGWvsopVGy62V3vu
JtMoKYt0VgxKywrKyxJKzNoh27WUmnGko3YGDyNlZyJBEXBziq6tumPSYWnnDs8rZPgUi+uQHTVK
1LJEvnZzq1rRmP2aaDOVBAnGlSofPiTNbMZc0UZwalz1c21bPxe4mQFs+HEK9WdtrncT9LxZc+Gb
26WraK6AS+W4VWlYrpJh52dViq/EzJAcsLc5ekRTMlziUSDb6kl/l1IvVrfBgxAQoNLWB8SU95KA
JRb3hKxhI0ENZ7mprauubVZpx7ss4k9/at8TXF3UMWQffVe8xwaqZeXCskygnoaaRYn75D7Wsdls
UiN1d5nVYWjL9y7xnLUcRLKx6ooNBMlPLE74xCU4oTb+yId7BTNgnFXv4J/ntYpsrlHLB30qeFAY
qbo0W7DMuc92pbHcgxyDWyYuMejW+SGjY9HXYuJ8mRG/d/1EgjCC8YOEuWiL5p58W4OBJ/JyIqaD
5u4CBWGLFpv7cHTZriNJBr3UdrHCsyAOS/BECQlRPzDvGjHKTaziNEe9LLaDmbyUiHILrR3f7bqE
axzS5N3QRCY7rDjhdRqylW9A/yrkY4XQquQzOtD5GqfsLcmGaJ1ZFK41IRDxGNeDPnU3XdLdxFg/
VX0CBcPOmY6RdFO2DuEbF7/b1JQ63YHM5utcPEUhtp3QJCodT3iuM+y698JxKc8AC5c45Wur9i9K
q37UYXEg8XGLO4SrYbgfrB6Av/3V2unRj5oPMrVs0uXw0NNdSd1a8anaxTHV2xXL135SAXs1wdsk
psMwNe9DNK3Hgf7KkuAo/LGJWZRHy9jS8R2AEDgIK+oX6ZpfJDR7kTs4DSxauBkPwg4eKaY+NDYB
hIEMnToKkOXazlW0fW2FH8E4gmAqEF3cVOfgYZFwqvKWzUKREM3vaAnQm4YUYoyJQtLivuABMzeD
3zvU8a0zWeBRGqmPG/MOZZ+KOH2Sr4pgOzQBTyTuQWU8PtBE6d8UsgeDGt3XVXyNHf65qx4rDhEj
nO8FF9R32wO2ayirM2eZvqP9q46uHUgqoyg8GBMnngXX2WfVzVcXbOednZviDcfmXo4PjQ7/qC6W
FXwxM7fxG8+YbY5fkg1KXKSnyKh2SqC/hGyUuSfPIi8fGixquAF3shcbF4aEnPOquZG8V4n1UNX1
jOowV7ILz+DA3kumHL1tHuMq2ylNv48wvWFuhJ2n18is/b2KfUuv3Nu+sdeVo23LLFiXovIXUs/W
gAj2wKrXqaU99QEG8VBZCWO8CqoiFZechoH7np4Ik3rSZAiW+QjdfGZC1PZpDIOTDpo6j4BUw0tb
R/3FyEmjgQKT0tnP+GiGBXiYR/PcT08K5RUm8QMTP3FKXNpUiXGCpRO9gSapIA12eBjHXUV2lqqZ
o6bgOnGDG2EptE288JRaZkXsWRKiG91jLXXxYtJQ3Vs/2RKaAJSbqK+iKtY4/Kcz5ZrmtRoHOnqq
vluUCTnGVrAHk9AdlQK8o1TLz04Az4bhgGNmbLE6h2IDzY6IOyUVK2Dc78Pg3yYGAEShDKAS/UGB
G493cSyNL8fQbit6iBsNkoSGUlo6nGInWH6cqTsS/1xadFzIiz4RS82y+zHl8wwc8dUH9rusCXUY
LYnkrOpuMtU6xr5xY5nI+4LFRM/zZ+KlLv8E4TYNr2ACj3nKA1DmEuAntZudW54NGRI3TYc7rooD
tYdr3Rzv88x48v3A6+Pei42I8W/tX9BFIVWjmUG2Oms1XWBdxmImUNsXsV9/mwNWva6tj+D3yEe7
R70c34Sl00SEKYq8E917UbtyM+VbdsBi+szFxuI/SmV4L9UAWyNoxYwzuyaGN2Ngoh1UFM9ZCSjs
qUsoIJm/IgMNeRZBRiv/Jqnz0Yb5rdY4R8iDHpivR7xYCn8/By9qeja5zflVdYBHxlVVLvowUvlX
47GaiCAGNn7hkVrkqpQr3y+w26bNjKbwYtMlAsSevCOqiu/ZPVn6wGC5Hl99w08AmHMztjgwFn45
t/aKWM4SPqWoJszUgROpETAHhZ5ZtRuKFA525lOWEOrOqc58qtiHzqS3JCRJpZPnjQ13r3YMzLXB
xEbt+O9jjlF8Hvxxc+8ctVv4xA08U2/hQg/yGdM4kE+MuavWZgwbBM5Dq6qeNEwyDub7vMfImFO0
otyFibLShmlFi/yi9bFQm/eV5HjtG68yk0sxpbuEkwottocpeq/Nfts66sZFfBWVdfSzZqNIAtR+
e0hrbaviKWDAecgk1NpJO4TTvgHAWmrPaniy2ksL57EwCOKFtAkFIE2zu9K1dtr0MpTdeqCr1BzF
dlR0ICWzFwFncWFdQ35rL4adUmc3mjIyYsjNJeRC0Db+JieIraBRJRzmMcYuB/5/UX1V9gsV0Czm
AxsNeiwx/eyBW7vRktMJfjQwBZh9SAByywZ+Sp44OcZm5fVOfhNjyG7saj+gQUE4Oxhd4s0kjUSP
PMWojzrakGNKqAlcCk151LjjR6PY2XW87Pk96lSwFCie6xdex8wKZNrKZJRcU4xUT5jchVym4bAf
efIkSscXKDlJO5sun55HrdiWnOJyw/XUAY9bzkS8p4a4Y/MUlM4mQVztW+0mGE88c8gJ7hrrDpLA
ZQhDD+WLb5G8oVUSlApuypQ5L+uN75YnVUwnORBzsiglFmK2YKzyaL6JS29yH0yNNJVxV6dfBuDZ
MFZWMvwiiAFijnJQ9g/p49i41yKx7/L6EZQ+bg2seVQ6OxJEnHj1s4dQx/Pt+nwQJCQyEN++H9EB
r10dY467nSufdTlpj8OIDThICPD520Jxdl2Q7UeyMnpTbB3oAD3bpPLFrCJaP/nGkjY8Ai3YD5rh
VemBNNZtRvZ68JWnVjxJ5jIqAnpLTflsOM+NY6NPGzfRl73rfwTGETINZm5kaZ4zVqyeLIMKKt29
mC3dSLRzucpDrcrv/8veeSxHjmRZ9IuQBsAdahtaMCKo1QZGCa0cGl8/ByWms7KnZqzW02XWVYtO
JsmIAPD8vnvP1est5dMUv3+AJFk4ZCyAMGwToPkV8J6GwA6eoL3BaZrvQYaFyJmBzy6VVxOMhQH6
jYWlmUfryZ4O0BBIHvq40okta9FbOLAHDZItdoolx+GdTL8nq1q46lB27WvI/WjkyOj7M379aJJz
NixqoGxtV+dqNfDFfZY5Cw5M5zx6GfC1d45ABOJ9HvVu5/b9zquGbSnzU9/D1RK0w7F9HRVTXO/t
rMSibp0TPicHnRIzEXfLyMWnQPQnYppyTJD07A/j/jzNC9jAXOtdeTIa0hay3gciuQFtehcghdKE
tmiNmliCDSF+pE5N37l2trbIcEXgSqmeZ92EWKTk0bLtTd12a9ow6U5oH1pMqtwyb+mLOhLFWelB
Ok9yzr5taNUiZv4JZJiOCWzG0PGi7yo11qWnvaSULMNxIKSbDsi5qfllGlhL4hxw/YwdtotYrrrA
KRF2NP00aT7yS0NVpo8DqQIZr0bt02TalpFzsox+bybdQaI9tcZMIxv9L81PP1WSvfpdvRMTs/8U
yGhpg9JxKXFlM3nqE4XiH8c7m2iVJcSW1OpK64o1vMF1T2I4yfw1jreVhGygud4yp8rDriU7v3YF
HZhoZ7Cpu2hHfc++bupXxUoOBsyOAyKWKM1bq8R/Leecn9NowY4Ln8r3St/ECsZnqVnGhm6hlaXE
epTa2aOFLeCcYDq0yQPrDwlPaHosF1SvrmrhTbiE0kMZdc/ThEJh89DhHlVtp1CuAn+OmOWkr5qV
xSifGkxjplqH9AUUBdOyPUHC6HZpbPLn7EPp25s+00mvTqsuz1ekbNeWN58gtGMWu8F1mbYQH+2Y
xvvBJ32ZsNnMp5hKedxVfk4QRbAyNVZpaxJk01ce7YkZCC52o+ilgimmEMVnrUcfVex7W6tXKz1u
1vBOmrVS3jN6cDF/bptdHEebpOlPTqNT8JjXyybFMlJWxRuwjncHmN1G4hL+P4yh8zrlJ03dBP0A
hIG9mS6gvXvWvI75aX+mDUCIqrntEZhFR37CnvYMacG5VchHWSy8q6BW0/9lgP03NyPACf7RMVQ7
FiLFL+s0zD2t51t815WzoPVswcdqmS+uzuvlw3f6H/2I5Tc7GF7Uv9ePTm/Nl/pFP/rji/5INdg/
5v25w3uPHZiEAu/BH+AD6wccBIG3FelI0D2K5vinfqT/oBFXmJ4wLNCfluTj9K/igNkhrkOHpepF
gkP5J/rRrx9LAxgDd3zPMYVh40idP0A/fSw5REqsMgBtW2WfBuq5eioM0a0ZH4TbPFR2bfz+Mfl7
pfXfFCuDTyPfzuHXI5nhiPln+ul7ZkHTtGGmWbQbFsvcbmlwV09wK7kSGQq5u6OJspqizJLy5p3v
tT6lLclxVPFbO8ak8VMTYJSZbSYdC6WuxxNEdCq9o95NIRbLOWtNP3cHozjjjD0V4GhNSexeRLhQ
kYv43QpzRLhtNvDVAC6WqNYwHOmtbwFu9TRRHWpQfb7ftxfbnO9G5viOoapcZoPBGd2guLmrkgR7
DZHYZkEhCoM2Z6RmB0RinZdUssEBSq7NMHf6NeuyRDvGFV0BwHzaB6dvH8lIvFQ9uRBY0wnMaYBs
r95IrgEWtQmT2prkp94M46KYcdVC69/5kFULimxZks1Qa3fGW1djs23hXbdwrwNh6RgWQWHTPhYu
qElwVh6cbPc3YLZbPzsua6oZpa1gavdmdUxgbKd2emxm6Dav/WcDhTtyrZcSB2tVe1eSFKgeuAoT
Z3StDToav8ZAPNO8oXqX0L1NKN+20sM97S8rkxJNRuX+dpqR4OUMB+9mTDipX3ygFZEWJ/XOQSCB
iec4VmF2sT9JexOOog50XHOvyYk/xnXfrIQOLgnuJVjVns4HsOU8iB7CQt1k8MxtuOamlb9EQwsC
sorcem12AeZKqr3TNq3ZmmrpeuhxX4FLH1rLP4SOnborGzaSCn1MsVT+ribGwCEcX9LSv5nskEX0
VL6HkXh03RAy+vTkFcExY+UAnVN77yvnwWl5AebkTR15e6fUdkENdKJKjqofEenUsPZxhpFw9dah
xrThRwhqTndvl81lEMVDXdk7TJSb3nMJbVr3SeHcCV0eKi+5cEB195lFVx7byQ4TbbHHQvqW1XPq
LeHIY6vyxpfshZgsmJ0n9N4ifYxVDzN1RGJ1jkyQ26xEsZrGAAyCG1PEBEXDKsUjRsx6EZXhA8n3
myoVF4CiD1Zq9NtADO/sXhGOwzcbEsYi6oZbjQcLFazhGaoL4c3UuxnrnsyvNwafFOo+lIXHRGsq
3iqfXeE2mapqOfUeDZ0MHBO07RVOVljwfvmaSAgdqhoo9GxaF5xBScerw9cOi06Hx2F2KK46ocZ9
P4xyZ/njQzdBITdLOaxFSWDVlqjEhrIuEds4SF3RFFMCoKl8aUf+Y2jD/mrN7gM3UbTwOKOxI/M3
oq+u3aRZeZP/aoT2DnTuPmrNG6+q7LNpkhe0zKxZ6poBLqp5DFQFzNPXqL7VHSoyJnzmmTD8DZcM
QEYw2RtrCgh2VMY99VUU0tHQhMxTLKIqe5QuoDvTodwiiHHagmd8os2Z071RrfK2fmg7rdwAHHXP
MlO70RCPCCaksIfyfpKsjKygv6qi7j3IMkLrXqqWTY2HPNHz69wwywPJuOFV85NnJx/dG98Mma/s
7Jsa6PJCxRxoBiSkZa1IkUZOc+iKyX92vXGfSucu4A6ZFvpDFrOurVW7HfPBXbclHAHaY33Gfxdi
3hN1YQBZKncqt15mnii5jheqFu9FOj2q0N4C4tmVTv9e0qJGQ/BtGiVPkkQPoWBAtqFqnaOZ+UsI
HSFdkDiQmqa6syPqRjCUm6wbHFLISfLpjMDC+/psJVwgIayVZWcgFwatt9F0H+bEmME4RZa0JgXw
ApCCMbk3sTQOjWSz7zXBszXGOo5VTd1beQ8YwbAR8TzJAtR06wS2lgW6E6PJWmvb+ssI/W8/bV/i
3r3l8rpYGJm4FfndY+dO4W7s5yh5CcscYzGlMTFNgb44102Pw6K7hWJy7QaqXbtVGl7V7syR1Ejs
FkC7t34bmMvAoHjQDJ8qv64XzZB3ewh7l6HpXqTlp9uQOBraXfDgKeomJ32OmY7OAOw1V8Ak4vyE
M31fd+abhEBKbycsGrM+lFp21fvjOk/CG8OddpDQb4yY2LluXNKyPhgaRXDVWC9ic7zuGm7+0QgM
b7C5QjVzeEoUvDMZJj5dXXP4VbmrXBVHP45MeB3hVilxXxbuth7xzARqDFeZM5z62n0WmqWthR1a
+58mo+vfp92/JM7+fdqAhI2DjJ0YXljP/mUctXNILkafAxOykmGhAWY7xeg+y3iiXiVGGa9MdJpI
AcVHk/wiBz6RvHPVHlbmxyTI61nC3DiZt+/SgQfPRDDgtx/x//cSdE6sspv8+yH28U191V9/XYL+
8UV/LkGJKjG7zhZDZkXbYk787yWoRcOVzkAneF/ndeZ/D7Ew0+dBD9MgUDYQYnzRn0Os9QPbp6M7
/KV4zyw+Cf9gCYpG8tfTFY4kCQjMxlXHwpXP1S/b+8pSrdZEIzlYDzi0Z1kv/cimLqnrs6RAmqxp
aEFnZMWmSnGd99p1wwKu62sc972CJCWClFKhzlh2WUhvZ2lbK6tlOknN4EismfspSmDgBCATIron
cd7kYXQsx+qcKhvAM4HZMbrUpvqQPKVU215iVe1N0BOJgSCd1Oc+Goe1AXJ5E7SYlkrKEwC7VMcS
qYzl6z7px7lT/c71gpuiAmnQ9doKHhTX6nBpxdBteXgi7+TDRdeGR7Ibu9bqwDmNVKDKBhiyYz4O
UbKp8mYnRqx4YQ22pt9xwiDaGmyoWO8JYejh2slzUve4TbjhlW8BaSIdR4wxuLe+TB9yrXoIlU/Z
SKZ9Cjlg6Z6qByumjtYYS+/gCu+OPai9qSxgpwMbp4UHSWod9lTh2Kp7rye1yZqsu7EnVjNue5wM
7uN+aLBGNdaNnT04aPkyg0QgxgPu9T0J4HUJxIw43mtsRDtfpDvNHG84t2xMLXimrmHvj8mNZMWd
tYCx7ay7twgezNUsz2WdblREqguSzJkUygphesdbD4l6/FCusTYmeTt61n6yU7Q23165pKpGcJIi
EGBh1Z3Mva2XxucW5u3ktviw5VEL4+c2C9Kl68Yby2Xh5w/hXgcPS3p94wUpBFor2sw8wcnSH73Q
n6Mix8CMbkRt0BY6LtPepZOoQwVm6vQnEiFhp6861W70wtt5qdxphXsOfBPDZNDe1LF6NdWwNwPt
FcLNZqKy1hvza30KrqtgwB+o7qxqvLN0cXHD8T1jk7oIx/6Q5+MlkeGxcgFwNDCfeu/SWw0DQntF
0lCudFXeSWyUSvM+OsFYEg/2uSzT61qvryxlv+bB8M05EFS4xXqu5VgTnWXXPxk541LTX6VRdohi
65GHMHbcyP4WXvtC3fGBc9xV2ONwBL3A2AKyobZ9MD5kOhfCtoBED87a67EIpa7DbzmyH0JCHab6
uy1j6NhhsJrqZj0jrivfTJaVV18Htb1zwvpraFCDGCtWTjD0C7ut7tzM3zJWsfe2n+O0Id2AiNyP
/ZUm0nBti3agNYCQWEfXbIHhTa/yTd7lmxpYkEtdEDbfu4p+FY58wasDmNbPWmJRACfsAsZY1eMq
7E52quvrrqIjNk0ZMRlxEPMULV4qY8VRo8Gv9DK7o1IZum17Y6hRANVQ0QcxImtj1vGb4XYg8XBR
JX1nrvMWnYoD7b5CtEpUzsRgAv4zC/FZiUFd+lLsJaEbur5TuRp0asLq0ln5Vu2sap2o42QnX5MO
RUyvBzgrttyz0TyNZFKq2njEbnY7VIR8Bg9aXjImF6EMj8ZREOz8/h3nCCMPD3lD67Ccgpp4zlic
G5eiE22OR3Ujyaqqlvu0iR5+qwCog6pY9rrhsWOYmmVm4KANWZ3wfM7PqYd/BH8fWy9Uw4ciB5Eu
BpMOZbysy8TI3nyWx3u8vfXSkLX2Uth6fMtJ1SadmUWnBJz/atTy4ljlmEyGpnrlQzIdc4Dva04c
5QXeYnvIg7DB+mlp5jrWR/1s6BKVPMvEBbou31sWwY0YceoRkGpvHDm1K9Picg2aQuMGPpmP2lRN
dDS5zSrPGVA1NMdjNbJ8CHqt3cNZ/m6j2oaApzS+BYcmcDnsPmP7bciS+KAJwa3aHhaizgpwI3pH
e82o4xagq8ubFzeNO06bnMN6Ehkf8WBCebOdc5ASEism/AQOMS6ZTCCk7Y/Q4aCgJe3RpzN6WXCZ
UuecfvaG9j5yX4eT5H7hQLmubfc7s7y3Odu9qGMDMjDrpDali1bVqqKR0L5u4yZcRjo7tjYJ73rZ
nL0BVpMftu3v3vj/3+OQI63ZDf/349B1oT6xheW/TER/fN0fsp75w3M9lDOT3axu/Wai/kPWAzti
spNBwUF69Wb58E9Vz/4h2UFDAGYmMqiFYUz510DEX2PLGYxKGsb6R+OQ/YuZEf4tPjUGIerhTQ8m
yi9ic4zIJKcq9RmHYo1wVOos8FOBVqzNFVx3kl70aGM5DIuHhBt6q+XarpQNq8LKcPApAyxreO6H
hrgUcXH2sVtUKCDgIzPCxsAUQ8ShchqXVZs+2JooKNnt3pERL2ZnkjgsI4LKw+BQai8opQLp7oDg
nOY95Dhd3Di4suZs3mw15UoISa3Q6lz3RM78aHxlbbEOdKxGhN6YkUqI6kO5g439ygMCMp/CQGXT
NRACbYPcFC8pO32zhbMW8XhVV5Iz4XBoS7UbKuLVJuHOA4xqfxcqF2iUwBHM/snMuekjjb9XJRpQ
NdzJiQyilo0EF7QThmLifComljQUT6UjbsouZ/9UHOkhvBWROqpA3PpACzc4f9n0zVWkoN58U7ZQ
MwmgO1ZrXhmx9jl2aQvmSqyUkR15qJAb14cNI7V5CLo0vk0b7PWAuD4hiDdbuj5Zu9lRdw4L410P
TFBfQGKWpl8V57wN9yIzP1wNVlWTw77qg0Ys7SIxDmTVaVQjTvgghz472CNeIuwP/oaPgLG1Elor
WhrTwLh/lBavmZVnb5YkxFOlvMjRKA9BOtKC5926vX2tkpL3DRvB5LQHNk5A4PF2VU52VeX5h2Y3
yFMde3G/a1j6ZVsZl+xUzFvdT+5Hpv5Flxjhuk2xRlBDeNtPNU7g5Kbygn0vo2RrtqFzqFAroEni
nCh0SPmart5KK77gxN16DqfiQDrLrtMpAAmNz2Konqki0al0DuDjqVupUaLSq+yraPB1ezlo17BD
JdScbMeTudwjHhNQGNwnLFUJ6+uuIAUCH9UP3BNI90uQjW/2QPok9PPyZE15eAlyjMWdDiM7omAA
FhsTIIt2gQS3KFq4chj74a7VkAF1+xRWWOcTbGFiNL4zxqZF5mYKFI35qDqKYSJep6Uq7FfPjJtd
yGZ34enJHTb7BxWHLtu1gL1jiweRDBIG95zyjdB7wHO98Y3hiO5MZKKzGRidfZlQhGu1HQQDRv0J
SQu4m3oYYnE7+D62qYoxL8JGnweGWNh+e1eyyoN/Zz9LwwiWRibZjjpkFFw8Mwt/VDiYACSwSK7o
aPcDb93iWnwOIOYnFTtqPyEC2RveoZKcGDLdW+VTg6FSuxQwRLfoUt8CawB1ABi0efBypudosjJS
L1+FuXhHUFhLvfXwzgVfk11QA2s5I5zKIV73Y2cxC0FH1Qtrk/dhQnxomKAqoGbQiFryC4qnOmZY
pohSg97mn7gXPPhGdy9GLGlYGFlPEDGn5uOVmQnfSV+TdCfUSd4PAd+PrmirjTcB5NhUx60VRdiy
wuhNY9+86trhoHREaCkIcIYAjfnY+rp1HY3okFlD23h9VzjtAz3ztwWta7skp8WoxVNlxSGvhm1u
pZAPgP8wqvmaRpmd1peAKpsDFhaoE017j8/lLgzLU8htZGW6+XNoup/R1L7wvtHGQFUkYRVbXaxW
v6/rZt8NySO/yhusq35psbhYh9RqLYyu0lapRyx+6BNead99LkVLA27bNNs46ekz7KMbkl6PWpU0
sB7AD3iZtG9t6MhJMpCoxH+LbjIHh3lBrRS/3tBJ+pe48awpQQGcmK6kiZ7oTVRSpJDmBPNhrIkZ
oRExV2hwjifMUFTkoW91w2cewZkhakWdQ0AzpyaSRQfYZ0nON14kZfoIafm2shHqueC44eXnFlzb
Qm912oYt4qtkkGPbvxt967oxoPy1BX4YDNokEkxn6Ql8YlL/SEtzn7jisbUltQmouq2fXQMDi37r
PAks8RBo/THv0kvJIa4emXXtAX7R5H4PnQF4M9E//D6yGNlHfMRV8yZygVUnuuo4KRl69DlS4x42
1rOITAq+EHhrvGVWfqBYHTeqthnq5j4x3E04o4bhf9mcFcIPxwpecrwJsTJfoHi9R6O78xqJR6BI
D3gPv3WFeYGEBD2jZSN385GWXo9HtEh+wgl12uofTXt6C5ISCmJ/60/ly0BaIvTI7KTOCY/io6OK
fUHZljAnjmnTPgolylf5MFKj64+4utl7R2SGsERv7DraO9wtJxbdQMeeNZ4bpDTgEVJztviPQkZM
AH3rfxsJt6qoa7pq/6qR/fFlf0yExg8SAiZSmz4vN2l1/1MjMwDbgbA32PqTqRPWzyOh+DF3pzOp
EQVAD/u5ItD8YQoEMgwDIFjIEvyjoVDM2upfDAgz235eMkv0Cejkv2xdx3ZkTdZTVDfm4b1JSC2X
lkHrF/3BhfE8qfgctsOV03WbLg5OBlc4tSynXhOniVg79+etGrNjGCS7OB2o3jMdWPPYLoKBawoJ
5ii0eOuWJgUXtBrX6fBk2iwfEZ4I+SyjJrrPzPQ4jMP9T+/D/yAqQ0f+H34zwXqd+Rz5UczVjD/v
k33da6LJR9ubwvpS1jDz61rOncfTXQbBNUSByPJsnxbBqrWG2ybjsZyKzFh6XnWT1eVpEjRGlLg8
/Rolwcx2PDIfgIXTzOpijzSfFfIDPernkoKcCfOJFjMiZvFHnznvqRgvdfLVpMO9DJtlOeY7IYud
XYM0ssVkkKrNuYkIOwcYOCfsso4/0BkLmvGiJXfUtWyMV2W03M1twV5ZFQOmT9S4gB6vLtsEloUn
sBt4rmr5t2P5AWhQoeCc2sm6ZldFHWg8rqagQiTLET8Su+rOSUOQLBFJsXLMDg+ZcsdLwR5m5WqQ
CqiA4lnm0PID/Bdw8eQPGzIr6brgyREmTrCOPdgngUPvbZKKj6Gsv+IsuKRm5q3dCWs4NTmfuXRI
KfTNM5vDel+FORXO3GhJO6GP0HtD9P6Z2p6vms7eZSDxV4n+ooFY9ySzkLTNekPFob2Jp/JiqOG+
sAAk4+KfWPwuYiN+TIe5VsbIumOScBMGrTK6414XDJuGOBdtdHITV246H1tw3OgV+k75lecIrg2p
3kgjSu2Ej5aCKy5TbolNHjR7zZvI7ZZtuKya5KH1xu00gJLoM56Vjuux88rtdyAviJk6HjgoH/U6
acprMK5UOiX6Y872Bjc5eUxRJXQRRc53avgvVju0uMqpEKCm6co0JibSEpVE9PHRYueqV3I3dsD8
3YZSBko8r/nkgv1v5cWsmqcpIm4WjVBRmxswNHKL6LVlQqQtYPLbXSDku01ZVW1me1RbdlU6rWt5
+wwU8kjOhURj2NFymOs39SgOPeARhVK69LlwKK2okmsu/y97nB0TAwY3cOKYEaZ+68geVpFmiqVp
gPomTskz3kwKWD6quudcV6z1EhqLQ8aZesEPwWZ+GcVIugBhGKl7lnyyHC5jbxdbTiLE9gJtk7Q6
be5GzSU3VNu+gZlFOJW3zHsEM2WsKFzikkqbExih+EQG9UsJ99qIkzevDsyL0tiwI5vAHCmrRSdx
vVojvQ5OJaoVWPOaudu+D2JMbJ0ldwSV4NMMhFupoFCLNIj7TYSrZBXUFZlIKrboGkxBQdOSjVF9
0vcgDuinGDGZ4IoLttbsvRq6soACUpg413Kw4CbOM60iS6WwL1hRIRDC3U2pJFq3LV9qpuTG4NoC
oIZlFDpSaUxv0ZCcqNMEXuVQKF8IRGaBAq0IySSOka6s0lKgqMFTF/xUbq5/xyWF0S0Jj1RV3D8m
q1n2tsNq2AvPmElv0l5/n+pi5eM6XqR9TIeIKM9hjA8aUzhsPGpRCT7cclt+JRx817gFdYq6+RTp
1cmtfisV4dOFf5mN3CHU5Bx58Da9YI6KDOtWjuZ1aCcjOWPaBMrZ4NG61YK+TDTHdFf1+fegSLmo
KXqtFPbNCqu0KSwApPMRFlB/reLbsY0EkQQP82d/Vfj9uOgGCHGN1zXrOHYPAQpcTqJpAfItuIoL
+ybw9JPPa7JUZXOOByCeiIoHzaHAKaV+r5vXhDrQX93V8JPnT33l95cKKcIZ22ZRFuGb1jm7Mlb3
1IBex1l5x0KAsWcq7F2Jk7jmJQg4aIG3JC2dTu2XrO1HRJOEoXpQHEWi26KNmc7Ymcedea1J5xXm
Yb+S3ehtzQwLN4omsashdZexaN4RCjeTjLmPuOaLUfWYbJyJ1LVmfttDdoPe66yMykNeN6txNmvW
WGIMBAHlVUt3SD/1gem2E/alx4+8tEJQaa3jPtfCDvZRQZA2qGfvBkb2Ldvw+653bwj03mCNlrfV
1J0tKuW5Ox1xWwLhybz3YEo/a9mZs7vFXaCbtzQ91HwkvejBSjLe08F/HL0SKyeCt6yyD0l9Hqfz
8KloWbymjX7u4oG9GUfzpdbakE3HmMON/tD3/ouUGIbD1jqwb7nIjBQGQwT+IZuDSeCKUxYQXIPZ
5qX+Q2eJ1xSeW+mGmPGJHMiolfCIQJiJ3um37NfZXoGJg5DrL3IF3yGL8XxBoCGPphONQKSZ/9rM
XLe8cvzRaFOWvJrAr2+9mXCng7ojUiuWdTvpS8ou4fKFn8OMxytGNBVNvKUpWq1XcDd02bkMabYy
Zs4ehrB3bsbhuozrvaPU96QQm9oZ0hf2iNZVz6N0EMnVOEhrS3/uE1VzMXs8q3rmwdEf05H8b6o0
zFdeae1GLiseqasMkLiJ9mO4pCWdaeW1J4eux2ru57F5zBZ4edp+6VHgMEDPT5JgpQQfdJyvLI/4
L9XCWOehaciWxpl8Texjjf0/HYmT8z9QRotRC1eRSADErWMqbUDpgDE7s5PYF7zU0mw3SUkl7cyy
dkPSF/5NDiK7DPBYj4992GwahJmSqwkc2So3YFq0/apX0U0UITI4n3lQroBVLjidLDLp7w0zWif9
zZC+041+XZVjuuwpUdm5muEvDYt7Yd1nBLZUdTuBAY9xkeRRexXLmXiRrhi7yKOzh6CzlOSkgzs6
5k4z2ORKyMbDf14B/l5E8qtBzKu7CpsfLbPqesK/XFQj5AZK5xIKhvNvq3qRwZsZ0EOAklCDXRaf
qXj180+ZvpRi/jdVCW8GN9eIAjVaikpgiTRNvGbhu8mh2jYfKCFcyqY8+V4PWyWP7gfREsVThKu4
L80G5otBfSjdEaQmstmrYuxJt26C8kxyb6sDMJPtextfis7f0Ne2nae8cMrXyrudmqdxXqDh7+hD
6A5RzqdpEei8rTHNJtDm8VNRVhzIjcsCmsctz7LmaOoVDb0piI2F7VbmQTVBeddobgjusSBdWUrM
Q3FVr0QEe8DMo2tZNcdIyzFgR0KON4E2+UuRlHsxlMeuUdsZc+kyGgGf4J6LxoeESw+G3hzUnM/L
ImhrWWySVc3gTLZGxckeHCZ1O6d4FIwG4mBKAr2We5+q4IOgyBomwmaiDAYAA3XGyCWrOsYriT0F
iAvZz2By944GvMJuAaTJuslgM1vZRott9yYPXefD4FZ5lbUT1nNU5KUVOVdJHbN216zj2ITbtrF2
HFcuqR2eRJ7dM11j3dRmkfRGk8kVcI9NR9TDLuV6CppNaaJh4byhBbnS7hjet6ouz1lecjvttjKp
brD076eScKJu+vf1kH2nesmbXgz82GLnJ+6ZxAW8/e4RVgIijOU9xShtukHLtJl8Yj68RCmA+qyN
1kJDhwokAw2Fk6SSmiOFjfvO9e+1AnaPZYHq4scoPdn8fsL+W4fsL2YGHsMGZ0Q8DYCCbMz38///
kz+2VEPjYPfTF8IMlxMfiNTLiGHEy9Ftb//3w9O/07j5XlxyJsAD/oPj+K/fC4QIEXfCW8jAKPQV
2tsyC2zk8WxmjsrCXblhs7aj8D7yHA4EFELVPAlJh4Xs+tknklFBVX0Q+PmjyKdWSq5xbG0qwB8Q
dlyu5nBf92Jjd/G3EtF9XrJy07P41CqdE0I6LFrRnuyq/1SGPGI5u00dFreR79Iq4xUohJSLdQkm
0JR4dm4b3xz2+OSS9fKqJlrFZvDFehI4KbWgeuFfOiEPwslOqkjonRg/5/YHH62vCSj0Gd9lSpeV
AmD8H/c7VnXEjPkj8/ersquvj4+/iCL/+qI/nUMzlV8S+wZNZmF259P8+57M+2GC8veQPgxkCdxA
fKN/LcpwpUDksPG/07KHx/2nRRlbMiE9FmiYkeAu/JNV2W/0hp9lkdk5hCSD8x1thCtg/iF+vtiM
xC9TZwCnNzlvgyL+q99V44sOw0qGIaHmmhQlD3crY0c8umtN+OXaDiCzR7smUI8qcI7KIW5Zctjg
ASrnouhI3GbOCMIMPk/nPGUJe4iYaOqoVhrni2XbjSfpWKvWN140fdjGdrUx+hJeKz7ORLeWGfG6
yrmhgWwZdliBKNAue8HJMRr2ec51yIHxuretk6Xch4YphlPQghZTwv8cYyp16CVAQcvBR8j1hULg
ZxaFM4qElhKQYbUXkROA9YfLYFxGBzCMVq0yo2Nnch9kRMrYjQXxKfdRWmm+I98IJ7qBwYg3DCmh
3zv6lRtePFEtFc8S3S2XDsutMKZDnRArXsSzr1HVbb+YXnBWeBVi6BHYReyYLV29S/EMjZFatka2
N2vmoA5HX+NvfZKypfMYY6wdx5NuZ1vP52DXkjw3HTieDJBwNGNhfE5js29tFvQWZhMPJLK9yutp
EzfDMcdQFeEZzOYipMpfQf/MQDyjo9NL1R2c0do2dU6OfThj9V6mGQzi0b+Rbp/t9Yh2X+LDG/J1
tCXHWHdcZzdzK7J0vLQsUwd2cGnX3SM4kfH3d5xfV2Hfs+m0OHQ3h1hYVMNHw8apxWdYNZv8gxUn
SsHFaboNvc0Lv3o18mvPJHY3JLehzgSJNFENBSTp7hQ1Gg7t9LnT26tckcWQ3QAjNfuKK27N4Hn1
pEBApka1S+JNm/nnnMYi0EILNkTsQSKa/4hw7ybMu7lxllG1ntDwuzGns6h9SQJrbbXpJsnwrjhy
57gfhjWtJtr/ZrnF3Bry228kOYFqUVXVLsasw3V6O1lkmDl2hxqxwvBI97K5MPVyqWMqh8izHtv0
bPOcTArM6LQtsQoYnw0j3Kta23WpuQWFtOspkbKjeb/gvJbUrSWNEawtjUqfzMg+EgPpcej2c5cc
R7yvmMZGg+NXDZLDEu3GG/odqQjSDfUeT+HBIpgvrWJr9OH6v8g7r17JrTTL/pXGvFOg5yEwPQ/B
CIb3178Q19J7z18/izlSqaRGN6aeCyiolMqMm9cEyfPtb++1M4Q5recYydC5UAZj22C/Uiq6ITwA
Zma6NSTCAbWEEW7ZAi9l7t0xKFEfPn0p4j1lY5pK6UoM/lNVo24RL/lBqHMESQnPg2lgWs4QkeYk
/WFSHsgB6a4m9kYNgmvQlRcAnfvI9A9Y0l/xlMPYQjGR4mRV+oA8MlqpKlmszJheUaO6GXQYWs20
xQ3w2bTs80YMUiKM1lNSuwPpvdjyHipgFCYMLms8W4SDK4u8eDXsmmYumipcE1rqiq/uWMs/xmgd
8pzWkBFDtWhJltPRc2g8KWHyQK0IDTK1Qyctm9L8GJR0Q+gTO5mkn+qSy9eM4TJrJhGO0Mk9m7Qu
0090b2lCvYXkUhem2SF4QQPdylmPebmogYu3gMKlOktvtWrQ0lETvUmjGdVhr3N/VO8h7HRNzYkp
8083ZYfulkVD+3KO6SfggM+Yz2WJ7HZP0FA36FTGwqhgS4MpL1XlGBjSqSnDjW+Wr72l7WRTIw6t
PnZhtOW8N3bPUgawC2tzrUjraILHStuvRkihInOaBBi04FgQzAEG223NsaMyu3G6/FGTTkP8EVvF
vQV2MWFTIJXsSrSsazq/FrVDBTkSouXUzXMvSTea1haV1pKdLh8TK/vOh/AypQXFf6n8hpvB6Qqa
Xkd5RZpqIacGJLw3lINdTG1RpSnHXIXaRerhOOahk3Yoo72uKWzZTAe4tLQiCEnEfObl4DHq0+Ax
kdmTGxWtAEZw5W9eVlnnmNE11xiPKh2IwHkQT17fHPFbPpVlu4PBvkr8fBOqE+vcqmPFK/Izg9ZR
LUi5RtEhiSb23+22tf1NS7QcY8VPTAjY5Gm2ANuzSfGMRdEdGeKhjUiudPPYaZ0pmV32Nb1S1rCV
YTs39JzPlGgfpCqmvRbsxoglXmqvwFicGI3U6KIPcHrKtjBMeVFqFHAOdbw0cBG0Se+2eKDGbTPt
gvpQG+8eP4YWcWo8yeZ7DlNQii8cNTd+eCsYtys5xTr3UpPKLPqfdPiQAu+Aw4FUO20BzZ3k08Kk
odKGKhljqS2LbD1GqRtUnx31f3j/Wp9W2eSH5TmdDtxD9QuIIDC+32m9FhH7U0j/NpHqXl+b0iUL
P0X10vE9SUkT5HQlNJ2/lAipCWPLDdupCwygO4s2Mw3UR9+RiVWRl4eLos6mwVsnwWzkoh+SG0wV
UET+yhu8DXeShd/uDI7VSgYOQ1X2UeBvO/okPalbVAHbg7m7HW3BiDkh0Ekb36sgd2AGO2ltwr1p
aOjjjkI7XDdGSx3jpQE3+qGfK+DVl9569YnUKc/EFxJpq0oPPkuQTrsXqYzLolkEE0o5UG+/+gzx
rcgyhaqCJ2izScfJgYlEVANqCm8GzgrSZ4HCaVIWWvzIseSOYDfVcK9rP4VcbLr6GtE7rDcHtNVF
jRyO3AvfmspFRXVFIq/HplslUr6cQiwSOiBtHqJbUMb7NtUPPFicFIchsIiVFdd7obM/1m5+jGaP
Q2HidlVXLDnZL4+dE9ETkeZX27OdIENG+yp41ybSk82tyw8/+iFHODzERbQUHKPguA71V47iF/hE
nRPbiY3QsRpuDvqyMfEgC3sXptk6J5jThdI6reylzozccgwqVB76/cViax9gVtlzCqXCDMbAQ5Wu
BYMez6skpmOsf+7G6aVGitJ5w0/iPZmeY3XiYQZ2CYWEBmZOiBFx/X7r57FTCZ4p0kHuzipmh9QA
vrShh2JloBybw0XDpQHnfhreRQ010Nx4Fr1nxt5MPnOMrn3E4/zeo+ZLZPKizgG4te7ZD6lwUhNK
fPuoXFry6DLMkQCsll1kunTbremGNQUF0FFwDEA0UD63sW1g6dHoyJaN5MjFQzkoPcmhdPK8fTQN
nHxMh+l9aafe7NBaIdpga3rA3OUYPFCKxnxKGmML8xpzzkH4/IwxZKsdIS3pQZPLRdN8+UzcnF+q
bCvie2mEm6ylpK1S2WDFjlS8ynAVGw+XOAtxNbzp/dOUbBpz0+jyBoLHUeOIAgVHWwgL8IAc4MpH
UNPVNSrLOfGVfVfIWBq4R1LC2txs+xYGL4XypCfJUo2pDwBVm8Bo7PNuFVa5I0XTIcSmRFE3XhuN
kgCs7zx3g+4l8vFqsf5rxasfUJFB/LysALh/WhVfBpEtnDkefq6RPUQa+ut6+pzXn+w1F4ENNl3O
zymBHvDfrq0+K2UHMPIhpTyjw2sOV0dHXE7kN1VBRfNlnoMSytguYI2RgeDs0KQUkwnhOAmILBkF
C8cSUuAiZdxPo3udr1SDOXZ6/DWk/Tv7On8fPP/HLf4h/wr/eYP/52v+GFZtIi74M0lrYzSx5sqh
P4ZVEtfYPdn8skKX7XnJ/MewavzG5h5Kp0EUkhfPv/Wnq3O2hir2n6/6F2Iu/DV/W+LP06rJh8PA
apk4TLW/yTVtqVXCh+nECYBagKx+tzVWn1UKXZSb+CnPzW1kNijuNYKfllWvU+qfZJVwncFF2rTl
HgUUqPHwKQj/0s8y7bwOZd2a/LUam596M5sZI/1ak6Dm7e6mRrsth8agCJlNSmXJT2KIvwOFnGtX
P5WCm48PYSRoCs+JAd7q2XTqEv8u4vZWSuFdDTxrFZfo9uV7nXUnG1MNu7cFmO8PorNPefkSpMF7
afYnIZBuW8zxMYFjFmYAibR06fcK5n7h2km+LH0Fi97Ibj2Dfv8+I89DLXvuLCq3UwE90JOZHyXt
QQKqrMIN0zAmeeA+Wi27J4UGWJVondbOOm24NFilUu0p3bs6/kSVYifcnPRZDfUGEoRKwXcR3ljr
D+9qpoEHpNA6+C5q4Vjah4eJbuRIKE05AVy5X1qSz8+AFCJHtmVUDkvbCoEdtmvNkp7l8lsPUyZU
HtD42dKxPTch/tb8rOjTLu2e1bhxfKjRLTAkO0odRaKeDwpa2qYHc5J28GndQosuviie/Zj7qD68
Zn57KalPAOp6MTAH4dJ0/d56J9u37YNiM3ramzzHIi1zmVPY0oOIq7i5ZwLNn6oivUdvj7V7ak1r
HbOAFvUvvtw4agWtJMkfq/hN9XdC0UjmGZ+RbG1MzJIZme8U4XlUPuDpnJRhWOecmnWerPWUnD2r
my1iyWNggkmiYjUr7gXNPEMTswvMX/xOO9g0yUty8Jm1VJ0E1qXtFHje8TqkQDWCcJIb2FwxGRd9
5QaKua2xI3d1upbtERcGfdCKtu57666Hw9nrygedL26kWyOW3uK2XMZJx2qHc0RWhisRafeIag+F
XPnU3tnkkX1pXrScnwSUH5zDlK2D1wIdXtrqaSA3BflkQYaDrnPrS0OogMa2HdppjTd4dJCqHHqi
9iJWV4nSfBUakLI6GhzRzpveiUUuSBYrRtYw2ErlAT0sJGHodEi5TKhlIiykPsBv26RmvSy87FaZ
2aoM0EI0davgPtBle+Vl0lPq45eItUvkm1841qYYCJEe0xlczt5b0vKh5RTpcEjBpUlTsGWReLZr
/dEbCLImVr1N8+6YjzqUBZZCmn1TNBaTqBVc8OEiSBq8Hsnd6sKbUXOKKNVFSuhY4tsa3PFzsOUl
QATur35M0rUWaa4enFSIVJ4FqgmKpGS9mrG2s7q73tzZNi2D9i1OH6z8LaF7qmyuGNZAPserxIuc
wafQSVoafbwRUeeaVn1uS3DnsZYxNnB44d3StAUGP5bTKohhQ3qc3w5ZdDNsKE5Hsz9GfrNXQmJR
qGIRW1qMxThhWRr1bJ2s1LzWyngp9JbysGphqONW7RIHCuPa7G6WYW0iWXElTA9af+8wL3HlOZIO
KV41XKvQTqOHa7mnzitIXkK/8FlwoL7grNnXKUn4ejr2nisTHiOctpgXRSHzzMiyS3BuF5a0lHVr
LwpxGOP8lBf2CgTByk9PaJmbSaJtcmBJ1VgrOVX2WrGpJ3/ZzLfghqbe6iHpIAMl5Z6d0JFLLCyZ
QkWARaX6YcGxC9THAIxppMZrisAgT3E1mbS+jBJDaYPREcKkD9CMtagx4As0X31VW0cB5xrPwwWI
S6VJtyRTli0btph9Qg6OM1A+euM6A3SgNCyj8af3bvD8tjnjC3eWpd7z3lboMpHwStUlGyZOYQn8
VkQ3C+ksqLGhSzkFojmw0nepCrYjHZwZ9/c6VvasV52+MHaICSt/nqJKNo25yVHyO8mPhlWh4I2A
ruZzKlaLEcpV8812GPs2PlPFhp7KjIcVMpIjVxLHyVzp6aaGiBWDl6D/icRL7o5KyhfC9GHfI2OT
ap95QUQJEZLlQNAFbMA5mYYFplLUDeHvO499eob9+FCKY6e/KNKDmT0GyRcUZsdUOm5J6Eg8/uye
JqDE1jj9qkizJWPuZUQ3KT3zqtfrpvRD0pjdI09GtxUJah5rJiXf1GqzIze3zKmCjtu1MY3LwkzW
NjXtY76T84tW3AIJYBNDdQVwbCS0xgBy5FDMAvKbZeAyqHeGB+aaZHuQrBSQflHpBtMxZSyIg3YJ
J5pcA2FWdOshqI8Jfg2tx2vD9s+A+TRxQIDn2U4cf6W3Rt+n1taoUqYqBYNv6M51KD2nbiwbtl3t
5RAPA11lOMRiG0Yf7iR12vQZvA9tqTN/WsW4ltr6VTVnotKbDfJL59GqUNyjo3EXK4VwoVJ9RJW3
nXA3w6Vy2+gLBzC91vZBlmaq7GmENqJAJvPzlZVvozD/MqWKVqXOrY3psfFsRgBg74W3NBm4fJJ7
AEuiGpYJyMfNMJ4ktdgUvF0ww8/KiMOYsOoxdmt852Wbt4Cvf5pKANTP0HehEBhPapzhAK24zUPY
gNNyT+yjx0SjA7acSow8qCFhab14OIxC7dFGexonfr7aYez2njasDBN3VMqJKmEjUG5G7nVwV1Ig
HIX5IjXtu8m4TgRhLc9keQPAaoGGH6WXRFk3pGInpXYzcOFR9VLTJ63gjZRZP3G9gPtVrGNpvGC5
pqdCJ8MwrqsY4KaNJVGmI7wBp1sYJwVxl4fyfbBISWR1tA2CLf60B9PqmHK6n6hPIaSk18AKqRgU
7lg/e1ihoGhtNZ7gnnLKPA2l99UYCQN531EEmjQbNnl4CEbG7VBdi8xbSZ6+SVr7lEz+fqi8s/Af
k7F5ktJTkgTLWEgbD2OiEHu5C1d4eHj0OqiOfBvJLnDbU7+5lR7pPlkr5eRiHbyQgXPaFBCbHn6Q
oTh6OhOy7wGmlc4UYu0pRjgUcEUb72b13WnA6V4U77QCrEbrmnFZ4SXh2aYs46IkSkh6wPd3FjZd
e+SQuB61ztGGczHpuwjmKLYZBIIzLSt7wfPa0ThSyIxqPCbcnJuAXUBIVipaFRSPrCTkD1/+nLG3
daq7ZputtEBbWaO/7HBYhEW6qYJo1dhA1WTwJl14ztVyx7bC8fLqfZI49Mb21ZaMn9yv2IZ0XyKC
YFqCoI20j6zRDhqVmGoKv2OuRqHgeFSbuzTVPtEFDa2/gRWfW5giilWpYTkfgd707z7SVgS0cCKX
ShbWkTlPcY4CSRs4gqCzD88B3xvQMqxlY1md43hyB3jaZkU5h2JQTJVuCz17CrP+W63gqupHxfqQ
9WDNVbDCmXU3xtjhc13WRbfRAxS9gkNhO+vAo2sKleCP/1rW/aodUeYob9eiTW4/VH251bifkiRy
dcHKqOhXk9z+YFRFWMOt32oJS1h70eC+0SQyZkN5J5rLvsPEEoGXpb2Oqfc+5s1qpJPDkn50wchf
qseR0neMVxvsaVX7zmdqcjXUykdEzMkQo1Nw6YqhW/p691zI1UPJbkq1+mM5zFOOdIW7v8v99z4/
FjhBCo3olh8ss5SDRhEv9REYt8+bm00DM1G9y7XvMJ0NDPmSikAiTrTq4YUalYpcjLqzS2MtWf6Z
OQsPXoFodNcCk0Z60GmVh54ZOnbluzNzJk24r/faSZpLLVnLdOVbEncrz953ioJEPptx0/G1gjea
K/IBZYETgkl5A/Qe1CRZ+mQ7yh11KeV+togzcbJ0iqWjDwq+1n2u3CItWwdyBtcddo7EdWaoH7he
vZxSSUqS0LoL8+D3xouNNWNs7/n8RBbREhcD2/tmFWM+4rfZPJQLLOrbPjbmcwre42ZrCf+kCh88
d+m08ExLEW7GdDdpUKZIL0fdccjuGpqeGpRE2nvIRtWi55kuInufaGh1dbhqhPGkjL5j9rxNYUzr
xUipRHwyoIMauThKerCCbuZ2RHMS+sit5AIgiHVdcyCfg+BWLL0musV+sAqL6pzonDqI3A5KBMLv
IxmTrQWtADu0B6YFyLRfhFcRIl8JCwLzWjLm0p2bVmCCkgFb58YV8/AygrYUlx/w4BdB9dZkdIho
A8xNTzzrtoyRLCpG18c+5ZTxpjSjuxT6twFFtcj6beFRseoDCkLkmRCKA/M1tzuXvOhjg1WTss12
l3Pq79viIR1oJGYG4pK3b7XC8Dy25SXmwDMZxW3sGow2XnPSrDxaFU3x1BECxli3wZDLbSCNH8J4
ovcCSBEuMnxC8WebZ4c2QKIcABhAGq5Ym/pntebnSxT1U84BwVjBa9ulD3SIFKSROciTeQqT4KaS
v1nYlR3ws9ZXFmbLUIZLVqb9WplYW0f1XsYZW835vzas1kUnXmazeQ7lYlXqmsujuSDF711tiwNW
Wx0SQ2yUXN+bHubbug12XjpZLLH9t3HgmNRxlu2AkbkRW/TF0GpnkxBl4qsEZqprZDdMIjycYoq4
kaipaAKzcSMwtazt6fnfXtGa6YPKLEH99/aLY05Q+b/QB3+96B+hFM0EPWnr9EMQkTBRjH6PKcuz
bEUZGeRBBX/GzCX8Q9HSf4OhwkykUEaPceOfQyn6b4oyQwsJPFGTwl35X7Ff6L+yGX9JpQhBIFq2
NOQzmVT037rrMquq+0TmWjPj5ESU8MEc9AvQpI+hs6ns8DF/z/tCy8weSOhUiynlJCyqhvhDDim4
zzBFJpzyypDrXAvoFO3jT7lKb8zjAo3fXsuTzJJfBY/es7db9F1wszLrGRaIdhEVANsA7otTaTmV
wVW5qyjBcfK+JKmWjrxw6FGujWFmY40Q34ZS5+wkRZuuD2F72OUxVeWXypDKdZ5PX12hpCczxlIq
j1uvBH+LAZhuSP99gJgBU2zcstTvMNd54TEKuXE0hb/FsV2xd/D2qCE8inU2kq0HLabI6Bfiv49b
iiEGXPyTsuCx8xoa/sOYJe+1FYlFpdYdz6/oWjblOUtaNmMRZBc7C5/8Tr8m2fBQhMoDMUdoX9gA
Fg1xWGi9FqGQIt7HIn9uDKLfvlF0YMYx+42eP5wTiamAemgOzz40DgVmRjHJ8YtuWPtORhS31QpP
cn0sgBWTo8ZxwAenvY1dUVf8ZGkpNqyKplXa6D6lzi1sboMFc8mue9to9Q4PeuO0KobohiKMbRW3
hiuZQXOyKtO4ibgvj3FQ6rjmNY7Gdsbhjjs89plo1aUtKhlrvUbqd3RoEjmJjQtckFUIt5XyK86w
CYcTZRvTVcLhxCafWblhWW9G2VwXdKIQ8uWro3Eu1uc8yUmjR4m6dwFKt4fqlvUvWuE9BoJ8hxKH
NCCY4qarITdhDWu7aHTDJXOwNUyfYbE1HrjCXEGUL1+QjH2aOlunzwyScxhwwtND/IL0k1FWUWDV
zfrxvavMZ52HTzbkZ2GM330RfLVqVTs1bIdFP8rfoSQlh0iKz1hEL0NhrENr+Op5aO4b4G6DkwDO
V5hQoD1PAZXJFDHZbLnNNz7Ap+XLN7nNewY5kl4CJZgtpbROJAZp9jyt6Vkk3pjSWNBTOzTEnA5H
A5XgFwU5CJkVrbojFgpGcA3p8myE9RkkwFJPNHPRqjamFWIAR/zJGU7g7Gh6fu6ouv48ZAFjIs7X
VAYiPnbeRzh17hiJVWI2n8IivEQT1MIgsI3Xm6N+m5YFyX1Y3WoYs64PDqHH2I9D4L3XWJsl6rjO
fA56DXUhy6o230WDM9Zub8lkwOjuiuey5TA1IaeDE1RyBniABN1EAqjKJzJBqt3t24m3PxMRAmZY
YdPCyr0HSKIQfkvzVVOJYI2nEWdiEw2MrtTbjXoIzb1VaCG0hMsrZXIReEZ7wVyL1zrkYxk1Bsla
sd847+IRSyxcWVrCis4oFznVim0fbvMu+WqUwCDjGq413piLkeIg5IvWQo6D0dlmfKSKGxihGD06
6cjgyyZK91CijpY8E0kgBpHiTT+DwFA3HmPIuW1taZEX+b4v8NcYk3GW9Oyjim3U+4CRptP97axr
BkL+br2e1kAbWoMvW+upUOtVAanOqWIzXHej/aGJiINdVl4NzUeHq/PgMe4bynXx9sii8lCPbe63
QgXbbqsIxGl2FJCTurZI4cZmtPk2xmdFkk2RpG+jLimviKPvQsY0kym65NoTsnJFvjUOkORSO+AM
k9CGnRprQ8LAD2VS6ahOz0gnKkPwMvrRZRTFpyjtaR2Y2rMXqCeeIjK9vKGEBQZxafBZRhpqpbxY
fbU1YyGffakzn0fU5UcDGMtprBLekgPhQ1EzZ/GDrVy9lpv1JEbNpbsbR58iTUuvZNFfNZj8UDk/
UNF/xFRvube6VqJODGoQCHIxq2yljFpb/HgWletKbVzFlONmpiiFiBYDd+br/F2k4xw/N2j0ajOK
KahMcqABfffqFLmlzwrQjjy+5CQAMFisYzXA0iFhlO8br8dOhWWl4Da4QNoLMaebL7gJ0YcKbNCN
Wm1CZLhOBC/xkEvbnC9zBrk+NaJdNRpyFezC41CjHE8S4H+LznEU8+hV5GOF34MsVBv1xBrHYtqY
mfRBmu+nbehe9GwU6EClXhVyIdqE5EocDVzfhvEwSFygwHMwloedwtcbvZRa+yT5CEm+lPaLMSrk
tUkoTyXGXBawPXmwwSafGBIV7pb/9gc9rNc4r7Gz/s9HvWx6/4/v/8A2+s6//WWN+efr/9hj6jZx
YrSW+QhJFhkAzB97TNmgxMz+neIHaOYfhz7jN0ywGHJnIzjdZQav+XONaXBKhF+tyxafp/EvHfps
Zd5S/tOh75fnVse5a/+C0wjjb13Ck9KJcgAduNAMSCx+OJ+Whm1bMXW21YWGG6pwhmMWYNtTpIOa
oVFhfOrw4wWZAYAVpDLkHQ5unZt6B5tYGqkCrW4bV0ffNxp5nfP/hM2ePIWjS3NuLX1p+w9ThIul
8y+CZJ69n/NI6XxSMsm+SsuJQpBMu/RVTy8RLTC1dMtMFbGOes7pWvSlE47LoTj4CEhCTlZ+tQKH
kpBxAtXWEmTCEZzgL5gNvoVCVFb+GoD/muZzNGKjtW1nyF9YuamFttDEozmJNR1YTzHANwbHqx6H
KxaioAS1bZEFrtVvMuXAQYTySjgXI2VSVsCk96OzDJJTGuwbzB4hSmyfhFDxrzSlAoPb55CAu657
rMEu91yA7TaBDtpl75n6BOqDQMrND1kl+HyHGg3XRjA0d4WO8QZk3zLKy2ObfIbTsWZotyVSf6jT
UnSnMwu+/1dOgtHCwpSY772V3vEuAnTIXDm5VYAgqHJxPDZOME/Z1Pb6JfcOffCksBb0XnAQ6wp5
AHuTojXX6rGN2UxTb5kXTiJMt7PiWa5YYqBd4udLLZpBxhdVPpdSjLHuEYOMMzBVs1QzdmP/oyNj
jLTJJxMjuHnT/S8kRvZz0xUIQ1eIEx0JdpBtk3S85iYa/CzxRM1ysLYhWIkZy52GoI0QQcvaDVSk
SpF+2XZPdvWTYika20aKVKPjqINyMQm5ytMb9cceTSy8ZfnOAkbkbsyDYmV2/bZsjNcsRExG/xPU
yQOFWCWRt5p4sFgqnr3M+5E1sNjjq2TIuHl2Uv0uSY8a/g45XKXarQ0xCs3mD089kDukzIycxVE1
n6njWESRTPaHHYy2y/CQ9KkCQyhxhvAd1sZCUS89fhNvbmrqHgZW3p76bOGCyfCmpEN5DvGqxCVr
cgTRZvpsi4CTAI4WFW2O9xf5HDezvirj0x7rdTJ32iuXTrxqPb5iHDJN8MIwxgGKr1mA78PExI9l
7cf4aoC+oa0g7GIGxwWj4b/JWXYn+dM4PXv2DX0mxxepa9tI4eLFvdPH/VlrlfVEzBs/0rw73cTc
DiyNi01JkmM7+4DGDSBLQBltewOg7A4RLfF8YpF4CXERqbiJqjRdV7iLqIYps22cHAKOPIb40nEh
WdJDykJHkyjQxqMUGQcDxxKYBX5QOJjyxKlY5bblw8A2QOBz8vA7hfieBh8ecdNzTt7rqX2SLM7O
pZyz46vEtsQ5BaATUxSPYhxVNc4qC4cVOGjO125UctHgv8ISstBMdFl8WZgYHQ2flp7Q0IZvywfU
53sHoMqObNy7JNz0NSuAz7Df26x3lHGDGZGzxAdMl82UvzbapZHYlOIWG6JNZjy2wNrp4BvxRZTJ
rzVYg8usBxJAqaDTMeOyGnQ5uqyM5Flq3nV66Rqcaj2ONd3Ga6QvA+xdHJk7Sg/Hh4DEDsvAyt43
9VWSDlV/aZCBcFUgdc12dW+JPWwNUHWJd3udd9KuZds/DMaSFXGCuy4JPLp4vKVP2Mq2vlQ8eHXs
1klMf+oBmYxF4oeHWy+VnhryEfbwxSA4sIXI8iurvIuCy0/C7RdP8/iFfRUsNF7AqbrZszOQxFyH
UzBlvKy4g3U4CPFA7FuGRrFJMBcS1U9nryGeQ8qY1r6quklOJRCeRGo5EKKBNceHGMdihK0P/6LO
5lgJ9+W8EMDcWBg/bOG5A77l0ieuCxmVz8IMGZgvmOsd3owTRkkFw2SEcdIXHz02SqXWXC/i8UF4
qtfuAWZLjfectKUPyVefJXCY1qutvgzYMwdx942jrx56jJumxu0PI2cb1esM28kMY6X5kGoVjtds
mIxNbj3qHVbaGTMYL7vUW6Yp/Z7yoYGCwP2ANcGcMtYVcAnZntI6yoqpL54D1ldkAyFJZPkJiQxP
AuVcAl2a4nXvoa158mlovwpPLKXsGVI/fQZQHD5lvr2zcVYBgWAQbxyJmJCRQJbeEzfZRniHRj61
rCyWqVgPw+tsbgA12xi7WhAmIGs6e9xr3BWmj943fs1+0Vy6Jcj5DC9DtMv0a2hjj6AnBqAt59C5
0bxa1R3mvpgUqUnGE4B5nlwUwrM5RfAeQetoIDlCNWh/LrjlJEAr0o5tY/2G9mr210ZQqCToN4Ic
b6TLms1DTocSDZorzEyt9mNqd6K/VHU/6eB5LO0eYt/pcpeI21xeeOvI5uveOeaWEx/aTCGieZ66
yMkI2g4ysnVIN7sELt6qmF1fPV17M4RBpVseHMgY4t1s9rKV7ajSfmoDmukBo6FyMQA0i6RJXFlQ
81JdcRdRz/Ck5cHWbz9sJKHep4Wwt0jQRm4VwIIUL5zN2BIc2AAwjfA8TLjae9yzwbEYN1V5Hix1
n4/2qgNJOprFhkq2hZIea4EXtJIZQ9vDUN0C9qEK1lC9BIpEjN4wN3GKwh/L2tIklADnDDIR70Jx
DoFvqf29sS6SX605znPOkmSWO9m6NOdu8Ya7WKTuZS7vKrTYVw6Ba5Ti2cawbLeHwHumRC5k20T3
p8aj3gzYl1b+W57Lu6F/11GvCBUtURJYLk3x3g7TQw1CIQjSBxnjRtNI60KmEpCENMRd4o18+L1F
VDmog1Ok80VJV8Wnwy+8ZvpjxWIrOhLg9KkwLDw2Bd2z0rigLynSeuzzB0W6V+FaDQ5Zd0/Gjcci
AHOA0u9Gapamc6olK9uk+miquMRMGHhRtwnHM3Sp0pZ5LKpuPJaHLKWGrbRdecJYMxh0FHBeScae
J5q3YpdSsyNOkeMJbDhj4e/t0SNfjlujcPAEYJwwGPNZarFhtr2nQX2O+QTl8LH2lKOfXmjDdIO5
u9bvlgJv/Yhx3dA5++Rfunmkk2nVNZ+eoqyiSid/8hRYZHFRsWweTTpPn2HYGDDMGO0cM60fe7PZ
NpIO6uVTUdeUXeRes8rU4QOuxlJRU5ZkGJjNrZbERxwRRZTbi5wuuH6iYgKlL141CRt649przaOl
fyjGt431IyQPlnByUZMLHrRdSEFV1MIpHuR+NXryW6kgyACW9VQqIIevIfeo3MiBV8EVyokYFQLk
T7ueSYv28FBWAsN0Cr7DdpDH5OrVT7mDqHODbhWs+NwWgwr1jH5IGrS+6QJzLDles7NZUBLhgJ3G
V5UtI/6cmeMb50xKywdzbOogrdBp2baLCA9EOGfURIaJ2d7F8atS3So2/179nmB88MqDRbWBZEM9
Ug5ycrb8xzSHRka/up8yTE9OoO9sujtN5bFCwRIxpu/pGmrSR0UkSiPVFBXWO4YVjl64YrLkGNhw
CMg8HayCWECibgOJRyAnsS65FJbAx41rUe3dMcasHWJITiIX6/C1zxCY0Lzq8dh5nxKDT1jcM+2a
GNFKFpfab/Ck/8yNJAGUllR2hZRsOHmiPxYtXv3Dvz5TH8NPFPT8p/nfs4sYl8xYhVgOf/lV//zV
Q57yv7//kb+8ov4/v37b/86X7837X36x+lWyfW2/q/H2XbfJ//vov//J/9/f/L2q+2Esvv/zf70T
ys6WYd1AV26YM9kJ/KPG2zI1jTjnf789ubx//Zfu799f9Pv2RP1NwdKLrZf1iG4agr/h9+2J8htZ
1pmtypJaxTP8l0GaViNMwjIMVpn5mxf9OUiTqCW/iodXnQlhyr+yPTF+Ye3/eZD+v+yd2W7rSLZt
f+gywWCQDPJVvSzZstzbL4Tt7c2+74L8+jNYWYVTlTi3LurxAuchC0hkbW9LosgVa845JmdxAvJ4
K6UrfeX9lXw1loYQ4wCaTjeNOvB8ZdFcZBClPLvd+elIPKFD4XD7uIbJQH1nmgyL882R3IJ4ICY1
X+fccVgI2x7nn6HeOmwFyYVUJOIHd1zHbcDaapCcdwLNtGdENwDvoxu/8x7oWz3RRmwf+MkJxK/8
hdi6tcp08zIUqB0KGZSgGaItoGqnqTDkhFNo6s3EoMtQW0xbsmPu60x/tmnrxzqM8i0T3spV6cG0
+0cQz/c9wNZsxPYWdu3a8qPbMID00CMM1GEOKmN6DwBqqIg7hm0n6zqhHtLyp+vcq6urq4sXyDeQ
BCbdwExHRSAowdH6aaxIGAwz3E8jtA4EOaZvzySuzvF13GUt5w2/11gFQvtq9M576ZUPFKJGhywg
b2bhr+MGePUzxpRpLg89mAFquBvKh/PLiDrhteYJ6gWuGRxYqf+AYSDe03CbrIxYvdllBf8nUAT4
Wl2v8bXeaBU9Dp7g9DE85Gm5m8GHrcysov6Yg7roJ7YMDFJFMdyXQ3kzB/TWODdg53Xzq+n0bTo3
x4bkAdCVBz+q9qKPPmRkP/WtWruwIFajY9xTJnqsahxGnEE22Ntgk2l0saZjKQ3Vqd0okf5IuWR/
PM36wd/AT+i2vjSWKUfdVew+1n6iNqUd8oA3bmU4Mp4q4NUdKACnG9YIQUsLTe+u5k5v5jQ4OeH0
45vRwOOzOtVRu6XrY2c0NTBUOd7GwwI5tcxnclw7y0s3TWj9nm33x4mJc+aCaihpHINZpEcXkn9c
TAP2F4UuH/QkbxDIMHT68joU5nAME15b4ITnHhdUPsV49HCZD8Z91QbrHE459FzDuaUK8sVNmm2C
scAKBBuQ4ZpbLDonaOlkG28ASRH1KfUrtE+PX9O79R2LLU2+teJkq9kr9ciIZLbsa9foX+ZknXLZ
/5rd/jLNz6WL1AC5A1O2CUi/4dHNJkvl3anQ2bfNReSBSuMwFB3GBAc7cwRZ87FfY9uztqnCy1mP
CVeZwWc38YSom0xuQcvvdCof3JxDvdRkZqLt5CSbqqG8JWgfldGiYo7VuTXCFzl4dBiGD3nuFWRN
PCito9pQZbo3EvtbRt6pLEy6GrW9DYX77oJmK6TYZ4k61qU7804wdBZwEpqQYtB5PpqVYqcS2Wvp
wgI1qb0gknbNO4NqDZsnObTj/uiMxoVPBj0pqA8u/hxZhut4xoi0sioFGzZwvnxac95rUlLQizLS
atlwnceao4YUzW89xilIE2nu2sonFBxhbaLUY9xRU/XgSxAkYStZOpCitKwUYSquFjhweFausS07
DJbh1FLumZN7TWH+Ch069JVivJVJm+Jo4euqnfDDz+PT8pwPK34+jTWc75NdsRhL8zTl0OpodC5M
0yYjkmSdH4fjqQ2ne916N2W5iDeV9WFrfRda6bE0yHDFItwFXkxvRv0ukB0oMN0ElbqMDlNKUj1n
jn/2OgjBFgZnOxBHwsyPJufWlO+qNQi1HVT7NNT1VjsT/ptU0B3dzD9Yqe9zSRJhUnsbRJmqKEAK
K6hfrfJWYJBOge+t6iG+FXYKf7iiqLfnQ9vojCN6PVJdJymG8DN/3pD4+EkcStDJLHAwszF4RS4X
rv2UpgQtZKluhworh9+9qpJ7Q11HHPBIyc1m9TYR9cWMTOFFGvf3kQ5i9iDupuopqNPE9V2XtH0v
uQVaYGiqMsiovDfeOwsvX8HcCB351hvKJ8dR20bk0znoI+wmzaeyPQ7/nUP3c/pF+uRoBjrdeCp5
s6bF7Ns+RnUEj1t91/a8l31KzM+c1ku5QZ1QaKBi96oSwiFdRBzEi1FSih7Zo+o5tFYDVWuN2TXX
UKGTqaVKME2r6qYT3nuVjXvuxIgZUvEtXOANJsbSWAy/eFMSAITGU6+qb+w5t2ZgSVYzIBhMRa9q
igk1kxmYcm98GgG6+S5Vuwx1wANt/+q5Y31BSTSPbtDdxozTLDd/aqn2bgE5XKIujSSM3VARsp/S
u6Kue0iQ7ra0zOKXE3vuhAuHGVDawt0LSx7DTg08THjKuYn7lNBhuCryCTxFXAw3Q1JCH6f9dGhG
MrGVxdfE+iUbjtZdb5B6ScdXs5zeHFPT9RVnwc1YYDGI8EWgGXEfS1DYBZnuKTZeKEWv1wmy7Rib
r47lnYgi3XtKPbR5/JaHaosbFXkJgJXhQ0Prgng3hQ5QhsIqjs4Qk7s3Mmm+9o6EKkaB7UdVLtnR
oemgK8Q4TyPOEw0OjKpwSkhZFZ2uKeSCQI43rtH/mghFIAyQVlc0YazMMWi4UKfu0JAaAG2QjFi6
WTZXRb5o8DAKYg0auOnRzeHmnKIOjpphttPdfz4j/8/T77+My/uf8u4z/2n/fxmRLRP15d+NyNlP
k/8L4QVbEhMvf+rvM7L9h+XjJKLclBonhixKDf4+I1ORYMGdwytkMT6Ixdzzd4eR9P5QTM2MwMoR
f1Jc/jEjS/UHmBjidJiBGK/5mf/JjCzQ0P5Za7IIy9mS381jTlbSEn+Bw3auxGAu8atqOh1XRuXL
A2m9YlNXX8VCChyL6jxmuEsgrLorw+iwB6fdNUlZ/JF1+OwT/fFPb+D/AKzlZPCX3wjOLwKbZTu2
iSnhL+qXR9QGOm7KZRz44DbFPk2DPVCjP890/1eKlPUXlY1XjlZn8j8OrxF4wl/+ntmzUd7gXGGJ
it5AT/Bth7g+QGlaN87ivcRAPNIqmfXNXTHmB8R5sQLwgMfG8fa5r/37IheXIqHH3ecGRUjp08nh
BZry03PJ58Xa+fr3b433t4/jn040cqmE5eCEEmQSS5T28ub9E/sqT70lUcXmb6pHWonCeDtMrb8h
ilGRse2Ooc+6GiOz2A6Y+xkwExBnTvwR1jyau0StgnA+VRlYKb+UhOwsg2l9sWTX7rDFId6vRqwo
jNFfRdtsJ989RKLK11blfeka/kjDY2CyUwxl+dyutSXehwHwqVPjCmO8jNYRrPzt4EGSyHOKZPOG
noXFITVRC7Oqls2MhlWZRgoTkMfhnSXJeZRktWaznbfjbCAWukBgQUK7K5uQCsu+jGb1gjW5ZxRU
Z3btUyAgxvU+gEMpG9idJQaqiK3i0MYn0eOnnrxAb7XW3i5MeNiZHdQXt4zrJSwdnrxiUmuvAL7g
s4GKi2Y4BmLuN2MSWQQQdbaJLdCTHVwsUBfq3vE6ZESvvM2q/Jseo2w1KnY/ZogfqdIRHNuE5M+Y
+1slKfsxPdocDdGwl8NMQ5fhfMfJ+SmO/A/4DZs0zK9o0DcuhrJ9LfxoF3nDGVDxL3YXR3Y7mLmN
+DZq5MmNKLMhuNNX5SPNu9fWzTZTkB6Z0pmx0mtXQXHJp/3kO7t5HDcyj27t1jl7cXWM3WY7jzhg
uVoqwvKSQHV2XAK8m8JXp7CKDjz4L07V3dtmbMKwMA4xKaJsEIfQZFphz7yzKiHPU67xzya4m8wm
pJC76rdGghl8inGCc0U8Rp36RTen2jgsxfdtx6apT/i8lKo+vMqhocEnfKp8g1qBUH9TJDpv4oLH
pBbDwJYSNCcphm8oI7yLstGbpB+eZyaAauSoADyE2oKmfBrUgG5T0p7pYMZbh9QgwfKrX+NZQK0v
ejSEdtHHmuvMoEaoQttrISP2aYaARmGDeKXh/pNuiPs4Lykv9RhgRlxxLTZr8IUJ3RcdfVmeHdxF
2h73Zc6cXszfPkEMTuAsGZ3IfWqhlJCe7Z6G3qPXCut7mYxAZ4hwPhRNqzdRYlZbMyjla+QAxY3m
+dnM9BV+CAm0xITNmsQ3vt6JFNFaBq8GZaCryjQfDDf9VVmhu4qVC9a4NO/URPS+FbGzCRr9kgfR
e5tafB37Ccgl35CNCZP4GATWdoid39Q5R2t/gLs5J5aBoUyYWzeo6kMb43mqpDvtcIK3W+7iMec3
75maU+AI0Xj1XfKNaSjsTTJnu9zwfyYGNf4IQSpaOlDkLUKQCvl7rZyBkPBgzBxU6TjrOVUUAoEh
qzTqB8hC4WcXw/Ee59gsT+6S9kqqweemwwVSK4peJtcod9qq012RWoexc9j5+tcgKU8KanJqZ7uW
BhvDQWCiCsXGm6Sp4ezT/lIVRrdO7ODbbY2LCOo1IQv2qnkMxDuDhjG6L56CwBvWIH6m/OzUmi+W
daSv9jma1G3AsM+bq+/yurhLBWD2Oc2I0HG+0BHBvrCvKVJ2DA+oj6GLZAvb0V217ayuzigufkkX
i5zadyxz6akCIwxJCn+EsS/sAYBGuJUzmyRsT2Lv1zjwPZ5wW47CvHBUl3mj4gMpotfQxJHVT08z
x4/EFjvbija0Bt1D5YXNPN1xOHkgI3SJMl5L4ijoWtpyaWOuXmTKy0yNJUMzoDMvIAkXagNjt5Ws
Sfb2CNPDvU0v620oQvbPKTWPRj+dZ9c8JjUyNAEpzk8shHsPJlvc1NtmTnemaE5pnp4Itt3rvvXX
ZcV7N7kihcKNahsErO9tPT9aVeivKyelea8uV0UiT4nXc6dr5Nb0KTIyzLObLo4vL9j5WIBLI0Xi
Y480tE+x1/2im+sBTRFSGShXRIngxK2WwzgpMd+az0K5x7Qk2apqU9xgtQue5543zy5IHGKNHfl0
2Bm7xvjeRzI6uYMMz2ZXIR8Nd6ozTkIy4/d6/oXt9+CN5iVxlkPc+JyK8pYAAK26xb5qCFoqH+vM
khkRyDPGsFYI0WGAz7Ey1/5ynJCkB/krFezHduN4403JJyEG+ymCx15jHqkjDC41ODrtNVBcPI2Z
Id2RBr1P6+Cs4mnfKmdfNvM2zCCnuLk8NYkiQZLMlBjqS5nxypKF2YV1FBEz0AfK338nODbGEeKT
qtfdFDyUFCRsZFO/WkX4lsDAx8sDYdPlDDaZcFKK9Fvo8RjJrADwZnyYtBeuLJsH4mgKvaev49nJ
5auXsEagvHJnQuuhC/7ilsZLlfZfYkyvea22k2WC+YfZJrFbh427Jt2wM81823eI4UwRZ8Mg+Wp7
HMOHJktfml5RfjXI5hACKVsDxv0g6KlWqTD3Rqd5IPdcAXVNObGAsmU0WCzYGY7OpsyDD6jNu06P
t27hsTAzsYz34kNbnrVH+rG3RlqciwIuMkdoZZPN97Lw3a2NrY1SY5H2Fn357mXl1Smzj7jsPpxZ
HqqwO/eJ8+w6gg1Vx3E7bbHBF3PwXeQU9iQkgc+87hx7Eil4VzV09uXixRrtBSoyhXckaUqMJMHa
78kPpyNZTMaml3IaXqwJMW2cbuwyYbCJeTbbCkqdG0s02oJ1zewax2LCZujN8tXJPZ6hVCDis3ZI
UYOHsEOwZU1ABAtIkiym2zDO72YzVAeLBfNqrCdvLcz6YMR6Sc2eRcQxFd7USpXy0ceQCZIOv2CO
2ZzdDYdV3GrdZsRIMffWraTZcZfYLgim2u1vojm6B9XWbVSWPeUmIvHQ7GGgv7U8nZK+IClrjix8
8bkb6Obwltn4ViNAa4ucezpR5dzYN12VoBbSGg7O4iF0YMKzT5j59wiI76jq26Dwnym5/EKb2isE
NOZ5B0qagWIzqFvctM8qYcWtlbFnKbL3W+6alS4fBk13Yz0/gL5lpJj3VsNEVUmiBgOinhrsCzz1
degTHq3dk9f6F5ynH6Xl4CcXk78jQwAweab1yePJy5fAIVSOXyEiSrTSDtqgNo3mMQmxTkUhrWNU
I7brQZnwZUyw9q0VbQMiwloj+KaYHGjqwRTtrSvXPJSBicTZ7diUMTFSxQwY6Y5mILGJJvu3Vc+P
o8akXQHz8Djq8/CWhN9i98ELko9idh8q1AAc3vFHY3BzrouA7Rb7Qox9epVCFNuVnvOeefbGK8Ba
juNw7lTlU3up7l38JSIW+wnwMfkoascMmAAhdO1k3k+p8SgSi/VU+TiF/W2p+WVji92olp+B5947
o30VBhFThUBat8dJYBoXzGmOGU8guK19MwD4Eaq4C6b6lxeihrpLA/DUgbCPWRmD0ngepsY8WgE/
g933tUtpZEzksiYs4uHIFICIWaTBB+4Jb43ydrK7CisxetCO/8jbj/M9cK1m33dSEO6Wj3Pu4GuI
AXsFdA+sAd8iiGBll9YY3UDDmzcNd2Gp2C0HCoHCO2qz+Mpm44VlySEUzidFqMkmnfJ8nadDsjGa
8s0p4McRwYFmyG6eII9mUz6hGJeQqRpFQah2gn3dpLBT7Oi5wce2ktph4S+phkxT176LMjtej9w4
kWcQUGG3fZasTjGLDNsqSHe2tmKMUMTBU8OIHorSP9MEkeMHM7ZpTIizSx0fW6EdrNsC5jw04V//
x2ZMKOeWaCdtGM2VM/erxzaGKRine92VIDWJBM+t/JxlhDGlqHaNbX22dYd8Ofr9LmOluVPaOGeY
l7fadTCYZXSd9lQbhZO95RCDGoUfdM3v4G3GMILEJqZzFcSPxPgJw0JmWbkRAUyTCrI0D+5HmxB+
UtxpArkrM5LX0Cq4HljvM5HAAhk0MXYB9hsdy/M3/7saYslj/r9WQ03+LzbkZTH0tz/z98WQ+cey
X2CRw+7BFvzzj8WQ/wfGZGnxXKAJc6Ep8V/+ET1z/iB/armKK4ntADf4/xZP7T+k7ZqWkgpYL+k0
7z9ZDLFk+ssexvSUTWesS8MSAGB3Cbn986qhqqiJ1h1uANnZD1kYW4B8R8CWPKrxdTQd9JX0aIcS
7IrF5chUuk4mOrl9RdYxVW22Ly11zrOkgMMw3bkDLpcySX04EVlxnJzgLaLezVWVvUqM+caDurHB
sE98uyP0W9D5t/JTh8BQiymPRxvsP4y1cffjhGSIzdnjyp8MkqE6FrtqDsqN7WDZZIP+phODZHho
3VQDALWENhiWczdNLd+Ua4fMUoVeu0RH2D4k9L3k8ASKqtz3fYqRq0ce0aWJgR/pLSQKsAlN2O9U
ArLBj7oDxSTrDOP/ijEVnESOMW8wzVvF02/ljV26wcWRbGpYijSxUCiqOeMzgVT+AbfoT0wJ0ybT
2SMpYBBKIW/wOu27+7aNEeM7mn/B7sNdHO9bHy4oxewW0R06BsIyATDTTN9pMr9mk/sFl5KKEePY
1ksUHgbDtgN02TsQFOwIl+0Ux/dePL8Shz3TX3Qfz+abMUSvIsQx2bGBtsYzOR8sX+W1icSzLMkh
xdlbEcG68pY9X0uYjzJRUAmtc5tTOtJGwSfxMe6PHva9TlJv0r933AsTY3yLSntHhelP5phPmnIf
Gam9YbN9Ka2MRPMg2k1fuR/hQsnri/DaufaLlfoY/DwOyf146xHMHhbiAr12Ac02DfspGE70QNGl
rngmyLKmfdGBqmEVqAFtYM6HbkZ792OSMUYdsvCy5Os4tMmFMi2DxPXikglplZiSwX1PTIgIJnFs
VmW5gQhlP2EHZVFV70OEPCWGQ9i76c5L9GXQGQ7oDnCAylnnZjKoV7OOu02QR9jNHApoxGSBSaR8
Y3atj7T1viYhBoZADKwd2bEtB0RqElOM3e5c89exhTw2MAt2Q9Xi4lTRTWrG4zH2lh9Ilch+7FNs
mC2eJNpVPSaVooKbMgrAVSLqnwxtB3tt18BFBucl6pL3ieQJyBX2sqH6iFIOLyDBdh2Bbo7QXAxR
FF/qxDqbDTi+BAfgPFuv5TR+xqo7R1ZKl2v51DoZxJck2U1mfewim4dkU92HnXNXRYmzccLuvRya
q+gk8UXMxwBqOTRp2tnDCix2pVhI5KPlrehW+JA5RFsjMXmaJdnBLIKbIKmMrVZFDoyZ2FfWtsch
r6nStbhG/br66RukuNmwPyxvfmFZIpYmBDzHGepPmsaPXgGco59Ola3uCjv+VmntrtHbMGxbPhUM
LOFgvuFYq3AHuzzGgmwhfbX9otWBzCdGuOdnTUi5kpWli6l35E4SyAXi5Db2QVsD7Z4NDUFTOFAC
1jR7v5GsBTBR9i4Hb9dtd8pivaHS+L4iL9DGOTctk+hgkDU5n6x3XyNxrTyie6D3mxMl769mkF+5
WV9QnjHDlSGcrWLGFl688qtOt/HkFp/WPLgclQuOO5N1OzfGTybRtaiT6QD0JO/MBeDFInzDbtM8
C2rk6Bwj3OmPdzJgY50mhD8yHYdPrEzYrGCHpTp+F9vymQRJihU1IVXWFTcZkOio9r1jkzjdXpXq
pRMC2GMa2tzxsveYWwbO3exr6GZ/k4f4AqbwVzq0v2ONWzToJ2tXE+IC7pG9GAY2FsXZc13ZERk4
MXKYQK2j8G6wMC6DmbWrrt6EGvCc0Sm+BLCAxjHCFS307egbn4WDKGoaA2sd90pH8a3rYeGNo+mh
GKyzXSdftZ0/igAswjjKA2urG9eattSa3QqM1m6OMi0xFjqaX8V2HDyhJrfyNEZHBOS+aisn2TNw
svdz2OemvjoHQKzstn/XGT2l1D3sghCKbBSEhIYd71yHTbMe+sXLGEG8yMf4k9MpGKueLCBLXs7v
olquWHOriuC9m0fMtkVFS48T65Xi2LF2auNC4/pX2dBnqZjmzNC/8SaCfzg7W3aYzNkpsZp10Dk/
DgtYD2jgwZMAvfsFtqM81b/ppWLNtTukzBIxPCTRupXDiOkgJJohCeitK79jEQGkeC/M1N9IlSwx
7oK1SKTfuGw+4gnnYAvAETw+butx+p5zjP2ejwkXmhgZGB6WxWK0D6dnUgYkem1kzUBjwgGv7LWc
KEbHP1GSHN1Os+TEx95JjOXJXIpQW+l+pn4nN54u3nqiozDDjXgrAq/jtu0RQF7QUD0Dzn4hrtDz
xAaLNe/2f8dKj/pTn0nr3ymOQ/zXsfLPP/PnWOn/4ThCeb7FdeOQKF4Uvz/1Ru8PjHWKcgjLwxGH
uQ5F7L/HSumTNwPP5/H8dJfc2z88efYfTJvq7yXuNj/0PxkrUfH+daxcwm2WlML3FuICwvhfZDcG
4pDaXfzELZ4bsNjpeogjwJasjqlW6c92p7JVr7TP1TU9WV27heTy1dGLcopFdqtnxgdnQgNPveyR
+8K1dqMQZzHZf9EP5GL6iliLSU40H7HIybIDIDKSGCnRyLVjhXviFEwgsLmNrIPGXcMOt3slnmJz
EsQ4DrVTP5Fbv8kmX9w0FZkdSPmoal53FSQaNgQtwPz402ftRVCoDJoEYqCfuPE2QT/TWZSAUoHO
a69cQ299v7vP7X4357VYa5ApYK+iVyRJwlhVFG0URTlW3x0xpu+63HicLMIQQ7fBBrHvSv8lC/Wp
1OVx7NrHbqyoFeiCM11/sPZKiPEFCyboYNIhe+01rNnMMLyQyXEwsVVyWxpOtakbrPORyw+FNvU9
dorM/2ylmyLDX02ebKk2zk6N4IUk6oyLKW+QxGyiX3luC9C+FM5Uc+XASc+2RRRdeI+pMoye8Lk9
WPQz1vW0Q3O6Elvcjlq+g307TXO/LdzxNGE/pMru2kj41OwkfTf/CQt5HnpnH/nzA2wzuqfm15KR
cmladhp2RwM4ACVZh/NEOXXRtLaXRu8av1NB7qlt9W9ngldezAISWLetrfQADRXmGzpY3h8cfM6P
Qml9YGKVi8uDx1JWyn0dOEQ2ehrdHQEQzQ3DfhdlzXflBdckDuqX3CJsMETEFc1uaQwXrELzsLo6
uv6KMKuAJUXL5Hi/Rg+7CJeSCT58WWwVThmDLR9hyJY4DD0kuHD6MdnFLfWGBimm3gdw6t/pWd9h
kz4qS94FLUVknXcHoP+j9AjaM3ASWXKTi1cYiFdxz8Vvn6rW4f+as8NhDz1EO3qCeA6Xe1Sb11Fj
b2V4uMnyBtIRXVLx8Py3+vYwMteQqK+tVVytWT274+ju/K56yowAwJUT3lBWgMbQ/Lidusw85Sc6
XryJjzPR8mgt3CqZ4Gjs4vxDtfS5LLArTJns49+TUD9PVnOWAjwGTJsKblbMY1HgAtxMs/iKKrfd
mg36Xsn7ngeYp8BLubF/i1/ukZVTdcCmUxKFs3DSV/fBIDg6QgjzIYVVYXMOIIf5mXFVJPjp0cbF
btU3GIsuLbixalYz1QHUhITqiipJ5HRZ/vm8UdMU38H8QnW2yonMDMUYgsA+dRJJHRPis+8EiS0P
npoJJBgyW3jO5vqubSzwgeWdD54vMQucaAnWHzFPJ0rHOYIFKRvd/hr2aqOIgqlavMbEaUI7uA8w
cmkpX/GpgmzvaW+Jjo6MWshSDSpMcg1oZ1LRtOsW5h05MBsthSqEjZumJ6aZUxgMF3a+e21OTzGx
XEKi5aYS07ahpiYe+jfkw8tUwNx3vfjGiONHMvmbYorMcwq3SJgWL4FMfJmFxBHjkO6CpMLCHKlw
Pc7Ok8Jp67ULCJmGuh60VAPZbIhaePod3YJx8tXm02MJ9vGWBeXWWvrMp5AwDCeqgw7rU+wYsAXy
5rOs45/Yw9UI0PNQCqhYs2me29TdWGZPg336mOSp3ICN2Y2aPaPUIfla+2ZZ7BHGa6r6EraYoQkU
3jo2lksMUKs4VyTgBEIjR7ma/VabwH+jVybJ/WLTeulNN7NCtsEnB5NJh9akN27GUUhZwGjL7dCX
RJ+yo8GSa6VZtGXcV9cojeN6nNJuj85+SVJyT7UvX/zIY5hO5a/BMMhh6A5yjcze8WWSf0odfJsp
BIocfJ9Tsx+UBhPiSFVDCVpupNzDEc3FmJudBcwrdSc+CWs71/P04OKUzU0CGx7Hc+XeZUax7cl1
qni+Ok12aWP/wXR6trFptPWT6tHUNWPm0NwUQ3DXuNx1e30DduZ2HOk1ixyxg71+GBWTp8NfvcTA
HowpfA5Jcq+rUhQnK7Htr9kxv/3e/4CCD1+z0nhrzfpZ8xHsY9CRSnOSGWgIMpfuwLLOgZjM+c4G
kwmdE5IlBSPYT6uWu6v/XMfdk5cP7xlfZyOK5k1eT1+i4IyTpyI4ZxpZBWjzwW+CHtRH9w4X4XXO
9C9ZC3Nl1XZzGHxugjlyjqr7LTV2UKEz64fiMj7BpPs919awgQj9WlsJpb0EggqTSslIVy9TU9/C
ZoA2twgc9sTzJo4FybnwxA3zY+YnsG310Wz79zZm6ZHyvSnTaUGHIJpoWNtxxKdhRg0G8wpfNhZ0
KBFG6OzNdMH0E4mWZvUZjcEz3Eq4eByswO+tcwsCHZmqtySx9wAtLnlWsIeij3Wf1JHewzUj8I2W
j8bC2wd1CbNq99bz1hG59XZNCjC/T5A96bK6wTBz8VNYSzIyjmoiPxk5sIV6En5dvFOip76hos8i
AVeJvrIja4XLaBaf/hh/92iC68aeDyVoiblRxOMIMsXFvs/0e5I8JeK9KF/H3sG8YnmvdZbtYm6s
vlleS398FnZ+gROclorezQk8YNK9x53/HlkDu6/gu8IdQX3eUeDP7v1n7WanwaZ8tQE5bgX3aore
JMUOU5p8dIZJRyPG61UryaHTEbCWxoxp1Pd/1YZ4hICBOM8m2Z9oMqD0x5LilhJFTPvVehjEtXHL
33ATfvtzi9w6ebg00RFl0P/0MoeprvAcEx7aBkmG94hVAtcZeXc17NNcvhUzVt5WhaSnYx+y4nSw
M+eQ4BzFuzHBe6morSibJ2uYKQ2v2TNxcbwkg3wnBI8fZDQxFw2xAtykz2afuetytqEkKKg/oHae
jKFV+1xQbFKI2CKQG9y39XL/NNUjeeTF4hHf6SXgbYfT1Sv5cXHfclYcxHfIYxDJnboN16AG3B7s
fFeMS9rYgTxkz1SZ4vk7RQblWyXbtImv5ox+uXGKTG5yo/0VRGlKEwIoc/zC7sbJ41+KaFvSSq4N
aqAGNgmrTEqoKt2crEpUVsKUcC8tq7+RVbVzOv1cOf2HCyO19C16U1HBt6jSuwF6aMpSn0FRXAxD
vFem9+HEVJb5ioy4MaR3oIlC7gXm62Am8MLTeCeD8uQ7qAamBoUSDMzQZBCwiDe9t9E6wpweUzg4
Gb9Z/U7I/ZgvwiK/1TLezey0eP9Y/4UzcEGanuERGsfKDJz1nI0fUTP8JOH0wtyxU5HjbRRDFt2a
VMoql/YUNGwexaB3hvwRVD91s2FyRgg/9WP+iFJEdSyMFkjnJ6szvxLG0tFrmVlr87uI4biz2lsN
nffD7g4AEl/wRZhfRMDufSzVE5wpll8t1nZc1EhLWz1gdukjCJaNOpVNcZPbsOnHiBkt6y/eGNF3
QxebYIDTSx6XVdI76DUydYS3u2K4QK7ZcriGRNNPFLh3LC7mwFo5C77ejDOkKNHskcPQj0XNcjvM
1hHTNe6CYsM5C5nVoniXkAsL8dE6xZA5Vkm+5FhwnoM1giI7Vu+QeSAzWxrDXHPAIA/8w8apESgT
Gbfdy7K/5UQHpbVmvJnCi5HLL8vVz+EggPuaH7ih5cooZb32Zbtpu/Gp86LLQuOZ6JFux+qbc5iz
tFQaRzsgv22M53GsHyKbjOu0WKpKlyBfehvn88EJ7WMy8I1EpyVpbv0Xe2eyXLexZutXuVHjA0Ui
0Q+qBrvfmz03G5ETBClRaBNNosfT1wdZvpZlR93wsKrumZxw2BQlCjvx5/rX+tZRTbrbmyRFnCq4
ctvppfIV+QM+oiTe960G2++H7xGtMzGi89I3Bp47MR67Ud1L9sZG73CzcKqtl2OZaBVnkOr95TZ2
gF90bw8FnaejICaTfiGmAAZ6jp6IG78Jw/mKPnQ7xdne1c3EK4o1/0jkfmeTWyTYfoMH6LEYzAsF
BDIIc0DPkqUYtOcb/Hg+l7AegchMz23ARSDsk2ElOutV5om9z/Ju2zgLQ6ylnlgT3GY//GSE0TVZ
iitzseqTCjkCXAbMYur3GtUFg+nnMTZPrDSaA0vzCBmcj0cXNPkatuRrz5CIwTt7dgOi251l7oWN
XD7qiSS98dklqrsaEZJybstU/KFMN658cylFEp3xDMbvVC7iYhXoi16Su+xmc+u2/Q0tNO7F3NOH
Zvc8JmGKnwkLUULuhXdHxv0kldZZRtG1XTgRZhgPIlw6tFDXJu8aGmCIqR6WQEj2+8qeiIyppcSC
Eq3pCCmbq2mHydfI4Tn/a7I7GwUHrYw73zov2ZEGHlflqLn5V0akzkJhNlnVLNQxRS5Z0NP8k8px
+5vH9f8Unbotk6Jt/v3fFmfrT85XHMqu6Xgm1itHBAEZwT+voxTILvjIvWC2QBbrAuY1R84xOwX1
/53srB4dVoI//cSX7OmPNOjix//3f7v90F30V2Xp+1f9WFhan6SLKTuQDgvB39aSP5zs5icWlcvG
0vKEtPAo/6EsWZ94Bdn8K55Ri//kJ2yS/ESrqUCLsfj79Bf45T9of+FB+OUJYYXKdyZegRyGJWoh
g/68sEyVX3Kac3BNZvkuPPu9igpiyQSQtkUTc9XtOYib2CG66fTnImip8+zwmOS4DsOMvBDNoSZl
ABJUcEhHgx1W9/Bgecn7wSXy8gHG+R5QzGJw6MlCCU5Al9wiQ0b/mLZltY8dLk3A3s5eks7bUnh3
vFk++nl68/qWjKHBmQeToWe2QMBShngtC1oSvGqBDiT+0yByiLdq3NoedxqwJexH2+lisOH9lAZW
vwgf89xij+vwVBJP7cpjjefZmr1zwYd1g7nIXucNWn8rai4J6sno6bBpxyo6qUCZh3HgxWlWA5ce
uBu2NaVLHOy2LE3i5nQuENrTzqa3WFK1Jm5Vj1rMPHA/S1chM3DhIvPLedrkr90Y3qbZeOaQZmCw
m/SJ/G1HNUdGLaRlPpZV/q1XVbPXrXggs6PXaWDdhLK8bqv8NFkI+YP5Xvl9B+G4ehYiesO44mK4
ts4RnMp1iClvEw7QOXJes7Vr9RxcCX6Y8dWN3HgzAArGPwsr0QYn7DNOlGZJu3iN2UfYLm2FoXNb
No23i8cCnjZE0dnWl/XIm8IDWrQDpzdizLROKgJgPsaHWiNIeHVJJaYhH6q2PaA4YqBONB2VtYk7
w3bCNQUlTw6Ly1UkjSeLJSsOTbmu0mLeBqwVHol60N4wBs+8rRScGXBddhzcpDYOVbPi5YpnPblj
8ZntdIQbeBjxATVR/D6W80seURqayuAs6Wwgp1RsXQ33rsO7t66rOdgGEtxM7twDkr6lqXVkK4oN
FDyxN/JjMzyAVGC+0viCdglquKL8rFT02YBIUTNR8v66FTMNhU5n0QeSXbfdQC6R7WDhBmcaOc68
yL5i/fzeoWlMxZsDLx6mE2SIQUGqiPmxMpuEPBhX1di8RY5zL6S+C5U42zOlPwooEZ/DG0PUl6HN
flLE8+ei6Z9FG170k1y63vwUIAgNJZnAODAwla46UxsMnH61HRTlwUbeLLbnMj1BkTXWM85J/pDp
nZYUS3rmdSO1vTMsmoLYhKy5F2C/IaOIOXeBkOAM29i6fkD6uK9Ypa1raX/2wKRd6ZxZu2DoxD+l
d7QhGaSP05suENZVmgJqLGMqMy3ff8yqOAKVBGBJOQfpiWMS6muROvw8xKMTs56rbaBOE7LcJp1i
dYpL88rm+dny99zTeJedqrrYWxpVDXPFihQ6KEKbRK0/t7dx39ebAN+PIcVXR/RXAcvmLGvdS0Ta
F6uysYINabGjBMC+CDDbc9+0nwurOTs8lcALnWsvpiA5xhsE6HQ2dwOTP3wIcgq2irDvaec+qqxn
qfSrn0HBpfLSwdhHy2sm253lG1jHA+BUQ/eNgMeLQ8lO3wBoyR11H4zqvaHN0Zmjs67at1nZ2a7z
QNNrFGV8HExPdNOvTKec+VVgkFIv+0S65ClT4hG3y7FgaZqWBraDYEsT+iHFor1qpcEoyo8bSv64
0hOPZKIGkwF0oiavv2+sqXsIoayvbHADPJDs3aqYZJJlak7rutylpqTz1YwVbPJoUzgpsZ3ipMUo
UMysi2DOXrJQ0RRAhtj1y3lHf14GI0wk58iLQ3B21XAV6RAeDXDzw2jg/48hDIWOPoRW+Mh58F62
3bWvuyv8vrcjVckrt+6LbT4CNNfKFMcspjOgcUwK7GR3ZBnM05oyvxtIW33gP6OmxasiwPEndX9f
zvFb4+MTyx2X4EzJ9ZkFoD7Oi8XaSDEFOw3bytiJ6bpzA2A+dMvjLcRfWRbB1tLBt6DlyHCc9lsy
zGDJVf/esZ9fJ2kGPTPmysEOrzsZ+fgcqTHZWiOso6lnQyFDAzY+b41oaIDxNBfZTFI4HUfcomrP
b0hR1tfR60NRCCepUZfg8IR3mdvRqxcMxG6De9WPu3CmnTdU59Ic83ViNPvM6T183eFtZDRk5RNw
Hk3MG8xvXXQZMFx2+81nu42sRAng6NMtM6envqtPVQPJCICUxzu0X63rAbhnzMF+GqZ6H4L5za2l
qky2Nd5K+q/NyRZ7DB4ZX9H6LML7I4cOBnUYQHXJpyQh+7Ht0LGBKTRXeDeaXdsF4a6dsvtBW+0h
5wFpDBbSacn3TgDfr0qNHJT7X2IDFJhUJEyG2GN54hDyKIv+rpjqe4aZI8oHQBJo39varngecXJu
LMd+KiV2ISJpSQMDr5PNajDj0zTmb3ZkoCyEF4TB5hUaAOvxST7jOK7Wvh19iHn5BrYe1tT20LLi
12rdhPIVG8o+UrLYzBhVjkr0+TXH7FWSVVhxK8K+ZeY4W2gqAG4w9K6btqFaUlXRdmTVnBbnQQaM
KCmjQgj3VHKBCgri0XTQ8QylexzQJkVRLKkBdlO/2JpfusDjtICAjYsbNzJlb4SXUmoyNdpYdwHm
0rlXruFdTjNkANxPl6q277uhTHdQ6t19MMU37DpGfD/KxYUMnyyuZ01DU2Qe6gU4RNOAPhhzcmkV
3edSsvutoNkAxnNJcXtrj6I5z2yumyYt1o01Xg+qSNdmak33tQvbq9UuNsgokLcyARmVNaY+Tb5n
be16/lZV9pcmQR4cOkSdcN4nme+gTXAMFH7TsBfoMAeNVszdUuRHmWn648a9wni00p5z39O1Ay4w
w7cPSBno04P2rXqfLVbcWXKc1T3EYatsnnw78LexkdfHrhDj0nfw6ljJsM80nDXMAeIC8zZHvq6u
Jb6K3RQ72b6zy7NBu49oHF4EVUuqmfs6aBD/LXIjZ+ebxs1g1ewmRhiOvkvNUzDyWoJksukcIlAx
JGdAX9WdnuSdleVn09b3ozHA0VhO4jmkjnpU32Tjc/61JmoCcQqoaeXGqcRtXersPFWxewx5Ma0S
HlDVw/OxKNZzwF/r1Dj1avHycJs3GxwltWN2h6yTkANa4ixV+0RV78FM1WXKQm2f1yjiMcwqBCUK
uaLw1nLiMw7TnefhCqDhFrdbU0OQ8FjJmUN6ciIOO7vzoTE56jbq4CoOHaBmYcZ35apS+r0X7a5D
Uh9KDWwPJ0We+BOvzvRzpBP+E9tmaJvp/bBz6suCG3R63kfeLI5+0QNVzjuDw4/8VMGczDH6Oges
JgcrOjYG2NI5ZBvatrGz7SPe6q7MYbe5FORoaqkZ8yV7xKQeLoTh7rPB/KZriION5reYOvJyMoqD
WVdnEmHMQdhXOmOmHtG7GPC3wwSF3zHsdVXRhiFPVlG80DAI6EXFJ5MN9MbP0UIbVSpqFPUBt96r
h4Mef0qCOY/DXnnppdWVzjoc7Mtmqo+kxy4qMzrjXa6xddgdiXOHMGZ/kYJkWMkil5RqNeaGJfiJ
eNRGNNlTnnR3MndOfuPdx2ZK+8TA9gT2IaT8Cjccr+SvcjLu55z2tzI28+XX2VGWfBxzgjvE83Ae
EzsD+5B+uNXNRNlX9egaAC9rGQCgQ0ELcAlREtDChS64GtRt8hh2xm1fNMa6dLJg3wsIH7F8KWPx
Ys5yaXNKwW7wlmYHBkfVoXa6OMd5uJvsAArfWO2qrH6rB1uxijaiVVU3/mruiwLwnQUHUtKjN/ID
PANesXAniZDdx3wcfXWnfYJLsUVhYx8ruWl1+8YENR6lhKlVKXhaNKFg1JkE7/PqdoCeM5bcB3J7
upsqE7xleMpyh0rKQPCJol+dElAoelYKLLf70td8wFUo97YtLyD9UhgnnZCmSmWudFYtlx8K8cIR
7gWRv5eGbCgUPu+9Ctu30kIB9Mb0IiujRzFM8cax+nGNX/UCVMprRsOdM+t7G1zKAaOje4ViVW7h
gFP/aANQ61L7SfXyNlD+ro1YO04ORe0qHi8qbd+4EV70VF8hNT8LUjnZAO+K5Hi8rV0fW5DT0hIF
3hJeQpHQQO99ZHqphPGTbuOW9DFZVcqKxK7LTc+JidPdkVs3sSlxkqHc9WlfMHCb3mp27BtWzVfC
RS3LW3Exc+dZmzP9x1GNbUiO4uSyewNbwpjZZS+itq6V7D6mHuRtHLQvrZg/a9lby23oZPf1aeC8
8IW/yoY2ZSgWXDlzcaXcescfAswjft2qcMH7Ud1IUG48N8Xy+TK8Q0flJPtcK7ut+SdBz9BP4sbf
yEmLDeZPepLpIGYEwidij136t6T1T0nqOQ8a6iATB2OI+1zO+TfNez0T7L8MKtXpPwAVsXB0EgnP
zjbzt9QZvyZEZVmpjrAQi5vvv6EF/QXA68fvCPbXzzSEX/7xPx7+lh7281f8x38zfoLjuhAF/gs3
00fzpkvjUb8nxa8Uhd++9v9qT6a3WOHxofuL8R2F6Yf2BIPMd1yqhwX/F1jLv/nd1WR9Ql8CviDd
P1uarE+AQZYqY2uJhyxup38gPAFr+MujJAQ0F4uCFt+3aDj+s/DkVamlWHA6hIpmsTWjbNyp5b6i
3fZcFJKcRVwTrOnxPxILTZbZubnXYoa53d/XibhMXMGIFoPu8Iifr+I4v4njTK+tnCIwIekHT7ip
LhcqE/sBFyy/k48FFy6Ugqd5uYG1DTssv0fBD8pdWWKX5/X7pZ8hOYjFJG8NTbILBxLRgRF9nSsP
NrZQZKqorHBjIryLpUW5eCD6zDswT73NHRE0sq9w/nVZ7xg9H5NmupG85kIfQ3XovXg9tePE+Gl2
wG+kPW4eYQjKrJvvRD+c+jo+BiEpFkftR7pikLYvpFfU3EOjxxHNDJjji5umX5U53DqTZtFMsK6v
g0tJn8DKC+ZXcq+bKpupSpqx7dAk72B2LjR3NPb0H3lPyrlIhnAjvO48D7TeeYm3cypydJG2TYIy
wBxKo7kdet55ejKv05yFhjuwwnKxruw6u4D/7KGHDUPARovKLrpSEIgmxRiR2iwaLZ9NWu+fM2Kc
UHDuhcWyqAoRV0RKXrEaH2zm46VoeIqW63XB1NOFWy+cs7tYMr6HHGX05+jihspa29x44GVLqiYH
wJ00xWgu50tmzmGpYrUz+CKz3xLD5WI1sKMFd5t2zTmp1bXZegfYbfyMybB11V3ox5cUsi0XECdK
yclVRXXwlNwXeRisHWf87LcVnpqBuH64jVGZBhKgUrNPaOU11XNHWbE6ZgmXfVCGZq15HIeDGUag
l2VdtJuqFzvNWn3Tld5b4yWC0YBMRBfiXK8AF3ntsS3YbZDKLFFvzAtZtd8Cc3xiybDvZdpuHY+o
IGuWJ5qmJx6V9gHM+La0vcugFeeMZahhjzekL6k4LZ+4FnLPmgA9DOIZ0CXLYkteGW70nPkwcjDD
X1o2tzDexJ/l0ipKC+yqGcaPxE2MS7MiNF8Xc7NtCueKPxXgVO5tMWyhddb6jymkEhNPitkP68zo
X3p7fHLd0tqkUY+0YTRgQImTD5n5BZwwkeOZz6MoCprwMv/ECvyyDvJXCyEOtx8f4oxoGDBuyv3w
LmKiLr7q2DvZHaiDuiNvXwu2t0MuNrQBbhm6qFSM9iVzsk0dMUM+EWzc07dex49oCI1dE9RPbuCr
XWXr5goF3lhpw77oVb71URlCwz4nWcTsAN8esAIDzpfMbsUupjCO/X99SeVSd2jS6j0Kk4+R1lo7
9xBNRnGORX+uLO9B2HzAkADYlxlVsaLUETYqiL46uk8Yjbka+3dDJDYAxDfm0D1xOXmYvLCnxM/d
AxTZibHZh7F5lXfRPQ/RhCZifG4m95xmFVtDx2GDVzm3dTYqbuu4zIq5P8qOwriunOqNtqlbKeiE
okZTJfI8cHnrDHsLV+M2nLmtaN2xEXeXvLMb82AFS1WxoY8TPLDLRMivyTLbVtWC+yIdo2psK3lx
51K3yV3vIoonSs7rZQO3YOVK4Al1mjWHFIMgrVlOhremA0NLG5OewZbkfbRVhc2+2klfw7DPtpbp
f7MaEz0JA75VX8oUhmBUc+CSHi2z8lkRMF/VGDo3hsEYZGXlh7KyeeVgjdn1NcVcNVeyYogObejf
p8u3gyKKBF+KKzp7DCqdp9e80qTZuYCvegsnN4F/Mr5LdkTZ13nrv9Qc9bZLH5ZXHASx8N286DJ9
0K+g1oaHTLAGi+ivwTzA7Xg27XBLNPEofW9iSq8OZpxibNHdIRg9hEgaS/dt6yEndHSOGCVrfv5M
W1modWL65FPnmOvecLActprsePDLD/KmHbLbeHEHTfTebBKaWO5ovHGBje6rujvQhmgnRLTDKzwP
ADpQb3pUnGiRc6YYCmRGWT2M4Qe7DXfdIv5k+amml5U+XOSaRR8K8ZPyWWHQy9A/aGsEjD4t3Uqd
0d4LMcPgQm6yXTj+VlKdDYSoUEw7E2HKRaAiOvxKZc+lZ0F+tJGwRqSsrBuus0XbIse1F834Ntik
sRzfu8bwcRktelgnwn1H8/SA9O9k1RPplmSbut2zXREz4NJATnxR1zo+xQgt/fvUgLzOI/0NFRYK
I6JctKhzRJhpEFwUu1QYV0GtZqq68P+WOVBdj+z7Jl20PhcjDjpT+Gw13vM4Gi8UCrxhFb2FcCmu
yF2SH0ZJb0f/MlyUxAAP6tp344eYpt6CCy73MOHwzKE+wg22ge2gSE6LNskK9rbJBjrGOna84j1A
xIQqe2gXVTMvkkd30TmNGsVTDh0n6XcRdNFD80UZdRaNNFjUUtHmJx/5lFj4BRchAfEvPyVd+zkz
g/W//piVuandYGC9hD3N4UcUJOL2sZpGK6ITjFUM2kTDDMMADefkoafrqW37D8+zfmsz/NOs/PMy
2Fxc4j9vg9n1/Wnk+mXXFwlROXZnot2S0nVyDB1hx9kemLgsg/EQSZcAf0hFLX8V9K7Fq5+G1L+7
PQDt+vX7BwFUWW4QDkwmn6Hz511jHtKBFPdclpPSfPVy82JiK1RVQBBArmN4W0snuynCnGc5QnKQ
jfr2z68L/wORxMsg/9Nfxd9sqZsvb/ov+YfvX/XjpgBvzbFND5+ADX/PF/x6P24K1iemff66QGQ4
7m/Z2d9vCqyi4aD9aAP6LRrxe/5BfhKA0YRA62K4B1j8Ty4LlvWrj8F0Ya2BN/Zdi1LHwPrFx+AG
sRlVk3LwUUrqKrzmAWaGfx5yY7wKVXbHook1TCHfOawbbgAY0Js057FOKFlEVc42Dk5Sq/M+0rJ6
bRtOnaSVJJCUuIH/0nD8pN5Njoi+G1K8UKRlb6JAnxvc3ZSrWGtSeGKF0kq7x+S91LWsj6HK7wa6
K7B2Rms90jIj3eGzHdsxZjZr1c4OPGSw7QsfK+pH+IGt+TZLUqlFZEKTnU7twk4ravxEQ0umfXT8
h0FgIBeuRyy494eLUHOuyiS8aTp1HCPxwJt0ObLxakrqIoTVPNpeA+s9Hk+F9q/dkUWyGu0zbWK3
gAuxVLpPsU35mzcll8gm8bpMrasgkh+yJ+HrqfqCF8qCrO3Y14wbFQTXXTM9+YvwnLRiI5z4M5xh
gG9+IZmPxYuTAhdw8W7mJids6flfzNa/zNltGlV6PwburXaTWzMtvpkjoFj0jywIT244HpWrjhPr
Fs/TjAX6QobJjaPwLVkT/Nz8qBuDC0ISHtxZ3jblcItpFGy/xWKsKCDad0meH9vULgG7jgKHHaUX
SLUN+GAzwxw+67V2Gu9QEyyjvVLh4ZI3TjkMK9ZE577IpiXxVTypJnwdo+IuV+raK6B4ecVR5iBG
AozhodluKPJBt2Zb7dvJR4gxsezgeJXMKstzVs3e1yzJz2Hhccmaccz5Y9NTBRqVJ6uOQUBX+YMA
J8I6Lruz/OyxyJ3nIoAYAFz3m581b56PbJI4T50fH8beIpSRplcA9m/apv7oejoJrNsKFAddTBbA
ZJfABI0AJMSpbmzb7kHXfA2G6YLNRBht8skqrjHJvVWtusT3RKF7fCQ3AbLWJa/oc8vmmjNteB7f
RgsvsdV3X1yH574O5LSLPZcrKZ17EKsmGoPms1Q4IUicH5reoc6kxaec9+g6gz+zvmE12gx2d4gN
dZZJQIU74UAmN+rScw7vHq7SakzcraL1gYGgvC/7aVnatfpkRuE5muCgaWqYV73CFYabtoQwgTRN
qUbt6a+EGMln4oBgRHCPVDHdkd45DWa1VWI62tkM4LTRt1OYnhVCpJcG/p6CQ4zOHT2LtXQoR2CG
bRw2jTwXEofbrgeNRLKwem0WZk1jj7s8pS0wG1Ju5bhsW6FZJkfROZybBx1jYUNzpVLYTIBhaaoD
wBktc1J+Kuh5L3Xv3U12DoxNUkJOOwOKvO/3m8GHfWOnkdr1wFHpNenfw4QapSIHqeFsCyGnjVx4
bx1qwqrnz7QCjQveRLRXJEKv6sxl8ZdYL2MBMKPS/rtbcTVqpol+gXr4LKmnjibMBSafrxXXQLZ5
dnkafHb9UWJllxWuWhz0Ju4AzbkTuBV43+qmZ0azxvGdgfqoHHnFQ3MF+477on/JXr3dcX2/8DSl
PmYwcyxS3kjZU4vUrcdpW7lOvyFoTHJsFneVxp8ZBuXrOJa37B5fK5Fc1vVgQEar2emiaFcVxUEO
wAzBx35t4HnroZnzCBHQRLF5AzwWrWhrYDGuiKHULnKOxPe5/uev+/+B6qCzvB7/C3Uwefvy8UuZ
32Jl+/5lP173gtcz2Avxnee5iHm/v+6DT0vIkCbmAIWZQc1lhvv9de98WiqaTTaGBBsZCHgJ//66
t8lP8j+woLBBv/96/0Qb/GVM/G5adPErIlzaoDyoW/h5TPzDNZkE7U1cigPIILqAsFD+9GP5m3nU
dpZf6eeB+LfvxHICCdRDJf1lIJVFkgsg3sh6vvDuqeQlZEOrxzr0gjfNthi5r300igZdgnzmOvbJ
vChsLGY1Hjwweru0sa/8mLq+UIul4YtWz8kvu33thgOO7cY+VkTXsyXDHhBm95dUu3IcrOaUVBVE
J4i9ZxZ8PuBZDDeECVQDT7wvoQU1LpAP/jS3LgF6LM3VBrDDrl2y9RQ5Lw3sDRnMjPq2vtb9TUsW
vzXMYKuXeL6xBPWrkXtqnvb7MvabNeYMuhHsMdtnJPwxH0Y7ltPRDo+QWlcLCCCACNCLvqHYNdyN
CyzA8NkWp23+JZhpLUsEPToWEbTk7C2ggXaxfuWFbeL+mQFG2q/9giWI0+aDdTLNZBmr4jFI70sb
HwmgTrUL2x4IkGuchF/nh1nKt3n8vioRb1AuXaj2VKsaJbkGo23tg7dgE7KhuW4dNAEB9TDo+5d2
pGEFl/q1rvXt2EBwbsL+5OVjuG3hMqiqfkjgNKTwGiq4DQJ+Q+/nGxO77SpxrctGmo+VwcVHNfWh
W8APEaazIMmTvZ6C18TkijTjwjK9/GVwvaegZDHlRRHFQuXwIJYSNlQNA4w0Lw8d4B1UV4PfZpez
0UZ7xe0HMbgejim0Cu5D8c6NKMrNDFpWSoCqPEfIVJAE4h3Ow5BeqO62JXO7j5OSq73XxQ8h0Kgb
IRFwaXiVuzmOxn2CNHbSARjZsLRBXS3wFhef2CKizS7rYRTytdejhcE24psU5GeqIXqTsT5BMX51
6FU9dWTf9qXBnCXtocYUJ4sXWtQcNBUQK4nLhjW3iIXQ2NptgMguuLfK5gnrhkPsUeDjdtQe5mR7
tm0HGqrnVXgUTfQeO/aBOGG4TRyfppq+lRtYUe6qkuTiDIrX954TBU/F1IR7r4hv3W54DFDicASM
gjpk93NuQI0xPAx/RZaZpzCJATvGtaLlSSPLBTK+KJT1jdYMfCciXpzqutjLuSDJMmD7DvEQpXOX
bg2ZiLX2IOhj8yQNwNxxaOw+R6DwQmx5XkcJWwDhsQKM1UKI2RJ6LGlkSmDslz6ueTXHN6Ks7FNP
SgS0PLHjXMbVCj5I/RxmILjmhRXV4l6onLnfaGl+qCaKjtOSl+06krONdjgw0nqkeU8n54mArRrs
pf1yUxG8NaaGD+p85S6J3JZorg7mgyaqS8DH4dkHemq0JIpcdP50OxmkBxNyvuBLV5k2n0Q0UR8x
3tONsi8H8zJOs4+EnHBNXtj2pruR/LBW/cVInliJ9iJKzJeAnDFM07uK3DEL8xsO1PshDM+obXud
G9cJZoDcz5w1QOOCPTtnGfhXxLy0P9Kg1SxJZ7fOLoyaJYwnOho1u4AC9Qq0UZDOH+ZUA+GgTRMr
miC7ZKfW1lqQeSbhavy7DEZL3noieF19T2AvUWy4G530LwlWMDIS1qa6/Fg1/UVDiLshzD0A0E1G
98yzsxhcWRF1R5fwt7ukwKG+0W1OMJwbmEOIgHaGgtC4T3h8GNTWKKpgJTqm6FTUHT5gfc/8fiZg
BFR5SaGnxNHzRefg2eG3TlQ9xjG/LXrL2dn+qE/zNFx6mXWPZYC+R6iUQWcSCEngXoawcOXYHcSS
ix+WhDwWyvRoNqJelROHdU6Qnkiw4oeIGxqzcX8A3Ud/gkvLtiSCTwfd2V4y+fCbyTwE6RVxP/L6
zvBuEuDP9PCgSjDV5cDgXxDyVz2fzmHJ/YcAAHiqvXWkyBn4S+KgX7IHvk2NS5yLN9uFtQLEPL6C
TsYs67NNsbqkuC55V4nWwz5tarnHsHFd5bDK55hG+cLwl2sC2UN/GR3ZPG2GzNtPLQ0+5hDjtaJo
fC9KUEazRYVVAeN60dZ2LliTI0YFqP159RaV4g1zz4GM9sqd2ifD9u5Rkwj/xA8ZLyrH7B+j2N32
Yog3Ms6/9oqWCegyLy2Mw0MiiGMxa8CTiZz7OiOhTAdrSdmDAkDpzfKYhgQgMXXfGnl+jjIyPi1E
p5QazDR4FJhs160/P0ZO9aWV4bzqhvmJz+w7EzNSKHWWKzmAyg0lCex+SuBDBxdErVFjl/7DUdcC
76yGMmW2VHktlkNjGDeJqt9DACH/jxHkrwOI5foMIEAkltX6opj9tE//IwTC/b7Yqu8pkKq5//5N
/rcvyVGEfvph/1X0Spq/KF7fv+THCGx+QpRHU6K02vGEL/jFfiheAi3M8xlwXYgfS2n1HyOw9Ymh
GHeub1JpzcT40whsfWLRzr90Xc+TnHDBP1G8XG9Zf/9pNGVKMAlmOChyckHu//nJcIle16xqxUqX
/pXSZLNnmxO5KllCLgdQl8XPJYahlW2UX+oqenWNHmSuH+GdVMBfzejRLZqQ/YDRbZC4ubJPtsRb
Un6lKOHcluXbVHNrROA7VXN/3dZBvbcM8+vUN0d3nr8OA2st03hAw+Bz7QyLcF5Ar7ESgmme/7mv
YWOabXpl5sEJBSfDew6ivLXo3s1syqCJXpMyp0cYv/RTW8133I1Z03fqoLuOuK5UXCP7kReal90W
E9BLpDd3XSXlZbawtJxZkFjCzxyOxWudz4Dicpvtcwp8WsTpu2MPjxU33V1uqYe8Gj76DLop6A5B
uyvSRmeDmCVriwcog3kkqYa1Kip0aOH5AvPgRrO6OqRTewWaM9wkqXzFVfAQYM0ls7r8RjDGblSZ
YS8rch/UKSbU0GPB5FYsipIZAFGcKb0B4poQ+oimy5jUcaWD3TQNGeXPAzQiGw2lHfp3pBLKfrv2
mZEcZCi43X2ROuusmY0do2K6bebh3pxHxpCJv76Zv33QQIoKXA1hNqqYeYYWEigkSl6IqvrGqqDZ
EqZoDoXAOAjXxNyObucwb6Oe1MZw14clv5Dop70dKcjVNurL2AFymFEIpuk9BjxU9fnLaJYwd+f0
VVXJlTuj+eTqukhGfzsv1OFYqJx4m6CyiYzEAORhFskzpaU08MJ6oSpJPdUD/43XYa5vbJPlJ8Zs
ohpLdid/7DLsAXzjcDOmwasmvnCaCT8PHeYmdgHbxl1w/7Z6GuecQo0w/TwXFEgUhIxXcdTAKbGd
L11KPr5o0VgNSQ1DqqmxTcb6MApB4acy153TndFyvni4+8Hkl3dhMT0iRdBUy8+SEmH0VQP0oo7p
78S64Yh7pFhvEfW6VZIzOkYLqhB02IOeogsd887g/lH6RouzZHYBx1sYaRNBcrwv0p3Vhh/OiA9i
HvW3uGEvNsYC1jvKJkmjXR/wdqrCi3px/bmen12PwqFkLOgf3Q7PhOrrXZwam1ID/IJibM/Npsjs
KyAp6HpT9qWW7O2SoMi2kHqDtTTZjWJ/n1nxptlZLLVSNfEhzF58NqqyQVz2Q9og3W7T0hW1IQRt
38V8lh6pOePNbTh3RU3O2DUT0B7uTYt1cB23XCZIegUr0zZvupbt4tD7mEQrfagVf/K2cv6TvTNZ
rtzItuy/1LggAxz9oCa373nZXpITWAQb9D0ccODr34KkV6mUUlmW41cDhckUIm8DwN3POXuv/SgF
GQETQUu+PA9V+mAU00ZPerzL0bGugjfsPV+yzZ8df+TH225DVv02mYZDV3s6hwpv6/TJRkNI4UTx
BkTiuuvFauTAETsKCaCX44Tl6oxR/OzL4mQE6SdIjm8exvcR03eR4EXBmqkQ0cUZyyAPmIppR5EH
T9tyzIcLT/Mqq61NGvi7Ypo2tTGdRdjdKq86Fm757A7Zzu/zlSFyigZJTrvx0obDiXPFRvj2OtME
p6ZsO6Fh0YXLU/leYZMwNInW1z4OTfvFBGIdFRcxqSfVE1XUg2tw0m3jONtpCNc6FRT0zoWXB9tk
oOU6gbBz663LimdhUE1LNPQxJTHeqEMa04DDHWUXQXQp7eE59iF1y6a8G9tw13s3fM/bkNDRzpDP
TYyMwkONoNTarKnd2h7Zh3XSOkAYA9xwB8sy5GLrijhE/7ItsAEeMJytL/VL6HjFq7JlvTYjnwLY
7WhDgsR1cYfjyKLxTcmktIOByTcTjLTpf3DyAQkgYA1b7r1m5Giw5lQTlKCY3byHfLxE/dmsYdnr
94Y8O87XxPphpjjTTIiaNw/mosRTqwUnZzTPI2ZmWdfHiZWq9sZFF76W9cFqPluQSTY2Jaik5e9/
ui5yzHOvdjLe8aV1EeFOVJ37CWYnWEyqgejotucuXE3WAYy8Ya6h8qCOPQftCwhg4nglEwUQIsO2
7le2T83NF/bDMF/D/qZXEyhVCsD+MCkEBnjGQkAbsdzG5SrsDyBgVqMRQGRcBRgyPJ1Kwrj3+zOZ
HjcHBmZ1dtwLYJ6KJulrrRFR9W0Rx2zZ9cJ097amreqyWhfivYmu0rnT9Y3vn2K1ynrkwzuiYvIK
UN2uITMs2TUkzLc0oY8J9IZ876V3TrJPIrq066HaD8G6J3fExsdx7NlirBUaqEQ/FHJdZc7KoA/L
lDvvSZ3AI4h/B6ii0STbTI2IYKtAf8Sih0y/AbUZDxg1c3IV5tRMgbyerjiuOybYBEdOzsUpa+3Z
isw3W0EQ0aw0eMklX7oFASmYvtyUGyci16Lwo88EZ1CZfbScuYkmBpLVgRjSHGjcI0EoubiiwFvG
ebTDI7mNRX0m2W7t5cMbywo5IeCLEloTws8OypBsdcMjwoF+acjQQEfGlKiow61W4VoEnOmv/ACR
UDTDZSwCXMZAGMupHYh5x07Cqt1VVJNuvi266ihH9Q17l6B7XNVoocCNsJosB+Vdysj5HC3tfmSi
wwbgXgpfB0CYI8rIb6kk36ZKtwVi6FQMq4YEkUUh1YdnVYemIrRXT58K1BZhkF8qQkB2EZLDbUni
aOVpb3EcvtWj9kk2nVrUjX+JS/A1WuSMRx/NUeAJgqIxHeDY4UhUUPkbrvwKiilat4I8lrpEANAM
tYT4lMPKRFm08RlPLrwgopDWI2uhW13LNNH60uJUHfxcyS+k+cFna4SEspVUWa1IvJ0tcKQEzACz
oFoWmvjAVnKIs/RR1f2j6affus9sRo10AmFwZ5g/o/AQ9AFPYVw6S2lawBgijnH0B9iZ58jzAfrs
qGsMQJjRD0VkLIeabyKadUoWeqjE0D1QG81PX9q0K9EmNoG/SiiNV1EzDatKJxgdyRBsB7PZdm5J
BEmYIUXpXMzC7P+R5LcMDlaHvM0TJiOYi8ZB51QaOD+qlDUy6LAhsatgOgpKgOu+8+Wazkc66h+k
ksJs8mTxm0zhf3y5ZP17TTFxx+Vfnez6/FP/qJhcWp+gt01ExdYME/i/FZMz1yi6bvCnq5vUUv89
NLB+oVSCPoB4wPxVN/yPoQHKAoTkum66RHP9Wkz9B0MDYf+lYoKfjNzAdnl71GfWn8YGddUmrOkF
kTxq8ne62zb3dfWqxZG2JLZUXLoeJSuz48ghkj0R9SJX4z7z4/tZvxOn9qOtOT+9anwSqv6mIchA
UaMlQg5Qkq1y2/oci/jJkXVA0lTI8TPPns1pID0sipplPhXGzsLHuxRTvHacrFg21TBiUYZo0jvJ
MZLpZ1CP4PJZfrHLaRsUXXJtNtO3x/hu0fsFXvoCN5wD52pZ0i2/j9Js3EPzDbF0ip0gvXaDdbZf
aTlewjGMBUdC797rjTcXVyEzWbi29BFuZmhf0GF91jR8dRdH+WyqdVLtFBo1zrM8YIIxKYQFQjWb
Ji/uI12tswKNHj27Z8matgInfh9oZK9Lne0npXlKAjNGhNa8Syn6ED26n2NjvbbKOLnIKJMWZ3xM
WDwn2Y0IeCMBZmHXijk5BxRjvRuflfLO0jd2eUN/XbngWPORJTxwbeahIafHsgJ/7EjjZIakm8Ds
y326hrqnPTh6/mzpxZ2VlQfPsbGY10RtuiCwi3g3udZjb1rXKeJHiGCu9tg55aHJwk1UTO7WLwsA
AJN26rQWHbUZvNOqLBdlUa/dKcfBHbagh3rhIesitJj5/D5EfE5XSX0bVqyt6BzZ69xD1Sds9CS5
GgpoS6hCqgGwbRsR4wb35wBWbSTyizQOH5AYLT9HXD0yKYdOu2eFJ/5EGOic/dnqYfjbNDK8rdHk
D9GQfpBySndVle8kvmEDSzEvjRNk7zwkXM3wqk1dtjOkLHvCAVYwZ/fZAFX9gPD7tamrleDWWtK7
xgPrFdfOg3Y24GGHJTcRC+dgt3KDFxVWlOqDQhbvIG5IywxKM0aTorXu1VjkO9G07jqxbeRyJlQH
KiJrSQ+FILzCXsp6mhZKirth8jdcqWs7Fc9O1nJw6Z5K2Ry0PgAYY6ELhLZA3BtvmQIKBpMWjAe9
qrdkkQvUAcYxscYfphuH6y5AJVFP4lGB3HUdEnAM7cvJZL7QvP5gdMqHHVdeQLdCiO4JqA1mPYPe
XNMM2ndoMXcvwuoTXgMsooZxg2e7d6YZHEpTu1egBI5BPp0RnbHNpOFtcIAZlRTDiTed05HmpzeO
q8KLvkKDQGKQM+5e6zkJB9Qqi6yEJqA1HNDqMUwZx6fjXAVhw9bKg3Rauuw5k6UR81RWjjvTNcf1
/+/ceS6SsX/fuSu7fzG//u2nft+KnF+QgeEb8X2BdWSe6/6+E9m/4GVhdqnjNtMtII7/2ImMeXxt
2p4tdBtB2gzy/X18bfq/eL5lApcC0MK+Rurlf7AT/VWrxnbnstcxMzbxvcx//4eerhiIqxuKzkLP
fFTNncLF7wy/CRn/Vsr5r14DTRy9RuvXLNJ5L/zDa+AeBwjUwnvw7a/KOpfJQ1c9/6Fb+i+m4/Ps
+48NSDZ6+48v8SexKFhHrxUGL1G1/qZLnwSzUHXz69+a03/7Seao1H/3Mn/6tmrSomK94dsyjYX1
gwj7JyT2LNfq/9Fp//Oo/88fZ34ff/jGWoVaJ6p4nThYN6/0EqxPlYOOXf/7bw0j3L/4QMgquMN8
JBZQbv75haaKM+p80SiJ4cFZNsOYOga8lWtbSrJ4TWI2nmcxrVOQyRs5xnS4amYWkS2qTVqLY6Wc
cOvYwxkPzlw3FC8+cfdIz3rmRgx2tm0mGmLGnfyUpxSqKYK+KQyOFt7FTeLCdRkdFmJBO3Qrwuhe
EYFldBxkzLAB0iNneB+iwYXV4SgsiEZl6NlS8sJ1H3oJ4LjO4oXq3WJdZ/qXgTIBD7xVr1SJoh0U
rH/ixPeCyACDUjtquF4cl64tREn6ktMuE/0HbF8PLZmgtGePjmdspmSig0oyJKwy08IZL+nvGiRu
zKnFh9uh3racyN5bmk1YmRO8Cnc8jgkZphEycoapbNfYkmoyDfvRfircCMt4LlBiEZfYM8d1EgA0
VtgtWlWyM5jqlsUxBetoe+uhsyGxiuHajC0HjwDXddUeUnO6E0kJECC7J6GM6WtyX3qwp/XypAqC
Ejpy4ZmAbhHq/cjsfj9YXXEukq5Zt6OLU9WA5xU0BfN/J36OFXM22w6ybRe0b3nU3UlV9HvQxF+V
Q/nCVPaJph5ngx7juONzjOy8cVjqwBtOPldmXbr6VTX9Q6qPT71tk1WANg1twIm+LGcDMMUbt3Uj
bG2qfzE0gywNq7/rW+dBy+RbVbjfiRc0X11X6OtS9cHJ9Nr0FlVU52jWgRHmfok5SGjNk8MSBU8/
fJUWfvbUMg60G+9tC8BKIoEqhFC/NWfMtyHsW/7ZAJbNSagTtMaZxi47ooZJKKkvYdlDyx1CYzWV
5Le6sR8tZVc/hiECf5I+KOxibe5hu0cPYODSzlpcXpxTFuUkNrqfbuogOPhoLFJh3OO5eGlb82eQ
0H0KcnEObQpjwh1RUn54tKV5qyS+KSR/QECzDUElGqYT6K1x2owwTINdkVjOQWnqOUogmVjuo++P
+6GcglfUIAcdZvbCsfR+CXAfwJXwqjvXyb81AbWVgFvvPiR5kRPx+N5UWnXQx+pqx/q0GX3AFFGe
54sm7n9yLU66pQ2LvCmehmqG4EqMATmRfhQMlybkVEjp+zFoBN1nIge53d6M0CBpXHMUJ1ssG85U
vrRi7itEAE0MLT3kynzKclwx4CG1TSkG75rrBEK6DmMFsFhId4uUeXtTe6vE/fUW2HVJQ3aGr8Kr
HVbtiYt337XeXkTOLpiC97ZoV2Kor2MS0CWju6fZHEN7nlDMk+3K6cJbP6Hd1KDbLtq4A5YM7QIv
dVW5d3XUKWBffboMaoKBkQ/8AHoXr6yyQD2ZBs1dqUfvic7MojW1bwQs8Z0y9UskyAc0xglyiEHq
YFjM+kaPV7GgGKPSJX45C505Tg/nn7SNT6ZBTx1D2k5ZPI0hglQsMz6wbjluXLPPtkhFmUV5WnIb
km47lQWaDKUmqO1kSlepVWx7OuO166mdng4XuyWkvlT+R5xCvW4q4R9IkJdLWsQlRR9+ahPyAfBY
98PI2y/GRMxvIgFnR1cR8XWM1LVB0OIgAR6/p7YRXv9mGcxhHNlds74/e2b0AP2RxVlzlmjAU9jE
BFL6TFsWXR/OqYLkfYrROZTzLVpoobkmovapEZJqCobqgnYrQ4tAnoQV96+2jB5KPlpZm6+lWWS7
XE9dyETTLYg9cDCIvBamnCVlkqVka2fBLon1R3O0z6omv3L0bv4wx1mkXGqxD2rtu9TN4yhgnmfk
QpF2CZErs1GwaPUPKohlkXf7oHVxV3U/DVMuO9e/9x3v2ieaWORmdc2K5Ihp88SiR/ctRWkNeuCr
GVMoG7p/mZK44CaIDhS+P0kCvIWSCU8juPNjonwZ7Dkv09hXazU0WEpLsgTKGlFpFDav6HEpZZqC
NF7Nspf9PH2BdaQ/ocWuCLxr4geh2vQ5HHzzylnOWhhj4mFw95/tRjwUJbibvte+gnhAWd8G3+jJ
kEar4uJQqUIY67En2krfhH5x8zMYmilodGv+v41avY1x8VLAGCVpJTynxmSvckC56xxWAtlZPmF/
oWpOuXA/Ujv71M2eCCX04H3l8e2K4gFxFX9LTauwiPGfuxeoY7xiKZoV2inraBDuFxpexxBW3OLZ
VqkUUY1w4EOHGd2INsutrq2ZuXuefaJTlOct6I2vAzsmvDStj4MqcVEqe0e/ehMhVgCTu4/lcFdi
qVuYmgPsdBreqlRDW6aUgeQJVJ3WXCGR76eaXTBsomf0SeFyIolkVbXWXTYYlK7JDPCfHXUQ0l4m
9NtjSJlswd68Bu7QLc2AKUzJRY4acTPi6uJEhrFFBg13CqkzAUDJVY71BYtFss6MYWVV+Xee248M
2OolmwDBhOBsvEquhEw/vGbOZUmau4barrS1lWcj8sOON659DbUFQC6xtnTMf2PuvjZtkhB2Tc4f
or7+se59rKB8xFqrGkgVPhoVw7zVRnQrNIZsITcr0Ug119fHPFRGNn5qqktEX3i+MGtLplA9GMJ+
VjenvZM/K3OOLU9ks/Z6bYP7IVzCPl/PXpaVLOS94ee7wm8uCHreR0PcIZDhO9GTW0+Q69CWOzej
wV2mjH+K1Ky2kwogokl2sMIB7dtdEnjSy5qTHYumXSzswPpZVMae5sFz1amnSSU5Llb3MeItL6IK
nFc4MZLE/UCgj3GNCwciV3vMZcCOLgcEPuhVgphPhlw/x8rOZgOoF6pXhVImfm6btF5oSQ1lm/PW
MohhouECK8GUBB9O7r8MSX+vfG/pWyQF9CBPhN7/rCZsCMr7MkxMZ25QE3cozBfN5jekEWQQRiHu
Hj0/8MS4/iCPrN1YDZtfCxwwdLJ4DQH+UdMChGgWlpfR5FxJOoPDr1qYmEY6Mnp2Wjn+zKV90gvx
6rPy0VWv7gjoONGAIKJHBdZamS7rAqhybdS+Wi7OC+E5NLsFu5SuKjLEieEa0bzpCiCWEcy6JYLI
9Ub7pIGH+tUP6A5XPNgdKy+3SQ1tuyQGS58BeGZ673q5YJTcfVatQKY1NaAzIiSXgAnw9OZsQAKz
8iInlxk7JTtT18phTTSUXNKAw13CFDGb+JdU89aaKn/wLdNCcuxHIydAz84zpvoBskXMwFVUvfF8
Pfsw3y07NYgmzr/dKKn2UVJw6YT5ySyc3rlT2dHOShl+Bll41jHJtBO7WZ/a7x3atVUuSe8VHS7e
YMpR+QcpQSaokOkPuQ+uLYaFlOodl/gTwzykZU6+q/r2qErj2Bf6S2AUACdtOi3SOCAteBpLiDCa
5YPty69D1G7tMcLxE0I5KYbxWdjcdxlnYeQLnNncjXLKEzymlR4AGhbwVBwiIIoEc6pXvcA8UczO
tCMfd2PU0ToXeGtbaysIqfIT/xwV5SwKSDCq87LC4lLaaXyqZN3g4g8fEEDsC9PeVkE4rdsZ4Wsn
fbkXZT1Lkbti3Ygo2Ob9xLyWDtwyrAzSWjp8495gH0g4XU+TR75NhexvRt6bvnr0cYxCenAWedfh
mSLivSqZFsQcipfR5OcbT2QJQSwlNG5aCsspnUfnZfyCj/rojwR5JPa5FMEDsK4vOc2CB82RYIXN
Z73WiXQHh5PX/NqkyV6TeFYmFOGDp487gkN2larPqQXgqpzWToSrKnDzV/B4dJA6wq8dv6JHPL1Y
ReeD2sEjLCMC5Ekzwzhnv3qFc9+F1VtjewpIUROtgA+5K8C+OHkzrBZG6W8MqzIXlMnGEhClXKSZ
X67+N8My4RpDQV54NZYbisSZX48+0hQbGWk/mjHYtaX9OZVes7f4Rg9xLb+iJpHruqxxwNXZhpwA
rPlRIJfKd/MLAYDlb+OUvy3wDXo7f67wHRM/ARMCOvSeO//9HypvOEukZs39kPol3+XHbB092Ttc
TenTcGKx/J/YMWPkUnRxN+4//8//Mjxh0d75e7/H6ccU/xMF5vef+L1VZv2CZEHM3TJ0a4Zl0WD5
vVdm/GJZv7bQQGjrlq7T4fnvqY1A54bJgy6GYDH7p2Qr/RcXbAwWXn3Wp/mMYf6DXtlfgULcGjpt
Ol5MRwgp/hRsBfbVsAAGGYsWqsemTYLq0XWDW9Kk7yxf5iGO3XfkS4xUA3GWBDadtMx+jeL6bkDT
uQKhO/wGsv77+5Xorr/csQadG+ztEI58g37gP9+xLsnMMQ+IWAik4vrQ4BQgvn0B1pPlqFym9vAS
E2keeLjVh4lSIWimnxKlSMoTWEvi/JpWL5luEHAZusciI68l6thxymkkn4o1m2w/jutEFi9m6hfp
46QWeatKmx5a0T0Mdl/RcrMvU9dvY5dUAlfroZSE/s4Khx9JVPrbuGfwC4fgnZNztrGn4uoEHCkq
YlmMD8Nh9IQ4+9Tq9hpJ9g8QesfUK8EHAnDgRtnVY/lWmBzUVUqKIpIg9SV1aKccZ0GcJTX4QFQp
S9XG5iLP5U/HjR5LPz6IEuvAEDKIigGHlNxZYCyDnRiMux4+o6rTcaXZziGYdrPRToTqUsf0BHDF
gO03kqXePGLPyCf3yZZ8Lb1pP1diFj6NDzg/B/wtcBYC7cyk7h1Dzs7LjYMm/EcPNjO6IyCRdQPK
1iBgVnMfcw9u8dC3OpOpUS1ZovfMjn64OqMHZukTe22+l1B6Alkehz65FRNnUCfSt0I0F7v3D5Mz
8c73OaS7ZWyzcfTyESJrupy0hATC4i0dnQez195M3X4YM/lzaDJqfmK6SboKyyTZuzY1O4s9gdj1
u+YTvpj5w89ekIUpyDzIgJc4OgeKfFTlqUF7vXTzDvCMyNY6/hk5il1UuB/VMHzwBRhb0nuLvAR/
ib67td14TcZKsY7QTJmknMigeBljwZxH/GBAgakx5Rdpdn+PKOwDkdm7hSZxxMi99EbxIAXTDmK4
b3oTFVsv014GzTmJIDgyAl1RZn86bV2j6+tfx5HJU0gIo20EK1uvwm0x9yWB/1/9yvBWGeDnuOO0
rTf+Z26OnEvTalYKVMtGf+Qhn1D6g4+c7HLjhdaDlyHsKx1GgRZnXOJmip9hrp5HaZarNom4VxAi
dlmywwjVrVOPvJwg87ZJbhJjBjdGt9/DFNMF3u65aWNoJNZSDmUxQrpBTyeOMQn2GgyVYki2RsAA
jIfs3htdZ0Ev9KmdAKWm41E0xUsjyLEFYxzKoScP3rsv5MYcOoiwnXfNmM3OmRsAF0FwLHUyLcgg
dy72jLKRvANFWqpmtE+Bz6QyC90TiQIk/4AHdPQsWJet9RUyMsOHHDP09JEr7JvBe4FzHHPkYXLk
cg5dYTAu+LykkRhBdZAulgRZOVTCtp/sqmzYepymQFMOJNvV/rqe7bntoJFBEDTPIeQcSg4v33VM
rUPuCOrxaK0HwVOsqhdS2OyVL6MlBo8JCJRWoTqs3E3pYHMagEJSL1IL6NmJWHrAyHV5H+YvedZf
4pQQFYTE5OqF3X2vxjnyK9gTJrYd4Pk18CyWFunmvMOAPDz1DtzKetKKe83F6VwjlgQKBdc4cZwb
x51rwDGUB4kWLLI4q0qTvVXZ92MUTGe3UkdzJHrTANgyAe5RYX423XAdF9hM2lnXGu89u4XCmw/o
Sd36qcAP0QfRlf4RfUZHv3NAZa7rgrQ7puc/M5p4fRDeDI+SdwgTsXP77wxS3taFIVUZ9a0s9A2H
W56BxrmEbTPfP0Rtgd5l/bBI5TRORsmwdpjvNFOicwmxznjEG67hKKbrySTcRljeQtRhvQLbiGnc
I4YnTxjK+75cdBbKVLrcJFvExi00fHInQhwnXUh6TQL1CsvvJbb8ftNn9G6QGrVL4XfxGhJsCASk
8Qi2mIN0nKvVOC+c1zBl59VPa7m3MvPTiquW+jeHAb9Fs662noUPvmmp92R5wJyfLhoDFs8UniJ4
PkMTnEGZNKqFqdHRf8+cB0RpL5whn+O+vUBjxn6Xa2rFsOBTWjjEm8G5FQnwApOVglUdNKjCppL4
xSYwa5RdHbbjEI2qgyOGvos7I6/iQxSTG2YMbrsDknY28XO310gDLF4PM0cm9RBHoGWlL1vvdIOr
0wXdlkt017gOGgSNoZgmM4IDEj698tzlaDKOMDGer9Kku8aN8la6j1qobhaibBFqJLilhpZHsrt4
yEnxMzbmmZnGfaM3L0Vv72lbIBjKhp1DJu+yTZt2A4gdwZr23RrQMr2ERIDelMAy2R4zZhMgycar
gCmxhpe4qSy2j7oOQSXXh9qXJJdn3rCNsvTUm/m0TsbkEmc+wgDNuZpFfklq73kUZNjWI2sajqk1
B4Bm3SMGX/YLp7S+Shyzx9LOnijbIBRU/KJnGSYz4xFN+tDRVbd8ym+fZpEWd9vIQkgaoHQ6ZrVB
tNo35KZHNcXFtSJ+L6m8bcNDu6j4OUrmz9Ypgos2pWT7jomzYhCzxsnCJyHnhTJOeUtZjXdepD20
2mDu0wDPVhqa22ECo2Y21EuuWXx0QbUBYAeEWMIJa+MXk3ZaoqPFoExQqDkqJvHIRugzRY5NEg7K
ip3y/YAuk0dQZCLVOlI9gOhG/0ZmAsh1EIf4WDuzUIQDROjo34Mb38X02TaOhw5SUdHXN026j6Gh
HWKHiZ9LZuM4uE90NMyNpwT/oqNP6HGoDnhFF8QnHBHFyo2jLw037oCftpdQ3/XduO4EUKGUmHQt
TaBYMbHPvPqN6EWYQJXIt1Zcf5sa7oDUdjQq1QDlfIbSo+SuIIcPLn1qjcvGcEmE6kmiDIOvX58N
dxqeI8/4NBAOwDn1k3X+IAtxTMN0KVtLbOKkPMYmmXkgEC4DrdhQgY+ABgYxNDEZ76W70UZFM3Kg
Qh6SLJqWfo5RTi/e7HadUjUuO+NZuADCm+jktercQBv1Sy1aaQ6o3oYZkxhgL2kmKFuhv8wr+rIy
C/rIKHVJVAt3cSovw1DdaSRcn/uSvkqeXANc9xsxgNHO5V5U6HXrBuDOVAzrMUveB93l8BwgHGHQ
QYQsgMUgBMoMsfeA3V+RAs6xEyzDx4BbfBkmBGUbfs9Qm8EgHL4+3EBoCNcTOhTIpulS0/nWtVCQ
SDiEt9jIcfQPXrmJo4kQKT0kxoEFNMicZFc7ORju+qWRSKYCnKwVIYBTtGEHyMpjlmXG2UsBJEay
qe+akcyBCcW9ZLFbOYE84MzrVl3GWbWHdh61zqboaMSWbCsbCaAh9b3TFIbvwqjPTsL3Jwv4t2wE
36Ivjg4UvxpK95Fogxj9vUmmlFR0t0MPZYlV3rUpu6UxzYmJglloeJf06jKK0DvqDbz10CB7ikj5
QERf2qxzwmmd0Rjj9DEW9FXHnsHWaKWP9uj5y8RNdyT9OSeYqoLDEPR1cLclrLjuHMgaZUlsAaWb
6E1F3aKvTXW0rY6mrpsHOISdp8EYl60fP0ep8eVrApdiDqSB4dOK99/PnxzighVFG7rF7MRQYTa1
06yk3smzS9YaTbFaMKLwW7yd9ZZE83fdYyBjjTDEg6b5zIE9o95le8iSB6lxZciw9jZ9SDM4Gkle
lL1/HbToE5vmQLZGeKN9BdNQtg+eUye/CtxAznMspNUL+JGukBlb9b5y2otKHVy/5q5Qw8rUKSx6
h0cgL9z7TMAQqdKd3RZvlgre6sHL9hmowENBP3cpocdy0dttngffNTEfC8Zp8d61hqvPnZ8NLxaE
r0LokNtsorPzINYWLR2lRWlVNBpMluMhqPTlRzvYRGZ0448h8z7j+a5iNPqWe1hNcGN2q0ATXxLm
42SYWycOfk46PHOmcnWCBdfUrY0h8R7iKh3mCo75HeWSCy5dMxq2TNvb+aNx7aekWo02WEjJHckc
idBPSRzVMneLZ7MdiC7U2mXk6x9l3K8MT27thuNcVvac0tzHKQYjr7H+jk38iTFih0d7NUTOKfeN
u9HQV6Ik3n7m4ggM+2Bmkr0Mbyr3sYSlm1QW7DDuY815MtDncW7nfpLk8nkyZwn4rKDjXoIKzbSF
0y2uMjDtebVnBuaTEoyob5TJDwa2vIe+YYhFK1I1IzG2mbYxUmwISV59WSa5iIwXVzOkrh6rrVLt
GqPJY8mky9VYgHx7qXvejdQsIJeNfCR5ahcU+VcKljvVEyLwoFI2+lsTdt/Sxvegnqra2EddwqkV
0OFBZniLyjTY1fF9SCRbCrV7Bw5JX08pZz7nUnDIGrI+uBvHCWeTcn4QpfCIjcAS3bNB03gZtDwx
bOJKtj+JfQM9ypmm8sJ1KtRP1+3tVcXiduhGzi7lrGlsshfYlM62do07XRYfbtCR20CeUTRd9GrU
N86kiKZrknWaWQ9t0w6b0pL3td2fTCYDk92ESycTN5Hod9QWnzXSyioazp3DiNcDUboMAibH+RwC
35Ku7TlWO5t/YJ5oQw/a/KHsRbfziVrELK7hlfNK5oVTeB9RNC1FmHWIpw+28VYlEku3xoQB5Xlk
hmJjaLjhUJt06xCjIj331KYUMhba4HpnzL6E8frGKqhAmfKI4bhR44pCJMAFR5MxFuUbkDXU3OBo
VS60a1kVd3KaayKvWMmQpO/I1Q8THg29Kq92M9UsZw9jUAWL+Ua14L8qtg02pWPDRsojYS2CQbtm
LceNepTkS5LK5qdKwUGCgUtiIo1LeZ7sHJ1/v+yZIqbi2piNvmlqzuJ+zxDXYt5qU5YkJPlm3W2w
yg96QHLttMUXy2e6DuaDWRjVIDeaALCB9VDmwdGrKkrP2P3WJp/hQg74QnIuPKC7JNM8Mr/yhltB
Fu2+a6eXiUkWRf505+Wji5mwWkHQx5DTVydgiz1qiGSdQDHQm/xCwgfxafIySXdTlAMBN4z375L8
RyfFxSzMOc3UBZqQdKe+EsXSVfOZyM7f4sxWnJWgBcmZZ5TI9jAliqE762yr31U5tIHQ91duiH+w
B9fY9UR2QJGPBnGbHHSGlZ+d/L74bC06zuFAIsWAzd53QHVBY4jsYmPWbDJ1ZX4RmEGWZ6l+xA4+
ZZ1I3bQrH5wiV2c5WQgUYpuMkeirzd5b6e3GXEWXOpzXOtd5mtJy11c9skevdNaO+c0IduAid8yF
ffe/2DuTHceRdEu/Su9600xwMOOwlShqls9DxIZwD3encZ7Hp+9PmXmzMqPq1u0Cbi8K3YsEEoEY
3OWS8bf/nPMd1y+02KXEml3PnJYILkkw4i3qF14pD8WeEtk1y6J2N7OVMRstWfPRZTtmvkSNOJgD
EVBCb4gpMx2d6F7XNPxD403n0oV2NBpDIJzxrS0J5A9xFWDznQw9SHOBJYZ8E3uCVSubZ6saLqNB
+LOhQrcXz6H+mmKHmez4YwCPQNNlAoXRZ3jOTqj1uw44vh9XIShaHpLVyCBq5jxtHe0jKl7HrC03
YyvfJZQZ380n6ceu86ajH62KKbIIg9g0IpHyxzYv123mmj4tEFWQOyk8mKIb9inAEf45DK794on9
HPGEMy3onCNME7hXHu9BFfk6U7TvJeFe6/DasnLR4UgJVn69fUYVgWnaDvW+y2xQo451YGfb+GHq
GQShrDeMp8kxtg8DVBaol8Vp0upgofzqrnLGZ0xSLAqvvQ20NaRrSyiiixMiam1BGCmQTrEO1Yc4
7IXf6YJbmjPtNA0E8gCluCdvEThUdx6qZOFqOPCTfupIRPoxhlm/tdRW48IVzEdHAeAKFTOXBw9P
9u5d6qI7jrVMfZHXiHHts6alzSaJCLk0BTGa2PzqyT2uWrbSEJClvLapeCuto990qrhPJOAslohd
jZ0twRT25qbz2IGOfPetfp+5BX7yUjfJYZkZn5HusaCNFRAsoDEO6HYss72I9INTaQpZv4y3I8Tt
9aBCv0tzKrGQZANroFH5IZFRf+TtHe9o4z7azoD/t8f2ljSkmvrdqMzqkgmOFzesN2NqH2U+0hSu
Eiq0cb+LSdbbQpaHNgOzT/0zuxKaWKyGt5e+CGvfq3pfjHLdUGS3j52oDeyGPadd7Hgfd+tM242N
KW5U5Z2mrqFOyOsFnhCuEOP1gKzs4sTNaM/t4wI9T9xydoJQjZMtYalzrIS46bnvOQVJbZWHAaQE
ys4HbDfCoKKhLlaWXc7EicHyzpxa+cTlGpcWr/NEP99AtoenXuBovPJ14pabulvMjcNxyKHpHMqo
IUbQ16eycJ+kx6Q8sJvm+22vp5h9C6N2raUzX+1U1+TwToub10+YsVc0JLj4u7ycL5/eMsr+bqFQ
bTuPTWBsFerGa1OsMuYNY1CyL13sg6FiucfFPOTxC3Kns1S0y7J5qzWejkQlX3j3un4XN8lu1lw/
rgWlBmSY+i51gnCADuHilCpjEbReJ4Nar6dVXBf4LEsAvBXFrdu4ojuGQBPlDtjA3bSCbJ3sJKjx
bqyrtWXpeBQdg5th+QzOKg1MfOvrUJHUZGLkZ1vXW7U47U0Xfk18tg4KsmEXDreloG4hWozwQGjm
Mcu818KgjFofGf3FMAETHmledTCo//oG/PVVntv0q+W82NjjaWBzxvU7EyTxTJ1uQn6MbVI64K3Y
AiANr6PZrLBT8pZSyY/EDvUtlcFx0L7gaii/h2zL6WJMehxzcaeNO8AdmgK5TK5iuatd+B/REn/n
wsRLpTHJJbj2T0xBdbPc2yzYtxLPCTMPH0/+jyXsJC7mIFLfTDgtsuvDVQPuQXjOT62B0lWDcuQs
bVHmna+W/iA37NUGXTIlycnJjH9oRemcvTM07VSP9bxtDAo7+PQdm6657653zTxxQRZ38ZHqsnIX
zfpF8NTxB8x5ainXU6RvilQ1m5jt2EqSJ9/0XC5XsIXMC4tgnt0COAq9WybR5I9lWJadY483rhuZ
HGYGA+IIUk8aY7MRcEPMTDyOWWWuiQYj9afh97lyxxVuCVII2BRX2repUUDoWmfa6HP6bbbInU0T
Bw/F5/PGWPj1JXnuGTAHSy9WTW5ZB6srb5IFojsLmV//Ks5Mhjqhn/5XVTp9PKaYlxV7HJaoOdCb
qFfBnxS9f2DGvprTfxJRDduEviZNWhwEkam/SlKw+nq2O+hkQy57SFbKX6ph9Nvi2kNCcHPVYmaB
4m08eoWxxSHyXmvwro1izv4rPfcffCkm5mYUBFRDYl0/ObbJJEVkUDmLlWSDFnsaxtvGvs0IY6xK
HACrORqJ3ZekEV33inXsn6kboP9T8Gf++cvyKx/lr+5xAz63dCx0Td1wfv5aJgKErKChZIwO76pG
45LSY1lYDQhRgOLzYeVkAARYB/ZudYpUuLFCemdc6+A1c7ylTJM0dHfqGu8RaI8LM0nbdIIK4pcB
HEz/zBy59jjlsmXhEieL2/5ar/zr4crqdkNg6Xz91XDitU4avr8ufzBCvgDd4DCovCLeQooK2omj
cci+64oe63/+Evy93dywsOmTduCHQpvGT3ZzawIsU1WxsdLHxd5WJke76GsW9QwW08CzvCnYbP/6
b/53JyT/z0jL/07dLAjVOGf+C9hy89b9VY7/4w/9rsgbvxCfdK6xFYN2V8CDfyjy+i8833XLY6aR
qOv8rP9DkCdGaRB1cQlSGp4DF+aP8IogRild8R9/GTXp/4ogD3rop5OGS7rkn7Dgz1jkqn7OL0wl
wb3M0UF/Thd3kZvGnV/1RDIzE4ujzoNTkeEm9hfyzHP0aevqZrLV3RCdajp4c4f9YlyRHieqPQ8v
QJjXDhsSLady8foYtp9rbd4oVeG37zc0IDyI6qM2X4fCfqML5WnqipsSnX1x+lVmXpuEqrVDiUJe
DucqIlA2Rq90ALMiovFspKys0IsnjR3QtNyy9r9jptrNUZGtFnfg0jgG00Jub+zbo4GinKETZcP0
aXMssr+Exm7MB68LtyaflL4MunHsyKE5H1Elr8a+VcwzrjTfmsp+tMxtEtKs0JQv7eBc9DjHqRUh
oNMFYUpCBuhyVn6TV5CJnR6hpnv2RnFRdCBEzD7rQoon1cK4JeaH4djVPqOFk0JRyLVhaV4S8hy6
o+D2rOfFocw/lkaDYAuNcc4a4oDlbd6PdzOQvzTWLw7dH6ukKrEGiQ261rSSy5wFTbbc0tnx4WXZ
Zs71S4nwpKHI0fEXELkEc1OfNBBf6VhhBiVsmqL1zupk2vRk4FsQ1tlLyWTOESHWl1q7GHp68DLQ
ezEtKHbiG+3g6zgAdePdENTIKqbD5iZmf5HWT7X92HlfedQd3JrmnNm6jLrN8A7FCB0Sk/xxJPSn
bPoTgbVsol/NcKRaQDir3GBHqF7YHPh9hmtBOevFGw9ZZRHcf1TjSLsfNW0DUK7evK/K72McMqdY
AeJLEE/T89Raa9PMNx7w5eojiqGQVP2ury9C/dAhhdhGi+uT61YjHnLpPIbu/KLMmb0LEcTKvi9j
ivDCZNMMNjPhx1Q268Io16aW3JGX2TtsLBO21InbHtXyYymeO+8btYAVBDfXMfcLjEhPb68XgGPb
dCBgonVeN8ee8nnLrPZN/jm27vZXJ2+eHdmB+6QvmHwt9g7LRuOB5cb4aZcSsMQQSDc7g+bYzrrY
GAqVmD1GTRpLESqCkYgzoH2swDMq8kyajqjB3jMUmF4zyvYABglgP+HJHcyt0Rp0WppUnuA9nbLG
n+LqqY26t4b3YrWwwdKcy7J05B/tl94CARK7+wLPX9ctZ0S5FRI++/n8vur4/XaLh9c8hEVx7odw
5xb0dhTLDxfqhoYj0in7NVu5dSfAlYbGxdKMY0S6uKnx7oHLqQbbzyNvo+XLAd0bWyozlqCVG7W4
M78LV/+4RlMjCt6abPgMr4762DG3qonXJX+OElDqatJjZeGWZ/CWBAUiFuFWPOyXOOflNZ4VYoON
EGCF/WsPp8M2u70M+bQlB53lVZ4YGwIZ9wWBh2sg4tAUM5+H3NfBwdTXtfgcvVXG9A5c+iGU3aFX
7n1VYEN2s8tSte/pbGDzyeYL7c4EB9DpJlTutH2Mhoe6E19zV9yn3bh3Mrge+nXMuJ6VrHnY9uvb
QclbhK+nKEk4P0JQRG31OY8qcK4x8Llz3jWtgcFT2DtpD1v0in3sBdiVvlkCE02WYGTNy67wKRJe
ZRl4ZRCpJeujnpR5Ynn3Y7agRY7HhVgD5T8dA4szT8OqgUKUWfom6bDoLOVjD4MCVeK989qzKTR9
B/7uktjaJY2LbbeU72PavWZl/zjUpL1omMlgRQOfnReB3Zd4cOdZL12MUG59gWCpNepNM+ub3ixP
i9muAavdG+Q27K4B8k6zjAAvn2WITen0sYxnnI4Hp05ekuFBYDioa2ZavR3X9hT+WIClRDiqZ3VM
p4jVBfb8HMgVgEmpykBJSnVs2lzQle0qpV0Zd4pYbmciOSWpjkIftnmvXrwmPmENXWlxcgvNu0H+
oypE0vtelvZvE/p/90z07zXtYPAjZPungfTvKHv3b1H/V86eAQTitz/1hwER8yEORPpWXBoBBFPN
7wZEQVjX/TXIC4DvL6xpyyGs6yKKURTG2CP+BNqz7F9wleE/NByLMgjgif/KvGM7P+dcGZyF4Guj
5MKWpHV/itLWhGusZaHtQGujaWMk7qeeJAQYoOG7pCPZn+hjQAHb9XLQ2WulF7dCsf0o++h1ju0b
DxUEIca+CTXu+AZHeMoe4QZEsXuT4hhPLPmqkV3EEgKmznO2dM68EebZ672D5yeNyGKkg7GGy3+j
4uSdBWnuq7DgA6Nbb/ocPrud4rIlunpd43YoypR3fXY9ebxX5eqnfKyOy9CCWzHV26Bp576b2dbV
xJiADhjrjKIH3wrJRIkB3nw45ihbZYpGPpWQv1JuuUmS+1WSntV8dQrZ/Y2tF6DnZhFtQk398AjZ
8KTId7Wunq2YlXWeHKXLw3WKKKzDEAGhuSF9F1rNnWO3wVgVO3V1dsS2xGucEfxrhgBzxEOT0taJ
6SoQdl/xd1Znbarfr7VUkTETAkxLXzPw03Uz5OGic1BgMRdgUxEmJp7B0C55IufDmM7Q+oGgeTxD
3EG8csqM62nun+kQPWAOYzMh0SOsKUd0puOcLam5MePsovr2WVUIYya2KJRCooh4QX0Y2PMtrOLP
UEMlWsryLJKGRHLNQo36eAk8LtoYubutF+d+ZMCtqCnCtFq/k4qEt4M/mzE1/0bu8gaG8eeUdsfM
btIgyZJT3NEP6upbMjcfQEa/YsZgdpb1c2FMtwP0nrVNi99qzqwfYWUEVdNDEckfeoz91GmdbbPY
NrgsEHoxWRRm9uQs6IxQU/fTwjiW9nHi62rmQSbOUSTQNtLmSgpvZRDL9qk3J7EyG3BKU3eJPeda
1X4ZMBJwMI7EBOoS9Bc+W7ogqJYbI8wEmWAMSl4t3X7FagDycOJvXQQ/UdDMNaYOSKhJqdcb8lMl
Wyz91qNsagUQmGVNraF7uCOWhtSdVp0CYImHf5fm8inMjIvdtvEd5sZsI1vTX4zhwZtmGn4nJbaD
DC9XTyfl1T5FTnkSJFzuTY9vHtoF/+fwyhUjPIwk9Y6Y5Wqkd4fKvHG6XNH0/tgXnzo1bnQvj5fS
QhOcI50kEOC+rUZvFc5DV6dNZOyJJlwdLJ6l/L7JzEAYMRNWrmgGXKoHg3sBDJSdRZVTZNnHnld8
m7rdkQvOrjC8XeuF9Gq1IIkWuR0dkkqhd9RFg8NofG/S2OfOtKcDz3dT8IRYkwIzgRrSdkdTuzpk
zPzbUER3utPcp2Z86GCftRoNVZI6krjcACoAIFjxQkDpxNfoEChY6iCJegredTkdpGXlr8ZUoeLk
8dlD6zgqMX3Zk1b6XsYPPM/LG5ebzGgOoMOWBZcSeUxMzLOx6rJeBAiM9qbIkdvraWHANwS+AUfA
tZLMAkmPfh2ZOuxhmJP6S8Li25+p9ZiDsiXTTO66KntiUFlyiMq7hCoMUN0GL59uPYWlE4g03aXe
DYzke1tQ/siqfnlJ6FpLjffMuBGszAQJicyfW9o5Nla9RslNop1Gi7UBtRqBwpGrqKi2IrcC0ziM
2WPXHBoW/XKnmr0cdiFOtxpnGEfB1hr3DNvKOnfqthpuxmobXx19znMMgZGOeEZf/B4EN/1cFMHA
5koXW3S5pH8ssjTIM8U3YH5LM4DYhn2nYy3oNHhl9nARqIXSva0VFOsvtwDPjWh4fb1dJnOCcqde
O4a6316p05F/LYZPY/c7jJ7aFyTfk2E3d9gH4uM1dmMUJ1ozsXZdzKr1o5xvm57kkjRzQibL8vYa
hz0tIEFju2vdRvfDICkwRVvhFw7rjdE91+hMnAnBQCXBaBA3zl7jkHx0B0/zm7W89hF3TIqeEwvw
RBH0WrSpuifr+pNr8nMTVacGT47pvvTZN8StVRE75P7OXrh8eZpNvWd50Yds1/H1N0DB3DY6oeHd
VnW/0bJvOhRuRaHl0JyvlwLqrkPChf3J9jZZzsx905MSp2TZbx3jMCTOBqX5LAXvZk60iMffsp/x
yejqQ+dlVDBqyjFZV5DzhGmejeGRWNtqciEQ3hu2DIZxM4z9TnJi4/V7b+3qrsZSP+JC77+M4V5B
MihrG3n0K9T3QFGBcIZB6jxieQHMz5CY2B8F7/RMH58cyOUEqwO7hAQNyXUep1PtVcdZd78GFO+J
/WHEyQBtQbbbRX4vl+895XttB0jXRj++UnOo9mwi4+jiUxX919AiHrDvhI29wmsEf3E76jKYpMeC
odk3mNWW81LiGIke6uwYNzgX2Nn2UKE4gxqk4NNE4bYLzncOAzg1VvXmtH5ZPYwud0t8MCbwbU6+
1teQFpW1hWEvqzeKt5FUedh1XHYkz56PTm3cCs0I4Z80LCWV6muKMDNUKxYdbb5XkqjcqjffU1bc
xRN2EQudBqwuZe9dv3fUl7tshbzTeUJ/akSJ8CuMBfuVY/I2CEJnVtD0ezr+QBLvHfMUmrvubrqK
ElhEoPCOD7mBW7LxSAgvQLIIu+q8xjVNiL4Rm9+0wiUSd0mTR40XJnGfXdRUMhgby36ZURM5dRbH
fVsS50WrNCqKdoRFV+kSnyu5icPsNjEkRldtp5BL487bV+bINKLfCzc59WiCcOwnCAcSuPAyU/lN
H6JrRo/Y4i4RkPha1z4s7kq5rvlO7PpaZD/PRnUSXJvh9/KgnwzvhnxnoIdmvxVsiA9jJz6Kqnyp
3PwSWdxQ8g40Afe982B4+5Dd0wp1CXr7LD8Hszxy1pLEj/dU45yl1nPOtJ9uDZxoyfkoZxOozlpa
RK9tgotT6d6n9Ywun5jmQ2EkrLychAPezMhc/19Z2f47XU+4VFig6P757WT4LIq3P8ep/vhTv99O
zF+uVxDaCMGvm4Kl6x+3E+MXif7HdYbORBit8k/xKPGLfZVAPKAynmkgQPxtG0vcyuP3X3FClsPN
xflXbifW9Z7zV91HsPK1AGBYErT4r/zyP4fn2qGdca6N7HZ064WEoh/Rk8kCcCy3+ZS+oNMROa4e
KGc4qAjeZa5pakeN2kL9kii3cTQQFOhZvBAhLgJnGqFokuUWI2ObafXDMfSKkaIW3p2sAQ+IuNF5
6NR5jOZbypu/J2PxYZrZGy0CG7W0jL/WdXav5SlpOIKIvhytYj4lRbmxCUz7MipqwcX82iIAJkyF
1i03KZzzutxbeK82Lv/pDRNzPAR1tBwzzzpHOu3CRRXhspeDvk7amQ7ga+12ZfTEHk0Hl4hVU5lC
Ac0YCrmSU8tktCwXxt8Zy+UEr3jKX9XoPZMQ2jPFvZqZu2yq0Tq0ksa52BLU7VY194mpPADz8u4n
kwqxlvFmdszHPExbyk/VG6vWO0yHLzNMANa69blO1HwHEs+3Hf07JagQE1h9lHgWdNUBI4fBBxYF
kq4bHaTb1eW6WVLSsE7MPq/TfJqvOZJGUhjKuicaRjFpNO1NYjybwegf5EgSNb8W5y62usH2uRbE
bjlrIzwnEpZxDKjBiop3116ekBqBuTn03kYOUO1WpjtMYz63512kILw0UfHFbfAgQy5DxdR5r55Z
ig+e8SwQU2r06IZr2s2Q6O4eV2IVsAL9FfynIpZobJ+cXvOLK0whH+flObailo2RsQ2X7Aw6ZXIw
aeMSXunEOb6krshF87lJ91y3TLLc3HiWeT9L9wAb48cglxcnqx6yCRNj/qPVh7OzaEejnGlNTeA7
tSo6tbG9bxqnC4Dx6341Xa8j2dy8YgImjaPzvTsq4g1XAk5ieJBnM82Mj67pimi/GHCK8ojM1Rid
aMgxCXN4h7YNtV1nsxqkExBRLqGN/JrCW1kVRrRQMlUhxB91ffjhZctLPBp+RHhmXYYVbBW36o5S
h81IymsV1UbgVkj8WPS+KuC2ejPO7NMQWqPBeu+L8B26LgDsiBCKll6qTmt2ZUqmtc+r+qGnq4d7
6yxuyDckW9dlg94lXb/LKIlfJaQafYvSeiRKs7L3ioAXFbDMZSJeezQbPs46xBrJ70Pa07etS7cd
tZTarWcW3t1iJRI+JN6KUUbnTnewMHtjAt5urm7aoZy+tTM7h47ut74jZCyNTegQMJMYj+qxeDTq
gTlbZ21ILQ+l5aihG8zKMF/j7LAIALRSAS6bOeZwVg+bITJv+3zaNkmHHE48jheNTFc0Z4S2qLCX
Mk0IIeQ4fBZ3NRfNudKmmzgeLppmx8w6WKbdUHzVSuKUiOGOD0B2t4QVSH1JQsdjA4V5VrzshKxc
jFPQmrl3XJqu+1BZtDVrdRpBTPS6QVsiQo9tAQ4eO94n6TLCHlaK4QgSY9o35rrQjTstla9Tlb8O
CvClsHjzmtkdSR13tcjU8ZNqhPfBKj1Aj/iaPSo30ZPw0MRxvl7G7OnagJlfg+KRXeyHqTpGTbQT
dsLPgxLD2CMJkXflPrZJRDqyugbXPWNd1e1TDtKKvTBwEBOMZAN9Y4MJD0R5dC+t8FTY9WsvwUfS
dVVvkroc140lY1b49Q/PXKxVIYcbU8+0jS20S0s+l5u7fswNeMKqglxWSbQXnFNijpN9bVCvMuj1
yqEJzHag3nBU5+7CiM3LRr1RSw6eeIQJubsUcr8Q6WTC4KpsknuvaDpUjbwjZomP1hs2sY7AMMTe
jS2QR7DW8CtcxHU2KqNK9UPYS3gwPD9WworfcLKq/ycT3IwRf4tw/zpz6P98j/oZoUj9j/Vb9vbe
/B2GF8A7f/r3icX+RbqmKz3GAvYvBB//mFgkY4nn2h7l3vAP5d/kY8v9BY8ECw3XAEgnEHb/GFjY
tHqGRNIkY4PZHCfFvzSwmD8PLFf0ImsFT7gG8xE72r8aVVprLOgu62FbpE4NpqlCkIt7O2giIn1u
NJqbXCuQzDRuSasmMczvepsm6yiqn2ASbaWVFH6hl5ZfzLRodj2pEmz7ZDAlv9+O3fCuN5M5WDoI
ZgXG7xVR32zjaCUXAN3K5C7KocBiKJXPZaWI3QxNfWcDGINY9YCnqtizlDV3aV+at0mkkleTtq7j
WAz2a1hXCAk2Za3lpu+c9inWy/CbRgFmDRREaG21taOuPUe5E52I7qYHjWUkN3tRD3dZOz0OZBM1
omyxaWwAeRPIlGu+UEp1QexAPYKKRBwU3yEpmJWpPKJkZS7jd2jBXM6wI+WfkwqhTCzxzTJRd5SH
HFuZituNEslhxgxHDoQv4tplVsv5rFsNNe0xBRdTPRqrspzuo5ZXLLXV7QTlfa0w3vJU6y5IiFul
msfEG74DKsKX2bjdoQBtv5JZ/Ni4yxuo/2onR3Ur2ZduW905QDd5Hfv8pq3xPLpNd+oLK5CiPkfi
+hRdzrxij5VmL/eNbU+EtjDvJrkbZHM4rk2DE1lP54vtVtkmnK6X0jzHaujeMaNtzBRJKVqslt25
ugxz9CxYUqG10x/mttqPpp4wO4nZC6xUk+sudJ6dMnxbunaPZxYqJQtuxB+ghVZPUp/8GuUhXkE0
K+T6pxHMG9gw2tr0MC7FdyZEa5VZ85No62FrivqlShWpVOo8CgkscZJTSIaSFamoTV8U5FBBLq9T
oX0lQ06YMHYGBmQyWIU7P7oDeKbEWA5jUk2AoGW3c8aUrAht1GqZzljhflSePt8UnLErSQDxSJya
6gpZv5Vu5B2NAtDYkIRvNb75SlRHbcDDOFneg3Tdx6HJMR3Y+QcoRbrSIy//LoCVXDCQ0qhjxWxL
WhHt+fWPVu/qTZEJYFR6+hS77YOqk4crLolSlJQNVnoezPG7l4qTFnu3LqP9WhSs1hAFwPon4YeW
yDZoQtqnkmaothY56JWs00MdaQfwZvKK3MNEATw36xoSCTPRnCjB+8iMtapki+mBYDgibsyCowfU
tXKN7jiL+R2790n1VbuDMWitWrt/5MmMNQtzq2X19pFiknFTNdVRH4vvMH+DdgRT03EBoJuthZlX
0BuT6fvQqY+uIodLxKximEPLpJmmC6RKjvoSNjy2+K68ic/6QjjNH1z7yeFfc4tlr7v9yDYN9AKm
wM7PuDPQHTFwFXebs1S0/CTgnsk/KJbe+rNyk52g7GWhX2ZFC7F3Zyi42GvbXLItTreIXZm5Exbj
fOJ5L6qAclOw8pxnFmLc31ofx9W3om++Ol76rW61jA/tXFyWeL5p6M/Re3o467pdLZX7VGImXZHa
BaTvddrGM0FudmRu15nS4osXXumJJe8vhBVbM2K/6K0PWExPTmy569DOPil52pdRsXNotoG7JO9M
VO8sRpGuDUvctWHz7sRxc440HB5eTOxC57VjTS5wQc/CV6UB1SFmJG505a4nDJs+jepDsNisGOFP
k81vkugiutg64rhWB1zBzjZyWI5GLh0QCZESAwiiT/CXhQeq6uZP1/V/5Hv8GcXx8+PkZwothaZl
1HK29RujXZdnxpVq4/pU00Ab2Kg7seVF3RrWb+uS/xwCcn1M/dlYiCoIKRhSlqvrhGKuouWf791C
OSOtJ/y78qb+CuEAfhpuoPtg/E7zDuw1IMj/LyD/Nvfw0v3n8Jr73+ae4jPL/iejdfaPRh/+gt9H
Hx1Os4M52tQNg7UMb4Y/CggMASYHNRjK0LUz+M/OOXY0uoUCDZD5t3Hpd+yzEL+YphSMPq4BmYgJ
6F8afewrQvjP7xndpcSAyQfXnGPjVPlp9JlUnY1z1SCmtWyrtbD9wvGNu+bKruqmKFxlBLUO4A7p
Y5LsyR0F0QaSRxUOm8msnzXg9nbHg7hBFYm79sJbELZGlb7WFeyszmx2supParkua0z3tZy4c0EM
U6u2haU3evG0tjWSmG1BSK/rqm1nD+rSFunzkJrttkxsfBPu8KmiWaKJ4JcaqzDD+wJTwAFRt+Yi
zzZisoj5Zhn+6d65I5hB/MauvqLevI8qaBBpIwzsSN6y1bU0gFa3X5z4i+aA92FG2dJqD1giJZQ+
YUeNJYe0gnKmeUgZVhOkHCCrXmjI10tVrmFvmYRr9e5pHLyr3yw3EFma/YKJ/WUo+x6abEozudNo
RI0EQSzPunS5/eIuqb5d3OqHHaa319IwqxC4k5L+2HXJxSavGo32lsCMb5pXKLGipXOoTaLEJDIc
+lQDo2PHHWXJZ9bDzZAi/mprQrIdZWMQ6RASK3h3VIDRO3Juaqdbg4xz78clbklwNqTx4W6x7q02
XamemINtammK+s7J6DxOiuiHTugZ+Cj/3ID5bhOFgB56UuZDSFTE0K3PkcSBkzFpqKJaaWAPsZF1
b7Dybxf6gk8h6c81wQ4UchQr1kPde+kW28oFcrt0276nJnroLwXFCjiEyfDV7cPQX//OyryTJcuO
SOLK0SHXhPJzdqkWmuV7WVMEFFcpb6fqsxiNT7sBqWOI7odLr8CpN+fPjh4fohA0tLteVGM8tJ9c
lUhfDNVAdZ98chfzghZ8pAvEp3j5trebH0vs3KQOzH5d6wT5rxEJ0QjjdVw0ICYygvilGL8PVUno
sY+BE7C8OThXMXWJue0KqB83jQAm0i71fsnzwi/1lsGrGC0JP4LCT4juB3wINBCaMyhDojzB1E3h
OomBMVJYf2W7nHMXolIlbSx15jNLojsliQ/kwvo+TinVuOnsbvgEQ79TDhSEZVvN8+NcOJ9RKYJY
G19dK8XlyR6k4ntZOqwWbe+85TwYKRk7M50kRJFrQeE1kl4HjWCx+lfVkCCb4GUr90615V2pqoc8
Gk5tp79UyrjFe/GCX+yVrMSFjNwVVPG+xPFtx0m2gnu1sWhEvg5TB9uGQdjU6KpAOjYhCxe2hV95
3X0R9uyA/fCcDZxkBBSdJNti6NCi2vijHZpbIbDcSopxKpLKyYPdEqRKhP6ZL5W3G2vDw9SZmz5v
CCwWtcAxMJYpdXrJE+6Nb3APEdbR4AnoCQr2QNVRKEW6mVK88eoGLSET+/TbQTcKp+el52fDtWbm
oMBoSXQW7wg15thJRzIw14MI0ZdRTH81YzKAKUprObQBdSIMzYSh6eJ+FddNWjdIghUsVwNR27yM
kcXTHR4dD4vu0+6R1MAuBFnrvciQdzn0O0grqelB2ZjDlR4Lapy05WAnMMIiu7mpG/cVrhVFcHVJ
nJKySmHiP8kV+cjKdE6tTdGbHTPfdMvSbHobP60dQsqwIuvU0xBYs3H1DWLM95NWPFOreE659PHz
mB5iDBwIcTJGJIxfIwdpTZTT9y6xuWmx9AHJkwNLnWg9gnCMna3IX4xCTy5VYXe7wXK39LscoRDO
gZymNxw13W725HflkushHtHSmBTZ23RJvwbnf7N3HsuRK1m2/Zc3bqRBOOCA2es3CC0ZFMFIkhMY
mWRCa8Ahvr4Xrqq691mVdfW0y6wmWZnkpYhwHN9n77X7+iIn4woL5ot1/jNQrdcmHliAGeZuykia
eXF56cdCrseg29JNeuKZeTW4UoFgL+UZs8f/xPf/3zP1X4uM//3f2T33A/hgHQVh+//+/Mfm1z8H
X8VsKvvTH9a/wO8eOnDCj19Nl/Khv05u87/87/7lb/rLdSy//vP/vH9mqKtUHNXRj/b/02Z4aP/T
GSXizPurnvPLx/w2lljffumEpTeCPlmDOf+PucT8Rm3FnBmgleK3v/nd0W9+k0KHy8e8whaLqoU/
JBlhfsOEz6SDK02fiyrsf2UusW2Gnz/NJcRDLDB6syLjOChHf2HsNVU2FRxp1mJqw9PY9+TA6uc4
7X8oiRATkZ+SuM3DmLcu8bxL5I9Xj0KxwI8uMjTXow+oKIJH7cx5rKRmgx3bmb/SShb1FHnvzACm
iRLWZ20Zr1PLu83z2hcvM6EYlMF7UiFhO376Bv+oodIznHag3AtK21FQXYfiIs2Gy5rGw7szhS8T
ZBii0PqHBb2bEM5wtaaaa6ObP7DSylep62RLKxUKhxn7X6jgq7CFvFsq70WresVpz41ODNzhaUt4
tKOm2ZGopsyPixTnfult+grQ/ST9btvp2TaiKXQitbnoCfFVMNP8ClWhbGoovME7PhWCqCrFC5FG
zr0PU58UI7gJv+9YxMe53LhsMdifzHXSFcV5ut3EpA/tcJlR/b0MI5zsQ2Ydp4pnst0hduX6NKO9
9mpU1QKcibXT49Bbo/cdfR/jdF2Df0GWQtquhSSASmJbcZ1eDP24wRCL4UUif+kjX3gTO0vKj8DT
ED9aYXQpd0XOoe3T2OOJsbo3UuM1BsJy7EfznnBjcDN1OqRI3r6OI+iSQQdgZYEZXxpOLndapP0w
JgPLYCDgY1gBrhwQAfoW8zkLxGnQngw7APWNtEKuv+lW9uQGd7hdwHdr96GKJPQUsGaBa1LKZxhf
VI3GSwNT3Fs34Lz1ymRB3/q200JWXDVfagCllVfUA8hic0Wv7rKS8dM8fjZrhBM/2w80bZoaYB1Z
10ccyQfWhPExte1s4dA7tRVhT44iMO6oABsOjj/CobfeYmf4bEV3P3Eqb3r29csxNa11Msg1RaED
TU0BSROKlV0U7VCE+7ycXcp+q+iPtC9iRnnorVhT3c6PMmi+55UPm8Fw7UVZU9atQxCKOlKZKUNc
qmt7mybaRY7NRCmPoi4GiTo9hLb5Muhy02rBh+qG0zANTFcQm2Q/vpWV9dhm48+q7RE3ZQ+Y2JIm
phg2GrZe3XeGfQl9UrcqulKkAD0/0+Si9ghvJPGIrymTr4kbpcugGh5rgF0EJHDE9WLEX8OFgxNh
PZTNu5sH44qKRkoOHKs8V2RjuEFnaX/USeJAcUshTUOhOQgFg6C0esg4hQiXDGlIs6XtviSuTJem
bxHMgYoW93B+2KTwlLa16Dblw1zBMDzhB6V/AMSAiZHGl+bBxH2zMGrE1TGgV6IDYDsDfRpWDiur
gdpTFshUBAzuCx3bhm/RIlY1Sb/qe1ACfMc7O6SmsEbjOxh+fIugQKLKmXcG3/YqsCg79UztcbRB
SHOm7Nu4RPH1QlCQcectUN7gS3f+XKdCEINHqotPeWni3d30tA5gYHuoIYZxjHGEZd34ZhkciZ3b
q41ZsU4nUCFogeS3UyiAQ9ZEKMkxKGZMomZTFGm1SUsBQyryf0KheE6sYdjJJHur2vilU6w0c4ad
HQLV0ibd7+yqFB1RTeKJc4MGBHvklUOM1GMXGFbMT40WPRLLf+sti4k+LH9ECjOkmXrAByqPTgGO
XF/Twy08B1BrTjzCoBzhHWmm2oNkB2BtlFRyDimOOjmAW8hnslNHp2UaiDvZQwkbkITZAE93+Po6
kB5GsnQa9kcqC594vTPjQ8tHwTWQ5837SEUrzbKrvRPHgs4QnJr+INQyoFFmUdjWS62sdhnZfrv2
CnZ2gxwzaijLNx/zMT/J6iFoWpo7+BIodfazZSrRVTlPIrP1uYmN26asX4c03Fcuq7VYh43sqfCK
wlkAwW4+I53UtoqqD7j9En82ZSAsbatVpnzAAkVPBJXhMicOEObjzYyspzArP1vH+6xifGEs0d86
k1t26pF08bP6uXba+5LhlMWkuUwBIDMJ5mIxmOpJypIBy0r3JHHgVWjivdOma9hyrR1oL4mb8FHL
3FUl0b+pTgX5hEEKr8+yYRhdshA+Sru4z3v/U/WyWACyI9g02DwreY+6fX6Hg7fYalZBgCKYCPpP
7l1pciDI1p1WXVfzhpkj3kl3iS2Xs5nk6ipWFWGsMKOSwXR51nH+jBoLBH1qUTTt6gfkn1vXTx9Y
Hp57S3/wnape8whxVnmUIm4mxVYpVqe0jsKnqgA0VR2YrgxYSSWGU483aQ274thow0+Q9DzGmqo/
SjyhMPQey0hTy6R060vCfn0+croVusbNDaca1dUfXqxK7HWDVYyhlx9+2FB96LHXrKUDkLXbVJlx
jkP7nU7PJ2gy8GRN2A2drZ9CXrnFUJSwJZ2fMphAB1DtO/ak0nMWO359nJ4qT6s4M8xoXc1OSMvL
D6Y3rXNPrDXNxLbuOwGtR0R/8pDmIDp8leR1lNXeMTLstUnFrNf3nzQvCaCQcQMMw+ZzkxBDFkZM
dMaHLE6MJUIjmF1Q79vKb4h9V9thKvaG1h0cEx54U1uPJZWxWRHeoN5+r2qH9DqMiKUBHGtZ1Rw0
jTHMuLMOr3qNuwaWAvdS7y7UIaaHVn5O6XUSKfzbBiyDazsNeEZg7sKtym1Nv0DEYn5lRcYZLiDe
l7D5EubIv4yMh4CLHrYSmG0Fyr+Q/46vAM7+NXf7z9euIEXzP832f/uo34Z75nQ6RR2PBIuDyGjz
+X4THRnTPdvBPAbX3EQo/pPoaCBTzu1sZFRQkPmg30VH4rpzjhdN2UOn1L1/ad8qzL8K1Yagq8CZ
NWpD0rsl5+H/7+jqqm0HDdQc3C4N009k195CyeDDw1sokwLO1NDSiEqCCs8KaRZtTKJNF2Q71cE/
bgoWlPhjtbBgLQmzSAEOSJwo2ht9+mTmc9yq3kydnu7iEn2tqu1Pp5f9KfenLUAPvCsiJdmC8rqy
hjFbetOIbyd1jqRZ9tR/M4eW2h2VU2f4k18maYaVmQCR0JVUe9ATS2OGdwCqeLBtmLGaw2qKTNCT
H8o3Go0wYHTBo++YZyCN2w6Xqe3ILQ1eatuE3VXvuxvD97om/4B0+ThCO0YHo4rBypeOW3BFbnNq
oA0qsk3cLIbvXVE3nnLslk3VgugMuD0k8fQVi2pjADJaRHl+jGJ1Mhr4GmP5qKLoqvsQI0w/A7co
rXvdxqST102yMVLm3WJCw3D1g9FlCbk8LM0qqzgOc7jURIWXhgFB0CDFaLAd3sYwXrfkejU2fhJy
Y2CCQJTxl7Trd/7+SiUb4beeb0JcuAOxd3CDYxVrTy0lYPMzl2DDyHECkAWAalOBl27zH4VhPBnJ
YNKGztPJc8YP7MTp0rN8mqKnnY5Bdgs8HDOSkBdJn+xuEvrFy5BfEhWIjUYl6iTLN6zrpxFVGqfk
k8t/D5FnzWPuiHkG+LJpNOexifNNk7c3kYZbq+EJb4XNfeoMmIk1IM+MyMtWg1GTVsuAXIZCBq6Q
K5dlh8jZj3jMILUeCGh8gs7mHE7xP5H0oxJnAA9m8uyI2viNBp6TGJxDFeJXzNu125scxc5rSfoy
zfixCPyOVuxa+6HWMLSNw7vVjoykLID9Ut6lXP5mT6GNKBTFAzdPF/ytpMkqQ0RLevc42vW5STwJ
h9Lnvjrl6Sm1KcEyDe6j/phsXDG9CJAoK1KfJ30u746z+LvsxVmDkY7XSv9ec4uk6IRP2BQ3qxfb
2JwuaWqtQgpNSyFPadDzSm+vxLRHppP8Zsz1W5NetmtLUC9hDLcu7n8GzQzmpPS3y4UPLAXKezQ9
dJkoaXuw40dJv/m705EntyfL37G/i591nW3BsmAVqC3qST+GNAtbSbCyQMNbTnp2ivp+0NUXlbOv
eiz7V9GWBEmwxMXGwkF2pHQDGpjFV5uEwOG50Zr7UnrASbsEcnlPqp0uh+usk1Z18bOiqb6hxMZz
w33nZEeLUIkfF0CH7ZNb2jcj1q7JYKwwOz8mUXrKI5acnim+Q8izltXEK7j1N22hkRAw1XJiFt+0
JijCUgDUN/rPQA53PYdXZQ50rpqPXtCuDdJgTGR09DQ5GJxcU2tzCD7CKnguS3EaOBdAHx3clKVc
GmbkQ5OLU8INGtOK8blsLwVRo1TLfhS99z1qh7uG8aiie4zv9kXk3bFIw5+4o7IFDVVMt6N2EaK7
D734o5HaJtCy+9HOUSvhdAHeyU+6lf9szemOinMSBbmur7ooiLd2TJW6z6Q+yeS5NrBTUvm0q111
ijC/0oaCFY9WF9ZAExFeBZhzGYbOssyR+Kk8uHNEekfSn0uhnqtNV/Iq0XyscIYEOdQZyclJMpJL
zQ1CfbFOmvqLCx8QTrcO13QV7PtOQ9qYQM/7cUwNk45vgCnpJTetO3MMn0SRMJW43TMVyTTmFS7F
6UW1zarmJXPV8KJc38IBGcI4qWnRErCpauB/M7MdF0DJurnSGnvbZbKmHICeaPIz1jYciUGqmXbS
K+IziQhM6t1yfn786LejdF5gunMeioSXJF9gXlDn0vQz1Cfq35qsf8M/f9+l+jlysp52LHvT0yi5
igaPXUqdgFMGz7CoR+vdLNSjBpD2PwKz8OTUaALvYT5uTWvEiRGk3slP2P8DH1+WkkE04JkWhRsO
4GpVauY0Z2XwCLchRO+5iiTK+oNtlFvdpDAsSZKJaOVcaTgQHU+74ea6DHX1hHwTBB1MuRF92E2t
Xe94z79Iif+bc8Pz2hdn2j+VVIvs/a+K6i8f8oeiyrQlbA8QCeHh2UX/+9BlMD5h1vY8WDcSh/3f
Fr3mNz5G1+kRQSOBr8Jf/T5z0XTCtljHj4a93AQW9K8IqoY5g1j+oqgaOi46m7WxLbna/GXoatxQ
96gQJUin1zRNQmfU7fQsNLX1yvzeq4uto9d3SsQuRO923BWWdyt1kyteaAKEEwhXIACOXQ791nN2
cVXu1Oje0Qpys2gi5HVIHZHlHVLL/9HGDTJXT6DK9cNLVuAKq+SzN+YnU3XBnncNEOQqYlSbRmDS
zpBujAClEap9ujRi9WmIDk1icp7bgY5ypd1qYY8L6UfTsjFSKgFZbLkMHZtgasw7QtI7jS77yPDv
HMe4isRDKqJ6junogY63M7vj/OSXuJR5ZO09smY8C8EzW1CTYsoygA3gDBa1dmyN7KYCBA+rMD+x
33mL2uEM1IOUQ7ntNLbEFizaoTN3vrI1OpeaaZPYpM2S3MDVnj/W5mxmZnyrCnEKhXeQdLaX1XA0
W/0hVe6XmmZQTSJfAy++qIGwMchTc0anO9iQFUviZa/okqhQkGNVhouhdU5awATRD+Vr4+YvVTMA
ax+KS1RX63bUX600DOn5g4PRgu9jMexYlJsVK9tK/C3DhEHbHABxbTRefT3c1zzEM4nNJ89QZLJc
bTufe2da0hBBeIN6N+clEThIeCoMqIuTd7LwDy7y0HcJ/rCRY9n1inHpxyQt3NOjy/wBic/Q6QgA
8eCzT0otfp48mUNImgAaojXXCriUAYJ90SIV51P/3aVKnQ6nGrXWcPjyAJJvMJQRXpRwwTSCii1V
eqtJm8yTM+QvWtG+g6CYS7Ls70KL3+C7b/MkOHQJ0eu4wfAS8zyhG/Pg1KWHYxjAJBjGR99tT3Ch
n2tkayhgSFxZA6Yir/YB2Pk1LKpLqRENySy7XuukI/llwgwd+3evnOx9X9vfRwTRteogq6nCvYxF
xOSH34+o8FRibIJ/pzS3PmqDYROERr0zoXQPHW4tmM3wSARwO8OzvqbSfkM6+xA5mhK8ZSgRvApx
OvfvZh9/cZvDa03DXTqkMP0YMGCFZld3olQ2VsnV6yOA1QN9K5PNT8UWguDFiNmP9D2GjGnpsRPf
YJQkcBJ7axE3zkqF5inK2A9rCa73rDGAT7LZJZQBh03WN61iXOjUFF561T3mRg2gB1jeKeyzd8Ms
URQopqiM5NJ7MDAHq3qp/GLjBySr5SQka/65iC149IaEVawPSdFQMMSohpYqPzlQtzUzZWrEZ6fK
5qWsjbuxzu+DoZxNfsOqmkK5RlT9GaDOUFMMYRpdbV1lCMo+pGXeI1g3J7FllOR5mRvPpTESpObB
LKePxrL29EjtRKypVTlZP4vJ+wiG9op+ygtOp1iu9VlSAiM1hrFds+j+FDNwt6iTbVrPBjoMa01K
6eEU/pSFfCjtYEfuh1i+j10kqrHjZgdaIY+JDZiD6fVmquAhbzQKyDp+/r3vfi9jarlrJOZN5qdn
swyzlaxa/dANTbWpB0ffaBXvkob6WcphiBux/A3XnWb7zCUAEkoy/S3sGUQk6nW71Ly3hLkt+rDY
FikmSA9iqIVzfWsOkIMarV0wuGMmswW0wBKpT/rxCpSBuTJ98RB34QcT5njCqEBxxUQtG7v+7rWw
KsYl4f2sHXfcJn4RQK+vCArY5m4ghzD6SQvNp6QhV3ufn3OE15nZmgwdFNZizv7dmy+qF1TYfcte
iEYKdx2HzYadrkPyIum2aabZ1zKwH/zUfq5Fk2+0Fvw56Rrd1VjoF9rFTHy10VPVbkLUyxXbHpK3
kWO+BIWVrOsujBjDa30NmuPJk7m/N4Hyx2M4bSsXq0BLDITeuO+qT1gstNmxnS2r1rzRowNlJ+sh
gprCtk+3CdKAsmeL3qerKlbs9FgOBlF4CS2Ebau/EpC8pPPtVY3xp2MNpMkR0y3V/jCS8hnk81YJ
7WjP4pU2y1gxFQmrKoMlFU4PhdOB2SshjbMwRaq0r1bnwnlFF0twKRPGzXWiIYhmKRP+4heLBXoa
nNFzNAts7FPvfDaROKO4dbPw6pYJDQi2TrlL140TmRTEOocw8rJEv8vR8QzE1RZdT84Cn4nSN6L4
FZ3OTp65djRQ2ftQLoTN08gZLHgOCIZonJ/OgNhJRVO5Kr05SRJWILmd9pNh9AloxgwpOsognFHR
Gpw0aEe2TLfZZIb3kR4eLfTLNs0PdZzalK3k9do20nZZR9BgVTveNaigLFe3FapoZXThjs/5bMLC
PeizfOo66sj3N6P9zXONwCryYFjGFuV6Je9SpM0Pl69mAUh0X6f5Q2W130Gpx2dvVmz10L710L1X
6azmprOu2w4xBRZ4j2RcAjkyg4vSo09soQwRTuOsa0RizdeROt3oiH8CP2xabLRZTcZAToeLb4M4
mhBAZ81Zm9XnwhwfYiUfq4IUDH6WWxM271Yw92dP7W5QabosM7EyaJE6aIP87ve/JNZKwdyfPw2p
9hyI4KLTs0kPcb8Gnc6r0/WfVd3ePMNdtrlGRj27S7MJA7k7gWA2zHMEgsxxs7mf+zEV/hdtBhxj
uMYJ1GhLOtQOtTdBHeZWtUAawFNU4VRp5xLJOHvwyjpYjVn5M279J/q2r6kSVCkbPJJQ9kEpjbvM
YQHEBukuE9VaVdNRixC0sAnLYTj5XXpOLB/GRW4ugbtQjUxddyMhu/ll/sQvkhITm0d4FI53nGBy
W5pAGiWNqF49XSVWfuxi51o4p9g2eZ/ZVBBIsyW7mVAhUNndma7rj7Hy3kgJ712vu0sbHNQUHCiu
QOu0YctRaGxJrTmLNeh01QPiK4GTG8GNlQlwpwxyqn1zMxjUXeGkKztL3gmTUGla4Fsk4HOF+K9v
S7t8dChzaUJtGyTiuzNOZ0VPiFV59bWyy4po5PBpFc7BCkDdGMPbFPnegVRRsXGioHyaqLqAC8db
AJALxQ4UEY/ZmKyFoGkyyVw6paYCln6FRUzl6s0JrBdmVI8i3OGgeTMuWJszS6lLH9ecmaipsMaD
09X70ieBrXM6L9rEB4eN87HWs1PROU/1kABYsDuYbpMerrjGY2QsExQrLrKExshKBkyg9CwjAHnB
maTjQTS8qYecwHUuEx9Kg/OIs/8nvkxqwkdYzmMzndoqBvPeM+GaI87wns+yCP2WvhKQxTiW9g7n
bxfppxw0htCqBwhBPPaEw04sPmHJ+KATw1lHHnANqU5DXEDSbtpnVUT7MGARWHk29biDsQ16vMwa
Pr8JHMNqcl0a8XrxQyT1Kyu7XWa4X9osYelcxFt5oNEXWZRtSuESBWWtBFNtRf4mWQqLBljNRVmr
4/6LfYa+9hIX64ZenUp8mg8xTvahCKxznnoHvamdja77xAnHBfEB3hGJs9fN7EMNXUUAUVyV5tBn
nOOvEZTaB5RNUGZiqula0AsncMQLHhyiMe68tNqVjrsDFLEasu5LejHnuD9yfDxFRbESEZaFoaTP
lsXLfuBFnngjq2r/0BbembvQhXDOxQCuV+Pt53fi2a25dFR2invxUuCUs5g4oKmcM9vbsbZbVlTP
Jv3PCP4cgxFSrVrn2lc+iHXMvpMyeUBD+d4rum1hg2jWm2eJu3GYwBIRWe67aqsZXCcKrJg8oG0N
9FOWmWhhqZ5+6KH10y1e68xdZsz9g57yigRRnPtEU/rpSVb+SU5EESefF63gGvZOIIh4CHvt9Ccl
zpRdeZsaY1hsGouSdN2Aq3fQBT8wfjmBCQsmQnwn1UEsWkALtIESNonCduFCg8Z40hVUnpjQ0Tgx
2wxUCnkaDAx2QRyEYOyYR3hEkMqIzgzNs8ntbtaqyiB/hNV81uPkSUw2eQk8rLZG9lj7odXypNkW
fdEg1FQi3j3Xv1I2x6+aQvIhjLcelXCVZ23KsdoPPt+MC7i672lO8vWloBUc46L22jjDBUPGOuXx
iDKzopgLoevWFQZhJBxDPltQwuA3V6pDO5p3mAvvnTK9ObLikHHW7OYflWhW3FaOMGkofQk2BTxM
Vp7bJgsuTSiu5GbXmtGdg1I7UcZ0zWognOUt56dJnutALx1SvIl6nAbFu900PzLXDHeBSW26Dqac
LQeeGOpKrKMVN/ZXkLE2npoDy9nwXNY1YbE88TdQ5vsne6hcxGfe4xT1xuAI+4j5hyWdBpamJe4r
p2UfSwFxpKADTr4OVbiNw10Wr438I5sdB32yKYZn4PwLbda0sJ6IcaJKmSdbwQ8xyy9B8h44JwPA
9khaGgegfuzmKYvKrP5mZ08zNTPl/jvdsU+mlHFR22vNuhvY14yPvvlsy/c0+y7lQ0q7XJFtE2+X
KPLDQN/1XavtTCoPeyqlfzT5XWu+Sj/hRrOFbpLjaO45WYKd7+0tD6YR1xhn17f7SO2M5o0WPsPZ
YOoIsRO5/oWSj0BfIvxyUauGg2KETc3r0AObLrd9jtTN5+cVgyN6AuMik0s5XVP3onBG17BT+2Hb
UCxX9O5pLoGL7+vmgwpRlMS5Pf0OkDtFAga+gW5fD3saGVuUucodyS1x922omVDlYw0DqfJciqxX
fAt6d0ozLF5huB7HbBtHn1rzndLmRROwfKocNIyrN9XgoD8HBOE+ObcuOkC8ntApwuhWIEO2ID5L
faEN26GE1Qgnelyp6Jw2GJCCjaVfIu3J9nfh+O7xKWq5bl1Y99z7+cAeA6bhPKYxEjPA/KecrkD9
zk5OfA66GyLMqVO+VPWnoo2Jf6+Lk2+cWYr49TWyDpm/TKv7mv2BEgaWJgLpFIr0Fm+5gBcVO6cw
bYj/vVgRL+lT5hxmDYeMDTABr9o6IyORXBo2UNmtA1g9J35sXqlUrerdEOHbWhk8e+xDwoW8enLU
vi/gpV2J8Nf9w0wKiHfNnE+UW7OFtXVP6VLVnBhpeTi+g/FcsGSh7Ih6E5ZjnRC7Ft2KeDMuLYYg
5j4yd257GyeAEJOP39U2tmUOwjLfmskuJiXpyuG+yYonWWiLnsMg5X2Z82rjyEFj1dZ91PSgYm2v
ANdv5VO08kohok3gtJ1OYVTPSsALsETP+yinL3hiFQ4PX2fECj0WNWuUbOkG0yYVI/mIct0NPiEn
1n6Cec6wM94x6aNhFmz+UYNsubN0XsB+Oi3rmhBXVWZnRjLwsyzKABA3ngeYC0NvYa0Hqa8bla9q
GPCVJVdhP9+MFdAoOSMr7tkubcNm5BKRyxVFRRfd09y9TgUEF2C71y52MyztfuBu0FNu8B94kaxy
MgFdJVAGQeWiqCdhctM8bT9V4Znm3n+LybOYrDtYVv9JhqhQUfAn5PYfH/THDt+253gQ4WfHQi36
OzWZFQq5aJqDEJldG2vw7/5c+xsrfKArDEo02+h/788V32irBvvOX9ril7/63aB8/2seCG/zP4ya
IV7/VU3GmUuBAXEzGzuZTQzpTyv8MGkjHT6jJE5HP5luOSfUWmtLuPkiTBgbVDfkW0uijtRpUs+3
3KsCcwhxThxyliIulWhcSHapHo3HYFIZRqXxJR8j1kyVY02fOQupwZnaU0wJ/JKEAM1ho2RDa7Zf
EfL3EnfDvNz23trGB2vV5/jho86il7iYW4CjaR9qnOJJqAyeqRPxCumFDCZl9qiKiXMjHW02wMLH
F0aWBD2NSjfL+BH1OrV5jYx2IPuwutIq9wJrku7CVmcTzIWcjkaEBusOXZQNUtu/cYfG3s77t6NM
YjlFJJlEhidpLEK1LQLzyZQVBlKYjyulc8ttoS7CVBnCHhK2ke8CB+K17GgCVV33Lvt03PhlffQb
9Wp6/Q1H5MmO0zN4uQKHYv7dxts7dw3BC4vow6ytgxkC7EsLj55TpyAeje1SjikVmZpP9IDHBBGr
MwpmVOxssu6rOHDr+7yZ8wc+RBKXrbQq5/FOgffE58DvpnR53Fg6Ky76HvW+4grSEUevkaThLFoE
KQFPb8igg7+t42rTZtSugTbhkknQbJnb9tEqOV2jXoDa0ABeN0MJwaFV+irKOaCtFguyrrD5hbyY
NzWw27Uja0ICbSx3gdGMdx5VQEsaLI5NR/ghHmhkMAYKtiuE6004BEBfRNyznidMrELmkmYS9dod
kCBDWy8gBRJ/RSX67tM5miUM0FGRGGz3bbxOOSO1FmoHohLm0uKWvvdKvgU/sNO3cpaWbK5tN0pW
2MeNWbOCJYNMOkbpakjQQZXNjWMay7dRTDcr5cYx0dOpDHVH998rijCzLiomaIGHsMiORji+CtG+
kIHvNjq+BuA39+wFV5JbAY8Km7abfgQMyF2tiFXHpqLvDtJtxYzvhAaSeHiobGOTzse7Q1ljjC2O
fHenw/Lzr4WIblzJydG4RxQgB0QmAJx5ZPe0COhp/F0nJjT607oyjDs7A5hj1BnLF0gjWpOVm1Qr
76cW1cjzt0E47psmiJaO0PfwG1+msne/pG/nmF9CuXLCbheFKQ0pfhnxm+MuZBtVs3NIhRzDAf1d
diTp8aD6pK0md8d6dMel8RQL2rftTEVUWaLf6nRUkBgqAvbOMVAbxXQR520OCZbZKJVMEj2d4ycn
a4F3pKxF7nMb1XqUZb5VWfBc91axoWb32VYWFIXy1c1E/2Tp5NWTRMlhYWWhA3ez6+9pTo4PjXBe
BtqL1mUQE9D34DXTHH7jx+8SpSr6ldsO+YpXMruX3LV5CofVeC4H30Wji5O17GqfaFjucb0svW2q
68dJUokZT7H+GfF7I+auORQVUTZAdPFRecq7hmXOryIfm23Iu5OwsyXWBL7HTS4n6xkILF5Fkx0A
oQfjPWCRPnf5GDBgQDK5hrMUKn3Ps/gtpm9mBRlu0ztduxhx1Hq5InXpGA9Dw6xoBXh2qUGA74n3
usCkuzDYkPDzmT6cpMQBnFEa7jVkriiG9sAPosWF/S1DSV4GKrvy2SDWx5q2pgWz3NFn19GlZ9d3
AN8OToX2ppqYK6KtbTHlv5pWd9Di8tRbo7OxMs7QbizFXioX40lRPgwJLe0+EwvXrtk7HdjTthsl
SkdoyX01L0B4kFaPVCMGSzfXPmJWhlsnFOaeTlcs952pp4//Xl0TE3ZnD90/njae3tOvOv/ruPHr
R/02btjfSBqLGcWCFog37285ZfFNOCYJIcDWlsE/wBf4+7xBtlm4wnGlq9uGxB/4x/ra8r55nm5L
iQlR2hRz/Es55V/zPn+fUzbILgHVdoC9ECkhY/jneaNxncQYYomSrOkbSyKyVDyclRVvgKnvYmGs
Bs3fBaAppGzYWtQNhOrOpHGzuUiqv4Xfnyqz5pkGHWuBf3xYmRZ7bZPAs+L/1jXuFHaH62ocd46u
71N4H5XeOSvIV1y8XJtuTB1abGBCFXJ0cImqOvr0D+YqIlNhUAprSNUvdB3CcU3zrsp5svkRTuGx
iPdhOpOdJ+u9M3GjOwMIOEPvzyaZENOxviC7wDypC1hLmJickTKz0grveQrTRGWW9aJFSdjRS91g
/Kbs1BjyQ+eFZyuZLTUEMHemG+Nl1E3rM+/hkrrkZ4dUwN6vzW6Nh/2nGep3lcYxUbbBuWu057Sv
X8FDPVLut2qd+TFMcHBjoV/XAQ0KwVi8ozwHFD62FLcOsLoUjhy70TGIubRpmCkXaUe514rTetW4
2M2qUPggGUhGeYPDar3BxDxWaHoWUrXuaEuhFQXdjziTOuyFQ9lj6vLASiZmpchXap+QuO5Nn11z
UmAlM0aK+PzCPAEN/jGIGiMaMghLbqu+se79WTbBcfwv9s5kuXFk27K/UlZzpAHuaAc1EcGeFEX1
0gQmKST0naPH17+FzHurovLWe2Z3/GqSg8xUhESRcD9n7702mQGqg2iQHkdw+Q2r6bKrLpXF7c4o
xGueOSdU3k8WcoAyWt13nICzunL2sFH4X8zhNQw143lquwcKPkgjBNZd3KFd971jkcasv3jPcC6F
mrPPogzPgc31k1jOM917rNIlaq1ba9/1nPxIvf8M+qRdBbQd882vhnS8Orn37Ingi7dVCb46g8sj
+RPCtKYYUEERtXFgpUa1g6mzoXceUm5p5sBPLItYzZ+qVodMH4TvaHjHpLCPdHfdjVFxjeZIpwQs
Hli3e7wLW+dBR5+/qdvxMUe/yitjn80O3xKDN3UWNfihJd5F9CywOftyLEXSBB0Hu2A945ild+nb
BSfKvq/cDehYGD2vxOdI/zcseYUH5dUqnuCgXYmPC38q8nVRdLgRe/6UUFfrTJtpmcyL4kk1CZAi
1zv183BodUbKNk73jW4cq4ifjKWdWOU0J99EfbIYKTipsKG9lJXxkjge2smChEFWiTaqJwfVOP2D
puVQgBrKIufceTWXBYcbwfGzkghpCVLKmj+ebYCl+Y2tb51EXTwqnm9kl37hUvOHpjR2Or29hnTB
OebWgysNNi8F3NegaW5zAbFVgE7WCw2uaWQYHNn1bazES0AAemUG8ZPm0DLtGLB5IosFdcbW88Zp
RE1EHbtomWkv3KsybvJC7hBroau18Z8AG15LVlNCWZPPRfipABInB25gyeSJNQ2jdKjEPQvmPMdH
k3A7V+eJf9l4UF5rJwRSo+dn8nw/FVQutCPeB2rJChk1zheZAF7rQyS9HkG6cmvfMpu95Aq6mU3c
ZZIoiz86+ZqEz7NkleGXrvh0QjYN+E7gGyRJ8sb1AFGtDOTJYdRJbQpiIL/ubGsiclmFaoMv6IcF
h/PAz3vj2elunjS0IzjlKbl9p5xYJ4t3WoUo+AOHsI3bfPQld3JUAfOjMr2OmtsckvCkJVTxuV8B
oGlJC/qqZKNXuRBwlRMWj3bFuqmq3eXf0c2i8GS7Ftv5gLFhXBqisYTaPK9SRPMUP6A5tX5Dmbvf
pPa15heF0vwTmOkr4aaXcR5OXHr2qTm/uLo3UGWfvcjB2CuWv2PAug0iPd8SmN2pIw1naPjAAVDs
qipwblrq27fJoH0VcTuvTIrXQFgeKyLgN96kRSewyrnfV+lnE8+kZ0IZr/uIlZoeUXMJPwAUFvK4
EvNzkyUXu21OZofXqmEyOTg9tHv8za/zxG42nJ0P6eCbCSb6GKlLHhnF3HUZOtnTvNh/CJvbnET9
Q2o3fOdhdcUWQH1SqMcrq8SnUTVjvEMMO3OAovjb5C8a61PPnsA9Zuu+Z2bq2NdLc1onBRpHedBs
58WV+JOHTWVRXrzUwmtFul36pxKLhTmO5o1mD+vSPltp/pCCGIW7Tw1niWM1Zzs3yD1AnsQL401N
B3m1cBE5TI9zXuwAIl4Mgnn4HpltkVM+QyM6QKrYpV78nklqqx1nI8JiHw9zDzuTH74cgx+mwEsj
bQNJhjJ2M4AhWYO953lhmBoTjvPsivbWCaenIWclN9Rbj31sIKwdfmc+7WRRb1pORyuHLd5WJ9m6
l6IkdojCAOGVCb4X9w5EIbodP+cIyJupN1uyD7eRYR2bHpBbBmRVWcUXYaQvck7rwo6uITZvZjNy
rWNc3cwxp8dk5TtpNfsRPECulxt3yLBtLhzyEBqKc5EtgzLJyLWaS851zkk8f8dGJm+Ecr/MNrxL
lxYF+i2eySlyORf4PLzZu9px/2zFox9n8lqh0KDEjksvN1VO4pat0UEqd2MrC1khzB+aznwICfyr
Eo5YFz4URuQnaMR8TtBqgIDwrq48AHF4WbLx0LXxXbP8crlH4VWGUJKpXUwz9Wx+aYlYQXZHfRIr
R492k6J9jH8XR2T3CDeARsXWpF3hreGCihijF32pPaJKQ4DlGNNZLkw3zag2TlR8NmHwq9DcHTZx
hAUKf4TaTmVzBhWxmQyCVoYJggKTW1jLvSb7N1YaaxFAZ0JPI9wI1wuFoteGFR2/b22bXYho7kGR
sDPlEZH86F6A3+pX0DxVYD9DKGADXzWnwVFk7EbQGgUotiCAcGEPvmiqJ5FrRCaTDTQcVjQhu2n1
1s7sknrGd4t255hPHQ6eVZzBmrDLRwLSN7ndXonlncIaUkpr7DonfGJKX7dGui8dzrk8J6wqbiZl
PXSwBXA2e3f2gnMf8Mg73q4iJjCQAakT0Fl1c4kna9Pl4D0oEh000tG2vaEaklIPeCKUWIM4uVLT
8cTF/DBH1slU03bqKaLqv+isOpO+vZWxA4vLNM8JwlvQ/JrlsMo8Dz2iMD5QEmlm8jAV0ELL/ulR
gPkd2uAW8XKnBM305v1Qz7fSIgX6y0vplG3bc25Xt0XIWss1jV9kxs72PG2clPMXKv9nj9kv0VKc
P6PPnala5QvvWOvWlU08IxluQfi18qUO0b35xGuE9ozya9SEUmsn0/STlmkO+qAw+DBVSS59urGp
ovCKRQSfRODykS2dQzrwYuE3qrjWWNuUKqkZwqAC+hzyX92u+qa3odyBoF1n8fAqRi/jPcMLN3jy
te3oQS06XhIIZfdBXkPVzWeyPnr5TVvVk2KDN9ABrTmCMheRJKvSHh+kmqJVUyfbAdsodTFYibqZ
qEkccwLPOEAVdGG/FeQz5oiLaZrCPXPTZN0vmg37W6q4nNmFSkCNhtZpGpbSiXtp653joVknYNYK
ma60on7I+/6ztTht0qy+dRzxOcEh8hPQubday17SS62Npmn3cG93qiWNQ+O1ntITXdQDhizXiZB/
HX0nLNiwnpH3a+W1+gbMJIW2AWauZKFXrnpkTmvMTpM2+V5uHuikza54whTOQLcFy1R7K69I71NZ
PWpDQKdxjcgcVuplMGLS5qSvptC+JmMpt7ZBwYxmNvl6Vj3Fvx46islm5ZhkXn4YovFr0Lnmu7F2
Ab7iR26PfcilBw+2b1XuwNy9d0F7DEX2opfa3mBcWigMfkpKPa9LUtN0ToyJuZUiPM/G+GBO2ML0
loeYeopVkbPtrPb2ED47uD90wtfuSyGpCKQ+Q6p6U7XpeTLiS5ywE3GabW0a3xiWD4MKP4LWeJ6R
/md6FOT8YSHWDK71Poj54NbJbpgSfi3j4EeFdRyn4pHX8JKFDkB9KLqivRbS2rUo9JVq39s0e0nm
4LGKy9vf5vF/bNj/R9Hld2VctM3/+p8LE+7v8+2yUtex9Xm4DpbI3G+RuDCNtVxrGQiysfadUN04
9V+bj/90Z/+v/m8XNyg4XyBftnCWTODvfwMBCTv3Ji7xlr3vI4Iw7LpWuDfqy//fsLiO7i7otP9q
w9KX/wLt/+uL/lqwuH/AA4Kyz1YEM790gAb+FcmEZctVY1m8sOIgE2nwX/65XzHB+bvUpALMtfVF
b/nf+xUaVD3pGhx01vLv/z3ayt/ee7orHEFrANqR5HnzZ1zzt/eeZLPp2qHBxpPsZSixtvb1d0Rg
67cX5P/xFv+7ZMRfQ2sBPym6lsVf9LcAQj7YNtM/i48iaG/M8FqGJQWoMRvTv96B//k73eYl+78+
TbzwpumywFlSHfzjb9uiuA2HwBIM7VFJEqBBKTfbGje5dsxNByJIgPOs5XptUg3bqft+YhFqUjsM
zEKy28X0ty5oxp6xJhrUEtnR6LsNKCnIrjk1tDCT4q80mM5GrSuijthPIvhkKwnCA4eMJVbaMKTk
GugZdboVHi6MACGjHuLNl57mR5zGd07dP+dZ9e2wRF5ZQdZ9oG99yYD5oZXdOnZze1NGZbGmHupB
cLkz8TJw/aacJauGDYulWzfIN15mrESegh52rTPo0U2XgQuT03uqom1qD79qUm8eTapSJy7FDJdo
5bnP6Dtr9W8BKIVzmn16cLNwUyuXhkvTfqiIqryGvMr3IRXjB4a7jzlajAXscO+NkXqvQFxlMK49
xQ0QOyUr8RW/XpwHqW+K1FlHzWAd5zDbGpHlG5W1n5wZErDXkwKsLmyPvxuOxCjIF8d6OEBNoMTV
AkyDQ9reGYQ6bTV/xgr3uoxfq764M7hiHZosJH3mih47h/UuDBv4QH8mnIHNVGxyNmCZFe3zJuSQ
M5PLAEOGVQxVLDTe9ClKJTgx+uOG9FTM5n04d4tV4NnrzXuVe6/1DBetJxljBWWzreLizZrTNwEB
EbErubWA+tyAV2HpxRX5qx/UqTbdu758TIZ97tz1KsD1joHGbCiR+FAdeNIJhkEUDazGXbqy+Hrw
M4eZojVZ6cAqnHiVTVIjTVhv+uYyU3OjNQ5xEwDo5jkfrlHcHdPZ+Bra17Dr14s6pDFFg+i40Wq6
mOZy7Tn3obmfxkfFmkm/H5NnLblEA1aZe2B7K6WZK6dHgnO3vTiJ9kDhQBhcvPmur7BRYEOxj7M4
2vqlcD7xQhIg3XWCdr7z4K5d+zXkLjO37nqGj+ygGjXF2ckuLe4K25i2AUUVWjIeo7S4G8P7wqU6
7zvD1DlRCxx/h2w+MUGkz51HhcNJ5AbtcIwHqXvVtIuHpdC1qbkb18yFc3OWtAzNipc+MVlaFoQc
CMiJpvE7yvxEp3wRtXdz2G/U9Bzak2+Fw5fl2Wxyei7C012YFqxmMDpU0T2j3G0VPMK6ZZDnPq4f
4er6+VStEtqH3fq5op6oHpqVQp+Ms8fUW+fZeYaNja8D29ynNv3E4eiP5rlMv408QAsKjgk/2sgu
JjR2RWxtp7m5ChgjUdnuVevejH2xdnDSMdb4POp2eeGhnQa0g5lQJ82zE08nyhVYON1IBkkG+v2I
HwfEh0/AV3DuDwlX/m7rMKmOOa798yy/mOgybxsIfV+Md4pedrdxj5mWnKyAUj+qCiCZIZak/FJZ
UZBHSRsSynB0isTC8jXx6XrNotJnzcluqH106Bx1Eq5D4bRiu71LXR4N5H7yHnf41G3K7l0LMGYu
TuGeoZ3/XOBUUa65aVp+RbJl2Ilmn4KVDVZbvw7104AjenSxuWZdtk8HeXZNHoupcDeL/QQe7qaY
Di6DpdFdZ7LA4jWyacHK4whf/LxTi1Kp7HGbx9bBJlhAEntjSp4sCS3IAI8CCqqCZiCTnzKLUpCI
kTaJnA1p7VU4/Tmf4PRKT8QyGXO8K05rZynIIA08Hxu6rvH43uh9et9LEHwhe0SdnGpbiZ3nil1J
0Nca+YYExssMUnoXrgcDC1V9hcqCJ5CFIkBMnV+tQwEH+GPw08cZ+HMr7Q0Oazah1G1Z5oVfiY/3
eZ/BqSkYnlD8aJsJN3r8LMVdxS+k74Uvk+DaZOM6GB6HgEvjZDEKaRjdebOy4xrKhapKpp2+BWy7
qdQ2WVKt7YxbMW91xOWb1uCTmwAA65qThVFTp1Yrl+XB6sN9AY8qYSk0B9mxy8kzpLQGQge8rUdz
U4eUraQXNyXPJ/ERYxq+NVAMgrrY0EqMG+8tmcCEQwmXZI3wbpJfJW4/U6ZbnnIDt35D5JlCF1fA
YEmY9+WjQhlJcFI04Z1gSz6+5SO9PhGdZKASZP1S8yVDeEz5+1S+b/XbvL0AEnQZm3o9vvXmUx80
RxLD68ZIfNSWTyGio9DrW20O94H+k+LNgqO+0XmEdhAZnGg+OG1KSAixkkFpNGIe9HjJAfQoSR33
xDrdomnYNcavwLC/dESeKOseqzq4pIOHEl0QSm6w7DHcy843CId04Rf0sa0tbmMSUapil9TWmO0C
z15PnbdZZpeY2Wb2HKo/qb+qxqtgk2QB9o7TB9U6pJOYNPD26Vb5yOKRE6+hxIRtai3nYjeaFZsp
AaxlMDzS0wngq7J+Iu/2CbPtVKfjoe7jn4R9PP656L5V3h0IDGDODkV85rczhy9ea2H/0xxf74Y9
FZfoNlqCgb4bDqSpafCarm1b/8Lgrp1ws/ECzm/JGJ31gb4jknQ8u8L4IQvHbuWlY7KhHANByxnZ
7he5wvSn32VxW66Dkrprj97qjTnOll/V3g58tvLbcdJxnmLDM4vkKehHIOPBI2LztTOaiFYWxmPI
rRGrk3FfuuUFfa0G+dp+TaXLFk845dqQNN+wIV2ch+LAW5sOcTm8gOav/FlTr7MyHryIpkcHxynl
PuspSh7nmbd8akxQzi09X5cWteBdU/QrLZK09+UWGSsAaGS6DZBBPd12LMPfDTPZ8lK+CIxG29hy
PptWy9cIdNHSCHjfuH2EIu9stUFcaw/hqcnZknFNvDYo8Zt4ntkOVuJraVbLdbLascbZW9Q8QEQS
PbXCeE5r/Z7dO8YHeQKWxK3TilIfDi26mlZM6840XmqbuBcBmnoPfeOQTPLBlPmzO7OkyWCYRBP8
i5C9lBuxKkuOJTjUFZv/C9dVCbGvua2DiEWGoIrHM70RDyzGHhwvglIFh5K/rEvYRVl3SaYbB90e
pxMoXvxYoxZvczuNb2nenTgbwiMg/MKvpf0C8r3Z0vd9KM1F8Jo3tHT4rKieYczeaTqfo8g+OdZM
fheZDhvySqVwR1NKrRlWiFLV3kurYN3P7RNByx1FNBW5q8reNVU2bnsPDdaaymfP6rdZZL60afkr
jYzHLHf2ud1UwCmU2BRw3rZaxJqyCrTAF32qgb0aPEKs1nlemhmq3v2leyUXpfq1mryrqWgMFDR7
0tXu+bmgIbMijsYf/eGkFNjHgWuT4OpaXNnUJAivu6dcdD8E2VI6hGddeAiAmFnva2rK2Nix6bSQ
qtgFkf9mBPxvnpPns/1fokcf4u9/nYT//Jp/WA2MPzhSKYOxDcMyjN+cjfofHm1xgNIti7y8+XtQ
Xv5hLU4DzzLhQjqIhf9nEgZ25NpQSdme2PD7hPvvBOVxL/5tduR7Ekse38C0YHp/fhO/70mqtklL
PjUADz18jNVEzoxYerGpZqq2Eczwv8SA7qK+mpaSs+lo5eF7HRi7xoqIkwXN7dwPH7RFce0iXAZY
Mj0CDDig7uv4lKO3zmo/q0Z9ZmUvcdmCCmlrkun0T+3soiQ1khjvadzKg2ahKjROad6FBXfVIpb1
uqur9GCG3FSo4Tp0A7kCSJLmKh6T1G8Ahg8u7mXDLY660jd19BSkNsGt9KvVOSnyGoGHXm9rK5L8
JIS+i3Q+7/oADEDK7TR43W7saGqJB04sbgBDDpXIbHos6cOLQavJTZDJU4w6J0JixFNqaLuJnAKK
nX4XOxBSjQhEDtFbimPs4FWN+Y/s4kMP4HRD1X0JALW6n8PkAWjplZ3/N+o/wUUEyZtpbMstXGeu
Z029r0YiC4gm0g8odsJybvm55n44CWZzYDTOVne8nrkz/9Wb5UMcM2oKobXcB9Wt65BPqgUwHS1B
rFUkUq8KHujOiTp5aNyE62HkEuuWw87Up+4Z70i3D2Oaj0Ov4qnlDfWJ/V98pBA4WNV9BrrDGNqP
KibO0lvtYcYCsDRlnWEtIC1l2Ubj6fWaGZwdRuRRGt0Q0lC8b28SpXmE6UCMEvti0nCb4DBScRtW
4b6tMzJRHSNl5IU/Uxy/1NX8YDdjg9zhFefKYUcinepL05JmVUR4H3g4a6hC+biz4+Zie1PgdyJ0
DvpgO1d8oa9ES/bCLrq1Hob63qsjgm2wUUqy+/4gCG30FUJT1rZfSW3TaRNzfIRV02z7ilI1OrUP
apYc3DVoqzz6qMtkugly85iai+cxoKA9K3IqRztOrin9nvT+1u0Y5CTXMUgp9RtAOuyfZYlFzRw/
wQgcnKy+xqX8jEm8oAq5Gi6H7rWG5ttJZ0N7UgpLnlsgUJOVoA8mj+03vStJKwQBz3VgTU5+nybN
Cyn3o+HpCA70r+3kUigISf3clsMqjazH0aLDFbCs3xPREZAXyyaAwmsb6Jk4kbG7MuOEnV9wblhW
vOvbZKfbw31l5DtOJQx21XO30Co0CVteDfclt4YbjPnNHiPO0evVT01dea3UJSjGozRQTLPwJQm9
q8ukVqt5OtJlXW6I+l1N9vebASwVFgWWAC71u4Fov8qgfWblp1ZWXBhrB1X9JpnRmy2gLy2JWgMo
pVTcmiMiU34dKOCiwCFRpQF0k1xj+hXbDqevX3XNGR7Vuuq1d2/Ktq6krYlP+U8csA8q8/62TxHs
FHLrkMQHYv1I7SXyltn8aujYCxSWJdUb694c79xU01btoN8GiXFp8sVw3GCVUMRr6NAdJwKJ5iDo
hJUjglrr3Vhz+KyG+uDYlVjhNzxQ9/IwTOG2azJ6bEfuZWDsnod8kMxrkrw6rzCjQD2StgThVrdq
WtkoOADrc5YGDupXS1ED2A6yMxN2a9HZkDwdgwsPcVSnw4VkT4gLdRccQjHkLFcILrUpOihLmVsz
SaGNpUzScWZkmzrhNhK0lKmPNpmjAR1/3yVa5Zc2Pe0IGuT5FnO0ivXHhNhUodeBH08twZc+RbFA
u83iLzOXui8GyootjSeB2Rvn1pTRymm53Kg8J5knEmg81fAt45JPfWStc9WcIIikRHj4dHuYsDYq
o7JYG+l08vgAUYcKFb9hpdWQAVV8J/nS0kSV4Z3Xj4wpXB+Z/Iferz2Mp1U5XvECPyuHVosuBURn
0Q00CvKpepUxxUvSRzqBSLLnP520qeESzqopy19jgB4cpsbS2sdjU8phWo8wiKjLyCCCTmiimvhR
OXKeTineTdRYbz04EExjGryC4RMwi7tyZlx1BlAuvOKWx0XZGHzqh9/jXtxx9Z6XzoZd7sb3Fqca
Rg/GE9nYz6Mav3nqUU7dhxHZKvHSCuqeSNnupm4BrETFgzkU+G1gVQxu9GLjvuAQGB4FGdaLMRgv
s6s99IpT0lziWS3+jsABhpyJAz9J4tdVyzPDwbsqyFGX9rXJ65y8cfBWQGRqpurQTFaG9O5FqyIY
iAEpIsq4FqpVGFd3Wtd7fmFKzEDW3i7aXbzAGeo5fudgIDdU1T8Tlqgsb79HScowrrCXaTQHtAo0
WjmZd6yYWCeQ+XX1APCWScJzyJ3DFBt+I6OXtLb9uuFDys9eBexMLJk9xNn4nrApM5KUeJnqN54X
kkGV1W06JJ0vJsLWU1NScKJ/elnIdim8LXWMfOVsodcEPCJyaHNN1dYb6JrGusOoT7ui8l0LyIHO
BvaG+M6aKjvMjnZ0nEdrA5cz4z6j3XuF+Mjt+kR22b3BLk7zeFeSKTM/SmUyHsoGxRdgH3NGjAGr
xjXWjq4fA6rPklL4bd2Xa7NR8zawjJBOAkvdZKila8JK+r5DwvKDZdafVMLFJJzgpCuQE9BPlD/q
rK29BMx2MFDZEk4q9d2e2b0svNsksB9tT9n00NFEMJaQmykr4amhGjDrljMfOKyOANr0XeKOm6Ic
D4UM7qKs/Q4BnL3BZQoYCbVngMIpM2q9TUEM+OnYqTWxfG1T0mExDja9D4LvuazB1XKIMs7lvWK3
2bMs8ronAToArzvZKmWUrNHz7knXEn0rI/ZCXdxFjNQ02NvmQFp9HrbmNODAiIP4Lznwv/vkAHD0
N81oaUb4R+PB7UdO48FDWfxS8d9tyhiP+ap/zA76HzacLp2aRt1yJSGof8po3h/CtC36IJkcXOm6
NvrnP2U0my+ypEHnNVwABDO+6J+ULfsPdK/FnsxV7E8p7d8ZHuzF8Py78IS5kL+a9YOwDdsm3rQI
U79JaSnYkYY5kusi/igZiYe0LvttFKB6ceX5yKgw6XOxH9h2Qe7jeR5aQnGQdOdA4JCpEYWwBZj8
Y7YoeIdUtfcGPGnUmTDNOk8VOJvSkKTKK4oq4542R3JGoA9eHS3JN4KmM6/6CMtqCWWMG9Ymv0QW
n+cKxbfvsvRAa8hBM5mSu9qVPNK4p0d5RBucBuBDDm26ZY/CA8UODFyN1U8U0xo96yUj97QYLNz6
VYQcVnYGb8i1jZFTGJpGbT3MpNKOXt1fcPi/RWb2FcplBSqdj6KEmNCWJiZDs0CtcnVQMVFwdoPq
s1lQ3qOFJDCMIVv6hFeoEc1IwJH5ogGX13X64CvlFTtOFe6xA7cE16XQQWZoe+YIp7sM7buyAwCv
0vKYgRrk8kQEKHaz59ymxidJ1bQmpvEJPuYZ8Cjp2jyEcq1P2krLyCcERUxOJinhcqc2KfGRGl0h
SwgIWMezKMSb5mS3RHo5zUit+YnqiIVH2sqO0k8vLB8wXLzOpIW6oXp1x/ajBBRo8k1geIbNGVPK
jQqpXiun4cEUtNq+U/W0rl26xaEVpqUaN6Wr2m1VtuqDNXe0noTZPBnVggttI6ybevPAmp6ty8QX
mn3c7EI9xw5oRdvRK4vbcDYP7ZDcTUZaE1ByzUuD0X/Jsn7wjmNoZXHPgrp+jDWPBFMgL6DWR+gg
wWvUOdl9pQdH3Q3BQ3gwsFRP85CjD495WRzSWKdrKKDbuGUfW4BaEt5nOsvnRrVvQ+BdS3fw9iwh
fw12+NTMFt18pkZGuqFGGyszIqo2HtwmAtaZ3wlTPKcl10kNfSdo60tVW7u08b5qOJDgEeCppLR/
tbOnb9tx3OqB/AT/zhA73RkDpnDNS85IjDy6EZF1tvJdrL0nqnidGpN9K9CULH616460ezi+zmVx
lhkEKC0McJONOmvPUqAnRMT0+6Ixb4QJ5KP5syhxSj9dzRgPyThTJKlAj+lFvbIMIBpxU5l+ENrl
xe0AqliV+9LZmOJd7oN4mbmCxVTW39LtTLGzNK7a2LqHppafCkPSSdnM6KDm5w3rfQs/qXEpK62G
JEQ82MDzxI254XbXDfVG60mZ28PIL7fjbR6zYRR0gK+6VKNqw31QqXvKYvDfnYtVvB8pVsB5CUY1
sN6VQQtREsxAs8zqjclqWEs3xtqdXgQBRay+vXuskjR9yKSOI8/NwiM8LhaVjf1udQmJY+5t1FWN
j03IB4OBtnwostqg3xJpN5yi5zmtT3GX4GYTeHBrOPU4/k0opfNVmkTZCpot6Vtq73MruYtMOKWY
G3D/8yku6hHIgT4coa7CNeqHr4nEM6h+ncbIlkR522Vcy5CPFZ3QeoA5U0dPrTX9ceDph2YVEVdv
vvsOuaEz87MVuF9VNGg3eZtaXDTFLtfqRxIKzk2dWGfaYdR6MvUzd/43b9a/JxJk4J+7Pd4lrjZV
dttpUNsdbGN1aX8MPRm7Ze8wAbK7EWl+q0s2CXxHj3MbX8iE8rmUEvJMm5zihC6nLpQ/NCahHkcX
KNXaOkuoKSlbbqHtsJIdQOWQOLiaSij02QQ2VoP/EgLYKHVvg6x0zgP9YA55hd/Nvrc5PXgOZWiU
ZctuHeayPetnCnDPRY7IZGokKA1AytD9YBbQj+uW4VsEM4g5BPk9tyxeIQzXNxZwFD9F7Z14VPIl
9QNQVyIW/JFYyLrnSDcfmmrU8Syo1zEhA2qA02A4yo+1mHLy7PX9PIbNr5LEAziEut6JqDxix/8G
XPbilqhoyZK3sBcYvd3fGc5MLDGrusMUYcAmgcCPbZjlDveWvTbM6Ckf2ycukoc4dJ7qrHbZjPX7
qu8OTbEcCGZVUdsjhl1qT8bZGpOAUg+pcGLa9wRxUQ7yyLsRY3bPeXLwkua9kcI6DhInNsiwTzud
3sQg7kugVrbTfKX5dCGmfCbyouPaDfxsLKN7embEYksn4Q+nsgtVf2garvOhNZ4mW3wTeYYDF56C
oT4KfJc7luMSogtDNDQXhN3MluiQ9mMDE22Vmx5jnkt/R151MznYAjdhR/ZPAQzhU4ljuSpj/KvK
xdtrYy+h/RyJP4gFLRu4/ghSohXZ4q4NwyNjZnAYeggqGU+2HF07cdrPrrVOtF5sQ5umCoBar6RW
bruiT1bmKAKCwjCp4njCfRKnT1EwmchZzcllL37TaoQuTKFd52D+Gma9XWuqu3AGiU2T8/7oJvd9
9AgxmFXosiHClZdnSHElMVg7aZ41MI83yqxzf86an7ISpzlX72bjnvAixCdtyoz7ROUfmH131ANv
CP5SPWghjsk5heZkHMeKP6EwqoUdRe0dGb/RAjPCMB/6babe5BjfaR6FqBXQsqoGhYUScmN7BGUM
7JGkQjjHp9p5Q+JxiVf3Z2fmu2yUEAdctNTAkO6hkYRxr0bQzur6tuKut7LwqK+rhDxWYeSkc/F8
SMggWX+noZRwjmB8m3V1Hl2LMm39cbSTYAdwcG9Yg+1XzXBsLe4fRWRL3ysnplWae6At2b5oXbyh
NjXBTn7ltLmOc/ULY/hH5bg0HdBBJNT4WIeMe4ZW7Zty6O+od0b2zVFxexO9m/goGIquP7kLEmks
rOUp7sxg/bpT7853AwgJlo7MvahmCLYcguCVd65uwo6LqnAHweYH8YzIh6wPraou1NQtV8bhRhbO
bbH8Cg1c3DzfVvyv6GAeIekhxdkE08avNes208PDOGf70nCuys0ObcEDyl5WZhROn8PQvKQqNSjK
KxataN73WezCXXfuJ6eBqGTlr2aQZjwX7JHlYWrQ2JNm7GxhpKmmzP2pyp/aoLo3Qi5Wem//wigf
r0o2puyGy3cr1/dTiMjzH+ydx3LkSLZEvwhtQCCgtqk1k0zqDYxVJKFVQOPr30HP9LwWNj02+9n0
ppqVrEwkENev+3HbMfS12WVg9u29Zc4VTB3pAg5A1Cp7/ThfeCxhhdmsuVgFWmj7zkmHREFSqtmt
fRmzxtnnifbsJGPJsoeRVY+0C6mBBlSjS4+A01zxgBJCDWnvzsNkulcgn2bTen0uqNN+EwatFxQv
Pvaafa9Mkaxx3vMAyKMhvcM2W35pFAUdEASwhk0Yd/0I/d0TlbMglw4WFW4SyRCDEihoiEFsdss8
Udx6Bfg/EWrXJCXCE9fNAyjr/w2KwCmE7brMb//ebvn4pT6yPwyK//9T/5wU5S+GZA/peaZFnNVj
zfMPv6Vh/mISWcWISdR19mT+/5woqOq1DDkHTb2/LJmk4TlwEGzd+vXP/ps5Ubh/9kJSIMt2xeXU
IwzuR+6f7L52pxzN6hoyRKVFlZFj72OYoEpYL0mMQipNGn7Ig3jAwsHK+PEtUs21aBgjCKQcTGhx
RuMfQkO7x0Y0gy5IgZol1Qtj+6mHfOVlK6jJaHL8H3Lf5UaK/EjSTQ/8m6wbxRBpFBy3igdfC4ol
3viNxshN+IysWOtMXONNzBM68nbUU91UD4+5q3IMTu50LB1BC0LD/646sEhDmu+MTKcAL5puQowP
PCcBLTh2QeuXGDdjggwkuvZnb4pu5UXuRzO244rgy+z+SnC+U1WRMR10UbPoa3PhRcWJR8BHMpr5
xapiIBsOvUWatHF5MZPUTga/L5wTakBtR1rN4RiFN5WXcDBSwAXVl5pYWzNOpD4/07BUd2vn2XZL
YIftx2DF3/wQrcGp9TIl+dNkZ/dThdGmgmPolb4JF9bkjkrvPZ2iUdfYj67vCcIccUFJp+IuZmDa
s0pox0prUa0pAGopanAxgPAMWjZd/Spcer+5Sf60qulJaJgCqbKIpcJhytMLr5PE65LX62R0Rziu
QttgtZfXzrC7naOqOzZqG5jz1qYCI7F34iJ+IKZzdeM83mhUuK2kZfwoCPjxoRWHApDG0hQ2fKox
uAXS32ZO+YPj70CXzGp0qSXEYuwtMxo7bqDxSK645gUaPlpCiYIepxzK5ZnOZYfmFcwNAVGyOPdp
5fXQYmN2fUZwQ/e6SyNyGA6d8tshtGYCsLCQFmfoQOV8DN54RwvWXaZ0tSfiRIYo7D7S2HzJeMDZ
keIvdpvXNprKrc87740cjMqRtV1gq2XTmI+cNj5sUz8IiWROzck75WZ4HmvnUZQsJlWif1lDtrQs
hDc1yGtjmNCEk51XNYAry+JDWM6rrXghf6reAJjgRgkkUuikfRlkPhahOTwGGpPboJpLSDHMMqiV
flTm7LlxKETsDZVD+qycg5O1j7CP7+egB0f9Q+a2ySbx7GHVmOWHg8Fumhvr+HYgXxRnrRwe4plg
rqXOm64JDRgdwxlbTq7bxOXJC5bBqvz1aBND6eTVL7p8BzCe9m1agpfUYhOV1ksEDZ3iGreqPwZR
H+uYWHDQqMekZn/IIuqpsuahxeRToh4P2KIas9dGTuPbrGT7svJWTZN3a8sOSc7QLc3IE6fffR5n
azYxb34idmCoXqekh8XAJZi1DnMmoxP7u+F9MKqfFiuRxWjrCaYv0no6FQPN6BxLNx3JxvHt1ShR
3tQaYMEGeR/ONOlvv3W+zCTNtq6v9tVIOLOTgoRZwLjtlRkisTa8jTbVXKB4qxXjcrBGtsI5OfH5
RORBJs/9qQHR+p8NAy8OcuV/eET+sSWK590/fuafD8j5aWfPXAePJTVXNg/cfz4hDf5EGJYnbZ55
Fn/++0ekhxONHSvwKaICM/fpNylV/GLaeDSgTMF9sA1M938iSv0dYcqaX/73Uiqvb6DjGrYrJKBp
+ee8SpAHhWzIIC8sI36kiRO9x2TO7Wndq2XzpjnTNpzr+BCZtgkoESxBiIyAqgfdZ6E8GN2bX7Du
bl31bngzjN1BYYnn0r/OpRqdNpTXoIrB1w9UA2pzSWBko8H6plXtoymEFy2uY9kYfDnVaWooGZwi
7QH+AQ/hWbUMW7iweZTrYIrIDYQlNYWOdRFRzdJ/rjBUPqZEQ0Ljs0RDs+pcdchtAe7hXH9YpeW4
Mknowf50wm3BpplTto+7n+LE0WUrbwj1c5hLFanyfm9oWWzMmHWml2Fx00+dbUd7qG4lhmP7Rk9s
x+MY2/Y+Qg8RdRzuHZ36yspOX3OjeGfTMuxy+h5dl3Wo1bv5MqDCdmMltEJmtsEOzkTXojqpW0oY
4gfTVa/9NH5YQfAVCO9eS8qJ1IR1iyz2I0mDJNxHTvc0Vtox4SmwGd2OFIGnCCqnzdYso51F+J9K
7xwDTU6cjVB6KUS7KJzB4N1gAxUULF8IcEWsd+s9PohbQ6h+gzhAtZcU8Z2ADbz2+lDifpke45aD
CVD/YxLFULxcTCON5uyanBP30A23ASzSusptEOEl5K6Sm3ymqQ2RrzM7BlgYPa660EXfzqU4elMB
CliZ/CrAprXwNYmstYyKF99TXzQ4XOCbv8kCTrUzwgWPxSFEn19ZRcEz3OV5H1rj0YUCv6hq66zj
/UUvcDBw45Ae29TEEyolDhVLzNqzDbmrg3faazwzixqEcMLZSPP7lyw0WcMF1D8ZIIpgQ+j2sTWR
/1hIDWvQrtPGYDFW6fkL4dFzxDtSKXlH/m442q6zbgNmSqvxYHGJaxfLZ5WLAeNq2K3HLCUfUGb2
GZwXCb+hfEhNCIlF+E4E8tjkCgbT2ND6HfiPlVPEePY5SfrNh4z9H03H8C4G983vcD3Jiq1z6kcR
fTkleClCfFiZR/ipRFFIWwiQTnLbV/qw8Nz2Z8tHoSaHEjJJVJIDwk0f3XZhT6SMS+MUmv39WEA4
llxVmlVeAcbxtXEcgp8KnwDp5XUr+uLYquZjmrCLpqBjV7nHITd1k3uF+ypNKEdOop4RPR7FjesF
acZDGDYF15yR9bPODwDM7+33sMP/3gmz3ERKg1CJuDSWtzCyduUQP0zCX3eqDNdW6xbrkpmQ0pO3
Xpf3RV57cENrGoja8D4ykicLeWih9dWjvNHC1OFrGHmx8DLqd0n8RdlzV804urnNyfXTvZmnmz6W
KXXFLPTLSl6cSX6qkgd867JVnnr3uyZKAJfJeRCTidre3idx9OyiIFFAdlB+baxErBnrJJ67i9KB
E4HFL8lIa47YRprBf0h4pwiN7LVeniYTtFXuxCe/w41U6xHzAibWGLYAZpD8fRgje53MMHarLruV
gSvpkNruUdLsklom3opi7yf6zig5Y8bpHTL3TTbOreziYVtm+W3Us11iiROVkD2Z2cA/BR2zt1IU
wkaxPOJXcTcq58xUdhPVSIafbac4ClZD7nDojV21nl1gDU6rEbFzbabZewYvWA+TYZmVMLudfE6Z
OqyUmzS19rz6neJ68rTGBsNmbmTKjjpX4WsZUKDRySYlZx2cer3Z4A/+wXBw34SobXWQvmZjca1I
oGuV/OGQrgSoMNTo3bLjXp5Uy0Jq6GpUHy+m1qQPDHfwYOjg2h3zSgCPIhXuAWTyUdiIe13iAjKM
Z7c0krHCSrXxi8crhzUN2kbsnVuHoEQTN+PSHFMf6/f4Ogxghkr1YNJgLSxWb50ODYFkyIF/QUHn
gnVFdSK1XecfbWTcDMAHHZ0BQxG9ek31ZYZOBCVOS1YtZ1xy1hyUKIeDyzDnNWhgeaGrRQPv4NXX
POGmIPS2fUlSMF6ZPt611nw50gi+pliQf41OnkvU+9gOfkik3vXYOxev6IyDS1BjoWnomIOKjSOo
NmRROvlWJPeQbZz8Lnf1o5XIe+Kw2QpLIo4RHXgZrYD0tOsYUAQJaL3jnztpR1Lw2hbHNOs3i21+
1KbGXptYV8ky/JZG/F5qTngqGqd4Cen5ZYrhUItuAjTJCPdNYB9cVJ+B1FCr8vdJdgevMM+Qk5YW
8ijHeC/DLMAUqFKaCT03P7gu9Th1+GIAfvtV7V0CoqC/xpPPBVjJnt7vagje6pBmhSBBz2tLmBd+
rb9Y1D5upOc9ytz7tlB3zaAIN1mATayxjiIrP9LKfjLdWQwU5C8g1AVh8sqTFF815/UUZDYkkuno
+k0N+Bk4eYcbjgMHvjj6GxaRpqw7TWNOcNXA40mPh5WtSnrVxmQg2BAetSl7dpS11Grt3sZMX498
KbQMhgbRK2R3Qon1/Yh1amHxAIy85tGlGtuGZ+dLHwW8CLRdxVoPO0azxnuLYyo0X8YKkhN7snJL
P/chcxDsTYW6G9kpKpubfhoi3qdR8DhFlbaQk83GsgB/0VKOHQbsoaUfbicHwhGKKhDDKvFWtCn0
pI2QlvPcBtPTFJdpIPhPMnsRaMlbRCspM/y4MXxtS12WRtsOBfXa3FwM4b6ym2vWNU/JgEwR9MSx
2eG5S2/ujRF2wGDDRrz1CLDHYp9E1YmGh1VrMkNlNVK6Z7Axi6PobhAtQHvhe2vDS95DvSKV39Sf
au5g/t/8wCyg238/PxQq+jMy7p8/9I8Bwp0FNpMpQZo2vWfYAn4bIPBboKwhvWG1oN/MnLW837wY
1i94tU2UNGkJg3GBIPxvA4T8xTFoR3PoaAT25tnefzNAuBKTyB8GCKzkFkw6+s50Xgw/9x+9GGxU
qtYaIfDoXUI/gV+CLRcyXeuRqokeSn8/uANAFlIpJN4MOlsqJADHFDUyGVt7IswATZGFOOd4ISY0
w0+2biAqgMy6vxoM+60FKAHuZOC2mqtplygrvEQVh4skAN5sZdbnYJaHWK/YyimLm76EmeQnJR5I
AYo5t2eDhIuonr47RfQFqv4haSt0H3vsF5iYqALPp2NRabSB2Q8ofAsdq6JtDXsZcP9SnjwEbFLz
+Re3PcK8Wla/dV5y0CHCwdNn78biKHcOaH+70O/fON4fOBSulfKPgVZAeYaEgn2x3XZtfFYGvmNM
C16qredMXYbTpDXHn1M4PGRZvW9y9sY8o6WYzsCXHkqIRXzjWRZleDdUpu4dRR8po+a1UOzq3Pw2
RcbFBlWTht6BLzfvInC0uMH3ILJNSxLONqmilNxPs+kZD8wKHOeuhEYx9epYj9qhAedgULSWJ1Cw
UOMwgW9ENawzjUIFVxHgnR9OenLxKmYviRlZNFTiRqQYO39dt3PXi8YNsq7ogGmSElOo6W8hC++d
Wrv1eYvm6Ndvlt2dvDzSlxW224XRtOSmoLi7U4/9LB3ZEwN/F1CrBPs7yK9fUzkcWOtW4BQQOgOY
dixftDdPU2wuhDp1Og464COflFJee6EoNBPywWEdwFNJnGuehu2kiCZNR7MFv23o/WedmdtKt9dd
UV2zjJN2m2ZqN3UxcJoA97qi3WZU7mOdxAetqo5uMO5Da7rXHB/Xq20H61J0c6leGhKs4oAHoBxr
9RTYKz2m9Wxq7PSELvgQjP1XmAc/Tc36CcuDS6VjF1aP94PR1gvD50BT8uUlN5hhjhNtA12x2Qdh
jN0w7Bn8NCdmuy7imZxB04GLw3PQSKJzqV7YEZ7NQbyRnM/WZc3okDswjqxEfbrTAB+5jYv16BU/
CAV5KwMycyYkG+vId1ZyCG96TQWtnWHlLsr6R1eK+6ZQbwPYrJVWgt/xCRe1froMcPfu6czjneUh
zKDCZFUimi/oL7HWNSOTm1bfTV3jLNaYMTyGg+IZR+tpCpxXzj+csEKG/saIjn4yfDQCklegc7zE
7fcSJW288YJO3bk9gBZWzLp5CGnA2wORy862w+K2CdtqbxTexQwN6oBAtCcdzgTTi85KUAhRtFcS
+TQQtN43brHbSBS/GYM1jKNvb/R2AM7SBfu7DyXLPXkSPrC0I1oqys947E8OTi/ypcCEbDN5oMmM
/g8vwAvcHxUmxbUbQ3MMkuDFbMOXNKs4BNcIIj7Rz4WtYsquSU3VquANtrqQEgzgVEERPFuS81WU
3CoaGsoJPk4EfmfVEbhfeHoWwzHOXqKCxV1eeWunGPDIZwlVXRz1OFmyQ6vUrjD6K4MOvQkjN5cA
V84cxQZnNpTadyfGb/rpowUo2JMNlHvlVURJ8XzFhAWTdV5khy5s7ryEAG04SO+IG/yGTLrs7fgr
Eu1jVzf7dJTOOhHq2Hk4z4yquHUCBMuYH7x8PIGPOVtOFL86ttVxyfeYjYfj2IlzMwHkDZ38WOjk
nBm7nmszYjXSj7uEeA1h0BNf0Gc7nDAzOUf4Gjf8Uk/4294If0RLs9ReXSc79UY+LbHtgtRSBEQB
4YZLt+VNMjruk+xHxzUOhNNM1m7oanYY5XWLGhS3qd/iYpbzyY+G8XhMcQMROGImz8fkIqviPraL
U2uYu0rmqOjGvV+1e6p0f8iSMAw8PaoezeymmRZxe9361BupESbukmMSEPqf6FGhVBnYmo7PF/t9
JHIcAfmu69Idj6qtjlcEM7e7Yei9AO2mpk6xZdKgayGQkZZvr2Gi0ThmBRucYtlWI3mw8mTELFX6
+9nMYrAMX6Wpm++nBPRSCty3KSgM0rQhBnJtQ1KGv+X1jEZNAUjG9gkgOGw3igFxpw4MIE7JfS9C
yvxmoRpyIN2AOYZ7zhE70Vd3RasdxcB8q/R3d0qfuoqFNzBFij11xXve68VqiNWlCov7kmRukk8X
HotsltpaX5bQCPSqfQb1MDxzoOdh0PneTWjunac5A+QgjTJJmWsB8r5AyMu4Sw8Vv67jslZzowTf
ruK2pZc2PcdagyerL6F1k/kCenr2gJ1j82EpJ0P9PbXjYyQntaolz02bB6hd4u/ht8UrH5THPPDx
FIcFcWNyh8cIahEEz3MyuDuXGFYxMngJv33KAI9zo7Ns0lU5d9osrdM7YzTuJlHDcKZazchq7lsO
48FI0VOZIaIDFMIz4NK6zlZ/XMlwTAF6gFtzLEQEfOjvbckqeojD97E1fBB83k+lQSxKWbMt6LNv
1j3faxCyTB481p81AltYBsbuiV7zaFvFONhmS8xNTBWqY2FTT2xU3x5f63Vr6QfV4aDJk9pcNaW6
AbH9aQk7JYDVEmtXdBslnnbuIkYgc/Z5o+ZA1SYiLRplHzwzRI4M46dGRu9Nn3y6vvMzjAKPLUnv
EmIJg4PNxn4rFAQAk3/iihsAH5NncxjIGD85WrmrjFzzSbUs2EIr/qpmXF+HdNrY0y2FiLUcKFXf
5nFqbI26z1d0FcJf1cU1Tmp283301LQmLU/+uJNZgz+kCZ8skw9ugps/6aznkaKvdW4M237CI2by
xF54TRDvupJla4m5g12lpa9Fpe6Hlgu6iGiTzxNEK+rgaUcUhCQ6USQ74iXZzmsrxj/JZiQXaX4a
x+5uiMYnmWP4kKk8I/mBuJXdsyycD12jW1d5Brslru915/RXQ1GWYuvnoSiPOHHatRxJ1fA03wgx
nGOrJlWES6oci60qoHe2+NNp5Cp+8Eysl/3cD0rOalj3Xf9ABeU7VGI657QIbZCbiyP5jlp6+J7/
akwl8VBX1E4C9T/Xyr8GwqLIqfZ23QQ21hpGZFj3J2V5T6qx7VWfYK9zve5tGmn6IqbFqAaSdV8M
xOnIZR3S1v6kQRHXVRRrG87oX0wDLBD5ER6iH3RtYXJLWaLKONOgCAxHuhc+hD8z+BBVln3hqWXO
6AB4sH5zJFhVKbgNG7E38FEgr2aGuu86Ts8EGlEOkgrq4tykxcrgtXc5eJlzH5bdmAeKYeazP0G9
IiG0Zesr/Nl0shbOsbaKiPle7moykwSbhMRlC6CAz46HQKfqQ8FMWeXDc6X0j7zWob44ozxVLd3E
ucvDYHDGFeDkAgspY3bR8hS1iyZaVX1Cl4tgS94N9GYFc9sDRCiWhJ14GYWWsRhT8aHP/eBMv1qw
Krn1Ye/iJm9gsw2LpF4MfnDvOtotgx6w8bUEGTOD4qD3dFc65SkdcR+qUrE4nU5GX1+1hivAlclB
OB6VsH5IXV3GJtB2WEPnotHWMS88e3yw4WaQL9zxxS1L6v266anttddurN7phqCrr3muJ58DP5QJ
zdUN9oSWt88G56EY00NRWtDYaGYMSYWTMYwvpjEcrSZrudGOHIeRN7cCgPQSxt3FcvN4GwY4RkW6
cdNsM6gi2+SmfK5kxxpYP0OV+9Gl9jYr3JRv3Hg3lpjozJAgY+E6LE/bLetof1lKxMa+m7chcUNa
FjZhoU1vfI9i7lbhzrebH+mkXUcPl16RQY/39Tx/NIfxyxftW0L8Ez2GolmGJtapKqCm0q24mwyf
dp7ss9Hqd4OJWzWyUEN8Pd386klrponRyLI5VIbuDUNncEgDHo3k+otN3vOlTxOcdkR1k000qmo7
ovfQe4R5zMrQd2D/NqsuNSl3a16IWd416FZzY9+3F7ZcyNzh1ikQ1jHqP7I4/IFM+uiP3P+YXS9N
V+59hSSekNlZTIHXrupCvYQO7Fj2YNPKiku1+p/YAbvNNf42efKoPsqPv6xL//FT/1yXmr+wCGUb
ahhSSmrZ/6V2GOTZhTXX9HiOIIICjO03tcNEI3FZuoLAJ3viIpb8S+0wbUrhWaUyDBNqx730XwHy
/4IP9CiL1xFhsC7xO850ud/nTnq0dE3gFkVKPGickcL856+Xxb9lqgl+0z+oKcb8ClifBNINvbSz
dvT7V9D6bND7gFeYfTog3Bb5vtkwW6+xEC+0O6qB39yT9aCO9gmW8Fps+n2+zlYQOnftvllGK/Mf
qty//Y3+0y/0J8bbiJY0iBltPVTRFg8ujeLfdv+Sx+eu+4ksBdyy/Q8vKf9i2/LmT0qiezmwC3iz
//QmcIxPxiTAFAuGpvE04v44UulVYUZ84hl6p+nVptUwz0/FVycoSRE8llvYoMQIyPsv0Uh2yURK
bSSKU3SvNPTtLGpGMllsu5xySrPs3zhKrR32pPFgQ83pXbmy7fQ2adW2noi9ceZMOmNRGwXLRXsl
0fBljdcq++m3dKqEk7tVtl7B5aC8lSjlUjNz4v/UO9dYOv/+svDmd/kP3ErPItcD0xBqJevcX9+x
3wWe6qxAFpM5XhzH+AyV/WK1hBD7bhcouhNkXnFqqe1FKdnGG/FnPloXqL42TG/xSZMtKBhi1pOJ
4X1gFnYz7dIYpAR7VBk7vIs7EirQWwnjYJ/RA/07Lsyjy47S455OOGYHwZ6NvfmRIA2Vbb/TQ/oE
C2YcFihJovBNUUiiM2VE6tEx6WGjvOkew+lan+IX6dGTNAUWfyP+0Zr9Aw3aV+3X9r0GhYsTaGFV
h37k+rUNeta8VcFmqEjg2fNMK8HoW1ZzzAtjRXb0ltsRT94iABvrwfRGF/eirGePVYGEUc7T1JKG
xZd3be1iJP+NTT7n7o6kZD6obAbJOcmypdKCxNdVZvkh9scrBVBb0yu+laHowUaBLLoBvSlDVnD1
kEJZI3LJlEWkH/vo9e8/XWdOxv3txzubNH738UJCw03EsmFRQoIgYWGqFHlPl2yk2VUvrNZo70J8
u8uqDabDQE2lMIwNQ8O68SqqklVAXHNuivRSr1vXo662qVd9+ZYv1iLRdRa0nc6EowWrzCEyRY1f
GVN1r+x6DogUr6YRbVJJFqEnWV1Cbl+YVQgmpmBOsCwiZYB4DtB4Dsx3z7p074osa5allt5baT37
gYuHqeV7lWXJWyzkwB6L0zWVNqMyTwzl9VpBq13ojo2ckwy7to1PWpE9F0y3Rm1sqijacPL9yj28
5FHgPnWhXe30wL3QKGLw9/snswgvLt86LGDxscmC7TSO7+wk98Hkr8vR3zqtfm5E/lD0yY+2piOI
sXEfWd1Z9Ooub7Lnqgofsbpt8bDTIDDSMt7r28n29pxXVnVebizVX3mrHygCNpdd350Ss+4XjO6r
oHbfEhDzG9EhDnoNLX8RrWe1RjAh16P3ySVLlOlECeattJO6Dz4lREsHm9oig8Q4l1GjrUw3zzS+
7XQyVqU2XQzWiIvKiXduBUWnm/aVre/6ycXyEG/TRNt4DFnkYdndiGid6lCMekcnTGeH9TIKJH3J
AQvKUdfULY0x1UR4CxZliTeE9dOldUOxw5DC5OgTeKR+3tvIGvNbHwXvuMyJhNlHDQ9IV8VM1PJO
5f5zZaIliMxizCJ+3LThpammh3gkYz3QmwK5fzX60dZLMXsSsGazJiF0O+c+hiBHmIzVGuZ8KAHb
INN+ZIP2JKf6HOhUreDVEZF9H4AE87r6IZ7Dz5afnJSShFPik5Gia/TUeY/OkC6CFk4Ix3ICMHp/
n+cAlXWjWhPsfo06rm/aEEILkipEqWrtglQ7JMj+gOzKdKO34twHxoa4cgPvQfjL1iZcxkUJZEMW
2opgzc2ZwWNDNX0WVngK4uEpDOpd4wNSKLo+Wro2/7EqzHMyH8+NXe0Z2oifuTUH3Ia2dPg6KCf9
ys6IKui58VKMHFF1W9v3OS0hY8K8bEG/Xg59Kq4kAAsWd13sXouaI2k+lftQthvTKw8BBWZj7rwN
fvUccZsnie0+6272OrNX8YFET9x0ThU8Fiau7sOrs4QpgANwRnK/aYPdmHvX0CWU6YdEnmCnLd06
PeaC8j/Rz51tzjPGZ7TcMjrlsfMhzMxc20peGSV0TC1oiLWRcKyZpoipgq3IpPod4+Z9ok0pjd75
uBClyaCCtL0YSJstHQgHKN0DxlrNWRR0EyGUzB/bkP0klv4UoWa3tKuW0tgUkip14T8S7HwmrdEs
ikGghcyIsjzpPpxOO3qhZoBd7LNVZkxPZpH3VP65r6myXimJJkRv6yW0Mf/N0UYP/qOiA4Dpr2it
aS6ASaidrufKm3EnIgCITvShkjjkWcLm2o9cuggVec0heXac6jVgLs+H9qUm2t727Znr9zIk/oen
+k2Wm/HSqZgm/GDtFdOZhdJpKtDtxuBeH/g+Uy/DOw8DME4bSnI68JM+zoGIW0Wr1D7OYWyiqptl
eMjAemkt3jog4dkkN02QQA6qNoBZd2KIL2UTbjMepa3/Qn0Fm+LpDqfVWrZEWIz6kmXtAcvAGWPw
No0mWOLZnhXauawVLudJDYuBKtihCzaSfQYVSrTWlNfK7Y8li5lKlqw5/Ct+D2p+XpQWbMnPbgez
fcYmcsuxmNh6ewtzrhAds5WH4Ss+awO8pQbyXwXkNaEWusVlbpF77DT0mnH4JLnzkyQahMu3nJhi
0N7ZeY2XrF3qs+lIirfO7zdhAXFYNJS2S5oazRVX5sYzmrvEdTf4ogDy6/Euc4uVqTV3qWbTHQTt
0GsIuFEbzT3YdXHhEhwl+UpGxNQjbBm3hkpyX47LqrfoKo63bNJwu34bxQSDEqGvroPzkOj4O6DI
3AUMemb/Tj7KYh2w0CcW5gbNeIs+8x8nh1MEBuKweU8J4mGvJvmJTQFsR4Q9bOxjDFpsm7rW+IFe
dOyVvs5NBsIp3DhNvgqn9JRaN8O/DvBO9ZqOxt7c1W1GVxtCEU3lzWkIM1wz6aGbs0eOO57ZLFHP
kFhLu6CKDQIdvYDlqRzgZfQy3/tGD8BGPU8ZK0afRvDkbMp2pU+4AfKHfnpQ6plz866zrHOp1eup
vzVw+gZWF5mDMgrgCD7/xaXON+bdSJJ7Cz5EYZtiPcAMMVFKwuqHWbznxmsEVGU+VTfG1kzVupbE
ungsEi+VLfO64CspkYf109B+mEG44ru3lfnTWHB10BZiU2DJ2prXm12Y3xr0Sx9iCyfQDP8BHC/X
GS69JbYlcuPUcScvzYcYm/hClikURufkk3dSLbVdsFXG2PyRTemqt8ed533XLB9rF/GEIo8yf2RH
x5MlODszFYmRaAoOgt8+GOkRjh6C9qGJPtvafci67GCVHxCMiCyUb5PrrZQXXNzAXJr2PcUCz3j8
uu7RKa448hcN5db9p2+xyTM+jCHbpO1Pm9xkdS4pFiKFunD4lfXCXoZVdApbzEZxZTy0Gu5GI/b3
QUc5ovRPWeoTXhg2hg4SC+NGPsZ7Wb1CPlq4pcZVyGig9IXb4zIcsq1VxjdRTM86PjEMmDybgfzX
LZFqEEQDVYqhgzTuu3jjAQFp1VxEHHE5xMvE6bea+hireRP7AQulzr6sCEDHM4MUh7H+qUnoTrQo
EJLlxRwgSs3tU1WTbzI2L9KY3movvDdKlpBTsBX6tAP9Uq5iUJJuVL/mc4kGYCiM6LBLB/nkuXTt
VCEJASw8gGlje28AQDbN4GP09LU+OLvS81hkvRKDhPqvb7MmvKEw7aKWHhbdw5CkUVDm5wqD+1bA
CBj918DSoTuSEMif9DmnFwT5qtWmrWyTtVaesPqv5/Vi5J5jWztPecntOFwbNrxie/hRpMnJ8TOW
1xx87bveeMv0i+5dc27K9C980R6LWm9MR832TpX57JkvRG6e7PYbdk4Le6lzQSekyWPNdadzA0oT
ezcpZ9cWyVs7UACGY4HixK1O/iAbGatD970NqztOWjSeu9HH3x/+/zpfWyxsZk47GSkO3n8a+LEi
swAbayzBsxw1uOnFrsUq66i4bKNzoMU3Sw4XndXm37+u8Wd4u0FLMasLMlvkPLCQzL6O380cpjtm
qpBQlUhJO3u5LR9zPMAv+r4EbrxPBL/L0lin2/9j7zyaI7fSLPpXJmaPDnizmE0mEukdPbl5QQvv
PX79HLB71KWSphRaz+wUYpHpkA+fufdc/ebXD/zHGQoNrK1DKpzzDFHZ/f5xRS2ogyuGBkUkL4VR
XdNaXH/9EOrPmhReG54vwCWK6SBz0Rgi/fjaQFFFUhfhcCRXdJ07xYWl2sF2RpS1Wn7bS9F6DCHu
5WMFMRVrh8kctEa0tigxQKUtjBuUf3vADLtx0Nmj9tSehiEhrWi75a+f6x/09z891fn6+OFjSG0h
d0gNaf3IMamLvdRt+pDpMpQS+/jrh/pOb/xpivDj2/It5fnhsVqA9hV3JwQyp/RFQ0FyijqPPAJn
lbvOYTawZH8xuNDnUc2vHvKnT9souww/G3MGkVG3Vah1laJGsxNRvAgBY0/NfZjRzVrisUeB1R6h
+03cIf+rQ0FIiVhXbDemMDwiSWkPhdy8WVN0tjs4wZN8DEvrjkIoBODoXBI1BdngfMBtwxVsbaVY
4T5EjZ0056IwdhXhvh1pdwoiYpJ3toaSEV6vDdtG6L03wChaFEOxxRi8Csfh8Ot3/88+aKxfCBAU
BeylPo94fnjzG9gwimqkaLODfG2n0UNE5jwJAJ7RZEhZk7945/9kpDCbSqBsMjgyVW3++Q8Pp0cD
Y/aer4Dpo60x4uG2N6jdoW/f27np/f3X9uOD/XQRow0DmRBH7QLO+JrvEFyM1Nj0un/yM9YwgY24
69ePaP7ZhTUnnhIfRU67MZtnfnx9iC+mEOkvsRMtsMhQCB8Ue+F7pmEwAagf2BVvGI6sE7WCdBvU
5S5qNHvvY07sx+rQokNY56ZSkovQmbMsaC8m/2Ok4tMFOctp3HZenvtPUYAOvcpDrwW44YZTSldj
YngsEZ+NbiMpdxUhnQh1DmFd3ZU1JIQ+OmoNa33Ma2wOfDfR1QuK5C07ynMug6aeRLiLh6+0S05x
M2FzKzAkDvG9XOYbf5reaqG7FsQGO4k8DSB2hBCJ3vDUt8HSl4naGlmppsJT4TY0A2t64HPVX3yk
f3JYEJSiQ3PScO9Civ3pDbZGw0/w60P2vao7dKLlsJyWyJfvaOP999IzV3/xif7hpLCgRulzQgpX
6x/ObBGQqNy0HE5Zs66hXs87f+M5a/4/NwfHmf09U/yFkbv6zJrfGbl/+6V/7V3YrphQMpk/MVSw
NJly4V82Nfkfs4YUIzd7FUUjjeS3vYtu/gODtcUlwlzaYTHCmfc/KlMEqHNeMnB6Lp15pfF3VKaO
Mt8nfriPUCcYtoqUlu0OZgC0/r//uqMPypJExxATRtEtqFCcyyyuZSkLMGao65qRGBOKqlvlNlJD
qca9NYXQDKUx/RxA3dDjK7fMbwixEMVt5jxnwHqNUF01jfJgqc0e27PHyOCrtukL7Va9C/XhGaXV
Eu8HmEgZHRC1MkmpHVm9uU+WypDm+SFIVVAEYoK6i3Mib8obozSGUz6BFJyae6NCG1U606mcy/w6
Dq9Fph3ZYRHO2aZEmFX1UxdZO13tJ6L2AKxbobZB3VkwHCTioBSWg2F1qMmS0stNVdn3qW3cENl+
LYzwtZ2mh7BwnoUTkRafTUxMif00A/qtMUHDNyGMn/z4PQHu7kYl2PemJHfAN5hPmvlzY1DVt5H+
2JYMnOssn9bgGvJj45CI0g6nUCFEjOazL6zE0/Hx2mPyOhLnvuidSlp2hbyMlCaCH29kjFqUe2Mg
u0wO2xs9swguidWrOcwJRCYHaj280AZvw1I45HTEt0Ob7WukJjCe9GuX4kaSI7EzWvEdd3sn2f2z
EUIltBRYnTEKjFaVMOqi9bP7u7ZgnNPEo7lKx2oLc7WD5IHLZLI5OgMs/6Rn6ncw8ln4d3W59DVa
6lwBzVOYEqawKjpO6JrPVAwMwBUSE7Uq3eQoZREhwxZCmfrV4RcAQWa9BbOAaciTbduWhzZBp5FM
qHOd/pLDbFqlU0NsUXBxRm7iQasiusxuB82/7TIUy5GcPkShTDxN0Qq3dzJkj9Vl1KddXKXnNuj6
Te3k93mLP0kCmSkPQ/uC2YnuZtDPPWmqi8Zsb8tc82Sd0Fl/BkcVvZrAPPOHRS+n1VZC7css0Geb
00pkwyq21yMKjWwDR3TD5VsE40XrgQ+kMYNL8Pyekyf1hnHxRrK0sy53/lJzEEbKgYM0p0Cp5PeZ
7GIvz/eWwZA7x+C8S536A2/MNTfGk5iHLghKcRd28gnLwAST1LlLqniWgtVbIzDundrAFjGp8qqV
uPc5ldE+RZJmLeGqXSwhBPrcbBXk2och+c1Ji6BQqTPRW+8JlfRndyGh9buphQ0EvnbAeRka+O/0
s9JZH1qDcybUYXdVjF8Wnd2eFIYn9Pl8X/XhnZEiIKARgaUpejSrSathzIqGo95JD0KqXqSwznbC
4A5tDMD/uPt+tApJCFYmqeAD9NtY6UHnaFh6YutTMLsjWADjXMMkFfqmwnRa4MlX32tNk/bDhHyS
zAckP2PHy2aGeVRU/WIC31q0srEGitF7aGK/w7MBQYmBf8Wbh1wS4UNM8PGmbDrtljIdo1NMMmpD
NFDdw+1VIhvqiaMdUlHfKDIKngAazLZLlduAUcQiVaiAiYJFcAqRZ9FqfHZ0Lm8xQ5TMSt6xiz3L
usSFUMqEN4vptg6D+1rX7iL6Tw5J3XL7pIe1AB18PSgDCK/sLeq7jtrDcnGoE2c7fxNazCSjsFHh
OgqGpOjQBIDbiw5oE9N1hUgcPRlB6EToY6mDQBKneEn68ES+TLqBBUcmi5hdcp1tLNUaxpcioZ5r
QnhydswyqMA0hSO+zdxIKT7kmJlrFfb47GDGBhnZyQESO0SBT1OGqYt3icZV5vD6VjvFllzBM9Vu
u3bEqxS/saAYXUsAj2G0i3lYN5EcTchKtBxYI7WGU08EFcNjRaFCZG/P2HJvGLHDvg8xPCPCA4Ef
6zaqdOY0w8ECHO+yfThUvTw3MeJCBrS58yWI8Aa6sCX8iDlRCb6CjYFAIwk9U2y8dGaEqm5g5iTo
gmxDZTBD4mY98X/kHarQZJUF6MsmgfuuJYyeTNx0STL5zkJitDZt5VU30gfER+gaM+UlqoM7ETWv
Mr5kkHlm5U0A2CGE4LPrzLucl/WpDb6/jCaE+YUCbzsfCbJps8fK7k75/KGVfUaMEIvlxoum0t4N
dnaqenYESXPnp2VPEBK7OGWKEu5t9mdsjeYJEzMr6El+Ac8Yeo6Kn5JAZL5IRD5rdrmUi/iSGPTR
cetfoCqTQNVzh+YLFW+UOldXOKD3itp6dda+DYVJmua8T5jNoE7BtkUqmEJK4Ude514cjNdKBaRP
XaAubXWOBtCMZUEGvddwzBxjgzww3+ljV6uYsWOSfh7VuEX/Cz9+5cSSsoxZNaamj3dJLT07zZ4z
UAzQRfaFDCdJJNzJVLu4a6ty1zaQSjhCjx0BT5Y07aokeFZFfo9XlVt4D/S7+E7JlopZRcguR3A3
CyaO7GrsASrayrqOOXWDinUpy7BmNdbBE5kGrt+3JpbeSPWUVguXVAKaOxTZatLbC+luX2RxmGC6
0mLdhXOsszkBwk3essI6WonYRVaBFaNwazl/TvTwlaEVQlWkEUun0oD+ts56cLJ5g5Xg+ZYvQR1v
uTXsZaU/JcTxGFq0V1tmH4y+NS8y6XL9mpmoX4fk67ZuHhOqQGiNmUmfjZ6fw7Z9G7Puq6EhopYg
y8qpPN4Jpmz1HngnE2XbyFxrvruYY+SpQ7qtSbyrDRbtg/aFJRdXqSx9ZX73wSqIlZtW3aidtRoL
bZlo8W60sk8dLFltyD0Q4sBnS4/NOcQUAz5Fi3Cytc9VBCtMQzbtxS1SGxEyVi8CkAP5OJW7MIyy
LZx1FhR+vKGA3ZJcLzZtHKYesQSkxppwjwc23judhnytNROKY1usNasxQEej3ZfR5hsYKGrDeawG
NAFV154Lp0GCj6xMCc2L0Q7BKnWqc6zlZy1NbzSkH6wQmoskBKYLErXccTbK9cl4tFFWLwme0jaW
aR3o9lmvy+3raPWvWuI/2L2Uu1WuTmtmAM++3nxlHZ6gqhgeRpVVHtXLGc02IM4E4ljiRO9iYmZZ
49BNx2wLIu3c8iGAjwtHXHzjYydX6cIIpGOgiGJp+DAha+SSaFqVjTGUFE5l+2yXPCkpM+p9axgo
RU2FBKrEAe8udUzHZgJdXTvw7DjJuclwI8nAAxqNhr52hNLd8l3Q2htH5Yjt0p7PFbnsLiJjKWxQ
3fpybT76jtinlSG7YSB8aHmgP62Wik+dcaB4Ok6Skj0YMyjUhBja4MwJfY0c7OxJ9PZLjQ5oXaXh
sci4yQjoo85onepSeRtyTt4ZTyo7wUNGlbgcIzM8xqr5Dmhi0w58JjPcVIbIm7byA1vAiwPfSIWC
WgYI8BOyHTCFNM89TE1A7W/cbT/SCjuGLFDGpypZVFkA7AJYSrgKNfkQJhk4pxA0lN0T2iMXd7KJ
ZjQSUFhMszlnEkk4fflh58lsoNFcWRpO8N8ew15IXozAeOlbtBcmGxm5Y73ThVbkhSo6YV3q3zpp
cpZxwXlSz2Tr0lGqQxGNz1GYIFp1OlTnCIiW49Qeyjp8KTo2WSnM3nKwFTYz1a2MT34pqeMzs9Py
plE6BhFg59WZZxmPVKk61+9iqCPyHOPJWbQTkN5ZcZvVzTNGrXQ+7o4tO3+OS+2eJZEKdr+6j2Z9
D0hBY9WMDsuAgr16akpXdV45D2Lg1mkZR3UEsxME5r3fcdSQCLelEF7jHEcwoCT1ss1U3aP4nlHd
ztboiydi6uebO4cL4B1XEsRX1qONGHngbiQK/7ORiAXW2oTFtpGekXpxxxEo2XNhncvSQq3u98sg
ybe6Fh5zwQ3VgfhKhjXnqFMVX6zCaQlr89mqVRnrBWb+WDgxmWi5tB8RkJINE7oKsGL2GNpFoN1B
r7YLBvtq1mLtszuFuIBm1cQ9M8XKZZg9VPRo0mJgTZIAGKSgsAsv6EnYkrX11FvvUZ3BDoq4kzea
T7YMoSKLkIQXN7NB0cssTyIgFGwthl035pHnD+NbFLVUB2XNNtp2njhhlEWElUfgEkRpQL6Ug+ni
AEiFRYCpn0sn2kJ9RzCQc2uDD2i4jZXdA15+ilGYoaohVLvHatZFMuo4oCSFmm+mMroLEiVdGYbY
S36YLRxCqCyMiQTNwNL3A77zQwZek7so51gwk8zsfSeiGG5enHIxFK3LwqBYQHrAK4B6wlT5UEML
nTdDpg+7YBkUmta2T7urHo/HrrcgiRkszFhynPq88Y9KZB0HZDdmgYKxLYtboccGAzXrWpOVlocd
cPdmU3LpgEZsz0rOfTHihFex/HtVIz0AGqYwYObe1gM7N/2xGR4ls10jI1iISDqSUHpo0wYRfVFt
pEq52qPeEYEne4SzjIuhH27JOXlTRPXwPaL6v42LB8luMYv+5eyIfuwPw6Pv3/qNcWTaBuMhJLa2
xnSGnc9vjCM+d9V0HJXZnqOozHX+x6IME95WLSZOGisQ9BsMjf89PDLAr6gAjnQ2U3+bccSE6nfD
I5XBFiRCRkJkdqjoKH8/PAomblhDDAinAMxBSQv/ssGiVqniMVGGj6yCWISJ7Yla+FDE2EHS5Jz0
ykMivpEU+fm7l9GK4qVuorPstHeV0vJFKaqbDGQ2jb0BS6PYJH3nhYay59HYLSSBa2gkpyNoQSZP
SAhb+oFoviAlui0rv5SsnoiDJDevDI6+ZRMZ7pBd77Q4DOAmn/oOgwTi9o0MyMUecHPEXf5hz/KN
Intkc0ogZbXFUQRNR6sPWpoQhVTkd1VnMj4WyrTCoufJfnPTjuxEMVbsSZRSl+xqn2NVezXFuMY7
yi0ywNtlOZ6vMrzRVS/KewzahjimdXsHwNpgna6pM3aiJJsk19Aqye+RVL9WDYiitiSDUFhbDYpv
OKAwxG80Ih6zLox93jKyBdnUl0+oRyXeZNvAQRWmG7MorrFu9CvQoDvUpEvDhCmlBtkrO/GVpDoP
8Iw3gR5tEmm6ZGO5n0xojCkI0QQ5a5F3HXS44ANyH2cXczyM30+0i7QWWlt7RHp9gleaVr6iubBG
T5mYiSB5fs5k+6Ee/FWiJzQJVePhc9hg3soWAU4G5g0+AFoSsIys/1DL6RFdLnv7HoFdEtHJlVhZ
S51QT6L4YiZ7AIZjiTvCuBnj/h4nLAEgmnVHls1Db5WdW43iKqUMcaxEXxml9QFHe9W0ksmGpPrK
w54/ogbqqjM44kUd7Z3WOpsWXKwaCKJb06OT8DV6jYEQDv4LDXKwLwxEvJL1VZcBRUKwiWYeasDK
LBXV1cm4aE2deYEZbekBPKIcVkWbeXjV9kBmN+DO76OAjNlI2WIxv/g1crEq31KAPDiJhVWGhGvY
xTizn81qvGGU9JjmwyvWjYfeRI7a8QYXpvagSfi2mkTfTEobupD3aEYM+0siyhq61rsEv2ZS4jc/
Gt/1uka1AmV5DN7t0QJzhz8U7LntjXVzR03oMYh7L5UGY2t6qad0o4fqc2JZT0h6bsgJew8646D1
/VLvShA6GNxL2l8DOI/Uh6RQx/K708wQlMn+mmyZ2cmYIZ9sbvMuOfsERiGfvXfS8TbKlU9Tbm6G
lFeiktOS2NpDYJL5q8vvQov3wWgv2/lbJSJGBsOc7TTBjulkfCn5bBKxDfJOiHPidFjYUXGqI7xe
xObNtMrhJimSBxJHERkJlJq6hC9bU3yi3gSVSh5Cg+6GjzQoa0rP5EuidSZUSACml1DQ6WN+MhMq
5REyFSoGampciBLgyaSp2pXiS6UnKvRaY+cQCGuQfgQogLt4Rngp1IMbWe1QlNoBW/3E2klgchY5
6SquUSkYuHpt3XQEOXwnUirGriEEDB7Iy4iDJgIfLlomqAljCrD3zRaHDQ0eB5QndbZJfQo+IG+J
Jh2t0PdU3jOXCRAZBx10UAUt7qi/h9YEJImikzkNNTTyOmbkNTlci3ooXpxSu6ss8ytkvLpUmwge
ZghAmSLUnwi4iyXnMwKDJoRprXpplKEQUFGrzqSvrAo+lIpAFD8nWm+5oFHqqn0yAfxXShAtTOPZ
X7P2B0FAyWfXWnAoh+xQEee3TSbqW7/NHwc92Uvsku0+Kq7kKa9GeU4xHYNn0trubWPo5r52XKqM
g+gwWA0E/qMR8JBqJb4qO3sWNqrrgNxi6kwBHgGZHJZ4ilC20i4HcwxPx0+WE5qdAtgikaHJPmjb
Zmf5fr0neAJ0cw8PKlJGaD6F5ruWrPpuCTVyoVdItVM/QXBHwAfhyaeiU2H29+rJNmyxyrpc9gYE
QutMwTLbqDBlRwX6eW8ylxns7rMl2GINjXB0lc54MoWGzCaonxnyce4ihUfcICBGBBZT5YHlp+FI
6tYsSDif1aMk8aGJxW3CsnER2ZJYm3l0QDHJqt53RXfvgIXu7FsHBa2CtZQopXNooiwqqMxinTBa
dkvF0kGUNEjqaRj8rVQUjMwh5csGEfREF9tdsyMUHtofLCWFMGatLQKX+yTkvpmaX+oB8J2gNV6r
TBrcUIeU6ldx/+jPoloz7j0bqO6zLIw3pQBAhDopw0iLFsyyetSB5cacOB3x/Z9No223gZR9WaGF
06/Nb+OmPtFswwQrZl1iYe3sUNlSOdQbsDorZCBHQgGZ7I321slsckI6FzPKsw+0daUXykoPkIUY
5jsBY2tWaaQEqI6bpFCRstS+BmO2biT/oe6LQ8e4bxmI+lYpLXcwIhfS66oyp5uxYTofazfGNHhF
hWUNIMRRkYijL3pmJcSTIVXUZgh3MMPv7JADF+NsIgUbdFAZ2INgU9nhu5k2e6NjMqBVnLuBjALV
udQYQxcZ2Y6FWX9VrfQoI9JyY6ymkKGsQwkLuPJxY9iGvpT9di2zzlpown714eSmAcdWoZO6ATAi
9OGx0HjZCIQRju/GNj7YXeZlYcmHG619590C6McK+SFUpV1rMkzUDO0aJXaxTJ3kYub5kd28Qjgk
DujCcbHRL7KCABjC1hjyHOKsf1J8u0JgLz+MugPwrDmKMTM9OVPfS7X32GHtwVedMszL+lDJDDft
gyrN7nLRHkcJa0FufRJ+G6yCgQy2ztYQmo3l4/+X/ayMWcz+uuwPP+vmk0iorAmbcfvxX/8574y/
f+s3rx7+PJvVr2KBKbVmidm/yn5yZC0T5CmiEKhFmFH+XfYb/2AdPNv1aAlmIRi9wg9lPz8zZfBE
/BiY0N/aGat/LPstngSra12lz5Dl+ec/SGB4DgKuHetaOc1SLzL0zu2mhAsQMIcsuG7kVSw7R4ET
g/MWdoIFZtncZaIlgCG6yTCgaRaQ0jTZmLnJ2eY/5hMK3jpKn4YqW/uRznBgRD81XpVg+spxzZrE
NLE6ukFC+ZrnYHvN5DkjQbyYpZ6FTrpqzmU7OT1nEOwAggGph1MNDe/g7BpxMWZOUIq7uwGVCiAn
O8Syhb04rRIvG98Qi7GZEy8Rz8vQoyeU2kxUynWIO1pR0pNNJYZfYegOM89hMKUPo5KdVYfyd4wR
bmia1rh8bFeet9v3UG+UZDOMMAQHSEIgPd+lurjJCs4L0y8O9mTtrdZedWWO3QbbuQl0gRddUZRa
o8Z3DQzl1Ne3hSU4NQtSHCFqgEXXBuFCs3yTTXHXzkYiU1y06VUdHvXpAhxQC4LXOIhXvmV5ITQE
GEarLrTh+FdKgLK4vITBI9t9V0jlpWs4NQLYj8Vkr7RpXEI7DLAz4WiXJ4lKobvkzMwJPD3Vdr9F
oS0te+NdtY6NeDTCo1WkRIERTTUGJ0FMj0HUQBrBP60+BVkyGoxLlXhTJccA4QDpdPQNW+8P37Zu
xu6hDPtD1Ik9IGl8gWtKobtG+2CitKqz4CgYTxbNPujLdTAVy3bEGDp6monaegoQ7B+y4F0lxiG6
FvJJzZhjlkSvS67BrivB9ZMa24AqAWp2wpiVJ22ES31EpeYz2IaEjgN/pHvkpvEAqHGBb3HV+J8j
TsCeet8IVNdqv8BoLftCwUZkUjmccBH0A4D1S1Nd1WzTsr4tByZWndcOuF7uuhGN+qaw153qCXEf
RpT1nKZeHV8m4zQZ+7xO1hIfozIPigdphW3ChAc8of+NI3OPspJWxPQCbScTPxPb0Xk09Yr9yLjr
QuWmrRHxBXCEbwwwIyCptpPWDatCvq/CboNec4bPTSYme74wJLVs1MGL2mPQGMu43kT0eZg/gdEr
6wBeop8IOAZyF2zHJWk+y4FQC9368LVTU+MU4ApeJ/Poy0M3OE43JXGJ3Sas18I+9jEeGNJfepbp
4pCVXiQFbi975hznvmxkN9lryYl5WFusM3XhfyH8J6FcudC4iJtB3qduaezJZcmnDQm3fXwkJ6xZ
8p+567+N2CIvwZVv6BuL6oRxWbGaPIPNJ/CJo3MZ2SstSorrZXDNg3O2DYZdaN+JOCeUZs1xAECA
yZy2Ca5TOB0aI8AF85BPb0VcoqYQG6wIClGY7kgyUL6h9+s3c8ItrAhwgKyjNoADZfLVFE/q9wYA
Nk+leFqwrHEh1uSeLy/MvS2lW5Tm2tN0zhjzxYVrV67lOk8CNTMX1LCUgnpnFYBN9RWRx4bX2wwL
6pXvwVjU0yeI+WyXF5xrorMXtRdRdDKpj2mfbGPfqXuEm6y9iqN9JDsG8mG9sfdqcnWwu+wYH6uP
6Jrb83CuOIhvSXLFUxsstOt025+zjZSQzb1LR09ml3c/X4dbsmTDdRofMiysC+T1ntO5+nsse5r0
RY4UUbI0PMqSeauEunHcFv0d69msuImclV9uUibPS5PV7jGzLtbFSLRFyfILpwESQfnA4DNI92qw
DqU7YAoRk3Wr59y2lr5tLzF9EufUemMVoFnwXydt8lqlxFrWrk3tfuyaNXFFRPtFTLuvc1llQj+u
otW04rWvSQuqY5wQbckbO25tLC1avU1SpKc+liFpZV2L0FOtty5rt1mVs7NXKB/djiTqCXuVlk+e
Q1oFVMcquYWCXXlN5+naUtw0uE8o7dp14HXNTUb6GooXFEsbbg7BEu5ZQNdh2mtZYTzML9CMLDui
OUV/21sMuneF+iqXLHzlBUOX7KZ1bX09gGMlinrh7zodkMqycuDjMmK4ifIzyUN0eFSgdzWAE/ph
Fhm8Kz7uayR6CzBfOWVdv4n6e3r0Zb2pJAGvhCquckvtYjHZyFZ59GRv5rVReW6ra4D3Z3hX3+cA
3mtG+lTgGf2rTob56NJH9WwI91B0sOwpoMfAkNm7tF2lAqWAtJquKrtMZTrJE0yiyb6M8n1rlndT
vh4h0FgA+uIwnxUx93qi3Yzs2E8oLLD7tMlzpJk2A+/4prI03heV4+HTVnheX91++ChP0xlHKju/
xXiTvAjrM18hcLwn4i88Fcpj/Op8wF9Z9FedsGqQMr1JHs9jgHaAbqkjf93rkQsQpjNc7Hn/wpDv
MPVPiQUiL9uanE3sAF+tqt7zK2OcbEouBHaodM5Gx4Ufb8bruDdpw8xsi8szlXU3zbYtDVV4VtBe
Hkm76HQUNqTS7qOtyFSgVuK2IcZrukQUySwSveB+VOlQFiSzoo3oBNYKLE6GS4vcwRhObyyiFZ5B
HWVgmL+oboJXErqxP2gIJGSZo2vlmAuz2gxAoRXYTliJ1f6I65u+8Q3CSvMpv0PcAmHq32FGxgLa
nhmKke0Azim212D6mDwkZ8wD4LwdzwaXGJRX65yMsKDJRuJqF9oWQyx+SqYvWrlXWuWzGTlfQB2h
znf6c6qNX0VZYH2ZEYiW4VHeqAnvaPDRyidfPsvCdGkz1+xXsC6lZLTBrOfMSoerSCWv0bK1Eoxr
wKnCurKIh52z1SpUtMUmrWi3xrVVHB0SgeOGLJjGX9XyjW3d+/FOUbHb3SfmU6ffDMltqFxB1wwh
SxCj5o+RnxK05tGpy40xB2tF9smg0oteRNs+4HtEGsF6WFLwnk30tuWqaADD1eqa3Tfv/Cbt8m3H
6NBQw2Wf3lrzCBOsUxTGhKlI1B1LHa4cAWK8hhdVe+nbdp22x7w8hdZWcRhn7ZzmwYcFL3+a7Ghm
iLgN9TagcBVcWHFcsnZsyHzpokc4zamyjph+hXwWiv2oDoFbIViiisV9ryAgCW9Dyl7Z55bAcrXi
O8D5NVoW7OgSQjGxkaOxgVSxsnPrFj00D7DlXK5YPUY6Cils8WTUv8hFvY4CcYixETWasnYqlMnq
uM1jDPSiWgcs7pXkoS756hzUHtJWvw/CfZVcEsxjqjVjy1r01cODr7zmBVNyo8D7ldTvjNE1VDmB
aXzVxpk5HzoeIlfHC8iBVWe+OyGnNsLrqbFXw9Q/F31NRZ2vMcC7XErboT33vlfIKt68dW9eO/+2
VHfAs9Afrcn7sP8pSv+/vh8yFHS9//t+6P4jzP7QJn7/zm9toqWw0CTrwqRfpK/7rU1U/6E7mky8
MDEUyHi0H9pE4LY6cVK2BQkGuKzFL/27TTR1OGEyTR1/0nKsv9Mm8nd+3g05qm6YtIqIlE39p91Q
YomszTtWzn2fZm6GZxtSAVWiYf6F0efbUPWjhJktlEOSBwsvYzY/oYj+XTuKMCIJzNqXmK46l0oC
yABAlJZjgNEgmiNxku0yaa07JZJfc+rnHz6Tyz8f5z+yNr3kgOrq//rPP32dtizD/WUDpn2DZ35o
hlWrdAi1D6VFSzUyGOneDnDwy/Hu1w8zuwL+8CL//TDaT64yFhoyecA8zJziqLZvlvoam892QyU0
smgO/qnm/1/pNN8omJ8fj4tBdtQ56Es1ZtfNDy8LNgnMyzri8fpqDl5tSExlYb+Ka4KPnfRjHGFY
zhEYSr8iy2oLVYCikiy/NKo+pLh+6XtuNV1du2UMTSVGWxPV+2wMJBdqoM4hZx4mKfj89bv0Bzk7
AwnWpJpts9biSzGvRX982rVt4wHJv4UOwwPEeuZ+Tk2wKNEVRZ+/W215I48g4ouoCCAeZvvJKgz3
L57ETy45+ftJYPH4viCZkfx0QSqBrNpipGoLxUkPLlFiLKLqKfBPJl8AJkFLCP6wLv7KhSbPI54f
LxJGtiTYaKx8+cB03dR/evVBhyMGX7AA52cfrDDXlhmwCDIfHWepVpZfExyvpcsaEWLQmasR03Hd
6TuVxFqNCBT0rYfaqREHJSvVkaDRki6shtvJzN2RrjvJFI+oVbjF0ctEsCrs05TmSzuVUxi9sLVy
JZQJDlFK8kj4cUptIfTHzlHeIcDfBSrcvYESaJw1gr413BZcO1nUEkkVya6IWu68eb/je7g0aHWz
NDlJI8ZtVqsaPWbWJiuF6T8q+0XXODQgCIy0iv3l5A1xv0AERM+F4CjPgApActCFec2tR6TFwOer
i2keq9F3Q9tfxmm71geHmyCR1Rac4ozak95/Bf5yU8ViX0PMXKhGcZYL7TaqivUcSV7IpFyn6Mwa
be/H38vAcgXyYwU8dJeSZzeltr6w7eTSY43vmvDRagKalGQXC3njw6MYJuM+m6q93A6HVg3f0ioE
jDHdk7p+jQRjZzKXJYWeWYQsQkF59DaReVMzPA2YFnPFfxaDgdc4XDMaXzixuIhO2SSRvhrpaSeq
1cQE5jgO/loOfcnt5PLUBXiM2iy4A4DDKiDGk0UFl1IuQVhkMtW4VURJpsFxE0jUGOFp4WcrMHgF
7A9t1lyxW8xXEpLICFV6X8xiZNvL+wpoX8t282FGnRq9coknf4uOjdFG6jW9ft+yDu7lrxL9S6bm
Tz1/xWnCo1nfGEq/85k7S5jYdPSv/83eeWy3jmTb9otwBxAwATQfPSmK8raDoSPpwHuPr78TWbcq
JR4+cVTd5nuN6lRmKggXZu+15hJTQleVRTtkBpMwinxrAOuzsQGlNzzojb0zOGSWWrHxGmMhDJqh
VvwRoNDGe3GQArSI1KAp6HOmBQiPFqVJGuaN7BboF26rpF7a+JpD1f+V6gh6BeyFamBJ8GLcI4F+
NaoxG0+InzM9Ml/CpKKBwb4TwGTLCV2je5TG98jc5sS3PpnUm/qsWPfJxA8vXuHzXlJIJCg98S7i
zLsHzow8iwD7YnrApPZM+RoXLnstX+lRHQ+PWIev+7raNGlw49kJPePgflQVpFjatdkWBzdQn1TJ
KYQ7HWb9Ou6S+RjKhE/PXppVdt8RLrVoZLuVFicws4zuezJQZ1LB4Y0sf5xFaM/m6pBfKlH97LjI
+pOknTs9ZT41be8Hi1ojB/Snymt5hnG4t/3guq66aiFKa5NIuebdo4lYOB9Fg8QgC2CFql1Ee9Rp
11qe8fmiW+iNaqW75TXKsUPd10t0jp+tMb7EA/vcqlZuMyzrSNshXljN+GwBJvZb/AOkTu/ioLoU
6AtggJHBoFVoJcOG6UYvFnHWvI5TkwPcEvtQil6W8tnU4x5x8u9G7x57wVw08LIQ4oRrZXg0kPDP
O+z9CPvvTRfh1OhNR0sNdo2npS+5FRnLrlevg7bp5kGkDktNmhykAji2ZnVdyrB8DIJ4RZ9yF6El
s8v8Sa8UpI/6TrbVyhr79yDOXwaNeoTSrRMarjT0MCsgbrF6an8jclNRTfc1obldh9GWhI2VqLMP
MUYfie7dW672ECGmAlyAOXLwyrtxiD+MGqWAAROXnntqAH/tBB6f7MWuOjCh9j7ll+eFe2Frw6+h
QZdhJ962j6KroKdw6BlPWTRy2e6V34e3HFruhO2nq96J71IF/Jen7GOrhvttc25oOjq3YB9l1cBL
kpteQNhXTLnlyWxVE9pPX5aHmpzvOTGxyPP0nZkh/kuR+nJs1zlXXnZxLqk56DdJYbyPlUJceJle
OgPdaI3pYeGRQbsYsgRfDNaDjd+WLqyNPju0zXhRpuZeQElwCximvs+CUXtykVqCsihnajWKhkWI
CBjn6F7zjEtblveJCIHRjJP0lYkeHeKl0YMBacHkomJnkqgEIBCjQ55gBiwPHiLuBcfY310kdmMb
eAiUdH07CGgnAQ6VucZFErGCwaglctuSrsH5PwA4Tck59et6Mbr6Q6s2mwjMaCHLOxQiEhMusojQ
dO6VhpQaqk+QkYG3RH0QLlomL6gzv5HvAJVw0m0oyrWboLkuTArJfvQ7ahTsJXXQLTqBgUvtUWaP
fgidNw2oIpBaugzgK8wDTd0GVodywVLQHA2HsaAN3prllRzSq57uJolbiDdLOowygpsD4+FQEUJO
9kHIzO5169JkE2y5U0QnZTS8aSHC27D4RHS7MeriVZGeuWzSHuOPFM+NicS59aCOW4J00XigsAXF
M47oUneHkblj7mhwAZ1qI2oUl4gKSaobizlskDtPUvjrY8RIUK8vck1/HWxtowr/YPXIYmswPhOV
SF14bgt6VLmpFCxILXTkmeuZB2f0h50M4DaZo/QIjkBJic17BDXLPsOrqz1Stq3RcQof/ex37rUu
sx51WqJkDFw+pjOrQm9fCxJmYgmHOLc46AIuJhbNTS5VMDJjK+IFf/xGtRJrTmiXM8MS1FCYGa8V
lVKkFETPZCSIDn5ZbQrEa34y2XH67iUIESNZJlPZUAOEkZXyTCo6xVjxi471OGtb9bIKqseuBOHr
KoQXdD6xDXUG+MH3CU4HBSIan+TucVclPSOzOX2wDUobflTs0dqQFRPmML8plXZY8+amaBOUbbRL
BllR86lwZZjZcO+jb1p0LfUxMVgapdYG1l7CzC4Q+qLv4dViG5BXqH/gLm48370IvIGkg3HTt1m4
k5R1NcO799tx0gIM2TI2J5UD9P8wM9slIoZ3SR5ZO5ASXaqo+EToHLRcu6kK/YIc0M/OLQUzG7wc
Hv48j4LXqiyZf7OMyLWe8qZlj7e0/l/7MSk28MUeyGuASCKyi0BCV9HIM1MRwAfAsmbdoIULe1Qc
GOL9xklg5/dKORXVP9IsvozcENui2z0MhtTn5WTNTm5i+4XUCvo3PdlEIXZV4UXXUTGq82gq99St
ZH9pGk88gRtURY8l+mwoCNc4xggUMGixeeAMrPQzVL0R+xx7cT/5HErjOfaGRy22bnoCIlTqnU3u
rAhcWGeNc5/36gchxRlavXRbhr6/aCzoBoiJoYqk1eXQi0/o5r9rmcO+L/lHYxtTVOyKt1Q4T57l
/I4HXC2Vjucyd8SLmmYVsyORF1Gt89GSIYnXBLy7Rgx8m40qxUFxIFlorqGdYMHnV8dZzGYkdB4t
gqIuNOZIeMv1G4unzYeFsgDK/aecdrGFM+wh4sRQp+pl6XoV5x72xViK14mdwJt3q62bqRQUQZcv
PVPa/PFpM6hHj0BS2HzBAsayR8pjQIRuV4llF0b3LO3VfLBDtt6+MfUtNYRkbkUJOywvCpFcOBRj
w6YE7UVS+qyRJTcD9VlncTvtTC1X1JReQM00YtFp82Ig0n5wmCDaPJuEWtF1rdItSfQY2Y56yE25
DPr+PrXdg+6aHxm8YhZUZBKGIdauJfI1e1G4ZDiM5p6FGzUg1gJSUm7NijYbiEqs6nVjFxfYkd2V
4w8G0C2Sxlr/SRQ1xboU82Dqon/Iw+65lOhLoTAvbY5EV1rcWZu69vABGPEz3gtnWQEWm2UZn5pI
WZwlrU0EJRib1MSgMi5Mb84k/Zwpajg33eYuQR5JVFm9HazeIIcg9i/coX7Qe9Nd2BpVYY3ic0Y4
GZIxSpCNpIKYPsS+feP05sYqlIdUFheCnFlcObwkWkhrkCRpmx50/EB14Q6rMbtKMWksTfu1YBHm
SF3Zi14Yj64PlMptUZnJyvhNzslWE3mNwsu+tNQKwpmOHqmpIcfTd5mJ3iznfhA/wwRN5mWi3mZ6
Py4NjIBXtezzS7Pv1ZkSD2/WgFcGcLUk92PpOFNiM7osVjv3SXdoHgwk/GwzRSab1G/ThZ3CHiJo
hEjJ/NNjm0+AQnlLpQZ/LKtV2hfPga99lFanzTygjrnFu+9W8bvbD8+ZGV4VlXrlkQdRThVQOyQV
BkAb55fGl7vOkIRxdApd2ODGwGuX6/FtHTcjtWLCQnoVLSSuv3s7V289JZ0Q5Otpfla0JplrikGf
M12KcXxRtPgApGqpBMo7kQC7hB3mkojIpdrZ18TU3bKHueT92eUxSUE9ZGKmtd8a/j02kfE7W8eV
400GENSROHyFu7LIAqJcyga3RQj4gCsIJVwrVU48HFBobnPUMUysAP34njT+NtE81IkeNj/2ceUC
qf9n3RjNoSEXee11YY3DtfnIcSzMlCYObxFmsKuZTqOlKteFllyEqlggOEJ2FCofzZAqh3baTVKf
o/IFNEQZiBRoIuitdbZwB5qHdZr/Kjz9tmzzCxS3t4i4LmI7vqhdSb8zjIGjxRWIeNzRnhvAr+t/
az1Crkqa88KvVzIk1AEgOoo6cl3mpu9ALnYv2xSyV6+9DWUyHXFuDduZZ8ybDh7FRWJ1AGEC3HwV
vV8Qok526WkSx1O5TKLhwFaU9adCpUbu0IHQmQoNpH8Bip+uGLvneR7Qsc3JMVlkMRAwU6cerjZr
u45etaa6RM4XsXviDM6pli0K9wEP/Pg24KbURhRa+LlmhTbcZE5xT4775eCQ99Io14FX0qAl2org
HF5LkdOHSze9DQleL/obpRuu1BpRapVSKK98xLl+Nx8NxZy0H1hTCQglmARvBIJIn5nZHrYyim/Y
tNyranqDUXxRTMsvqrSVijpjlhcJtieQKGz8L1FR0xXo40vLSve9i301MPbAlK15QykBaRjJ1B45
gEWuX7gWe6tkeIlDih8N3fzlX6Wr/7cL7VTGKWX/UGj/P1lVv33XY/3Pf/OPQrv8L1RT5EI7OC1Q
XpkTqeMfeiwLzZVKxdkRNlUTMCtUh/9pwzD/awJx2apULUge2ncbBvMe/49lw9hhidX+nUI7hK/v
ZT94qCRMS4nAY3KD6H/UhjMsforKqqdbrH8xPCeqNMR+INHEKN0RBZLFHJ4iELtrLuQ60Dox06pJ
9E2GiEGWiEcIDnFTxIuYuXnojOihhfY7D1TjWneIIulbLV0kUzxJ1xNUMgYkQcJW/uD8wZIx+PW2
qfNxz7HFXmgU7haK52WAbXEsh6zWiyQyDDbLfrse8RUBs8S8TSo9XOOCtmmTttFCI2PF19nGN7lq
7WDVc7xvrHnmSJq1fbFpOVOgkDduqxxwUMWkuSKbJVkb5LnAELwLx16n74vTNSnFLu8TRCNZiRnF
rsh1neJhom6UZGmY1srLlfbBnWJkPEd5JIIn50SC/x24RA13FeO8EkArJRoeLAOTEpP9a50XknqQ
8UoAC03LmHQJfYqy8eQYLP3ISzf+FHSTTZE3ZIntoiTvF+oUh9NNwTit3txwmL5yTYANQLAoAIuC
ek5Ts7XE/vqQcUSdSdJ20D9vsi67ZFP/UEDx3BEkKebqxIdmB8AuKHjRcewtwhp+skgUoowslPNE
/JCJQ4ubBXHGUYRwEZ20ZcO482tjnwSCoyPp2tVkXC+H9C00C0DNQ/QaQO5gG+ax77HsZaGIvacl
EJkCGsikR2HLD6AX6uVLrJlPismztlLt00v8e4wMcp076VWVelSTFV959Uwm3dTQphxoBeNOjK3N
RpqHurY4lLLfFyY/HelbSR89rBZNlcp5bPTDReOBeu8FPm0MjoK9phfOPUw842SMNolsXpR5hGE4
pkMeOMyNBnHAatcg2+v6GbFn3TzqOzS5VQ6mssfmPwTEXA3twUEk7hT1u5sm2dIo0ZBYVjfOR3Jz
0JZxpHfs6topk4EGsvXmarhV0sjeCRTusyrWGRiW1J4I7CeSYcZVaBfs6GGrx6m8LCKq7W5XQQNH
seVlsbO0DUytiaogj5lgrb2b38hU46BDvgopzUQgxUX0CLiacCWRi3Xndm/kouEDtMNyJ6X7y8gA
HwvduPMa2JiZitxJwaK0QFQH46oC0T2YabQO+gZCRWQ9jUp+oyvI9Gl7AQTuguu8UMqlzAVRVnH1
5jrmi2BfCJdAAdjMgSmTgboomnEbutGmZRcNhVd5NaoW1bzHJq5T/HShOMZNbic7knJvnMr4BYvr
vbTxdCepdWkSNTVDde/t9cB9Ji0bkYGZ7sOi3nUZDBvbyrRVGYBcSGLj2aOKGAecSEaCzeaVapZL
t5f6RVK3L61XR3vqF7dFBmNANq2kKAOLhWzuqzzhvIdD4FHDzb4wKvPRtLtroq8/vb4Hhq8M716D
8jTMQqz/Wr4PfRMVEZAHTu2Uz9v0kxSo/kCKHEZVMAI7WQ0UJNi+YAXJ3iTnw1k60lDXFO1Xnjeg
KjT2HUyVCPl96wC+M37LHdntQiXul0WHL1UDf9S06pqu/m0zAvSGGbBrPHvL2X9YCFZlJK+OPasl
isWkLW7ssHuXOaRc04BiMfrecCktpFP2YD5GZavCWVAuzBEZUqHRfwBNTwNH3KeFjuCtsZ5kizrP
JtArRj1XSqwYluiSrdK6OjO4eikTl3yfhCQLuzu4xdjh5R6QaiKylKl5xwGBvbCBeiv1y2e2T9Ui
CO1t72HRJ9wp04JXxaDuEsvoXm0aKNAi1FauVu+Gtr+wE3qpZY/XyS3b96oy9wSE6msZUmNuXGpD
U9qRqTcDxbD6MgzBbzdoWawgemuJMyobA5mR2eB7byruH6XcKsKmQImspVdSPLcec64wEzmvc2/N
vldiRihv1MAgkx4dQ+AQXRBpmI5c9Fimn/Lth3gX/AzCS6l05aJXtXfpARWnuIbLvB+rpZZoJmox
7mjYdDdF7qhzX0gOgmb+bFYcUDW6po6S7TpF4ZBaR+5yVDiCi9RMt0ItHzy/vA8JVF0EEW9ooUFK
JJZxh4wIDxhOlQubA8is8CgeKyLV15FmGevIRSbmo73MiwAisJV8hI3giNcpd5ah8pYCbZhbFeUb
XZlIdBztZ1pfKPPRTOrDaFkv/383h6mWrdhPu7nHz/RznGix3/T1//iv/iWcYDNHhDBVD9W2EcX/
cz83ZeGgmRAYZ5ESQG5gq/X3fg7zBhQG/LbI8onk+SqcAOTHPyKvxUY9oRv/1n7uaDeHnEEXum6a
WHjZz6lTk/dL5134GieXQaW/R1JY6MAs0kveoi+35IRq4U8J/zQI9mEwczrahSMJf2U4CQUrjf69
eZcNcpXE0Uz2fCWVvf55pEkocCQk+DbSkZCgiP3M7ntGypThyVHtFRCZuUzQ6toNy4+/+Xk47vXP
402b5S+3TzMHMP0a49lg4oqCeAgYzZNRiJJduh2y7jPMqeeOZT1H1H5hUzEYLE5xRfgasDxqA+XK
jPm2g47Ukn6ZiexDn5INywg6ibbANLfQAwPpcnxbVMYbKRs7T+iPfcVSYtrx70FjKzYU1Jeq3nB3
wlGHMw/vhOQEtgSOYQ7wEAqPbdfqWOj9X4kdVRRfR7oYV16R3YcdZbCfb6Y2KRX+eHh/j3QMtrXl
EFCEGe3ZaNbzpGvXVEhZfUotmbvTTXLpsFE6WuQeoXRKCdcGv9JKAVpNvAobLzbcUvoXhtMsG+ku
J8PuUtji3M8UJ36mrvH9cdTShP3XO/HlmTeeIXOZkXvjOOsiGw+54yOivHLS14Y44wBkNicECBuA
reqd1xpnCLTTK3V8l3TcMEwBxl9c2O+vnGKYXlQTP0U/4saO8gf6mzd+PWl5Id4pQf6IrfHMV3Xq
Lf865PSKfLliMtzsOM2nScKLtzpo/xLFxc8P/9Rb9nWIoykiDyvFyachSuO3GV2WHUrO+5+HOHkV
03THEZpcv2MUqqUTN5MxJ8y8Mb7s8xGCnLv9eYhT0w/4MYfQM/Y5mnE0/Zjo0HxFHWiRmwTt1VNs
6wztCaIKRN99t/jfjXY0+bD51EdkZuz9NH9uhZgX9yGWAcjnEXL2n8fSTt49E8GepfPK4xf7/g6M
qehLYdNVMUilncrJC3lJz25B/3GYR1fWFQr/e3adPw97alQWO8ZFacRzO3rzfDdTmiCgt2XXZCB0
XfpoWeHh5zEmHeQfXxTiRBWRh6YibTxSuzEjDXZa0onS3/NLcZk9Dr/9+WRJmVOy/B3d57vmyVxQ
SP34eeCT4wry0SjyGKowj55f0SotOVUJ47ZUh4VOPGX3WuQujDBrrhO18fNwp1Zhgm81NiHCRL94
dJnSCLq0jjkqxMSGWtUL8ebEn9TemW/g1JcMEQSQrGRPYVlHX3KYFW7djebUfgMEqG8iSGWRePj5
Wk69FzBkIcNLFiV0g9/fxjQNohrXLdOFqe1D0SyBEJx59U5ex5chJnT1l0kvw5fdBxZ/Vu2ot2O6
wYSLMD77j4YxbBTYLCgICb8P4ypuqxAqbNMiIzKkSJ9l4r96bv748w07fTW2sNmIGgYuz+/DFFZh
1TwrNkZDw/92rvrYxmfGOPU+A1yX7BMmwO/xBGtbQo+m8iQKFxUCKG0yT53X7mMZbju5+vl6tJMX
xAKIxMpAd3w8GEl7cVmr3DfNbYH3WRBQUh+ct5O8VIM2G9gM1JSasjLZp6PL2d7X5gkUXXi3xm2O
3SRMqXv8/KOmV/t4abZ5lLz1VElteTT9pzqhu0rHDQgLc5LmEVve35Fws1NFfub6T34AX4Y6mjsA
QbQh1UUWM/KaAS/oQG4744wM+OT1kPOgYuKF4TNVor9+AhHh3frYYPQmVuomAKFGOO88zpWdNp5R
AJ+8nC8jHd25qlC70gZJSgms2/RlsVGt6sy8pE0f7B9P58sYR7fMCYqo7C3G0K7iYSUbkGoz680E
Ve7hqpwDiKWoplH3eP35rTjhYGbN/DLwtO/9MpNYdZxnxH87Mxqr8Fww4+JwjJXkwaisW99BzpnS
sBl8bW0I0HqO/Z75xkZk2nWZoHKKK+0yjONfVbqX40Phlb8CH0leFyYLZSST3koeCB2/VOiKDaF4
/vnHnzzhfPnxx4ujUnkD6z53bTJVR4F+n3irHklMp5MpJLDaaSs1b5e1Y8wrYpSH4E7Diqkat2az
gBzY9wUAz+GjpZ9Y+m9u+1Hkj5T5TPlUp6hui3naPYz9MgEHNHWM650Jf5nsafoJxZlv5uSU8fdz
cI7mQCu2Qcu2XErcYefqbt3QuKURf2YSODeK+P60q8RuW2dklAIVb9IPbyFwUas+F0QxvTR/vM3M
qMCwNE0Htf99mIBdC2GcNF8qEaFPdO+CdHjpTY3Q726KB4ND6TUvtkTx/PMbcfL6vgx89BmVVQ0V
PGRLVmJ36IPiouBfBtAo734e5+Tk82Wco6+mlIZPoZ+vpsj8ayKXlr0R3PlDviiVzc8jnbkiebQE
V54fkznESPBSD42C0E6YBz+2zuwzxfR3/nxkJh4VJm6WyaPp1OYgnZAl6cwUI3320+BRb2jxxn1H
5Gvb2/M+wOI2ZdSlZEN1BSgv3yHfT1llebdFh7/u8Mu1U+UQHui1k0LVDT37HiXS9c835ORCbv39
Q4/erTIhVageQyasCHN+i3kzzDiIy3FTD9oG+5l6xtZy+mXGWoSHh2yb4y+zhfrTkJfuwAeAJCwU
65bSN6JwdUiXE1RlpnjFbxYflnR/+fO1njBxMDvj6fnn2EffaxyI1kRiAgYSxXodmRsD4y2AbTpa
7sbqctyqxpzt7oy2wqI2yzP3Wpv+/p9vxd/jH+0zcWhoUZFzCjBwihRKt/CLey/1VnJUcZjPCmJA
Feeu7u2JQ7cEA3nm3p/+zv4ef1qav6xOpsUDIdOEI1bq35Kuexf6k7O7w6Gu5O2ZHcXJN4s337Dh
Cdps374PNnIISe2MT6AS2a+x7K4KtYTBnGHmCNXrscrPfHPTZPTHzf0y3tHDNYs4bzr0IrMY7JWD
6R1hQ5bSwbG2yDbeG2Ffqm77+fMrdXI+kfhiCAJjJ/xXnevLHXWKyLHKGvx4ZzkbVs991fXr3ssu
/pNhCBmHI8QiYB99pXZeDnTneTED2AkOHgh4RuXsfzfG0WQvakFC6LQvM2pFhZOLb8MBc0op4MzF
nNwAAqExLd2kdnJ8FhZKBPVrGshMY5R54RaZ0+I/uJYvQxwtKB7Y90wNpwWFJlGWhExo9jJxziwm
Jz+nv0c5Ps+NsgKbRPQhFej6l9b2+9YhDG5C6rqYJX6+onNjHX1NSQXREEsQPbQo24eDcW/3UT9r
HPnQQT35eayTL/WX6zr6koZBKiXCj2lbU0/c4XhvFsXvwrLOnAROLgW2BVeICQJt2fQ7vnw8mUlo
ngg5Qykeb10B8CR49cV29FEVvEMZFHRUf76yk3VnzsX/GvJoXS5I7kO1zJB5QmDHWCOciDpQWyKL
L9wSOWJmUcOvB9rLikKCQYpuaqaZ4rciUadY6bupl6vMMp80b4R4EoGq7uSH29ZnJrOThSqQS0yf
QtJGndy0X+8NVb3Sa0eedyXIEOk7MtHceE0awWsp6Srb7qSszm9GhDRFNmxd+JTWlNrbmtahHsEt
emPxVA4IJErZPZy5iyd3N46FYFaggFKPy0teaY8ljG9nZqKWpww+PqWNgiAw+xj95joN8EWafbAe
cw8flSjObbtPFijhV6GQwmks9L+Mu19enMb2ZKzkFARo/D7QYkc9TFrCnNbonTVLH8b5RASCCnrm
uk+taI6GO9LQDFPllPz9mcReVmuKOxBug5E+9V6T5AW5qW9BQzlXg9Wnb+x4Nfsyljk9gi+XCPtN
wX5HScqSE9Qxd64xTN6yr4TYQdskZ3O1lWNz4yXE0bB/tVoNc6E29/uB3j6Yx5kgJkVN4U+YsPSg
vVOh06wUUBKZEzmSSUAbJu1yRX/HGOnMGt9kSwQlPDXYH2TlJguVO4/aYYf/EUFGfi5H8dTXTzwV
QjaaZnyTR59iqZjWMCQgQqB1FSkHXKiATREu3fFpTFeFeYse7Of39vTzk1NDh66AmDR1X+9p7Lbg
dlDB0TgPgVEQk0Gsuxve5OWqoWv382DTH/vzAf492NHlBWbCrrvlUfWyvUoQfpcu0alha56ZrE9e
lFAlewOLmqI82tMJ0gVs2hMo88rqUKfjiMuxvu4CGoQkILGvk8ufL+zcgEd3sYvHqEoGBlSQV49x
ddWCraAiQRYHsYhxfmYpP7Xw0a3+1/Ud3UfFqGtR98zYYxleR5qxa7rgwczGC03/H1nD/9WbfmoH
SeeTt1E1VISZR+teAh2oD3oKbSD6D40dkJ8He0aF0DYHHXLnu8CcMiXR/6Mr/HvYo1NBGvopggGG
HRLzSkzd4DG48Cv1uov9p5+f3bkrPHpZ8JLqRjowVJqTFTvAaq/1WVK/jB0IuY9iOPNuTn/uj28A
7zg9ZeIzdXm0pYQr4IS6YBLrMAbIcFx4EP1+vqKTn9mXIY7m5FG1GqpofNOGmtI+T24cs5qX0jlz
JWeGsY+m4zhp2jYsyDVLmre8urMkhLfmzPHw5Ic1gRQnf7/EZv99eipcu/JGjeVFqYG5omcKk6sK
z4BXE2dT9bP/4MZ9GW36NV8WGEtRUgvUN5u8cTshS01I5YCJfx7k5Atg8CVKVM50SY9umxzNDo8e
g3jVQ5kfknO9oZOTg6UBZmB+AEN59ILhrI9qjIt8OhYwGkUvVl4sm2Wu+fHCbvQzL8GJ0ZgX0FVT
0ZkoJ0dfz2iEblEn2PzaaCCbicfTjuo+jgToCZXn9fO9O/HKscuwEdHQw6YtKr4/IL9Ix07DuE9S
xaVr7StvXbZnyQ5/fqAG2qNJgU7/BMH49zFIdg9k3UecYNoBy8OmB7IrJO7Fhy54k+2mrPZueqYu
cOKdMJBCUWugZyj+WLDqbMCHXjJmo3oL3b6X5Jf8fOdO7CwYAVIHf50W2PFbF8Tksck+tHEgFcsC
9YyuX6k6PkL8ug4i3FYbkSetfx705GWxmyF6FUYqhaLvtxIWDDlSPYSiGiJdkGL1cM+cCU69EOhA
wMHwyEgePhqhzusgbNyA2dQbHpLE20duMSXznDsknbx9X8aZfseXmQEdq6isPGGT6eBNnIGuSueT
HBpYGoQYeWaKOHlVfLyaAVmI2trRrIfuzSgpi7GXd2jxCu/RS+Qq0or7nx/PqW93QvkgR6aDyP79
+0UFuhu2bcbjcY1hhcscH3HomPOwD8+8fH+1V48WPZqi1DagxTgaK/f3kbSAbOVW4fZ1FsAgPQ3m
Wpun81QQ70BsmF4J8p2gxrA3BjMSXNSt2PY49aesbZaxTJNM/i5WSYKq7tEMsFt1vYdhhAMY6vFu
CEe8lKG5tyQeO7MY7gFmoEPGidojRaLKXBb9Pk6fI5+s4aEgqkW/U5JL5OnhsiLOiAI4+PHxFTXb
VSgeDHPjtM30xq7l6N0O5bB39V+jai5zMz4Y3WWpTSamGvKfGD5yyrdrogiDZd/ikXeNYqvnSMw1
UK0QJqvnKkEpq1pQ2OJPhHm/7QHfsHnhqhiXWV4sA+x3GmEwe60rOSx+fshimhOP7r2p0iKBbzw9
g2NAToHQ3BQuX74GNy1DdG1WNzZLp1e4GyB2GDlDAZkf156aLeF5kx94VwLybnN/CijbIS5b5laD
xC9YuhY5or4z9+hxYVl+OfNTT3xldHNAZuHW0eQf02DuMYWoKkujmfX60tHhBQqKLptICPka4e68
cgj9uxGFWW99z65XRTmC5/SDZoNVx5unrWsRy8RqVBjGqy4wueaqCvnNf+kTckhaksRWYOHxpMrE
gvpnIT7JIxLahApx0zGvzNa4EBoPL/aAtPx8eSe+aq4OQa3FXsZC2fr9I0ig70Se2bCw+M/4Mv38
uus//q0hqItMKgNLTHeRnuvxs65o8Y5ZwnQY6dFS13oKVOEq80hY+Hkc8tePts3HQ03Us68zohR9
VY45lCGyb+a9hyGYXYA+hzOK0MDhSKInkz3KuNc6LV41afEUtxPfWSaXUnP2mtM9Jnb/4uTlRZtU
NKS9/q3FZz3DC96uMN/njzQmdCi7Hvnomg040myDR1OUU4wt5iajwCGsjDixhMBUq/sEMHbl8Atm
3ngzDACxmEB2QPbWpFmgJxI7LePgl0tV2WutVSCWRDheOz7du26YWEIaHi13vAmsEbQ8WY+heGzL
tn4aZPIemA25TWWzGXVv75MfEffuIQ7zC6f0trkDsH7E/0T0C+jPajCWYxit1aRY5NHw6OoGQBBw
G0O39saI9Dsfvm9UdyAh+6uxTS+g2G9hMr33wlsNTAGuQkxgHW5csyOmA3SPXy2HviTkF39OMFJT
SmkieGm3SSsOYLFbbSIF9znxe6p4NSt3GU3QIXI671JX3aUlstigA6rQWt1TgOw+ydL70W63qRm/
mEq4pbw9j+PgXqmaQ4ETNo8LZLzto6v2954iLke17Gf6YF+VJIW6huzZkIvVUCcXWZZAqCYvUAPr
X0KMCDuE+bm+BH8n5p5D6gXe8d7ioK8RwIypbG5jwpwHdfqYB+6StIp7O1KehzS/lrr4K+p54mbg
TgAV2qS/yUzcaqZ/JxwiEisCHHOcGq1uzHM7xGFl7orRvwTlAlWxWMkCe1njpzoxe2CHA1uft9il
qjo+xJAqm7ZcjLn2STDGIwgS/gWf9Hrbnpdxeoia/FYbygetibZ9ZgEC9RZp70HGyOt1LIZXhQRr
P7Wu42pMwRF4E8GXBLO2OhgTDDsCbhagbwCL0ryi717QsyCoTZuXATESurFxU264Hn/YpXtD/o8+
y9LxAWDZ3tIHufADLcaSU8W/Il8zF/DYcSLpTYLzrRAzuzBuIGQvx7aYOzlvhh3vFAmkq6oJNPXn
epFthyI6sFZtRNB8qnrUoVJsig2liXHFCvwi9eDQGpmzL2u7vNUHkJlESFa3uUjHy1xLU6gZIwYr
dUr8IT6kb3x9wQ7rF05c9ZZHs0mFZwCLAvakGiBgwVAqicQwAk4+pxS/JJdlWVP+Waglea+h/h60
OEW8HIKUHJYKts5DHGkEN+AnjPJkSdniRhj2yzD0KP4a5wo9/rXMurcuKAWNSP9F1QvY0Hq0GkmF
3FfKsAMdBBY67n5lRLx2LfZ+R4sEHJ8o27KZr5alYhcLV6hE8z049kQngFqg5mTIJFJdB3J46HG7
ufydCWcUkDtoQSmvERPfV0MCBEkhlNuBDoGWmhDJ3dSFx9BdYsO2t5R+Dza7pcIMPj1BaLVOZq5v
pJfhCLLBFGvrv8k7r+VIkiTL/sr+gLU4J68RHpwAAQ68uCQSgHNqzsy/fo5Xk6qZlZ2Vfu5+KJGW
yspEBnFTU716jq5eq5EBdoZV9MSrAhS49QZeo2yX6+WGD2u8jYd44ZEm+2jUn/nyxCtSTFv7D6R4
/zBQCTVa+JXzhcp9lPDK0K6MOYIav3ME6Aeox0eaffMBvzZhEdRpuJ2ngrve5G9SbOKty3qU2YOZ
KB9aAPyWK2jrGRs371G5ZP4REj7vFQAL6dYX6XCODvexpj2WVXduepbqO7g+mj3tTf+mT/ZTWYtP
O3Z/oRb58ivzdzbbT25kfY9sesI+qO+bWh7LjGeTjvNnrfsPue/TUTVAKiQoU3K33FUe5hPTiPae
3x6iKd/FIy9EbD9ZTn6rvLyiU9E+x4hmZNpBeRNPtRAXq2r2Kq+fpSdPY5k/ON3wo4n2HTTSdrDS
N+yX27IJd14ybgumxmXXxke7HlgPYlyNhJjni4UeaNr1HZPkLjEu6GcGGoPJPT/9ubWiq2+520pk
rN75n2ZjvPpj9OBiUQOlU/ywoTdTRcKjhhUzr+PIvBQN/uzeq4JJRcBVrOZVU+BLCszUQ2fgWB4R
ROdayP+d5aFht1wY2huoqKeSgPCCW5pnmNvKB6zbOMO7BJy9RXTP5nDL6MBP6j1LkBDC4VT1aZBO
D7Lt9lGaRmsa7Y+0WkxteHR1UHtTRH84iQ5Zlwea21ariqShH2ZBhYl4B8TvaGgSTj4O+KyBi1Jb
4EsoHY48bLZjNeg8ZoipTkQM+pDFzg5ggM1pHYKKmxyXzY30aYk2zRjBxuZerwBTlt5vUUHuwunq
ht9l8dhP5r2WTCcniq99xzFbcFuBcbezYgOquvQ+Smp9X/ImJOTcYO3pW0frwXf5IgK/Do1dqieC
wpDEu/FMfAT8GgiSvtepw5DjJmN8LkHSE4w76kn1PRk4gSXFtcjZ8ZJOz3Enx8+4nIHcOz6ZS3Uk
vPpcNdOvQr5DW2w3bNBxDUXLrUnz3jauZmb94t4bFFPXX1g1OvWUt9M0YnHyZo1xdeajTmUx04uq
9zp8yUsfYDdWqwyDN+L3kBXhWPfUphhaSf8VBJjX7qM5tihUbZg0bK4OeNI8UpbSdUAdGPmxNebw
V+wh1s30hwYEs75YT9n2qKpqOlYc4zvl9u0pnVMQJqD7Bh3Kf6/FMzeePG23Vuv+eGwxsl4eWve6
pdQpi9ruNR2n5rNv+lc99J6NRvPWJm7AlTQHRhX5nV+Fx3wiiDyhdJBZxxjIKS0IIdlDqRH5K00g
6VFCFrCOskc2onoiy+hxJs/aKs1HTKEg/jeE7qp7MbEtXatrXeKCi2eoXRa9OC81WOFM991CbdAX
fgOch3ClFqxDUUg42jLdjbab0Ydilxhr9qVewBD6fKOjKwMHdMTC0mDWCE2CtCofSK5Ka7vwDi7I
iYoPupnMN7YEf5oFStEseAqQXxCA3JH9UtgVLGOz45yBKJxYbO50n13ypj/W2HCl1Z8IpG6jiF3U
rG1P4Dz3qkhcnARQVBiIJ67x0OjVSwJQowes4Xri0qEeQugHFj70zWBUuHzIhK5rlW9yGB2Qh/hY
2ifdFgAjtI5LXROfpmGRoWrpSzFLDp5SXch4uGu3dghqx9gxzE8GrloAuoePElcvsEI721XLJSTv
j+h+IemjBO2M4dg11lPLV0JpziYW2a9mxPPVWSP3nvACT5PvSIpDJM7rj36q9xn2cQN5NIVvY2+j
yoWzoj40Zfir2mMV2hJxfHOUgALHM9/rw5OrT3cicrZoWVmCbpOjyo3NbIDiHgUrROZg6Lwy/l08
Dp8qAUrd9vmzbmPzkv4ZS/kWC2Jy5nUTm0KNT2VaXUE33KGfWtUhCwTu0PM8smBlDqIU+8FN9o5I
5VPZIfd1bcX1C2+aWxH611hso2AVFYvGzZufpe8135ZVpDHeL+a91k1gKemWaz/VIg7UJ7HQhNZF
3qzkohUsdBAtEtGgHBNsAj7Y+Xqy7wQ2QlHuNdhIQb04CqN0xrUY9T+pRs1Y2eNeJPEMgyDbIJ+b
IfyGN0vlEERG58UYOegWHSJuoefSmvdSy5+NsNiJpXzIiYhhLqPOXoSKxaJWjMP2AA4GiIGaACKP
ryO4Vwe/srtQfsz8jFsQlNoiaWw9BupR/smgCh1et7Ud1siRy9I39V5SWdy1PqQjaYKnAqQfj4AY
olmj3uysQzwUx25RRGqTjerb/MXR/ppr7hqX9DpB/g5dNv7qCDAFS7KUlMTGAiueWfpZw0zihtWp
wEjZdcm+wlCZSvfF5j0LIzxwc/2L7ctyxax5XYU+ohfYR/PAbBTwvcHze7YMngDlDcILwGkFP25e
jJgoUgXbMdXbbJmw1JJ3ZJGfbmvfZ4tKM2NXGYoFcMBsundie58q7TBg3TQS9VUWX3x9jsIztrHG
1j1mzlyUM/WxsR20Ab5ZQzzNOeoYXzSZd4GMv7MY+kQOOkgW4a7007ORyycH36fpNHrAz7it9HzD
hxeC3/TSaWD3HH3apThDcyN5jxeJKNeuUz846M29YI66hwyM4grDxS1Jh3u/zrb0BhZX3LVwbbw3
9cZY9KQVeK6zAajN4ke0MZjGMl8VGit4Zg8G+WvKzSd/auoVQLdzifqUvZ0194BbmY67BCdquMhR
O9GCDdRkEC/SVAN7ap8muzq0QasOyZvXlT8Jb01P2UGT1t6MyvvmD05+C/YJTAMgUriweQQ26lRo
EPuK4aTBmtfB5bh2smGBcGt65Z56ju6Tcq9Ojei1Q42cmfKpQwHb2sUHef10PZnFXbZYYotRf+ma
9K5CH1sl8qyjk50tmGF8ub7M2nvtQdUhSMIIw+cbped8P2RoM8rU69dAkOKNjspsxg3loTaDkoBk
ogjPVjbyUQL/Ba7qOqNDa9GiSd/6DSrJ2c5ad5kt/1ErzBdjMalpdvfmolaL4ThU1O26oGdYe0yl
h+euB1NqI2XDo3efLZY2svu3YfG2qTTEyWe8eAjdKvk1cn6lc3tksXc7o33LS+8o+Z1GdHBqeenR
w+mcpJRPKUQsG8ZW/uoXDb0GlHI4gtdQzrV1C8ooRTqXMghd64uHjszZDdQSEAL5pSvjNGn9l+t0
t7g3fpRFqjVJN5qWb4CPHKbQuTiQxNhV7V+xyHcrybdJZt4lth0+TjAI87Hjm6SvB516Km03dBRf
3ES3L2GCaaGR4Toa4lvfyE/DhswHUEXYdCBSAi9EkgZuJOatVX6z8nujRNVZ0gpNSwWOzNM3BvS+
A9/LQzjBh4LZtFKW841a9wc7V9BJbcv+8zMMP/hS5ngJW9wqfGK3Nf2GCSiap8XoHarh2xy8k+om
mhENXZ26G9a2zT+8oW7WY+FuCGQEtjdczSE9eCnHahSBCImQl3CanMoZELapJ2SK3JtXKYAHSX/f
V8lRp171sNTT7f6GHQqmD1ErsC5drb2RwycCKlw1/F3jrjkMtrhvbMZMPdfFmJJcLhDjMP3wYqDR
kXxo8uGJ9/xAfXxhR/UrNfZaCAvXKM757Dwkmr6uK+2X0atNLBvQ2lG1qFsJ3JNVH6PhgZEdKMj4
MZPT0ROmuS3D2QwkHOUwcd8sCU7Ka6Nk55TiIQtHHi8oY2M+AzCu5766o7+MkamGhjNXe7F47luz
vPUKYUmIRD6VaA8JgBLjMN7LyLp5/USLCsHg1lcc6960REOzYv7tZ7a+7+f6MrZY6mPofO2sJC9M
Od/ciJ6mG5pv9lRzvtk3/PTqxnbbiURmui4beISgUDN9eK+jYlMYxUKAEHvGI5cQyuc6G7PdAtA3
4TUyo3lcjgMrTIJRH+tA8+dHNU0BIMPsbRgznqEZmlFi2r19E0a0YyUR1ryWwDQFdl2X9QuwX2PR
Or/YGhJZ1iCsfa0bp7pxHrLWiY8geeybLDmEeizy9Fo8mk1WzU7F4A5BVA47sWyGV4l7GiPYey08
CupHr733M2BqowZdfR82CXRlyd8eCiuCun9sFP0n07iQSzBhtulD/7+9Fy/f7eevsgJFA+tN3ElZ
5b/+SnP48/f4O87B+xsaDA0wA3McFi/IKP4T5+D+jUges0VWSfkV+pJd+ifNwfmbRWaPyIFFgpId
U/7VnxoM1yHJB+OBua7Lb/rv0Bz+np7467CDvTOXXVKUGzTY0RX/j9wIsuMWgEgB49Cd80MOtGpV
C/rHwvLPVVi+64rmTWkWv1gfetJF/p10oL11sz1WhvE5cKHfTLCywCTb70C5WKxsomHHgyl6w3Bj
H2wR4gkS4dfYcWyNBd/JmR7PlmAMArPS/KiaEQh1f2YKVFNKhF5QWdrzHNMoDAvaQqYz7+dhWohe
MmfpaZp3o4VFvMU3aAwXhGTFIRFxG0R5xk8wBblhP9tJqDae192NtRduh0KhH0qxCnOVL54Hjy1r
M43KVyiCSB55fNzmYcCmY7aPZuO057pN7POQ+NqVvfnI3KSi6S4Nf/H9ONjDw+w1xaayMo0nfPPR
ljlutiiCLNDMxk7W9lfbTuF5qjVxgCm5PE6bfKPIdRtlRHqLrB+iA0ixhvUelW67dZSMPuhZVave
Kd7omzv0XGMVOFMK/4bzlH78uSy7QxMrEmCR2lRGeAVE/kum1k/Taz+gfZyg0/UimEvCOMqCIEyc
fjpEnT1f2MVuNzxp7ZUxqvQKxtbfhaFgg0Amn7aigKw0UDtAyVhaFT7knFId+ikmPOKnzmbiwnXq
EhjiXGTiVddSV8UeplznBOX0M7GKR0ubv0QeJ5DVvF9u332IkjRuJbFreTUNWGMc1strOMHmxgTL
e5el2a3xrH5baZmx1gEJ0+lHI6UP5VuYF6fRZ786L7hrk8GmM2YlDzR/1SqmF76yzN4Jmmx8VKX+
3M4I9rL8lNBwC1C7b1QTbVNj4k0xub013gM7aXtPfDSR1e6zpn4ExlowfVAVE+noXavbrzJcmlbc
MlacrZ+2y1NZsUq+sWvJ3W+AwsUw76ZHzrdkRLCrhhIPcKWCxKjf6t6mCTRlBx/h5NTF00pK82Ms
NfjFYDc20ht+GOBSM3k9ZOhq/ikyYHGmYx700Doqrb0DdHSbEJxBdtKeS7sOV75rgkhK5wHQJ+d2
5XcfTSc/Yid60w2cWr0vHiwd5C8oNVLP2gm47COms2STRjlg9CTE/KVf2Cz7ipZ2rJzonie2dhGV
RxdMa7n42+NzbTrZcYbwuVNZmh6lEUkwYb6i/z8tZYtmbqGANevQpplDp5Z2/CRO5qj/eF7BeZV8
J4+akd7ZihUfYLnXKfJpA3azvmpzHfS2Md6pMAXFKkI+LNG0PDm8XWchbG7tfFyYUA+9n4/bWB+v
7lwYq9bhouiY/PFS67iCZDrksyWtmoaUto2roQjz4VHzKYoYfVvzSSL7LNP8uR6xpgA+etPCBF5D
roGBNi8imuf12Cy2wIWjSt94M7feT9twqzW5bq/EUD/Qzbwb0+ZkN1gc1ehdh9F8qpSfBiMU5pWh
hld4cHszArHSN/CXsXNKLJ5Ou6to7a/hwtMi8sG/z0pnnMcwiZtvSfqBvZag68CDlVpoIlIH/Gel
BDt0afQ7t+VCrKu43tQTQolW69ztVBpiTYfzW1TCW1d2NULwqq6lCqlS+qTcxYzPaQr59SZRpjzR
6rBOauQiGpWlt+9FfuP63Oz5dHCLX6px2m8HLNHWvvL9T0y24gIRz4db3T9Kx+52iTlXrzn9QD3r
vktWsoNx6hZAV9yv7YZRymgCDi6VRwyglVqyinvL37IYa2G6jrf5zPgjrBz9WHpOtmOS7+8TYEUr
1ArOarI8Z8ctAA+JT0d98RysR6Nqz7EWXYT0okAf8LuThs8CHCuYTBfcTdtR8ebegT4o8rOkXiUK
1PmkwxXVwmpkpOLMv0tQdqturE+Fy6BuXj5vshxuhLeWdxYQckJ34o+j/j+55iEs47L8/v8peX5/
M8z8a5nzr//sn1UOwTxQEfwPJobJmv1fqxyoC5q27PkbFrnpP8scIKRsibP+rvvkFJxld+PPMofK
xDY1tiz+WP7y/p0yh3X6/5HpIK1NhIs5OTl/kzwNP8Rfh+9621i6o/OQt4zc3GpWs2eKdckxBbuT
7DdVjD6w98h6kGkVuOLi9M7PGu4eQzEeVG2GARZ7bZUlzT1ah2Cs7M+wol0a1T8OrHvglI8dmmSj
EwdC4/g2Xe72kyp5SDtqp6wOnZR5Z+JrL8V8Rxjhy05Ge1sovKCG8dN0+bYQjdyMtEv7iRxOZ0va
6cxaJU0vVyvOCbYSGo4rW9Es0zPaG87Zq2vaO3iDXejtos+uQjYXuw2f6wrIcqTt6rQ9tO60azo6
djxUAmNmZujPv6k9T3ozshBq0pI3DPEwNSU69uRiGK3FATsy8qmcLdKKElCQcWcVw1M7NZgARVAB
o5wsOHVdjUk0CsOzk5QYXdknCTA2dWuzGOXKCu3fVilYVncOWCY+WGl+nvtmG5bjsYH/vhr12VyZ
7I1i7gFXxwMyCUpzYnTrxRunSL4yhspBMcAQqKwF/DdDjc5tYQQmANfAMeFHZ3p6sGzjNPd+oHR/
p4C80kZih4WZIr6NwSq2rqgnRukxATSQUAhzrN9JSuxcw89E4YaD0xz5QfTkOlddsk0197HVom8g
aAg7Qa+PET8cFco6GqW7K5zuqWfkui5nMLMkFrhZ2wiThsRd0VpZujGQrsDCv2dZ9KpYFmIu0+eB
U7VPjpEn67JiVGNKeWfn9t5lR1Yl/qFzo3JdzQD7Ms1+09xh13ooLzRGq33aDhslB+aO3rAqq8la
0Sg8+3l0duPxmtXlJ+XgOkkaBpdxxrgp/N1b2nujJnvH1tSNL1+7znAvr3LVEVYLaTYlnA/2RpPZ
gc/URiOwUCge4JiB1rEGslKo6VQM+dmfbQCe5ZExwHXUlixfMlxmfpuGE1mNGsdE6L2q2b4kidVv
hix9k01pE9yKr6yQnsKGJomHmZT+ROm4G7IZiFbnHsY48qlOAtSNy6NXzOe5DuvVKM3DkpnfGjU1
Yq3nhBn8TZ/QGHKGtVa5vzq3O9SqQXua+Nm2iKAZjYoprTe105rdZ0ITNXG3SNl3kaIcGrTF3+mE
tPe8kx21305LbzRBVASUFkusBanlbZJq3LSR2JSuHR0SqQbqEWo0ULJjMBiDGaBKmU69iknnsPux
H3T5Vgw+wzHfY2WqQz3jMsqX/uivGE+/kB3eZt7M4qMT9qt+rsxAOAx6kyJb1KLNTtThj5bB6u7E
bQyzq0xB0Yaj+zS7eU1JssTHynmb6OF20jqxCidY5b1oKmA8rDVbhYPUJWyfqo7Wuh09EuiJd9wE
0O5VL6BQryir9iY2HmCTwEW7oihWZT5ezU77sodxxEYof081tAjSqHC6Jm9ctSL6Ku3uowqxjE5Q
58m3+udmuQ3WkU6ICEjAkTixsY6XI1ZW001bDt0iRsGnh/Eu0ZmQOxkaABS43/pyUKvlyG5UyeGt
8RezqmhftDGK8gY9CQQCFstakjvL6W8sdUDUUREklAYl2ZHAnsN2bUUtU1/KBncpIPSllGBxxNmx
Ac4AaSk0rKXkqJbiI+EregL8XgU+yRd+8eTT7IeBTC/e94Mck1QASpn3ZSluKsYwoPXEHBhUPrXV
faZLKeRpqttJqqOswz9Rx8SN0tywHlqGA2VU6yvfSv290zRgn6m24qXsmpcCjMiiddIaF94qWOut
3bLzpEWo0fwEL0CZX+GL3kUGzhmOmit1/d6puKZI0bjBvCCCR0HMsHB5vHoly5/GghLOpvSpgS3s
42EPTK6obOMsg0YiGdYIijiHAgBRuYvWplkXp5y5TNAv8GJnwRjXC9C4gWzcpoz5Cjb5sgV6TIez
3hcLCBm0gIAIDRwZkheDTVfjsqVYgetG5KnMtGiWzztt0L/7DDeLH4Y6mnV1B6VebWy9ibnEa/1e
OqwSk5XBA54Jl6pZ1Nu+rtsNNXS9DFi4gTClLoCe3oDddNtJ5Z88dsbA7FUa5KKnsVy6L5Wt3zvT
cMr86dYmPMYhlk6bwaz5C8SQWN3uFbUODwq/2AxGc4mb+Ax5Kd0oRDxZGb/ynd721nSvz4K2ruPe
R6P9pqOzW7k2w6RW3/SzeRlrnR3oTO6yogWcUiNOymHd2+aw52U7tFnzAToZraCxUbzHa1dmTyqt
Dt4w/XRCf+5r7yk062M8xV9JxK8cQbWstJheoQlReB/2vD112T91jn2a6cBrcSQPrem8eQ3a3NQH
7bpM4Or9SL6sEeb3YNKZ7gpA4ug2Il10Wy0rrrrVXAxh3YwS+7JTgjQTqjsY+Aq4W3Zfro5AmLiB
tXJSXW7toa5XELTJJ/QAYqQxv7Uy4SFibpo8OQtG+AfDhgAudfPWzP221Iu32WcUV3ItV3FL+CAb
cHS1QWob50n3D4Y/bu2UkXRfokOYQheDhmNv7NwYzi5kv/XcSn3r1lKc6cM/K+Eg8GbMc/WG9i4T
RnNfKXoGgvdp5fU2NOtkhr9ut1e2V8gKzLxEWvZqRIwgTX3WDnOe3zAH+Y+RbJuN4RBIQWOAFMPL
qn0skc6p5JOrYE0HIWXPwJfevrWscMO6dnyT99h00v3scXnV3f4KEZWDWqmEoRHR5y4mYunP+bMk
Ohy789np+7OuzHNfhse0JIBCywKMr8mkeTDiYZ2O2a2NOBhhhK5h3LfrxMx2tYulzxsZ1rSWAj+c
2scoUukOo2y3lTlBGC1zgjrWoPU2BSdII659HR48K1Ebt4i6QHOmYofYeCsTH3NpEq0Te9yFg7UM
I9W7r4ZsDemLZHF19ZW/nQuOzB7ZSD/kRAaguRvl1efbX8Hva6S6b4yZKnDk9t/IIJ2L7JRNs6C1
bn+FJlnLwSwe/Zy2hlmzCTpZ1aff9Ac/MW+1Ve46HeyaU53JxNF2Vtk18XU5rObkC1U8JGd23+mF
bkdE4xDWxUao/lV23vPSYm5N46xJHgY8IySf84EHuwvhUrVmT1ikSRnUlAjgivxs1OLNo6OyNqPi
fZiWkWk9vJBeOsUTZaXf0hRzisxkFjvbf0/U/8ff3DRWrv7XZnVV/rf29B/3tuU/+gdsWMfFDBbP
R86A7AHK3z/vbbr2N5LRXMJoccL0gBj013sbXTaH1RswKJ6ra8TS/7y3adzaWDbnsre0qf+te9sf
18b/mcXXTYteGDdHT/u/NtibeujpauIyGQuCEfSGvkrfDfIivdd9Msq+oIFYjG/xpL2TmTuFcfqI
20sEQOU3Xp++j/pwFVm8t3LA+rM1v+Cc/Gj/yBu7/it0GZ57BoPEXDfekqwL7IYjTBidvU9mn7VN
jDBbF2sOi+rB1PgW1bi3IcT3hvHiwWHLCSDjaUq0VzONfxNAaoDyiJeYL6FM8dPC54o5nB2WQSuC
ukkeHruRYl2Sb/MMqlNiC4EWa/dWO8TrKrWhXRlBqs8EA7v2q0+rijxCORzphzNDGshf26nzhNei
WIO5GYK4sA/W7PS7lM7uyhoBhiVuczewqlBO/Ljh4L7Oueed4jGb1q09Gw+5JgBVhvU7Ud3fFvM4
zEv7bsZkljLOpovsT1yLINlzxYzuaRfdTw1TYCNCQ0HgkhEwKxs4RyVt2luNjkbVzcUdh0MRpWSy
eQ0t5xETm0lth1cupmYtswaJk8Uxm5dExXITcrkLxItUh7ZuWrxZJbc6KWtKziamtZ6+u5NJszDF
QdX5RB1BCH9L4Oq2Hn2YUj1iy9iUBhq6FOw658wmjrVN3CS3vFsiGcp9TO3p0nn9rkbb5C4ix2qM
2y2CECPQu+HOH+WBhganwzA8EUJ7T7XiwY2KQ9h7u8pt9ybre1RYlK8yRvBUzcY9r0e51sMR66NL
F7LMl1IjPDlmD/Yhw+qL4Wei8btCT4LKiZATvQFtzU4Xg4u+Z6Mrmh/LqXvrCeWEdPdszTgBYD41
o4J91tx6vXwuwmkJwNGyhduU/PEH+W7NPTn7mmVEdMYuvzOoP+WsvTZ5ylqJZbzmKckX1BwkC1Qf
r5IywvxBp3TSBx7sEpVPnt0pwf2R3Bf+q3ZjNhGrQOAdXAOTEvKTKWh0SelY52/T3BeBqcwfaVfP
dGm/QyMhHRXSDsyG33UfNesmoamcz5xXDH4uXZbcEBMbK0JmVy5h9Kfb9rmaw3unsadr3TUPs7Cy
TZyG87YjjuwbYXlm5QcP6RAzCRF1u/bp7K0SB1iII20uVcO72xtPng5KQ2bpT2g52xJJd9/pL1Zi
bHCz/C5H9ToUtEySQX/MYYtcUjf9Nj1G7i23i6D2+g5dUz5sZGLFQPn1nRenZOFy3VrFcXlOBFen
sH2JGITwwX6cHFeteAeX6fKwbTvzRs+6RQoIo3vW30QqLg4BbT/p9i6zjUEynU29Ee9cIrayEy/E
igbyWGX+3ebzbhLdfrTGczeJc5j7t3DiKRD27aNTIljI1XTRUpfgiMl9R7Ovno0XNq1wc5hYvcZy
ulHAMlagYI8z/StdMmdOZrICENpYnkKBeourGoKaQM9NPgGWlcljKCP5UU0CYxTHP3bJqjbGFH9f
brnHMq3ji9VOj2ZCrG2deyaCDtmpnT16DiU4na/ALpBtaBEJMhoyfajuCas8xFAfoKtgcPOOEfdU
zay+TU0EPK/Ycyicg9THN1IvR5Hn95M7X3QpP5Ua4U16W5n2ZMp0ejYETq2kEGuuCm9jXZNOZTit
RvWVhMWW9sPVtkWMjL0PctleMlFsBUXTqhfD0dYgq8yuvmZkdlSeeVmY5oEw3VPTG9qKjfQL4xpm
/wUhK6KzWU/bI+XyKFyfuGGsv6hysYgK8atIPVKNI7l7v2rzPbsa5toeyaug2Qo8P+MnaMqKyxPj
kNyciSeqBIZNuETknJptE1vwa3UCYBGqyFVvV26AQa7bFqX0cSZmORILiW2GjzKp0sJIXiqOpT+y
JEpOj0ZnMnewKbzRg39ibQs3LOpqK1cPn8MijGnAiy9/bN/LdvhJ5+liq+h9EHa2bn1jM/jqhM6N
n+fUiulYG8YDfZfsJyY4s0qs5FbNSD4iiZRRKC8oJTEml69+lU8Xmbk7cyJHbZr6+2gkdyQFrtyM
tlbcnFQ9v5sjz/nGhpUeN82Hgy1yTXkdmKV/Z9fs/cH3ROPttORwxboprEvjGYQOY/sZk3dQ4EOO
Yv3m+AhAygwHy0y3pSIyQlCLcD6J8ZWf2+MqYxQVTo3a6R1P2Fxa0SZngLceMbeu+sIqNxj04GA3
pXcwRHOnK6H9ONwg2BaMsn1OHGZFZ+JXNIh0U1UZC4ET7JFWmjh2DNbykvkQefWrb5KiM7P0iWjV
ez3wCJtkSRAoJDvNUE1u2ca5eooYhzP4JJOcAemO/aEP4a9WRsm6UiNrbuFOdXqQifo+lEW9lTG3
naU9lxdyZ4qc7kvyOIfzBnvsrpvSV08kDBq5liEzvrC6wKUD4+ky9izJO3UifCKIIE4x8SgMIsUj
CKCBDpLNRDz1D7xmLFzxJd1VfGD5ymJLEkg4/r7n+J9cEf89e7E0//+Xkjj5rP7Py6988W/8t8r4
z//4H6UxIQzqX0NjDVwzGQ78WRrbf/MM1gUZJhggFiif/1Uamx7/iiVkl649HDx2SP9VGvOvaA2a
6Ng827R1Fsv/nZGG6Szbj39JbhjINzyL+ps9Ioff7Q/40182rM05K7S+UMbKbKx6PbnemZ+UDSX2
XnJLDzlIkhGzo5NvxyIGo5QHbdTf27IZdja7+XMFn3eayw8n0x7ngc2owXCe8yhMWbQoT8RwGSz3
tDDdGv9ZE9JdHppFjUMD1pN6yre6vrcyHoTLMvt2EBqNMSl+RyGfYDX+ngskkr2KXgYiB+QY5Voq
D8Zym27yIvzAgbX3EWoR9KtzGtBoEWrv02MYvxqZwHgx7ZKZBl8lpoRW43AMK0XFEaH7kUPRrcJB
6YFocRnmCBTsWD37kX3zzPDFS9WnPrJ3NdmCdZeYrGvFVlb4Enn+prOnDcBx4qccJyvWDghc1jEF
bV7ddLJgJsFeVuUep9R8n9LpalXFPtHSn8nIbtJzT91EAtJqy68Zu9sqW3InSU0AHZPOj2E0j5XQ
L1bOvsAECo+lkqraOpbVbPGoiU3qowjz2nSbyfLTIOFxGZR7N1fy2S2TV79K2k2Us4taZbQ/CueZ
cO659YkAVyZknFm1mJUn76AKhtStRwt25kZNQ7jfGbOUu6rOw43jQuBMNZRKo2RFoQVeqKZmXLmd
uPBxtf6LvTNZjhxLr/SrtGmPNOBiNpNk1g6fB47OcQMjgwzM8wUugKfvD6GsUmaVqdS16JV6F0My
6El3AP/9zznfQa7pWyqxdffBHMvn1HTupop53MTzstKK6juv46vtFu+hdC9ay0zX5gxs2Gga9qzt
CUvHs2XGt0XqcigSj3Xt91sRh/2uqMlAm7ihkdtdlW2adqi2rqvf+U39EqobkfzQ+wdHeec+R5iI
nlSGj/hjCdbU4JQt9+IifO2srkColuTrpB2EvjrlwjhEnXVcZB6aofc2cai5tn9g90RvmG4Sltxj
Ne7C+qRn7XGmWDwIvTKI8fXT+v5KO4Qb6lQxEwajZ49E8yHPX+cIO6Vz9QSIxzDk5hqF7T1dnrti
IjAPCywbSMZrKdY9kxjhyqjGdYiTIC33GavOyKDXat7GADengiY0n6D7V5k6K2ZWCrPK275t1u1o
0Y3bX7uZsZEam9i6r0xmUc4JFKUZe9sbn9WyftFf8tA+Dj2mc4cDoYKHZBU1U7R5N9vttq2ibUiL
npRfTpRl59Du+HQnV7KKBcw5OG4EmdzYuU9bTA2+mTz2g3HD4SBZRWb07Y+HuSgOVske22NcwFxL
io+hj3AWz+SoXRO9Oioe1BwwX1TFuOpexTyuavHhjGKXMCy1+La4H30nSUIJ72eHyMcowrk5Jm6n
rOjiKbIsFIoIo9EDp+ZSYWx4bIVxO7qxRVtbNTxhBN2W1nDyzVKs/bR6YtGMhamoORsa18QX/KIq
R8QiD+UxGpsAlD8jVzyaB0TV9KjSSe4zI7wtZYSVexL1Vz20OS4YfylF9F/ZL2OY14YZXELygqyo
tpHD9qCOEHWbjC53fqqzMUS7ZnSQfITWwXGIvmuFQmdxqt124xgHbqLdeZl1bsv5vaK3LXbZ6SHO
BXmfP9pa8zCG5ntpMZPl/cbQW4uoZvFVMcUcZqegGZCKl43JBX0TR37xnokBohyFW31bIBJ63lWZ
/mM4lDnCZo1xqeRKjj4xo+OVLxufFGXzAfcuDiyMiKdCCXdFEcnEsX76IZ3hEpeKc0gGI7Kw5X5I
a/IlxnzMtFaRlc9fRq3gnXA9hK7GbWm0y5r/b4RYNmPYlf/x7PDju5z/NDX89av+uk/jyGTYWDZ9
0xW2zWpMfXfy3/6F8i6Dv7HYpxHkxoaA2eE/7Z66QRWe5wt29ejKf9qn8Y8wS2CUgAuAh+KfGRrs
ZWn3x6FBp74LrymJQF4dizWD8eSPPgip2SwSOsdZ0Wu4bczhYshUhxWtmtvS0e5HciFsh6NoR+02
J7X5OpL73aSpEyGVJHskcwG/APhwlcw17q34KRT4tVJj+LIpD145i8EzmV13Rdj3Ne9HgvHaG6mT
+khNdBjIQfd3pGKNixTmfGR/R98ha4+VmzSIdDrkubJsqrWTOPeTNJtg7sqNDugYb1D6C3nPTvJH
QvhDVt2j8Mu9VxWvLIAywqXNIeuyzxlXtGd5APqj9iPEYIG9dTrTY7Jxh+oaa/0lz0llerH97jc8
xDFAHAYTH/rY5V9SYdpKpL6lTJPjMab7trWTrVOMZaDr9WuP5LVuev6kEkagVeqlBWoiKvcCx73A
vmBdh9ghWWepTaRXD5md03OT5d8c/+c1J/Ub0DFsM3Nq9nDI9+uyttGnOwoO2VhcQr677LG0wZiJ
63bYevSRrex23rnk63MTXTap7/CZfkv0NFDgQ0PMtNkot7uag+Fucoz9ut4H3qge7dDAYYghYYE/
Fki5w7KUcYqN4DCXa5hB8ooNQPkmsvwpJWGuEjRfCz8tneo3US3eawAVK8dWZygI1cqimtMqtH5l
5sm6JmdQZhnB2Q4fjKVFLBehRsTTSFon3odFcjLq9B1KUhFYKTYRlemIwA0+uXipZY8J/Vma6lF8
bW3lOWjvIj63ZmeQec7ETmN8pbPL3NWR06+d3HhwCk9tW80lQ1fmzJo6/EWDBP9BGO1PogOyXOM6
vksBcbAMyKa1jxe1tWLk0XzQNBJDbczHiTO8MgyNevRoWzHP+gNAFEsFBrHrgY0WG8j67IfxYdLE
TWgnRywUNe77mMUIvhI0Re8pV+ktYf6gkGvXnL+FtkrafNNCqcEkfMgI2nrk/HY15BR+NHxvS89I
ZpenppQk7TSBu9bAVamHJIW6hMWAnWRBGrJISuLuzXXGEWgs1t44pLKz09ud8obvKCNLljSFCOow
q4KWGvZVX1fmSzbJ/Kjq6h53VrbNne67U+VnNGt3ePZcVn14eGoPrQcKIYfd6SfrhYixvQfkMRVe
0GA2ZeUo1nPiPIy5uPctDXNum4MnGx6zERiaCotpw5fRzxI3xyqe7owOUV950JxC28KP6G2VJsID
JSkS3wDBnWgIm4M1+AregMMnA4PGWh+7euXp8zaLq/sxw58nYNRo2JbWaPX9u9ToPqh772dn4NOO
B7WnWPSWvf0xTeu70S+3uVGF6yxBpR7oqWVHRuMpvaNaHuKibZ+1kiRYr90S6vklgK+FjH4URj8G
faVuh745+056yAefsU5Yn7OBMxP3+U/Lk8Y+Yi5wo3zv4nOn3bcjmkJ71K0LLkOajEyl0WBjJh0S
2AOb/qHJ2XEn1hUfC5KfR2kmRyXkc4rVgnxqD6PfOhtZMwnGoifLntzaLBxXWVPuPGP0MKNXDUkq
9TaXxZVQtmB1oR1nWbhMUNa9bEHfSDc/ibg7u4yyuz6lAqMb36te4Icfwzs3E/c29QqBp7UPztgV
m3Ywnsi7lIwfZYp/mSUlAx6gby2Y6LpnIs4/bImhZ4QFF+sEMA3tEPXjzRhO94aZVhcvjOadqJgr
C9N46WzyyUUHpDaW3sPoeG8ad/N1xtOCo2b2w2Oj2XgFikE8LJnAogzcct73Xeis09p/G+b52Zvt
J9PKXvrWuRuT/LWP8d+hHHSHOnR9plC7JsHrVTekZ/cNljPWauV8akebqTROMJaV7qrg/rDSTSnJ
9Mdbi600HQ9Pgi21MdYFB7z8NTFKFtjLKpssU7hiJnsTy5q7YN89svcelwV4xyY8/bUSj8e9EsyL
1EbQ+YxKzXEu5tjAFh2Tz8vEVnpVsGXPYkX4uCRMqFMAM4wBhv99WncUCE0UU0ZZfuAsEq0k23vb
r+69cdgIjYTQst1nyy/Z9hNUe43Z/o+LDNBHdJDbizQQLiJB5R99GxIBMW9bqjuBr95bpIRZdM84
pU/hIjSwlP4c8uzeahHDrcm6axdVwlz0CYQ9lIpC7n2kC7MvDwlSBlalN8jY17gYFVp1d9ARPchw
iHW56CBkihMyiTr8KrmjRuxiIJlki3YSIaIYpCdSRBUnFjFVSZy7kVvcUiEhp+9Z5wVaXX1jpqrW
+qLQOItWY9XxW9Ukm3ZRcUw8hrATh622KDws9ceNWlQf7me7aNGBikUR8jCk4Oiej86iFiGu0ISe
X3NkJN03t5kOlRp5yR+qGkvQl8YpaxWNWcr9RF/VasJYhx41LMJUjrnNRakij3JnLdKVF2HNoDs5
5INHupWqRzNoY3fPyWc9e/6nQP/KFiGMVad4iBZxbFpkMh+9rI1ZePYoaNaMYaEq3Yr3qLH676hx
kB0aMlxI5HbEgSnrBfRoszvYZXtqYp/rpn/7NWH+T17TLTMz1P5/PGlLclbV3zqOf33V75O2+M02
CEH5vk9ySbgG8/RfJ22L3JTuu46wISBZAN7+MmmL3zwMxZwfobmy0hNAuv6iXIvfAPqZSxoL3ZZJ
3P1nJu3/oMT9cT1n0LAgGLGRwy3KsJYX8cdJu/H8eOo6zViJsBd0gujNyrCKDyLgOdIe5WKuZz8P
orrFsnaTGdGzXrtBi8MWENKlNJl2o2Wh3uFcUo6LVcLz1w2bKZVDNIjpcO/URrfUjZf2h4R0i2E5
n7XdX6Z5Vtg9FJEsFy+t4uGOpWw4isljREzWXjtfPbM7T+bYo1TlyR7zFZAKPIF6z8VsxdojPr4O
x429JXD0M9Oc49y7x35MRJCa4RNeyAsTynmOy8ch7F5sL8OkqO7AZQIfy6d9JgG/WBEDVTZYSwTp
msjwkXjRTw6u0VqkxX3MnUZjqg5kgpSqUxSxaju2GmVRgpAaj4U94F5xo08ECCL5VvjtpNOD7RWf
9F4/Zcl01sY6IWjsBSDNWX/yBKvT+NaArATg473zwifpcNombqk2hmM/RnpyO+Xakz/Uj8VYW0Ef
KRVEk/sy8gA9ImVgzFRjIIzuAbnpVi3tsYCce8gZ5Wc2NL9shzlhcC/HASj21CWp9eiyWwStsu48
dkbtNHs3jqbzXEZznV0B/2HMTj73jRSE2cbHYxUo5bKtKePvwWruek87yWkKA59FLmrvxnG4X6cU
0YK8ZRYt0W/69GGyEElLkjtg1K/W2MNXiH3E3LxAQXXHx34GzVAbvRNEhk/KuM1vpOFeHAteHxyM
N9sm2pU1Ka5h1sRlkwVFzL4W4KNiLs78tQ+n8aTjMw9sjJxG7xKHNnWe6jhX7dlZgGqE5ookutY8
7ryp+oodfj5pA3+nJFa9Mkz9mFpRvWtmotVebL7IAjQFdrVNUpNORasjUIt3bAV08bULiQ2L9upA
L2oMDd9ZRFCV2DFOOz9ADj9kSfY+mdO9qpMnsDhBmOsPOs7bZk6QmQseHHUT8lxuwZdFkU1UWGvt
2zTnghvmgbqFQSLG5zi/Wihtss92mc3zRTT9aiRBs9Kd+Cbqi1eNWSisBEtdD5dv4zwJvfjgQ3ki
IrOeDdhTTudc7dL/WeXRkzHb5lbr9JehtiHZxCV2zQhDflfJHxUxmGpKkLDcZ6a7Img1fi7sChhO
uvjF9+q3iL0k4V4NmgqwucQEoiljPv8g3YI4sS8Y1Y9DW75zYDzrdr/pIthxE/1pmuevuDTkKskj
i31bVWMadONzVBTvdh3/jHQ7xhCbG4fMdnP8DxJNf4J9L0JULfQnPfMv5O25UGCSpLbGN867Ae4B
kSmbj/oagy1QKf3kuuVtwXJ7VaXYtjOrnlb0whsnVzaYuBTwwBAK0pG8PSdEBaOsCMFDQG3KEnhQ
qcmRYKg2oTHw9GVjleeatjH1vn+psng8KTzTd7kVYiErnZe21et1IVn2AZsgQxTq9d40s3ztgp1Z
e7L5HrjJERnkPU2MxyasP+JJt1ZzaN+lM4fXsvSPON4kTlkmtznDTQqzwbC6QNTGa6xp8c5zyn6N
gnjEs3vxNZ7UUFJWhTZ9A0oFidwbq6wiSYaj8SacpywATfWhBoyyvWveTQZkoJx12gal6GpBuFiU
As67ErW0ZGPR464OqCB4pyxGAGFq931jJYFXFwioY8vhBKudyHnUWfGbJFu1GlrvWLAfxE7YAz0i
BlkWCh2cObrFW5ur5MqTpT4nQ424kZgV7QpsdY2JfWWj2rsKY9CKT3i0SWf+fMIhwgEu/Pa8JgNt
38A1SL2TI60HW8jtANihy+wjvpt7zlPRzocQuA51/YQ79bWbqBS3Yd9VOc+Q8BFfxWfmiX5fRCF+
02jcxYlj7aQt7/tkOpkZRoMGeFIPV1T31dr13TtPE4iqA6MxBpC9pfn3uA1OtD/PK8OYsQ6X3hl3
cofGA0dHWOTHmsr66Wohi94ch3TVTgsTc3wuBngMel/eJdbAVDWrYueGgqhB6XxqnsNiqgD+qnMx
bHr0/SlPnmTVYNd0ww54gz8dTGypizqjcyfWnggzrPPY/ujt4mZSxXcmddpaUkwUXQtCpu6TC7Vr
8Hfq7cwOiLgyUsAEqqQYaa8gWfKsk+Fb5fp4ZjNy6lvv1pbmA/e9ZFvJ8SRb8zOyMdazbUpXrQkI
1lS3o9eQ9a0RqpuO8dd5T2X36qXgPvs8X+c4TpF8s0cttNoDht7XwmKIdfvyKxMmGRpR+JukiG7l
WH+nuflDc5x+k/gkWKIM57ulWw9VV8absDaNLYYR+jaSnDRyyhEpg7rCvJqyM6Ac89YTQ0huVSvX
uZTaOh2m4Zm9+XxkATlyeYEirWYn2yQ0Nq4pqokuxlC9cfBDWLOWRvqwKrZ5MWE7YCMflZvByVoq
1UzDuMpxCjdlW1S3mgq5BWuDmHYj/KFXe2qsmymOrZuUJqNV2fKWVA4WliLRIPp41mGmFmFTSAaM
Vn9jr7JlX89OTgakzyWMrcnZFrl/JCNgkioR+2rSyntO/Gcvg4vTFI2+aVL1zScIfb73BS2jLs0f
EKqCYiwO/NFj6xP1djnIxW7VrAeUvG0LCANMaL5Ja9wCSAPGLmt8m4cH8AnIorUZPfKK7IXIcyOG
bNOGZr8xPfuTbcvZVaGzMWPs4UVNqT0M8BDGsU9Ft++2d47ZPQJd7dagMwled/NieXPgrjSCYtsp
AtgGr48Hpfpp5B4xLt6syDY5QHpLO7aWH0c/uhS5e9JsRKDCS7V12yPdkcgut5GfMgnMKCFxO09B
M2Y8L2fvkUPYWdL7gJyjnbvChRk1eD+8FsqimTZITG6dBQgic1BqLukSFgIHbsLHEv2a5Yj9qsrh
ncRTCk1tUFu6BVFak/5zStuOa23Cr9XyI6wTDf0IRwnF8Ww+YCk+CiOutxq3/qMyxvc5nW5F5RxH
MX41KTc10fjtta/ZsTnjxWKJ0Mbazm71n/ysHvTM1HdD/N+Vtf/isf953vZNMEvcG8H4AvP/m4Sf
o6koGTXW05MPWCyeom/eza/Gc9cFd/vAqIl7U+aVEaJt0bPs+T9aW/+HndP+eOAif/mPjmj/+7Pt
obL83Vf8fjyzfnM55pEjNISDVwHH8e+nM/M3nfeIYxvAal1w4vrT6YzCFB2jL3hz11lSmn85nRm/
EVPlXwNnvVAvdOefOZ1xqPuzDiKW9h7WjtRJQEmjhulvPi2E1hDkXWmtwlgeI24nW1ADDzqLGewF
xGKsqXDX08T1XsMhbnqQuJaTbR1CGVTPmlRspn7gSqZuzepJJQ1xfayj6Uc2GPG1jMKdnVtPkcND
sCkjudcMWgvNGicZ/xImd20cVsKULk7ReF9rc71pmIPAfp61snuOl/wB3j19ZQj1QLsKQVOHGFVs
HWoS5PDHq3ajS1C9VeQsZGLyRMjESc1sGMo1vyY1qKq3won3RQaG2ZtDY5Uk+rBhPOhvVcLhsrRO
VcolXpCvV80qbri3ahaYW6B7QeQ5rPHHQ7qUh/Vt+sWmnnt5Je1d6vUn/I/QhPW7UVrsF+OuDOA2
fYqBLCTWvYicpauTIT0aRkzuUTzE3CLWunDObmTr+DoIVKIY4MUcN6lVz5s5IwWhEQaB1uofx+Gl
y31Kqk25HqNxxt0BaLGFNZBpsC0J9gRJLS96fUTqObBqDpIXIAeMlErj/yMFpZe3F0CwV6b0hzBE
8vWr8eLqCYlVJV7EGGHN6Pi5+IoTMjlOzHhySRfVmrFuPkjUP8S1px+gOYIFrreRe3UrMP/Z+DQy
3QZCY9s316w6pbQu5bIJhJH6LocZLTxlHWWL/tHpYPz0E35Xg6NjVBBML20WSclImMbj+W3lF56a
mICLn4nmflhCXSNRnJr8XhlltQVPcTXKM9VapMFqPQuS1uemi1OxtgBw5K5zbrOYvGjcN+vuoizv
tsuie6nHXyCr3iELoO31EEJx+G3zzlH3YVZT+h2p+pmWbvTsKTSOcqHRyZajNB5PDqKv4ZDNJG6S
K3rIXocIF7Q1QTybhH1i+/suJkbH4vWx7JyXQuYXo0nXdkKZus7MWlrEgDXiJoy04CbA/AatZ3zC
dEQRie2Stme9WizhV6vXvrPSsJ79ND41afTscmtelMf+hNNva0f1noM7ETgYE4DSsKY28fy1cAvO
TlU/q/ZLEuOatP5mqrhOvA5QqUqzG2klIcN/ghzVgEIv5EhkBXDKgihvPO9jVihrfjNsUmkPSE7J
ZZpmbV1XXbOzCNjl/byXBmHIqZBHR84vHIOuCdsap4CySYjaMAFkthnASuvkVsPD8nstpXqW0LdP
XzhP5uLcUHqQA4+mYvG5yzclZEhb8LB2IJPznuzcOF0+JAxTpOkvYdazhh+g1c7h6Jw0a7qdOram
5qhz/pbHPvHmdebpJe4RM97ShkaMp9M/KbtFJGkaSezcOtpd+a6l15E18sHNEBWVC6Y8spNDVRBs
IqlxzXA8p5V6aBPQe1a7ti316HrbzLchhIVNs55MmgDcgq4l3EPwyZRpBqMzLe3bLI8mdtINTuiI
vNqm8rKbuu1PMasKMMtXO2O6B+JIAuCGlonATD8I95J4OqoCNpayWfKSGR2i5QQ1I7FCs+qMpFgN
hb3Pe7nAbZ9tpwFc3cYzS2qkRc8ZT+koh40VjfFzlSruJhF42JCHyLoM/e51sADE57K6ypc68SUJ
XbfccFu5nYzsRuXtjvqbh9mQD6U2cSgo+T/rcuQFTlqvc6v6la3jQbeVKs8+H5i9NbCCyYroFb7K
YRliD5b1EqcmY15P/UXagz6LYu4ccTNWKzGUaj0pbkAq0rO1o7BH6faEfcMfTnNRJxs+n240Ga8V
cboayhtuKfLK+JUh+BA0qRwFzzdG0ErFtM+l1QCrJC2Sk4LbLh1hKSYecrni1EJ/DNxpSrdRc+bT
HHRjs8tG8OX1+FAPGsRKE4B3H5O1A7rea+Wlj+JLlJr9Qccb7BIsbU2mI0dsi761gVSaeMQGRmFU
niYoxEAKEBxPZPA7vEFAUr08mK30xDyNxFNxOFEznTfZ5tfPFHg7vlr/KovpZ+ocUmHv7XJ48RLo
yWV0W4Z3ba0d2Wly8ChjjfBxWWw7HaHI7JYjUBdv+iybNn3r8njtiLmYzo+YQ4Q5WN2h7HBZewMI
UqeDY1sOLlmQ0SVNSvlAak8PYVJCw9TkbaswPVtx6G1r+Jj5NFxMlA0fgcmcpg+RdJyITALUnFfB
MslPoA4+yLZsnbC6v/WsHxHURdA8dbPOSBVV4uyk4tGT2hsbskPSEi2vDCgtatbe7BYYPunGQOcV
rdi2hUEr3qwu8rda7y3e+pvI22XmNK8Y9xdIImLfgICfD5xU8AXl4WMJ/p38enHudHrrYwLTEFzt
NRCpCx+UHwQx+lWclIqohUWj9Pzgk2jwXPgO7HTLbWJPB6vmGMxDKwY2LYhAa/kUDNgCRtvSdjG9
JD6GvT7EycGa4kKH7anI3E9i3F9xRUVO7aQf0Vzu1EgoZmiLV7zdF93Dh0/2o9h6c7olaqyeMg2S
YZu+Ffkoti7kUchVergSvR7gEgnSmVCRL4bA5yinEntroGEZsKLWVYbYEnfTc2uD9Fd6uGswvIUO
GgtDF+mLnn1UPl+6KD0bbrfrjKcpI0jRuTp/Uc3PTcf5qjX5CXoZP+gpLmEI7MjoN1ugFg6OTSXX
rL62hfBvYpPgdJzCZ9V5nV6VBmh2p+KuSdx0E5sCzmo2f3mzQiu0cwim4Xc3dPvOIGLjTJynYPFJ
LkIsIUrnh2Aa4SYHLbuzNL53VZc/cZ8Wu5GdfVDL6k3nUgzYqaYI7e+94GClJECubh86zQ2/lQjr
APiTfguv7DR4UCgI34LvbwYWW6O4tm1mbpvavnrSOuGe57NFz2I0uI/G2LyUnPRtjxdOl5bSolvN
1n+Wicm7JrEaHnTKKXDKgLvhOJXnlb0j/j1utIZh0AjtELKBr2Eo5LmdpoSdhzYIZUXjAydgLfay
PTxiRqnnuucS6DPX2Hdhvc0B3/8QLa6gZd7Ts8jcpSEfSk2Zhyz0HvpO3RpE81kauikoSmPBlTub
BKIqpsisXbcORVXhpH1VbsEJPWd7nNbkqAhGz0l5J30DBPvPjBJXP6yaU2Q19srRErnz5Mr0efIM
ki8coMeilqbNsTef6hr0L0+cCqJ6idPqZFfWNyHYiedkOrntxlc6V5IJVV7wpicNHO+yuLE1VEPP
briZAVc3ixlLbXaWuaegsJCsUn1zrJvorrI851BrLsfeWmxyTd3FdkYY0COKlQ9mT3mBtsPsCpWj
0n46TvzZTSCf7Ii7YuH0e8sii+dqJkje+pmZj8rA2GTBCBTJkOw/GDoLP50vvdMceLsyxelhQryF
Jt7eWaLQ1zPc3S017W4A9h+mh9YvjhiO4PD/ApXFt6MM5c4wSKqIBp4Thu3VnHlPrXLIDmtQv7u8
u1tY9EBbMADtZYIr21bRUQ1cgC5EDKyrDquDqH/1TTzAZI23CTkm1p96BYmrwHSEuqKl1suvayPr
2q/Otcd1iYViM+nNDSmipyksnrPEehCeFBtA1WzV9+y8L5EWnacIljVPLR2o6ALqP/Y6nDEvZOVA
lfVODLskzW/NpO62Zm5+7Tn6TLhHSRevzNZ5JjPmANSELAEUjBs8JHRoTxsLuFbQ58wEsUW1zSym
G3q4uZfKiAG6yLCIw5WpevOldE2GCovZC7ZVv8J7SQyuYFnexeKeubtZp4KS0cnkqYHJdeM25bDR
RLoW5LGDIYtrbjheQoLwXLXAspuO2SNLoHW0bbhNW+cmzjmVlCTCKqN5cUZW4oXT7Jzh5xClwFIX
t0sfRi8ZFQy5pT4noJGIfSplWabTl4TPZoHF3hXdyXGbq1GA3Mkqbt3TnB6Khq6tMjkLFnvwI2AZ
+s2zMNiczd5aM4ZTEukzN3DzvuJFHiKlUc3lBf5YUSAk7TtTWi/4+TANKQ4koYt6F5b3bedaV6m9
51rsrGj5IAk6AGyxCtAoVbdLmhD30TQfnDqS906VIz1kyVeeE5TNn10S4GxIWbjrOZgY7XkY58W7
SibNdmt3i3mppp4FjrNHUD4OGw7HZfk8h+GV77fRWtZRhOLABHnFngQQ8YGw5SOrRfskwxrYm8pn
QMPJlcGdWfyBbZtngFvxVPcVg0FYl1z+IAwYWstNGVIoYHYlZ16Jdtko7xkvAwGEpILt3wW8rLKz
vm0d5/tUYKBoJ/zCpncuorjazUNzpRQmmHveZyvFG5vpzs0cJ4TneGZOucLzEYNvwtpyJ5Ss4VNs
KTK85+IadmWuO+shezfa8rlz8ZbDo7WS/OpO6CmRdO71cCIOyrZ7h6SwztP8OOjZvMsSe1hRhhly
vWNtcxSJeC3lFdS6/e5M56QwuXnlHifptsBPzsGzy9O9ambcO2l8GXvuaR7DJHAAdsAdzU3lgG9s
EvIzHzvuQ25+24qKDVu+/X/iNbgkP1psfT/lvy7bsR9VPbUJwYt//9c//W73Xd18FN/d3/5Hf/qa
7t9//XX0Xa0/5MeffrMhoCOn+/67nR6+O97yX//+7//l/+1f/q/vX//Kdaq//+1fPr7IShO8k23y
Q/5xbwVmjAXQf50ZWn10SZ784BX+/Vf9NSy0mBo4eBDFWbityP2/77vs33D04t51AVJ5JIP/c921
OIJpNyPrRbQL2BlLqt/XXab/G2RXlmToS7Rawy37Z9ZdJJn+ft/lO6z1PWLp8NZsj6XbH90IngWt
rx+If/SMdIG0FM6y3CO2I2Md8cWPNh2cFLdDth4bJC2gItN6TK2HzEDE7HJno/t6AOGr2ymhry2b
pJFV6+zQE89Bok4IFQ3Dqu5wbaaqXJSP6YyKdqfCcGCdpMZNrGh3h/Sc9R2WJe7W+cTtYez0Zy02
LpWpxCZMWW9Mc/IYauYLZtl6R1LmNrGwE6c1PSWzOEvbevKaOtqrxDLWeVZy5TXixS+wkpacMB1y
QavQe2MYnFnu4UOYmnfRa1gYZYY5MnnrvIn6olnuO8VR0KhUvvb9lHArX0xyEkNS5G6bNMFZyxar
wx24jYRYw0v57MzEDKIwVqeIDy1veYFZsYMcaquSMIG4h5TBeUPY9ab3i+O8NmU/7IqmHDezSC8l
vus0I//UANcwHEjljO+zdDCJ+uFTZnc1hCJ5MphzIx7Ya5I6PJ39Or4vxTPwzWqDRdkAM9Tfw6dX
67hj1zVZ5i7su5uSwitkILwmetsG5H6bbWGhHuaypUstPshFrnScodg0erulOfAM/Sjc6TWmYuUb
912Xsi7Q1Y4wrXmqSm879c6DUS1HdLokVrEAVt5OFwlByWnfoCoRqvUA/8OlHFugNrp5dKvUfWRZ
c+kLE/j7SMJs0Je7qMavCCFcq0bemaLLYXNRL1D1tCm0CUNhGnJWrGb2DP4TxwIz0FV4BiWOX5E9
wWgaFitW01vrPfNiT8gZbcmCzMWDQdfM/iak/n0ctVtTz+HJFwUbTNwtlaaSfb9gQx1k+F0aU7yn
daDmpJEnNxaB83Ul84CDnL+9RdHr4K24AACyB1WP20xCKvB47Ujv4M/z7sIwdexa9qY9Ep/tb3QK
LbnT22fiRywTZ6qtQi/9mnyLu5AwqLGbd3lX3Gsl2DEo7aG8S2yIbTn+7K78omz6cwpdtaP1aQNn
mQahsad+RrN3bJ63eb7zdXmtwq8efnBQlQyc4cjGT6ScwkPGqOr/sHceWbIj27GdCieAtwA4ZDci
ECJDphYdrLwpHFoDDmD03CjW4ydfg4u/z17V1RkJ4eeY2TZSYX3TnnmJp6s83+vgCXg72qupAwJv
yoNeFDn0KUZor1VvZUpljOUZm9yZPhUkYhlP7TouayLLcf9tluGHZbmP9SDngEUCjTBjWQUaIGJl
l/pD496NIaQlT3Db2LENx83e6nkRrkVGYprkVwCCjgFS2A+tyJ4MnddrM+Q3Bzr6qSo7YOqhc4Da
ZBzMiWDNiHDP6mtfVxV4UQCMaeLvo4w4l4u/uFv+ypSc/kgxx5yQPYhEfWDGwP5grKChf5uxZ57R
Sofn5f/S6pQr5e31fvEdGa+aH35QEPY6s6BkD8c0bkd7GHU8EczsKe6bc2hh8Kw77qFUhucuY7dj
k/CSUfiS5xQnMX3vbVXdtTbljCOPwDIrvtIoXFsV0au/njU8VQr3m90JXxGqeV7SURruKPjBIqO9
i9miwagOhlitWfGunbBpDrni39L2+d6dly4D62WyZmj+wxWMBxmmq5cNe7w52zyF80b908Xq06fS
tTB4p90qUwWyBJsDgkxIuOHek3ToyT7o80/AeTo9r6SuHbP5Q3JIXwMxPsZ6f9dOMfO++z3m9kfh
erD+ib6F6tNTVnW2vUuS8eCD1n+e1DXkS8Z+yl/O2Mb+xXiNDetHufEVK6lcuW3ernjieWv6OSmu
bLufNtf2Ux8Wt4rDMUstW6zBsrInjPZeU5uc5yGzTPzqamyHYHywKlPsYvj4AfhD/kSsaTuO6Alt
Tc6TnvjzzeyGSzMq2LQYiY9ja53qgl4CzsMHEXOyhPVgPDtVfMpF+tCnXQsQP5qCOepvupadGPRI
RFk4YWLXuRkOScHU6jckGnsWDSsNCPTenyUNR9FVJ2MP35ivLAoz+hKnkf4GSu37hado0iVMhh3L
Z4b2cJPQ+TbKoiRLgwxQD+ZJQqPxPPqNWEBD/WReDUe80hohMq3vXuqh+TMZSAlDpp0pJmHgksyD
eUPDUt83ax2fyJUg7ZuHY4e5aYGwxMZnaKXNA+1csK7Ay4SEyIIu9GEeQ0IhBsvTzYdulocYbayR
OpXI3qY5S+o2LPxNKbNXSbXFw1Qndx7fU5PUSW45LuORtx0w67AySlbpjNWuDfHJeyYvxlFts9L4
9lzkC3yNOPWPrclpNpc8dmUbnmuAeF2HKbvwg3TSmlM52IGjEugcxrBOaxPks9dvuJKyQ22oeDPV
Sh5A4ITRs+EljzZJ3hW7j5eeOiMyR6k3/lHJrUJH66bqrscUDJvY2xUVxaUUIJygZgbmEtCZUwLI
tN50q8gvcTQa4TtInItgacHrvjsUBjRrlX74LD4rMXxWNJnmtbpmbXKg+kXBLluLZgkGuhjRKlN7
qqPn3nNuaB27SIYX6kUuRejyt9G9yffayxk4reyOtJ9NLhTMWEqnVdP268ikhtCt3zMuwKDLqxe2
0+xs6T5elVL8ZGP2gFOkC8OPLNwyjr+A9DqyTfgzzPSdIX8zPBcT3s0rS/dxNWS0R1k56omAcJnL
5hh1U0M5Bv81+d8UZERYr2Es+857pDfroe3VwVoSMGlnAv8gdcBUsNgr1MGkM9FKVQ7dQ6DixE9D
0l0ssCILOHufOBZjRuUxeNrY2ceedELKcid2H80igwXOYD2EBiDsfu0yYh+xz/3kCEgsmpOHLnXd
DeD/X4HD4GK13tvYgPXIuWcxHJIwSpEFcHOzsrea+GA4DLhRl8rdQOa2UcNe8NqK0/pdL2yYGxWh
6d76JXXDgi3K3toZ6CNnK5QKKtfSpUVmtNgNyqnjlQNjjkRPK/J33RDg0jlcDqMYdnSm7azS/EO3
SrzJsvZPVqdgVEZMcmSDIHjYH42AWCr6yVmHleS9XDpBgRjHV9+e40SHkaFtpeDFC8iFxrXeBG1Z
bmvKIA3aXufuU2uJewGHYXizLA6DkcbBR7y6FqaJoXFOwoLhEXomZVbuyPDsnwdP1DvDCeHaR6x4
Xoe6PY0uD51KFu88bn14ivqmYbMz+8NeG+IAxRDRRS/oxHkdJiTM2civw3xtyyJwWG9EPdnucAKm
ifM3LPAz6v2OiQPphQccSNCa7O/dXFt3nbLNY9tVBJzsbQPyh0Vubm81QxFHTyAN98Z1cvFTGahU
LQAMzf3oNfHRQKTpa/hRcUQ3LgtgewV2Z93ik35OIpBtzrhpy+nRRJnNpAusG6i5N0nMat1TrpHQ
sHz5iYdKbLIJd5zLo3psW2MXoljyBHrN+oRjXU4TEwY76pH0IIzltVZseIrRe7Wna5jgKu21g6e4
AuhUP8GqI/jGo74rTgUpstVyV2ep+TtTFbAJMyCadiJeJ11gvSu+tFzdRxGPVRw1RweBZV+O9knR
ug2LBRdmrqMUaDBTm5QFjMx/dQHQV5TGMRrB+Np98cKZ9coXRXMyCefwzM7xQoEXXwldnWs5W2jC
1AdDCbRWyZAgmYiQH08nGtnd9EHreX1XRXmozP5s28OF/peNnZfzzS9YzozK/GzIgSwaMoIs3Jx+
pPIC714rEGpZwNicolb5gL7h+MlbnLdPg2ZmAZ5YzucOEHmnvKNT4JY3MkgLLGu1jPb4XRNcQcnJ
LnAUWPMAjdbgjGYrv1uL0fwq2UtxqOfVobFETnPOwrq/8Uod3qFZfI0UFCf0166aiG17XDc0OLhZ
saknQI9T+qVGDp2x0VOF5yzRzOULzb1bYaSccCf7icXnT57g8HIdHNw44VemyZbKCntE6zC+H037
yir0w6bZZiAIvi66FpYWHY1qxE9sYguTZXGgmYFT8AjiPSp6TOZJxeGzgplzNpE1A3MuT9WQDLsR
8Bz6ljccOrg0tmX9WGKM7wepcdHErdiYU1JvTY/QfhuNeO0ZXnSnXTluu6UgoTr0hvPW2Vwmnlm/
1BClet96CmvjtQQz9IhLql01enqt4LTmY3QuqTYQlBAo8ms57bTRc2lGO+jLu8aTQES1kxORJsqT
a97Kc9bMj23t7jyCMRgZ6pdqUVHUdw2TbIPc96KhyGERPSgVXrE9AOhM3xF/8L+1i3TOASDPfnyz
fVm6BuxPwJSki9z0nXTBmz/ltALU9w0xUw55qKTVAR8KDbPpFcXrh1Tvy0xZu0bpZTJUv12RHSeR
vXjdH9Wj9leh/LF9IGk2bO2YnKeazXeTy3clWGqtaitPToP9RUjQAgv+MI/Eviz5ptXThd5wVgAq
+VYOT4iwD8YBq4w3/JL0cdcJKwR8+P63UXOFzeq9Xbo4veoL9i4tFwWr1wFfIW6/4kbs/TjN9TPk
pnAVNUtEMuNldZ/6/rdaqB6tSytwYejB7LUs4FrnpHcs0uwBSO00YWnjJl5ZpTPA0qTmgWpwraDm
iuJXJXB+q7ic1rEIi61w6K6nNFIv/DawNPsQd/Lb4HhJlu6nx9FQ6srb1vWgbVSIDadhlLL8HgBo
Vj+LmSmaStGD1Zxp0Vg7g75UURVfvnLhSLA51rXk5Aw0KXK42Hcml5nqo+v/LeP+N8s427b+R6bl
+jP7/NP8d3bPf/yev1dx7j9MneC952FEdUFGkvH5z1WcI8D5+MLEkWYtMft/5oJ0wj8mVUgYBxF+
/msuSLj/8A3LwZSmk5z3+Pn/n1Uc2aR/cZ6ZeN485miyRnjc7MXj9l83cdSqic50OmBfSM6zsprT
LEFJaaHU1npDEmSIPG1ttk16ESM4xgyPdltWVBkT/V3Fmq9/1r1LgdEMB9BGUctd8Bu9wessiQCi
ZdFwYQxr7kxaTGzig9yFCWQ1iCNduhVfQA/715ygJKeqfF0MY/WQazDcxg2oLPMJmeYmMJvs/JS3
/oTp3x/8+NkpnI0WhSVTlRiCDLWnVFNGtimO9/5AA8/U66c5nsPTPJbeqmGHtQvn+Cj860jp7Kma
2dZb8+htarOeHkNZ9UD7crFtnSqk5Yyx3lVF/mKHE9QPtIpLylJypYgnrgZPvXZ1lRxHK3yHCz+z
EpjGPUa0eNv25btJutxCXj/FUXWgp8c44f6ubrQJwbkso3ybdMZEEZX/a8AkP1MNdWcOXrSJnX4+
lOHi+XK1/C63KM0rMF14M7hpW4KRa5Ih3ABDnLcVY02QJhjlxgm2WWOSNYBxf7TZt5zBvHSFxsKw
9CnGRVCwMKFmB9HM2dacIf1pIQA8VR/HvpYkHObfmiaoneEic5epvDNUJ4LRxBSsN6Z7mu3ysQNL
ufNbw8AiTPJ/orMVBD95T/2beqwhkIb6TXKsYVRTYRXyQgK/nnNHAGk4ODD+VnWjs+fiUkh18HVM
V5hXGjMwffNlCmdWQ63+k86cVec3Tn7aXms5UaW9PGVm/k6vxHyq+tF7cpJXofL8ZWE0PJTGtOt4
5jp+599rrak94la/nwmRXWhXkEFD3VygV7XGEuO3GZRxGZXPTrPt543bDc6ZI4Nz9uBI0Poq935a
7EwvB3JA4vnecnn6Oobmo32y/qgH75kqz1feNftqFiBTiRWDaQWB3j3KqsJpU/aHRLZX1XnJXaqo
53btu/QvFHQDxCrx4FKAczjomsUPM/mlrlnveEO8h8MnuES1IUEv9hMFPmBynlxlJ0FKfnyL0eBU
TQOpUc2+Tr0RjLIfgqiCBzSK/Cad8CNOrWVllzy0+lzc8gJ3dQLlJm+1bpPAo4qQyoZWA0JKWTir
n24Ljo9TlTkwG/e/qF1Eo5bS1ojVRz9gGHBbwNkRftJUuMl67hj66mGA7uQlp8ITQV66BlUU/LUe
Ev9uwEi1JomwnfRS3/KPGAMBO52NITYgENTjlla2dmHt0YrQCnGXR+q+iOrLBBphCzIXObHaMs0F
medqR1sfMlwqDbQnmMBbDZKBigBI5r7z4JUiDZY+iz7nmFWZg3vpi+zVnEltZ+QzN22UbcsFoh25
6jk3yu8aFMfO6sM7uATochH5jjEjs9trWnmX9sC8o2afV8NStaBikBbUS5ZVHm5kb68VhyFE9nyf
o4RuZCnvx6jh26TtS4WJr4JrCR2fElfbDtHJE+IsncijA72Tn23NJqOKXHvDk2+vRVu7i9Wt883s
pEodeEbpv6eli1vSoNfDbLDjlPI4dVc5DOGDzn6tNOc00Kf2OU9msccDiaowb5w6Gm59y0rUKXUQ
3iVYWW8swIIsZ5/le+wu9eA5WQtGDTltmyGLggTDLxYreSoRYPFRiphTYJ5eCsTcTTWn2TaqmAM9
WsLWfmpsbJ2j0QzDc0HU78k7Tps85F6Pxz/UgfqsEqNtk/dyL12m1VDS+NbgVKRvlh8aaQGxCPmH
uR3McW2zDG4GpP9m3rtVtI96zbkiy6MrWJvYwEZZZtVRq4rwoGbf4UCzLMhF2+yAJO7UNPgflIFR
mVwcPILeb2UWfcSw41eq0ezHOq5eXC6qjFT9GhaUTQ6v2vfUrVJiExgF5dsmak2RHoYO7Lls33MD
gBcB13kMD/Nk7eSUvbn+/XKUr0OejQB5dXWkfID3V3MGTbfr1XTXfthzvTHzZDezp+wjQCRhA+wk
2Ul72E4jjXmS2o+8mHZjV98nffhS9HhZCRx+yPzIdi0AlXz1ZX1mwDnE2fzU1YKF4I/rEMbBG70l
QcPkL7R+pWSp75M0X3tYp/Z5uEQmEDr6ZGMhe8TIH2rRQcxFEYkb64FamO2waCURogmcjRjeg3Fv
LHqKbYtw11XiVA81GVraAvtFfRmRYXLkmGLRZeiCqbfpXK9pDzFX5aLe9DguqErYxYuuoy8Kj5hb
YBySJImoSpIrLzJEDaLMY9hYYqo3dlNtx6o9Jot2JBCRtFQA5DBXlcZePl10JspI8VezWg4pTAal
FTQF/aFiHbYwQxyc5/2iWdWIV/aiYhku7cWVoH5W4hS1LHBdaRxSN6CRYRNAMJMCPYyEVbUoZJN0
nG1M7+OKwBCL0ng/FsCOeTNDJVs0NnJI6zR+Z5uUbvuBSCP/6g8fWQ7xHFnce3cXvY67grJHFLwc
KS9fNL1xUff8Redjcn7W2lO66H+4nFxgocV1WLRBczZep0E+9kzuDOgsmpOKIFE8vZBdAYv4l8aI
2Ah8KMA7AQcWFVINFMnMpX+bQ3VKF6WyXjRLB/ESOWrYwd9zAL2gbJbGzA7bwg8iRLuDqYf7yQmy
RQ/NJJ52vGOcj9BKvUU1bWPxVqVgTBN6zoh6oa3CAPJYRLL3VlREU0GBwMO4QFEMUXAGiGyZJOh8
uSFyfrnLjGEzbFjGWUgsvBWB4IphxF6mErXMJ7QvrJplYpFKeNsQ+ExIdg/b1lOdJN+CIUfPGPfV
MvdYzhLVZue4TEQy9oDUMiSFDEupQ7dA2rzJiDY/fZmnSD2yR2XCggXF3uqvqYvxq2QMa4dh2XEk
LBoz9zu8dkJ/8ys3203LBDcvoxwjnbmMdsuM16hZEFwACacxANLsdNQVCI5l88CAmC6TIqKQS+FB
90vFwYMT0Rm0VOE68tuKZLNKlLqU8yvNRUyfPCEfpua+qb+c2o9hA2nEIJeJdWB0nTRWi8hzGRIC
HTf0i8YKOUn7HIc+O2PooPCjY4M/xVlLnjrWYLZQfyCX9yxPe7pBQELj4eyrDQtMWWZqU0sirfwM
wuA37n2OehGLPWNuX/rRLu/gTaA+qXPBd7t0O2NdViLaQ7Hw2DRJgnh1Vzs44QSvJqcB38xbC+vu
iW7EH6X3L+mEUc7S5jrQMv1Ga+BwUMSSOyh9ozfSYEIjYNAl9NQrOzrTpfxIDrchscHYHQmWrZ1z
aJxRrFqnG9kFwHQzQSKxdOJ0JAZeXk4M6EfxxK9ar9tw9+fcpSYurs5kwOh5lWQOb0FnOZHOtsVx
TLC5d4Bz1/5bJvvx1fPuLYUOVs2jjvuonB4cEEW0A2XrdFRip8+avBczQ8qc2Udl0h49QdLOrGxf
a0g5ee9QPJwAcZoc4WzFUm9ckFU9uRklKpywn0WKNNLhgCyMSh3o07A7wps1/CfgS+kWshOgqR5I
cbvE8FyvPcEcfwyn/CIBTO3HKtz6de5f554C5L8+4yKGxF3Q+b0355a33S1iiApz5EosFgQe/DkM
3IzvZNc6v3QWPFAaGh6jmVSEaTyhkMl9mQGpsXuIYV0dxGGdBGI4xPTW4fbqw1O55R1n3sU6/eqk
6/qNiyJxylr8fhl2zagb68CRrBhrnDtN5Y9vE4hBYNBVf0dDJd/LgdQ08URIiknQwBfdtLoaYK/w
kTVUCGWcdLFVF7R/6OY+50B9GJbimIl/m1f6JzPUaMcu+udQhvo27txPwT56VVdKkDem3TSpkevH
/kLHqgfub3BP3Tyu7UlQ9eMOAGCkhTKVmd7GRTXemAR9yUzXzo4IQBwIbXzWREJ1mD49AdywQJg2
9x77vRlQKPoOw5zWzF+2nT1pjnRPOozCzoOd6pfJJ3Cn6BgCnB64tYjsh2tkhiNQ9McZRzgh0Sze
NguHVBtTKnYwFtb9gFN7OdnQiO7KUb+G/R29VvJmhMMqcnJ/K5e+UibFC0Yq/0zeaZdVcYWpjuW5
1YS/A9F5WGzqHSgq3smhpIvSH3B+uMlRTJnc2zWUInJHu0zOX3NNHsMhGjXWI9qxX35ThRxt3Xg6
AMkdNr5HqbjAw+vG5tHwsI4VTflFO6txJt8NFotPYWRIPXtZceOsbBDCGH5tK/to7ejAPbFRA6vm
SQ9vRZg/smIIbCfF8ubuy8FP7uOJocKfd7ZDHUpHLAsgmP+iZU5zaAsx3RW9OHObMLSEPJQUr8O1
mKyjlo/ZocczQVCpXEsN13WbxTTULaPNXw8xnK+3xrVoblXOMZqqeGeP0zdnl72RRnngpg4gf8fo
UCJAW6IRF6bDbGUyQ3em/mOTvl0rm9WiVHSeA6K/lkZjnKNo2i/8n8xX049dJy9xH1cXLeEdWDMj
xE7Ub1DTue7TTeFwHdTKwlGvW+W2iCPebiOO3DmrCAdz3A09AJw5cOv/24/9b/Zji7vrf1yQEUDM
4s9/eyjzT/nfy1/+/q1/78nMf9DPspAlTbEgotz/5Fv7/6APBvOZZ3gWezJ+1/9blNksylgRubpP
MwwFMKyv/hnRFP9wBZFKlmTm33a2fzr2bv8R1MXsh0MQB9/f//9vRZ/fypidP3hM4Jf/sikzLOoL
bI8+dsPX8Xj9C0GnBRmrzcqzVhyQt5lnfHkqJhJtU+zrle5FHwhrggeB/6HCVUmqEOsW91f8V+cB
tinOZGji4BhyMhZYyPD4vzsD4YCMfVWCVcTKHKJ1eEBT9TY78Y2KAs6i9QAIzjy1YX1NprxZUf77
mxl0IuIYxfYGmN59wpxCED7/EIijjSzBA9vuLjPBEo5682I603sUso3GP2ZqmLJ96nyBvKSrJTHV
oI6v0+6Umzxneq/N1uzBmGZxFCStdoU7XCJC4FLSor8icY9NCamy0z+dKotW/pL6TK0Xaaq9whhE
RHw+puHwEzZw4nA++wItlwzVsTE1XuSkOxMy2yu2Ttzg8OLWsG8gClvP7fAUz/Eh0Yy9MNoP3Scl
XTbWnjop4jq1x6FDHiuOVRsAVy/FhGfbiGyqeLPq1nbWY1+JIPRqQTLHfFSj/6cykVfLAWd7SfY7
lfatrbqTKXjG1JkkWJ/sEfAOssQQa7g2CX2vJnVgPgMGhyraIax5hX1g/4EX2GRfSMP3Q4Tjy9cT
9J2weWzQZ2q/XHNpXju/fGo9BW6P6pUm7i4xhELyL/FSFgQfMTAiETisV+EYATVDhqh46oVuUy4O
JYMYEui5MAjt1OflHF9Aud3FGFhQH1N9P/kuoLk2+laVvltcT0VqV+ckxbuDsZ1SDuV1ax8mQGrL
ezNlHOBZvSkt9DU/irf2qAJCos/NAwP1GlAEe52UKBLVDjMZWXKaFG0srDqkQYPsij0eDEkWIybA
53hJoJyK3Iv9Bh+Pkxe/djVTsVHmMR4pXsigbSLbf3M4f9chMreBYu6VBJPCLCBL8NoY0bX1jF8K
HuOg8+u1BO20GkLG18nDVoSY+5w4+0aiqcYaNZqp9VNPzkda5jj8gSkQpb+3Wn9PyTnTnnZJawE8
27iDwNPeMY7GRfFRVroeAE67D+Om2/OeDOIZm+WkU0RSOKWzxMM2uduZ69ZzTrVOLCvluI1pkJ31
RBq/jTmLjeKV502/wX64Up8ZfbVWF185X/t3sUtmgX8Oqd2kBjEB6iMK2WHQXPY+2eoZBPzAViWv
Nh69T4Dpo5Q1WequO9bFaRXoemyDMuoukMTlqogIRPmFHu9lSjDFawIeio8j+7JdpVMsJPgdkckN
NGZjshn1/rltKIWcm3SbxkyQmu6eStgBK7tllvRAMxqJbgaxIrwZRjCivfvQdzF6wtnYoek/UXVK
RE6T1FOQ95sM9OCcEIPJFcokiQ+WLOrBsVCZ68naCrPiCGD621Duu9kxOfdhGrA0wkZ0a++zwoj3
ZsPVwOexRlmL2ecTtvU61nn5JB9kQn1pyR9J8KVdVpuPVufgpgknPv+KFiqDXlfMoiE3S4Lt99Ez
4qVlB34/VJuDIzyKz715oDc34phRPSxi8qabKeaM9BNvd8J64EIxd61Nv/zMS3wigzVwj/In1MAi
yxibhT6X8Y609ia0+pomVD4gAtOQW0z38NffbftYBUvyeFNER5KXkCpkf7XnEM5QBZ0Y2kR36HeD
Zl0K6Q5r5OA/fEyp4164C/BxeIO1bnd+H/12GgvOOOPCrmy4FM5nVlID4xiCbEnX32rSuQGOW1wE
cf4Z6SMtx3w6WGp8pGkujAbOaan9AYAytgbNl8svVdP4ALLwk8sJeePX0LpXrUu//ITPriij3yp7
l9xoq1zpxBJTjBs+J/K1tPIP+qE4yX5Olbtnq0Mp1SSfTXvxvlY7zo9YMFXyVXfTgyiLS9pltxjr
aeSKqwwtJqAwXPVj/5qAX4/q4oLlbsP75Guu4t9i7u9Ed5eXYcae0XgbEC7dknCMG5mbeIYNXybf
xswSpqmLKrA9eZ1ngm2OoiKtzfOTU3yLpoQP42d8LOlXNXHNKkD6ERe6dHbUfw4rZ2RD6yPMoC6/
0Ez5lTUuG9OWAqmhfiSImLf1wRovolQ5a9DhgeEYvf5MHzLLoCj58jLyswewiz17hjHdRh5WbuOP
ZcOiKhQwM3+s3tw0fdI1xeNq6Zf1nTai3b71AxnirmQCUZTGbnj+4sxJAkCf6Voutdtdi/HHvZlE
6KpRS+/ocWSVqTDT+KxNDAsLjwqhKxTzwCTmVtv23vPaZyblGJQ0Zo1S9P5+8vxLbN0M2c47S+4n
4RYnOLTmgjKKR6AIUXv2gT5SDSUvQjWkUchxbjkl70qHNi4sc191hExQec0mEtalncSxTUjxiVst
cBOklbnVTbzOHk0ca8w0FBCVFYwZSGEbe+l4ienZYCQk6WGqO9vIsXmx0mrnV7OJfqYGgBuZOuy9
xsQAj6et1g6izc8iko8qT2ICsJwpahlf6xT3keP8dDCwUb8IzIQ9yxQlszer4R1h59FwpB0vKvZO
xyaxa1HWeUWlCAmrgU3WJtGtvSqeq+4nZ+O5L1LfOA/d80wT9dZyihazMYFKG3hUMfE2MjqSTUM8
QYfjZrDr7BNSfR5ErxRdEcjjJ00aZFE/nOsU29gkW+ts0g1BvMdd4tKY2Obkaoekt8oQChuviWth
6fjbkneRCmrstOYzBmyoooqcUIlw1CZwuy0WPh7HOnZA9Vlf/Mfoieuq/JYAI3bodSdpfteVaPfJ
hJ+sboR3kaF5H37BYffREmOag1V9HWULx6BK/kgj5eLhRc6Wm5Bew6rEz/eGC+G7suvm3BgPxvIs
ODjQ2NnfcSwxx8Uf12U7Epfzo+GHTD3WvqrL8lCIBpcBQgG4LMu+43FAZzbOyiiP3kQTBkg9H7Hw
aHbXkiMdwNScgUkvWncHF0iu7Q5P+sDEt2fRsv4rNYxOHRhGUWGNR2Ms7UdlclYKh+w7BVJBgHUX
6l50m+SdUN+JbfDKNTiIeC3rZJcXFZL0b/VhET1ZWfmplD7nNpLGnnIfc54ySW7eEdfcezgU7YYV
kaZhtVexthk5CcGwvqp6VGREFVnMiIbVqR7uZJ+8EXYEo6M4OimbXF3TvbDIpOvDzHlKTatlOUjq
dC7s+9LEX5ovCW7yVqukgSBWNVScFvNi4B7W45L2bfLhSc0AE1ztTTizddFrzkwejhITCzMYtt6g
MxnyYEanyoadvfJ2JG/eosILmgm6eCRf9Rq3GPeVDZI8dV88xvSUouqwBDAOqoq1UKa9lBjggxkw
YdNmp6hXZ68Pw7NweDgWjneDwEtB6/xL6Td9fYmj30FeeUwsWsI4FvKecp/i0n4KU5yuaRhdPUFf
MUJAxASdwClnt+yEL4AN1xNQwkLqC2/sneUputuzHMYeGZE21Krax4nc4YV/apMXZWgvoQM8LQ5f
SosUGzLFuKl1XMgqIU/gxoGX4LjWuMPq2rzWiTinDV8g/wgey1hl7fHXqFlWdvOvafHbvEptpUdi
2Wv1z4wuO+D0gqSd5ADYy3tjtIkTjxh4fClw+1B81ermGjIdqIuyx3qgrJB3AHyEJIbvDTWrC6ZZ
fmPVhhydjCadZMVrlvWvVNbdZ0M4HSSKGHkivpUYbYt+APrGBYdd/ZpFaJh4oIstC92TVbr2blYR
FW6ENSl8OyZ/fGz7R8Vlam3oaktxdKb8jmh+qAEtw6fpg59WuceWn26tcFtAuCPJgst/IVREynic
FbEZqrVoMqzYILJeQR1nxtsM1Iuxxz3r7syHIeEeQPba6JoE1Jlb+44+Q77N/nNh2K/UH9HjSNkG
x0CMwry58sn75MGPLsgWNKvD+6jlyjF8LHVJcmb/u4Tqp0+dDPcOvv2KOxvREJpcWM32NpLuW1XO
7tan9Z08JpCfxt6WaCN7u1eP2Yz3zvX4awRJKxrD1hiWbhlhpLuYF1IksX2eB/OJu2C4GYoIOgWY
pyh1BPLKNO9E4q9ik13sAHwhhJDPMZVKZ4amRXYkyJUazX4ZiBOxBH/8mL1Ok3brpHozZPTbOrEb
NHqPyUsuNBxEG2oP2LP3j8Dww1UN4BVvmMThzEGEHjZ4QsfSLEycduqs90i1KQsjzF63rJomMpCg
ejzSMF25HyXBf98RO+Fq09Z6K9p8DLwKtELR1fnWAglX4H4fMMi3qmbRH36aHfyEwQ95iPNUougw
nUigky7hSACt65jA3qsazn3esxP9JcYBEADReECB9IPZXaKWEvczHcPpKpHTtTYjkrlgRhM/vNRi
RCqaFB09A8/KZtxlw9yy2+ea5RuWXiufqxF14DsqGMHx7wmm4ps9Ik/HFTWzdfecd+K7coo7YOjL
+Tl/ccJhK20fsiJVAlKOEB1G2I0YPrY8Gja+ZpdH5lgisErjsmAF3TPJrVGjEC0A/a96fX7IQou0
wNjtl8e6rXmfhe5Qy0CUiYzRoe69M4zAct/WLs4Ia6oC/P+kp3wEiHXCGWK0xlvb+96ltReolGqc
g25RQ2lhCeYjRd3dtrQVrcMB3yqnfpswqW1u/Wx4h712mErDXpdt9zmOKKPDyXYiog98KpAaTpjT
cWQWNPpBqDkkrmYHmfkU5TA2EiOlqGmp/NHzp85k8AZqQj+V423RH6rRajcQN3ZJWT/pEhZ2tkvn
xr4Qzmu3yEywrJIRDGxubv+duzNZjhvJtu0XIQ2dO4DJG0QEog8Ge4mcwEhRQt/D0X39W1BVWUnK
ytSrO7r2zHKSqRSJQADux8/Ze216EiBRR1517dMQx58YQLPUQ1dpunkNcfNbRVA6JUPPES56xigm
Lr1E9djVluEXUfpWNO4pI62zmfJXrcWWW9sOnnBc0ziH0KcoTp3srN+0rjuatvGpphe6kqRV4ANT
+xg1KNNVMmVJGN87Uj3gsKNZVCSP9TAx/NYkCUzxYzkOEGTBENSjUXIIojXt5TtU/ngpQeeGGRhK
CpjV2IPLC6btaE77Ej3Q2k29Ix5x2DBOL5x1mkXv6XSiCkXSGEImSroMDQBqG9k011kjOsrst4BE
54dhSjkx5/BFUzQrE4riPl7q2zo/mUV1ZgQD2RQIYWLbR5I0HgMvfzZDorXKGEyxNezakv/Dk8Gj
CAbG3mradrb7WmTlcW74iQ3O5xIxh5d/Yb33tSWBMpmIbqyyA7EQbUZNO+tlyDip0DftnBort9mV
y9g0me954754c5pgUsyN00ji97hMSD2mg0Bfg43lKpJYjA9Clm5F47XHAsyJp6gME8sgUj4/tR78
43ga9rLAw6w7AJBcSaaGarT3pkcDGjA3lgUQxmh2XwxiMWVo7eOYESpeCPgXDtFftX63iFvnjKem
jXYhqvEh9aaVijBIDjk3YB5hQCCNO1ociBnhktoQpf0Lq2+CHVt95mtmatEY+2o5XdOfo6DeTaQi
+Mjcep+SsFkDcxHbroNcg1U73jVad6arVKyxbSTrB4JcKdjCD1lU7tp2A6A+1b62EH5hLSANtuFi
nZSnHFjQukm0Z2usb1Kn0C5Oi1KiMKeK4kOmyFlQ9pHPgn8F0yINhfdsCnqm5Hz3ZfeWAnL0F9EI
3Q3r2KTNS5s3NEQVfCgp78i/JXLd1jivGbtCtU+a3Y1PnhV9aeIZU2TKUThAU+REIRghF31tR5RY
X6DeblDQVa7Ym6BmUhWnGy3FhIGHd15jgChfvB7XUjLxNuHL/FZpmOpGywBtFzubqLQRG4KFrIPm
Hd0GDBsThxfJaVjjcjBENm7CKOQHo6peEchwaDkMKkQDYRSRpCuwjmaC+o6Rx0aA1t+kiuen8tBI
iIVg1Crz0hCnWbPXi/KQV0rhGjF2WWSe5rYSpIzk/mzTqCgyBHojFh4X464KCEUVJROwqrkp2xeu
njNxqT17U0VXcrY/Knza6/5ZGm0MCW101zOQ2DUx24TaVAFroHkjbOlukhgeSkU3q5QdMacRdoDW
qw4WNGUhzE/BSMmZ6LAO7FYcjay8nVE2Sa/kgZ0hQNt1uFZOeQqrccPTi75KdZ8A4az0uiZ4hqW/
QQY+GvNrRZZtGUUUYaLAMoLkpkZO8KDtGaFA5+FIQ0Zjae3sNHhGzETz5RNpdPE6kMk9VCSPl32Y
EdTH1xZxnlVU8zM0B4B3PVTlucYppFMVYeq6epBjtBwOn0dthzfo5Cj7Bd/qEwICXAh+MVbMiyAg
kfN0TM3K4G+hTulC0911QBc2oBRzDtP2uwzxGAPGWeMY+pjaHNgWSWMDc+Nta0Wa30jAQiCqQ6aC
nEFCIuOSHtNGGaR7IQ0E9A/WrVzADHai6PCV2DEzlWIxmR2gCMxxLYSgKflSGsdaVXsvEDsZktv0
IkfUKZEDD622FdN17UUZFocxcgN7VBObcrY+KxUfOZN2dNuSbV2Sx0xj+lFBOAJoU9LDm63HiF3e
WpZxT6agFIGgadjRiMARvhngONI5qjYJ9gucO2JToDSjjwOBa7KUWKHy2opE0vvTFXVbstbz/AvX
kvA/MgVMLKKDLfwQkJHgrpX0/EotfNWdOyRvYHlSgqH7Es/XPBsEykUfuP1KLNh9eSuLQ1q0wYoh
IrgeiIAYQrtvvZ0TnplVvCHW19KitGdBXOKBMY8vZyacIzvPKW4WwooYq/yYCo3zCl32yrXZXdAC
E1JVraKpaYihjh/RcdG4StP7wCZbsZ7PTb4IhOaARCQ7ebDVM/EcjFRMyELxiNxO8j1EJS7dPGPf
HwZ8bI5khfLspYdVj3TnMXP53gz3xMi9zyJb+n2mxnbe7BK5xXcADzJ+09DUsDh6F9sy3NvYqj5a
zf7UgUFedFHFvpkoWbr6O8waIEYrtqbtPOZhd3YXOkuOUGeKTAo0md1Lqr0V7CN7PU/ZlwjvUWAl
H3aqQwVxaHR/v+jEY88lRHWjh1617u1pafmhzKvIZCrI4eW0Mz1x2AHiNJuXOjCGo25fctudcHEQ
Qu2m5q0y1m7d4gptmO7Xov86aRan1obbkXjFs5nUQP8081vSi/u4la/BuHQr3Ee7cOf9oKcax0bI
ffhjirZcNs+OBiQ5wdVTUZXyqa9BjFV5965LDSq/8ahGOOnoRdDZ0BdEfLVOh4ZzGXbaNUcKQlSA
3iPpDudzFwOFI1gUknx06XT7m55J5j1B+J43yex7jscCmk3UeMDdlpwUM0E5hquRhavb6VPDzsC8
Xhj6rhUT4k6Xzcsd3JvczfaYoJ6Qto3kHmdoTZ15ZY/FZjAnZ6/QPk5JMoJ9jt0DOisiwmkBR5pH
+irnD9GyOpWZuYmmstpotQG4cuJBCrHL3gxWZe4zq7jUFLPK5rw+KQ5RqQnqO6SVaAYM2pZHrGrt
+1a7Bd+1DLRQfCKa0DildMYOOhbDsvykdeyGkVPr24EAGRxEazNJ24NZ2M5Glw+h1yD0iaUAtlgP
67wnusZLzkAZXKj2LA8irsojGqnVHDFXS1Wtb0AIMJ94JsPzJBv3Vg24C8OCNYxRI37sGMgCNrA0
KF9aPdaOlBEwyT2SCfLSrU49wRB97Lwjl0sgvHvxffJY2tOIuqdtNsvTriVQQnOobtck6T5VLV65
uTN8LUDdL/v6QKjSfRUhEmzia2KTLxrlxtUEYUdpjC9fIBLPiK/U450leehHzwrXpjC/CtfZOs30
hkD1ILrKoBSqb0fF2QqZM6Cs9NFpeGVlgLY9BozUtZykCb4O0JLrb7pNthv5uDWWu1Vv0ee0gRu5
YJNaCicOrusUiRQaky8tZ05WNuRfwiu0rVGcDLKBd4HrGBunfidwO9jYNQgDMyB63YtQq7oM2rTu
vcK3iBAQtLvZo3isOzwKfJnrsbC+6O/LaKMvpjv6bQM8Al2uL9JvmoKDVj83YA+rYhVq9l2++gBw
/x5Z0VsT6LTsHRFvUg8n3VDbZ7PqyOC0ZLkeySAh6xZW+OzQmqLu6UTCBAta6gRo/DARyMk0FZ5O
gMYtg/4bckxcBdbwjki+2kZS5X4fhJ/blv8c9fgGi5oYjlrOAHSplXqWi1U5esQSCsZu4lwNZgZT
N/Y4j9AEdcZ6lSHPLKGAIVSBI0E1loefet9bTlmFViZ+23U0izW7vodczt/FD+c2Me0QK30c7PZN
MhAaspDeKso+DsmYuCt92HxgDcR5hQv1jNBwZU81YbKo91ZinJ1b5QCfoxsZ8LxBQtDwatkaZFNz
3DPWvwzyzo1pmHNk3gUJLSwU7vQjopVZuA69s/QJKN2L3hegYBLxih37a5AiNrNrqFSYSCKgSCwg
lWD91U2U4t+LVVSDoPJJWu4lMzJnproj6YaxSsO4cMa01Qe8NTHKtWQZFSbUB7RqlorCAp/Hlwsc
c4ByBGLgJqS3zSgUPHrQDNs2c66TJOeZBzeKrxWkN/T1Ywu0zQYZT7Rbj3+GKQR0/fh27oV3DF3j
VCUJatzZsfwqDY2j1j824hYJmdpmFSNQLaj69X8vSLn8P6GRHsucf34FI/1ET/rLH/S/EJ9koNT4
W37StolVFmvPX4uvM8oUqA0IVH5EKf3zJ/xTmGL9AY3TAJ+D70rSpf93spP5B6pdanRPevYCWfpB
mCL/kHC8l2QnVCPECBAv9S9hivhDsMbojm6YHhHXwvpvHFwGsphfI1RZznVsXNJl3m0uBq8fctdh
svQ2/BjIXks3CJNURxiyKpmk05pvYKdk84Fr55xLqghbT5X2IGYG//vD9pf6GIub8KfLsC0XX5qN
yc2xcbn9eBmaZaPUD7iMVOqWH7fj4qWmvhCg69Y9fedVrpFr4nbibuwhdGIyyPX4WIFYdYbwDrnx
bpDa1taQIXQZh7LmkGnpHgXD0R6TfYSUOdDGncVppUg/MfZa62PwKRnrN9nQ/A5Ih3H0I3Jkf0k6
sIv+MdVXf/8ZoVz9h8/I12kCfbctU/7yGYU5qhnMr4b5mzxlzpJjt+QgEaVB368YGaxJak1gAc+T
OlCguB1y9rqAN/UEqmajAiTVoJtGM/zHq/6Xd3/5xT+EDegmKbNCtyxJXpgnHfuXZyClFRUaAQ7m
MPXWZRQePNQc2rJZO7qfrOmG/uYXWn9+6ni2haPrRBw4rmsuf/7DU2fXkhySCUOQYMK+TFNV89Xj
3BDnX3Ui8Zps6Trk3BzuQvrVnUMA8XAdwJ/a3TMOZ3+2zjS2PNJVeqhzZv8QQTbXknxjhEepk7KC
WKKZPdAqZ+DHqyKmue24a4uoIBSPt7/5Zv98A3/+OLytP36cNk0j3ZJ8nM74mJm4Tj1pqmZ1dIID
npatrPsbjNj+nJurwMD+0N7CpKXsQOSMU8YgkljXfJNt9DfXtWjKfv5iuS5Hd1hjBC7R75q0H27z
bNdTk2fsV+ybmOKLi8OBb4rhvwgEp4zYGJ9sVGptUob2Ln1MJ6x/82Z//yp/uQbkpzqpcSxlumn/
wmoD71R2zhgCOiIfiNb4TEe8aTgMuMj2AyH3+tisLbs7LhzotKxOuXexRvvBLcVK4c6kx31leP8Y
zcXGoSNNsMJzbYwcrWkog3b8zS37nhn9y/UiE9SJujNJ0ONM8fN3qauEHPeYtxRQ9DbhfM8k/kzq
Ou2jxQ6BcNS9l124K+h9glH2jYzwXLKyWgXBOXyYiLXCcIoF5WP27Ls0c/cTXRWyZbaF0NZ4Vnag
Yo80egJNnFE5g+1pr0tymQuLMkLokDTUO7Tl8rnfWgSEzuF40zv56oA7ZFcWms8Kvc3zpQGK3roM
LzVlRVUy/Hf587jfUtCs+tR5Qvu3xWpMwCQjJB2FEmnKHa8Rinxy0RhNA9DlpTvTmgWz015VKGiV
usxV6Sz2E+7+JcK3cTnTNG1931QParhN0I2dp0jsVU8mJjo4rmrVmeltjvesC7tm650TDxRsV72i
YXrPh/wUjx138RrNJkLq6nNSNVeynjd8hi9qDK5xH34TzHusYXywDGpGqz2kKI0Qx+yEER8oh8kI
hhLlMs8hb5R8UF2Ot5Y77o2MJ2CqivNvngIUqL++OD88BGyPPz8ElSignYmaQg9zjxe+2PQ/BBRz
1VsPCxvC5ncHnHVMwSgkkscojnY1ixY8XkRWiCs4Urz1RrX/n1yXQRHhkr4Oo/CX6yosyWmv4eG0
Ank3QL7TF8aVZF5QzjdaA1eNcMZPVsMJV9vliB15hgkG3Vdlfk5mzqx/fz32LyBGdg5yTYROF5EW
x5Lo/vN9akPbSQMdARQ9JZZmgs9HhKuZFj4JvqGkDQDRkcuIcswmQcFMDx4mlnl8ncSH5imYpZhg
4bFzhFjhKUOJokHfwSNtMPWpo60d+QxHGlK1HhLSD4uYwybNlrtZly+hZxAszpEt/iLabGfGka+b
dFR01AolGeJGShf68vef1/hzmfLz510W3B8W1FY50Djp0ZM+GPvm0mnMHmoCs2mR0/kztjODRCtI
L0ik/D5Eij++FjGgji45xSUdht9czn/YRrn9LK/L2r7soz9fjmIzwfRFGyGa623QFKg5TV5vfLaI
OgXmwpo9tVHWTd7rvmlVNwnPrU1uwt9fx2Ly/2XJ/OkyftnNxUTWt7dchtPUW92ufXqN+950aBp1
67//Vf/5C/j3J/5lp2Xe743wALF5pZoPswLQPn2W6HcV0fey908fCbkiOxYoBfavn++sTrlkZNXy
kTL6jSG9swEfXPOVBijAYEj5Q4trU9vOBT4+k4ApY7jV8UynB1RCd8DQrrb8mNQiEt2S1/Wbu4BI
fbmAXy7QkVh0BM+7pRuLhv7HJ7FYtG2gTSggvehYdviMClcfcV+b9ZZmGoGDZfSZiWyKuJhylFGP
NS++iWRbMnjZgie49awUoeGSLM75t0VBWg7OPgeTvu5Fhe9Wm2Pfo3iKbShUfMPTA0An9Ikaehdh
VsXueyhEzDLoWSDlBTGPORNBHrBs4D00522hIdHz4reoqtBMBOKukc28MVOQw1PvpDtTz6NNGZkv
ifnW9wlDGWZ4J5SwZEG79+6hy7vU7zrtM7FMTN1dcx93uX4IA0gpOd1qM/W6jc44GJDzBvEAoz7i
BVd1P+DVJ3WvQWgYmAWDtBhTSdYQGFlkH0ZFVPacPlGSMeZjnIgIC2REZHyJBs7es0ka6igYYtET
8dOqZTF1QRIO0B70arwNc2REc/dkD/Zn+HGvMZZdLdF8moBMS+kPaF3/pQ2+Ft4iJlZEMgz5pgZY
uhkLejuGkR/ZbKUelNsgI1Q0UF5x6GZ8TWOgefR1xNdIGxi9JJt6wpLX1MemTIubPHZXWfa5G8Zg
S0oe/aM4QWw3poJ9F57DrC3ptnZ18gLHZL6R0B9FhqIafTxJ7X5OqLl6AyBFUSMoGgamHA0jlHXr
oSHp0Eww3FD3rumoC9pj19dTh75Tky+QiJzYGi8PTi2J4MAJvQGTW/zUZzbMoBxrkppeRTj5WPvl
qdAiByUJgO7KQwDXL5rGOW4IZRnmfGfynGUxk6Ua3lvXd2QkDKa3Q0ltWMjpveaesFFvQzTMXR/b
DZCkL8DtvxTAtnjXB0A4URn7qUeTcyZHI9bk1tGZvAYOJHBr9AtSWU9GQnPKvUfJ08I+194SHc8y
XvM1XqK3UhKOq8W5SSOcPUPBbxva6cNrpfDTDhpnOC8a37509yBpISAgFw6cMN2Fsb70gF3nKMf9
LLxT00EjadBuHPCwP2VZ0e1HeT9mJeNQFD5MAPUT6gNvNTORDfPhrM1MNrNsogUVEHfbUiYufT1T
9AeDOMFqDuyToTTYhotGpTiE2kg6r1ZEWx4bnISiV7e4ZA9uxECrzK3HnCEAbXR64bMWkwRCvUpb
MfW2CBcfslFmZy8pdp2mIGMY44mmdLxTc5ku8Hx9bbTJzFB3U0mOnTKtLqlJAkxX5IDP2vRQF+KN
sHaowrX2gOTrPHjxIa7bYxsSElvVApTXnN13fOA1fTxabjUVqYKhQorYVUdefrTyQzXbgK9Q0CWA
39pOYuQTcNQ+SgNGfIyLjgNZXvvzookapD1tDQYcsy4+hBu125w86dUUaDCApZX50Hih6UpM4JpW
07Z2HkSsEfelV1/QtKbIL5v2aMrm1lDPgW4gsU8DsVqQHqn0Xl19EDsrjm9VbiSboOBQHWkMXIzs
dr4padWsaLxmG4MaRc75h1e789Z274sqQlw0R/leDQLYILuNQy6Lqk+qEutMOusJFsUhB6fhi9yt
Vj06itLCh8454UELUdCkSfI8LSzbPiTQqJE1JkLT4XjfOJ8kzporjXD8D8FpUCI9840XO1kl36qx
Z2gnY6byDD9Vn3gHzyVzKMGJ7yMPGgJw7fZ3adFolSdLOWeZWg+QbQac18UNzm9akkmuGPS3ePUU
WQBWpBZc6Tu5CxdSZ8utE0lik0MVAoUnd35Aq6m5jUFJ52J9iBg5EY4pZ+8eH9180IcjsVfNRWQ0
Uc0uu7Jm6aSLNGsTB/tKn4cP9KXTpi/adGOP5texK7hBLdapQp50FRLwmDICQDq9Uop+uaoqUqGd
/EuCZ4rg2hsXSEUoPuauYgIQvpp9gxpFMNRqZXnNIetBwQgPOTzR2AviFZbgz2OHbj51dHubLykc
ODNr035FW6a2aSQOvUrfsr5niaHtAAaZKzDDW0y1jMYbw9y4bfDiNiPt2g4j5pDUQH67GRAxyTTY
ji/SUTe5vMQDb21gQTxNqmss8UxR7lf+pO7KOvnk1tLDdN28j+adPpbXTEIv5fyNPaKDXZG1bExD
aPD+ETDSA6hNsowEPBfugCWqchHPuWjVINTx4HJYqz7HmnmntCzc2Hba70vvkGUpk9uR+LE5ZJ+J
ZrpaVWhd2tTBJblCRN1RNtPCzxWpvQyM6YrnZ2UGh3Kwi13r2CgcJwzik9s9NDoJHJo9g9zIpntV
G0QBVoi97YjAjsZlGC9khfrT/ertsjvhBUfQdzvN7JAm8P3X1TjtkJEDhOlxxCMR99gVIwQooHtt
R9/W4wOBdIuuTlTrxLFpQFTv2iDuPTHYsPdGZp7MvXISdTl1VhXt8eo+MDK1KcwKmb449rV51i2Y
nUAHmNyge2mAvzLqnY6ZmLHIqPja96jBQ8ScTNzCc9IwKgWBzgah35kZmwvTHLExzSLZTx2YPlF9
zDFYEzPTq6PlzMWaD8qkWx+pj1vcPJn5bs36N6u10z2wzg6iOtW1JEYFnsYXmdktxxEmJV2COoLK
v1ihIf+kf3LToDhEHSIJ4XzEmn5pYzJyc48xnUeoOJWE8hPDmG5rAqZnCsUiqw51M+aXcQw3nde/
Ysq4iM4kVipGZ2iNncPwwZ7PGqLqVWiHVz1PtuQ8JoexYFw1pPYTrxeHLkk6ik7EXhyinRibaRkc
QN+rQgRko9vcOaQRmkyV4lb3OCaW3EbqlQ3GunY9leyuBR3WLiaoZNoIeY6dha+4mFDGgMDHoXcW
/NIpCeBsEpt72w4PQyf24TxnO+Re7k1kDkDywU3N7UvnENmaGzdTHb0UCi8HViUrMa+BnOiOBE/V
a1SVp7Qi2idvhrPTkw8bVcV+iCdfOANR0C2CUDMMoRz2w0NL+yUNR0awMbqf2U2HdZDyeqnqjXRA
3JBOdu9qw50c0Qb1NiEUzo0282iwNfX8MIv4s8U+0SDny6sC/UKT3re9u6+c4lmm0UdB37eDuZh7
6bYLGQ3l7pupSL7teQkUbr41VuRpPTAiZuYz7kP9UypIPpunrVnjqSYc4I75FGpw0tmEW+3QBjZn
PceF4xBN5PUTGhej9ht8XBaY5a036DiK5DGpk8fKKo9eihZUW5WTNlNEVMQbVc+AEam+8hi0ucfg
uDYbfO+T+uyyWW5C8v0SxmSIUDAUaSg2YIlxKNastefirBvrO4jx2Kai62Brp9nq/J50siF1znYs
jjzk51RE1zAOLrEuvF2po+jAHhhvcthJpP1qX5BhUbsAqh+6c6QJupplcrZS/VsescKHg+sTA8b7
aqKHSWf34sX9fhQcFECalyzlxW3DoNTNskcg4EyHwVc186SdQiPJfcwUBM1UvMxTiMEhHc1HQkQB
DYyfKRIPw/g1RtQLoKUDm52zEQc63WGlbfo4fGWJ7zZaKc+TnjTr3K4vIBQ3UmKdnTP9RgQe7jo6
735YEFrM7NRE2WZl3XXQwzeV8robNmVi4qBZiCVJjQIqnXftHeNq870yl7d24Wxso+Fu1Iqbmeby
ClTAV6OVeEGq1h+t+gaa81EzkR+Z3hOEhXMFQpTjBI5aiAcByd6bBk3NLsvFXczs3HL5CkKXDA/L
JLrUfZri9pOR6w+zZpJ3R8AWwVl2jjEih7VT6u23zoZ2U+X1ZxUXPgGalo7nSovPwiBMPsmSXU2t
Rq9enVRrVKt0OheOPTBZDx5hBnFeYxNz5RIWoY9qnfYIk7XQtaAaIRQIivZUNyiMcHncQXLKkQ9P
mOG1+7w2AIoDz5mLQyYqSQAFGXXakByRX7wORXhf2fVbjo434hy5GokaxClBhFoEeaSTl6VPOUrB
WbilXqBD2qjId3J1Iij2pWER09HrrbqcdGdNe7SmU8cZJjHcx2Shtb+kgzoYwC2MbN5gu/I9ZR3d
8Up49JZc2CPx8KR6x2uVosqN89txgvjRDds40s4ZZkHQ6ftxIVFXCHmWJy8/p3SIdW/aJFI7a48G
PkJluM92Bjywpi2SiD1KYNaX6LMY0z0Zbpuqo+06zDscv1ujubIU3tgBEK+ArG0Ow0bUQeeMHhA1
blUUH5PE3oPCZudCCtzBWR1WRkv20qSwc8FE75XfZM6TCtUaBuBubADp23e2xSZOvoHb5gdvRcg5
Od/QBO2Nk8gjkpYNYFUfh+8umaFDhdE9KfObUsMrVlv7wo2PUylR5fLXXFQNqlt32rSpsmkXp/02
QFxaUggTa5sjJ6OjNt5M3a3B+DtD5Rfq2n2NLzHC5yzE3mHoNA06C7wc/FF3nhBh7ERIGG1zJPds
09tw/Qg3G6V9Wa6AG+sazbasnzOCK2VETEWSrO3W2i6p7sXe8BB7Ahme8nCbjeVrlMVHN4vArmtn
WgA4gvCecWnLzVza/VMzYY4EHQIGhrVNT2kMq+4w01LACL6RIrprOTpIhBEtcVpNGN7rAYyYcqSf
XIHKP9Il3BV8xnrUFrmS35TvCVjhqdPOgR7hSeNzYbmrAvR9XdOs6sm6jOBJGiTJpO/dsrkBQoGF
Aw6d2NSr4WTnZSY1R9PNxKJfAKBiGrVtanhTghunxN5zCbJ1o+Py1aXYY3OjPSyqGxnzKEbtdfn3
xaiY2qhW2+i4BCXpmE2Jd0Be1+NcGvX4zlTR0aQrrwD6NXHtj42+leOHqRqcx9leoxYP+4blHblS
TB4w1qhLqLvPqTQ57wOYAXE0O+0u7QzOEq9N85Ew3CoVFr6tKD16q8S5YD1yOkZegbfOjVe7pkOo
349EIY7211Ld6xSQS8d9DuBEkkJo9dc5wn9w0UtMr8ToqMXDgDKXtkgaIHMg64Hwv47tR9PN7VzW
u4kRAG2AVcTpScAsjrqUJg03CHy6E+O9dqxN2RRkqyGDRpXUI3AIUdBIRcIfPzLFu4pXTcViIyvd
TwGZJRgBDFQqPTX/SBpxKLuVFw23hGpQUbWHxKzu58q7htLZqHLwzZ7EgQRpjNHDtisutJ52IqIZ
q1ADyfClTKA+AQM+uDksR/5HHedgIi8l6l3AePgzcL/o3Qq0EVshGpy5uPMQ6dDBWzhnrcL3EKDz
31gvcZM9GzPeHmaJlWrPvQof9PyBgA0NelbqT01n+0mxMG6Kh5YaszDzvWU/j/LDs3PeYgVTRh5I
T1zaIYDfQutlVNamr4RcUZb5QWv4wJHRHqGSYWxiteIGh6OO0NbccZDb2N2ZJIK96UavPYo8JE83
6QAYZ27Kq9PR3rN65eH14QID6HGbytD2LZ40UzvELFVNSHEZYERqR22XUulVglZtuUhy+keUn5up
mE/YPA4eghLZeXztOUYypU6a7k9TfYh4lTXSL1dVVz8NmQXcITlptJcb+mBGglpZaYC0afekzdHy
mGNJlR0xH9ChCA/aMN+oEP/2NPi1Y55znB2W7e3siFSDJA/XhqR4yXn6wGxtjTD7iIvxCVD2GUXl
LoV6QxXY3If4fJcqFqRLcCnb5CZKwDyagGti4Xd0t2qUkhMao2oujhNkB1cTxw6jWUHXkpJmX7Tj
pW4lZlhBxmh2jsmU80mPvnFGdEdtVJi0ztkBa4aVbj4TUJKYd7OLli9T9lUD8e8H5EmhGNoPRAuT
k7iD9Uo0lEXxCLj93uhR3JkxDskwxHcQZdK7TuKCDv8cAZzZ1X1JbaqcQ5yzqPSpn0XhljKoZ5zY
RPVD7nBrM0cfma2hbKunOODo/S2nUzRB4/Qy0AbMwbr+DnMRi8tY3hK3/Q1nj+Vem7lbsy6FUUL6
qsNo12udx1qqi4GFM2yB/gAcYcW7zFHwxgPid4332BORR1OOfY+1WUuZvhlXwt3OlV1hMaBBtIpW
TqWdCpukkayqV65e3QYe2NyQ15vtYCEiALwYMnUpPJJxCvuuHPPboRs3KCKzVWKD0BQhDKusfe7M
h7YJ4AuAWtyVRPosl+WU/FirTBE/BtZd4lmXcNBRDmsZDwmFhUxgsQAJMWrnvrbT85Alr7XB5RXq
JmvPS7RgHQLHNvnWZK35g+s+KrwkaQw3ZDS+5oK+lSPeezkx2k2Ne3BRN0nJTl538uoy9z1nVb4N
8Cz8Y3C3qJf+DYD5BxDmy78C5H751//zlxqon5RS/7+JqXBjMcP56zC6M+OyX/DXqJ6Wv/NP+ZT+
x6KDgutj2Lo0+e//oF87f9gu8C7C32zwPtB9/g31sf+QjgTGphNQh0t7+Tv/0k4B9WFqwnhf/PNP
/yvtlHB/mX+auosYFQ2WicrCharNr/pxCqPlhs4QIR0IXsq+WZV110fejfLqz3mGLQIivOamu8p0
rjmU/ZCghZVVBzESZXLfPaD8tJbNCct7Kmd0GbRQbcWbGQYjBg4QIoTaHTplb3UUI7GDFHPZ+PWO
N1q3wFKH9qqR+Zs5OjfGgGBROem3zg0ZzQsakdadJltz3ZcmQZq1hCQbv3OMeKddu8DIwqcUjkvt
xg+zTcFo5fw+eyYmFHxHNTpvJm0bt9d7hLSkLj1XGeiwZZ0YguzSteISdJjPI+2xkN6jHYCp6GPx
iKV5B1/NXFdeOK0yLCWzyEr6BiZALdgOLP2gj6nchHHKg+4KydhDLo7jSMdyXDr9henBNwSejzXi
2KnjaKvwAuE1MzvjtW/36eSNK+CZj7g/b2j57vGXbxENE9bccQfSjESeGWQL+QYVLDCWpQzh5wIP
rkgRX3EqDDl8rjLJv0iDT5en4bZm3OLM7nkZV2jacCLr3ON8oz+BqME6yA9PpbgLA361tLPHwVA0
5e3dLPgqrYqb9/0rmblpRh3s7EJ7ruAZRZGHzDr6iFnPV/EsyGXlpzAMejeUOCiAeyuAwSbMl+5h
7imtNGxfNojctRd1n7MkAGgUbkfZ4YFvG3oQEbxybb6BrDiujGT6bKYxiRoJQrWoQCuT5OeuZvei
TUC3PEBrogNXaXUq9Dy1P7lzfc3z6V50ySP5TfGao0Pm22O++v7BjCbfj3rxqKNpzxoY4Y1ubFyB
9FjrzDfP0js2bH6VBlUQ89P/Ze68diRXtmv7RRTozWt6X5lVWfaFKNNF74ImSH69RvSRLnTOwxUE
vQjYe6OwuzoNXcRaa84x+44Sjz1vbqluWvVjRgYaYoP2f5TINZBDi6uRllcPhclCDZXVHLzIrRHp
ToizgQFcNNMgL1QOGJYQJ9QwCsY4/i0danKvW0n6nWj/ILPjZ8LY0rPlrJ17U2J5Cut82YwZRyvJ
viKPV/a95hd1AmdZ9ynvycBtS+cSd+1bXQcvVvAhHW4aFwQEAGdSvURVY1ieBdufFGZRLOl81KQS
q6OP1xdXl+XRwVWc2VMom+8hCe4ObHYTCxQLS+HylWARcCmK8Q/W5U1gVLSrm+7NzYIrN1zd6Osx
9rjqueO6nhSz3K23eMhpHrfv0WjtYw12MMR5Kn0u/9ZNaW1NAbqbTSsNyNVjgCESuRM6fMSBHOW/
16x6xlRZe26L+Rwb/YHWyRYrLpE7Y/kr6HW7mXdJ2fLAifXLBTK4G/nKLvkhi6pyblrPEZ1xInD3
7oUeAEAEf4Gv4aMo+DZc77R0LsAG9n9PoZy5AdVrqF+1ql5fmW30C8FgF+TQT5Oyffu7UamDgoeF
TL+KsACOmf42tOhYuKN66QHtJdrswgyZtprPWRgc/darC1U3uWN1z7rJ2dvzHMVGPwNyddeqeAoE
kd650X9MrfvQutplyNlfUc4fzHg5vlsM1FQQiVc6/irxbuSuBBsXYXUacvJJJpGYvhZMGRj9RkdR
GTfx3M7xqxGTyBIk6W8Qtm9N/drHvUdRweZCqL4wZgc+Esyhhetpd3XuMg+C9d9TbaABkm79HA/3
eaDP7I6gYoL4SEzkb2qDLjbba+3CqWCYAamjhF6NO90kJJ3iHm3fFBngXqgvhtpm52rzi0GI2TTT
zzb0nAUjt1/mz/Trcp/UdJ0kpMj+Eo5NFFBWo8mlG6kzLF/0jKeZDVV8XhBfTLuLg9T8u0jd+zRr
46J0hnbFfPOG9pAPQlUaseKuYhs+6kBhsigwHalnaA+CbhGyQPFz5iRfJc8c26/f1LFxyLJfDHlw
TyV9MtqNpbzHevGLofeU4fFaywqnkLCxXNdUfrV3sG2BepSLcRmld6JtQK55XIepzX+ITVq0Wgwv
Kmv5SE7/7XUhW2M4WBFLh0Nz/i/bh/hJLPxWvqsF386r+d+R5f+mJmwuSzJ0Kp4y2YIoYT4Plbc8
j/6M4tfP3ieOsDZqf/yufotqrnJfcy96R3fJAAPVSftmahKXFLyYvEp+K4YPjJl4vOOEg3OBqy2s
yxVgCT62HWJbqtZ1qXCU8ZdpjN3677Vgs6iwuYaalhs4uEnLyz33bnnVptMhTmkeJCJgv7TZEwjJ
zKizlMeaYZFYlhGi5s4dU3UQVmPVPQwGmr7EZQcQOfajMNM9aVkcUe60jsLWIEGyb+BCmZzDIocE
zNdglHdJgoZ7cppOHEGcHCHiE0ux3CcmEAuCqL58zgvRr6se2dzfM/D3TzwyRqnNDDIMkVWmRI42
K3fijNUTWwotZYJcLnMadJPp39XNqCqev5drObn3zPwsbXoBHvI9TboXIx5WwjXeifmBeg+FW8Tf
E8PIf5xOz0y//r7zWGf3OCp3IcVrood7z3cvdseVMTLE7ICnlln07T15IWF/oPf8QRClRQA4Y8qY
+bzLRiIFSSItGgWtSbVtnmQT7nLfvtb62UGUORMsaxtcco5+ErUNKax80SJ7NY3hukOxoiXVn6K9
tK6x8wyxVld+O9oX03cOkR28Qlr90xvpQ0ZLDUM0yU9DQ93VcqzTXH1Nj85OthhaRsPRT2ve2mxe
D3qxk1Q4M2zkMvaJsDNJT8qwmGG+rNlxOQUjO3cfluBiAn0T1B0dFuMwUvmPyENj+hK04y1mlm55
MkfWExyJjZHuEuyf06wTbcbgSeu3I0tkjSa9wVFmwtn1tHAdo5vIqgM97JUTmRtpADcj6U1K66D6
kG5XEqrYLTS2juPIuBcpVj112wBQjvrzSf/gHwIrNkpxnnPX6Ea9bgHFi/ZRT30yy2pAg/he808H
RoMZW2dVR3YoXApmS45mHPhNAVK9w8Y6IB6OaKeAf1+H77FeYhNj5KxZq6ahG8Vg3wjwRPn2yqw+
ZMjRh0mMjXXtXfzzjKu38rR1P/Kr0MWnBI+SgyykQu0T8l51u6UxaefTLiISVwuLWyW4o6d2C3v4
sUGzJIxsp5TiYwWaOmVCH4BH1qYneh+PqhUM7YCRKEe18fa8LMMUE5W/fgxbba0OHzPSxgyx205P
UfpkyeS96TeByPfEKeyaGW54jHi3ync5HVupN2vfgYLU20enbtYtfN3B9/b5yLiTnEcrDHc0MDj+
XBCzdUaNdwppaXekGNR4XM1jWBbLoQbqGRMrqG8wPn1juVuWyPo7Td90gbXCD7epUMR7IYui7Vwm
4nmz3j3nFUPDHs+x90hZfmznYI9qfNd3Go5lNXxqt0Os0lm3ceOcAehtEVeqQwOqZEVM6yV2tR0J
PQcnym4R0XrOFJwS1BccrcGjzojMs5t7e2tOb4gYsA/fGPBA5ASUEfv0f50GYxVuwqTUn1wZzYu0
qx5Tg6ch51MSIvAy+fWnKEl4MzritVsedYzfBcN4f/7EgPJYhNmrzMW09qPgXNECpMWXbUXkL82q
B7Q9PGVzil0yx2mc5vlL50imBtzmiNkGBDS2fMjk/AvtFUP2AjOdtZLMvLb5ZGFbL1q0KxF5F3Sm
GLg0BCJMAJ0MDP0sxuys+zWmfqZZgVj5Udgu8vnkJeSCO+g5Ha8nqC1i+t/wgMQsSvPbeZtsbolv
PyD8NvHjLXuLG8MzFAwlLzYNJXsiNlbT6D/YhvEiIwT95K5QiGXAA1w93U7AJVaTp+/D0LtDYXZX
sZHtmYhf0tF9SGLGbn+5kEA8Vgz5f8H34S1cSccq144oia8b4agmIekPac+Qgf1r4s4rQxaXvC9e
WdL7BUy2rTRYlRN61YHzixQHe7Iyf2ZByiSoaXddzQwV5fDdJW91kZAyR6vXePJ62ZxGRHqLdDAf
styh/pTRNTXYLXT1a+YyBK0KBvsNqQ8LIkmGK0/CfYlnwR0E5hxZpg+55r5FQ3JCJNMfkAy6S3dS
qdC0oNmVp9ewg0NTr+ehf4dJPW7oN+OdjxgJK6u/Mv0XQf4YKwyA9UpN4SztIXqdFCZAKmAAoEe6
m1uhQAK1QgrMsAVqBRlooA3gImXrqmE0tcXOgEcwwiVw4RPAPNCOGOuwWZfHyqa16PqAq3SkZzp0
AxPKAaLmQ6awB6YNo8OFhODVqI1Bue/d0j9HYUUN1ZDykMFPcBVIwTQvtgIrmCYbeovZCjMyTLiT
zgH13roZYajWeD8jdHr8/9qLS2jIonLffcJLkZQQZ5gkaGTY7OE+ulSYAHSFfSjgP0wKBDEaFtMy
k9RYEBGwH/YdzAiKecpDbk5YElDj6LIlRrhyFWiCi21VOJgTJwcIRTUXwDs9fdHBpxjgVGApZHKs
0BUIsn4cBbMwOR1Ll8ChUIEukqn/Kqdg31nzSD0DDGOCisGAiESLxPxtdQPOukJnTF3xvjQCAGmA
YqJV1iOa6GERGAMTsAJ2r4Jw+AmzgZLFrkyZw9oK1WGCrKIxyBwEikfkgPOo4HqMkbHVu+CF0K0W
6z1yWQAgnUKBDEb1njbmwVCQkMwL4BMT463wIYUCiWS6+WXnOMetSK7AWUbMusCOVApAQgVd7zJo
dmdhVRc/D2LuwPENYOMbDJi/m55h5T+ZEGJQQ4UqDSxEVoK1ee3bNV54mommnrr7UrOVIofaTvPg
28XVuvIQAne6+NEcexNXVUX+E0uLBjS3sdh6VUDjlD7O0+8DCvFTmjPR0eRK16B4RfCEAv8xtFAC
oef9qYrp0w6rb1eP2HuxWgmbGJYQpYwgz3I/pLhxDDM5zn5+cZDoUnygC+B9rkm+rwAgJjbxvVkV
+Js/6FYJQLW5pu36XABydWCW+M5Tn3mAByvrRMf0xGVM5G/sWqcWq9A2ISUJyjlB8SJYj7ZSSk4B
6AhmfQstNfuVSItySd/qPkb5I214d1s5D3b4wBZ1WDpi/ip7gQFLEANQzDEB7gRAq+jv9yFEow/g
fQJe5O/0MP2IpGQ3X/z0HounQzh6Wh4tjyYs+W+hov91w1sFfQqSMFkqGJVoIWzq6JYKGi9+7hDc
Du4qKG6ZlRNy6A6AIqmCEpFhMNGqDdSC7siWPUCr0Xx3HjNiKbqH0En2Jl92EZh2txLm12CRxlOR
4wBfA5ZJXmvLytfeyWbBxd+kCaTN/iVHIKQHCTNCPb31UI2VnpHs3PAnoU9MuVepZGH7I6hwR7Kd
QnEWpsQ1dWq2Sj+L0hECQwaibiBRaWznF6oeb4WWhWqO0wt3iciktCdYpHG+Z4eprBP9IsHjjfz8
vUDH7vKYjvTh2Zq63WyE58JDH1eUb003wt2NH1zzqZEB3bOcOYiR3bXBfKwRSeNL5v6rNZQ4kJU9
5hY/VJQu0kEaNvH8DRZnAtmMikxZ2GuUKUMjN2ha80URAxQvZvfuZtUmKwiCs12i/NimAc+NeVWn
ZD4sXPPdN4qaGUl9ydnTHPFzv7aefG5tAj6RVy+ogFOV+bXxSHPAM14DMupbSahQSeRAABupl8++
HlHn9CZW7TiBSwXmry0FGobKWtUD1dWMbwl8zo2eypUoks9kUK7rJNEA4y2TH9+CNDWRD7E0R/fa
jz6xNNHZJgVk2YIiWUZl1pyyWKLvyASQnnhXzkjINUZMkLRZtmy7XPWx2Ey5XiENjlEeOxcYJxsC
2KAIouFkMJ79agaKvD71QN6N+nxyRv8wvxiRRSOKJXUqufMBCYEk6a5lT72UpvfCcVawEdgOy/iB
H1wMZNG6Jc16WxrxR1wNBG2M0XlwkMu1bJii3PvOJi/Z9GkultP0xCT+ufH6iQdmvmon1skpo4cm
7PxoODXh8HBas8xigGJVtwCckmafhB2hTi7Engc3XU/FHGtsdvCVwTepYxQ9s0ygvCESayHpGi1o
chevTuhTi0aoPOs5tah94UjCKhEh4Ozqgfinm20gFDNo3h4ClLayTB6i2gYqQOODJfCFfR0ZU7ht
TSd9lCI6Jrm10ngp22CD5tr+yggKbUNY3rob/Aev/AxHnhUK9eUJ/8AWHsAeSrFdnu5VnpW8QVYt
CYB37jWqriX4JqCRDL58Gn8MmK7wQP5MCdAKEGdvTqZIuBKFgHC/w0L/9usiZpYETMDT3Q9Sq8ad
BiB9mXTuE4GL62BIfnq9eCcSEOQ7cLSlPel36s3HhgIKOX13dEmkLgxtz32GOh7P4nJusDVwxTKl
Cul3lgOqILx0S4Bur2Y2In9V/4mJ0iJmuy6ixzwi5Mwf7XXRcapkYT/KhJKrKK3gOpkdl3kX2Dub
zl7EpvNgJ9a325GeTNbPk+7yychXP1u+mV6QIV/Nxq7gq0hvM/oUxK1WcEnOGoyrCnbWaDLfQ/Jr
YUhoyaG2Qm2gedDcLcuMLhokIJI3oIwk8N1ocIH8SWxiiXEMAVjwP6ueJZEpKcnFU0sCM7JclTVd
S243YIpLJBjbGDYbZlEkQODANGIzCLNfOQ5QlcL6qoxvYGE8SXvG+6vJLKK1Qd8UY6fHGyMazwY5
bMRk9ovG0V8MiganpAEEgkWx2037BErpJXAHyHUdPL8AFJIwmDuKobqRQ3+WrDfPdXzO6sQk8N6H
zRzGwSqKywsCAPLYxoeuJN9QA8KHCtIB6TB6JD8OzAnmpZE8yYwcLf7yIlDdoKqAr0bOjUFiDONS
bSCBRwyHUa8frajYDro02AWL4Ehv5moYSuUKihMkjPeOQqhBiH5qOH0LN8cx6Rq1f24GgTZkGi5a
3atuAoJJCzdQnPp/GlZV1UTj830VAw3JehQ/TvKpGvrk66HsTb7C2jk4KbiapqQ/hoFj0RJGMvb5
KVXln8riQ8UCGsdA/ZoPNNG8+JKj7F3+7aBUMHp19DTKr34rZ+0dkMR/51j/Fxck0y0PzoCH5cNg
pbD8f7HCdiHZW9iZdYKQLOalrHgJQKyqNJC2IEeKzX/Ymv5HU9L/zfzznwap2z/V5bP40/4rl+L/
InEiMHQ8c/+fIWlVfH2Kn3+hTPzjb/3HmNT4N+hWAUQI0iIsTtb/G5T6/4b7m38sUydNw/ddzvJ/
5gRDmbAc/prj4fwnFZgT/J+TUjVE9fHZGRZ5Kuql/0eTUr7NP7nVDN4H8gUMDM93lFX0n+eklVM0
c4eNkQEcDfLMeZ9MNMwZwu2FHrG7H1CY7BKK3iyPhsWFJOHoT9uk8X/jm8NtriyR/8U3xzXtGo6n
/JJ64PpGoLyM/8XBGQEEb2raE+TE2UhHYbofSrYScoK01ft6tbZNWhtRGB3aaqsrKiPxoEcdTGPT
NXtdcRubHBpS04HMFto6SLj1YiWto0XFEyb4GcA/sgIyo1NESE+xIaljd3iFxDIrjpkFPbLWmYp6
Wnnq4qI7DLG4tqb9Y4OclGw40ZOgXclMmzQ3m2GahP/CJAY9uPE9gq6sQVgGQoXX8jBXbEtdUS67
v7zL6TcBf5mBwYzcWODHcHDQF98SUKYexTsdcOasF4e4BO2liJouaM0QxGarcwAE0E1L0TfDvL/A
6HyZhHfPWLPp9+6ygN+A5E1eVnHsFckToKLKxbAPvQNgbQT3OSjuJ0CkTUm7kDVKPAif9npZXkSk
SvByxAOkQMjpV0kayHJWlCXCmYNDlRu8eqLDkd3kbk9Z4bGBb+n3kdYK2s4ufuN+GyQY5RMDoYyq
t3BNwjQFATfCgmB/F+Ivyu9kStaI1vqnCFfsTh9qSjsNExFlagJKm/5Vhl2MiWgIUNXufs2ZMs1X
pFUciP66VvRVEbLPtJL6oxDDUxqFx3QuPus+MNYi1IpFQ+8U8cxL1EB1rRTflbiBX4JDqJuL86AI
sHaXvdYgYdvxsbMAA+mIJGMwCQtdm3mgNnBkc0WUTepiq0Pa6ts72X9bCHDtygzhMvnwAiDStopN
mwGppcjkm9OMy5MiRhD/bDHIXOcjMQZKFlXn6Pjq0jx1Pixvg+qFHL+gqx5KBcdVlNwZXK6vsLnJ
DLV27Ik5VUxdoei6qOVaBdtV1N0ZS5kJjm8vHIR4QrF5pT0S8IBqsOT7HU2bfR76CoC2YSw3bmKC
Dy3Dczd3+4o4O0TM7rMLCthyGJKYsIELIMGDPj8KhOMMGJyJKGNIwiVIYSIbu4WvKMNotCpsBvFK
/0sgBkXMLJ6NmqITs4F/VMgCHWyxofjFEIYPOUDjeRqepyj8ye2Jzup8NbPS2jCXBN2e5D+sYGyD
IAOTJsoECoggQ+YIenI0XDNFU2ajSDIR5go0/HsXeOe2DOYHPnKmUjHJiVRc5lYRmjVQzYT1jssm
wnRk1y9BEVw07uLRm6ZjxmCO24EJCTxe/F2LWbfmbTgaMKGHz6wsIdNqkFQUNRoqbdFBkW4lIvq0
Y3pSfXrwvTY4OVGNl2JVJUa167LwaBuH2EO7lICkU6zquacQZRt3pmvEGFOYRytqFkzEXoGgresR
4nWs2NfW3D/hoBQoZ5lekHx0ZiD7LRQxm4cAT4g3jc3MsrbCfJkounbFR9GjboeyXGdYx+QYlIO9
DxSVu0dsHlOhAqMLaIxA7ja8wCIPqoPm7ZHWR/TmNU2fZ2Bcs4gekFQrBvgADBwan6nY4LTeEKIr
Xrjdy6fShiBugBIPAACSXkJWiqKMR5FHGifccdtzkJaSfzm6aPFMNPlAtT6Dv7RysOW14pdHgMyh
Ot6QClLMgjjP2dQOvItU7PMQCDoqThIcwaInnfY8VjWdxNnZ+UnBpnqO0T8CyCcIiFTh+QxDUF68
lemxn4O8bioGuwA/vtaU/jcC0E7JxboFsr1QPkW6oOFGMG0C6v4zKL47xIg/IcD3XpHfBx0GPOOa
of7wFRk++RKKE4/OpyxV/ICRuNuhYILH1HoT51wYkSgehDLmp8l41JxM2dtoRQ/4Oexi3rd5cItH
+Qr28dUdGRYEk6/Rxkt/RmrWrllB+DxQpFLswb1vWvobhmLhM7wg6zboNi43P/ILw6WedTY9CP3W
xiVF7wkSPBKM1h0/NQ9zVYuG3FAE/nb+1RuI/BNo/sZDOolPREUGPDfYBJKOkENg/p6i+kvw/tJ1
T/SdI3rVkP9LlQHgd9ErsKHrQDiASF8cogJoI29dvdl1TNI18mFWTgu4ntYfEQPeZH5OdPU9w13y
JH8JGUqpRIK2of2gW1a64tHwYGqMhZvBu6OtuJN+BcOQaINWd56SIDEOOEaBK0r5O8YjCt/wivGW
Drheaeeol+daZSZM6A0LgmUrwhQy5Z1BWQoWmCZzS7fEa0fvJS9h+PB8I42hTV7LPDtGxDQ4xDXo
LrkNL7GZweBUaQ6zynUgWQGZtSFUxYgaWaU/uNpblHGBkehwJ1RqWgaIF2KVGNHWKjuCEAnENC5E
vQm7Gxj+svZucYDKMrxZyIAGFUNh9fOyNIaXweEESwfA8OhPy8jL3/p6Hg4MZSAS6jxhVMIFgVcP
MsNPIMm+CJGt2II0DI9YjCGnerOsg6nDhcgDLLMq2IHSzypOsAWosT9CQjZSlbbhj2Lj+pm3TlQS
hyl/xugQqHwOvdzqTo7yp6h+KoUvl0R5lJhvEM/XO3u2CSVla+Si7RGpZA6X4ETWn+N8eK5VCzUe
vZixF0+rFo/kpqYPkZD1so3H78IpSTDpiJcYKxS8IuHZjcoEyFq1zovpNjJvWDiNx7B1St4acBgo
tCP8unnz0AOjx/hCrg4/0YRMcZLEZgQUhIs1QKewHHvBoa4ROjP6WMqpVoZcBh5t+qXb5aWDTc8k
5dcoiPgWMCyWeRxEjIFjbINVC1dXHO2O+BvZEK8XZdrBitJxF1sdDS3PedbdAaRjeu413iIZMBtP
tZzvIYr+jZlpWxlNO415b9hPHgwo89jq8G1N1kxyrVuWeE+uZ9P4+NvaQDhn4ofFIk18CiHM2fho
hMZDX1l/YrbLU1W+9GBN0HF/WLPcOkUlz1tjst27rydK+eITmoctrp/ucbxCRuitA007+Vl3Iqbz
R/lKsl7/ZHZKK7qm+Zf40/wPy2xeXdh/Van5Xif5dXKad9cbMKBx7hbatIO8wj6ydU9koPJoickg
xPMKRrU6UTPblMnmxsQSTD633LWTexKx9xMkZokDg44HkiowOdgbaHRFmovoQCeyuiCA25dknui9
9oI6Y9+YybQwCwrOjKYMot3HSbLV7muz3/Rurx3suHspWBQtHYWbjYLDnJQPrK1eUpf1Dwr8gW3g
HhUTvF3g60UeCdLfEtbn8VaKUV9afGgIAgtTlxe9Dt9HoX/Drb2R+vBSMJZE7T3WD6yh0PXrVCdy
hTtCZxDC1KXU3ugQ0VRwif+2AzaXzMUHbvcFVxuL7rQTw5DsSPO6YDFx9rnRIGMg8zQd0EABfCyD
lLFvmm5cEYwr4tP7kjPRaRlHBwkW3DIChjql0icEt3XYdfQw/aWRI3szHrKAIB57bM/UTt8+8pCm
rhpWTfvaV/68KJTpM+myD7epDh592k3cWMnG7CBLd/Jmddkv/ItJmpuGzzXOuiJfNgzrqoRbns7x
5AIVDg1ENnIz9vbK6S+BVl/wRk04qhDkEbrbTNGVLcVNi2mf1kZDD1BF0AXB2R+YUrDH2wHqYfNE
ru+I3HM0TqV2guNwl3F2iRSauI+61yYd97EtiAt3CRnIL2FcnAy3O2hVu7R0uc9YCePE2Q0IYFIn
+yaSeZftKyWSFFO0bsgjKIzhtS7bQ2XgLTGnN5aWgh8dkf9W5vAIqOt1boqPpom+2Y2xNeViILVh
Dq420AZdQEYQMAJOQQ3bWOcBmmNTYzUJ73mzhRt9w+zOBeTkv6WRrxtWLUB2uJ/Cu1X6d4CuyAis
45RV1zLnCphdQy236bc3NeckwzJdVierpm85jhuJmx8DYE+yF0DU/IKRwFddqbXVD++ZqW1FLl4c
H6aWX3yMCCUUiCMJtXubHcYp3ZjB+MgUkJnhJ4OKQwhTW/nmRDniSqULvlIhojrazrK0P4p5oWGz
DIYXf0TfOev0ahFGDlZ5shrvLqriqlnxaxucCgKu1Lt1ZfIr0/S7tbS7iPvDbKek+KEtLOoruRWv
JXWSkz1YO3coniCT/RIP1LKrZMn0+wo5v/NmW+wqdQKoVO5TiHOPtNNHz+8OHlMTAsPIdnd3Sj1c
BvWWhJ7XzEBp6CQXjyWk0fOPKBZbNeBMG28LSvZiqVgu9SFc42Br7VUnuxmCX3N1xuGxxFZQVTVZ
M6pcay7sXE5gdx6nfHjth+TbzqJnGTendGJxy0DA+HzmQb5ODC0A8uQXYJ3t4oyFj1u3WJUDm4TQ
QqI8TfmlbzkSdAydEI9yhqk0RtDgDcHdiNnO9RRvrt0eWj6vHuW/MXTrMr+m8FwXYwDkXoYDXz75
9XL5qN5q1PgTVxBMiUu0xSEYnj03fPr7F/5+nrDBOJFrw2MnNDbcn2adX9Qrj4l87bEKdonPZjSE
nj7Dxka7aqTzleRIwNj0kV0+D0aWVZyNrzyNt/GsM/UeFkPFpy4IMCJOihlIf0jjXulcV44d3AO9
vNrGDjT5IeLOqiBrLHgq3w0zfO1I5VQX6xBVp7RPftGHnnUDoxQnYKV746fsPASBQJ58ih9pFRzp
cT9DYxgzeL9m7XyYCUO2iHpaOuSuRXV/7slroyGatdhS3E+0gXuKmIDSLtNWti+PRBv0C3TG0bbW
/EPWhjFNTvuxosGx6q0f4YTOUWvZXYrhrU5C1eTHhquvKURvndm9x0aiYV0GKaGM8omO2VRSpk9m
CwUS0kBuk6rK4+Mx7xO259hDppCFg1RvKqT0SvFnqfbFK9MxEijSUFtFGXGfERQkKfM7tP+8wsrD
zOmj6fH459PnNMpLO6Pbko5GUPjEDMVZtw4rg4Tmu2ypeG2ToLTWJ5uzWk5rtw2Qbiby0FuMgizw
1LBUSYTkHR6drPDXcgJ9IEIlgXLfXGT2DG3nz7nVbXrizqr1p13INmGdxMoPbjrfTVLuHBlP+1CR
yFDN9AtvokiMGahye0QbUC7oGoNua2biXKk8ifIloO/PumeVCC2rHNNsk9Qor9A7Lgt69LTBmRTh
sK5LdlBjFSMk9rSPzJ/1tU+oK4L2yET64AJ3G1h/S/cPHCooD3W/dxOxBXJfDB4zNlzE6xCZ0bJ0
6BNrhvB3tu1s9HnIH9PeWgrN/yNh5h9ys2H0R8EABNpfDzCMjPnTtpGvMCPam1HcrVTHqAGg2Eb9
CJDAOoRu+zWnaF9rc13g50I7qzukWxDyNnksVyTFJ8ukjT9wY3PHm2Lf+jFsuJgMDJ+gT2A3XX8N
gpwM3HlXUpjVLbpUmQwShlGjhE5ip89ka1LBmwh2881kCTLRnGjl6021zOchO7d25B8xv38Rh5kZ
FE923BDHO9vXFkfh0DXNqirUmurFP140bNW/hAMcvFLlwpi2f1QRLEmWfecVKZgaE1RqkHzC7tmc
kF09ZCQuZjkLfg4VBaPeOil97kRJ1AHggzBxWavW8B9Q+mgtvkPjGnicZLeClM2BZnZgZeReiZ5b
UTPyI5e3sQIocowjnPWo1Q8CjsXSm2vSrSxSd/tJlXBezUiHSkkffBWF0ByGeUTVmPLobhrrDxfa
MmankqJwa2t9o/qDovHaU1q6t2zuqajyXj+TC73yBQs6XN5r5VEoNtI9JCRSrnISAtEA7dphfI1i
O2OaHhNUE4hDbBj8UI+fQYvPC92x2CbBH1g7rO6jdw2py7p8EKukQhlErUkkm29c24DfYwNCnDKD
4toZQHu05zjz5NLpw5s/Vq/wGXRiXDtk0B1yGm4TP5TxgVADCpdm5RtMsH0eNbXfgwrBc0QSATQN
ra8Xk5s6pFbxnDV6f+FEomWmbaACFOShFq4/HGj5ZJn+IvJkhwsSU3vJ6KlzkVwNWF2IemMvR7LQ
wNYdQU1iS2spKUpXXSY+rDjwV1OQPdCDxzvTlM3BNnBg8OA0/WZvDsVX1LSvJUbPjd7XQBDThqg4
UEPt1LI17xJcC/2Sqy1cs33AQckPstHHTyqYjoI/EGsuKgqZrtrbjN2XozQuJjbP3TA1l7gInh3g
P3sEnSvphV8eHFO4d9kaDyfOdx2MWBux+OD/wVuYc6/hiQJWClLu2PGApq76GSylTW2pu8x+a8rS
3KIXWJkGoOJqHuG9TQ5MVG7SsjrDnz82BSp3XbPLazOdGk1DmGzHIC+6LFox16o3kV5ap64ty7Ul
6j9VV96qDvGCBx4r9cp3jR7Ptk7m90rzXY4ZOQApA+5QnTazTRmtR2BpxKPmmDM9TYO2Sxsseluf
bgX81QCMLI8By16bBX0az96RUFaeu4FUz1Tp1xMCoSbm5svomPWGv6P0wMaiclqEERNCOwrSvD8z
06iXbgciYizRaxTCvSRzJ5ddXcpjBLw11eVTSAYzW9npBZzotBbaDRfBx+RZN5ot85Ek1WwTtixF
7swxSqzCWM02CXWVy0PbDxdBY39npiNvteY+s4Wxjto8POniLbGjCxJgj6ajlS+ZZL5apRZu/Fwk
WGepzyQuYBkbPJR0ghx18tSAZ9mbpp8uY68VF2QdtOWm5oD82eOJr0NcADW4SNNXxNz2Wir2Sj6a
jDukFdPsUl1PPaaVO13yMZaIWgGgeSwGcrRpqNYJRm6TU9nnxjGSVI2F3l7jCZVTVOAvdszsEMYD
FWnRzqugHT9EWT0FfHI6iYW/GYC+CsfBJP5Gg3taRzsYSAhs133X3XUjMS4xGU9mMSU7x4qfk5o9
i2N31oYGEooIaWwa21r3tbVpTO041Q2xN7b7WHXttG7k18wwaB3jf2IaX7Ka9MTN93R6U+5oUA2T
ZYtHC0Bnm7PbcuqQW0wwtw19+ZyIGiWNhgdgNPJyg+WCpkcBPc2zOhQawTlGQbwCg/uESs465t0n
K5N3ArNE5JfYzOG4b7GxA7MOmjU4uMscY62qHUDVPV6WqGwJ96ijQ4JYL+9npZ5q3jGXv9iCZSen
L9EWab/xW/FAw5DIEMIqeabW239n70yWHEeyK/ov2qMNowNYaMOZjJnBGDewjIGYBwfgmL5ex6tM
1pJMMpn22pR1dVVlRGaQoPt7557bpeo9GhLrUBvEoNjAnxybUJkTa65ydHmI28Z28VT6rHxxCqD/
8FsxTVv8m1R+KC6fJ+UO316R/arC4R0Tgi22E12PBSv3tLvgJqcxb3KLbViYv8Von2un4w7q2vgX
Av+h6rMv7gRqV0pCYfvCDSSqO4lDvubIyvplLUdkdtwnKMtU+UudsbmoCxqbKK2Ft205OaWL4i3Q
45xIC4IogBi+nA+zpbAKF7Z36KvwMUvGtdLmQmYS086OPW+bTb0Hap5gk8vKPRNLH62OA44i+BdG
Pltai12L5ELWTNwk6JqQuFqrTx0tUhySwRPJnYjhW3bY8EzAA3aByR3ej64uPxW9jXRQcoHlqK9P
w8Lo7tAIMJoO9xmUFLI27nSZe1WFDR4aoIHzGaHbgi9ajR4yhxRD3fIbWgQrqtb8iSBSRMOsx3fl
2owK8EX8ing3YNQLrzsR2URPEs7hPho04J/g0p1wUW/ahlM9dCA6hEzvHhu1xx5WH+3efi8H8N+Y
Crmt5Xyj4TIOTvrMAYigdja9Zmbw07AogL/AMO5CgcOE0cpinwPBLNQnZCaX0lqjOoMdnUOEF+0l
k/dOx2tQaYEJDY4OlzRbRxcqTn3j17R09/1swGaOWQKyzpikwmlBgTdH+4g8AMcXNp0DCTurf4pk
gYjEDjZeVjBBS++byjNvTGAgm/u333D3EDbSmcG7dgmai4GPQUFD1nqxKbgnjFlFgG7m7H16HEYb
K0k/p/JWdtZEueoHK5Pzwt4HgkK9pUn+GUwZomx1vrhJ9KsvtGn/ncuEB9S88Wu+Xe6bRp9/k2pj
rVDDNop1kXFqmOb06lrRee6jnb3QKVYEfCjWt8T0DpbZnfS9ORD2sUHXoX+RUTaPpEXuBY2Aw1B8
R1n446UMH/zibgSynkkatbZ7ieaefa7RHIbIH09e6WEnqpcP0WbJnVcCUluK1l6D51eQhcVqxNaS
OTxYbTaqrfE7O/brkBj2LnJRqwi4GTAnj1a3aeEELuGmlzvowwgRGu8h3vafSdQe4oLXLoxaVx8z
O+vIYRjc/liCmvBH0Yw+MUB4YFrzH2U25kkF1Z/BNVEISISqTZT/Tlbj6s3BpVnm78maSbeS8C2M
Z/9UZOn9bBMWqwE7mao+GknJGrp57MPi1iG9kQaMVoxdH43nvjAutlU+SnCmRDJpiJka52IfRsYW
4d4li+MrZVGfyVjc1p46V1F3jqkFyvLbYGbl1KX1ZxY4h1IgJOHTix/Qx99vtdRo39I6/q45PkZc
2CbGs3OQfZKh/Oy86jGi9VIvQE3lXWrwIQTo/oUoTup8VA3OTY9f0AvqF1sM5zlIjiGV3yLg18w4
kOgqej00Yjp0TlR3isw3OHGcDnBqtGOM7nDuFI8i/aYNrIzzW7UT7Kn0/675hCYSh5BakfFuEoim
kloYFAkNm87EfrbH4U3AxZK52BJ52/sGVwdfv4r0vzQpvi8hztai3kZV3eYWfwwDr7OWNRFNCIwO
r8nYv3WSF74xFmixhjfDHLTOb6Om5dTxpEvL8tEKuPfzE7EoYYsXRmn8PtDUcR929yZjtj4Hr02L
5NscsvuI4UlUeRfH7t+0hIKj4SM078abGZb89cqnx05J8SwJIpUkJyODqUB3yhexljVf0cwZqzoY
GXv+qO3aO7gMylhqXU26+my3vQJQ3PeR8WxS68eoyfSGtzjCzLAgh+B3V1NG2dHpTcjy0iQs13L1
OzUcF7io3ci82VYFJTi2xZkCGrQBmuaS4ozN1YVFHOJ8vfjFvFP47u5KeyHm1axdAxaDNMBHG9bE
Gz1/J6nM2g6TccHbeuZlzPYsnq9L3P8MJP14/BM/CZ7oywUvaFjf+/jKlHmNbPPVG2LyIfSJLePS
bzzH7TXUoba0pXIxr98oAOIO5LEb4d1wAsf9XDJcSZyur33XPNV4LFZeyZsjmYEfKx7iXCOZNzK+
O3iCQHyNkkbxeymyWOOkDZXl7m0EhM0DstqkSVivPb4tP6AFbODPw9O8X9OxnB/q/pKwNCk952zk
Pb8of+xZTnzUGD7wq2av1Wy8LmTOeE1RwWkyoWlohXRMdW3E8l4HNCcFTkOthpK3Y1M+VrU61gVj
+LBAjeQsd5ROvgqHgYqa1T0VWmxJGI4ZbE63soRkdZfg4BgUOwwVVOq02CjWoC2msoaOyCgvaRAr
pcFHU/JqGjpap8KPLH0DiPI2MuKxTrnMKXDxJE7wBLV3bKSxn/LkPsiXXYznmMmTgY1qmrY55OOO
VcKftu9u2yJ7zWmW5tGABisWwZ3uuShk/moq+hCKbn5ha4woIeaGqq4lHW8T4ZECGjpzhl1aCppW
uhdvsm7EBBhZ2tWHIvei+dWCEXyP/XE7pqymUsRVHQYB7idRQ/5h/tMNYBwFV2LJjE3512oIN+Cm
6SYM+8Ns07bQRbQtYNwrGB0Fy7DPzRg/H7GH0KdBvaOFI8r8l7QCrScfz1sTth72yTu33rEdC268
DPoM+8M2GOAoPg5oOQkKSuZ8Y+1ghWvsflNp+xj3IpZ6za0YNHxee6eSvymuhqnMNVfZS58miHWg
v2VN/oDSsR7GFDE+fjq7vbNnh8DsOsoY9uIQ7ZXih8q7OKgSoG0z1b6g/EKJ+R+iAI6j3o2kRXIz
gP2kMyA+cryMmLPF9E5JkgZBOIPyJ18MDO/smk9CNKQjaoB1qM9MDuGritXGqm303KzjL7U0eIn6
j4sPVQocAaMxOqeaQGwXWY85g5nItN6qkcwJ9dUmCrmc/GRY3Pt0mrkiu7hD8do62dvc5snOL/L7
Jn1xoxgU07xk9CSEI0Gtho9OERNF4pCxqv1l3M4WPEAWYs1rhjx8COZ0PjXS/J5YNSL+4cuWO0Ct
bTBWu36qb6gdtOjdSPz1GLNGQCOLha/IuSootlXcvTnP9fWXMB7KkbNvR2SFwRsa3NT4I8bXviSR
Ez8nFo1nfRgfB595Zchn/NYUT/TLUm+hnrsw/rTKIgXwIW5iJdNLNBEtSCmP2mop4bLU5yUN3G1f
cBejcGojWNOjoWQnwi6P9ngy+FrvOXQsRSNBlcLZS0LF84IH5lwSsYhRWqcy5pVW7X2PMIvHpz4B
OG4GhnpedLSnzg3KpwXH1tmaMZVXVI7bZL04QAHgC/nle+yJieBQJYgo3ualIOepQ+eJlzoS/QNe
82nn6VIyNKTfExOg3agY9s9DO2zMNHmkjze5AeLZhbJjJBO8pRhhKeyJ/Z0yuoMtuC0urC3adDyr
FhYZvmmdHUuX1pLOc+8lTyQ/rr5HTMyrQRkffW9+4v1iT3jw5k9KlnIS7sWflGu4V9B3mEbOaYy0
sjBfig2XzFvhuKBQxdYQxodMzL2HzRUft/lglMY1qx0qIZ1fIZfi2Dnzix8mWz4ohTk8UzOa7kj/
YbOa0l+8woIG8oCULMhVR1Bc3gUjtdEhE9i8ZSLIFYaaOi4pXf7EmveOdf5jngL3FW750bukQhKl
nvXxqGTE61g3fVg92Y46VBMfPgOnrXSQN3FE2j2uCNHxwE2G5T1LnHGruKZRzV4+WG3X3mDAOjcs
dRSBRza0YXEy+NhdHPu2S7KtibOZgRgpvsbsf5f8tbMNUjghH0/moL1o6c2SQhuWvs8AlPfYFOCr
73M23TrdM/IPwWfcTyzTt7ad1Hs/5bkwuoyjmPbrZruVVvu2DEKIXlc3i8FHpYIHi1tehILJdN/z
IqzK+JNBx53ds4pN5/lIYo50RpiazB30cHmmpJyPoTXtkz91rmWUAY2dS3oJelzM1rzEG2eiFCjw
Qd8SEAPJ4SHQldYTXSC8owdvR586ha66+losDKFb3OsGrZY1yVJTtNRk05ft8VOadYE2lMaH4ZB1
+QvP/X+S+TI3v//6L39+2CYjDKbs5Lv/j813Ns4OHEn/M8l896f9Tn7/m//kn2V5EMdCd+IJ1zEF
eO7fvifL/geNYfwDVzAy+9sE9e8YMw17InSET00HKDPNHP/EmO1/iID8118MOzV6TvB/wZgBkv8L
PWxhe+Krm65rWrbl/Ncyq9Jn0VChbCPb49iUahYfeTgCF5bTS+6iEG4KPjeioli5VXi3uPX7OJCw
j7nCS5H9ITqAf8zCkO6GXyOtjnHZ3akIF8JU2tu4r3Zoaox9Bg5cjSgXK7amq8ri04s4IllFjzdM
SVYpz0e58pbyt3KWc0+6r59aHMwBH8Nu5X5XBsryAb4zM/msNcli1DN3DMJk20lexjBbN9Q+ZEPK
/BhB0l/gTi5tXM/ZYQnlfZtEJ6eLQ4qkPidpRGtEBwMzVDzSRYPEhbBB7fL4IAKElSYxj34PA924
z3GMirx4NHwCZGPIIyOvf+YiQfMkCsLI1Dp0bf8VmeEPEySDygawaXee/zR5d2iJjHpyuusT++iG
NBgMHcOiNhgeom4wj6k3n6eQbRThG5+hlklUNZ7I6xnWpnUUklc77gm8LvuyD7+ZntWbSJKGLSTj
vw7SjaM9/3aDFHrpy12FUWNlRnG8NXxqq2jJMe2p3YYeRPDE3wSmd1loct7QVspG3cObW58tejIC
+o63ZalKOmgBG2i9YTvVIfGVMR9oQXqeIi74bgbCZY7jwanpLeX/HjeDZImaDdHFa224yP43raEv
6m6g1UxlGNqp+1pbPdnuLIDMVYoP0bpkOmnirQ2rclhfrCKgaaO01D7ILf9+HpCD1xhaZ8rhG8FJ
vm34Qq1r+MchGS36z8No74yp9RL4DGAV0aFGt2MHr3UAqJGONUiWXnMELGROOYMGN7N9timox7ss
wo4o3eIyxN0A41uC27oW+unupeCB/EDxGAz96JypyR6PIX3XT+mE0x3oL+Yy57nQE2KAE3CT+W0q
WfazdQvUm/E9DfP7AocJrju904cIDM+/xmQXTetYBxv6Eu4VYpH15POR77rJcxBad+bUkoJjW+Xk
UDqNZdCpQuPJqpuOEMLoM0K3um2kfApkcXPMdDuMLvDeOH1UkDlnuR/M+jXbe0+MTTMx3g7AFoZp
/CpXTetQqvW0FMTzxCiY6iJFgqZFLzQaz9KivKrVcoAkpv0nTHBm0NkWTajFVNP5gAvUGDuSrpsx
+a7r/jfq8fwPcMOXwef2LPtx0wfYJ6Lact4zRarHZlB/p6uupBzZcoCUZEaOz6flI1oGhM9qps70
mFCQMJBZv0nCyn2pA3vr1m3/0b8ZlVfT98xHaCyG/Nl11XWxuYTPMU+gtOA4E5s09bKLRlZahpeu
QlZrLc7LRH0PdzX3dqplc4wCs8fa2Zj7RnI3NJpOfvWCmKGh7lpECZexJIcPSnUDskSwHgsYmdpD
oAIDIye9EiZnkzV6Phq+4tJZWUPvH+PY654Tb8Ijp3+yrfknybN4HbgEBJI4Z9VEANEz6ntJH0Hi
S8CZiASA06fUO7TH+ANv2WrsRwW4b70FEbaqhtRsQwogU3ohZ3NFwcJ9W/j4gWwW9aWo2QEtJCAF
8+4tqjpyGW1/GLPhqS5pTc4qBk0WC3WmeQxDzFKXN5ik0mu1c7rwECfDUzthLslqhliJ+1nk7i9j
HeDJkmPLfAiM4UV4Mf9VxE19dDjgoflbz42XogFZrmxLHpRjvRGD67QFpbNYp6a98+kv8iX1wve+
BzLlDOr22d4sBb4rTq+SPe5atO9jx0V2FgEVynVx4cJ0ENPRzuobG+Bq5bYBbSV5/GSKdVRuOg45
K9Vqed8a58dlcdIXMY2sKFNM2aVGWkA1VGKecy969HxcgBmdrk3a8FzI9Uko95o7RbLcnbmQdsmP
kBiq8zA3D7JkdbQUOSQWs1LKo1YG2B+OBnJHFn6jtmYkXlqUbLPKZV9hoGFkBcveaIrdQ9Xu7M59
qD2eBUZxskzhrho3fp1w/zblsuHLoDiw9tSU48Yv5VXW7svYuLvKz/lBOpqkA2RfYSRfscUBSnEN
kiro7pwk4Ftpb4po+K0avThbdPJyPDS5+xqhFWaYDCsdO3+4A3/O7rMPpAdpb1KQ1FDEUKnwwRpC
KHyMiKVTw9kuAqQVr70YWS5MxMhnTvWTo35L2rO4dPOzgvhklvBhyeZ1SlIg1EFwlOTWtwzJuXE/
kmLSLyOtPZyR5qzoO0LAU6grBBNfKpYPBsYikO+DP09IGkT6aNroCChFqEFPqsw/eMl4Whx63GmL
vs+Xhn4dIPaixWrmIfzIiurQZMFytCUl5GLyz0NuNBdnYQzGk1Mu9zlZGsR5mX4nAYxV+S6eoexE
U73WEstKYCTbeiF7LAf/c5iYulF1nl+1FYswMZoWi36psMJaHxnBQ0m1hYtVb1Nzu91lU35c4jLa
GXWQMGUu72dzfMsnrPTknN2lenQq1ulWsPxYTfJkqfYur2F3qml6GSMi0aPzm6fuOTQeMcW/zuGL
TLpqG9s0F5SEWlA0lBGzib5rvQ2P/BsClvXhg+J7CgBSal9CJ7utwNBYOfGGixsyHASraQ5I+L69
4lh5Lm2SPOKavBzuF5eaiiTGeVsykGWCVwLhU7eQwU3hmj4oKpSCN5UFt7LM00M3LsQI4rdo7pDP
9ORdc146DhdXoQDop3BgsSSn/WTO7345dlgcGjCckf+yNP94ZX4erfklqUNrE47mpeF3Rj8Iw5X2
NYFtn+Ih3KVBphvxIl6GnntUC8vlOjJvA4+8bRRvZiDz9djBkJXJc5d3wSEfwheUc1ADvFBd8NxV
0dOw4ferLrMuRNtYF8WhYE8tO2Bb9y4PYPMYK6iUtk/hYRSxIHgiYFRppj9jTITAbpyz7ZM+g1an
lyHr3/uIK7+rH8Nuk5/GXFv+fPc3d2kcLk1YySVceA54lMM5WgQtM7JYjfJ3jqDOVCshWM2Wp5ZP
QjuAfSJ2wGpZcJ0VMvB5xr2kdf1lpcNzR2HJqrNYloH6NNrFk0Ut9puu2zaSIjWW/4wBS+cuMmuu
fYV8Fd7SPjlwXLwnMAnZI8JtlOdmpCDpkxMJJaAtuhS5tG+L/OiwXjXchHzyt9BoAKWn5Ddowwnj
Z28Jt+ydH9qwcAmT+KjyixZ/L/sNT5EgNzrjUFH3PC8p52k9A1Bu/zXbeIeb8EYnzks/LPazzXgz
ZYiszOJctfQEtEF/FSPWYmcutqZTi2PPdHQasGokTPRYzD5i7EKzoCBBQcyPWSKuomwdcvdvWdUl
e7vMwDTogmfUtoXNrTYdfMKKhyHdK/FnFbq/vcv5gtPeIeEX8IP8sw6C9Gg2PeFgQ5A1lATNc/IQ
Zqo/GR0mMaZEZdRF7KXZxk9xw/IsWcBsi/rZa82CgPt8CCvsCRolL+aEJPScHlUQBqtAcvgXFL54
dEzv/ODGKWLIYa/iZ+Qv9xLYrxmCVc+t6J6f1W1ucsuJh+yG0MHJghBB393vGye/8x3Zr/j5LM6H
z9faJYhJtNvkdlR8nw0aarqfHlnaabdfu4odCmS9eoiPkeT8YvsfXVt/+3HogCO1X+l8ZflQ79jG
AudAmlWjj3qUjyl0RajMeTyt3DAVK5z7TED5RNnGc8dsrJpOwtbbPwOvX9HGlC6ls2aiS9bTigm1
k4Bk8SmwmiJeMxZCChz53gV9Zbrlm3rnI+BRzPjb7IqBTYqwBGCQszBtvV33U7TQOkBfyL5qBwNN
dCM1vSwdh5zUhgZCTrQDYmmlCDDW1QfeHeeI5hzq7rF0CntT+93ur4HkLGx2g92ylQ0fcrE+F4S3
hald4yDoaM45JTqtvJs66u4WdZ8UdJsvwwHp0kPb0hrnN79FGYS7ppHZLl1qDxFD/QhVywss0M+/
4FF5ib7sdXv+0G4yl+YnPjfOmYMMpPDZ0hAemclQdtG4tUo21XN0W6bpQqcXvWNpOhxZ2jzDW4nN
OA8jA/XphVX4nVf3X/7Q3rG0e+aDnV0FMX3H4d02h4GgQIi8CqGIzbI08E1zvRF2m0LImT9UXsDa
k+RcjWH/DmeOiJKRkWUamLpw8W6Wgh6JobGy02D06lRBfXLbpdeQtso1HYrM7RjmotMjeRuxT+rF
fVQg+BMBu2QV7JfWvCrlA+hU2Yn01a7su2Not79FRFrRiCcSWJQ+sYr5QTmnDTzFYZ7hT7pwDPdB
TatcuJAFy6UfbyRpCqv4NozkATmoWDexSjfdENPXAno+hfHJNylL9KOECiknH4A1W4n1hBW735Vb
szFemSQP60iCRJnefPUqTCzDH9lzZbeSw5By23JJlux5VHKkWDDaENT6puCMrY3w+BkUGDbDmEQM
VTKUuChjbYeZ3NAIsRFW8YlakvVxa91YjcypHTvyqG3WoeHPuyIjIACOGoXheDeMzYOIhnuu7DFf
1tsF2jsTEqUwquhmIU9rsTlIE23Rgr7/u7D2/8di/9tYjBEUgvL/eSz2mP7iIev/82Ds7//o78FY
+A/b8pnpO7bn8SlvOxTf/j0YI8NvAQuHJOwdStZci3/y74Mx8Q+XDluf/bZLtFgEfA//zPeb5P1D
3zRDktSO6/5fBmNUIf43JnQn8G1LWI7QGgJtAPgPuXqZcknBuQx7R3EMePLor5qJxzD7HgjnDSmS
YVMkZEa+K+eL/ACjXYR/cNav8YReROYD967hUFXDnqUS4JBe1WAkyVt8evXgdlBc7IscDtYOUc8Q
jwnk4Li3cV2BVbJgGLTuJNLiE1srUIhsXGwtRaE5NOdyMT0acc0+GXGKcptTj0ml1UqVUctVmOL5
O0sLVxiePS45YZWyodJIS1n03N/TmhYHXwsinIH9lHExm8I7TDZSl0LrXXgHu/zWxVmhxIIR9ral
lsFIrDAp1Wz2cO9oWcxff1GT+4Zya9SU1pPBDXwLT0ZzaRfhIdHimUoraHIto2Ex0mk3TRxAf879
2fXsixz48zFNNjQ9RhuWBD8gZnRzBM9t4PDIbkCNqjL8HCrB5EiLcUDxvn1MOb425mh1Dun4dxmT
O1CcccameUydBV1fsjZpet1KLeAp4+DSaSVPNz7FJtHJI3cjiyDh1G6qKDxp6rcMuAvBjygMPyWm
H1srfyKB/Mcd7GucI//FCjRhB9K8chwwBFSKGaUZv4HTcY3uxHnALBRgGCJdWJ/qvMfx3IVPUEAP
ChtR2LEaG++klhS5Bi4G3+vhGHkqmp3Nmg0rEeg4maFsV/Cw42rrOEzAECBVf6uQUMGH2JFAtfNN
bovbiVS6I586dI7gVvyopqElwlbdTDkr/W4S/OHgfkx7TrUwAy9ENUrVtPD8SbZDNf6dp3zfWuEU
aJkT1bkbxEWfvdY8Dfie3NkmJthlD+6Ay1W5YsML5VLiiEIrY/oMWfG+Kepv0EjZsbMiUpZHp7KM
llttuON0jJ8vWaprbdn8TrSUCi0GpcD3UYusSjYe2DD+Kk+LrETH9DPCbVVqyVWfHHwtvYKW465c
IsJqtRILBR2vFDe+syUn2Cl4nLQ+i1sxh/VrBoWHqHCbaM0Wc9Y/MYEmgqvExcIX6INmTVnApteK
LuZM406lJfs019n7WuSVL9PLUHKVaReaSxSyrxne4GgMHFEXeP26BWALtRyMAr7XFlsY7+O3XOvD
OjxiUJHNFqn7h4XUCuCLQ3Dba+1Y3xF4HZpxg+QBS4K4RBngGsWngHzjtLOYDMQRLgu/HQ7Kg1Zb
HOt7GCxGQK1gOPxjGLglpNahUXZdbUIXk0+7uGd8hhfb4VjcYFHz7Oc6zx6ojNwOONaURVQa55oN
yzsG00uiZWz0l6u2/pi1pI1r+3X2+kdu4t9Ri+Bz1EI3vcMbR1h7X8veSPi8KuxvgSBdnWgh3NSj
dBQE5TItiwu0Ni7QArkek5ynlXKJlssR1fyxZHvstXauwT+3ML8ib26jZlOvUJ8Ua2bEWyqsdXbC
h3+vRXaA/rwlcNtJ+wuMgo0bKxUUoOlxwII3VR5d223/DSALjqBVeQpnnvCl3KWeFtg704Opl7Bp
VD+peHr0Me45NUcxq30CqHUhKjYaTHC5NyJr6d9Vy2nBXbckWziH3wxa6dfj9kNw8eNCzwaq/BzH
8NBrCaDSOsAcL6ClV4gI9YA/hECxPE10HBnWl5OzrHabx8Z7aPWdktnlOQ7zS6cFhG0HKTEBGHPj
h8eZtajQxlhYa3VhhsOw58i175wMVMbIdDSDCwa7wduyDXZk6Z5pLtBxXne5m5MGzaJWJf7gwAt3
iRYoQjjQH3uQnvFQacGiq1WLM85F02QZqrAwQkK4R0uLGUXrakIy2nrQzG5Tflc4HBdcjqEDVJFM
54xGuLXWiLB6nxg5n5a4ULdDwrSV1CdZ7kZrIsk29ZxHeT5oheSyODvatH8qLZcMdEa6xjdps+nh
ekejnlZR0kz82emMHZRht50lPcQkjCjC9m1vnb+WMUIuc+Ijsa7Gdx/bZai1l11mvHp9QSgAimNs
uYDbOeOm1sm5BRPW9vQ2njPyOrWyH4OGxEuEUH6Nja9aJ4g6V7nBioX5x9bWC9dQr14LdrCzmDd1
SNWEbUQ/mCi5vnFeZLRrrXFiAGfoZW7GSNrR612wzbuafa/Si1+hV8C1ss8g4EcMKJTO581Np9fF
qNDONfvjWi+S047xQcBuWZmM52a2zSlb5xjXI1JwXkWTOxwsJyVYo5fUtl5Xm+ytO7bQNw2b7ISN
drdkIVDaq2TTneqVt6WX373egrMNxwt7n7hFeSpjAXXAxjxlc27rFXpu5g9RnCFY1ev1lD27ybeU
sHdP9AKeNkhJ01V6X7ObV9mIa7p6cq0bpQQWPAQ0bPKVfhwQu/swe6yMNdt+k62/YPuPKxZWeDrk
niTw7PGG8tlBRz0LQMgBGn01RjBqoMCELECnkuOoATbQbrgxuw9gEDIet2mNm7qU4hdj4iGujCtJ
8gcsn+AL0trHvvERwjVw3juSObmdNfDg4h9epaN3EhqGwONPJ3nxpx9syKHkz9AcfM1OwFCMsBSx
xaCNmtdvIZLXMFAubTbu2tl7MBiDhjG4jZ0rhnmlxUSABo3DXHliJ3uOM6oTb1PfkkWsdnNoxPRJ
Gw/0eQ0bKuuJf2gUhL3yN7facmU26bQro/YhyiZ1nCtu5KOGSaKYVSbW20BjJqLvv6BFAE80goI/
YbdoKAUvSEN4DlDF1MjKDLtSKBSm/aCoLAFryft6n2rQhW2DLMjYCY3ACA3DWGegD04eIDKcrAby
bLz5AeoKRhugNDxvbMgaUImMAyVtYibUDbWnu0xjOGXBfc2GzCk1omNrWKfrow/KfZ8x7FJe9hRp
qGcRJcSgpCxdAz/Js9L4jz++iv7LrSlrRPS2wIqT8RHysUnar8nMpo3QKFHqI8xNS5YEcZ+AqhJw
WfcJpXAE9G4YEu8KqCTV72QDGzVCK9VQS4FsZ+LIgEy5Rpo44qFd9b0RXLMmkm/kj5Ig/yqChcph
oqxxvsQIoyzrEkBMLRqd4kH65sFSuXF5EbBVMYzVomErlfDqQc4OgJW4bwVftYfMcgNxzqmTZblC
mFrDWzUUVwXNFScps0oNeLUlg522QfWq4a84C8y1Dw/mwIXlA25Ti7qQAUa2JO1mp7UWWSNc3oiS
ThxD8VKIU2AzDNfv7niWrfzTwaKZGkojDAidkOvzK8Ta6Ic/pMFP3cxntfgt4dpG3F1dBOhWk+zT
4FvKlLnTKFxgFpesXsw1o0vNzXW2c/I0O6e5uawZsR8SmK3B6yhv2xJk3QRhTTSoJKmJBgscLys+
fd6AxGKKX+kdST/zUIMG1RRf5ZHd23MCfuk14+d5w6aR9p49PBsKMEBH84Cd9G6NNloLH6Ay7A+R
JgeXgWX14l5bFCgLaGELYmjk8588x5PUtWlPTbK3HjSP6M35vE149+lDdgo6VIAuph53IQHMOHcv
otXZUSBHz7a+rTJFcMbrRl3NEojMJQtOOdbLoqAkYQhePX5C40KNnp17h1zydOpAKzsQy8BF217i
tmyBL1EMEs/TPGYImDkDaAKW73NqDqChyaJNax+Qs9FEZ1OEHp9YbyWopw3yCSrNnDFiNksv6kRJ
7gwcykqQVseeIZ/mRlGgMMaLo0OjmVK/GR0wJKBqnITrsh/vPU2gVqp8ZeiUIILhWVEQuQVWnYBW
PeDVUFOsjeZZJWCrC+AqAV0bTbwmChmrCQRLy/KrranYePzINSVLD/a1ZU/PD87hnoZ9BKCWWgHy
HZqxtTRtm2nuVkALag5XaiLX4HgygejWoLqlZnYH7jJuwaHGL9loaK6XCipYAc36pkC/QtO/jeaA
k759yrr+ilOmxJBafw6aGS40PVzxdOzAiWuw4kDzxUBqCKg0cyyAj4WmkFXivCpOiEaFekljyq4G
lkPI5UmWh4UlFBInsqbztdSIswnrPMI8CyugdIEBdhUm+d5jTO5pQDqAlK4gptktLXeY2ead79AH
oH8z0NXyryyoBq4djV7XGsJu+fMIoLJnjWeT/2+oi/SZ2cJ7m96TlirkYFeD1Z0mtpIrkb70ItNy
fT6P/ePYu0+02mDGoWPDNbVQaXyyamuTBz5aPJqKaNJBw807YGRJzUKdrx01R6gI0n4fk5aE9aU3
UVfdvbN7YbbfnzK7/LId/1427bvObOBpum+5JIj4zghRgdjlWg4/ZtN8JMzqY5W/otmhAj3piKB2
oIISbcZcbZcZKeyw8CW60aKqKtwGqttG1fzdmbxS4kmQlYR8JrxxLSh40q8wZmgbt+kOOAWvpu1P
PL3RR4zGe73ACTQ4LRZ+CzQasUVDDV6hkuLzfRoC3jvFVWv5RHSVS7PsCIxyPbXfItEiQ/Q+J2pj
aqvf0wNwjevsi4jg+zwGF7ujRx13mNkD508eX9LHAsu1F9CIaGfD7m7d0PDFFjKHTETfP5EVN7Pr
lLtPft6/Mzx4J3LnZD4DGJXuwmh+Wlyq32Y8WzoBxuoTtUEedwRVcVDNuRNsEave58C7YrDBnDJS
jw5NdoH6WsR0F4YYenUrkMwPbF15/3XtO+HRp5RoKnNKnsA2+hTlv//1dbC2vzu6a85CuErOjger
LL/GtnrgM2BTFGQLEF/UipIbCuuuyHS1MJWbN3+62FPRG32Rkvq7Sw2AZCuGfhdbFK6yAc+DlEo6
cl2DG9zHPp9wfnViAD9RIpBeM6/8ylW+lYE4AH2i3QdEWMFZEXrr1KuqDHEbZHuH1F3GNXxbTRyR
J+pQww5BbUN51L+xdybLkRtrln6Vtt5DhsEBONqqaxHzyDmTSW5gZJKJ0QE4ZuDp+0NKZZXSrZKs
97W4spsSk2REAHD385/znUIZ0IbymD49QCGUiMXJXrMZjCd9N2tcsdaYAdaPeLWZj3CUG2cfiNaz
kZMmr0RICrtnSCgwXtXKwQNhs4iyOhld9DYArwHtS6VfRZwWNJ7RH7VDwsDhwaVzk+KJPtw1aCo+
nZuvSZzc2h0rwsTRvHcwMvJWEt0mzwUr5i4lc7Ft6MXcTk5zNVrMCUb5XfD5bF304066BM/V9DGE
JjBKhWo33Tvzc+y36a3m1BsfIruG0u3C7Wa+Oqwzt5ign0P0hbDl1H1/VI6p0RXMx9xX084YnOck
w7PGdn8kZUpPd2AwoltusG54ro3mxciBLzqzg9OBZ6s70OUUwf7LemvEF3uqmmQ3QEXfsawBt/Cc
j2bmNoJ1fi9DfYA3n3AeDOZNv5A63JmzUB/ggM0r9t+01wHKLpD6OzN57p0EMkveH1w7Id+dIhyF
OY9NGjaSO5kIRuUwg9tRIUyBYGx9JG/eq35TaDgRfYjcP8O0XsvG6tiYh28sOf16jMjACdIvPNy8
BxjHxk4JX+36qrxhODs/2GVyVytzQ34rvc/k8MjRmDeCwXffVY+V5+9oBn9JKHS9REPyFZtNC17g
OoJOVPX4GJWs/Z4OH03X5ua335JRheeMWnqHSQGdtNsphHDTfest81jSQM/2nX0BnDUTysTEoyBp
sktJpQq58yylSAb/LCwQRh96+tShtTHt1Ll0DD3dsX61gmnRHPlCBcVt1cO5L+qkOcPQAm9Pxc0W
BzMPAbMgSJSHkJOXf/AWgwYENhhN4bzvFCksyd7VzuIP4Mf5XiQMmjo7gGbASS6xiMQX8CthEKww
GVCg5taHuWoeB2a06xruwcrsi2dd2+Rb0VoLb3qDLErptH0XKj1AOyPiP6Hh9KV+ylX4PlQxyhwP
7MzCzjVkPUdiOqIFYgYpOgzJTdtPiBUdJq0xZ/nuUAQte6809qRO43YiYr8bFefCpoGoHxWbVCy9
1Ll+hNDXAZQIqZLj4hlmJztWbX9jd9Zz5GvOAkq/p7QcF927E4CMiVyDLrThbfI8RAWABcbwJcK2
Q+vNQF+XubfLjXB5NU7HYNXTFJ7wS8yDBLJfxoexat5VSY7Pw5Lp+DxS8ULtO/aHTKR9TFhd8VYO
zb4zeYhaU8BAbc4wJij3NRxQacx2gKImSAOnRGgK8wcw1dy+iWR2hgAIpzzmbXKS9CUS7PVSkX46
2cBoC2d3AqxnVQoXpKgxP0zcGBtjrM5jrc5MH54y7Iz4e2h+6eJtMhn5TW7LOxdw1pmWtLOjPmfH
oJIGm1pX4QZSbI3r6pncMwy/Se2Hqt9Pg8atFkUkQMTwJSvYNJkL9JPuuAc8vGBs7GkTNqNcl3IY
T5Tz8YycvmRG8jlBxE5C+9jErXWsZxwd7P46p77q2DBPboMlqzZAUukJZAK1hvQ2KE4dNgSUtUdb
8xrjH8XmnX+RUhbHPC43biwuYDgxw1nEn/2k2Cm/fi8oPNwQGDM3+CWM2TI2BuZUacIFW7pa49qk
PNhOt5R3rBRl9RgkXxE+6o2qsweoVlctca/NtAwagfM04B2m4RRm0eS9e9lCZ/WnL+yMikPj109N
rOtdG0m8hFKetHBeZ50/jwu6xnFInWIeXnciq28kt72osO0uJeiOQFZC/teMH4ot405jM4R+u5NJ
89XDvb7xcHawnq/TNj2HEQ40it1Kr/aRk4xHyPkrvwRd61ktIgyOBRigmEU81ryjz13X8RjNQK/9
hMo0jZJ7oL5Xt3Xv41LeBao6jgolwyfsvsLCzzhXGqxsIqOhICwQLvu+etewMUDz0ZBCq7ec6rXR
sk3Gt8PNTaq7l+NBGfzdDFIkp0gepQFn33AB1tLWuA3dSG6ARbl0HI74YWb8o5hTJ6gFRKGVj7/Z
GKnR0wxzspHcFowieBptzHeUGAGaybnHwdpwRsefCVxKld62dMPsYSnuGtwWhD1cHcx6VKJBzoCA
ERzjxmh3mUX/VJe/cgIrEWjtl8h11ClAG8AnptnrTRaVWcgCDR63I7VJ54rNzKHty2vg+byZgnZ7
Ce8MSoTmQhokl0t2lIWBMFz1CUo+2c4GCk7V8EU1JqIWBgGlSrD1OMDEIwK97CIe7SXfyfd5DyKX
x/ZsuQ9GV3wENauVHG8Kj047ieCN+I9HLJ2Rm1rQiWE+HgIGFGsB5mfTiGc88gNHli67Qj3BPICc
i7kcYk2LIqtajyOOR69U4BbE4GZQztI89sO0TzECbbsk1mspJx5kqiuuGX5I7UyaryYvVptmtIFA
welDufSjJM8IhisGjwRbjPJNgmSrvPsgEuG9lztnWqXmq5fJC0Xz69IE7eu5hOzDQv+g02BeA32M
WIdndVb+ogGAV/KgX0WdiVe+RyYOAtoHGtwdBNvnsxuFD6YNHdAKeUGT5p4ZaLcdZEifqWuxFFew
f+qA5dj0gQDymQWMV+Yg647DxBoRA5+haYwH/VxQrqbeKdYNtrgqYcSkZvMgIRMrIwwe8yr9ohpA
JhPhaJcA9WSlFIapjDRPb8tLF3JgZt1fj279ZDj+2fIiDzWXoQucP/9QUjrGdSNPU9fgFIyIUqbl
faVjb2MUZLCj1n717NxZpw+yM4wdmwV31zP6qXvvs8N2uBlHTgSxEndyklTBOOWxYlGtHU5NlR/U
57lSK6dlO2lF7nhMkmzfT9MnDIQcDB1XLUdww2jGS1BMZ1VY3lb301bUUKl6DNlbwj6klXJ9mnrr
Jmgqvct6msy0h3NDzhyelI8jgCAOet1RpbFL9+XEtAomAVl8fYpa56GLNXnMys12Cp7f2gUJhs8b
0VptvcJBBxBUUWVjFpKgGw+iH97NTlG0VZUlCEnvFlYPOzdgGxs1WhvaSqL5MtMOMWfK2bGhXI91
y33upc5h/pIXaJOuGB9D+gnJhr4TAFS3vVff1Nn3MR/uYHz0l8qDvaLEfMIRRh+hhIaSiBE+4NSR
/vXxUkbxt5T2Tk57L0OJzaLNmIG1RQUYxPZ+MN10mTHHt8Idw73XIv0EtfXFSINrlqqrxUn0YA2m
sWlNeR8Z1TVJk/osFJCh3LS+9gOBywk+dNH2n13SqB2zQTIGIy+qeYndEFOQEwzbvn4tspptioLI
7XEJk8Me1tQHs8UQcqFx0Xs5g2QWwYtJjGGLBfipkbBii3b0VlnBjnrpP+Y0e7E5DB8GFJaqlIzS
I7c8KAf4KPbIyxRwOM8/4hanf1yB8pG0mwr4q31kkTPBDOZ4eHzbKboRKv8kr+Kv3aB7NfCvo0RZ
pNyMADxD9IQXsED4yMUGolDFxmGr2TbbZOFdz91FQ3EL3dlfWX5DkC7ZN3YoT1iRiOBG+jyJdtfG
yzHfiLk8HHsNZNM/OeUDItXKb/eZb6QPZmq9BlnPHGTWIFszEyYffmHTgUmqdAqI7uRLz9k5448c
1PbG7h7NqN4KzeU8agTjzHSi+wx+bzRTSJdOexg2F7NAIbbwFm0wJ4Q71TxQiTyBzUmYcIXeKaVL
dGdqTnOdVRxApCN01R4w24g2NoycjjLBUTjoDLWfbr1O9Rdpwp4YPUowUtO4+hOHI5DTnbGblKG2
tkHhM6Rb/OzAYsBwDHNPXtJSxHvbchtME7kcvPb4tJGjK0qBT0nenrne+Hj6Od/5J4gAzVkvrSnp
0p/yP6m0omUW/0/2G48ik7+133RR/udyDfv3v/JHKk3+hukRu4yPZR1ri8s3+yOVJn7DkkOxBRZ3
VCa45/9pvrF/s21CtKZrei4OnIDejT/MN07wG19p8j/fs22T3e7/j/lmaaz4tdHCIuAuiczxqwki
cubizPnFeRO0uPdajVXfrqmkiKq91enPWupbHbNB++Vtufv9u/4vdNS7Mina5v/+bwxDf/5ZvBQP
2dgM+EnE6ZbGmF9+VhzOPvzajr5ybD1dkb7MQ4lOzNWM92cvFNwg09NPf/9DLbpL/oufyuDGtfjx
mGf+/FMjAKRBG2lMqh5M+djRNFVRluTGEGXT707XnVxWSrL/x6AaL3VxgK74PGjnWx1QFORAF/mH
HhHL/C9/I0xdmKlJPvh4rn59HyogzyrxGqbgNcHgedqZdnCoPUAiY8oy6anmFtIkk8Te/iggt/3D
G/IvMUTeeihL5A99y+MiWy6JXz6GkvqknjmHpNOt8zcKaZYd42me1YnJKwD3Zr7y2PnhDSmzOufA
Ltm99qb74+9/jX+5GKQrGF/6lsPHQsLyL6UuQWBnnepyhsm+S+dEmX90Yzai153pUIgnLoWpzP/p
pbve8m3/dL3DKbP5yWK58bCuLW/OLy8+swc7zqsew1ctH9LAo7O11lhjQOJv3SpRu7BuzvTstt3Z
EATiBloGWJqrtVU2ciNF96TdAJHLdr96osHrmdNMz6nUhCIxrvMCZxng0OEAu1ejpOZNG+wERl8R
B9lJW9lW2lWMAFU0y9j7nC6OlWYirmaEEONi4BcdAaZ1GQBPihXKfQfk3XBQSeH9dSBwzpOka2Zy
5kOuA4DjNe0Q7CwPRjt8tdyY84VxpRE4W1FOQ1BiqAmjDfRblbLGrxS/AXqjdSRwBWFz55Gn1s3g
0aJsTYa/6/udIzX90xymelqc0yamctXVJ43muskJKGyNTt6gjFiXwaI3RBQMCxn2N7u41Ge8W4wn
S+8Hxm3OX3Pt7yD4JmDDwQW7+hHphoDJUAb7Qj/bOrtWMIbOY4712hqYvVhgDbGlLLYW28H36/AE
gor56s4IQRlY+lVZ43SeTePBGnO5Rkl8hv06X0urA3ep33zJPpuThr4Ji/I8Je5rExFT5Bar7zxt
sWclwweu4TzYKbrSVBLqssRtRDnEPok/ekOOZzu0otXAhI2e1GjnZTmgZbSluu3GGz1A4XPM4iRk
et/bwzWE1cb50nBOjRWeaj3rbRB2390aLzaW/LPGrnv2OC5wFVF467+OQZedKtt4U2X1Ax4LriEK
8TYLpbsPYZwIPIVE/2lxgXsUgDGvhMOEkIMeHxATgOotHTyxtGrMO6tL9zJNKN2W+aMvUrELOxyF
2oup0Dbht4IRstp6a8VA4pqqhxfiWYuPgrxVqzaBEsV+TrjYYit/NpyBqXIQsEPF7k6lMi+eM3az
8u12victm65jbZAnnByKKNBB1kMi5FFVGaUCtg+6zfGWvSKiKNfpxWT7xLgFmXoEphYEN5SxzsTw
H+plpDdg36aAnprRwAE0yEB7Z/WeBr3efub4aS5C3HGbrZzSd+/8ur3xaOU5u3rIbht/66RWsHFM
G/UipMGis92zGTV3bTIGx74wvxNYOJse042KTpxDP0s4Ll78COuIkFUE+tyLqe91XWgrHkSrugF3
n8cv9La3J0uSdIkX/m40sfPCFH61ZprYrQhquGizBAQN/Meq1ncipQqGaioaHJjSNtADeF8kLvXa
ntjxtuVG2jHoi/aG2Gt46iMbkknYXsYRS52PYe2gUtrfavsOvRH8T5nvA1s9xXbLwqCNS2zxq6oO
/NgUQWAqkvLA3D1Yde2SOkjd4lj7SXtA7/Rwcw8PSVyqexDyoGYiGIaSEHNrEqMkWZOtG21313Lc
A5bWd24oeOvid2ac7d7XZYsuH0IThiN94BFIoyPAonUqkMyV7W4n3z4GonEpX30B2IOvdMpAZTIL
fIcvmHDU5cnYDma7qcZbnwodKCllu21SjFIEnjvYGLG3yxJ02HGA3RlLe51b+qHzTehkMeaAwcKu
kZW8kCFBrPNoMCY3kN1NI/3Krs90t47aq0VcbI8UxJESZT8ymD2WwWLJkYe+Gl8ZCWqIrTuqPLNd
WU1ULFnOeSq/WDX3nIM4tBpk9c2x/FfHhVPawlbtJeDetra5NaKDsBheqgxr6M8xkD06IKuQzLZR
X+BKoudDYsfcImd8A0H6ZpUz7Rklo9qM4BbUDMPYFniFihwgruUcE6Yw6x5G1TrvvezsddO1mHgX
XYsag7rC6WLTwZG7fXOiYfHrzOdHG9QCtm5YOGaMFwf0RzJuLgMKXoHrMtVKPdINoGmhQgf4/Pya
uVocVQfpZN9KvyZ6H72A3C8RrenuYRrcUnFlLwllUQKTJHoVowHUg9hrh/p3wxFX1UO2t2LvNjP9
cz2pgEsf26aOw5uJTtxDn4432RhH5wGRACISMDUjra6Ry4NzVN25ZJDkzDzmo4EPoGDlOjqUbiDb
74D1JbdlyX2iII91HUfarsFgbPlscyB4uWdiwV3cUOmZTlhM22DvVP79gpQfw+hdWMl4C+zXD3pu
uaRjlWwLyXvQq2tk2E/86+6E6y5Z1SMr3FRUw6WyaLAY6WdwiSj4EdglyjcNlsqtMEcW2CHej/bK
lTWOCZ/jNcdwwhiK1X8q1Tcvpfp3wEMdE70SQwn6pG/2g8QwBzzyajbe7zuFamHm2V5/HU2Pn74k
xH5+DyleKIhKNlUUVawLDiGz0WJ75XGVwAxnycIT7RB1v2vybeqaGFSr8KnMbGi4lLUFy2bCB4Fp
E+LgyFlhxTX9T5HxbBFLTcNUcH0gVD3M7OnBdCVMmExEFZpnmZHKt9xL5p1hy46ZKr0wdTHvI47/
mzJrLok9SLohZsDKeAMDLu5ALWP2FDAjjPuDRy1FREAJVPMeB/VZ2dVwruj3pFGLltHepni2HqbD
bOK4qOoJ7Jz3QGNguucMcbL07B3mBoHPbtpk50xXw8033tzBiDUqExawCvZ11xlbPl3v0UVs3ZqZ
PORMzQFUsdmgJSRf0ZikVyTbEM1NSMl44w1vaIF3eadobB8VlR2w0bBXF1AVaZylgs5/61QeHgNN
xqd1w8voEhjUaf2OqZ4JhwvIoYLcGmMKOvRNfMM2sz93Xr+B1ldt0tSihsLpiv1YG98aoT5UPo5k
hzDOhopi4Bi/8+Da7ykAKj6yHCK4mbYk6TDkZJ57BGMKNrZVs72Vk5r22nMvKaICXmvaMLrkmjbz
9w6IM/n4PEAIoDscmxn2EFSZPitvzAk1aYrexoVGmUYl1zZtNwbNVFMVAKO2Fpi5weFsDqLbqPM/
G+0hjFEQVg64S0W8jwq6VjADGFFxqqfuVrrhi9lgWHAT99NsWupH3JinUHVpC9K9sSGHfWCSlWJx
vTdZo6sIpF+HOouw6n6G+aRvfe1j1rDkqm9B39i4vyMRHIKOv1+NKDnBRGgUgyjWcXdkHDYiTubd
Mp5t9TGBIUKIKTvSOIcaCM6r9QmAj0TPW1LjUcXI0GBTjE/mW3l0LI8FM8XvX/iY3Rc/9kMwty9c
Ml/Kdhi4zqkb6JubMiogHyY9XgTCt+smU9THEjqdo+xNQAuNlfVJn8Y7wYJLYd5WzXfsDT9Aj3S4
AeKRLhfc5nFSHEuSZQUl7nFAvcpGQIYgFJplW2aZr15IkiDNdu5NkfIwz5ozdoV9QiyvhDi/0/G0
y0h5CGK25RAw7LfhiVnNzVDUb/ihL03eMBzDMrAXIAC2CDEMUer2UJb4dzs8u+yAB4rg+lbvmMyH
KxmjBDbB/DbYT10bCzCHJCotDFP+XAy3wYRFQxxMo4YfbQKjIABrVC0SDx1oRq7OpjPuAtd6bRhP
en14ECnucehOiL4eqm2A+7tuywfSKuMawx2bw2C69YHmk/WMwfUb/X40rHDPkO2gdQiLxeUecT6X
hYfMR7Y2QqIxtjjk/O7CM99xP+6SjBGg1/WMBvrY2QSnUfDZV74o1p7By65j94FF+QGS8ldRkiuN
7ebdH6aGpxeNKi/ScVEEFXGVMYCmUIdEgNlU3sUYKTZeTpftMAIVrlzEgaTOHwwQakxZa6JsFH/1
aLE247Ay+aQBUPDBYjxTkilJoXhoFa6+Y9CWsQVG+rbm+ppr3sSxOwB+5JZRFhXe7dkcjb2c+itj
+23kEr6JyxdySOjUJHHYo657JZaayvraL5iNWI3IAWGJR4Xc38qTw1vBIY18iJiZIePgh/+Hh2Hu
yIBXwxfY7JxVUKprsBVUAWHlN2V4a2P1KCPxkJXk1BlAALFZbpCMbF8P7mcdZzPjza9VVX2NZBdu
AFsUK/xNeAbbbTs6w9qKuX/pcbsbqZasKKWg6yDcWRmmkmhXUT60UWIJkkboyoR3NgVkUKMQqCzd
TFK4Tee1H0ev7cyIx7bGC9PsXQdLSPpI75Z/l4HMPFAct5u0bs+a4qJhiuaNdDq8mQrFsXEPkWke
5QCVMp1gkjVLk2bg75OBs89EGCQxrL0MND7UkUaCuCzPXNMf+QwRF/gdXk3cZ4VDSbHj16fRkMBR
UkkjnkM1U0o8NE5bjW86ZFns9IHp+5Mv4POqIX/LUNLLWLhM3LobVsAndvLfcEmpq03+dEjkcJSh
izMEZE/fmfbe8cdd13TDMeKbS+8lG8IYPlAbb8bgY1BRfY7aqT7//H+2DXMMzuHMtnw5toLVbG6H
vJg4qfjEEOZi1znde4CLLbZASIY7NhRv2juPc/EQue5nGfR4FaBNExKpv6p8eVRrkCuu3PY5QkLA
iNEsxZpyFxdYe07pnHljpKTOW3dLZcS2zeRNEoW8smyvpKRd5EsQxF/yGTRHvUy9IGYXmKmP7s+e
v+m2XXgQeDzk2BzF9Or7A2SHsDvaPge1uOhvhjx+jYLSXlnJxPgCz8Omg+G6anG/NtK7qAqr6yRH
uW8p6quomLDCYN2nd6kc33t5BJ/yZJiK2xhbnSnTx0FlX4b1qIclcM3uyaCk9liwoKaao2WN6jDV
TJHKpVRiMuqLHotg27RY7LvHYZLXcJJUfdt0Y0rvDCmLySUH7Ky0PoZh59vs3uslzWsOBBAKLGWz
N+FqBvCXC49JAS+Je+066vRU2pq33Uqe8bgGG3PCJJzEPBXFGF+KsNwaEotQAfABSFHJyDlgrhdj
zhuTOqSVbz4ETMwfksR680Mfky3PC768+saMLLpls8JREDIhpZ36aPG+k8k3riMqBTPU7j11+68Q
7GNutOrFZuBkWouvzQJ4bmD6rHr70sGmWkUgbIzJJ76WGe1dOWNvsmqbDE/CULUpp2ntYIAFXJQf
QBky8CkwLvsyvpXzcpjWFWWeI1/pX1PRbdhvgqbz5F0syNk5YzQSHaGXMO7uQhlPXD8tOW0ne0DM
umTas77YiVSHODKPVRG28CLEQvQlcD4O7d7CoELgYb5zau9ppCdx59mT3Hv+zHh1xPHtVLaznx/L
saFZAxs9q3l5zobB3i7VXSPlkSVwxDVsU6CeQ1VStRQdu0G2n12Yrl1XYslugLfmI69sMOj3tMRn
4jrPcQv5grijYnpbnsbh1uEzNXJ0q7a49QdRXZtxftO+90R1wnXCtQKQ4EO6CzlzOGkyd/i9zfWk
u3eF8WbVSjIkrXrz6AIJIhhYbYgaMWxowAJoPWABqvCjFzzinG6BknY3OYM5AvMW4M/+ECa3LqZx
3+pvvdjaEzz66s3EJ3FfhL2Ptyas62NKxIb7C14x06NZnICEvJgKM5th7HNVnruQfAm3ZmQEH27f
bVtIISRTnnjsc7guvitBwKx2sbvEPPWWAyxQkdNCERHzDGCeLZ+p5LVql7RSlMKogYkihvQJi+28
XjgVPeNknmrJxiqGZzgyb2byLUNXp7xwkIe0olq9+ohpDf1iJdK+Ln/qabDoKIMgCaSPUiSHyYk/
jHrEKphPD1483UW5S/ImDQ4lggPrTorVIoAhCYgBZuJr2iTWEcr6Eb0pumqjGC+6V3cm9+eqGdMn
33EfYj2pnW3PWzvPiBDVSbjuLAH4CwXOpq9mCPHBaP80BHJ+AC/P2ZcuojZeck19NG8d4T9aZfgq
6/pjavMAQjtbhT4CMYGnqxXS2hTZ/Ibr4lvUAV81OXKB2TC4AoGjNWgGEgCIHe7dktUHvM8VeyUj
9VC9U3jF1oD7UEzECohpAE0PP0KzfVL5fpx6RE/D3YMDfTEnNMjFjT8CXN8j8737TfGREoXieQr7
/c5f/ntRf2aNuldcJbFtfR0hh23cMfmQM1UaQzmSY3O9y0y/LRbbYFt0elvX4mzwsbdBe6UzdTAQ
vRleM/EsezA1XfYQTctBgt0ax1kLBJcsUCMw17SUmZ6yKAWAlnWba2yICX2jD4/zkpJMbhqIR3dp
1KvLtB4wFhK47K1bo4KVM83pccxVsraqFlc+2M2TIxxEmywv15apjUMfN7dzcDJNbZ81Cdc6m8Yb
lWQJltLFXi2MaqfcoT4q08tOXFBHc9E44orHAo5JOpK/wzOAEFPDZG7YWOMNOmFlCk/gWdw2OQG1
eUdYKrBs+sSKwqXJznMeqPb4YdvWo2s/eTkKHse4t2jxAcPRZYnUdnBSdfKlrsTJcNmvpaO/8zj0
rmtD43QjScdqSAfLHO/7rm63dEDJdWhHFw5tNMWM3rnJvTditPMut3FXOMOqTcPX2eHICxj3SByb
+t+SbVAbucHRGLDcQrw2UkhVpODT07md83knYjzN2kJCpEniB1scAGuYvzFsBQ8iJduZLT9gLCng
aAa19jo2CJQr+odBe/dTONBiHlQQ4BVdLtYcvsQp2sVg628pqawjy/XJ7Kvp3NsF9C18hQtNVJ3d
Mv6wRgq9co8jYxVxeG9zExs0eYTUdTAWE2aNcXuT5OjBkmgqdUojutTtQpyaW7KRBb9oVCxNYMME
i82mMUm9FxhW2IhJyFI2+XC2G8eYp926x8y7N8VY8ZyedxDS2J0pPotgwrLet2ob4IeIrTeBxZ9/
yUcoWawDmz9BfiHOYDQw+PCFRwnrpluh7ecOGoDZ7Hno9RQ6iKIhhYQZkW0V2I0jNVf0VJQn9J+z
tJZtx4S4XBcpZqbAPosOs1lOemovE3degY/eWbxzG56dYFo8jKq8O5t04nevw+d6SCEqTsiioZHd
pk5/xuagD0GaCxoOaG3KY2ffLjA7lWGrs8TRV+U9Jmd7C7PuuZhBX3EQZ2UYY+hFLYcJ0d9nmd6V
Ftyltdmh9jrBSJhKzSEIZArg9bryuOnnGeaiP8ueN0IOhCgFxb3ORTpcFjFW/iBtnyCTfFr9MYn4
d9OA1tgoo1kbx7py3nWJVgOdiMBC0OzbAqtFJTiV8dhlCucn07zh9YTXgqK2rKzh9jj6zaw7qoD5
7rYbGlvboWUGZ6Gx/WmK/9lKMlV0zTD544TdYhjzkF3yGQ0kaUgF8AQCZzZySswc1ESnd69K5181
2Z3GvtOlFWALQmwyi2NRoHzaAYLUz7nf/1A8/sFG4Di+y6D3v6d4PJXN97fi7Ve67R9/5w8fgf2b
g4UAhq1vm3DpFybI7z6CAEwt7oFAuA6LLRNlJrr/AfEQv/HlHixay/Lg39rMO//wEQgsBg7I/QCT
gWf9hIL8+799H/9P9Fn+Mctv/vLnX2f7zjI1/nWwanJzCj8QpmsL5tqLYeHXwWrZU6lYmQ5C2xCD
Zwva70hZmiZGOuwGMe3JUd+FBiWyQm2XYtRsuYO9ZbHxqGcb7ATd50tRRz8cv3gNFtomxYrwaUt1
tPyBnvoUoqP/XnZ+iUCdDRufE8hGORszos/GYDYqiuyV0mZrLfRTkQAEHTwrXed5c0+kx/wHL8O/
DPF5vQF+SEbzruXw7v3l9XY8S4TVEcUEFyahldPiswBaKwNtD1ARNxwPia1vD5eojg51xY7/l6vj
j0/gT+/4v0BTAtMXoEr4h8NbLv8yQY/DrrfyuMOvTuFtUtfTnmkG8RVDfMlk+hl1GIO8eHlINRMe
d+Hz5HHgKU7Gt7peUnU9/226zCHIt9RbHn/CbBjH4ylXTO9qkJK448271iZOnEsqfTzf4kxJSSbT
aaDtDVHwblFt48/CYUH4+9fHFfrXS4pycJuZo4ndJQBv+ZcXSJciRcVdPdOVrRMOnMkptCYJ6Jzd
ZzbeWrNF61yZvvqOcdMwSxomXnFLSHPFLNLm7IIvt20SjcQ2bso0/M6ZjEEy71Zela8BEQRPjMw6
ufq2QB9ePIJkJ4QHTHPhJgxEjtIzk26ZiQKB4IvPjTBvfxJkbTOGKt8ejQqtC1YHidlsWZDEbVuN
uGu9GH9e7OJY1ciccjwJdsKWickdj4dL+mrmVIP9g7Bq9EEZxPc0CHeI4xLlCP+y7dHlPuWELevc
Xkk2vX34szmFYgrAuKm6G2eKQkR5V32t8uVUlnKBhz3bpxxzP1sUvJDLVoFjXEtvlY1cw+LLG0OV
GPtul66rqVrerJFi3NGab1qFLxXGas+dm3wlitIY5kPeyCcTuRwhiL86+HyTaNEm0e2JgSoaeOb4
h+1KyY5bUBo8vdZN/sac5TyiAq3gkjwxLZWrCNzZZmAwWWvyfAsDex/l1cnPSR5Rm4dKQbXs0DtM
h1A+fGoqVx3DFdbFfj/3fDjamMvVNIQLtgoSrU3wOdUYG7ydiotPUFNo77n6aFx9TVtKp317Y0ky
sWwV1lU1fqWw/mggZyAyeIRsFauxi8pjkW3IYEdqlj0bKGOghoX7TFUrBHwaqfrvfstkR4eBvIhS
KOLTlAQILOgCCy5BJijEfvIDXfBiRPmWBpcNUJ4fdXCshzvZTh+LH0Aw6Stmbh5Dd8Wm5bhZURqV
RUzdxponJWgN8oFMuWSfv5JRearTkVt2+aJ84IiPNlWx72DZd+3YROHFt1zaG4kFFC81pTeBhT13
vkhNWM9vnU1VeU/ByLeP4GFyugajurT0NDOXozfydDIz+7NiYm8mu7psJ1IlXHIBrmIqMxkGpBFT
kXJ8qiyNtxHX9dQHx0q+2bgcIxu4jvFhLp/539/tgoXoz+sHt7kUliPxcUoR/NWINikz60KsMFxd
/aaz6m+l+f/YO48d2ZUsy/5Ko+csGI2kkRz0oNzpMjy0vhMiJLUwavLra/E2ulCZKGT9QA/yAfnE
jQgPd+OxffZeGx3FPvQuxbR4AezsNa/yM3XUd6tphQP5JhoFnCDETf412fkfjiSImWIZUb+AI3/R
Aon9MUASmgF7HrHYLflzG6KVdUvy7CE027eJXCEJivR3ruPPZLI5Q/u7OUt3y4KDwCmse99RN0uB
VOAZN2GFxGOxRf7XP7xaHV//8PD0cYIJ27OlwiPnwdP6h4cnJr+5wI67IBahAs1y50TW/RplHGJ2
wevjkhXVG8TFuSf0VEbhk00s08+dQ9YiUgKXwUYxAFSntZWHkOjzS1KpmynKPw2bhf6o7XtYWr9e
v8MZdZ8aCzH4/Kq3Yx6o5INCYHA0uQWAOj6XRr/JnJKvKP50wACMbnUkkZnyBeJPkyRuZjxN5nAT
2u3b+oKl+J34lh5yY3rLCViOaf7pj+bZHuLTWto9Kubmrn2LzTdm8LtkjVIxkhwcWb+twVJrHA6p
lV9gk//fUfMfZpT/+oRkwlmfwv/8wjqmKQSDkzJ9+U/mP4U5PaoU0tA8gK1Nq0sL1a/KzuR+CBq4
N+tbR8zRryvzWwYM+BQnMtkrGYDwWHbPAgwwrHVfl8Wns5oVDXUDZBUGNpdzMxJkOyz3VTfPkOt/
l4z8L+JLtcr19/H6I4e3bef+/k3Hrt2Bit4wP5enRWqMP3xHTiZ3c0F/UaK4eCXAdKWT/fSOe+ol
f5iXNDtd5ejMzZvnWKdVL+0+85YX3O3vQb76G/TmKy6bywbJXO5cAsYbmSHUGpoaucn33uKlB+5I
N6qfEbAZeo74GkDLApjVVkSzCxp5N65xKHtusvWEs2BMzU1kQLfiknjuczRXNVn61NHcs94grwkW
ZFvbgIiN35oRYTFOgm0W4ZIo6CD1bEjWtlvTQnibyNlsYDETpY5Ya6QrwaDohlPuZi1OpRSFgWs8
qCtgGfSWQr42DKCYoJi3WUgFAPjHD79g36gSEipT63ziFqt2cfk2uQa1iOqPZilHuQjM0DoEymVa
VTDG0FWshU454aA0ZTS5N1T55N+pGx99wZv7deC+P5l5s7Hrgfhl/8IwySSHgJEXNv0+Yt/Ot6VR
1ZyQ6GL98jGYFAp6JNBIwV0v5SOVe/jaBXNJ0kYwFZNw4TW3z0zir2lmn+WQrvFHAWWZWhoS6dAj
ql2hxXBe+RJTul8yyuJG8HvEYEpvW48xMFsHR3iiqApQlG/7HlGknqEF1b46hmihuBFGNqxufNMi
0Ynlzxz/cE0udt2CEOOUxcQDsHoAxjBuV/yJULRhVzDwkkT90Cbgr/o46bXxKH2F0LX8xKNl8p2N
E+ND+a3pfROsqNFy5avH+7wfsn1vkq6JmNRNCleCLqygxMnbZKTUKZ6DyZbtmS0sK9SML2r6oGqc
4p19Aj3FtcTAYqXdxRm87WJze+97eZMh00Za4AxBFBaAgcuelrpeYKQwixsLbJXIdonkpcLwfgHW
AFI4rgOSwi7ihFhuZwFvDFgWpsJTjhSFm9f5odCtYICgB7oq6ZhMw4hjyfd/PYMYYuUaV5WhHvwG
j4wRaa4gmD8c22d93ZY/IzBinuXC4648bbQNFwSozx78Af0ck9Ej5REPcapn0nW0b+maSmKq1JZp
ffgQp0jLhyKUr7zb/4BVopY1lxCQhX5w5HigtgIqUt4ZcKjaTzCrK+C2ZHT22JurJX/QKvymEZ4m
QOqjc6KNG2MhMuCzFS8h9VYO5o65X9smiusYoE63vLoJH/t0qS4TxdnSe2xJVZS12AHsu4J6DAZp
xkoaSkdAP08JH43tWtZOdpSmBAQ5rL8bbYAI1jFDclHP36hG+ERHYHs2oVmqFS2n1NehbsAALyuu
bRR8dsd1uGWNUDkDv8vK+Bl7Rhc6gw9SsAjtALrU6wDe4IXYIsnjyeBMolpn1ZZww9h9tKf9hKrc
qfn1QkpHk+IXHysYhMa4GHgYk8jLzqqyXsGKBL23eECikSDNbN/2ybvMvXLXV+P9NJukuHJCpq5r
5mxE+tsezwuJVv3QwkLcgT4eZtTDUcd/1IhjpGBv06W82YaYDLCmzNsagSZ3hX1VFKZk97216Lw/
DQIDQ2GygBrcp6xY2m0WJSFggtnf40MJ2SFerXHSvrYuStRPkl2QKVAAm7UcIQk1LeEzcANBBLs5
tTi0MJIzbCqFBjTbP7IjXTxjKfNkeTfN6onMD/Bk77PsiJqRf7nG5jBeJ7bcCaTWPmIX4hTp0Vrn
g7auISxBd+sdurfajqXCCK8lNVNKsborOfefFH/3+1yRowSnMPpwxNXAqRj79H7Fpv+qEp4qrhI9
iBj8P2OKKyueymunDTVOY+6xZm0+sStWfDbZZ8emloEPjGQiSjZ5z3PC56FtsPlF3BWuHK+/UOXK
BJb68cG2CChqulE2iejiq7kw7xu7X+eD+NNbFobI9JvpCkdm61JC3qRwxBprPI8Ovk6F+hVi2ubw
Y7z2WvELr4e1Z98fplE/Q9vqp+JlDluWy6wFACblZRfhOF6FW0zEUdm/zDXVNUU30QRSNn9aKNp2
xskioD+1RRa0UX5vjPyhlOvdt0DyxrRBgS/CQEm8xzmm/1OpyaD1Ic0Gi3+fgYvYDZLUUxFPjF6h
QUsN0MiyqRnlJSbMBPwjvfM6bDmsLZiKWUzmWICT1ytXPoOAwMfFfpMg5ykFE0giFMHloNWxLccM
6BDqEQ0vGvrXvlgxN0wVeNSPsqmv+hVuz52OS77kiMpJIIO/n10o+rN+MRbxUjf3AiNWWKmfMc6f
WEA8ZzpJtpLdkVOn984iv+lD6XbVXN/pyQ5wB+7Y57+GEPnDymOmXCH9CbT+csX2k9vG6g3J34fo
761of8FYIiwe92VoD0CWf7FsbcbpyVtLAWqaANisJDuqGa9lX70Y3NPZVGd7M0meTZ9iBa9hgab8
G03ngL2gBmWUELiT+4DXy8GpRUEBlXL0pCNxNlQXpH9LDBb6RdZaA24LAMe1uGqX6J3SZMiwdgLP
sWfZWxtUh6SOBLlpU0pUk/bmEOONkIJ8y3oGEFZDNwC0gEfRxkiWdfmqM3NPAA9r/AoSax2spq1z
F41POouoKmaCQPK2xL1dUjY8gK0pkru5HXK8MGsTmybBlXEENw1M2YTFg4Kl4YF/WsC4Q2QHRjfu
29AoNkaqLlBwMI2XHUXMpRu4dErumnQuAs73Osjo/tzlJHG3wDlGHD7Y26HhcSxnRNl6E/0K4Hfh
V0HRYvmlFZAE34TvTzs8OBYDLcbqaSZ2NJ5QA816owf7Z06dPzDweiBE4r2Ik+ew4TVD/EHoNncG
fiX4LPPB5xWDan9PKdZ10YOWMz3bCHLTQHLbuuRwA662/V5Ni3tH/Dulw1SbR0Dh7IWS9DIaABF/
tBiDjKF8U0zEvG0NfEchZNh6+Bit7Mmzq2xfp0CUyqm48g2O5q7ryNVKHgWYtZD8CAgQBTaQreT4
PrOTuS7qPTcvvWlsdWuvbT2aAQCk4rVWxQ4gTRYQvDM3Q7Ky2yzzttLA/pMBBFtL1HbTNOmbuZAk
ZYlRE+ZYPiOXv83z46HVoqWTvf3UJH03Gr/diX1j4MyteY6TIeIz4N9GsSl2QDG2ZWRU27A2o9NK
a8p9gDCjJ5JgHW4RVYw/VL5+/ryOvrwHCMjDc1iaPcdivHV3u5YQ8nbuBelOw4WHGm/NT7gEX9ZE
JU+tu+bcSMa6dAyx5ze4mtvmM8JgRyYkPiZJ2uKXVIe4pZHBcj4B0YMuL+b5wPNZ+SWY3AJmn9cS
s12mL67F437gq21htL+b1Kzy4h1Hq/iaTafAzO3tBCviMZk/dElxALlQnyR/BMih5krT8LbSM+BM
ku5zv0JHC32nOsgMtZh5heYP1Od9Pzs/mEYJL+OZBxtA9IAigsFBaTKXHaIsmLTCvM1sEB9VkxAf
a070Pj0kIXvzBEtUueo4LaMD6K5X8qLpbZQtBH8M+1UVQBEqq512xr1Fp8CD9mAtpL39mbbmsay8
+oqrHfHWltu9YPNxbofifXR7zgzPwrsVIzEB2JccPQHZizuMNVfhYxolJhUGuQhEzDC6IAR0A2YD
bTjJPp4JQLEqJLzpsZ0qaKOsJIqKRxvUoh7N0nYp08ra00ShyHbgYedqQdU8exjiuVcSTAiLFvMA
AIycbsNloBaMRJm4w2rzsIwsA7WEwg+GL6tnnHkJFFl28bSSdQOydXlNDEDiy0DLiNY5ciHps/cx
kwaN4iFi6vih9cNqkwv3ZVDUJThhe9ckyj0tacoFFCqbbWv3GCGCknPY5BwbXDjGCTdz+Fx66Aij
d6M9togdq8KNMsVh8CUsVyysdMn2vMi4sanVrDCwbBRTmtmPF2CVPvOgP+8MHX6IhdQ8+IdfxTUN
Z3u4m2j8MmY5X8y2mtBToF9kRo7BZmG7adW+v3VCtOFJwETKlysKoJ5aCQO/6D5HBLBNVVfqua+f
idQ67KmxzaVpECkeQ3l4P4kMU2rp0cMMrarnSGdf/CcbnAfHkL9WqnmB/fLFa/AoLMCkN41DXBpM
QQCIdgqGtSpW3vkRN/mSLNLBtK8TEkrnUYnrpOK55KkBSylBoqzG/jrNTkyeZ7zPLJpUKtuXoLzb
QzuAA4kIq6CZD+1WxjHONUmXSfJFV6m96nDM7Vb6MMXwwfIq2QrDXoJCN8wnztOkW2fve/rY6/AH
UnFLqJtUIXnH5rS+21Or/gbG7t2NjY+HwVw21fRB4ElsjIjigQNABBrFc+meZOG/hdBIyMrbIwWy
WC5r4ukMoHxkp/UtVhLn2CYVL8ffb5rKHXhZ1YT9E/SB07/UdvoYMY2ts48CYnwxbGmeQIM+WA6Z
TyNPnqjibS644dbgUHPWSHPsU9HcxeQ/ATEuznZufSMg3kTKyg9Cs6wesXCqMfq2K1oJzPJHTGkY
kMlvGYH1b1OjmVdhMe1zoOQkXU7AYKs7w6YnD/8phQli22TcSbMsXw4liCHk9ftqQH+voojuXArb
FabVzCorBie4Z4gCTCFu9eVwKgi62VSqUOxVsddM25um5ehzAYkGqGV07ODI3ZlLemuF4bTtgN3u
In/6NF0PuniGcyekSIQTaVv7C29Oo7oMwksCLdUTl9CBgz/dtzkGNBniMIvVW2Pna/HrnMDSsQO+
mfckG4+J6y3BXOHJx9+6H5oOChLIwogHocqYcvq4fiE6Cc14cQ+YSJg9k/TJSXs6230oJ/Yd3BGv
jw/jkh6BZocB13N83zzxnIoYVYvSC6THDXd2UuZ73AA83wlAEav95lCDwAW+ee7NT9zTReBQ48qT
rPcOluxp9uLpSrm2H5+tIr5LCTIQUlzrI9ZyJQat9x6es9Mg9HLJD+puOQ9ZeTvYLA6MbNyHg6f2
ubkSxVNvfmnb6SDNJJBVO+3noX+36x2L5DvX1bgE8wpVwe5vwiWBGBdn/dnosZ4ZCvJmmd46A/DV
IsPs1donXvHhDpqFxiHNUZEqIj9t/QrpdL2NRfxhnOVEDW5HCCD4i0fgnoP5qO0WkyuH96bth6e2
Jsrj6vaY+nDQq4QDvouwP8SadviFkFy0qp/1IbIt/CB98crl7Ga2OaiERfcrzqeBRrcraGcgVMGZ
RMIv2XTjK8521G/8Om4bxGuxXAyxMkgmdcuUeEMTyKlRCbRey3ma2+WkU5ubb5ccCg/q+mjiLceK
SNuKiSto8m5dO5s4desnyGUDyQGiTCyZ7pc4TQ6ub7wv6decPTa0DpVpEQwaa0aSRgV0ECq81Moo
gQadLRc3IhjY+k3Qw8MDLdjtgCswy6Gd5Bm4EMOlLKRmbaVMllG1ESHjRfI8eE1M3xgLUnSQeGZu
01D1DRI1bsVaxTH4pDiAnZM8f8EnhGCyYPT30+GxF8NRR962B29Thgr5PeKgyvJ5F87J6yKdB1VP
H14eg4kJ/WmPG0JsqR+hW0+XH0n4PKHwLnTmFI3dBuVaTQlToV+97ivS3TXKU9F+S0DoblFW/JgD
sOkR3Dp3X3VaQRyVReuO14wOePyR735qERMiOzkxJWPUYp00MfGT7nLNPeiaiCaXttv6UdGcF9Pd
T9b0lUGA35aFl9DtpJ6NEQmG1FKNzOmFpxbIi/1hW00Geo6jpJTpL5zbvG0oNO1ZrEw26+PMah/W
OsmpSDAqJ82WnoXs5OY2XVjERg+ZL0FcmdVjTOtckdbDORP2EygcvEOFxVcQEcGodQ3FiE+6E2Fx
Tn6zZJWYYSkvA07ths0eFVyoydY87xO9rvwGFKVmTOBfKfeoIQhsYst+IzWHx6txD8QeamA7zk1a
y5eodKIT9qPrat07Oyamt7gSN/NUYCspWAkvJe8efPcHNbufOndZPTpFciizmmcBEBBTExlroQhG
xpPhmxCE0MW6jPaJ3i5YbUVHrFcIRrRCdel6Y0fQb9gBVtKkBGx91NcOu8cxZ9UvbY/azWINXi56
v76oae2+R9705+9/kif4Zc2HvOHnZqIl/jM8AwXDo7nuwQAtk2zjlmTWBLooFvTxIo+8gm78tUwU
4xbISn+XWH5S/ZQhV/Y+ZJvnYlNx8OqNonzL+3Im0Giz+ty2kRG0LUpGnE3vuGL5xEQHkQ5WUJh8
yqbVm9k5oJWLJcU356QfTsb4k0XxHlDgt6todDVbk3/eW8l1E1Fpo9keL7jnhsrzKZ9+c9LUpYvA
w6iYUISVkwqCgH4SZrzvy4gnlMNqdvVqsbKlFZBl8r1ww/d+4Vm/4k6bDgfDYKDmV5V1TjE0T7kz
H9/xcXDLWfh5feqAyeI6R1/za0EuOaaiuktizr1uNTh61ak0S/JiKa9EN0530rF32hn42hP7PPhZ
rBTZe8EdPJY1jxYR0o5QWnQQ8X9mlxGAR02SRE80WHFl9ZcjKTVnWxMwP5AFOIgJZmgyWqfFn+p3
NwVX3Lv4PjNNX/GEyakqchKC2ROggYV8ar4H4jvvB+XEnF1YMUX2SbY/O+fEGxnX7Pmqj+39UvaY
E4V3RaASUPe67HRSHAgskw2c0N1jUzOiLj4nKcEhl63LXBJilgtNnvSwn3EiU39H7BSGvL+n1OvP
VFoPZm3fWHlGT9oUP486u9gje8qRfwIqvOAOLPisIU1lTsuAuAJ7gREBr/+FgPO5Pm7J5guMZtTI
8ltsTLWPBpYjLIQccN4dQhFJUVqM6wiL8Vc14jHQo3tUWv+MY+kelwyIUrbmK6SHO4s03LFmngb+
jNM0bBHcbBSulD4XZEIKXXWGR1o6t6Ww/Q043MYtRYBFpg3IuyecRnSRshbyFozBS+7iq2UkaxhL
u4YXZW7r/ZhNBCGqiyGuBj1wf+qE3kZjFrgD/1TmjDORfVskmJZnmb/0xXz3948clGYPimmvlfd1
xAHth+3bapAurAJSf/bZeqyfOs5ZNEDnKWXlMQDQH3s++TihWUmiLaZleGNXjAJUnpmpOiQGyz82
juuSzMeVs6ngOktKVrtQ95sSWhs+YH2JHKo5Kziis//U5XyFlE2lkWqLxUbOXJ9Zp7mj4yK0k5vQ
t1hTNfrbCZkZrPW4cSb5m4/1vedIY5d45qvjd8/JAi5D5JMMCGoh+CwaBz2/yzwJr/F6fLUWay/u
dze1jamFJllyVqSqUkiyRu0+lXbzZiakOIbpMiQRVx6BP6YrwOamMfeW9hY2R1EfgQ7cEZs5iGy8
dRx27lV38qljXVfE3Wjfe6CF09h9SkB+qXy/6qNkB70nJ5lQUGUAbT3q5qtoKS8pa5NN68HVXVd2
TmcQabSrJzPKftelKcCMUz6vbbXe02xjivKdg6soz+umm4RF7b/eP8v/bk2KYUl4QJFMVj//tCYF
6Fxj67RZYeEUcNk9o/y+8Xj8TAt5H9ncFAuLbYxRnca+36/lpzQ2E13+TMIak6zlPxmt+5RX9qF0
5TV46OtyCS8lMCPBAVBl77mDHNrHj7OVPM5+9vn3+///nsL/0VPorYCTf+EpbH5AHJWV8e/wBv7X
v38n0c8/+gv//vf/6S+0+dBgCCQ7zInzn/ZCU2A8XJ19Jn/FbcY/+H/uQvffhO/AIJKUWEPYWb+Z
tiKk+H/+t+38m8KMKIRAWMCSCGXmn9yE/8pdaOL//sdNvuAK4Jl8Mdd0WOULxXfxX/2FbcMJr01i
Jr1Kt3am1goMhpymCF90hmbJxDWG7Xz2U56UWU9BCw3dEMF2hFu7s2/bz2GSP/QtnU6F017XUfa4
9jUJZZ/TPm6YsKtDF9k/FjkKAYko8umaYNEXTC6CFwIB3Uh0/x5c8i4sg4b0wZ6/OHbIO4rlgYGJ
Z13rbXM93ETZ/Axi4Kl2vTci2B+jBxzf7QGH+SOPlOxFwcrbdYPjnKfUvIZ68mkLrm5hpBgMFnXB
LpkgHiRF3cBOHvhLXQ0knElw5jHl4FVXfbGZwgipjF9PTs9rhsTLIa6l6QMru2srT+XWAmOYwafh
ASLETpFRYKU2BtyaruqEJJkXIlipqXopWES3WZcfjMHaAjL1TrQQ3ZQuWlcz3CkbHNuAYFV7yz25
9q+pFBQ/udGl9Ibd3MQPvk+fQOGweLGt+aMZtA7qwfuZ3pje+cL49BAfM/4eKQFvtL68sUMytCoQ
pAiKoxNnAToIxJokRaAG9eaumqTS6g89OxNe74MZlpAS4+/Mnp51psmRkKIkY3oh6gMgFyGOhBHj
cVvdj2H12spbuxf9GTbJ3Mhz4ru//O+O8+ucCEj2ka1uALA0NFdZH77sk9Ok+jtrlT1YHVON7l13
S0I0Agpblrrjrgd23lbUWhZI3F1XYTlMrUNkqJNnTCtkUl2bfEwYR8JH5YUBa4kiHD4sL3wk5iTA
y0QtUZwIdqQFGzJvac0cXQR/ZjWKoQuuM/SObVO9avqayp6yrBz4swxrpN8ei7U5gYrtXc/utvco
AbJVeok8QgOu3+7gYK5PbmGfRCgbVM1c79PTPAwFO7Wl2YSCh2eYE0VVU/le1BrogmKDULIvQ1mw
2FjqigAlbxEuW4vNI9njJ0/yobkS7vIVLpZk3PLuVMteLsyXiwTldekHHP62PpFM5lffOkUBtPE9
a5Kj9MQt6sM3/GHuftsS3/JeUE0YyDn7CLv0HeSZubd6u2fs4+IXt/73QNpslWc4AN4G6ty2bqUL
EPr0fShmtpmVyWH2KB+o+A/mlfNPsge2pdjBCWIxVw5m0EgZ3kjMQDAC0DSHIb2mjxfVTBnXskL3
nF2aq2ioxrKK9zJQVrvrVMXmvWsIiSigu0Aan3W9SqQSBZdKwpsoJwPNFHS2ZgZX6jICM3oBNsPq
WEPKMXTt0tFAxNcn/R1L2bLRRBh24FtuO0riNnNsyCteumZrdag/Xd3Rx+JeRSMyhQkkmyrlu6UE
2YEgTvzF3blddV40XcMe/dIRr0S3HB3cML3k5seyjZQyi0Oq0FVn6DNQt+vRg6KbGAaSfoqimxr+
i1uJfs9p3209k89BOPAT9uBDgFkBRx5jdckSj3qjcDiZig44Gnx7i6HNKZrdknFX91s+WmNtHhDa
Attdi6CS+sXKuUnXoH6WLgUAnPleYGbq4iBFsIVmvM2auT62Rn1rSVGvkvGLd8YPHnb8PqZ8IHaR
fIRgWHG6tA90KeV3kXxvUXO3kVn5CJAD1zxDZsfeK+9UShFdFXP9tzurouYv4WqN2hB2xKdiTCsx
vRpXloFwJg4GgM8dOgph4wyhMJrrx2xsb9DbrZOmrXkrsLVxGPJhAcvyXtUvjtmjP42WA94CQoID
fhrHbYVRg9sHaDzKyEGn/0k5EGfIS9hM6QUgbFp96Yy3SC/lsGNpW8/uLUJPAhjcobel4Gal4C6T
YF9o8KBzLy54h07dWmaTUTtUquMcllsrqfE8GeE2KuuJRHDy+bdAxaAYYoe8tRVRclvis9omy/Ca
dCDRHD0MG9NFhjcXPtKe57L/YXdG91S6Twf8dMP0CZzrlrgiT5pweqDN+RvW7bjaMFhj0CRSzrIO
KNKSW9LEXMQr+alHOw5igosTBQrplAwnNAfXsH+HEgKZXhwLwsElS3nYsceETTDHMImd/JY8cS9r
qllyMDDTbYGIC0Hp0Lh0iWiEmH54mIV/r0P8xhnW4IiIIJZynW3rbgY5ujzLwa8PsyZpZedQyOTQ
v3oodYUaKapayTKJkVPDpni1oRrPjPekTVPDal8Ew2gxkPxE6C/R+pR5A33nOfQ0CBIxsxYqF6DI
dXeTk60BHI7BJar2HqFTPz4qg2IpakVYo4+tuc91Q9YqPTZ0p4Dwd4qTos8tqYYgLAp98EKBDoCH
6hqojo5+jXaciDGLgn0d6hsbymZv1bFNARrYlnzZ2dqngSilAmwJlkaaB5pw4CCVMnvkcHi3pLx1
LfXmONGL4/j1re8VCAlcMyNg1mZsy5Oa7oURvwsjnDdDn31aLK3QNKBh2AS/40g59+nwgfAAi7tq
PijUQoOKWX8voObrZPhi31ZvZwskNnATSCPm8kSunJACfgbHw68098a2USMHNMaQkYeDHUJ0m5JG
HlXTvmDDIDFXH9MpvF1Ak6xUBv4djPW0Y/f8GungCtKuK3ep/W0NlL3PGSQzrHhXdKwVgZXhHWkd
HzN+b8YHeE0/rObEPg7NG25/JUv4m0bUzbFwcHKX0Qs/9pUtBXpiqnjssdPhQdovFCOB1qCCSCcy
GNdommm+oww7e4pBtnKxeJRqwWOHBZYIJwSslCIvZAEsdRk+LSrpKHHRcLpm3ngACToa0LjOdWn6
aSBXo5gmlyn0P/pWTtcztW6pj4dMwxAphl4f2pyd5/LhJNrYewqGdqm/PLd5Hcr2EU2UVQN8JXwh
sST3LOy7Jl/bn0hZob6RleBeXM3dnxGyGqxA4s1AtPuZCimLM2hbhcmd8ga6nesaLmVUlLvBny1C
6IB04rAwb9LFTzAxP9ULDwLCt7vJcu7MbLyyuNA/IYqAdQKyQmr7o5Wwtf5qIh3k3ph3dULTAyZ1
3mKPhGMg1YWFcZ7QazdZmVxMlkznajVQt1k8H0XPYRiTQqa5ouBenPJwdLyabHFFEg3p80L0dyFK
KeQzCGITHeTkze730FTvrB2HXVgXR3I4406KBeeR18vjKCqXQHd3GdJTODdqT8Pua9evYsyM2d7z
++shHfFxaYMCsRdp40ElDHI/Ojn7i/XZpXg/uM0cxBVTD5y5l26msaNJcFQNABZ5k1hpQBn7uJ+y
+M3MGMbS6jzP5anDxYftKN/JLH1gy0SqkAbGfWxRchMavCNRWpjZc3AqSFwtyqtd5VhswyM8Cj7K
ia52PVMDRkrvstizdwTQiIAVKNgYnAao/1br39tReWi7XB5GI/1TDg9EWscvJn+mLtprBxnRhrZg
wafNZMOjhlHCwHCtidQM3khOuYj8bZjn2W7K069cFFR2m4Z59CmiHDEBBBUeYZBX8b1N2P+Ce3Is
/AQBjR1wF1p4VYuWjTZAy34ckD9q9yMsAXSkgggDno2WUgK+2bK5hznwkpdQ9qTxhdSGz1YP1E6J
lg1bPHWBq2woO8NrrZv04FJchuY086GBwWzqoWYubbi6yxyHHqbXhmWp7a87DWt9s3jqrEYpj07u
g8/ER2Yzz48l4n0aMfPwmyJnIJgx3LAObJKRczmIA3TQo20Jg/rd3t1MvB3o+Tg2ywRYzwFYQgJ3
T9dOxlLg4CzJN4tsFHFkSRwmJhnyAY1r4bNkZoJWnq47hS4x6TnlKKgWdTN25q5KgLJP6dVQntPQ
DfnY41JWi6Y/Nkr2Cno6z3lrP5Uw0zpbQhLEe5xmSVA4VnxouOn0ZZYfJ1gQS9ixefMfRKXoRa9k
G+CoPlmhfutYiW5Hi72Ry/hKTPZg0QV1cNP27Bku/DZks7RwL1lXM8kWTffYORymVmk53Fu7PxTj
GQ9TNFwn/XRW7mdZtPC7aVkHErGSmdba4rCj+Bd/1MGGkIhq2DQ7NKYtbQ5BQb87FT70GhcOhpIx
gakR5kRtpnIaYeuK7JAZV4oQ9BnHn78tmRNL3ITbjqUltsSdFZKATSbAl7RXxDt6lDZyLq/8ZNqY
djEcRn7FlKmRZm+8eK/wxm0h551xbeeb2hwpXurFdbqsFvZS3Wvttuhb9rmpxT5ZrOuoA6JO5UmS
qp+eUPShXya5TWp9ZjvC6E5q6JK4ddCtpWGEuUi5LDD0eNNgydPdOYqKmWsHNAw/ZrQ3zPyKcmDc
DjxjuJ+15DQqxruppGzQqO9Sg1VLq2DhZ+A4E0VWNn3Ix+xBCwnCdVxybq2UYrb6Wkx6m2fmrdYk
A2g8YVG1Vh60lbeHIvhlZOuadfCuhgJHMYPtubS7w/o/342/iXNgZuu47Xq0HRFAu6tm6ltSCCUk
TnBpDp+NHXlX2TKwKWshe9JRsJ0siCJ9ne9HM5SbBebLphk1CYtc82atx13VkhOGabFJsuXowTlw
sq5n1zrYW504MFsU024qaeBQ+CgTL3yneDjmEYet1Q4Bl+qid8Ar09FVkS6gVoVwT/s5xg4VBli7
G025cjZfyXXPObXNqSK5GYhk+ujnX3puvZ1puXjqnTpA7KvPQ6F+rAUer5fmDxV3IO6+3tHNfHMb
NkJuQfuVO5YMJQCW/azqAxbGk7F2+Ia99cPLB9ymVndw6OCQtaFA0ejETtT+H3/yJclJftSmoj1L
jRYn1fw40Va5rZOagBwgE2qtHD7OlKpwk6WbD1rLxszgYpAwV/Pay+Qn0X6OaR5VzAqsMvtNIVl1
22M8n2rC01I6X3HM501aWPAZ3Y7laNPD18OniZePpOFj1DvqraDmY4ePimcKFbZ2RgHIriIqb3v+
htsHrp2pP2tJYcwcUDHseXgJBB1KwKt2sK5wP1Cvu7da+JQQwHIVBl7JPlhJ4BGUMdY9hJDI/vMf
7J1Hl6VImkR/EX0ccBzYPi3jxQsdseGERGvNr59L9oiqnJ6qmf30qutkZggeOO72mV2Lc9oqepiv
ZfSg5RaKR+yupsjTmOKmZOzd9FnFDDEIVt7WvA5KOiiXNsahYsAQI0d1N0gU/s6b7qimtbb5gPlM
zHtHEV68mpos3iI8+0n/Su3e1cn0NQUANyXe/bjqXrzaX5SWZx299Lv3S520BW2ciFPLXHMOXmP4
29KnT1P2I09ZSXG9hDk4WfMZSL07XgxU3ydvQsqCoXDFcBGihk7XJbZh662PcfuNkHU6QAu9hmGe
MoIikuW6a0hXtuIdg32ygmf8Bqrwk8M/VpsdvqE3V+Y4/C0sXeOdtKmM0+P3iANEG4O+ZFFti3Ru
Sx7foxn5odq3vjGezGg8wp6BTNhq7/ScJuLihjZcUGvngY9alMl4kwLAoPFiuOXD+hnE+GTBgrUw
rkAZWviWMC6tjT0ug8tDU9dGS3VKRcx6p1fdLp5YXKp0OkRq3KVEKluz3yRNcUADG9eOJe9KX39u
Gu0GcfQtwflv2sWjH3hPVFR326pMrlLME5s8uce4ccn9aEZ0bTKKNbksxWmkAAtto60PAJQAlkwY
O6wAH3gwdryE0/GQIH5Ew/3UyXVbPGX0uU3laSIjp12H2vDAVlIrOpX4ASurva/hjpocQLoAX9H/
i+z/G/6/KTl1/JXI/ph+VH/m///7P/l3Xd38h6FMYswuXweXvyD5+M/cvq7/g9A8f6DIO0ob8f2/
lHXzH9g1SNE7lo0Jhn/3X8o6HABlzOlzwue2KU3n/6SsC+P35L5u6RxcHF3xi1oUFPBT/FFZT0vH
QvRlWUP2IgAw3tJzGO3LHDSG4XOkNDDwbylwWUzIoMuBpO2hpGplLwOSFXX26la7YkQW8HL32tPC
uYA6i7l9YH9vmbsxVsAm25so9wmIBMWmdiOaeMbZjQehd2mrMloVaEEIZmRWeXQag5gK1aZfRmff
+iP0utbvkVN0Rr2GoDqAVAxLhPbI5J5WmLD9kha9sNPs2Auq8W2IQbbWUbOmbYTGEJtNaiea9swJ
ccVcje3sADMtivNgU1kGkKMs6qi2nRmnY750NOp7/Vj/jpPkMSfyZujqIaRZD7eNCDZT78NsAV/b
ZVSFYckm8NMhM5vduUY6WoHQcJdD5ZvznlidADTu3CbwAMuk9ypTBjt3PI6NN1KATg8WQTsMs0Yb
f5ehv6OGyDiSv4Tux74h7MDxlP6lG8yVpbRNFaOKQ+uhZjxIVn5FKXPfODTBZhHEWaXZR6sxbojN
HTPq3NpkBPUYWxS+UBPOtvatFt7J8zD09Y7cpA1eeb9WaDQ4W+rEYoPHIcDy2kMjGN63fhuh+tdw
BY3yUgfkcAok1nMxHMWAf5UjSKHj9dS33Kw73aSmkE/GTVS0g7++6oWveA9QlwXIqtjAQxSnyME9
1Nr6ytc5DRCYBy3ZQQ71qUyJDd3f5J3N5wlcj0JJevdqSSklTKpo24ee2hg4o1EeFp7bvcuM8Jv+
Y1QKDKgGL20qtCeTfYjGPU74qEII9UuS9x6+xs7Fya3DI+JTRZFBSC0p+FvhLVdLGuYuXomel64E
h0W6azh0urlGOaXbu9tpRNAzIbPRA8aspIsABg5iPUqr3wZTtrO8/Nvzyj0dfBt0/xCojVqKSvyg
MjrbTDk/tHeu+ybiMNI/j/BpUYNp1Tb09FUpQH45O6tVzqu515r2gNoaHUSiz51IePqNmdE61917
cGSIBvcveG4VZvo59zmJLxv6HjXNnFzEVFzKzl25NQzZEE7e0tYCCelyDM6uIdhexPdOV51V3nzk
oXOeGYs+/Fgo26laOaK5H6dmDxgIVGJP7my0nZOlul3NhGfSQCiN6oJ5yMYTRdFex4ZBkkNOQSL4
GGaNCHkujJxbv4v0bainNKfnt2XEVKAk7rZJiQ1smqn+Ntn4+UNwYZuLv6GavV6oc3P/VX7GocoQ
Q2FlTQW+ae/Um2zpqoLNl0pn6r8yiGJw7Xq/RWOruGx3kKUrMDe5uceK+kpOyOEFbYaHkMOxzqoC
BbPQ8npJruIkM+qiyfGwjaucbV3XX83FZT7BcRZdM51V4bAkGyIb67YvmhcnwdbQOjb5LoI3o1eC
pmLwjRMq6LZUQNQcVTFe4rsltYPZbdDwrNlY9dldjQcyyi6JfraYdbh0DtJkI5dqhTdfsxllAH8x
72367tgmh2741ZWKk8P4k6bth+O7YFmN5FOl1qvhejuVd/4eUCB73WJufW9Z1WJq2VXLDsynij4t
TmGKDx1Ut7Mxk7d42DomHKHSjM9x2mwNn5nJELuHoIuOYuTUZpQlWoJu3pSdw1+jv87Ub8wOd/Pk
ZO0uI6tMqc1GKKon4XjuOnA0RIXDPXcUv+FYPNHFhiaajoiF1EFpSX6vBxMELDB9RHK2aBMN5y96
f2OTZQuYGBi6GchBImdtBNQ3AeUghuXyqnGc+C1s873nE9yVhBJzV35TlPbWFXP6i5Ae5H1q57IA
kcS+eF3hreOM+EHbPasuMwGgqJ+WL9Aqe0u4roHzFra3YU4VZsfu1DLrG2RhtacLdA2HBsEprH4m
TRtJQ0Z3ARPByQAyn9l0kOLx/Q4K9zgZJlTW6kNFbK1URW9hRDjHnmutWmyhOfERGJ/5J4GWBjJt
KBe6Ci9Extaef8/FIYVUcM+ETfLqx59kFJiYMK+q95g0Gab8UjgwGsYBuM32weD2PhpG/zTjO6RP
pMW2puqaJYS8BGg7jiaco31vhZIJPbSu12TCi5tydoEy/z/M0+vaTeYZTXc/ioQm48ewm8NSagCp
0IPX5Q6GIhlweeowPUyhqbaYYXYl+duww5EmXUJR2kDwMVM9WMacrblwwIUUtvzuEyQAq2Arjlaw
gCwjSHB2L2Jsgx0OPUZbhXnnx4SMQk/79Kph52gc52wCLF1YdvRokBJK4LzHkjuShwfZS4HEQiav
S/PBN2yIrc2N7BgQNF7NadNTd7XUHkUonB1Hpfven46h51ABmqAb8uIvPHHqJh6vxpJ7XULrUnVZ
bkafxGM4tBRdPobGKFdNBaaWGrQQ6Cy9j/2jSuM7Z/rlYN3xBa2Vht69dNP+hZ6/bQJJcBtWiONK
+DScxtYb9O7trCztfu1O+mldpXGI6805uc8tg8hhcHcYl7W1lAKisAbAL1V8FIXSiSgxVOznfCA5
wRlmZE+hTpRVEUiJPYYIwPko/IBPYZshban2tSF5WLFyHDSB2fTFJpdIVI/DJKONDR56GXdXfyDC
CBfwGrN50sk2ggfEsEr2vjfyN0NVDlHynJpLt3oaDRSGOSIZz2FJoXAcje/Y0fRtaudPlXvqyVaW
ZCynOWxJD9tPOARwjT2UdTlHMnNDrdXU9gcHMCLjQ9b3YY5wtoP/RUEMBzLvnXqEmtPWdI3m2Gc1
B0Dpc2IZJ7aIdGfKrZ425HsJjNYEPnGyz2dk0qR9DsmWnpyIcSxJ7XFZzcFTK5weKp8amgaW8yqx
klkmJkgbQdvPcsbGo5ZVa5q7n/051mrNAddujrp6+NJisq/6HIL1vOpDkIoNSce2Jaf8irxsO0CQ
rmegVJOywZ1DtWQHd1g/ivNE3pbhy1pLCeDqJHHBo8QLvCgfORndkaxurRe3owtwCso/+RH5XQwB
UO6gQcMg6RuQ+B1J/vrjRzAHgcs5Egwpk7rfrvogXfVgjPqpIT0MJKdWOi0zWGM3cejhz1Ztvaxz
zOVeR2CQ8tSoSzKiyEuvbIxdS05ZzoFlNkHWKsJ4vbAca97HgVtvyTkr77WfA89Gu2vmADSH7rtu
jkTbZKOdOSRtl9MM9hvYf5Kg1ucodUWm2usj2EPl3tN4FzC2X1mkr8t2ig8eeeyRXDY3Rr0rje9a
Qx1vSG53c4R7wKW3AU+9zsxxU6FrEcoEWK3pZCsSBVgox9i70MmFh7a2kTUu9xZbCBo/+/Q5RO5h
8I5nxjVV3dGeOAJvjnk2j0ENDB8Oa3ywm6q8CQfc9nGFJ2cOqJO1S4rxi353lIVfEfaBXSHJQIRX
5vx6C7tvfKOVb0NMoqC5kMHpmBo20EJWLZHBLsJvygBj0g5pElF/HRxNt3Du3QOyY36ifecYpM9N
KNGBkzP5S39dzRn8gjC+xeZomsL1oPE+G4ss2iFwwTl1CPBHd82c6MeowPbMI34/EPcHVMV9OxMA
JCiAUZR3WgwbIPlFCXC912TGBoAP8DB9q4n8Dn5YLAXwBRplzbnKx8RnJMVlQk5XYJIYPG9GJj0F
fA+7aZxtN7MLgG/CLIjSz7h5DiKdxs4Or2PKyKqbeGcQTyrNik4g4lFRfgkpjczK/CDcjlYVSm1S
NV6ceBgQc1BZqhIRLK61O7fXbqvKWmQx8MuCIlV3Vq1nqm4VfpXEhhcMPPSgK9l/k/BxPUwbozhA
CtmVGpmGqSngL2UXnkbtdqZY9j6WrTJLXymQ4HRiA8Yd0HRWPrslj7YDfKQs0hhyFl4P9leHJ11j
nlpxlnJX+Uj2gagVBH3TB0HPOaTUmhsX8+fKjd4YofLabfDeMN2rpvCKD1xjGgjrxgGIs+THbXZt
cs+F6w4JSHeGYC5PXE8YlAJgqkhwaMBJ1ZegW9j1WEwDYYhj//jyfONiJcbzaGH4MIqG4Xd3yq3+
Sgq43zAPADkASGJWtqZiFJssmHg1L7nHnfXUZp/AQS5GnaltXCXUSlAoO8LxdZvBQu3veJqN4QOz
B804iJc57IexrT9wHe/dWj1Y2q+WyOqxmZZend+Pg3qnT4SxcNJ5l9Qk8oU9eiYWOZ1Y84LltDJ0
j6F5m+NlCzv2U1WbjzSvRsEyL/U90v8DsWgzLX8mZ3gdCuMcQROKImvtafk3FT+7oWrvTZbeddyr
Z9hlnIrbG5+kpGCfRzZqPapyi1d9odXkSzSd7nWv+g7m5dlItE1fETh0hmnNqidJvZDbGtrovQ4q
NpoaBdU2jAXTzQXKFlPiGFEYUG0wUOXQMLt5MZXzJWLvyxUYkorZPGzZ9zUVUMA2Ni6n6cZ/7lgy
CCzmYLednRGgZYfmxElpunSzt4XydCUsfpGQ8Jq+G0Na0kEL3AeETVTFSA3JdNszLfJd8SnQXSsX
tEpiZ4+tqbO/Tqt3Glw4Gg+WBoLcpCqEN9+tbjk7T6/ghNk1vguN5gDmkqlkxhUUBXbE1tyELOJL
TM54x5l8tfaHPelASIcXQ1rfdIQ1q8ThQ0FIeCWHDx7N9b6iZnyvFe483uADcTaOLmgJVKPPETAm
+xpiZmE5ERBuMc6xb8gFT/+v7/3v9D3XxO/8P5ton76z7yb/k28W4iL/5D/1PV1gSXVNXVq2hUf1
P/U98Q9lzIZa0xS66c4a3n8YZxXITmFIofBbz/bYP8h7knpPAxeiYMpi/fqj/4txlm/+RwCWMNAe
aVgU/B/0R9v4jSzmwT/LzXFAvRHpNWCP2kr9zaXgkEo1fLJD9p2N+mfy4la02ATQAIgCqLPTDwzb
YAiU0+YPl+72n+itPzK5ZpvuH4Bcv34eB3sruqVEGZpdxn8UG4fGIovlmqiFNSVk6ImtGdwIbdoT
INsY2nDP9PL0199S/5ffExqn5GJYfBC/fc+2M2PHmyQH2Ny+qbPoIwpw1VRe8aTmk3+1KjxzduHy
HqT3iNapbWHac2vXTdZh7sfl2bkehEjttv/4mx/td1fz/PE4CmMz3nuUQfs37ZVZX4utnw2Drqe7
CusdYghnLaYrTExK41Bn3kWnSUDDcu+wF/3rbz/ftP/900CFtckPQBDVf/v2dmIVXRljVvD7eVMe
9m966PXMqtkad31000heo8z4sjrb6qKBl1UmOyoAaLZgDsEuc8Ehe++OgNRS751Y0paoShB4O6d+
EZkHimj8BF16likNHy5UrVY/+cG7ZxVbK/IuEANOlqn9VDpdZzghy+T817+g/luw4dft5grufGR0
wg3ubwhRp4irCv+xs7Ct0ZpRSgfoETu7sU5GwkyMPs+FO4yfuayuVqXvqYFgV1UBBW286Irb92OK
FRRlTDRtbLz99Q/3ry6+qxuOwlOvOzYO+T89CoGdOGUNu2Mx5ki5lW7vgyT6mK/F33wfaoT/26fs
6q5t8t50LUvMf/6HztN66izZMUdgsC3PGYkhdI7dWMzqc9xsA8reZGXf4OeTE74lrVxj8jx12J0t
VTyVw6FEmjJJm/c5wAalerWU5c4u2HXbSucC0jTQZrPRXnxKkS35NB4bXJz6QNkXHhvfPqZhcSMB
t9dqor0u+cwk8X83XlJdByCNvW1JWVjdgGDyanvPlOxjQFQkIS4JZyOQw9uETkljMEntV/hxJJap
PxvBrE3cg399uX6fh/zznvnD5fptyYyiulbFyHLBUf6hafRnSomWpqGfYArzWAQM/E45GO/WkiTG
5npAsUx8k4MtiJmk8fdelKx+0VuBez9Fun5YNjRNcW5+kuWLLoe7fgL3meh/A8z9tVj8trZKhjgs
8rrCQC3nxeYPnzNlQuboyZS1vtOWPVm5BZWtpAZr4ri4rZpc3dqWucod+elH52AMy+VgsMVg4AjH
vWJmm9NAjvCeazgYvOYHPILR12er5cxU0tXOiTonVNguTIpQjcKmqYxORwPiskX7SLkyFJwDZT1i
oozY2ocQM3I2pxpx5JZpgUPZhkub2dw8E7QpCX59Ebj+NdW9XWcXd7YRfaAb3ihpAuIp10hJF1kG
HwZkW4oXAtQ1bZWF2p0ctF3ajfeGm90lRXzV64ZZO2QuNydFlis8buAvdBJJMZt7XR3D0rgf9Pxd
EnHKZf13qGLrXywz8/rJ/ywO3YCw/3zltbZVPjlnh6G9udG9QVux8X3r+tG4JUtLIrN45hEL7oRA
vDZwsgd4/k+d31bAzKgdHNv3Atv6OlpiEMmxvDfOJU68xxrvJLUpnNNj826o7aVpFRQeeQRufeOz
z/Rzq7zbUq/W7M0j6Eaek343YPiPKa5fdpb72LLjjRCyXgZXV99RCXDxtRQgR9wC/DUpxjG/ZYIS
N8APtHEtd7z1K20HJpS2TqpKPA+ahL+RHT0WtcyX9eD+zX2r/7YQEh7izcNeAAiqpWzD/G0hBD2r
2gHQEGGAdAeM5BuD1WfJjCfpGEpEFNyRCs1MHW8kPdm1/QBt98qdvg8m44ir6W/WS/O39fKfPw83
o00MyQKy/dvPY9GrZw1OiBgCfRlm+aGtqEhlMZpzts1OJ6Eu+ICcNDxM9VMQfesR1MbRWBVBu9TQ
7GeMrJMvNP2JOm18PdLy17Wotjqdm552DICVt3NdalBtmNrQ7MxfsYtNnsuTZuSbCgzX36xpjHT/
/BL49UtZMwJVJ+VnGdZvLwF9KpO2CLgpnFaog+OflTk+6ANtT5wiJ7C2crB+rIrV17Aoq1SBg760
QZKgvEGYx2iYiRJdMCFZS8CiWxrbDvOi6OddsKP26pYPh4ZVzNSgEPYuVJooiq40WnO/asdpyN9M
gE8h6m2AYoc9t+SkyzyMWW8dI8fphXnsm2YbEyAsmO6uGnNinINpcZhQ2Ox8OyIW2wkJFCsqQLWa
gPms8g5+D61OmXZTROKGyqgn3x+vbkrUZm61p+yLzZSe7NJWXzbEWOxU3ThKe4yrdM8tdOBgtfZn
f2Z5l9dkU2zOti2d64C6LHczRvbe9TFuImWOio6noDbkxiC+4JsC1/mETNwy3QiJi6Ztc+X773Tc
c4F86LjUSIg4ew9ZiXjoC/K4b33mnyFoHChR4Ukicj1F0zPu0WURZUuRnuIiJVplbr2pXdHrtMPD
NDsk723lHqsyWwNx22BEz4kLc46d8NTp9v1socVeduwV0ngBDGTMniJevlFtYPTC4mcx0baLdeR/
+7LaZNTnmkZ+Tx3lytTkaz6b8hv3YbTHRxWZK6eVp4bvG1kOa0WL17DfsX9cQK49Sv/JoLwxBSFI
2+TKmaKPHNmnxZadYMdu+CCBaysTzchv9h2AhD6yXxua8Gpbf+sNydgLTNakLWQrefVfgAfvPE7h
FVa9PthrsnpvE+uAH3oD7eQaB9YxBppdCfeOZO2+D2m9Xbpm+20O9kM+pU8N2b0BTBRTlBXq0iEl
G2875lbXAWbODv2YETHnHVgTR/qA2MImwZYZc7wV9YeG6Loipvql7JiPiyGOZ7zVTMzMTt5g3ILT
6oEnZ/NBCeHEUELsvSGDzYklNE3mDm04CRgpRbpHQb3TuTRjjNZ3FzpUXitC91V0tOJ6Q0IR6GRV
P+otHPTMuUY0QS5souIto0ARgDBz/K0SX5Ucn2u75CgE2iTfjF6yzkt/BT8lHQewUAIDt+Zu3A77
Z52eLPSXPvN2E3Nq33TRLdoVqF3kGPuBh3Xb2z+Mb9jZB69ZjGaDt6GlMSw3eNmT1xCQ2nFlWITu
GUvgvQTVELLJAxOw7RLzOAiQjgmfszL2WKCeZdrsgSmtk5LytmYVBQkTzdI6lFLbsX1bA9Pcw0BZ
lz3vWpU/SJiRKRGE2so5XNb7BJ4CMeQ1UuMbIiYWbm1RtM5HrXzyGguTNygdT7cT3x4czNZAUcks
FFrXx2FIDX2LQ43JrZfb66YZyVkI7YdalOYAu+mzTWdIQ5I6m/ycdTPzNy2ybRxH5YHfFdiFFg1M
GjjOIEEvCyn5fvRVP+U424d3v1h4ZN5DIExmffF6pgpJcxHqEiTbOkesTpF/XcdZ1qrlRkBDZ9XW
OTM25N66geBU6W8BxWxYC4jEPdVFvsFSsWNg9pTw6QSUppI2YCHb2FhiapGiOucHWxM8SQR6shAn
ID00RWJjtcbX0PnUR2fhYk5VRyZbTfzNbpicXZTtJKXMJZh/iJryl4CeY1viEDCcYet74rYnn1EP
xbfXX2wunyZp0dZMPPTlulXBFtTafojew6h4IF+JRYN8VVk3POzsKbj0oWftiz7dZcJ5wFFAnocQ
uqOg4Jbauv61MvEF9A8j/Rhjj0GA/hRaGeHHDzUS949c58nIoQuGZEMmfgNOe4KgZdsxeO31Tes3
l9IXaL3f7ONZCLRdDusgnaVEbmGiG5zKeRG52bSoZlUfbFjRWUv+EhpYu7Kt7MkNikNRvPU4ujXe
SSayslNC5ojfjDBbtr2HdYEvlZ76fNh5lM8Xjlhn+Pgy9lC+e6HJEY/tY2GZW0JX+ziIfuZl0ZqQ
NAsan6zq4hvtRRhAuH2gcuKV5PqBZPHYnexPGXrrqvNnlXlR47PFPQCAqseEczYCqg5Gehwj/C+C
KaRZb6vJOLju9Nk4+tEpkhX+hvtgfv5zJ7vhVI7sTFAYDkfbMlgyt9zD8BxnHjX9FpG4F5X/rBwK
MfF64yAHDhOthTFunJBuMBbe2FokJh2emtgobhp7Mh8LLzrVHmwIxkS+b3NLoyGU6Q7iybqaa4TF
GuYzvi37wSQPNvo3vpVfxPSl6m0QyBXsNWjd2qJPs1ORx7uQQ1hhEGBmh5Nzchn8zzZ66Vg9GUjQ
r7x2fLp4JWYqGDCaIdYhRiBYcayp9GlY+iGXkMGs7gsfu006IP2xgYUA9uxeSlgzVfFCL+W1nUAf
mc2e3KhPIvarMIb3obbSRRN0n5VfbmQ89njHokf4mTAvW941EbdOHX/JUdP3Md6NtGt2ZZn8EL3c
DhVBwK6ttsxrr42jrQspNqmwL2O0IRq1dnXeR8w3SmR2DugcY7Tt/FJVyj97tvXoRPozzgwYK0Rv
g+RiNRnZSvFMfn5jhtEydNNNP+qbtIAqkxMs6UObpreNKfGqCHkYp+Kp64yjWXiXWQJx3IqsSL1t
rYm3OB7kED+QCTuCT8618BkAtvYW+b2R40u3c/Nsq+5e9NMbiSWyT4RjPE/D7GrznklaeJyJ35xD
2wAHD0+jr8gt2o81dmgCkNDw/IvIzLMceHKncms61RZQ9WoIe6JR4pNdQsTQxS5xI/EI+Vbx7kTF
0Rdq3hh96mVKb04KnG+cyWM0XROqe49G/OyFdcNpC6Z+b18qyhJZe2OTe0+Lr4DwTqMc7h3P3idT
sqM7Zke8/qY7tJZBLvsQ4cjV5FqNrOyUBQ1x9U08ZlPr46YN/T0xzd3UGveMVRfF6O2rlpZow1lm
E1OSas+IiI4C86gFFgn+evtLv0j5b7LcjV/ssuBuotkOZuLeB0yTKypKOYPPL1NHmiVAP3IiBILT
XFI4kuzayTiDfH1uuO0tTp062MTOZWiTaHtHH48gLp46rGi9o+2cQNz6kM0Sjd1abJ3xtrBPZlbQ
V8axgpY3q4udGnhGhqXM9I1nMkfQ79MO8kuQ2XuceU9yiJ9KcGGDIyRk2KuRcZyq0C6XKqLz2Any
Lb5mrOA+yWRf25fFpA6xoR2JzMYcwOpbqxz2QK4J3vSMXofKoqbNIEDj0Jf7HsI5oU0dZ5FZew8Y
Js/UcaNZNHzK6L59KJ6rQiOzmn4QOTqN6fgFJxgiAjdrNxg7v33UUm3d182DSRvTxLCTlcE3jr/q
wrIAE3gQfRStexdso3uZAKLOXHF2u/to7tamcmiteenVLvlIsDmYIl0NVPC2g9pWPKeTzbbC9B6G
wrnkOjNe9NalbrTXAgdRnO4Iumxzjfdp1sA6TMrxha5jkC/z8sr61xsUYswOgFjbhkG5qob8wcO0
GIwGeZPpLeCoheJ+Rs4liV5tYZZiXuAcq2MeKpbdXNpCGoZSw6cU2aMzGAPRzHau3C+nq/e4C/az
6GuFDdEdXu4ohPmE5AMz92x3xVKnOKHs8nWHZ3sS2iUb49cmm96qGI5MEacfaUzPJNAcmtPxhHYh
3TT82EzjbZ5ZQK1aSNsqNbbapY8VQiMynBGz7wo88dnYETD56lD30D8dW2xKpLUeQaZyyADMXXNR
lH4Q2X7Towo77UlhmcFlpAymrw2/NC9dULOymmV150EvOTTUiuOztuoH8DN99jTf7ZVko8gOxo/S
G0PBfzOF2HSYi4ycpacM5SFFt02UNW4LbABpa5Oy9dZRbhx6wGiB0tj8vtsM9gvGg9FUYAVkENaE
J66oaxfdhvcZlD35M5hvif1q+/JT1NHPNMhbAiSnWodNkCVnj0FnY9KITbtFwEpZrdypD1d2Vnx3
mgCVNNAryQ7R1bq30AhIAnbiGMOJquLiMderkxO7ArqjU+MkRbZU7jZutbUXJzD8+msmcAdqYJ5C
L77KiVRKmqtgTdX8OnEtn0omX1I90UNi8nnjUqvkrFTX2TAAsS7VZnRj00G5r9HH8H8CK8h6kARQ
+wOOxl2IMQRzDL05l0RT7W0fLKGnWLRS1erWiYt2r0qYOd40HgkZ0nEAQ3MnIjt+bPyJw1ZSPSpB
yR+2Dwu4A9e69uuYn5X/9Btm5fR8s413XnvRO6tCUMJcRh/UxgBQCnz2kFyHwgHKzEbnLmw4vwVp
AdJ1mcUOuU5fYzeqsh+IXxEnPd7acNPIDODutjKd8kEszCDpH2LT67e9HwQbY+a7p427p4cNyp8D
sdyWjEPHUzpTiCS9ipWKKWlOIszcdAIxPTpN9FhUyZXbfE289sViHsB7pf4B/0e8P7XunUYeJ6bl
QjNurMq4x2T07E7O4xAa1CX6n9KhzxJ70oeV2VfOhNmWOX+0gkuxHCZUhjKl5rgpT3ZjP3L8OtST
eaCEHqR6zWKHLdWvp28RdulsB7oJ+2swYfrg4+zpP6NVw0TX0C5VZOERUNw8Llb20tt3MZu/Qfjv
kg2+OeS71t/7jZEvWhOnUwM+doG/4MZWKX28jHpbJFCSt9XSL9RJTJhz+tB/aylkABTPIaIhnTZx
aonmtOAw8BNV3DgvBhOlVTQYD4PPbTb9MgN6SHCSx55d9MiaPud5DBNCuhY+1KTSczu71SHMrXTL
AoUfdjtRe2f4vIDbcj7UoHfWeAsQYmLxg35+cj1XW+hpd2omFzsSTUa19tkin1D5hElRWu6Pwom6
7altgUB50esCKBqkHAYg9AGtNb3GNeIdcxnMGxQgwpTKF3hVAttcyopNoB9t4w7kfEwB3HJ2atc+
YX45ti9wT1mKXeYChFn0FcEjZ53G2ZMEa9Dja95zLk85leAuPWRx8OCmHOt7scWVAo+WNHIrivWA
3XapzwnwKY1ZvNPqpIt8q5xii2/QXwZmnF0NPfnUqg0DJUW5y4u0R/KYpJ6aXo2cFChR6ztAoikq
sGd574Ssvj0ZbYrBv9qQY0M7+irt7IkTAWbVGFQ+keemgk2ZILppylnbaJ5IOgJIX2zf9NLZjhng
Dsdrr6EV3VWQ4Ym/pe9Yd67CmWtOZqtc4sMhbci2211/b/r+XGqAi4e6VkSGeFqTUd5hAeaBEu2p
LnWiyUV+LN96zXvU1LiPAtBsvJ2jMeDQGL26xL1b22G5fNUKHb4J1aJCc50btmTJNldqJyj60PJb
eoboWa/AlYHiGz0sul5h4VayqfMhcwAmga1BONvO8eNaH9Iim0bxaLSSQcNrpBbuwrRCXJTZcnSq
a4kJYU1EmK9VjcmqHAWCBqepjQS0sIS3Nkt+j2PG/pRGGlwXabSZs2a+Qr7rFTs+ObCpd0gvLhrH
STdaBSyoHd+aJliNmZ2eq6nccxqUq7D56JQ/3doFSFTDJtpuGKAv8g5BSxrnvve+wiY/YsHM9/oz
F+Z5tBG7MFkyO6KoEP1P4s7KxWeoKLc1ZlQHO4CFrGW8k5P4GS35MdNFcoFN37GhDlWiy5bGUBFk
dIkXDFbxNTXIulkX7YzZo9dWQKVEfmXzH6zjqhkWtAafgp4brO8gZ+CbuaQWt4YXjwdijh0pRoy9
Nc72hW62y740TihWuVFQI+7SymH79d1k0G9E8GLuLuBMSdTsDmMQwYbBuquLj9iWnK0MNiVejz93
dO+Njv0SFS7vBpVCDriAZdDRbDRyUy/GASBUIarzZPaEOUlHQ9k/pNeCSJ727db1e+3g7zQDHoLW
n/BuxpRrmLm4m3KqCWuBV78M+vtm1AHk25J3dy+zbWd4+9hPTwkLXtJK8BIl16s0Z389P4PtfuGs
PVPL7a+Jj+jLaAKIEuBqXcnkMKN9/o29M9uNHEmz9Ks05maumOBqJIGei/HdXXJJrj10Q0gKBXca
V+Py9PNZ1JZLVVb3XDdQyEJmKCSXO2n8l3O+cxhQVdM7epe+fjVMi+VApeEqqeSWSkA1Fkh9dZ3q
HqFR4HrA1gMid593On+sbwHzoC6EBdKHm3xobov0ntSQD79B7FU12cs0XCAw1NtEmGQeZ/VtWXbH
bKROqQRgn/Gm7cqzLxnq+ISXnaesuZt7fMbdwpgrCNCPe8KGTcQzFLxlcsc95WW9ua9tnmltXL2b
ozhGlOe72nbf/Ck/k8awN0ndhDZBA6Ky/pVgRk45DI1DOrLZG8tjgB+GlghbdgGyNWj5MXOzg0Px
vdPc7pvc93m8+eWnqulR1QDxH3w24Ad8xuashcuVuFq68q4vWegUGFY2WY6hSBrVGYVif2z1IH1K
rH4Xy7RciWjiqdR8RH4tN7Pf+RsJ4JA11siCIpiZnM9Y/RkUgyorqpJ88Krktxv3ZoGXRY4WeSjC
QT7kg1S2laaBxmBkWI/F68Zth23EsAsg8PQk69G6cUEi7wcdIGFOhOGwon5OY9TKVWPO2JBwemQa
yYJO3UPlCaZF73SjrHsZfdPYzgtyfEdDXRLoLk0PLUHjXqiyIdRDgGk1CgYU7cWGyQAhxjE6ZjPW
3m7KiALzNq5BySiYMgvFLRtpoJHkjvRZgMYfEk7VXQsQrjeLh3zYKewfQBWcWgzHvjO+Ugg28xBy
5gTuB61fTg4MOWtyZsAxQr6RGoHjahhOmbTfY1/dBxqTQ+V0O8PNyVX9WmiQDuRzzB2wdWwN2bE1
bkdo8A4aLYZbsHikhvIsms4Dx5uCGvtSACgng+ADSHFao9qL1gvjqAnKzwLtJ/JjppG2sSpcspia
gcJgjHhHGtYN5OGGjFmYEKZNlu4s07sN2x1WAMUMhYeQNoLEY/Ss8PEOXLP6wYon9K3u5kQbsAGU
cAoKjS5qeBih1Js0cKCGxR08LdSQnWSsmFuYPkrmd+tO45BMqyH6rqgfsh6mj1zkVdaH/rbb+SEc
JJJROYNHZLrD4AOihbCgmbaupyQdNsNCT2OZevhMrQY11RrZhEshxIXAhRLLb5Yj8ju0I929PgYt
13jL8LhuMw2BKtZ0WsJ/br2mPmOruM00MCrX6CihIVI2NCl7cnTMa8Cgc2D/oZFT7LWfJdodjtIC
YRw38WwxYdOgKhfZTK/RVeRc4z4TexOmVabhVloJSF68Te4T4Ctm5vRcGoaFRohFpwWWoDL9Z5Th
apNoeBZXu8nW3z6D/mlPSbg3XI6BMZHfoonrlMpmJWBxhaBYHNt4Vpb8rMLy5MPsMjW8i2fkxnXi
S+O12ttWXPdwvjp4X2Q+jStPI8Aaz7Kv6iVqV0WBAS7RqLBYQ8MC6GFkqmLX00CxTqPFpqEnd3x5
ctKp2rDF35mBc2IwmK9bDSZLIJSl5PRBfJ6fvCUWW09jzJIyHXeN3W5ZsZFaoAXVlFX2GmpDR2Zh
RBICzbXvJOdRQ9JAU1mbCmP+je/VsOo0TC2M5q1nTscm5l0VGrjG7uubMLpsj609XhlQ2ZTKy+0y
JbwVENt8yG0jBLcUkhuTjHHdJrSvRakY9xrxtyhO3zv5k2YCCo67MJEKNnb43QrMW4ImoQx9azVA
Dn4/Q8+sqY89dDlLY+ZCeHN0gM5KmOLOWNjhWTDpRFK2V6nG1LG9Qwqv0XWpBmF7Ds90Ims13K6H
chdxsvDHcO8kJrpQo/AyUg5Xqc3U0tnPAlheYMIWKFlvH5WBWVwZgHQ0XM+DslemDeAZreyAv4fe
kPEtRD6CiZuN1JA+V+P6cg3ua/yFN0rD/GqN9WMBT5h7I/1Vpfp9i74qgQFowQLEGZs5wUMFIZBS
BRH0JlPBg0edvQHSeu6SgXwl5R2rPrD3SVi8RfpzyKfgemiSnZlaI9tkoOe2F5ys+Sw1sjCL9bDV
7+4i1NNHDD3vQ5uxpGO6mGjkoQf7MNEMxNT7ITzzRG3paURib98qiImqk5fJmRiz1NaqLrm1VONc
K41ZnBeE4ko92fAXCaW8yue91FjG2XPefobHxDnIxgV2Y6IhjvBuYTOzkgD9Wz77GvXow3xsNPxR
Mk4UCTEdnQZDFs+97X11CoCGAzcykhq26VLuzbVxaYknTGFMjho2GbflZwN9coRCmcqsYWt+V/pI
i8tsvMnKPjguzOHMrCz2up1KZfncDRxfUmMuUf5e8bAaN3aZfA9GJt/mCJaBmLtVO0WsF+BlpmVx
78PP1AafblBPhmf8QE4B/8EtPkuN3MQkOq0zjeHMNJCz4YJfJzA6nXlvBi4cStCdsqpwFiblh9Us
58QcvRPPlWA7Aj4Pxp3QAFCw2+6hgwnawAZ1ve5x9NVTCTN0ECg4KCjgroETNbEkevNnqzGjBFs4
lCKj3LsaQsqW1qGlwVvJAP0T9B2mNJMW1v3qLLZdGmW6wDQdYZvCdnqI4vZst1a8ZnV0n4z2k0UM
18kE0JZbb0iqq0OUsdYYS4rbYTilUrJ18v1n1WJscivezTLLqC7ACRDSunDQHjtveDA1cGDR6IEC
1vU2e1TpuDFh9cEnGIInp3O2Rv5QclbQEMynFJqB0FiDXAMOpEYdLBp6sEga9QYOAsS4lEZ25zbQ
EUaLHKa+epAFgFKnqS5TGSoImvGL7ddPOZSFognfSMK7nTvnhYfO/axxDCVcBgWfodLR16V5MBzz
ZGZAAm1IDsNExmBcWVcpjAfXJnFAQx+QpLi3neN8LSWAjSk0j45Ebe1k54FpqC28G0x7PDTc/F3C
wcHp9FpESB+ZXs29+Uww4Lx2Ctx45PLcOuahrX/U5XRnzQWPECazNgbLePy08uUzzR0Wat2OdUIv
5R49BRF1UXTnheI6wUnCHjG9mYVLNdQy/AmpDKw0WQsaFhZoy9rP7OiTrWRExnUXDgfHGM2jav2n
uNwNC3V203DIVzxQNsjmd8qH6OGl8XWoV25BuFC0c0Sl+TnMzJHsdnUP5uSttfGxpMxassZ/6pmO
MLgRr0GFOykdKBuE4gcCAog9VdFbcllqurcd8W5FZno3ExzQuIdBtdT5CZaeIVSPJjw+28URCPVG
qXs51mc2qqqcsWXKpqGBIUMJfdE6NsiHwVp0HeXObV3PV23kK9rLBz+d4FzmHckIplineg0WIdEP
rB4xhxrvRd49ogR5tyMCss3KfV0MCDpTCycm5SKbJoBhYYDqP58ef1YPg0mkEBIz1AjEKzY6lQX1
YhtxdC9pfqnn+E72pNom7Qay6MxABr3icGPxOOrbiRixc8rnsPYCnmxplaa7IW9Q2JnUmkwuBQAp
TKCEivzo+vEyeOoQNzjkRY9aY/brU9Lnb4VusHsZwNg2nLu6lg0gnWo/J+Xn6EEiEkm1qSvrdlTZ
IxmihxZqG4FZwFHkiOs4qYZdlpZvNWAVHlXcpW2CZYr0FhPo764MMVCRQtdnFKq9mx0Tt94U8EuP
nsxuqtghuUCQNsVdOwjkLmj4WII3B0MjaxIUwuuOud5rkLj02LbTko+e4c7QXhWfBf5tgSlZg2+f
pRSXscUy4cVvkTfceIgGVzam7XaC7LOoi5GkV0URtwznkE1A9zkkhneUJloyTuMt8b3PQ8gwzXVt
wEBmSwdknTDQ8bAejFNf27CieuK/0nm870a5s0pcW6we55VljEcEN89BVCsaYwd0jRneGZEgc2qi
tBqSndORPoEQ/BCkdnUyavd757skKw4HC0LpyteZjYwIULqRnCob0hkynMgWac9OJ64X6XlbX7A+
4ndqagv3puy/EexyV2X2N8Lj/ELe6BZxnlngLVpAC1IYrqg/vcNk2Hal+B4MLd8ZUrDn+NuCaDFE
VgnNM9bVANtLyhbNFY9XLvbas72Mexbkb8qi7Z7r5z5CTZGIL9LKbtt8uvdQAYGLFaSHNLa9bmIg
jU5Fp+ol05bUGbz6JbQDk1wmRNpX4YAOO2IFo+L5YLEjsQMuMuFmy2MDXRsEHVtyKpZFKELqWG+G
C4AFrKEjGSnGCac07DnCzdd2e2VJynzDKMkyDTnkm2rk1yyR85Cn86Mb5GFxqxtlFB+Lzo2InfYh
ZEzJ6+zkamThGuSRuyZ+mp2QQ7IeMZssNzBT4sKCiosNjeiworlVrJfYwYfaWv7qMqRbj1UOJqqc
L6blklNJZrlqU7ZDI3ENRtc9FV4FtWH6TNB+7iXNbNvE7S7xYnJ/Jh+DE5/dNi7UE2xRCBgrrBHW
2ppjdlydvw800RnT4HqcC2yhKFXmsH2z22gbztnrZJMGVLvGdRPESORkuPAoaM2NbCQyFvB4ZghD
CRziQ9VTaaTs1osm4mqy6PhpPNBkNNa99CgouCQIfC4PRNWgvUp5hsRwuGI+zHURFh8FDIeN6rvb
VFUuzRXjHvvHaLgXgtDCGxVToM9G1B3G4isLXTR2ObA85zsaQoKxnXwrZNWe8zRfT7U+rYgiABFN
/5LABwCsuIOa8t5O3HdeVHyD3r4xrfQWZhp3fQSBFtnWbcyEY0ccnq+LqJ1baLYprVUqBXY9iywt
B6h3RRRZ/FICbwNpWrybRJIM6ZzAvuAP2xjvcmiLU9m49k4WOIBVU1W7VjyV0MHOBelAB9l/qeqJ
4/4w9IUA2qudlw11HvI9r9fjNSqQYeeWibpyWs4cFRev5RANzK940HZ8zCtbiK+atrCm5W5Y4a9U
CZvBTuIHlCvn2tAzoTdMj/2mmfjMCFthDpblX0H82uD54kAorxp7PE2OW27t1C+2Lhl8oywrfl2s
lnHSIMEwuPKDnulZp/BwzQb29PQSON5VUHpXseNCLW03qRdlbL3Kz0oI6iMXKVlQoOjJJHdqFZ0n
QyHGSM/JlGLMNkN+P11Yk6rgxIBRumWfuHeADm8qZwiBOmcNDFYm9eyxnrAgoNLboSPeAvfiwea6
+CtC/F4GA0HuHFr6ycgRbBZsVf27rO9OxmCuwjnJ1wN40p+a0f8JVXic66//87/evzPS3qSMGdPP
/tfmLrwYLvruf+0HO8si7b7+yV/5qx/M+8VChu/rkAKkCXy7v/vBnF/w+XiAoFxwSoEGLf3ND2b/
Yvrc5qaLtxmlyT9gTxawJ8ekWHFdD+Oh999hPfkCbtWvnSA2x7yjhc1wO4QV2K5WYv/KIZDXKWTr
woC74WNLJrJxH3rhZoIyuXdaZlRIUz+GJH6iWk4Pc7igOjl0gGIolRiZLs5zQ0nEYLC+o1MiP8eV
zxEjGCKC43LDnAXJI16DBE1v1bGZQndgbEyZvHne8qMQ0CECHeAaKH64FQNosaARsMtNeOJvIaDQ
UuCqF8yj8x5OfslNAPLxjUEpSggX1mQ6X7neePLiVB74kqfUMq+xQyCJ5PmfxXx9P/pXIDwIXm0E
qJqqYZylCd15elXJbj+VtX300gpJ4twVW6QbT9AZnX1WpoifscibRgd4OiPgsQFx4LTN0QPjTSmO
VMgbpv04AQyC4cMZWo23Ngv7vgKNonqWOXFDJvL0HiZpi166wkeV3iZ1y9JCPQ5efCOa/j5FQokG
0b3BdIUhdxdn40M8Y8UzKuTRRWp9M91pbZnxFSS+K+nkUFmSq2mZL102slsiZDPuDpRA9zYyErhD
H9HgXoWkSbvW8MA3/mY4WGVmU8vPUSgXvKMk3MKDVYh2XqEmHidFiYojo+nuLIZOU9W+A9+/4QIo
b6QT7aQh7s1Q3sHDZO2dYgu0s03r5Hvyi6/KzDy7N1WW72AfnSbhvYm4QdZoAXEAx2uZhJtNmyqY
13FaIcJh3i2TZNr4ZqxYFjU/ev8zM5BddtetZ33EpfXlIG5ifPZe9/W269ph464BWEGunC5VXM3A
O4abNrAPLvt6JDLyKcnGb6Zj3VPCqyF8rDMHCROrQGQEwnz1C1zyFVN7z7cZuyzI8zKaHCMIziak
ZKJwcxh58gzL+egRCIroirHexFyITc+2NKoNeAFW3+4mGpjyx21A8wiMVyNsQ4WVTCP6jWJubgEx
fPUj5MMwZBXaIQkwHsRdZBrE0HNk7zFFIZVW9XU+khGaTNaK6cuXWbjFNqgTYMHjLbr4k438F4GQ
tWEzs7cF66JwXPZ9IzDJ+F8wG+LbxXAPbTqaLFvK8dQyyI/ndF0FU3kuHN7rVL0z0qU5yuWNrUyx
WjCqrP1h2ixzG24x0CC0Z+iKMKo7Bpm6UZGT7XujuxrUo0unxsJvYCam6/2ByCXTyzadFuhECazl
xyZsdm3yrRZVA/+DPbQqdk6k4m1gqZ2bssFqM+thMF8D0X4z5unabxJ4JUx74Xw46HDndqVcnlrF
srPHioY2WrMVzhh3AOe6sbzpLZPhVjCo9yLqpdh5RPmL1J9maz4Zk3/vGv4xp29F9LCzRqjI0/Ri
O+quCp1HiGpyz+SVhT8itB6Ned3fKWcxr9OUZ23d3NRTSBIRNOS9k2JUQxB339A2MrSGKJCTdbYd
45wJqRWK/WI/8cVyqelPEwst4FxTEeu3yCqOkWxJC4xYTtgwpFfE3YZr0s9u/A4N3iTpVKJA3aBT
OMvgMzXK51zZwXXTjN9r3tbVULFYW2SfY/esDrqJKEzuKdjuOVgP5KiTgTNDus88VL6A0z+y0oDt
IzDVjcXA+kMuH6gzq3Wm8HRFeMxLF1VyUMprK2JEOYE1G6zs7BvOSzuVCDCckEdgcAgXNqwGYdd5
NhXrqZ/JKksfIzB0W1LvXgFke4wfqIyRkoButk5s1ZmDasVaye5+UwcDmpouqHZTwV6jy8JzQyMy
mKBq8vii3OCWepR2A3ZQyGgbwdd1b3hfmvM787ESqEpWdRyzpLCr626Wj3GZaKPLhQjdK4hjxNBG
7xb7HOZia/o2AqSAedXptE/AFaziaroMVhNv1UxkeAfjDXH+Q8zkaDUo9OqjNN/8nCFKbdpnsy6r
dSTAZc2Bkus8n54CHPmJ/2g59OOB+wVb1jymk3svXpF5QgUakn7rF0ysPa6fVdUN0yrKINUNo/2i
HMab9ajOGDw4f2rvvgzFY1MwE9CPiFgCpoHHv81erKBfV3NwtOpTVvdnUTDDwdvUr7v0SyQei9wY
r0DioOItwpRwspekDE9xSJdnBHyqBokm28BQ29E1drynJNvYDHlMg/xxGTFxLcx7IgM2sTpJKOkr
Fp5MWZ2CnqJxP1qBbibsAUsU9R0IYzBRwXDVBoW3zxQCC2IPv+cLbXw4TEfDFzcZlfy6tev7uAm4
ETn/SmtecbTDv3GvdAGrbmvY4GAUiZhh+V7kvC8Fj1U7Kb/5HpC9EPFdjdWmD7wWJHaF60Mclx5f
WVlhESkKSO8Yo4hQx2ves4Rkr3U/mNwnqUP+Yiy7Z7DYcyexBWQDDpXI2DsOB6lvTGrFbAqMb81T
PbZb7hB4KgwskDu4hfuE2B9tf508NvH8adP5nGJvsLdBz30d8/3sfDQYvuCfGG3gfJXwtl7dMWGe
1cGbS3/TK4tkZYO9GIuYe+44tQPjfVKgmTtbPvazX9yWU/ch0vZDqgqaWQf5rWvKL1b/7c4opiem
SB9OzPVXCTZTvpZDdrm4Fwt2B7Ya28XixVbyoQVTEeag7ZhvAWtFb4isCRPUMuHXsYJNQmZ5qbtf
16zjPXHuUHSSwzRzebG8e00DRt4UVN8RIm4w5F2NdPF+YTwvbVLtM8N46W3AIaYy79Ni8dZjDZJa
9m8MBj5joS5LTiJyLi0Th8A74is8C1H13JjIjzS8e0Ys0PFftwHO3jbMEDpSQZhsZUPRfxaT+xlF
ziFwanbAfCNR9msWl/F6YFh8DfizXyce7kMEeeATqQPlgPezTCYYjNbKRviy9yRAM28eFwLKq7eR
ZjwBGZII963oeXjEC9pBPyJnvTOIUk2pFEqfuIp62cHC708zNaPBAsiDutw0D97YcaF1bCXlEu6D
1t2PJinJuQ0y3GJ9kEFgthfjHgT4s51ZO2BFz0Nks/eJwN3XMl5jiro2O3LEjM68n4u7IqJ1h036
o7KB3HCMg+NmvdNxZQMKe5zsijDS1uo4G7fRkH2fJPWfQNfenooaLu9cv0BnDLdGaD4jgcTxzDla
y/IrjsIt7NcviyudQ6qnw1uOcZg9Z1VPpEPqP5mj9R6DpqrU0ehVcCCSQu84S8rWhIWxPo2ESK/i
KTqjaD+BFSa+YGTbZkK3NBLrZMt0q4nEpYGQgGwnuOoZ63mR5HvDSKi+vHPM5hFGuaufVWZ/h2Hi
uh0fK4g0p3kK7+yYsMqk1ZV7gVKEdpQoIOCGa2uqopXyr91lPOXZ4KyFQVdcUxu0bm1tdSlcDOpQ
qcHFW7fcyZE4a37wdTBhIyNzstBjuTk3PgXfEo/+TZrZHySrHmB7beqMz0q99bhN163hIyRZpreo
si8BX31kebkuVVzfpJN47ZDR3QQhFVnEEew7QHdqzt95Nl+IVGxC4HyWnb8tNbby/2mC/ytQFGLg
dRf6r5vg5/ei+PqP7//7/8quf/9NL/yXv/mXXtj/JXSwJoakB/J/NpSxv/XCAsqJyX/HOQZm0nJ+
nSro/RIGoRD8aYgMXgQ00P9IFXQF9m86a9cU/71umFfw224YRS4/widX0OMbknv5u2448CiGOA/m
lfBw5TBGbyhMTYTbPSYLdK/9KrGaI2qmu175F6OxzoEHcOsnSz5jGN3r2ObC2hnQAZeNlzJqmtt6
XElhgX2X6AXZIVeG8eAms78duhZBikOSU3bFwNyDmsims1YbP+2eFXpNWG6eQXYMFFufEzwr82Fd
s5iWLULUwDfovVR7kxBnA6ppptUqocNa1ctci7cmCE5dHDioF/BXBsnwmJtedcixdM5tJ0Amhx9y
UadxBqJMqurj7JN8EwDBStz2XKCKjCteXww4rULVZENoNO18i5UcHH46E0KbJ2/w9r77kpaeVYJK
lcmqvk3pkoYPVVHMxSFiB8JD2O6713kiN0FcQMobeMCPWbz1dDtvgefn+GWy50aBzVEfBnsDLToQ
Q3TSdWJAD4OOVxNMbGRsaJLeOiYMFgh/XGVG+pUn41O7JIfY9KZTVOIMMTMbkZFJlwGxfxlFzR6G
+k+54xOaTOIZzdEGz6/2iOjKPVlm77XTvhiFe6oGDrElwxDWJdet/QXp7cqaGnmV2NGdEHV5QxxP
ulDiB80S6xTBx7EFMjbVVyTYE5+S2vcx6018MNT2Qa/D+vqJEMXyy3AQFrVT8c1ix7PFcjES055f
OY15Q1sGnRkE8ylz5yNechtiH4P9ufTeLFUjh2tTpEceh6NL0EQeN+/Ci6FbuZ2HZGLaZz4fB2U2
uXqyWc91xwebHhCKA6USel64rF32XUggbQpIJGOLuS+S8X2kckff82TFqCKaJNhhLHofRBqfFws9
tD9+5AweyuYj8YmQigQMwF7dTIuT4wA4VFHFhVNRYe35Rg852u31HFawIrLbudQ6qaYiJrKhAm5K
pA7RnrGIs7EmeHYFtplVbtDtmQb3iCedCVkY7Qqer1U+ZyH+Brl1RT5Tf8ef/tA95jPA18SvdkbZ
jGvcW/PAbwMX4L3D+oUi0gGYWb+gfSJYDSUHu8S83OcOeUJVdKmC+qN1dFwZcWwu0gwfU6SwaaMq
ab9lw9dEwBAIBdM6d8NsbWo/8VgkyI/JUT/SUru7Z+fUVt/nmH2GBUycLZVAC0iYT241q9HBhoY/
lnxKEGu1jI5W0wOAqwCGth7Q1RksaZ7hZeksdg7I3eOo9M55m21TstYOtkGS1uJrH7E7aKzwY6ts
n8U5e5GYDGgVB7wGlRGROFECOqN5qAsb04kFwDOhWFpGQLZOthrdIaaeh10ObtAOkF/gIgkO+eBs
6qUHPtw6X33gnyAvfEy8e9hWuu2EH/52QEfYCU9temuJj6o2idEi+3wVtE5CyzYe0wbUNKoVBgeT
99iZ1bPjxM8uFcB11ry4mVzw+SlddZZPUNfIczEckmQG7kaJdYqjbTj5ZvYF/Lw4lbJ6R3/0HCx+
erQilwJPdfcdD/l926Sg/Cz2xVOATtMldEq9zy5XhqmRFFTZ45x8CfuLBuo77zljkgyfLn6j5q0e
p609RRo7yOEl624fTpl3KdyKenHZpUOsyeD7wBFMijoAe7zQN3Z/HNte+BLO38c21VE+JqxtBB+T
Lb5TSY1I0/Hwm2WzFcSjkOz1LagRYno2mTtDM2/VJMgbdNajqYZN4g1EooiHwS+tNfw4tEDu2WHr
SpeCH38heGqHje4N0utVTlGeVvG09RCYrcB0kC/HDYJ/vUJJHWc4lyk5i8Y4dR2EFWdScoN1GjmD
ilhY0AfmGeC/mSB62vpk4wYUeGqWCZ4z92EJVXEKrOllCJJUI7hPZHWh5y7ZojYaWe+LXRfN4txa
WXdFjNQGPCjR3ZaFKqFD98qinh09C13YA0lDiHjh1Pumg+qskGpKLymeUvoXpFHRqQJSJUw2hqhE
by0Mw94cgTgmIGht1pTG04CfJcMaFKqgYjFMb+oZPcZorvpOAuY2oHpi5BeEbM3KX6Ndv0E2yHOh
Kqc10Ytggtt066gPAGvupuA4Xvkg49mn0EvC57mQkpXcN8LeAxeJOHlQhPaJ7jBKa5cF3d6VpbfO
8Vete+8F8oV9lAI6toNl31QWUt5sgqCQ8HwTD1UL2cQLimOF1qFv1sJNGubJ3tdgbPxw/Ebw+BFQ
SIk4QTzYiQx3nrIIbDPs/49685x+trKTP/r/1LuaT4kIOo2T/icF7h//9ihL/venX/Ivv9Fvvi85
zH/dCW3e+/ff/IvWs/XzZfhq5/uvbij+8hriL6m/8r/6h/+hI6hZc//51gU9remYf1pyPqSfafHb
oI2//62/r16EZ4K6QrbDcgPA49/KTaI2Qo2NhdvnmDapGRB6/rp7cYJfuEJcEbosRGwN4vp7uel4
v7j6WwWO79ksbVzrv7N++T2MzP5JeTM93L+e5TqsdH67faljr4QxivQiHegPCyf+JucLiiXmB1n5
nkRtvkt7Z890ggy9CVKHH5NgZHJJ2jOKpXIO4Eku6b2Yvlf4Cbe/qt/v/kjm+yMhhr2UE4Q4JG1b
h4/ocvlXyyHHgGlu5PwMRV49Q/+vhQcWYYn5k8ozFCuQiFHVORSGVbxe0OKzAR7uYtrtQ4piWqVa
7SWm986BwpSSPws7h8Pt37zK3xXtvIle4LNdC4mgo4I3NefmV69yLPETqJnpZEzHii/Y9c6EZlgM
hO9yOziSOYHwq/IOKMo+CkAu1kJ+s5opLBvY0AtF8gE16bytFZ7fP39tzh/Wa2zLBMv+MLR9E67b
73B6pi+WxY1CDjETga+T+IjmDGYHFE8vE94BbPMwy1pEErto8O5rL0xuiIVKjklluuuZRMFF1XhZ
2cS1abDjzPbW0yhhEjKc7xnUQE2s0qNdkP6VZ2W8NyrjGKNYE5SEYgibh8mGbZ5RGbAdt/8Np8n9
41svQFMG+v4KbJPW7LdvvWp8z4/CAil7PXps65036ZINqROm8rgildlDntBGab4rZmnfLGlDUMIk
EZiOD+wYGTwM8TXIVkZpioqxbtxHa2AwjSmi3aB0akPWDeOEtdqdSI4LjYiUScD20prh8fJ57xtp
Er1GWGsTIyet8uW9r7BwZMLZJgHebOY564Ap9VDmKAcRP6wX0QSbzKppH3zxWF0Mj0MeHcaudBeo
Bc7wlwOcg5hj75/cRX+ER4WhaTLB9KwAcQAgz9++SU2iwsnvYyZftdh3ZftKFVsTDHvuyCxegu+U
+N8gNVwwN81szMi8dXwEWtTkMfaCYKxf58BHxIQ7H7AGgO0ciHW1EKQd1NiM5bxbZuwQfWpdkohZ
XcA8BboHX+3SzSz81SkNptX3fLSOphcE/+7++wNHit/P9y3bd03ORlv8jqgo5tCbGstnkO8PFI/F
h5c5F2r+jzypriefl0gMLJ/NhD2qbvkH6Bt2SeR5GmVeU1nZKDl90Endq685BkjJ/81dqO+yX2Hw
OCF+Hv+oK0xSjazgd68QPWsgnKnFFSeDl7qt7okFeI+77I3BlPT2TckgFvEHKhJevCVpGKMgZdiV
f4A+xVrlXOo8DZFCk2eYx9vZJHS1YjbQyfCRLEi61h0i58fJLK5B+1yGOWeTxf6nb8PHBQ826kFx
89Oe++e/mB6J/P4XY+ohHA4YFpOocH57aVmwacoYlfnPn6SJA/0UYUsbUc1TEQcK1Ba7+8V1LunS
HGpMzJ3JpQCyCo5SdT0w+l77ShzziJUKaO6+wNCQ4nK3AwhSwZ20Nk5GRpCGR3gm2pcYIx1TPAA0
xtsSt2+INi9Vlf80TSLLKTTig12CW6HAo8wNI0S8+KkZYMIhWNvuyBsVndmCflizvA+LgF14Fnwm
TnL152/NH4UNiCqYCdmOZurqidJv35rJdxub5OOFxSeTgi5ASQUBaSz49Rkz79mwHjz7bmzcy8/3
ykp4w0rJB4xO6Cp8wy71YqHed0r3JpLGpXDMYzcik4wdrI7iBuTWj4a23DOyB0EM0Conr9RKZ9oK
2kUsL0/+8J3r47rFj84E/Ssy7UuPtw4N+Su5vHxKSIA8NzmTacFc0+OxXmzaCcBQW1yHtYPUwJuZ
9gxXsTAgYIWPptefupS01or7P3TsC8q8VyNr4NBr5/fPC419HQOf6PPP38x/UgiErqUnY2CNPd7S
3x1hdVZkqierZ+Wb4ZNUKcLu4DGvDSQCHc55/et7WJ1aPugkRu7kvv280fufFDQixEHN2/Askh+5
CcWnyH78+ev7ecT87ganuLMsBDFgLhmh/PbDbrzOny3FfRDhimfIeOMs/SvtwmoyQRck3esk4FB4
KDpseZ1kvMwzv2e6NiJ2jwfHqr5imX3MKv9hts0rltYfwAUvE0sRDEXxxQTPF4tvruEiaqTaof5i
KfSBiQ6ImPvcScFwz7i3tdWNJputQOvcGIhq7Mo9dW7yYUWI1rJKYTLECCaDhHFPuWkLLOaVAd4n
4YywOD1zvemY6/ZuwOG26vRN/POzhf91vRQIiQ0oCJnL0aIC1t/CuoRp9mMW+Uc9WZehFpclhqHz
/5g7k+VGkizL/kpL7a3E5mFRtcA8EwThBB0bEzrcafNspjZ8fR9FZYtEeGZFSEltehOSGeFOAjao
Pn3v3nNhNBNjcMZCdkr48rrJb//rK841/X3v16FVQw+EHIiUgzpREjD/UHZNkK1Mhin9rJ0qkBYe
RoWg7ZbVO8Rcd1EilV/qAaYqj+DuFCtVZILrwZVGP0th9Kt0uwYh+ArwO9J7u1wZOsoTFyAWMmC8
XoXxMvSlSudBU5FB+ztm3jazdzID8qKzYNZJOEuAJnUI4iXEGJITkXG6bvdBKXtNJ5sYB51gUDVk
apyNy2QMsNu1gLtST0t3droLo5KeD2fGLHWtfQUBbqFTsDa+sSO/daeWSrMzEmQ+JFfbGPcBPeVM
ZnvictZJOD3AvZooH5RF7IH0VEqIK047oOf3XiPf/2wcsu1igxQlK/QYxOD3Idvo3DRZt+wi7+x5
YpjXmfZeRLzpCUEK08GuBndRhJzyE69bqpU3YCsmzitXY4oW42Sn0LNI2qUuaHsEDiIwd13jHakW
vc0ojuNEvFzae+AphNjbsGCwZAAp9DMIP6V20IuiAvAxvdOjWGoCo1fXd9Ga8jDUwp9G15K+pnIe
IQLi2jYfyKtOOIzAaHVA9KoKdD6KhA0L/rrPJRFb85N1Ht8Kefgwe5KQWdGIduIBTarOXbTx9K7h
j3PZV3gkHHBeCVBnYExx1OBTjfgzpjVZW0WF+pHRXx9QWxfeiypaa0MoPCaPodkUFMqGwmUg5IDZ
KD6eKSdrHumWu/AJUpq3KCRDjkz0OZ2TmjhwL9xqj0wtWj+fP9oSpC85SKU+bGXslkXmWJuqbNUF
szEP9QLaXKIOJ2+bQ26ib3YAPSIWwoYGLVNm2zG+T5G3DUsM420hhmUY/MRcRgCJEq6UigMbwQGY
dkGnjbq1z1FcRQJK2SiKGzdch5phbHs2KmaR7jt23mBeROLVVJKPeKDz2Aps/zZC1Dk7cTo/UcCb
3T4f8mKvMO3nMQIqoPkZ5ohS0gloyGc0LwnO2AziFON82bX9gERdf1cE2xZK2XJhF5F2xGg4w9fN
b++T8qWtbf4XLXzavN5Bm2K4pEZ6HjNcGAVotRnNVEEttLcF7+bzaRzM9JdHctBI/EndRDSNAHBt
TG0AFot0l5ZdySI1LUIESOu473Z1zbHKnExM4hC0nm/LYObESYXqx2TyJuIunSHJSCSzUJ9PzgT8
BmsutuYlgc2kHGQWJtM8enEhdy6H0oEd2WhHz92SvQQpQ8sKcj6c91Yt8XgpoZgXHmNofazFUk3E
1tRVA1wduzPHIlAriYJIPcXKlyo3X7B4F3bPipWO1r5sFnGkrsKxZWBZ1y+daDYDRyiMtzQ9e0Td
Q8mDWmeoL/pimRNPbEbJD633yJN1kk/Fwn/PTPMxxOF3bHfmdoAsw5nvy+jI3Ms1FiibWdcibhkW
P79vbT8G1S1W2HB++KX7PUbwsoT7q690o6AzPiYLrPf9EoHHl6lVX0nNRAQceQpnJkW9kcH8ysi1
JumLF8IOCI/ISI6KPsNCT074DDE1Nd4aepxf1RSifYzwbei3ST6mwAT54EpMGZegMrAbsn2wI21Y
iqa1QzDjjGLIO/hIFuvXVjHDQ2ybmDNz9GgQT/kGVZGiEe/wLKP0mgtc7+upa1zC7hRo4irj/4JX
FHeWPm9g8ra9t1BVd//8sM+b65t1OWc6OLeAjSF6p81b4clWK6LbETNCeW1M2oCF+tMpO3erlD15
0jOjQ502lKST15WhroUaQ8Csem9WEA29Fd1XS78+9Q3ean88FyYkurhWXuhcRxja36FF074LKfbp
CxCISPRUR8BnuasTFC+hKXaRYsZnrN+NRi6NFb2NqfFqCFHv2R9QoAt1m0WWeyizKT+F8E1zXdur
rert6sE9K2pQrgf122iHi9ZurD0qlxMRM6gT2DWApKCh0qNb2tQgfeN4jTPzrWow12me4gHEaDZR
kt2MFvNCjtwIO4R1jx3rAtSLPcPkIK3rRXXsC+VNxcaWChHtIxMnY1FwO2D/7LLBUde1yD7YEtOF
iUpyZnZ85dHi2o687LNcRwhfpOq3rLSmBbR+1DQ9TFWR26w85DUidBQMKa0OiWQG6kp3V/6kvdue
QtyWcbSD0NxakzOyOnjbOmRgYRgO+sx0oq9OhhSEA86zqk9LV/j+qvab75ZwiDDvCkNi5pZ93rSg
rxBWJILjtmJGWLL65GDl5vdAQ1MXGBXRNf1QH0CIrIrcCbcEMd+qVMFi6AYvVaY5uDGQ7PSC8cBg
MF/LAi5758drH5BdLa997UZLENDDLhqiryjujhnp9e+h5t6ADGLlS5T8jGuQ9JYhXqY07uHQg7WZ
vgLD8L/mcs+MHPucoRxFQHSJEWSieoyJFgJ2EaPHOUtVaGe71q40egAnNetLE/YXPYMFFSDt48Hg
3hiKbi40BfpW18NNlBa0WafXOs34+vvgRAAv1BErBCNanm5gliiPKIRQYhAeNY/Qqa84NiYwHbH7
TKXy0ftKBwCCMVmbslQOIa32RJ1limRRd7HJUtz8Qt1F2Uv8oTfHPouletCZ6JQ3ty+uUNvbvZf2
jGgsW7BC2He/zOmhTOaRhRWPAqSq1YRNdRZmGi/hYJDXpqUsmPLWGjyjWqBrW4oQFHLxmjM8oFOT
uxDUks6XmG8R2QEzVRPnKgn6XaFsxwZHhx4zGm79/tWKxuI1NJMVXj60JxrbZNNYJ9Tm2aWmQFpo
U0N0ndZ98qOtLVmMG+Il/ZMqwwY52bcbKuFw6+GceX5WhelrqRjfp4Dts8GRv0Leda7rbtwnkX2y
c2ignruJb57Wpys3Vb5Son/ykZzEMAGtULc7H+7XVhuVC7uzA9wer7jd07ykoArWZjt9KEXBM5+l
9Q7H1mfWjUehuvVL1jcbHCLEl3r9N0zSrKYardBnoWQO6Zff0VQws/TDN4Jtp2iUotDpFk0aD0sH
SzqgwDRa64oUG+YveU86mtNwWzU/eA50yVBj87MZ0687Y5aTzrjwBJQUMsLXoRojpcccc+ib5MpM
uySfmMnXc9PujeL7qEO5Dzo2dTRAULF18DSFx8fTeJrmfv6ZU4kCouaCWbV7qmI7XLPl7W2rB9zg
88j0dXMI6WUBryaMQSvRNnt00NJYGZaRRv2ZVglYmSCmws8bf5kH3kCYA89907ImFWGDCU4MqwRs
EKHDSLgNDdFSeYQFYGEllTJQQ7w2iVYu/Zr3I2jHe6E3P4NSI5YD/h1pWAbSuInkyQTK51JNBQ0a
9ryGZsxa68ej2+Uflj68d2hwUUCgeDdGpGnNjkxXYKUtEJTBZ9Xi0ARGF8OxFlP9cspDezd6RyzM
+KgojEeFdTDxP11S9+a4Pvk28trX1VBvInNs51B7oCtO9ra0XUhISaYtzSEugP3SaqkzDgcJCDU2
1xo2hqhWUdVtwNdD1ei1RcuTyqcbTDCr0fW5R/XewW6tVaQM1xzJ1om7wUS69V/EPmxNa2PRo8Kz
3jBttFywyi49lhGBtY73qrTGPUyIEZ3E4VlNuVVVzlPM9iIDbJ0wR1qgThuWcZxuGXX3SwKKkFUJ
hOtREp3UCMsGj21pN9BeiDVzy2mrS7+n3/VX2+f9FT6uK4L7ZJW20MdoBPbHbCupm3AO3Ynn1+wd
qJv9V/muiSZ6IUoQWbvqR4uw40UAhgbuCInKs0PbJBBplMA4EdlBWYJyr9diHSQUZlCnze7p5H/2
GU2ozMlOzxK46CHNFRMCz+d9iPUdtRDQ3NbkeVCSb6HC+ajHX1sAFZ03NriUbggPnF7YjjylY43n
Q4KNfS0EwdVQQzkXWpyCCHFE1MP3AcWyrIV+VCxxmvDp21FBja2DLKYJUs2YZFDZd4zVwxzccNbl
6RJyEG9inNInS8cEyc+HGRCYwKax05IuXzkCak+VY7j2Eh+Im7ZKQvXdp+G6MdtbTG70JqKFsaw4
WNkNGXm9T5IXvydLQ2sZCW2GAgqHBV8NUt93OgLRPLUDc18o1wi4BCOiuP9JXADypXLVmw4Qi8TA
pZOVyeb5j0Hj9Frq9cT6SFMow3KxIZSQj480c3RUjeMrjrjBzZtlV5LIQZs+5sA8JetRgk9iFBRh
Se7yi1b7yjcu58oPxaWszfit0527GtbXke98aALBcZzdQ+vqeq3WBe3maTTWnaeKuVZ76l4lymdQ
BmzKxaCe9C7lww5qd8Qv0uwTtzmqHE83mYtPWauDC4/h9xpC7YftqBhgkwnvCj4/2jOTszMLkLUi
sjnqqe0pyTmuTlXPS+Jxam1bUz1YVexBuc7fwskz9l0hmp1LFtvzl8E2oPz1FGWT5FjSsQmWJ8IX
qbHC7A21NKH10yRTHHVn6xa1u++8ml9UOvOqD/IPSTNB2P+iATjZtDWUpXHMvZMeEb/pmYzo6by/
6Gl21AIzXded49EBL1ZkiDrnwaHMZiXCPoTnKG5Eh7pD93cW7Qmb7Ackkd3RENIEnmNEwEmAJ8KF
3FEGuX5MW7hjz7mOQW7thLphrUFEXMRQqfZ+sSi9Tnn1IbZBMBFi55gcvNV0em+i3LpOmQBfwlAQ
wfSbI9oXIONMy4NquvI76WEqG70hkY+qEhi44kSb0B/UWV2qX5qq+mt8sLcATemmlCHyVUZaqiOy
vQvSj4G98mUgn5njGqMrNdoZ5RFgE6JNCI3hflz0BAAsHoyNGpXfuylY1PW2n3RtAxQJx5JS6ktw
dMFWS4pt6/bBSiuq9H2KCF1NSufaaYq7xrodFHa1zc3+UhB3vfaHHjCEMbQbO4s+SlNRZ3mK4znq
gy+vHI/Q/cvNmJE2JawU6WwOejpt2IOrBJJSqYWfpiSsKrgMtg3i9ZlDMPguhV2ee++5lWQnIzGA
Mykuf9o6FYwiLvw0c+kAxNIat919xSYXz1Sqz0IGfw4hZ04sxDFrRhNiIFVBLVnCBcb93TFwiebY
oAinkcREGDZ+4a05kE9EmwK1ANWEq2qeaWm6Su9aTj2MDcmhpQFSTEFtRY3PbDKlk6bagbcevPBB
0QoAB7F9qPD4Vz5I915HmuB5EX/KvCfBiAIjNb+XNUdWPwnP6tSCIGOnrzOI2SaPI3HqJms4hUiK
VtDsdfXkuPDDskTdTd5wyzmPEH2JSM4ga6zKETGaVIgcBLaJE3erNu4DwPeVtRY+Jxdn3HkSMIRy
eh/AmJ0wdS0b0jDmppR2T95Nz3yOl9eUtZC5Kwd8G6As6AZKkepjmup8bhcFtaX5bkX9t07mgtee
RLMiCrQA0Q4tlezQwYJqgXCsFAsH9+g2w06gpHTzjQNG/BB4EeIgXBMQ4clh9jSAwjW9GH+gQZdP
jgYWl+3S09kb87E5OCCHrNx4mCgU16nB160KhDyuuCoMz1gSKZyeDSoldqZ53lvzihCBv2mh6r8P
b6ie8HHapmqYjunSlPhzAzUkgy/nyF3x2nKbXYHqLWx1Oqhz9QlcVAExVMb4muuDt2oc5daFotxA
kjonTYE+sR63rQU8jYzZgJdxHJZYuHiuW5/aftQfOWrpua/k6MGCOoVTBtAgy6ILlRh5opCUQLr6
i7/pC/+We6TrGEk9y6ELL9sa5u/DTm0YsqjtOYKU1cTAVbTLoQuGTaEw/jFg3kivddty+JnyL43M
3xmND7g0bnWcChxe5BsvVF09qF7anUSNo/r5+f4hV/nHNBb9yh9lMr/93//83+hk/vhz/3P9qzh9
Yu74XXLz/6mYxvNo4f/3+u23z/rnL3Bxf5RuSzXN86/9l5rG+3dXd9EyWLrMsPRUnTlL/6tp/+Pf
3H/XDAzJZF7iZ9awEjIh+n9OZgzLmqHzVJA2xxxW5VP8Q7wthTaM6NCBW7YFXtBz/kdqGjmF+uMU
iFQ/hrsGC5Z88AxXjoH/MJEoOO6hEoW6OjbJF42ycxKRkiFMiDNOeuih8di9+YsYKZBMOuecvj9P
CWLK/B4n2aEqsvMfrt8/nrX/k3fZuYjytvmPf9P+aQj5/EToZ6hFXFdniPLnT0S8gcI7hjAhHfub
Y6J9SSrYF3awELqBJjaiXBCYY7t01UfpnXx0JDI9RqDOze628arG8YviNLcE9gmgOs6IkQY4Ji8O
HXcDJKG4jEV3s9lDheJdwbFhYAaZFAHVKsuZGzW7seWr6mF2l54f+swMZANjuLBT7pDB0wtEONIC
pM7ze6UHX6aXnpQ2fHCl1v10eS6jhdVdBuSJpe1f4ylYT4KqmSpupnd81DLNz53TXRotfniRjN1Y
q1p5zmXOhw/OJ/Tdq1XmZ8vIv2yjvTQW4YDdZwW9megNWk4u2cjwEO547h59iHWyzO9FkN67AnCT
FcwCT3kPKNwTrIz1Z18ra6WEPD14NS3apie1OZZBDea2wZ4l4rso8aCBSSdTFWB12fRsGOG3jDPA
mNytlFrMKjnOuBYfsKZ0HYMPWMrLKQheAYbgAqx3iXhN9fTVrOI7Z4ZbVscnoGGnQFeOMTM711s7
rnHSSq5Lndk0Xrxzx2NWhvzwhgcv8BKERdHGsYqjafSXbsQOnKjxabTkJ3cdrD5g5FPSTuu+XygB
PUQDlIaXJifseXil9obDHLGR7lK9WdJ8RvU/skHk8YtLb2ygi6a25bqOxY2O08WX7PcmsV4b782h
hdF3+aHiv1mmd61VxjFK85LnzTsy4b/JrHxq1P781tmOg3KckkZDUPf7it9EjtYIWnEocxqc1Xwu
hbcq6ey1n6Vn2QrhmlP+x4TZVRFIOOWXkW5bT7szBU//Zv+x5Tv+50+DdM8wTM9FvKejCPvzGwcm
Wg3iBFx8zn2zuv7SGspcDrs4iSEpRYSeYX9TGO4nxb30eCO1XuPk/iJ5Qr7ufZhFuyvCXTHG3yLT
v3ZtTLWfHsywh61Ohd7znoV2e/Gt/oKrj1OptMmOUKr8Zq8a0t8dhtico+IM5CslzeOXQt8+KXk9
u2DtpSTtxQ78AeMwoogNMuVnWfa33k9OGuUA6K1CVtEbTb1WBs1dOfBD8IsLUXuFA4i2Pb2bs5He
UaI2d6N3IcAnJ1/xfwgt+5u5vy71I/90NdnQ8eQgMaFq/fPVrKcJssFEw7BpglWY9zeI0rdBL+52
k93jluzgX47VvD3f9apmfTGZEkiDPDZvaxuQCeNVzW6QSOHe3ICB55OXaJ21979eaR15W3//oAY5
pjoOHsSc6m9CmBIYUB06qC+8CSKYm8PdDSmFRHFXy/SUM0yMQznCTeAGZGfQr3g2ri3BFmqWfanZ
eBky+0ydYnCrqZhPBguWGaSnAssyHfdIp58NWhsgNyoWnzc119sdnPl7qRb32srPrdnuoBg9wNlu
onq8jOVwCU1zrrvZgZro6gXjXO0JFe/yu5nylGi5ci1YvGwi2QYW466vzlEXfbUxkoSyvaXygRHw
FQn7NvzwpLA05G5yCit7Ad3trBvB4/lcKObeKYLlwJ6HL5cAEpbJqrj0ndbMkB3A5ALzZScnU4Iq
uzUV40k+MRPNTt9YpW5zGMfCWP31DdH+5Q3xeA3Z23VbdX9TjLBv9NLfQaxhQPdFREAZoDyabjV7
TlgzU04Ts+xA9OXdRC/fK+4J9Cy8HvV9CukL12G3CxqxVxm7VVw0gnu+/uYz/nO9AHGFOsFCGOYa
qDT//HQnRe9bU89a4drlJ5nZC804GPYPI4mvcg2Fon/RY7m/dMcmDi5RgnUTDYHcDRRNq/+rNP1v
dYLa71pR+SGgwzgcBiQlxv1NTBl7saMOg077ijFFYSWvvtbdkPBP8yxgWw304sOkkdobzQ2wofs3
Kye11j+/QqbBkkkVR/ym8dvV6MgG0XOVqxH2xYHUYMa7ctTR3cI+PTgZ2z3Ool0x9Rdy/u45XbPY
4IN6VreDA7tLOwXvZ3dCVMFkKKGCd5aRSVsjzA4NEyqmA2zEgQknTH8gzjqa43dgLfOqjb/sDLaI
Ep9Kx18mU/xoR3Pj87zHnf862PeigRTM0F9uoGzBTG5z+DHNa1Eka1JNd2nI4gQ7Msa425HL7Wc8
bUzkEvxUaN3Cg2mgV0vKq0+0o2uKl3YUONRLkDOlVCOCFOClQs626p3xBSTeWQ3qU0f2RX3v6hbp
1gqy23thxyd6NzR8+UZVvSsz55pPxoaeIK6v5BBQ6EQWMg5ZitWOualy7IDeWw77ukjB/bpw43Sv
u2QmyW98behtpzK0NyNmZcErGevGG3jYv7mx/+K+ItUhAQS5DgfN5zH0D1Wxl+Z9QJwLOyLWpJks
rBrWK9dSX1y7feu9xJj/9Xulywf1t8UY1TiqRDTBHAWlW/OPdThJbm2vBOwakQX6QRfNSYOI4SX2
hpeMmVWzaugVIAvGwwX5wqd1Bqm3u3V1wSTHM5hNN99wkdD4jzGejykrmdKDetGVVajCeFEGIm76
ajqLzv27hetfXC7y4C1HQ6rLMcb6rWRXXTryRBCwKHjesS6dn4aFbznQxFro6IkQkIEFtRilM3WJ
ZnG208LyaNHxyHRno3jIXTjpDklxrmp2/7++svbvKxYiW9UhJgSrAP9Ek//nK9s6cERth1Mxg8HZ
aIXaLHjPQ2sAx2qdTQfbo0+CgmHEFw0rF7MMjg3u4CM4HFcWu8tsMBXSELKDkoTv2b3jO1CNquq8
m8YdIbQ0i91kKwyVNnmvwunWLaQ/4jYF4dpr3Fs/Dv2MtZ0xLejMxETYrrIkKQr9f8eKH1lPJkmP
qM6PcyojfJZTzFGM7c6paHR0TXOLvOBLPg5FxQ3NOsphZiOXUQBHohG5sHS2C3ysP/SQEncQFFdx
7b3mXfgxyJNMaKGRCcJyHVPMR01+Hz2qfLqTn22M3uavrzcS9t8rII0WDRo3lYMlhC4ywP98xXH6
hWZqUdClWbVu2JunnqgdRSdBwicG7twl3lsYpQ9L/VTz8ZgVEv3iXyNPY4LRrlKHNpSctzKe7bXk
K67FRZ1CjyYl5y1TEFlVOT/N16o0vtGQ/BCHJgRT0iY2coaBLM3UNi7yhJV46dnlxhnsSrPoFNZL
I6yOnCRBYv+0NVLasg/VZ9BTsw6g/Af2o/WIxBDWiND9kQ09gZVsW+AzY4FzxLVOqhpN202cA1+w
K+UROhwTKLBAWBYEfGC2Jch2eDFQrDM9CEHMUIvOFQ+zVRZDBBIDYR49fkIWN3hNYTHR0O2lnpvm
ntcw8c39Sl/G4xsYLW/eD9hmWTGYcVdkT4uyCFdVqA5QGKd87TbTMbJrXM19hBu5mI4VWgk3q4bV
0H3kChyZyYa4YxXJ1UgsMW/dsV06JWIYhRQ+OIArYTsyp8/blpmVL/ORyVcUeW9u2qLxEXzg6ebY
jj7nHMPZfyAokFhXVifCBp+jUXdK14bQ+athGa8cnBgc1j1lmUDWKlI32Q0Ez8RSnKLb5XSIuaNC
RekN82lPBgkDGl35ZjvGZ21XN7nMyp2t6epLq7AQyOLZxf2CF24iUzZ66SwOE6bCGVaT9SQU+Zsb
DfTO0ztk3UMwGhsyc0C5a/k949nrh15wWOwucvdTsLTWggN4yz1j6sSo1hLLgXaCUWvzqhQ7CCYc
QpJ2l3E2I8k5/lImQmVAXDOFS+feoRXM1zym6mDieQU5EJv4CuQb+Sgmcx6WNGNjwJs6sDw9lBHx
M9uNHpliLQHswGcFDOVbqOQrnmaPJxNOPDHHUfTACr23IuirRn6AOYy4JPz09WYnJfI1003ILQ94
KufSSO6c3y+qHT0IdSfPK7vIg3jq9pcway+TeYKXxcQl71RQoeWLVdAcRMU265T0jkXujvD4KzQk
kZrALD9KT40BSgrxzWL0xWvWdReGSHo6PdLkGx/42iT1uI556uZJtmh8UBoVAToqAYFEK+N+Znyl
JgXaygxBDvTavhNXe9LvLkZ1uJZz8vegrpuSMVQmj474C96jO0bCdh1wPlQTnkmrIGLY1RCDp81B
HsNjB2pp+9pQNVSGe4WzfJMNFXV8hHJKMw0kBMmqwEF17Ajvmt3IcFr5TXbVe3EbBxDehlnNKwqK
RiOfJcEk7IibUVgbUtw3Y9p/xvY5NMNTK6JHk7DApPmhLYuDgGsWAi5g4H2W/w7EyE2W//boXlPi
DAwzWoft914LDlgb7trIYg8SYC7bSTDTLmidIlzssLBCOrLgVWZ9ytUPjO6C0fNkgR2HhISee06P
a9aqyUdmIbEkuyUevWsyVdeSbGEXspMN3Mva9P7IO4NrZyYGdvuw3ln5eLN6srxo3Y8VC76i0Yip
25vR9UviEhbyivVjd0FecJUdMulaYNb9Krx1zOIPGuXRFv7Vm6xNQOwvsKX+VpC+1Wq/Il+5yt8K
8WndZcFK9lZ4kEjrHIAJ8UC9VYHYZ1AN6RcRCLcuEkaFuVfcZcEGDpaj2IjNlGwFzokRJ6i4QOTD
RdJG9ZLa2blr4odwjjlyidQg0c9BREiIDBGF2dlSkocsoGkyXqj1UX83xrkNOR3XDkq5wG4aln5+
Lh6+Bemx5B7RkmNBeEs9dIm6KLKVSoJRPeFTailwi756UfRKB63sBjTW8Mpaw0NRwJxpxAkunCb8
NhZ2vdWs7IcRoWKtn/6inHBHz1CuZfpN0caRty9+NGF0HJnAAdLz823sGS8aT95cKCERnjl7CeB6
kPCNDhypzolbGcLvaYiJv85FsyhMsW8zV18ANPTmZY6dqqxw5opJfM9jAuZMH/1hH3Xe2tTq7QA6
e605br725Vi6bJKDglYaZQjSRaXWtzCd6My68Q89Eh9Nr0Gzlj6MqiGe1U+Jpx6LZWgCj3S1tl1m
Rj0dx2+NCkzw+QH82m1h8ASrwUS7YJtKs3bLPRtTsjMVWV6qBKObOl8AFEFMyCXp8u8yyW0qu2YR
xoa5igDoPveADiTeXIPC11XWa2sjC0kVvrHSpG8ToZ9cUejUmUurbQC8nscKcT8VoemOUnJYwFEv
r4g1NL8SCAQLjWFgzPltMdY/86mvt5ODhAw4AKG48npbOCmYnHsrRuaUC45Rb8nCeozKqalBYTsT
bnG9bV/DTCaoEzq+yYm4w319SvRR2zR+/Vow5lqGaSnht8wDa63feawIK7PTrHlcNGIW6lGyqfUR
kAKSoEkf167f0wGnq2268JkctrjI0ptVOyjolbLhxYn5bEEe2nM9IMkmY1+eJ4zpF+RKvVQ0DF4D
1XtxhhSxLcegJK31Rcn7ABp5pzh5vOHvkz2q81RN8akj4W7VhvC32Oj54m7F96VCFIr2KMPp7oUh
YQW5/yhseNqEY+Bo9QlHMmAFGkJrOURSHwwe6iClmYcj1gGW2P7QecDZzCAQi4LgHbr41cbtx2hJ
jhjX2Ox27IguMSbix5TQlGQ0xiYriPn25tmIENFPIBK24d5KnfFo1ZlKhRfvMaO/BCNIhLRNzEWY
VWc7oF7Fmw2NjEdfgYGG6L2gJZN6W7UPbj4M6oUQ1reuDWA1tFxb4qKKeajUX9Ydmw4ZZyqGDF20
2bxHnol+3GYnx1H5NCJFom+XrGOfmW19a2wlBtgh4m3hwPjkIVkHvOV0bXeebFf7Php2TTXoawMm
yMLvrWwsd6z7IWnyY5ce7Xq4ZAnJg4o9yyPlR6aq1Mzx3u6SL2ioV2JU4IWGt7jkQA9OAIZ48dYK
FufWnsv9lOTjhTye+XkFHT4j0Tr/Ctlo6P6Dwain9iJYh1slPVvYAGYOqItcBWTXkP/csfsWinb0
22wlz/DDiDC+RJrUsivJzteg2nxregottG0j+epo6sg/6Ag22KyKH72T0gY9jqhDlJjfp3pUs0bJ
UWEkJkiFVWcBvjTYLp9NtImSoqD6SZ1nm70/eWbz0tMhheK86iEuEAL09ayvQM5vKpLyWqegeZcc
2jz6wqDxkF4ceVb3NHb1ksgzxwl4UHjkpo6NDVrlV1R9p6SXsVJg82zqYCX+8rF/+RZNEs1dkaE0
zJlwAbPMj0SxvppWGxKug3CBsZOrh49/eDA4NLY54xVT+TZG+dGsw4cxRie7Lvoldp7B4V7Z7M+y
BY0gibjLFO1Z2H7iOtk5KduaomOLHfSFa4+7nFp62bCy46dyONgBFI9w46SqQGqv8hSkNLTy5oHV
+BDK6jOiE9/y6MYwAOVoIOlvPteL2RR1X905P6qK994t1hmuG49dGuHsaRzT53CmyCgjZXHa1t+n
RrvKtk/t6z3httnZA3smZIYgV1vJX9QWX0DgcU4heoLd8aKK4MtSaAU49ovOlpyOUFcdjah77q48
xJV5+BDWsLc43Id03RMTq14UfBN9fhaWeCFJMEEDC80kG4CQWC1MQTt7q3y+ziBrksbLXwn8GnBs
zITGm6JxhFTlxCvvmllnIvmWzlc559Oj4iDvr2yeyg8jp0Jdps+HqjvIKmpg4oMAkbrUyc92TWdL
Qisc0ubI6cJG5EefrW0B9uEFIo1hFYgJ8OguaimBB04+OZakGAFCF3zZ+i0ePF54XlgZNooCgpDe
/gVr9I3QpsNQc/4O7PBLRR5qRNmWR+7Q8cOps+4jTbRBj9edX51EGT4i2u2CezVDev0Yp+7ecmx4
TsLkZM3zkkXstEeWOWSQezKIbnobfAtsqjaiBc7yxbIiPgcIOcRHJ/m8ysPo80bLF0Pe0GeRZrxk
XrNHXnGSby3coJUypPvQbDe+i8xlpFnjx9ld9vVkA9zvsbQ3zFVa/a3sK3Ql0byDVOvV3QUx8Cbl
RKwFnPBRSWaWeW645VlTry2TBl1XUqS+yxGm/Fey5kyy7C7fR9lklZNDXecSFXq89Tu28iy92xxl
tIkKlIwAuXTIUhKP3KUrKmQjyamt0cfyssvZJ5v3RTb33To9ye+nNsnJbenwJ/pWOKBYiuwwlukX
pe1Wzc8qkQSxAA+iTv5VwcfR8hS0WrdLjPRgNPvMrXeNHKbpoXrhhR15JMJlnngEd4qbI+e2WfxS
6/+XuzNrbtvKtvBfSeXlPoGFeXjoroooUook24qs0I5eULQGEANBEiBIAL/+fhukuklKSacaulWn
rqt6iO1A4OY5e1xr7ep6VvGB2/VXaueJNPM7zxgn+e1i5tzHhGzHZu0AeeJDxufNELREE7n8FtEe
M5LoOrfnN+yefKza9RUIM6oU8IXJeuTObvMmhI9KF80+b531Zb0COc7k/VKcqhnFTFjnlwXFusMB
cELvPr5BSppKlry5LRY3Gk80ggfosNdxG7HqlJ+8qvhKi2D7bQ35GpGAG9rvTEb5ErJo8WBbxZX4
sLqsrroMWYzs6u59AYbKyv375YrrxnLHb4y5bqXjKz3jNVuSItSjWzO41+AE6a13LzPeVTwxrepB
xrzssnvJtW9ZjY4OVzHbUutqq/tCaiSy+BlVRkCds0JqepnF95q4qjzKboMWL2eltFhpY65gI7uL
iowCakhoN59D4ysbfu7iRfSYOOkj4rt3FYkFAk3JvT2nrA1AKG+/guqfoJganZtzIMSXyLaYFMPQ
7Wsf8YSgnZju9s6aQdlDFYLi1x8lGTClyN+wXzsf65JNBDGaE2yYYzveFaRPBK8A3w8TFGmC9eJr
Y+eAsDakpDMH0LLrLRBqaqZ+MtdYykxeuipRs6zjzRfa159J2kZb4KfamivquVkzYhEACY0zbgr2
13Q8onlS/YqKNUpnNOEKJ5vm+o8A9lqQU15Y1e+gL1gJEI2SNVfFteIpM2p2zBXMKYUDWEeSDGtM
iHQXJORWWvzuphmt2Uw56t4W6B+W1ZpJHNJ7nbNRp0inybqZpM1mXMXlxNP4lH54WaC/eZY5oKSE
4OdH2h/WPBzNPNIiAk+eXMBZB5CVeJ+jpbZm7115k+uzDUNo1l+TqTvb6kswIwVf+t8NneHwchtA
SwzSMTnUxKk3d6mF7lkB9o9mFftWKT3aGMJfWVD6LOKpm2JX1m6DeKIb58GuRxM7PStFRsyYvSwD
63K9xArWphrTEnoOeD3NrL6tUj55bLghAquTckuvHbwijcelfxU73K9W/yPLULhtl9l0a2lfG925
MNxliLwYTEUP6mqSfE8z7K+x4wywIJjP0r3IZ/kYBXtasgHSU8jsWRimQNAejFr3qmWGNClaIPw2
7c2k5Zuo6PPkUTUUotla057TVRpclGX8e8mU/cyCXof+ANQQVFBhlYbnTsHqocBi/5XtFpds4Nuy
XH37G6PQLzME/CExMccO2a6srxAZXgiNEV4uEaL97q7Qzuq+XG8VsoWnYenLigFSs9HZorom6zBn
8/DrZ5RLLxeRW58zxS4uAYReLR28rw2TH4SgZYxZjUHGxwqLeBEA00DLr8rqKSBVQlvKKcra5XUc
IFzR/Xi7jn9bOtn3PHDnI7D8E2+dfwGkDkEkRCI2C0qCMgCVPDXHia7r5zWaGAiLm8NUY/HcgiQh
sd0Yolh225nBSENKDqTprEXJqHm5vPRRY7sGdP111abIJgLNCJqU/SWxw1GchWS3M2/JnqMtu081
BguzWYq8cHOWyP7klk2NoyZj38lqgzZEVsxYtYXaQXfT4Ws+Bax0athS1ZEhstXaP2O3Ee7SqT8n
PpbO8ajMmWsSZ8+4TRaybMpAJj1ml2THkWgbulgwhdktjEIqy4xWxhpATMXFKeZPIElDCArg8NBs
Y90qM3/sNga3P6NvbF6x+jE+p2yYZtraPG+2OmvdCE55Sb6Tl7Nfsy11jRbTTuRsjNI4/jIvQqEw
a8PIdthpR67AJjzOGw1C3UN33wBNw677R1BJpDx0O7bSjAGGIz0NaNjBSDN+lF6aj5YNCFccHIGG
fe/nld+csSDi6yzQWZOwZBPrho2ETqg9MFp1z7abM32Ww7Jk+9ko8S0YiBnCjMBZk2IM1Wma45+H
5ra5LksQQVAHR8E8YuUQtbjPO+Vx+H1dri+cOgHfYyJFjhewjMu5o1/H8TSoHfgmFZdltZD1wTQ7
ckjhMMw/W/l142qf5jYeIvXcKzv3YBUsuMImV2T3//J2/rCCmJJEzZdQTx589C02K57GfnJIAW46
KYrn3Emmnb+f1UU5bEx77GR4Btp6a8IB4kwlmQGdGOmd+sYXUOiX2qyZGEHy4ktnxNazqanhcpyN
+3m1KMcBgjVzM5tUaTq1C9yOW8xfmoqHsB4GrbYV6Eizvj5fOdGL5fDbAYLNdVF9j9awWmF4opuY
1pPUr5/XtnvnBZ9DwOsEcn1SznBAOfM7OuewfLYTEaPo3FQxGyeb6MaXfxvy9B2Mgyu/CsZRS25d
zz5VC+MRJtx81Bls6Tbntj6fRHU2rY1kWm3EOwoxO8wciF3xc+yXfPkmISvK2+tZhkmjivTYpnaT
rzNF+w3ZTYRQKTxSjsTSYPlgGnAJlhindO79ZH0bhPokX1BnzezvS7++cLfYCSz1XW7gVeGLjpIR
EKOXtTm/CTlytd5M0PWF8L6hYaSxTk6LzWtdRH27L6WjcMhDfbRNgYzOBXL0qZlJqNny9uV2ogup
uqOzd1ysIAADJ2uCRIwAgB0OfZPCcU3Iy+lI8XpCYDeI+Sa4jgINF7Bj7O8pIJBTWtBC3WrPlX0Z
h4xRdC9kzyliFKgemZ/YekpCHFL9oJLJogbLvkpNzBGZfKdFTqmI6DK0bZAXPqMrml7sGFtFt81i
82W+yp4dzU8vnO0odfDIOosxaP1qP1bs2GTRXI50do1GBNRzzfVYVSYfOOHmXmRoO1dz495stHNZ
gMdNgw/C4WBUchkslshnm5zuIIDqgPB4cqZD9e2AzQyY/vD09bCJ+LbZs24OPZd1z+hAc/21GtY8
JzlefK221u8QoxCQRV0pMOg1yjTRKKs7hHMBEdr1jcNN0vxkusq9z7T54FyZ2Rd7tVqfxW18Zae8
3qJ4zApX+L06NTZhhWARDDNHZ8EHP3/mEUbNgGBmzcCwFBuWtiAmSDEEI9/WkodSB/u8iDZMr5eI
CWl/OGRs7KBCSlVDHytmSOUzmwz0esx+4oblfeh3bMZuy9/pjnJ39xwKs3VJ0DDdORui6wkDPGrJ
tX6nG9unisVWw2o9y0cQAtlK1iQXS2Qm5qaLR29xMiUni/C9PGMwdY4ILxrYEsZSaiAA1vFL5CYv
TjUn4SoJtCwuWdjVbzS66C+JJwrgHkEtu8dRGYxMh90pbNCMx8MmU6/hkIOrDwH40fGYb67YlTxd
0HKAShe/ZKuNPtQgiQidtfLQv4/okGYxCUqaAjqrHmjBjNcxhLuOcFSA8m/tq3ledgQkaOiXMeyF
YcclYCvkimEQzZh29jL367vuRGyhs6FkyUvUm4vlGv+Vo4kLTntZs9kBzPzGGa9sXxtWGkGCPqA3
YiBhaUu2u8TGxGF5NpkHmzokK4uiPEeKHEi/Jtt1vOBquQ7Gm8pAkgIXMUxSWjOksYvzRLtzo/q7
H+Beum9pMY+8ISpcwyRLX2x5mGZgFlvScN2IXhKXtoNbwglvRyELAM/9dgEFA0F2eA0uCwbM2dhD
JNxmHWOXQFqh+cmB/4FKCy3+7u3yFUoj2gRyLtlnWLMS0CPfjVAcL9ewa9qWtmxDHdAiecfsDZ56
C2LkYuUM4zldvW0znwaivFFa8b1TbD5Z9LjO6igTER4S/vJWC9qn7lRLGtt9rBrmi1M3d53x11Zp
sOuFCNBaL4Vha6NVxB3Tyxi341XDmU47ce6umZV6MEbo7141dnHusZEoXAbxsCyC+2TN3C1CpWMd
2voQxY0E3gMLEgGBPLFtQlIfLBYU0e8zRNHOGSca19lmdelxqDfhqr6tI/OlnM059NVFWOSL+wW7
Wm0d9nXqGcDHCpjIcb24oXtQn2kbvxlDs7iOjBQOo+VdudTAw7XrxUMzrx6KDGH4yCF7TU39D6uK
WKuetmd6rLGImNFfss4fzZriqXHRCWiX3jevzW7acMVLo0Fgw/cYumUaoLSTfw9kpOgbfNAcOauh
/y1vZ+mvK7Spz4Ya3ZJRAGFTRsEzRngIpm7SHTa29DMWIaxwJkvL/RXmaNEtN1npwX3kMYV2K52V
SC6OKdx8q+LVuNJDFkrHlLUPWQnfTLMJRS0dnyhkc6cLaYe5wfAhXN9YzZVu1s4Z+srtOAxpxS7B
4nGrkdmHLjdm721x5uh3NA63Z21F8K6q+gt3aWoH8/EsggmUocEA1XzIQH9chfbnYMmkMYv1z4y6
bjLQ6pzkGa1etiToBqTX2Vxfg0xMr0xjM21TGsfsDP3UST2l6xhwxtr9La3j28RoPtl+rY2hyN8a
K/i1uFRYTLeIYWd0bhm3OQ0r42hhd2Pw0OBIlYEB9kantEAPzkxgSPkSZplmki7rm9/1CrcXhxxK
5o41O7wZrbG0EGQeMwlQtN6Z+5SYwa2tbZAR4IAUC6eERcoo3tdRVgooTjeFM1yuUKhz2GAAPYwF
HUV1u4VjZyGcSvGk3aOAc7ONV+QNbfxj62+Q8i+0R6QSrps1CW5lMktdWuZNyGz5zMt5DLiXMRQ9
hjmrq3nqktw6Mo0K4bxE9uy3hIbNltpkbi+vnFkIp2eJls6MdcJzJKPOs2V4z46Xoq4deilUjd3k
I4y0zdCeIUoHw3CDQgTS2aW9m2yxSZmFJEEZjapQNgxvoq+dK/LtByuJWIqdLcpzpssXbYwQRfft
1CVCR+VmdZVr6TB2mWKZ7ENgeVX00IAGG7X+ehLE6Fa7Jmtlafy7S97EygPULJAWDyvsp9nfoqDx
hjlr/4azkP/qfqrN/uah68A5dFvvMoZSFi0QZrGZN0A+YONqTbHfOfmyWv1RkmlU35cbk1Uv4i2W
Vn1pOxR/pne2aYPnTeVcuhbJvx+xyhBYNn2Bb5U0ThfrX+e2fbecS78zTkAWZy8CgN5A5jsTGrCW
6NNoxlf087/JJrc7eNghWeKUDQV/BHAT2nw2OomA20+A25VdIhDvQBwyFxQmDPIp0irWzMwhPQgq
oCsraAj+9U813uJ7+LG267gmI0jAoCeoRz+t2rR1Na6NTJbHXmvdnTECtNuvblVc1aB4UVnLznZ4
5f83NKT9B3lX1HdHp9pL/nbUl3uEb05kgf/WX+poWn/6oCOV4McFimfApp/Z45cfMpTAZR184/LC
3St1CsV/9YRsyhtXT6x9tK2BIP1sOAweKThipj//xGKiaP/HhjmA16PrjuNyNMHC7X7egYX+zAZ/
/fHeyie/fc7RBzhaT8kxfe5s/uvTP34GYRkYLijMI3LXn9jh9DEHhrAHvocJ0PkFJwrqnyceGAKK
FxKTwOBMqFqOA8q++4GKGUK4X70NobOkhCmqrfvgoG3PdY8MYbCpxMEQAFx1AUvruCosr5ghRJG3
ryEsb2DbYB8hvYKPR7sN9OPBiTC4OUgugu5HH9qwLSH9KWgItCv6GsLmapjogNsAXnUbKh9O4MAQ
/sBlJasB4Yj9ruiJOzvLq3YiLGFL9fQRfOVwJlwTj+nDahRp9ANDIKoO95OhPEZyOTlK2gFRd1x8
Tzu4AzeQ75rMwYNpKrjhYzvYRA10sbuEhtRGuZthMFNmkVL/q8GJ0C0I3z7qygD+rRNLWAOCBXIn
pkN2xzpjNaOGY8PG6XkkjAEHy3AQb0KA9u2RsCVqWDSlOReebQjXTjFnuT8SOy++4y39RUL1F4mE
OfB9TgT5FBqx3ZKEo8vBiYF3GuCOyKjIqwivilmCjIqtAv29hDFwWUhAhDTAfJnovx97CXGmjodu
N7wXdp/tU1mVwgYqDhLchYjS83ZYA4gUsmcctCvcdInJhw4TU5Bk+D4ZFZeIakzFM+E7/XMq2x0I
pYQ8wmMWgFM8MQTlBrgxUg2ii23wV1U0BIe1fypBlo1WFRQxi/Ov697J5XAG/JY4ESFzq5pTIe1A
TtzzauAlbDwh9E8ffPEbL2ETV6BksmvG786Lelfj1UvsHHmfyGEMoOGSSVBx+++cCZc/1gNCBrRC
x4fjr+LlkD5C7zOBG9Btsmxgia+iKcfukiY7TCVWGPn4VBFdUC+EQiXuX4s7Axoz0O8MDgRfuHXi
JXTEZZjCGAZbQR3E9JTMJXwaTL1PBIYISB4p6yWTOCm8goFHygIx1JFEG1C5egUHB5Wlqv3TbOKC
odOpRVZHrHp4K2SlFwEVoSG8iEvKpeKtkNPc+zAYA1S6+Jy7/hT1+LEhKLpsZBe4f7Kk4TVrUSqx
xAw48o/wD3w8tlPA3e16cTzx4Ej4ZJ2s03Z9XeXuLcTi3veCXh1335T0AV+JHzhpWkoHCz9J9wZm
O2tc8KPqRQwmMP3TKZu7AZHbZfHf+06Cli6eklKd++GZux+o0t2g+qSf2j/BtgeUnhx/ehKegZ7I
8dVgsEHfBtkmgL50zUknVDwR7OvqHzr1AT0X2tMBhSwrQ70Tb+nRy0NWgavhUouwpk9JQyDi8QFh
g2TKQXLPCmjrwws4cpYGLSqGHWy2NLlBNlvTlDQE6zL7GsIKBlQZOADEDQkfp03LgDKDaCJdCgxh
MBNT0RA6fZm+hmCwQcywTPoRxAb8JanJQfgkrSRnI31lFrbLPJUzBLmgJBK7b6hP6WnRjiAsYgcG
nDQmTuKnSYOKto00LVmDRjdPQUt0Hf3dpe1hCTIJSR9022ZRFoKe5om7JKxwKogaXB7c6r7YVSuA
enj53oawzQEBkgNGmsBQ680c2BxgAPSNTNein+0rWYTD8ek/40GnlVum8wld5IrflF32IKAux1Cs
s1V1wuOQ8vV2lkx4DDIlTxri71iBO+PjHxAJojxXM8Gm3bpL8/r4B38gl991ZHRBvXHSigAeIRUX
7kNncfQOPaFYpeFRb1EukhCKHhrLLWSxar8mLhkFlwNvCfvDFRDbcWolJpNfjFP268ZVDR/9Uwpp
XYq7IJnGIXSyigcpBUkmw1H+RKdBgVSrkl6TVqPsuu53JGyHdpQUV2hgUtCBDTnJrSjGATsCEuiG
oHtQglpxlOpr78h6OAySTJuqgpwa1BjjxJORF9k2PQk8Z5ds7PyJYg6Dipxee+9CtHMS6BLTuvuX
azy8GowGafm/lqGOAPAUNARttg+4GoRJMJXUVlT4J33cYICKPHk4jpQ2iE8wUc4Ou6qjfzebE2GA
uXTp25E5UHSfIOxcUivU4ynYBVCynyIo5iIspre9DwQugvm/7I3o5gQndqC3CTSAYMKYB4i7mq7S
ZAV1bztYA7ThGP7TrcNRMAE8ihng60wZieOOsBRoIvUaEzsQUdD7REg/m6/cBobzXpLJeaEQp1VF
w87yYBkr5yKki8uB7X0iaMrR0udIkFMBGnmLNBTJaLo0Fn7CdVU8EF2Dpv/VcAYETsO0Aakz9gYs
dHQ1yL/BBOBCfTwEmYbMP9QLnvSP+p8IA9gYR3+HrXtbjjtUIrojGCsKckVHwcQykdLtnWD7xAw6
1r7Nf7F85uhECDydMsOmc+PJxEfBSc++efkRlghwg926GRoQp9SNgJLL8ZgYk1PJ/+y5IorlEQaq
ML2PhAlKAo4koRMA3S51PMywBaOLU3aIrwJT95Qc/pHo9B/10M5G7102jL2XSHgDYitRg14V6TWj
jp1XUulE7BOJ/pbQIS4JbckUxo57OvTibgCwYoAgi6OwhZo5Np68fzsbQ3gAjcEiC5sNROGxu4Tg
JQkVvc1A2aEXNcIHBFCJkNKb4vjD6umSxwMn4QNPJ75CYOFIuFwi9XIqaiThEPT2lhbukPgJ+0H4
fO+A62A8dVxAwoYkFcqlVHsn0dsS1OFohPBR0diUsCAj5qMj4cndoDTrjouiMy+a8r0n4/Tq4Loa
4CTgvL4zBtUB10iu5dPd35NllcuyCWn9IQJ0b6k1mHG8VqDH5YahD4jS1FuMQF18qrIBdI+R7tO+
BU3oM+fdc0BPCy/SbOAkVBvYApiAJRR69Y4EKOr+mQRgCVqWEjnQCnjT0OdIgEwNgBdRrDMPFZiR
goZ4JW73OREODX0ApjQthUX4NqWCHY1zgEdOZ1N650oaAnRD9159DIE7pJTwWA1D8bWjgh+EDRmF
gjBkaMyosWM9KWeIV+pG/8DhDFzmGmTSOmiid9ozWMgUiBHlCORgWSWo4OWA7t/7TNi0Z1zxh6CS
u/HGUSqBl2AeaAuXAReiJA+U7FJYNr0NwScF2QyXbZdRnVI3GASD2qb4QvGN1FPNNJvyeZf+9/MS
ghqBzqdz/Ls1x8fJpSzc46hAAKWHSU9IxavBjf2INhVkPlZHC1TiLdpQ1APo+FssNmPVqNwQJQ0B
tKHv1WC4QeeSOY74Qw7EO51LYDUGTBHiJ7mEim0qyuf+hqDcYOrPsQeWzGyvW3p5GEBJqcDe4SUo
uejg6EoaAhhxb1CVlBsUVDRf9J0dOPsHhggEq0/3hpSL4wIyW0kfgRZG/6gBURx6J5SF/YE4NgSs
BXqadLEEMrIny6qXR+Df+kcNSyRGIMGCFSE00PA5OhEYgioEoX0qLhRZABGp6Cxh6vbvWwLDtRic
QWURxusbzRk63cILBaHDzEtNgRHyf6v/zYDC5UJvpMbs9ENk5n3kIsim8A8SVyzw/MKnV/BmdCs2
ea8++ZQM9kRwCgUiKok34jvQfTgsEN24HHBildQXYXz7AYklR9+lUy2Tsw5zetLRJwEHiiu8P/4W
+aeS+RR9hP7RE2EABv9gTpltUoGeakngK+ndgmVEb6Ir1FW8Gpzn3n1sWxdJNjn+73M3HJR56FPA
WaCxyYR055zVGvt1cJH+UYO7gSkASSEk8c60y4AZTBoBmBFsjSBTlTsSezmm3omEBYiQliXsDeBz
nbDjUdwAkE3IQKIMkYU9ml+9sIGr7+8kaDh4QpE26c4grnGaUKEeAIAKK1ByWBJWlDsRAo2En9q9
V4/4CZ0H2ByzbjwmSdMb9QCXYoMEGxwFUIldeFXxROyLwR6GkOqTkIEJsOo7+pY4U0ZhIPj32aeS
8RP0bf8+tihnAJ2j/WKBCrFP+xFCfpRGf6etIUxqFa+GjPL7Xg3ip+iPIaEA3trdAWwPcmwDDCID
Deaf3BvJLJU8EWRCvX0EV4O8ms6Gs6f9HaeWeBDcAxeHmQepNmWZiidCBwHW+0Qw/aQny7j7fTEJ
6fNTizDnkZJEyZghL9bXDHQsdXgKYO//XUscXwzGPigPEVk7VoeahuAs9zUE+n1kDkQNRG6hR/Of
o2wKHAmZFBMwFIFJsWG5KHcx/m/Yj6K5gvyWwEb4deotcCP0b8k5dr92AUulsgOnDnp8VwT0yShI
GdDpo4cLuxEOunz9h9fEG3BqmKQwDEakiqui3OnYVx39Zz3U3FLaMxMm1QamzUc9tIQ1kGY3wyAS
C0dUYpWzhBwJwnxvh4EhBG1IGdrlmG9zKwsIgcEMkItJZqHiiIPM70Ngl8RJD6gQ0NM9eengRKA1
T4QFw0b3stPyU89zciKg4vQOITL9E3JGN9Ci1DqhP9LZZ1wMDw6hLprdsBdUvBok2/3LDtp2KARI
dSUkwjdtO9RARZtHCg8yC1q9ShriFejVJ2yIuCO5FWnmu0BcU4QnAoGVUaxLn0ZNQ3xAjwYUEV82
7EfHfk8dmaiBrAAwIgD7wK4UpLuJj4DW3DtqkGYy9AJkuIeok8EfOEtAl1RfoJEFYOTJygkFTwQj
iQ8hedGR2OEuu+QRJ3BgCLSKCNO0xQSNIL/U9BEfAaeid08jmxqsyxxPezQ+2m1U4yhN7JSRBW2l
XNeO9KY/MxioBAABcERMxaXoONlTJINxPyCXEs19rKFeYrln/e2ubJ+oQaO20xcBrm++1dXwB2CL
CBf40j24Rs0T4fROqDgRovgr6HOoS2+YTTSrgOoDMARAxOBLTagEV+MDGtoAs1FIZx1LB0B/IyXP
0ItbI0sYgI5AFFX1bvQvNphxQOUjHFBpEx9OxXdAZjPcAFDC1qrd7FzJu8GZ6N6rj5PAW9LUZ+rb
UaA7EMBB/ARzKRABpKRhLlhk42qGDQT2ehvCRDKCCpNWww4rQbPn2BDAkOG4iLZbNxj7+yfibzSy
/rUQcTiLs6duX2L8XHZrCnebAP/jX3iFzLx9wMEqQOYWPx/9xftm+bx79G5foPzzP49W93SL6w7+
8HWRXfdz9v/6/gO+/dFHP+v1U73+5mX8XEyLx1nT/UGzf83P0zlbF3/5UVRtGx+uMewElv79Iv/4
+eg1D77+v3ru2bSMs/iRPZCHj5ag8PrP8pH+u2cPp9n0RxEfPVkWR37Ek+fLaX7yZE/iQV97jOaY
Y6rdLebTKD96c7IQKVP6/oBxEVdZrE2e8+c2nv50If90/HOYinyA8W9Y2FnNX99X1l4yopNtYn0/
wE0cVSdfKrsdpTPb+8mL+Y9p8dS8Pql7aWZJH/DSn+RePZeHT2bqIGGz70vfxs9P80W+fn2SvLQp
u1Zef+O/vz+/LE/PBlmZ8Nr7vvN9VT5O8yM702OXkNH7yYU8IV9ov2TrxU+/PMXR8+tDxTCIp0s7
t+9P+X1+6lYI0yahv++D5VauF6/P6d5Y6qbX3/jvv8pPiywuj0wh24k+wJ1Mpln2/NPT//yyKI9d
OKM0GSH0tcjX+DHOjk4KoBq9U6Hs/WjuenzixOXhoIr+03u/F1//tVH2bdR93R383r92nFLI33jM
nqfFP/8XAAD//w==</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spPr>
    <a:noFill/>
  </cx:spPr>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6">
          <cx:pt idx="1">Alessandria</cx:pt>
          <cx:pt idx="2">Asti</cx:pt>
          <cx:pt idx="3">Bergamo</cx:pt>
          <cx:pt idx="4">Biella</cx:pt>
          <cx:pt idx="5">Brescia</cx:pt>
          <cx:pt idx="6">Como</cx:pt>
          <cx:pt idx="7">Cremona</cx:pt>
          <cx:pt idx="8">Cuneo</cx:pt>
          <cx:pt idx="9">Genova</cx:pt>
          <cx:pt idx="10">Imperia</cx:pt>
          <cx:pt idx="11">La Spezia</cx:pt>
          <cx:pt idx="12">Lecco</cx:pt>
          <cx:pt idx="13">Lodi</cx:pt>
          <cx:pt idx="14">Mantova</cx:pt>
          <cx:pt idx="15">Milano</cx:pt>
          <cx:pt idx="16">Monza e della Brianza</cx:pt>
          <cx:pt idx="17">Novara</cx:pt>
          <cx:pt idx="18">Pavia</cx:pt>
          <cx:pt idx="19">Savona</cx:pt>
          <cx:pt idx="20">Sondrio</cx:pt>
          <cx:pt idx="21">Torino</cx:pt>
          <cx:pt idx="22">Valle d'Aosta</cx:pt>
          <cx:pt idx="23">Varese</cx:pt>
          <cx:pt idx="24">Verbano-Cusio-Ossola</cx:pt>
          <cx:pt idx="25">Vercelli</cx:pt>
        </cx:lvl>
      </cx:strDim>
      <cx:numDim type="colorVal">
        <cx:f>'Tav. 0 (2)'!$B$1:$B$116</cx:f>
        <cx:lvl ptCount="26" formatCode="@">
          <cx:pt idx="0">0</cx:pt>
          <cx:pt idx="1">157.95953948926896</cx:pt>
          <cx:pt idx="2">152.92898090680816</cx:pt>
          <cx:pt idx="3">666.04595631780921</cx:pt>
          <cx:pt idx="4">59.354479556545222</cx:pt>
          <cx:pt idx="5">775.71213341545456</cx:pt>
          <cx:pt idx="6">213.29568389633772</cx:pt>
          <cx:pt idx="7">131.80063486047283</cx:pt>
          <cx:pt idx="8">853.18273558535088</cx:pt>
          <cx:pt idx="9">444.70137868953429</cx:pt>
          <cx:pt idx="10">169.0267683706827</cx:pt>
          <cx:pt idx="11">117.7150708295826</cx:pt>
          <cx:pt idx="12">143.87397545837874</cx:pt>
          <cx:pt idx="13">51.311697541100109</cx:pt>
          <cx:pt idx="14">172.04510352015919</cx:pt>
          <cx:pt idx="15">13121</cx:pt>
          <cx:pt idx="16">835.07272468849192</cx:pt>
          <cx:pt idx="17">163.9962097882219</cx:pt>
          <cx:pt idx="18">162.99009807172976</cx:pt>
          <cx:pt idx="19">167.01454493769839</cx:pt>
          <cx:pt idx="20">56.342256123560901</cx:pt>
          <cx:pt idx="21">3913.7745771544987</cx:pt>
          <cx:pt idx="22">0</cx:pt>
          <cx:pt idx="23">376.28578196806745</cx:pt>
          <cx:pt idx="24">63.385038139006014</cx:pt>
          <cx:pt idx="25">57.348367840053065</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marchi** individuali e collettivi depositate nel Nord Ovest nel 2023</a:t>
            </a:r>
          </a:p>
          <a:p>
            <a:pPr algn="ctr" rtl="0">
              <a:defRPr/>
            </a:pPr>
            <a:endParaRPr lang="it-IT" sz="1600" b="1" i="0" u="none" strike="noStrike" baseline="0" dirty="0">
              <a:solidFill>
                <a:sysClr val="windowText" lastClr="000000"/>
              </a:solidFill>
              <a:latin typeface="Calibri" panose="020F0502020204030204"/>
            </a:endParaRPr>
          </a:p>
        </cx:rich>
      </cx:tx>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1HxZc9y6Ee5fcfnlvoQ6WAkglaQqJGcf7Yslv7BkSSbBDSTB/dffHtlypLG8pK5uVXzKZyQNgWET
H3r7ujH/uBv+fpc93Nbvhjwr7N/vhn++j5um/Ptff9m7+CG/tQe5vquNNZ+bgzuT/2U+f9Z3D3/d
17e9LqK/CMLsr7v4tm4ehvf/+gd8WvRgtubuttGmOG0f6vHswbZZY39y7dVL727vc10E2ja1vmvI
P99vzb1+/+6haHQzXozlwz/fvxzx/t1f+x/03U3fZSBX097DZMYPCMWYMCmEIsqV8v27zBTR18vq
gAvFCUXS5UxIjt2nex/d5jD9l9I8ynJ7f18/WAvP8vjzadoLwXdv5p8O3v/gge9MWzS7VYxgQf/5
ftXcZvr2/Tttjf/lim92j7O6eHz+v14C8K9/7L0BK7L3zjOM9pfvV5e+k/jftnlTiNgBgMOlS10m
mIsUewGRPMDSxVhiwhXmnAj6EqJfSvM6RF+m7UF0oh/yVyD6MvZPguhQZ7eFeVqot9Ej5jJYfUwR
Jq7igMILPQKEpJAAIXeJknIPpN+Q53WYnibuAfUDXXoa/SdB9e8MTMdtcV/v9P3t7B4oFZGCM0Y4
YhJ+f4GXPHBdAFIS4rqEcsrJ072/2L3fFep10F7M3kPuRyr2fBX+JPi8hzq6zd9Y1YRyuaskYQQD
hi+QUwdCSiwR5WAQBYUhL5H7HXleR+3bzD3EfqBr34b/SWj5bfHwplixAyZcKRTGSgqKmHgBljjg
UiIB7otBfMEZfonVr6V5Hamv8/Zw+oFmfR38R6Fk3lqhFJEKoIAfZGfyXoCkDjCnjGOFFefcdb9D
6VfS/ACkx2l7GP1Al/zHsX8SRJ5+yLI3dVgcdIVg4RIkmXolCoS4UCFXIlcxLhECf/bFWX5xWL8h
z+swPU3cA+oHyvQ0+o+CCnKTu7cNLviBQJASYowkVZLRl8EFRgeQcim2s3qSI4js97D6DYF+ANbT
zD20fqBW3tPwPwkuv37ITfHGqkWwQpxjwcUuj9ozfwo0CsByQf3ATKI9tH5HntfR+jbz99D6NvxP
QmvxUJjuTcGCiMIVAJWEZEtSgr5LtAimkGe5rlJfo8PndvA35HkdrKeJ+1jp6JWE+Gnw/yNSL1mM
Z6wNZgeQliiluOIuI0i92LGOwgeSchcGcOpiSuReXPUk3k+yqf9qEU4vv6dtnu6xtwSL9rYBOm3n
Gve5m8X/AndzeFs0b7xh+QHQa5wLpjjGAmiAF2CBMwCf7roSXLoLMdZ+dPU7Ar0O1reZ+1v2dZ7t
2/A9xP6nqbZVXj68MTFAD9SOyaEQT7Fdhgn54zMiRxxAvgKJDFYCPAEDJ/7Sd/+OQK/D9W3mPlyv
Wphvo/8ktM7NjsZ50/zSPSBKIFAcCLdcF/5/gZY6UJggokC/KCggePmXaP2OQK+j9W3mPlqvK9e3
4X8SXEdgCOs39d2QwwCtJgAnyDQF3vNb8oBzKoR0maTCBSXcy2F+Q57XwXqauIfVD3KYp9F/ElTb
23fn5cP0tlkMOyBQTQDtgeiXI6rA1D2zhEC0Ucg3oTjEIOfcWcqXuvV7Ir0O2LO5e5htX7WGz8b/
Uag93N29qTXkBwpRAZ4LshUC6vWyUqQOqAQrSCHGwLsfLlx+HhtvfynOD9D6Mm8fqdct4deb/Ekw
HZpiun338O5+R+m88yDegL+flu5takcuxRyKdztX9UoNlgCbsNNACEgYlAH3a0dfxfsdwV4H8OkB
v33C70H53bQ/CdST2+5trSWE+UgK4nJoBQDXxfZ1DxQTgzUVoHvApKo9a/lrcV6H7uu83wPs6+A/
Cabz2+6NyR7wahJzoLuRRF/Z7GdeTUI8iXa6CBSrqyjl+xHjr+V5HainB9lH6lV/9jT4T0LqwtT6
rUvqmDEBaRiUHPCOxngRf4gDRhUCBkRQMJlAo+4h9RvyvI7U08Q9pH4QLT6N/pOgurrNMnBn/+ff
xjZv7MggJiRApFL0+N9Lbk5A/OECXEB1fLv8PP74tTivA/Z13h5eVwf3B/9+hZv7OvrPwguI+oe3
jTh2xg+4Q0ox4sx9SSDKA+g3Ui4UA6Eo+LV+8Ryoq9tfyvM6Uk8T96D6QXniafQfBdVD/Qk6ixy/
tdo4x9aat60CugfosVKLXU6+Z7/lAWUQ+SMGnUj8MQx52jRfqoBX/610P4Dx1Y/ZA/UH9vJ1Ef4w
iO8gE9BPS/s2GQDFYpdJUwVJ9WOJ/WVQAhQxxP4Eir8ArIIK1Qt9fKh/LdEPofw69bfh+zr+fxmy
H8j2Zc2+4PViyH/bNEsPQL+gIRYR6MsUco8ZweQA71wcNEu8Wot/YtR/LM7rWD3NeyH6/+9e2B/3
yX5rKw5um9vZY0Pys1bZn199fEBokd6b+nVXv65RX5Zrdf/P99A/CSQiZFDfWp13n/NCJb7x46/M
eri1zT/fQ98stPUJqNIDE0kpoPj+Xf+wuwKRpQIKUkFRBvgvoL8g8CxM3cTQLs0OMAPPKaBbGlix
R77ZmvbxEt15TYEEgTT9S6vT01OemGyMTPFtSb7+/a5o8xOji8bCPQl0RpVfxu0eUTxqOtkFv8Bd
Q06y43LKu9sz6DaH4fhvjZZ9WdG09/IwjvzGMZs0lOdjmkjfNbENcDZ9pG5WeraJlomoTtoxPq+a
Uvm6wOURJXwRjh/DiniNHIIoWfTZsi2W2WQCTIzXkBltrvNhO/FDJK4l4/OOX5XJiU77hVLDTA0q
qES3nGozT2x306t8VjqhFxnthWXs6/4sLelclNeqXUR0Sd21RsdqMAHqF6aIvRwp36nP43btONQb
0qvSHiKa+6l7TJvlNNSeW1Re5nxqecu9irUzB/tJHntjvDZ2UfWbOunnUXKl023YBpNZjKYK2n5G
zcVIPuQ69EQpvKbrPdc91vVR38eLKMs9rWZtnc9kN4/D+USQF02nTm59a0bP4Au3LnxE6sClH9r2
o+y03znzqMM+R73fEO218BOHtW/Ytds1fpgaPzEXgxv5Q6W8cTwkBciLkZf1a446b+hqL43nPWCB
Wep1ziJJIq8md7JclNWZyI6RCgwMMsS9I+llFAuvtcSr5LpqMh/n4l4Wnwd7Hjtr5TRBXLdrnPZ3
DbOLdAg9pmaM6QDw69W8ZmdjF3lGbLRjZgMqlzSMA23uprZajIk7w27h161d1iZdctvfd+SSsyvb
m1nGlx1tZo4bef2QrOxw2rbGb9V4V5iLlM5zlS5HzryKdF5HHR8YDVjheC7kZ0uDsjy2vPXH5B4V
idflR024wPhel5tiWEs569X5IKNlhyt/rIRX1uuJPjhlNUdyRvDaxe2Km8sIrViKfVMtSfupHa+q
sPcGtcnkOuz5LO5Lz4mPHTYr49ST9bZ0C88NuReik0FvcH1RRtqf3DMJ7/NkPspz1J9Yar1kHLwq
v8qr3s/VuYxxUKQn1t2QuvZsdBq5p3HaHFtzWzHjlRH1xODLyS/D+1qc5PowdK4LFEyD69P0LhEb
XDQr3UdrnurLvFt2A+08YA18lN4L2JwRX8hmmCfuELj9Fk/jHMOfqZoXo+MNo+tbrYOGfB7idOam
LKjMhvdqFnI0c+w6p9Msnobdr6hwZ6PWsyx1FipJZmV5k4Xa00nmuVMZKDlHKApUn18mJq8BjrH0
JjvOOuHM+zZbwnGJG2xp7NUsXmneeS5gVA73SjNP9bVX0E3pXKbjXdZesybymP3ESe1NvQyy7LDU
t2mx7NqjVF2n6EaPJ0T5GMF1mnhYmI9hPp32PPESdkzTbus2D0Kus/Zk7ITXY2fTaXzI7XGf8RSA
q7lXpFHhkeS0rg95cyPE6JXJQkSZJ9xVEwasAkFOu2qesStHPrB4MZTHXXGZu8dWr0cR+p0xfhjZ
VZckvnYPk3RO6R1GGz4U8OGdn8VLCgsv52151JeNZ6W7rcalm4Yzm6RBnkXeGPWtF1ZyUbSzIlt2
SXonitFzyHEsT1miPTTFR8QVS40Gf3S1b8D2DdOmnrYqOyuSbJPGhylhx7FIVwr2ChrywNF0RYZi
NsTOrHGOwz7xFe2XaTf5lLizrpZnVYE9VJxk6SWdXE9mh6nyE9b7o6184UReM1yljfasioKsug3N
xgnxLFHF1m3JfKqr3HOx31Mxq5vrPikfLF3Lfh26J5W6KOpZb45YLXwb997Ilji8bOgZRZuqWYXZ
Go2HcVj4BJ1WpfYqZyucs5gvHX0EFqwohwVnTu7FUM3xBIjvEHmGo3EmutLLymKNLaiJnQ9t78fR
pqs34HM8l2YXeKKBGe4oO+Y99obGCVhLvHGY8cbx8Zj6U3imm6UtFmoljV/3sSfGOTXbYkEbx0O6
8aMgDmpUBdgR3BeIlT4b0rkao1Uhsk9D5c41WDeR9elMmhA2u5vkASvoinb2uOn0IbRtNWCUktuM
0U3YbosqG+BOmfR6hs+oCisw2TzxC2TESZGQpR5dclgl3PWchEewZfBtkdFok4RYBWKyKMjy9OPg
2GusYLfp6bqPymYBXQGHueqVT7vU8fCYOQHoAfFyWUSLIhzIPN8ZqDQXq9TQi1hU90Pjfgh5t8Cy
uqrzNvdKlcpFxkt3GZmk9PIsXYIJumxrtBKV+lD1LPJEmlvYg6AoSRwpP3KLNohaXAY8DZtFQ1Ph
uSS6E8axXpELZ5aF+cfYjHIR2vYob2u+VF03eKIChe777N4q1QTgnz9Jmxbg10Lktzw8AW+1KYW5
zJgRftU152XTfZiYvseDWOVsOCrd9q6g9twNI8ePFakXnaMHb4rri44n1CtQf+jkJpqH2j1qRhzN
qx4fgQZtK2yZ78RF4Xch0nM1yHnI8wUUf1e6mxZhlSw6Io5EI9YTaj4QJLYiq9IgUx6uo3Rdp/Q8
GmGDRCG4SqNY4ekcXAHOC+FH2D4Moo/nNtW5j1pDwbqhxDMO/Vim4Hvdpo5XDWHnHS2Qr51mZmwc
KGszrx2Kdd6YrcIjmisSpp6unTky3RQ4OLouBxA5dWzujV3zuUMV9rBt1MomGQlig5tAg68WbWKD
sCa3Q1pTL64qFIiuOaoycp6F3Tyf4sIbHDNHGfaKlh4Vk8LBkA6dh5Q9t5SAzU8+4KFAM5rlDIIa
E/oJmIrZRIs8gMz+g+b1esjd0ZOmuhkifh+Pk4X93KxNgTY0MwsbdV3QCaohkmhisKnTydDni2zo
J5AZwd6cKgiHRnmIpTN6TY6u6yjMfbcq6iVSxm4HVn6ueH+dJdFZORGvK9WcazBGcnBXCIHJFdmm
S8gCTN46jOVG5u7HCXasIsUZLZuPYw/GO1Htx4ar9YSJb0Y902LyZMp9VhSbChR5CruzQvZmqQlI
RkXvsYbOlJySbepEcpZb7fp/k7hiY0KywQM7WEL05P2tI9UgGwxvmYWwm7gJPvfEf36+70VcfWfK
sdZR/PWM5bc//3Vhcvj3eODvP2/ujmj+56/Fg9kRJHZ/0C75+TbqP4cGd9nGtxOEeynM2eM5z6fI
/7+5+CL5eZHjPWX7u8QA0pWf5j1fD0b+J+15nPAl5cHQYQEle0ifoEF8d+oJ+NkvKY974GImlYI2
GYp3XU2QbTylPOIAWHbQUIIZhaR3xxV+TXkoP9jlSdC49rVWwr6dfX0BDSR6r6Q8uwd5nvFAMgVN
iwyOYzHInYnYtVY9z3gMz6upgU4DbzJUeSm/GYkJvTTqBw9F4FG7It/Wgl4wNBeFMH6Zg8JnrrsQ
LfsgIWgnbX9es2kx9dGDrZL4y2b60mX5GwJCSqbgoCzQMAg6iqAqsZeSJX0EiZqmoLQu+M2EkWQp
ClkuE4SzNfwCCkIcyTxnlLMutOvYJHe2yNpzXeXjyui0mgtwrEEejmydsyn0I/iQlSnt52eYvyLp
7rTh86UEAREc54ViJKYCsHN3S/0seczQDkFeTd6khvLGROJmisfh0LjWLiC9aFdJVJ+OpTMFppHu
hylEfGPHvPJZL7O5jAxZ4hjp2dSyFcBSnPIsW7J+ymamLcePddQvSXkT2oGcCpfbs4aWF1FJ+Qa3
skvA4Fm9aNT4qQLzFWdtuLJVTNxFGMNZZ+rY9ljaawSp78VQJc1coPRQsFGCc3edeUWjPA7yuvaJ
cPhMF2QIUJeZtR3EZ6eR7QnPOoiFC+kaz2FTf+4kLZiUbJo3oapPmzZpZz9fz932319PtTu8udMc
OA29j/zkkBI3fQ3RbOkc920ivTQtx0AZB6J+KRJPh2qVVOGqGQu81TW/GOMiWSYYZ36YuOOpkO31
L2T6HmOgLRCFcgrQhjvVeYlxlda408UINrdiw0lfO8O2mKarcpiao75BzmEBaX8GyVKXlp+nKhV+
nXXjx9ygD6aF7PXn4uyqcXtLBFU6qQQHzwFFBQYc5fMtVxfatl2eWAgSUTkTTRwf5i4k8D2GwBY1
5qYZ2HRCwU91nu5dxytZ3iz0ULDVEFblDZEd3tA0wes85SvD0Y3se3XNEmO9rjV3YcncTTMg7Mso
z4J8gsgMkzRetR0zM5yPkJGUNtsUNNXznz8b/n6pJTSVAycjoO0TSKG9pS6qmqTVgFrPVuUVkzUJ
Sjy2XhdHn8yE/IEO3bLI2/FShresd9JNTwSZF7QRfm54HfxcnO+YISWBhBKSUCCEwRztmSE1hq4x
FsP9VV6EXtzhGQEdPRlTlJ8wnJyoIWKrn99z3zjD0YcdtSXgBARogAKgX8I7dlOSgLExnjDFpcNT
MCa0ivyiY6CKzdhOgCJrVrEGWqYLi+68nWo1zwnVc51d8yzKtxk01Z5WDF8THIerGE+JlwPr/Qsr
TXaSPCfOQFI4FQD98eCbGPB3u+V7ZvuKEQMBxrjxRk4/RKnGXjVgeohxd2MLrGMPlc6OXirpJTNp
MEQqPHP7JlwnbXvjoGTyC8v6TTuRDzJMYTzP0mmWStAom9N1W3bmCOX1mezaAUy8XdeNSo+HcrhS
A7JHPI9Sb2yw+TCyaviFlsGJ//2nA90C/hE6ysFN7pz2y6fTPdFDSiGEyupUrRwiFn1D6xP46gln
02gIoatRXIQ5Kc6tY6KtdCCjQkX5gMacnO6uDaU251FBnI0RJg4iqp1ZH5fJzNZNdYLCMWgrGp+n
xn1oR5JsRTeJIMbhNM/rbu3oTp62vJYz5ZjrUJli6bjJxz7s7UUnxWJKh02YoeESuiyKebKtB2ln
uRjVkrWFhrxmivwQzuKsKyGK8zykR+GYiaUNiZlT0oPf5Gm6jFF18+i5UjcagjyFLCSEr9uIIng8
oI9WXVvQi5wfYsjOL7Pe+h2i8aHJW+Q92rg6FINXTPnkWdyny9L23Vq6PXim0rSeInG5qoaan9tR
XkinUPMMASmmKkU/IFTNulRor6xMcwZWczpOwnI1QNltWZpEBWAJzFHZInMkyLhlaQYWr+vQfBqt
mEXJUC8TPhDP9nF0GBVt4491rzwEN18RRkOv0ccteO6V08vosCRnCjf0sEVgEHWZlnNTZ0lQ0pCt
pOvGs9ZlyVHX6XomNTLzbrf5ht0Ln3pfydReNER03hS6aDtGuWvnmDnluqkdsmQOG/2pCftNOZJr
B/LCDcljZ6MKF80rFmYe4bU6fnyppkHNnBACmqEq4iBRQzCUBXqAoGxd8PsojT4a0pjTXCG5yd2w
9qq06hsvJMLvKllckbo9ti3Qe5KABSBANAAhESJQtiZIG/ZgOlrdtDKCNH1qoq1BEEAh42yiMpsA
b/jNjNZPi9acNsmNhWz2wpIeCJxHA8NxHvtKi/q0GEW15MZyr+ck0LLC15GMB+CS6+m0YQ0DyCvt
p2VB1o1WdCU60s9FM1a+M2b3dcHqU1n6qiyyRb/b6Jlh+bFy6mUYAsMzVd0NYxC1ULXLTpGtNknb
ldtKj59KQ937vKh2ZN3hoyJILqMzGy1jY9KNRdm0GGALN7iUAXoMhJjQ4tiJBJ8Tp+dL0+HLJOJ5
QIao8I0r8xlP0DyOwpMJIEw9MFf9OjUh36Q9RBWyMaCXqvSaCumFW0iyBQKlmResSFeklvVSyXDy
IVgFq7aL4R6nVoKKU0eGdImj2F1ViXA3jlteadUl27bk7txUobswaLqO4npa107TLYYMtq9GOlpP
FW9nVEUchombEo1840KQGvXpNt+9jDFN50OduNsoLBa2Yfz88d6ocd1tToDcg1qKXjiZ7T1t3Npr
6TjNw3R4wJKVN6mMXH+iovGtLOpL8CmNj7h1Z4+zClzzTUKNu+5V86CJ7AMgJ8xM94kJjHEQJMxN
uHyMGCghhWcnATzAlHs57qcFfPtGejiJYfRrMpVz5hoN/LoGi4It8bs6Xje0zS/Sjubngz6OWKQ8
IDb55vEJorY9V7ad15DPHuZOBzysi8RJm+rEm3gYXxWhTr3E4GFGSXuXTCL2bFcDSw9u5bCspk1b
8Ho7ESAZWgbsXxRlchWy0c5KnEpgSE+pKDVUR/JPkeHsgyrHmyrSK2br8aQF/nI7OSVk/XHtxVbF
s8pM/VrG05EKUXY0ATUwT8ImCbRGyVm0Y5xbZZbW6aclzYdwoxrVLsO7KIMEv9SlOJ7cfB2WFdpk
ifMx6breH7Aogq5PhuN0FHreIxqEA9A3IurjrUUhhdoALyDrwv3N428WSK8rPnbXWK8yJKbDqpHF
ERvj0P/iHmVh3WUTWTyLRaHn7pR3FyJSpU9pelki3Z2B9t0IPo7zijR8QTUQSYkg1RwOMpsl4rHr
laYLN/XuRWAzBrVGpR9yN593DQTdBKpbiA6fNGfDIioddh4P4Yx1TK1AbfhGV5hvaEkLr3l08Gm0
bqbcWUNqVCzGglczJ2tTv0wGdUh1nHl2KPQCN+WCpGW/Qjr9XOVTuY6SsfGwxvoImdAGadScpU53
hSAwWkVJT9ZRmoN9kUN0xioO3FtL66tQpJ9CC6a8qSdgkstiDqxUuYrbvoA6WR2fA+85Q8Owtqnp
LtzBunO+rifONyoP8TxmdPyonWOgXo9C057UNgclJzZeCIYGqMNMw8aQeMEec57YwXb7mHEpN2o9
HSE/1QJKIBmb4QTbI4J0H0RdKpddI5eqbtObNHeOehcccEKLYwQ5w6J06BEUrurTGDxqIEZh5m02
qi3jmxHhcFZOCkoPYSfnquz5JuwHoJUwHQKVq3GerEEh2hPNi/FkgsBpLpFZJrJQCxdLHVS8iNel
ttm8keE6EsBSl5AnBVmEu9mYmH7Rysxvm3IZQw2Gp126fXzpKR/8ogmZZ+IsXkwkH5ZUlfEW0zL1
RWI2kxySwwxlqQdVGTXLed0froskttty98KRSH0phmGOe2nPeKTE3DRLncxzp44DG3b0Mk9Kucxp
eJwkDUR2qsKLlOWD37Uqukxzf1J9dJRAsQC2oTruoe55DAKKuW3K6RzH+rh2oBhkIg8boj71EDz5
crdEdnDpzBVTuo0rlW7rVHsRjadNFeXpGW/ZTDMUn/PeKbypUmZlErf1895p5qXMD3tetsB3TP2F
rEIgjessmye4dAI90nqLYjdZpYisBj7CXxWUxeqI38VFDTU47ECtpmXnUN+LgrIf69PJiS6rQli/
VDk+KxvRz9Icp8vcLdIgLFpm56OosZdVA0R5wKwnNDUbsvvY3blbP2mbZtEP1llbDjPKPKzg8TTx
LVhZf4jDdgM1aPMBFHrumjY/CzW6UFWTH9dhiT1D7c7aJNFprinsg4ReyrTHs6w8GwY3PZ2QOG+j
OA8es4Eua7lPogiC9b7sT3oLt4AoZgrask1m7VBNVzkmi0RDpniMw2667yREU0asIbaBgDcaJz8v
yiIwu0enRXQ27giPjmXgBmQI4U/lHkmosRyHU3eB407PYiDdl1wpe0LocWSyuQM005HrWvB3fIQa
d9joYOpCHwNjssVQoJxDtht6LXyl2tlkQyituL1eJGy6lkl1L4VTzEmtYDd1pgHa260Z5KBT0FWZ
ndUpqC7uXHI5ZYOdNbm+HIb2mg7qTPZFcWF33sjGMdAwnrRqPKsR1F801P49gqCUzVlIVm0EcP08
nSNoP42AbxODPjGhIK2FLmgMzRTPkyTlAn9BcQEptNZrNEmyyNuhOYMsLw4yZ/hI7VBtYgcq1FWc
BB0UFmYQMNrjx5coE7OGs+jUtvWnxwWPNaHrqnT5ivT1IsmmX5Ad3+V0Lpzeg5NjQBFCyw30Qr0U
l/QVykLZQ818yEY/Yyo6JJMOlzYX9tDo8Ih1bneUyjKaGTYOJz9fLfzdasFXAOxOeyI4w0vgVPke
M9k7QzLkqQTifRfBTANYZn90gMiQCurqrSkan+5WxxG2mrHCUdBLECabX0jx3SJAs7O7a/9TcHZH
wHfCvVwEWQqo0Yiw8dKykX5f6niuVdT5Gre1XyJUL1lcQaXVSCh1aWWPRDuHKmhsyjlRRm07gadl
K13rAQ8E5Y4xhkRW1OYoTLRc/FxY+v2SudC6DV9zAQ1SGPqk9oSFSgTrmsTUnob+Br9L3cFLIIoa
TLeBw3/dZorTs4qENNBN1F0OqfKyiUBHBsRa2xS+n9AXXT56j6EsGO44mHpmPZKnw0o1TC2kw6XP
bD+u+7K777XN/y9lZ7bcNs9l7StiFUeQOCVFzZIt24mdnLCc4SU4gCRIgARw9b1If38Pf1d1V5+o
LDuVWBKGvdd61s4rnyZ0VXNR7dnkRj/GmOKqHh1UUtbZJ4yG/1dRECkO5LpX+Bwf+xru+K+fB1Ml
mokQdggbPS9VTj3L1B1ZWs118hiTFsLIdjnUlvqpA2V7VwSjOEd6ylhCxB9r/BaHRtX9L+/9f5Or
1l8Mc8ti4L0UctX28/+kgFhqfKfDKZqOUMquknvX3lfdvVzg/ZRl9dp77W/l+Wj4ugqe3FiHJyWb
OeVxWAIGCvr/ZeVCxMdb8Z81GYRwQwKfNgmRq3bD4P9fDazvyFR4ONXqKUn7/vClMdDMNxK+py6W
s/AUuIpwcn/IZPjt0nh+nRRXp4623d40KXxICHDuUJ+l37Znh03KpjRSIImc3RK13aOrF+9GBRiB
NlLws1s/hTpHv7OuPTeqt2npTPaZFP3faiLNGe7T6yRGeMy85E+bBE5+zqXu73VPTdpsFULkhEeR
yAhtu0fuNWvq47Ymt0YrmeHQLhEWpi3Zry9x6asmrhKvOlSVMz5iSX/gvX1pJWTZ3isW9JqXpJN4
KVUVvjWEPm1Kw2hl+/CTDzf/Urdtx2Q6OIP3Vi6uyVu5oFBdWzztRb9GbeY0iGTwrQLm0g92OhUd
da9FMrdpBeQG9uzdXx96H131v3rRmQUnFG1RGqPTyActIWCPGiDDOMXTTlWkSAcS699hB94nln+X
ea4BNFCOZphXl74EQTMn2MiEuqfWqv5k6oi/400P0X9VjStftpfiOvQ4J4V/Jj52qhehp6hYFO2q
IBouiaTDSzAX/7TFJPcsKvpT5/RtulBXvLitC5l/jggum5gBEvGKPdf1D4G26K8MPOA3sQYgBk81
rH3gT8nCbyMdX0grzCcMRjQulaLvhQZXVY5cvy10BCqnO/kwfBdo9MQB5Ps8KEfzUZp6Tn3tNXvX
EgbLHGvI6BKl21qTe0n3Zjikj8CKI2tcqEXY3z4Kf1QMaszbtQhS8RJnfbxcA0PlLZwSWLdMXOLy
RXFHP8ey1VefuRIeDx2vUqpwhy2ns8DrM7oWAE0T8zcYQV/LJnbcvTd2wbdVB7+Kle5zgRglNaM/
m75CReb9poM3YLuG7lX3C08tD5bzWOkQ1gSJTyH4ta6w2MbELKdwrO9dNI2PCmLPSOc4CwB4Aevr
sVRYAINcetgkELSzUIy/Bejjb3Nny/u/P5McwIKtpyFzMI7keTIzGsRZx9+TSWFj+ElaGa8+bv+I
64C1q5deYqGaRzO5S760/V/iBHHWFFUJhid42Tr3BU3vmYUWJSdk4t1glbMf3Tbch2H/SX2Lgbhe
7RyKYNZ5w9zlxIRNUqsi+zRyr9x9Ha62T6o8doP3Jgi7i0nYaV6c8spR+aQjW1psQI+v+9PL2shG
+dwV83s0LHfdhONzUXd1ttT+Hw7f75W16JwHGZY5+oZDK9volc8F7g3q/QFJ8obGP7yXNR7cvnon
ZaSv0YoqAjN4KZwZvJKn4FoBbsgrZ6iutmlv87oExgVUWExHXL0eYW9JIKdL3ElgXADCp0tVkKwv
GnvWoXKvNox//GsliFjdLVDwrGe4w6tKpp3fJJdh/WwL4F7BEF17uqiT67g3WSf8GbcOhwewBJlX
K2ye0paH2rdTptxWvrBymjOHACaz4fLQquxv28M0iv5Wol2GVdj6J5fw6hUEIedkftWmjtGg1jrz
1jLB4VBwg2mIAFaV/3AV6xssRP/kJfsIzWe2deaJhf2ylUlE4phYdHIgszPvXaee9ttvz637Voue
H7dnXXJvCnBS651ZzKd6TIpD6Mf6e+IX58GG/m47au1STDkcr/JkodOd53hp95ZAe03IvQ20Qa3q
evsxGqfz1h7zGEqrSqbs67Rmxk+BFIlnJjlZ4cvD9o9PSQLsDp92KoLAXgOXH2xfX6q1MhKAxUAV
hWcM4FmweWR9HIzIiQMD0m1Ci2MLYGIXjLfErcZMSi4OGubajhpiDrgcc7cMm3s4zdjuZfQZWel/
q2XB78bGnzaO2WV0gzaFxh7ffOyRW+A5ZO+7QP+MEcWlLWxxiUYFRkyrYNcWQ39i4dgdZdRMWQCN
ZOdP5XBlTTTtZKfMsW11BNTKYXtnqswO67p+6foYbchWjGyV+qrmVG3gPNcysAfYS8OPIcaZZkdF
Uqp1d0lYeWgijZ0gpJlAa5SrPxC8ul5wLlBhHkQcdefQCy5G9eZnF0KrMVodnVqDbuwZEM65+XSh
b+d66pxDOzTfo6Xw86Shwa6L6+YgStLuOriqF0juT1uRxJbaA0Ii/OO0TGnoW3sNl7A5hLhj9+Uw
JI9ADXVaiuV3gG790ZeezEeCRjts2yArksJ9+JAA93PLBTi+us22DjPgbrOjMD9bk7S/HTO2WdTr
8rgpGwAn1Y6uNycd1IdPALDE0TDuZB3M77P7UQp91xObSvCuv5KGmb+tfjPz/NZxLT+d2t5V96cb
YAG6oG5yZzskAgEDPKy66Yc0BsWIN3XPYzwdoo40WTS4MMI2ztQP6AdRwYs51kIXL/7Ahwx4q2+P
RpCn7bdSeN0Xr25SVrbNfiyd8Ypmo7/U/oCXvLi/4xDk7BQs9DKhcesnH2qMmhW4TLe8AO7L0K7H
+UTG8tXIiGe4A+yPri7fSpZ6ouOP0ATzAZ7DnCW0SHZxwuKczkcVVdUvbpaji73yMLiIcU0ME7jN
9R7z21kegNqqtJ5/FE1UvbvBdDIujMhu8byLE5YxWGUCcSryAILX4Xz2+rDEu7R8WhyFEFY9dgBG
7baZhSszGQBMYMoem6ETduzUJtVZTPN8dJe+MWkAzCOTY49yggoYQkv4Tzs3N+lb3POwG/d8KEov
9bXNlnbpr8Tn/X0CSHiqfLdUJ2wHft5atJGF0A9QCe/BEJBdVTok25qg0u0zwxTMTRSrKfM0ezJt
Mj51MrzgEz4si+3fq75k1wUbM51Kn6UBMc2LKui7bpv5h+ENy0KIwm9+vIgs6PW3yIU+FgrKXvuh
EA9BDo7zT+m5LW5pFKQwS+NdOAQKlFy/HD1ZDbtNMqnb7zHpnHQ2MYDgAbA477zuLCckD3LOe6hs
hj13RQMTaOxt5uC8O81csWPnXZbW11CyYI3xXgMTVG20b9bDRK2/mqIgHb323dFhe1bRom+sKm9j
7PRvfjSdnXkRPzgE6M1/8wJT7ogl/S32RJKVdF5OHatxuDRxGRwaAfEjdJsfFkXDHlValcoxbg71
WtUMCivLVeL6P3eW68zz/95NoJPAaCaC5mud2PdfGy8/5M0YetJN56pH+Rr5oV77QxRYzRSenE3j
mkdlD45nzIUA2yaJCU44yczlNulI/XIgin+3yup0iRfw8pyH94Vp97rEH24dOmB2efkp3S5nYeZp
z14B+c9i1w1JGpeE7EvDJXg5tzpBGk/SMSFytz1t/flfP0B36qESl9+VsCUaEI+fCCv8a6iEs5eU
h08xRylaSb+B68BF2k/t26Dj5LgI1r0tgtZHl2XOiuEH6/3grQ+QdU2u47jJKYFDhZ5H3E1P52ef
Dz0AwmJ4JZz9rGL1t4iaFfVAhRq2gXgEhrkr37O3juxv//FQ8RqUlXHFYV4lroDaZS8VgggnCo6j
O4XKxL/p4tWZNmofNLI5FZBLsilOwm9CNeBZW3MoZ5CbW1cXOQk9usY2aWMrT6eevgTV2Jw21abD
K6pKnN+W2vlYkCnJhlh5bz3mph2cwjx7DLjntgjp4vrZOENF6wj/5M1U3LcHJ2DTrXKWdHFHsNwt
tKv/eHvgYn0mYhmP2wkQCXYVKM9P3NRpM1PzM0pqcuIriEBKkwWsB8g8TG+UNfo5rDPndzQCf4/9
on/0c6QvflfT1FEDIFXwKsdNyoMrBaVf3zgfq8sgg79mUPbZsPp3A2AyVaHfPsVUsy9bCHr4HU7f
2njr75hzy7IyEl8agdUuubNaPXqe6HyhA99hl43XIh7HczzqYxRc5zZ0fk5zHOZx2wCgN0sLtl2+
xXVMv3dR9RHpZDi5PcxhWJrQUenM0WUXOiO1eFejjm9sibFukO5IMcAiPjm8sseaTvCoNv/zT0lJ
96Xu8UaZvcuMu5u8WmSgnZfbtHrpvTLlnvVu+ErrwYfKQZt7otzD5pSho96R0GFZoQxcfOb637qo
9zNbF+oEK+GX1rI5M3+ZnqyLo5N29tCHzpTXs2oeUN+tgb7rzL55H0aFGEQvck/MGn24yDqPR79n
HJFpRP9VGxvqqq+Gii1hsAOz6OJ2auPqqV7/jaqdnTMOxBsSXn8paZd3l1Snrm9OX15ys9jldUjI
h600YC7m/dOOgXsl5QiewuVHx6U0Bvscuwep6XJpStc5jutXMLmco52qIoOuW2aly5PLbNi8x5nd
3OmYHJUnmtx37HRxo9nsI0dGr6hmh0w3BodmP0YPU+ngPZLjt1ZWBtebFx0ip3htnMJ5d3XxETfO
K2Xc/hyj4KIr5E+KpfHOVYUOemzco4DV8taHaHUtqoynYkLkwDER8OfxmwU69deFvT13huCGh6Ph
IEj21yNO5g/Fze9J9az1RN+ccUdjvnPtONl8kaXaL04N3wZiGUzbmr2o2k2OUd2FO2PpCRAodGoQ
e7kTlVHuj4amFBOjzoS2/bFJkHJYksLDojNyF0C62wUFrfZNMxMo/zzZT7XocvCCkFBbpINaNQcA
iI4bhcHnADVj55THMJzIuZcxOURhNWMb4hZvx33b/Wp5lONzMB9g54H+keV73ax06LhoN0VJ+ayS
iuSbnK5i4R0th5G0xtTKqDHP1Eb6GbKERLKtuDhV/TnoUb4Qt5uutotexqZVh6lRyGW5ToJO0/pq
/3XZTmKSuNTQJE3YY7ftq8pHvCAMva+KItDCv/fBqcT9kdmmpLk0nD0rG5fPrbawFXwOw2t9WgXh
CK+zm09e0ytwEWD62SLfwnWduA4iLiUPix340Rk9LmVHFK3i2QwQCBrXnNgYy7c+iH4ZoRB6S6bi
4U4yF5EjclcGHbqAYTyNHVDZfgJ64UKKKOA3R1QfoePU90opUJtj89ETWd5g6VfwPFSQDRP3vksk
68JqePeZ2PuNSvKxLpI741W80zBe3wr44cNQf9su9+0hMbC4RXzDL8FuczzNb6zkKnUqDsvIp+9o
aNqT2Qo4EoRI0o0gH8KyOhgFvK9ZdK4EXHXtMZHLuCqgQVXeNYKstovDBSmNwAtEWjg4Df25RfFK
u6yKPMAKjp4eClHGDBd5t99onLJ/9SdnuKFUzZaAmZfOlPWZOU0qEU84t6jckJthGkJGWb545n0s
/BDsw1Lu/ARQDqnLKwAqk3du0uaJRvKyqXRxTBrbPnnM2XnTHJzRcYS7iPTY6skwoTSKYA5ObZEN
yNu9xI4X532JoEMP4y8tI+Pc57Lt0jgEVlYPzL9DN5PXsKAJYgiwdxNpP1G/p+NMpx8jEqnoapN/
dB81eRm5w6UG6lIAOSB/PPw/Fbj2YpW7gezfALm5aXNz2VB94BLudh56s/PUNfUHhgPswxqCuDsW
l01g0uWGApsiw+DwcqdCxp/FMqusRgPqaBU/CsLFDx+yR16KF9Ej8MTcOsGekNF5brps830UN0Fe
1QQvpeC5cbzkWzO0dd41js0In35NngXv4RNH7ANIRemy8rhh4/7jt5U4S72cadQsd9xK8ikBdCJo
SW6Or77XHd4auU6MtYvnP/EI+T5X42zJkL0yiD5GFbKOBuY7wOX9V3/ewrZDUz3twoX6uzla6Nn4
7HXedvCCeiYFEFbtcO+Oh5439rZ9BcIGW3CU0YUxeSHo2N41n/ZCMbOPp6Lew7mgN2ZJIU8yisRe
x0HwDI7nMPjlfMOISXKn1kJRKv27oc2HvxbaKMrsKe7Ye9AVj6H2yYQrYsy9Kqwf1VoMx45sUD5H
3+YFGSpBo/ple5iKMsVYAA8ZL3xLChLizJ8+hMviXe+NLF9MLdGYw6LJzBJ5+6/nXd3bp8lXP/tl
lKgcpndcBkUM01BSWMQA5NE3P4FXcp62r4QonJ3u2AJjdWSHwqJxwAzU6HVJUBYsnCL9tgJxprXT
rlucj37uyozLCoFfGzbmRjSCT1WVueur9cuufykp+7rrsY9gMmhkkTDacTcMS4L1/f+swu1GJqbM
vB43FAzOrTwQBbAmrc2L10782TctoKL+eQmK4Noov3jERRE/e+JVdXF1LDUFRLeeLqMHmyieGD+3
uLaOblnLTGKRnP0C0avtHewWwg/eQAyAzdx4ffFXtuhKauxmbRzzEve2uXtOuf+C5SQyYrY19etE
FJAHO7u7cLLJ0eu8Igum2N2XYxU9Yiqjh/Yhx8aahuiAPHpq5qHcA9ZIEe5BjLES4mgBqNxDPuyn
tqb54ooWaTmnuQUy8lNq6w9YRNNDauTgIoKK1I276DVQ/dktEpxidh7Qm5uf9er6bw8M8c1aKihf
NmDQk0pymPwgm2ksHkvo2hRCZHib3z2vH757SbETslueyqk9kECx12VtCCNT1bh9LH0SIU2eBHUQ
okjgvExFlW0sT7Resw2kV5R5stqXVHmX7cEf+vEY+OZMWmvOSt/7qRSoh+wA3L6QFG3PanIpH5JJ
9Q0sqzzjvyaoUzIIHAON7MJ8xM9SNPr3MHbM8Uu2XpXOWcbyyhB6jtVF6Wa+EOEkQB+iXwrk6WX0
ovDCVZIOPncfs4egq/PiV4YeKo/CKlqiy/Yw1f5ntCQDTkufm3MvWkieqAG3BRhwYBW+ceoTI8gm
Ih1YHYF3s9ybovBYK9yhgxOJF55U/jGeRZQHDcmqWpq79Spz375KBndfoW6CGqZFuh0G24NHIMzB
N0GaPp4/64SJ26Lm5T5P6geVtn0VuKxQ3siXuMHxIuLmqR0J4vJNcTZl9eeLs2w0mvxirU7Au/C8
0dzuJtnDuZwQo2z8AaLGSFQ6dn6d65kueY1c2Bu8e3ZRvkQwpvtE0CD8WEurTCEEkAVwqnZLDf3H
T+r6YMYCJ3inPwLpIvNLBvsUO3w5sIAvQBbxw8oUUTYzNGbFGKPhtcP8Xjiem/WJ9c/bUyBPl3Ia
ISoPUCKRaNEv+Cgv9erY2rJxoLLYZhcIoO7lHKqLaOV7x1rzNrNCHxcWDIc44sF3BDWu0m2Xfd12
qD8y4QFtTccGp25Tsr9kqb8NPY1/0hkmtayC+kKrctru0YuMakS8V55kvVbxFIzE9rRRLD4GAqpi
gHo3rFT8g46NBzez8u667eaHXeZfhSRVztHr7Wu/6Z6HkbM9VWGQbU+TIHitwmi4CRfgl1Fohj3U
w29zXWJVzZ5NZdOBJwwYy/kKzvh1dYG8a+/RKu4MIuwODVysuVYTAqUmfNEI/r3A+v5wjO6u27cm
W0a7GexmWimOCQLraxmjRVzaTvzraZ9EAly2kxuKCQphFYkfNJTgk6wDEtuCYGKuzktOodqOHL0Z
OLHej5I0AKDwVkhJHrhcs+1ZxW3zBgGcapOqOJQHRi12BtSkp7KrfmMSZQ+cAgt0Ggp1Xqx/t8Ze
4sknf2pOciKrv47XzS8kgWHNxVRckEA/m6Bnr8KtjxO1R67NX9OMNdSXVaWrvIVkFGUHzkXpHXwX
58J2cJcW10+HwyY1kLXS7cqsRBRdUdR0X0Zma+foqmswOutxrSrzIVox5P3CwiMkPfOhw+VgogFj
HsryLdK8vBE04BnadecHJ1qmRpn5qR/NiEa+AeNXo2XtYQgdK8F43hrcGNL1q4+y1E+tcZqjtywy
Q0FHrx7CSRmlzfRJovkqeGe+qUlhxABL4Oz4Y7YVMhD6xgcq7+6Jz3hfpw6TBBIjz9tZiyADutao
lbmSOx5ziBX//hDA1MgG7zNSEqn9VdLD/j1Yz+XfxlYtV03jMdNR5TxIjL/Uq8P9xhqXKMdws+2r
pfN+WOhTO0bi5ezKibyFy5y2sZePWFrIXFMkUkM7/BMgu+vWZHr1m+mZKAaMch7YoxLhfBy4CJBV
q4JnUemXEQ4zIvO2+doB7borplKJWwgDRwXlQYpgvllMJ3kmjIfPoDYZ+Ow4LQzjpxB37Eevsbqs
OH3dpRXyb01h+pta0AqlkylE5gfTb4mxEKDKmMuz3oM44XhMn4ryvVpJOSJFc9UM8yP6XojUkNa7
ciSNTyIoPjTaZMws7drnqFr6/VLIJ7n686Rqb62cQKMPROyQWHswjvx27IjxEgkH7eUKCLWYk7Ez
OJTrTEDPlDUpLp0HlAQlVHDazIEY0MYu8BFEsd1gTjG1e2TAulREmv69ycmEu2QexZ7UcXx13ad4
8esXZ5wzrrz5DbW3+8LG/liWiX/bDmZMMHCypWs5xqGoDPkl97oVq8PUxcdiSR4QHxHf9yt+w0iP
4R3vF5zXvk4RL6PPWIpqR7hpLl9KhTslzWNZTx+N++jUm7WMjF6R8ByP4wL92dT8UvL4GoZG3NC6
Fw+/9LrnYFnSDlwaVAunyjZPHvNvhmMxyAfvByRaqmX8bOvq1Ct43pWqh6wL52+mGdQjsLjRHQVa
mvAggxoYYqKBPnIlmls90+A58Kd9NFt9B8z70alkuTjaIthTdPGj88u0iIrpSDrkk+j6/ZlAeICB
dNr+1Pat2jQWhDE8d1xbCkiyRvervfBF0qeyoHDaMY2mKVtxH+GrH0Aml9kG7m/1U0WQv/Bq5LgH
ooDewS5fXNRbvcHMkq+mfZXfNzMmNCq8r8diiuITx1SMmRqWG/c99qMftu5hyHjNeI9KxZBLGPsb
B7+YW8Dm+aa2qhpZgwLqN7ZZ5lFF9gWiRNMa8tNCwAPusOJmtzYwAkWUQaCdd8u8jqFAVboh82yW
7Fgv9c9iCsaTWcdNSBYUJwG9KytaCC+RbFEnkuq3CZ36peic5Ipc37MEpHnWo1huGKoApSaIEbEv
MMgArFE9tXa3CfRyGJ429tFxR4KRHGEPthHFMBJk5u4CfcZtxMszyh4EIYh6oDv6hzXwUQpAnAff
H37bxvOeStb+Gh0IM/HgsV9hZ+Cv4W6E9/69Q+2ZdUWMHEiDRGHXYn940YjrpILEC+WO2lQw49yg
ahcEwstnr+b53gFVy/hcnnlkoJlHv2Zion3deC/hUkHZY/B3JIH3Z9gVCtG+MMV8pBSjfxCdQrbT
1Qc1gxHvSlvvkp59AIZsaPiE/x2rw+QNvPzArZE0aMY9FPxnGuCjhAZPcGoP05j7/RIfObr7bI6G
KLeOrXJKkbEJcVMUCzWvs8GsisFBVCDyh+5g+YBseyHxd/ODjpoWYYcKihRrMcDD9e2+c1o0adUn
G2CAgzp/jGS0SAPFBLME4Hn4Lvz/nvk/UJICnLE40BnmaMwGIHzykpwkl00upfMBPwOcQ4IxFchC
nsqigXujKqDoGOLgonUn1NnBYC6zwHHw1qKm1MsMDzeQ58Lv+nyp6vPUjtAUu/aPN6C+ss230YU4
HEAAzgHeaNhXv9kigL/6/jHS0booRZE3w9TAClG5wvgX4Q76GXJT5lv5DVbrx6i7n5XOuFNj4kTQ
TchZepAP599T8bej+lFU6ncZLHxtMgSayWqHlcPP5fRE3KLfF62DWRqKdidp15xB4dA9Gui/zFly
gs9QGHYcgb9BJ+nuvErStv2Qiy72soJAUlZ1DCy/iSCyImVsHfNP44TDhRaxv4NoD0m7QRszuvpC
nBdbxwiFesj0dKJrcM4mIh0dDiORtgsKxwaDbkr1kvixusUMnSC4oT7TI0wWbXiFq54Xlymi/QFe
xYJBGtW3VWe/Et4MOwWXAKNRuiQgl87BrKYgAekxUOi8M3VNaqsRIv9i+cHHOmurIieCQiOcccq4
i08PCCN7QeOfwCXphNNdELDHXIXjQbu/+zD53Tmj2QHbIai6+ypvUIdZO8e7CvZ/7I48LWIkiQOd
d9whsH8n/AYv44SZFM7ofNYuz8HFoTsv4s+e8BCjabifJQINokLBtUzmD51IlCN15WH0FS4XPUOv
YlMtd3UIBjwum0NZuSsBmsRnoo82opdRUlAlFhNvylh/a9tOHjVBFdvjagBLMVCESDq/oEDdqkPJ
l6tjPe/QtuZv0RSpaaE3IkORlX4EcdOxyBAUIdLguIxJFC637lQ6uk2p07E9lk2fhtGsnotInRK2
UuMceb4ZcbWYlRhw5FR059awjksH9AzUr1ckWtorrbuDdDDnysJT8n2EjJTtMeGDYgqIh1JmJ8HA
k6jNSDNggM+yMxLjNlD5NSfRRTg6gVZ4wnk1w3BdaHWqxHSeShxPg4iGFOn2F4kXDJQWJ4MvxjKF
Hnl0QvXk9lSdA34CjwIRHbHVGjn6SRLkF6Jhn/zpvZJDm9M4g1wucivwji0kxFQoKFPWjf5ECZv2
SE9NqYGciZMqgMRI5iBzMSkkdxxxbIr4FRWgSJk7/O4JAZe5AGbxyfjsqe+F67GMNQBOpNPeAQ3+
TNxljdJUz4p7Nbj+Ah+nAyfFa58tOEOK8U8YuwQ/yWCQFP9DRWL3YfLSrYO1Qsv4US3RTivcrDBK
JiUuaoiylsSZ6Zg4cR0gmsbRkc+hC6a/XoeulK8OEl8AI+vvZgISOZdhexqJqPYjLI5cjfE7yPj4
KcJnbgGwLCpqrvjEuwMZ6n8GPbd5TCpgu0LvUZXRE00Qla3FLHJQJYiQ1oewdnF+axCogYqvBFNi
WNFDqvK6+0pO7ODoq4xGU51JVQU74BsBIuS/IPrcbNv3+5gRMKalKi8uSgxcDMPRSUDPRwVq0I5N
h85gu1r6wjBv5eQuZ1O5mFT1b0Sd13LcSJBFvwgRcAXzCtO+6UWJfEGQkgbeFYCC+fo93dqNfVGM
Ro7sblRl3rz3ZFX2AeLnI2eWvrd5g0xzM0D0zH9MQhf0bEMZ2Yv5t2IoHRUlzsxWa66mwNiHKN0F
S2aMO8B4EJySxYnH/jtxu/bW+6DiTcRQW+auge2tfWCsfhXOGQMbWtOauUhTY9Od93qFytUyDYpq
gppB52rEMxWD/wQOTOAbbhr2tpziJJnzfeL1KVofamzaAGhyu/GhGnkIEqAsAPp2XjRtTA8crVZc
JTT16zwYu6pH+UyLg/QaN1KJYB5dAh9rVZTUmJdw0HhhnQPdIuTWp/9pA96AZKVsTzmQon425c7q
mIdniberqy22e98J0uKXnnMbS9PYcwNOwYpP7TWX4wfxvEfXcn4Jkb5jo+4efa8GMsEHh3o5MjLI
F87yjFvpQ2fwGzAL/LY0kYdDSvlqi/KYpY54LtSX4rCKZCu/agO6Vw2ZKiOjGHe5+t3MJuYja+GO
nW5jD2N7y1PkjMLPY+E1L/U6abR4s0KxzoN5wC2UYHNdcmkeHDm8uy7xGQuCx5I8bpW9Rk7FTNl2
NjOCyrQFSPB5VIxjExf2H0tRYFAjJ1G2jWfDyplylVyyXCRVYE04WqZU+yukR6IzMR5wJza7VHuQ
tMEHwkpV0KTvfNtn29SXXVfQusBiJMDJm0ULNzey4S3KzQjZDgqb8eHwiOIHM7ihsQCYPSMTag6C
nosAHKIm3lrGCISG4eNZWR32PffbOqCEpMt4rAFihGNRfGPJwu2r5Zcl8b+w8+Dac2ZeIV+e+nK4
1IoDdahSnCtfIqeI8xxX0qz/9lz5k0/+K9P9KjbwlGAszUijzLr9JKsxMnPqtJp4Hg5B0qTr+DlT
Ye09Okl0Sa5RbFGWmhP8jfmT4ykVJl3Xh2NaNzGjePBSq8VbmdTGAw55LEH9W7eliEIalDVLPIFA
PFtY5N+aZmh3lKmYxb0vLE5xNniRpY9/sjHjU00Xo8mak9h/JRbrhljstNPSOXZQNvnFcCqTSrws
gwH/Fn6myQmzoRpDb6gL+GCU+8Lr0PPbLSrqpbxoDUPKsWCILV2GlV139Fb3j5Lthz4vKk46JsQS
CqWp45mcvck8zCiLJA/HCxHvZEXkS3zn5zhxkdtrPUeeP11VMeNh6rWfQr2bdjtEYIAB68GPsnns
8VTvOpeiIGupIUg7vgNUcEhBdk2gevKesEnoUzM175Yy+2Vw4eZFe1pXai2wmQ3Ve2yWxUunqjGo
hM6onmBal2h8IjWJqqpX3YO2HvPBwFrXVkTLE85Far8s78mvmC1X5uhhP129Q87I9PYg2NzmdW7z
GR/8Zzu9JX0rc8+U+POmCVXJ/LtzPcCMVrQoM0U13hi4ioLI/UwtrmtE3XrwW+S1+qus4ZwlVVXG
S1X8rnQ8mK2hGeQTvd08607EvMsMCid7tq0lvUzmAyOJfLc1SH5jYiHk18OJjsmn7lKkvjv3K2kG
gZjBYSrWnspI54tt5LM00/eqcfqjqf3OulhTUa8qI9YHUKPZMkZkJg6jUj+7XsIl9G6lV7Xy0BCq
xnLQwVKRr6tvVrucCEouub5tH9qXZt0+LJ5zcuZbRV35w5kaWLMNhicNt3qR0tbzTq1hrfeE6JMu
sovxbW2Uvjdc40AsQtthMXaDhY8DDoiD3BagfISoSI9YO4Zt5dEZ92LL/4xidQ+94e7tXhlRZiri
OxvPklHqzqEfwf255RStBUdBuzmgXoy4zX0qpOKsmlORAFEcybgxm+wfBuzsqBdi54+mtVuatY1G
2zwzSUD4LPOoFghRUp/CqSmrw0KOaEvGP3rmv+its+6q1iQGK+ejlfS/AAkghFlEBVzTNUJ/3Vsb
AXC3GE4eaL+IDeBBgRhR4rPCoi/H11FwmFqNJcLaGj8rv9FeFmZoOdwMx/1u6sH/0F1MTGNeQ10V
I73LOIVJLcXerlI3NIWEe+CA0HHR1HLGL2mSOAwJEmiIuWFGCbHmYGmWORgavdyX2tkZi+RUWrkf
Nhp2LYEqPsJcdJwtthJnDPLFSANPT7IYwjfDgQaFGYuSXav9zFtswciKG+llO2dKspDc22lq8yrw
ZDuEQGueWhebST/DuvXtjRKtraOWGJpafqYZ7Fe/zlRcc7Jm4Ebiulu+/MHsg77w5T73/1JoZft6
cZ+Q/IOxUoxN2nUOiryGleEZTwOH8t5jko44rMWdUCde7mtWunMopuTZW3AgVlKPIK2IKBvjDfdJ
4CVzBn1qwyDUR+ROwAZM1p/OQ7tYPbzvjLzCBQsT4lqBnphRqENpCkQqh50yiftuUjhUHZ7iXTmW
pf4uq/xApAA+YVNa4ejAH1AdPsegGjChYAIso9wow9zGaz6T/o3GUn5aGQEnBqKPrOHz9phLezzC
uDeQ702P5xEHbdoPPxuCnjsaFRw2BYIfQfx4wGWsrWN+sJMpVCON6uTVTAz5D3J/y1cmotFAwZEY
WauaAUd7tBPoXgswQt7B7aDWHp+C/0NQ+R2lVUezm3y7w3TsYPHETIxFOOOFvnk2GflULcbNShO4
ofiph55wHpkK4sv4oyzLjlDA05057c25MffSMSPYOGnYbgvNPuEZcvwr0u91GNJzX69jrGt289Sv
l14j9zfYGd3mWKYcaQAIUr2xLuPQNLElu7/t2Dy3hIE4HxieuM0H3r5i3+XbR8vZwmvmBE7h3MzM
vG3mwJ2Rpnxk5YsmzC3Kaee4CjkDbX1F+sz2wJjo913LjgnG7SzXPgD0ba6jWrLdDcEV5rVxXreZ
I/2M/9A7OJO2ElfxtkgaWRUOi0TH/ipNo+P8R5rlgBhRTZyHfBthIXfNfE43tSv0+TVhNfIly9d3
axNrLLVnQ8s+V9d6dhu1IUJm5S4ZChk6G69RbtUGOQMTqzWHmunh+ert36Up5udOc35g77PO2qZe
dfkrtwlcuxiuGHhi8ZCKEbqW7DzqsKjPM67YyQ8waanA1us2wJwpOBJsBvbrwzJp9YNodBTRtT9N
RgEdtdWz2LctNLLip8TsG1P5ZlAT6dp6bCE7aVMIEsY+AGF7qJZsJpRL9+umJuCDO14gF3vD5K2c
KsagM4ixWh+e8MRh+KrbNhBmCSxRubFfDxsz7eVTNu2rz1cezDlOJ4UVWgohguxXlddrnB7acBhy
k7nA+KZDF3ggV3xgWplj78t+5B0WDGGP1q4xdMAreEZ724on0No9jJ6165cQ39VLixod9/P3hiU2
zmqykTUAxqGfDvM0bY9mwRPtC2phW74w/iH95g2BwHQcKOnlfKTmH7nsnNjVljFeDDJ14GYi3ai5
WFzrVtfieiCQGaGa4xWvrXM1fhVd6V4MGRhNIgE9LjCjsQ1iTe9jtICHLdONqBPpyZlMnFbNEOlO
l57AuWLw2tZgLvqPbhrebVnt1gq0MCXXtPMG+eimrUZ5sB45U7v9kE+/EpUZh1Yrvxnkpic0Ziuw
UmyWaraxzZlavIkpf51c54TNFsaYr2fB5oJ++JimZjxNtvotquLvVFk8Mf5Ew7AAAa7IrefDm9+0
Iq4wPMd+pf+tZvMFmbeJ6OYWeikXj3fx7WCf3tV9Oob7ykZP2jD/RyPwMZlmW9jPKBmbXaiTmMof
7Q1T3lbgyI0Snb+QWhLl28QjgK1Kz6t95+Tj2YVLvBoTwMvKFIex8Z+KbA6nm2zluGrZmakQZDtG
qLguviRR4FywZ3efCauMTGpC2562q15PB/b6WQGgbmRbhdREA8q4R5+KSMJ33SfLKpk8IvT03bSX
amuP5mj+wlY3of/0emxYv3OVawcrf13dkmlRsbxj7/vT2Rl/hl3bZJZrgrgEzh3zBVDStXMx/Pdb
bYTruGH/XP31YZXEdh6sgTd2wskSZhXvkchNVGqLILk1fy/bACYWx1U5k0YYNcq/BlMtcTMITcTq
A6daDyPD3UAa43OCPYLy2YtEUXUhonBHHuCsu82XKauL21U2Jl7jOinx35BVJa6H8tGZeh9RM2gy
1LgmqZIAPA1yHZM46AyfS33pB1yI9JRK0t9mA8KXS9ORlX2DGpTskN7Gfbox0RR5cxFudZ3VW9fk
REhnrTuohPmaqAU+9nb7cGSRXUWN4cOYKgoKnk9YAmQV484rLA4ODGST1P6ulvmuMs3c0X+T8iKh
6HUMeA3iCIHFv4695koPmWAk5jPCx/ozS+QhrXjya5zm7bEwEff6XptORXcTZgPmQmhD3lhddGP9
mvROP01e84UYA3W+Ry1ujBV8R/OApe6H8HXr0Mri07Ra2DDT8q1EU4fovzwFw/Q+NZpz8Yq9xWNY
wI+Jm2XyUI+3sz+MJr6T7CdKowmoETRKksM6kMjze4B3/2Vr/7Qxhu2NpTwnOm6EqXQ73kft7Oq9
+qlVsGY7OwlnTTWxY+c8LuTvOCRf8FlpoTalX7M+2wezSUkocr+GDQgNpns6gnYD1rnSn0uhEli/
kKn9tfrMoWyYUCHUSuei4JCnCQDBwuWz2DfGUzE1VTz0oL1Xa7hqY/Y4ae1vG1M+fRxVpCfwCNbr
nznRCRbWXKErI62fmTsWj33QMIxJTWnuE0GstVuKOSyJxEaTUDs5LIEllTrWFt4xApavlVuvO222
fkLuXEGWzAvXTjiVdLk0Oogk0/xTasOHVjVlYG0g4leI2GKu6tdU4zFVxnJtjFM3wNnZBEEQZeLl
c6w/wwYGjbzps5fgGpJWHi3SBxlhmWUkSMZD9qM6xWzhkCisp1g2DdQVPf+prPy8lpU6CDOn4Cs0
gzPupnaXKn/yYL5nLo6kken4OZHiYXQnnVdtUvTzskTz6W9BepnS/BpTuLXJV1YkKgRGRTwu0fLT
sjkvc1tou9p2ge90hGgKY3sx2/xJ1nrEB754Lr35dXTR4cD3r2rqXsmd7tp1+iDJ0F7wlL47JKgW
I7kuTXKt5fKatniLnD55ZbxB42d+5Qv6ewlX3lJf/ZChTyVGc5l+KUOnmSdFWmU53cCY6vHgrUvg
5kN5aVWPl1OVRQQChuuVbpfzev3bJ0akm4V1mXBni0V+Gj58ciS7IqoLQG7KSP40Mh/Oc8Er5W/Q
WErJ1CDXm+piVEn57wde4mBk5BOna7Ltpzr93XrFrebL/lhk0Pd2ng1YnfydxvoPrA7UyE3PDFLe
2jlGmbOQh60beOfLel9a9PxYAYHCfksL754UXPIGRlA2GTim3oRNa34W098FESCYU924DtPKZepm
IsBs/L1Y6r+8puGxVkynzZ81HTAGzAifle38Knwa7tLog9mifVCV9dlklgefLjkaPWMm0aSoiuiw
3UoVWBZ7UOLGnpyiydMENw/LRpzPdnYwMVuQWCoAVtsTCxGcNwm3m6eIdjxlIYJKkYBTVeysaRnQ
gWf90FWUUhshXB1XAIsEkBB5SGebew4/jRYRiWcBI6mQovQOJXahbhvteJDW35Fpg29Y3wutZbDp
Q0wBXz1OaKSMKxQ1/pYeVacjdWEGouWyMuj8Myr9woUhLRF4i8CE3rxbVvpuaxxqRf8TPijxJ1OR
p1f1j0TbuPA19itYk4nf3jNo7rvp5OrF3zGDk1+zbZLO7t3b3PyIZRbogRpeBt/r9xIhO9cNO7QW
D33SRhhSX6utiE1wootq+TGveJTMv5kY//CaG5FbIIcXedp/dniZzSVJaLYGGZGU2/tLIZ4ru4m0
bNvlE5iOrdszUoLaOXhpzBf6KVyGF5bwf/ocVzK/tdtYtEztv2LBgzN2J5I7E+fAbaTgDPKI+vbh
dYjMAqQ81uk1VgsfPJ0mTEcNzMRk71yHGomjsoLyVfb21RKUBXZF3HJDHNrR434m6wgnbvxk08wS
4w5EAhFAx5KF/pryDrBeynoF5r/cNECAYGzE8E3baBAtV4dKGCZq9qUsZl7a3syjHPa67SGSqJXO
ys/s181X1ckzlp+Tl+VxWrYn9LQq6mtMHL1CPXed3ZCszlUy3Doj9UQKs1ZsGAZOuWGv63N3hcTF
dIy1LxluarfCQdYPmwyVwVkjsupHzhKUDFzSCbNF4OgVs7elAREkCGQl2WGjiQ916l1zmehWCxgN
vvLwDGyw2YhlHDXJp35ouZBA3m9MfR2EMAa5ocueBcNCKqAmWsLRZBUEOZ/YUt+m5ds3B11N4sko
o7RFhHe6lU7IyF56x9wz2U12qie5MFIy5npt0NUPe7utRViaJZN/8bPLZmB6+LwtC2Mzkckjcw9y
E9stieq8NtJuQ+FVR7hWwUihSOA2BBn4d8IT788fCd2Fr7v10aidVzNrIborNq6MFB9DQjybYUH3
3dPir/mvUZdz3HurZIrLBzHlONEVxanysHNo8xqCuYzrzOYCgJIQJAb+/oRIfSLQ512PunRqUdbn
zQAqMbM8B5fFeIOE8M9xGjBJU0HJXC4Ea4QsMGb8jR4d27BazygjOO2clMZ5+lljn2xFUr7ItjrM
YmTTj4RUv3becUEAoJH3KdWAYXGklfup+uw2PpVFYn6kwqpP/k0bvMkojlxJdsx9i7nLYz8EK2G6
ztQR9NqrjzMqwIJqRZ5bBjS7feTCAYt43Y9eo+XELNn0k231RQ3CDJmEB5OEHDrSSoVtjdKGDpgt
ZRV6cF3iteVvcl1eAwIkgvNOvGhkfX3JHestD42TYg3SEcpHnC15sZEkHZffdVItB7+eWHHRMs0f
7J8YL/BsulN5RbyBtGG1PGR134Yjg7l6RCef2UcU+aL5XZBA13tPh2KwgpfC0zrlvPnebWqEQ6C5
4iOPemvt+d1lg2pHlp9GOuUXxfPk5z9vC4hc23veTK0lBLfHHfXsp3by7FQWk+xquzqldxkWLWx1
0Z4dod2AYP1/lT9vIelkHih3q881RJs6bZCEfe0rBXS674ErBT6xYFKRSM8q384iTV50EzSfAbBs
WXuN+t/NUYOSGyrRoIDoEsinPkWE7p6Ya7YBzvFg88vpOENzERkamkw9zMxbYwdu/b3AC4gTaO80
QvoAXTcPai1B1yRyUmN136/UwII6Gd6EJGsJr2ZUpneZko7ZhcunSMg3DDhnw0kdliOACQN46B5a
EGF8brzTOg03UMsa+EX73PWZE2kNpXY6mp+OSYS8ePEmTdtR4rAOJlGBVBBwJ0uPlqXbdjcLnLd6
P7iP2yMxKQgMvcWYzpfnjRPBGimCjVQsxzwv92pd/9LKVcHm8KmlO9G0Ybn4zXomxuvEvVpjW9KD
KCWGuOYOZg1Cf1qV8eAPbEwqVfNm9c7VsrztQc7wk1J/LkM0yGNdZCDRtbUOKUzADaF7pKP1MmU9
pIxOlDucAWMo3HNvZ2uAwzB2Gss+kV3kUVhYkuPNy8FW87c+1Rgxu7bFw+Q8IjlSb6IZRPViRDHz
7O2yMWjbytraUQbjnYCoMjqFddh+VI3+OZMIek1uEZGl/M78qn4EfPYgy99LNT8hVShWNyEhAbkn
JLVURGwQdTDfnFrA2bteuDaaefarAHvDxPBjBomJxXYgBk7ENsaO+R8DNYHgkT3aYkn2zmixGUYa
P7TCv5ZFfTWspMPByR4MfM3PKcGfvMjl2a7RSivdeFezHnorqJVmVH+nfKh3WENYSLPwTQ0fcGdw
pFj4qZX8bEomPQNn9ObwEc4rmnQffHPKs3Tob65GZ7MwLCBWT0Mbm/36Nni6Qy9BXVI29AFJV4UZ
IQazFrhx1ICUSIArTUULa3B7S9IMOC9IRfiz2aiDu+1QJD0iO3aKPINjbzcThOcGymmfUxIE1V+7
8d0QJ9en1rZjlGzGToAVoyFO30jO4iyvKpsbn7S4rmJSXhJI/szG112KPdXLGDQY7qDvRU5gIPFO
DN521c28vzLoGLP52Wg18oG6hXEk9d2T1b5IEDHuuC9dTGh4Lz79UmmBt/U22UU9ahTOdN0ybk7g
4lJQUXmOtbOW/6oS/decXvVUMhDm47z0kqZKt9Ln0tHRHx4rrVj3SHEXHeNLYPhaF+UYYnf18NJ5
zYr6l+eBkTgnoszJjtBEkExGc2gNsSOT4hzsLY0Z0NiRVesIANYai9vd7Uy1ung63f7iaHFbgOe+
bZvCTzhDk1lrrY5NzS2jbHGDlqaXyRkWD/UN4/AWkB3b2F/JtVBw7knBzSk8+jU/5dUIpoYJsqe2
aueeIPIM517o7wYyI2TLFIsP1aAiO3YhyfbuO1RGHCE73yfPLw30Zqna52VU11ma2NkpHzpEKCzA
2ZVNfn6U0rXDb0DGWB7HBmAq22jovkZCwfbiagdNGZ8slTLy1xnxPeUPo3yj6be1AWyWZmWgyqoW
TT2kaI6nRQenlNZ7RZKUA0/656UdnwxjpD1lhwtRaveDcrrHfXLpSzIbTlXCRwBRfO2xtgZyVQ9a
N4lTatsks53x2pF927nFk6k9GSKD9qijs1mDd7ConYKt09iDl3o6ETdgwGLpVv4Oz9/dORetPmPV
kln6RMhXBFgycPn5EChuwT5IQbwduOKwJsHXWfjAWcsGqjcDRdaKdHy847jY8sXdxVaqAAXP78ns
Q0F2zq5maQgxGg0Q5l6rd52DZ9Vp0AhX7WmecFm6WDlrhv2ILm93X6jRcHRBErL34M/xpWT+OcNJ
H6Y4xBngI+ndfxvVYXnGBewF93z3Tbu68ZbHYuZjuA0k6nKsz3jVfmBPAkAL3nUgPIUoCEOeV5HK
LC9iQlUF57OfvrXSu1Uu6nsBMWRr3l6nzn3m3hqe8WCbiGwZ92VtyPD+QlhiRnLdsAJifYUTiWG9
xNbsTMu1zL14wyB1lDhefwwNMbuts4NFQK1oE2KWaQbdIMPK+wOACv3Apr8o1bz4E0gzU1Ph/V82
BDsbpRzUJWlZH2mWJbFMlTVvyv/CzUzhubDT7k4doG7OI4An7OLjjxjkf6iaGc/0vvVTtqnE62gS
uS7YcnJ/x5y8XU4Q+Z/EMq+XuyUVVokd3lFyMxYIlnhY6Y6sIyuXjBHhG5/vIzAJ+5E4u4wSqCxE
hdYcp6OBn1KZhRmavfj9D79W26P95lAy36RcKh2qeZLFhMsQSyfQKr5LVqzHUgaq9paiuf/QbIg8
2WjtjUk+bcxSXhd/PywMneei0Q5Qt486S0heWobAIYsqmGFqxIKdxr3e//xUYRHwLfddLGQWU3xI
llbtXWochcQe38kx7grTaG4XWO0Ai+7frRJbAtOk5Z8xF8KHqyp+EOaEFJaVmEzv/F5dEcQExUEe
l4uamrQSUYH8daCe+tu01BAwPbjKWrXuU429Fqknisusqrd56GZCrP5Awo4gTukS8uPhsbjABkJz
sn/jjPywB10/igUTFTYQ/21ojvIWs5uAZ993o9SsdonLKU0okECxI9J0QVe7K+bp8mrowxLZhB/O
LAwDT7suSZiPnI8zfjhNteLPUlkk3dB3J1BWa82tVBEUjgyj+XsjgJy7W4iRAA7ciG0t8IhmyxWw
+D4buvwBlyLu0wwev8OSqZfZ9nZrYcA52txX4x6iHOr+seFng8SV2yYNRB9zC11dyO8pQSPGrZA9
N8ZiYbPirSscxi1LPm6/loKKr56fmkx1P1boVLxIS3otm1/IwvN1vgHzK7NJsMFOT8vsfuiWTQcz
LV0dTv8YIoNRX7pkXZ+KnjJbbimhm3o9E3cfntmt6DDaBCxrZM6EVa/FWVvV6c5uMFtx9Djnevuj
8f/jlbQkAV0+XVg4Xl1IAFGW+e272bZRkqj2yTTLFq58zYU0KheyTHGLuJNTxWPHGNvuvIOmpVhm
b5NuU4wWidF5fYLFzziDXP0dD5Mr7FROVlyNqmBxaX0nsnD75mfsavJiMlkIc/BjkRz1L9Sm+rRm
1sLyle7HHbDurjnIx8qyH2TSb9xd7pMm2EIHeLQ6r4MMkwbxZl0z7I9DYRMMmw0kU6Wjhn/IaaF/
LCa4NLCAZpyJQQ52bFdVgJjJwZ1Kl7UOre9XO9sACJ3amQzt1C9OoqEkHjmAnyzmxbcM9P1FxZoQ
d12x8Q26WD7JNdxjiTKDcWChN4ctD+DBW2d1wIlb0ybfnIJ2vV4GtKrsButKIWUZlvs438K6oMmz
XWKRdp5dzYz1KqPRvr0lSTYQWC9R5fl9ZEMY3D5oWsbWzhsekyiIsTjdtSEpvptkwiR5nU+tLYzg
zuqlsPODZp6bF62Q7q4Z8OX9/59Odf0b3IH7KCfGHjTP1aGysi+s5seS2Hu+tHJvo0LGS2uAgwcG
/sD/YGVof77jqvvbuokmR7Cpm2Oui/c2G3d3PJe0cdjfiXRLXeOMGLfbuZG9Lg2LPH0oOPcDkUAl
6Ium2jlDhXWgo/1hLQVNcuuhWRHwnJf0H0qtreO+Vvrlftm2uf1bTJmC5FHMl/H2A7sU1QUat3Eo
hkdGIxcu6dv5/n8/1N6Ha7b6Yze3LzNaAvUSv2Q7ye9uBil0/xl7ExuK93naTQc6gvWXlXiStPWI
HaHjQyBW23rRmiHuR6k+m5EaFzOhdU3bOr/gYeAXFIKGwLRG3fM+GlgQvGX9JcyzozKfzZFTEm5p
XfyqJpdRraPRWUiHbX79bUVLpX6rxLM+cre/KP3X0if5X4g2+DhYfUy64kYNGloBTy35m+oZYQuH
BADbbd41DYY4VpQPNF7l9qRq+iXdGSUuABur4Z0hM2IQCAyUdcvppxve0fwhVuO9rGvrKvP3+0Gb
JH4FSW345cpCDzlT/MelS/gimvQJmqJ4McFYzKUdw7bl0p/75oqp7BkmPRs2rZRv7kbv1IzkcyYC
ciLxmBwakH7xHZ2g0vlpuYXcimLtjqvmZj+a1X9ZgbA/rL2R/5hyA5XNLQC6337RuuXhBDf6uPSU
6hsH9yi04uzhNr+2S9mhvZHq3wbgzZoCN9olBo5al7UpYyWX/VzM5fPQcRgPNoruyk13LFbx8o+N
VswQAFLWeYLd3mMRgcbNTk1Gs4qtzETlNQO/wW3vxsZqw38Xfu8pH2c7wyqCftrIl7JYOqloY/fv
zSEvxYpqg/c6LIFMVI1Lahs05NBMPwpER1xui3ZeMhIreH+HS2rDkszL6/080dJmgUbn2iRWQBBq
VCFBzYNyuAPat9XfjugUNA4TI0a37PNvcAbPLifWpSc0GOij9I66XvbxPLvQUYidx2krl2tf/Xev
cGruNdpXuE/mPLq7sjLK87/7vS3d9an1undlCx/9ltMoswkGYvjoY6swXjq27zx4ZmG/FMxeN6dj
FYlur5SlqYlYMx0dXzKtGa2ELMPqoj2uyZEPpWRPc1KFOQGTiOHxScdR9TgmLXPx273ELMl7/vcl
YCrU8Puo7mC5afdzxRx4M9uBdRm67qQVt50quFxPTma/J1pS7Y2cuSPeAJh4cIU6nPYHf5DFgSsW
4QmYEa/l7Q+xauWJzTG3JQvts6MRRKvLBGMJxz85YrxUsv5tQyMYh6l9S6V+xQLooAE5/IwCPtRI
xr81M72VVtjE3LrhUjhN/0jqjZ6Bx4GzZP1FxhsO2+17cklVTYqttSZx9x1qgXHpWieaTV1e7tyY
SXT/i/T5hySzzEIP7Dmtw2rGxcyEn/GN6FH2OlbTZPbvgZEAj1V8h/yWTISs0bKfVdqBLajFEZvP
Q1FlXXjHyBiqsJ9SleF6xemH1/0/gCI8HfzHLLI9qWkwFVI83r8UA5G92ytyaxyriRZnE8Fc5CTc
Z4O+fkwZs9t6GB5J4YhXf/4B6WC/VUX2lVatCkvbQJ/MHX9X6sxT4Nfs75jUSeX1biqtp3Zi6Z57
WztgkI/sCWADQ72tlyX5e29ZiM+whxxr58V1We56BxjfT32RUSv3qXs0cCKRpcxB8fQwj8EFAngc
KCfvfVunTDPELIFx/NapYaZK46HK2/1tcQThh/w/HaRfi/9/t9SUtHj8rAMpZJztN/C+Smb7WMws
WQVKjf2wH5dYOQyj1Z07YBTVcS6hKOI5y+PB9gv6Ekpk55Y1hjTAQKNfvgcdU0tTmiFLk1iF0yRQ
Tv79p0YyBP1FRkbbi3fLYymMX+TigMNBvCsvY+5qNp/N4JaXBoQVp9HUBlPjWJFxQ2AKAkvnJO9/
LzbZpzttcpX4WPR1hP/beu7rOox+JOV/7GUkkmpW/NCZjAlB1IZIjzNDHIWXlqDfzqvt4qglyZuA
OPQoOXv627YY7Kj8VoXu0s66/28L1f+wdx5Lkhtrln6VNq4vagAH4AAWdxahIzJDpBYbWEpowKHF
0/eHIjls0po9fVczZjObopXIYlQkwv0X53yH94cSHTFIhNE7dmxrM1IhItei0ul9lEQ/WwLlOvqe
yBFtapCY9oNxm/sWk9SkfFflqLGGh8thg9NcVFw5P8/Kn6cmp6fKW8FK+AqMWrGkEST9rYcy5RYM
Dn6+qtQIrxD1BqtGAcq2HVhJvWZ6sK7ETjeC746x8SYdM5arP5N9+muEKNnOQ86zHT15Hakmus+a
ayp69dxYGfVPJaN7gCDOr+eOxQMwf2UzWz2iKag3LmG+Sz62zqZy6/ygtJyPkzTvLHAoZUMulhNW
H7gyrw2dXXmEkfvc++43pjPBIE5+55AKL7UkqDiy2g0URkYDvuXfF8R8dqHcTghZliij23PRaLsB
jB4AcDah7I5weqYR3OuAhiwLfaTaLSi5uYDXGuJIfh4qge5yW9jNio/udArExCKRk6x3eLq7cNzm
JUXVKDE92yET3zyX+w6BzLXlDa8BgXdXjj25V5yRCQQYdl4pZ+yd4jwjKb2/rwVNqptajxxb8WdE
1LmVZS7akODAZm1cKab6u1EZ1cnlsV0kFauzoWid1c/bfl5yM2Ybr3++5rG5y91BXYyqZDZtUBf8
TDkxySLYT42+/3mZ2bN9urJ0PsaklgliWuYMkp+/OpbBC2kxHXhHr+cNcdx1FFS3hdELvsuud7DT
/sZKxa6cY61KJW7qXsMEILtDJPCCu6ShTyRpoj7N7kd/nABFUEGltH/2DBeBcGSyWewAgEBcvDWg
sx74wKCLmlpqdJPcFVvvqps/fiNJfXtHohpjyTK8+PNIYUz9b+Ri9gbD9QfjVXNT9YWdkmsCk9LG
qbt0Mtc90FK+dchtWI1zdmkkZK8j5aP2m6uKMHcPMgK70BvOjZnHd/jhGngzgTubxThOahmu8hZW
APX+yAC5q5a5nu7DoSZTrk39Y+shLyrdRF2agJWs4NJoloOqzRXuz2e0lSCmsWwvbbP8nhAg7FO0
gdxbgUsnF65+xqFknsb2l6yq/RRjjeR+DLY28QBHlXeUOWwzsCRASld+iFxuIJJ6GHdaScTbzGo7
h1V2/hVJbFvepg0TQtYAwc4NdFIxGoTzg5JpjlqFthPObgUaa1BXbFViMpTK8kEmY8wQjomIZsQH
3hhoFC1e1p+/NPrtgw2dZmlnBvlcDh1y7UWvZZdv0yx9allxnrTafk0kc0EVc+7nxh3awP7B7gDE
Fe1MFP15kDCyPmUNU2G9sOV9EuvHKITr3+Q2FPCsz/b/oIQVQT8gwZTGnevfhgM7p5O03yeXYc0y
QXJX4iLbirLi8rkk/slzHwztwRGPlflYW/coVBaVkAsH571lIqqm5hGmtuK8JUVmeciNHSHBJogV
0tLzndus2poIeO11rG/q9mYe9P5DF2HuMGqyqSysc2HjctfSg0HIB3Pe4JHEbeYe06qk4hrwMUak
GSDeLr+hDEVTtEdYs2PY/ap7s2C2IgOgHoFtlu4iJEde9YQslWb9SNYke9AQ8yDi9EvdWHfoNte4
s7h5YnHXD967EnKdF3CFpkJpyySwL7VqrgUgEWb4vAor3qV4RYOiA43n2NmCzeUHCqUHsgn57s55
SG5u700nnkE7FnrdpL8N22bh6Vz5sV/d0VTCPmJrjDu68Yr7GscFOLIE/0jD0GVca1i1kTv3foKr
PSSnCFKq4bLZLE02WBO5CFZmrAMDUTvKTc3USRlz+faRIrrLq/9Nlqr4a5aq0G3T0A2Wo5YhDeOv
sbV5VSqvGeKSqXax6hl3ncb5h8S9JDXlfmmNiuUVPziG4gfp/PbTn78WNCRf6h4ymAod/JHp7cEM
SiAHWp6S6GDqWI9s27z59QdFdVv0tD2//Nv/+F953pdfcytI+/5L+Pd//On//LvE8D/9of9G8vgx
+mBtV3w3f40e/9Nf9Ld/6v9cQPnbJ34atB1NFX00AHi/cuCw45xQTrw45FdCaXlP+VcQ/j2noP/2
B+aY9X/+sqi+6o/o7T/9qt+iyvUfDGZ1UzcEjn5Q0YTh9F91w1//A5WMbno2Im6bx9Qma+T3qHL5
w7RRXzmWg7GWdFxiguag6/Cfv1j2D6FbgowCQYrVT2bw76/uT99wXu1vP/83roQL4StN/c9fpJwD
S359MOZ/oqMbktQkExut0JEEkcjzZwSxEXqJ7gKPW4g2+hwrQQxqQCpiB8q5sNF5kTeAVWCOiOa9
WrQTEVWJhs+BJA026NGw7xUlshhvbLIitLxr19HgPSMqe6CSPxUtkXVxd3ZFFtGtJaumnyB8Nydh
hadQs0+V3VyBAbwu+o4ty0TOWpJ8ubHSV603PIC8fLWwKOP6S5HfgkveRw2/j+KzzX2cOxbWaJGA
qLaLbztuGXVqhrUoC+xQGhDa2HLiVV87cllCemPCjMoyKeD7zjGwQFCyHXL5l67V8sfaxIuDXwih
SRSw/EY5sxhMkLYpeaIsarYdOiVWNqgkVJ9/UR2S2K6Fazeq7koUQDni0Q1o3XwJbeR2GFisW7H+
RHTgnV0gvBBTddUxdUHiU18qK/uqfTa4gLD2Vl2+FjWrZTQLqypFSVEXCoYglHOnb48VJYzIpkNj
9M9WJvcjsVALR/dXusZ2tbDvvcI/2GW20lwC0brsnmj3i1vH8Qr/3K6xQsS2pMbJHpv2giNx3GY8
l09eLGpJiUclW3ljeAzRpTkHCzIGDJdUmOisrKiarVEmpWDQNvVBV9yKrtmS0/mr3hrigDXgR7Mm
5DRxT9fj5s4BqCRetQ7VVcFWi8hiVkRJeF8IrvfO6ZDu0N2WUDHRi6oFg1AO/Oy5dfIHjPLIb9Bi
LWSI97LyYjz81lkNEZ1VrvprN+H30AywYy6bj8iBIOK5wOfLGhqPVFA0+/E9zqjYOixHONGhweMv
LNwSWYuFerTm7V2YjtxjjBXrXCUIHqT1EbLqXNSmoTa2R+DcqKpjmZsakCe0lFgrL7IBllkWWAwC
KglvOkcDYwoBZbyPnmHXXcKe5RJAUnoZ9DYtXpxV3DK/FLYki37gWk9qN10VlfEc5thj/Ep9Ix7A
z4CNYQHjED6LGR2jtNibuKiXVelsA9c748jVEMzTNBETc2YE0SyGmfaiqeCrHujWIa8S74pwd1nU
Hk0vj7lRssqUvXqWkbeP7K7Ceu1ZG0bi9TJmXLboJnXqU30fNC2CqFCiBenx+Tn2MZWCiR0V2Eov
J5xNFTiZLEWSjDarx5XdPFDK4xx3TNiJAWtPVx1V56PRdLoXB893O3vrBGTiBbHWUK8wMrFkQQIm
cF6BBMAUFLIOTF2tvCUB5QUOESthBAGV1dzJDPNKl83KltB8q+roVYC82PDGhvRFE+P8PFSQxyYk
XOSVvFSeASrd6mMGI0DUKoLPyJ9RT1mNoKvqcPKgGZsd9u5XJpNHrFKQm+QwbniQ33U5nQzpm1+F
5q0ivzonrDU27jDh53Wq+9putq1Waish0otf5fW5CHmc24G5GuFH5ZnMVvvR1dP3OnHnAwjXXzOR
5TXI4IGAoU9ekUeUuHdTu+VLOpmPReS8O864m6biREjbtNDVwKosP+Rte68B+1yGgY41TMxiLM29
8kDF3vqV+9zZsqd+Me+JsbVRB5X3JWNF/J4oNmBBvjbMlfjkBRzWidvtJPr/lYKqr43WodHJ6fAZ
8wQy4kCrQ7IF3O5FjcF9OSRztAc2wl6v79LKBZXqT+ZeztIKlB7W2hewONCnlG+BmaCoIBN7U8/Y
QpvfU3w1GnxtTy5HuU0i9TyqCSEvfenCDE192RvNq0O6RMOTOPoudNzqma3d3diG77EH46Hr61MU
kp8JmOxZkrW3MIruUPacN16Og64YOmo7LoVZc+gwNYhwuZEJtM5b9k3F9CQdDE+E/OiCDNOhYcJj
dOaWm/adfu/RNED5ZSB1ek3UW5/FqJ7g9SlqjhbuMmfJUj1fwcE8qxhhcyxwgEO1WuWWuPeoglVD
Qa87p2kGaBgFOAryNlZmX6Y7dGYdiAcVrnGWMc+KyAJvDbkqc9/etCQSLZTZr3INV76JXnBTEzTC
m6Lf0LoDyFO9QjLcfsbx/Dd7sVzEjPy5dP372TPGzrEhbMIxYwZq7QsmZgyvmKttxhYxJ1ni5rds
7Hc+18kycrNjoEiblJ2/72RMCgwITt0i04/lGYtJgrTMJnO++zaLnqxByl0EIz/jPKrDxypKnkj8
CA5owV86TWmbVkVNuYgbDQ2bzV+H1OKZsyLZ4RdutqrJfC5P9aSa7k2rtXZttqiIQkyZehl+xNp4
b+T1RfOYK3eyBoauUrUiT6WAdIquRIz2sojb/ZiIq8TQ6W5h0gWBw01oi3SVFjhx/KgJV3rrMw0i
u0QCw+UQsmR4XZksXITTrWG6HCZy7OljMlSy7f1kh5QH3ZVXZUzQGQpa3lPynGkFfslGe+8T79XI
iqceND/UBR17N552+sVv9nFvVPYIalIU0PAIFBeWQJiW2ruu7F9d218HDdcPkl0Y/vMKpPHkozYF
oGLmUW9J3QIfXgh6UQI9irT69EV06wXqsUHwh/6qZ6mtb+MSDlIssBSlingdBrUT3twsqD+RDcQL
QzoPLE9xd7R3TKav8gLPddKv9b5cKFCNdR3Td2v6eUAYsTBUcWPYtG91sosrria/FxdUg6dK8zjs
k3wNTeh2hHwNopwLzE88/LTu2oWGsyB8WUOQ6B1Zyd6VMF4B0b3wmXgn2eZNM/DSqc67Z5u6Q+L4
jqVy37cgERPdQg9XebdeN+dnOI4iiNZgC1tsgmx4qnrnQOTYVRBUO2+24Q/AbBZlBRaIae4tqoB4
kVKu0Qj2+jYd5Z2juIrtCqd5Zft7XPfXZaADXevaL8uweHx8ntwstg9E2m9hA16iiqgI1vI0SMci
LY9dYkOWrKEkDhNauDK9EqNONrVtc+SO50IgTXbHfCEH+91DErCgEI4oPoOnWppkK4a43pzcf5Wl
/ZzwMCIBhkGayR1srye3gjBnmFth9IcoV88Gs1MYyCTwNEgVsh5V0lQGb8iE1t7kPLuiecv6/kCq
6mMp3U8awZF9S5atqXaYJAFN4tYYs62TJd9jieAstd8526OltPt3AEDpqmvrq0G145EsuACvXsSW
Obtys+6MCPFqkt6pNs3XqmiYwE3PFrFMIg0+Jrsqb//1rvC/0fD9XeP4f2cnR5KfJOz07zs5tEzU
Rn9u5H77ol8bOfeHYUmT2YNlSmnZtk5P9msjJ39IejHD82xDCpa7Lj3W742c/UPqAiaha9nCsH52
k783ctYPh00+Zmb6PBil0vvlX2jkXOuvOaW6a9g0hMSL0GcymfhLI9cEQdmyje6pr3GggZNvdqPA
KEqmV332UOTsB/K+V3qBYrFojeg6KTG9OqaoFzp5klTFWIyyEhowXUnIRNTwk60bCGKyFN3GYMgX
aGv0VAGylTGvph3zvPAUlam/AXGI8JqMwcFUh5ibgDWcjcLekgm3lBo2lJVnPcdhmkMAG510vjO/
+t6/TVrkPxkRf/NGV0I/mK6KUrsuS3mL6g+hPppmtMgWDlP6AesQkN6Szy9c4s+AN1e/4KY86EEE
Bjlf0+BuA1oQSo1d6Pcv2iQPdAvrCn58oBXGIjEpmRPMpV0bY9ogUZJChRIbr5S35PN+jSrzYwqH
2yyr902e3EGMXJLhdQwR/SvizjBF4f6EqIc9sLpxKtApjuNcisqjrsrvyIk5SVggaegdZNDwLkL2
puZe0wCDimLliU/etvJDkE2PQPBWtuETHxdgBqhACmmHxqm3BiU6sELEI7wmzd2wU0JbzcnuVu2j
4rKSOiEdpU0T3bGCBZ4cRe2GzPl13Rrpspjj3OoSIXiTKAVRx98OEqh7rd31rKEYn9UvtuxQcUd4
6kxkqkbTsrWBMe2yvwdnN56AfZ80obHOjLHWVOnXpIZDNRblfIgi+8GfCw9De/HwPyBmqxAntPPT
k39WoXPpBQtXhKW3DvrAJWmKxzo19gQksqKdrnBgEU6v9591Zm5Lnd6iKC8ZvCbW2BnWs459oBvo
O6dyh8VYufcY4A5aWV65AckR9nSjOejtIimDtRIdC5ApxUGdT5z0DSE+3M0S5ppOf9mAWsscdRuM
/VeYBx9QmT48X/CodNVxqMebwWgZe/r2tFB8eBeJl1XrScC9HTDWBGFsrFuiY7ZYpuMjLg5idYY+
X2surq5BS40lj+ppyqqjOYgXY7DI3K4Z81JWxpTi1ac7DXBI0KxBQS7eUwK7VuQKLDAfWviN58Qs
AMw6mKi1zIiTwW313rG+aIrqhRTFaqWh60MvOGwRjcGuasTegYUyc2vVQgwaE2BzYKpcQMOoK7l0
0/K7qevNEGqkm3jQe4rHIYWGEzjPOFgQ7ECPRbkSXfnJ8NYII1sF+sBdFELjoEnbkMFcnd1+tOJ5
RWcewjz0931dZEfptLSaYVvujcI7maHx5PcOs+8OR6vpRcdKKL6N7cVI2RmmrUdhxTISLwoy8DW7
uW8s33P8LKqpSr1VlsIfN1/NKSsMvvYzHtnYFYa5aExIK9JMbomsoqb3gpu47ynyVb9244AJbxI8
sbR5IhuPXLy68Zd+rPMVQHAKIDjLukK2mNlduA58khWDIni0rXAPSfGu1MwTHQqu2oGUCVT+pO7q
oFImmRGHhh0mL721U6BohJ64CdGMLIEsZRw3FRru/tKVrL3zkcMlIEQ06D9sktYHpX0z/fqmZogW
TudeywhdiVdGeMpCP4aVkjA1zw5d2Jy9pPdx5ljeFWKhO6DEgFjir0i0913d7KmOnHUimBJ5MV1B
Wdx1onltxvyA3eKa5cuRcUH8zOqk45Hvv1Q0XKFhPTYTc6nQya+KebVqRj2jLNApUT/ukgIyqyGv
+YA+ynA6abmDugzBcuI+xGP84mHoXZoKkqeTXfcGoly/gT3JXAa7mm2HCIh4k4yOczKpKGhqU1xr
ZYQF3H1w/P5Jt8W4dJv6JS60TTzQyYfxeJUaNxp9PsCjfEwIYC1uYllctwYhOcDFIcxhmG/3aV29
W5DPeL4B7fdmdqeZOEhrGIN6Q25Zzn4KQj9EJHQh68lkzax0g7YTW6TIiSvMd12X7riqoLWxhwal
tcFnd2oTfzm0FQJNrXtpi9mgmrWXMIHpGdvod10r22oN1C/PivAdKtRxWXhGbdWvUjqn/ZTAq0ot
MJhF12w0lpTbjoVCbeHj83qUC03hNkvJQN51rIoedTAAvRmHBGERJONuKU0CU6xmnBnTCOioI3aC
cUHRaldiUIeq0l/dKX3oSgJo66SzSd1kRjHB3loNcUVaJ56eNvjAj3HiWgxArNc6CKyezMH2MauD
4RHiH5dBh6VIaC4pzDTZq1gbNFScSNqDWojLmHFKDyUv1yGscsuAt6LW5tjCSehT/TdbPlZqzX3A
0ZkGR8/n5BRswxZWqL+mkuhQhEj4vrg3JReoVHhgeLWgugN1lQc+yKYQarbbtc1V1FQPhZUdk8Hd
uZWOhRqFBkkWDxnpWRx0tiTTIuekzTDmnI3ROE+ivhlqJMNGVnNuOdiTWckeFLmDCwbZ2AIIA991
BjIX3D8p2DDYRugOWNKP1murUEsNMdSW1gAwaHsflTbiJ4abvoDENseI0N8C2MYTNXqP2jAwvOnG
7iHvsJGUsUWMM06/OzGVLY09oMXYKL89Ptbr1tYPcCfoLBOWpo2q7ph/fthCpludXeNGr6DZY5s/
AjbmBrQqDmlbSSaYzkY0lTx4Jop4EcYPjRW9Nn3y6frOB7mE3lJLMfEpOJUHqUfaVlS6hWsc9hMH
AN8mostWBPGmK0orzEu2Nl5XLdq90I6/Sh3vJaNifEvTXeo6EIOGStvmcWpsjbqH/wGRagXc9xIn
gHHRTjw0rXnyUn/cWVnjLu0mfLBNvnEzCGPSYZuZM6QJBfKWSQaplNzYdGYgFTs6kKVSANFcaetr
VptE7PJAw44KtzmDA8qDDrWAwEHRiQIJdFLPOosyWZK5HkJTSfPrcezOQzQ+WDkRdFZqHUMTzUxi
dY/osd90xnDUcqRVJzzf687pL7ABtlLqx6FQVzKu27U1Il3nNt8IMRxjG3qkOxpHNRZbllDYusOC
0DXc5dyJ4KwGHjOUAMO67/pb/N2vOhv4JfDVxyrncHEsPqO2Hr7moyjp5KPXumwKkAz5sa78y0x6
haTn7brJZYQ2jGekNB/TNDxUjUSmlfRM17zuZRrdftMWKWgnpuv7YjD7nW+nh7SVn2aHfLWI4A1Q
o3/RDYA050u4RN886P8LL0UMTJQRRiQxXE3gr4U/UebIEG1v4THYpHVYpHH94li5WliCY9iIvYFv
RUeGsYEyqaN6zkoWNVlSpqgLI4PbzXoG3AeaTOOyxFnGtlyfa//wiHTm7CNyWyF2lEhEHSjBRbSy
G4tYWpfm1RTWagDaite95BLoqprQEYXaZngsK/0tr/UOwNJoXZdtu3Nyl8tgcKDpkR22EBZuwGLO
amIeDd2oZx8rGA8tuoF87SAGb2Q6NticTjyNAuEbG4j4wIo0OEYePYji6CO/g0OeNcwiLJJ6MfjB
jetod7CA9Y2vwTfwMw8oCra50FHX6TgC81DVpsPPBz3gQvJjvXat5CAcsKUY4ZullZUekkJIrLlo
tDXDFoZigghWjpV1445PrlIpQrzpoe21Z1Bbr3ZukkDWPMKbp+Bno65hw3qeEtuDG+vcFmN6KJSd
oYuMj2HRo8AO4pMJstduMG0ENX5W25msrQgY8iOUPkHqjLdhUF5HgPfcNNsMVZFt8C0+llb33EZI
CS1qvFRus8JlT9+M51FhrTHD9DlFv7Wih9s2qBGXynJJouuw62VxQ2KS9I6FNr3wOYo5rUICJ5v3
dNIuI7v+RZEpvHs6KewmORa+aF8S8puXTk0GLk0T8M4q+C7Zx3OaDJ8yT/bZaPe7wXRIu7cx4vl6
umlU6KBpn2iNbBhlRejemW0bHFIYyRhMCUTMyXlfsONntY7jdhONVbkdTRnhbUI6b2fEdjbMc1cg
Bda51jwFBHQ07AkXYSS/PRJplxkn3Bo279MY9W84QN9hDtz7I+cfveuJDcF+Tm5ZJhnP14Sejk1Y
xUxMCw59Gk64dcBC//9hh+t4uvlfrq2PbyjRu7+srX/7qt/W1sYPlsy65VkeEwXBafD7tMPQf5i6
p7MutoTF3nj+P/0x7bBQ8luOI3D0gldlnf7HtIMZmyk9KG66JV3H/lemHfY8u/mPa2t26dgbeQ1S
NwxD4Fb689o6aMYpl7VmAq9KcHgTF5jj9oJ2mAM6o/EOz+Rz92f88sMuzdro0MKo2AyDzK46PXjq
QHQuJ6ArTByiVTEBVOYRb8G1tFctnlqm77G6HmFAN7L6qPzuggF4RWN05UzixAP+YHaq27mEaLFq
kQ+OF5T4qaD6ooyDWyPGL6fgJgxb2gQCfBdZb3xB1Hi1NBxxeQkScrTfZR0fJtP9Urr2olnJ0aKa
5GAUqIsqAn3L+o5xFCeAEx0dHSIVzYjjtDQ6SOjdnA9q/+5npPCU8K2PWR/PiFN3k6viqqXOAMjU
xhdZBOoUuC1phgkYCBq24yBoFgLsnhnQ/QDn+wy3HBWnDwo+gAshYoB0wr3axVuYc0h70uKz6cHT
MpbtWWdxdRKUpqirwcvluOu8V6suXBTNrJeUnIPX3E+95e73wTwloeNuIpuUqcGKrqcy82GycpWS
gSvJ9IiJdSRNdq0QD2+tQQfIVFMraqLhqjM1JkQ4XMg/m1WG1sbX1WdFkxQnU3Y3RNaXWxGhMkT7
MlYESXV7U3e2rluykxcHpEYpWGEsEXGcI7UNOFizsmQCU3DWeaXmb82ywL6QEbxteiHXFtZ9WGqA
lfF3MeWGAlwARJWF/w7/csDcyaI167vx4mRIGSixxTxiiNKlViLXTvImP4QdeYh2GhorLSuCnZFO
QFzwWC8JUoqu3AJRRRmb7wSsgG8cW8y548DsZPRIEVFaBwoqra9EKcHyWFyiOQuxDfIuunYD817S
UTLxepdmEHhfFm4Fr2EZ5WBD8OYtriqyE7ok9Ks+AI4Z8MhDTengF8ELqr57m7p/gffnyZuGfWLk
rBZMZ+UOob1URaKBxrHjdVm7bwkxCajmA3SeMdAf4sf0b1Mrz6yL3L1Nyc5W2c/XwUBNBTaDLX7o
B2vg41zdCqM0+N6jn2IFw1hLUDnrlYC2a8taGa+uw1rY8Ujf0cYbIHzXuI+5+5yHCNU1kzXraGZo
/1MA5vjOIc2EitY2RtaK2DUA7UpjVY/hh00uaEch6eJF6GVwRmnzMil0AE3ibDEAHEFEAnwoy1vM
EpwPODSDllKptJKbVIC+65M4+Sai7bbGd4N0myDjq9oT616zwRR4TcOyCwZ6z0Bm0D41fM8sUvyH
knw9+vvcZ/0l3gPJXAUFPlr2eribLPmFpBMfgZY8Eqs2Iz8C1n91R0+xmrmX7KRGY6v8Jl2F/Wgs
ynLujSJ2u5BUx1XkTuHKG5Gn8m9nyNHNO50yLwh7IJY9nkU0BX+W54K8U2fEntWD8MljF6OMpr1J
iwpeIkA0jP7TH9o1OAtvBhqTYMwSphjtYzxRCKGFvyCn6Glhm7fCqRhRGEupo6zO2vYQ2EwwdAmY
qq6OKiOPxCYXuZDBabTTDRbZz8TowDbg8aqq7FkLm8+qtL+01GLEY4h7p8ogfsjmhLpyToWI7oBh
PIGOI5M6M2/pMhEszJIZtJykfxX8NgpSD1VNibomm2U2lZeOy15A4ECBE9PmXsaU5KZqlucgW+rX
Cfq/NR75/JEx9YuWkq03y3q60ek/1U+9z6z8iWYNELDrFUB4WCz5SI87K4UsJEPDrB0K1dSvfMTY
OL0J4wu/UOck0LtQHBWMgdeIxF99vXuozRiveB1+Mas7BCafCT2sr00+rORcnXxfo+iuTjUCJ8QG
qzqAGOQjfcqRQIVIoUJfuw8H7xmBZLumTL2tjP6ms3r8ycOeXgUo7ayrQpuRI5C2wUogurJm9VWv
MyqjFuS7gqQBHQtsPsRauEnLW8PqGNaZfb9kiXRL2MG1XpjODqxPfmhnBgm5nN+SQG5o6/6EssW4
dz1Yr72hoI5CrxLaMerKd9CfV1j8dhivxMKImX8Nw1m34rPPwGaRVtZX0yBi8QCQz96N69IlBKPW
QezlTU+rZhqnSYVf6egR6jZ0yyi37sOmwm6bdDeFgCjMfr0BrVneGy7zOLsGsG80aoWhyDm3Yu6x
IILe667p4lsiPoLAjGNWM7LRrdnSbYNY9LJtFNF/JKZ9ili+F75zQ1Owrqk8Kxnf2S3Q9TTcsKb5
DulOed3EgTLE4C+z54kggXJecYqBF+6aaNrmcwGsXPbFZeVCfZrjhpROcpXXA/8pmG1Sg7yVY4q+
gztl50FaZajH2aME6RlinoHryNDIRGTeJpa1QaZu08Ol5or2V6k3br0yfW5plZY2UShs5NHTNmrg
EOnhfLFpYk9KjBUK0fNYdJupI7bGkhvyEXZZzfkEnuw5cgSfT6YxWl27PM7etO0VeQjpCMAyJpzb
rASHjEUSDSEHGLTnJAW83Yi+axNhgopQzQ/0p6MWwskR1htk+6tokgAxFOSzHmwaJTcDc42Z2RpD
e9s9MFNPNp4r1p70n2iph2URTtPGTjNQh5VzDqS7T5WxrakEIFthZtfzfqlmP9mEHNkrumJrIbdY
6j7mB/5bx0m5jWy/v0pkcKdHrPydYEJMiALZ9ouZIs2FS0vpVApDfJm2VyZsnYNAEr7I/NiA6ji1
W/YNpGW05mEygFZluDt3/883BAbFugeB/ecb8XdC1ugrTf/UEPzxVb/vP03hUWm7juC5tJFv/d4R
OD9c1wAxTzKg8ECzWKwe/+gIHFu6Ni0E/5m3p390BPYPhHY6gwCPmbUU/1JDwDThzw0BOlZdWI6O
CtVEa2V6s8714+0W9huyV+MfuoVZwp+Z4AwQ3B3eTeBeUw19L/kU5pFrzdkNrDJ2iHmonaTKyekb
Sjb5pC2gnrsRxqTvxZR7K1vLnuqmvncQK60CYEB4QNNV7brYusMSX3cHsVcPo+risS5xspFB7RSA
79H0h5ypw7VekVHims6wNCytu7aov9bh4Dv7vAW33TT2VgJ/64N6n9jiuplH3GP4pGa5fwFOXPco
Jxw3vq+a/MG0+VUnbqy9SqNritp118fE1EzPhskiAD0cuzRRq4Udw5wL6c4IWhi1lZTlp0nxQY57
vZc+52lbMH3KfHEzBOpoJNkpiCB59jqmHQvaa2t2e6WZX302PaWGAi5KxljsHeqJmo3wEz0H2jTW
DLulfYWI4x4yR7x0IgZKRtjUmDxZw3Tca+h/w8+I7BQow9Yu0dTZ64bvcSB+ok7up05LlyU++ZR4
+DopX0ff29cGg8SkKS5mwV5xXgJyWm5BHYFLyq0r9s9r14ZK1DJ6CCLzOZHORUyASTtruDgKtwiB
1ZPDe9SQLuvRQlR+ccRStXYiiw1oVz1hE2zWVVOR9tSZK4QZ9ygw4XAk1CJVdVC2ceG9e8y0Fi9C
R1KFoRG75Pn9qzMm4yaL6vSmYcMHKoXds842Aax5tR6gPm+aRHNWvUUjUfdkGTh93e6kAczDclia
RF1/7jhot6JoT2MEyU5ze+ITo4KpW98ecpqBFePaBzcg66rw8jO2G2dbBNqdkxtf02TznBj2k2FW
L2EXYepkR7Ma1filzUFteFSugQa6gLaDM+YnDQZJ8qpZEQjKIH1zmyFdelXV7f1EPwcNdrWAgOuM
0IWV6JjdxCHnqzuP//PWv1Zj950QE7IMJvvJzmSw9DovWLj4HRda67lcxOwUIJCgr+bWubADJt4t
rAhb+bmGMFhIkC56F/xcUQBq+nf2zmy5cSTLtj90UQY45sfmTIqiKGoMvsAkRgjz6Ji/vpdHdnVn
RJVlWj/3faqyylSJhBzux8/Ze+3x1WBsweRr6YIc3SZMNaqWqfTo2XRWx63fDKe4JZNQV4iZRrfn
e7Mk+s51CxIrGmjSqeEynYZ5gim22aX6us9C/1xbVrD+P7/z42DwIWr/1cb/H9kPKT+Yy/+Li+GP
n/xj8/f/IQzTx8SAQFy32M3/W/yCLIaajL6OICxDt3WXf/I/mz8eGcunRSN+Nn34R//TDrIc5DQu
p4Npqf3/f9MOwpfx6+5PO0gI3XGVY8KzcFSodtGfdv+oaiDexZhrM7j5C+mPe5hIq6in060F8dtU
sYtqRruvAvA9rkjONikzJqLL1VSiAjSmw9CZx7IKPtuyfsla1VQdtROkAaZ+JskeFcyone8yVzJA
cA3zQNYcDiViIS1Gy4XWbUI3MlclFqdFTnJCV1uALJ3so5zr72nPLa+xkX+4xnhrgaNC9PEvOq5X
WtflPh+8k8achJ08uoOeNu7LwLy1uXyxRu0HFe3ZdMU6tvR3YGmPGqEBk1Zv5sl5o0Gg6Fprqr2D
HTdvYxp/dX51ilKgeBpZJbDdyYIZsVM3CU7feRV6EXVoUbyPWrGnr4FpO7Aect86FmAObNVsMUca
+KHhM12Rt54oakcwT43y/Aln76kNtAc9J2OvbAlaoH+RL/wgxNweG8tKkExZuelVOtbjWNGdAbC0
wOkAyCNgVpdYBle6MXisZ/uTJi8xOjEzRSMoje0wdTc3ANnYGS1iTvo8QTlDAgPhvZxMauEeuUhi
z/3Ci1GtLAaMZoRlFBst0a+AibIFmtF0J2YBCjcfdhJMfy2hmBVLrengAWX6cUjqfpmZVPDc730C
4N7bApuwK53NUBUbNx4Y3bLdC6Ne23pJgGHlXOe48xc+0MVFX8DQ9STYazPfGDM5IoMjYbrN2QfV
B4BvEcilZhZwOpn5NHr+WVTJyU5SBKVBvacT9WJMJWDPOVokNsOZSLT3pUiiNcr6YUHDZguz/rG0
ouiH3llnMBgEHw42Av/QRJ/Qd4/8vksHQnAZklPFRY2RKHJc9KlD9mz4hfdAr5JrecaUgOezbNLu
mqYaGTo+UJQJmTSeiHjnjoyQpq55wvVxpQ0WLsoEdp1o6VJ1kUOoWuF9NkabQwVlVlONGClyWjgr
UkZbrlrRLYRRBh1fX3O+QBVtgk/dDV/pDe+RSmxNqXfrNjYOsZEvtXJoaVkkwyLWq0sw0NOajPlO
tOFHFnQUJhhbiHf4rnqykBHHF6TwP8oUOF1ZE0mTD8w7g06/NeSw7xJt32L0WHGhsZ76HEVNOwhz
EZGgRcyd+aZxGWJMajSbUQaPdghoCIMyHVmn8zlwEiI4usxdWLWTX+Rg1vCF0U6T29bjMLHDHTyo
E/Tpt0JUM7MTrVpnA9dk3t2RvElRrqyyNfZu2z/0s7E2uFKtzCZ6CEpB3J+JANSN3t0xoJqxP/qJ
bJcpYIafBmDmMoZSjkotNKT23lIabCBrvvemsXXMCZt/CvgUyKm6Fl9zCAhLHWDDsm2scEOJIHdT
ZBxM23nnqs6n6D6HDvQrWRB75nJERcRAZzTaM3PBAI9bete3XKrs5C7JurXU2wwUOEd5EBAs2vmo
2FojeZo83CElFEPopT1zT62jgR1XLLX8mQy/Ozn3L4yqHmxoDSR5GZuCBOql28gJnjHxbFV2NjT7
+xBbH3C4XqeQPiCsh5tV0Eeyyuq+a9OLU7N15r1Hl6CmKZSlG6rTdYAdHYKYvO/HHMa+9jLGSGhi
rY/29PRXhRd8eqjFMjfeRaixay8nKyrovzmVf1+ZE5bVptsCw8Av462hxstFNtj7JJ93lpEyrnM2
sGyY9FvgxYb6EonpaAfmJgZ4tkfVR7NtqG41mWo1yMrOwximT89QiUFmufXSjzCF43+6ap1xyNEO
hMwKsyl88Ik/b03R0E0OmKLXZNfoWzKimGbb9MKHptnFxkRwT54u/aH6VtShWCajdtEH+1thxs7S
SaKnTngvtI5p2Lv0UcoIg2ID/65wPKw9qBGQaHCJxt6yDUjhWLW8/ckcMAXPEG9bVnOc7Al2kAuu
U6dzZHDRR4/enNyAvISpHm5dC//HKlEsgb4C4rwWPd1iXCVY+B8ALGA7xlqTxe4d8/ulpoVsAZH9
bJTDtzqsSBgyIcpGnUPUtG7/mBOiLhKz2AFru40ecTEprXyz1T9z2i0gWhI2L/wn7ZA/FWF759XR
sdeYv4Iyf8I64W6NVBVvkfWFHhoxJGwSL7LRQ+QY62r9lcCxH8iorrUOVcU3MJUwAYxmqa90WOyw
NH10em6yiQowP6C+aIMUEz1zjRYeLQwDirtALrEKocUxLgfxakgAdantXNJwupQkwROtDS251t/q
iMIf1sNp5m6zHj38i37sXEN6iIThQvmEVzbX/sPclLtoiAGUk8e+sQP7RgLvuAyi8jjE8tWbuH+5
gKpI/guOHVp8VBFVTIOVfMFUoyFb7e2cTI7Iehh1hPfQ4jllIHU4ho8SFZLVVIOAF9qlQOiC1AJ3
Q8CgnvkN3jeGORMj7pgoiYV0R2QrjeJ4bbM0enAaAI56eR/2qDR9ZVsZ5nVqkL3ai1MTQuIFP4aF
49LX5dErVCkAFqyz5VbMABStDKgaaaRYJInSc7qtFfgLU4ivBOc/9JZiy237exJPD7RpV0UsHmar
PQ7tDM3ZBt1BCYabhSoKoE14sCv7rgqtJ5cmlwirL0G3fyztT/Cgqyyuz1EjdWCbZrBqRlJMw7GX
+9AS8QPIXO3QezCmx2m0gO/z7ya9vkxbOk4tXWGcQREpo3h3zYPh69BWhxB7SMPpR/QyvMG2eg0C
65hwzY1Jdid+AjWf1b4WSgnno56HMT8tRyWS6/o7C9Ec3eKYJZXAV8N3OAoTBrWH6okl/UgAzKZv
uPLMaJrXJT0ncgTauyKY4rWu8U66vklWhFWTZ1Lz1eicC+MDbfRRDKZgj5/fKjQCiIZUEZHkSy+f
91oW35USg5Rlx9e0G911XvdEcChrbeqDPXBzH2S9wWDGlJfYyXe56xTLimAbZMdb2YBVJ3lwIQ24
MG7/pHKACBpG/6l1H4aTUteM8psHW4feAdG5swt5vqO+AC9cLCfhg2XqOcKzEfWoiYEbTK/HXa6y
6coNN+EY5yAc3p2SZvPgumvd1ta20T3i+v/uO+isZN+9UMmP0DCwFI2GdI69Ke/iIvcWnaj2Igge
gPEc0q44GqqVUdGpnMH7UvZ137W0+J5a6d6uBzBBqRKnJyd3CC9MjXYEHlBD+HJjN/MTjdJ7OXXH
KCOSj4yxIwcS0SJ5RaAt1Mm+ch9QFcOY0shBivCEIrgiQLb1YsZ9rCECzMDns5suYWMSRFTLu1aH
19qWR1BV30Cr7HDbhMxzkoNrSOizvLQBUqEJEykGunFRMfFaeHW2z1xyVIOBsI7kDoHaoYQzi3+c
pEAtu8x28VL76d7QgkMFf5RK0vusBi7ElchObhG+B2HzoySYkAKZYCuhsTZ0ux9WUd4+uGnwTR85
+GZds1ZpFpH0M4sjLG78sUyGmDTdeAcArDQELCCGzRaVZH83xzevJ1WRUUZiJG8k3G4Kx3oofEid
FeXwcvIIbUkL19oUo5RbbzRZAn0IvlB1rxFrXnDzBjugXOG+BnpCW+gjw4S7IDz+PhiLoxvqFQQK
UrJdZIiI2ZkJmyYUIA3FcRXE30aXRMBIx3s7RaC7uY1PnGsMzpuoenHhVK2SCTegUdcEFGfFTqTz
xhnyhyhXTqHmze1nbRF4HdnGwqRVnPgfXJ2AoDVbUqi6TUCZutTc6llHScqjTs+M/zcheKa2YtvV
coR1Yyx7tHbto4y1vZlaW2QO3loz0dIMWbnJIIshBEuOfUh4V5gRSgHWBbMCuhWvJx4gRyyIRCg1
yIIsCARASc0sEkvA2BHlHGLwWTqMechjsMUaWSXcR0AM7RycgX1vaVxfqfxYQ33zXpH6izN479jF
Ltd9SIYxPAqumXQm2MbtlSvlS23P1UoLvXLVWeV7hih9I8Zx28/uG5bpCw0fLqD4a9msqHJ61Li1
g+cg7NdzYoVrx5dbV+SHWed1CgV3Ucji2SJti2GBFoEjn9C2CpbUlrvY0kwm6kOCH8wY2BdzNbkC
lGQy6LMZrqQjp2dHWA6kx6dgZvOeB7zCBC3dBzO5fW5wsqJR3Ke2fMff+mjMzb3TDYdQI239/+W9
FQaWmnr2VY4r0oIs7CuTYu02i//fhqENYzh/2X//D9nGv5qP/utH/tl8tw0TKZuPDcFG7UL/4w/v
keq9mw5dHo9OuqH75i/tF36Gf9ey6Yk4+p9779Y/bIORgG7SxodvTjvnf+E9stVX+U2NIxiSC5fO
O9o/OvG/tl86ISboisa0aDSube6ku0uL1TjkAOgtINjMxa+EsIXQP1m6DK94X9kOF7pa2H1RsiNX
O0tMO/QolLTxQI5S/lRW6cEevE+7zHejekvQNxsk+QwXRlZvwpm2FarsLQaJcyIGfxlFM1NCXjt8
nyopBeEn7+PAoBBQ8crp8l2YmtDdfOr14R0Pz6dlc6EvjOw+DpzHdJqSE1PhfeLPh3KwPzJvkHt9
wvAtOtgrVLDVMq7A8JED6a/8nxuKYMpYz4iCawVcGth3ChNulUZ6CHLKTWixNZVqkyJLYx+59Xlw
BkIc8RYkOc5++XNrK82dwdZQBfl5VpsfIJxnX22HBeOHrbLk01x6IXv1A6UWk1765RtHbadp3b0R
roT0N30w2W+RHO2ipgthTbIV4+twVn3VvJgGVOzcsKYlW6G9DtUmzq26J9EGxWsWyI/Ew+3fKW6b
AwbLY6CwJKCGzHlOhtjWjpWgiOunimFo8hQH5BuF8RzsSGwlZYtsj5DK7MS0nKfU9/5Gb3VrE3cU
DLU6nEp1TJWcV541E42SYNxOVrKgHOVcg9qIhhsQQa2OvN4hpj7Puxu/0V+6NniLoRLH1ODcVEem
oQ5PTXe/gcaC/WcMK1MdsFY3FHfQTb40Dl+s8O/tUJxqdSozqPys1TktOLDjBmI2BzjsykuiTvTQ
qQg7kAcT8CU6caRWFXecbO/HQC1BUDHNVPVBT6EQpeG9R+HQZtmBoRNnlQ9yjNIiTeqjbXprggHv
RlV71JHgRmkwQ/ZVZQJebwtrb1tTssRl8lDZAQUOhzLMRZPSBnMP3SxV7ViUPbGqf0AuH4n1u8ej
8kSm5EYrGaf4kdxhDb3oVXYiOGyAiDASUp7vw6z43lJsYdf5ckfRraoWIBX1mNM7hFYEDz11WqIK
tqTp7iA9OUcrIjDKoRu6aKnvAlXo4Sr97uvycaYCLC2HwychTm5u301qxCrqbmFtM7SieEwS5u00
YMQeLpjS0tvVsuFOsKxU4dmLBgkapWhqUa2bVKfjoA0rACIfqUuwS04Fm4TTU0tFq6nStqXGJRaW
G874WqjiN6IKdqiG8yF48lR57OWTWAilgoA+Oi31vHHXNvV0pQrrMEdURdyaVXP17VTxbRAknVGN
m6osN5rwvqJOH4nTmKnbFZ/CU4V8SgANUlqL4r7o7ypV7uuq8G9QTODUNjZpZzwy9bcWzBxrKGMO
YIsunz5rrDjjOBwl1hw3a646Vh03JlABhcPdWEMUBGYFll4+Q9v/UWHzobp+ikd8P4FyAA1YgUos
QQnWoIk8SChiaG1c5RsyLcw62RQvZq//mrAWOViM5qa9TcpzNGA+clusJKI755iSlEIBLCclkd7C
7NFgP5RYmOohAGHRp2+RYmu4BbZ74oBg2f70PqXiJOlYt9SBXPtecEmi8UngPLTKOVUpD1Wdxlua
qmjSlL8qitgt2ADfQtt/dZUHq5gB5cbYsgw/fiTGDBs3hq0KTQpCOVoufTkda0xdYCGhvVb82WoM
X0QzfTTKARaF2g6oxpeD+sf2HYqy/DyMYGd0ZR5DLHHGVL4WuMpSSZiKr4xmcZfNP4izGI6h8qRp
c2Me9DnCqEaqVvMwQcvbWNjYtBk/m1TOts6cPyYZxHeG5teLGPvbhA1uwA6X6/lrMsPZ9/21xC4n
ZfGFdQOFHD66WjnqkKTwV1cuu34aUKL4LPWKZx10CNDmFsGghTsP18G3DrFmgW2vxn2J+gsnn4ml
z1LePljzKcYM66kU1WsYkAIh1SV4srWTNTjfvaZ4aXSyldgouB8L/xqF/iJCRoiQvyfru/DWE+Cy
FWKYq5+nJ8T4yas1MaV11mmQfkQFyLa0754LA7fWFD7xtN7nmUt4pb+FY/1lddp3YDr1xiwLTHga
PfNOB38ni/rO8YMjaQz3hinRyXX3He4lqU986q64s9P60GTj69hnuooZXIt0PM1NdpW5vJI7t/a0
nP6N1169tkWzZQVbCLXftDB7daqBPhp/ZGSBWzODQc7zWIqkaAgcNzf0Y+NF7RI3qPmzUlvGFZEN
OX4NaNnCB1MEnvKbZ9GwZhiFbZWf9fqtN83GqtHDb00A1UHoq5RutjUMR8oikC28K3qE2Qc4Hnxx
HFUx7d98sMDg02smzrRY0pjeVBN9zLZi1SpDlYbCls4+pJ1prIEODfV6LNB0FWV3Y+cCRiCOgibS
FtPQSiMevteNFloIt5tydJN9M5c3JPdE5GBYXXQDbp6sFgfMLWfNoGQYY/yZQ0U32lLZu4PUXwkm
f0hhZix9N32GzACcvWfQGxjvcDs+J8bAhlSpnEiptBGfAfMHInXshdmxLSFw5j3WzPda2LceJHzS
JPu+RPAZVEfHyb+m1BFMP0yDY2R8ZqizEYhoVoaaIRg2LWqfb9dExW4agvexdNcB8XrkWRTPha19
hdqMEC2JyVRw/k/OVX8tzhGa+M5fjVWfPprvP8LiF0UN0pk/fuyfM1XGqIDcbCFM9howAf8s6pmp
moZFze77FoDBX8hwxj+w9is9j8nQ1YAT9N8zVdP7B3nhwkGk49i+QdT4/6aoN5SC/k9gOH6FZRio
VLAxWpAOvd9q+pIUEZQEoeSSmX4BBzqnMV1oit5L6WZg9aGQD9YPZemU1DsAf4cz7ZzSLK5JSnpx
mZ//9PzOf/zmP6PqEPT8u08ExwFIHRNow/hN4sMAVeOaqhr90/DmWtQSaY2jE2BaLwBAgoddkRgP
ITXbDHF2zWPcapCaVJZufnXMRz1JHjRXvqUxuAEmsbCvjPSaFcqcyqXd9/rLRMifM4SbXvOfCYwA
4bGx6njlqI6bF8vD1PJVRZRf55T/gmEFQYo5Xqa8PdieDV+82afIK7DiXGsRfll+diLZ98aTwmh3
GZsIAJXdXUZSATFiPidzuJ37/gTMhrBRjFig14pz53YXaSQ3P2YOqzJ3qjPu9ngR0AmKAu/Zroqz
bRZ4rNsLEYD3XfdRzwcJ1o7Rn4fP13SLa9hFN06gk1sV1zLMrvRdipT5X+hrr+GwctJ41TUfAzZC
rUrRY7D5ohYfBoaiNtpYa49VM++Ta1+1KxxaK1/oA+waSefBi14oCTxkJnZWo/uuyG0krRgkArr3
KXzXFcw9DB9DAN7x2BxQgGYie7Tq5Jrzl8ub5BT7Ccxi7T7h+uT5W0RdJ6aYPCB0HtL3zx3LrEJs
tZQsvNBHSySZWtrlvWXi8JtoYqd6ghRZfXLPfa5mJFlZRzrtgFcp9M6aqaNwztKTR687Z6juWhJF
ZyPWQq57Cy4rSeCLqEgePG5NowMDo622TdK/1fVwCRy3xZsLR8Z/clGecigC1O/f0Do8NzrADE0+
IOR+nYf0+jeL/F9u0r7jurpwELEZMEH033wtEqadpL8K7oz8AQqwha6pJmkHAifPIN1kXzxz7Amg
CZI6XkeV9sPM9q1vXEWbZKu//jTOb6I69gByJEzT8j0LgQUSv1/v9Q5q2DBJ9W5R8Hezu+HSmtrS
Jnc4IOPAHYJtkfePsza8GWl5rYBmLQzCu4rqQVDRBsJ/Z1p6KKNDOSUvxHE/c8M8iTjj+sEMklHZ
YuA9i5z2EtgDnVXcnfhyF4iQSLSVcCF5IfKIMqyOy7ORYkmZzB+ak92lFa9nF8K6Cld14nK0m4wn
STLNte9VNbxBiD0ZBb2FOC1XZIZyvX6uTZwWGavU5jP1lfEItWoxiuxqLaYs3qa6vJqDp+CyJ9IE
Pnsjv/310xT/4llST5M+jOeglfFdk/3+zyIVEiToN84If6UMmWQNb4k7vI2ivDoyvzKuWXc/XFs+
/XzX64b9xZI8xhBpcs1kMxzDm1/Lwxjmx2yw6IiwHU/VWiV2/PUHddWf9det30M9SHPIsH2aOvpv
ahryUEIwHtih/JmmOrRN0o4C6AblVd09i9beJeQIJWN6UudCnK+DsXpuc22t5/kX8PsLArFzOO5M
/tRyTk8mG5YVZqdSs3/k+i4Wm0YF5Pi50S8F3kNl2DwQ83Ot9PLa2KSYWO2hnVKMV+aOIexlqsZL
RKyb8PLjOObPfsgtkMzTpiuuVsYqMQqNeTVGHSk2I5txN9Rn4PJfbVIcwRS/kfDzrPXfRYDs2Ayi
k8bWUHjpKQKn1s35WZjh7ee60Kw7twSVwZlHICGaDLbJmniYjmI78IsrTLRd5IA1YCqrd1suPie1
YmZ3LRguZzDZJxQef4MaNv7tHwQrnsfZzgryftsVODeGVJv4g3QhJJA+9p8r0pIsnFhFXpkLfEXW
Ek3jkei3q8W8dNC8E7bRVT3qr3NkZtR9mAdkf6cP5brmoQGq/PrrRfNv6gXPFNQJNl1IoMrK+/fn
1Z2WBGJAMQAi41QfJo4UaDqm82mmybPaQ428v4hEnS/dPQyuS5zitApRpHIaaIbxX13kP9TL/65a
+NdigY8DxQ9BmMN/emqj/ZMiLPETVx9phqAFYhJjp4+B0dF0RxOTh0reJMp3K+1Wgynf8rby/mbn
/Ck3/v0VsujYqs6rxdv029PokBSJAhv6IhoYwfrEMJrVGd7mWzSgxco57qeKydI8XAh5uWLUZrzO
B/Xt7uBoEk+59pB13SmKqTBoKKJ7Rv9Vb4MoP0pXMnkC9DSFRAZY4uZa9b01fYsNcD5t8uXk5bnS
klPlBut0Tm7tZO0C1nvSBY+jA2q2Wydy/HmAcgSv26y42rZ8LMt0m6NgySI2p04ekik7E9Wyxof9
XIXVNk2Q10kRHXGEbrW0eg4CQlit/qGdYL22lQaWDrZSO27VSzWHzWZwp4coLM8kap46fz80165p
fzC6qtLstXRQRoFMVMtW1ihwc/cZ48IuycZL6KXHkEIntnEmqlKscQGXF0hn/KfCr7Z48AcQQcVZ
+N0ltwgP5WuHMj5VkbOb9IBWHF9XmE91Xf7NH/ZfhIYIHanUcbiiX3Rxu/66rPysGNAUYfVSOfVE
RnApZr/ybP3Bc9qnwSew4q/fK2W0/X0zNtHWU4gL3SZl+bffCBSvHaDNdEx0MIKJXp6w55z81Nnx
ki30lAZG5z03Qfw4IbbBlIcDK5bdW9eU3/BQm4vUkC+oayE+JuRfT8SkUKzPAw3RDS4sPH7MYpdD
PZ/7zvu7jevfPC4THanLcSK4xqi5xZ/fQt0rPA2EA5uC7983lfsdyDA2D6Pf9gJVli2IACXpjX6B
WuhJfjCi6t4OGOcKd6f5rwaLazmm5bluOP3/+sk6v99wSHPUXcHghGPZo+b67ZhrXQPKhKukzGAQ
JhufU/ha4JBfDpF9thTsIPDVFDS50DKFW9lybfDG4J30nY3N6UJOjfYZBPlRS6PX/NrxHahGdX3Z
zdOBNjx5dl667wledhJ6PIYl7GXf9W9zGG196b0N04g7smFZVy6JXJbPQIQtSUMzAOwkueWDVlKP
FMcgISW7RVsw41ZsOO7cOqGZI+Vb7IdfajmUNX/QvKMcThKuIz1TFg0BrC04LvRc+xQRJe7YU1wl
jf8I9eWd9i2tOBsFURhV24RiPpbFdfKp8ju3/2jBqf3N80aU+3sFhHyYi66NIBhYnaB//utyANwQ
IT6hoAPftJWczfPgKqtvQRng7Ln5pP5TFGc3W//Qi+k+L7m/yOA5Ri9Tzu0mc7k/4Zuyme0MRvqV
NP2FLqAPPJT7FoOmVVO7363HujJf3M58748yohXTpg5s8THDYeeYF3XDSv3s7PGHMzmVFvGJIFcz
qu+5SS6N4LtjVHdh/q6Dz2I4LKyF09n20hggHaXpqo+8z3wc2mXAsVVujKQHy+HZJ12P5/0uKQiK
d2rtFrlcEyiwMlqiAlhYQmPHGR9MmTfLyY2KZUItShdMmZgSWsT9CPR0kI3J5lbjCy3nvZEODA8y
yQRXEruAGFCsk+kJGhsO0tFnOuKJGEM3UQp9VUabOtJxj8m52KJmuY+dhpQ4rMN8jfm+bioCf5hx
j917oQG+JLALT1qZPpsp9BPoGO3arXK50rIHuwrjTe8QOOs4PvAMG5zoZNDxjf0neOFylfR84PnN
dVzigBW0CUjSvJHM8wR54SuiPU3MfNnW7AU/GuHPwAOEfbv2NTqX1aXMvPRAR/oxkcQSCUggx4S/
KLKH9OAU9l1mQTeOhfbiuFCgnfpNbbPqZJNdc2k1NgJVPHuBxtquZqbt8UNnc5mwNO6whqonnXZ+
Axl0EWl2tfviGE7mbihNiVa2uOasvUFN4Jqhu6jTTyuCx6bnAg5MZpHUuPaF3aNM9pF2Gsu66g/k
onEJSdsDQU1w3cfkS5sjnJgEj2c+/opj2zN3IP3LAz7HK8iF2ErVrKNLb+VsYTF9QUqH6EuoDIII
mTiryotvuWavAZIcTPCCWHTjJa4RtMasTN3kphLF8a3G4oyye9mZaDTQ6KIe/AiEPAw2m75l75Bm
36TgxDdTYkOGi+7EN4uLs9fnF3URZ4h5YdR6mS2YWUjiCBXVF1pbPdhlsSKkC3iKll2nJr6OffIV
mehGcnsCuJrBGwVFk5H5iOzyMe+6C4pqwAC3LH3hA4PlAw/P5ADFVo7CoxWLWvfI5IOZPWsbfQAg
oysCmZdDHB7hQXf9M9j1K7Io7uaodCEyAgVK+ARVeusQvfAeXaMBzHDI/VBnhrm2Sx0dleGq6/BR
XcMTF5ge+g+qhtr0nnPZv6mGij7dohwp6zx6DCuoCtwy+cIT/5y/+QEkPJk/i6F/m8Zim5oouGoK
CmkE+zQlf9vt36A07zA+7KZs+Egcou4iaCTxDeLVBekerAPCFud0T/910XMaqf8tKdo3Vf47k/ec
lc3BtOJt1H4bjPDoet3VgHTclzPDH9pJbjZcctXC8VpzPUT6UZczCVYZTz80u4ujg46ZGP9o0Z7l
RI9r0ep0uglFA0iArsZ/Tuf6uVp1o/cc5s5SfVzEK7wz5JBB3eG0j5qDXUxv9uC+NHOHBpQNXzNo
xDQtwDxMR322Uk8Mmf2lCP1n1SFLo+KYxcljjzGHzb+MKBbL4Jns4F2Yo41Wt/4Sqn9r/IhxL6vf
6uHr7AiMVb0VFlKi6YC5NBbUUx32d3lMKFSLa9nZAvWJF4VfXlXBNkwZV7FplZE21XBPjLlBJeVw
AYKxBOR+yZz83Mnk1rv3hcDZagYuEe7cacLi3YjyM7iZmyqgaTJeqPULLPXmuY24HTeuRnaRI5Ht
1vz/5pNH/hzPT9CSY0N4woNr34keCg8Ia6sB7p60FLglRDZNECYgEg9NtBzBl443cv5KevAMb1wZ
vUyl0+yRyn6aMXesRrbeai609eibGuGCL3T5J96+5Caj+H5q43Ad1UGBeMB8MFh5JFFgRpwKzpJF
WciDLoW9GpvCWBZj9C1T8uKm6OWqtPq7NvcEGcNIGCqSeVZVTbgc8rdvRYLFzgqkvx3wIGwto4Hh
qlVbzJjFNqhqlPkkbWlaRd6eF7YrLFl7zQCd6XjJp4j7dzkYzLRL2I0QHbR1APaO5tk6srBpeAbD
m9xs5vvpRepxsf/5AWASt+sA0hnUZiBNloaWrLrjYEoP5IspyhDuXEvwBUiWSjKE2jJ9hRCHwrMj
ITgxmfubKTY2zoAOQszSwP7W1fYjqv1qk2l8Y01mT7OJCU+2DUwMj1bbOLBWgIdvkN/5K1eruCyY
hI7zROxR/kgF9n0DAXnC/W01Nd8LcKn7GboozIoAG4R63nbJbMme/U2DIWnBtKkBhx7eJu0kG9Ev
3dnJVhgcHqOcw8qJimxXaM5Kzs0pFZOxQ6L2WNKfXUcZSi4RwWzBoH/w2RE2Voc2Oyllv4hEnO4a
gSEApl04i2mLBIIOOAEslufjEOCIi20hN+1IBFmejw9uwmdjaOkgjrXDdc65jKWtYcBFimJNw+Ax
1P0HdItrcjrplWaNWFW8D8AfDhog0R0/760jwaqakxPeOhJPo9JTBz1f3Kv5vlSIxJ7cqmi++lGk
74hGuZXEjCzr0h0WLEp0cC0uoN5ouURSH4z+dC01uYymQRUBOlG5vtEtgIn0TIlh25ZmjdQA3WuV
9jxjqztwInorAu0/55SmZGAmHLJ9KZcQaskcXAdpjSIsIjzUne6Bq4OJy5O7xk0ewkmX66zFGB/l
9dkJqVdJETISVkupxSQ3YP5Rwb/+Xh/Ct0DjTe57+6VriYIIUXHA3YNjEmnNl331FbQs1gl6hvua
EzDAu9uWDie57xNo5VjbuB/aNfvYR+7YL9IBYBv7Paw2N7rDw+JvQ95yurYHX7WrgwDMHdAi+trO
9zaPvrWqsUzC2S3S8Kh0GfqL8ZKn56TRnEURa5+Y5BWQ787p0q9wzp6rfbsww+gtqVToAdgDVEBP
bc/m3OLs5zytJUuM61lQ1LsIQEwzF18RBw3d/xyH0NxeevbhVsvOdsFh4JbBvtBbRi7hres4fUvN
uIfJuVF3+BGp5oIIxnXLqaQ6X+Db+Nb0FNopuzPTr46mjvoXUVpCTq+T2+BmtEHvp75nMsHv032q
WRPcBbfApdSZN9uatTM5Ln820UiveC6pfjL3Z5t9OPn/Sd157NaObNn2X6rPBE3QAYVqbO/kvTqE
jnREBhn0nl//Rijvq3tvlgEKqMZ7vcw8eaS9aSJWrDXnmKD0RzqksqyIiE/5qtw5XV+R3HOojfK2
A3KE2J24ZfmN8+WzDJJvfVYPLXZ1jCTgiggJ8XjkFqLp8M7Kb1m/UdIDIOTQMSD2SI30O5LyO0L1
traC3VQb05oJ12ZSxZWVNncCeCEamfFn7IRz4HMBzbFOIg6NXcF4RRhPM1IZvKKfziyvvaYEFetj
iuFeAZK91i1oWTLfqVW37pLuo1j6k6/Y1sCibtrJ3gTefCqopbctK3uoUrQwdFdiafFgmEgehclT
oGhoFe1nwcuW6OpT0okntnaV9mc9NnCz8SXiejGbou5rev9XXfPeB+U+N0mBZZfOlbqeZ/UznClz
ykhdnHbN29Jaj7rt00Q2ESb0U0MXFgtKCH21jeLG7FqfqQ3nlKbbsDvem0P87Rq0AnwPx457ULO1
Nn3rRES44ORfvENh+BxcKHUc7hO67pnw2e7jp4EsjMEdboJSZuulsgDMAMRauZ13XLz8oY74OpOu
SdqwuGuN39MAEm+weFMsjpCEZ3CvccH16MgsHP8rPeezZXnR91c3T/WH0VOhPrfXE4HSuoqamPis
2oS61C9uPSCDKuUiodGlnu5njgPyo/NcUM28QDVt8XhYXmznBJ/zAppYi/jxw0SPUw/FxH5Jp5AX
nhc280PkT/7F88ebmNtBNMllajh/w+L5Jopr5cj8yCN36fnh1FnvM020yU4hKdfXQ5V8StrtA/eK
R1l+zkv/3vFY/0zC9GQN0s4m9bsrljkYTWeBzA672lPsUbUJ2mv6xXIlnwO7tWc21/p51YfRnxut
Xwx9Q3+KNAdrZXse6uJav7W9ueyMSZ0T0R1ICdmKmWZNlObvuq+nG+ARTKm0Za7S2Q/ViMsgh4pd
e9uw6e8TZIKKE7EVc8LvPRih4rbllkPo2buE9ma9Fs0/6xGm/k+65iTJ+12/j7rJqieHts0lKu30
qP3eDJTePY4yGBnvPYcLy9KhS8kq6O57NMX69A2tea9fdj37ZPO+1819iFvX+vuZbXaNnufSkvo3
+ORFlfllrtQ3pe3RLG5NXJbpkOHsXqJHwpn2HU9BZ/WnDGQIDgLSd0+tHqaRO37PCzvzSMAPzcJj
mgwvvp7b5ulNY/dnAoPu56V74Oz8rJv5PyujTItb7ViSbNmu1nlSJ74rvq+qWP3KpH2JaY9ZaXwu
RK4FmZ9o2U7jTClk4vRMu62X3BZzdI33FBILvOPuMNUO7iPXOehF1Y4lE9b8gGRi7fIAuJH/KC9z
EnOSpW7GHQRLoMOY8t4GApxKvDM8fnPdc0ubcHzpwOkniEhovzMZ5SaouHwXTnPSa9jUEq+mK2R9
kT3Te2zgfztF8FjVvG5+0r8w5rrVHV/dM+6E+ozj/BqV0KMBMsBc/Ec9463ls+3073rMK3nuC+NF
YW/Wr6IaOesa9WOjz0hU8QmnjJBzTm0TUKXko6GXqiJWt+HCKudktFhpY9bliFatp6Lo2B3FfB1Z
D2Y63ssy/kzd7DNiQt5TWIBrTh9hISRViM1jfEiX6bkMcQ7b+atrHzpafhyGZ1aBAFpAuDzb3ngP
JYB6dfA4/AbbFNolVmREUx5hNbqaCOXYEQCHwyM6dUSireyGo1xq6cQNMoMEMWPRQEmauGOJhL/c
mMn8EUBUXRcZdWndVssOM/EN7etrirbtSHq70fGK+h5RGTLVBQ1xOM2sBb/sxDkpNEUkDxDQWXZd
9VGYv8I0BALF8cLpn1BfrOM83qaaKU9eyAcz6nHlNswp9f4zxboYNpgQmV6DfFO3+L1h3oLmyrc/
nxZFL1fWmJ8lnjxeUpBY2Ufazc/ZPOx6DGS+wbcE5ddo1Jdy63rVpQsoK+PNyaNt4lMWsfEAFDU9
+pNm6l/HldGtKaEvhUlUtNHOZ4agO3fsb7Ar4hQJXi2T4XA1onhzwmxHDfXsTsN95pDY2YjxnmbV
Ju44eixSbqa24ehTyg8v47oStrONHLpxvuFdL6DysABOG89KvqtQWzC4Cs7Q72gJ/Sb5b2vY/QvK
O5R1ZGhtEl5MyBCbTvCdjYqcW9KwWCzfFGk3HA3Ux+gYD7Pp7i1Ep6t5wqrnG3hA0tcMMfSKyEED
Xq/aN623L5JiN0wk5cxhBD8ISCsXhviUuAYYrz9qq0zQtARodSntzXThTvT0eYq4X6cyWXeG8Tur
s3DftvKpZcq+cixQLBMWKcePpq3fRYQmdy4Ss2FaCQ+6u81cKvTHO0ahN4mljHUimGOTXk2qkd+B
AeMAuNQkJRgLYXNoxn9uLkQnDIdYd1F6B5t5AA6QdFQddpJHD9eqEocy9kiMqmVziCYTyAirr3A5
hLH/WzvQslR8IbkyIPX9iuS3Xk0ftuIDW0QVb9VSnSUeLI13JUhikneVq16L0Mu3GMCf/a64GXK+
lBkBJFdhy6aMQIXc8R0+E3MzJdFVHdb2OjMc6E0UCanw5Not1O3PZbCyiCOHBQynxFMiKtw/cVue
68J+qJcMayPSjHDOfA3341FMIAXUoHgPizeOe9NgsJAk2XPuw6CCE7eHnMODr0oAkgPQeNUkYlul
0eXnTc+V8xWCWpuHHJtZ015U3QUrKP0sl+50nQZc6YIVlTnzROHsW7cpNJVSEg3eyrBbS6uFZDPT
xcqSZRUV6abpjVNtdQhiel6cJv8SRg34XTPOBMKAxWXmz3Xbpezg9I3tUx6jeOHY8KGMzt7MI3hc
k82paKl3ijY5qpFzjSFpJ/JsbDMpb3LUhhs7NtaxcAliolYApc3zRoPQ9NMCUZ2e18WfqJIoeVjL
R92MQYajexo1Kr+tYf0iyr3YIoH9WeDYaHKFqDogBN6fHpLQXLf0S7hioATcyHhntOpBeoMuVOiI
XQD1aeAc4kL9BqKp8fC7yZcfBevz2h7nM+rVaFUH1jbMAeP5nMUBtXBQiV47orfcKUXfYx+QKj2T
F3PIXfMs5QcJZPZa9bwsdQnmgikBmBlzY3vutVOcZ8+4ygUrROZ7J1H4+KlKbcHjFfnzn0CIv9ck
NyHhvonM9D1Q3vUAnpJlmIvDaPy5aX6Tofzxs94nU0Ocoi0Ah7Ey0NYDp7HYy6qlMqATo3ungQUi
Tx6MZH4mCu070J0RYaoPDI7Q8wfvui7bXTiREmOr5z7LPkTDsuM1KB57fkigSgyi9USzfTpvajf+
xgNFLzZH3NH0r3FHYECU8xIX2fScBdPvTnj3fngd5SRqZYn53CYsQAXzOzrn0CHHZ5JIvn+WqSbZ
pUN8CfTfDuRwL13vBIRuFy/U1lNy1ZfWZ2IF+fbnglUeuD6kxfGkPghm/OgHvTry0Ug4ILNQyN8y
wDbf22xZMaTBRHFJ457ymGjob307gV4zfToZtT54ZDwSlWVxV0NegoqL07qPQdrdhpH5XJScsxLx
WgXT3iOeix9BV89iVS1nNtctEqPvzs4vEavYZM64ZGlepQMNI6MWB0PaZxO0AZBSboqH0Xerf2gQ
8FkGcB5Ijq7mRG81I5++HZ9xLBIi15MLpwVIURiigRP4QdDwoqdnx5mH7CNsUupyOlJ8PAzLW4s9
30bX0WTtHdox3IxNKfccLWihjsbvXhxkxBjF9KN8uxCvvAqB6g0DTo0o4vSDV4YYSEecSCDjOtnc
06bgqIh9bVUIlBcBoyuaXuk6qeNb4Hk3JIL8do0g27ugIV1WZDNJJlq/xq965oN2EILLfip5P8Kj
4fnWztdfOOXN3Sthb/rcegRyutEMed606OfhYFRyCOFUrpgj8qwiBF+b5MKAmiBRLWDlYcD05pNj
N8fcbaB39tr3sKWmJiBZwiPO6DU+OCM99KPzZFSs40ENad+i16inieh974HnICIU08XlTTKC9KMu
/GvafBA8bHUj6hq2wyJJZuXjlc2najw+Q21yxmZbYbMI15BWN8zYMcz7bKN2yGbmJGhYGuT3acDt
ceRUrIWRvrdmuGtB/zK9ri6Tb7y5VGwGmBBQq+tZSIZUAbPJ0Jx2eJ9gPMj6FYW1t/D//DzKP++e
y8Gsa9k0bGTHuvZjgMdZsjPvTZCjvaPKdd8lpDE17MwkM+wrsyD0xmNFX1hkWp4stm+g+OWyyfVz
/rONZZyBSEOV37GXfrt9TsGFpd6Ks49S9Hc0uugv6ZUodNU6k9EjC5XFyHT98xTOLX8UyvTDn3nI
uxSbRTnT8ciHk+PxE2g5rHDgfasag7mBXUtOgHJ8C44KHVIlKVAyPL1R/04LZgfFnMQT1oaoiavV
Ik550e70vzv6qW3Zbhcd5gA/Wr8RNGOW5DsPpvufJ2K0IAgzjerSaSAvkfWryD8qhS98Ip6mLTeD
u6tFYKxJFwUiT67yloGEY1Qwx6T1DCEd3KuoNq4udeK4KIiQCxgNYOGa/PBUdeFu6C1IHCwR6zSj
NUMZWxIAcu/F02sQsrz83CXCd31gkss6Vdm30D/MsLgsQpfhphV/px5tB689GoBOSFWRUGlKtc3J
LFrlHq6Mwk52gDDQFsndTwHpRPaVW2cI/8DB/vzAGMzNzjGeHYPWAGaigo4l9W7cGEDKFsZAC23Z
mXPAQvAGs7dQYMERw76GPwDhZD3O+UfYUc+3jnx0m4EcJV4KLIAcFEDorNpbbAJfP0+1LmN/vtZk
WwcyGu5/Ln7ntNY2AAcjF+e7sYSxBV7B12sly47fA8egnZh75Gj5fhnu6e+eZtFs/MyhfR7KdduE
j6RzyXUM65iEenNNWBDY1xYWGSKQr2IOdOnDFcM3/ZTEEkvtUFhnNdQHn4d6iOrpdort7zbJeej7
fQSc5bEEaSnMGtmmbyEfa0h1l1N5oXsw4ckO5p1finMMK3TbOP7J4wwMsYYoYLvo3xtVzOsYONE+
s803p4+3pU8UGIkh81XJ6C/tik974vA0ey1PYOW/+AsETogYZWsx+xBNiIU5C1dzVryGeqQY4NJZ
F81ENO5LAbTliEMpW8FEkhXejZwf4lVk1aCJWobsT21sGyh7Y9UsJpXjHUNs6NDemk1tho+xzxTa
681zOHgsTNHw0st615vRUc/LiN5QrYYPCLaihY5PHO2czoOMxNxg/R51ON1PeFDcFe6yZRdFtGIr
tHi81QRFJlW5g/hDUo15T+NwXC3Ya7iq0w3v0ocI810SO4yHR2wKagIPHZG1Kq7DikmjkiYWlY6g
iDbTfCVavQGHBwsuSpKbHcpEoiKs4WPJaBzPfnVlpCwUWScRZ3R4Pyd5m1rzlQiI0amVcWvV8qyX
1MzhS5gsOc3CuI18Pdr+8ffPGDwiCov9zEJ7Y3K0GK2jnZL4Gehtlmkm5TLQYLNn2ZMRDyVzRwJK
RkZrRO2izGMmgYrWX0HasMNbQJGbXPGANKXbQqFlFB+YBIOGHE6HBjZ3jc3L7VgJBM1T+LC3o+0f
ncihaI2Nx16GQElq6oZF/hrxum+ixviMl+U8EwIHqIFZakV6Eym48M8Kfgy6lx28YoY59SnPPIpb
V0+jojRiM0qIbGJqx9kkF9UJsDfG9GoKNkmQrnLLsjaqih4D89hMk0svhVPjz+Qjio1hLZI6XQ2S
rjxKiXJpiRnRcxzHQMUdh+Cy+ojnTQ3xw89SFIh3J43BxpP9umG6vF/kGEKv4CJOrYHvbqhPBSwb
OCXwRlQ/rIsifoeckmyXoHsOpe2tPHujUhr/XsUncYow3oA/Y4rF9TPESxzCMyxyRrHEG+vPx+uM
A0tHbwoexMU/yJTY8VL9DgXzBswHJJwQ7kIwEot829dvLZVG/1oNtrv/WS2IXTsIl8Of7cNrDn+T
mIFhkeI/iN1zjCybvsBLrxunZXfMhbivct3vlCnKYvWtBdCDqRtxyATw2X3ECbfoX/6eXfmfyB+1
KOwf5Yf4RxA3WUEoXO3hEH8RbveizZLSxcprlxxMGORzSOuHrZ9jetCqgJ9jBQ3B//63Wv9R38Ov
FZ7r2YwgEYP+RfUYZP2SLR6w0Z/J8s5fnPsVI0CxPHh9c5pQ8RIYrlZ/6pV1kGj8u/zbt21/DOqf
cEgAfCfdX/713x5LgFT5v/5T+Og//41/u5KfDYCT7+6//b/+/4o1DQBRIGv7r2NNV7+b+CP/S67p
3/7WnzYk8jxs6Lv6UeHOkavBs/InWyD8QwjXBKVLBogAFvCPaEfvDzO0gO44iOc0wNH7dxuScP8Q
tk0DxKSGdhjx2v8TGxK/758fZVBDOKEEmSEuqEgbKSR//vl3sK9wB3Np817zbeQhr+1zKNROhjZd
LTbtMoifIGGcmG/YzBwJzaxGhn65f01QzcZpzW3SjMztfJQm07F1CRNwLHSU0C7fFrf5TcPoaq7h
ysXGOTCygzW5x0wtz73A8AobhtHgcM+4/dg5/QWeAZWNEh6+vPHGCY0XjFOoGLVndCzlcBpF81WJ
YZv6w8Urw7vsJ/WZ+OeqnS+E8LzSo9+KtKGh3FA1S5Su3ZcJ4owxaJHtPY0kSLIzod30lUmMIhA5
AtbmPbcNydNIrO117iVvZjmfOgdLeAoYrZnIq+7dAO2hzrB2baRWPrHW8B2/DZ1zXSQxQo2xu/eX
8cSYDCak/CJLzVw3b50IX4TZ30xArQL7zihPpo7S7tzxMRUFMd2ByRyvP3GoYDoGoCqNPZQbwclx
1LONnyqKZ82gHdjydIC3IAhlZZLpnepwb/gy54I+q9bCIF5l6JeF5Snta7Dv9M73KQ0vWJSUecp6
XMgPR6ZOvY1Zo2nVsLWM6cOK2xcL4td64Cy5Hx2fxLFpeCXRPtszwyGk3DY5l/rBaFBWGW+WDjPH
4PzSEk77nGYzTTnCJuq9h/PrY2lt/3tu0y9LEWdqJ7g3LVnuUkmwBvHp4+DkawDzV7ZB5UpK+8FE
rjaQjJI5NeRAQtgJGNgp0b8xO/7BQ5HqpRPbZ6LbswY+nq3T3DOd6w5Z8qvRSe/kFxKhkph3bQwg
Tug8+NQ36JMREW/7HGcxgXs7w6d/gFEtXysxvwu3T7aT4w0kl5DwgHxw2iQFQ5WanzyN4XVNOP2U
NbeNIR5nQuudghi3kUMEIbHVOStzkEvgqwt8KAhXXfokdLKuwzA6t/5CTJ/p0MrFIWCI5hlQyC97
cPZWT0inZdNCapf4mtBiCErWC5kwZ1la8TYKkVFmfkwmnVpIqJpIPm8UdKGKsDHiOMSJ5LbxyCkN
6AYGeeaDnsUMB5HiFBN279DtsZzOWI+AmNb0NoKVlzvPQT3/ctQ0c/QgAjYN1LN0TAJZ3aIhcbA8
j0MjN1Xs3boTvYnGJVeYkE++bFqR+dWiKEIHrXFDIJaaAuVaDtQHJR9H/3RJN27FPKYg2oHbZxho
66pfsgyucsnkMxPIcdyWxaFR1ANN5n7EFYgclaafdTu+BRBRjWZwzlXtPigM4KFHJ7luRLF1mC5t
OO+/1ikqNjWiEgmbCAFLW33Du8MExVJLmdHxVofkYc0LrRRptrAk6gARknDjtW14J2iUxBdXQ7LJ
+xiZZvxlUB9DjuZXtCTZMLffWVn9ZM9VvW5ZYowlrbdjZF2ItjyVkXgSYtq5HVkFNO2XI0p0fw0P
HvJGVwwEDqRinQX5UxICKIiMmcgaYBbrxjEpTGgspe0HR3m4uTjY90uwPMAq2TC5/OT8x/lobtwr
CyDdapn5n0xD/ipdur+L+9JBBqWpHiPzFClM2nRe5aaLxLYZzHPa8byYgg5wozVsbvdYR+MnJe9r
10yU5XLYkfRcwnLzboWK6r3tTr8HaTmk5bqncKIJ1PNCbMs0y7ZpAvpFAndcj2OzXzKECAp9SqHz
zMKah1BEXr5Tkfyau+ldpi9LZ+76yTj6hrvqiylYKXr7JEPZPm2SyuPkzHzK8G3OVmYFeM2kiAaU
+V0xnYfqt8+r/hQa7Tkpu8+cUEOebUlotXlVV+pkGPOX5RivEXLAfGwhiy7AFAs3uFucmNgasS76
ubkd8gYn0mSfqwAUbBpBwrH7qLkaUrGfVdevW2thzWHIbs89KIFOcC8Y+Ba1ei+LuTv2/vzaRdab
qUCHdHFxCQef8R7tRyKzo3W9sMx7vWIK7/WvWajwPdZDdBB4a9b4jjk2CLhWXcT6Y7vXydyhwbdY
jUp85NuqXpy1UDHykZoeBnmNJVwWDgOomX6ZjfWFrNPbh0X5MnT2KZ5Gb1MMAAEcB32M2yBk7W2w
j0lCS6y5MuLSvcvJgBi6gReeGtgeOTrZIrZ3QqktjoT3ISdXxJXiaEbWPupdmmNVyGi5O45ZsWK6
263DTkJXhjy7Xjx5O1AFMmtnnSpkesqBf0Ab9W/9LtN6U67pUvjASqvp0YAhqbqBMCFHHPtxhLAv
7hrLxg3S/24LOOe5YaPfYzTByRhyyNQbZ0ZkwWopw1MWEKjdy/QmnMavAO0aQD1OMXhAejAPquN9
AV5OdPljZfZ3hVttYiesVjJoXopsvC1ZpbKhv3jwAwZsJ6sEQE+ACnokQZtX8LIEuX2pVfNJvNTe
q+x34ZflykMUXS/drxAKyp+l//92Nfz/eJ37j3Z7oiswCvzXNe76Q338+gu//M+/87cK1/8D6wzJ
FdjSLFTpLqelPytcy/3D02RyhGPww+ED/Z1dbv6h/Rihb2nv6w8h6/+yyx3/D+phXHimaZElwZ//
TwpcPL3/XODyi6m+Cc0TmOcERCNK6X8scNWCj9v2yGfxK3T5lJAEdkO5gcpMdnoD6QHLAW1dJJjX
zkSitpopQsuKZBfJqi+N0PyoQZSuIJT/ztyaN5Ak1isMi9M6Tcp4o5LhmkTF5mQH14NLoi8rR1ow
wllaqLXOJ+d5FCNFtllsNP+859U9L8y0YnK5VPajo5xbhzpwj+Vo2sz1oiMB5JNXeBsjiUpIrM4A
bodkKT0is9FyHVBpTqe5Ny8LkKjLQrtKaylxry3y7IQ3U5Q7l2rBtyDQa29qu54fohhdKQoYB2h6
FW37eDYIUijyZzea67Un8uQavm68Gl1kj1CDXrq6Ss+TiN4qfLWryZmnQ0oUKmao8s2mcSzKPL1I
YqSCRVqXZjaq2yXBNOmUSb5jf5qPrhF+W6gPgX/NJxtK9EZ6/QJ6HchY7Rv5iRYlToNc87qd6uLG
uQGWdYg2S58vu4qEvG3Gkr2ayOA8NnY2IllDATm23dVE+AjRg/WqDAUEnT7DqRsqSMWL2tkLfB8j
Qjc21me4gzE+ruW7tosYXa9ELJzFJ2tEJ05Mn78yG9u/4Ix+YDcfcA1ZVBZB6e1hFxEF2q2d0fwq
hQnKyxq/09xhGmvU5loGRLNxODs18zIcvZSSrG6oczoehQzeMVyq/irttR8+tJ9nDfQyW/N3tjjA
2l6BfBkHo6WizPr4QlDaW1Bh0qi0/NxL4Srl+XNJf+O+tOZ9B3LGC7vwzmht48HOw7sFPeM1Hpd4
2xhZuzWr2rgJ1HczjNY1tWu1US0gekiK3pWcXe8qQDae0Go/hFmxx+IL0qXL/TsBUXblge9Zj5lp
7eoheCLg74X1+FAtDolCvsa9WBsn6h7iqjq3Ztkf0xjJYhek5HFbGBDdU6aDIuIGulNKzvQKRekR
jhj/WQqKWZuYkXJ+i4YP5bjUj13vHEgEMJHlP/ojSXiZUfBMkU6PKd3a9IZ7Q+j0lnoWFmYFbmFy
4BN40bsk3Xhrzel9ay7Fba7VpWkiNjnDjk1aaqmMvxta4yF1O9qmht/t4hZB/kxiYW313wR6l8wl
zE+VzMG+Z0iRMLLgBSv4lA5HjaWLcPgMg0E0dnopAmebl4yw5MivDSQIhWGIuQ+q381mae74EBNs
R9fac4QnEEFRJE5aYxcq/G0wLp1Tnox3RVJfz6S078qceMe42g0DUOjAN86uCaNPDQ0bp41WwZiZ
SzPcPeShdx+UKLydyH3rc2MAezr4WEvUi72wOSroHZs2UbsSS36f+ONTbpVf9TRDwO0j+BmKw1Iy
I7FUlkmRx4kz6/O1lTSHvBrio2yRgk8SaWAJkmsT91R9CF7iQEHGtS1Bny6+m2jhHWbjUI7eAsnH
43QDcXTtupEH/bUv4GXnyTFanA9w0NmOYFsGsCgCjIRKWY63XWhDMKH4A1QcvmVMh65Ga9hJu4ke
ijKmZ3oTs5nfm1mHWm7JtubcPiEbB9NHA4Fo+o1XJwOOBRIjCUSet37Z75nFFjsvB4r5c48BmYl1
vhhoVvJ43jWDSrYp2lu67PGl5LRGS9lBkVCCdirKgCPOkqldQirgPpgnhNVASl3MNE+k6GTbnt9N
iY1FhiQ6EnZ+LU4e6hPsruHccIj9CTB17DHkpPJbBLGT8VT8KgWTmCh3t8zx8LfEzUDzulkOfpUc
kt7wblBL4BBFU23F4aVU1dmoCo7BBLGBxLfodjoICashwsAxoHOzY9oOpBuQBvNawq6VNgfLsTHc
h1pWzwAPTmqKYHYILa5pqkPvpvvcqLdWQQAS5qGF5OGhi44ITd7AEZ5E5a+XKTrSWt/Hs3r1w7sp
4IWIWBuHG6yIZ99EA5k0VyXH036cT+27u9QUdOl+EcDlk/EyRGQA+inK7mE3T4TDxQ0uOM6BU1ff
YXl+LnqcpZUU73F+NqscaUd+Q1rrVZOUR6mWx652bi3vNzIxpaeROzfnDcHjQfkXl+YBkStVcZge
SKbmpfaatz4lmGa+kvZwPZodDYySulU24n6Mecdt0zkn5rgPal/CPLPurMph0u460b6rnEs91Bj1
6nyLGYsHHeFJ3jXHQhD07Nmq3uHz4byOMaWEPLftzfpaDvZeck5bmbMP7XBp70IRc2x1qnKb/pDF
krs8Jw9OALTbuBj9pqo9p25bbZwwejJoXYDiWFW43NYZUwSYGOl2yTz2ICQMVTKRkFEMe2cdterE
C1Vt+zx1V7Vt37nuyBTXByBXOXRGYhw7QuBXYfxqr2ej+VVyCM7SgvCTgj5RyoY3x54H5XBkA3ZT
2FjyAFVLkd0ncSPGS3dogpnx7duAl3LXD26/5VNjW1gIiuNwagRvvg5L4a1AnzrqxHP7Jc944yYp
rE1YV/FhGu0no71kFQo9ztI+mS8ooYqh2tuL9TIzWOj73CHBSPslq+VKyfk5nzM0wVZIuhQK5qyq
tjGtPMMfdWY8owpOArcLdLlsZNJbtyXDAXJJyl4OeyUDjy6Cae1LC5pvTA5w5oBNM+nIdcrbKgst
tort+4Q8PuojTBEwSIF8EFSFTR8FoRcSaqKCcNcLACN5zXBxrFNCD3luppx09QEApGWkqKKqCAS0
fwvK7dPHD7lyczAP1pUTq6NfAUGsVP3khuyLY4NRkEyxVVMPxiYenWAXMZaN3P633XiPdZp+OYZ7
JAiEtJpgNjfCW6cOMbeghxgwysDi0MMEqqiPmTdk66x5jRO4K2YzGhz22XgHkgYsFHZARQFGmkHL
9ze37TC0xPSlOmPE/4rI9zZfw8pX+7ktIeCxXk1OeLaD4pYVtcRiuTCONzliGUH12S0pBIo3u5aM
w/rwKxt0aseY+Mhrum9EJPdeInrG5yusuF8iIXQqHcfrcsG4R1dKsELez81dU396dSgvjYNIEIHA
zBDGfpsNWCUq2CjfX7ZWHn2NWlGa0QgdcHIkgMKxlKEpmaVqkcKR90lnmcmk3mdZ7Tt015QEVt9X
G2gUjIPGTR0jueRPiDj68lpBqZfYtI6X9rkH/ofWjsBFY7wquNulD020rJzkAF4ymNxLnAMC7SAh
NJ7D1uQ1V2PBrtUQ1+XO0W9AGQhBs2Yj4GtvDWXeKlMMR7Q8+w5h0hRM6XZubVJUMMV3o5tcGY7z
kC9Os4VQ5HHM3OVMVo+Nhxij9chtaYeMM3fO+l8VVEfOwOblSXIHRlb8CtHChrefuMvUrq8xf3PA
6NlKlMcu6OmKFMkc5RjO3syr78k/eFVxD3U8uKOJxXR/IRlXEjpz7zF/DLXNMptGh1aQEd85tAPx
nLjn0R4e01nQIBTqUBsL5ubeKw9RSt9r9hxv55hc8mJw8UgqjI5U2E8OSS/k9XLOt6rx2KyRjiJC
rT2tz18ymjVWCd7V3zs0A69tRCEXNxseopkAu8atDlMV7cI6J66hx7L1c40LyaiwiIcEHF7Lbneb
cIiKgIaegtBKNuB9o62vuJNd633bnn8/F1Z0ThYA4rb1OJOUfCgZAQRuv3birtbZPemWeDwADB6T
RWLSyh17nH2SphVSHzU9ioIhu2DVvoKBNKECJVnQi3PzpnbKTVOF0+tsDfEuL+gszY7gXg4ob4VF
nd6lWzqMdH/Mcdi6hKisGkPdKSrdLSCggna0fcgpqDGzuedl5rMFZXixI6M8GAXoVibrO9n5H04l
sLhUo3Po8VEc0jpgO+yvDYSW69Yc/Eu3TIgxaOA4/kCLIhbZOlI2g+C2TDa2kHghvdrDSTDKrWNM
TwYxSevCnB9dKHVXQjV39MYel4niuNWHOaNZPl1XIe2P/YtZ0ywOMLOHZUosAecgMoXigVdrdrj4
VZCckV8/LG7B12qU3DVNSSrFlF014GZRSw5HNevKBvSlH0/mTdQDIknjW4tgnsTLEd1NKFg4KV4H
Mg2vkIfu8elV28EzWNua6HsIQQO41vg2owNZwSrCdR3SjqJPf3YIDj4gXak2yZLuVbx8LrW6Vl7U
baZ6YsYTll9gLNC7yPmIemPYhEGLT6FsDz5aOQJry33RlJ9WxFqcM6deJFcBT8p8RSDLLbWytbOc
4dul0dW6CWm+MTIyBCywSG4LSNa0GLaul8UH6R/KIUzv5MyhgiBX16uZtjDTQfIYPhsKx2lboJEo
/g97Z7LcOJZt2X+pOcIAXHR3UBMS7EVSonpNYJLLHX3fXnx9LURkvBeZlS/N0uwNyqpqGObhjUg0
95y999q9OHObMLQEPJRGXodroayThn57IJuBi3Is16EmE+Qo/Dm/jza/P8TMMrknbJAcqSI8Raqi
XH1S35xd9kZKUsJNHTpnHEiWs9CZlfPPwkS1qE1m6M7Uf2J/idY0NPGyH+lVKWNxLY3GOEfRUr1k
bjI5qp92nbyAv6guWsI7EFIVeNWo9+1oz3VPc4/DdVCPVkpUz4I6F0e83aaSGSarrhq9K0Xg2Su4
AsYftJH/7s3X/5U6MIw29kb/YkfW/ITM+vnXtdqyD/v9d/2HDszzi3UYHmMLkLvFzu0/dGBUQxiV
nmt4XA4oun+p+LPZ4xuuhXkL1sPfM+alYNfmuuJvbPp/Z03Glu4f1mQo0zyL4VuiQ7MkW1oN/7om
01lNzxYSMSIiBjwtKagNht4KW2qVhiQVljLhNmBFRKbs0QmKiVwelcMm9PQ0HbccztmaF0LbinrE
QJ9i+5PVRiu9xu+rEuMNsaRJmTv6PA5xJa/dhDObD2omjMAqzdLMtzDkqBCyKzfan1NH/H1cLvXB
IaRiDSJBDuFmxY9trembPeWp+akwdPrFxHIvRxPmHE93Dc5W4Tuwjvw+tTkML8XNSewgSZAOi1JW
OMNS79xNrb0vSpLa7FvmZbJ7w7b31peLvCaGfUFPdFGpNQzbrWfQshrQtp1OnoOihe4mqoYmCPqm
M2dxWJa08wR0UVe5vmNdH/j9aJmnbimsdnAZM61gwlrKrLEK9asGK65cMiABjdfUQdYsRRbKuzY8
e0WA89daZN6INAk4AcBCfeGtXJ3Y/dy1nJ2UTPeJVRM5m9YhvJdN29JrllLGnRlkCXTquQGnbyUU
4Zra7paoS02NdxG4oFvgcSsX8BWjHHgKwsrAw9gV7oqlCzzM5NnoMJi0NtndtKjdJ5IV1FuAbL7W
Ezjc3uY0tmwSrLB8Sk06x8tg4gSRtE+ZU7wn9JJbOty5nKZybQq+K2++lB0V5s1SZl4jqaygttxx
CMDLvKRXcrrPeyyxK4M29JhWdJN29BYTPRseb9/Sm46x+itCNS5osRaW2JBrOIJPaHwV1ndauDi+
FLsZJ8/RY8Jfw1LLDlGkOBpLVXtGQw0g5Js1u+Ua2xXyZpLgca6qddimN0ako146H7ojLzqEeYrU
rtIpTnCojgocPByxXp2TuD/xh2SY2eYvrfEQUh0iqGRBvBxzOael3WjpDb5lVBUom7wJPKIwleN9
t7N8cY32MIBwtjP7jdpAH7H+hzngYAw6JTaJlaRMQDXWiTh4mEfxpAlF74CzB33/maUschzPfOPK
+MjoZvQ74lIckOSL4zjxKWomznOT/eX0JThpVm2z6z7YBd4rZXKYm5ZTYi7vRwtbLvPNmfa3sy2i
m+LUpcXqPgrcXT6J4xiwkrINi4lbNNhedLbBOaRxOzg4TaLQ3TD72a31GHQjlWyKDK8MWfkpq7xx
3IhZQ4TlykZcXDNZ7OcpPLWje6Sq9rWE5NMExnPkupUfoNCu+0beOJEj8MAapNgLRL01fmn1vKcW
8qUTXQhnVn5oZviiVeGzimhk6MSjmXlnF+DvKkgR3KThbUItlX5pcO7Sogg6eHerk3yTSJOUt91c
tJESXUdZPlWVe1IfR1Xr90WUmCulkUmoIDaV/D4cBSuVT3RWI6UyVJeV/oDS9GonwbPM8LkF9lIM
QVnOVNj7meOevcjg6B4YTBd7irEYVcA+vGr6eO0WC8u0mFmqqLvT+vxQie4WLXaXAd9LxuGXhQmt
w8k+xRcz4Y9J8ckMUfUTu9C7q4UtQjxWmpYTe09dWia6r9KAVDJUTzGkHr7QmfQ+QybevmOFRydb
zDr81LdJT7eBoZ+sINwHi/pFlenX0uFcmlmJBGKShS13yul+hFk9HTRbW7p9kovL8suQA9tARDY1
0MuI6mb1bEtQ4ZwCsN4iyzUmlx8rEs6QT8yToMY6WnNgnPZ88ch6baxSP3K77z6n8E8DdqPQAOnf
89iMZtpJZYGzKabUXYlFNEzr2q8XFRE1sUdVHFAXbVTGfJEbXS3Y4op80hchEqAVhOBFnLRYJeSq
KXZ5nB97M5i289K7qNA0oUd4a7KVFFXlmBeWzsgYBTQMa4lz2NoYaKOZosRQ0pxgFQl83WwjFhlV
/C6oNuI0C5pbuwLQVOfnOulSm4K0ioUZ+xpBTjultqI1n52U/EAn5L4C+NjnHYKKPA52/Uva+dXz
cHIOPTeGOW6LPBx8qgyuZhTh3YivTdW9x/X0OmkaVm59Fbf1Ecfw0Z3j7dwX2zSZdhlZLwsfDQCK
cXnjeS8AHJ771t0GhXWjbYSCV28/xhOOD/J+NcI3NVSnajSJbjawtIYTTXQ6UEQIhireF5XcQHm7
pFFwNxTIGkE5vRBdeM/GlFExyt5mm4IIHvSsz4NVPgoKfOXnxGYAdMm90XbQe/R7J51/54jQYkYp
QWFNvk5xKS/3bRx2py41rq6p8fYqnTuxrN9ItOQruDXJyhnTPWMT3wCMJ1qgiio/uwmwl9Gi6Dx4
z1rjsbLxC3khCxPWcw6jtDPEt1EfebkEVJyFSlkbmhYDPLPiJS94THMBw18PdCz4JNpGqjNCfd6L
LHmmLJHpwCGWoRvVD94/VwnKiFcVvn7HPswTGk6ZIMJ1TXqeotrYpCCHDHaXnHhmDtwzJg7LZNk6
azGDdCIeo2o6hjQorI3EfTWr8qkZMdI61vTs5vm3kXoHvWZE1Efzqk/5rxnGXYJPmEQVtQ8SiSEQ
ZPLUOOPc1uYPBscH0S3mriA/ToLrXzLZungFV/pAv+Iwep96MD8FeaCoz9O/UH6I7hFa9IsZ824e
9veVE9Yk8nm6DRYPQDYhxqrLsXElLf5kfoA2uDZjtEOrvBaU0bcDvlpXew3D6TyJ8hdvzOrgyvql
GhEajALXvpo/7W5aNqvj5JuG9p064xv7kXyVcPdtKbh618g18y8avuOgvwaBtwQflzLZiYNTAq1k
rU3yRsTtzqpFu8Ei1++nqPienfZL5c550EglMyvVh4wCXEBCYDrH8LNc0oLoIQ1+OjPfzq0T0ElW
fU198V3SEMI/TTN2oijbVUwc7qiVxbQzm9rcktqeTxKe17Vy++gpjGFmMKhChpj6e5kiEOrMZtsQ
2WVVOKwe7dqCrUM5I6lNMzkDkiAAZ+dAnSo8U73qvbXsy3Hbtap9tFthbjQ949Hd4DKf7IhHqmN+
jFkLFcssdkID68C6QO3VFHc+u6JoXEUqdvDIZOPGTSbKEMNsW9XJm5Uja833M8NaGFlPeUCYpHUG
znpO/bOw4uKXGaahb/dGtpGGegi4ZzBiCbjqsfNKiqj1s7BY8L5c50YBuCCxQeeYZe0eG6I5x99H
mP/uge//cKsD09TPgteQOnz/z//BjEWTOrPNfz3KnUkjFf/g6P3bb/pjkpO/2XyqUHjhbrqMXxZI
0T8mOe83VwfpLF3bwVaLpRcnxH+WtS9jn5AwTf8sEvuzrN3+zXAgeFIFIJ1/29HreP/E0btMcYyM
dJAJkMZ/P8mZ0ai4x0aDlsypX8w+z3Oe3Di0jevBxRWmtd4+ZDtQKidak1XGjkmznUaP1BBc8hDm
wsTLdtLyRz2NNobNOjzNiT812VVE04Npw8TQCkpQnUvsza8Ff64dwEipZ3UzEdYTRz0anALRSCj4
a67WuBQXlNnWQDA9AB/zJbfgRU3BKWuxog2VuNAESlVglbzjXm38EYvfxk7F91RpHDqkeAFSkhCi
Hq6WaBYFb2k4pLh9zWpyXScZp6GcwMLEiAoTcSSPHI/aTilKpQeXjEwYP9KsimkUMmKcy4IFlLtv
ErGrDXsTsEEmFWz6SU5BS807q4M3ordgrBvWqSmisAZ0JuiBemGozd+SOr8ksOS6afTHCr0tMXe1
F29j4uJ+L/NHOqAJSDn0hul3lmVikXW1fZxxyOS1+JNV6Wdk86IcQ5piGrgYk0AQkO0Ta2M2zuOm
isLi3Db6o21kX27nbBoDTk5bDfvB6e4A6629gieDg7HZctwnGdFlFieVwGkbUmbuJQS8RmwoWGPu
Wr3eVLE5cQrrd97AJ5XwYXjxUS1j0JxNV84qb0NTnGpD0Rq9LPEgC3Wu/hTE0w7p82qq5uSI7ITc
4ocO0EzmdLs3d16keCPQHanjUByaM7t0cn0UTNOWtZ+lWmPWfZW29h5a4UMED1EE6tVp5AkHgW/l
/QNyKPkqg1e1ZZwMvOKEbRqCxZpNXhpmM/iWteV42HIX+IS9o5vlnKXiLdH0Q0BBC7lV+VV71Us6
h6eJsbbKa7IyYfljbuWZ1cWebTLrdAkxAbnQEeVDOmIWmNUv24USwQpwpVxnETSrR53dx9QLwN6s
8CJt33cNxAzN2VUG2LwO2AlxHLD6/aG20lMzT4RioAn12lfVWbuas1gaktOkjv5AZ/TBFDZfwDhs
k9p9M5S2K1tAMY7OrTd8JLZ1LGgZOhlD/ESM79nmG1mnhXhOCOA7ihd5LeHnpzl0tNjZtTWtEWEP
RDSVd11XXVKrJm0G+ZTJ2oVaCngFRER/CEvvRZrz3nY4N00TEpHDNjgOvPu6Hj69chGUh5BegRoX
KvD3HoldV9O19DRIKqpZ4RLYTbSvZTEIvHj263opW09ckFYsTpAlLOwMWjE8m9RkrOJQPtQh0a/c
WaBBgbWy6BMKBxuS50iUF8xBKc9zMTM+uoBOUl74UANaB29ikXwXLe7bwBNEmbSzqFgJAC5AMKtv
Za2HfuRYt7qTLJeCfJ26Sx2RX5nlFSTFr0pDoZG3gbM3myROt9qezo10NRnWM2grjpyMyZyM+1PH
qOxn3AkC+G9UYzriArEf6Os5JziK2N6L7WBjupSGAzCmqt8SpzX9RhPHAIcm0nJyKid4e1PUxQwV
xDUdVWwy1ZFOjVLaAxa3Z2C7JABrt9zBiaN4YdauBLE2Gu7dFTPnoR4wXkBjSGDF87hITLYVbqsd
i7h6SHP1YNK7uAJbeK8bpR9p034OcYyNv+CvuWvTtK4WB4dpNl8nw94ObKfLWD1UEsyvtPZ6nzz1
Ol8DuSzgccXRoeibgmCisCZeFwrz5CaiVwuzFX2EeFJXZZsvM84zJ+HXIQNWIgj5zbnF8yy6gzbW
2XN0FCl9RUb8kDTTQZ+HF3v2aBn2trMWnEIV7zo7uGRJuTbgz8G8pjsX81Eee29RgimoiI1DwVxK
hFffQUO8xpF8HtGmrban+VUOz64HZw8UbFjYUCcWyJih3SVDcSjT6WzA2/KXBrbGRqz2pL7RGvRl
OoL3Xq5vRexu+7Z4IlAH45y/ZSqIjNvBvd5W1zml7A8m5TKuWr356gkuT2cKBthiVC2HKZsSTvfr
oaXlWmhfSytXHmGE683iS7XupyqDm9PrAA8zF7YxwgfKS7R3jV7bEMC8ionRNyMhIhvtrMv2Fyuo
7zYctnlJukHMeyLbzJH1ocEkrDr1oXSe6kMxnymFU6jV8s7o9P5YmUsE0XUQliN2gONXaU5fYYmH
pwr2aKMHO2+fVeY9FoKKQdNmuCEf7CL+dHa2Ye/JJtT6AZiOHyqhEpnWFPzmtGa78LGyCIISrwIE
ucusDdj8+LGFW4Hq95qHPGrvJmkfGBpvC+NiSo0frc01UgbU3EX+VA0XzrY4xfMlluGeTD3cdo0R
7F1a11GgFcZz9r8qftBEcAhUAKDN3brGyH9ne6ElewrZPpgBMOjZmzzBc51PR5Hjdc7qX5NKUdqN
TVkHOngITCweQ7aDFbij84RU4NZthq8s6RlWHYp0jXnZm9oMCbGhnC3r9Ec8+5IcD/4buEbPc2JA
F6aghB5mGMqifNas7DnqndvcFj4j0VOu5Z9BWyLbFgWnE5MISGIWHF5YfEau7g/9uG/n+kCY88gY
vYcbxBlefzEsKoe0TDT39MRx1/bBvjWGF1lAn4wbvO2QCXd5MFwLPVwPDnzeqq52ngzu58Z+TGlO
D8iBZ3O5ExIAjG3AI2hgFmGzkdsxaifwju0F3uRGYI/WvPJQNOO17MVVb/of8JGudelgP4XhLER9
BJquU/lG5IbG7xW9ZUfC0bs+dOXWrcCxJVSPboquZutcOSmxiRZDugsKZa7f+8UAOWr3WmXc5/w5
bIciskN8ISt9gtymiL/APX03C7XwVsNoO8TCPVipjvOm/9Qd6ymIyIo55pJSAMhM3yybt5zAkuU+
4ndNkLd5w1qNk23tGu27T2R7mCv1SQqLuToevjSClXtORZ9DwvU74dnEjKVjzcnkr4IBHpBxtRsK
61hnjlxViOT1bFGIRaSnA67Ej642xpC5a+g7ORpbG60dLT2YUQ12gmFd9P23FzWvZdS8e03Atjrt
9ulk8DKn5vSOWZQMEKGYgD5bXyp11iu+3yrunlSnPRtV1frumE+w8fp1uUDjpznfFjVknVpr8Ad2
WD1GVsA7U6+fPY3Hajxy/0FKdVbeCBl+YGfwVJZGcfrLGPJPQqfOPznY2y4RPbzM6DN8TH9/sHdK
eL6xVuEZlAyv1RxmfAFZhjASA0JXoHrIvJrPjCY7dOS9GwL8BCJnuuVrr0XxxuI13FjVdh6KD73Q
LgprlIZpiv7MtfBCzAjhJYrKxynFz8dCow29h4YZfpAUBmno63nDo/KslQ4eNfNLm7jz2nxHhns3
lMYtIKxi6I1FbE5ydUfzvmQJIYcKCmXPqdpDMYkxYVh9RmTIy8uNl8iPsvMuTs0GT+tJ7VtLsW8f
+ERhQB3rG5N15swBDebRYZ7bfRxi/dRK+ZqX1u73j/f/7WnXY+D818Jl+b+lV//4LX/OuqiPhqQN
EnFQCFT6/5x1ibTShocuaQpKjBY9889Z1/mNyj3mWdNydVcnK/3X9CqsQ0FZG5EBlEZ+6d9oxqYT
hEv+L0Fs0quCumx2wrgkbMMxF/P/36VXjayhNQ1xb4LtXbL1TzHHEkTHmSC1Y0cPaa2WZSXIKCY5
70Ea+YPThB/QP+fjBBkJXoNnsmTJnH3l0OUoYD+LjPhNGuNyqb2zEScvfQUyecjEdpoj0A42ht4m
hHBFtgjfyK1qvB/DGFzaSvN81lE/ZJ98Uh3Xrwy3OKpsOBkmKD48VQ5Fbn5eozdpwYtbyNrvMbqB
ye427Wjcxj60V1MHAGA2tx0JtCSdPpEml6n5npDgSxDa1xHi75BwpqU+uaOUJpcNRrR0h0nmoajT
s+uY9+yHt7MkxQVpd2nNc5LG1+f+51S5TFCNvfJEMqystrlruFfBWNPb3CTruG4eKV55ZsN4Kqv2
TLnRx+hU4Bvb2CeXd40rSgE8mw+jvWBRPoH2XmPe207D+MQG+1zO5Ac60/mukpIopPMcTJPfQORT
RXKHg/bOwkk7etoR69A+0PrtMEP1SH43dAzBTz3xHr3QOJMbeRP1fGha/ckqx188EL8i5ObtPA7G
yTLbr96urw5BoFUT4OGb8ukznydgnlIWpymKD/AJWRyPFRuAOtQ2eF3afduNL3hq82UDQsgt6+9d
znO50rF4Gwd2CsVmIsh3jSpvnY7tJpfGMa8tzn5Ut2BdGw5pkW7yKH908Dsyomb1Ri0Ik2JyFlUs
2WZJENzMkZ3jOOrYalOtfqUQurlZRWA+9lXH3BMF1YVI5fTSTjjpwBl1B8uqedpyPNwr1PN3fSgf
nYI1dcdgURsm3IhIPvRF+BSocOlvi/T32gToz+aiuZZROj80LKHXZsgZKXO7exUin3oW6G76nS9C
QvarphEiQqq9zHnn8ulAFUurZrfM+sDS+o9EdXsLNh3wmR+9KbrNkBN2DYNRoV5IeFEDAtPvqJI8
sA6zkF+wZKwN1bOXbuoE++pUbk2XooHQflZ5UXBOYvFfONkvL87Bh7IcW6tY3qLQuM8CeVfn800U
7rPV6Vek4WJPleAh6xAlkZgRPYKYBbDh0Dtc8NvbhHVG03nWM5u5fmVi7kSZwkITpm3DojgKz6UT
DfkqmPoH4cYCLgvH98JzHN9suSQ6z9zg09TWw4AbaCzlrXIaPl3+/ZURWUtM+pMK7xeqwIgjV9RV
ECq6wv9vTiWBFFYP0JuownojB3CkOfLNiZ2XIp43et3e4BY9lk2e+kEqPrLBO4Kq2w6q3MlZHbCQ
7SIHUaqxa/NClQEySC5syHryrRDjzU3mx4Yk3nqYok9klm83og+7r3QoLEWG2W/q8M7OHuO07gvV
fdSzxlgsJDWSOCNS0WBpJIyRJ3vDMs+jQlcmRHgM5uZqZNXyUDq0rfNoa3CDO2O0aIwAu1TFDPRV
jDAl+ncBPNk22YiEjiDC4+zi0HgHZX6AmQqwLB6Y+W3tnmfEzUtLicmW1ENTTTy1ch6+Qaw/VwKS
FasMrrLYQfpxX/mZKVCL5Lsxz99NGu/h8BV+DBleL10sBpTLu7F9xEHywlEiI3VCn7ZlF2us44ip
Zq98tw4PCfN5Zy+j/uSu29wMITcrTMYtaXwd9B83sm7Sax1v4mHeOXGvb4x0OOf1iP3P3kdkuqDV
Qde2oHhX4Ufc09yCtPXY0gXQaO42H1Dd8pxnegkEsf+u0kVBEP3EKE2qoPQgE3QoLUisfqw5b1QS
HdJJ29l9/UivDHjNnmRAzY7Cqtnlaw0lWUF9D3A6XVtTv18A7nFFxqyrkuM4t7/c3jDhXY53QWW5
VKiiDYVUrnPo29UuhuvGCYhlSCrkB53uL1lR5plrNN8lgAL6d8wsv3Brjzunc6Hp5bSVqTu9MB8s
V71WIr4gqfqwiY5qbNnnTr8y6X00entnkHBPJ+fSCyg1gxF+81pdpWPzKDpJSGEa7wjKLujHa9VV
LBTtc2JFpybVocyPx6DiPnQj9dUJA+0NLG1LK0UwbDBV3k96dq94irNl4vP0PtiVHTxVfgRh/1DW
Tocd07tMyt7jBN/3Tb+NqdyRc9psOpbQORCaqCH53qeKwczclWb6UE/tqcIzQpbjhRT4VhnR1gtJ
5OqEY2feaf/6dG38A1xlAWHw5nLxYAmddZv3DzlBa8b8StccQwr+IN8xp6dYRxaLWQBgnWTL4bXa
dep7IFso8G00+Inyvv//GRQbnBCcy/5rxWXdFz//QXD52+/54xDqQVDBy0HtIcc8C5saX80fgovz
m2fzrsRRZ0mTRualufHPQ6jFr4HKwR5ncszkF/6UW6zfEGlciTryu6VOeP/OEdRbNJ2/HkGp4WIk
g09o4cWT6D+cg/96BA0liyoztseF3JQd5oj+QVMlfsoYA2egQaUVybGwVekLHSev3r16nXukdObS
J5AMl2cWbVT64HDqcuNtGONKrsbRxU4SvqpGXFCPKYSJnYtBxcUm7AtEXSiPKmqeei1m8yNNCOVL
nBXs/WPp9D/yeb7ok3vQ+uy77IbXWB8eU6t014B+n0e8xL0dPoDkd6FBB7wSZf5VAkqAaVuwec+W
27WmpIblyAVLusft2PgzDql9oWP3UJSyTIq4t5WSpqpy3PDBMKPLtoCvKS2MNBag6Wz9CI3kVSpS
sZVzC2pCKfN8b5XqxXWkD6l2LZvhleDZseybduck8jVKkGZsdvn1TGJFtJ5+cY3A3GbSEDvGQHUn
0JuP0Ww/Y5jn3Vcv1pByosrCXbLhdaRWbOr7fRNAFc+c8hGqeM0BdcSrY4O3wPxwsrxo3/KIipX6
yu38Xc4WJ+AIEUGJR04Xx4kQETIMgpKZWkzOhWLTxuMqYxEJEg6ImCzsO3vA39SZt940XkQSPbOq
BBijJRrUha5cB406jpr1I5mBlrecRbY0MDxMFQtax6DXYhojv/FwsmVhegMWF2+7ToPw2wVfplep
nR5HrxUDtazVRxyTa/OETXIkIG/fQJrlMqF2dBxgPSbZ2PhiTEbfTjj2FfOycS6ypxKLf6nPi4Lv
mzUNHHbzIHVAJ2Oof+LiG2kFSE+yBB04ZTm71ikCZlB6oHKb9lPQ5XrhXHp1KyZvL4r8uomq9WC0
rAZt8yGSwRMIcxT55Fm30/yQZYqdhG1e2b91d9acPSkIzFsKPFuqE2g6aLP6SXNzY8uls6nZEtvM
LBnqxsq0oysLRQMzAJQDPSXH0ExPYhZEPnDd+WML963O4lMVk5NkDRKvYk281aAWiC7UEBA8ElX5
aLwEVfmRu/bN7fKvKjDeGg6llULqCdwUomVFdV//6tjTNRTmC/G9dlUGA1mrWLNWzWSExITs+8hj
8780WtBAlJChRFIayoaiMZSdQvUhSVen80Ot2CWj5QujJeQqxF1mhXezHFnYFfBojLre2Fpf+zoG
0sVPgK1OtvqatN2JifPaavY2Zku8bgIUiSLy7uKx5tVpn60cIKERTdSvJ90vFk0JGxDz3BT6hc2y
H8z9r6mEsatmY/mPnZFEeEv0HdMWtvh+eBd0jfuGnsd3OPg/rC4mVRWg+zZuAf6du5Q+RLEVSdHc
IyIDNpb1eXTELtMJojg53OEwe2kWuyL7352kxkjvxg+vbKp1URabLm8/9Cb7wOJ74e/f9LIlE4Mx
xDCaoxVVpz5gp9hpAFHo4GEb3u6ycT67MqDHpD4N8FfWg0Zqbp6hqDK91Fu7175HeiFEpb8WXrIm
cfYm+uBWGlwOJc5SD49jH2rvrrHv3a5cDXSE7GTpoV8LHeGqosIGTM46g6m3idnpxhrO4QX1rZvy
g7M06qkuO5Lm1bNZDR9Z2BIybZ0Xy+aGrMzqBbvuo11E2iqybAgv89LbgfWL0AyQOxOdoLFkBde5
/C5pDVrVLZKtOVn4tCbzXc+JH/XywgePGyZashmKYXJwVLKeNDfB2jdS9BDRKk6M6qDMHqNISC1i
bVgeflGIzbLmYoQJ+wDsJ3owNfsHf/1XpMafplXctIBaW8/sdR9bpkO2G01ei0cg2QLRlKUAViyr
dUH+B40f2/NDqkaGtJLDW3KcG+/Ja7wJHKOxL9DfFgoxeWCIsGvCDvdKuBsklJ0tu28v5GQe0TSk
QbLUuVZbg7xlTPiqsewngFK4X8c1lTvnrMbTYwLlS6L6ztMA+vImfo/qql/hSyXZX4VfVlMeRtMg
QJL9xJaAQ7RdSIeMcnqDehbM/M/R3F4qAfvd02TBISvzSxrXx6F+ZzvTkaJLF/T8Po/DfdW01aqr
M7EeF1mGZtrAd1J84oY1XHRvPDVYtPMqvEpzfMsNyJCinjaF5m1j5TEukrMcwzXdwTv+rqM+Nic5
azsLSSMnthHl84tlFUdadHbmaPguNqRidAi3t2RmOiJ1kTzGmbtVsXFhS/RYNXKFPf9+KMd8JbLq
AT0CBTtIqZcL7c84SG9hMJ3zlPBYkT4GouYTnW5BNP7oAQxFSq6rGEi8nKHV8HeY0Tmr+p0ueOqU
NY6jep52cdLt3Mg+AnN+z+p6X9re0bTsHTLJhiqpfdIlx7Bo310ZWWuX1nsfNX4Zco92aNvkZseD
kZgfS0jWya1bVWt3VHoCvqf5JHMUmmNf61ur9Yidxz/rJvmYZ+em22CaXDO4BkM8sfedMc82kKGi
No+OHW188EOjVaRJELk1nNAU1f8yFyThyApgTusFrYaG8072PvBTCR8Mi24K8TJa2J1ZjzfFJe7b
Gi6WP2ESvvV6w29HIpip56bYRupmW0v2MJEDOKxtwA6opXYiKzODxZbaOGb3UY4zCOLQaO/bzt55
XQmtWDRbmtsWuVrDw/J71rWbvtzMYi5xCPaQi/wJeoSJzx7uiG3zwkRQwuXNISKlwmvx2N7CPC5g
YmG8Tl3KPCfdegi84F2qtoGS3F141iwvzfIZPNeNDLy2muqI7oFWHToe/4SLIX14LEoAgWg5zpiE
wI8qr2kRKXoZizsBN8RliYB97iY8/rCi6b9kg1Ff1AXbtBEwTuiAv2w1gyacpFqXU/dWj7gaJ1M7
5WF2l1fqA2IHZShG89gl9jXs3Kvt1UTLB/APyjQaLtvKoFIyeowrsgBViS3GsRkyA3QMMxtxWhQu
V6zK5QmExVLBiz7kpVjyyKAHPlvf7jBEDW1j6JM+sI0zUky9adKIsLXaZ9KOKDFsnXXVo3NWgngo
CeJbuezYaO+k7EXncUJ5Bs0eC3QKFBX9KSlhRNthCxOWOD3rbv7oBXoxjbIfhjJfIzs7hFS0AB3W
z7NWvdZl/DQNlWTHG3ImaywcDu2OFqRolTmjwi4Rs3vkO4f+txsMqvno8lRx+Qtc7Cfz8BFG1U0O
SOc8X1de3DyJljbYegqWzytDzq6Omt1+C4OC2slhHcsrc14VrTevzEbfDdqyV80LeiraR4rTTuCg
zqlGWC9PeLx4Bioc99oxCuEuaAT/OYqA9e1JxzhTk2ykJBVe1jz6bJ0mFq4rHtyjbT0A5eVopPGR
mAVfD8IbdRldSv63fiCpI1bwxveDbHdWYYXYGQmAWHZ9S0T85U6KNHIUY3AFGYdVVZ9BNyzPy0ZQ
RS/lfaCihzmbOz/GPwyzhv1IUbrfKpseGPefAHDt6pYjZZm4P8eQzXJhc5EGjPEZezt9nJ9wjx8C
AFWUEmbownpLNCSH5ve/2DuP5cqVM1u/SkfP0QFvBj3Z3pObnpwgyCoS3mXCJPD090Md9e06lFon
FHd4e6KQFCzuTdjM9a/1LbStUC+Z9AesvlGbDn0s831lWykqiCd3XY00W2av4O6O2JyaVVWhiLvJ
G+bvWywpXwN8rigMk7Xo2je0OsaVXmlvWDze9hmxgqrmgkeg/uBubulfiZZa48arbGID0nsH3aPV
2piaZplk5b3V6PzC6DT25nBgTfNTWP0HU0O10lz9ofKD26yeSJoKdMJOYLJorUQBPUv9TdC5P3qc
ayLmIa6KWxde84rGDSzx7iT3NIqtggxbvNRyckkDVO7E/DHGk7d0kurIMhZrANHADeDIFa0zz3oc
xutaD8UJPK+6tBbPOacEFMAI7MOKuxuj88jxexm6U6PJ9f9qB75vwJX6Z9rB9rOs+u+5uz/+0X9N
sBxM045ukq2DmYrV47/EA/8/MHAi+ugGcyXfJkz3u3jgsgu1PEMnwsEijLnTf8sHJoMm9vu+Y+jc
hv/SBCuwvslOyAcucoTl8gsty7Wsb7m7zpdgA+uBUTxuCpgEb16GsGlGcpNYPH+gMFUMorMix4tA
51oqvypJCUtagmKxb42swhBQMpRyZX+1Mte8INxjqApJptuKAjmz/Swy8dZbbOwgVWKm0uCU8oiJ
1k2pfgjT3tvjpO9qHyjMEHbdcrANYq0En5cj858Xk76PvaHXV5AFwyro83Vis6XIxbgjSXbTZGof
0g2xTaN5soIhgDd6sm/TLGYJQErHyoY7huYn2UWPhjHMdhoY5FY5iLkkj7euJp9boaEClo4JgweX
W97zV1bpT7YXH/S2z6GD4sfQVx/okfA9AnJmWYQybroZxI7gSYKEYStJyWXh9pe8LQ9B1RgbdnTg
ISVJhHmM3xQpVHcMDnaX/ijVvYaHJy2aD9zwaoWvHD1dikdrqmrWk1QgOV1ULsjMQbt0g6MYoyt4
gBQiVMtIzeJFyezDp5uEx9QwPTk1booqCIHdVe092ZgWTkyyKut0q8xgH2kOE5E4vWfVd5sxklpE
dMfsU42oWAqYfSGyOWUUOXetMQr6LYZu09FosFNO9loHCajJbvzwZJ2s4thdt237CAnyxvJiIuPF
mnjenVuJp7n2RyvLTaT5n+NUvGeFSlj3qGnbstto09TZWFN/02f9TUpUX7emqwEAn3Mk820NHnXF
mLVdT6BUtmLSDRauxnPCfoDmlBEn0cSWqKhj+x61Tq04ol+ZX791+vAK7YCm3uoI0/iqW6BtInWv
3GEnKu+z8wj8Je2PifYQ1BH1OKQ8zo2y+smj/JRb3RoXwmHSFUG96H0ypqOC3aeSiYh9eUdW5K5P
J2aRFDTGxoyL8c9lCRmgiZYTyvkiwwyCVfSsunCdt+7R8KIncpzH1jP2mPCdBcmrtQzNfaCZB+nG
P8iStLPRCR9wbllYVsigNWXH/rEC8gAeyltZLcwHkCvEKiDFoR7pb0lT3/uKBUNB2m0nR5AZY9mf
9IJ9tzWJN80A3jbhyWCQmG3oOdxl2vCuVflF6QnThvQh9fnxQCdTByS/4aO4oL6oLlm2NE4tHRnd
FX13nXW0nkZUu6pWY2efeRY8xPip+/nqmmJv75WO8Q7zAfrYIy8ZbGwV0VsoOCUGi0yyhsF+IShc
TKv8TMndXous17gMIcbGFJbWjy0+Va1N92IAYEWfAELKnOfJSDS6j42UjIszB24CDugo+6gL7QDq
64Ttea+1w+HX3prt8HmwJC/t4V5X804ruA6tt2l8c1dTYF0bFKMIi2pVwzu0QbPJXfMZ5QnhXFsb
9viA0rbUAnerbPpIQVdBwV9nKmI9yc7D8XnrerTkRGcrG8m4YzCM8gIe162N8YwI/EII/8A4VJAK
i1egEy7D9KxFh5DgEvGPHDUjWzsYsjpbrBl6LUJfI0/c72U37hvNxOw+nkxQdESabwwXX4/9ylNq
WVTpirjjujWDZed2O2MyicZ0YbbLC0w2Uaa/GU21UcQ4L1NfOQ/NqMSaqS2krowMWIeIlImKB3KF
B0Ho9c8eygvXrAdFb+woNIqN7ZhAvymSPFuLyflQKrxmtkHrJ4FZIqxKW/sBbqextj9927ySHX5r
TZZqJpGu2qcdaOrQMktCcguDSwtno7i1pviSFMX9mHM8I99gTed9CJnOcA+aAwtQu4XuntLQvmEL
MKNlC4Z75UtE3RA/Mq20PH6gfuhU5jwARSneAi2hgSOoLzCtKTPM1R1XxZFy+Y3ljPdlYT+HIYIT
umNqY7sibHQL7PnSuKydXd2+mBIJrS94mc3LRhit8stRNXnuTp5s7LY4w04WxjAsHqTY2IjhXcKX
kHTroNC+BBg6MRQBemb4JDT1UesRxbOuWBcOv9ugsEJRwR7RGrckjcc8DbyN2c+nyC4f6IDkkeCW
X3JofnRxeTVb/4RQsXLr8gnAn8b3RzgpRrUlXUj/h08RadoQexhIRvNT5F4nusoizypXYw2ziPw0
/a2AaPL2WKDlp06wLkwcHr1GSJjZxJkcaLmY5PgW2iGDv4ibsXNpEKYJRcGGxYDhaiBPKseDEoTQ
ZEf3EllCNUh4vTp6RQjqFPPFWRZhupbgn6E9xXP3lM53sxEs+ojJt3LqfeGHH2PZ0RImgwM3994H
SBzi81gxtuyhQ4uXMpMBDdojbDPPkixfofvRWoeKc+pa52NeYxRV+NKhRceZtjbVROdgtOhC5FZ4
YzSkT6H9JgrShFO+z7JyZ9TekfYL6Qy7bsZVRlgiGvcEFglWCb3NWK1zae70fFoanXEsKKOlwRvu
y6HFNFKbL3p8drvbLnAXlV2yK3Q2BTOLtrirA3dvTq84TjcqKHYOdeGjBtcIqbkLmDxX7gNI7OXs
UtFkcUNchdEsu0tYVJtMp81Vq9aaLwjRYj+kskjxv6vms/FeQZvzMlcsNCBp0akFtjClriUPJ1hG
VXwzk6QzJqEYHfKzI7NT6jSrwS9vUpMondcwC+CWS/2j3TMdicpjBlNOs+XJApnuO4LCNy6Ftj6Z
3PEEofeeBD7F79EnZsm5xhiWQqKMzLoI1nj3FpLZs5z89cjuPI+hePLkybSeEyiWtuXje5xeRrPa
1RqLHnzruiJ8Unobcsy0frB4imp/m6G6DZ3JVPbMM+e1Mvateycs/OHI9BUx7y6k15ugRhhFN0S+
N1RVLMOgPuvGdBZq9iyNO7CkiwaXZ5nMN3G9mkMIOAB0+07mn7aHXEk+U8SfKRXbrnfQRtYP+dPI
1rHKvLtSEsmBO8J4ujTrjS8u+DreQkDY1gAOPORAUKFZKGpCQoZcqfng23dBpS5NyHs560BBMGGO
cNOM2I01f99HxWHM+oXVVju/zw7DvG97dRrmTR1nLOvi0xSPB0VDeUPBr6euM9VFhdpzZzyLkHp3
qn073FnU0XLkTq01QVRFKQzCH5F9YlR+KHU653nOsMM/u9DOsFDcOt17kck3ktuPUhdfutyG0LCx
sdg8C7zO3xL73GaStQ4aXwvZwtbdvRFVVHyxURX0nhkzJdNG+Q8oD0xxjZCqb9OzOx1yfnyA2mWw
yKWk6B1JfymjbIvjd9l6RDHzr8mholQc6r57i3kejQXplZBCr/xoMvE2HKD7rgYEQawU/3goCm/B
3udSJq+oT4ves5Ye9qwl82nqV4dd0KhtbZfnYajvGqvg3dqv4fUs5RDsnAzXGouTeeegKzBFaY8/
IlmOg1omrKaQO1dmea3S4TJ5zYq+h7Xe12z5nVVmy31kZVdjjO8jop52jcMEpIFZu3D2iO+zffCp
zXQsII853o0YmbOnBl3YR4QePLpQiYLgOHbdY8demkfmHTioI8EAiOH5vJLz9l2rKTSXhL6GEFyT
gcHEjZMvdNB1HWivOcr66CJ7N0C6l0lufpqAKpbwJraC4AdToZQYbOThZCUdhG4Ek89s400WikPV
kHQSo/aT0MXaTrwz8dC9mfUH28p2HaOWRQIyDK87LhU6onu5sybW/lNEDsoVYo+ozpKBw5oJa4VJ
ZUdgjPWdtcXCs9L6ao22tx4kNFOaW/2WzMGQ4+MOqNLBSEBDjy87im6KtYGFXvbJzoqnvWzlm1D0
2ZXdjg3i0hxoWxBZ+Ib3Ilt6rRYBoPLuswB5NhWipgWCzF6bzeWq8O5t2gYYf0TsE/AtUMbjrGNq
lhF/oTPhH5JWgO27yA910r9MUwm6gpcOzygAtIBTEaZXyGQro2pXDkv5HB8hfe3rmGZSrMtr6TIf
CftdnuJzs9xDHbo4jCDy8f/3ZbnCbrJ2gnkHgRqZ+tFtDfgPYnpqVLSEwqnPevlYTukJuPKqCct7
3mxnDXkV8tZDnuL9wM1WuOa0HMm8pxarmMqqfpI2/9GkYUDHIH5FTJGFS7OSEMGLU5jVfN22uzQl
gdMOZ6/VyTiUlHvNvSR1U727Vf8Bx6Df2HXabX5TFf6B+Xqe4v9mNP21TXd1PKs6jSyU4H3bpmuK
pFUTsSNPw77f6bVLF0CgRZcOPDJHwApOkRTTH5bkPxXv/FvZFbdVUrbyP//dmD0n3z4VWoDPaN0k
U4r55M/egrwKO4w8fOrKW1AXu+CyWpaL02W9fPzKl/+rH3HoTJOD+j97T07v/3Zff07Jdwnpj3/3
h4REhY/uGQ4WY32+BPyZY/5/0U3kEHHie85/scp/859gnXZsD7uzRzLNRMb6bwlJNy3TRGEyXOoP
AuNfcaAYf29A8QKdOWbAAsbmi84K028e6CgdtETyOYwusZN5IW+GZKjevQYgjemBlWmT5oEx/g4i
70vjMXIZKrqnDWXujGLk5Xywzm5zcFIEHXxgvx3Nf3Df+M43izZ3Dl+PpDSFI5hn9Ln/6Pevl1Mr
zgg0MRbKgEFEZkRT1arr76JkL0Z547cuvIt8WWktTzfo0v1P0RD6sdFuhxXTYHbv50BsteF5wrIs
gk8oetl0w46Y9/QbrbPeeCyNEzcnVdCnsr6xAEFI+yUT910A+hVs911LMpCwyKQdeI/iArkzAB/V
DzEBE1FtaSXDXwoWGYfwKTFpH4fvQhQ6P2SUj2hIENE1d34QhYA0s8WSnT9roXMSkimPnbIS6QYq
COpL4MX71PFPRi4rJoMwUKkl5tVKW5DmBk+eKTdd+tSEsGB80Cj0O5/MUu47/QsW3y6DkaH3z0I8
yYw9uVlPhyEmp2Tkj2Eu9tPcgMBOJIJASXqZQb69iRjzYX6EE8JMj2p1j9abgoRa4qfbrnGf89hs
sYbIbGlOhbYpNMqCKcezGY1FLpaK+Ixrcwmo9mlA1HbJcgDLXwwj8oGqn3RVs2KgubVLd5N0KMFO
XwYzOSlIGmOkHShEsYnZ1XvdHw/QU0EWEJgb74Fd33qg4BE41oJSPpvfFZr+ceJJWYNTXgygj4Hd
/2R1vhRUMCoT1FFeLHm6vxaAUJ0O03zJWY/Y9DYxQ1+wdrzV/I1I2zOS8datPXpJcmaQzKDAqGvp
OgfsRQB3Ubv1seyJmvTdfZcMDH+qm6HpOibJat31FIwixLOUB/gzvRu8rnJTP4wkC92M8FXsL1NA
HzbKXii6zyY5dL7agAhaaLgGCBOZuQRYOU+rf8Y0pfQYhT31ZsF8oHKOtzVbvSzANdgHO0SuLR6m
ZdW0jK29ZKf73dXOy2OP72HCVg7UlgjjXRm6J4367xYFZAApFVHiyXqGJYIJEl+BJ0Nnoj5cJbxN
I4hrxyJXezvh4IUWCCeEQ5eAtarzezd5GcYJL4JFDaCzlCypwiFam8D/fXZQEa/oMRFbQbsgPdOK
thPPiD8tHyarag71NC0Vq/mKMKIPsBviO3OfJni04vS5DfUPoUBbBMaFNTKrwlw7aEzF+qh6sctH
welJc9I/SWsd+0l7x3p1Bw6RVRDd0+BsmnOcaLOtOvso+hh2MCy1lcwxFRXGdJvGKF7tSLVnNZNC
ZZ/bSzJX7aoX+gu0kYuyQQuga5KPoG1zYVUeWUFFK4HD9e9U7o1ZN3tXtQUzMo43iIyXvGU0NiVF
z5DafpMjk73GcN5EJMCgqvBEW81dMRTshWruHCxRr2ZnXGizOdmOyldlUkb7tgay3YaE/ssATz3o
zYXf1S9j4b0SkQcjNUiq5GGo5YZ1dsyREysP/WDt8N7A27KL+8GKPqrePFHmeecRXSXeDuspc6/4
ORBZe3LagfYe+P05IuW6iEpMBFHn3RMgYKmdMX+mkiJZmBmlTB23qzPCEnb1conpyQfDDMSWbtiQ
6XlwUxM9jWd1vqZrlCrVYaUj3Buzgu+6k/nStqhu/azv97PSj7V5XFuz+t8wBshHxpRF/dwT1V/U
seCa6I6lqxGca5ttHBGvKOcBAl8iXMAXejOYLVR+dgoclKJhHjuYEtOFqQRXhc0mdRJxfx39Ym2G
VFjFenGgn+fWmWcXmMV6Zhlmmu9zZhslMw6LWYeb0GLG7MOdBYpoVBtPlTvIbZtKBavGHLVTJ6n1
TQrgqW0jnzji2VIfCoIM4wqEIQlYUt8G+ycnWU2jf8USv9HYO6hYbCPwDEDhj3gAjsCB5+1jME+m
g7vO6DZ6oa8dDzB+gRgaZPI27sTJ1uhsFjzrRh9ZhSxBBhO1ajCgfLkhC3k6fVCEyVMAGK+Vu221
ZO1pwSqoy3sRk9WJf0xGd09xI4aDYY1l+sZDwAsGX61NLDI4FXVKfghjN165zdpXU8vOnQcatK+e
Ms1lSm1Bk9HXIROUNHqKQ/mcGP0hse1tNyJMm5Fx8dLsIerAphIBBWFLXDN4NQ02RqN4BbuI5m4S
x/aDfa7Hu0mMLAjM97rHfJYYLqY9DbpXxaCVixJWwrBvmBeM7WsfTvugaE5TwSmonIvSkAyqoHmT
tr8ZynRXed42gAU3je3G19V1cr2NkNa7UtE2CeKTzCVXv/aTI/xJnB3ytEwuAnOlDlgEFRHNG/4j
/r+y2mUyOmpOvhpqSquF+4Z1A9A/glSNglPlh7xw2GqX594A7yvrZWBToVEQdZCo76U9C+Hh1haM
RVqmOX2vFiiVi1DWtzo+ubJkB2hg5JvMaOPGgGK5yQqYYSvTz+6TVlwQF5bapD7x3HxOhbvEg3mk
QvzcAPbphNrAY10ldnEwE/OhCKb7hpbEXDEBgA9sUTfBPbb3YBax3joMkEY6qOdd1K0avwRaTLVI
2t8ow9p7Kt7ADYKtMDTo8SYcSl5VZfAy1QRwgvGGoNrSdDBrTbAayCpgQ8wnCv+6WYNpQYiJjSGi
jZP3FOnWW1ARK+G4B/C97qI3xl2Ql/sisnAkdXTW9tGK3NAd748NoxNs6wGtNQrjijkw57OveWQc
Smnc0E8Mwjl/TsmDYGBB2F4OuFSpPhaPlbhIOHmGM5KQyw9+V63HtNr0sx2BsHNMIUAF1bvHs9Il
CcA/l0zdURlkltW5rw5ttFHWo6EeouEhcvcxzlByz9WwH+NgNbhyNaZUTocE6r0lYY04N5exxcvK
WzWuWKqaWD42Fq3FrTYvDHE1+Va+bKG+T7zaeE7o49bPzoGz9bw9eIaWBmV5ctWnXowc1jVuqaw0
tnHBCgSUinkEVQwR9GjRNiYP7O3F+BLJfeuFUHPvVX8dCnEoI7hRWGCmc5I1qxHJJhDt3scMGXmM
aByiqXADY+ndCLkZSIPYNqmPjF6qldE4oB0S3DdgVFoPqvI6HzAjDWs8EJW4ScjpDlDJfLzLRGOh
XoBSJymINZLk1nGieN1/apL3JtDvaYzTAnEMA/xkPW81aoVK+oD04mybr632pIfQWey9YCUGrwhl
Zu6UZkrBBUyN3XDQ+nVWvlr076KTx+WdSmd6p4E75wWVYCmq/hANHqxyalsM6HGVwXqItmDqGVIq
4ctB3wGwW7T2ZnRfa44Jr+ON29+26fNACw9DkhTB2cluNb9cYVLcpKbGEqzdWMhRbkVnsPmRlRSK
sq4Mp3uP5UBvzvZfG3fkRzU+plxBLtaMuHyHVgTo39vo5VvRf3kGKZQCbEXGIDVdDfqr7l31lrIQ
+CH1T9/miJLQFN1dUr6kxlvAIU7UYye2BoUlxvDQYWJsTRboD5PGqv4x6V4M8jLiMYPBnKPrIkmx
6OPz0odB3rU58fdo6Q7zOOwzh8MGjohpzKdZ/XSig+U9umJr9+6+D/HBYvefKa9t5u5mmmFfyR+q
UrCjaT0IUJ0mtWZ/E4dM7NLU3U2auZ/yH8GQ73lNXnw02tLgiZRw/9fvjoen2r0FFbhMktd/vv/C
w/BNQZh3X77jzzEIm+3Xn3dfRtkyCezYHMpS4pX7hGa1GNWP/7cP+bbFExk2shTthIirtdf8AlPa
4O70Vt7/+pz/zyLa33hkOnGj3w736r19/xuw7PJefP7nv98nP5L8uz7h/fGv/qZPULPm0BdMpMU2
YTTPv+8PfcIw/gMcmWuTuCbB/Qeq7G/5GMv/D4QsutlQlWzMMbP75W/6hEXF8PyrKPdwTEQM+1/T
J75LZ+Rs2PeT0Tahx6KezQLBb/oE3riCDSzx0aTD6Jxb0Ws1XnuLGw1bxzvNVBmEfezHYzEwh7LF
xovGfa3zxjZxSkMSZscLlPWOHWMpPbX+7WD+A4Hi7+QTvh7fCmkHRQZs2+wP+v3rWVqlci3jM3oH
r2tsfpJKS/csLR77LL2ta5iQspMWTvKS3USBRC9gL0Yp+OgkIBqQsArzXfUuASqRFqt0JnHgwv7i
W35XAkG5+R71vmScAp3Z+CwC/XYQh0Ib2n6kcSMShFsJeTjnEHR+pdRtZvr7sbR2mgWb1hvrD942
G2PyhnUP5PbQ4AaYQDnsEpN9WN278i9UyjnM9adnDN+NZlZvVqAo7HPJ9P/pu+mey6w0xGJj431b
WDGj7lRD9yjD8lmF4EBURHutoPdlg059VyMcX+quivdxqdtI0sVq6muT5a1YiMTf9HHrLNVQNUe7
o0Qix1UZyjLZm7kp9llKHaVWapCuAKDhlHa7oLlXZnYH9YwG+zgy/9BF/0cRduYlfPvzXC8w6a6A
E4aapX+7fvvGc7wQCjBBzME5WsJ6q+xqWhFYWSM4DEs4wxZbcWgx+ViZF8qgsNKjOsDgu1dtcosl
NDp1A0o7LukGpdp+IEteLUbcisQAdgJfx2pQzrlhIEL1tsbIiMoELNM09gSc721TMW/1GgFMNWEU
n03vbelCQHOtdUz1z0kjWOL75abDaw6VJ8yXk0u4NTVYC6Se+1BeWVrvy6itN4U9FWvf+it5/JdN
7XelmoOjz/K4g8pnzXCHP18D9HUFymsjMjw1uLJCvMQentY4PEtYb5P/s6+1107Tr+lIRqtltAhU
4lJGGDmi0Vz6A1tqH56BDScAoTDaWFnOa3ZCavJrQLjVyM4m9dm5GNc4nO2hYNsWjsZP2wYJVP6p
Sog4/MwGA5QBjte/uP++i6zz30c21PTQWAODPOKf/z53DBzVGN6IotqtWrB8TmrNruCPLC5PirEv
rUch50Y1GKEF/5G1GlMsXPxakYHMy81tJL1tNMkXmJIMd/uHf/4Nrfku+3YG5se/gYHI8xFbv33D
cNZTLHA6c9T2GSwQxvTmPZLpW3aC+7ZtyPMvh4oMXMGXN0C+pCHjP0NlH0HobnlzX+ssCZaeT1Y6
i9ajDg2hZMYrq+ChzHJysZvB8R9I+tIQI6/dmBFixLrfiuCB7CzCl+ZeagpX/uLQ2//g0DNVdS0e
MA5PF/+bvm0kWlREDQ+V+ZOECh5aBQwyHFbwx8qF32sPVBk9TrZ1TaZmV1vpRepcCtK0r/PJ6dRI
6QkLtyxkW0Wwuc0Tloq5ezH9FLMiXI2VlYanMEtpsdOvvhWRYQchD2FGe5si8abzq8syqzea62PN
zNPdvNbT7DJYOnm7ofOaQFqEDCcsPsq08Vg64RnU44cxVndBjh7tpf6P2Ir/igj0909e8C4uVnCk
fzyphvXnq1J5NtUiDfS0yUf3kL59dUPvYSAvRauLvdXZ6Trm7dDY11/Hyog5YEXFCe6w8gQoYcOz
MQ1Lq7AvYaVdc2qrJV6pJLI2ke5eioQBbILdWUvvXRdbeNYxgE6gTPQJgYKoevS6n1wfJ+ED+knr
z1A3r21UnIqpepEml0LolSdKT87SJp3aO7zW85VQLWSr/BTUFEPjJYJk1B0jV3sHi/agO+1BJkC4
Su5/+OpXxMkXrAYQLedL69eFVmP38cfwLxax/2AhENgGEV5mPIHDIf32CKvTPO0hz1MUqwePVZ+s
9MZ/yGrtYgm58tX85zsJ+SdOdBxhY7Xfft3obeKwss45UpYwl24af2W6tw/y9Ouf3+C/HjHfbnAW
d4bhEHjGnTFTbH9fAjSO9Kg54j6gL+lDD7yLNbUvWSEWSoekGssX5YbwlpMvx6xO8YzHZE8MJ0ML
yxMjbaP8jKr0A2vqly6aF79Kv0rLuKqWa2LMoqsOeTNyX23Nvg+AQpqsv/o6/yiwZ1Ek9SRhkLmV
dmdOXGlTa8uFRjZZIzhpwuqSdvxhYEQm8PJrmxqiLcZfA4ZSkZvkGzVr62LaYJfbrbKEHeVYi9uu
5IzK+Sb+dW6lh9aUD9dOQ7ZObR4tve/tM9e4Bkn6Nbo4EZVx7Wr3CvkK/+QEbkW/LRwHrrl8MW0+
/Z8fcY7p93e/qbNExrPK9cAsD4/4n485Y4/aNlOD1AB5g3ULu48oWLdunkJvmGGUrrM2I2JHAU6Q
XMM2YUfNBiI323BmFuyrD7JiNebpiJa9W28sszkpP87WttnPRfDWDVwWjNauoa/ohjyg67pLl2cv
9tTOwfhoHQw/KmBqRwRJ4KCNlUa9rN+9sJR9oNt4LWNzYWQ6wYOkGNcZgxnkWpJQZKbzA3JNDLKH
iUt8V+S+c2x6eoPweeE6tw6+MA96jQZiZXQ6DT4Yi1T1J3pfKWdsZbLN4ulHx2GB/qIBd8xGjLqB
v/ZatWnc4JqE4bv04pr5PYk4BzWnqIWFdpreSlmQDE2C2yDo1VIUxlOVzGUssyh8chvlI/P31RwN
A6CCJiVrPHUl+B/IfRc3B/LV+5J1QTtUK6+P7EMngzOrxWA39udxoq2UqCcw976HoOtcpvmoxGHh
k6IxMGNVzcLSMWV3QP/7uVh26JIty0Pclz8tsPTcMuxHyix5aOULqeJL18QVEyNyWk2T/Axrpe14
4DMZtDy6RMJsW6bP1bz5sIfgTueJtsjmCzRrOn/VptOT0U4AbGbh3SSFaWUZvyf/SoH787zkZ2xn
cvZgxJ8ymgkWynN3VXAD6N3Z0U0KMVVJ2laLpaVxGKJhpEBAKirYsXurovZXGMMpcZugh7NlWlLX
diH2Q1Oq3xyjsELNn68/ncYtHIv+wnpxtbFDyPacXVO3+iqp02ApU3D4EMQnhqKIEAvTP01D0mMG
swmCTay0R8J/SbCPa69ctFWv1nH0k8JYk2KaeKM1bNggqOIhhjQ0ms6xJIGegHShLqJ65oSbpyK3
9gMvKnyJYGgDOrSrpL/aWvaSKienHbnBIpJ4OSIeuNwLC3ibCYOi40WjNJjLKN6S95/9WzVXWTdu
zII5R1MWO9Vf0romezioRVObTxr2oiVezBrJKjHOJjmD3gz59CGrb1rh8t+cbtW5CaBNwIlbFMPb
sZjBp4JJtGSSzFro6Pbcm7+uRmXnn0ThV2NiL4XEdOYp9nc2cGPfksTwAh9ijj+tyHhhZxu6gwAQ
QGMi/ZM6o8hfd4uyaem0Y/0FoABjBBLX9KECYIRqv5y86WZgwFi41MKUnl6tqsLxVgPUej+KAAww
0MT9BPmKdqQMtqc0igrgoPfU6rVJW2xMewG1umtYzMh/GRQ9mlCBd/J2Zlu00O1MwySX2/s+157D
nod35TIxZvfkHCEapom+iUf8za0QNx0OJ8UWqoG4jP+rzZmFc6GKYtPb9FnMgy47yT6MIXB2oZe9
aw7jV5WLHyqNXysts/fKrbfs+b6sDhhiafCAAnBu44Q0qECe/17h/lC6X20Ca/gIa/81BeoPukKY
G9Oq1nlETUhnJwN5zvCLsOdXJgIwE+SEqYDNj8IvaDAoCEs1gPxhTkftivnwlGGiAw1zaZx+R+g1
2IroGDaChehAqaOjBgBdI2zBmi+upSzjMsNHXZwYHUW44+hN33pmhKrnAKAK1Xsgrq1mx6fUpa2P
fpxoIRPQQkEDrByzbb9oGIMue1yI26mT/orODuLaesVTmFu0IFOIoS+/tgNGTd0//vqyv05uaBOW
9wIbtObcTyXtpdU0nMamrzdt7msroMQUvVfAnurOB8I4LMlIWp1FWqRuyRzAVyIMlEYgLmiZqDpV
7fvuq41ZdoQWd3U43lZ2+tKnQgPKDlZRdE9MTCiRilnsowvY2MmLttvQ4wuKfIyXsc3USLPT22FT
SEO7zZ0Es7h1tfpeHHk/LPqo1/dFgn+hLqbyAuBhWZrGUW91mpCVf6sxLt0q/XEku9G60jnmorj4
egfCgLcGg0jqZc3kOZdU5FYpjcEglhrZdSBaGYiNJfDGrHi2WnhRpYsw247OWwqrwaY1bBHYbKRN
s4JEgDmbUdwu7/vkmNgI3tXMjse2cgAApW9FX7zwSsxXdsm03+74k0lOwXDgZseLylSAfvHHonaY
I+UtuZmhrjd9iVnUTZndU6kNANZh8irw41HQuIEV+OQGGngP6+xSy7B3Jm/k6RDsRYwL14KYu5b5
NLEzx3dceexnKYrag9gPKWKQr07vNeuqq7ADprDnS2hPFF/ybujZbmtkgAJ/yE5Oab9GwEWXkcX0
ocaifXLtaVOhnO47L3xucs3aSz+6aQrDW9U2xIGBWddSWbL5P9yd527kWLpln4gNmsND8m94r1Ao
ZP8QSmWK3h16Pv0sarrvVPUA9+ICM8BggO5GNVCZCgXN+czea6+ygK+9RRjqE8um5u9euRF2Hn84
REP0HcXtGbNi9BIa7qsmMgKfyFW/mk5ZUrcijRhkeBEj65/pO7As/xtVo32JHHllBaYfMB3FE5oc
QQvJjjUkz0MvrwHJmS24wkNp9cgXFO+XOuxvxJCwnq6qnhuDa2NpCHINTRF00qeIFQa2i62pzNfW
Ve+Dwza31sc/HYHq892NwzjRiPmQ00lJsnqiqGZzSMD4xo2AfE6l9tbPUMCgqDmBUl6VQygXekK8
m4YTVLWIG2uv/qNcAAb48Uko9ouyW1qDSaBb+er2xd1uXVK8ZnOzbsuON4T88MucGcokzrxYo3Po
0slNeg+BDeHB0huscekb7PV/Lq3FPWoEprGnCDFWQbylh8/IV+EqBArta5mIpyhk0qcb3bUiauxQ
aHuQ0TBWYhgxjd8/2tFYPIYCF/uYsO4wOCbr2r6QS5TdFAXSyiA2dWMb7Sd/tb3PWH8RJuVf9JQr
RGff7KiEoVmisv35rJrKjuDO36eA47MeaspJbLpKtSNJ0fIic5L3PHcXv3oGCxg31b6Rte/ysQQE
lkRsC5uDPwRiD4T+xunsrM0evYLsGV5SUAVb0UxvWkFscZ+lCtCA+5m147nTXfWQ9fWu1lx9HXg9
uG4qEWkwCv0plDCLfPstQwWRpW++FexbDaEz4K8CVQfGaMe2QDwYKTQFlKurIH/I+wHNVs1lNfxg
GztjvM5hua1llXtbqML5FFkYDDXUnDH6cx2WTmep+ISA6R4EFFdB0g/rn0O7t4r30QRdGbQc6hq1
2DIxq/mM5OMZ3E1EL3/mVKJLv+QLs5V7qWY9DkfeUdrostAHd6te1aeQWdbOSFnGGSW+ZY8JWhpr
wzoi54k1UTJH7ZCY1OU1O/TAG5DGct/XDe+kIqyXutMNm8StiplEsRKWER2D8ixhdR/rCHnvaHWP
dWKUyIl4PgJQ4IVZ/8aXb+OE8glsw/kFCQWNTyKor/UU6FvGmVczjNkaPQmobf5mmwOGNo7VOO7C
hTWKL78+GDkdadwgnSMUXuxpmvC0jR08GKpfurxi6Y14tELjFBQUxqPGezDxP13SxTH6u/w283ev
qkHtIjE2y6ZmuKFNcl9Kl7jwJDNQbsWQtwtGLYqg4VWisO/kJfkcEzHrUUWwzzBZex1YRsOdyqcb
xFoF0f3njOo9VPcz5Ga4564WXrgaWCAb/6E7ho2wdzYzqkVU1CxrbRd6g8uMZcRchCY4KO3xyF50
DDyK1LmacvHmkEkQg6WE7Z4UdYFYnYsRox+xYeGtbYOmlSNjEURJdNGjl8rgti0lUQZVDT0JipEJ
S2zpt/1d+jy/nY8cqG0J79HLFRTzcR0XRkWHAk+6l8jWHAEJMgXBX74YXR09ONzKi4wUxlXY8iD0
UXCbTFZdPxPaOoEvixPnIsyUsiRiEQx2Y6MpUMfAiD7Syf/sM4ZQmZNdfkrgop+d7pNKWOhyHWLz
QC1Ub1UjuB+05DlEWL7qLWLM8I6REoQVqh3CE90Lx5HHfjZL+JAkwz0WHXCGcmTq69p0QdnYr2TM
7zNVxVp15lmzu8skWc5FBTW2CYCWIQjBi5AbyZSAoRmCwFhmbZ6uO5tkhjYm5YTCEadC+CYCgEcc
GgeDFMqNM6ekVLnJ7jTxl6yVNkmov/gMXHeiecUeyk6EEQb73Tslws0Ie3/BGtBcZmlow2c0APnL
azm3frbM35kIzBSSQBwL7R65hBMQLd2TrL5zpF1ueoEpCipHtrWyMtn9/M8ABA1gDzhob+YlZLk7
7jRt/vhovUaUurSvqMYGAlLWbZk785ge+507JUha2k0eW3zksjjXD4bytWe+zo0fdrdSifipNZ0P
mDf3kd/5BM2fdpzTw2iV2uoKgJM9jda29UhKMJSnH/XYfxhwEcP7GGAz4cnzKQ7bs0ONc0zc+qzT
nu4yN455Bwc3bsN3lSfxm3T0HhXphLqrZoGu+ZNzEEVunbtI0urpzSWBS7wFEMlD4tG1No3QT3YV
e9sAJX04edaxLTogHTXiw/mHkWBF+etp2i7JFVc2jsqLUnONBas2roJsL2YMGdFFzh6Ok3tsPcUP
KmGo9wFBBfS+Zuk/GOR67BqFmn4cc++C1GXXeiAiCRdxH8w0OxuBSLeqdTwm4MWGaEnnOsAYYZgd
12zMqBzqrl3LxMTOyXhC6mo7xFZ7tjoW3k0+Vlu/UIrWPik2JUFW57Rp4GLNex2r90H4R8HWqCdm
Dc6QHLFOlV6rgV5hssO33h0cQeONweyljvIZv9GRV8JSEBvnk9M1uKEZbztBNd35mcwwtZ1Zo2mj
qiQ8QkOASWDqjC3Vvw0d25gRNa8Bng5ULZpzxMx8bJ0uO7rAevaQ3r+JRoLXpQmmUiN8IOE7OEhH
c1xpXI+bmehnb8rR7EblezsFK6X2/WQau8TNevBXpbnuwanscejvG4JEST+q0hfUiCh9S+feGpq7
bYklK2SFSLm/FbgXtv7Qw5YixXIns+itFIQE5anb4HsNvmG+nw0jKHdjBqerQwC013KBOO+HjpYg
iwFk+ynAvbFyCIt97UwwmVoe3XRqV7n3kttJdrGgtS+nWUZZ2hcEXM6Nv02sHdWujdptDt+x4MsT
WvVZlDmc1JCeM6udmHdGHa5Fo4e8ZTp3qfp3x7IYAgRzJDVCjCC2V45feNAMiY2ZYOaDwwk3CCLw
zaKV+kCKUG6ItHMYaQR7X6ugx3dYWBn5UVHLwNsOXvhF0eovDRnuQo3bn/wWQufNBm6ZF/FviY8k
QJ0sMesCg6K8SEL0XQ0hq5z0ag6AFdyOmSwF73AKkRQBrehNMIKuQ8ed6IiWh9ecfiTtSYKTVmUe
qpxAVkGFSCOwTxycI00McgSmgY1Kks7FGQ+eQvhay/gYtO59cvRgXZvIQEi2WkaT92pmPu3lPeVd
yN6VBl9G4uBncylSYb5BDimLgnGfeLGj/rmVnPXK22agGpcJjpPNAGFgObSdtmgyKwa1O6LTdevh
0EFudvOdU3ATBh4idmBRyDZrYLqe4d8HxSzGHxjQ5RNOxsrnuISNwyRtrE+QZDd2bn0JxVebWvy6
VaHWrdvdNZZnvBIpnH4GVFrsTMu8t0HsZf/V3mx2OfxtK0X1ZOkoEHQCIMBo/DugPRx5E9NyVzy2
XGYXbjl4MSSr1VIfyXpACZhsKmt8zM3B29QOdr6wK3eVra5JXYQnpUAq2cRiNG5IKBHOz7XPsmau
I6jtR/MrzzquFZmE8zmMWn6q5SnLiPu1jBiXpT8tC8df/Rdz4X9XNJj4QODbM4Wfxxri35edxjBk
UYNKjF0uNEira9ZDGwz4GFn/WG6/YcQFooHmZ8q/jZCpHIOPaFW41Rm6BGVKioHK1EEBpO2lU8DS
fj7f/2mZzP9/Qe0G35pnzwTW/8Tw8+fr62+w2f/1h/4DGMMSVQC6cDBdWQhD/qWm8f5hCjLYPaQA
UpowZPlB/6LNyn8YtmFBCGZP4M1bpP9Q0wjUOQhwANSyNv4hzfx33D7ujx7lL2ugmVOMmockUBOO
Hj9yvjn/ogQxEr+E/J+xhHE+BzDftv5Uje86bDMRMsEix5t3R76wMYIAKCaBihgq5hqMYndNoF7A
LB+Vg8GcOh7RMDNMCNqRdYN7hPqC2ITOec1I9lUgNd1RrbSMhKe2G8/CsVdw6941fdjGstoYfdkv
oHuuE91eziL6ynkEtbnk+d3GqtyWvcWaLhr2ec7ix6yaay/tM53Yc9NMTEXthbR8cCfTdqjUoYfO
ndrOtiGUtSWI1ifWB0QMnlRlbWtXe7dyLP/+gIj2YXTABrJsyYxuH7f3AMw4aHea9XOOJnVEyIej
G5ompKeF58w9ab939JMbPngWmkeDl5HLeC7DiBFvQoFtH1n8hZfIUpPvphdcVNScY0TuqFll7Kyt
mmkUqCscF62R7U2yEOrO23eNv6W73JTOSzwi5yBJRmZbDxEoqXOL2IQsnuDnRcrKfuQ3Iul9K9mr
2vYS9fFakIPEGCBuhmOO2zpy1X72xugVwLzpBmB90VXaLCM+OKO9beoccsdAbru1BNZ6UqP/KNw+
I2oO7CzAhA2OYmLeYyzrRBvOyv8sHR/aWONcCfcctPeJzsVq/F0DBiHskVQV9gFRyiG27At5pUjt
a+t3WDWb/AvHCkCPB6fpoKfCl6w4vK+eidF4SMixlkzqmI0OxdY1unNEag7IrLdOb08EF8HXYeOT
Z9mfmJYtM5jDJBhlhl5t0VMhUfEv+TitGdEzwMFr3UYjvkZB4BnZaLlxEVG1npgNdWO+ApjxnsA8
ttt0k2TdCtLTznG/DGZ7EzzM+CUdzK0hvhHHrwz01BWARPwgC57T20T6ZCUJn9IwUodHwwXwZ+rl
Ep7owulw4LfpRfokb5P0GuaEgaXJ+GYYIZkTQNeQawxRveuhJMqoBcvnfMzjfwiaAVhXDqDMyL4S
PDLd0NHTMZ8c2z8xkx406kjSuwsgho039DsbikRW1HupGwcbFImwC9p6iGfKQSPLpqQb7IUx2PsG
9LmhwIf6PiuZbG9rqHRrjc3RqiUaOjLsg4PZVW+m3wYTmj47ZPCC3SF4UTWol0qa3wNOFxeEtO9D
cSE2bojxrzPikgRhd1AdaE13qJYfw666jq12jGVwKjT1bmYNXdoc5JSka+L8mCPU7lrpLqW8v7aB
/gOoOzrNtBeegG9LXNIItB4yLXFw9WbAr0z2312B35HBs+aMDxDaCFKGkKGGQ9MQfOXPexZSbfnt
zrX+bY/OibEudGgc3W5re+s40E4NwjnmcaJYzzjtfGDp2FTy12BkO2zuw7rTxKWueHxlEhwqS+4V
ZICCEk06r6lO/5Zr0416DFmv7JxZKefu9ZzdhSoBN7qtAeOizrNbTZCasusUpEs8w4m8bYEI6SkK
xpVl4klL+d9NNkNy2Z4xoCxgaYVdkq9hKWCPy4anFLcZkdjU3LZ6rhr0/pVpnAn1vDRVtEPV9N47
1gHJIQAI87mL4n3SbSHEaUy5iYoDfKltKVVWzSjXFg4Khcue8D9EFtTDIY6WttvLsVsP8265eLa0
CzKdxCmfWvA+0wAbpvE22jSXlPx/xBcxcSVew5ygee017eaGM3yHfX5ZPacO9PUhuk4sZ3lT6B9u
TExZyUYFW0mVEFmNtUIrP9wpPySWxZ8zzgTpkImTlOeRsjHrEKv1FFRMnuTSm+NUUPAxrqU9gjyw
6rPwOdUDNm6qY7QekhnVrlTeoYV4LHDl2XgYivRhIMW8b85SdS8VJokJG0EaFKgSpwpMKcsL3y0e
2LefTUTscRyf0hgGuNHuWy/YtcA0FnH5nWBuZf7GO6ltd5nhbeIYv2F8R8/CyRWuIst5iHRm5/X4
6Dik2nQTc3LwIz6cdMJPvW7XYrMbx57d/CP4KcaG+dLu4l+tAUejtJmTVFaor4c6WdlAvtoUw1N7
9ClDpwORebX96XMZoJWa40WXn4Xgb0qunjPsguhW4hdVera0xRud56bsv7Phl0bq+sCAT8NzWDZP
bc0oZtR2HulnpCuyzsy3Y5xtQvXVERVLGEU76yPSb5sFlEA7lokrUDRCa/5kkGtjkwS0eOnhSOjF
VmrXPPpyFbEkGFpwMxXCZM8arLT2NJHTwwub3Tp4kYNDL2oBN4IZvhxNFpXD1TD1dVfdOo3EeR76
Ib1BkaIpC9b4yXa8SZiuHmycW3B7Wa0YxzgM9l0yrX1yERS4oJDfpLN3o51QISSrMcHzVCyZTi+z
Ws4c9K3SeKMUbPMh4gsiRu2zV9z7OTHbfOudd2Q0mvHKmivV9qZ2D4S57KynEpOcF0ObncSmg/Yc
qK8It6uu11Q2nKAN83IG9/k76104UdwM1AraVynea5mTsvGtJ8RFsA4yo6Owvku93HX1Y1wMS4G/
F8ZSjaS01fGWCLlnaM3MXGc61K1TrVhNUbNMxEOnc4juRacfmZCdOFiWWUUdBLTSSeqjKxJG07cg
gbArWavwuqrVzodObtICkDV0zYpHz/ewNSzd4XfJXZtqLx6vriD61c8T8umUlPHKpYwqAEPVUKVL
VEXAHVKPnhDzSMPLQbBoA5Xrwh3OcvSg1aqLtG2mvJVgetRSBhGHuqiw25Zn3uuA/alCF4xFs/Gu
sq3LdIDzKk3Equhfu3F6qwOLqR0DAPcznV4Tc5oZ5YAF569qXtbH7DN7pLXJkhXLYmYFdw9mSEFj
g5vbxRGMDwyWcrha8g2C724aPmlTF4NkT2wvKvso069CvrGO5Th/6tWIG+IkWLaDGNz2brA0iZNJ
8wJ2YbVy9HFj0La6Qq26WG4ku4i4Pki3pfgMzyFQmiBrWNsGaxWPTNq9PeNi5FkZfpE+0i6+f2Rx
ReUj2Xo6pLz4HMPaupd4mcx75c3CNR79Rr6kjc0IDIVHd3IDrjFbKrNLyA28W3rFfO13wHiP+kXl
e/xglR3t8jbfGsokihUVT/mu68Wy8dUma+uNSXfZv0zprpE7JkE7mEVnixIF7peF7RvUCkOSbkZe
CXPbh+MDJqtjV+oLe1YloJdqbp53i8K30ngRMEbNpOIV4mxSG19h0a0jVSy1eDpFOdWkR8oBFkC/
bhYZ527YvcUBJn9ygVr3PQgfEz4Y9fM2r74cxa/ByjGZIXszPoxJIAO1evpKMb1D9MW72x5MvXiA
54w429545qvB0iTt7plLDAQx2pDEhESkr3+YRrqE18Y5iLCgO4RWBcxwIucJPKKkQzhPLgyq/GQG
QIH5ZBnxYVn8VBdr007W8fT8f6Wn/X88i/6v1g9EfDoSvv+kUy2yX5/q99+tH//8U/80fhj/YMaO
w4OuVFgSruK/WlUXB4fHfywaYqw/rvxbq0poHn/MdiyP4DQdofA/jR9C/EM6RAa6Bpl+syvE+++0
qj/q0793qhbQEvpkAwOS9b8pkqFOcWegqV9MheUhnmRjBw6JnSnPWoDvs5Mc4pGVr5OUE+9C3HHw
B0xiuPzLt3b9nz/wrxQVlH7/ro2eXQm086bH1yFdw5tlfn/pmYOJqXDZ4K6eRsF2hOgEuADy2o96
vQRmViDHC0hG9wPkelsd6dyCbchRr/THihBfvaWBqVJu8KoRUOi1tRdp71FICxsEbIBoBn93SvvF
GGxWOCqG0LmTPsRjv2u8EKpbBjfMUCvEr8XC0fITY/kGarK61qb4LRDz9b3hQwzizEtMgRlfrG2E
7Mdy4ozopIHwZrqhGVjDwWimhCOhy0En6UWAmNkSF/LMUfntk9F+DmSIGmiy18IDmVpglwvCna4E
eM3sQPrxnMg0bqTfP/jSv9ecqUtl9VvGg+3KZxxl5uXLqJx7IsTBCLtd4vFvwIw86VV2bCMdV+7I
pbMSJHk2iEdyfFe865B6AA/L0fUng6kelDvixM4vCuX2UiKA2dbOsQaVmpcsszDkOhV0Lu8AzZ2/
PdJ3pg0gkmmE6SD6qVlRrOekl4XIvkmt9yL8kViVwWGW5YnhTbIcUpjg2KMjzfa3dZPe/TLkHSfb
pyBEBK4TY4+ignoh63dRAe4yyonu9ROghU1zEM23ORGd4oZTgg0dHltJUg/MACz2VlR+ZKp7ioP5
dMk+y5aUYlZFGYRQPBpT+BKg4lkXCr/tYOjfkWoYY2bnbuKuEU3yWtraaz3cGgsGvl5bmxBHyULX
JkQMFQQQzLxoL8psq5dHUIh3x5m2xSDqFS1oJd0NEFz/VLOiXyZ6di+oCCMjMTbpHKJnR6AYMomg
o9qLWe1XphSQZW6eGI8uGiMJFoN98priARXK51AYNpop6IBp965HJEqWQ2uzYC+55jiHlqGxqaWP
ZtUWxwnBkNkreiqblaRqPffSUyJGTbdCNqhnR1MQJa3rolzrJBhsZASlTub+uZmaPaZwYlt1+Sw1
99MCA8wUhyLNx+SpTzeVsJZFMIjvY4aV0fkeVA9VwJ2Vx65mF8cYA4zeJmKTDFhWSRKnSFEgNIV3
s32YdGH2YhRAvwuZH9LGYpbSPY+B/ztF1LLspquZ5NYmymt8L1H6u/HBzPZD9rCy2Fmgw5nqxYB4
g1z6K7kY06a06KA0EeDEDfbSLqpt7k0PfGTy5wMiRHUnmbYEtHhrjfw+5CnDsgpmt3P54pGnqPEU
D3Cmjpy92DtHJSkCHRKDFpMOdc4fDGyy3WeSU+8TCLQc8gwKsrhkzZxX3GM+iBtCnyH0DNm0IWx3
m2Y4gdAxFjv4XkdBwpFDJkHUXuEdg3xtac2F6M8ipPj3MDBbAWGmff1Kg7Iuh8gE2xX4JES3T5bF
4y91NgWhxcGst18IbZz5JcAb4k2rkmZZWtTnBNYUBPWVvIibXSVR2Ljz+p+AZQElNwbQk1CPmm5K
swHAxqZ8Y+hJ8xs14Sl0gl0cjt01jp8nJAaTCh7CbeIF06GLiuvoL02nrp+kG7LfmHSq1bZ/yoVN
QCHRqVByuoULSgUsvLMJAufNKyebqCx7MxUY3CDw491g6mc146c3ajOyLj6Xhhevg7rcJpX/mBXz
Bky1T+nofnb8lF634r1vV5/9xCYgM+zXeSo1FEwow8nekUDJLmgKV1A1cdZXVgca89ymdn9xVqQs
qBFqpFk2WPsSIEVajnIl6I0nUsQ5t5ryd1ZhDu9qgeJLrFTvHH/T08PdsPM/fjjd2oH1U6cPyQYR
ZEcrjWf6GP0i1Sk9srvM8wqbtRHJLalXJyco8k2YcmMEKntQAotKHA3AD5J9lkO5rJB4DCID/5J6
j+HQvwZe+SoH0ySsmipNlvFviDTcTAS6xgd7cBcTgaMk0lCoGSmLqiK00Z14zUby8CPpx4gPNZQu
NnisRUoDozhe4r5DVDB8ak7eLeqk2xiC0V09faNRJOLLHr4rpIncHkGxSPznqjIY9OkPvpetndiJ
HnonotCWp1Lnj9EYAF0QMDvdJnj1JDh9Q3tR8Ys9DveqCrdSr3YkAtFzQ5+0IcOBm2vs7N0ZzU+w
mQvHkEve5OQ3sViLzW1dwTzVLRIFeDUA/NTyRdU59yF07r6DhjwS2met20+RFxkH90cr3fffQzis
YknseoBnk1NdOwdtf2ZRmJ7GcsuYoFkXtGFJhbE7Q9G21FF01HT8DlGsL2k+QYoWJXb2OnrN0+QY
QAECT/+my97dvoQmtAbk+fqSkEhjkUGDXToGoCEW9WtTTuIitbcg4Qarsu7eJwMBZzSDYT5Ve4bt
eLuVIKNXl4u0HFcsrRl3lg5BWog2/EcLawHt/9dktSzjjO4F1ekKkZqx6AZ3BIaQvrXlRB3uCnoq
nTdMBYynGiWyYvI4aYdWvuYD1q2pPkhk6dISQ6hFuY8fAKTNk40LI0DyZWUny6Acqz58qX/HaAQZ
IqqNdBOHsZvRog77PQQHT3dZrYIRxeG0bDNijyStW1/YT8x4VzoVwQ7189pJKY3Y/tGx9dmujdCR
6s9h2j2Xelisw8FBm2rztqorUiNKpJ+R6eXbcPjKbIwOQVM/BwNZKL2CIIxJ9dswmP6l2fg45JQ5
NlAUgNDRW8WeZtFPwaUw0uoB6xmMyYygDP6JzCdmPyIE7GFE3KwIU1BNggFwElZtZYGnvx/LJy0A
2hTXGGcEibVtsUvb7NvI0F+ovNdgsZJA7nQh8XdFjQ5fHUUjIG6SQQ9NQTtYQTzsQovmFyP1sy47
0IvxudX4EVHns3Ep++nuq6jamIm27QNEKUxD/XZ0Lko3j7VupVuTM5O5R80RjzcXqcDHGOEc6yvT
hHCB/lHCu+dZHG6GbzwgKP0TUi6PRf7SkvMaTfmHNfVbOyv689YYhby7erTHxOcecb0ay3a8g38l
bdZZowQ5uUlzajL5WyMzJWn1z8httKVeQk2L3HHasMDcumlxof4qYvOdNNgrMtp36eCWyLh2pMLs
iLeljmShajPMM5hP8mGqeCmBtnfKEyCxkHOT4raIkn5Xj/JEkMZvLzJz1B9iJ+psIKhrI1GO4yBg
w13qHlNIgCUsLjrabe3F1KDNmBHdOJl2qLVL5tzjbewptdvSZDIhW+0gwuYl41C0mNjY+GZwH8SK
CVPxwgCbvI1eIGxGRxl5u76KUrxYAautCM4PTBpYUTpI0CVXrGD+31/00n8flP5VFvKxbYqXzA2I
ccqG8oEzNFnwep01FzwReq0DB45y7Q3yt7UM4INthEdxGeM14HHHJcflYQ6skJ3tvDa8oEIlwpgp
TZilJDXA+JZpeQJ5tyfHON5IBWizRu6bcyUaDaEhEcEfUkeWRA2ZLxRe4Nqm6mhVteuN9F7lgFm8
LF+JoT7TO32hkNpWZVFxaoprW5BPQ1BRuICO/iGr4uA0I5iXyoo2+CF2qukfrSb5Rok+9gQr8LmG
SQ/BEVc4jIqIRx4IzCiJNfONs82cc2jFym4vnlZe7CEZFx44ngJlPJjgKyXFoxbiWwDsjjtIZ8rt
eWe3A7hKjbeLM4fiCffyEGyCwTjlIDeEuvdhQoIkAQxt0LxW8bAPhVr6sCEKO734YXYyZHPQinpp
6Wj3OQnDyN7hEvmO7eQrTMUu2RedwFgJqLiS1ZaN32uZ14fCyE8ocd44WjL+0Vbpd2F2t1iWr1OV
fVRV8EU1RmnKzUA82ORdBbLlH9MhQnkf66F7Fzov0LREFxUJ/54SUSXixxBv0SKz0++cZUXFqWU7
hKchtSAI+R7p8lB11nFMimuecgdMEmdYEcZfDnSzKEFmkRcwzfNrMwwQkrbSjb5aA3mGq9LLRG7B
wgMtb7Xde2JqW5WqF2CTu9YFxWYWH0jtbpGv3evkMIzxxvSGW2ev9cH/xJB18Gt2ioZ7J5gP2fu1
HRgV6hTm4y3PxQeaLbZBkde9uEO6FpP+koQGBjqSkKzKuasiu2pW+Fp7J3LRVvNPa/Lou4/jr9rS
7ipkHi/iS8lcPsjKa1h1rzl9kp08WDvZsZcY4m9N4nMMLY5MCECrOLXfhEVVqXf9ghcXwkqL1I3u
5iAiYhUJhz1b+TYTMky7uQeoqGhfGXd7NDEXhyOk0tMPIvCwBVJDV85WK+KLZbDJmj+ENA5Cq5H2
IBi2nOpqD90tJ6GnKMoraca0a9WFyuVEHPKNvKLXtou+RBI892TRxewTqXMPvstn7vpXYsoR47Pt
g61QL85tGPHoZjCiKBJ8y2Rszca4rfkmcEzaPqu9RL/YYQb/ufPuRkg519K8SbhuNZ8XYPF3OBz7
PL3GDpyHgRSnRe93/PLRt5P2t/lHDTMBQipiKt1rX0NC9s/AoZ5+/sDP5/GJg2Ik3N1IPqHg/jTL
9DL/zUPUv7YWcdKRSzHqmz2zEyLq5cKIpys4GfCzHhAlPk8FlztMhlfexsDP9GNI4dKBbyMWLzs1
TOXnmyYOkTWHJIMK7+7p+VUYO4KqDwFPViHZVvJWvhum/9pk0c/NCsvvFLfRt9RTYOFYXLgAK90Z
Pol2OFYx2V+cGYveyvimh/1EYP2QTAyPS/vDjMB5BfTTPZFHLJ7ac9sgvGUdXrPLlZ+67ZJz35Oy
wgm5Ynd9HKekJYbCDLal5h7I8w6Zz4tbwYBj1Vq/le3bR62mulQdHj1YTDiS61Rf04g+NmbzHuIM
X5g1485g7uX0BqUibTqedHurnOGWCpWseH3c0pbBdofCf/Q5OFyU/1KPrzR/1jy+eAXYw1419jX0
5Ym3QnwMOSm9g9RLi5wGaJAfVVsc2dt9jkN/qSdAV72t+dw4xIfa65pEs01fDvWypuMFq1Kva9dV
62KJtL1mID9jKFur6NjWuR4OgmXe8hNuyPHcdT+izVN+tkZ6+yZ7WjNMl59TraOk7uxVjbzVp0xY
RyFlr2XaX1WU72ymynvfJK5sTOktHXb0pKPQHxdlsBkbWqDCa7Zmos6EEHOcvaCNWnDuAQhRrOKg
XlcEki9GbEWk7uhPKLitJQbfU5lTQQ1FyG7e0T4Sd9LXrkFt0YPVWFilvCLw5PzN5R82i+N8lfcS
nmQNyr9z8lVbTQDfA9qP3A7NpWYodMHC3uhTl97iFkoGuTR9ZJWH1KxgFNIwaCb06m78TozpU4hK
B7Wl9mYQEpDJxKgib6wO2mHRd9bBl/WvKcYVgbQyCzWKLlqANTY3H+Evx9VoRdEyqsMPV8Y88YhK
azcEcB5q7dp1OrGUSdNiSE3PiG93OY1ZWZP6gweyh46Hvddy1A6QKiRYQodn8/NmtBQxA3awcnW2
PykZEzjZA/dIIM8vvadgoXkSIXkg7iSuMMu3XVORd5bNZ6oT/naCbjv/N48Vy3tKE2kK9+gngPeS
5CstOheDkCrpQdIRGn51yhJO/IqJYcqBn6YXt8QKGOUuT2Kf3HwnvfkRtl98fdLSV4lWi3VssHzk
Isuipr6baD9iK4EyoloeRQ0SIrc3oZBpcAyDDPty1RxUg6THmcoBEIimUzjOLZxTroq5U9I7t2PT
Wh26CfsCer1yW1XWH260ZUilEk/WuS71zTwfBNten+JcPiYTSIEsbfUzFriVqzjQezaTyEujh6qX
h8gT06y4zFaFv6u74RWb1axa+R/cncmO5FianV9F0J4NTpe8BCQtzGjz4Db5uCF8Cs7zzKfXxywk
uqqBFqBFA4I2VZmIDA8PN/IO5z/nO0G3Sp1qH2ga/1CQx6t1TBwRKmfo/Bp1y+4+2BePe1mTdBSb
5mM/3zUBhkvtUjv8dxxA6kUZKlzFOxhd9SmI4YKK1rvKIX8Nk0p1PZPhekCpUcdrAiIy2Gdy4uJS
ulLDtypZagqYF9tRmtrSzkGgKm2xGK1IrDwGnFRYyoWgBHTd6Zq3Qr2zSHHKbo/kE8fqS5WE2ypk
T44y6gYai6wUDZIYgBLOcq7vMBdFwCOhR81Pz6XUbWjjMgJHuqMTP6HBy41WZuXehDxasXDqEvhB
l375Zf2ajeRT1bawISWVJbt5uqpHgvdjE25Nj0Q5izmOTjRW2nZWfakOn9xgGi78TkVOhY+MOoUd
ua4Ano521kcW7G4sz0E6lz347Y6CHre3vS+7bsmSKsxtfB74XoW6XPtsPgwuyZskvGsqh8WFlGZ2
aFiguVf9dAZih11z74JjqveZDogfWDz+/GU+QZdHjabMk5c0w20P3XGmua6I+WaXknYVRSGRbAZy
BdLNd3MxFRAnMuOI0SlbGVXxmzeUETRxt7U98xDZGb4z0pFFOJFAlRY/M3AEAHCW3vyx6TUkD99v
MBLcFKFPaJoasktNZsJUxyuVVRvHFjnLgGGudEK5Bk6its2zU9MBZIxScH1hqrEl9eGSgsdWk1uu
HiPmUVw/lQaHuR7ogS0/Y10rllaDb3kgZ7AFVXkOpwbDd5H1B3/q1pHa36EdOxxlxxdjEkRslKum
BB+jbVwRW6aDnwbx2qvZiiwCE4vQSDV3YvINxJZFG9uZU5rfsS76a6FYzxxhjIMydXe1eoMucI7w
HiI6QkCsqE83MsVjfF2FbhlyP+tbrsmBxqKkMn9UI1OspGWuy3Y8D62SngWLvSXHck9fJ2aRHGwA
gyUNRt0r3bnmqq+1YIOpinFHbwSIXbPqCTQ09cZzMtDg21AVWtlsBtD/EFSLUGw0nY+yTbSD33Nr
TFXAqSO9S36a5xRbxnviFdxIUwqX8Sx8VFl+d/jOURJTUE9GjeCMjSZ4Q+AeV/42X9Y1gmbbNA9V
CzWcacNWT8dwK4zgOSw4swhAwGsEpMCNem1dmqCOC5w61KIy8RyWqmnd8qYeV2X/NTEMWgUpy16a
Zewm7bZvW5ReQELCYWE3zOpmRKBiEk5bovB4xQhW8kj1z2FFuYVNpmo1aEm2DosY0SNVl2A5GowO
zikodU4AnX8f8WwfkuaTnck+atBKM+bEkzfsiOpluBSccoW9DMCoqrkFJEGrJWLpZzWe98IH5Mo5
sJ3GBRPx96KtX8hAr0eaq5d1ihVd1tUTgiEYbBworKnFpoZjiNNFw20cf/l66u8NHaO54eN07ugj
JyamrCbRhvfWtvZ/8YYZfHFAsA9h+d5y+dy3ZvctEqxPpIcWoUOrdDW0Cy8JdbbPh5PlOPMJxK+c
RP1Nev2WGzV3UFMfNp60n4B2fHEnaNdpiTtpk5iSHjO/HNwGZ13F+IVQCe1V3Ce6vWjj5zxicpEn
cIy1GMM7iWVGDlPLK9D4JzWkd84Km4NdjttRwwDZJLizmsyBCN1jt4SGiiYxrHV8kyCjIYPZNt4j
EaUY/3p7E8zmcN3iP6BqZVth7IUYHn0XYIoWkWWVyzrJPuo0PbYckhemZ9RYVr5BkeGl15SYWWBw
KpR1nacfLZAASpK5wHLUn69ullKf8qhGmnbI6+CztCbudJH5B5rTKg6lWCY2Erpu8Yfin18NtCYp
yvTraBGZmEr98YxhaxVoPXB6oIkmvcvsysarVyACinrfdqKn4mh0Nl4HPi0OmmxOEEVuVXCq94aR
rEw0zx6pha66Kd9hy3pLu9nYNZFp0YzvEEPI1gjvHIACIEPDS6TKn4JBAWYMzV6ZFJCE9GNw8LhJ
Cy3UJqJZTildKg3O9ZxO5fNYPaLybNQ8g63PWxEkPE4i1LX9YGSc+vqvgYruZlRiZg4R2W8ariE0
MAy12ec7j7g6xxcmnZ21qLTm6pUJXjtduiIC4dOH5yIThKXs7FOvkqNdcPewdO3E3/1PHSTM39gG
rbZ0lhPB8CBgiuglpMZIhwsOo2Rawg96LMsaFoMSvDMyuU3MfZaibGkmjD8IOJ87u73hRvJ+5wst
RYMxQdl+GF1siECiwrPSxN/9xDlLz28l2dAk4tQwjOEfur9vY+OtdejRcJrYFPOjPxhbTQWKwr1Z
WjrIIqwffJG+LC69F5+tMj12XfLtRc4P4OujsJNT3z2wdFF4o5sPb2yY5yp4jmDE7EUqqAPPp3dr
9rSI1NxlWpvARGf9khEo6H5VQK5jYdWZqFbK72joL12g6GvPpHPLInIsixSLqD5Axi6wITnTqWko
81Na3iFe+w8Iils/4dmlVLDOd5Ee1W5Zgp7BQFOqQBC80ViqEpivqo2frVqo+1Zmn52pUuxckjQr
vPh30ApceoF4FNP4PWijqzbOw0yUu71PovA86s4Dp2xP5UIB0C5lDF1cyJ4eDTxBoURawYHs9bcm
UR66ll5KPToHJUqDj2ocW7iilRXMmUfk+3/KNvsI+uSYixb2fX2jBGyMgJSNjJzqMP+IpEEhOyl5
di8+oPd/vGqhUr2Guf8Nl+TV48I2IM+OMvoglfNRi+zieZt+HoACO6WhCl0Vl/7D4rhovGcFrqEZ
+itk/qxb3W2UxKvh4VuSrxlxIKEdGfOw/+1U7S1ogQKrrybmzQAQpG8Nbm92t7plKZpfWqrcOL9l
a4s51fzPOTs0TUfhN2vuUhQBJVMExhM4FAWTzkC/6333annRh1DG1djoG1vh6mDPT9H8Hw04YIVl
3bSpfe3b7Bhr/Bg6nrOKMRHdUkiHf4K+ea1LHnyF5HLbdq+KikNQNm47TPvZ/Uu0/KJJ7v18IlqX
X/wJKY2/R8iRd9QBgSGzNTEQ5zAJvtUuOs9cLirUHobe0BLBEW7MLgm7hxgRS/568id705bWveyQ
H8AveQqqQL2PJ4sYEX8iofylQeg7bfhR6zmsFIQyhlp/VAPisVn9wUBxxtB7V8Mn4I1/VNG9+p58
tFP611tE3ceRaP0i951HgVu1i9vfoeC4wEXtUEJZzxLh7HXwHwjsrCPFfEmBRPDHJDHY+TFElWSk
IpU5XqpPW5tTmangxdDK8r1y8nhTCMooBezlblAek3BuPMZMz/zxz+Q3P91AsFmJt14kr2JosRcU
jO9xjx1o4/B09UV0gJQE6cGpp0MbuClImMxuV5mpcjHPX/F0cweiFKPlbdgXRHynaK62Gss/TV1Q
o8WwVKS8HAHoSztjEecaid6IfLcVFtyVPFI55cxhc7+5ZG1BSYVJmV62ZIHM3DBw8iWuwnAOrqkd
Pw9RM+vAx4zxMG8eAUOTVBg3JW74ovzYoxjmm9K9w2KJXrJReZkyzH8TWbNcRaEpNP1sqO0feove
cmkyxjAKcNFteeyL9AJrapcnyPBOYnPep2s1jl8sA0GlHdszwEemJIhjCpPTVZmG1JRPcmvMNvgu
M/LrMOlLDb1uMaQ57gjw/ggDyyKU70XK00RFBiUS71H4iiFK0AbFsg6Tdi+xzqK7r9QcLlypbAba
SWU84e8ME5QnpdqXw7DCn4sGkA6fVVMfqyR6IV/J+VZIE5+1PCUT860yflHbql8n9fjM1BiuAca1
uMV8S9Wi7u8TOFbRXE6WWqTl62cxaAdrMPtNqmfvrSVcU5v+JEjwkAWHVR8ymgoL6jMapBy1Ieg3
az91h40DNnlXorG19p+so/yrmOB7OM121PuzX3sgMiiPSJCO5NRtYhW7pePTsQr1rK1bsfAi+znE
yQkIw+DVBBmB90ncKkEVa8KNF6FP0ekAQMBp2Q46xphJdiptZWmE2M9pc8kic8sDgNjOaIFGZsys
5DhS/iX5o6gtHNA2ejQhvtOoH8l4VJDI+Ht5nen2cbYhanvSR+NXAlKPEHtj+6dpSeOlvMVQqTN3
UkMmEX78KEX26Sc3w2jflKCC79Jh+wlHIASA34iVeATCF22ZH4nn4t0Ogi8Ew5OesxNSm9bTS7B0
5jOTMSqchZDxqmLWzWr+Jy8VHlH7MtlklTBH4NHojX0uzFvtaZcYYcZTtdcMv6ibNoa6UGvcyYGT
nG3KSUwrephd8lIZ0etY0SNgJ/G5CJ9NzweWoj6iWqFeoV2NBVun5UcXj0MGbI+pJw6IHyByyN1T
j+E8yTGkt6ZUvwdGjTTf8sema4xaK9ln62bID0FCb3BjBjZGSMYIFhmDTZmQ6REzUJu7N+e5Jv+y
FDgZnH1rTK4Ib2LElfRp9S9NSpuMfw80y140Ds5pG73SYY9fqdbVM3lDvPZeO/6HBj0Qg0+voNUO
z96QgUqG27zyJ209TfmNOIwJyYm7GJRSd6ZP6CU+85FZXhcwgJFTDqWoZijqWcpCvUFia1kvWDDH
NGhXoH+DkLrvOMk2thAm3QFl6w78FVA67lPCjxksS7XoLY6tozamez+bACFXhH5z6llCq/yyBXNi
At5t3/UQ3HkUynEAe1iJdudZ8By9fFiLIsLdG2bfAwrQGuSaA4ei6lw1DC6lzAnh5BChStBOpnwN
HdEvyxDee6vUW52ALBgM5JSwv7WVGtLuYy3BMJuCXmQaX0tWJNvPvnviTPBHlPemUT8AhzAnpDCU
KhtEiVRPPkOu4SIB3hh6xr73eHpQqGFOCnG0DBMrVLJSLOW9DNSNiObxaqI+KfTNRrmxbQfj1yqp
O62N8dkmo8VGaand3YnBqIiMY+80hL9dG1u7MZfZEqe9Vn/pWnmSffsWOyiwMbmH+QozbG0uKXV8
Zcx7Ypx/oZuUqLaZvjfmAKepbe/z8Qgkpmtoh8ahodZot9nA5tNx2gq7GewmsKlgyIeKgu93eosC
o6fWZ/Ys9Cn4gro6BJF2KxjqtL3WM6F1aDRg250M/VgH0UodQxVBbGYOqw1Y65daV+QCO8k1V6kc
TZWQQlfchqltI4DOCQCZ0TYTM+kOKX7t+cXZg/8xGDk98kG+sUPWBagMhAH4nrjnLghp36oZuEBT
N80FbJUtfjC/4iG0UKabhocQrv0HQgeQNkax4TjuptCLV4oTqugOs7g8QkpkG6J7Wf7kMZ76Ug6E
4MKHbAa6rUbC9cZA6wGx5RU9kAHG9OYoExluhnqOhZAlXGeVrOhStLoVMOpsppBsFA1u8Gwctypt
W/Tjp+BTGlWHrHrcvSsGzuf/Eo/y/7e5W1y1/yc380/4L/bnf2R1+T1/x24ddY5VO7aqwqFAiPvb
y+z8GwlyB4czcWsdvLFBxvzv2C2kepge/Ko0HX7z/Et/e5nFv0HttGdU6t+/63/9j3+Bftf/4d//
2UPMH/MfPMRz7tbiy5l8UYsGSGP+9X/yELfgXaVPwh0tQ8MiVn86BjicCh7NgjjKOc+tXWRxGTZq
kB1GVr1PqX9WdbHyxVy505aHMQPnmA/fcmZbt8a09zrmQfZEp1dsfeMdZeQYmdd6mJYY99cpa2s5
Kx59C86vslVmu/FvoBGB7+oXimVyTAnKNmggJsR+eDez6dwl/l3G7a1UwrseYAWJy/DYl5911p2d
QMGfxnbKHMWv65e8fAvS4LO0eo54GFlauC4xrGKtIn6roAxjgTsqhlw7CShCX3vys3FrQeZS1E+7
nxAus1du3uSOJJZPTyUJqxgPZcrWumbvDYMYAlWtrZHdk8Jw9cTYNEa7w7AQYgHD1wol9c6u9V3U
FuJbA6HMuJTe8JqXWsFP0QfP4w+femagMTluG/wWtVzaBjzBedbD6HDCAVKpvWsrPp8BNfCEz8DT
DK5jcyrr2o0BT0Atf8153MtRQ4kVPqr2CWIvsZsnzZz2afeq44mc500tRdYOdE2uBfscFSht06NF
Y2BeSxyj0cWXxauPBYzA8Hvmt5cygifaeRcRkFLi46JH5TOF5tYHIDo840PlGwI27OZND8fHJw8J
KlHadBjAGuydVR4b9xTzrwko3Ij6N1/FgwhEpEzy5yr+4NiKTX8ZleI7Uu2tNTDHs3/1tNgZo/ZF
XdFZGwY8C/XSJCPEUPLJszlpN13yHFhQdXo6d4t7ESguvlbacvI3vzOOTtaskR6+M4zAWWBf2k7b
d1m8wcC3jGinzUWwM6aR5FpFYZC1qxHXO3oBVc54RstcjxlX39t3MxyevK58mPzlRpPCE6aFbUkn
XIfkzsUY+PUKWYOJd3HWQvMFa+qQyAUC3puR80nQ0OwAzuFtgAiU70tHPw8j5GdsXmj5q1C1fwwi
13GV79jaN0pKXxjCN2OU4SBjfZVozU8BmmEB1ZQjrwTTNy1blTpdOyagTXUSfuFNr9oYb9NNymvS
811OQn+wt6Iu1G7hZbfKyjjUkOo29B3+UqRuZ+VlykvqY+OMjUvkWz9eeJxiCqTNWHD070gQduCN
7GWRDseUqntlmgF+8smpTY5uDJQSu96leXfKRxxSkjp1w7lp9DHN9fO88OEiSPAhmgnImvAmsOsl
pc7wrFoq/FiD+yzklVztQfZp9XMC+whkkRmcddrEPZuabfhTiv1uxQZX5bvZ3As/hkj1EacPO/9I
qG0rm2tIxW+SxKvEw37s/5bkiGF4bmXUrS27fmpBqsJVyghAEsPiaWmYeLVs51KHOCOU5/lxyKKb
cN5FeUI35I560MJ+PZHvjyyOvYIZ80RhcV8lrp1a11obL4VJmgMohtBHJlg0NDXDBrHFFvY2UrW1
0tAN0d+p/yHfMGHu9twC279NH87oEQbpaXEKkrfQL3zXJwqyiKPxUKcSdyaNhh7oGMv1ULmKFE8h
yUyGWQsZYFy2FVc17QN0uiPOnHNeOGBFlZWfnqEybCcF+/6AR63BBs2Ixyi2NQeKZl6CGyw81SPp
aHVOykMaVidesbCUNcmAYFlWf9KsQMF5DpyQPH9MByl6osHbZDWuz73GL5olthPQIwwTJnUpuG+G
1ruvG5soIKHlQVqDF8SEYOcnrDCMzPFzrfKRA5321YvrXH5Me4YbjX967+Z7zi7nGMbK4ppg2Gsa
mShdI+vJrFKSJ+PwGoIPsIEAzK2YjYKNkYV7Mj+VKqBOi0kD6zu4uUNLKKEvBO2guKbnPGjpM9+1
CMX9JvlJ2BUsgpGS8jlxR0HzSEN58yvHemslZc01YzYt0/04oifDo5EnQNNmuq05MMc+LiACgl6Q
r0ct5S9CjtK5R2KbGt95QX0i182GhxQbs0/61Apnjjs5bekfOu8a+NmuzI6lPHXmm6Y8rAy76E+H
z8LSOpYkEvFsfw49o4vEYbqnM3bEdjKOl5EEeOlZV7PeNPRgLLyse2ZnXLeY1MeBIQ72+Vpv4OLp
DEHoO283ALtcKss2jqZgXdyr+cUobgHjKrhQ14rKVBwQaBnBiSjNtkh/q8YHvLwXnuSHx5UzWXGl
raNyHaAyEXCMg9ZN09LVyc9WKe6RoD4ljD+Mnpq1PlgK+x6jYucZbxOw5lD5aMxDau8EkaC6ws/K
PY+TPGHq/oUDNAPsgxq6hYLGOz7lscNxnKJO5Kw+U/c8lSZ2ELsYN0pbv+vW3IZNzRUpVrZWMPFL
ZpwYpjUTdbj6iipvNwHXqgZ93UY/JVQZmkiPKid+JTuP6ANzK6Kfr2wk4jD/sZTZy0TJp5ieG88h
zIixufAYiDwqH+VRgnpmGshdC1jweFb0YlvwuBQsT2yzSwKPCCURB/NhoTo8Ar75bWkoibHAjikl
ZL560fIQ2yzzpYPGKe6Jc/LIZpoRjyxsOiy327C03yAjcpZ4dkjREy26msZx7A6MTlbCimBFcaJC
MzDL7chaN9YYP/VFYb0pTftpETzOG+RNSgPYuRZTAY0kSi+JtmmyfDVpeG0ZqUTVW+1RZ8lFSK34
fideklyzT6V4EwkUbV5VJxs3VZwvTKc4kVjYhk1Kh6M4a2Aq2JTvg40/N6ujXRDABkNYtjvymt0f
XM/L0kivgR3u6NhZj/Wrh1/RE97OYAf3tHPmGTAr3sWoLKX3GwHibpEA8/AYjASHQ30jM6j9nokh
2Tknk38YKg8m9HMyNi9MbJMkcGOpbD18/jh91Y4Rk39k613CT+DHOPfiYoX8ZSk9McplLo6ABtl1
MhNs21x/zfDLSOuTZ5L1JSRi5spTaUwHXIvHontKG+9m97SrUsNWFJ9DzatmXzNeq0LSeUtSK2bm
oJkY1n1/b9e/IPA5JFI7OFNXn4rJ3Ed5wb2YrpfsyQrKg2S/XhocKagPXrBN0NwZL50C+RAIHjV3
FN0OKScu9Zuw+aJOzbXVMvEPjJU9+m6nm0hv6bbi+to4DhAKf0N86CnXyz3cFXCv1ecE5y6Inauj
iD+5X8F16X5k5F20cvCXkfGVNcbRQEjV04xwvO5qA0MevbkrGMwXhjQ2UmPsKXMbxQNRw8j2jGxc
o//0CelHsL9nNwtIvaXKeYpz1EJoQM/qZO3H8NWRvsjc4Wsoq6cYtXLgBm1V6aXVxBq4xK4wsxdE
iF+GXUvTPGk2jnOw5n22gqN5F4i4fK9uXXRbM4BNUHAopA/QignlSX3l2f57WXPNH2EMYPI3aNl0
HlVf7gzWUxyya+KCi2CeKaLmagNeHfhU3y12AOoXGDRlrqE4rKHlnWs15Bbs6yq9xu11TL3PkUK+
EaXPVv6YEmtmqZ/GAmybZW0da1+1n3ynFm9DrX1Fkk+P4EHBq0v3heubOG/V6lFie9ft/lQO8y1H
uXZRts/9zz5ntogtxJBLskYuVK61xcjcRF5Z+jzcMFO4E2HcNX4JsrG/zwB0pA2bBBJGlpG5uTfq
ewfmmmL7T9yzFq1TuI11NwLAozj0MclBZgjJP9HgqdbgbVjXexoo8IzpyOtd+ZHE3cpzDp2Gw7wF
vBmn43s1M5s19TiUFScEa8OPcqEh5qvKN5wnVlRXyeFIx5k822aym6IvPU83fa7dIszWAQmIThWL
juEnXWlfbXiiJ4WzBGu4yuD66PeC+BJsoPaezzuyjNwwmYG0DaZ7WB9MhS3cWLZq7fpYzOcUCtqb
nS192md8BpiUW05EC2UI1m8/kTuitRcozGnI7gZ0Aj0orwbPg8e5qmdPZ2R4SAxMIzX8ZyletL8q
C3lMY562Ylw5dXwWGjtNLk+QzVf00687dKmkSx52clGA65gW4glrT6EXrtdEt5iAQFhUTwktiyal
SoMWbUT/xWxqZ9vQbDzN25Ka8znthFcZoqdIG6vBRhEzOvNmFO06pvDEzsV1qlU3KhosbF/EGBdB
hctYZ0405B10j1fTUR1MKcUI9VByvsKGaEV3BZDqABsCA82u8PKA4sQWcJSYQF4E1nvuMBHOs+em
IMsn8LTmnPr7tnikA1MJ7kC88s6tnqdmY1teYg48kyhuI94oJp/NGShktCqa4qUDENv33taRJctA
Gj/CeHIzO25cvaPR1I+/8QNhEwC2MADWzABlAoDyn/Saz9fR9W81n7aE196R5R8BY9RFPB/kw2bF
UO2mJ3GK68phCo9108bVEarBXDrfbzQ6SHEkwgvt15Ugi9BimSw6+ZazplOwjrXdNDA4sI4Ojned
Xcpz9XAi5BaO+8HCwLbECwdQEHaigpg2QmVcdJxluzrx1xE8MKaIxpNlR0vyi+tAVNfIoVolYXPC
TcqrpQ/G0kDNLzC51s70+l+ie/0/ns1Hz/nNmrAZdz//878D9pMGfYCIUP+5pHXKs4muxv8GFw0L
/ud/8vv/lrdMwvYg/w1pS0xCkuj/PzoaHXQq1YJ7C4rMEpZOhv/f1S0ob2T7Z8ygbTmC3/Pv6pYw
LEs4uqmSa+f3/d8k9SkwQ7z616i+yW0ZEU2HSqBJMRdN/ZO4NWmdLEHrYvcQGGz9kMjvOOzaisWo
rS6z5lrEwykL4FJpylGndm2C7NMBnAoy6qdSAk1SymXABTMlXhF+lBEvWQ1d1+TaJxp1k/P/kxm+
eBrD2uaptU3X8R9TBKal8y8yOOAsCzkzku1cOPh5LMWdMrHMjEtf9aeei59fK7eMchFiHCTcrwUR
6XB0h+Loc66QarLyq5WdHhNKXzqgPYJkU7hNAGjMBLtC858S9YeSOPhBrxGF6qMDczN/Q4nRaUMx
5LM1gaF2hpe4wrulxVczDkmc1mdrpGgjY9DUbzPt2GT9w2OilI7DsrADFoA/uOSOaooZsoFmEnJA
75PQTdqrxyQyGA85j1zXdc81oeKezbvdJeOl6+CT6y82YBlrvPkEGYGD08FigCUJhuaudSQkU06h
0LxJqn6HE85je+0omKi5tFDIRZxkqeg/JOIY0zAPtD57O70D51pFMlurya3yadPgqOUhRHjJBgGv
Ny+5d+yDFw21yHsDkWdqsxVum3IFqfVTGyNYjksglctEWuvOjuddzIUQB+N/k9rYnMY3XX0qcYrS
jwkBZjmw2KK1iP3Y/zHZ3UaHRWhiZbZupv/DyRPZZrpS4N0V8hxAbQ6y3Zzvyy2uZvPOHwFrtneh
Dnq1p7ImPHsmZ+OyZgDFCVamPzSSM8v9VhzrUKECZRxARlO6TKXupjrBM1h6lcOmAaMLgEDMXRlc
7crqSJY14j0LuWNwLKQveBWCQ0wiPLwknW0du0vmYVeoF8X4rggVXA190J8KUGgAJmq4So1bG0LC
mekmnn6cgJ0YzVcWn3Trte9JcUeMM8CiSGOfkb3tU21tAE0Zwk8BQkWjdw2gCmB8pjyPASXU019t
MC/ZPKkayieMd/vZqMQInHap7xaP6jQjW3SObPPEkortzP6pxLcz1psEE5KpXTr5bvSY80HANMFb
Nn9jhHJiEBsDlB4+FjruAcdMGU92x3kf2iGYF/zgvAopcYaXcXr1nBvbdg74yzR2kcbL62uHPu6f
jFbbTDRPAdyZJbVtzHJgG7xsWpKc8NFyDdxmDeGDlxbjDiCcIaL3nG8skm8hmBwdXA4M3k0FPkea
sKR2cXIMUPiE/DHB7NjKI+WeT8cRggkJInEUIHkgXPNBgejJcbSi8LXlY+CSKAH5eAB9QvwPg29h
de7XCtn4OX9vZ9WyVHOkn0pSYjMuJYig3oJjj+OpxmZlS7zR0X7UlTXRorUDYIhJwcKwOK4DHoLS
BaaV+p7EX87JdkzaHFKPOY4gMsUdhu6+5mb4HfYHXMMMoLY4V0nPfokZeZS/N8alIWgS4+4Yom0m
ntskosL0aUQuL5O/1JEGjFIvIsb2sNbAK6EYrZMZt5S8Ks2n2WIpwxvQg2QyHWA6phvAL+JY2jWb
hBwnMRI0oso5NPWVLGfVXxpOB4jtnIBmHqPn9oCgevCcwAk3eafsW0TgYRAuyiHNLuRZPQIFHmGW
AgTmjw5kqo7XdQJIdzpyekJf+vLAUaXKyxw9dAZym/ACnWWWX1F4LhrJZQWcFUEJdbahYDsJGMxN
1c3Bud+ZDVoOb8hI+QsrWAciC2n8QIs4iY/EfOrsZpnOMC2gWnGnbXxdXye53HVEOGG1cD/xFnl8
jIFQRMEVk9qWNheasg7lfE+E3lWIP4izrIDYq74R41UOfza0r8B6gx655GGcIIFh0+PCZq59+dXD
CaOaYu1FbB9Y5XrjHuCpJtyWKrsQRVF/papusN8d/W2APzbIuy9Ovn4Ebu5aBssfpLI2qjcZ04iM
x7SGZDaaN+y78M22uf1sdrDiKFWA7d+lHjqQuhjVYxPLNesBt8eSNgpTc0CwHxR/P5teJeUD2XSF
WSwVZalrUFCHF8mFCgM/jmRCEvTLeCrW7J/Ck66SvU5zERBEc/ObnoHVTIbTmICKoCHhApMfG66S
H+Cp7iJGSiPfWlYWbio3w/A+a95U0DZiX0tombQnzBBHnM2YIDgGjj8zEI3+voRbHk1/Q7TPzGvo
oJqTxU/56m1E9mkiN0C2uYthuVtymUMJyJOLpgGLwIziRURDBtCoCR1YTwVLTpLZixQcilZ/cCS3
+msj+5UptzNDvRepW3MhzW36Jrl5MuNqjT+Wcbf5fNL+ZYa528Y9ZKrT5WvytZhgtFuHAcP0nmKW
nPjYZkQypqepi5bZgMikcpsJzdJVSosQ4be03z3T+CBEmbkjtGhV94CTNQfMpnu791/I+oFv6CgE
oemAc0XSJGtVTjtZXRk6rX3jxaCF2G+/HEXbEtrGxWvfYO6sq6BY9PKNsxmXxyMXQ+RR9kOaP7Me
PByWYWK/5dNg6wc8tKsOwvdoFVvflwstPdUS2BnJk1prj0N1C5DJaCxamuVTkRPbJBQZp1z8YtVw
LdAeghdQ1XgK5VOYC4zM98a+KH618Sm8QGVXufOT+7Uy5L6GVSzSDyqvdxXayFikF0QpXx2IfE57
DLzXke4ARAhs1QZbvRUgo1X+R56r+6H/NG3mWuisdt2hOUx0gIbpsZ7kOgjSh4qe3zTKplAPKe1q
TmweRtny5Q/M1cGfB+fI5C9FmoHEdBZeM/O5Qu+IgFrTD4Mw73GB7F61Zj2UclFNz33+0JQ7/cV6
cMw6YB1bj/shmrHW70fMU9NTauAyt1ajOVW8YlaEr7vbhuOTZfI6YbGBWUOxxjFL851dOuTImLcM
AgMg55WEngsqM1ZcsWukw5RbmiTnNxb+wQFBgv9CYl5BKkZPFxsjQetAeHS8l0F/jfkG1fAZu9HJ
Ty8F+Nygr5aT3xH0ogQOMqMwOfvkP6ZFIxtGkObb07RVVJkAVl8CW6w0Qp0OWxNOZDlg6ctG19Pg
vKf1c281u0b53+Sdx3LlyHZF/0VjoQOZ8BGSBtdbXl56coIgWSx47xL4ei10db/X9Vyoh5J60BEV
VTTXAXnO3nttc5UYn0JucSgVfksEQH2EFW8EmbE7gdBn7400ObMoL+OChi8iF/gtcHX6QYLXh8Wt
dR2M9tExP4T15aEIRACPU04uMr1FmsTaWazjDlqN0nE2+fpbhd0BRYBcYP4SqG+q8LdpUZxdgt2z
o98q6Vtquy1rGS6QD1XtQgTMljytSz1/0uvXIOMKItWAQz9c87stFPFwi57YOsm+XJt/qidbRvlF
zQlXjMgnek4MGFd8ARiRM2napeuab9myLivdrlvErMZpdp+dZVD6vEOSvIr6rmYh7DfvKftwvzoR
Q9tqWC9TcdJTog6PGS18UqtJyewLAKCheZgz07Z4rANkmQSq4XSNDO2jhvlrwEyKS+cdHYOjF2JJ
np5DTyfoVww4zeFepnIfatwCOYn16W3puIAKEbPlsKHydCkjiHtpvIGNdx1yUP9x+dqM597/1Bh8
ovI+N66phZHGvW2ooDOn7zaCU0idb6ZvXC3dcfJkN4DZ0ctPf36m/p8ZRR4KMFDZf8x0ePSVsY4Q
q//r5z/idPgNHr96b99/+sP615H32n3V491X06V86Q+TxPwv/6d/+dvg/DCWX//5b+/fgA6saO6q
o8/2p6Haw6ADiO1fjdQ3Rf9e/zRJ/+WLfszR7i/kuSygdpSyGjpODMB2P+Zo9xfi4VhRbcvQhSUM
+w/IO+sXl/JuR2e8dkxTmPwOfx2kGXk9PKyOdHXpYDv5/Rn4DS33r2wi5j8apJnuqTvQCcORreIn
/TRIj0KvBkkeM21iB6slIVFSpy+VQwWCFDM4fE5XhN0ZB7JC157MbYd0s3CEfjEILntm/OJnQNC5
xXG2YqeIz/zqBsZnEAeblALFOsE3WxussbUIQTS+NrB8XQdDMGyVE00IsJnkOhixh2Qestacw1MN
pdhBhuci6V4TA7813YK8wZ23jGSeIakpN0Zr6dogtNrA5IfGzdmz66dMN9nISi6iUZjuolp/ptL6
QcDuwUGMZgAo+2sM+OiEOpVZcf8QdRODg+9sCZcRTK13XWEVHOxBX6EJO0s/ndbAIDLcZfF8k4Ct
2qlnOC9UtybRtVa5sZy69CvA4bEZ6ynFS9xw/NHNz8DVBQzS/kOlsLHd2H4AIJgc7DnjAJiDjhGb
hVfbwmJiEr2v8Y93OfdX8A8x896w1cKORg7bRCjHV1JPa6n7OWTLCDsmtywiBe0NqL97u1LR2ipg
/BoRkiuPkTnHzS9tjHAAPKenO8l5b233u5L5LZPK19R2zVoJ7SOouWd4qOmem2P5UM0xcNg7Zrn3
GWTiyrIaFc3kKpW2YiUEw8zgwp2NxGchoE+Qktv4UQSsKmVnkUC1h+5m9yTdamowNU/BBDA3KT1P
kApyuXak6uDvpyTaE3ylfdTYOGQCAgMa4c4xce4C5NBjkZvBctKs6ZBGzN1K59ybVqrbA+zjlRwy
NhxE/3yOjc3FC8xxnUnrsRzUCu/s62i5ODsGJ91zIzvHNMwXQn2YgqSDMeD3cNoGSECPrXHq4N7Q
A7TQQyw8QWg85mD8VlToYOhpu5MJZ8rPjbemrvADzJqH6TCzD13Vnv3cRZP0h2USJbMd2tOemTi6
Lfzubt0E1mtbOt9p87Mh9JIzUxwe84C+Oxo2vwYvfqjT5N2M6TgDmshbqKjfYA1+usodaLp13QVq
eM0M03zyq7EaRVuOkuYtDsYb0mEZ5a4J9MGOyX8KbN5l0Q0my6eqDT/6IQQzLf27AcUhNssHK0OX
zEK8rr2GD9eX2ONTUSILdN7GwzobDDbuJHqBZjDCQ2jIS+Km65mFMlTxw7zGmXrne2sDbsgSPsM2
yfh2KozVYINFi10k5BaOChXNT7U34Ihx+pQNMgm6yXOhtXooq6J50UEN7NoxNB9KWwTHqJxY5Pv9
sAqEDDmvAaBGtA72BjoHPOxhbcg4eUmcDN+SG5PPqp1qYQb1F0FB+tfZi3SUyWmKtdegGxdAOdnC
qjlp6WGuYDjQ9CvjgROuLpON1bvZug2ae7C87x7ttCUZd6vHZdW5dPZ0qlQbLnX7sfR57YNxM5Dx
noQLoT6N954D6ShW+hsPaE1zwbKz0hVZA2Bd4FXSELJ2A/eesqwq9Ls1S6ZzMNrPatCxs0+4fVju
cSWgpLAk8FrUNxonIneyntE5ToE1HFMXGasuXbXEw33Ic1xTE3GqJtmbo7n2/AgTfXAu+TZJwaFS
jUwXdT9+UA2HqpEbr5nrf/JqLXFOMxb8es7IPwxX3YROeKJ/6DQFdGbXBMGZr6pXqZh+TQvHvZFF
K3L5LUtUf+9PDeqgYX9v7OK7MxjXpAGAGMu1MLAFE1vCITSeisq6BhIENd2SqOBfE5WUC9ZmXOXZ
xtkhS8OG9DPUivRNAnkmefHSavYVXGeCEyFmzSPa/Ej3IBqRQ+NUebVt/1PE40vceq9QyF59YsuL
uMDJnjPEr0Lsb7k3PCpRXaMZkE9Dk4q15342tlcVKeSbAEx9m6pXwEJbb55vaock+YAITtYv5Zmx
0vQzmcR77uCcp4NqY8Ro5JQ23tvi10ANuerOvJIpg0g4ahtHefsyw8QeZgUCt/sVJ/Lhzx+a/vFx
6KfD0f8mIYLjj+V6LP7/uQxx+97/zAj+y9f8Lj1YZD1dT3LGseR8/PnrkQlRwqGcRnIs43/zaeav
2oMBQFhiqnMt8UOW+P3INFOC+Tpv9tcaJt/0zxyZUCz+XnuQhsEZjOuVyTntb7QH3L1wVxTjXpMN
DohAIqE0rC7wY9IrE3DXaB1Sb7x9KLMdH2TbrNFfP1pSfcdIpGc1Afm2RliiXGXvkSOvlU1XVFtN
YiE6OO6qK9k66lQrZEN3bxoFKRpnYKFXEOBXcBC2bLvYNdMNoKUtbQAVuDOzcwTAp1GwZdtVVvVg
BzQ0jp441CUrVZo6UPnc9ipYOK3YgyHOe+N75YZ4RzSaTCKsuiZnMgrMePvHCKDQwc2FTbMoeaHb
zKSaOavEUiF0YlYJnwF6sCsvQbiRtdjIrt2zN9i0mXY/SnZVfbuqDZxPhfeUBupYUAg9tM19O5Ry
IVv/NJotDrliw86oX014ejDo4OeD8wr8M7iwMgVW7JXGutAsYqE1m43Q5pviEfnkooHJagKFlKeM
v6z7p5XtUcMteCCxcwrNZUZkH3xPRLcWrqOxpPWZ+6xFT0O6JrR74TneFkn4UJjBnezMS1WNGzcq
r6hK60EZr5i1gCsQn7Ph/oB1DDz9WnPfDMHEeHb2FYB+4OKzDb3pDkfS2UekJKeGfJJynwL/2FuI
OwZ3pGrqj204Ljnx+asKA0bOWrpp1HdrpC8hnwT+nXZdSbJ9Gq5jHIZT1u0sxtB74TCp07rK3bbT
JAxhOpsrH/5s3iWsYQQ2JjsIOuCc9Wfp+tc48qunTLILAgyIHaQFeAGkldLBoCQ1WH2EnIcwE9u7
MYQbEqvmImxKbnjxgVo7BcDVkrlenxq2lfQg6SP5mXgTNYLsIUvmzsOW7N2oSVFuj4IujRuf+0PZ
ujeN0N4KNyvWBWE4Xqn44uaaCSq5481vHkv6hH1suRZGCAvGXo0xwi+4UNvV86AsUmSYKehIxp9Q
rsqof3QARQZBSJ9ha10bSdxkch7tYbA3XluS2/SxpcAm4LB14dF/2a1zmWazCB1T7sjLGStjL2e3
iREHwC6i7M1pol07W1ToOuuq+DUO1OMoa+CSxXOLEl3idoly/1U0IlsB3P4IS5s0HbC8VcHznvnO
uccUYkfe2Z2mezsHWBknbOYLLDvk2W59GKIrD18Pp4tvJT4fH7+Pl2pXpyTiJeclA6agZAourH+2
5eQQvDWoKQqcqz47jdzZc+TxRI1jdINTZ1o6soDoMVDMI8LHhDqbuIrQWMwb6CkrFxeUjrUfP1Vw
Sqfqpqklpr/iBlrFItbJZMk4ChkmxiOFiTDN/eTZyrpr0Dkrh029UwnyyTlGGf/Wt7RXZRjPuKap
jOh2aR/u4Vc0+EHqc8BBn2T40glHuuBxqrGmN9lUUcWygjF4FCPLD7+/aJHaKn18iFBN0fBm8h4s
EWqyor570VN1GXM6P2w3OmhRdO9XvJnGUD8luA04ofEQ7Bm7EKAWRQEhmRhIRgi5l8HLAjodrdxm
ji/AKu4whNT4kfqwIeTW2us2ij+abLwvMGuee1etpUaX3RgwS1UBbsCgOkaWpgP7qN+B+31FrkYD
l6PtCoGXZdL1U5PYK6l3B1ZK93GWGCuwGptBKXRWFSB/EomtDwqtpKZzOWh0ktSjdrZMZzXkWJOj
zEGggFpkUwlbcWBrYsZdeq3izMthYiUH6AUUTRF68Efd30yjWtmpv2Ufi4W8WPcA6tI83WsDXjzw
y6uU6+rSGY0BySVptxbOt5iqR1xexpMXusy7ifGt1zTWZKrtVpqRvjpTy3o6sW6yhpzdmGG6syrz
JjS0VegPVMVQAB0MnJ0sUV+0qQb8CbvLHnkl5HqqpvHO9qml1dmnudNz6tg3qZavgVyjY0xXiIWX
JvLudAgZCB5gWOLyXlfMSVlfH/Lev6ltrrqdOkjHPw8DyJDQEhu6H3aDMwFW4UfPW/o7bQweA4T2
ZQkT8Shj0/yYLP3T67w3WjhwxZYK27VePSpegm2E4dNRBlgJAEV6wdG2AMvDx5O2TsyteGrxnw5w
O2VZAhFIvMcqah8I3L6mfJy1MJxWWTV+iLwmrZUI/5QqRmKiFjuvZnQB3/wK8P55StU3oxI6rW9m
ves9LoKZHu+cilhmG5LlYGuQWGwgzLj9PkGOX5HjeIYZsAsMVg35vHQI1Qyir87NvI7QBeqgyYaC
wQywDzsLLpgkrjGJ09e3ACT3ChclxvDT46Nl4dEV1U5TrEAidiFQLyFFNeWaMl1cg5zPA2urJ3NN
CIq1oZfv9BQ/4jbFzYZehmlumUl8Y6y8X+LY3LrsZrKUqC25SHMbV6Ha4kZCj6dGmkM3Tx+EW/Cq
7UvHU4ci6rKkobCji3WacJLhIMrs4iVAOYxQ2xMy35TzoTjhdBy10caZj8tNGT6Y8wG65STNKpxS
Ps7W3hB9dvNhuzanXWHSucQp3OU0bpMi7jidx/FDLF7zAnQAJ3eOgM8VR/mIC6unF9eCI74wswv7
iISzv+xHTH1x+xoxFYSyf4FJ+Fmm9VXNUwP+ws57VHZ67KGVuDVBIenfwpZ7MZg5xiR+a+chxPl1
HJkHEzpK0NfAhpSe962ig1cT+pbn5Bp4I00qlI5JppyMaSfmrtb34krV5XdsLd+9eSwqRncftAxK
ht99dQb91o7ToGEZCL9xyrBIwx/vM+wIDlHqzHihHp6QLSFQJHYPP+S4M1NrFw/VJStycOlWSW1O
UT/InsCnqgQHQst7invjFY8CIOxBx1/RRxSDWeqkd+RLC6j3qKrFQAl1+6D1jQNOlGKlXEDqbRL/
Fmwx10/duUcuhqoqohs16+9mMF7dgm8XdY2AJyM+A26DcOOJXcPowVPem9kmhx68CK0JwzYbLXQf
eYRatwRisYVgiw3ZTYOVlafGKtOab36YwDLuCSAlEV3rsAO+OSgPMevCpqSGri8dBCyDQnCznQg2
+j0DocKtKmV3MNh7WK16LK3ujZXpufAkhcQ6VeEVt7sez2+ikbGQrbhQlv1a6u6bFVGZ6DlI+Fqf
3FRuTea80p97PSblQ97V8IujZ+GY1WcMjQ8Nb6nVVUJHXeeulApXwo9MRBjt+1giRmLPrKAaZWcF
fnbCPcvzR914MFsCc7vCRahBUvEpJEiHN/LkX2xenjh3bJzQclcOh6xlMiTrxrFpb9Lh8BWps51A
jxKwy4m3xaeMDEo3ZPdwPQGgdjH8R/soW/0j5lg6uPCl2AR+5hHpqxgUTd+6X0HHpqbmAw4TiK2H
strXoXAeJpsLRwzmmXDdsZXuWvVEcLoQ32ntHIs6P2QmibIh5IyWdhd3COnbogtScIBTs1waNN1r
VoRIHmjrbd5fAHesyTSyRurGl1G0+iKaQAiSXJ73QPBwPFFvpUdHZYLoHmsBPe2crnEdzGXs4DRK
6rVXRYlgUgzyGGGcWsQgyjluFHddRQjGHcpX5cC8tqVaqbregcfAm2VOcJQcfRunDR0e3ZmJDm91
xfFmDMg1Gx/SVo8BIa/I1d/ckMyCVtCB6RnNqmmHh5ZOzJqLFOGVQzOUn8xh1tKuK41RH3ldG07D
UN2FJhLkKPgIFTY6S3KOsmlnBeY+ZuGIPd7FCCD32Vh3WxGKJ6v0znY7vpZu1q0CPqIYErZtTdjO
9T8CGk2otg/nvkNCNZH22KnsTjrVWestJgurBM2XbFSbcQ3KKJpmGtux06VyKT8bBKTB+safKiCC
wGX3CTX4Xdesb2YV345hsrXrZuQWRaZL4YjYmMhK+A4urqMe80EcM6ybng+btZNobWQ0LnlUs/h1
+xrTc3zfegwCJLAHMDLGm0wjc5ukrB+t+Nj2LZ3ZkBEWasqfND+gxEOc2a7CbVLmnpgEvjlyGFVe
rKRlv6hQHEbLb3ZNbQabKefj0Xms13GEvvUcEucCqmfbQ1nvDLHVzeElVPWI0UF7sVFSF6r01ynT
MhWjmbZsbPluU8oGNPu5MIZDgQzCdbc+9hJZrJvEGibdhRYs+zj1EEbNnreJH+cGqmwWrUeLe0fC
fBJL414GwY2ZW8HOHRzC6vHQrrUIUHmLLrAMK6wePtL82Rwrqivn6CmsinFPvoXRtMN8oaWkMP59
NDvT7O1AUDlHM3MhkRUdRmU2yP+e5DCkaou/S5ruLp0yZGM9yNd/2HL8Jr78MZOLMZJD1Ug9wuzQ
dOSPUh/hkv7VPY+O3Z+llqw3cZZPPb0qOtG1zuO8BvovXHVldvPrT/pNE/vtR/3Qef4iof3NH//r
/95eieePuPQ/3yvdv/dF/rda3I8v+l2Lsx2UOM/zdPljD/SbFOf8Mq+VpOfaLIp0lLc/eFrNXyzW
PJaDNGaj09msnH7fKxm/EOAWMwTmx8LpTwhxf//ekI609Dn7bTgYZFmg/VGGo/8qdnlvzksewJBG
cM376it04sc/PCH/4C0490b9/BZkqebxSLl5z53Mf6P2ZYNta0VBd2XuE1EKrgX5KjVFy7K5/Osf
5Nh//4hsDLqSLZ1jzP+bHbx/cOhGOMp8S3K2CAuvpXIqOpstQI5WO2amQ4rQT9cpgUuXnI/R1Xf9
KM+1ydIIOq6Re6zgs3WOVWsa8qVQLKLoypjvmc7obTLPMXCCRZ+Qws6i0mtQz3A/Q6CHePcNzjsS
pK/GsEPykXOfw5AQa+gMAGXh3OafOg1X+RTeOlX/xOj+5aQ6DgrqpN6n0fk0sDL1RL/hhGX2pgiL
fM398p5F3gLD9CIzsLqKtKQ2nfigC4PFSyF6ZmyjRtc6C6jyXeqy/BnfkpqaGXv4VlFS4LnNxtCN
JQmgTawV554m2qHVv+S8rWpBitHYYgMuLd3pYJn2fak7Ohlr174LGAMOiZW8TyHIzNoIrDuhiLn6
8mqA/wHjgVcLM2LKYQ6eSu2QY5G0Y4TNYB2nIOUmhx+2pFzTmZxd6PWPul5ecPJ+NeSKQ2z6S89l
ASFb4+xZuQNcULd3cOxOdj19RLW96o3opezzWzFk2aGhHpAZUVLDMmO0hX2QQX/G+3Ng/7rJMFSk
hLLRaSmbNePLEE4YsUCjReCG+qQniZRJbyGG5MR0chdM3VOpUVQE97rOvJdq6l7CHvui5RfNtozy
V2tKXmXgYcJDFLYM1pOV3nKIJUn32Q/1qTLd2754iAd6jW/72t9O+EB6E0Ou/87Zb6nImbK3o6mn
w1/G5LvIAYNNSUu0lsaE2sF9OBoa3aYVCtBlShStu85SDxpA++dsuIZRd0Q4YO34EnT92qPCUsNG
gRaJ6N3M2aC1h3BpUl76UHtPnn6n4ictvoTDsZvu+p56SFZhlHVgLN328jRnPr1D4F+86bYvT4Jt
QsNtUB5t/ZI7H06xMU1v10nujOfBBYj6Emgaxwh3PaFnOBoFbvmZvraWjhZbjHAXydjF6hgm+a0K
7iiBqYqvlEDq2B7N6CsgBKi2XvLUYfyKTzKDqY7AxfYZq+bFI92OdbrljSTCw9ScjZ66zZqnPjZZ
f+ZzZq8n496sOoD+ssOZGrY01vSbenwKEGeZ7D8tj1QYlKvQHG8Djr9YGzgchnehsG5K/yHJw105
Y9f0o4s9O8OLw9y/dqunUjK1D9R7oY5G6UPirbP0PGHgDGwMmeJDoygu4PxonovkS2T+kVv+Meah
qQAqiqDxw9qOU3Nlj7AMi3Zft+5C9ewyTbjMArgoQxda9lInjx0Kc+NN5tmJRrbPlwEDpxG7RHrs
vcrjFYml1UA1CeTxIWYK7bYg5zjrkSY7T8ZnFxAH3UJa2+fqtlbxLf1TR0BmJ8sv9xBBV7hcOKUl
vKjYPSemgwYajvDWeWxhvxn5dL2k4SyKC6Td9sGBvujE04pXgiWrvktcLg0N4Fea4Mqx2xTdm0Zj
z4IEFJC2j4C/RhRf1K65aVpeIqpdVny02Iwn5PzMVRXop0E5z8p1UYs7yvUG4+yaXBYTiV2uYZEY
kC4dDy5VVKK7TvGjLl9Cu1ngYefIFE67WsEFrW21zSLrgFNhFTjEIWZwLz40ag+Wvm7BAR7OGhdW
kmArP/FPcYjFcQ7Njd7SRqxLZXKKMF8NrXfV+4zklV8+yHA6NpBFbGLwep/gmWSbEwDb0nGttaUk
4yR3BVxLS/ELSdhUacDEi0la9IuyuraUsdhzFGjmm/HSOtNzFCCA+tlxGvxFa1DGOnWrkZUHhaUX
XpIVFS/71CIsCxzCs4ujQbJTj54MeVvygvS9hGHhX5sUOMlAwS9VDSMtzAIkecibFQvWUBQHu8U7
T3YdeTwxtE0aE4xKZwAR8TDbhKbEJ5cIyNA1JyvjUNyrQ2YUyMrBPp8cABURpdMpjbyz2OMRZs2t
m0rBNw7KuasCd9hCM2xcbBHFNkW59qt8E+AobLVXWgsPMPoxZCNrZuuAhm8NZAR90jRikHZpPBoe
WUNKex3EuBSNh7oiDUpatQlupbNn15JRhJextJ3D6kb1XPElA6xofh42yFan34047c6V0B/16Mab
Tr3fHO0EZjfmTs21PmAoHaVOc8UU7H39e0KScGobXI2cXskROOF0cFqSFZm2Vpa5U4K9L0EyXkiU
4BF9vNzZVoqvUSjsiPanXrtk1LuHssIvO3in2KRKs6F9YMCUSwe36OmvDj45yG9teUM/3rIugZa0
Ffg4f7Zd4lfQC+zRWFAmjy42Ie/zUl2lBNrQbqwoua9bWDDsvicSlrpVPKhp4I7XkFPVkWJmTR0O
p7Zopc/Lhp2lTPE5NUX1SGzpA7L0qUoUnSnR99gHfyyikMIL7zbo3e+g8I54F77A3zx7LdZDU4N0
2A17ZSZ47DRkNacbDnKqz4Azr21bfVNCaadBc3kCp9dYEdsfSHlrE+vFgFUwuhhGvETFG7+znIXN
onMhc0BWfq3fplFbrP0im8iY5hT5YClYlZW3cz2q91o16hudtru9mcePfq+2kUcljKlf8VmEq7Jm
OwEzNGQhrfbFXFPe19VN7rSfYwGvO5AONEkjoB4sFEDCcrSXuBxWpjE8+1VZrmAZvky1uPdCe507
tKnntrYew/hhmnjLJ1iqABrqgCGstOa+gPyoUbRCeNDSKQiI6lVizgSDuaAX0e5NmPGWp/JZ6tG4
jSznoyGOAPLKDblHh3eN24cYfahUGeS18hx4cfMqgWMiVrEu2kQTHTdmKaGdjodMpwOCfSGQvooL
iIzDx1aKp6TS78yezgBlnDSz59Rp4fb2AsK2rZaP684Uz5WdhVhV82qP+nUASY62mj25E3TJlG63
cBw/3EB7M9xw1+UxifOWemkvvnBcNTCWNjeVP2MKZcv22MTapNkQ1kIIqQtCG7AF044MuLBu41QX
B91W4ynzwM+YSosguiRg0kL0FZPIfBAjC1SG/Zx33GmdNCMkalHwMW1c21tRzvI0TNOtRmtaHdon
x8J4zJqFA5C1rBMfuyiYSoaVYGFX3nNb6/g22kf4KTt6L1idWqW9a8pUbXuvBv43Fk+e1W/T0Hxu
sQhTtPOQAnnIbMx6cYZDL8f7hdksgFNAJxvxUrhDKUYeTMUUiMZwz8ve/aZD+EzH6qUcvSslENtY
5h3UOuGtMok6wyqPRiTx7tCruIx8QhMAcdoNmSWOD9TeeKnaUxcSnFudnIn0Zni5Ke6qAcc/vjlw
8vjEkR8Z8BgB/3+Pwkypc+Lxn4/CT1/151ea/gQwY7r98WW/D8MWs6vQ+c/+dYRlVvxhTHV+wV3B
pKwLh05lLnr8zV9dFry1Xc5zcMpM/dfw5+/TsPWLAEKPLwFLK8lM0GZ/Yh62Z5vtH0dV8GW6KXQA
Zga/nSBk8PP8KOqKgVwYE8Ncamy464PVt89p6z87qunWdL6gKLgd9qTSpXMNAAOSRRXu8j4bcHEZ
/srz2bUkUXVr8mmjCfDDBwcjgvI7ZxsGOPu+9eeFrLZnNEfwcaJwrcb8jh87brEnnCbNuBgh62CM
/wzuwLMHemNG9upSfq+IZmQc/9cDYa8Okvqitfgo6+kNlinienp2otLzTvIX1ogHTSRU59gntyx3
ekO+0mlI3ZNf1JrqbNX+Y1loN31ARj+u97Wjtjj5iED1aiUn7yK96ZPtxVHwaVnEhjuupdTuVJU/
jWZ0lrKes3GAHwb2nYOeko+K5cUkxlerap9RX1RwAKWjk1+ynNd+vn9CkAE44Po9Dl/y2kY2MN36
1qeZa4cst/fVvJlnQz91Ff6yAeLVTEMVEwrSvM7n/A5VkdDPKjcU6Xc2/zYKQKKKGRKJKFCYVDuo
CXxUamkctkCeYSwDIpqIeA+z7oh5bzUKbztGNpSNkn1fMesP1qxEOLMmIWZ1YlDUII6p+RlRngBk
HSnQQsxAGf1VyrpB9I+osMA9iw/NMKxdBegkGgJ+uVkYCYZZIkEr6WbRhHlzXOgZclmIokIHl8Nt
jO+oz3KL4VuvSRI8j7MQ03UIIDbajM1OlYwZco3RNBeL5TD9x7sRPaedhZ1ilngS3XrR0XxqtwI2
gAqEQbpfj01/bma7XU5bMhWXAMQ41KJG3SRl/lHg0Itmq54ZUq+Ed4+84iuIUgzV0rjy4aNTx5ET
ekWLT8M/uTgA8ZmvQcvueU/RS4LYPzsFAUQvQz0F3TUq1sXpycNVOGn5IYjbm2G2Gyb4Die+TYUP
cZwNiQNogxGHYhQx4WH/eGmq3FopXIyeFEe/Gs4UEmO5I7tqA+TD9ejP9sfGDPdpi5WhC3N6GqYT
9B2OyXgmOzeiz6DEaFuK9Lsf0QhIPlYxousFvmOn3ZdjRdNf5CWbjJXGghIpmpRVTYXk7NcUs3Mz
GK1LMOLl7KlP5sjtrzPGMYpsvuwa32c0O0AT2g65HuAKVbM/tA40jic4RqPZOxrOLlJCRwNQFlhE
mcFI3M1uUzH7TnsMqNnsRGVBuLQL2miN2aXazH7VFuMq3P4N/VEEU2dPaze7W7XZ5xrNjlcVVVut
JHybxLu+1a4zVr+JwVT7A+qMw35ew9pNbGTaRLiSld5qsARd0Dmz4TadrbfmbMLt/fqhaDNQFMG9
tFgOVRRdous+aU5MnZq9M2ZDr8gYgNrZ5Junw43R6t+sfiDTiBdYzaZgY7YHe7NRuNaCb7nVvhW+
DYtBMKwGlkdXDcu9MiADj4GhOkyDkJQkOAnnXHXVU5aMWcgOQ/jhNhIIZnbirs3UUV/C50MyipQE
0kgFOZUUGNWLgNKY8LatKyIpER+E2oG3WIIy4qAwN2W28HgjPTjnmsLcM/n1Eo/usrITdh7ehHVU
OQGJKdfexl3BFse1uFqVgbcrXBuQHx/Ro5vSd+yZDadSpbxNaDgzAjwDHgwiNl55esbrMobdshCF
RgRIm6jrab9Ks/2Ijal4dvWx3TZ6d5+0Dr78sM+PcSpZKJUguoJSLEgpeDu7qqpdr6XXMM/dHcS2
bDnptnnUK2c6dIOsNzi3JgZTFz0yosIONO0whZcAHZrdUXcziGBnF1QnNVrlrHC9Ys/QWFVl83xP
ZojjKPYgdIv4oSrnTUBsrwyfC4xWxlvlBvj8sb8tUxXhwtbaACB9mbFEIKHZ+ZQg2J1bL0vLN1aV
o051XN44GTNXkvJsGAYNDXjZ4jWNRBok5FB7cwWzXO7o1bIcw3u7HYYtTSZEjLSJWVR8dckEwNmH
YMAH5ELp+bi2RBVutFzvdo3tYaswcYc1CZPMgA4Mnr6s1yTiYSgzIDfcMbB0GOkVqCMhuTH94LIz
rIyOCGqq4V7rcuepsMStrfpj4qlrDe6QARoUVm+UPABarKTTPtsRlogBkFwvK3powlPRyhhuk7ln
M/TMZ3rTUd0uaLinAsW5nRk1AsELgk3KClKsOzq8hlKILSxrlPV6JwvCc2juZ/AkPcVH7r5OqrcE
Qt/IG27kNV4izT+Qn9u7vfreauKxo0HTp8gtVOG3CDmLWZ/RUg9bujwzKj78jpenzLuH1mZp2gge
RkDXj2G/uFWzBYN1GDSqFkW5G+zhudKMr97AYdhmu17HURUIDT9jkt0IszpLzbzKvNK4GsW8+GML
4bGg4lq13xwB2rD1QMLYMbQvq8e/MQlurarTuRXL6aVumHiEsa7SCJhpYu6lBcKMrrYrq9FNLrKX
CcvKXMW8GMMaZTnp78K2Jp4uT0p4ewl+wMIEknX0WAXKd/YFTZgEuWV/cgys6yz3BBTDRjsBPnwc
mWIIPIBiRVNEdZcVmxBI5BqvE11jFnGxCHuCZtU3hkVlnjvxFOnJswQBsTLEpO+nNL3iffXuA2IS
a2mX+X+zd1670Rtpt74iGszh8O+s7lZopU/SCaHIUCzmKoar3w/t8WyPN/YAc/zPgQ0YhtSSuln1
hrWetZ1g3q+tUFSHtINCMWUfQF9oTBCnUPl34aF13XibBGV66e6cKsvRG5IwYwXqhlgGLmokcJsU
0xrUABDzeGWeutZ8S4P57Ct1tiYHp218zBfEdQVqZu059ILaRtafD+LSJlyM44gVNyC+NXMIVwjQ
IYRDxQDNxcvc5t4xSaZ8ryrd4zJH1IG8ZlODT7qyWXhudGPcqDq+Ct1sgtGBl45+TtK74nLIonId
YpPPvIEYHJdsPD0tmnUQg0ZM8iAKPHYUs+TKVFG6V7ogHqg8pHZ5E/H0V6a1bbqJxJGZKnAgwYwZ
cj5LcRIog9d0R1+xg19GO/IhAoe4ctBDUrxVH1GjrqLMuUDs2veWc+DiICy1unTlJG6yyGLgOGdf
IxWCoVEPZJWxGyZ7ixvb2BqT+tX14VPcZNeo9M9mx2HAGYFKdAH8aejhKOaZwUB6IHvSIti9k8XZ
ro2XsIZjxjrmVY/AFsxaP3d5T6NNWRmxjMBCKhzmQbO3/m/nFtJVhf+2c3uoyq82q/7K5kEe/8dX
/dG4WeZvvuMAnY4s0wsdONJ/Nm7Rb7YLWSfif7shVYD/F0ehzxd5joU6/5/d3p+Nm/8be0cngunj
/7HK/I8at4Cd7N8aN16a8Y9NE+mTS7csBv+y+IOHLjv6eIBoVbhxyJMRDfStNOYSNS31vmC7tLSv
BqaNyESpccnfBAMp1TVOYJeUJvYNonD51+wF6ylKgLAMPa6veGKaEDzVJgQ3yznnQ91s20wfweFz
dHv1S2DkuPao+KP6PanqXdtE446x1RdF/PVca7KkVUHA2xgeDZcphWpCB1MhjQVc6W41GRG7yKEX
e+ZY4cpFD7kKuvonzYp5N5sVI48JIc4QNi92Qio4Cs6S7Qw5T1yNa0wxD7PpOqeogawRTK+pW3wm
qNrXpRO8l1UMtbaiaWLoybYwNH2O7/g6jOuPLiBvcaStWQ0jnFD+dDk3QUdJnVPD8XTvlYIa3bZR
eXA6H4Tk0HOahaiYnILdqjsSmFUl/l2lhmwDFfLEPdmuU8eEeR0Wz9InqTYXLScZWsgmNJ8rywpX
WqLESE04j0ZBNEZcIo+KsNxQaMLm0CNp07ZTfUAEyQgkSegug+KmiRCfJhKkQd7i5gHRjd9HfMBH
eYgIepvj8FkN9Us49u8VwhGXH4KcG6JWsomoTMaQLzWd7x7QmQGtiTOoCYn8o+cUVTvuqrDt9zXk
pXfWDOmWJKDuyapD52rsifoYze6BNQkF68QXumh5DonJ9WB46Z5U4/Imge7YDwhrLEF2uAjd284m
fLAQ2TufOIzfLE5YEDSPmUFU+Bg7t8GYjQf+Pi+pIqsUvdfJDJOOqhP1fkvmBh7y4RG13lFk5jfx
6dj5e+bhpXlgx/4hZue5a9FoxdGlCofoiiHw1+AnkJO8kJ2W0cO3G61bv+KWsIzxGJKmXgfyjrHL
syAuyTXYr8U9nIXGO4gu+mziPL+WXu2uRSkgnUTmvoeabcbOxwhu02gmdrBuvTYiqIYiYBLKEt9k
K6Jgt+Zt+TJ1LvNuauQie/FJAV4FyfgykxsJk5R7PomnlUdi2zqqUOjGKd2RLjuXAKQJLVtEjgt3
yUdoWOMRrO0x9duUhJWyWXsWUqCsq91NnPjYoRS3m1eHv5S/BH71rrMyqwkxpCrFTV+kwyFzcI+O
fXjsGgfvu5rPrT+466qe5x3rFQ8gh3Vb1XTLZOaiG5PoPRH84MRTYJ4MAIZHfxh5cxUfc8Ldnm3C
uddKGKc4Dh9aEZ6LTFgAl1DR6BHXQBPhXqGJf0MirrZ5DC1Xu/Wrk5cYCcMMUa24tSV9T+Dr8FTn
QjwUjumuNarGU91aDIo7/81TiERbOtNNaI+PXcKDAbq7eigLvC9hymo9mdLnWTRn5LuMJ+ycZBFl
Y86Y3ZvOmS+Oi9qvXLQ9RdzfSy+/S110dgyVLuQJDJuyGVM+tgO3vZWvfT18TjabJ8MxR3AHcF16
BfZQsb5vgwiqivkxm+yzG8N8HDj92BmmR1ScpHqw7lGuvAb++1njnwUoD/Am0TZwrOaxM9mpwJG4
zuOBkt41rytfvEaz+T0NHMSBq65kimiXkJsbZRC9FETOS1PB5NLRlTtCzppMsgFsKlrTSeotP9Hj
3Ge33TIlmxwHc3ifn7N8itnYOD9mKdnep7f07wbIKvCbVX9dk/W0dpQijSakbZyqaMklwiZsxOcx
QbldmdGOtd61jM2jO0ggXq5/D5ECN/ISxZdXPbsNwzgRH35NaMZ1SU21cY0aILex5CfX4a1elNJV
8prCGVzNNvIH6Xn8hRzS7r0O6YJg2z5xVPIlzUOZkKFh8S2x2Krn1HQfkJsvvMf2ZczJKcHzFW8q
X54ae4KOmDT3yPa7ryolCZHpFCPItDrh5v6GlvMrrNhi5qOBXconstXXd1Ywa26FWh2R9sHZZU2D
YcGtDm0p/a3lpk9y7J+yrDwSI/PUFEA9rFlf1Vodu3K5EFxCayZC1CntJuvaG/MYkr/Tbu3avw/Z
mnHyphHMi+Ke++QY5d1b59jeaXC0t2pV+uGL6dUeCMD0+y8/6D4Bit6mor82khn0ChjXgqzs+6ps
7T3A4GyF25nFdquPXVeRjs1QbPLtb98OP8oZ/8DQnNCnARNiSgY3vKP71ZLFeuHDLer8x06abBhd
AEE6JM0dogkRdW2ZrytFwGvr1wVPJYapuiJZR7chXN3fw6+zHIlFjG2mzHOQMilCeEbNd32SnAbf
i4+DltiGOdkkuoI86D9U752h5+4TH4B9xd4as/2NKqHsuKMd71AcYnTKQNU6mXhKF36cdLpzyF4C
wohjMTIyLnM8fw6L1cpo1S13kL3rCMNlSRm+jRHhlIwk4AelFkS/glVoBQYEqMCzgZ+XpqGRINe7
n6qGqybbN7cLz2hB6NCmwrrPW/neje3BAhuifffAUcVy0plJ6yS4C2EkYhGr5vQO6c1L42P0Apb/
kO+gurevzpjdGZGLRD9lrtI0Tz6bqJWPHh6jBWzWyuAen5rglRVbuFWtvg4ARcPntu1j3vCwNEVw
9siG2nQNgoKiaW5qaj2EqJiv6lwPvLh8plJYWU72lRT6zmBTxT0yLvi09hpH34utzMfRz+MDzc+V
5Q30Qt1w6gEJE3FJsGBUkSznFB7xVyRE2Ix8VmzTzrRoF24bAtXqr6zP3+GVbOIKxazdQmyBmsBT
V191UJnuknhZu0u26NpFb1CU5MxLpc8h4mksL8Cw9RgwPuvUWYfz3TBU4brRaMbZWrIw5xJUtTqE
ppvss7ROGF+MPywvIa0w4urb+rbS9D8Cyo1TBjfl8hYy9qo439Ciwm9KIxKXSRSLMP7oTWN4N4WZ
HEfCkyBrX9qwOELgRmVgl8G2cKbrJHFvRUvQVlmUy66OZq2AxSh0cD8FZIp4nnxxY1FwLvjjKqmF
tR1rUVzVY4FgoiM6fKoloPL63koorEztf01o5AHRLlNKr3rzpHmFRYmXBKWxdbT8tnsf15Xfcohn
jFsHqBdGNEzLB48luO30Wz6sNqnv6o1KJ1spUbd77fk3k8QPUQrjORAYJmwWxsCCDPjAzAEzJ7RX
IujvQDEpfIEYYcpUzJfWxdXHoJLEWFxYr7YVcfWUyeOAT5sGUWy9bOQCKLOxuHUNNHJMqcajzwqa
vD0gOuS6d/g3mmCF9puyIaeGdZUVrBszRJEAbrsULUevXeKqSY07UeQzC8z+fk71f9Wu7OpCM6Jz
+jcrvvf2u/v+1z7xH1/0R58Ip9VHtMp6z/0HqvXPPjH8zaMVXESwmKgdis2/2Kj93yzUpxa6kSBk
j+XTXP7ZJ3p8GWlHf1HC/gcLPpaF/0+f6JoWL4Pq1WRlaP9Ni9p4rTL6bLJWMnKSLYrVV/iAGKQg
mLqUW8uIk8DiJXWrrZ27cjDueuRDemBxRk2Dxw5A8C5PNYEvMs22PiPpDeUb0Bk7+d0UoSsKyyRI
9hHfZF2BIyPK58QqguB6H0oqWsuJisZuP93Wu22Vus1bsuzJZxaW2kaiuxkyWHiWzKNdspRbtQex
AFT5qQ6AQPkdGqvpMLXeAzzHS9XQH+qBXRth4vDpbpUz6r0GtEJrNd6axvjsq/igPH1NdVE9mu5C
wwzs5xEKXgOn0iFPxky7KwrgA7ygjcuwCZHoQjAg9hyyNYaWDigc/M33pFGPJnQ9awzvY7d4Ko3m
KW3jbpNJ48txSboTc/OEdQrw11RHR0TBD5Pf+rvGE3ATpWas56NFSQcWQ36rPzoMgbKX+uJj/6E4
Os1WC9Yu5e6MyBT05VMQdz8sMTaxMx3LvEdg5G9rh/mR773lVnYg6uRg2NOFwKwdgZAvsQNOYoJK
6zXMIiniffaRXhPFh6AuX2rw9G2WAfip9U3dpBtJGjZvPVC46bMNMRyjDZ0i72r2EZEURKmE7rSb
qJicxDnwxj64ZbRnOXBDFs5mBvsWC/dkpDmWNswqiOB20OB7tjDplclKNTSdXZQsUgMv2xEHSbSO
iZMSyW1Ecp2dXZzO2msxkUPEJBLx9XHMaZBm0W5TbW50q1AeRYeISbFRAZuIsVEYibp0efvGZXdl
IxyhmN/NRrKJpvLOnJO7JmEOXrYPXjM9eABKwnT6kLJGqDwNID6mW+Gmpyb0r5seu9kQ3Q4eMTq+
OlOLuxuzrR9cl7rOiD7Ry6HtGv2bui7uOhO1Weu/lcn4k9kNCmTvmBlqQ8Vy4+rhFxaPS9QP9EdA
13LvOXetYS8y/8eJ1GuDLSiVxjkdUraDGsJkxKSl8zE6ZejFQY56DEXHYBsNiDTwc/BbTmeybVnA
zN2PqvOjzzBgM3f9dgBA0MS2WOOeuks6/xCk3ffYW+CTFo9xwgDBV81DKOO9Ecur3PBfclJlAAc1
bAAHptsFW2MHEpsFtmil6/GrwqdvIoIrdbnrjGAXsmeZqvmh6apFApS8BW15ijF5rHrcYH4VAJQc
1rbQ14Rdmlvd+Ma6ILN2XXRI7pAwQd6RNoKijtwfs5YPfqE3nqsuVjs5m5i1/Weh2OqT4fQO6wXQ
W2y8ikHb21LZM/oXSfhL8khKIkBGO4vPduV8NfQLt0PtXLlS4dHEXc1oYt4ipwk24G0DvCOs6Wdf
fM+mp1nZjiCGfYK0s/56cpJ901nPVqrvxwaO67jIt8Ukbp3WinZOK7cOv7+Gi2eV6bHs52ZRDHVb
CxnPTR9qemNXKyShgbVpOpeNbPZk9YgRu6Sp1oNpwfZJ50U8C5siNTq5axg8F1HHQHemkCS9wHuq
SMHdsLcXKF5h7wpLvsc2MqJ5YiBsuZ3xWvlmft9M/bKbl9m1mKJqMzGtODXUQ6uxb974kMynMi/k
NpjT+nbOU3XE4N0jWWbhv83Nybwh3R7wjJTOrYbIj9qzSi4OIahHJnvqEmAzxHrE45r05B9R29vP
Bk5kPFhQYcuFAWWY0KCa37lQCyHKBxWlFmaUt9CjcKt6Kxt36zrJ/fdRivxoOA5HNQWZ07FRLGJ2
KvkCpaL6WEiogKr6cALBgKVdwLDKR1tvUz8AHgPeCndlcR3E2DSpj+Tof6YLCssQ6hQvcKyKx3SF
uuILlejHtAC0Qi/8LlyeSMha0oveW4E/qVugWyb0LUzD/a5lJ0KeqH+n8p4YKJPVvRLpwwC5K1oQ
XjHJmpv/zs3DENkR0+z/fzn0P1XXIw37/icRH0TeH1/zRzWExcfB9xNxdHIDeV74z6m5/1vIeB3b
NTwZ53c3z7/IncDfh1gtKIeow7Fs/d9qyF0q84iayyISLLT+k6k5ioO/V0OUVosJKQwi23SY7//r
1Lyq6tI0mKFxAteswiQxSEOt0HYYZX5wWU7DRsC6jH9ihHZk3WUWgkCrw1XvOvXJ7dMnHqIQWBWf
X6/2bgZXPOlqEWqb7p0TlcTqsdUBLQ/BYRhbYz9niGH83v0K4EKv2yntr1RfA+P2h3BjlZKdXwL1
ms4L72nsw7gQbC21TvV+NlrrOLtWyNPEjFQ2LCjpxsXGSvMnulQkInSgR6rSXT4pbMukUMDCYflu
0vxo5d53RDOh8rSSXeSkcu8isE9V/5CzU9/o3MEi19rHelwSVyoSnNuwk5uUicWDGGauJEaBu6Q2
NAF2eASTyHjukhHqCUKB1egkoHsnNSGdJ7uCLLEvuOoIv2YM4TX9Sjm5b67EzBNzKONwh9iSoDfY
piJhS1cyuaskv9BoFEch63FjSg6coSs8bDDqkg7OLb6m4pbS8I8GiDFcT9gZrvCnqm4xnLdkeRNQ
VZEx01j9U+MY/VHnzAhNlB5mg0Gxz7NXp2LPn/ehu7GlcexY7CBvQXUK5JTGGLx+bOAckU57nbnu
Q9q7Z5nZt+PMwKhjY8w7Vr7nXpNc5ZN4y2omX7pObpG1Yf8w7HNiEVsDfOC77yUsVk2qme20r4Xl
/WJe3l8hlPlmmkT8ZR3s66gk9D5BYb3IChIPgUG5SA3cRXRQLPID0C7GyomaG7Rp52aRKASLWEEv
sgUEwAHjmnE6qWQi1Nou4D0sQodpkTyQr76fqwDdlqj9TYsuQjjFo7MIJVS4gIrNQeF1h29kLoIK
MQ7BBgkdFSwgjPWUQTyb9E2keoTQUG1B627hQUMD9od5Pc9EXKcznS32qrsI9z2WSv89tthUliI8
IpXCjl44vDAEjnMDk61QUNUhvf4Uk18uPOhrQCYxLUW3tQUDu6Qqom3oxsDoTMPBiF1RMMf1JSgt
vF9KlNCTychbMtwLOYfo52t7P8TD+xjhwU5CsHJBEH+45MexP3EfEtXjvTAVQgChq02cLV6eTib7
yVtyLEfAFlL4SLbqi2OgWi/SHqjCkN3VjQFCqLatdVd073Hkvdq2+1ziZFvzK9DQBJm5aRRUmFgc
dIMzJ5oMJlOE5wWJU18NBjsTBksXfM3H0u4uUed+IDSivI5+tWj8rr0BpTzrluTsZPGLIj8CsV55
zpv+OFQEsYd+ZVGlI2dEIfGSNNFXkREhM6dBue5MViTxGDgn2etXnfTi3HXlfVNRzgVKBxusWSNl
SnRL8CTk2jZ+thg+btzOe/bC4a6GzZqMI/xLY/pMFAK2vGIYOFo1lhImuIYHV8X3uvtBl9+INkf4
Nsiimk7AYukYkEHp7knQqd6h5DB/mAlDswzro66RhKLs7zYclTP6Af8mzLrivY6C4Zgb+D2aIYGq
CSFaaZPtfH6vZrh2BX5vlYSkoeppYwPbXbl9FK76wJh2UjeXMB8+ibZL8LRVij9BMl0HPo7wcPII
4KBFcFrj5M2LCt5Shxb+BVYY+7EkhRfzv/8r0BG2beApxRzft4EBhs8eJJt66E6uY14HxF2VDFQB
/Q83cTMP18JmNTdM+jkovQeHC404Eo9uMG1fGHHT6uXh1ZjYr11RnisreyM+iWVFIB5NtUgvWR7u
YosJjCaBVGJOanFGbuNWf3add26K2NkHOUUZoY+YdEBJeeh6diDGrvN8rq8U6gE/E1hu3ZdWufHa
9tTBF1Q9DZqodScYsBsR4eEh61CdcObaHm6fvk72ChYZorL2YuKfMz3Yshl64q2wyl0U+4g1UhxZ
KrcDrKHgzlpjaCmgrc8AYM86hU+1nuk16LstbxUjP1rlarg0NZzkFLjMLmLT63VMr61mOkVGhTDH
QOnQC4CQBimCdumh4jDbpyRtH3OMAXiB+IQ2Fk1fVOXHxMf55RMpcwoH9rFEM3YrY0ntFaBW2UyG
exRMFZPYjERFX34BrQbnNoAJdPFH5VPL2qZjQ+oQgrcJQjbCuDGN9ezJ/mb2/df/jdXcXwszGz7g
v/Vx32XfrFT7f5lt/eOL/pxs2RbC8IjdBmoGj1P0z8kWKgfLxeD9u9bBjX5HB/4pXfd/c33XDiKL
Ist0/ZCf4c9azmVURmmIzOKPJO//iKlMxPbftOs4/W0Hx/OiT/cjorf/5uZuYDTkXelhY2xksXJs
dnE1OEBgD1jaho03Cr0hJ7G2Pkvng0OOBHmiCoBtPNM014eGXLgs1YeyJLWMjxuqb3ROoXsSLcvF
Cm8rD2EP5gB1mTOF75FlrRrDGPY2e0OIb8u2pcINjGcKSaJjJzeN2TzaFBQrA8guhcAIr59eTow2
T2sNncrgMZT0j2HmbEQ0BDurcSuU7/JuFnBgZe0TqYq3xDf1g0e3BmkYDl+J+qLyjEezRhg92vRH
RelEdzqLXX51n5OVcyo0va1MpolFb3KfVbvM1jeOGJvV7/9So/triqyBwfhwMUL2M6Ylx23ZxXKv
qz5AfI1CWkhwLBx+Xdaf/CSsdwg+71GRPzaav49JRtuqN+UrJIyvGSfrNLEiDrHLkZQ0HkoZvWlA
fgRkYgAypPkZtP4nieDgy+DZhz6466Rjnm6630Nd37E8jNj1rs0JEkXTBDCRkvCRLJISp9olMYG+
Xo2Osg4Gg4BNGQOKd11gIQB5w/Jd6fBWYlCwIyj9uATDDWyLnwSNVA45Z2yTU4zUIAmLjUBlvnLN
5Bd78hEhtX+vy+wWNtnB9IrqSLIuAuouujBEuVVt/E3CI5C662bOcbhjI1WY3rahH/srk4jRzs1u
E03ckmPmuyIyAgJLHEBmSE63JdXPumGguI5ke9W5JDAL2z+P4Tub3EuXhUAoIt6qUbdnsiFOowiA
iIy4WsO42BBBBifWs5/8+IGJR7vu4jQntDP6FBk/t0eJFYoxuY7YkkI1fusrf95rIm7cackG6nBQ
acvZKNdnBFM8ShUigr4zF3m7bybkDPn4BVDUrIyXQsRHKeP5LCdsQ3ncV+t0Ln8qy+Y3MatuR4b7
rocl2KbRvqk9+vkU2a7rlhu/M6xN7EZ7OeNJ7NNDICCl5Cn6bkOyr29zeGf92uGT4ibXLC52agzv
iNcJ11SbtEI/uVrnHYOIVPO4ddp8T0R1J/R4cfroqXBL9tOowvuyRQGzzPpUBjo3I8M0MPFYi3l8
QlLDSp2sSOgqEPvLyeCCX0KbZbWrWoWSmQhatondcxsMTzzHv0Q8x6duqm+6Ed4XuohXC9w5g2pR
UrKyra56AqJMjTtvgpkEJO8R2BSm5ATIWz6MMG8IGovTgxm0muEyLeLsWJ/Aq4jLaH2iBb8Mgwue
loBHrOW7Ri5JwXDM701LPNpOHa/qIbr37IdK5Ldtz8hSli+K3dlkxfDg+8MQjiS0016V/Vq11etU
UG+ZXvIzef1d03ifMat9Sq4q29ADEFmI+y7oyAcauvlZVWof+gXdVYA5d+ydU40shXc2R0oKqnIV
Vny33nPfvLEqyKqH2ZfEwZfVtFfAbZJVbeaXOcqgj+GzY///nFQGg1nkGyQeGq92qtBM4mVE0w/a
SjkDu/uP0IYkoSirVpGXXem2v2XDiGa87T+tJYoE+i9sJqMiXLxpdpmn2RSSDmtGSDGzuLqoZLwL
Cm/rVLjWrfYyLGSe2djYueZDrfBUJ7DTWrLKXGQ+dkgOy0l7Crp1IA+OI79ccFmhkm/DQFDxgq1T
sQxWYnBfLRLHAetwVpS+r1cQPq0taS4fjqiAuNZ3NZuIzPH3U8IhEYnHLicZtu0CxdGBM9LlrEQn
gOnYJkSs8ptinesFSW1CsHdyF+hkTra3V58HSBhn2YbMwb0H0HEsUJgkXk8pnJ4gtoP1lxACrT1B
RtSU5SGLwMYat2US1LBKHbGdwuLGNI3spKjLG1m7V1bM++u37riqpnjrsedwa/lZyul9tqKviAp4
nY73eUGaCVrute7EuHH6IwgKlrrp01jX59KWn7UDLbc2QjYPPecDucCbeXZ2XlR9wbk1VqGZwhE1
4L952ICk4YKoy/0rjAlvXQgpUbMV2U4NaZWeENCTAKusxTOMU70xR67EqhxeAnN8iQpErV1uPHs9
qcmabggqfY6mZWCq7ghm38Q4eVyWOAvIGrHyL2OsDo8xugtSNupyDXmVt9oItvMY6a0Nv2kT9eQb
0RA/TqAPqqhkAGnECETKdeKY3FM5bIwkZmdlZrHY5nCInB6FiTl51xVJmKofqD19CXpQ2cSa6SvT
mBn6i/qEzo+Q9tG7r2J+BZtDlaChgIgY8ahMv9xPTkVQmvuWkJlCziefotHVB1b6zaYKBVg1GQSk
wBEoVtpsuUx9lUb1pZtzIkzFc2P235lIyZKdMvO6J63YRAWcZ+UNMkV5lImPxqiLUPRYeNa69iSQ
S8VJTh5R6gzbTM8vJj9SWtbbNPYWobFuTobObqrR/FH5cFBReXHJcQcFB01qkyn1gKgfnoErX02C
AWHw6zvTtq79TlzAnDMdHQ/CQ+tpejxQwaBeYpbRyuo+Umj4IdoqJfwrc8y+/UXmHQsYb9nQPwz5
TRjBmeO4zaq2uMLO9S0q55CUxo/PhAR2cYxcggyvwHiNiEMACX3Ved55EujY3YkQInx8bDF0tkEb
dirt4r3XqAOL9F3XMB/LterNt0EZr+CxOKCS8tP30+coVO6Nity1s/dA8ekWc782+vuynp6lxcgj
JhNoKplMNT3ljOr8XyOyfA7y3YSw7mQK49aXUm+wtC2OVy4zckk+cT9IRNUYqGTc3sb5qK5IRMKc
bs/+Kk5a3hYkCx7CIL/vP8IKZ3dmtzDJ8BrNFhm8yDZqwi6RIZkFTpzJUA+FwvHSsyUIPc/dib7a
YzVLtom4aopSsahYPoRppLbWvcHcaOgE5UNGtTGkPPzdxNXS2xiXOG9sPDjpQoLUVYb7DLob05Zd
7kcupA7EcXY6PsmMh9aWZMV3ffzaxOrBwOeH4C1WTOlnXxortChXGZ7TVfqgZBqug+HZ75mRGIhW
WuoAm9IYM/NdnbYfo5lDR1XgIbNgYbDIPt8nPTk2nhH66z5Ft6BGWH9DuSvI3sJjTG+IrhOtBkDA
z7DBJd6g3bwVkTvQh/YD2B5v2MqM1Ely/+4aaZJJNxBEgZnNGqbHpErWlvUYFuJmbsk/4iD95eni
2U0kBsB6l0TFzdzxjKl0ibAa+DPL1P1V8Kp9bN1hbboXIDMqyQfZDKjmqym4w//xnKT0kDixuXAl
bIO2JvtR4FRI8tBck7m7dir9KHR8La38Q2ocnzJpztAguCErnE4bXw6AjBQfhSRruR8c9eIO903b
vCNNfDRNQiS7RpJuI5b6VantEERfBGYd4X2o1v+Wdns9dNW+w6iwqUqGPZzR2TDxdnNkkUH6mFeM
kogdK4r63NkO7Aruacl/AAQgQ1qj/rJJHM7KbUYyZBhV1z3BaqVyjxZq0bx4C3gAV3Qo3413lRce
hxrYGGeihmGlmOypgJ/6TsEC8jQAA3ufm4lDRpom4WokV7zxzkaLpR3rRxj1h7ies82skRHN7k/r
Qp8pGP+yp0Tw9y7w/627lgTjFJQ3ZjQWQZOYtilP31JkZ42/KezyFdjvsF+kV1P35LcxmFtH7zzb
+mSVhTGEz436MUm/ZISNPd40Mbm2mGZmCQpw4Q3H19DhEOQ2nE5dkT93PWIyd343ZVrtWsKwSibg
RyYVxSYC6D2J9KZpjL0g/1pNzbYjaRVn9bGOE+45tMTcWL9kE73aGrCJxz9T/GpUap2MJTkFsnpO
BbOsqHfWisXcxTZyUCFJfACjyTi5HpwtU78Vin9m7f0AA6lHh6XkcxBdp3mcclaQfVBV6mqs5Z2n
mnPk1AtIygV54c8vLsnrjWWjCmOQm6qJfgHBZzUZz3Yi8+dkwPcaLhdt/sMwFrmY59CnJVim+8em
A6/ncyQgmxT1NmdLsmEnmKfAABpq4o1BeTI27rlS9a3Mk/5O08u4BUVNINO1bMvxMIMIojPi6s0A
KWMTlsjSIi6Tntznrv8piaLeWFH1RkqaPBau19P0dbtOV78q10QdTjOCdZit2rDclSjRfA0hWqXO
s6JCNMr0nNaURe6oyDjLw8vYyMM81YDkMVwl04/MM7guXnQ/jMYjQcrNtkGgV0bwF7E0vXoGTXpo
4SS354PdNPN1OXbTLnDEGkbpigbqp5k4MnONKNWxBrIFgVkeW/4eoXZPU22Lo1Nw804EHU52+AiU
/kLo71n4equtDpXZIibMnnofbIUXcB8HwPDdC0Djl0Q0dHNoC6gOL1ZlbUQYnITjXfwq/4HwwhMw
GOwzm+W1QQ1Z/QwV63Xs2W/30huBGHYvg4WzD6FrbssP+HI3Tc2M0MYdVEU3LU2Cn1wbaCmkjShV
f5l1DeyC+GElnlPIEEAmWK9UHTmvDbkAU7mdJ0SceuYlugG7aMJAnMFfXE6fncknJUGJkEpo5X6b
/xRMx5ZPWI/ywa0hxwfJj2mTz5gFIEkG46WaCRaq5dma+RWS1L+aExPVebNKuN9HHfLsFD9uJD/9
+KeZa7az8LeFbf+KEaystPe2MIEqCwq2U/4kFajvvH2ZhvDRXnz0jdyZvdvBSuUlg4TKshIvg0a8
UYP/xxZCrrhfiKupYg9FsCnd8c8o3Esg+heGBy/tgogPGMAAGoni6TK7/4e789qxHFmz8xOxEfTk
pba36f0NkVmZRU8GgyZIPr0+ds/o9BlBAx1AA0i6aXR1V5q9N8n4zVrfQmw3WexxyLsFW4u+mJAh
1mg4oqbcxik7+jf5hLdvsJ5zAnzWnj1wc/Zfszdew7DnHiXUmax4PybBgfvnLYvVwk0+VAitAafC
HOv9tz9/DqbBNyKHiRDFgyKjhgdrU35pVd1yBpCplP5GHv1Ug6tfyST9PTpbtwNC5gMfSYmQK3X6
hdcsBePt3g/zSIhwBxQnvJCKt82D9ItEoxaPJ3oVOOomIZN9z8eXCPA2bvmV97B7Au/QJCLjTkXN
rBtUFartX/rKgFWQ7W2FxIo2fFuNC0mtms9h21lEFiWvVWlY0HwSMptT9ieqTtJ9QzGYTM3d3ADy
Ncf8HImYV5v7DI4K44xTdXg1CnUQkoGyJrNu6zlMX1Vpe+xtOEQ5nYw+/tRCo6KtYmclBxvwlTKG
Y2OLLbz8DrmruM/dIdq1zFT8cCo+0iS9JQppPUy05oMNXYe3kiCI0lw3lXmX9RVG74bKZ7Lbq9El
t7R+vxw+n60Ln6APXDx85fStI6E2smRqN93b82vid9ltQ9eLXp+o4H3khkjAxowd1ZKeiJCL7T53
phqGY2mTF9w54rHACrwztP2a5sAAKPfHXdNjWwiNvZstN1ivX5XRvhsFBmt7tglQ5Nnq6qJ8jLG/
5oNJarl5wnK30zOmW441ROae/d3O3EakDt0HUXOYlY0pXYUzK0lEHGTsIsEOEbCjPfc2pir7raqq
7NSL9BV2HzDsYji4Vjpv/YzBEXHgdJL5kN4FSFMR8S75TSWDKeXedH4veNd6jNONIjk2Qps1a0hz
AemgFObRJ0cOspW4suBFGCkPN+9B1yiq4PWUu0HWOOPN+cGq0zsFR7W0HLQWgX6kNeaNmF6moZeP
0vNZNfSAvXlKMfZ/8RaoEQOHsaIYUuNjXHP2e030KFAeMf75TEfob7mLHXL4bNoEjynxlZf+bTAF
BleL/DpqrW3QxWLbBhOPgrTNL/XQ5CC082wjCswRiRyAdjTTTxOZG2FluEhb4+CO6sMMEfpVLX+x
zPx0NZjRd6XS9qwz3qlwJqEdCdCyS6+Ki1lE+V//4C1edXFKZT1F8x7h2a86oHa18uQbhGWxR+hM
8pUVItmhkyP7hWcAMaqSONuwYhGiXXWYZfuoLckGvqjphYbqtYHIE7TMWitv+kwFx3Vg3UUlOicM
syzUmeEMdfNUlNGXlgmTOR7YubnoBfKBlhhtMkxz/CsZyw1QcWgG4j5luVpwfPdMBE1rXzYlls2m
W5tN1exGwl1RSCW3XkxAJs7C9VA0j+cQCdQWclm44+LRs50fZTfcWL35GvsNvUDZfGUEa1b9lx1C
eIxd45KzBp08j6ECZi9DP8cWoeB5wm50FnurRtLIq7F7ZEgeWySW2xxuAdypOjmMsv0q62ZdegSy
g2YgAa/R+576EG6yD1Gqrz5r3e57wUPUnDAGjHNuIGV0PyLNlEZ06CGQNBx15pyCSvw2N35h3cRB
fm6loYEC8DbZafYeO9R6WOx+7Fzvg7pq2JKLASiwS46DMT9M3BgbY5TnUZVntg9Pud/EJ3bw7KzI
K5uM4qawgjtSTOpzJEmxKn9m2ziLjC1aL80t5riTqeRrJvPPyZnKvZbDftKELMDoTtfa0c95RdEk
NMVs5OQPvmAdmbFSjtoRB0Kgx1M7M9CT03NupD8TTOQ0so5t0plHNcc90zLmXOraJIY4sQijr1js
bM1kBnuC7a2VKOk64HP3WHPJI5x1Fm/t3r+AjSDLHgahmziXnIt3bZizf/bTalf66qsCBLjxTckq
czoYM2Emhgi/AxG9jxkfR6JEz7GcbSM2mrCzycLLPhh8qE2p8ofU4RcKGr2a/XxrhPaThlezi9P+
5E0evhT8L4U/PVMZVYfWV08t3OZdB9UQomFwaghFnpviFYIcKgN7njYdun0W0uoG9eDZkRnMwphl
B5a6NeN/4B00JFXnGsCygBSy4X3xYj43z8caj+oj67JzFJuvbG7x8yifcZLxGOOW9+vyU3ootDy6
YGoyJI+9x5l39Lnreh6juaGPaQK1p23JqYbCd3U79z6pg7uwlMexZJLhE6i56jo9rQkS4WRzcAEg
N2RwOQzyqyGQbErfOqE0p+uk1kZHmRyXhEIMabFHv4NBi6/N/XRLF/mnAhAtCspiMrXTbeTG4OUD
oqSQYbLJRurBvAJdkMhCtL++w8Ic4YnZsMzJCT9Yo4pxN/THfMcgKVftZN8XmvI5IxqIK/K1rD04
bVH+oOrioN2uxwATIayQbI8HG6Y8vsWkhV4A/zQno+GDDqxmQGu9x7jqTyGzgazldvbUZALNYCzQ
Zjgyca2cJcXMoRtqkjd93kzHtzcBmJGeCpsLCRlRbuVHzJ0MhuXAancuL0MLmVfCIKLjavndAfLW
JXRcGhgc5Qh3e7DbU8138n3eg9jlsT2b7oPRV9+h4rQKxhuYNw5bJR4KXSKPaTYzburGX2VUjIeQ
BcXagTi8aZ1XPyTcO/P7/BqMNZkUjHNXY4lMsmMiW3YeLQ52pQ3M219gRC4Ca+xx0NOe0MQcRyXY
2CCYeJCBUrgSQ4gLZGr423m1V0LEKBzwohqle49a55WBIa664H62jPozQPIsMfzBmbj3CvtcGcV8
BbNyaUcDLQgJTp5r5JuoQoUS8iB0eUmcw3N5LkkFYolQrL3Q+Ix7Ue+bgTFxiNR2astohZBnBooT
PQgLpKgZ8YImQBO2hmKrg4j4bZc9dykj3Pwhx7Hw0QbzmYWsV+Yw74/kyRDnqr0T+D0e9HMFm6j8
Gr0u3EZ5vAQoi/YhGFLawSh8LGT2XLZWv5/EqQeBB7EpUwzuczjsgxVc+oiGmXMf+7J6Mmz/bHox
gZczS5dsGPxDDX6d6yY4TT3a7hmLMw7je/Te3saoBHuUzvoAsWSvs4egZ4tPseDuBlY/avB++t4W
m3GkI0hK5y6YgmebIehRcqgqm65J+vDkZ1lCpKKcNLGvHdM03w/T9GM6fypwuWppwbEfj5ewms5l
ZXrbZsA7TNApAR9uu4UiDcazaJBJmDdhK5tdPlRPduNdbTuYaZ7QNMQhMjrmdccSZco2NSAcc8TT
jk7NKe7shz4hNCyXLnAjkmLXrn9uHM5lE0CiV9nMAZySW2FEn8Cz/eAM+kv0JWEjsq4vfPK3sMCo
3NoiAL5gbra1GcNWSrAzEiKyo6Bcj6rjPvcy+zA/FxWzSdcZHyORBfsx/0rCorwdPHWj8l9joe86
WEgX6WG9LJ35BCC62FgBuRWpM2KbhyxL74uMISYqRs0oaCoiJpDadDk7MDLqgm1iIRXvYU01Orl1
3DHae/CCYT2Yz0YWXvOsvJp0ogcTltSmE8F9bMhrmqXq7JQ+ySTCfBm0WAdTTjBJN/wg2F0Q2cwI
BVLCuX1PXILXGzvUKKk+cAlRppRoPjwu4RTr8JqMAUoMBzRviojMmxFjOOG76MEDWc301C7e+arD
G5yj+llFnBR0s3CN3fGgmbDIOmCVHrv1obTnp4gQscsU0pwX30kn5kMiFcHBWCccQnAG4mZ3aHrX
tlenN91E0EBZ/GAt8NduCIG3JnsvYuCJIg5+kBU/zSF6aSJrnE0Cj5PCYdtQNpNdoF3PJV+pQuXf
+yvTb8WeFInWioKT5KoqkGefgcrtumRp8xfoFQP4dRCH/smuHxhSrfxun0MweBCZ+RHmA3uQuXHW
Yw6AbijnjbDRZpdNdsn6kx/gwLTH30UuCG/oH0WMWaPhch4bBsY5jt373BOreL6FUDztlUouomJC
bIYGZFwVRLuyfZBBNd1Q7bLhirwTsTTRTgBgi3qzIhjLZdClvAPac0hmjrOxS3ELD4s5g/Ix3fUl
1j2xoA8gg9aZMK4+uTrwTJmb76YSvKdlYJZORtbQtI8jgko9D1++a5YADkCbhtN09QYp9umuZrYi
nSk9IS47c73x8ZCIs/NPviFa1N8W09BBD7v/EmHN/16m+f9LCZ2EqWEtc/9zc9mP+oJJgZKwBRNz
i/23+Cdx9T++x1+KnOAPih40NIJgGPPPZM5/V+QsMEnfR+prBvwNiCD/EFf/JcgB7UxMQGjy//4h
yHH/8IlicH1SQQQC7PBfElfb/zOSBHG1I/ghC+GEKPb/oMfJNLK3Bj0ZbjAMn2QpJ+wfMUdCAbnU
UfVuUqjvKrv81Fn5xEb9JyXBZWPa6lRb1tcwxekWlAGtJLHOaKr7bdHEeLtSFb9lS/qzu+RA9ywC
dScwQJQTZ52mQoaLR240AdJ1o3cWgdKRsySmLRnTTDaf58QkvasEtGR782EeWJd5HdnUUzLOezAP
97la8JfDNQfCekyNRGGNyPkNRsbc7rObRtM2CDq8KNzRwxKKXf6Zj21i1xo4T6mE4+pVcLSg3Cvn
+5kjeUX5/sj5pi5Spe5lSENx4wC9sLeZQap1wwvnKeoOD3PQAPiFbXyecHuoxfbhxnGwM5rZ2rfS
/VYKLuEohQHFS7HLtZpiOynw9kvMX5Z4p7phLU+86ntc+WrnTW38MVm4mnuvfHP7kTqBpgyLdIZ8
kUVqIYtLVXXHJpkOKoqnLYzEm9lm1ZE5vwHl/UaZ6W06k3jGuepstuCsUYnuGEnlIoETirHa5gmx
oZae2BEaJbj2yAhXTpt+uZMwMI6jlERTDnYc0guKdUJiRrDmWZh525HH4rlLx+lkuiAtOhX8jElw
pE8/O0H9lTrloyPmb4MxA8L44NPvuw+y64MV/CnGf3Jo1paGg8x7SKftg13js8uz/L4JiE6tRW6t
zZazNMb/ujKH6i0qyrMOWe4VJQzmWmRQ3JwUcz4SjiSwma7YzHKaXD9Olfms5vGU5mQpuggrQkXS
ZRPvMgsWHTmN914TPBjY8wPjo6G/ZXMhH1n7kG34pzSjj9+FVN9VBE3VS9FjBrr9cn3YUlOE3sVl
2kQ5ZwIwnNN7M/Z+2mgK9/VQ7UO7njapJd9kv5xmY35EQ7XQWAjqa+0PXYkarBkHMwzn33aFuCUO
OP6wbP0uc9QdtmejGnBOk1C36FTv8UlphLniuXIRnhDjgcI1m/FIgdZDhNp9NF37kXjxm2kVGnyW
8eCY1ZHxH0KpRpwjRz6ayJSBZhVMGVKCKEvzOgzhdxxTzbcjAXepK65Y9DApCYU23dXP0vZwHJlx
vScULju1JBChOginbbsUEYXEGoiIu1kz4NNLoMIA4t8429r8HQTlGR3oT/rItOiWzF5BrFl9M8a0
YnU3Ex6x0BRHS99OEQYjFKFcLOQV8OQI9hSlzUG5BQyMQD8QVa5BVOobqnxrpTzCHD2bH9+KrmJJ
aSJcD+eAvks6qwZBEeJaFg1cRfFqsh3w+W56xW31LJn5rNCtvsFevY4S8r7M7QXwMK91o58QZ5Rb
AxXNdlbBb5iNTBl93j1jkA+1kd/qrDm7DQoDBug3NDBPNbg/2iA6R2saXpHzH+yY6VjPTnU3yZwl
teupfV1AShGgnUCb5DT5k0lUJJvMQyuqYNk0oYvqUHdDhLVPdY9vAwyKxJ9C6+CrLGRik8gtGkhv
pUTn78bKIiNqGH+M2mDm4RJ6U6j6pppY1oV9Wu0Tic5fmqFk4mK350nAaWQHUxLZBruxB+LoGRhK
uDqqg1A8PZIqPfpp6BzqMPwivda4YmgI1wwtHlvP7faI+upX3LRfJuDIyqaq0iOpK3qhSrpNY600
m4E1CS7NzlStWBZlzkInCQiWiBKEV80A2sADLLdQK+2FX5kuJMu0rz3obNAtxQjn0luIl3JhX2qr
VpcELqbRsi82F1RmvUAzsx5/jwufwVcdCu0iOFayOoVdKlmPoWoaF/4mych6HVne/KvCibDqtKQz
hLo+L9cbvPX7eOF52j7b4RSl+X9JZfR/ec3zd8kxUGqKi/+1eWz12aZF+uvznx1kf33VXwWOiUvM
83GQWabrLSULlvm/aNmm+wdc4cVUxg6STNe/MdfMP8CqQfWxBHUtaGxkwv+mOLbDPyhqECqbgqkb
PrLwX3GPUX39R8WxuVDfXLKtfB8rGwrrf7aP4VfhmBlCoGsdgtjO0VgXiiDcDYtwInQRY7ZQNf22
7VdjUzN5CZ1pM2bOQ27SF7SFtxXo6+FBt3ttCQa1jmRoI0yMw4G3qfp02LsDWRwtbphMV+3OEBOQ
FONOR2wDYhrbbYLArECngkeAyUSIF2FidjS2AoaKeSUEziInU9mMc0nBNexXHGNyn7fVbeowhcsk
GR+zdUEK+Bw0AD506jAWosXDamO9hkShEzHDLnqAGBAF72JENhIlZK1MzYfVG0gfujzfFek74/81
0Lju0GpcxWat2dKHeOhYBXj1soLxY3/XZCkmZNQcLWXZLrasDXTNrxZVM/ItgntiNT3wkZdr2cOk
8nDKbJVl3cNVRN2BLm3bh+WJ9JauH5imV+OWUIcrir5VBpKkaECRmB55R+hf5440SSeMnnOXEFF4
bWcTwFUcEqCBPoZRcyiT+8p64dwhi6slSmoWxLNMvt4kS7jIhMA06tubKmgcOq2e+a7CrGEVDRsX
WuOiU0cNV6yrGpbM3lBuG6F2MnYvtJnRXkgUrzo079s2y46xYKaO//BcV8EOa94Dqs1yNQjW3Mki
y1bTtUOl6ilgM+xTm+A+zXgkj6QUZMI++XXmPwbecCWF3SWWCzzLAH9iMxj8m8ibJzyyd7bVFpCc
F6V6nx5qlSJGyiLjJAhdoOJ/bqGDLIE8lyqaIZVLEntswunNwQ42oidetc/bU8a1vBlIw6BWg/UT
lcVhHI1bWxTpi12iLIjpNWtDpwdGUMBUGdTvmc6YIBJYezDRwQsfCmBOTE7M3gt3t3XHzAeB0zHq
8weSVdBF7UdmLgMlIgERSdFeY885tco5s3AlgTBETYcZMKBKHuuRRftMFA5hnt9TyEA3tcwX6ql9
0Zb3RqV+PMQWUXeXuvC9URsGbfXtiOprIjl7v8hGaTHwJo79ux4AGU3wqotiH4ruqY6+e0pn+BRM
7cEVcPNASsmj8qutgT31qr16NYLksjwQSYgRkfH/1MGjsuKjIHwaVjGT7KDVb3U+f/ZOYG5KFkea
IjxOCT5M64b8o7T/turow3H8x2aI522fsCnvRjJnDGpw7dYCU9JpjJjvBza3jZuyV/HdnSgr8tiK
PFnb1rxNm6ncBbb70GLhM4VOmNOVd940jpfFRnaNIu8I49c8opXEIN6w0EQUS6IIJyu4/hwIc1JA
uCZK/K5bfmRuosK0k+85Sw+4bhqIEejRHHNVOPLbSgOL6M54QHwtv3N5KbUOSJR0icExX40w+nCB
C89NtslQxIKvSg4QzXkiWMVT2qtrBCps1XTcQ3kcXbuC4COXMilOopeybE4m46EDPsVT6zqnfuQR
iGfiV4482JFP/RIu4g08VSr/2xoUr6g/lCUrHxEh9OmO5H+/Axk7KavZDqkmksQnokipY7lkeLd9
efBnhmHaeZmcee+Zw62DistA3882LRHmDrs6CyehbxzQarXvnDS8tFWhq800se4AS7kJuugQxO4m
jfttX36CWRcYkVDdedayrjHEmvr9nArwYVO6J/3pe1mHVX5wlb73FLCMw+Ekr25wkxU8+Jw2uU76
lnXZCRoiP7wLgVi25mtqOj8MkG/LkUmM3xIuwhMvWJdsiEr2/T9taRymPqruJHucFVWMjUFRboht
PQRqWWyxBosWyYgc22E7PjjSsnE2orADls93tKYA+aqd7RzlPbHHmO8sNolq1JRlpIqdx9a5NCQS
ohcTR5vUvUPReOazJ9NLaecPfd61ewN6Bra7/k4YxcUZY2h5Ds6M1PfuTC8dtrnTbzr/2i8WToP+
5xCSs0Iswa2oEM5FLq8siYqDgzhr09UTu3ku5hV7fWZPMyv6Ije6uxiW+0Y742dp0CM0Azba0N+w
BEA/ACJixdu2jsbyHdR5glChe0FB8sV4m7VBYVytgYZUxc0Rca67bvterYUs49t6Aog5LY+SyGfS
nZqfrP3UAwpOyMgqOkcJApsugjUQFjUx0zFPtxAxQBmRAOSMqJsSd5eXCUZQtrGbOi5e496qHqYm
W4iSV6sabkoHcaVHUstQWC2BvaT0zOgCW4JhIBlyMI56V9Tmd+CzWA4s1t8jiVz5vC9jHrtxG10b
KuWuO6uxCrFPG4rlOYFdGgFSaw7rvLHodoJ+w5VUHBsT0OiEkfIIyj1Kns0ge3RrZEpK5S991j5l
4oik7AsWp8zCdTfJE/SuFWV5sK8kUkTc1JdFrgi9gSaVvTUKwwm7XVhTiJvRe8pLsn2bzmjojhUF
+UbnH+HYHiXrfynjFevwW7BYR5UdNeuZta3YxUifBZG0jCfyhPvAu4uGfJ/E0U2bBzdV5PPTHBCo
PJzL6UY4xYmYNFZnEVDqHBE8upfFYLgN/Oa94ALcdqV8GbuhWcmQDqqO7Z9iLB7S8dxF0UfBRN3M
XtBVnge7/2KRshtDH1F2UWEYbRGfos0aioK7o2TYb1vsDmN1TrpJnf/8tyn8nntapkLTXoTeeyKw
U7e9Pjr+uMtwO+zRQ7JjADSDn0YfLUKvnFyXV0fZbxidngYCHpxKuEvPeMg8p9u2MkC+xXZnM/bq
OOb2MU/9R6sqaIPR7A+RSQ/YkzkObHro8p/S7Po1dJKHLvfxjXXdb3tAj+W0wduonGBXcs+uEUFz
tLOUDEhzhsKj0qPpIXRNujzeDx2BlHo42BxbKF7eRQW4KJQK/bfzWzpEksBOfGtnOiBqq2ON/pmH
MQ+u0ckuZgzxaIwgkmMFbW104qbNpIDichjtYd9FNens1heqgxQtVPuF5fpaiRGmWSjYEjSgPm0J
jgxF45o9FOcyq84KoTOvvmUjwQC8NeDwcfAO7TjSWOLBR8HZ4PI1K7Ksuk+jNRuufnov1GIUg4lB
4WO/Is1F/6a8i+2wT44C6AsQnV78JrwOgd3sTS9ipIMwxn4dmvYy+jx0ZFy987gNoe+zT466/czO
DoX8lvU7UfGi+va9VzAouL9NFjbzbUuuqGeTIMVqbB9NNHyAE8jXVoXo93QcZ8ChIJ+auiHD/sQu
4NRp1zq3ndzoZTzfETvNXNDdGaZe7L7k0vQm5OFF87Ry5ramPvI/esP+UL167JsJ/WWy7DRnatiA
pLvWs/znLAHw7Y0bAJCP1ji8FjE6Bo9+PpjiQ6G7p9JAHQwt+XMOQObA74xWPo/qsQWYFIUSqUqC
pz6jrCt//ekudFAUb6M0vm30ApAbg1d3QtheHJlIHgPNFZCF7gWyOdpbHvVddakGk+gQ7uoit37P
TMk2UYFuxc3s10nYH6CvfhklOZwM99YVNkiv6YkLHN2LRkWYFy0ETrYTShuQpRXi9Twufwub+Be7
NgGVw7lw++qFmvWWF7UyQfOW0bXyUcRyB6zHRrbreHYeElnpA0x5tmMD0zjGtPz3fJpx1+QsoDm+
ZcX60eqvaJlvihEjZ1nPd5ig49WorU8Vi99ZPj77jNQ3TT8y7UV219rh1czTb5cqaoXG2wY5lb2l
Zfs0GFax9SyUARrEYufVJ8Zpd6WKt3kld3MTJ4eM/c0mUaRMVuPAhzqQXWJSo7k6xMo2Wr/qrNtS
1HN0QLtYwatwCDjZBLWAjm9Vv8YpuCXJrlmpZJHfNmA5Db+AZzgRCzDlv/RI0Zma/bRxvHmGtcgL
LYO7ykRklE7uUxbLnzKz8Cl5rKxcG1KwBeLMicBrEElzP1rubSL1h4vZcxj9hIVfK7l+eIqPzJ8t
BMdLPDZDSargkelGgqhonWWS4lO+1BjM0Cttrbm+yCEb9qNwg5VBuvmxG4q16zg/DjqDe9S+XDRp
a2PMz5qdhUiAW3X8jCTNi0AdCut0x2wQ17rpvXXusuCzmpfG8XYYNp6ixnytiaV7NBCFMX/Kb9Ev
UuwkyLyzW5v5m0ZHUU7ZOXkGi7wnq4csn5jICeMC3Po2KzMcnfEVRMBj2/j7IFY1JNbmRXpoeUj3
LSB5Mu15MeKEMTTtmI5uHTkD8c7ReXODDu2lcpDWBiwXQ6t9WcZs7icxBlgB/Pzdd5y3kK1yC2dA
lQFAEUBiCmmDbXwuv4Ddpj/sZ19mzGpGRnzwIH93VXGe7OIl6L50zx4XsfmPGyYC3D8xmyO49Nki
NhdMru2kQAmcMrsM7q/UvncQ68O1dZEAxm8QpW/IomcEoLNv7fGEAJ48EtEpGOi2siTEkhECDvwQ
Sx5X2KzfsRQBRJK/SGphwFvZ9IDmUK/NoLrTdnieAM8xEY4QDKXlXhYcVvd5GH4DdcUL4c/tuoJ3
OQftntB17yI6ILeYDogLRJkwcxMjX/MGkheYcM752iCub0ixptgIF3VaI7qxo2pn48AB7LQRFeGO
juEeyZv+NikvLRhkvWyh8Olg1zTDnwqh1aBopZwQ/EJdNM/2TBedzeRQqSsDZCjMYkLkUv3C+HxH
7RiR4pRdPFRwK4qLQ2dxmek++Ssi+/90Mt3/FwvIvw/jGE/9Z7O4//al+nn+pwCEP7/i3+Zwzh8s
t33EY6AjLQZr/2MMZ5NiAPKJkZrvCcu1mYD9u/PfYtgWYsqHehs4vuf+bdFo/kEoHt/NYXXJnlF4
/8ocjqXmP1OccPwvsQweAzjbsl3h85P+nn1AslbAoYvjN0q6E+QbvWO580DULZnNwwLUmUqAdhOZ
NbJ1OSOQIDtevvNIjsGfBBy3plz2O0Q5WKiIThoSeZLx9AtdcPJUxRHWM+c59hBQgqXrDoaJO8OW
iPz4TlhgDQ4JOLE+bq3kIEH7bJuyA6XsX4yqfUmWkBTyRcTKtPRD1iH4Rq4D4cY5Smb2K1YYais6
ZEGECRxBNCzSaLVLJTrsiDbCBWXW6/q99JJDmfcj6yISEhb1JC75VX+Lt3kTV4xPsnyblGw0dLNK
kMDxWtSDnQGcjwPvJurHYzZTEvUKw6XuCwLSOoY3MCfDtHPWUtyNHS30kLQ4SyLvy4Lqtw6zHmfO
yMDOsU+mmcD+s7CiZRM6XhIyY1cs2kgfX3y8D5Jxi4Rr3s45US0GiTU8rcMTxU0LTnQT292G/hHV
VeJizGK7Q+u3ThfHaiq7q5CnOfWPbsYfX1krbQ2cs7wOyhVZqGsRek+DxOYUScwm9Xj1BQoKxKev
FjAWXBS8L6EeLYg0DmuXbolAkjjTm092GJQY9Ipj4PwIG1uZ/+TXLskM4zNHXr22DAoJ9EzVuuuc
ayVR8g61+OiGmY0PJzES+f7Rax1r1cOw68zF0gexM66W4j4ltpl8c4ZhxdVAmrV2y9/MJD4dSz/F
FkTzAhdzhX0J9CjCacOwOcElltVUUcQZzGWlw8qz8L0LFjhGJknfbNqrdoLbNo/vO5F8T473wS7n
StdQr2eqHFQtnr6PcplssljLFwYqHbuhyDx1kwd7R6HLDfoH8AE0LPlMLFD6ZLrzQdQLv4qHtAvU
kIVdeGgTfIbtWD5WrfdadsXVZKrjpjROIsA0DA+WlAeulFKz4MOyvFaB+RVXUwKnAfU+ntb6hKT0
yemNn7wynZcwS85NFr/4eKhZz8T9eTLEzo3loVp8baz7UkLvUdY1yfy9bIouXi1ftPruZvuKh/Jm
qrlPArp+3noiDZyUYa4k9Uc1Np15N5Krw6o69eAqBMHnrEGLEvyxhbg6bDHgXqcJv7isybpwSAEr
+vnQmSS2TWV38rr5tc6Cp5SOHoMf0uQZNHd/kipfQy45+/XwsPzZyJp9QTJlmCtcSIgnGxftMZRP
xl0vbUH0HSZs9POdh8OYz2TvJ1hBXUstRZF5jZi9bZIhi8mgHr2z4Uy3Uys4PkeslHV36tNgxm0k
qvvatpOdaeMxs1vxJaYK+UDTdGRjOgiMqw8jexprpzj6uVuuNRqlY4ytvi6x5QLGe8oTmFG1flBp
dhM6auM6+tEPdnTAGb73ptmg2qMDKskcmXULf1Pj6Rg9vKvLV9vTQhClv4wbw95iZb5BH0/vM29l
Vz65SKBBt03HKLuZFzpS9olpk1imky4RXS1GXh5qMK8QggGKTTvGyS0ee1Dj7qHolwiD8MX1Glol
RVp6pXN6WG88ZzT2CLLH5KXONE+TGFpXxCGy4Dzat4FyFSRk/dS9ypSJfT/5JL0k4+1k5je6UPtq
1g+zifnXAC6pKl5Zy9A0VpFJbjI8M7zxGgaari4hFwyaP7zZeRm/sdE+TqRuHB3nNclsvQl7o7xm
PaPJOOHJgZIQgNFQQXvQPIB0LGDIa3VuhTudGUkP57mU6ZbrE1+b+Yba+yIzfyMlqCpNV4RmosY9
7jHtCpJokyMrPxQdiemyM1h1E9W1M0qwc0t0uDKss8omjKgMHHf4TrmamQYQzjLmN5McH+RgbBVr
USRhCYFgTF8wMF17ilwm+D1Y3fy3jwFG2YgVPAvxo3I3s4GVZ14ChEvbpIdidApKjg2LyZ9aoK1o
G5CkO4Du+hDXVQ3eCY0zA29MlbynQOLgwoRPXTn9zrxjZrkHtxpeEXifUFvcVtGdkqwSpG9g3k7A
1BVVuWtFieqbgRuW+QS+JpbQXvkcr21NDCQcT2va29A2jlUrp00weMvYcwHFgykzM2C3U0hblrnT
Q5RWzPKMjmYSTJ+TREQfT+JYTMOVIpwYwQZM8/RppYvJ1yblMUQir1T3RfLsf2fvTJZbSbbs+itl
NY9n0Ue4rEoD9ABBECDBdhLGNvrw6Luv13JmWilfmunJNNBEplnevLwAATjcj5+z99pipYuUxofZ
3Pk2yT/Y9H+l6mmenKV5dBPzwSfYPY/0fVyTfwkHV/DatVenrnnf2NR0fqMF0wpin81XuwkxjnQ+
sOUSG8M2taZ54Wdc40IBJZv0mwUWdtTTwGWDh8Iz1pCt82Oj0zyOSHWcuHmskO3cslA+wTZ2iygu
0Pcymmafvhde8u0Tg4BfCiN17Ex7G28TiDFaO3PC3ApW2oTHtjyPjq1toxZ4V4LbOhAkcLbVrZT6
TZ56H8ioviKZIgJwk/dwLmhDIx7u6/wFC8yt7nP36MqMqcGc0K1QFyatXzGjfM2z0dx4PeKnJNKD
hYntqMD6kcz+TSTMfily1n/sbAwHsBvqnJVM6Z5GzfRUO/oK8WmwrXDtBy4yU4quiI8bYys6a+ZL
R/SX28Z4RII6LRuEa6TTzE9VAz8cEThynZQ3eooKgk63BIlWG5J33cVQDhAY8nyTm+JEG2hYRom8
IXAcPw7y8XzmFZ+rGPljBJmKbXn+8ufh0ZycbKmHwXfTN7vG8Mi5nWbU+DadOz9SITE6b4JlBOvM
cbUtmT90xcrip5F9vh0bfEBlK191vorAPlPYPe5bZ2JCGlokUM0ucKsTf2yXHj5tK+42KMRueh+l
JgmB4Sat+mzljeaV1quFE965+q19U6G447YUHMLeezDG6rmApOGg7bX6aTNo4Z3m6D8F9zmEwqiA
9uTMHOIK3f9c6z9ZJp0tGZWEdBCQtTQC6Jmxj4Ot1Tm3k4RExp6Q+lYeQBGNGy3y011NHVfHTyVk
kxV+P2PXBNBq6OB+msrEqeo9mojWNglYlPjj9nDW7rtmuDNCCtQ285JNEBsefB93Hcf8kEJvEyFS
BCdGQl+SCB1QWvQhkhKXC+mNc1ycmV88WPpPWjFhDCQcbzSwC1eL263PGFFw8vS4zuBikpnehkl1
6KxHGCSuw4kj5+RKC8i5caT9TVIfyV7LZPJqwNc63yT4yKPJhx5X/iNTyJOj2efKd7AD2hHI8Xxe
o8Q7MmIfiIpG1jx01aGswrNECbIvIVd3TmmuM204R06KIMonxyGjUbzBgLdFMUZ0sIRX4UYfeKsb
ChN2xdztdnhWMZhoFsbW8oma7yKcyLoVGjIUoyVAnqIzF8l827mMGSSeYW4Pk137qyatz7aJ4W62
3GrTjr63LEkS47G6bGlziDYoLpdDGt1hHW63BhaYFK8zAl8JzSP1H+vBJeBQQzcObvJMIGVDsvTg
NbuWPjdnWUgsC19Aj9heGOyQU8Owe2GKTTCtYAMZUUPlAGzRPqkpCJhtLbGff78baVN/NZ4zrgo6
gOtJr06j5j5OQf6Uxva96bfmGvoRnfNdOPm3oRYep/BYGZxawAOJmg5yjIwou/xgpnfQw7/tt3GS
3Vlx2WyszPracfWZmJcK7PxW7T7VaeCeZyaLIzIsNnh6fuhrGFOlDdwRaoLIFv1mNpkCJCF7aRtS
QOdpvRgIIpOd9Vzg/QaoRe2FmohxG8Z2EGS+oOtkXqi7ST9D1Iowi1NDh/MCNKRfaya5Jx3Ngz6N
MPtIH1+udpR1MK8wLFJqgVbT6jrYJKQPRBm3kqLQN9Kont0RHlfuVlu3/+nDxNyhxwQ2EYTPcAHW
mT18TMh0F44xJOve1e8SXwuXUR9E57y5AWF0NXLsDqlk657oauRVCx4kPprokZBMoR4V1ZNp2Cf2
1pVm9DeM2WY2cOsi+SX3IQ29iHGfGKWxHFvnjJ3i+ZcxEA9cSAJPWXyLS9149rXV3jItcmmlpAFJ
6xMApBwpu2y2cRWgppzmvVuGLeb1rF9GdD2zrD9pGZ1zeUkKvMC9npFlrT312EYxOAJYdbzS2+B2
KZc1HmvuCxGCq4rLcVE8zQEWcg1mWx1hRR8nsszpGGsFuhIvqFmyWriLU9S2cJ8EBZo/bFII21k3
onnP0l03i5oYQgoDnHp8/QFxULTiHAuAAVkN6oJADReqwX9CEslQF6LMxm6W/Fqkon07ehasp1xB
aidofZZ/zDGYb+e+ugqMXXPH52wnA45z3T3NUbzrI87MKWMuzvUphWXpn80BuH/ebYiju/Dl6ul6
KcFE+mbUxVPjgYXB+kSH7upNHpSP1r3ojFKX3NCTbWkifkmyQ68zqIMwAmwTOQbfdwf7+UBsp5bw
G5S68+ZOxxhU8FpkeNZ8Ml4ojpgHZcluqOZ8TRLv7dixp/kUkySYlt9JA8cZyn67YsD0kY0N+5CX
3dWmvHJcb/6vCMr+3+t0eao/9b+WnS3f8/K9iP9JWY/sln/zZ7PLAU2uQJc2eHEbzOR/cS4N6x+e
Q6NJ122my0L3/5LgYvzD0dHR+BZKd9vyaLb9T9EZzSl+3uYhTRUF+n/S7FKQzb/mfNLrslzD8RBn
6RAuPZdf+6+9rkmP6qlBgYhrFgzBCA6ipy/u9u42nnL6uj4DDkbC6hYRGtQ9NvEKDsCIPqXkSI2A
QqV8MdSP9ckh03r4q85e7xmz16aNp46vnmIxFHTj0Y8T0IbgWYuPrUYGfAosbEF4i8IlmJV/jWxn
P4TZx18+jbPMJmYP/wYo5Sxj5hL/+e9/9w38vkQTsR2yGIeSzv6bqo6JNiyHAr1uOkVcRSu0DFX7
IkP4C6YN/afL4Sw4DnZM9WtnQbbBII/bL/qpY2zKKGfpqAfxmknWhUr3p5X+Pi/516mREUga7xk8
HOeZ37/EpyZSeUyK5iWissiT4C29bXgjxnrY0ScvLOMCT5syCrBI04krHHg20RurgKqRhdq3zEtL
eW3Y4t36xZHrfI4/bOFsbQWYCCGrhES/dEb00UqyINgiQ6/ctmW3LwXU3N4HotHjzhEBqI6UP3iB
sykw7FsNUqGgx4rV1OI6DNmaPmGzrBPcnPWE5D25KXxCtXGvLnXIBLi58uPIiLCekgv65dcZTUtf
2Jd//eG4LOS/rT/PBrPKCqcV7Fr63z6cTtKwmkH3LdygpDBUi2l0dkP7Tuzl2iwOYWnsLa9Cg9Eu
IEPs4BXdGMLd9ENxdobg0APGDPjp/o/F6lMbMbAKb5DgXVD+oFEwKbEBseDj62Zs6JgxOzpabgLd
RYYbwJRHU6chQu82drO1bxyLcdqUPB4Rddsotnd4LCkCfG3l6MldUhXHmHWqe9bl9y/Czr4Ty94r
HjKkcij4NYJIpLOLc/OS8K9Lx9pmDmQz3d4irjyIIDtOCNsblRQfHyxTW//rt9RQIQN/fA32Xyx/
1rvnsNw9zzPg6JoGu8pfv9Izpm0rLLgLE+r2KTWsr1W0DnJ3L4hsIUYKVIC9AxB6J4Px+L95bkft
Zn97dgTTtkUWg6+zczl/21B0Sa4r1glLMeOObdnworkH8OxVkx+DJECPyMchJrqTSFgZW/JFSjId
6Fr31XnpD7Uc9Jfaucx1sO0qfKqaeyqAPBTWa0Uke9uxWp2RGMGIx0LVw5WxXhFhTOqvW+8UEqVl
hf9+lzuCygrvYlas58FIf1JLPvriPJuVuSyQtvOp/0Ayw1SSABBkI1x5uvxhfOkvzIAbpoFkVSON
wMbQgxog+7DlyUn1e1Pw565SOaIxrgrZXCpeB0xCdkp37nracyyGMEseEF88m6mHot/dCLN66tRY
s2e+qalBZxwRSNQCjVIjUH+e3wOLMrdL1IRwIEShRpNGWSHii8sUNYKk7znpsJ/UgLVSo9aurI4B
nJ/1gJ/BfLJkQydWDWeDETLJVEDQipjcWmqCOyLKkyg8a3Mol50a87YsV+FMb5nukRmfXoYBRGxX
m9oqQ55Y2LTEMzU2LuwaLph3lWqgHBb+WTJhtlt8KFWoTyvAakwumUPXzKO5AkFxlSiL2HDY4tXY
GpDvXcocW6iBtiGgQACKhzrCClVDbzCea5spuKvG4d7vYFyNyDNTRzMfAmBS43NdDdKpnzd5rcK5
5Llj0o6FdoUrlNG7GsJPTXd1qxxPTsZ4Xg3qTWpXxkm3mhrh18zyKQ21VUqrvmHKL8T87jQ0WVwl
AEA2t3JRBFQoAyoUAmFPbcuCvI+UeICMTSIMlKAgVdICaPrDbjBd1FvIDiolQJAoEUCY344RBH8S
ztApuOgVYiVcsFEwGErKkKFpGJS4oVEyhzg175DEqOTECvKXR/VnIolAGwG7ANt8MVx8VBMuvQRs
w88mTSsgwQgrysD+aRn9SiW56IqjSz2dKykG3VoKczZSPwgP5pjvDXHnieC5ViIODTWHnbX6OlQk
sMaQn0QwPQqUH6iXN5OSgvhs+LkSh+hKJoLg/J1jEBc5ChJe1K5UkpIcbYmlxjCt/qDrGnDQ7sW3
Ev8RY/AKxSyX9yrDh1Ny4dSm9sEc3Dfu0m+OErPQZaXLyPKb7yYldgnNASYC8pdGCWHC3t40g2Q+
hURGRyvjRwfG9NXiVyWInJ1tHVmNRgKKxmMjtkF52GzVPa9Fh1MHd7A/70ilornsPtMU/xrClC+2
unGV407L4dWhlvRrIWhWF6+TkvwMaH9061ktWScKt3WoVVsfjVAw9E/5PAP+V/KhAR2R5tGmaxP3
uRmjt0pJjYZM9QcZ4qx0dEi2V14xKbFIAyVSGpRcKVLCpQgF00QLlnyi5rZmNx6VyCkPky9byZ4a
JYDitvTmNtCxpY44ijSW2xy1VKVuNqGwPxp0VJ0SVI1KWoVC61CjtZrQXA1or3QlwkKyekyULEvq
rADgQgzTkGwVaLeMnO9SJb2fsmiIhUHeBVL/1WYPbtB9JRoFQ1WH29LCNJe6c4zuD2yQT3TYyi7g
WmB0WraFBgvEC15wBfonRh4/o0nDX58zGq5TB/qmwAjUpzcl6rRSydS6FkADVDjG+w9Qt/YTerZZ
Cdvo76vnQexWDNk75r/kRA145Y5X7eIguImTtlozm3wsmqFeZrPJ11zz86Xt4eW0UDKkElKcifoI
mDBBcsL/iqW8CcMI04AgqgQ+0tad2AGSofs0Zmw9zAyWFEX9OaX0CbN5n4X2DqLpjbBQq49TONNm
1V4QZ+BezmdM1MLeVYZ39hD15l11W0TVxjLGYzfTUPKj8K1tCZkmErtYzYmn8C0p25BiJdXWU2Ez
HKnCAO/0xlTBJGMTbKqsi8E6+TeZpZ9NrrnqA4UMOq99ZamyWziQIR3RVTbXT9Fr65k0JiaTci9j
LMw94da3+HbpBtBBxlH3Fnwuww/uZAaQuYkYnhQiXtRpoq+raXosoFgP6czoNHcwqlK3kzJSRxjT
+vm9npRyJMBcGOejUKYz8EMTmMmc7SoH6pEW9n3jJyBopux1MOx7t0rWjdtiyAq2c3vDIIhL9lAS
4IykmnwVqq76FiUclDc9ZFDjyrMXhsON6WHVJOEdCOOg2atOxt8FQh/Epi8oflfMYTZhPjFDk8l9
pQS+tnABu3iIO8gh11ahOZ+bwLbhr3ISx4SkLgW6upX+ChkbD6QSx5vNh4SEuKiq8QlTwH0TOfdk
tKVrQVdrSTpMvxiPUcDMxOkY0U4TxC69Albs6h+5kBvL3oWwvJb+gFYlo2+pcLTklZ0qN3xLp2I3
aQYmDGxwaSnw+3MbUsyyu4KRCgeiHBmKyPtAA1Ts0gOjj8O70NLy8Ppg10Joimr7rRHTJnEK8P8g
BqoWLySAoVNj6BvMOytqXiO8w164LavRXpCnQi6OkHtHjay7UFEOOqvZZzVgnkb71lJhQqbSH3Un
z9bwsUvIcKG599i8stmLbmiqUcET0+FM0c5MkVp2A0jCEJUB8KMaaZV9SAz9yNp5dMNY7hxnOFTx
dFPTKOnyBua5iN4Kfjwthm4rPJaW9VO6nA2iL4q1ppUYfulzhMmqGZihsIbhbrmNysWdf3Q7eJ1t
6EN1Q5tDZ7GvApcDXzP3Rh3mK8Ct2D6hXw6JE67SGVW6Qc3RV0+F1QN3DwO5GHeV36F6DW1yKR1x
dcEbYQ4E0dZ4mQK5sbHQRmYcA3rXDjamSYRSRo1b65/zpD9XDPp9C4Q70w2m/FhRGDGZp2R0XxD7
lafAZ5jluPFeI2txnse3RqPt37ng64Y3rEVophWixuX3sOwPaLAnL0528Ko+81G9g6hXR6DaXpQi
ZS+ibWfNZ9l3TGY6UFt8mo0NSapyOOiZGWyypLOWzjwcBu+I5TeA9VZMyER4TF1Rw2KI4fRkA2C7
o2DW1BSHhql/PB+HRG/Pfs6hFTkYy0uHXGP2isB1k22MjHlZlNWy0GzSvVo02jIC6+XoB5Dz1UD0
JVdVEIotrV/Lv5WuG984CF1hYKn9ImIWHlAddr2/k9Cm0dCBMXyvUE9AuGqvxMQ81SVzpaK+lKb6
dmfT90A8VTsk36FEbtibaMLn6UnGFfSZvHhOS3xADgFKpKWbEFLs8Mub1m1Ih691mJZ583gteGsX
MS3YwtF3OUy7Gysqf+j4woDMzl453c+Nyxxpio9zCdg3Dox1YMwIVIT1ZAqEE671ZM3afdoAcxnU
NT01R6KQg7Wo7W05i23iMIxCyKjgutWDC9ub97fKkxWgOSCbClHpzWgjKTKpjKiYxnQZ1pWtdAHT
Inbttxhj/wh/KdELenMQflxJmmFnjsY2UTG0Y7UqO9LAtZkVnRKitoqV4aIKltLsCih9NXpYkJIR
Zt8aZeMbjeECmQA4mnjfUUrJqNoOWXJ1x/rD1p17u9cgpNhqgPmKeG2tR5xaVY9exHFWXWDAqU/2
vRjv7F4cDLM+eW6kb+s5WNF9eRadvDEJm4v9dO+2Gjt/EDY7AEzv1BV7SwFtbU9ShWAy5O88ZJCk
Z8TRaU66mau3Xm0CUzywsx/w1e2sIn8rs+CWgcjCb61hQ5jDfSbM28FyHkWN9QTS4FWIB6N+KAeD
0VrDkI/w36UVjieHXNycZ6dQMbSAIX8tblGM3YEe3RUupzc5aOGyDwlgGDDxsRLREcCVnrBiNHxQ
XMispW9wbAwlBz5oM4eU0+67biD1rglN0RdTkr/6+Ih9DvhFqhfbqrFuKm14b0BsmoU8mi7zmujd
kMlrRXzBAkPZmat5t/aVMLUaaJWAaAdZBfkOM4iyS/mUmopKMHKJ03pJJEB9OxnNQ+nZ2nqYuobJ
zPQuXkOXshihRrNqGNtv0DJvhyY/G10Sr0NezDLsLIRD2YQpqgPE1ev+0nDAftejQp3CMDNtjTS8
yD8PgufKy3qN0gVnkMdzTIHJkQJRUsrHmtsJ3Q7uDF1k3/o65mP2d0kHif6C2a3yKNyUWnPfMW4k
2K/QV6lNv2KurG2f2OfG3k2Z7hOIwP80fH4DL2LeDDJ9mIzNZNJ3GjTVfEqdeNmE/f2Ivctz5Ab7
t9gMHf80GV+ZHnVbu0iPiPaU9LO24Twz9EWVgNrdrg69NAgMLwQQvM4Ta6/mVDcHc9c3gC/LocVD
5F3HJv2xyvqlYFeI/UtRw5pQbaZc6i+dlmwBeazIC71RfZ1OTE9j6Z5MY7iFmpDzv6dJe/cAnlV4
IUUUITaen6RtrvWRmJCer6hF+lNcP0RmdnSM4i1i1ob+aI7f0kwu44E9grZB4GkHV7EQeh5R0a3n
7DgW9BxM17hzt5oF+3X2kbrbH10RhctKz94y61lEGLo1aW0nN/2omuuAG8603I3qTphO/UImNX+z
NphQLvVMO9RN+YLfE83IUQ+MC060te0Nt9g7P0KLy3N7C1VnE2F6cVGMZNZvz4jYDFsj57kX12nE
IKXRQiwcWkfpz8REZul86sCJ6YcuUQ0dJlkc1dsXh+UZ8/xprAGEyNcihjFblg8mpCGSeFeEBN/M
MlIVG+MlgBPgDviPRd9aBwT5VNaCkkJs4JrfiDr8qkcB2M87dRyypbsrp+BQlfNTmjYvvsZXPaPx
1Ui2Zfy3hXdyRpe62FVM0l3ei30QgvoUw21ToboYu1UVpm8kAJHCPdziJ9nGDa+Al22XDlEDxLRY
pA7QJY7QKICJDA1vz3u6kxEVEUdwNvP6LXurmR5xQSRqtN6+0gC7sa+M2roPEN+381MQtJdZooBz
2NnGr9bCO2XELRBnqltN8j2Nol1Xmu5yCtE+QN06aSFYXfRdwF8b+V7CQ7cr7P9SbHQ9/QgTWuFx
7z+KYVhjNpWLHLqpMdC7BaSEboR2ZAKaWH3+FkIFTGj3mvBPRkT3pZXimk9ir9ZKUIXKbXcArAAl
xELY41TGPRfmeeMrcCCocbJ09405YnNU/WY7gF/tqcwC17wgV7gGeLNkFh+MyX9uXSo9PeIWlw3u
tIiifOWU3wO6f67V5QtbFeqPit66VfjXNmRdouiG+ufUsP1pKLFcSiDmwK94JpQ8LzoHyMDcne9H
yO4EfbYxxY9u8jrnCHT0VEYfqf9RNv4hQyGmiG0Wp0UXQ4ErR7rZqrsfDmTvgTu85xoY6CZKcR5d
PVeWo9FBxKDNGvd84xHH2VKKj7hNb4aIAYIqpHg/d5XdvwzIF7HREI+tG5c6ca+JehTfc+/LhpDD
FpoIEM1hZvnECfdb51MadBjrl1yE13LS0Nnyq0SZe5pa3oDGsS+ZyyOgHL6EZCj/zjDKJjnlEFkG
o1qPBQxkJAMUXfEfrX5YQCbYUj5NvUs/sA8Suck5FkVwWY0hIEKySdYpE8MFvb2P1ILobFkd20P0
kBTo9Cao2VNIQ6cdm52ATW3xfEDe+S3+6Em6sHg1jyAL+xJXzYsx8dfUKic1bNArHHpzRLqFeQ1w
70+O6sL79kUtsaggDjm40AA9G5FP67TKfga9enEq3pO8ttOVpvQRWHnolHn73xamV7bmMnNnbtk8
fCUxASb5W1OUN7E3Dzwv10LpXJIpmhYcr1vcj/ESDu0u4t4K3R45HP1W9ewO86EyzdZllJzDgfC+
DGmJGmOMprfPZPwD1pi0st5eSK+8VbTrNDQvYzQd+u42CfwAvwoSg6wPXGV2A2ZUg74Rxr1ps5wE
YFeP1x7LHizkkkBPskMnez9LGE1EiUwrK0SkJ2PcdQyYRF7Nm2zELcnVYRN5mr6N7CjfO9O24crN
CWuHz4M9YamZJcNY7jLMtg39Mczqa1cbD+4sosdI9561Odu2ljiKdjZ3cYk0J8Q2uC2oBvu6gp3j
JrtR6vW6FgkxIQsap+Um9wnoLVwK0GDlFgqXxwWI9O4UFgyWi5+8lS/tWEjWtAKRHORMA6pp8W2i
rBpRXHrZyffp+rs2q6qts3NIzY8kBgT0NBZkRSUg302XxSbae1niizbmHpgv24fnk5UtB/MNZcGN
5SEgB8p0ZYB4O1GI/zaxOyABVuGeQjFrixS+auezw43tINCD02qP8USMflkuNdvA6pKueys76qV+
O6DsoWynQDC7+GqnCSChoEHrWL0kLtlpCBGjQAlpST5BBxUxyefgCN1yE/XOqs10gA/ek5nyQZJk
TushIaJY+Ns8AxkxdhnfVHGNmZ7MITVK0qF1IAGBxFmB3CNoVAOy9Tdo5kPX+Qwdf+Ywgwzr0ABP
qU9sLIvLONpgjd/IsXsazEYsf4daBP38BEbzkjGhaVNnM4CdUGx4Kk6gBGqV1lq7xyrzw0Jv15z7
99Kfr4TsAGKp6HK1LXqbOlyRu5YubTyyRBZ5d3owfCEY++nN4aH4MEWIpNa6AP39YeLkRGwG0Yi0
nWNaHZhYiF9+X2Dflxs7DS6gfLg7oZ/JOWVQGI1sGSmVnR9uYky+WkIDIHWNiyrf1FbAvZbRKweh
ejR1TupQIdVpHfTeVe0XE5EE7fDnnqZOwZRPGtXtBxEJqQoLVK9ZjNZJHdRmGf78Tnb+v8/lSkTt
f/77+xcxPau4aev4s/2rz0VRWv7l+B9HRxa//9s9yOGw+CcRwJ//9E8VgMms3zPpMpjW72wOet0f
6BnxD0NgWsEL49smU339LyoA5x+GDYqP2byDfIAB6X/JAGy0A5RVpF365p9Ymv/+H5/jfwu/5Z8z
8eZvf/7rjBxojZoK/tPUkMRNeAAgBQ2hIwf429SwEbLX5sGn9VSZm8w3Pv2BHkPuwKbypXfSe9wv
ILqhvQ4B8zmIAJVXIa2DYcKNWpQqjAZSv80ka9JAwSCafHV71JYZ5XsC8sHOaNdxE07T4WV247NW
EHgpq34X9uaxCaq7ZEIADL/qh/rUXiDBcWwIVNwbgEyANs3fLEzOdcjQEEEDmvrMUHSwJ9OdXiNS
D2JsJabG0EFApJomZO1Kgl5XxDil7ZGUOhrofpMtmczQFQsbvGLaXdpzyat5PxZa9OsxeKil8yZa
/d0ts2iBPmMpU/uJu8xu6OAn5+V8kwb9d1Df0MEVC1qR4wJR+g1Ts2xRYpdJHI4P6NfqLAQXN5b2
ppb2Y9NfY/rqNKZ3IEDfdKFNJPlR+TSqD1P5i8gKb0qKZJiqzVNBIbcwIgeaVFaem9Z+6Epif/0K
8DsK5GEUH9Sy64Lk3dUsS22Zhs65KdujaYHCq7LQQdK0w4jLZQGFkeE5+QKeMzJO87GZfJOYGqZY
fkFbQHUpOhO5FJC6+4heuNCprpKgfqhj6gwSYliad62Q18YfoNsxF6jj9kTUwhpBcaw5DCBSuTYi
ixOtPho+NXyFpK7kRAq8WirSiEGJ7YllABebcUwApJXe/CEGRIGLOGX2K7x2GTTR1wBKVNFLitQp
bxOCOdBkjN5eDMTMkTqMTCO8mCmeIQpHetqlzUUw3jgEZeC6eazv6225bGsMrmyCxA7j7cZ0hPHF
riMUrT1COAMxMIhhI0TcGuOIcP1kPbjMSybnpSTTE8UvpfecuzgjYlgn2MlbNGCOeHGxRFaB81Yb
jFh8idKbuwfizOfaiO4a3+DS5cTrVlTLUKdC7ANwPJMPHgRT9mPiIiPAGx1rKcwQ+5sM87dU5kgm
IVKH8XixG7GD04fGXjullUV6vHHQTb85EEUXF8WbLHV9PaTjJYjrdpfLZh3P4JIYBRP851LnoLcn
RI+Kr/HdY6WjcyeZlCuFT6tlItqxib37abSe2W9QRVB3Du9ZUu+ZOtxJrxWHWFVo/DrYoJKqVJoB
FHxoNUXVvU7w94KeuTszp5I00YjJHm3PdY6ae9k+txUhOroeO1uja0/0cUnyjrhliUKPd2GK0tev
12yKD6Nu6dtSF6RU8y8iky/QmI0JudHdY1O33yXBXZs0Bj+l6d5Rio7LElMDeOLU34lu0umjyg6i
8hj5l0B4AJuSftpiq7qmIyBqSwvXJCiZ68lgmpujCjVZoQiTOSIx9+xdG7d4Ndkbyyxvi55MhyDc
tbNr7nxJz88Gs7sED7fLCiPemTWrgfeDOoxez9zgXvLbiY9vCu9D5mxryUMyG2/IS20f7NaFihFM
vP9ljJgy0jOgTxTSdQK+68E3CMR2peYsRUl3zvJh9/mUdXKIEv7FvTKFr1qMEytAx1TzuB+sRQak
ZWkK+Z4z8fF6LotVyiNUEnFBzNyQILd4i/2NwNSOrjg3L6KMGLqrqvz3uR0B8odBBCp5CYgmQZUw
23IXSPIH+N/OsozbfbftNftEYmRPIJj5wduUut6JbwE8Br+3l81WdIieNG4dccbCLh176bjvmSSu
w2WqTRnXnSvsTmvIWdAA4vw90se1afLu0Ism9y5gYdCtElIjQwA6FqTM3x8dpvFe0wuySBbDlP2Q
o/OstemnSHjvCAz+KbPXkC8a8ygdn0dKJSdC4I2hnb/N5jkc9fep9HbpzFJNp/DRJLGw18ptnPHj
/pB8Vu10b8nilLbZOQYhFXnWXRj8iqKCRTd2z8kgj1FVnEDnwGLNPhFz/RRzd7DaQy4VzNk1XnoM
yJ6k2edF5krl9SAM+TJm7Gd1RY6i44d3M+3vJeqFbKnaMW7xZdWSnFCR8bakn+XEmh122LpZ6KG7
HbWI7KvRgOgWYAfshqfcKD+z2qPZ3PS7tK8ecHbkTbW3x5MlhxzgWX8fmZhEo9vcbXVShJJPP8OQ
tI9GwIdBMaYb4vim2fggdgv7/mCyMY7li5emV11TGG8DL7lQw5msbqjaAyhJSbocABSu2H8hbJAI
MRHRHPY6SuoGgId3NvEklKOWHqLchWXDDSIRWKzR2WGkDpgMFTA/XfRnm+bi+80j08F45cZoJCRN
tN3ki1PMdTVs5q0d7ibLK44RuWi6GFbxiMs0am6FPQN9jMKTNdTIezHGEAMccfFCywb65rOKnGRd
+gQwWvaJUIQbKLI3lXVmIONu0tLc6CaKFmSX5RIoRr1MZOlw40MX7LQ98RIeqhAG8FDfhoNj5DeT
sICUzM9mHX1PdecyV3BmdHyEdqawaSqNNnl+a0Xhw0DcGI4iagqi5e+qFIqI6363JnpBm4Erbiob
rFSYvdg1Z4STR/2N1m1IYHVbmG9tMyspPHpwFkLfZu4q0e3dUDyW7XfuB2JXUL3f9u3j7IXFxnbV
jH3EoeKkzqGYOI2Mlt5XH0/R1uDL4FTZe1GJfB0919mspiK0K32DR5Xu3RQ74I4a+9YUHb09fAr4
z4DRzLBOA+TwMqg6NPjYrmydrlHyahFMtre1+p108s0QlcwXJX2DJpmOmQ1qwKescytR3YJLXftM
TZel/Apx4G6L3DqG5ldVWs0umeDCVLVFLFVgXoJP2J5iSRCUvfSG6m4M0bc5ZfIRGimLh4N8mHpc
D7XfrkS+MzzuTqVT1be1cQ9uulnsXcMjGriiLDFHZYVtsy0WlvnBEMGqcNHRVVLuC6uGFoD7lEgA
2zmwHRyFIiRFefRi1cEapfhbbPnNGnnNjUEAg9DRAxaNtzUnBjmEgBjLfpD5zuVk+7Vh2aazNoyi
BHEHcEc6D4NJrRT02VeK6xdhxTbQ/eg8hQdr+EocgyMX0Prab8gY8DiohKv/lG82CMkFejeu2NRt
WLf8wXvIA3rfufk/KDuvHceVLF2/ynmA4YA2SALnSl5KozRKe0OkpTdBMuie/nxR6DnTuwezMQM0
NtCoSpVSIoNr/faE/+UQkDTktV1JjQGReWNqbCYtTJnFeZTTiOlmxNySuGt7lsMpVtkr7pEZJo7R
afQwKrT9M0EGpMPSvLtAukfn3sHGs1TefU3TIHMpljgE7KsM9qtvIGGQ4esgNppJtH2qLQfWURyo
vvFKTLV7a0pmpoBkCJsoMpptlbWyKmFSjo3NmTCuMdiToPmaVMG2ndMrK4lfTAkbw33lrdBW+c9B
wVEBDhDVdCrlbalFvsZzTZDddmn2su2K60SNN4GKohtHcDhWIriz0AsNcvml3gCpXCbMU296j5lr
fJCTlfKc8i9p7V2iHLAqj5Jz4Mxov3pkKb2d2XujAXGIng2eizQurqrY/FBe+Qa6sxbdUzyANytY
eEq2D2kWIwGZLl32PFrGMxIWerIiCANsATmih400ERtAPxP8k26DzE/PBncYIbJnmTk3ecsvyJvg
WIbe9KZfSw79ql9+bZcfC5pxFwdYwILO/CgsssmgBrAuEDHeq/geCeuOvj9kw7qxQ7rdru5MYIWi
xTtcK2oMRzQhYgJhy9JTndRyQxb0En83NlnKczbZm3GqXopCvdBIdA9uNoOZc3qjqCHhKjvS7HVV
NVxwrsrPRYI6hywzaqXG8dqtfW+/jMlw8nC/pGlxlX2GxO9djVym7mYEVyCZKecnkgXBRfUzppna
/nSoAzr+uINIr6QfQe2Q1qctv8loPS4j8ZdDgrHKaXpEQzNKPU5SchcLohLj5sb0Fz6MGCNpQ8uE
acR0uqMy7QlO5msOnyrLe5mWCgrFkx+MgQR+8eQq5+CDg/+R7IBiVcjoPum4cqyQaJwsu8Eypl2K
84eJKW5vaVA76MjRstwdBaPeLol9tJeLT+Mfzw6fp6qNtKJ2vezgqfGxWMjQ8QP+GYfE1MeFrrq0
visIFT2lPJCS+DwsN4N94S4Y7qwRbbuVkdKWC5ocvXnZO1m4Sm0cXQNuVgq58ZKZuUsTDli3wP/J
xd8e9EKcOTrAM0yJNW7zfp01r1ac/HbUEm0JLv6icVXHC5Dc56Ajcxf1mJJkuJJTapPxEm8Dn0EE
ZpuAhqvaruy15443JqzoKndx7GbqrmjmGZUZ2QcBhtu+Pkz0yJLv6ewd36DB6bXqymkbNGjRql6W
O9e9xf2tVvQhr7tRtmxzHzZ45Rp8iUOcU0kAH81aPuOw5BZWM1/BcbMvM/cFTyJhCfjjyERaemwN
MjTpg8K7EuOFLCcSWLN4Pksb8lrExiELo1vpUBFRQJEDBnJWttO+GJYOKQ/XLF9Yfm4o3EHqT3tH
xQpODo/DVnznTaokrsH/rmT/VPbOdyOqk13Xen4un0U07GL6Pj2e1us4ps+btKaTpXLakFntQoMG
HvZYeIzR4LJo/ZNik6PfkVKdoWQBoqLsoYjcLdxKf9DHOt3DH5UpnmqBaYis0KNUwY1Qqj500h92
gQuWRo4fKajhCftOxgwxudMdQv3gtvN0SgcywKPpzutMixE1BJxaO5SU0xppfbdm6vcQjHg2CPnw
ZmrJGx0c67rrP6apPIfDtScS+AQ+FWtEe1PNKC8qugFhko+Zb3jbwr4kFNSsMiu3do1drgqzvPQ2
izcu8ei6FcHOiUhodLsNatB9RoWcGV/JpNjnC71/hbQRB7Yj4SAZKqKuhOGw5pJWPm5142VM05dx
gXy3sKu3PV2YFk+vFrN3IgdWuOSZwFfvZkBPCgxELXOV5B+VVqy1w2M7l+9Gh89JIsPj4FwCEkDR
Sym2Tp6sv0bfn2zXepF5wshaERMlsEICdsKmzDX5bK08+EI9kpQLWFRlFznO0X40IGOK9FJPSB2g
La/lZNUsQRF1SeWetD4ykS2EOEWwVQwwQOwts9K8m/DE1x5CNWQXJ0x3mO2pOfbXeQFfNaMglEQT
0erHl1jcVjRv5aJtzwuQdWMPkNtMFpQosTFTx+Tm7gmRLw7XVM+3sryyq+Y6n3h1O0Ee6bonmfNQ
Cku6dsdbShGhNZ1x31Fltw5FdPGi8RzGat71bvBeFfVpaXnFFitZnW8dSlE577eGx+2fzd5T0hTH
ef7tCmbaBQ/C2tGsPcWt1iogpJ0QZj7cB+64r3Chy7AIS+tqmqG5F9I6QyR5YzBEGydQr7lhffuY
u7027E4oKK9JXYfkcax2k5VXXZi063QeDxAqxZmmLTTmwp1QeBufLWn7EFoFXxTCimQJ3qwqYph3
DmlKBCiZhhiKfeSa0rzXIVVLwVXTJfuY9LcxD5GJJwQdj1opuEzunYTTpAGHWgDcu9ozOLxx+hKO
P6pXvuYPS7TWodHbNfgcA/V+9npy8yqqdRkJW8T4jbfre5T4eN/SPYD9NahStQ4B99eP0VQzsMXf
omqCtRtATI0NmqycnGzkZdqwRM8gOtM+5rBvM+PZmeRt7lfU2XQtWSH2TCuwEPm6MSDRfa06JIgT
WY/9Cc01bPHkQ9H2H7mTya2NhxR0w6EZuH3roNZWvSJwQ4j7SmsNTddgX7P2tLs/GW4/PVFD8tWm
C+HGuSYyIDD8JMb9FJCT1WMwGSpE8+08HZrAow0VMFKlsHU5ylxvGJb1Tgb1WzgE5pGaunyNxf23
MQjHnRyLrKDU3yS1O5E3ahwJ/P8kM5FQAJukVmTacOgluQ4uqcAJpV856WgrNSTHjmVQVQQnIi/Z
/KnULTzmuwElmldLF/09108TkjTt8YAxOmXftMu2o8Ui8WqsTUqR/mjti8S+WugIOVZBuV1cgIqq
iDbLRBQnLSpSUUGRepBhXdPe1t0b756duDaew5n2wWVxvxvy1tfDs7C6lGgZahEXERPZmlGM7jQ0
XtNm7bkCgUmKwRzV8LZGtrSWCbF+XdgcnSi88jwahCdGzgzSe+V2sP5FfbcY9UmENRfsorsYJaIs
H/lvM9ECWRlXnupf0NEi8ZTrNOfob4lzm6zlvdH64SRhCPOqXQ3JfZIBo4FxsCaGz4GVZjUtaDwg
cJ69HsTGfomNLl1HInsgZiLkZkcFVov03FmEUVTIIrDHoi0cArFbJImfJlMR4aznECu+URJsFDLb
kfF55Sv3jfzpJ7tFy9vRxNts/ZxIiZwy89xuLH5qkfjbbSoncLFuyKaCO0/dTxGTFU7SwJrkz++5
K0kvCUg0G/ti1zkJ2R6CpAa3RrwRAZC4cUq0+4BHoI7ygycsgvAenTuhna4upBtgJLHKhcqJilx8
XKaIQ53y2csXGEHWWiXDN9ViFphcsMipXsA9CJiRrjq0hvGmLIdlrE33gxMDwC7Oq8LDxE7ag7Zl
O1kjZQKYviAbSkkIqMHwFueS8JSnLQd/v0COaJIqYwTTZ4dvf2tHWr3OqtpmODiQ43soAiON4xBp
MjuK3kCj2nmZAPszFXMb6pqy/OK9ZPxFbBOZU1HZQa4hURME2dRgfrURv5v+fUlPLLFMxbIf6rJC
omitga++Se2tV2M41HeiovMGfVIVleQfELGEQ6L/HXDaYZ5vuEOcn5peYDap7DvkwY+wgp2JBEjU
sNWttqx7VLWfYCnZV0DZm8Dl6SLaU0uj4SqZ2/Y64slma8w7zPOHyLWto1yu2zInQ3qJYmbV7NFV
z2UuoVRsohrSKeeM5ntIIH7XUKdyPY5+u/YFJ1ToagxLTqDzhLJuQypBt1YZvnqFxvtsBH9zu8/w
GSUmAVvph1HjDhnQ3bmOFdylTvMNn//SV6C+JQq0QzszsvQy+gkCecAFgW/N9S9l3F8H2u5eUhIw
J5SNY4t7EEx7K8Ik3PUyF18J5pDIwb2Qm9isfYDuP286C3nmusTvmHHYrAd31pBfss0aA4qjNyK2
nfmJZYdUjMW+ob53PJnuTekGM2mMmWKBte+UtQ5kR7ozER8b6Q0/s+GwtbZ8HFlYPduZJEXJsH+z
wXtIO/EeTRqtCC5uBWMMhw3pHRGFRM5l1dX64dkDQELzN09VUwsSkchsacr+0xTGmjDmi5qmq9FU
z2HDnOLnBETlY8teFgMqslKYmyRka8b1vlz3KSk7NO2kTpjc9Kb7axZIcLIo/izbbNkikeYALWZm
PNJybKA9OyuHDenEHFz93pxbngxztPYsc995MzUMAQ+vgAaXMigOhJmiSRinTW4U+VpQIImmeDPa
s39QU7Wbs2xakUMb4OhRd1kABJwY4XOQsX94HadTXdibZK6bjSEtksBmLqSY2Ovb0WnsQ+FUdELx
Xlz2dUSMOjXCpoMVKNGOINr0JdZ07kNn3JGHogktxPCdiY1GTr21J24Esqy8Mnqehokvzd2IRJIk
0LWd5d3Rrlx/Y4rHmEYjdJvCW3k2Pcfl0BFHkF33SIu1LDTboVKvT0SSoCyCV8uVpKTWhMUrn522
uhJtcKdGbXdBwbaGaiRXPaUsAadVHtVvtLkg3GuZH8zQDmBAguZqcFEYpv4nQdfZ2kei/pBdapcS
aMxM7UZf7UZG7FpJTM45y/qXpsPftPTW1tDV4mKQxznOH5qkPdITfc5cmqCT0jrbZAIxGpOv7/mE
0cR7aaZ7R3DRTzgrUQfYP17g7/x2/qjN+ej1yLzHUt5Nit2qpZsVM9zFb7llMbVewwey3nds0vPY
RLiozQ/TNZljQrThDNqDA87pkhYRoHrtGJxYXNd5TdHQPH117JycbKjuvbAydlZ1ZUVy3keBTzOy
/AwdtL/kpexnO6KjNqTkHKp5HRn9Z2MC7JM3upU27tpa9i2GsJ5siMr5Mj81tTFU8z1420ivgCnW
N2LbthWL1rCg3ZTIpmPUP+XqO8yCz8RJPtrIRP3he+kmD7HTjdK9tps+PhJVUq+nkkj+SOE8WXyg
KeYepN4wWMTPzTS1HedKAEAHBBREQ7cuiFOMWROpMRuRVthoSIQqEfPFr/jx2lUyIHetJGJrKZbz
mDIrDRwXq1p7DAjq2dredTPaBSGFCB9IiCUweZKUQPHEIlbFGt/og2AaK+OXYYvKngBjo8a+0iPt
DQxXPpRTyc/iigzaFDjEyS+j230ICKGx0FLQgik7E+g0GnPcfBPxS4IqadLXlLGsqCqxDp6Fes2b
Fv9O+aT5gEZGXG80GhgPuGIxUCp7OkDr34ziPqB2TK/M+ygDwlLWFjwCk3IVUONW50+k/LyZQ0Wl
S+a9N4P7E+U5Pl1JzMfS9QkpExwgjcf5a9ozPJ8eVonsq4Ac6s0g4Mj8hemu4dxYVS104UL46hBx
16Q9g6OmCjPmA6AaPVE45BHx5ZI2NhIbMY3xbQy2DRVa8RykU7sr/PMsEClx4SbpuSE6Z500U0cK
jrsuQjWtBwnZ0ZvFpkjvlsELT3FgXTVZZt1bi+9smzy2TsZwab271mvUjvJZUE88iev/vSDlJv1q
sbT+9v9X61i+6mZu0zjp/wgf/vP/XeqS//3tX/lvX+gvr4ui4h96mQ0lQ3/5P9uqT/v5Hv35/PDT
EUHyH+IL/Tf/p3/4f37+vMrl7xUpDl55TNf/fSDFpe6+Pv4qRfnHz/x/KYrjW0ScoigxXVqGgv+U
ooiAYzJ0PWL5PXh59Cb/Eb/q/rsWoFCaZIHHkzyBPuQfiRSu/e82Dv4wJLGCLAnbcf9XiRT8G38R
ophoU1w/xO8AWgBu/i8G8nroCvRoBFsiXC7Xedh/xXUp127PTIGsb6+VwpHRIgkjbdUrfvMZyZkg
FcEQyb4cEfQvzhM3wi+E03uIbxAfWfzQGzVuWKgJ6vzY3v3PmpVhG885uMEkIYsdppb6aBvwUAjd
3/PItRAEX6qUtLtRYG/AqXvfjsQu/tN38w8pzl+kN/9q1+f3ZTQIKLb0LIdP719+XyUg1CxFD1JT
stkW9JExwEcXlkAYY5tQqFS4mEns8Tpu40Pb0HXx9+9AN1j99RMPTd8lU4T/OHzkwb9kMBAWPVhF
osBIUPimbcs41nF8Qgs/5QEuH0WZq0hgq/1uZpZxfZ2tEz9jKH9tW08n2PFn8zU5shRjCCriSpdH
xeyTHFgSCQ3LETCkmHe9jSiHI5RX862K/CYMbx0EMlhdiKJ4Yaah1A0D3d//flyh//UXDGy0V0Sc
ELPyX0ImKF3COamockTeCZ8v01OEmHrjWOWdmU9niyz/zVhn775j3ALU7wCmvHUfwLzBldhg3sws
fYdNhfTITZ1FX81gpwf9aRVN/a5BVXAVBgOuPoxx0ZvAaXfCwmrLmRT8EEednFHcxgsmPYTJCUi7
ef5DaNsmNHvWHw2C97aD5Wi1I5dzi+KmoVszFQmdyoSPbSLCqTbBdHKp9LHMBsR4TaQfDaW1H3Ds
UyEXf5uF/QUau1OKi1408FC2INVuLhATteRgBP1rPES/OO9/i24G+8nKu2mBTHfru+aZXFx6IjIu
8D9Sj4KGmdXikyqGfrhA7tUX1bsds1qACRVQ1ZDfPTqOzdzoDwsh5IoV+7YvgVgAUikbCVM8YXed
YT4UXXAxFcTDrH+Uwi6wiQp1ppkjKvDK+Fcuya/tBQF2XnebhvM77NGHa05Xk8f7LMvoUjErIaHk
dhjTbtvKzFjRWpgS8Nmc/MJBOwlHlFSYi8fBMXBMRrd+xQsqm3hYShzIe+LLkcaCRWmMDGQVPuu9
kHeZbPkkdnDGPwyEKCiK8rvz5E3WN7cI+jZWgDLDn+gQa6bnKg6PRoaYM9fSjLRExO8xKVlvsZvj
0IK6WNvmh0fPGV8Y1IFdwHvRhP7l90jaZBQG8DNuuSuc5kCKxrCm5cgh7awkQCT9xYl7bcTFFgpr
Uw/jbxse2/EO0cm3XOTWpZCjWrh5DHaYDa2DRG7h+NeM/dRyUnYQJPFUl0Rj4ljhI2uziVtW/6Vi
ZN6jswT2LGBD9+wEQIvYybG2ceyX3oqa1UsTWlSqL9cBzARuMIc8UnEJJ14+Rv1Fnz1pcREcfqdV
KmLidKIO9afxmUtSwHyYKcJCC3Z8m8s9A1Mm+A6Cero0loQuN7hSsIc0wYdNMzXycKGM7z869b+/
210tVPxnISN3OIpnywks02HjNvVh8PXxkFYx4UDWv82lmauo7ohKyNl4rPa1NmE63T3OqhVxTNxg
L0VdnPLEujNZkDiQb3Fd/8agV/qv2X344dnbBV+Am4hfLQFmAEU4DVdG8m21y+OOXGhet20wU3Tm
I/535MfTwt1I1cqvdkyQ+sAZqu6oKt0ui4+1rHQIASRfrCzJEzVuo3rQdFbz+ve/vPjX9BUztBzH
dFGSCkGRoKv//J9+edM355IKdYThbXEIZ/KNY+deC/KHP3YLHpcjcQ2gfrPCckoW+cU1s1+t5887
1OHIBEicHNiR2Xl5CJnottNa0JVafBpuif1Curh/4t9AbU3Xuc+MBXdlcaXchAcqNocoY+DvCTwj
tmhp5atdoC6Pk0/cxdvRrw9ZjK1mHBIKPKGgjMtkDbcocl71B4bXveMtPRTG9FqM6eeYFZ/haJ1c
IE2trR4F21NPspL1CoJyl0reDyPJ3rObVy1+dshlQ+J0rUpr8/cfKxOOfgr/9ari4WxZpsngJKzQ
1jlG//TBinzAIyZSXIdo/DMk+p2iYiU/aQeFKPxbfemYc/zr28WZAWNAcp7p+D+l1pRD3A9WcLvw
gTVV+emhOtKuihwnJ6RqvrJi+pQ7x3+R7VOXF79LDqmVlCwiKDXuE/0rR+eu939nW1tCtMYoqJ/C
wj7+SbLR7wj3q864IxBDUGSctvIE7PTD/npUNi8WpNgL6+I5j9rXwHOOgbgyCYzr+MB9dd/x3YNh
kq4djQB+GVGOvuB7+pNnY+CoXE1aCrCocMd0vyHJetwOOoan8bm6mexdQYxLORflyjdAxusO3dDY
QmPQ1W0k3cbuPWL7WKfE5Mhjz4q5TmriDOYAwb2BbHiRBDF6i0FyWM+ynMSbngxSEkcZBiyHLNwp
xgSKxNY7lvHCnlyAcJb9cKRAtUPkmBlU2CyJo+MFPGyToBcGCbX1FIMzRGAk6RB9hOXkAamGrD2d
9zkVFB4n1evkG9+RI97liOs0Wdj7gKY5N4CfxmQ8YOourh2T3Ets3hkYTjgW35mfHEKTi/uFzsQ3
ul7hdZvhtsvUM8Mkkxz656J0kYqYu46YAAxonJDhoVbLx2ANO9pnm7WT42ysHrMQrEWazCVpF8O7
phGJgESfMIm/oIA92QNCrdQ0N3IxugOqAmIKiAWT5nCiHHo/EcibA16PPgSNDwq2bkZCjCXUqgbu
YN8h3cOAuBHF0LKac+R/vrjMQwcK3vvJLcLcg7m8z8kPHYnltgfoX3lVOfEArB/snEAS0Wu4bPlw
a5bENBU/tRuFeDHA0MvxYIeCrpHlJxkdoDvYK8aH6luG3Pfa2ZiO9kvAda6GfKdQrAidX2YtlD7T
DLW2G/ucUmTiUF84uXZ3qrV1S+T8o+RCrbW2g7YxBzTIrni8ZP21RzLQ4mKGUsq+zcsPEUvzXNew
IqbySTq7bWtFmHdolbcEWvMs2KbkCJ3E0FwDGBBsnzQbv5ypKi1NMmhMNBLd8lx6kmgFKPPI835g
dShvAc061RWhHgB8HEth+BsYKtnWvnFVG+IhJAP0ZMSSFYTIJkLn8i0h6z9ji7t2QLRPCgNJV1oj
ZmNZHidj3DiTwZLPB1p6xFCVEQJlkn5XKGG9BbjOYF4gaPihjGAd+uS9jBvQmAIOeDElJDh8I8Ay
TUlaz+l2n43UIAVFbysVAA4IclikgCKgIw7iFfU3SnFg5mwL+E+bFJlDtecQkavireGXN0noromw
B724mjOqeyZS6+wAT/hVVDWE55bJFfGVaDxmrHOR7ZkrJ0EY3o9dfpApeQ4lJV9cTxQZSqPgPwlD
MjKk74qza/TGq4ircZep6t0Bp7+JZAshs8TZMdcRJ+Woh1vQuNpDCKRq42dUjC4yTfa2qVXJWmiq
B/A2oFKHykREYJxJyMUXXpNyVlfFO7IAJiTL7S8lRgaBa78y5BZZWuOa1NpdGgf5SdQOjHe0UcFC
plcA8m3lu06lb0Tb4I2qx/tptgwETYjXyFPDTCrUGUbbwAcuH7ouKreWOgwzkqtRJu8YyolHgavr
My62IYEMl723cUaYafQuV2Vp2QdYJ2fuq+Ng6hJBq9+YWHjyEkVgHqcIP1DP7HIbOQansHLaG6T9
+Kqbi52pT8scS0oVsGylOj41mT8XYX6kU3vsWjapUA+bQiy7eXZ/6LxFMTVUx8Cu7qZZXKp+OCwi
+KyQKRNgRgpvNWO61RbpBidd7NIiWWYHLAs8tRusGDwWVsqT6MH76qsc6YjNLHRzNaUBs/q0Awl8
I8AVwe5gTLC5D5yKSRilq8QKX0TKU8UXJj733OEEysCL8UTdeJg5NobDHms11qXTlVvggORiW9KG
D0OfTP/WFDzNKfdD12JgJKSJUIpAXUMSMIFlYbJ3nZKr1oyQzJt9cjWXeEJdpeeD5FMnpdmQMkxX
aAs6Hxl9mwV0YDgjkWA+OXDks0Qeh7CoGK/RaP2aKcRsq9R+GuVTF16rqXyeI514RcsqMSZFRftT
V0PxUfjLcqKe50aRA0MEM3h0+w7kw+DIyWJWC8Eq0GdxcW+MvKhbTPc4PvMxa3ehKjEF2vVaFK8M
7xUy1ZOKkm8ch/f5HKbbwbY4NBMonCqi2zw3nHXVNozydnUkOPeKcWgro47DmqKkTZ6g0zbd9krm
5XCbk+zO7eK+2h7djQu+HJcsnLEYEhQ23C5lrLX5TnYtXQIMSwPNOFNFUjTwn82V6sj1Z6djyUcT
v6aSzkLwDWxa4cR8NhbzuWnvITQe0L//jEmBIGN6yiVIvK3aG5Sc995if1N/1W9pwrwjowaPZr0l
N+klUiXzbMBMGZf0KU45vzhhXq4LWFuA2pJ7fQ4qgY6PscR0eNwToTZskJ4MC76d6RLIwX9vMMu5
c5HS/Rfe2Kp+phmeNKMq31lp+mSFCJWCFo+lCG9l2G1cCMsxN5qLP/kPjgQCl1mwHPMCBa5CMt56
8MoSPUCxNMcIrPOWbWE919K86pb4TWRYfhptVsJbYCIMwMCUaSsTWC0NqNrelOBzijM0VbliAKGw
95aoQBggbYsC7v5qUOjEBtNPqRHOTmOdnYc99iI1AjoxQWyx45n3GF6vTI2Tlund3Omc93Fae52c
UGZyBLctEL1GWUmUOAfAros4kqROOKNGYyOiuYxMXM8AtWQ09ZtWY7e+RnFb/FIbzvdGq4zBZzXa
62nc1yTnT+PAHMuwiRobHjVKTNDRptS4sasR5HyyxUpqVHkxwGIcXWLpaczZ0OizBIaegaODlONd
dCZ9B+lT1PKZAf7gbYFB0Vh2DqgdanR7AuUG7C416o3NDfwbIBwSxde4OKstCLnGysUf1Fzj5zqG
O9eIOsl9/voHLeYm13g7wHwP9o3wUgBkoCX5GAHnA7fOd43G6yuA+1Aj+L3G8hebRwGMDZDfzp/Q
NmnU3x7fZs0ClLTvaVaA6MWzq80DUjMGKruRotzWEyKMUXMKcGox3SbWGWUEqlnNPHQWnqi2zV6t
hdTQUpGOF7XLZ6ytUroJqsNegzeCdLY2JNF+KlAF0v7gzZ11StIBQ+cUnuOEgrQ+pg8hNmqdhhcf
JyiT4g93EpjpRg+3gCrGewTB8vMyYlN3C4jqRBMwHIvwj1tEGQORBYr4psLwp3snWVufMwyOo6mc
RpM6raZ3sjFqt1bb78uu/YxjHmb0nyPlySjLNsU+6TwEQ96nLfEweNiB9jyfhSaUIk0tUTudI+P5
Yi0edwP/Gplh3ZulCSkcaiP81GyhnqupHqDNDRnl/CGrLNrSzBGukDDKDcQepDGXlYT56mDAZk2F
TXBiQpNjjTnzCc0foM87NXs/yPBjlgYINYLlWJSTPdItGjVh3CBYwVWsc67JOGrHzxJ2TqTlQxq1
xyxVJZEs4DiayCNW/aXS1F6cQ/L1sH2irGiYcLppa9w7xZw+yAAxU6bcz6yzDpWmDFntAm26g0a0
vejUDeXb6CvOjMDZ0j0NxBQla5ujZ+PBRy5ucRU9ZnFqkWFVID3XxOUCENAPMcUJhpfu4PmxGfMk
t5i9e7qN1oTKgKgEkKGLeLQ0OWppmnTShOnAw04TqJGmUlM4VRtutdEka6vpVmKB0cWbjES5eUeN
7sOiqVmpSVotOG2IaicAgugJTeS2MLolzO6kKd5Ek72xniMXoZpd2HMutIKHiCWTh46AB5SE/vMg
dCt41N216PKOiyaVB9hl15X+IQYEpel5VWgCOtVUdAcnXcFNY7+7RSjjEd8EbS3gr4fQjnTDwCq2
9ooPecXjhXVLk96CKc1SI3FrYC1kyGATlNGHuSDKbIT1K1jTbtARbdGWrI3Znq+trp7AU9AMQX1T
BbVUAfIglENeBDaMNexZFctVWTuXzo43VKF9jprErzWdr5qnAGG9QX6i32UUlwkeQ0V0D2tqsMUg
CaCbyFYc6WQPv+doBjy0A8i8+IBREwRaVkDZDfU3KA2UlhyEWnwwWLgG7btQixIqLU+w3BvCp5ku
hHmTagEDpVNPOKgivhPEDchWki3Tx33u4ESptQQiRwvRDdRAxAHyCKA+rSVMvsky3Dhh+jXTlq1x
OOZ2J3uYtMyCHAUaC12EF7JlPvEuk5ZkhGgzFBqNTos1Ki3bUFrAoa/2DEWH5yDt0NlKcYPYo54+
EpucSerTlna/aEmI0OIQG5VIpOUiRHON2941ER9EU8EAyi076Uus0lKTVItO/rzpjOuo0YKUCCCR
3tXnBqVKzDSmZx+xAiVEL2MdYSofHC1vMdC5pFrwAmHJOo4GRmoxTDmDuZPAchFaKOOimAFAvI3J
Zt2baGkiLaqh5ejbrck9sKofc8qijd+l5FI38rdtwMxrLc4ptEzHr46Tlu0YWsBTouQZPHNN2mGF
2RORD43URJf598ik3oSWASHIW7laGJRriVCtxUKAAkwhfv3lcSpoOREOBBB7Ue4k0/aq7Tj6SKxC
fpQw1XdakmShTXK0SKnXciUSFD4t9Euoo9vtH2UqJ9K60SKnDrXToGVPEv0TSyhuOiQPnZZG2VGG
7Ey8Eq1XbFqPlndlEkaHnirNx0PqI7CaUVrNWnI1aPHVgAor5kEotCxLJc1zjk6LwG8EW3+kWxhX
vQwxFxmEyLrunPuCwoX9uGS4xwBGWM8pNueJ52lZWKcFYmZPzZibVsVOAG7zKMzPpM5/c6hV4A4W
cKD1aVG/sfEsaro9LGt7x1bk4/F0RbMeJienTO7wy207kG2SuyrGQwatN4W2zWsBelnyN02/nIa8
Og8uxIGRj4QXIIwrLMS8WRbMz11H7YeVbuy6m3bzoN4weIc9QZE4ye+yogZVcNVttFBhVSe5Ohkq
vc4N8eqOFWamoSVgMLc2qnOPfOLDXSO5f3AYYkwTghjV5iW1hN7GYl6Mszwd7PNY4csWapTX9mA9
YsWg8pzDe9Wp4dI1U7PyJV6mMCvXNb5BJKT46xJJBjSK/JjwYe6JfeyS5ZWr8oXl7HbGRZWbmD38
yUUyWFU6WIny2pZoZDOkBjdUGw/Vbz78ej6xQ9pWmyQ449JJnJkSbxFgHVuRio3teJe5W44yc9l8
+3RfBn29JjgQ6QXZRYRsWM/TFJx9N8crYzWXosrppvMQQkIy3S9Jlu790Hhbsq85f2yrN6PKSoQS
QbvC/KLTUpl+hWS7zZEVLfQrRlg3wnajSKShf6rferBzA5lGVDYTN0lGy2ZpoK2EBRnVGDEwXmyf
hqBN9oYFQQoOkszMbdL+jY10OuP53C+ewZ3ijR7m0OJ5Krjp6GQlhjUbHpU5HOiEWyuZ4zoQwO8x
BxVVGXgN05fF9h5EM30ERZLf4ImbdsQL0w0XZ81qltVHGj1NILw6mQMVbrepSljGbN6rAmlnq7KN
b1THsvu2pfdFvn/NrzmoNSzPuGb3FUTgkaXrNBVxvySQt8XIu586wATyJI9MyZN6g05CMgqXcOVb
uzok6meqOpzmcdmeFnqMJmf6yodmXFdlkB6Yw5+MEQjGyJoGmDOIjp1/St0P18G2bIwcJZWd/Rr5
HZnOlAwoiBXSn3luO91DHFW3U4kz2EnbtVWyJFFQTPtIbrl7sjzDtbLqx4TogDJrhlNuuheKbpYd
mDv/golGXBuEUdrBJnUAi3P6i7wDiBm91DJomzHMHo4f0GR8ASSKaMpvAFFqR2wmrvAPMgQPw0b5
mgT2vB5bf99RNL1VqXebNf+PvfNYkhtJu+y7zB5lDuEQi9mEQuhITTI3MDKTdGitn/4/YPVvTWZ3
V1lvx2ZZxspMBALC/bv3nmu80D+pDs2QXcgoM0HVye2GhbhOIzGrOUMSnnOuHhzQhKqcb1XqID1K
EvJ5UvIuSM+GXh1NhQVGU9qT5pF6UMzF2mSacJ1lSFtqb09g7yZ6O9t42bEz0F8ILYVBEtZaXvWl
RHscQEdbhuWSvM4IEzlztVtOalw6ZIHH158/kkY0QuoPac3nZkW7Reh57peE808dLF1ITAm7JL2E
ZkUCxVuV8cAZdMK3GfpekjFW+ilieVHxHfMn06EANc+R2laK/Nsg8s9pl0++Uy2AYqB42qZpmGSE
CSC8hMWXrnwYCZCwde6yseKSbyWW64xmtHUq468w2skRqXA31h598SNL84a+8qwzo0tN9MeuUI9n
mHR94XqHOfpM2on01eTCQ4wgQ6btQYSBeRA6vJtc8YaicQNTvUFLAjfXIibfCyf40s2861kynusW
BwMuJeichXmMq/g4pnLaf8HHwS5n5vPS9IMaSS2BV/G1MC7ZxzDUo5Dn3k8wmUu2Us/HjRFzJtph
vDOkhT2t52+P6Hl9tEiK6F5ox3Rv8moRAXjRnGgoLkOkfpYAvGqiSD0RomLL6s37uGYCBF/L9Evd
AWfTTIeIyrCZYPIXJ6Z7tXOACCWUOrZj8OQVWbpn1P1Enf28V0W6owt72vW2DHl20bkuEiovoEak
EfDDWlrTCR7ibs67wwjf8CRKQv72InZK6nQwiEEDUkH7CNVO94m8vIwO83FUlykHnmYQcGD7PR8N
3imTaPACiMTb5YPzij/uQS8t/L2JSSg3fB4q+K4DUvLAv2QBKQrLgWMvGU0lsmGBWKjN0JoPC4eo
LNxvy+vWNVjOWnXB7z2IWrchmyOOIAiRVihaBkU18+y0LNXWU28FbthtNTh7u6q+0zbpwJhdmqAW
vrRBzdJ2bsx9yXqafH7qj0HDwM1iwhVHsPmjoDDAAgTQCOUtFxaZNRb+DoESLDJQ4qJ9xNNomxbI
Qu5MzG5OnZ8VIDa2VqutOSkT8CXIEnjsi7MmTn3Vs39qBRyLISFUw78aKcsZZd2yyBnWMCNfumy6
+/kre7tCB60/o4nel4oHtAczquQmyczsacHfNS7yU8tzlhkgTfRIHn1WrwcSVeBD0ZgyZosx/XA4
1LZQtrZ6TPMMVTRLD8wiknm4clYF6FIDtEW7RJnzcgmABNVZ0SWr0X21mmiaXAhLpKGv1K3iTW1T
1vVL/IoEBgGJ6Bp4JjJVXb3LgDWDuTxu5Gj8SIfy3pXAuCJX/yS99jmaYxZLlBpuIiNm4IMn33H5
LtMouOD1eGtMZC/2d9eS4ALTb7Qqq4C1Ak9DK52n3Ko/65F9Gvvx3P9E5An8MW1Wf57ikH1LcyO+
nZX7MXXv2rnwRTLcpERzL9qDB3NkkYgXyJPrNGDWycJSf2Gnu2U+uh6k+ySjkQmqQXb1TbXTiabG
c4xsslowcT8lO9lqE0wK2oFV8mMRTR3XoPiSNyr4qMnCFEWXjGObV+gk1wih9q+FUuPfyaQYloQr
WJ0g/XyQSaWWla4qLSQsnAIO2jOTX5LZyTeC0PfKYqeYmagxWnEYug5IeO7X+X0q+29RUJKUNb0n
rXGe0mJpCzIuWpZe8pnANOnCBcpYJF9SyTi0Cx8nM3qcvOTbz+P//5Srv/EU6rrl4sP7z57CXR11
aaS9fM+/z9Cu/OW/fodd/fkb/uEwNP/AhEE/laNbtk3yn8vgT9iVbvxh6h65H8/2LNegbeafDkP7
D1sKR3dtFxIVFga8Cw1x1vD//h9L/iHxLeNe4JoyPUua/43DUAe19auWLwx8jIYrBEAQbHeusTjy
ftHyPdEyP+HTYs8mYWoTNrDadceTIiLuX6t5Sz0Ax052DmUPO3uZsDvthr/p6TGXe+EXS8HPw7BM
WnLAS9nUCGDD/PUwNGYFfYByRTSR/UTUYLvJ8S9vpFbX654s+yrTWEe6rbwfe2pUF7K8iI6lwdJk
UPe9gHxjazsLZw3VwwS96kOqJXuoSEcaFfbY67aBNvomCag8+QRKYy3G4FM8Vl959pPbd3m6i2NF
sxcgurWV90/J35obF+vgv3xGvk5DYHuGWvjhM0pj7Ga6mDVA2OHWJJ82tmrtsVjvyBLnvHOUTX5l
PVovU3dg+OS2LEkrWN3u8xgYLMwmwgQGLZ7qb0yByx/+eGBSmKaNwdSzHevDNZAQb1U6rqRFe2Kz
qQ4ehCg2UOQbxDZek7D+mz9o/utVx7Ut8bbZgovZNZZ//+WqsyobGO3Ee1tC7VkILV39nbIwKg2+
i4TAIGjHHiOYt9QnJt/dWW0F32rHLNFqX4JK387mmbCsl99FsGrp5XkMTZIebPl0dbRFu64AMNWz
t0+rMw3VqzzCYeS4a1PL1lL0d7/c/nd/nqnfbKv/egJ//zgfnEZNkoTip9DW6u8zFJepNyiKxowX
HGoaHO2qv9ao7zO9a4GuI3jcLctj7+dUg6mks42FtjWw5v/NcX2wf3FXcVzOYmj1pInpc/n3X07z
bFVTnaV44PHir2icvDiEyKaIrbDM1h3YDpAMmy4xwWQ3iNvMPBHx//oYfn6Vv19cDnUcGKD4nj1h
fGycM9DTW2dUGprxOiZuPyNe1TVrUzepPwfSZvNZr02rPS5l3UlRnjLvYo7Wo1vIVWdSae6xUKid
J8rJNrC4aQf1Xip9JK5HSF3pf3fKPvpjl3MGelCYljB0S2IA//2ciS4upzDiLqXNexeTGYTuc7Y1
SSRVbWO7xN30YLdqIaOu6bre6ukNTsmmaDpqttXjlBMociHlGO+zZ90nqbufSGrWgMtzqa27MvTp
8z0SHg00eYatfgIXdIN5QhgDcM9MnL5eFKKlnbnfmS0ZHQjyvZOtDlOvfFwYzCzbXZYtoWqaVgp1
qRDHSvjXocu/R/2OkMSqT5xneII7KaEf6cMVVxXzK9rxuI3agU0tT/uBluOloY95x6ZQza1Tkvi1
C6vFw0I6hZc5YJRRu8t4vake6vKxG+5iWHTnCSB1188bF7YeR7VqjeQuK9SJiRHr+XPs0dfblq9w
0b5lQ3aKxpazeAtn4+QO5ee4rG8wazd8hrduDG6oRD8kI31zGB9N9Ct6KrDDAYPoLV/q9O94NP8G
6I4ujIhi0znOWtjjnemir6VcAVOZ/11124el24eLgNfj7xdBKfPAnCXjIiuE+qa+YMxaS6rmu958
ZIy6svjbYLbZZ4BXCG2UrtCnym0pTQbcBrCJmBLupnL/1zfTQtv88KTm4tRZRLi6aWPu/HBcuWmT
IKu5OM3Avh9EvROXabjZMAiK+arVKcvxlfzEGnNNL3cGQJFrOBHaviyyc7wIIn99PNYHM/lynqhb
ECSTma3j2f/gL6W4wqHVDBMOOVUezQCmR9TiVFPPkm8obijkabt1C43OMgGIJAevmla0i0zyXfM6
3NhILB7F4zkh+ryCboXs83OqAEmiCncWSoJ7Ym5ePMaZw1McbYsA5/0s7C/K02nAIgYWvVEE4hsR
TR/0A2HEISVebam4I9l++evPq//rMuX3z/vhgYrPEWgquX/mftHWWNLL6WNlMDikJ7Qp9N2MJcYM
kgvj022v+o03vuZReeja+BQVCEx/czj/5jXK6efxujzbl/fo75cpLRh6MuRoZSGjoYCJkt4b3N7a
KgUUKZFBK96pdWdes15sDbO8YtfeW1j1//o4PqRU/nEV/PMwPrzN5RQHg7cchlNXO2FVW8SCfW84
BFHb9V//qX//BfzzT31408IQ8sZp+YRUz2xtDASZSXaTaoK//jM/l70f3lq2BIHIG4vaSN5fv59Z
wXJJT8vlI6XIyoo8Lm5QFimEqtc1wdh6aHwlNWYu8OPZdI76cCdCfCAHZt73XVffLPt9wpOUkByP
x785PMC3ywF8OEDsRLonud5NQV7l9wPMF15eRUCPjq8Qp6AO7sYVo9/1BkNCNccbtwg/Q3lJAJay
HAUfYc70dYh4VwBz2DlUhnomrRp2S/UmmTrmIkbB3IVKQVRbWcrtrM3R1mPxFFmUsPENT4/9RBE0
hqwJua7M/Tkro23EY9AzM3+USUqbdKS4wFImI8KgVEYD++dFX8OyhMMUyPvarueNkTg2rw0nwd6W
4e4PjS+x8ZXWliXGEdYnIhc4Qt0H99BmbbJtW+2zqxsIsy5k8jYTB7rE1lqGZGWQiNqQndrRtr0B
SMRgU8OFXfXDdRx6ohHACwPaT7ZwnY5NSk5qzNN3vRz3lFs9syTDCQCiBLCbMWLjegsHrFkzvYOU
YwDGIGeJSkj3iI3FuxtcRg3leKcy0GRz+2wN1ud6zF+jcZ1psbYlWAyBBa+J1vZvTfA99xZAafem
zGGRNPJqM+bkRXWd3trmZouAajwq89ZB5+WHlkjGegw0j6yo/B5qAziHeFPRV1VjFKqLJL9mEYmo
9DMDyWDXRinCSBSToBkTyXt3Tvm+ph9gL8qTFxDVkC6e5Ri0VVcTHbG1B4rZljrciXakCkjZMLjY
QcAyrBuKtlYtHCaACd2DazjdBZ4p9obEYS5YZxWSbhZxnWXBqaGl2NdcD7mtip771NLOdpaUm256
lWra5q5pL2XBDnb+jCvFA6rXe3Bk5ojxVjfMmW9wnTFA2tqVB0Ksb/HDDYbnQ2fVTRC9Xv0w0u60
Mc3wvo+smoq/t8Jy33KtnrjXB3vNcDvaJoQw5rl3NpFm7xzBHDJwqGs3x22eafZJxwvHBQQdrGH0
p32Nsa50WafWWeB8LezM2mjUSxKu553RESUZmunda2y5TVoLmzatdquRefQ+bOJ2E4MgDRyV+CoS
S67cdY7UYM3SO9Wtx9IIHtRBOeNzim9uP9oPY1qAWIEaBlVEnCAaeasZyovKhrM2Q0tJKY0KkmA1
pQ3LxCUrbMj+oGvztpwD66R3Gl69hXuVH5RGkojmh3DHZcNoTfbdXSC7A9U1+qrIzKesh78EY4V0
khbRAcZ6FZc501vGf4/pSBezF+d+q3WVP+vjiaA7eitdAsDYcrGmIGNG5duUSzLKTspLYlCBgm+D
xoMmOVS5/JrT1g4FSHsEI3cevOgQVc2xUZO7KitJ1yhG25YPjE+DJ4NRsSLtItQhq7sJkLUIpYdy
toKLwXAzbnABtDbGLIlB/b1AMLhEGj4QKbJqOy+ctcG2ph2ulM0s5Lt0w2aXqYH0HBFHnlQmjcS4
Lln8kSTRtIoovPMoI61ahaJ8K4DagHSsm6Nh13d69xIgGSAUYC1utfSa2N6rKwbpm1F0Ryoi3gQ5
m+pQA+JAFdJ8LRjVrDAkpbhEJhzE2btXuYhO7kNeoiRZc5jt6eLcjB1vG+diNl116kqg/baznihE
PGSjmW1l5pY4UsSKVibKP1v1qKF2kbOMX2D6sy5XVoriWZESMhy297XzyYbWfcPyA1M5OA2dTM58
47lvl4zQxx4QiB1B+gGo0vWxd/Bcug3jqq+2S19WMMRgQPAel6NZnMzOOduJ+RiCMl1ben6VpSDm
HGcd8KCG1souMjdm2Jl+NH4b7OyC7lLsnNAeVobq1EkkVF8N8B8x7Ogs6Vyk7RCMxbTAZbyHMJzm
gxiOUyRwQaZY44w2vfHMEr7FF2QYs46reXiHWTlRj90kG5psv49tzgmiD6rICVp0CLoyASsAjhXb
Osatrixd/MzZW+wAvZQUQnS4BeT73JZQBdSrQSX3bpT4TBq7uGVxemipZzlk+byPFvdtbFSfx8Ui
nTjC2mVR67tjcqkM6xVeXbdLQnnou+Rr2vc8Yhg7+NxSJETUXQBtCZikvsS+gi9uPZKFaGm/GmKc
WuR2LnYxoi/BQLWd7prZl2jgrg0IbURxeYso0V6W+yX2rvuiij+5lU3UQNXfRuOe5pxbauf890SB
XtvWPSl1XkwDWrZPQ3Pdo+LEKV650iVJacoSrTsqXIR0tG4uXDZr5edIM+47LVUby0p6ij0PaZpg
xxinkD0h75lwZqpVKhPvrPOONQUwa8uyGadp1tHGA4QGlSU7E3o5FIOV+41DnKGb9AW3jBgkCD1h
sRlQQaaHrtJx95VYsgh62evaxf0r7RKipPvd89N76QXHsByoHmrBHfH9V+U4+aBpW5wFhEXAzhL3
m0OgVtnXDlFoV42P3jAurD5ZrmPHYgBRftMGScvyYK1yZ4Sjgt8ro7eQXWdZ4gIuCY+liEhGCfpX
HkkgUkbbrRsMdqsY998apQgUWjIdU4n0hyPi1vcQZhWASKy86hzX+IsKEGrbRNyTcLBXECLkxsAg
vZ9aYzXI8n2OiGYZxKqP1GSTH3E4X7kYWR8v4ZnU+GbO4ofZWMl+DFj36AWr66U7TRWC9mGrYTuC
U7KNIS6x8icEMoWfxCeXmNIhbAEvSec90sQF4w7OHI+Ag2cvJpag28a6Pt3h/0pnFoqU3B+qeswu
40jAx+tfAT1fZGtkuybCZ4un0QFoYGEukjw2FPFgkcU7lwjegUIVHpWJ9cztxabLNteOyAs8/vCY
xnpaYAQ5L18FlG5063uH2k8DUkXUCI9tYsFpZL2CBZIZ6lTwds2ZsLZRtLWmjbTPyFpsXxew9RhQ
qjL0KJNVfYoD2opdld81w+PQ0kM1UxgDQs69hpgM4gHlZ26+tI775mb6darCLzmphAD8uRkbt8Ce
mI4Ez+VrWBanpJQBruTh7PRdtA3LnHaraSudoeZ3LElRpTCR9MNjw/glURhT5GJZn12yMEHC7dWV
XxuMxevKSR9cbbi3R3hjveX6MeGzmUuDV1PPLzOdbbIgmRfLRFbSAg638KGh3bF08hc7Cd9z5r7t
GN1nHsqrAjeREcmkdK7vuQk6gwakZrBxCICdWVn9SPvYp0TGzmaedkZVvOnxkN/j6MUrm9a+dEsf
3mB9FhlkbweXvNdPBGupV6phw5t0KO28gYYeaS+69FNpFkcvcSijRtTTZhYR5Tpoy5cG2wqtlZG+
AdayOB5r6kanjsaxkZL1WdvE5MbJxeNZ16BAVaSELBP3vIc5ZTVW9ya5ytwKb4OlnWaz3fZNCC3f
OROXPnKRnxMZ3ghfXCIh6fUR2MOoHIg2Weo6K6PR3jA2sHbByDm051CTGn3S8dlMxI8s5AmvBneb
9MTIwPrgf5ndixf1+1GyUQjNquBRnt/VwFfcNH2yZhsvPnpsPU/aSel4HQA0G3tRcjNPCmgy1uun
TtnFph4/s0g8DOP3qBZMBrT2zmgzXsSBYDrcaRskxFce8e1GK7CAi7heZ1Z1mSEV2zZ1HGQArjKg
mLVl8k77HtlmeCwGtDwzbW+DUF87mlXXusUyMUaid1Emq1heTezJvaPjipa0hdWmr2Z9FxKF0fLr
zHB5pdXzd72x4UuXzZbI3rVJ5VEzQJoZ3rNqKzrEcB3OCS0dOTUILt7+Gk6Xn2byPoLHAy2C9iWX
qhU8JyRviHo0n+igfpw14zqVtLy31snKgC1nZrkqRPOjtXKwlln1uaOyqErvTQHHXYvo8UtSvvvY
r1irMavvCDLo5SqZzrljYawi5hx3Afs1XmIujII1ofFunfSkazTlmhsPE8wqyJtTVUMtE7q8z/sJ
K7M+oRRrD1mlXzpGh9WcH1JZ2hh9RmerDfERpNPrQBi1tKqvGWzQcPFajIo3B4V41ApYK721L8uc
crSReOl33i4T0pqImJN1p3JOv9Q8xAQMQPRf7Yzb78mcToToV7HuPsW8DK0vydAd9DlgnjpvQLlv
vc48uuPNjbVdobhh5nmj0cnVJZA+o4yMDzbUdthFoXZOKSDITB7YWXNLSuBgy5WXnRMmxMKbNrFN
COpJp5ug090Xi+7CuWIsEss9dFGeL+FnOSZ7wd8tW8auw+zTIrLT6xuPwquF1WAIpg1GvK0etoc+
Ch8BJe66MDrGsbXv5wUWA160vS0WTb3RzgXNb4psetN32zp1njtFR3UW+mPdHtCmLZOXeJbtCZsf
cAUTvc94EoMjdmL7CCZro6lwS2uIH8/ERlVIMZigVQb+fGXuczei69CG9MmPuZCSunaNzL0p08mP
kn4X4PEuWAi73SkDUcdEbaQC7k4HqZNCDlRCe8CpTRP7Rpdy7yA6TYPgAW8P9MU6z4CdfKkuosS0
mqWb3lK+jhl0tC28UOmGE+tSdV1UL6mrVnaY7sc4XluNuesgFeR73QMgqbfwqBWtZMVrSFMfljY/
U9qZEQCUcXj2HNpyMpdx/4SXitToVpLk5dkmEgbDHf1UjBQol9ngd7lv2DrYEDQarDq1Ug9UUa3K
YmSeXD50yZEpoZ/zGatRWxBo27r4tph5plY7ByI8Sp3PRWq/DGAGEi/BLmReRqPngWwdeyXueLlF
gswHRhLI7s1Nd+jLRJOawwm/F1+tyS45lbu6Ci8dZrCwwzbk5mfNDY/LV5dQuYHl8bCQvOyISzFs
bst/L8HkxIKE2YRHQZk9TbOFQfwsxpTnPI4iuje68Ggwle8061hHNPDVYmeP7ySMaDNJ9xprcdXX
PN4XB7qyt1LvLkq4L4ltsN+n7RG/4uw0fgL9oDZe6/o9RtwqOmoBdhL3KAnkdZnQldEieZFRzfRX
q2JCKB5G0sCj9b3oHgQLyGXiPgcmA652Y/a3OYRpfBEFRRqeYn8CFxnaJ2ORJACdFEPRBmfF60cD
DTIXlT8hATAGWBGhhGtibsI2YUjDCSIX5kT0uThU+9b5efn/lsBAj2tPQeWyu7Ue8CsT+jCI8WK9
29hELRNcwTFwYR3yVc+aH7QGsmi78sLhLjdxTHjNITbKh7kkVWI7ZJyHrdGXn92l6F3vN3aVXxg9
+TJkGNuRkbfVl4Lkh5Jv0cHNNJ4nAnosf8S+FBBBoVbAfDZ9XbQrOWFjIjQzzPm9R+6ECR4Vpbhj
jx09f6W+Mb9EdfqCCxp7KNnirjn3nXoU2WOWVdpmqhLaK1trG+femaD5Y8MaMzeyvWm9jPa7h7G1
0DriNfYhqSAedOzdlDK/jJ256UuJkzzTtsTwtt4ixPGEAlHmm4280pogMKQbPhu5jdWeq0HtDTd8
7bH0T0N5TQYSh3Nd3Kgtjndm39GtWXGAQd6Vm1LX9g2ce0M7RDyqagI4XOw4rkfNT1jplZJRbbFg
vvonaJKbKZ9PoKMPHmEuu/X42rEegoU+aQKnZXUIuZU1LN8rzLHPA4nCWsQnjfFyzRxMJ3nYdBpF
0ox7kvpoUgpOp2t6BGjMhEIdtGG+dgrn5zRsK8eg7XZE+/N8K6QFNc7UWrdZvGRcfVVk7nSVvkf5
+DwKeYbS6CepHbAKrB+wU7JH4XSlXnApqLEMY32nkYgYIrltmW6RivMnIsHlnB8n2qJcTR7bcvFL
5T5Lmn3ejJeqsXfSkn7Y4mzuacNrJ/vqjLDMmjDHhJbwBqyWpF02p5iIqUV3iZ6knXXTGpbWwRhb
5Gb2Q0OxHcADufQLKJPFY1jLB72H4mfgMQfWDcuYJk7vNskLbN9zCMjGr/qCtWnnEIrlodIn25Tu
O5ZBwIdudVg9ZnBcVqkjRrS1grjWFAVsvX9kTIomyma9FNcoOljb3wMs5+EyFnfKyH5ACzfdWz23
a55LKow7JHykXQ8fUWV3F51aCNXkd5ISM554F1pNv3KBbBdzVC+QOSuP9x7PZkpl3V6/RXRclFYJ
tpgB0SpcOaV2WkqJiebB/xGwpzyQNIrbm9fB0rJEidaQdpfcsw99bt0XY3Y3tCMudcx2sUVNr1Qh
S5jmpTUemzqgs8irS78gf78cllPwa80Cr+EUwNPwzAswEmikWspFwsLCjul7o3hMr5yHykrO1IW/
VjqHR9Q9bc74Pe8rJQ+RwbeG13s7uO5TB586ifSJCf33TDK3cuS33p6QdhP9wRqia1zwJq9a++ai
+8IwynYBHOQ/hbv/ykv1H7lqv+Ha/h8DtOl4g5CD/rOZ6vx1jorfSgb//Il/mKesP4ThQKtyiUwy
Q/jFPKX/wcAfXBj+JR1GpEAJ+l88m/GHay7oNuHgbpK2gYj0v+YpQfOgR9pWCKnzk/+leWpRm34R
YQzdNqXQOULHEzacmQ8qkYmDy3JgaK6aXhClj4Py0XGwFdXJa0/m9cj6/9VCL4D5Z1w6U3ZnqB3U
Y1c3iN4hVVXNcP3l5N39+bd/s6LIjxolB7UYzYBu2q7uMXb5IAo6Vguiq5qNFZP8jRhqE+RFxSqm
xDCvijUUi5domI6B20X4oYFlLXnOrpGnZHLWFQLSum4E8djpNWmUc8rTpR+gZYhRzDjeW4eVFAlS
X6QEEoJt2sMS1yNs5qU2PzRG+zBIaj8pH73Obe9HDsKwo/XlnrzD3lLD1zgsPJ8qYZcSPtqwaZTc
yTm/swOPzkAz/aK/6cu4haDpuRFyS1b2q604OLfwnaXcngtlX01Ue5sxm5BkS+mDp4/fyVcwXS1J
JLhMR2k18UwaiplMZVn3zXbCx8KLqFPQmFkrsjgR2m3BlcWzPtgbg35b2MBjlUwbjd05rdMWAQiD
HQ0UhnU3ufhuB7h3on4sq6dsdp5kx2npTflcGtaFMtUHEQUDRbisIEizx1bxmkTVnlnIsk98dLEQ
70RMWXRVXxtDnzdKcx5ZwHdrdCo8/w2u3oqghqncr44omr3TLoG1Mjt0ZAODrjgNffwpZ/PPzk74
hlFfZe8dZ5Cg/QJysHHokdUq++4RTz8JVkqsvCj/kkz2g9lrX0whH6a0+zbU6dNQ1n5nWky04vjg
gLumcgfqQ169ah4ThNQbvvXGgu3t8i1FJGtbsIHJprHAWw/s1MkgVVTEwQTiVTcRt8ydt3IY3jgB
ui8RIjMEEPLp60bSJkPBQ069Hese4MRdkL9MEVjC0KA0jbAD2KwUS39/L5riTcj+1cpqimFN9gqT
8dAZGWEjTfskMC/5LpU6VCSwtgpOSWxgufHe7aaqdtbQf54mNB8V0YOgBxspSgw6FZdqRHAVfrsL
hIl0S8tyTpBDyEzcjEFCwq/nUGvxyE1OMyT7LmeWtDQq68FN4UHQjcFsReE66Ir8m8rG56kjF9nE
IdfKDCAmJWW2YAASF7dakDKAykw4EBOlg/JVJSGwHe6ulW3hv/KiONilkexXoJlnH9X86JkTw0nW
gXpAxQY32b07oY1abvTUsANha3+C1/5SI5CKzt4okMD+lLj3ebczh7ZcR617B6yQrztFfoFUMNGH
Hu1Lyo+uMqZlnLwcQDQQhXrzFHiSqYRyzv0SHU3Ak9mC7GnRWN/VsnZfEwHBvTM0LaQ1dyFCRBtn
qaV0HBdFiAoCPm+7MvSgPHYO5vOuJN5qSi/el+ngL2Iae5FhZ8BNJy4Bn4IuErV3g/pZFQmYsMTN
9u1Iew9XxCoDhi2C4Ckay5efeA+K9ehlxPBHjKsEisgqp7A1KFvjctPP3svAAiXJ8fu4VXGvspcs
7a9REr07Rbqg3VR7z2h8PsQMeEpV4ypkwxixPSaa6HGE6EDh+NowBH/S8nusSZDZai4D22Q0QWbu
U9o6d7QrUDEpXez+CshcEh+sUt5PYTBfnHI8mRPKpG5d09mrXkb0K9NR2yiPzgYNX1HGDkMuNNuM
xILjwMtsTrCWwrvE1fCK2eJm6+ROq5ypMTuzb4B1F8zvJ50Ga55KsbF36HvN7Mp32AyXevWpyMUu
SmfugZoWaxZMXD8U1zfh8vwgHdvoZx3TP/AHvmezKwMWoCj/4BEZgAcYDukeTQwL2ku1cJdD4z5d
YANOFiuCml63ai2214VjAsiO9E9K946Fx84rbhXg65jJoDAmius8ZNyULKYsE6K7Xov3JWY/Po21
6zOea5LAvrNq+6UpWKVVWfnNWh+WhKsVlc2u0rJbYPiY70ffJdRGTwWYv65gX4yuVjORQx9l0KjO
Q02woN3XC+jKBby1IDiqonzRC+856ptrnbFWTTJqs9yoe+8seIL1YH/K44H8IE8KnurFJh4ZUoJH
36HUDKuhHT4bC63Pdkd2lL3DmFRF+LXYyuqDA0SqiS5sYtLmLtQIyVWDnS232LPJoJzTPlV7ofPt
tEHr8xXdaofBsKlFK1vrFrcVe4BmdBG4TLvamUZGHjJu76IaVIrwVLqr6hUBz0PqAWGwB9a5or26
bBfW0q3Ni6nq+1rUL3kvD7QfIP2kw95WjMCbBFISBTnf8kL70ehMFhmE+VlvYidxeT2mgjK9Mpju
DI9cUqU5uxJX+6Gq1N3YVcfK61BiU3fwwzQ5Q9Wet/EUX6PUoxtTs+/MPLvGFbNIo4jXzESKTTCw
+ablZNtPXBwk2wsmBMR8T4VMnxxJe1JV8osYZsXVcSgTGqRaTImWV1UblHyHugCq55kVBUFRndKK
LE3yg/DD4zhH+R0NAm5cuj5uVOLW/Jw2ae/wNwLG9Um9safY3lS2s0Wf55NQvrgbbToyunK6uaH2
0GiEpVByN3qiTLK9DJ5NJhOZY+ZvbVDieHT0fQUljfb5F5OQayzidF8ViKYGTysmUmY26tvwJwG0
TulE9zyAJjXziDbuxm1Iqwaje/HDTrg3m8E4RqfKZidYsIBQtNoNNKJFZj/tbBeVjPzOWH3SOudR
6doxsm1uKYa40+A8NXVi7lyG2k0NFdrugX9jtKD8s0lPylzYH8juiHxEHBtMmfseeElroAEk9ivC
PQAzUCbr1K2+tMBy1m5pZL4VVT9MDeUrkbj6eP5uFSjBlVtwVTRofgh/uABq3VEIizCfVPD9573h
zMNz6Orv+oBvfzF1brOHLjdOiaKoqLGMXUT/b2SaiCqjdh2qfKdGCE2Dojqvic1q1yX7SRag6VhQ
NSamiJrpD4rY/OIqCt3mpUyv1Z+NZQpVh2eXTXXdMX6l6GDzP+yd147syLVtf+hSoAmSwdf0mZWm
TJZ9IcrSe8+vPyOqpXPVDVwJwnk5DxcQhG16V2XRRKxYa84xNScZmdfBXgJxtdUsY9Wa+pNa0Zel
BZkCnzQCd/YHqCrnYSgvmucNp74goiqLYRq7TFiGoMQouDdLkumr2riZ5nxYTxz6Bt2lePbLlVmX
RBfQXV/4QbGO09I9IGYge4SAZGZo9ucgLPgfMXQNepOMHXuX+1uDJUnrNuD0Scc9QIKg6Vx1LTCN
lTYEOKcz/WgOkplaOONq1AMGiSygfurEO4gpwXqsnurO2Anf2E6lgVQ33LADpMVNmqbGSSY02sOu
ri71VG/8OY83HYvdyvG7A8pRTJ9K395jfg3pQeQtksmCbWXT0SlJwKIy3X1janRyYq5fl8M9ZyP4
MXtyAVrzXDmaSyhTHNFXg2JedPgXuATk5Iri0iTslrTRUSKaq7wKLuSfnCczwBRYV1s/MMybSPjk
SoffGr3ihWYpxouqPqYcTMTUz+ZmEskDJ2VGTG6CNXN0jp4uweY7jHiTgjS7SGtPvqJYVZFgMED6
6RBiBa2s8cYWbbhxVJCUYTjXwZiQF0WPYWJ8e4yOV06G11CHicPnB/3Xzi0j6DDc6CODQkea7QZe
wqrTWzRILlVCpVWmMsiB9JHVNnX6N/0XIUE0F8eW+ivr0RMME9tDGt93GndmgAS66YOhXYZTx9Xr
vdtBC786E0pb0ATPTmmjuumae+lUMeQqj/dxoiysvRjpZlhuLGBn+9JpzmPibF2blvsIrk7nYNE7
vAJZTgahGaN/IVKmyV/F6L9Wg0z3KZi/Q97ALux0iss5b7awen+qJgiZfMhoz4zm1uPJT4cn0VEl
m+iiAPnyVirfS4PFc/Gb4k3rH9yiX+rLzwZ23Coh9W9I5RftfRzCY/9KRAassAqYgq+Z3934Imc6
mE7kf8x6OfD6wYBskXIjhzDA0jALBI9AcYkul+OS2zQLzWBshi0UKqpx2yts0mSTL9jxRFbYEur3
rnFwMLj5o9UMw6LRmmXoIcQiLcqQ3ZYpqkk/mwah6z7Mkaf6ocZuqqMvMivJIC5XQ+gcM88gn0cH
cBAg0os4ZnUDMgeod13wPGYe6EICrrucHcZ9qKgnfT2C4du6X9gJv45WbAGYJFiLZylJwPBoVLdx
RdAmudt7a/a8mzZEdjt18XsQOHyGvlZJvzOddMgslpIGKxRbnJXfwsL1F3fIfVRk21RuRyD+hCc9
FBGoO40FiHENoRPPIrcrmrjdgwj8nZ9n30mMKAwq7FTiwKv11zpofzr7XNigfCuDiX9M1doVE0hP
RixF4sMDvMNG9ZgkIt3pksYouWXryjnnFFkAyvzLNM0I4kbnXWtwuQsc3u2j0ZpkFze8MWziY9d8
iBlYo6SmwUK4TszxwyXRTVGI6WNO1C5FT0gkzWiryZ1txfxS7/JP12/lujaw8MxnnbbgxpnpdMsa
1klKoEndDKTsdHeV3R8tBo+zTTQqTJRnM9YvnC2+Kp+OaTicWgcCh4x4NXw/Zc46FDd64/wmpmG7
6imrKm3oD519X/RmC/2TUihU+NtIQizK5+AOvxV+3SBtV9JjCPNawikkA6k9xzrwUCswN4YmCnZ6
wAsB9rhVy0CLo5Cx0AZXniyEs5DvjJWPW33NK7aawnGCyCP9pVXWIYbUAihIWTD0LBZjZmq3pEJd
OjRDy0jmqy7od6gQ9QNEhqVeEq5YY16N3fvJLxHe8aCKEoc82wab0k3NRsorAdF50MAVUG5UU7fC
y65Bvhnh8TjTxcwT9mhamxj9Dw6Elt47z2BxaouxTV1Ri3v4ISqRaRubY0lsTOu0fUYV8UkPqFs7
4DBZPpO1rwqzIKzWrF7+QbjivkBWKZUjzI3cH41+KJnNkoWLuvAA3IdueGh9ZzWPQpc3e8KUn2ZA
nRzy54tU7E4diGdQIxui7XKstLo/mHAuGWv0yCLPpFDpAGLOswKCKjKorRihcfbeggy1AMwzEHKX
qaKJ9oor6irCaAtqNErtkfkcBl+IQYs07prDHI8riqL7rtEvZVYswSwRKqoYpnStaUUnGxe4aQjk
FOzSiIQA9SH400Y0I6oBiKgDk3RFSKXIDRUx1arYZCqipUCSIeCB2BM51YevQ/hKAK4STDmeOsVg
dRWNdQy/mxT4IIaabAzPVaDWOte5gnzd9Yrn6iuyq2P9RMpNwyQG44Hnoi3T0M8RWIZR5BcOG2Pw
zlFBcqW8Yj0qiCzNomZHyA31hBYveXXpjgEeJbjQ7B2O7x06z0iJYMkxz8FPPNTeeCoUuHaAYCvc
4R361y5GFbHR88to6IAVSOtR0EWFwCUu88mCiTsoOG49tK+dQJ34kkDOHZ3oq0fBaDg3ccW7QfGc
HgWYzVZBdyOF3w3YJEsF5DUzdlsIvUH+Mihg7wC511YIX6lgvpF033WL6U7+C/o1HRCCsH9bBQFu
UmmuagUGzn4ZwcAxoQPyWoHeBoOKUYnwH3Y4U+GFBwUa7iimFygdVzpV9MqL/T0ueLafhkUh6QQt
v845lR0pzGD8wBijgqTfaB3o2dYr/zfQe7TeSRTC+OAceohPo5/mx1GrNvPIELx0hyfTnWgU+uD4
wKQntPjD4KZmoHyoiHIlpSbclERXHiLixVctBrNF7Y47jcnrse/1DabJcePKITwAw+NoCBIkf2zV
4JIobwKPLEAtHLg2040btv7BD6m5PFA8difvEol4cahgt4us+orN5knTgBjBNiM+gPTMOjJ/Ope3
EMmUxMrF4Jd6C65DixpgLDlPxMis5oBejZPOm9HvzHXr0QMd+OkbGP8SV2dEqN4azy2Qw6D9IzuD
yUbrs0A3Q5HuRaAfGKgQ/VcpE2RdVGibQQErEsngObwefbxzH2I7QEKhMha0rMb91nfsZCXhEjV8
g243hGZ5TgXLi/RxvSTOjZ0N3ioP40M76zUSTJtAULtA/o7rn5EgvZKUsNyax0uHwr3vkK7mOMJq
e0Dd6wbNBsqpXpPTzXPcLlNtN9SmuISldxxbnGa214klLOBlN6gFkpTaIycj4kSC84iV+Za1k7yz
KN7GdMmiUIhLx3nPzYV1QKGyGWzWC78fUTNDRD0ykSYyadrmcQAhi1UrGzlcgwfiOo+kOfTIsNj1
Nq7GlYdqWayrFkIEshJyp6n2i6DedUhxj0UuH21PZQXQm+bnJc3Nzpxbz6auTyY+7VhV+9o9zjKr
HsueU2hMiEKGVoaPXx19xpi3rm1vW49OYGTlIXEcoHgs80IZFO8LSZSzH9Lc42BOQF1PcEFrhcEO
NfdWqz19j4TnmadXrlq07juiVlZRJQgsS5OHrk1c8E/FLpIalPRIbBqvtTeArkHbQiNeisJC3kFs
9jYq3a2DvmOwY/9QSHjIpMPuYKIAG65wRVj6vEtdhM2yeIJDnGxMrfeXfgg2joqRe1tV2xBZwKX1
f0berUPo5qfW728LRKRrtE0+MXPymqbeS26gxdYHSn+UbWs2B9IsXKQjvw/g71VGBP4DDx2WyHDs
6Zxx/E4F0iJT32YFt7GJC3cHxX1B8jYj9sksl2bFIxXGnzG6rW1e+9Gmea7Rs775dMsDmLokoB+i
Vht20D21cGoXUJ3mu0qGaqGL3jgwcak0KrkY+fmRKqiq53uHBvsWdYGqeXg9+RVN2FGczR5tvhmz
WsAsprYtXJQvVMxWj6nawD6dJs13M7o/TSk+pY8eyTE401SSldlvwHKRHbUzNI2ROkFitVHfC94+
dP31favOmlkskYa00U09acUumPSzYNeBVgm3dsYcEejrPAkRbNAdQz5AaETH4XLRdpV5phHM3q1m
lykjKnSUX3M/w+BzhouUgcliZlAgDiaiSwM+vBg60CLiOqQl8SVOQQZ24r9NpRzQSIGD4FxKcfT6
S/XJG3dc61PyOllZvBpHFh7Piif4bPz5HD91FJi9hSq8zizrYLXFBRMuvklg/epLsWYq8Zx+/D9l
4Xaomi0G1PRxaKJm1toKunDzb4ZSauT05zmZ4ZjQNGwTA4jQrb+YleYBobTjMifrM7tbGRRwkPKH
VZP3+VKzWQsaNyMXozKuXm5sqzD7qJAULIyc6fJ//lFwynlMEJgaAj1QBrN/skQD3ArK1GFkTryr
i1ROg8laO7epsGn3ezH8HkgvoFSilS8VtTnsnvJowA+i4FX/+rP81T2pJnWmdG3XYq6pGzgL//xZ
xpBFqZ5MQE8uT1WtcUjpXJxIPYModNhZj/tsXQnagZ0sj0Hor4G16PhjD14NOM8YDAQw7VFN76HC
yJVSRLSCTPFnVNJV90QdifAf19CMMq2x89suhyr1u7jSul1DODypPyVTVl/ENT9fmz0YygqlGywG
pUekzNyAORxZGvv0TQ+BJ/3rS/AXP6u6ApaBkdXUuSmOpf/FbG2NrmeXZWQs9GF2tqXJ0i46/BxU
TWTysZeDfi3/+J7/0Sz+fzJl/9O4fvtdnN+z7+Y3DO3z/4auqU/z37/935GVBkzE5gn7F6N4nKv1
X0gmf/ybvw/j9b8x0GbkLoDa/E7V/+CYuH8T0oZiYkthAJBQEWr/mMSLvzkAdHSm85hTMen90yTe
+puLgRGnvf33v/2PMCa2/IsV2aQFZZvgUHijdOno8i8vk5YZOn6+hLNpm/5YpXXXh96586qXjJGC
GWXY1hKeMPeSpWIbxCpypvIj6G5Hp/Au2ah2ksnjGELBP0WM00SHSCbwx4VVQjQCqrRvO7HRgTdE
LrWg0uDpvG0L3ZLIqiCqO9m7Obpn2q0wYFlsWxngkrfxBFl3mtOYCoabsso5mzKMPhTYCecUZX0V
PMJKXVQyepgFG7CV8f0EPbx4EptydN9NHBR0EoA2SRq2hFMRKqJeeiD1p7axT34bfwShds0d7/pL
j+sj+0p8HSsE7bPSC6ZFSjNtttMCCb+ZrKI52KDCWjYuIkrbuMn8FsgwP9Rv7JpO8VW4/YkK/Ad+
9bXSxN2ksig6or6rhlQg440+MxB3Dnl8Sydyz7ivdiy3G88CUYUamOuYJmxENp67KeacZKMQom01
tqRclSodB4F2gA58kTr8xjH46bIkYFg0MIOVR+Uc1LThBoeph9RYf0QoQBoLXzxx7LsAQiJDVUbZ
Roc/TkBe5FZaJRfv95bMXDSj8rci155KU502FTMq/IqQVi2i2eYgx1fBl/lhdDaMOQZSEV3/JX7R
h7mnvaJ5Exw+PpMXti9pzJiSKzY67dpzGkXsCotlpM3nqWGxNOLpxUwi4hLihG0lB1sRZ8e2YnyA
Yh/jmg/2QXcpl3TEslkinuVcXbJsurfb+NqniJpR8aa0OYhDUj+YUWe7Uc+vKpGJII55QwG1kjbJ
olprvhPr1qKd41uRO8ccIe9a1NbIT1NmBAybvszACNCRMf8JomFtJ+qERwsi7iYQkKg7kpLvETgl
GZzwO5dFPZw101jG+dCTRw4ngObnYgzDn9xGHu8yEMB6BIaHphNx5WRadag/S/takQMCyztdVmPC
1YoSoOB8ZelWP4ACuMu6RGnPdLLJ7bMK7ilL78ny3gabl8YZR0J6wgzVY1E+zP5co0SMGS6EAwfJ
sqK1ztVvMna10XIxU5ES7R/9ofrsI+9qF6+mWY4rNF6Zw49U4ApflPX4rcUFahASZtyqfXES75YX
rqx0egdUhuqNazsg7qlDBzDM8XE1r8FIvar5+9nkCfp9/Bt6iT4PNwiMTTMYVGpAe30P8gjMbE7X
XOXfZ1atMUXSnJpsPoVGd6BoAznO40qOwE+N7cxJ3HOM+nCRlJSREGnumC06TYhFiaAkreOKzgQN
8/buax3YF+P4BbHFb1nGT8Pz7i2Sc1Jn+99bOMy8gOprqP/UoquzMomeKjRj56Wc3KO8efnVDJZe
xmIxxB+Znx3dNP6pdBDYGnUriYWM9crojJ0bh4vkLvS2ftepB1U3eWN117obZnfPOvrhZfNLEDpr
pWP2agZrqdG9TQ3UVkc79ylSR5T1BzNcjq+WCp7DRermNmce9y4ocm/jkJsa+9z8IDwNZLrTHEjW
Q8QBvyC84hF1wzOllYnmgMQtMHlV+dyFHcx7jIqM7bnGZBnzkXL1rLjaVd27BPjr+vdWG+A4Bqd8
DPvr3GP5csZWRyJ84xJQFosaSF9zWzqWh82MPrOTa0tf7z5NdzTR2YPZmQKDVCakvn0pEJFykMZP
z5Q30U8iQqqoDj6cCBjPK5SerVONB+ID0OJdGCZQiAuMQTq+dc7ff5AO+bxRiTGuzw6DJkmbc67T
THBJbvdKGGDegQHigyAQD9hxV6HgLN6rMKoM2LVaQzs5MMNig+LXiR19gJS/CiLR1LWxDZdPmnoQ
A7GsMJbJh2uowxF10Zj7XJOBQeeiFv3RLhFycCoWogbkxMPI6Ov6mysXujyHsVDVPwqFRgtRN5F0
tXTs7tNt0Q1gIdYCRQLEJ8d7lx1JQCLJyUp3Zc1P55b8cWDJn9jU14M14P/MHpKhAQOPVX6hyfzE
OQ74luRUwhXWRu1btuVLUPKUK3ah3mL0MIAitiD9TGK08pb6G873T4EPEMcny3uveH2IDgofUq0x
UrmGwr92Y7Eu8/i2dsMP0xjb9e+zINhU0LkyxU+NbEGjb5XSC7TcYkOfqga5x6GIoRKOt+jSmcxE
kphlzSBrMOZclTpzu9aTyVyORXvpDToUkUMFENjivjbj/US2FMpmWIpozA2LdmEV/rQm9zBLtfeR
HwNX7TnyKt7JaTpyBQlq9k1c5w1EzklllvlR8CG5L/TSEbO5y9878Ps3btx7DA2MHZ+zs+JD3FdM
wLlj5URJocWYuQFi4pVRnEL1Mirx8e/jmhNsk5jvkBUR1UHSgbN7NsJ+VTvGK3Eke7hp67oOP8ku
Yw9Tt9M144/f7zyWyTUM8p2PjpwEoT3l+Fm0kDzHQCFbNQ6ywaf74Pp0pyrcAH299iNAxuhNQqzy
YFqX9A+59Wj2GxPhu3kkMmKXSnFb6ifAx/vZqlbC4JGz9WNdilXd5k9aIFbT6NMcmx40CLNZc24c
Y+ca9Vo9+b9neGkfAuE99wgOOiO+kCaJ4Sbh7MNAEdusAh2n6sd0MVkQg9Yw5Am+QGwy6lz3eraj
V8b3zrEqy71wzRPiBBLk67XOQbq3M9yzzt7PiWD09I1XEkTgk0iCCH+E1BRiEcAZZ2Efpo9ljuwn
nOQrI95FhrWaZh01Ex5QjawctsgSPFxFYLyJeI6G1DpE+JAUB+xkK5uRxmCU98JkXjlYB2UJctp8
VdDh0CgdxxHnNVSUcmq3Xmb+/v2kv/E/vw42Cv5GRAPnLvo9CaFHzb0eyz2wpLXDAlWn7zZtGjO0
TkrS3QKbIGAONp5x4L9kCIzFGI8pHK+AeY+ZMl14DXWa+S7ub81aVRXGEDz2yEWXNF+ZyL0NPlcf
vDXzgbV7lqcZNjlxXuuOcM9igOYZEUFuQ2goAG/4fK+y2eIREum0C4DTan52V9S80ShCI9neV+BD
aiPZKWjbWJhHO8Ys7/lrV5se6DneK1dWNSqoD1e1cvd8WXyN5qHq9Ru/gTXM5cOuTLjDtremhyB+
sIbolcglr073Zs1UbW62RQhHq0h3KeapQa/W0vbXcydu7LJaN5F500t3n444j3uxAlO/w0vA9eeB
mK0TYJyjj7uszex1GX95JsleBI0yLrLDPSfUDcTgT4fWbA5hr9X0TesRgpwGm8IUC9dnUxT2eeoq
NPvOCSTnKkccYbv3KOTJ0PH2sa7tulZj4Kl8oM22Z8TTR9uwsk9BHBCAtlCXZgKtkA3iHDrabh7E
wQ6Su8A2b2gdHSNACFyt3uWcEZgnchQZcsZ38AQ+GvcOr2W1APi+CSVWLIaUlpsa7Pr6gzMEM4Kt
4j42WA25n8Miqp8mWb7XeYblnYYmlWcy4YSv8cXL+R0WJOze5HlI62ktA+9UKB55D5i8DiRg5G7n
AyxPFLkcE9GvUf2pVVRzndccrkwPy0IMl2SYf5ivLHD+ckq3VO873KaTdTCgI4ORCBJeQR6xQFag
6mGqD4quzmZMZd2t/WzCWAqAXSoSewqRPSL2zu5ASbndMsa4vhwUvb3OePp6+2USvBKfEsS7Fclw
S21xh48VmEDOFyP4i5qIwoouyEUYxtOgEgPooXIQI5kJBWu8nVIPd4ur733fveZ14axCI9ljTj/H
wOijXyq9y2jTAVSP3x4pEMRIil/bytc2QHsiZxoww352g45Xqb7MdeTMKwMMfgoOny2dxjyA/MFg
V6alvPDsn1Knj0JDA1WYB11agtdvFWcfiNeVrjeQTWuMcF0ZD243VMdR8fljQP2JIvYLhe43qBba
8pk8IGIAMgQYleL8+zPEf1bCfU4EgNPDbbZVKkBKPAAQ9CO8iu4AvcdZOtNwTlSWAFU5qhriBexy
Pffdq6VSB7B+rQo/wJ2Nc7xgRIZZPb0PNeoG65kzhU1nOHieZvrSQzyhIdCBiM/bWjbNQ6mbAePV
nLNsyJnbrQ/MzyhdtWo/iXpn0E4cYdM7XfscR7l2E1KuZwXDfoHLh2QSAEFQYJAQH8y0uBWOBeed
22mKGmyGbT67JeAvklD2Tk52m89cuavsbp1E+aeDPoBZ8VkwHVuYJgW9hc1xmWcNoVY6F9R9aQlV
JBvY/SJmUCfLTHtyZuzfhfMq4/bsTC0RU5FqO1HsAQI9F/D4dBFyPJPZGga0vR8NC+OqSZRG160i
u9i3FScCqEi94OUMsUx6qEZwlhByRloSzwnYBZt8qcl2qd7nTAKNoaMGC70nszXV4H0yLxiWsFG+
7DLTCaUj4cApyxtf572Ipu4jn7x9a80j55nIRTBtcPS256XONKrRjYSxCWl7U5u9Lg2PBlmACXOV
dPALOqY6Ro8ZlQzKIU/A/EMf3+RsdnmMJVr4uViYElN9E2FJtMLPwG7Hx6JrHsfA2Oqt91Rg+l66
DuSqRl/CaCbOwShe48o8GAVLQOJ6JRkfb79xWRn+GEQR5odIq5CMgmFlaJBMFYAFRSTsJk7Q5S4x
8GYxZTrLlAQORx9fhN2+6AxsVNFDfveDGU82/Ul/ZEvwITxMWr2WoixWFRIvU4+dfa4JBcfgbKe5
S08PC2aqMLlavf7SbLEJi6IgB4CtRZMgPy1Kr8IkoAlUjatfe2BtxzjFXEnepK6hAQwsH5P8vW8B
5QCt9VVk07vwi08E7tRe7Fa1GLktQCvqrBT7PgaMaZjRzSzTsw0ti8MHFn2+z22U7osw30UiD5BE
oTj6BiGFe0LwTIvylA0awau0a+yHjtHPEBbWEfPSkcdYLJPQsY4N1E5cEHKdOxVRLbW3HgFnY/Nn
TI1QLSBXwewY2WY0yGVyJXP4Hkecsy3si/AvlKgkV2PbIMgdFmpt9YSFh8R9RfDE00G89j64vK4A
ZDPEcqf78VuAjkdY2RfDuN3ADHQX5zeWix8qQOQRtks4wC+FifzfD7u1BTOUFsKmDO7imsaLTO11
F/a3k5cR65M2q8LpL1XCKSiqE1iPWrEhPagloZyBfmdWn62LXXuo24tvR3uTH3bhmYJurvnRWwPH
NFJW8McEyy4ttWUhtdcs4fUMqjhCPtI9pbA6dA8BfqXHd0yiOaxUsAEM/yvCssVxrwAGa4s3rwBU
TDkF/MWPyQFvlc2ZfhZHRx9VckDIYEHphmaCU4+7AivBaY7bOxr0980YLVpNYMZsY5C2gx9oOHwj
mb5icEDCg8Ve7x9Jr9wxNTtlLqiaLH+p2nFdFOHFMR+qwaN7lmJJNJKr1pv3JbwyBsi8f6UGFGPO
QAPl1RcnSgeKDw2bcP40cxU7mAB00YAklEAi0NNsUFEQ7R5GTIxm5+okBQKCZFgJp6xWlGmoMEK+
qp1j1a4d81UazIjbicEvNc3NIJrnxh0eEVo8+ZDOFpyA45UW5hvX4kBYiVKDMM4ovDfzFXItlfM3
PEodJdbUmVs/DjECAbvbNOQvUtCSdt5zuppBiCZdf0dP5VZKtBk9EXp5FGlri7LpS1rFtJgQES/N
0bntRrnpRHAShF4xF0zwPeZJdUzCAdRCUiPlDXf5DM1NE7h/NJttSwiEOmG9mdAyQ+kKgYARv2Hl
G9xHzaYAp4RHPfnRDOA4Xez2+GH1+WiP8jA/GQGuJo5gVFS8+XoxkzPc3hJ2caXHds1se1UINJ/B
EF74hQPLNVg3hUMykhG+hUW/cpMxOPU2qoqGgilI3U/Ez9GGdMN6OU0PmOIfK7ebWDDTVTOxT04J
PTRCi24MuzxmFnP+JLHwMlrFnde+w1071iIAFJbVexZuup51O7MeUMEXBj9JGQLXmIdoE8CxWjYy
uBgkSHgOMlWfKIJ1UBuYVWOLs+9wkgyva/8bl9NFVu6dMJDaGTRvDx7QqyGPLkEp7oOJxgdb4BN1
XbcYAF+bdnw/1CRPpNZK40sJgwLNERLpK7KktOnWbU+CTv5OkgOljBAHt5YHSvh65WFU2qXxPqhO
9XBXp3g9fGEjcXPTZSJ5j3ANVJLGH17PW7QY31NURgvX6V7sBHQI9cPKqZ1PP9M/JWm5CGsJMXR1
5415I5qNcp7xqjgPvRzWXh99dXr2mnS0HCKm20sma1fOm/cVB6hNG7U3Dgl/SP33vGeA6sAHk4kN
YZAnlvGmT78z7wF0gLVdlrX1bCYjJCr1f6HZn0NUZRm56QFhK3JETNxyq4ZM3A8RR7Ist7zbyWx5
zFtP7ASdvYCi8yAi69NpC20VDe2D7vDJ/F6cLEnuAUSwW6baxQpfFCk4kgNxo6F+6mZtB1rwUIMw
wWoLfcuCDdggNbB8rad5UF0tywzOmodZGr0HKiOcKDS4fNJ+hRi2wDsXYpLvRceWiGEZp8vUrHG4
QB2Q4qYceN1cPVpCQ9iGYb+D2wyNY4DOFT9FJHytbLtB1219FMZnKUnQwFxeYJ4yUcEaahroMuEe
ChQ9ST/0GwaNBBPb+pPBocHOaQDpA8rh3jfFUQTRk+f0xSpozY3nof6rDbSidV/cjW1/QgASP5bh
KSkjc2nVMjxlPrnaQZif8eIj5BwvbZ5HG60BcC1au1oIksR3Ws+cYMYc+MCIeRnwjxee6gYVxGg1
faLC7nCbQSM4BzVirFEv760g2/b6gIEDP94NvZlbw1DAKeSKC613X4F1VDDhjhW3D+kN8GLHKOWp
6msMjlN/1spOdRNgF1mAOcNYflfsqqqJxuf7QCNEj3esv+zoXTX07bYFshV9+KV9QG+xtCvydyUs
RSTi5mLs0mOsjn8Z/VWAEmRqGCim054mGlnhKZCt5W8HpbAJdgNtsU4c4w6L3isJpv9uVvzXQakO
h0pH3wjQm53Ckn8ZlLa+nHTI4krLZ2FdZseLQm1d5AaUCaQjofkHYfT/D0n/TfgDg2iHyeL/e0h6
eq8/w+9/Niz//Z/8fUZK2oMBYUiFOjjC0h1Yuf+d9gDynr8QjgkI/Xd++o8xKf/I8SzHhTPrQcW3
+AT/MCybf3MkVdPvnScHwpL/yZgUMDCSgj8pMZiR8t11IXTDNEAr/FlykLlTo+cwB9gRLXMTOulr
4iFv97A2Jsix2zIlFMrHXSJy7zSL4mXo6UsFbgF0KH7nhcNAb4D4E97HII2bIGtOnU8HEQ3uOmhz
5F1C28ZhfZsrlGoO3504S5YZingqfHvaz6R0bpJkqBb2nH3n1nzfUhO3Yw1ETHKUE7n4zDWYez2R
0zFKeoRZKXysKjtSgmG8uA7ozUu4pcgtUbIzVnRTdPkEsQEri3c488516B8spP34gt7GSvOXtAdJ
mc49lTPE6INXtBAa3eUa8m0a6nvMtq9RKR6CAJZeequ5lF3ALlUx9DWlIcNRJ+UID5e0qVsEqt6X
oFcIcxTPsZimd2xxu5qDll2NJ1x2e8RIfPMmo1qT/cXHHb6P7Ol+9EKLMRVUMt5kDngBSguPWNLa
6qAUmUHLMXHeZq33CVsES1bFGTKtJnqO0dq1ycDQvRKq2dxmm5w+NLlTgcqvh7sO5lk3kXR4dkve
Bb+Run2dSddbpQEDpZlWul/cG4BepdeSRZl12Zpu8xFoDzIcl5w3twoYncnofvTnV0dghmAdHnZW
QWgxf4zoqcJFG/f+1a7N28lvv6MiqZZF04Pl79CHFvDqlwYpOkBA7JXXdSMYmkwyPQG85OVZv7wa
qQQVmxndViaGe8ZsctQKEENT0byWDtHJdck3qoXm7vtwMNZu4vlbGoHGo3QLhJtsuOV8rDP5VEh0
cNFQhMvIxR8t06E4JBqtyth0bxHXuXh0ffAeFTPiPmj6Dam5hxS4KyKz5jFN5ugCOR/B22Dde8iT
9h5ponfRCJQwePYCvLG2YBtweqZRIpyUXYE/URzgZ+1z7KeXWUa0D+fxhUCPVYkoAHUuAppyIOZK
xdt1tOOXoytooYjwQXrGiZgDase4WFoqf7k0NKDAMwOPZtwLs6bp7In8WFbVHXaxmz2ol2jLJ4PT
1/opnRqm9hJR4YIwzruoe4mVJE9mb5qufXeiG5fofZbjnFLUOoNDtcoocYxMhnKD9lAZSjyrWmph
AL7aC+k0EzpA6qky8TYoDkN05FYFrHkIP4ui/fZbQJV9o9nX3iVps2qHVSvp2fqFYb3EHXuhmdbR
SbHaK6K411ZOL1hLmIKpCXslKdmKulQgXgifPZ2em9DLxWMh0fcUdfvaPmtoNDd2NGEHdvrkQYju
ZzatAB0yK1CUQjgMdDyTgwp61zLv2uTQlozZehzhTy/6XBzHoiLNXKJRNeJS35YVkdha2VQfLRai
ROtONe3F60BY7raK0hunxvJHNMiak+hOdlIDKQMYVQ8QliJqwT8bADQw+tbdB4HdPIT2iPpC3dla
fw8TTJFSkHEVBsm+hr6/sLXiXKFND1XTsEDyjNAugk9a74NXpv3KedrRyTCepc+Mt+SsWUrqmq5T
+VMUz2DkjqnLVA2I9SpzCqTEM+cGZ6bLhcAD937d7oa4vyuyjhSWPH8jLJ6ckebQNQc9U/RRnV4O
MalW4+2CsL+riQlcxQWMvVC8pYn4dpwY324WLPJpJ7X/Yu88lizH0aT7Kv8LsIwKILmcq0Xc0HpD
C5XUJEBNPv0cZlebVXf/M229n0XWoiwj4wqSAPxzP94/SRHxU7RdrQaHkz7mmPWkRIJ4PpMxjW86
x3ph89gss4PGMkz27M47rYNPiQhe2zZbm7jP3Dbdm9RzmYTLVzrkgCDr16Ep+tUkCTM1Vf6IA+Eg
x6NNvNDWqJxu7YPbzaI7U67DYtMEPDa7erG8rFHKH2cneZIjFbhxAuoNWkZSMMboYvM+E+Gt8HDQ
pJQSKbyxxz6z8CFkQoHTyCBWWntKDb+lhlCQBZl50AWNezPVeDj4rg3o5ytj6zYomwGGQKaCdbWL
3MLaRpakS5ILBvPSLvVxQI6ReyhrJsfuDf24d4mRnyyT4LByI6LeFB8V5DsiGvZAOFPxDdyx0L90
5T4Nyt2VXsYX6cy8dkFEEqQeswzEXNg1J2BCeIhiTlBGfc7D/qdUMwsnnaqQM8nqkwUgc+EpoDU4
90kSiPfJffAijg2Oa0L4VkuGqwturJ5wCMO3deFU+TpcCsNMwIxyGHA3I75MIeuw0/0U4N/xavBd
5Zx86+HN0up5jJE7RS/3hpVRV9nH98p9i3M8JwNLhQwmRk1Y/mD5ybz7ZVQpvyrSNwZzvlL3B28a
kTZlcmvaiHiE9SrmAWXqHUQ8nGbHXwdD2V4T/QIQHdMvU+MFEMjkaV4eVOrPR1trsZejd99nhnp0
ZoUvqeEJeJ01Lu7KOF3uJIPbPNtFSx5PqvK50swmfEAB1cyJXffeez8+0qEEvxcnK/8vyxhuWADS
gxLsYmj4NwVsVhcvyoYcRbajuvk4R7jOqcajqrSjsdYcXrIRrCLqgAt2BKN3u7X8+dtS8Z3V1Zes
Ina7FPoOIULC4PxkiXsfGLegDp/JGeq4KYnfgt4s1pmJsFmE6DltU4sNj/wzx5Lq8Ea5OQTLBG4x
ttyrkqASQ0huuEgxe0eOAH0Z87pFfiyFSx0Kjzg4C/317MJZjSOgTYVM6SI0ih1XwD5OK2pmGGhR
i7ryX7rUv6JnMzk0wwzNKXoJp4aRTcspMePScdIC1R1ZjYLoAnrfCEJ9evWKAcCDr+inHfjJwvwQ
RXZPPvMJHIu1CQbzUfHOANwiZdfP8UgAKuqDXQJNhUqHkMtQuMduZjRQheaVLzilhhF1kXR8D814
Hor4Aau4T+ly8IRR474LuVBdfwKv1oKI9VoixdajtNgQ5iS+dmmhm1WSuZfMp6qV9EiXUFcjBTq8
ZTnr0JkO2ky+h6hH41fOve1hWp4nZCQU/FdyGDyJlscwkIbTAMmDEYT7k8G+2ZKMYsgbzDwHBO0G
zkIy0ykSpCID5UjiQ4uQ2jTsCGpWQtuns4NhnEv0FGlQYg7nGfeUVNWnlfQPDcTdFQH8vXTUSS0T
rDSsmRk1zVZpmgAMA8pzWDiX0KwK3AH6WYq5vnMg9nJPMH+zB4hxMPvMsHuE03ByYY5hCkjHvUjx
px+dcDySgeVU/yU9eosr1D4bIxJT7gcxB1ui9zd1kLtAGD1Yj3mN7XSxeXToLkZjHEr6yqYZijR7
i3DVue3nZAPOUsQj0WkKL8j3k03xUiI8Usj5fVkDuqz99tdvHIEzwXFxKnlsp+567NGi44q8UNLd
MudGnOyyYN921TGN5S9ZwBIK/Ze0bOK9XaThdsi9G7+kzKxFnWw6FyczLy1Q0XsZuD+ty/6C3d4h
5h8gTfNe+cRgmQlypDYkh2yNPLME7k0aJ1epQ3LZ1AwAm5Be3ETsx4iwnhnPNWSV6kEQqEcWmg5B
ieY4VeVzPjGGYWx+7PB7QwVh8y8Jb+BCt3eef3byqDvUouQ78uZrjfdR9T6BP4vCR5PWI5NTTtSn
54Gl24oWiHHR7pWTXTxHtyu+n9l58/hduxg5f5kIXA0dr1PBUQNefis09qWIjGrk0IAkyJ0cQ83+
xfbemrr6AnfkQMepP5PpF+b3akds/Fv5KPIUq2LYY5liyAeLj8fTyg0SIvdHgiUNK8o2mppgI8vx
JG0N1sXADZPT/Fz3ybSLUcI2LaMbHvVxv/dYBVZjyDVD1yzMb0s8YvpKtryoV5aAWznheiBsDaYb
mR9jGHth6qaa5pu+571llTRXTZXD3CY8a4PUDOnjtU3zRD+wo+0ho3Wdv3Wq8o1plXOE04dN/rZw
cvA7XrMjVZWxLNgnUTTzVisWuWjZFwRXFFPDMQBiD6ePXaJT68tIgiSZu+s4p5xv7g+MKm/qmtoD
T/0sXJKdUjrdJXMlkC+rW23mXGD+8vzzbzuBZGkwWOdDO0NXAoaAdS51kNBzwhz2JG8mCuGacNhS
KE29cnhVJAkZVBsGRJL0R9hCD3Bj5WaY+oHY8fjkesFFVO2n19eXKc0eWNiJjiFuOQ532xT4ksya
P61BuGzmWd249lRtpF0nO382v2G2LhBhS66GoH0NDHZ0IYlsyzSYb+Ng3cw5MbFeWempN9ruVCYh
FcEzxRzUrawpAXnTy2eHCQUqa/hCPa+8JmyLn9H/1cSdv5/BUXSdt8ZFkgISy3dF2xwDu/7Jw+og
jWjc9wXUcoh63xg1lrlVfpgmIVZNMAR7grhMoOegXWcaLoQGNmblX4YR32CpkzQVA/9qenROBnav
YxCdPJO2Dy/Eba+drN80fk0BeoL70WsK5vjGsz+Qev1dd2+K6ZcomV/0H7rlyG7Fhz7htOU6Ubrn
UcmWYmYORA3AF4R+ydQVIkOysBkCIA35b1oDreuAZFK9AWm6kVb+jiFr2CogD9Zv2sN05FGr1sHC
gcjT227hQoS/CRGgIqiqvObIHvFrxc5fpjUBFjKjDM9EY0kmsnGNl9lzz93zW+v5P1ns38hijuNL
pKL/WRZ7rH/KNgFG818Y0/7ff30n0T9oZH/+/J8amb0EBsgDIU9J013yAn9KZOYfC7cPaYr/Wt5S
Avp3hcz7A2XMNj2bo6oQ7vJi/q6QCTIGDiECE5M4m3gh/xOFzLLtfwoSmFgqAOcJlFZhBhKu3z9K
ZE1N67W2MCx1GIHdDIK5xyFyMaI8IzuDG3FOQ9hMp2BBIGUdY2DO4Vi6twrTyQn44FOY5Pdds1jf
RXNREY8WmWw4S5xS5l3cn9V+Yc07zGAZ7XPxYmnQ7MxGj02p46LlQxGDdjeEtAA3fXrvTl9UMa+l
Yc73lMjTmYDTIadUMsqmJ0c0j8rzX+ty/hhI0R+IdFH1PlCznT1LvhimPkKcxhQuiVl9uibPljBi
GmnO8sqFGq3Dn6RQNWDAnv+oqqekDSxrHiMBVG31lRVzBUfX+AXA6WnZbzLQP8g0vQ91fXHylJEA
sNrMxzjHg9GE2Me2jerATRqkZwVob+WT91yGts9Fxbk3a/O9QY0LZTg+dLvuumTuvqr7W+kqveud
8qJIBGJI/RpLSPCpF12Vfg+VIb4PAlZxXBZiA9Hho+5hD7Gm/4yvdQ6+SFozGXP2/mpRBv3B+YJp
PG8htj3LiGHzAG9qEymLFSuhQCY1+GZrNh1Sy/cypvA9nQCxlWdLxt+ZOz7pDNJRQMMHZu6rgMHd
0spgMbGgEKCp7oawemnsG7czu1OGVaqGGhR4v/hzK7G1JCYbrsiV19Dw6m3cOx+B3SXHUXa3zgQT
jggtAoh/waoSnMyMEXbqDduuIzFZsXgVWO3btnr34GDsI0MeyRKwievlxeI22Thm+EDid4NuUYT9
h+OHD2zjMY/uo0Z90zKz8pwOzxMjIJvM+KoC+sDxrwCCV7tsdTTMa0d34PrLSlxRQcnTXk4PBcVS
CJ3ZtiM92PlYK1yZ4lkmpusBYfFmBtwFYJGjGUIIpF9I7xgi932xdSQWfpDbmJNySLByLN8KpdmQ
SvBeZclMfycdujg09UsXLpGGzjqXkYrPO0/yvj6b3vyFr8nmTOHfStLK/EMzrL/Zu+qIuJZQWQzQ
MBxgBJjibHzL6gQMsnnjzjg52Nes03UpHI+EDiBEe8o+MNa/icCydg4KGdtjtngxyMB+gMdA2psH
wGvPVHXtVbrYhkvlr4TBQhMDZjG/fBMVPwBtiDxLOh9VDMnjbzJyj2Jr2+G1bZLL6MkTwvJJL+y6
CRVL42JXOZVFHrEEzqHIcPVgb6TTbFtZDTtJhHrVykJuidg9acVfjWyoK6WgozOfkVgYYDnkfuac
Yb0VPbcJkb1WQ+owNCsou8hsFQT6KrbtBvdFC3FRiQzSAfujKTbsMx8dfaotU+1Wtdtu9M7RAODY
gorMgel2Liv+2QzNVHtbr61Os+ZE4XOKhA3qtfNBIHt3Nv4CdwLb77OZQ/CQraFPvjAvg69JEFK+
tEnSut+kRvDsVSbRVYethm9xH4Q977BLJb9hCu3jAAkmS3wIByEhcblH90gP3ZISEnh0ZzB10Im5
tQZl7Q0Mmy4efnws6tlZYg1KzgdM3jYoqoA5diavRM7vSC2qg4GzKdDW6saxTXUp8/DZP3Eop0GD
AGXeczxLPsKQ7hB4Kvexm+cQkt+aGQBVBFDupH0QKo1hZ4fOBz+a4lao4qZgpOdUB1MkO5eILH0c
/qaJh3FFhIgRL56NtbmHFuVve00Yq6RgLY0mtVjhr+u2d46aM9ma0D98ruVm6YfwrVLPAlwCqX8H
TEMvqBKdXDxGOdUyJBH2QUuOgmBV/I7nt5vUB7arbeRFL8s5QmdcIp0Nsn6c4KV4MARVshuxOPAB
klaVGJuG0SGzDqprExcMOkbMWGGW1aQn5GGCfO8kCjsSc5CoVCP4BqIUGqSXwRZq6+kGDTS5KZeK
02TuX5IWV7zQJORh4VPHABB+5UO4m5e8REY78y6Ftz7242eurBsvBAlASA5TVfvtDJTxlGTIyf8X
2xKZk8g890EpcUboyv7UgxtvoDMcxzz5lY5sy+nE8Az3V898gOIJ4Vx7TDRTFrtalf7KmhhsQii/
wUXd2YrDcd6dq/GmqPrwZIGTgyAB9p2DbX8/mcGdDh0wWE3+EVFGBdJSZ2vVUt0TzU92H6j9pDnB
ujk+Z7vvXoARIrwO+bGoOkGeKzfWruTTni36qxI7hLFgOM0zHsVj0eMsQs0o9zzRresyMZ9CX+MW
MidnKRtxIGW213lLqVroQpNhluJvuhmHjzSKnmIDr9xOQ2PtcoCAKkoPtV96mz4UBSmh7ZTgSAmB
yO/90PTXHFwom2LqHf0ymmG8hJNZrCMK7jZ6sOudo4AGxaG/o9l56+pArqL01Uxod6xtzHxF3NFE
YmcPPBzeHNu+8Rz5KkT0LESgbjB6nJtpOXNE3E+xax/leGca8ZtpUC/ed9mnYxCPa37bxUQG7p2g
XNp/9FFibuqq/iio3MWpFC2Vo1ipk/6rHMj9T84InaDDZt9b82OyiOo4D7fCL++Lib1+LUmXpdR1
wVvEjwjHfUxq+yDr5pnjG5xKchlUAc85JUSS0QLrDmclWULMFaZKNineLvoHvp0eSWfK4AnGc3u2
HBoGnIxJYyPABzsdfUFdZPyI2jd3cWhdA8eEamfQvq3qQyHqnHzJM2/77NrmuFOpZNmrmG+FfFkT
R23oH3xFzE2GArOLZb3JbhA727TotnJYSrXJsgP11AxHQbamB7DMgwn1TgE+dOICey5B9okLbx+N
7bHQ+QxhMP00cLJsFR0uYxgA17LHy4TJJQ2C+qSz5qroO71vKPN05w+RaGPnS68G3/ble/ULTWoP
xNZzgFUIyWXIfLEbTPe2hq5kk/sri3oiKJNiDpza94HGzr2fA46T0aYjwbB2eAYh2iW30u85wXHI
XrdRUW77YHKYDDh8lSGVTenMADPRj2pmIdBGSdeNuKVeFuipnT+WZVPt5ozPAcdKY7dgfX02Ie13
3NK0kCfHysDfziX24JZ0HbVhYZxGhXyeQUelds2G1EHjW5PFE50lPAzjJmfBaGALYVVquFDUvM6J
yqTFmF0Z5TgTczDtp9oj4KPUES7ud19Xb3hW+m2oioNRdzQ/mKh8g9/Z5AFIE7UlFKP0GE613IWB
fGk7EAzuVAxQqLpLnw5QwbTxIvpn2yVCS5LyDrA9gvGydkmuB4+Sybhi12N7+hlFTEKCUUTRiMhx
kYBWRXIZdmMWv1pUwYFPPE0T3Z1uty2jON/aWXqvFhRELsxoFzuYTUKDK9LAVleYubo2JiI6RCNd
8C++DOnZQ0EEB15tO3YNHPVh/2EJOiwhmuVGcGmHLBKKIxjx3LkRFW5tbu8HI30v+3uZh8MXO392
Xc5mBOq7iwIGEKGAosJSw1bCQFvTDAWwXeHrKiLimnlONVWefuWMcBhTLPHB2t8Ngyk3lYDqlsqY
gpoxojXueiiChIJbaovb0NlOVtGctNEDnRloGWYY80GXkOAMA4ZVTJqmTZMXW0I0taPnHF/r0Ta+
YrWlbUT3ubU1m3JJ9rcbT7qHtu9flK7TPawGmsPAsk0NteaW7hnE6fphCuycRrOELU5gb9wAa7gB
7AIJSJ7kYNPQmgfNmU5Vw2U/P5QDhjYQZoS/SS0UJnsMDzykm7aPU9mbews+neuYuOACQoYjlwOd
04d6HlFhBW7buHZ2sZlmR9nuxZx8t2LyDiws1K+w28NXRqRw5l6yMlMedNseQy+jyiPlUVDN8npo
rS0oORo303NfntLQC7ntoSfR6XhNc02ykynZ6NZ2dmOJitS66MFRxAKT0bslQBUtnVddmVGo0yFz
h+23GQf3ZiVRPyq72WT1gFCs0b0H4scOEQWP7es6mPbOHJZ7L21OvuHBR0UIpSn7KmsVO1k8iA+t
WODeJUBtmpLf86A07hH2L0mHuuh94pkPmFa2eKrBF6860dKFCzgLG6PY05Tk0RxX48qWzJtIAgNr
xxUboukUS7s0k3kbh0JqIGONECZKM9tnBpBK2DWg9wIwQXpTipFnIPkkKWf4FeBKk5Fwsm+G8TYn
T2BP5TlISD27Rb8f+IoxPwXbEpfZTi4I1N5n4lkl5HitYZPnnXlJ5y4l+iLvtPaaq8XHWCs4yaR8
orbbadqvklT+dCkLfjcT+UyUPs29jwOkbtgJe2rTTuj4nsMFK2c1brlocOLr9hRFNI6FeXQOg5it
vWHl56oGr52wxnA+W9zDFdu7sWSaYKjb1GjcbQP/YJNp5rXycXFg5kN2r03bB0RDKe9Up9ccrpj+
63VO76XW1VWjYrawUwWau6l83FzZF6PzdUIx3bkvDJjIE8Uxbrtf/gRe/I0viClLy2nXr+19Y9q3
1UTQGTtaz+QCFbL/xHzqn7O5B1nUYE6kDxkLXC2AJ+Xk0kIb10gcwB7ThzQiH1YlathWDQHQAuRB
ks0HP6B+MGu7W8/rXcCeTKEbyW43teujJzHRJX74Nll8ISRQiHuHdbjWRYcvnME8KuKWlD8nE9l8
DktMK+rIT+oCHzMIc8H1Ojb1sWpy8qLJ+NFNv7DL+1vL8ZxVLOBFMhY/9YX8QSFdm36a31ecgTj7
+gdMIBasT5Ox58AeoGg4F5nTbpJqb1TdkXkJX1nn/PDxLYMTiQcTlT5rQkBloqXsRwXvwRgArMTs
QtpcXvlycHhSTQ8j0dJlrOyvypz6MLtcGDDh28hJdn51l3yIldUX1yT6Ni31yAGhiilmkAePaDVi
ACS+a7NoD/F0VEl5sG3xFcfcb7YDqIqt26EcqBrGKLhN4/kjqbmNOiFfizokXQdjMOCm3brZfU2w
IVvbLvI5p49+U4zdSYO7WE2bcl37PnggM2m3NSJor6Cz1SLLGPuLbdKvKkpxNn6ZtCtpd9ewrj7w
Gpy7yH3PKtBSQ7gZdPpoVALFA6fBnIYG9J2CaWBQvEhMzAAR8tuG5UCrql57NAirEXsVc8r70R0y
dqnzPZWvYl+NJRGgZe9oJpiaMOyzinDv58NblYs7v7TAnUkaE0KeV/1r2ET4TUNxDoufIdLWpqIc
mcMHE0TDP4WtHe3xHLGtHibuMgqUHJd87SyWM5D88EOQUrT/YuqCSBlB3VoNS1IiQcixlHgf8PCw
z50PfTweB6N6wo8O04vyeRwc56wzqdnEReB0wbtM5i8O/+0qOjjLxYCX1yvEQXbTvet515mVfaQc
ILosO4nF5a/gmoGb/EhxvfSyex9a+xm80hnS9GIXNz7oaMrNmyDxDnYlDmEc0r2aT9eFhUvVacdb
vqxfDF2fRfxAtQED6pAuL2HakNDCmZNehzOVmXQBeMMDPGjV1J3OPFxgPZxSOR0YmKBaDbu8VSc0
MEJ6xJJ1ZL20rXGNOPqeK3I3nnoCCfSMgazf19QEumaNIbzKH1yACRWpQ+Ibu9Lisa5oHZoqCsEn
A+9IKVnD0xlDsoinDOIAUyRIkqcc8SMdF/7FtlPPJenYWQPgot3obmzscDtVxu/mvHBVi+6hcY4J
MZFtH1vz/4nsizjeTv9GZLclJt//TWS/7aL8H/k8f/7In7q6/wejTWhKHsaUwHEE/9ifwrr7B3ZO
F/QxRrFFYqeS5+/Kuv2HbQO2M4UpEcO8AOfxn8q6E/zB3zT540kbUdF0/hNlHePrPzlPfRe9H+cr
/CCkokV2/wt4i83PJFuNIceu3YOK1N7q9E/t6xsdl8nfriCYStEPFU8wuqryry04i0T/Dy5X3goh
QcsM+E2YZv+JN0ZdA0tW2vmrpolYoNK3eaiufAKV7FHY1xSo7qbUj3/5Lv4/v9RaCEP/+lvZLzKE
CKRv/hOBKCrbNmgjzSha0kAYO5yz2PiHIr6maeXL6boTVO2nXGeUq41XdXlwXP9l0M5rHWCidyrR
/c3E/T9+DNbSP/Svr4jpN5YJRiPe0l/0l89cTWooEtmwvrENkZTWmnZwYBUCrpVC7Jb0ZXZJSoyx
t7/LQf3H2Dc+etclDc8VKbnIlkviL7++IlrQF3btk3fqPPplRYC2cprn4tSOZr+zGlo1hIURIb0v
lXPI/FhcelP8+t+/l3+5GHg6mjY7fIevBR81d8VfXwUNUllXdDlamSdiAu35dzdm41a052C+iRG7
zKnK/91bF8tE6h8/e18CPHJNd7nxPM9ZnNh/efOZPdhxrnjU9rV/nwaSPHOtg72efOLuKqFmrOYA
Q3S/O5MNHTaDF/dIpmptVRytfbd71ILMd2mLZ+k2THRzqC3QPswD2bR1XpIemexmOJDHYf8KKKEN
di7jfDcOspO2KHCzVbyhWgkyY5hAlyVE1kyYUg1AN9CiUBUXKFEVAD9aUHN4hig/Yr1ctxmBIkCi
EzmkbnIATmq2k5AXKdCw/QM1Gc+WiM1Da1xIyzNNmS3sUDQLwf4l+1H5Ndu9+KM0QsJPgXAvjGIe
eGpdDxLlzZooq+j7neNr1F52qD2EgxQqzs4RFFfAvtrk2JC2Rudfj0iMV4OFWuSW7QA0O2gIfeoz
oaaJVK/8hT1jYpAFM9IbK1q/u+CqEPphVg02MrhF8KpebJ1dVGqn5zHHYGEN+IwtJmFrWZEijG2H
6b7DE8iN9buY8+SQhQaAzxo/w2wa99aY009e9y9z1s2Xyupu0E4/cLP0K9OM9HVYVucpEe9NVJFy
naf6VmrrNOE0if0pOQ92qtdE0LFuWu5NNDGgSeLv3vDHsx1yDKLyZE2GONrJLE+3DrOEuu1onRqm
bQ3BkbqA9K63h0uoFlXFMJxTA8Kz1owbg7D7QugK2JK4Z/qGprMsPkeuIsLg3vsY0I6qbOOD8dMv
s8eeOBEW24AgfuwJ3Dsup4S6hE5j054YqF2iXOc+jAnu8QWBu0GFHqS76TI1Q5FP936aAKTw8wfP
Td0dISyMApJKA1AJU7tg1Nqaftyy2TSqL/eVtHAggvMe22ITFJTPz0DT1rGVvxgOezoblYoWBKYa
NgH0XWgxD/Lsdr7DE5+uY23gGp6o+ywNC25A4vrHQqH7Y7xjmsSo6RArDmlcp1emCVCgLRy5Gg+1
FQTXBJVnOgLu6x6swIBJAzgLEdzACfiwbd5MjzJRJO0Pp1t15bq33GYrp/LErVcTDVexOgs9ZDeN
t3VSK0DksqkVDccd70dwam9uGckEx740v7AlnU3pEU/2PDaisw8MTrLnM3uslBHUGBkTbReiPUxy
cqB6ADnN4zeYJi3qNX62uGFHH6GscOisL9aMfGpF9P+4LbTxUgvAN7W+ddMamQJdscB+sW/SgJOs
4eNFqW0qGJjHb3w7TglCX2NuD6m1tVEGwvYK5ogCvBtn9ByTjMK2n2GT7RDR94FdPMY2HWylNq7i
BXBTdADWp6g5UWcE6hTM0qpbMG5jKkq4uUl7MCcYBHYw3CdxVdxRX9FszchYnhIIGiZmafxzGfAY
u7vQz+vlg74VoctHF39qy273nq7aHfDcbF3mRn/gEUjaUUCSSt1kQ35EbCfPPgYuTXSO9+bOvnEU
06I4ZnvxmdtBsp+Ye2/agQ5wNd54WcnPe1W7bVJS2MQa0L3zWO6yBDPaOEBvin17nVv6vvMoqw1j
0vIkDNUWwgyImYSDjCTdjzsou53Aga2Eh00OwP/FwhS6L4yB8xUR5ciY2ecHV2AMfEDj47tZYZwW
HX1/nMJAQlKjCSxgqp4stIKTU5EcHkA3OZb3znC+O9LkggTHWbutbW6N6OBa+HWKjABoFMPosUcH
oMvC4In68ui0dbamWzMH3Va+FlP7QeFKCDswGmDqEW2zcgNaT2Iy8kK7sNiHl+TZEXmz9VLGd+Zc
cyknPkVh1eQ1Vc1Dzneh0PbNifTh88z3t4X6FqzdhoVjTozs4PslTlb0o+UdCAHWiAGev8k8yLRQ
Ue9mrzboe47UwXey18qDXe9Eb3DfGCbajCoqFxv+iD5NDgGu/xxisIyD+lwP7l47oFEMx70UPUhX
K5Y3memd66kIuPQJG+s4vJ7Iix/6dLzORiDgg0WduRmJrQsM6YIUehON9IgvUxpqmTC3MZVfl6xc
RwcABp6FnemRiq0q7hNEgpeuw7DXNSRPLdjf8M0Lccb836FZ09k9XWzdBntHeXdtyUEtjD7BFo03
Fa27S9+ESmgiG1vGT6nsi0tk2I/87+40UQkHC44VbirVcKUsjoqjOVwLjEjUgJktwVSDpZKzOkWL
8RDDDFpR87SAIHCKpGDpN03B6j9VxatMicUPxMNjDJbuUG3NqW/2A4zLtdePF+oW/rZTUF0H41n2
l9GkgfG3D/T3v+G7b1EN6kLhk2BdcLCSjhbbK8lVEqbkrR0ivA6Bltsm36bCVLtchY/UsJ3bynK3
MOOQEPW4sbFq7YpGYU43vR8349niVj4EzJLrAybV/cyenuhl0q1nU5+owFtogv5HzqF6Z9g+xYCe
QTFQOWM88OkpZ5qR2ACEWD+R3eVxCri4g4IiDpkOnxjq0oPMdm6EDbFPg73s9Lmw1XBWZF/NLiOB
29ucsuthOsxmdWererrq6QHzfZnuOUOcLD3Lw9wwtrCbNtk508UQNC3NnT51BqUpg1kEVM93oHDL
RD4ISUbKzPxD3s/h6fdmo0TwWOHxAQGfe1uIug2uk+DWkANFfrY8Mbl5KOwpZbaP2YYawUfS2FQ/
eR9dkYe4Y3DytSK8GgW2YJ1i8QxdG38tcS2Ffhh3vMC+ia/ZZvbnDg6/pth2k6awKgdGZPTAG6+N
W3wX+UgZtuqeo7BgOhxjax2E/Zk6YMBSwSCS4pEWv2y/dzIpjmWbKmfXFjBy/amY9lqKq5TYnBKV
dRFdckmb+QuWpUCazIMtFQybyReEZnqTqVxWXZvghxg4f4wM2ZhaV1zbXrw2Ft6dCvqTY8GpmQwO
Z3MQ0Qfi/TRablEx9yF0kJV0431UWkxMw19GVJ7qqbuBwPRmNoymRCJ+zAZzTMZ0m4TsVbs0Z8cG
BWTB4ohkcb0zWaOxSKEyD2g4ohQ/YT7pGw8fAl3DoN4X6d7Wi2kmOAQdP6+oNVDBhDW83AywA8TI
LJqYMCBRvBZTq48JSUGsitnR4jkQBf7Fbj1iHtR5rVqyIZEiiENz1kY202t1BEXMgpk6q7T0HlHv
Zsci/dW+cck8VS2ADBLLTCaa6yoqJ6ay/Z0HYyyiZKsgWo21fI6yD1ezayysnzKfP32u9pIyjOaL
APgvAob0tcTxuIkS7PFxUoKNX0KQVJ4ERwpQXPJfWL+zDLC49y7D6lSl2U5clykP86w5A/zfJ5hv
K9oedqisu8wobn93hAzBLk3tnOl4c82Q8sPEAdLkDepfbCZ76mBp/OgHTDpkhqoKJEInApIuw0Cr
aN/qHbU54cqPk/rcBNjE7Meujd2bpmRcYBn1yQN2fhNM2JHdg4nLpqbBwrGwuRuqhWpUi52Rwz1y
xl0grPdGt2vZhwc3zZNtmLN1qyWiZICBoIZDRTh+XBcdex1SJTce0DQc3THQA6Pfj4YV7rOyOGgd
krgU3COUm7DweAPeF4OKCFTQQ85rd6X52WR0lGXmcjbpKwpGgEwFp9FdfDaeW+KH423jzbpnUb5X
enx2K9zjsd18egvNhingan4DBO7yfRFIGwMyU0io7o5N5S2F48YyaYbMPjoUbIiFwVPn97QMsffM
awyr3Ub08SsC+I4SjZ96MKhMJaSwKvwGEEbBQ4u2oFs4MBlbYOw31lxfIOJQSNMdnEFxyxQWeIv2
bNK17k/9Rdcg+IW8Bx+LswZPtqkl84Jm3Rf4QdKpvsACoSy1GJEDwqpYady9K+kPHyWHNMgS7tzw
HTcx/jdm3nNH0kMNT04ccFZhrl4TTkPKbp2z6Yc3Ns61iibTrCKN4ocpUdXlBslQrPt+YjOezeTd
npVSz5Hfhf/N3nksyZGkSfqJvMXNnJmLrOwhOEvOgLy4JINzzv3p5zPUbC0K01O1e58+lBQaBWRm
hIcR/VU/JWgYQ+218OLUdKFP1MKJiM/vJOXtFAbnKsMyPLcBrUo24TzExSDd5La2i4fieTCoPoSJ
xqeNcVrbL+QBumRZe1H42i2UDEoxXXLC+z2JYeXZRCm827TInAMzzt1c1925Loxv4xwuG2XB3Gvz
7uwwXgxNEw5evo2SebhNAZnxPkLOGbn7zPinY0PsFRhGxu3UQwEEOvNMf2aLdRCZySmGcAtLPU4i
y2tOE/NWDQWATWiZDV0E01OUQChDwGVb7OtDXuePnj0l1zR4vqVBdSgjm3LQAF19iB85yWsman4l
cZmPsRqPKgCRlxLMHXpT7i1v2vXgRI4hf7lyv6djEJECpr5t8j/HPGzOYTc3RGX4NymPHM2gIHMs
19fWiQv8zZgVMzcVrwEuUex6q38HBXSORPKcBjsOFG+1e56W4j50nK/SH5hhUl1G5rShC1Uv1TXB
SgdnEn2oygfIZJbQhvrM2Sx2dlKReW2ADZIdEKvI33apusanwU+W7nOlbuP+yfejp2whgNfg2IHV
j1Edr46DDSQv5ptOp76s4U1N7dGeXz1vJL8V9EdJCyPY4+F6zKLX0C/lSsT4deZ0AAfa0R/b9cyS
FIVgFWC+WU1q31UslElzEoG/HpLbRE3vgzoSknw0zJyPMQlPhkAPY54+jeupHnWsgtOTUXhEpthQ
MUgJEBUDn3GMZDTY0m5pNJd6Kvxt250rs38YZ4VxRoHBkJTtKvdMHn7jeVyw01J8jiB3JKd3lHm6
ycao4NnlKOzOzLlCb5fZBJKYrl3zWaPpNznROs/LLmIsWbHP+Elpizmroj1FlyIot4YyIP8Q6yKK
TDUFtGBwtCFQp7gJzviDDr6dNvdMlN5gCRL2Y73gP6++MYgJbziscBVk4rqmpfUoeN1J3hhXEyoF
iOL+PXGGZy/EIybD6rvsMthV0MtpS6c5WXm4XeWlJ4FOn6X5ZsweBs7U6G7LhTmDYBbPaJcRWVvO
89qiZpp4cnbw9XK3FNQ7eSq6UYu+TNfVoaPRcdV61FdjbHHjYeu66jayyXhiCZgolc4uc9TfBiqa
eX460hhWeo+YdUlrVzxJCssOUWgeqyLAlNbal6hviZVMY7cXHfG2xF9urcZ9nCwr2bk4SfauR/dh
NOHItCpp7ZeHcmoH0KBNwm5entNxlNvRjA9TV7Mr4shiBuOu4pFKL3MJ8cGo7qsPEownas0mn3Pl
n/jJ6B2+iYT9FTvWS9RhjO0X8jZ5WJ6m8QZE65WhDTJdceON0LpaKsZrz30saR6bc3qbq+BTOcm+
zsZT3YCsKxkUz3X/zqwU+qaKMWTmb240bDEFb/wuQI2gTWyGU5CPxWaoyLsULHFWn6Lh9ddZSiQv
NMXOywb4qzcOnmNPDDduJPbpaIOmG/EvgWYdPFJ/FIMdE3BnfL6oe2Hyt8DpmY3vZj4cc8PYZznT
vWA4CD6aoeF/OkO/7cgDMoN9ZNnncl185HbjbhvHPomIVU9fYIkOnrR324bEg/MG6l2urqqOua6k
0JUzK3POMXmsa35fp9GGmZztwIovivGFtOibGX9L0dWhi4341iuwI9VnlIfDk4iVvNK/GmygXooI
k+rro7Ljw2xFn0YzEaHN5ns3mm/DzEm3SeIfSgQH9h2qtjz/UEzErcS8vCZtLI4A84/oTeEVFqTp
AlD51uTzSUo+efQs5z6q53yHuW9LYxT8+gbMX09zpqsVOIlJYAwkbXveafTVcu8lnLxkDCorYleu
hhADgu09iDJ4VZRHzl0GyTziqDDQ0UgpyFtnK7Ep0uWtNbpvYU/BmMmVizCdwRPIMLBFMwBfswZT
6pTsPphZr5qSwXoSgJLX7UWcCHEcYQHqJNPKIvgMzO4xz/bTTIXyYDj7ceq/mzMapOasTYE37pH5
3r22+Eyyfs16es1n19O/XzRfaZvf5TwlkRTPE3yAjYO3Xi0WY92SYjpwI5clZimZHBwTwEmbxj4D
xjt1fnfV2NvRQPTOMLCa+xKYOYog1Ch9keC0xnVWELRXBWoENcyd4eDZCBMwBxhbriLDntE3Brjo
A3G9+Lol13ybhEN+wfw+LS5erUHcGBWJ2HlJ8HNSjsb4k55YGZUny7YQbQBProVZG4xo25sFk7tZ
y3ONFbRJ5+k6p7t7bfQllHNbF5M5Y3PMTTc98UAdTa1xRBXLQkNGf4k/SC2RA22+J5w2oxjL4Mnw
reBECNPp4hPR1XeEpWI1s/xtvWBEenOte3ISP8h/PDjyEbPUtOMa9xb6KNxzjOykaumf8iZ+air7
ZDic15LJ2/0EMTdGzXwVIiC7YblVS7Qf+qbbZpIrWiDDC5c2Ag+Te24z9y1sk2WXydDdWHiuk+AV
NyMyN2Npp4MHmpYcg7rQgaH/s8Jn+G4ADAYloZLTuVuoD7NxH60wGyG0S+cHRxwcGT52/cXz7+2k
IMKlv8CEYw2URr52ew4IFDd7h7F270A974A8VqeABQJLyAL6N0G7GGX9LYFmdWS7PplDNZ+hv5Gx
F1j5w3TIz04ZfYopV9vM5cpYhVzeuwzXfyXkdeJYQLayfBWlEjPwPBA+pNrZZAJ8aUCt/8Rn+wZG
Vy46GhRMIzX4DapN8/fC7SAvMQRYJRJ8F8eNY8Rqh4/HIa9uTxXr9LKDg8DpTJss/dm9joYu3/qM
6yPxZhf6LjHzFio2a1/yK/Kd8FcNGnarofkWxuybToW2T0ZAtma7Z9EDSX+wi9Zdd8VbybGKcN0x
qhkAcMlC/zkriFj7bkZcbook43gkz3YvcOoNdK+BOl9WNSxTwSu3Ye0kjOlOK49XZ5PMfO9N8NKM
CdyUGVk0MNKbxBrONCDXBz+hESv3GxNh19p3GlmRp+67K+yjl5d3dSEkRvTlpVgIuHMRZ2eY8MTl
QG829nCXQk8sBelq7fsvt5aP2d/J4RSHCodTvcZBCbJvgaxCpJB6BkUdVFnY11CdL/gRl13kBY8+
Ljfyh19iOMYh/x9GY/jiudGujWNTWe/UyyF7Ly4+O7/d41FeDpXNrYxllymcF8+4Lq0huCqwsKQl
WZzcqt/MBqao/tsl/RVbaUHOmmnB2v5RThIgW84VLHYmf9ywO4B1LrJLtqCBxC2gdVYg3UTILTG1
UBOtwbnCDPtcOwdkz9u6FLhrQ8QmszgWBcqn9BGkfs79/ier9w82Aj1yZRD832f1nvL332p+/vOP
/Imwkq7FBMbn7xEuHT1/2gjEv/hgaLSV7Zu2R4bv/9oIrH+5wrWYrzoeLGL+3J82Alv+y3JBXvF7
JneB/0+ElTClHhv/ZartCPzPSkCIlGBXf5+s5rVyyI7hjiI9w8Ryvk37NDnWJZ8wGeJMl3ZPSQ25
ooU0FcDzLD/VS5oTXo5eKWL97jdg2Fkig9K/G3WnM+J1tCqpeVbUPc/UPtNoe51AquWPVHT1JTMu
RfQoNgIBJJfe6KpvOfc6JgJ+8NzpbumBkmk5eLfhrFunw5EDsAACJU0cCFT84TQynvIFILWM+0/b
obpdT6kwns6vU4ry2yYUG5iEJZTuvR5Qk68wmm+YZ+OK1e3YSVpGu8aRnJV0d/ZCiXY8wLZWulc7
TMVXmmVPJbw9KdxHelSDVQZRebeMIUs/Kvige7rnxX3l0EZazRquWhIoGz6J/npqQhrmlOte0HkO
fhcF7E/5g1u4EgMwveCdbggPbeJMoQEDT/bpVx2Hh7wK5HlpakQC7IcxVeM5leMDvEua6neN7iJn
078JMEfTUQu8dOxUzpGS7nKSUt7Zoc48iKtzQb15T5x/46ZOSuFee4U79rU1aXwJ8pM9Kpv0MzeF
kLr0fqClGnjOylJ4iZ2gP3Um3ep92AO7sVrkCVnftNGiVlUxiKtqQn7ZoD/vForaHQrbeVgPwnpG
bw/RwWl0Z4y7GXXH+1yA0uc8XO2QVcxLouKXpfdgRlHxQxIUArMxIECGi65kFrDhdZu85I6+CmcL
LKRd59yQi2QPa9LdyegQE2BYBeSk7eJgLuKHbFzURDp61wuJags7o8Ezvmp02DoOa6DIOoA9+AYH
J441vKsEO8hjwZ2JN2CjXHo6sN7VxILyjYnnfBPoiLevw96djn0vOgBuccEbdSTcHRJ0Bx0St52R
Wsji4ATlVxDUR9fnAqaCmL3RXZskzQkrqX1B9twggz52CZ7m8WXW4XRUwXQlyau7Orhe6gh7icNv
1KF2QlvJydRBd0dH3qWWeg1u1IGOw4fN+K3F88c2wBTWJzPv6fC8o2P0Jnn6evA3fosUHXPdXntG
BHomn6MryuJwKaYPIEGvXPL5ZayutFQDBHxkWEeEH+bTw7x0R84XKC6jz+PsqYvjDoeWoOhicBKD
B1BrMACM1gPj2PtUIwNy2AEhW6BMENfjRN2CfwDmI/JtmMIbSAgX1hUIglzDCLql/bLwj4ZTdINb
9hBDLXC7kZCPy45cUvvDNS/XgINcow6Cy0+mUqMRCPhqEOSgIuQw0lZj2BPVaXjZ7hlQUU3yE6QA
UYF7v8LnZ8WnGI+9YFVBTKMFtIWdFV5wPCCtaUBDDqmhhdjQ3fgj+Ab2eEAPOlwW1xQC2J1zO1bd
N6WxD73yHqUGQcxBzQlXwyG4hQ17nCRgMIsZ+JKGSOTQJCaNlfA0YKJ25hPrr0/pB05VCC/qZFv4
QXMD/gavGUUkIzJOCbeiVkgJsU9nsUZaJPMPSHLvVAig7srsw82d79IPDq6GYaA3YJmtqO/RoAwF
MaN2e4ycoUTbqy6xhmow8VM7K3tNp73S0A3QA1cpFA4ZEr2c4HJE8DnMmXsd+CAiCaA7apwVNVbP
xBLX1tDaLKNFfyjyC34wuTM1AAQ58DBoJEgOG4Qnip9wrp4DjQ2hdYvMESARA6KI0GgR4pvBKqH3
lQAbNm5KCVINIuFOwm22Il7DnW8ro4A8X8RVFrJfgg0ifY1hmgTheOg15KSEdhJAPRmgnzQ9GBQG
+AXQu4ishXcTDBUtIxqa0g8v7sDYGgQ4bIfy2LvenqrzjusixJUY8sqsESyO1V6TLqNBaSYchriw
suLmx2IY84YytfuIYPGikS6Fhrv0UF4o5z1DT0Pcbd7hjIM+aAwK70N2K4OstkbFlEx9kArLj66z
4FJksb0SbnzjQpgJQjo62C/CimcGWPX3MAUQHxG8JPbaHhHZyWT+DEo4K7IvqHb9o+TxRsQcAU5X
K1vDbjyNvSng3xgahIPDGTt+GGwIRCFCQstJNTanhurAwZY2YkLwrZ/pqOfwMJsZ/XVP8WB7q0pD
eEyN4+EJRoyC0NO1oHoWDe0B/H+oe28XDxpE5gP2MSbRbQp3RN0pcfiaqqi2DAe+xowkgQMbyNGQ
oF7jgtpp+GbOAIQsjRKyYAqFKTymODA+gmYCkIYr3IM/NKDxY8dBAcwYF2tCkUYVkZ5xOVmTtmtr
6xEjCsJvd20P5Aw7jToyA/e+tY0nMzYVFzPEy3A5x4GqyNxslM/GXwXmZUCmX3eOfRQaqeS2db2b
Q41Zgrc0Bk+xnKm6blC76/kx1mCmsBufXEhNapneQMwe+AuhoxCbW/v5+A341j5DkNjHDRk7MPbU
GMGAYgi41wEVqHCcTqBEgWCJGa9Tqwc9ivnE5B/gqEBGgy4FVRAdQAOnMM+LzcwnfzuKYVvHxdko
86MHBWTX9lCrlzRAUuWOj28Ihqdnxdt4ZogeRJ8NK8fJAKSZffNkuQ76HE86CckdYErKNO7CiQYC
5IW7lMOTKJYdKoO5ImjOPbV8lS5Dctwuzib0m+dZElQouSKnBa1ipnvnocxMQSv2uVc+N/5lHOun
uu+xFPGXeq35I54ixiMBAT3b5V5TSmrgl348KfQVLHWs7xPhjVU/0RsUTfi6gzdcFi2m7eUu4ex3
biBprrCFsoyD1iUBZNl7kXcXI/Hjcxvr6/morfaTehpLBHHsdgmpbmX087phC1058fJIB6TD9dOp
N5mT6bQZ0KCEoX1Rkj6fjaIBOue/hD4hSGegwHjweeMDN8dq16yFouwmCJp3CszPsUjOMIMyxmnF
Rw+lEWgX+ZMOnqgkTcN3mhy6EOVyQSEhw7k18nm8EoG6Kjsc3aar3stugAbjPraiup39kg6dKV5N
s/1VTRGzvagjCoGlI5rAlbvmWzi/R4FO52u4IoJbrmPc73NfPMpZXDqrIcByprkJs9rY+FhsAmQb
t2/X0OoeqYMA7Z9Xx2TIKNXjz9adPPQ5KcuRtZBDECRXXWzoKEef45jaQlYf3eD7OKO6SMruWwIR
ePfvB9wEGit+ozyBkFMvWh+YOH+W4x300GLb9PF3yq12PRojmG1FTyblS6X1UvdLegqwps0NWNPC
bg+1/GoNQnawZX8MvjXhRSvDHVOubWHNu4Z4DBx85l6G6PN15k5QZieyHcJsqEE3dnab5JseugRR
Qc7pLpJ2MDqbVI/KlgV2vtPonUNH/CUXJoa79t73GSnU1/G0HH+2I4SjQ4UljNlq/qTzEw3SYLdg
TMGWMcW4tMAFYIPelfNr0IudiWF0rchNr+dcemgfrFpmgaus0ihvsRinPEtM+IxnoGbqwT+RXiov
mPjOUf7SxTZxsuwq98tw25QOpNkCjCmHo2WJt5PBfjZTo3YgJ4Ncqj7RQu47xUAd3gHHswBD6GS3
72bKy900XIhsOeK4qu+NVMKqCokc8Ox+zwL5EibFfUArsbtMZEBI+EEv4fF0oZFP+VNGyUnCy0Qq
z8XWSn59NxMYrYwRK16n9gPUNUKP4PTHJP9Iu5coEfPWHq4rG0y9Ghb2DJt/WA3WwlTeJiXtPCOx
ifJk+gPmLLxxuTvfqBQJdKwJazR0zhP7Nu790bhtKJApUjS0Kl7Ovg6/aXG+iT9rTdoiN0lhWs35
u7w1/AD2w2yeunA41PBYh6UDS1gVN3wajVsthtEjVK7qIv+OD4XbiYe+PhEN2YSclgJME1uRsEhL
9vBgZHoAchn5O2WFBqcDWMunZM7ADwV9hEk295Da6K79eCFNmrySxGbb7UB44MdulviutqHLhImx
EI7rKVCglZX6+AdeuOGUMRlepYXPJ26kwAHeLY4mQA/IrWIddS2nHme6mhlFQpH4DEJ542TyZXa0
w7KCnekMl9KB7N9QA2GWbFUtdgodkFmq2dwVEYA0seYZVzRqFR9xsNzItnD3aZPhTklpBWQc4HeT
Q2hw4NMsp3eYERjsmFWVS7Kd+/Y9ROnzW/fRMaaeitTmiQKEoC0f5sl9w5ZEujwbgpvcStnjr+c0
waY5ADaFX34g1PsUW7clSBxaJnrOUOV8CklQrstaAEmcHjuqSOFtLmr6PlXyKjEpekwcGprKL5yC
h6npHyyW3m06ui82xUUszddhodYm57yMfoUZV2XmzCujpRXCEPR4Bs1XpJdnmRm7EXb8Sk3LllXP
XhmGk6ynPnlro4aDppEHZ8+sj5ZfUpM9MXhPyZahd0cTjpCOCOg3y1WflA9/+ibydFX39D56Dy1O
UkNlO5/bdBe+DCwZoh9LpnfqICMicbG1cFNabgaNyJD4OU2HHyT+DAirzjGUa2zlD9HQA1glmUvy
aj+izYe++WES32r8dlxlXvEEtZXzdd68YQTjajw5+LEWC8cRO9+tcNQhEM2IB63FUATUPyTenNtE
ZaOqgmoETj5mEV87FJFkOQHa3nv3FoGWOX3D2P6F1bjbZIo3BSHhO+N5GmP84DPp5rfWBfLDDj4B
3OLqgpag4a1m5wEIMMhEVQ482FyaM8F8AEHj8//oe/8vMSHiFBbRkv9e33v+Kr668ldE/X/+kT/1
PWFCtvItQTDBAXX1p75n/suVmstlWaawfK3h/Z+UkAuG3pS26VpCaMrWL/KeTUpIAjMyCWs6P3/r
f/+vv0RUqD//y69/Te78HqIxJdojQQ2Tf0F/9ORvkZUg5hxoUeO2qsyctlUaCW3xCj6cpiykPdCt
X8UsPrJvPsr2LoKnj9XZJWEwkdntuWsuu19euts/ZMVfv6Hf0iM/vx8FJQvd0kYZ0rCyX2McE7bc
sfOp+A5avMzoib0VXZvGcgR2t5PG9EAI+vL3X1L8269pc2DgxXB4I377mv1gpSpYbC6wpXdNQ8p7
EgHnaILq2dU3/2ZTBZaGebEPYp/EvAq20tPm3+ticI8+sKjBD7aGYdyO7//wrf0OR9Nvj3Lho9km
//C931ItRIZ7z7U4MAiRHxoIPogh3LUIaRK8pC2sLQI4xfJiACdWnEX//svr5/xX6fePdwMV1rMw
mgklfvvyXuZU9BTCPAhHfSiPx1cRByODJI7Gw5hcdzbbKFHhoi32wuwosK2zA04CDDLEGTllrrhk
H/3Zu2ZVf4uSfM8oPIqCg2q/mfADhZw/bCGu7ByjEOTMtheXMHoLnGpPQchNnIuLYxk/dNWlAqhU
Z1d//wOK33o+fv6AvsmTj4yuTD6Kf33cVJU2jVhwQ3rODMqxdE66ZdXrnIvMiNYSC1r50/xR2s2d
04gjbhJOVc0UYoxI7oCGvS+pq9uD8nWfyte//+b+3YvvC6lcgmRC/Zc4V+RlFBjWbABzqXuohHeM
suRdvxb/8HVII/6Xd9kXvmexb/pEE/Xv/xKdovLVsQfmCKupta90Nyo6x2GutPqcQjnGM2433jVY
IHthyGTU9JUB/oCa5rjVcz2daqQp/F4MyRey2u7oru364FWcuj0XEy5Ywqu+0Lw+88MGdc678dQB
gxITnmESe6F3zuPq2mb+29LwmHrZR2EHO8dP4edXG14BXaRDL1RHyWHQekfCtu8ToiI5N/symAjk
tgZA1QQPTRV/74Zj1XFJNGb7JBeewb9/uX6fh/zxzPzycv22ZCZJ27rVzHLBVf6x68QL3sa1JcUl
nnmfCOi+dJeSaWDv2CsldcrAXGehxcUWwx/N3ccgyTZzJiAfueVzIsRp3WFY5d78bNffhD3dj0u+
UZn4h3jiz8Xil0GO/sZthjgs8sKFw2b/FgnFk2jNgU1HBB7R9bhwSCD5hfcbs+MCtKUr3VvPsTal
sj/C5CqaYzolJUcMcsuMgxt8BSVAfoT30mBaHnQ/nGgrxxYzNHemOhwLbtTlCu/6yiJPJSsPwzPR
EOIxtoOJqd5Itzj0rvMEiynhaB/XJnkO99oI5alnWqDw7PiYorWBLaIxwyDVFPnhXS6Cw+BV9x7l
yuiG165tnSbsF0hJN3YdvcsA5SooKImjRq+IjXt7Mg75MD9Iv7jPqvROtB2R/YAxdGnxaXJB5eDJ
Et5jRskIutw5riU82vLNtheyFW37D6+882+WGb1+8j+cUQ6NB3/9hBl970Kg5/oMNWMngom2v8Z+
HcZZ3nYphSNO9cJHLLo3TcRrCRAvAh14GcK+2fY6vTD3bxX0uy3dDPT9Qs7rFKWlwVNr9QL3Fff0
1LqfWm9NeyO+yQAwdCg/xkJc9W5wW1P/zNk8ySH+qfyrY5p/zoGHcbI8po6X7kzTbtfRnS8OOAtu
QiOHYJv2NDBY+OusLztDidOlMh7wM2yQqJ0HcpiEfnA8BQGe5HBnD9hhWrtct5hp//4D9/sZBQYp
Ow9nAZp+HNeTFoehX9cn35WY66fFgymYHzDlfcFp+aiZ8WQDQ4kEn7zifbcEiCXitq33aIQZRg37
GC3kL5LgH9ZLS6+Hv3yO/vh+eBg9aKaOb3q/fT8O9nxq8WLEkExiT2hOmFWYvqU0PSdudxDduDZ5
g1Qen5b2OUq+RNKv41luKlD9Bpr9ZO+VKlcGPt6dAA9iO7RAmM1eEN0J6G4lD9rr1BVtfUxtCIjy
n3jVriztiyHpfgS1//cvsWSk+29+KMcVvhS6rEY6+of+ZRMQS531VcRDoXrTPanwyrXmRzFhGuUW
uWCAtCfnh9Ow+kqHzIsbUTWjdkgSeEBM65xMtIzZQ7QgWcNOxwgCJ0YvimE5RAfcs7e8OQS1YLKN
Ijz6guqMJLkjGMvzapyXqXy1sDbEqLcRih2Ur5qbrvZ/UZij64totjuPQPdTT15VTHc3NLcyzoF9
NFEbThH9fkYs9jJMKk5S9RtmkwBJ6ntR8EqD4bmuEvMa5+lzGM53fg6xU4fj8QxzmBLZIe/FuoOG
6eXutXKNp7TJjzxCJy5W21Bjnur7sgVx6XG37Ylukxd1/N2ceEefPugWKZO4PTT3Vto7CQUxxGa2
Dxdk4p7pRkytSd53d3x9jNIkNezHgZcaCRFA2EkXPswh3PDsdSzCq3noT3ix+CRholyS5aXLoPIl
xdqk6bjKIbRa+2DpN9hDDyN8L0BLD57rn5u62JYz1q4Y5SvmL3AX0DzCe0AbZQZUnkdalagL3FBu
/pyw+SathBdDUshhou1V2yT8Cu1mV5DCs2T5QKplYxn291Kz/Tr/cfbmJ5eOVtXbl46vmziKtaIH
WTQeOD+u/AyTT/gsyYDkcbMltLJRS/JeIvv0GI8yqG4dbySOGddCMwq74yD99Zh43zsM9a0nXkdp
M/ZqdlAjV3Zvs/XfkLk+BNzCGwK4YwS5v3nDYX0Cq7YjNXqXRg4lEGLXmP59QmU9dZx3C+Uj/Zc1
eY/UAj93IICnVhyYomxQl045LZaesmCx0+WkQX8pI2LuO15enLEVcoTNoj0z5nRvtu8GouummLxP
10t5uxjiBPIVq/zeGjAFSbpOGQtFBYcPsgw0BwfUXU9FAu+UJyrTUdx508NjMvMjCuq94KWZU7S+
+1iRnHVjGlCSs5O2u7QzqDBp2ifRk/Ms1F1CoGTlYWXrGQWaUbiOVbh3zc/Gnl9ar+YqRHF8uZuD
bFvW1BITFKIyRPPQsd37O3+AItXmFwf9ZSyCw8KcOrTopSZZQ18Jcoz3yId1P3o/GN9wso++Fyma
Dd4Gyo2WUrLZg300qZjFleEY9DiB5/Gs6XWMOeSZAUUymXWezAhsFe+zK4+JO7/YeXccXXOb1XjA
u00S0daa186pto0Dx7dtlzOKgaxTj+y1bvlId9Yxh2TYUk4UqfaYCbUWtrlFanxFxFwNtbGqevXe
uiHYx5XFDopV9Hbhy1tjuJcoKoWDQkvdaN6SZu8B3TC5DUpv23UzuEbT+IG7qjvZvvzo85BJHeT7
XXlVDHNDo0xV7NM0qU/8rHbG+IHStIzrDBL0urLpQh6IvT6XAPKmtxC0RIABzwj3Fl1OI1OFrLsx
3Zso27clYnWO/OsrtW5dWo4CNHRWbXpv8S6jdE7wV+tw3zokv50Wsu5zW5Vk8qcDA7PnjHeHkAk9
4lsWsp2HJaY1c1Tn8uQZJp8kuKBFDFAIOxv8fYht+BqGkBQqQfqstPeJxVETTJofZ1c+ynaW4wmL
9DfR4iGLiEt6lO+EUk37MDBvRzCP7VR9BeONx8tn2IRxDQsUX73t3WhfWu1xSt7ipHoE04xFA0xr
3XZ82DlT8NLHgXOEdHEoTPWIowAsqHqclduvptrYtj9XJv4C8S7z9zkNGASI59gpSHa/uzMFTImv
nmWZQ6QEMbnwE3DbM+E193QgWKPY9WF3U4cmWu8X53gWAuNQtpD6tZTIIwwBkls5G5Ff0JupVX1a
5arBAbcA69PpN55TPPsR7SHV6wgYjhbglYWsrOpyTUGdjIt1PwZYF/ir8gvG3kNAhr1S5rYAB1Rw
hgr9GwIh2AyfKsfawx84plHyQy+LzoKkWWEcdZqbUPY3piwosIw3jvl9xldA7HQeLt6HrqVuBqq/
YCa14LpwD6w9mt8q90pGajPOxEES/C8mU0ir3TeLPPn+8tHR8KeqbIO/4SHSn/9SFdfcypGd4Y2H
57gn/dFYe57hjZFSwUv/1JiYD2YTvriKXA3IOEB0a7yTW1POOxVjMWbhTZ1VZhEFgh3g8tB4i/VU
BcmlDcjaMCYKQ49HGg2hzg8dR/pGpxHNbQlPCwDuowVWdg6vQ6e8MZdPt6UcFU4B496ESrwxp0St
TA8xl7BKwkHnhFNyc5nCjz75NrB6MpAgprlVIZE+GzOVrdaGNLcxRqCJ4lMR11tOK6fSrn80zvAJ
Ds8DMpj/8EIIjXM5fKtplm2qb8Rb7vqFqiOrO4KfDgFrf1ZyeptaJ6f2ffhownpnp/OIdyx5WpJK
bYyevSbh0WnTT3s2xDHFu5EP3aGusx8QnEmGwhPGarxnXnvXKWNb2eYuN72bOdlBWN36gv2I+UaN
zM4FnWuMsdebquuGV4HnPKlEvODMOBbgP/oou3G6YpMY5gvQoJ0VJ+vYz3fjLHZ5ZW3oRYtJwXsY
xmkZwqti2qd5qZ6HQZ6tKrjREojym31LzKN3FnZxUGYxfiDLve5453wHn8GM6r0qH2QJ3s4rrSvP
HR7McXnF6wlCFcdyEBikeT32mayvqRgmXR97EtiDAgXbkEb1nlpdVZ+SthUh5RTWlT3xyV3qPR3L
VH9wX4tHCKsmeS/qDIPKo+wX5wZArepNJdU5NAkZB/aHqPO7Bn4gsxki2oRjj7B535IZLB45Q25b
JjYW76Yhc8Ham1o8e0Z6Z9jLZbanBxV4dJJkh04GByj918OpdyR491MC2Muwt+7Mym7RHJ42X1A2
d62Yd30cHnUDz9LLB8aqq2oOjrhmN5ghaTFnStIcGRFtCKOdDcg2Vdjuf+oXOb8GCd+Rpi+i+wWD
fGZ6xzDPDqVL0ok7uN5MYevQo2uDmyTvmJfUMg3ZoV/k1dRzoeexd7h1CpUdBp+hTWYclZjPhPyf
B6xoozIOKjJvwz6+ZAantdS5wtvCOZlZARiMc0PzsVYXB3zOfjSt7ULsAos5gnjIh5YGqsI74sx7
tqf0ue5KXJSmDZXkThZcpxq0y7WbEJ1UUbkHjwZRLgRwHhrHulrcUyqNM+RtCoTblp6c6RjbuM7R
UZlDNg5ubwmHUxG7e4utmVeao+fWaoNHDJNXpHrRLDreZXTfMTZfmsrYTnP+Drn0Mufzp+yZaemH
dZjkIeyfjNzYjm1H2fJTsTDsZGUI5fmn67iIYMlFyXvV+/fRPnmws7hZFb555Q90wbB/hz0yaZDf
eTVvCTYHy8w3E0m+fnL3DZ/TxfsP9s5jOXYlvdavcmca4QRsAhje8lWsoil6ThB0O+E9Eubp9WW3
WlJHXMWV5pp0R599mpssApm/WetblBVO9DTVwR22+Y3LvHVt2cNDjYIoKw6D1+8rg/u07HGpEtX5
hmWy08mmlHTNdrSNJ6UVAJkB9aXZtFP1FCFaBDoEtnL5iGm1mLhfGOcCtG/3AyO/yqaPtRAP1Wtl
0zsA1cQb8VIw9lB4N2E9L5c2/AlUd0RdcNRDXy8BrpFyuTMhrBZGPliFL76CJFSj2IJooEC/wbK5
K+fsvS+XjzbrOB2z4qvIsKu0wYQBG02oSspffWyzjfd5Z6fv3EgwbeGGM+7GTDBoZAxnZ9RdcWR+
936K27M9dSMJpoFv7hpGayMDmTZAGK8l62lafEF+/7DSFjntmfgqaLQrMo3WS88PzaXrTw9uq8fq
wZPV0DR0gvbZ2IzTtCFP7kU/7a1LoUgFI9Pi1haEzjkE9inERXbF0dMk7qlgbpsLb97XyACKwQfW
HW3Tyj6NxNzGwqD4/fRZ7NesB9OlRgrIIqxPznyiIe7kHffZFkfqn8n5yP13X7rfZpf+WSb3Hg7l
ubOIOCjzS8Sis9fG2pzAdU5KMtOJcydfs/5VhjngOceeQoUYGuojsWOAwsq8yXw+3qx+rqz2HOis
ut4POpSkjC1FuM9gFERZvnWy8aE0UQca3bBJouzBXYBbFpUgWMsS2zz05CaYpEvu0KhwXHDj4rkP
NkIpf+NlSJc6h5xyrCzHjvkY+k8yD8oR9w1+yJjWWCUIQxDHOFZ+lxtiuB/jNSEs3r2ZdeI+yOrh
KJqAQLdlvoFVTDK4mzsHM/Wz514uNFt5+yxMvALIPrxHSCXzvpNdxvfK/5Q9u3LswpTxAU76EQiC
iZezSb8CKlYssJIaks+hDoCNUOhck57+LS5qaz+syywADy0NqlFR/ikho9PpcWt3iwd6EHW3V1p4
GJAwh3X5lDnRuB9lHO/sENk2QbnH0caCPgfpuvJhhuTzuchnBGnYM1qR4fXMUw0gyDZsj85LV+3b
/IHHfAul+81jH8C90v2ZCjg5XuE9Br17s7AtNw371mvtR0RGr+ESPBOkiutCfrsBthjkSV9e6T/Q
E5Z79vzphngLoleZMjQFbsm+Ofu9/0z7deoW54SX/TarOw47ZKmyW37NREFhMMrbZHyIF0Qf/DrH
jDfUdx3mGsZdm3poBAQPT4iUvYnIvKT4m0z56VLgO1N1GORR9na1Ggii3vahxF8h7VtfFNj6WPUO
jEBxzwF/qcXZxMC1GRP5MQwI0TECrJweSMVC15Jq6PA08R21PDhvNhulTTrZT5PkMVv+JgaMGMG5
vPZU0TNnusaC2k68CozkqQNuX/nlvbWgIrc8jzjkRB3MLrpUNi4ZvEIVPLBgi7aAQUxm/mF+fg6j
0FhZhTr3S4gcCQ5VZ3wPjE/IUkakCMHwj0CJuh8rNL9efGd1IJpGAndYgLTotQ2rQzUS3VRurAuU
VW7gTa/RqsS4at2WIpAIqkwRz5jl1NNaqd1JMgHceXibXZqfUrurYWJaG/ilAfFz5YtLOsKIrvlI
X17QlaAuPZVZ/BQWtPWjuUeVIncd+K3BrLcTctu1pUHyS5FxeBft2TKrvQjqPbpBuY7hrjzYOmqr
3bFQIm4sfnP9Gawz8NR+hD9RtCNXsAJBVDAFjrzoE1brb+Smu3qSD8BUNomf/jR++UJHgFg1u0YQ
I1Z963abnKGbIYKtz8yTkY5JzmcGVs0N9nMZE3kTDQ+Jl17bDOWnGRSfSHcezCAb10JL5XIJmagH
ke+r8dGRElpVh4oH1xdDBkAXoM4PSIB5oczh3DUWhPO6umk+RiN6NsRMBqB7V3A7p3NM05i+h1Dj
YcFwXL4bNdGUFg4l0wiDW0qyHASYOJjBY2dU91lUYtdubyblx6s5QqIb1aQpk3fDOUikxwzdI0m0
7Bw9rvfleni+8C8BzIh7rpHOBNDlJagoy/UctA8NIoQtpHG+Vjvnm2Y2GWjQTZH+TLiHB3WHkd/z
XFKfhqQ3Hq0i3UmQtVIwvgNqtpzdiaI+qFDW90FQ7IyWzKFh/uix6s+lX1zapTnSDbqbpP9SQi73
fp0pAmMg5NswjrJKMdBy7cs4Rj9JX90gwayO1isfzOvsM+xCZMnuaImYUOQu6qzK/E4EHjlbJ35Q
Aazczs0O7mL+mT33S4eUVCYy/cAnvKg1FRCMqYWHHGIvmLz6Z+kZ65YqPdhaoze0WKBB41D8x9us
7UEHYEmMRx6wURHAgW7mrvB4NKJsPkFL1lF5CHs7lO0ry0Ga09hnJlaVXeNGDhv6U9ldF7tjntCT
KzVX9JT44q8IgzA2TN61q79I9KS3silKohF97hw+2op6KSrrT7tBME7qwDpWCcsMHurVPJErVZvt
ZXFGmNBA1kUYnYqH+jjMxm/YdZ8dJNS1E/MSDHJBu5n5JAhV5nWp8FB2Jlr9Jh4fQbi0q9bH+VmP
IOSUHR0zWZxzDrx8cEmpaPi8Gkfr6/ke/PAHZe0Fdy/AH8kbkC545mNUrRvwBzoh6DCgqqZ39B76
+s0wLZYDpc5oSSpeKUIq6UyhrFGnukdCLXA9YOuRbNezDk1W17dwR1AXEinSh5tsaO7y5JqYBAg2
iL3KJn2dhgc1QN2IBaSROK3viqI7piN1SinIBxpv2664+BVDHQAAy2VKm/u5B1feLYy5ggD9uCds
Io64Q0lzjO95p7y0J9ra5k5rZflpjuIYUZ7vatv98KfsklP6mabvElpBA6JIRk21vrSEODAkYBOi
sTgG+GFoieDu5DM9eMtfMze7xfF/umUt8tvM97ne/OJb1fSoaiCxO/KBOwtw5eashculuFm64r4v
WOjkGFY2aYahqDLKCwrF/tjqQfoUW/1OVglIkmjiVmq+Ir+uNrNP6GM1FHqNBRUKbiOT85nEAAbF
JJ7lZYHNGCxRK8e9meNlqUbLgzHkIB/yCVC2FZS0SJJGw3pMrhu3HbYRw6794k3PVT1at65oy/2Q
ZMPKnMqjYkX9kkjUymVjztiQcHqkOtkFnbqHynPMj3qnG6Xd6+ibsLgW5PiOAhUfy+W56Qld0Kkx
VNkLRI78s9WJMmL2H+z0CrJk5xgdsxlrbzdFRIF5J8Gi4Kyt3xeKWzbSdRRYa0hNME9jeDhldxap
cm4XD/kwoZl/8Ig7tYAJ1xm/CQ7+eQg5cwL3i9YPnErf2OtqZsAxEqBT6SQdd+SVLuL2R/rqGkSk
7VA53c3E72Sqfst1Ho+pk3lCInpsndVj69Qe0fCJodFiuEWkT6WzfRYd8jO3NG8sd7IA4mdKEJBR
kAiEai9aL4yjJsKCgBAeIl8yjbSNVe6mvIoDhcEY8Yk0rBvWLrFDlNYe9pM02VmmdxcSm22PihkK
l5A2gsgxelHgwAeeWX2xgpb+qDV8FI47OSecgkInIDVcRij1Jp1bUIt1FTwv1JBdxVgxszB9FMzv
1l1PqpJpNbdo6erHFNZkWy3VTdqH/rbb+SHAqTDiHwQjMt0BzuyogxpMK965nqrosBkWemnWnHti
nlqd91Tr5CdcCiEuBB4UWb1bjsju0Y50V30MWq7xAU9k2KY6Sypf02kJ/6X1mvqCreIubcmdyiyE
5kJnUdmEUkHwIw2FydguH9h/6OQq9tovFdodjtIcYRwv8WwxYdN5Vy6ymV4nYGGXxX0m9makjuA1
G3b14ozt3D4yjWNroEjS8nWmFhohFp0W6Qal6b+gDFebWGdw8bSbbP3tCwlC7SkO9xpIghaneo8m
nlMqm5Ug0ovYTcpq40VZ1XcZFieN3DJ1Bhh35IbUzofGgzloqPzcExfWERtm98O48nSSWONZ9k29
RO0qzzHAxW0PVktnj0HdOXs6jSxqyCXrdELZNOAN95ZnuHPlhi3+zgycE4PBDNM1+WYxQWeJwSMS
V/Ozt0ix9Xp+wrhIxl1jt1tWbPbG0YJqyip7TfgDTCUZXZKK5tp34gt0IIJUcPXBaOiiW9+ribxz
uODCaN565nRsJJ+q0Llt7L7ehdGle+j4UiPAnpTKiu0yxXwUvvXmEwA3gh1JuvCHSca4bmPa17xQ
jHsN+R7JhCD2v4WikCjHWxhXCvZg+AOT5c6UMWFF761H49+DrmJz2NTHnpA6KyKtLiS2jg7QWQlT
3BsLOzys/d8CwMtNEuBKZXuHFF4n4CXY+S+ew50OQUpn5PWE5UWcLPwx8XkVJrpQJ+qlE6OyxGZq
6exnQeZeAPJ2VbDePioD5rwyNOuSEYtHWF+RNOTXaGUHMX7oDRnfivkxcMhKqXTWn6tT/zKd/9f4
gEdAHE6bWqcDsoDHE95U/qpU/b5FXxUTJWhBrMUZmzrBY0nQIKUKIuhNqoJHjzp7g9H9QlxtROmh
wRKBvY/D/CPSv4dsCs5DE+/MxBrZJsvVZHvByZovlU4+hD/HsNXv7iPU00cMPZ9Dm7KkY7oYIzbc
eUQoxjpKMfH+CM88UVt6A0mLvX2nCF5UXfUwORNjlppI5oJXSzXOWem0xnlBKK7Us02Mo02cYzbv
YXQBw/Ocj6BFhyMzkh8XIiBjnQU5olLdzKwkQBUUL75OjPSJjmzgm64qxolwXiz8puRL5i+97f12
ihwOh/jJqNKZnS7l3lwbD63gYSKqctSZlbItvhtCLEfCLJOKBPVG3Re+dtan421a9MFxYQ5npoBB
dDuVVMVLN3B8VTotE+XvDZfVuLGL+CcYmXybwEppD7FsTBHrBWI3kyK/+sRwaoNPN6hnwzP+IKeA
6+nm3xBDkj0m0Wmd6jRP8EG8xjzw65ioT2fem4FLnKUw6WlLnIUx6JJmucTm6MEtngJCl5OXYNwJ
nSMqZegeOqJFGyJGXa97Gn31XDTqdhAoOCgoiG8zl6uJJdGbv9uOtNLSEw6lyFjtXZ1lypbWoaXB
W8kA/ZsEPUxpJi2s+6tT1clPJWyDaNSRiFQioh4j2V7s1gLomuTXeLSfrSYEYDGDbYU8F9OiRClr
DdBQ8wmiOjHtbJ18/0W1GJvckk+zSFOqC1IJUp1P0DvHzhsezYZuYIFfQbEcMB56UiC3TSL/iDkY
gmenc7ZG9lhwVtAQzCf4IMB70S9mOiehEmC8F52dsFQ06g34G4LnEhrZndsQsjBa4Z3sy8cqVxO7
sPJhKkIFD1O+2n79nOGcAAv6Udfx3dw5r1w611mnOhTEOyhiHkriHsrCPBiOeTJTsgZtAiGGyegO
8BZvEqIiXHvgh4S+gyQFbJ/j/C4FOR0Q7Y5OhdraSS8D01BbeLeY9rg03OyzKtQep9NbHiF9ZHo1
9+ZLJtEFODluvET4d455aOs/dTHdW3POFcJk1sZgKcdvK1u+k8xhodbtWCf0VbVHTxGAjoruQd+f
Y5wk7BGT21m4VEMtw5+QysBKQGDTsLBAg/yW2tE3W8moAUwZQsQzRvOoWv9ZFrthoc5uGg75kgtl
g2x+p3yCQbxEnkO9cgvChaKdIyrJLmFqjquiU1fSUj5aGx9LwqwlbfznnukIgxvxFpS4kxKocZlQ
/IWAAKSnSnpLHsvAELegtrmRzeR+NtZG4x4G1VLnx1h6hlA9mcT62S6OQMJzlLpWY31ho6pA7+I7
ghIa4vtM0BetpQFAHGvROcqcuxqkShv5ivby0U+mrTtn3ckjH2qd6DVYhEQ/sHrEHGq8iqwjlj3/
tCNQWmbpvi0GQTxTS9xMwkM2TeSOAfGHPTA9/a16GGB0+EjMUCMEF9nEh75CvdhGHN1Lkj3Us7yv
+kBfxxsCSmcGMugVh1uL66hvJ9Dyl4Tfw9oLuNkAOifkZzYo7ExqTSaXghwqTKBpWf7p+vFh8NRB
NjjkRY9aY/brU9xnH7lusHvNgoU6fl/XVUMeT7mf4+J79Ag0EkDT6tK6G1X6VLDKaAl/2zadPDjV
iOs4LocdeesfNfksXFW8pW2MZSqcuI5SLNYhBqocTmhKodq76TF2601ODOrRq9LbUjrJAYpqLHlr
B4HcBQ0fS/DmYOjkmxiF8LpjrvcWxECnUGi1Ow85DY5XvCo+C/y7HFOyzs99qSrxMLZYJjz5EQHj
AulYrWxM2+1EQNCiHow4uclz2TKcQzZBSNAhNrxjZaIl4zTe5l31MoQM01zXBp4H2S93rRMGOi7r
wTj1tU3kFBHt6KnGazdWO6vAtcXqcV5ZxnhEcPMSRDW00sIhAccEMxuJkCEFpdUQ75yumFh0uIcg
scuTUbs/ne+eG3c4WASdrvwaaBgjApRu1XmqGtDoKU5kaxhAucF+qjxv6wvWR/xMDUDizVz175Ys
78vUBsy69vPqVreI5MIv8A90ZWXwmzD96RMmw7YrxE8wtHxlAoc9x9+CuifFxIppnrGuBtheErZo
rni6cbHXXuxl3LMg/1AWbfdcv/QRaopY/MaBc9dm09VDBbTqcfCukYLb0OxgUjolnaoXT9si6PHq
F9AOTCffI9K+CQd02BErGCXng8WOxA54yISbLk+NhZmMdExWzgyChYrBoXnP4QJgAWvoeCC8+YRT
mgg7B4et3d4QmlCsDaPwQK1yyDflyI9ZIOch++FPN1SHxS1vlZF/weEBxua0jyFjSr7PrlrhVdoH
WeRClmQILh0ld9molxuYKXFhEa6LDW1VIoy7U6yX2MGH2lr+5jKkW48QqFdZMT+Ylltt507+UW3C
dmis5AZi0XPulVAbpu8Y7ee+opltG9nuYk/C2AfWv0ZKTbp2rp6XZxsCxgprhAWCX7Lj6vx9oIOh
MQ2uxznHFopSZQ7bD7uNtuGcvk12yzvoGucmkEjkqhAAGa65TdVUyFhI2TNDophIVXwseyqNRFMm
m4inyaLjp/FAk9FY18qjoOCRKBHjHPIWmYxMuEMkcV6SX+Y6D/OvHIbDRvXdXaJKl+aKcY/9ByDq
gwji8FZJCvTZiLrDmP+moYvGLiNzz/lBQ+isMyfbiqpsL4DZ11OtTytvOZM0Tf8SwweYCxJkEZS2
E++dF+Xvvk1Zb8Hzbgfeeij/gFfSO8mEY6ck5SlF1M7NBRGptFZJJbDrWQJ9HdngpbGs5WtBBhzJ
qPmnaebAg+cY9gV/2Eq8yyGA56Jx7V2V4wBWTVnuWvFcEDJ2yYMINF3/q8pnjvvD0OeC7F/tvGyo
85Dveb0er1GBDDu3iNWN03LmKJm/FUMEqqziou34Na9sIX5r2sKalrthhb9SBWwGO5aPKFcutaFn
Qh+YHvtNM/E7EykQjiHNfgP51uD54kAobhp7PE2OW2ztBKSZ26vNWBUlPy5WSxk3SDAMnvygZ3rW
KTxcs4E9PXkIHO8mAHcuHZfw03aTeBFo4KX4LgX8JxeGcwihcuenFW9qGV0mQyHGSC7xlGDMNkN+
Pl1Y++XZkYBRumUfu/fkJd6WzhCSDU2aRSuY1LPHesaCgEpvh454S0YYF5vr4q8I8XvBfWb4DtS6
mgyAbipnq+rfp313MgZzBWg4Ww+knP5NM/q/vKf/D+8JL4aLvvu/9oNdKhjMv//ZD/Zv/5d/84N5
f1nI8P2QfhRpAn/2734w5y98Ph4gKBecUqBBS//wg9l/kQdlhaaLtxmlyX/AnixgT45JseK6HsZD
738SGeWL/0eAkaOFzXA7hBXYrrak/CcRcFYnBGTnBtwNH1vyQrsSeuFmIqxy77TMqJCmfg2xfKZa
hjcZLqhODh2gGEolRqaL89JQEjEYrO/plIh/cKuXiBHMBoVSsWHOguQRrwGY403ZsZlCd2BszCr+
8LzlD1w8Nl0TI+ZA8ZdbEkCLBY2AXW7Mjb+FgEJLgateMI/Oemcg25yYzDD+YFCKEsIlsjKZb1xv
PHkyqQ78K8+JZZ6xQyCJ5P5PJf9+P/o3IDxGWgQBqqZsGGfpoO8suSmrbj8VtX30khJJ4gzJH+nG
MyGPzj4tEsTPWORNoyO/GoQnWCrWaW1z9EgDpxRHKuQNE7xJgEGa7B1oxrfNwr7X1G/Vs8yRzVPQ
TJ+h5oKnU4mPKrmL65alhXoaPHkrmv6aIKFEg+jeYrrCkLuT6fgoZ6x4Rok8Ok+sd5h+a8uUNwT6
3VROBpUlhlI8P3TpyG4pYDfZHSiBrjYyErhDXxFxNaFiZ2cNj3zhd8PBKjObWn6OQjnnE/Xm7pCa
CtHOG+GLx0lRouLIaLp7i6HTBP9cjcMtD0BxWznRrjLE1Qyre2I1WXuDTo9hqLcQKH2nvylgq7sQ
1uGsgwKchPchZIOsUaPYSfW1zGMqp00Jp13Ca5cF8+4qBuHum1KxLGr+9P53aiC77M6tZ31JyO8O
4ibGZ581RPiua4eNuwZgRQDm9FBqcHzcDLdtYB9c9vVIZCog0+O76VhXSng1hE91CrdQo+iREQjz
jaQULYnlx/Ztxi4L8ryUJscIgosJ1d6MloyoveoifFjMAQ3ODAFfaBQ+m55tYZQb8AKsvt1NNDDl
l21A80imb5/OjBCxkgWM+8CaN3eAGH77Efh+GLIK7ZAEGI/iPjINAxkpqG9MUUilofdnY7I248la
MX35NXNAw0Edkzk83qGLP9nIfxEIWRs2M3ubzKNVSEhAD4E6JjQAZoO8W4gRaJORPAFZjKeWQb6E
OF4GU3HJHT7rRH0y0qU5IpbAVuQTLDqpwCeyYCF0YouBBqE9Q1eEUd0xSNWtihziH4zuZlBPLp0a
C7+BmZiu9weHtaOXbjot0IliIpufmrDZtfF7LUAoBii3YpXvnEjJbWCpnZuwwWpT63Ew3wLRvhvz
dPabGF4J0144Hw463JmoK5dbCzqnPZY0tBH5bKeUcQdwrlvLmz4gi28Fg3ovol6SzhPKX6T+NFvz
yZj8q2v4x4y+FdHDzhoJV56mV9tR92XoPEFUq/ZMXln4I0Lr0ZjX/b1yFvOcJNy1dXNbwzhfkeiE
CA4K5BZB3LWhbWRoDVEgI5NrO0oSnQYrFPvFfuZfrpaa/jS20ALONRWx/ois/BhV4MVLINfAXSKk
y7D9AG5ncK3R4E0VnUoUqFt0Cpcq+CZM4SVTdnBumvGn5mNdDSWLtaXqM+ye5UE3EbnJO0VEPOR1
gRx1MnBmVO4Ll8ovGfdPrDRg+whMdWNOikpZLV+oM8t1qvB0RXjMiYKCpFRUZytiRDmBNRus9OIb
zms7FQgwnBB+ZHAIFzasRttusnTKCWMhDCRLniIwdKTijG/kbHuMH6iMkZKQAG3BcR2Zg2rFWsHu
flMHA5qaLih3U85eg8ykS0MjMpigajL5oNzgjnqUdgN2UMhoG8HXuTe8Xx0XPPNr3THwo/aXLCns
8tzN1ZMsYm10eYjt4gbi2FMyR58W+xzmYmv6tvxSAvOqk2kfgytYyXJ6GKxGbtW87PwOxhvi/EfJ
5Gg1KPTqY2V++BlDlNq0L2ZdlOtIgMuaA3IOsmx6DnDkx/6T5dCPB3CsUQMfk8m9ijdknlCBhrjf
+jkTa4/nZ1V2w0TqC6S6YbRflcN4sx7VBYMH50/tXYtQPDUETLGwgRJeAaaJGb6nrxZBEeUcHK36
lNb9ReTMcPA29esu+RUxaHvSuBYkDah48zDZ5MlrXIQnGdLlGQG/VQPk8TYw1HZ0jR2fqVg5NkMe
03DPeUXqxZybVw/xklSniqBJsqRQSNhOTk/RuF+tQDcT9oAl8vp+6jSrPhhu2iD39qlCYFFY8idb
aOPDYToavrhNqeTXrV1fpU59g8THYTyvONrh37g3uoBVdzUsazCKW18v3/OMzyXnWrXj4t33gOyF
iO9qrDZ94LUkaxMwBmVr6fGVFSUWkTwnMB5j1HFq8Jr3LCHZa10Hk/ckcUBsy6p7IV177ipsAemA
QyUy9o7DQeqTObJiNkUacM2tLu2WNwSeCgML5A5u7j4j9kfbX8dPjZy/bTqfk/QGolx63mvJ17Oz
0WD4gn9itIHzlcLbenXHhHlWB28u/E2vrHSbGezFWMRceePULhrbkyLhubOrpx708V0xdV8iab8q
VUIz6yC/dU3xy+q/3Rn59MwU6cuRPH+lYDPlazlkl4mrWLA7sNXYLhbfbFk9tmAqwgy0HfMtOPHo
DZE1YYJaJvw6VrCJ2+C+0N2va9ZyX+WEDBvxAQI6I3N20EnAyJuC6gch4gZD3s1IF+/nxsvSxuU+
NYzX3gYcYirzmuSLtx5rkq2r/oPBwLcU6mHJ7JyULsvEIfCJ+ArPQlS+NCbyI50BPiMW6PinZNMI
MBgpQkcqCJOtbCj673xyv6PIIaiqZgfMFxJFv2ZxSZIXw+Iz4M9+HYOLTxHkgU+kDqyglq+LeILB
aAEUbizg3gDNvHlc1olZfow04zHIkFi4H3nP5SF1RoIf6bQzI2FgT6VQ+MtTQlReZRn9aaZmNFgA
eYQ3N82jN5LaUXZsJasl3Aetux/NiNhnm+Rxi/VBSpCzvRhXksRf7NTaASt6GSKbvU9kbc26kgQI
JmezE7gtO/M65/d5ROsOm/RPaQO54Rgn1Zv1TseTDSjsabLLcFW3GHpRLkdD+jNV1H8CXXt7ymvi
fef6FTpjuDVC8wUJJI5nztG6Kn5lRHxVaP5aPOkcUj0d3nKUYfoChvqpJsPv2RytTwmaqlRHo1ek
QVax3nEWlK0xC2N9GgmR3MgpuqBoP5FOnKzrkW2bCd3SiK2TTYCXDjYuDIQERd0Qz56ynhdxtjeM
mOrLI/GrwxjWuvquMvt7DBPndnwqIdKc5im8tyVE4rjVlTsUcjacSXpgRMeadCpJWvPP7jKesnRw
1sKgK66pDVq3tra6FM4HdSjV4OKtW+6rcYgZ82fnYMJGBm8/12O5OTO+BV8Sj/5tktpfviBZULqb
OuV3pT563Kbr1vARkizTR1TaDwH/9pHl5bpQsr5NJvHWIaO7DUIqsogj2HeA7tScv/NsvjbmN2ma
LJnt7GOpsZX/bxP834GiuLalu9D/ugl++czz3//z8y//t+r6z3/qhf/+//x7L+yTk4w1MfRDl/+y
oYz9oxcWUE7IKA1xjoGZtByXLvkfzbD3VxiEQvCnITJ4yO3/0Q57fxG+RB3Hf5jif9YN8x38syUW
RS5/hS9wbPMFLd1c/1M3TCbFlHMeECzk4cphjN5QmJoIt3tMFuhe+1VskYlVBfe98h+MxroEHsCt
mHdllTKM7gH9O7m1M6ADLhtPY/TntoYoLiChiwq9IDvk0jAe3Xj2t0PXIkhxXpM+vWFg7kFNZNNZ
q42fdC8KvSYsN8/YsGreGj4neFqQM1SzmK5ahKiBb9B7qfY2jnGIpmj8LLOADmuVr3MtPpogOHUy
cFAv4K8M4uEpM4nAyLB0zm0nQCaHX9WiTuMMRDmiaJ79DE8UEKzYJWUJVaQs+f4k4LQSVZPdIGa0
sy1W8mETJjPxKBlhNFb441e09KwSVKJMVvWkyETD8KVKijkZInZoiBpxY/ecxcRoyhxS3sAFP6Zy
C4edMNS8GDh+mey5UUDIGxljewMtOhBDdNJ1bEAPg46n8/OMlA1N3FvHmMHChKwoNZLfLB6f2yUm
xsibTlGBM8RMbURGJl2Gm12XUdTsYaj/lEuQE3RfKI5knihC3xDRFXtDFJ+1074auXsqBw6xJcUQ
1sXn1v6F9HZjTU11E9vRvRB1cVuU22ShxA+aRZ6S0H8aWyBjU33TxMCFm8S+Stab+GCo7YO+azZL
P+0NVfwaDsKidsrfLXY8WywX49rwsxunMW9py6Azg2A+pe58xEtuQ+xjsK+TUixVI4drE6RHHoej
62KHls2n8CR0K4I8kUxM+9Tn10GZndIONOu57vjFJgeE4kCpyHIJUW+67LuQQNoUkEjGFnOfx+Pn
SOWOvudZJ6IiBwx2GIs+B5HIy2Khh/bHr4zBQ9F8xX4DCUzAAOzV7bQ4xBVxyEclD05JhbXnCz1m
aLfXMzECqIvuZoKoIMqWzU4RZVY2BVKHaM9YxNlYEzy7HNvMKjPo9kyDd8SrnAlZGO0Knq9VNqch
/oZq64pspv6W3/7QPWUzwNfYL3dG0Yxr3FvzwE8DF+Czw/qFItIBmFm/on1S6CAwTUv8I/vMGS6q
jB7KoP5qHZaVeLs8F2mGjylS2LRRZWV/pMPvNNI7jdK0Lt0wW5vajz0WCdXX5Kg/SaHd3bNzassf
AlzR4QITZ0sl0ALKHQxpcg4dbGj4Yz/KGMRaXUVHq9F5eiXA0NYDujqDJc1SvCwdcVomcnciCb1L
1qbbZCQNxjbIR1587SN2yRJbxFOrbJ/FOXsRWZqoJAO+B5XunGGiBHRG81DnNqYTC4BnTLG0jIBs
nXQ1uoOknoddDm7QDpBf4CIJDtngbOqlBz7cOr994J8gL3xNfHrYVrrthB/+bkBH2AlPbXqL4B9V
m/7KzohtCVonpmUbj0kDahrVCoODyXvqzPLFceSLSwVwTptXN60ItrGVrjqLZ6hrNlIkhzyYgbex
wjrF0TacfDP9BX6en4qq/ER/9BIsfnK0IpcCT3XXjkt+3zYJKD+LffFEupTldltPfc4uT4apkRRU
2eMc/wr7lwbqh8+cMUmKTxe/UfNRj9PWniKNHeTwqupuH5Kv+5AT8kCRs0sGqcng+8ARTIo6AHt8
ox/s/ji2vfA1nH/GNpnpW0xY2wg+Jlv8UEkRIzrg4TeLZiu69hjF9ntAuu7Ks1twHc28VZOI16az
Hk01bGJvcHe+eBz8wlrDj0ML5F4ctq50KfjxF5X3O2x0H5BebzKK8qSUhKUjMFuB6VCbiBcE/3qJ
klqmOJcpOfPGOHUdhBVnUoRfeUTylipiYUEfmKWA/+bGTmjr440bUOCpuYrxnLmPS6iIJbOm14Fk
wn9l7mx7m0aCOP5VUN/HWj+svSsdSCWlPTjggIJO96pykxxxSeLGcQrh099v7Bhst02r2i+MEFJi
M15P5nFn9j8Cwf0mv1L0cy+poq4Fsj4KTzcXu/Bd5l5t/vq+tCfAgyavXNelK2FD3yuFemr0FHTB
Hpivv51EC//6bL0B1fmGVs1UzxdfEvIXWqMu3sg0k1BRMaRL9G+XA8N6dwHE8YpRqeqa0PjHlvMs
VxwNsjfMwuXExWqsRzkHo5H6TQow9whUTw7yhynh8w3jmb6n72kbxC+slj/GuTcHJjhLXvk3lwCs
BScLzPHLCMh46inkkuDzfHRH7vzTOvTOABe5wPLQEZrPJcNYuqdXZnMWpEs9/sb5qnGu/wH5wnud
hqBj+xzZVzcurbxXP0BQmOPfwvNVBrKJNkxDo9chX48ZzrlmP1nPtqOTyH7/l/kcrwEKWdKcEJ4z
kcee6ht3Pc5H3hPizXfJJEs36X/5H1KrmTDxOEu+zvMC9e33p8/pkr8Hb7mXUIMucHL7mtBJnMeN
D9LPlu8+bmfZ7tNss12whtqtt67+AqYTQh/ShBwmfdpNFcLd3YSezWoh7CTdrnJZH3v+q3og6krh
pRHAFksq3uYQhUXMS2+ns+dHge8AlKKDSHmRNpGxRK9sYnzdX3Y9xw2VUlqHNtBGqfJ5NQ7dx4PD
r1exugT5ewQL4imnM1D4PEsmOUWlkj2vp8+PwCMAdhA0osfwoU2mxojAMTQEmNCnrhWE4Kk1GGEc
BojAbiJoy8kkLwJbhgcOiRGMPVFAn3XnhHZo8nEjggUTUOG7xQm+sQBCq0GLBAlPHyJBPqcD0nYV
GOMh/DXdME5I2ZISI7V5T2AsEcuBiQS6wcSddpJ7j404oBuaTDbEBFBO9QTGr8EH60TG0MQMjqen
I59bhsiHiKOjnQUCPqBkRAt0oVsT+E2BcJUD1KmldkBCrxW2ZIiMANi1XFfL9t52GgcFwqOSr+n6
0UxVEgmrKYZ1KP+Tc7ghZoQpTmqYfLBBH3xgx8dqXJCHHcAQtBjhaj8ALhfAXDxoGOBch2chfKB7
O2tG4LD3xHk55N9EvpLukppERHgUo0DKRDO0iMYQ+cBW2SOjqQOKAR9CymnMNPMiul8Eh7TGB+sA
5+6Ti7HzB0pdYUmHJxD8UKUJ72IhpA8opJ+HYCEQtwHFGiMiB3FAToAgxTwE2MwhSoRCo3vQDI9o
0WPyAh1RCojsBiNwnmzMIi0+m72Ffx0cI/ZxZbtf7ClRhFV+hEDgGYBobMWV1vGNpn8BTFfAgkGp
KN31ACPs7jKhHY9IwQvIOKx0wzXjCOtoziB6vjIYSyyJIKcPzkqgt34fARVc0Pzsgs0duS1GEFBh
isLQkIQA64lkDJAR1ORsH7qBHSARd8GikT9NvxGhG9SK+Ke8KpeHJxGmyoq7+A2pfgU4TxgBYK6V
LK7mN3CgCAmelXsEWd8MjxEuXac+jqMP5WB0gma3QeE97rASHsmIuBQcLI0yAvE7PJlAd0ul7SYT
nP8jKiFckPqqAuG+JhPG0Rw0iUxIPSYSdPAyihuS4yAm1saWP1A3RpB5RpzJo1jAe0pGW2OEdXCv
VNtQHpdInAhziBKBV+sjzKbSA0u1Aui5TKxqjDCOZ6l8E9DTA85kEo3ADE812EztnneFvCqt7iiG
krnLEirUGEEm7npiPdipwsmSsw+QESEZQB82guMD9GCgF+zP+K29usgJfHoxaIbwMaTszQySEYye
6WOvTlRC00HiA6QRhG1jySY3aPPGY9div4U1MNXY5xvdORE6qtib4eCfnERpxVTG8QPyEE4YsUNa
mNMh6gaJQHcjodmX5ERrQPZZtBU1U1CsJUE2IYTHhj+s2Mvgo/znI276VTFjQN9iWtTKktmmVnB7
8IaqlHSbQK0MJKWwxo1yBKok/buU9qKxc1NUb2oXq2pO8Zz9f9+/4O1HN55VvVX15Z/JLIuzyXxX
XNjtl/k+XlJxO75kvOfPpF7C0sLy3wt5ftRYZiGWZdRwiO7LeJMskgllyYqWVMfk964+33koDOV/
mPY4XsSXWdKgLEXDPigvr+NVi3KkeqAMnNsiiUef6EEDMqhaqfAEAyNDlLoy/DRL6JEYyei0n0n8
7Ew+NZ8DEHQPzH9LsXa7rNZbvAAbagSTXV/gbcLwldaS2XLoQRbfpsvLOJvuqjUWi7ZMgau+eLoo
vhO9mm0qQkKZCEcCiK7s+JDMpjTp5BWlgrQ4yeqLpy/6+LotGxjcCM/cdc2ft5tJvGrw2fepWPZA
OZO1rdLR8SJPnx1Pk6+ziqgwhvF2Ell0Xf+XZduskM16eLyuhO8faFjrq3iKmb3/ZGxHwg92G3ek
f55MkkVDUshKla96UPdzdB1IkIbxE+JWKo2Hf8m7/OuvtorbXrfqG7nrvzVDCrljspjF2Yv/AQAA
//8=</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spPr>
    <a:noFill/>
  </cx:spPr>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4">
          <cx:pt idx="1">Alto Adige</cx:pt>
          <cx:pt idx="2">Belluno</cx:pt>
          <cx:pt idx="3">Bologna</cx:pt>
          <cx:pt idx="4">Bolzano</cx:pt>
          <cx:pt idx="5">Ferrara</cx:pt>
          <cx:pt idx="6">Forlì-Cesena</cx:pt>
          <cx:pt idx="7">Gorizia</cx:pt>
          <cx:pt idx="8">Modena</cx:pt>
          <cx:pt idx="9">Padova</cx:pt>
          <cx:pt idx="10">Parma</cx:pt>
          <cx:pt idx="11">Piacenza</cx:pt>
          <cx:pt idx="12">Pordenone</cx:pt>
          <cx:pt idx="13">Ravenna</cx:pt>
          <cx:pt idx="14">Reggio nell'Emilia</cx:pt>
          <cx:pt idx="15">Rimini</cx:pt>
          <cx:pt idx="16">Rovigo</cx:pt>
          <cx:pt idx="17">Trento</cx:pt>
          <cx:pt idx="18">Treviso</cx:pt>
          <cx:pt idx="19">Trieste</cx:pt>
          <cx:pt idx="20">Udine</cx:pt>
          <cx:pt idx="21">Venezia</cx:pt>
          <cx:pt idx="22">Verona</cx:pt>
          <cx:pt idx="23">Vicenza</cx:pt>
        </cx:lvl>
      </cx:strDim>
      <cx:numDim type="colorVal">
        <cx:f>'Tav. 0 (2)'!$B$1:$B$116</cx:f>
        <cx:lvl ptCount="24" formatCode="@">
          <cx:pt idx="0">0</cx:pt>
          <cx:pt idx="1">0</cx:pt>
          <cx:pt idx="2">74.452267020419768</cx:pt>
          <cx:pt idx="3">2161</cx:pt>
          <cx:pt idx="4">404.4569100298479</cx:pt>
          <cx:pt idx="5">525.19031600890696</cx:pt>
          <cx:pt idx="6">310.88852039607713</cx:pt>
          <cx:pt idx="7">52.317809257592266</cx:pt>
          <cx:pt idx="8">936.69000805420001</cx:pt>
          <cx:pt idx="9">1675.1760079594446</cx:pt>
          <cx:pt idx="10">433.63414980812053</cx:pt>
          <cx:pt idx="11">134.81897000994931</cx:pt>
          <cx:pt idx="12">137.8373051594258</cx:pt>
          <cx:pt idx="13">389.36523428246551</cx:pt>
          <cx:pt idx="14">447.71971383901075</cx:pt>
          <cx:pt idx="15">357.16965935471643</cx:pt>
          <cx:pt idx="16">65.397261571990342</cx:pt>
          <cx:pt idx="17">402.44468659686362</cx:pt>
          <cx:pt idx="18">672.08262661676224</cx:pt>
          <cx:pt idx="19">118.72118254607476</cx:pt>
          <cx:pt idx="20">628.81982280759939</cx:pt>
          <cx:pt idx="21">429.6097029421519</cx:pt>
          <cx:pt idx="22">1110.7473350073435</cx:pt>
          <cx:pt idx="23">898.45776282749796</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marchi** individuali e collettivi depositate nel Nord Est nel 2023</a:t>
            </a:r>
          </a:p>
          <a:p>
            <a:pPr algn="ctr" rtl="0">
              <a:defRPr/>
            </a:pPr>
            <a:endParaRPr lang="it-IT" sz="1600" b="1" i="0" u="none" strike="noStrike" baseline="0" dirty="0">
              <a:solidFill>
                <a:sysClr val="windowText" lastClr="000000"/>
              </a:solidFill>
              <a:latin typeface="Calibri" panose="020F0502020204030204"/>
            </a:endParaRPr>
          </a:p>
        </cx:rich>
      </cx:tx>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7HzZbhy7suWvbPilXzq1kzN5cPYBLjOrSlWaZVkeXhKyJGcyJzLn4Zv6L/rHOsq2tKVy2dZGu4E2
cGHDhlTJ4rDIiBUrgvnv2/Fft/n9Tf3HWORl86/b8a9XSdu6f/35Z3Ob3Bc3zUFhbmvb2E/twa0t
/rSfPpnb+z/v6pvBlPGf2Ef0z9vkpm7vx1f/+Td8W3xvj+3tTWtsedHd19PlfdPlbfODz/Z+9MfN
XWHK0DRtbW5b/NcrbXMblzev/rgvW9NOV5O7/+vV84de/fHn7nd90+8fOQyt7e6gMaUHlPgScc58
onyO2as/clvGXz9G6IBQIX2CEJOUCiwe+j69KaD5Swb0eTg3d3f1fdPAjD7//6Tls+H/9WpRHFza
4uDV9+d+a7uy3a5pDMv716t1e5MbWBLT2ODLJ4Hdzmx99Xkp/nwOx3/+vfMLWJyd3zxBbHclf/bR
N4P+r7y1f/zXnYnvH9btV2DGD7jimDDOuCASS7SLGUXcV0ghqSgjCD/0/YjZfFPah1/uHdB3MfvS
cgezq/rgv+DPXsy+NPidMFvZ2szbHfXrDhk7kFwKzoWk8I/i6jlg5ID5wqe+EmJ72HYP2UsGtB+w
x5Y7gC3rg+uD1R7AHhv8ToDp+zzvfrKh/6FV5AfEVwoDLIpQJnzyHDB8gJhiglE4hRTBow+b5esJ
e8GA9gP2OJUdwK7vyz1oPT79W6Fl85+an3+M1n/bw+du7meO6gsh2evevvFh5+bm9r6cf6lBpGAQ
4VQhMHkUYfjv2flSBxyDFURcYkHgFAr5/Hy9aET7D9jfTXdO2Hd5x98tfqdTtrR1/r//lxfcN/e/
mi/6hCuqEBMCUeCEz5BD+MAnghMiFZOC+hgM5xc3+sUyvnxY++Hbaf9SDHea/U5Ant/UxS8+epwr
CT4NM0Q5IPgcQP/Ap4JhnxPBEMb+DuH/+XD2A/e13UsB+/r47wTU8r6ub+pfDJWQEgHL8LEPVORb
ni+pEASg4kxxvmMkXzKe/Vg9tnwpWo8Nfie8TiBK/NWmkRFOKeNIcAFOC+2eLKkwJUpSjPHW6z03
jS8Yz364Hhq+FK2H538nsM5v7mz/S88WA2FDEaUY/yJ97ICFDqQvQBnBEGGTLWbPwXrBePaD9dBw
B6z9/P7h4d8Jqcub/r781eeKCHBFAsPh8ilW4JKeS1QKrJ+PEDguwgnesYMvGdB+rB5b7oD1Xar4
2OB3Auzc1mAIbfmLFSrkS+77HHHKtq7rOWT4gEskIIbmDAsItPnO6XrRkPaD9mQ6O7B9V/R40uR3
Ag4EUFBA/yhBbPgfi8J8FkF/nWRFDzigx0D2BXXYZ3Tn0PkHjCEOJB8ToJOU7NjHfzi2/VDu+5Id
TL9/FPcszu8E7lUNUP5Yo/3HIgkCKX8LFzg0/5sjiQ4QhoAcc+ULQiXfCdxeMJ79ID403AHuu5Lx
w/O/E1iXBtI05sGG7RXU/yFY5ECBXZQMaCJTAnT+XfvJBMiThIMz5MBTdhT+F4xnP1gPDXfA+v4p
+zrx3wos25v4l54sduAjiKb3p88UODjCCEFAXwCph03yRQ65/PlYvgPU14Y7QO2nkQ+9/E4ogRno
IaP3sFy/4kyxAwHpMGCQPpAOQsk3nAQjoSDYhrwaZHTRjvDxkgHtx+qx5YvAenz690LL3DftL2WQ
DHKc4KQgnAZy8W0GhhyAVSSI+Qzy0lul+GGnfDlYV/XPB/Q9tL623EHru+zxsavfCbA3d+ZXE35M
4A/QBywF6Pk7qiKBhBkSUmxlEQHmEKoMnsrCPx/OfrC+tnspVF8f/52AAot+/8uT0ZwJ0D6Ygsyl
ZLtQbWMzJTCE04JKrHZUqpeMZz9Wjy130Nrvsx6f/r3Aqu2vlT7YAUXAH6BkgEDCDMkdn4Ug2wL8
0IfiAsk5YPb8WF3f/3Q838PqS8MXQvXl4d8KKajf+sUpTXBYggip1OcKDrKbGEMHVMFpg9ALsIRI
bMdhXb9gQN/B6qHly8B6ePr/Z7S+M7an4sazR/5pzRvU22AGkgbkmCFLKbc27qmgCNUdIF0BswBh
A+QPfweqh4Kz7w9nP1AP7Z4N/f91/dr3a9seqwLDm/Zm8bme8EnVwI8//TxBKHLcafrDiqkvy7W+
++uVklJCUv8JatvveUYIduoKn7W6v2nav15BZaIE20i2TF3AmWMQAw9AQuETH7T7bUoMci0gQioE
XKS0dZt8rnaUPoPk9GcdGawm8JDGdl8/gupHhOH8UmgMdT2PpZznNp9iWz4uydef/yi74tyasm3+
egVhxas/3JfntoMV2JcS8gbQFYcoHqgRDMLd3lxCvSg8jv4nECG/yyoP67TArxmqq0M1tW7tNShZ
poSfe7F4jcb0UMmIaJO17/1SHA7YbZhfntmsu8qZvJKEDws7myWNZTjl5HgQVX7Yx1Opiyi2qxy+
Ug+iHcJ5Nk5HaXOcU37SCXNS+3WjOTU8yFm+Vji5i1m7nCKyMk1kNfer48yS47Gm76iJ7lLUptpW
7Iz46XVmenxq5zoOWuoVGlX1m8KvQ5WUhTajP4SepRsmeK8bb5yWZpyioPLFVVOlLPAqvLZtummp
WYmifF/EM76MkvFdN/fzsiPe6YSxXMaz906K6aNq4gimMF6zYjyK5jTRqK2roOpMsWhwcu05/CFT
9ANIIVVQ17Wn46x5XxNX6ylGbZBNeWDKMVvGpgqyvF16mLxpafd+yqZLlSeLPhEXSA2TzjtrdOSb
eSEdNyGWkb8o2WgXZc0qjWdrFpSYOqzapFkNZXOReAnRTHRi4zfsnUF0I6OM6BnT47YiUifN9GGw
rVvEtW+C1pYu6DPTwhyzj7Xg5z5sgiCFPaKLOn2PB3ZT+HOroawz9HCPwpixTMvIWl0z9xo7wzRt
B+/OjvlGNNWkfYTTQ6/q1ob2G4LrVmNbJdrh9tgHYIucDYHfz7l2cZHrjOYXVZTjwHNtoolVJ71Q
uQa2HggM+4Qbl542wjqdU7aulTjvK3zkwXQ0MY1ZEFfdEhynq541QxCLolq0bCLBXLbv8j4+Kar4
svNJ2BdesRiF63QB3elI0tuqat6QyuCAM1cueJJWGgpj19xEeYDi6PWAilgndXzYje4otm7dpX2q
u3zU05C/KWxRBJNBKGy9yYXtXH5yuOHLzA2NLutKhDGUTWqO8ws6C6G7xDtG2L5LZ/FuRuRCmgEH
hgxxYEyW6HweDsc2TzQvoj4oZH7R+qjX1rkg8syxUtHS9HMSqJyeEmiwGJM6131tbNh5AAY2cRmk
PRpXc1M2ejLeuMiY+FR7XrRKPc+EielPWzmfjWV9EvtSm6FSOmcuDQvjEg0Y5EESAVL1RLOg97tN
10+rLsbnlg2LGcyFbj3YjBMpZt108siILNW5oWbhxUUbRrQmuhewK13VeXrC7gpKOrKgG+dbxdCi
8/C7zrmzxo+Ubns7vu8mdxYNKTticTMluhxYfNIm9KyvenYR4VJd8DjzzpuxGpfz4K9aj8d69EW7
SVRqrgg1QSqqIjAJDqMh6a5rlpHAYLMpE95qP5Yrmdv+UOTWBaUlVSg8JcJsiKcwV0UaJD3sMFjr
VseifF95wyevIpu6iCfdOb/TmRlrbXtXauR5te5pU657LzpxvdJpX36I3aRRnDltGpHq0kvkCiyZ
dnXOQiSR1SlruzU10mgOKxMwM69qDx1WRq79NY3q06G2tQbytfHK5CT1zF0N6Y0AlVl2GeVdryNV
nAySRFqW7FRK2P3MO6Jln7/hTSTdYTY0w9KQiYWp52I4Lk5UZzziLuB5afUsYGfHcdNgWLeSrBUR
eNUPdXTDaHVF+phu2lEVCy66+MiouH2rMolfZ0kDz/ZkXqlWqaA3Uayxb+dF3k5J4Copgrgb1lPN
D4uuqJZyLAaiuazMpaLofOiTTE9eP0xhw+zHjFSs0LNNaTiqxNOGZ+t0SMUyKmyuwbfYZZG6+jD2
oiPTpsuqiVZZm9aBb0S/RJ0dAqLGy6xNbqeEfmiTSK6buDBd0LEujZYu78Omt/MYUOnSo0SMd8oj
q0k0555JzxLPy499Vtz3uIJpVGUT9C65E2y6F35xRqrsMPXIWztMN6qYF5GwxzWtFj0169Qqrn2e
LohHaJj65bXkuLeajXLpFeSK8hjrocjWch7ZMiJgrxk2na4Jv8SZqdb56I0hddGbBE3vEBusbjNx
SDPRaUTcKZSiwUqgpfBlaGHovGKrpGoOB14toRBA+/0w6MlH63HKFkLIU66aZRQViy4n59aRDlzZ
sHFYdrorulVUm3QR+2KdoNTB0SBUZ66Af8qiOvHajl02AmWnDgLsZcLrct1C/joQrWqD0XYbNw3p
emDKBDKZaDjFygs8TDtw2Om8KIpKHo69+yQTbzn1UxlwVNhVQbyzzkOhEdWJ891l7QP2hImjvsY1
mDXMNknsdbqVxcIKVwVTjoezjI2Jjuui15gUSmOvfwsLd8SxiHSTp+BgZlRql8hat2K6Ksrxyuvo
xRh5b6LUtjo1daH5YM/mKL2ocLP16Z7QHJmbao5ec6/80AFdUXU9hKbE07qVfrzsVDMuLB2FruCr
g0LIo07C+etcvIajPgbYRuZkrqt+gedpPRDVBcBYbgpcRLrGs9TxVB9OidBza7tghgmc2nG4o2nZ
hj2qzjo7vUtzdzLjiOkIkfSQjxUNPNHMR6KSt6bIxcKnxgubYvzkkaTSPq7WcgJviGoll1nc5GHS
Z2WYVnSR116/8qfKwmaJPjhwdXqavWNWp0rH5SxWT++SPOODt9ZNtYmTr7d7Hn/8z5Ut4O/nyyV/
/3J7Oejvn1b3ditXNrsPbUn741N/X1DZsuTH2yo71Pt5Qe8/+fCfkHYKkdLj9aJ9pP1pZfcjad+2
+kra8cHn20Tbql9IHyMEWcZH0k5A7CWKcknkNo7+m7SLAx8Kp9C2YpizL/UfD6SdH2CktlwawjQo
uILbSw+hyTOQIFTZQ9o/RwZPSbuPOEMgUkLZI4Z6Op/A8J6SdmDbFbETbH8z027UVTW9F8kEhkmh
LARTPqxZjLITm4zRUlWSBQqXyxaEzyCPWqPzZLqIR7ccUX6H6n4OkdeaACm3mCJgYoPjy7SdYp3z
fhnl/pEZWbaAMEIcpkOZhE5Fk067+Hz0/VjPLjunGGWB9aZbyqoPETYsSApqls3sf8hNU+tcTPy0
joaPnE+bXKYq7Ip50HE7Disva6+8EoiVLE9JP8tNISIIADoqUz0M5RA0sj+VzL2NSpTqOKKZHjxT
aTrGcVCqZr4ve3415CUYmqENkobXy7kULlBpe+ON6RXEXx/iDgjTkLprAOeGtLlZpYhvKgb9OmBP
eoqyxSx7oV005QtON3kz93oa+WqKXs/NXARE+r1mXpodsxJBkGPyQyg6+FB37IqYrluourNB4vV5
MOS52NA0OieGzYHJ22NZWhzm0XjcpzWQWDKupHHHDilPU5Yp3SfWHOVmcAGrRKNHicEHOAFGb6hO
6AxRk4hMMJYoCnjUxhDbAJ2JVPZxNv6RKMnrpmB1IPMKKDPucu0POVv1fW4Dxad3OCMQG6H8fUpJ
oiUvhmDO4guD3N3IuzIE8txokU2tNsTEb9zcsnU7F9cTeJlFYkgDRBtfFHMUls4785rx42CHce1N
1ft86o6iaHzfVG0dcsMuRp7zRd3S6CiqZRJMJHIaiP+x5SXv9KjGTYNKfB5N6JOyEHCIWvUrBwFw
4MYU2GyaDtokfh8S0fab0ptmDfTXX02JDwHi3E8LXBWwFd3SuYroytZnPvISnUUkD1hBvcVMgPnU
WVqv/Qx2PxHZpcfRe2DWC6eS+3HsppBXcAhgue4rNqijvuvbMK57CW1hu3Ve/RFTFwdDVLx2Jler
sXDugycA35p1Jx4u0kNp0F0/9sf1gGPd4+w1QUkWeKMYjoATBlEOLIIX9HXnmnM0yLXp43nDZ/Yu
7ecV3Cg4R6LvAn/Em3EkwwIywRCApFgtitxbzjZjWvEyOnReXOui62goSUXC2XoJ1R1OjytHzKSz
CRWBNNIHn6Xgg8wuIMZOtRPmdZI2kaZRbwMno8OeD3Qx9+w17+Zj7ANt7Jv+Lm1ssYawuw9o1kNo
mScnZZ+FdDRZEOdp2DkIPTGGKG2W8RB4XGQ6cuokhXgPhtX7QFcmto6ZR9Ztji+pSjazYOeO5+B1
xSS2TPpcWM9q1U3nER9zPQ+Zv46msQxR5IoFrusm4L0MK1a9XjapO/UU3sx29nSi2Kk/jrdDapb1
6N0mTmWa9jw0XjcceQI1mnqSaYdEHPgt+phPTbYoC3GPOQgPvSTHFYEdP1pg6kU33rq4HTT1s3Ux
VOIELsEdpplZ97lndKemqyiREOeZfInn+pDi5niWnQyinmyw4FjPpHZBM5D2ODJqFaX1a0z85qj1
sQkiK45xbOTRiOL+JKmAqLbRsKplcR4hCoHBVOipKtZtMg6ac+RCHKEz2zXnUeWWPSFO05iuo7qn
gXKcBAoK4WCLC7NMSD4dTYS6sDPl8Si9k5bZ6GSsOV8Ow3hhvPYOOXzbUfE2Rsn5YL0qiGTu1jHw
EKvqjaKuDLFD4Ce4abcyy03WCRI0ghebKoshAFEf54h/UqKsFzir/GASqliSerp2qj9VrlRhEY/2
kM4T08VINkU1LaTtY1AFOojPetIvJjGdFh1NF4Kpt7IZOKzAPMJRwzEEXb0NQbgazvNy7IIyEnBE
okQEg23ucV5c+y0GAUAZq6uhQEHS0hlsP+xwMgi5Jl3yockTA0c9vrMTzcOGJiCi0O6DmqIx9AaF
F6PMal06tEKq4xAcwEidr3KQFGS3HNIuCh2qk6Cr+wuIDsgyBosXIt+jEMmZIYC6TQZRlsiCvMJj
EJXpJhsGC5aypAHIUzIc2JCFTa2OU5RPIOVgpMex8peAfbeoWp6sfNyTAMvkUx7jJkw7D56fSRLK
wTscJqC/Ts556EnkdExg3TqadaE/jBBoRecDryGCQujSjlkUTDFZSRDGfJKAF+T9CoL9K1xX69GP
DpPM3UKIshrHuT5Op4IcEpJeo7yfdWu6paz8UYsSHqwNPysLdtEmXOnaFK3mcZzqOSEnbeHBijfp
R69owe2SOLQGD8AT6hXLqlVfpLMuJmLCPnK3Te1IkEXVXZFnRhvZNZpUUUi4P+kyr/xFQmoS1KrA
uirz2zJys07K9L4j5WUdJZFGc/Yp42UPbqZ938/2vUfUXTFIDwK+rl5PM0THVWyRJgnhui/b49S0
R0Vlz2qcx6vJ+nSrrUwQnJQZCB+mDnKeAq9QfbEgRekv+yq7Bq2CaZB6Np4xOJxTdAH+5DUnSa5r
f4ZwSCkQDcZNMZfnrkKXHpOzJhxCqcmI+8Q0BEJ8iPqQss3rpPPecOACUZe9m0R3jVi0FC3aABhE
D2AvtalUcVhXzREqQTUCVsBW4OODqmCdThy7Zc4NIXCdFHSX0i1kNmVhaqpihWLxAVTCCwicy0Vp
82HT2v7KRfm7KRsgLBiKDejIH9EcEwhnvXaT994NHaPrEfI1qySfwV3TOixRMkNEk3xCHLvDYvRT
PWaeWqQzqHwlGItuzM67LDuJ0/qNT4cMxmHetiarw6a009vBFsu4BzfU0O5YRZyAVitP2CSG9YDU
Ro3o3scVqGcNR0E5F1e8imDPKwnB+Ri5RVq5cjmO6kqN5k2f4/U0uKUHkmoQl1shKOW684atK48/
xZEAyzETEdRVfDLMFcSZCT4H/YWDeoMusgliSFtgP6iGHvyWL16zlrxN3Uw1RH/XpuhjMIXT7Uwk
O+59lxxlsJfCyfbwBaUEnUeaW2VoDKpjZjbTKG6m9GRCXbSUPCk1ze1ZW8/kAgoDPgK78Y56i9eD
h5csLj6kIB8m/fgBs+KE5N5x48hijuIlc2LdCmZDR6tcT1l2VHkxyOBiNhpew5BrK8DB1DYeddeN
9zFqChBoG3uSTohrL6naUMJcgraXoENIVYK4CHYjHcVi6jiFMzeny8ZPwbtMILiQHmOiMbMmzHL6
xpnSLvqmaRaga72DK8CfygSZY9yDvUob8YaWU3doZHpZQdYkgPAx3irjr1ubrposL2Fw5sM0lUf9
oLIwmioPqF6XHnvgQ6SqvFXHIg5i+pi9r1q1NkNzJQpVADVnoeP03VyNPXBRcmNrfwriZDwBfq3C
JBqKRVQ270q/Bxvb+60u2iE6HrjM9DxHJ30+mnXSldnpbKdMi5bCziJ+olscvRXd3GkVc3tmxgSC
ihQUyTYiXeCyWgZmnDfCQ3BEp+xjwwyI7BR0kB4UmyAe6+R0TJtb6bsItjJ/Z1vsg6NmySJp42RR
RvYw9lO0EW4uNKNAhDnpLsHvnk0JSnQFYd4hHkAHH8cSAvsoPQbu+AbTsQhZPQG9BccMUjLzdeUn
ybvOGy+ytsc6ofgQ3HgbWNM1S5UVpY6BvAQ08U46H2SJpEZv7VRMQeEZF4hInBWxW+dNX2g1d58y
ld7KMR7DoaDzYZo0ZwYpoxs3XgvwmBDJDJ9o0b2viiY7TAYTgaprrk0335BivMm8qQN1Ph1PBaik
QZ9PJyMCCcPaZA6jrTTk0/YcRx2o7kVx6c/VWcTaM4gLkwWo7+exgLkj0y/B/541I3i4Fjw0H/F7
ZLLXEEEYTUXLNr6MVrSdE8gkILSaSi/eMA4uj8cgKOIJjIXwSH9kSdcv0s5deIV/USDaB+U0VxuU
VJlWJhUQGA7bvU6LZW/q6LCAiY1cpmFlha9bkiONbB4HmYOkAPXb96Mo7zOSbUxGA9SLBebt5Vin
E8Rk6RiUA2JLPymCOq6XUZqvDcmWsDtu56yoAXJSa6Saoy4rTwdaLUWCdBPNMQRL/SebcK6VGHpd
w0GKYe1b0YXCJCvw3jwom7TXxKVkSdDwoaTkdVFLiI+607Ttj+ImW8dyAgMMpFWVxTHP5Aoc+KCz
eq4DUCMT7aXtbT4VsIA4PrbWHaaFOjSYBTjJP8oUrTqTWz0az67SmXEgfeMnwprzAVY060cSJs1s
AlcotKSoAhVZmpB70VsPsjOLtvcFBDK0WECGDa2qaTiBXJQLujJdV8pmOk3bArIFsoMY0yFNOzlo
x/Csp56fo87bWIFvp3S66utqUxT2GPIPUvcmF7pI7dEMNGeb92IgBOQ8VotsmA5l5qGgcaZZ/LfQ
BDqPUpBO/b7Q9Fgc9DSn/LXVV6GJgGakIPkLNHSbiRUgJ30VmtABvDsF8rwMKtUUGB3I7j9kh+E1
HVD/Cbl/eKkDlNxsq20ehCao8YV6ALiI+eUFHf8sO7zN/T7JDftQJgcZYcKYgHQz9v2d3DBOUDuV
EySOVA+xuQJWR4CP6SdLskfNghLxPZ1wpQhUu0IJ0fbzJwnohqqiFQ6BQWav7SSWwDG1GH0QcuQX
tfPLGwX29ASZ+x/2tP38SU9Vnlg5jtATKFVvISW/hH0OR8CGpezWaZQc/nhin1Pn3y7f3zMDmJ72
h9hkZI+gPzm3b6oKaFuRyXBkKUTS5Xqyw33qIDSe6xY0ruFIdnB0uQxElX4wqRegyR4Zq4JxAH/f
p9ORxfaObPNMdXbuRShUMw2JARYx55dVQ29QgzYxJtdjY4GPyvwTkJD0aKrwpJuRRhusgK//eI5Q
h/Dtkn4uUsAgiMJLEJ5PEZwNGWUCMjkQjvOM4HkZV/YqHRz5SUdo+03fLObfPX2uY3gCHqTgTdX4
0NPM2qAY+tWYQrKU16CARNtFgtyZTkweuhhMu1eDC+g4pGywCemcnqpuFlqI5IiqbtGJaOGBK15g
iX82TLxnmATKcuBiOtwFlLvlFB1EKU5YCUdGrSo7n4LmFOTJmYLsRA2sxRZB0rVhkthAtpu4p8c/
xmO7pXZXiSAoB+Jwnw0uyuycWI+yOGvpNtUbX8jMvYHU5UXSlq1WaR8COblOuvgnp2qfkXja5XaL
PAEmjyGbWrqtkYjzNRHjWT35P+li3y572sWOiXBp4ym37aKmn1h2Ug9v4uzqxwu3dxZbcweFphhe
prNzVjlpi9iCTdDxnJ+Mbj6hfbT+cRf7zA+hUKsF6QPw2Nubak8XiuUiSjx/kpqxVKctyD9QIyJG
yCzluhyH8P+ut50JJSwhM0phQi1KAp5ugMGkPlrQaJ2BEvHjvraVSt9uO6hXQlD+CSWDcnsqnuyB
ucRjjSWwCxDnWRfYLBQn2QqUusCbguyMnxVLdQUJhR93u69XcHbQr4Sbz/Cio+e9JpH1OmMSpSWk
jre5gmvO09Mf97G9TvHN1KCg1ceKIx9eVLatn3oyNbBIkJioIUoht+4En9jr6VMSoMMZBeSy/pRd
uU33loUJ13c/7nhvvxjefLG9OAC3dnbwq3qvR3UEmVLSA/3GZNnHw4fKRWEDSjiJkuWPu9vnhSWG
YuptyRtWZGeagoJG0eZKQm4IkgzNe54fE7tp45+cgX0nGV6Wo6QP2Su4Db1zklNbRe0wM6n9ttWO
HGaQD87wmx/PZd++kATBy+UEOCXIyT2HrCyhTK3OIbtQM3Sc4m6Rgw/+cRd75/Gki50EHESe8Wg4
fK3/f6g7sy1JcSxrPxG9hEAMt4Bhk5vP8w0rIjyCWUJIgODpe1tUVaeHpf1uq7Ov/ovuldWd5TI0
Hp2z96cJN35UrwlybgV0Av+kGReiQQj14K47GZXMykZLVi4kXF3/vEj+6rfFe551z/+kGQD6EIgC
nuijDvp5jktPehpjhcBoHvA/u4w8j82FNs7N56MQEnECKqf26QYLFYVT48yExoyRGCUpnFAEKeLn
HgIEP/36e+yzw4MDENZglB6xQfz5QSEjTa8J+s3Oxi7uPdzYeSHTOmzf1GyjpO5H2rMi0bdXfMlu
uraw43bJoYHq3PtuwXWNI2Hz9Y86Tu3ToznAUGLWw1CO6u2fv4k7dhVaSGdHlWRREDRXg20elrza
Edpd+P6zC+BTUyef3+NWXlkZVlnuTmWSH3PQ1eTu/sH3MGyIQDfCphEcv/fTxljnXussQ4bQz67v
SiRF86qNm87a2cvN1y2d/ZxPLZ30nJJk6oP52FIDxRwUqsRTF/alY0H/76PzqY2TLgtLWffGQxv2
TTOn/hBD++Z9YzriSKqNsSNWBsKvOmrev/42enZafGr4GPd+6kZPNx0KCHkY2VUVS8/f+/Ny31jt
k6u8+yJsdshujwkSWGuXlq86DH6Iwt1QYd/2KPpGjbIPVdN8V/zKX55k3n8vC/E4TVWbWEue1l77
hAL/wSrCl7mir1//+LM3nOCvH396OFoK6hjoU1HHXbxdXTqPbZ4a5kcTBLsDjUdjp6QbVzp0Y1Vo
aCcfbC4j4t6zIdFZgvqJDWHsxyggoCq+ZeOH7J6DFpLdF83XkDAh/fO0GEAFxGoIDp7esQpCTu6h
0C4vrJmzW8anTznZA70mqH0y4lOaiW+96T6r3Puysi9sApdaoX+OtmqDcQwXtCJFl7Zm/gYNX+xp
c+EacJw0f9trjsxHwpDUdLyTFVMiallQlcWKofWzodlDyec3w2wTd9OwNo68YfnwFvjV8E968VPD
J8uoV5r7eYWQrM/0wZRyL/EvQ9HsP3w9886umk/tnKya3ncLniNphX4soBaFztdFyRui3N7afN3S
2RH7qyX/5AhWeQHdqIuWZj5eDxZLBWXXReNdiDPp8e/8fcgAqwPqDBbE3/vEp30gwEUa6rQyjCyX
vxa8fHYGBgWOmZAWHE0Qm1JsHaGTkEOvCx1vmhfhyuutVHTTNvTIenK69Wh5KKHK8TbkdRNVefA4
+v7t1x1y9iCHM+8/P/RkbvUtitl6gR7Nrs2ejMMKyURcxH1kV2d702cZib9u8PxkDpELc1lIwAv+
c82MraigsmvCqLC9BsJB737KHbluyMxXtqX8yMrlLxw+ONKL1ddNH41pZ0blr7ZP1mtT0pEFiIsj
zYpY12zjolIkCepuTrbxpi4Cuy5GuBvlMkR1pb/Q10cE8pftn8SZXuDZtUSCGNndJUa1LCnkY87z
1F9IwqtI9lVkhQ/aBAlz5Mrn/oW+P7/O/vr+49H8aVbCeUQIp/j+gBf3tHIeUL2AZn8KeGR144WI
4uzMwswH6w/3cIRvfza24BLCA4EloKj4vvTTjSSoiWeiSqyK3C6qu7DmjpvR35bcp/ZOBpfJphsm
hs2qcfkurHIsnU5w1Bu9Lff0j4EGB5KNP7+eUmf3E8AwICIkiIR/57k+9Wgo69DrNURfkxducHpe
qcmsTS72/6SZEIBECNOOYsE/+zLo+vlo8UMiyF43YaqnH2PYR/+3Nk42e6qpDzUVDjNXWyQhVrFq
Qg3ZeU8vfMzZABAeXwbmAXInp3dhatV+ZR0bYhyOk7bahnmW/INv+dTEyYECM4AQpDoeKG4Wi7bC
hhasUM35upWzy+mvVk7vc4uv2rBROJeFpb/bIwSBYXPtUTctMlNfGJ1LbZ2splapqZ9KfJGpBVQi
7mNgapSpQ/9pCvz7r7/r7KT+9F0nK2mefavnBN8lhYbMwG+umJS/pOdduAmcPQrA/AFSBjR5EHf/
nNWCteNIK9yhrByzTqL8Vb4XdLsUV3gYQelHOl9KcJ/NO+Ne/D9NHrv503qVNp/NKNBk184yWfTk
3NQTg2hBNNA4GhIJDzl8PcMxYlkocnMDIbjN6C/Lt9aLx38wp0+Fx17sfMmTGvqXafI/slFf2MzO
JqoCFFFw4/UZalMnfYOsXp+PC8Zb0bGLzDSkTtasdTa/934toNQaV4Z1dwtxb6WYt5nlxR6U8fHI
vGtYmXB/W+RLPwsr6v3p6ev5YZ+NbkIIo1GYgg/8NL2U98HSkxBbLZs9KIjE8sIHK4Zf5WMphlte
WkgLmHK9dDDZSSovhd1nE5TAdBAwwpCWB8/5z1EcgtxvrA4JAbWSTxDXVwx5jirWUfHgRfxpiUGK
2DD809fffe5EC8H7c13bBV3OPdlVmlxo28rmIKoLipvke9u+cVS2POgbLuVgneMaOz3NPrXFTj6x
HHyrqaBOx85VIh7rwltKy3vElVEQomzSIbja+stwl7fTRiF+9UZ7rxqI7czcQ1YJjSTt8oRwuCQY
RMg9g7Cjsz2+sRdIq7vWQ3W5Yi5mufMDbtMQ9jaGkAiONA7fCkwVG1FZDzlyh9NoLVEnuvFCMHJu
9YMFEQTw0sKae5o87C3mzXNLkUJqNpLjgsunaJDVKlteFp5Kdt9b638yfv6xoIOqAF6y+HPaNNlI
Xag/gmiYqjUsrem82An8J12fDqjafd3Y8Y/9fQD/auxkpylZi6gbAvjI+ONNO3mIpSGAqUZ2YbM+
OykBTD7Ck48vc5zEdLQoZ9B8sRamXl1rviyRyfQtZCc7ao7urM5fff1hlxo86cWpWWrVzmjQmuxo
adTN2NprZCSiIOcR8h8XjvJzBx+q1f/zfSf9aLlaU22wYy99dVvDDTtM5RMTy952vLevv+xcBPnb
8hGA1gRI68m51+YUu5ZBog3On+shKE28ONhL7AE22yp4KDLIVAVsY//oC7GW/93sya2AVwWHYADN
zi27ocdq8FLuC0Vup6Z4+b994clk8dregcwMTfEuQEV6jisNNZd+W6Z73n3I+cLcPP65v62Bo5za
xVtFFPaaPxdcGTRh5VBsYpNT7v1qgepzvNB5Z5fZpyZO9uSFeAOyaFjTLuEon7d3IVNx74cXvuRC
M8HJdtxAHj9W0mCzGr516uEonZ+H268H5+zCgmYEtVH461z3ZKbLLFD5YuN4sbSMKliFq/ZGMRgC
oXOXykRft3b2iz61dvw1nyIhz7K4x/0RQd6yDcoqYuIjMNWFRs5OADxVApUMAbXz9KD2FzgmDUUj
uXrqu+v2Um3o7Obg2SGkNgygO/tkgs28r7VZMCyzZ55zy5Fp3kC/3dlFkwSDc2ESnGkN+wJ8X8jo
+Di1TlbPAheQ1K2Aw6eeq0hheMaFXDU1tRJY7Iv//QGCKCOAiAY1bJRF6Z8DVEi+QC2ncecrDpl3
pfJ1Px6+ngPnAjmQznAcokSIRNXpAnW7pvS1qXGDGecU8ktTuDH1by3yNJXf/HHTq6uMX8gLnJkT
eMAGFFeCmiFA1ye9qMXMRtmjzYHkiRM8+mF3oefORBZoIQBQz/NRAjuddWXTdItvqiCiRq4k1DOO
c0MccCnKPAoJvCT2AnnS+uu+PPtZiGZ8gnIQsh0nnwXnXtG7pkGF3ghYVruIZxfuBGdWLF5OwM5A
MWQwHZ60oDtdwvhQYjfN56e2za+g4Y/L3Ll0STrbfZ/aOf6OTzuDmmeqvK5FkBlGNezTPz0eTwMU
tpGBq8i/sEWc/SosXtsFHAy5tZNdD1gjt0daDLF8iBIvzZ/z1k9rWz5+PTzn1i5YVeGRgQ+Cn3vy
UaWTVbCtYHgyd047/44W11XI4spUFybf7/LqyaGHoihyG3CU4r2S08jdLoPAHS103+QR2Iw4rJgA
EMScLivwDxIY2mKLQ4OO2BgohnIPTfLWuBoxuhQ4xoQN0e2SWRGZbfEIzQCi1Sx/mpeWRJXT7GDl
1pGp2JXnj6B6yPlRTP216kEoMJAiIcvcS3PV8Ne66Fd6lqmNPJ/VHvpjbK2WMEYCPJ685R1qtpuK
PrlsE47Dccau/SW/n/v5KnO+L4StOtZcu9Oht3srKXWRMjp/dEjfrlVZlCszQv+euXLrdHke2T64
AvWiXuFdjHEol4lpfkKY9yuYPUAU9hnxty6OF8+1YGap0568a+XPydeDTI974knfM4ISSWhDK3Ac
7j+nrnQVzI0ZVr6dZZEY4MBUdwGOzlxCukw6AVYN3TWapxkRKwbgwFQ89Mo/8gR2ZVntIC5bdbA2
Bku5yrzvRV+EsD9g1lfh24WfemaVoZrjAQcFKQpebjhZzV2OLYQQHI1MGGcVOlLGFEmXTU2p/157
xr0Ji2q6o5LpbZEHOpX9onddUQ4bOIjhlR0zLwoMTiPpuu8OVRDKEwIfV/FmWlnGYyBlanBgZZHf
ejcVxAKQR9fZxqGk3UJ+c8NGd09tDF6TO5dS7WdWNb4OgloPsYwHZeufA9HyaqhzNuBgKV5Vvim6
28l8fN2DJ00gL3JUGeDpSPQibCKnY61Q4l1Ei+0QcvOVYxskqKpU5OOlzBt0dicXg9OmnJPkm0+N
6pdu8iNgUGKTKxEhCnDiwUbBsw1xJXFaL2pa99Ge7CYduHxpRoK8hN8efDu8AgfouQ3MW9j1+7FV
KEjn5tvodTqyWDimE/7xGYUJR0d+nunIDkY3YfAMsCOAwYhiXLuygh8VBoyIUniDnSIQq6mfvzfh
tNzNc5cjaat2dd2vm66BnojubIGLX+cTMGtGT0IsWepIhyALNdPsQrBgQ66fLXelt8QBqzdwqz6P
/ahfZr/9UbLBRFk/bBYnvyp4nzQmu26qbh/2+bYLGWyfPYUqnuvVpGY4Uat6TVqZdPX8nDnudlIs
IfO0zhfYyIsiX3u1nta0MTfLyPckH7ZZNfwwNE9hM0wyGN87XW0yNiU1lMJWoVaz6UGn8Hs44pFT
4igi5HzacIULWJOpTW0pNCZvCH1nKlvVbd1G2Rw+8IzsOOwt8JPMIoJL9qVkfNsK/gg3+Jaz5g2W
7y3S23HTlI+WGq7l3K67RkLGOz5nxDzmFj0spDeRMwc3feDtMtc3CMhpOut2L0R7gL1lAw8Gj/ox
gw4jWBO4izyUQOI8dFd+IGLjHZ0ufpOOgxsHDsUhrflzV2YrZsZHaPJfZw4frUNZBJHKxtVyPbhu
sgz8V1ZWW5sVDzTE/12Ja/xtUGscF67faqsWtpNLcZi4G4Ud3BHSdEjbcCeeKxtdFTjxmHsrpZvr
ZhyTYeyTpbN/Fqx/1iVAHGXRXNdBEPcNv66H7t6e+yd7qLdGeGsh84Qb2JPzTq8bOr9bRm0L7t3C
Oc8jw+EzLGF07EZ17VpWwuD3SEroGyJWDu/Qd8MU67+G3I77kl4bx91kHB3uNB9Bn901pXAiwZen
qsGx5cw+UEY2KEy+ar7Xhc0SHiJpZTlDC8egpFEg3bvcUnA4S/hnMTMCmAD9ZmUrfV2XRexIsZ1l
fY2zagNay0/i1BNUioPcIDWxpDiB33ynvB5dEV71OujvnTnv4PEn6r6jfDl0Nuc7BQs8uFxyTHo2
x2YonAQR1nfOcnKPodlwmrtxRvOkgdkOdl+6s1rfXtXBsereTzB0NCuN9E9C+mLtVc6PcpzKOO8C
pIrnFWyhznVTA4IV2NBtwBqNtMUddYO3GRiC2BnCG+jxYaae8NhvT1GILN6II1VcwBCz8KC4Uta8
6/3KXsFR+F00+nEawQoAEYImbliLLYJ5teoteOUySuDjfgoDwMYmGeekc2G+88m69Ocnk1dxhr8T
TaVfxrT1YkCCICZ+VDOsuY0lEx3OyQgt9cz07liFT9yhT/0q2CL1ex0gWpKs/JnTfmsdTfmFyw/V
ouKZ0bVnz6DuoIBde3O1R6/MieyDEX1UrxuYITFZi7QACQ2nUrnJJ/sJi6eIoGJKGXAIPh3uR0RC
kmQfDRYUXPYFqFPkGmWOpIMbJm9FWubde1X/xAS/llmbdMAFLabFXc/AGjmDTgBH8QSOjn80p+oZ
5ifAbRa68vF2Jyz04W6UAmOl8kj53UF5OEfH24KQBy70lYSf0NM5iwgzGye8sw17BBXhOyv8b17R
fABq8KNe2KOfuz8n3ZYJ9Ge3slM7XmNvsufBie3wvgnBiOso7EdHQkTj87UIwN0A1GwThP02N826
mNARBQNvqLkTQFohU9E/FU2zV5VeeZn12FnWwRVyMzfdkwrUfuLNvafHX8Tq3xx7SEe3eqUwTXKZ
rWH8SVtUjfFccbFj3bjGPQAIDriQmHEfsIutB41Ksi7pYRTAXEx9eYtfDyhSfh26fiqsesdp+N2R
9CWc8ntfuBq+wfaXnzsLokg7j+nYLnGRO6CvSR4PgUjMnJcwysoXModr0Vp1NGoKMtHkgoVBMvzH
RW2lC7E+Ja+F9h85BMIV7GzLAgfVHGoBOdT4pkaj0kb2MLz1KB2EZbfp9QI3M6AFQ5VU5l71epNX
VR4j0f6AVItDxgffltiEcuSHS4B+dJMQvxeRgNIwzOpEhF255kOzo0TtYOIqklrCUNW5LiBNnrPD
ZpNOAuQ7HkKmaiAxGDIDyWq5VgyndQbWoPF8ODeqx6O0aYE3dJK3tgDBggc/LNGkPqx/fvaTtw+D
cW5JafZeXlwPGsdsi9tK6RRrt6CwpargnSPWDxUGoYTOLWpGO/XIUEY0tOCvZyqt1PwIoTC86Hq6
giqjBekOtLLBRhwmdFxOxRVnWQxh3M4uxU9Dp+sGcLXYavoqVt6A405N3ws4eBPhhdBczjuIV5+E
NN9a9eb4S7+qJqSdNYXfXDm3jF47tfsN996kNXo4wGq0HxDeGjPRJA8WgnJ1Ha59UvAkyMVblz03
PAThD+DCGr7vElQDTzwXoB6s2rFXyL/CJxyA9rWA5VV7rJFxFcjxA0QmqCyBIRC46zQ74Jayb0Xg
X3W1fS9DhVCJtgpuDyGE2Qkc4wB8Df2+Wqp9NnvqfrSBZRhIAbfn0FR96vb+L1AAoCgeM/cWztF5
X+e9fqkmI78Pcnixs+CJShLEjhY0Us6IUkVzE4ps1xgIkY0HZ3StUQbyYPqveX3PCSR/HD73JC+h
Bezy+gGOKFDiqAX7feCmMwlvhQd2RC0huhO3lhEH2c3XHW/cVbEMm9pFLi6AwVcX1UbjrAA2EljL
MocbZA4Wd922ymD4q/XE/Bp5KLeJTOcdulA+hvZyh4yuSrxu+TbAkYlao55QiikwIXFVAvAk2Pq6
fheY6E653AHd8EsyViSynKckaxH0L/6k4aQs9i1QWMlQd9e+gSdR2yFc+RIEMM6O/u89BKkp2AAa
7sZ+77n2BrZGP4GncStQEC99ei9t8Vwa+9vAnXv/iKEYrBeP8DxWWegk0zylMzShcQfPfFOZX2Mj
MS3Z3maWgZ9W41Ini70Z2yYOgO5sF4WDh88HaDwAJOs8CLWL+5A531FwJUnIWkwlXL3KPlgzfz5e
Qpph1wj4k0eA4zQdd1q6jz2WxEy8VWHV3+RkW5F2J9x7soNz3NqHqiBR0XTvwDlu6g6n2QB+AcIn
lubCX1nl/E5mGsJ3SefEtYrizpsBA9HY84Mh2/u2ubFyL9U+RKC0h6u8oauFaugbLViInJHa6Jnw
ppjG7/PR5NkPzZPNTFyq8KoeTFrhWZIr9Ju1aufpkVfi2nZseHAVMEMwEAABg/3I7axotLi1Gf1y
41mVeuS68hLA6nD9UjQBCDNLCHx6CFgtEWtLvoZ19dZhtUQ5QXm/XTZEmx2C8yQnvwSDncQ21q6r
JpA3ZaQYCGutbdJewYitpjJMvHAAxckwwHyqvcU3ZPLspKMFXeXVAmNpPvwC+Q4xAZs2VlkskVXW
qwyOqUjO2Z07g75nT94znXDQNdj8Sj0/cdhrFWmeaNaurWP40EAiNtsF4mxZAGLTVAGs4/12RNLG
Xmazotn0MtX+yrPgbDYLmKbNlQcvRFRmyLj1AQrqOVy0tptmvU6ZZ/UrZY550+C5Uu1NHzJMPYde
52BDFNOSo35NEG9qd1uM7U47sGoTA5Rs4XzD0f7SwIbvWDwGMraOBqf40BAwgYMpVlBJrNxJgSdi
XxFvhn9b7FtrudW63IjW28Bq/8wwZlnexnTpvsF9ySPUmmORhcliVbj7j6iNtnZCsX8vLsUOwO9g
ELeiafaWaDlCakLHAeypFq+gao5AaL75jfvd79ltPSEKq6sFIEdEa11tbr2CbaqZbEdZJLScP3j7
geWzswKaFsSKFk5+NBZfEB/TdCTjJvMl5GnezraqDVGNTlTxsy4cEjV1t1JttuZhdUUb9egxrAtP
2gl+YyrsZoXJm7aFedak4iDpmXVFnW8NLd+KTtMY1679MHrfZj9Illzf16LFNdax7spqvA27OkVu
4D0fg+vWZ9cUhAvaNkUqjFZXVDqAqSyI9YurQjVRS2DBc4Znp/0wjQNgBEhVdmdf8U5s4NsB7sa+
49W0Lj1+nQ1CIe/Vk8gjKin8AEQEWRyGqlx3GbMj3HNfA81/lRiaAWEHkrRsNc3BTzRc/rDgJ3Bo
FZcZtkFhNfCtWmSKlnbcE262djHFPitXMBCmTsA3iOeQfZr9a6/r77nuhqR21KPW1U3P2nfo9avY
OO1NnSEn3E72s5YVoMfkIEp1ZVsTRlOAk2KbD6cLXgZBY3a8f0nM7yjzltuxVsi7VLBoh0FZrGzh
/1ws5wrUnINj4U9ObXbl1hOmUpHvhOVfL43c93RKVej+sGbupQvRh8UNH0jrPNMcdzLC9KvvVFeF
HcL87QJTipxhF6AqPT7pQdkxE+LAQ7gxmwCIAubcjXDfR3OV7fhCnwOhX4T6mHB+VQvYQCNPl6FG
9i/YKfylqcFF6dj1bpjYOEkRPoG5FrJVGDYvYSuRa8iHNV6ngQEel+KeM/j9/asKhdDYJsZPoDm7
c4NwN+Tqw57p3pDhw/f0XTHQX7MLVSt4lYQAq8KQw8y8g1cVSGgFw8vs4vBRWE2qDg4F8zCdABpp
Jo2VZMejjXiq6lfIKD77pc0OWTmKLbChcT4Wd4NU3ymr1pR5qcWQgaggeIEkacSNxLnr51CCP0V5
7GLZAKrGZ4BoAntFja63WJfbzJB7GKBoNLvez9Fzf7WsSbQiKfzPT8WYgZrmTIeslyC+diLtkG8w
vtwHpBgToFt+OmOwn7VBMkIiq9PpMWYM/ysYOxlPrb+CICNhoNg5Y7UNKhyrOWhaOCyvDU6TPV8c
4OXsEpoi/y4Qs51m5XALCPTORrwaTArXpvrnApoCOLZuC3qIPcfBhMMn96dESHxroeUWmNhbyVBm
GnBdLBCSK1HvWFa9B0W3BhD2XjbjI8Z8i/j4AI/qR0U3JNOxR9urZvHuS2LHnSDf6DCvCiV7VOdF
OiM3AAVml075eI+SXTL7xUOtzC6wHCfl2eIkSpcYDf/VVUC4BH1erj1u3dfZhO0FHJMCcwCg0mUQ
N8gvx5p0HSJ8sbHAg4p7h98Nc/BWZw2IgiosNhCAQsZB33ju3gWDQYpKHZkbM471wByloXULtnDN
7M2wdIepB5yhMOaxX8Cwqwxf7vwcOU0/c17BNcD5xu5YM893cLftocisYi6bOHSqpLbHN9CoVwB9
QtISWuBU5Ics1zgGpnoNBMrOEfktajQPx+PAzcpksqcuIeHyMBuQPBZTv45TjT20rro7yLQHdmfR
fA1LIoBwpFwNHCjRjnfPXu1SRKTimREQemCDcDedTfed9O7r3it2qmHsTnEcQkNuZuRagHNr3A6e
itEfk5yPa+voDBelv5/yqgTKqMQZia3gNqxnnkzEL8Umk+XBqhW+vgT1BHfC9Hfq9N/U/dt/ZcT/
BY7/DPT8zPf8/xMU+kMMuNXOeKKxFPw/r44ciZ+QEH3KHv+NEfqfRxD+Ijf8/i/8m9oQ/BcjeH0G
IiQCKgLsp/+hNnj/hbIU3tZAMQclI1QSkcb+D7XhiAeF5gZP1hw1rDAC/w+1wcHzKbCwIq9/zH6j
evu/Yvr/rmF/rmngispQ9iNQGBM4B49Y08/lOKgk5XKUOADA7KAgx95mUG6jOp9wh82XI18LV3vf
eXRJCsU4AIEtjujG89b+4L4EZEKYPD307rJepvwnWPmX6tSnPxDpcohm4IWjUFV5qFCe5PqrKQeK
AAhrwFYgVaxc0ON9DrQ1DMrNDv9AY0EtRILWHKzGTO0KUf1QvBkeQM+at6KskcrMijxps9ndISzF
KYA/shWd+vVpzP896/94HgED+bk8hB8IrBIwGMw+6gUw5n92ZUOO3A0mEcSFpnsTuf+2FLM5CE+p
ddEPwEbk/d3cWUsidOC9LBlhe+TJZOxOuFBhB6Ubu8BusAzuFsPCsRs1G3damhVqTVBm5tOGdm+Z
MvQO74ipe+10j3nn4No0BGMFPYcq10i3fZdOiYvMkG2VLKi3zooS2hWko28C9UpQ2Ho0stKpT+qD
D7/yPhs8K5UOGDVJ2/co0FtsBeaNSQigoDtAgH5ZOhhuQX5sAc0LYBqxgBl9sMD1iWSzpDoL+zs9
VMPq6/78XdP+NDWP/QnpBRT+WDnAI56O/GLRztZI+0UdUKLTgLpbXXdzEgrLpDX8SAj+w20lsy2u
2fZV2bPHGSC5TQV8aZxV3nznB8Prhd/09zFG/Q8VsMBzCd5lPr5h+Xm5oCpkj/BHAW4iXXM79ZaB
KXR57syirydNrAM3SX48Ice6+7XIGgyzZpzfW0FexGCTC9Xt4zPQJ1POxVYDWDBeJYZQ9bTu3CN/
MgC/BwwszsqVr4vi0HrVlE429M5Eizdt3OUWvAIk6kDBspC2avW6NNxFQCW7NwrmyN6pwcFqa7YV
jLwF0xS+upVQ0TiIH1nnenttcNoHeI0haRckJ2xaF9sB6e+V3YLaOXWq2XOnLv91ivw/ASynLksM
P7LYAbzMeAkFG9Ap64XLHnhJhISRgtHPDXoKKCMsx2ORfxcLQahtxg1vh/kpyL65k1XvJ6gyU+5o
P24F65OvR/5EPvX714C+hqeBAwq/SXCyDYEd6QmhbLQftjyDfRshIdbo7VyT9ta1q9vQAMr5dZt/
2/tsvLPpg/AKszWYAhjoP2fbPC5Vhc0G8angTxarsZk48licdbEU9TwsGEUXBdyyzKIRNZGHYelx
S6NOmZbNKwNu46oBavpOuvYrtYsM5PcFeFMvcC/IEn6XQz+vVfxSigUBFyGYDkC7nOi9+GyXHLII
Ec3Mecnr0o4kAIQHG5GT4jYqVqSz1FqC9fLkgvhg8jC79yad7apheLNItYCw5U5IHdIXvEeCf581
9YJUP1aUap3d0I0oV7X9fTAOBlu82vU6rG8MqGihIeqatTkkc9oWuBrIS1o2VM1PlhkyLQTiV3jK
cEweD+0/xwHRfmlqB49BNH0dbi3qryft9LeNVtZelxkEdLP/mLWUPyjc1K4CKzuKo7ufBArku+P/
z3SleMg5tfbCF0WSO6W1mooOkoley1uSzckgHQTLwvs5zED2QtqLMpadLWnbj0BUjsHdwPpgFVri
NQsF31he9T5loPCNgb9eYK4Dets8hcTmaXXVGxRvWn8ON+7AodygANxkIUF9z/f5Q5s51wBX+xuV
UZE6dMK5yWrA5Ih8+31y1R7wc219sNpMXB2vH9AA1PZ2RDLvsWUHO8ydpwY5kBHA0YNoBxL93uP6
DLVMJI4XmLynetOpadwF3oSTqYNlF4/1dFtpevagZrwBZPEwbQje6whl6LwQggcVar/E0yD/Tdh5
LUmKbFn0izBDg7+G1pGRojKzXrBSjZYOOPD1syDv3Jnpazb9gkV0WXUREbj7OftsUbbP7JrTPQmq
4wBme6hKHMDZCcpb1enlzTNHuuCMHa/v9R2VvAcONTSHxBlAaVUUXsOiQz3cKPIR+MePpk08Rhvf
O07uo6b88FqZz8JoLez42BDjKq12ZYOBcWUF9hEiebTFbTG59fRQWz/Wy10/P3zDfHEmXE/9lKbf
9PoVNrj6ZQxzV+4MW6tOLb3IwdbsEfA9UOdqND801wrOZh5pZ1G4+g69EKJEp2E8N1/qiTGTFlDQ
DDVW6YkYNkNV6H8oyk6F8ztMw++l2ZaPHK+Zc+4GgAVpDUQbEMvQ137xzWy6u+xC/eib7AAmAVDX
CE0li63dpK39p8QM8RM9A63M1OI6B+aV6KV2Dqts4vfmVTnSxBRd+WiTT6lE/ipN1W2/NhjHyAmU
ib3mUYxefXBK6ayUY25ivzY+Qj8aVm7RTI/Wbm1+ckghaVWYpzYW1tHrwSU8+EFrbcx+N4XdPAAY
MAfO9rjRRy9Zaed3oTWHILCO5lT3n/jgxCtLtNjc6LI+J11fXUCmf1al5f7Oi3qbpdp1WQhozMPn
mfVRlukZFHHaDzzCrQGuoS+FkO3FHlis5+xMTTkHZjNvSejkG3MgA6d0SZpwEn0XhcETDpRuSvZS
rE5pGTjnVFFV+HhibqWoVm2tz/2pb148XBN3hV2kR7NhNkG81bSmWGVXm2u45a/W5Og9NHKvDkYY
ucc68dyzBvMiFn1y6SrABuxMmITr00cYNdOp0VpsqTIeX0wVw9NUO93WEiGS4dr7rPTRIe3iCFaf
XvL5Ms6TW5wO3UsYFHvZ2s7L8m8D9rmX3OxrnmFGTlom8UQvXUIrrHHaBenwx/Dt6jP1QdtxVJ3N
wwrm8vMr3ZHudvlbhdE458Qq3ZMS7Z8YLGUThFq5jVWCFXMJ1AMSFByWioG41GIlkV++9IxSckNN
ewym0iuUSPpRIM+d7ZaQ0vKYHcWAjdYzRgRgzV/T3spfhvgezgJpK+2d8/IJwq57EbLbNYWvrrnW
o/ghcxovWljDkxNE34ogBmYujWFrmd0v8pGilewbuU85Vq5VPZ27wmkuk1kwSrRTGFVh5h/h4UkG
JBD/tOhheYzwyiL/GZaO/S6q8bMO46Mtm/Gpk5j045TYb3qA5whUAUrnpE74lN1EoGfYkmIYnARt
soljPXkOW2rPTpQHklWmA5abwZkMnO4Q/AqzwT1WceXdJ6yyg6rWz1mifYcXqNaD4RWbXiXDPR2x
6VYETgUDITFeyDyOwCNMggenoOsy1OfySuaR+uaM/YcRHwGjp2vdknjAGD9Yfx2PfiHdQxtKYxt5
RbxzwSyZI8N1taz0rdJjAJiWnAdnZMButs7eiiEKJJ5Z70gHLA+6gwlRVfbBuZkvnlGOmybWCZNy
XLw4aZKhYnIwWcPP2LGHfVhp9gsBEVu7t8WRZeOc4xoTbKuyUGUsB3wanmar3BOtUYEjqFNvtaxL
11UyiKsFOWQlhyLeG221N1NU6Hqc/lXnU3UKE8IEjNiIb3oZyE06g8da/41oDPMYJso8hSmoi8QT
9dmuGYmpzmq+BV76M5Bs5dj0rkvyufBFLyqMZBWswaqJXgyNJJVhOMkUt2R3IHjLOTUTIyaRB8Yu
sq3xe6zdh07dgrJ7amTOIjdltPdsfYASMw0Y6DF2XXqeSDMks1Q6LuGGHXCKvk5jTz1JxnZGYsib
qcdqAzXMP/StfyDcIf1Mc+2mEO3aiVVgRd6DR2vWzdH75hFxom7wuy93XTaKi+2cR90IttUkqo0I
en8nKgWlUQ05JCVr2IhcjLvkxILoniAcjU8ThdPO18tD4hcCvA8jUMIpohMOhdmu9YNT6LXWc0Wf
tMlCogzGpFT7zs/WXVsdIm9YO2lPMsV8URYTqKINGN9EWbSfzHyAqVBFFwMy39qbnT+h7V8zHZ9F
J42JHHAadT0hKpGXar4gZEvXvjcMO5IL5LMTChgA7SFOdrnWRBuJI/4b6U3+AQ38HRNSKjtRG3uc
ShETdiJ8S5lQQxO4AbSS6laKu0pkf+fevJ1sq+nFiOI7OTeHHgTcKOEVoOcngWj+iuTgwo3ypvQS
1SK9NIzroBpO5zrMU0xD7C3WFtGLo7RiNWGCeiwTl8AepbW7yic2y6mYzXKiv/p1QMxXk2W7xKgg
o45Wc9EjNzmm5C8Nzsi72m8uTej8gq6W35Dpwbzt7BepynBTqbF5TFr4VheeXFciN56r1lPQxoz0
kLsFbspFZ0vIaI2xyuqBKo/pcGKl5dmc/7eIM4110rXtXg1SO0mHv1HlQc3HI3tOssuuhyjozmni
l+8s6J1bdvlzEOuvArnAvQmwcy0tOe82SfjIY4vnILHe/FQZ26x6HgY3RcfpvXRhlG+WbqDPOlxn
QyTsmHCrJzUnllDFTJA8umTbDfX0LTfMPa7q+/iOKdL0u/eppkrvRG1DwRuOWBpARNiQidU8rAJa
7wx49HbGMeAHlD+1e8PLvLgHU/9qRH28jZIoPDhCyCfTuodwHjRgppvrSs47Z8y3FUkzm6kP1gaI
ycWoA7Wj2w1WXRu3z5MMNNafIofFnj5wgf7te1qxMxvB09TjIb7v3camB502fZ1BW0pZuvASzbcp
GxgP5fEbSR4f1iCefVUUr3I+jWTEyKdd+VKMz4RSEW8WY4lr6tnsBh2Yxy7k5/r/27m/23agSqBD
0u3ZMdDDdHExcPhf1Hfhgl9YRJqw3cUn7CnNPUkT7TNdXrTJtOG7RZTdOdL8U11Hyab3SaigYJT3
5YL0BL9pO3zIrvm5fOFRbFqnunKdI7PEfZJN/wB2/I1DzO0iBrB0gugtVMLm3/EsU9V6FjA7oJUj
xCCzRXg1pzg4yNyTDLWCm927PZy/KiQ1axz+Qa/0d/WICb+XZouAYRskFBnX35BJRRzPgAfqBGOV
CmYa2JnXowaQ4QuFxU9ZtFBR+XaIz6q3dqGJtaMHyT+4Cfxd0s1dYMIFBukgnELG/3cnLr/yIkHs
GFyHqvXXqoqjHUF4/To2umZd6XpzIF6CdITSD89JLOTN63a1v48Yg5gChmDvGdOh810JWWc0N9EY
0cjCL7oFSfxPnrWLMvr/dOGopsGRuec5r978+82GjN37NsHvOzZyWgR43hg/r6ah7M946fbnKUqf
azOwINyH/duAsUQ2mdb7XGtd0iKMYRnk42opZdm4o82kbLky83Q4itYWe58QhLUt1XhSVf9bxTJ/
wTmArqoPyB6RuvOJNI6jmjxTzKq1nR/BWf3/19B/gILzU+Hwk+B749ue4c0A3f9aQ1iS0kzYHpkR
jWGQGZAgU4AjuYr7xH80fgYwshwOySRMmLWCYacF2YmZ/Dry3fr3NGJK3KNJ/geBzn/AVfONoQmA
U4W2E3fEv93YJEaTZCpG+A1I2aXNjUtpdsUtVDN3JYxfmKH/6rBw3mpYDm6gW9nHriUZIvfs8Kp7
1j+ZegDi/w21IPALJQ/6fptBqm5bf8NkwqgsSIE02NUSCVW+3H9hDGJtkrC7cYZAnWqjk/vQlvpn
65MTIrz+RRIVeGQmXEDRgYgeAsDpFcm3ZgZNNpJMl4QDdxt2hXKyYp7EG1eB13yWOV2D65q5Ap0T
3yLcN9KOgTdU2+nJDco/sXTTEyLHF+aF8o6Fak48H+2T+70Ph/JGmOLMbZgrBEezD7UPt6qNDfeW
RGlyWJ7JpdHye03ShvJgTmGEldkMLn3VxLFvxPs41pqH14pPvtvnrAWWLY1A0Wue/aLlo8Sx/Zq6
4r4gDWgesodJXML2C92eigjillYZr6HSR+IsFYXqfI+D4fxsBkbBFkkTb3GREq8IIzEohH4J/B5W
S73TDWnfzPlSmnTV/+pF+8g6UrQ5c34KlK2hBcBuBqgCCEPgWMVusKpcb/hlF39JurI/CiXoSi8E
ZGWRx+cSi95777OQUbwdMyajxzFx8ne+dJv+K0719nn5KLomDr0PNd/FVGFPAAmmiZEDjdpyqrPf
iurZ6oO/4MVBcnGC8ljAPFwpodfPeqYD8/eOy2HjRbvMNgLcxpLPmrboT2sZaz31cIEdc3ttJybe
dr5C7yOaZzerxx/2CB2E0lS8B+TTrsMmH16VaOTGGIr2MeYb4j/InAG+31phM36EI0xWczDSnT65
ROzMz9A4wP4M55rc8ItXdMq/oYrWRNfooEWsb5PCn4qhayCLUQR1nvLWpacuFsTPK6zIs5VF9dkj
yTfXhievzYaLGektMx7RXNqWRCyW3MDYnIyzuQBIUy9/ZRD09dh4GrP7prDeZhz8UrtZtdLdgTCW
SHxPGaxLx/glKoN839bWL0OJieeUW+rUxIPNaMJFemTG6PEmlrE7qqPdJLfCkc2DoOAVkWVQiUbH
3tQEhwZ+ZO2E2RosEgDttV03v6AYmm99MYW3f79r8RCDLyqrtSaEeJJjT4PYD943X3YsDOTI8Wgk
h+Uf0WHEEv1Wtjyo4yOVutrCy/jjasSnpEEcnp3Bel46d0XTe4psYoDI9Wo21dRpCKUye2fb5Q9h
TsUmNhJtH1g90cCRro5RDdFz6pzp3uRGuPnaXKfSj7eYdrynaL3Pox8de6WFl5zKB1s+lbEAoV+w
PqF/O5Oz7Yugf3cqdRtSu3kKkiJZq8T8nTP3e8EtrTtAwgq39A37rM2cl7wPODeE8ZvU7Vcaf/sW
Jlz0Mn53Q2e4OCQpjMaoPwdaL4+90TG1MppwG2tVfJnS7EqQ8/DUqFTsPNFw9Bpu9Ir2RZ69At8V
hBOmPMeBCx8rnU6D3emXyfY+//Uk1F53mxxDQLHhDI8RtRRm6p8h4DHvJ7vFqpxLKVR31DX9img/
f+LUyZkBKKjaScfiwbcFYhQM9k7P2ucolD3+7ShRJ1s9hi4sr8tFIsa7hrTLjArJwtHdPH5BBpnn
bv8yjETfRjZxFihUypuWg+BasnLgIId/5Z03XBkhmkfD3zk0n0gC6Mz9ifHLUia5LduEGvy9iyfw
TochuFvuPp/016Qu88PyrvBvaSBIDuHMDPpj0sxxHiZ55b4ZnCoYX5tlq51UILdMvMLjBE536j2V
7SYX7NV3b5k1jNSqurFrHGi7S3tMGOOq7Xy5/tqt55BJu7Dqp6hFwNRJE04WX6T0fW0v+LVXtWVN
F0vP94T/nuO5Mqoj/6E7iX3CuEaxeBDuVGMN7Y8BpJ7aE9sWjjmF1Vx9nVynts1rEvdKOKCjO+4p
lUi/sdMbQj2We+j8cKbWfEvaIL9h4/qDnO3o3OgW6TwYA11N1sjVMjQXbTJWkeNYB+csmIKz03TG
Nhk6ixzGqjxGdlMcWieVawuMZGPKsLpEqSM3bdGNhywbnE2DodVOk/G44blOnovSow1ZipGlUp/R
nDiztKekJTSZ8VL1WXnsaVPTETpCwszZR8dE6i0roW5hp7TU1MwHrBfkiIiEonpfe05xQgt/HvG3
I4AErGYcuoOWDPpWK6NqpfXpDx18ezvIQkOolX5zVGCSJAXhtvDQUNWhm20KpqpnIPf7UiRFKjEO
sVmbB6kIyDOn6WIrO93bnLG7sKr8h9VVcLpq9cuiW3+UodFuG3fmxWaZRXJcoD9MIMBdn+X1RWRJ
tl46TCvX041g+JmNfvZLGxukHeUQHhZkQ1pRhzMhJ6eoug/TVdPKc6pm0yZW/97rH2E93AYZoano
859+Go1/suF17PvXAob5Dy2Zbl3xu6gYAeo1GXTQTdkkrJoBOJZw8rMdR4oRQxZPjSf3TuGm8Oz0
mbY0K2NMS3y4SPfHA34LwbNZ5dW6CmNzOoy1i/M+d9Xxuc8GNs1RmCElDbXmQrNRnhOTYLNA6b88
O/NP0iINUtK4ldKcGcB9d+5jPTx7eAjTrntbokXDl7F1SKMR/fRZJOFriHALLxpIsVa/Z+YA60sE
PmlUaFhEf+icOP4J+fegs1YeIwcxx0Ql6102n2Nm1rf7vEYqnfSfQerE77olj6POIJLcG+Os2aF3
UPQyawhPEaktdo9MzybtsFY/JrZCgFUj2puFo2friakMSmwgbkM+loGOXUTHzI9Ptex7OL5lOq4s
aB7rtikpJ0TNQEjZf2V9em3NiXOeceMur4LQWJnDRIypKi+Qw8qbdJP8GJMa2R1ZDvlpadGaCNef
kkp4B4cAp/cQP6mlCQr1cj0S//SmUayuImOI7mPmN/eitc/8wnulpvI9LsPooliYKxmaGAq6Y/rc
BeJ9yNL+c8zTaG0DCr+aHvIkqxzeHB18zK5F9AIbun7U7l7T/goNPeOUpiBlWOoRum11p0kv1cFo
42qzQCZJ9s2DjrbqR6/6zCpprvLCKE6tJMuCfGukRM4YPRUBcjDRlNMaxVZw7PMOIppxVhkROdM8
GsvLAfFZlzm7dN5MuvnWOtEC1GXv2mBnp85RwzWKw2vjaeWr6SAr6VX9mQNAL/M3wxrDjTu5JfLO
2kf416tjESVsLikamn1aA36QTPk5UTTsqNIgoePatU/mqqbqeLL0rv4Hj1gbgfN/dhN0EjZTMpqv
OZb4/zZepp2njW20OqFAJeWrY9rD3B9SYKXSPmoLxtU33bTXcH45u8TUu/5I1GcVjuerHJzupwYo
/m3qpmGlPHi8TZ7bNxUN+kV5H3pia+tR5uGPVi+2+EQYgzFdBkSj9QY3GaSrRFiGmIme/VyPj0Dj
yPl9l8i0+W1m9v/6A7pTbISN9ltXTyENiJEf3SgwL3ZXa7sWc9a7l1OKxq2ZMnXI61Ups9dqIN4T
pVnxqmoBLxo5jG55K1LdvasxX4B1R1icaC6Ey4SKnqe+jaXon8wc1beyg+rFxWw99ro/gZPOVA8q
VDuz6odFGO3M79lNWlte/+cS5wksq1EnPXGGuCwxqV3bCa09EqzsFUe7G71fQhlQikfM2VLIp6S2
6mvp+fZb3ZF6k2bjPuwx8Vy6Ovx7xUEfIeSnU0x6pzGcEYGlxwW1KfhEccj+PYkJCrgr/XXldcZr
iWnQHsuxJyNCQrk8hELp5rrpQdEKN/+RpzK4LRfCyOU11tRK6XgB6BnY1f98PUyxfvi1ag7LDuDU
0aWmPD/m8EvTXozfHT9xj/lMRHDDEXkx4vi2kq8igsAOzVL75TR6s/LMoHyUvTOczQI5gEbs+kxa
zg8LlMdUCqR/uOZ5E5+r1vozVt30NEbJr1RxRHW2md09MURfYyHw8BuTvrnxHr5BRY/WoVN/YQTT
oLu3KOkeJaLprRJVvmGVNZfAa5qT1wwHx7r0ma19l72H4jZLg409krSI1v3VSzzxrXBi+KJ+ddRL
hsOMNMFRBdRyMyHQ0U3q964ZvGukPJ6bXOD2D6h01PKYNDchmVEt88/fIZm9X+hennYjqWUIWaSR
1OsITPYq51l62Y3kGBJn+SKSygTlEOnN7/T9Mimjo95gd0A2ajcyxY90861w4JRPSdAdGSX8HCAs
nyJTyfuks3WKYtqXNrLXpO/SB+j7NILvar05vlcNLG3SFrZG3Q/04ThpG7nzq2eLXDniX7XxKPTu
q6GKlG1t4CzqnE6ZF+PywL8REzs5S1ivlnD/CDdT77g0HIsyPX7NklM1qZfKdz+meIDMFRl/ZY2l
X9ywgU+h5wdNF8JbFSgl9u0gFFoszAqa+RVDLu0wSYLuwHVD9Ke5f+7HqCeQKUlvovEPCOXTralN
8qw7GM04Wuu8UM1W6yEd2TTLxnmM8WC9O23zlrXxyPFG/KajBS+pFmjv+hB8eKn2IqJ8+t441plE
4/gtUKmBaQMddJPqh5pRy2tp0+pOVBn3QOrFkzY6GyGbtwnq1B+d8XZfjEhMDSYaJKT7fwxXW5tV
cDVLN34aBiletWYjvHyjT42ctqoNyZrVEuY2gGUMbZPouSOD5eAkhb0ZJ3GEBApODWNvC0/d2ZoN
Ih+BOcXJFVl5SH1brZUf4NPtji3BmT29diDiXZr2Lsh/7pOQXBdb+IJAqFntrbKutyAQHRYWRt5b
1IwE9x1szONPZeu5e8fGDNCbT/Gs2WXFzyx3tvwO40eaS6h/rvqWpDM7tFFYWVJSPuFi5m4XOL3z
anJOcgZJQTUvtnR8EpMzPAFLtHshgrMWJz+qoWmfEcSQllxgwJdmHdmTHfo03EDpNCez230dtrKW
+AnMTZJkjV2XV7GJVgbvxK+Kwhpq81ZaR5Im9TmhXGBGkkdPJDeFT9kwzc7biMeWt7FlN8w6UYwb
aYlmox2BZ1X7as/Pia4NSIdyO9jAH0Ws7UMrp2itn8YKgCDVx2PUeO1raTk/x7ojj9mXwUOX7bZ2
tHqrtxaR6EXVHJsCqmwpoV7oQBEB82ZHDAdwnORG4DuszSb9QJAXXhnpx8w80PZWMkcjoraWHVfv
JokTZtr52yYJ/Fs06+kGBq+vAfPwqkrelsN9ufgjI+7au3IT0bX3ZP8ahXmH6ipnZGSKdxqajHTV
uYBzLXIogwbmgw3Tfuyg96Vq2HY1U/WBEEYU5nEABhUbFxQH2sazlb7JyOOoV4HGbmgSUN8IgQ7K
MSArINp/dNlUrjnICZye2Thh+WJKrbpSqq6VFY3P6HKTEwK7VSsGHwkeJe9oRwNARhg+I+huAtOG
+6DCjelDynGT8AKBatwWup9tMZ0lMTEeAqIFp+xuRNrGkL11ouPAssItWep+hcJxchgOyixYV02Z
PpMB6m3LsEaqy+AP66VRu/UhkaaeDa0sqSLzBm7WXuxA+OsUgWHvt9MP6nc8FoT8JBub09n1/xpK
J92Gjl6dE6guwWzt/NvA5pFjD9MvHRnoKyQ3fZVe9aiKPziE51hyOzrJIk0+bMfc2QmAuN4E5wVg
GsKFCjwGa5xGw01nR/lTrYjQTWhAtaHzHoGb158msMc2rJ9rNNKbSE981gQJm32KBGUeb3QkK2/j
BCeNWe88aob/llZZsi1SbVq7ufwpjQm+h+mScmABFa3UzMe1U/0vM4vrUzuok3BSdeNUau8+pJNa
hC7B9N23pOCraWOJWFgZ5j13XKRqA3vLWh/ycaMytE+Djp+HhLi8++rPM8Z2NNVyY5OjvekdJU6j
Gb30ywpW1DN4A3TEiIRxg447na7LKxg2LMGmdc5R1J5dOrb3IZe7uotwK5FBsmNyIa7R5AbtkUxV
nGU8y3qCx7OvTDLSGdK4NzGhfndC8zaK9MOcC22KsunoFdG7VQSPKjFdNCJpszViO3nEczHsaS1R
sMJ561WrbWrhJEiFucgA0y5MBZ+Wd23t2uz58oMgV+Q2BH+jEEvQoApGNOtROei7l/doMqe7NLvv
WCLhTSLkO4dB4DE0bAUjYgjy9M13+ErafXlV14G2GYpIMVhton0w0TigsXJelE9ZoHIxnZuZEDcS
0rwplPZR9ihk8zbWApSB6Xh1ceBI43itz5/WDIvyORTR11nPOmLIMKACxMdmU1XK5/n+71HhciK7
Y7g2Sk4oBpxLeVAH0JqGYXw2Mpk/mWMGqah8UlZgoT81g4cXBN6TUb90BdrScBCQ6ObdpTEYE3ky
yk8Zx9ZBR/e7bnlITqTI5qvlGyyUS1B15Y4QNrf4SgV/2oyuJGE1D6M2YgEwpTdDw5BlIcuhP8TZ
c0xe0JtDeZh6fWPLyT8YhRGsLenpu7CJnYcnWucxmMCx3iBsOiBDHNO+CneQNVZ5GUR7MiMw5YCg
crPzaicRkW6VXmcbmzT1q9U6Jom6yQcjIvloB89ZYwkLtu4VzovVlSc98NnFpr6iNx/nVOc5H50L
lifnBHXcNp0wLtLD0N1LE/MT4dUPZet4GISOfe3fDUxwvhl+sKnbQt1Dme1dwudf1NwQkuaYcPpM
cPxs4d9roSGi8Jm8yCBeL1weZz5mU6BXyrw23oWiM87Lxaxwx7XM8eRm03jqhlspw5p6aKqg2wct
aRkLrtSZQCbxG1xWgk4QSa9cRELNKm0Le9vwZysa/ZvtaePhC7aekc6+9dpL9BceBYg1h7Q/u7Xm
Q31wfnYwT8+N4dhIv3FmM4nr7Y3sEGrPiErFPibiuzaUc14uMjF/OMqv2C3NfDyVdQbkSQ24PIBW
Dq3CHDHCiVzcanRypQ/Qu9EzSsc+JB1naKU59XPux+aBkGJna6WkcifteJuMeLwtr/xK38XUTaBh
mMItm8FyMVyAOeYm5cbw+h+JH9VX1fXq1svuU7RT9lJzWFHetM9eyvZSe+k9a9ydh/j0hMPE7y+e
ZTrQ5AdzdQLfJd+miKIRpmF1JaU37lKcjY1Vg01XU5jJbESmtokM+1dm99G5M1uEMcUPhAb2x1xa
rTtEAHgExMZGJeA/pp8k+7EJ2MGL4cNqdX+TudV097Rc7SMrV1AW+cN4REvaRzRm2KfQ8E5V/x5o
GLqU/mSelrdQnggWbgCVK5BIFC3DMz8ljgZMbHH20UBZpnRj1VDdwx5Vfp2170WUEeGLQfxBRUR8
eA5KUIQal1bP1C7JCuqPdW1AbSUsmF03DaM/rkreqlJ430XPkLqNreQs4lAu5+i5dRIE+TOfZD5W
eQtHYnmbdpF3IGl7X1vUuzaG0p+iSQ2mmbFxG7Kif0wI3YPWRT5Lr7dLzLR4qpo82onOttbLW9+y
XmLbqZD1Q/waO5phZMnRa5+EPFWzjWKbFvAJrSja5jNxxkziM/DudHNmcKeq7WKfMsXqk06ug3i0
nwdcsp4ZfX9o41Bclv8kybbZ9HA3V3GXO1833ziqPmcF0VrLZyl9p4aXrW1HUeAfEzv1p7Bb+Eno
tQlKgsEU6cM2zAWobZPTm8ETI9jFX1kQFF6DtnUfHK7r5V2cT+krALgYcBTw7HYfiYmVAZp0DwtC
5+EEQKfgAZVV0J3UZN6mcTp70nR/J7m7ddv4j2YU/bPrM7DO0ayey7w5jVYZvdR6cpBiOpAE9GdM
mwT0ZS7yYtT1a0HZwb7YGntTZ19YNu4Qm79NwWazGoG1sAjhEIlxfLhQ1BRfg8xs6p3LkMDRmbfr
Lh4/6qyutqUiNQpIb/wYbLUfnaq5qTB8dQZkjy4N+Jp2XfvMcQTEpnbs72UzNjTy2HvLhJa1ZCB0
iOuIMOqRE6PVyaIKw+GejRpWYEq1hKyl+JYhTloLkcofrtNf6rwY3zqJrY4T+Ux2zGa9FDIAfc2D
yru45z3fqyxKHBjG9rTstQgZ6FqdrN2Sk5p7OWDFvy8WQ411ZfxwulbjAAfSY/3uJ0Mn5Crr1GUQ
XrMenFh7uOQ54PJu7xaucUg5xsm2QwVq4FwcDeQ1euqkt9J9tYkHz7Bpwmx7jFYeFoXIa6q/rKh5
1RNXvpipfHK7CBolln+PuLb7Q5XXFlq12Hqq4+G5YcK8lfgmfK2AbF4VMuzqq80Ap7PCfVtb/XVy
XQtlf24/wdrE+LDwsHOI8qPNGftRDjxdU338Oktj9G9pMJZXgtQhZMsR007Tkr9IeQlhlUV6vi4N
wAnNiIZjEL7HM1PObev0MmCosi3LusbdNjMu+ciYp7aCj4E2GcecIntyYlXuVNDe23k+78bZNWsl
bPTKrTco1h5RjpuXp9XN2alxWVugpmzsw83Ipkw+GXgm5hTBuTCgklBCWcdlOOBB2tiQ/gsxpajG
oyemHRqwYlU7g/hzbbF82/h9U+/cxPMuun73lJk8o89e553Rv1J7689RUx7C0Devy8Y8eoG2xtIo
P1gQ/NAv6ZelWK1k4R0C5T8AH/HYMuP8as+9Ft8Xk9cyWSEvE088it3GJSX+/IVU6NJPH2refQbO
o2M5zmWk84LCszk0Cvx5TPIzLqIX2x7rK6178DBDo3iylFoV8NL+i6TzWm4cyYLoFyECrmBeSYCe
si2ppReETA+8K6AK5uv3UPsysdM77WhQt/JmnkS1MOhpvwUZQFZ3h6QbH+u2w9WQT/KzKvJjq9h5
56roto2rX5ayU4/OimPbuLWgUZS3RQ10H6pyPtSqL6+FDp0Hxx52Qq/zHWbevw3t7WdjXgn2JI3/
CEtskwjAdV5DPim8/TjMv+TKAun4+1/9/lCxlCsOY3buHFsKS/LM7Xe23KcxvE+TkE27i2KdVv2d
ZK++x5mcEtnHuP87P+Ue+QsLZlHZeQrrHevyyWTeahfH2P7/0n6T33+XMe6i3LvbY3HD8Mljyl+7
aK0X8823xftatCxkrFLe0SqWkUuQ7bXGvxivmM2paEJtVQVZgwT1m68ZBCzl7RKiRMMt5Df30EdF
wydOm8XCIrAXW36KjiZdRnXFVPprmc/0mB2KqfhIBkceF2oktmPmJMcevWubVAgvgE+YE738e3GN
4ilpjOBCru9hxKR5mmU/0RuMXRIVeMcr+9lUeI2KoVqjX4F+7Lr7X++jYUpvM1lui7eRYRj+yHJn
Yn3mNKrTE2MPQQhPPXI7+i8r2aMkmDj3tt19r6Vl3dMW9iUNhBkazbMvyOns1zgb2b2/Nsye2ybx
yYGUJAqbiu+HJSTHSY7Ei3IXglfJFuOKqp14CC+frdL6rsGqtq11eqrFgmYuvrS3iF0BIgkqGspe
xn5n9Nj9LdkFhWiXLIk+hGGG/GO1ZDvhSimNR7xJ1yKC9fkXM2QZuvcUFMHdwF+5OiYUTG5ZOxT8
h9DhrUSD93hqd4OMbZhZh5rbPT0hnYhXSPOwIMjYuJwUyRQuz3qZMuY/ogLC7pr9Wnd5nMMVCJ16
P4uyIuyQo0hl1bRdTArCG6PikpZ/Zh0LcFznj9KTK2kg39ssmp0HsFE2cJn9zkiKcWblgZ7Jc6IX
jPDBU3Ac67GMx9H4yz4Dn0NgH3KykMc0gXfJPRUrejhGJld3LzQiFszp1jHoo+iZKedJs8N1xlNi
N+AwwbcOlURTbKofq2O+WssXaSIOOwjAMcYbKl2t72zqsb/a9kGAfORD2cPT6oaSVQhN4lMQ9WY3
PyA3wYYZX1i1/pVz80ETQG0URlw5UA6C1EI+1N8DQLBwfoTu8J06U327ZMCRbIAkWFZ9Sod7z0za
XVJB+UlU2BxHuDIUmxvUNwnxLzOm2OM97JfsILG/oZM0dzeaaVX9Hac52Y05AkmaFz62/FIgspIy
XgHqlobbncPEt2FQUPJRlFxjpAmRzHhaC5o+tEWmp+mbkuds0G+kUbNIDKuJwbEEE5qqp8D21dXP
uAniGwJXKVmyzACiOOrr5DyIsIVREE4bv89fbjr7xavLLlJsCVJkoMDxzo0Bs8oJcHp0ITqvDkFu
rjnMOTWt9d7mc1ZBu/T6EI1Q85QxJzvcE0a2nNI+4kuagzqMHCd71Lkr97P53brBd2PAD8S24zF1
t3lcMoetq/ajnPW/b0rIQz5JYmeOm9rwWP8O/Ame5FAMkSGNz8IEsVgrbueJ/9l6tUs/em1vg54L
omLgmoblJxw8EZO6soALcbhQBBQcMgh8UeHiAffTcp/m5s0BGvgnbz6sIjzLMcRVsvrlMfXnl6pq
xsPsMcW2HA14KeB6mefGTkKsbvmeLpaLsVpUdFXLv6QECVahN5Kh2Ka2QNw0VjIEiUsanMPYE+50
bY6ADKtNaDQZzGu+4a7Q6iER6gjmw0KpIc+niav5WdpBHgL2ZBasjlMD9wzq1zOJluoSFs1+NFTP
6MRmxiZkpFbQbXlIOY3FKBONeODhtG29sruW9hQtI3UrTH7lsW8Ej06sFVZvPC9dd5nC/Jj3w4kq
UG6Zveg2pNufRv7CWGl5Mti9TMHI5AfDVfdmG6qTUx/xoyCiE1styNEPo0d+QXS74Ke10hptbuYZ
BB42XntescmDKEkXVLSa4kcE2bAjPTXANDMkTyoHidHTztb0yiI2jP5QJv4zE2C/yczuu/U8fJkT
Zhbbkw+WgthKG3pWYjgZDdimXvgRmNMtSpM/qNoq8PUnvJ0GmxSreljxGYaQU/20Yp+E9rrWP2Ef
rDs3oPwC2om7ZvVBTSICBppuWZQMqj+rTmwrz98uNA4fa+hBMZi2bqNdqqIceodQjJ8NEl8YI4tX
+Cpio1O3Okqvz3eSFUespP+GM96/F7znKwYW2CLlhXe82Xtd8V83wxH1vRzbbj/vmMrCYxgQlS16
3ce4SoiQFnsXftemm3GgOuB5vNKhi6RFqrKau5tzImKjD5NIDFQgqdyJsG84RMi/EH2ua9W2Oz/z
8JimKj2bjBgcDN3BCHDPi4QZtMmGfbPwdV3DpyxDsDOnE6xUeSXgC/l6rO55Zpl7lzfItldrY67T
j03ogjvbUEbubP+rWEpHRYkzszWaqy0w9iFK01qVWSNothyoUzJ78dh/JX7X3u4+qHiKGGrL3nXj
Bku/sZawAsbNwoarac1epKmx6U57kw66bcs2KKoJam46WpE2tmbxn6RaQ0P1023vShUnyZTvk6BP
0fpQY1MoPJHfjXewvs1t4jY8SttdEKmV7YFn1JqjhEv9Mg3WjUYJCrA4yKDxI50I9tFlvOStBrmH
eQkHDR1Kee5dCbn16X8GDX/XZGFsT3kgRf1ky53TsQ/PkmBXV5DP+tCjPfmvmXMaS9vacwIq+kbZ
Z+dyfCeed+873l8h0lds1N19GNRAJvjgMC9HVgb5wpsfcSu9myx+N+wCvxxD5BCaGF9dUQID98Rj
oT81D6tItvKztipwVlm6ycgoxl2uv5vJxnzkzJyx6rb2sNY/eYqcUYR5LILmqV6o65Ikf1GsoXoO
uIUSbK5zLu2DJ4dX3yc+40DwmJP7tXKXyKvYKbveakdeg78YCT6PinFs4sL9cTQDBjNyEmXreLbo
YImckkOWgwQIqsLRolLjn5ABic7EusOd2OxS405yDT4QVqpo0nrlr312bXPedQVXlxVRFNVOrVzh
pkY2vEW5HSHbhVvLevf4iuIHAydJXJIHEisTZg6CnrMAHALK3ixZIxAaFhtos/W27znfFnDh+3Qe
jzVADNp8ii8sWbh9jfwyJ+Endh5ce97EKxTKU18Ol1rzQB2qFOfKp8gZ4gLPl1zWvwNfvvHJf2a7
D5EYTwnGUkrr1GS6DxJcm50zp9XE83AIkiZdxo+JCWsfcJNEl+QYxRbl6IlawiR/8CgQ3iZd12/H
tG5iVvHOplkc3sqktu5wyGMJ6v90a4ooZDTx7IgHq5zODhb5P00ztDvGVMziwScWJzBPQeSY4082
ZnyqucUYsuZJHD4Ti/UBhRL9g0UJs7XJL3Sv2kziZQmCKWPfqhSUKWhz22CgLdEoGPdF0KHnt2tU
1HN5MRqWlGPBElv6LCu77hgs/o+W7bs5zTpOOjbEUk2xbeKZnAJlHyaURZKH44WId7Ig8iWh9zYq
DnJ3qacoCNVVF5Auq954E/rVdtshCh3zEdO6tXH52uOp3nU+Q0HWMkOQdnwFqOCRgoQlqHvynrBJ
uKdmetrNZfbX4sDNi/a0LMxaLhFppvfYLounTlfjphImq3qCaV1i8Ik0JKqqWXV3xnLMBwtrXVsR
LU94LjL7ZTnQYEUnIGXOAfbTJTiAdha3L4LLaV7nLp/xATRaekv6VvaeLfHHTROqkum7o6sqIT86
awDnKRdFrn4FkfuJWdykdQeNGFpuMPVXWachl52qjOeq+K5MPJitZVjkE4PdNJlexL7L3hRe9ug6
c3pR9h0riRw8NJIfJGWE/Ho4cWOivG3SpL47/zNpBnCDJg9TsfRMRiZ/2EY+3no1qsbrj7bxnXWx
oaNeV1ZsDnQbZNRGkJk4jFq/dVTQ7pHBGb1AeC0DoWosBx0sFfm8hHYFjhmwmeT4dkOIzYZz+7BA
Sfem20RdhcOZGdhwwaxODac66EnUyLFYtrXZE6JPuggu3B+6l8295VsHYhHGDouxv5n5OOCAOMh1
nvdYF/gGSAdAYlEevXEv1vxnFIt/6C1/7/agfDNaEXe4IZlwStM79ON4JHGqoqXgUdCuHqgXyNl5
yIRUnHVzKhI/4WsPZYgz+G7Azo56IXbhaDu7uVnaaHRtyPQpwmeZR7VAiJKm2iqKlw8zOaI1GX/M
LHwywcPuqtYmBiuno5P0fwEJIIQ5RAV827e24bJ3VgLgfjFAVfNFRHnRpkCMKPFZYdGX4zPFwhiG
G0dQOzx+VCF8tZkdWg43w/O/mnoI300fE9MIb3SjxMjdZVTbpJZi71apv7WFhHvggdDx0dRy1i9p
QhdELRLJLciyo4RYM8z2edoMjVnuS+PsjQADSycPtw3E70agisPD3HjeGjuJN24gwUInNhM6X/Hg
2UuDwoxFya31fuItpugkjBsZZDv4w9mW3NsJoF0FH64dtkBrHlofm0k/eac8dFdGtBY4MTE0Pb+l
mVtuwjrT1K/KUwZuJK67+TMc7H7TF6Hc5+E/Bq1sX8/+A5I/DXKatUm7TBt4q7AyAuth4KG8D9ik
owYbcSf0iZf7mpX+tBUqeaQE4y2vpBlBWhFRNsKN5+AIkimDPrViEOojcidgA5Tz0wVoF0uA952V
13bGwoS4VqAngpYlagO8MJXDDhRsEq9SeEwdgeZdOZal+Sqr/ECkgErhpnS2owd/QHf4HDfVgAkF
E2AZ5Va5zV285hPp32gs5YeTEXBiIXrvEqDbYy7t8Qjj3kC+twO+jzho0354awh67rio4LApEPwI
4scDLmNjgVrqJmqrRy6qKqjZGPI/yP3Nn5mIRgsFB5CqV4EcHNujm0D3mifrjndwPeilx6cQvggm
v6N06mjyky9/UMcOFk/MxlhsJ7zQN88mK5+qxbhZGbDQA/41QE84j2wF8WX8aMdxIxTwdGervT01
9l56dkTDd7pt15nLPuEZcvwL0u91GNJzXy9jbNJ8/tAvl94g9ze4GbfNsUx5pAEgSM3GuYxD08SO
7P61Y/NI0azm+cDyxG/e8fYV+y5f31ueLbxm3sYrvJuZmbfNHjgz0pSPrHwyhL1GOdc5jkKega65
IH1me2BM3Pd9x40Jxu0c3z0o7MHXUc/Z7obg2ua1dV7WG63/jP8wOHgK+jKlsGskKQ7bDrNEx/4s
bavj+Y80ywNiRDXx7vJ1nLZj10zndNW7wpyeEzsIL1QwvjqrWGJpPFpG9rH4zqPf6BURMit3yVBQ
ZrHyGuUOVNnVBSuK0QSTOZ6v3v0ubTE9dob3gr3PORurfjbl3xxWO1Y2qoAWqPtSalboRrILmMPA
QYPhnRSd05ml6b2D44o5U/BIcFnYL3ezMuo70Zgookt/UlbhA480szh0HTSy4k1i9qW4g8Gsmrm1
9dhCdhImIr9UdgDCdlfNGf0GNbdfP7UBH/ziBXKxt2zeSlWxBp1AjNXm8IAnDsNX3bYbYZenJNN+
HNbDyk57/pBN+xzyJ6d5AKeTxgothRCb7G+V10ucHtrtMOQ2e4Hxjwld4I5c8YFtZY69L3vJOywY
wh2hUlom4BU8o73rxKpzdj2MnqXr5y2+q6cWNTrup68VS2yc1WQj66Y5D706TEqt93bBN5qapwWH
0RPrH9JvwbARmI43WgY5H6npJZedF/vGPMazRaYO3ExkWjUHi+/c5lpcDwQyI1RzvOK1c67Gz6Ir
/YtFAUCTyN2azEcY0DfqbdjHaAF3a2bCXxbpyVM2TqtmiEyvS0+5m2PwWpfNVPTvnRpeXUkDaWXz
7agLtQsGee+n9PX2yXLkmdpRs6T+JjqzDgD7v1jkpic0ZmfjpNgs9eRim7ONeBUqf1a+d8JmC2Ms
pLN49UE/vCtIiifl6m9RFf9URblMHiouDLPaJBW59Xz4EzatiCsMz3FYmf+qyX5C5m0ibnMzdykf
j3fx5ela7eo+Hbf7ykVPWjH/Q0mlrSrN6LAHnY0TotAnocqXtkARaqu2j6wSnb+QRhLlq+IrgK3K
zKt95+Xj2e+Xw2LB1WRwEkDUw4cCjK+6yVaer+ednQpBtmMUW8IgSAkFzgV38veZcMrIZiZ0XbVe
zVodnEA4VGCjhScaqYkLKOsekxoBCRB1n9yacHWB0NN3ai/12h7pOP+LrY4us7U3Y+vW2ZEbByd/
XvySbVExv2Lv++ncjJ9DByCZ5ZogLoFzz34ClARnFcN/v1KcsYwr9s8lXCghIbZz5wy8sQonyzar
eI9EbqNSOwTJnelrXilmZbNGWQJphNFg/Gsw1RI3g9BErH7jVcthZLm7kdb4mGCPYHwOIlFU3RZR
GKa7eTb95tOW1cXvKhcTr3VVWvw3ZFWJ66G891QfImpumgw1rkmqZAOeBrmOTRx0ho+5vvQDLkTu
lFpyv80GhC+fS0dW9g1qULJDehup62GjKfLmIvzqOuk/HUXO0TQZ3UEn7NdELfCxt+u7J4vsKmoM
H5aqGCj4fsISIKsY01Lj8ODAQKak8W9x7FedGfaO+zcpLxKKQceC1yKOQBNVT3PSeuUOmWAk5jPC
x/oDovghrfjm1zjN22NhI+71vaFORXcTZjfshdCGgrG6mNbyqczOPKmg+USMAY/doxY31gK+A+q0
rF9EaDqHVhYfttPChlHzlxYN1Wc9Pl45qFfVGN4lKPYOX8MCfkzczCpAPV7P4UDfT7dmbyiNNqBG
0ChJDutAIs/vAd79ly39w8oatrfmkmoz3Aiq9EF+V8bZp1Hmja6Gg9lB2p8M3cSem/N1IX/HQ/IJ
n5WxhSr7OZmTe7AB41Kq47BKAKHBds9E0G5GqI3mYyl0shtKhy3mUn1QuXZvQ4XQCzcX7RD5SQAI
Fj6fxb6xHgrVVPHQNypenOFqjNm9MtpvF1M+9zimyEDgEayXnykxCRbWHKELK623zIeN3W8aljGp
Le19Ioi1djOs+ZJIbKSE3knq0xyp9bF28I4RsHyu/HrZGZPzBrlzAVkyzRw7W7pWjD0XHUQSNb1J
Y3gH111unNXRBLeQAKeqfk4Nvqbamq+NdeoGODsrSHdX23j5POdnWMGgkTd9DBJcQ9KhRE6GICMc
u4wEyXjIfkynmC08EoW1imXTQF0x8zdNjd5SVvog7JyBrzAsnnE3tbvU+UMAYDfzcSSNbMcpeRd3
o69MXjWluc/LEs0HNPs6yZTLr6W2a0tvRZFoir74/rqJkZ/m1Xua6MPe1a4PfKcjRFNY65Pd5g+y
NiM+8MVjGUzPo48Op5bXRavumdzprl3UO0mG9oKn9JU+inG2kuvcJNdazs9pi7fI65Nn1htc/OzP
fEZ/LwXztv7shwx9KrGai/qrLZPLPCnSKsu5DYypGQ/BMm/8fCgvre7xcuqyiEDAcLxy2+V5vfzr
E6qJ7MK5KNzZYpYfVgimH8muiOoCkJu2kp9G5lTNFLxS4QqNpZRsDXKzqS5WlZT//wcv8WZk5ROn
S7LuVZ1+t0Fxm/myH4cM+t7Ns2Gj7HBnuIGP1YEZmX7xEsc61zlWmZOQh5UaFyTrel863PmxAgKF
/ZIO3j0pOOQtjKCJ+eDZJoUrrf1RqH8zIgA1l6Z1HdTCYepnYoPZ+Gt2NKR4LjzOgum0+VluXWzW
hPBZud7fIuTCTXXkZnK4PujK+WgyJ4BPlxytnjWTaFJURXTYbmEKLAvwzoO1J6do822Cm4dlI84n
NzvYmC1ILBUxtla1DVbvj9QUX6qA63jamJFOkYBTXewcmNbowJN56CpGqZUQrokrYLNOSIh8SSeX
cw4/jRERibcD7sWYsoNDiV2oW0c3HqTzb2TbQBfk18zVcrOawMgpkbtXaKSsKyCSW2t61J2J1IUZ
iCuXk21RqlDpZw4M6QhKAAUm9OaVVsBXyrno3ujf4IMSf7I1eXpdvyTGyoFvONz2FN0YbWBxue/U
yTeLf2OWVCcq0j652b0Gq58fscwCPdDDE42c/V4iZOem5W6dOUCfdBGG9OfiUrNn8kQX1fwyLXiU
7H+ZGH94za3IL5DDizztPzq8zPacJFy2BhmRlNuHNFc+Vm4TGdm6yxWYjrXbs1KC2jkEacwf9EP4
LC8cEb6FPK5kfrtuY9Gyjf+KGQ/O2J1I7iieA7eVgjfII+rbe9AhMgube7Hql1jPfPBMLmEmamAm
lLvzPWYkHpWUM0Vl714dwVjgVsQtV8ShHXfcj2QZ4cSNH3mTzjHuQCQQAXQsmblfM94B1kuLgH5B
l5MGCBCMjRi+aRsNouXo0AnLRMO9lMXES9vbeZQPWeQGiCR64WYVZu7zGurqFFjzmwroz0zL9oSe
VkV9jYmj16jnvrcbqMKhcbPga8mKTGPWii3Lwik37E1z6q6QuNiOqWjNcFP7FQ6yflglQH2eNSKr
XnKNcgIu6YTZgsaFit3b3IAIEgSykuywconfmsy79qy4rRYwGkId4BlYYbMRyzjeuj7ioeVAMnJE
gtDxEMJY5G796VZ3glTATDRvRzu7luR8Ykd/2U7o3hx0IP1Lq4xSquSwOi7chKzsqffsPZvdZKd7
kgsjI2Nu1ha3+mHvtlSFlnbJ5l+8ddkETA+ft+NgbCYyeWTvQW5ivSVRvedGUpgkguoI14pI5Bay
H61Dqfin8MSH03vC7SI0/fpo1d6znbUhVgwLUZXhY0iIZ7Ms6L56rvhL/nc0aW/rg0WyxeWDmPI4
MTXDqQ6wcxjTsgVzGdeZywEAJYEuePz9CZH6RKDP+wFzqWpR1qfVAioxUcmIy2K8QUL47XgasEmj
soi93BasEbLAmPErBtzYhsV5RBnBaeelXJzVW419shVJ+STb6jCJUcUGda/bpQuOMwIAF/mQUQ0Y
Fo80IPbVR7fyqSwS+z0VTn0Kb9rgTUbx5EKyY+pbzF2Bw4aU+FVHmfOo2ys4GiIR8GCjgMpyLrt9
5MMBi3jdj0Fj5MQsdb7N1vqiB2Fv2YRvlIQcOnKV2rY1Shs6YDaX1PzAdYmXll/J93kNCJBQX2iJ
J4Osbyg5Y4P5rvFSrEEmQvmIsyUvVpKk4/xdJ9V8CGvqWN2Wbf7gvmG8wLPpq/KKeANpw2n5ktU9
fTgs5uoRnXzyZENvUPNdkEA3+4AClWkBL4WnVeW8+cFta4RDoLniI496Z+n5r8sG1Y4sPxfplP9T
PKowf5tu/mQ3eFxtoyUEt8cd9RimbvLoVQ6b7Gq9emVwoYxm25qiPXvCuAHB+v9u3Zpb0sl8ofy1
PtcQbeq0QRIOjc+UaMW+B660CYkFk4pEetb5ehZp8mTaoPnoi2Gn3hvM/9TuEQK6oRItBogugXwa
MkSY/om9ZrvB9LdZw1IdJ2guIkNDk+mtyXGlscevv2Z4AXEC7Z2LkDlA1803tZGgaxI5qbG67xdm
YMGcDG9CkrWEVzNqO7iopGN34fMpEvIPBpyz5aVetK5gwgAe+ocWRBifm+C0qOEGalk2YdE+dn3m
RUbDqJ2O9odnEyEvngJlGDtGHLHjKbeRGgKucsxonrt1d7PABUvwwnncHolJQWDoHdZ0oTyvPBGc
kSHYSsV8zPNyr5flH1c56kNpJPW4nRjGMF/CZjkT4/XiXi+xK7mDaC2GuOYMHklFnRZt3YUDfZel
bv44vXd1nGC9kzRxkByYyi0a5LEuMpDoxkKlz20NaaJ7pKPzpLIeUkYnyh3OgHEr/HPvZssGh2Hs
NY57IrvIV2EukziY5oOrpy9T1Rgxu7bFw+TdIzkyb6IZRPVsRTH77PWysmhby9rZMQbjnYCoMtL+
eFhfqsb8mEgE0cCHh2guv7KwoiHek3ey/J6r6QGpQl86DwkJyD0hqbkiYoOog/nm1ALO3vXCd9HM
s78F2Bs2hu8TSEwstgMxcCK2MXbM/1ioCQSP7N4Vc7L3RieFVmO9GEV4LYv6ajlJh4PTNCJ8zZRo
dte8yOXZrdFKK9N61bTTBAuolWbU/1Q+1DusIXRNz/ylhne4MzhSHPzUWn40JZue4Vbn7PERzisu
6SH45pTv0qG/uRq91cGwgFithja2KaIeAtPjLsFcUjbcAxKqaDNCDHZNuyJeHaREAlxpKlpYg+uf
JM2A84JUhD+bjSa42w5FMiCy46bIMzj2dhNBeE6gnOtzSoKg+uc2ob/FyfVhtO0Y0bq1E2DFuBCn
f0jO4iyvKuqjBGlxU8ekvCSQ/El4FIRhTw0yFg2WP5h7QfWfnQQnFm+76mbeX1h0jNn0SLkX+UCT
MtcgDf2TQ3sJiBh/3Jc+JjS8Fx9hqQ0qonqX7KIZNfQk4kGzbk7g4lIwUQWes3Pm/6oS/ddWz2Yq
WQjzcZ57yaXKdNLHklrwdL2vjGLZI8VdTIwvGys0uijHELurh6cuaBbUvzynxto7EWVOdoQmNomy
mkNriR2ZFO/grmnMgsaNnNpEAHCWWNzObk/V+hKY3PZnz4jbAjy3D58fP+EETWapjTq2Db+Mstnf
tFx62Zxh8dBfMA5vAdmxjcOFXAsD554U3ESHlbvkp7wawdSwQQ70Sh3iCSLPcO6F+WohM0K2TLH4
MA1qsmMXkmyvocdkxCNkF4bk+aWF3ix1+ziPmpIXGzs740OHCIUFOLvWSRZGKbd2+A3IGPP92ABM
NW4hEgT9fuPOvnEwtPWh162VP0+I7yk/GeUbTb+tLWCzXFYGpqxqNvRdiuZ4ms3uyUnrvSZJygNP
hue5HR8sa+R66tyKl7X/zjjd4z659CWZDa8q4SOAKL72WFs3ctF3RqfEKXVdktneeO3IvlGL+mAb
DzT0Qns00dmcITg4zE50NhkpF8bAJOIGDJi2moVfIwh3v5yL1pywasksfSDkK+h5bHH5hRAobsE+
SEG8HbjisCbB15n5wDnzCqo3A0XWinS8/8VxNaXm7KrYfaLghT2ZfSjI3tk3aDxqLIMLEPQ/p/e9
Q+DU6aYRvt5zecJl6WPlrFn2I7r8+fWFWg2PLkhC7h78Ob6ULDxnOOm3KQ5xFvhIer//GdNhecYF
HGx+89037erGWx6LiY/hOpCoo4uXuGLygj0JAC1414HwFKIgDHleRSYz6qEIVRU8n8P0TyuD2+Si
v2YQQ65BczJz7iPn1vCIB9tGZMs4L2tLbn9fCEdMSK4rVkCsr3AiMayX2Jo9NV/LPIhXDFJHieP1
ZWiI2a2UZ80CakWbELNMM+gGGVbeFwAq3AdW80nr5ilUIM1sQ29/f2dLtKQs5KAvSVsEnBwlsUyd
NX90+ImbmcFzbof9L3WAuTmPAJ6IOOOnWOR/mJpZz/Sh8ybbVOJ1tIlcF7Sc/L5jXk7HJUT+BzFP
y+XXkgqrxN3+ouQmLBCUeDj0AhtzDSxpRPjG53sPTMK9J84uI7pPK6JCS47T0cJPqe2Cwu1efP8f
v1a7o/vHY2S+SblMOkzzJIsJlyGWKtAqoU9WrMdSBqr2lqL5/UezIvJko7O3lHxY2aU8z+F+mFk6
TwV9hVC3jyYlJE8tS+AtRRXsMA1iwV7jX39/vqqwCISO/ypmMospPiTHqPY+M45GYo9/yTH+AtNo
amdY7QCLfv+2WqwJTJOW38aeCR8uunghzAkpLCsxmf7ye01NEBMUB3lcDmpm0kpEBfLXgXnqX3Or
rITpwVHW6mWfGvRapIEoLrR9/pmGbiLEShlmR4JvV/qE/PjyOBxgA6E52f/hGfnuDqZ5FDMmKmwg
4Z+hOcpbzE4Bz/7tRqmpdolLlSYMSKDYEWmoHqypcW6X8mqZwxy5hB/ObuuDp11mGjRHno8TfjhD
t+JWgkfSDX1XgbJaak6liqBwZFnNvxsB5ExlevFEAAduxLoUeESz+QpYfJ8NXX6HSxH3aQaP31ur
8mlyg91SWHCOVv/ZuiVCxqHu7xv+bZC4ctukgehjr1vfFPJLJWjEuBWyx8aaHWxWvHWFx7plzsf1
71ww8dXTQ5Pp7oWiU2yA3Zxey+YvsvB0nW7A/MpuEmyw6mGe/HfTcbnBqLmrt+r/DJHBqi9dsiwP
Rc+YLdeU0E29nIm7D4/SZVj8pSdZmUc3atLirK3qdOc2mK149Hjnev0x+PF4IS1JQJdPFxaOZx8S
QJRlYftqt22UJLp9sG16z1Kz5kAatQ9ZhnbNSpJTxWPHGtvtgoNhpFhmb5tuW4wOidFpeYDFzzqD
XP0vHibX2Km8rLhaVaGtbf1LZOH0zc/Y1eTFZrNAYWRtRHKkGM1s6tOSOTPlK93LL2DdX3KQj5Xj
3smkXzm7/AdDNDwHHKs6L4PcJg3izbJk2B+HgnZwOVlIptpEDX+Xaub+WCi4NLCAJpyJmxzs2K6q
ADGTgzuV1JjdtTTv7VwLIHTq0p/mpmFxEg0j8cgD+MFhX3zLQP++qFgT4q4rVv6CPpZPcg2/sUSZ
wThw0Ju3LV/AQ7BM+oATt+aafHMKuvVyGf7H3nk0x5Fk2fqvtNV6ol4I9xBmM7NILZBAJjSwCSNU
aK3j188XCVaTxeomX9nbvMWYdcOKJIBUEe7X7z3nO/Sq/AnW5UHK0gzrqpvMuqDJ/ZVr4HbuLEVf
qrHPQXv6SFy/wrAe0ZXn+/CGMLi9VBTfWaUTHhMriNab+SHFKb5qSpdJ8tDtMkF245nVS2HnzNKu
S6+VsLRWaYUu79tPe6r6Au7Auiobxh4cnuNNbPhfkJpvI2zvQZ+Va0EXctlnGjh4YOCX/MUqcor9
GVddTC6NNKBhk6TbQJX3mV+vzniuUqCwPxPp+iRBGVGP07rh3/SpXs4cKDjnBRFDJeiLNF6ZVYx0
IOf4QywFh+TMpmeFwbPrvU+UWpYsi6RVL86bbRaIV9n4LSSPsLuopy+NigcKGrdGgugVo5ELNulp
ff/jS0LovJ6pV3mXXXf0EqiX+Cdhuq95B1Lo/KfRCElF77pm1Ww4EQyPhmuXuK1r5Ag5F4EchHGt
pNWyqMv2Oa2pcRETGgcvI3kWDQP/0NLQkIjWqHvuaw0Jgt0Pj1Lfm63vbFOrceejl4SPcWMxqjUV
ThalqdGUmCJa4va1dW3jKbCKi1Z97As3eIdog45Do0X9SQ2qMglPzX33yIM+1iYOANJt7hUFhjhS
lCd6vK1V4Kopem81ZdHrAqnhmSFTIxCYaXTWCSVtJryjficH7T5KEuNQBvfnhdZ1nRiSWvVolaE6
Z01xrvrc5Umk3hGaorzWwVh0kVjCtmXT74r0gKjsBJNeWQjD48VN9E5Fc587LCA7HI/uJgXptzyj
E1qvO/aTyS0Mh3w7KJZ/lw7O9QCE/XIotOCuCTS6bFYI0H36R2Pyw0l29LovKNVHFu5aKiFJkJgI
s568VU3D1T9WwJuVFtxo7mooai1iU+q47Ndd2EWniuhe9A10dAd2um04yOtPNlrYQQDwvAmvEq+R
iEDjdmkRBEV7FZRY5RUNvcFk3yEClgTsacMv7NZB2c6wCqOfUvNUekPFFa2tPj8c/FJT2DOf9TwC
MhGnFq5t0JBV2tyFNB1RufXKvvdxrKD9rS48AUsyiA7n9UTx0h4anSVwrIAgVKhCZgk3yuYMaB8H
Z9zSp+Dg0DBitKIieAFncLJYsS4KTIMztS7trapGxbLrLOgo2M6XXlb2hyL+OFc4Cfsax1e4T3pX
W6so1qL95/6eRdZwzOz8vhXSoX/LauQLjIEIPoqlEWrXOek7l7YeiuuQ2eto5kSRqGKgLPV0mjXN
1nRKpjW14eJlGCx6j4O75aIs543jxvMAg8mC4fGOXNX6ikRu5uIT8JxZkn36fAqIChX0Pm2+MSwv
fxgQB05iO7AuVZ7vlHDKVEHlujN9ce8qbrzWAuaOaANg4sEVylHab5yqDDdssTSegBnxXk4/RNTK
keSYKWQhO5kKRrQkchGWsPzjI0ZLVSavAhpBXTXZrVeqBySAJj0gkz9RwM8VnPG3acfZSgkFNre8
ugjNtLjC9caZgduBtWR4xOMNh216TRauqqYls17H7r6iW6Bd5Jm56HS1vDhzYxqZf0X6fCLJyM9V
Z6LzknncoWJmws/4RpIbHOdE0/jitWIkwG21PEN+IyZCRm2IU+vlYAsSuUXmcxnGfj4/Y2S0NhRH
UlpRvaL0Q+v+AVCEu4P/6KS/xjUNpqKUV+enotFkz9ctvjWWVVdZ+g3GXNpJqM8qdXhqfGa3SVVd
4cKRN053B+lgPcah/8WLs3ZKcKY/GZjOKlKZp8CvWZ8xqU0bJKsmMo5ZQ+ieNcUOaPgjCwzYwFDD
yS7/9ciCfYYceKSdF5bVW9szwPi86kufWrnwrK2GEgkvZQCKp4B5DC4QwGNFOXk+t+Wtrs8RSyAc
n05qiKm8ZRUH2XoKjsD8EHyoIP0y9P+rPqGkReNnbHAho2yfwPut24lt2LX4oSwT+WFR98vWZBjd
nrkDWhhvOyKFJ81ZsKyEE3IuoUQ2J68xpAEGGkX/UqmIWtJInxOaRBRO6kI5+fxPBWcI/ZdyoWWF
vDdsQmGcMJAbFA7yvrV95q56+pxWVnSRgrBiNWqyWZOaxkKbEJgSw9LeDYrXXuB9OtMmhxIdizrU
8H8z27oZqtpZlOUHuYxYUvWYL7nOmBBE7ZzWY8cQp0VLi9FvZSci3CqueyshDl2VrD3FlBaDHJVv
bem7ZJ3qfKZQ8f5QoiMGCTCth5YUq4EKEbkWlU7noiQ6Hwly21K3RI4oY43EtOu169QVdFKj4iUv
BoUxPFwOCU5zVrLlnNfK86rJ6pmnjc5IeA9GLZtzECT9rYMyZWc0Ds7PKtb8PaJeb1HngLKlBSup
UwwH1pW+UTXvo6VtvIqHhOHqOdmnu0CIkmwIHfbXg2NeBHkd3Cb1BRV9/liLhPqnNINbgCDW57pD
tPr5J+vJ6hGMXrWyM0fMuW2tVWlX6S4nurwivfBGgEMpanKxLL98xZV5oanMygOM3Feda39gOtNp
xJkfKaTCY2W2D2MgmhUURloDrnBvM2I+W99ckyeMoj/Im6usVjY9GD0A4ExCmR3h9IwDuNceB7LE
d5FqN6DkpgJeqYkjOS8qnmqzW8h6wa07Xnr6yCCRlayzuLpbf1inBUXVYGJ6lj4d3zQ1CSjWcNg6
/bNH4N3ekqO9Z42MIMAw84pZY29y1jM3GbvbSueQasfinmUrfAvi5iSSxEYb4u2YrA2LnK7+Zsi1
8tLmsp1FJaOzPmusxXm3n4bctNmGi/NzHuqb1O7zo1YW9KY16oJzyolBFsF2rNXteTOTk326FASO
x6SW6cS0TBkk578dCu+JtJgWvKPT8YZY9jLwyutM63Q+ZaKuZdydRKxviinWqsj1U9UpmADMdhfo
eMHt8QJkSbNEfZrcDu4wAoqggoo5/skJLgLhyGCy2EK5h7h4rUFn3XHDoIsaG2p0ArNXUm3L07d/
iGJXbkhUoy1Z+Ed3aikMsfuBXEyuMFy/0l41VmWXyZhcE5iUEqfu3Epse8eR8kuL3IbROGuXYkRE
VeUuar+pqvDJADcDsAudZp2MNLzBD1fDm/HsySzGclKZ/iJtYAVQ7w80kNtynqrx1u8rMuWa2D00
DvKiwo7yY+0xktXZNOp5n1fGAvfnI9pKENNYtufSKD5GBAjbGG0g+5Znc5LzF+c4lMRRmP6SVbUd
Q6yR7I/eWhIPcMjTljKHaQaWBEjpuesjl+tXatYPG6Ug4m1itV35ZXL1iSSWwlk1fkTIGiDY6QAd
lbQG4fygZJqCf6Dt+JNbgYM1qCumKiEZSkVxZ0ZDSBOOjoiihTveGGgUDV7W818NbnMnodPMZaKR
z2VxQq6c4Llo03WcxA8NI85LQqefI5O+YB6y7qfaDdrA7k62AOKyZiKKnhcSWtaXSU1XWM2keRuF
6iHw4frXqYQCnnTJ9j8oYXWv65FgmtqN7V77PTOnS1O+jDbNmnmE5K7ARbbWi5LN5xi5l459pyl3
ln5fGveVuEWhMit1c2bhvBcGompqHt1QFqy3pMjMd6m2ISTYALFSr+t0Y9eLpirwrD8P1alqTlOj
9z9U3U8tWk2SykJcZRKXuxLvNEI+6PN6970n6XuMi4KKq8fHGBB1ini7+IAyFIzBFmHNhmb3s+pM
gtmSDIBqALZZ2DPfoM3REbJUGNU9WZPMQX3Mg4jTj1UtbtBtLnFnsfOE+k3XOy+5bi7TDK7QmOUK
4enyWOX1hQ5IhB4+z0KEmxivqJe1oPEsmcyYXL6iULojm5BPd8pDslO5NUiRR30i0OtG3bXf1DNH
ZcsP3fKGQyXsI6bGuKNrJ7utcFyAI4vwj9Q0XYalglUbuXPnRrjafXKKIKVqNpPNwmCCNZKLIBJt
6WmI2lFuKoZKypjNx0eK6CYtf5Glqv8YW6ur0tBUjeGo0ExN+zG2Ni2L3Kn7kGj7Mlt0tLsuh+lL
ZB+jinK/EEPO8IovlpbzxbS+/vH8d15N8qXqIIMp0cEf6N7uDK8AcqCkMYkOhor1SErj9Pklp7rN
Oo49v/3j//z3f/6tUPH1e3b5JXmvzj/1muVDGdBS/O///LvJ44fglbFd9lH/9Bf92++anvM/H50c
9K+vYYoF/9Mflino1uHUvE+R4lUTfz5T7z2bvvP/9h//8X7+LbdD/v5fv315w0+DtqMug9caAO/n
v00J5Y5tmcaU8MF7+hmx+5eU8uOXt6z98i9/6GtSuf47IDVVOERJ6MKUNo/QvVf1lH/+O7BJhytI
2AilTJWokT+SyuXvpk1MOQw7rtFPLvCUc+3/129CTiHmJPhYOG6JzbW13/54cl/jtD9D5HlHvv75
T/Ha+hT48126jarrSE+FMBGCEDBrGz+ksHaZomldCzysL0trEzgsGZjvqyVhvdXKmRj8oqb3bTYB
S7epquwRGLxZjrD6dOyRYUE4QkIGXANvZE5UZLGUkRnMBptBXdLizwsmFl1BlBwOOXxLseIDPTP9
nVPb7OFYeDg2bvjNuBri5N6KhM5QqLxvU6ehYxouO5NJpwfGRZY5dBVv8NSeHqYlj7WSDstKl8R+
9yRrM8ctyONalgUFuRVtVNHciMw7Nqqxi7torXh1Ndcd/+C5ykQBEXhD8WxEA1qUcGHhO7TEJPIN
832tO8NpbKwTtLgr8ifhnZkqUKt0PKUuK2XQE8iRN2xMY36QCkVohb7tFTsORrJB0EKsGt4+pGY4
9sRJaeRTZmfXUTWRMF30GXpgPhVaeHIoO+bDmG1QxubLkP5iynwH3+TarlScFaAJ7HYZRM61U2JX
F7yXUCmtR5HBb0bjG4PR6ou56gy73gIZaGvEALfXSYTPEJsbUOF8VWvAZ7QGkVWHxC9N22PWZjvs
UXNV7lSyfsu3smZ3HsttGbe3cKeuHT9n5uBjhRG3yNoQ73Au7KRydEg5yYup8eu0C6fTNXZBjcEX
nLAZqVc4qrTo3TCU11ygzUk1ZxGreb10DKVGEG1d5uT0zZ0QM7GgkuyUg0FuH5qppU2pNxeybqlN
+nZeTRD/sYaGHdEQ9YZ3VPLtAg//vvDBmkQp+ucihNzaHYKWFAnEM4COVPqM7Bae/jEK810GTFsI
XbsWzNsYPONLs7UlQeMtXl+Lcb3b6MgXLWZBhmOc2lRtCUfktbkS556HNXhgdFZUL16rHPPKJZ8N
xYSRKPIQ+9q9GZbLkDmi7mpzv29PCZUF+hHwd1VJCEZIAGPWP8jQt3ma9sGR+pbW/FJnwNaL4B7/
H5gCX5zqsn9TB32fGM3baDZXw3iHqornFCiU7kwnjbKjcki2VlLv0z5+xce3AZKQoirxNx0+xcDG
KiX8rkEUpuvLyEIdWnQ0HXSFz26ohkNRxsYSQBOuS+PaTOj5Gj34En85SA5f0OM9t6LHT7BG2eUX
leLdG2Qmity7pupPd0gyF37SWYvOcdf0PF4N396T4UlJ3Ytpv30ymWqnBhiF0NoWGR24fiBHFHd2
WXo0u0cs6rm1ayfTtWEyIkPucZlU5impAQX0eKQBqzTNVnZgHkeuW7L6aHJ1ByPz5pQxaYfCw+oX
qOJenAxHMQrzlZKgYFe0eMKiwbBaGFr50XdBhJzKUFdV7rhYrCM0i4PWrWgmXWNVbRZeZawR8jHO
0yN93QY5w2bfIwqP0XtNCKE3VA2663juRGE016b6itwQ5I0hQit0OChIpPc8xQgxzF56CGoChxIE
kBiNdDi+SRRFi1oyf4qDRUdoKHpqlXk0jDpvOPaVvcsyx0D0qz+LvufgFiEUrkkdIksUzdqdXxZP
GuwGH0iWmzMIkDH82vwuls6FzTGA661E4qxtnb67wXQI2ob0T9SES6Qvt21RLJmcFCBmNDHzyvE9
9stjApbYGCza9uPaItFy5uUlXWlcr1Uz7hlfAGcJDpqImlmSE67Q8KHh6qcLXXTSBevp750YWbcd
xe+hjJOVMmbXcSO6ZTNNjAxB+g9mNSODzg1LEnHdg5WxNhC5R3tWwx6u5o+DQqeiKCUw5aA5kntK
4qRDv6oZZpwgkFWbCG8bsF9z3R62KICpY6XyVOvFEic+XhilOdhtdiultSw1ZiYu2TC6V35B3UIg
DBzUuIpe6giGuNtHiOfCR31INlVW3fiFf4Bv81qIcc0cBgyPCjK9ZHwQjsXcCsyTFcYMFn1iM+yg
CGYpuo1Z3mAJz1uPBgCN1JNnocq2HNr1JA4STK3ZT3ncoYnMHyk/EVLbDZ5kdeoiau0bb0o4CzXl
lo7DK03fg+rqxkzDYDFTLW+jRGTaYJsgaNvublFcMwuSINVgG88Yk5ywrhRXKmLTLfhWBEE0oKzo
vTCsNfHQ+xLtZNV11dL0LDyZQ3SZFuj5/QJ1IkOyNxnYCJN7xwNhTe261nRj69VWy2bCLocz7zaM
UDenCT3iNEjbHZ6bbOEb+AZLjix5rnOb6G94CHzwFIqBdrx7UDOmFiqT1CGI3V2XokbxUewaesA6
FhpipiEYHgLlvjdJZwtb96UL1Aep23vJVB1e+3WVBI+JZy01E3Pi6PgLxVFWxHoHMEwlKN5UT7ey
DZgxK7GhPjSU35M3LHmmW4rFtS1rEm4xxDZ+kyAltx7w2UzoxZzGaARQwSVAylSatyFHzWzICb7c
gxZVO1y2UHHrTWliSI1FiJei9+JZniaSLiC806BH7VFSgM1qK9oTrQNAX62Gy79fbt9mCf/7aY38
7yry/09LZFszxM9K5EP29p7+WCJ//tDXEplC2LRN1RFMAVVpmd9KZPV3YalYlQ2CPYVDBf2tRBa/
OwQDSkvTVLQKfNdv//ijRBa/a5rQDEdKE9OrZZp/p0QW5xL4uxJZV20bAIpqGY4jOe7pU6Tnd+mI
qVVWXaw2qF2i+JLYg1uzF0fpxi9963CYmJRv2UTGNtNbTkjkjSRhsbLLGtcOPgNs9cYyjGEfFUH5
XBsMS+hQvjKvQqVp22sIN2t15EaKdQophBjQPVr/2uLyJhbKONqT6ZGoV7ZmIxuW7gSe8jvUyDiK
lyEc63ncd+lakwhKoI84W6unp9GkSrhpGR7MsDgeCAZ7LGGrr7OM3NlcSy7NiLAQddi6RX7AI6pt
Utf70huU3MY4bNOya5cgh4NDSKWLfdbb1nbGsKsDPOhbJow97v7GxZ3CHk9eSocBMnPcfubYI90S
tXoKpAc0IP5SWYiRSr1qoX2Ep6JGFxFDdVNCcmKdNLj3WnGK0/42D7RbgqpQ0LQDg5k4pCIgInSm
5dE+Ip+ultjrPeT9TD4xTA7uxL5UVET7XYXq1jM3BB1zS49q9ChQjbYqoAxHL6+LsTrkdXhwqSs3
2Mxxffqo6tr8I00KnCZqPkJTFd5x7Jp21UsHlvDQhdvagAZQw7RodPhvtR6iQIkaIvNMv760SlNe
kwZcHCKfc0REKxxZcYqwQ7VQTpF131LCO0zWwBx1iBYxMBIvdFSgjQc4R1PPgp8OHUzVtpEyQokR
eIMVgOBFtRlUc42KgJfg8Oo0/DECmU9+SbOwQRZoEzSOmRc+8qORu3e+HTELioJiq5j2Nal5SM0M
HA12DXqQrNetpEcOh1TecoeBRMn42QjrydjiARhNmE2Bz+xRcO6T5dKxsos8V0k/Gr60pfkgimiT
9tmVLYf3LvffGh2jNfwtFIiD+h4oSnwRKrgZ7eLY53IdWP1bZw/hHiH72M/jsKNkM3qs4aOvF/Oe
7I6tOZjP/IJXy1Ov1QYmkq373co20nI+6IRsKeGKqQTnSddal1mvr3RSnWYATfy1NcAwGjKa1K0f
QCUBpQ1wcPCo44roSgYkYPZQ1GN8e/ibzLle2OVBiT12gzI9mC5MFl2IB9Q8T7rpoQBVwT4M7FQB
3vAhtJexWUOL8Q5wOWpcyCkdJZsg3CbBOWiE+RNmtWg2+v5F4KYk25MO1hk2rWSdfruHeaguEqys
lfnFhubO3XQdj3JcO23+UDSiRnzPRKVVIYjjcsrWLbyCWZmNxWLQnXbfjFz+kBFV9mRcDCIugQOb
6FVMwlaWjHL9dRpVhDzVIdgprOaLQQQXoQTfHPsW0XUunkqUYrRY7bfCrBZewO+SOEcJQXGeDQW0
qoyt+tgZ8QXacA70yJSbDuxMG7/VdP9mICLWBhcmg4OpRqWhT3EcWYsm5TdhKwKnAwj+UtgwoWqQ
nU2RHCwVy6/XcrQMZPLq+1LfuJleXDXoFGZZnu27fLKzjfKKrvVLGUGZsvx04nF52z6D8Ger743b
YSxxkFB6qrUecx1hSeFO6HkzQIPuvBg2XcMuLU7S8ABPohy9i7raZpGqoB+ULrHTTNVyW7eu4TXW
cz1JD7ZnbNoGSXtTpihGavlaFtVSUyAbVQVxRFH4nqumRTCLUBDdqSB0I20V+QQ0JI4/bohrXWB4
IdTEf+tH/1JrK1J0GBQxy3kkkuFIj+PVhhu79k3jAU8TUfR8AooTKLu6jrR97ylAXfRSe7S6EkSV
rV55Sms+gESu74BAg90vqfT1Hm2nXU3onbAvVyjf6vVIzNMKs6GypIYcF4wYmJrVNhdyaLy0gfdh
k5TK2rqyYn3ErqNqM4b1NUQy9bo08w/XGnielTzZI8PWlkjKeYXpG3CT4LFsTiQe04lF16SELGaY
QzS7fe9Qjq4Kz1NXTujykmP/sqrzNcnfA/GxlMUd5BTa5SaGU5ZBjkq4UbTMBA9g9IyNGyC4erkJ
qoKcbf8x6jOFfHju4E4HBMTEsqZYnLmhd+grXCej0ivYCKm0jSZ8sjO832FedLMm7DjyDPkIe1V5
0RPnowHLsXAdjga+nh5EjF9g5DMD7Y1M3BGcuxVuUEVNKVeDVuP1htTkzb3ixVDggYTDl0X9ZxoT
gCZ/KvK+nrOxPZc9A0ya/sPsfws927bPzct/3wudvcdxk2Z/boZ+/al/NkMtQzdUh1MHoCDTpHD8
ZzPUNCkBHSkglDu24F/+aIaaNENVE22EQbdS8E3fKj35u22rgvpQUCJKnUL07zRDrb82Q5lJ2bT1
adjaqi5/CHfu47rxzFSzZylI6bWIOJ61oEb3TgiyFLjtnjUvJZiKkytHYVx5abTjRUK06hW2nKmX
ZxMhQqcFuLrnaQB4iicmuB4dzbabkWX5gJ34HiY1XGG21Lkle7paMrkL/OipUKUyMwNtaXVhfmJr
PpCguyfi7AHKWzeHJlIggk0vbOkFF2rOMdYoAImw6mc4rOMdyaLkE3ckIoxtuTfUvF/jX8RVq8dM
DDV33YSmWKYKB3zCEtW545pMHz3vnZOr+64Myiat9EUhYHBygF6ZwUA1qDlY5+Vt2efPFBQljZn8
wu68E/YfpLtwlDAtX5eZ9TokOC2cgTahFS70RlEXuH4x96qcCuk0ZTuDNHg6rgM5ewVsUz/S8C6O
RM831DaDha1KHZ8ru7oxNblzR3K0dNQhyUDjLTWSZkH+I1abUe6QZmLXSzC5qy3VMmtGvdQS9z6W
4p7WboERixUU64y70lz7ERdVTHSjo7/mUafwbpNYW9suWaAg6yfl1Bcs+fe2CXCnHG85qqMVFGNw
aRQlC9KIG1y33ww7fQSwGPLjxaGW3c1oBA9kSQiwg1Kdx0rFedrz4e2QGHmHKmpthhD2mY/SDjDE
cyeiaOO7wzUZcXdOU92odnEfDulOUeWR2NxbJvWs94Yyq9TmEDrtjhg6ap0x+hIGfNAxhFbG9yVg
Bmnv9bhddrLhtNpVACAtD/W/8jw6mJV5VBqniPAUuN69ntyFiXcJqVYBZUH3XsnNBwxn7L41bWwV
w+gMW1bETE+uKMx8VktDbjO7D5extIZFOvT9rirC92wgKCurR/qnxguIx3SBS7NfGNIzZwGHolle
Q2HJMutjyFiake4/hEX3hkJ8AQHOR3am7FJ6cjim+JOam9vOKZwZmnoiBAmPnGOjvY9bn2dnPPRC
R3hfRO7KZc8ltLBeU65hMxyhyplaiw1N5kz8mrKA3UQiBkfFfI0CdN0PeJBER+NGd+VbKLwrn1Y9
kXxLJgyXZmLE9LUIqYyjI2BFP6ohEakFDYwhBghrLEq5JO3VDUheyKD/9yZhgQrnhdaCitMbeYBi
nGRk1yxAhSZ7xn/lvutRm1nQ1CxMpxDeMB7nPdLuYhL6Z62BPUcEm8gmhoeGB1YSzCx4Fu79EqsY
A2+ORhVgtSblaKIVHWN+lxT0OL9n+rPG9kgKAlf7wobInycym9nSv3Lz9tkco2dXoCo2+sZZQ1Zr
l9VQofGF2Tvz2gLQR9NC0SyrdaTSOMS8SS8TZh8cyYSr1SlC3FB8rJUG2sM06ppsTK4RmBr2LEtp
6wBuJbM743jZZA4MfLLDdArxVZTQvMMSviKqdD8k8U1QxApqgxQ8j4+kLiNXk2UnvFDQuXM8ymOy
NhoiwxM5Mi7NRrkNawzfiqEtpdk6SHCsiOhdo1tqvb7TrZaVx9KOQTuuOQM/hq037rjOt3VeHQdf
vxmpOWGdecuyGrq90Hw8hUNwU3XoWWEbXjiB9mYRl7OpJNzkcXKpKmbGXeiFxKoMACya4taJKAv9
srVp4xc1Hz3hs05cvFsFgJc6yQeUvP77hD/zLO1JWNG1FkF5BsdQch6r6AckgrXehfZUYRunki+v
4gS6UqUNlxFHzWWRt+YcFQ3xghVT8TCOkaSICWKh4jiuCyWZu0g0qEBZ/rBiVnNkOuOKvoB2ROTD
GqBKFFZjfDFiEpwpHAFIemzdvTMqWAp946RGWbnQ2/YJtxuQMHALWdfT6+tfytK5akZnEQr1FDtt
tS58rmxJhLGTxHILnlO5laCi5/7U5kwiSCGtgRUIGiGlZu5EixTS2cYGZ1O4OSF5CgGlzONcIoGB
3wxDn89rA23+PAd4Pm+s8IL2jjYPBvPBa6Z1xRAvRd/lc5InVxK08Yo+xQvowHcx9PUaMbUy90Zh
scaAuq167bYO/LtK9jcOwNJlZdisZqF4KhNAi3a0LBzthWg4Eh0LzrgD0tVtga9wbnlgaWEH32Dj
DreNgeo+Zj4Uu9X1kOgXODsJbUdZvqx4/VVg4cojHIr1qjVu4ObzEgPor5rFwKOKxrWawUnAwfxA
YxaKvCPJEFXl2ozoqOa6eeTglh5iixZ7VzlsosLzZkyrlL3DDqOryiyvHI3ThojJmCjSuZ6Hc8MV
zwQbXPPO9SiguqdGEQQcVMMcMO50HAd/zlGKfnfuLbwQtZmi4CtolXuFq/KQxci/BpoU9MjZ4v0E
ZaIl+lfRd0iY9OzeoiWRaiR2DgnmdlHjZMuFYHItrgzNEigvE4gwgiYTwSg7j1zpmdDZJ5KRb2fn
gkFSOdkxyIy3Ok6XilAJOggqlFMWPLUEf43layYgizRd6UUVX6UeglAe/gkgzx0jMgMFWIR5WakP
VQTivegY+CR8Eqal4tzj73G3DZdmlXItVm+dE9U7WzrgYaA27CHuAOjIhcHSpvVrbEQcCdTWA+Go
XYGC3bhqnawn/fqmLwt31vZAMlsXQYhsqnyl+e1+MGn++IZzIjL4lCb2tcokNGdzwZGV4M6wOK4T
LtZPvJgPRVhX+KPyk17Qtwui3lpS/RxLLs+gKd+RZkcTMeZEcEO8q2niPTBVsNYhXoOVGgKVx8Z1
mbXM+5Q4ugRueRV7tJ8FUBF6yuFEcdAxZeQ4M/73XGHjVHB+qrFYZyUjvh86yF9/6uu5wvjdFGhx
HEPXEAfpUwv367nC+J3eLZ0tS6fFjMaGBOZv5woVK43maLpuIIGQ33WQ0V/Q7rVtg2hmrjmkPX/j
XKGp07nhuw7yJLJwhOTkYkndUQ1L/XMHmUSgZugEtjvtTP8g1lFnXAqcpx8GzF+IFZW3Ub4xTMM2
nthQ2T+w7l3YTk7nruopIJI9qlDiDiEboJwK5MRQJ06URJgscGciuQn6Tca4JCzAze8oMmdFsitK
ZWcY9FQMBqUW3t0kEqtSkoxghrOYiWHQOAtH3No4vx2mm1atrRqGgXHtbfPGw14Hofeyt5UNaJqD
CeRKEeRipcPK92nUEgU8cNxHPrns6O/mHW5pSLwOQvcM0EZj0lXwj7ToZinyPqvZCxlPjC70coAV
U/ga2Ih3CbEToH8lJRSk7FFc2BnRdeAiFPHsDGm4LEx6i5YKCeNeAx43YlEfIUYH9imN25fSsfZN
W+xaXXkSMr8nb/FgDI8cRBYD6S2tPZyqzANV5r4B1E+g9TDH98xdlYxPQehe1WO5Gdr4/nyjfoqA
/pWu5hcfOHOL70cGQ5R2AeNYkK4kA2l4wEnpXbAZbn7+MJM45y/XFapqnVvIkKgX/vwwIA3ge7c0
xtFOknFYs4tigAQj0wI76p2l4jfznz/iv7ySEeRI7ieLYc0PV3IgCHbUBI/YxJdhRTNIXzfuLiwu
dNQQP38oTvx/fXHfPdQPL24UpCLi3MCruqAL9otfrv31qM8t+d1vn8R93w11+iQs2z7lhRQFoCxc
lynNNR3LPB0hYgc5FZGKverLZq7lz/9vL2x64d89dB6AK6lDHjpUL+HEzTHL/OJT+tVb94OoCwdr
q2vTiyOSAPjJF6f4nGT+vev727s39XG+fwmlp7nIs6FQ+NYri9AMdmPU/uIe+sWlZiKP+/4xmsIM
JGpF0A0dSKwOsC+UIk18AXWya2PvFxfErx6NfeL7RyMMCKSdP10P2aUVIGEw112zH9AIYAj9+ec/
/aq/3LXfvXnTU/nu83fgBjR+zUM53sj/Y3zTX3rWKqXK9j9/pGky+bNH+uE6iNwosV23waIfwJ8y
MKrHdElJbQC9jQrcqTjga8YvLr5/c2tNU1sd3bbQfnh9ZeWqrVuNxEEq9a3B0CHVvD0TzIXpZxdd
muGhxxYE4qmyrwfH+MUHqU137l9f9LeH/2Fca1QBtJnp4td3+IQWlIHNHNCbd4GyCxHgIbriSPrz
9/lHKfDnBo+K6+tL1n9YFkslybzYAjPSytcs08GKlo8T0dpVkieJS6CLj+jr5yDbaBt5xdYmHSKQ
1y4a/b4ldW2NORVXDW3sVUmiRbMZvY+fP8VfvS1nIeh3V10yDF2f1YR0Yh3geJ/t2ZVItmP/p1lg
XZQdjhcJLwJdeYDAknnABbqJX61M2r9emr69Uz/sjGGM7DX8H/LOKzlyJcu2I0KZQzjEb2jFCIqk
yh8YJbTWGFPP4k3sLdyqusmMZJNWr/9eW5mVlbiZiEAA7sfP2XvtgIdD635OmKMK35ePpyiYpx25
DA0o9B5dX/tziGASWrcmBNO8Sr75wb77FGerf+pmpE637M92eGMrd25XfHMB7bsrnK2QXSLpuLqU
fN1o2YvehFulu5eZhl8gIHkCBnuYzH1SxcqovYf8fMwHNh4NNCFNISOne9pUCJnuInIoIpomYETm
OqFYaRZd+pDjusM3z8f0iH7x2mhnyy28sN4yEm4JPnz4rpKBFRwYdQK/usMtaaNjrM3FeCOyb17Y
z1feX0/E2fvajwjmEqBprLzRrOwvBe3I3hh2Rcyjgfbo6+/5+eL799X0szeVShwpsuRqlj8sLWaS
Wrsp25Ohxt8sg58/AIw7HM4kaLjP7mc70IkQBRdS+lWrLhm7/b98kV9///RFP7zPZdoqglgjZSbN
lwBX9OA+jcEBJcXXl/nua5wt5ioQH0ErhYKPrbAjqy2rHv5nVzjbpESLjDwrWK91eFPB0AJsrC++
vsR/syX9ullnz1iHvjfwJwUJuGCCQNQDDLGD5868V2tXH7PN15f77BmTwiDQRp0kSudLbeHRMqmm
Dd4Prslrn03WSoxCIrK/eQbUabU8f2k/XulsNeV0AfPd4dcJA20rYuQ4waPCBMkLLj3EROlj3SOY
IWva8reomb+5rZ89GzzaJq1Ypm+2fXZX47ScpgWscaN5q7ZHUlC/WUWNz6r0D1dwzt5WgEsORAWu
oOPpgeF+o9RX8B3mg2Twozn1qRdHfNbLHumlkPla2O9DFS4zj1aSdpEgcQjMDSSThQawrGqZ02EO
DsNVmR0lncnEfUONv0gY/efYibLyMQ7xbd/7+U2ZPaTtQckRHtlzqDooa5rrEKBA0VarcvzmHfj8
ifn7TjpnZx0an6peknE6683niECIQHGXsb0vTeebO/rZYvvxhp49MIGOsGpERjwbu/tE/ggYzglj
0ZFIWLrD4uvX4NOS4+PFznbZ0Rq8uLOntSOMN7il5gmSB6FMXtpyhnFfK56JlF6ojNj8IzSVma+t
/ocfYXqEP6ySfj8qCfmmymQ53mWiOgbqgNsdurvz07IylY9xDWCQjSb+GWnqVh/3BZOgrz/Fp+Xh
xxtxthco9egMXcRabTbX5gA/IadFz4HGmff3/b0ZAIfuNm5Fs57Ydkeoq8TifwoWtX0Pw2VGUuqy
MjZ2bG2J0J6J5tWS4vT1Z/zuwThb560g7Iox4AlEt6XOOtBjU2tHJRI46R5hsH5zS6Zv/OfC9e8H
3hFnL7YOCdnCpcg23Nx4Qc3Q+ERi/DcX+fqt4r79/uOn3hCZuuBhJwyrbgHlXuTBSQfa8vWt+0sA
+tWX0X6/DphVME8tJ9W8Kci/JWACD9OQvzQqVI6mvNY6m8ynGAhHjuD+vetwM4SMPHRiwq+IHiRK
KecdXNT5ldECmP+BgmeelD7GmPa59TGIM9jVlHEfRlgT7MevP/6nm+Ovp9MR02388I6MVqNgG+b1
wwEOj2R8S6i6yBU9uPW1HkLO6G08DFCRBaohonG+vvy0vX91884evEj1sV1MdZKJwSfTToX+7hvZ
ookEqCXIl6H85udSP6t0P37fs4IDcZqorWlTsZQI5PulZlYz2nMI12Z1fYVBGHeZdxLBN2/Yn4+8
hRfVsg2OxQJL4NnTqI1R38uRp7GElNqcgKBcpIZy+fXd/Kt+/f12/n6Vs2exGHVNtgZLjdcGqzz+
EcAej1tMCYX/SJzsGi3cglS5onvMaQLrUQogDlwxXqTOWMZKcbLpKbcxE6yGeYyfIMqyIge5xYvn
Pul1B2AgmfWWeaVXolj4KlreSB0ZS47tN8XNnyvS79/kbPdIAtiAwuDB8EbimApzUcfwAqvkZDk5
HvfvFou/2hJf3bmz1yBVVEPYguuN+O/WobJTy0VhzoonuKGbelO8xOkaFGdBnIi3RsfWfNOs+fNF
4PuaEAY5MBjkBJ1d31VdVcNQQtukGi9KY6sVCk3JO1OwV1ba3CFP8etnxfr0ipYq7al+w513dofh
xfkIMelaRIN9SYaBmbxZQYqTzEQr8Npa20a5sA2aBSS+atSPVw1JYD1i0wVgTUTvjNQgthvzFt0h
6Ht8SITBNvkpHdYaTnIh3rDH2cOyD9bleKka6bJS1mm2TbjH8Io5C/uUqg7MiLmdTBGEJzz/EFnz
n5OINV766qVln6akGucUCLLgZk0P8XmvZHdQ0MH8t5k67+1mG6YgvQ1/ZSS3Y0uAcXCp+bdm3UOI
Qfhdg30mI26dtP3SCl8ESbHChRIuUJ+svr6ln6wt/IgfbulZvdFWNaCW6TA7qtp6Cm9z5FqriZHV
b9SWQwcj3xZbVVom3115+pv/eHw/XPmsxshE06hJwypOyoR5AaO3HuZiU65T5qIAMK/MfbiMtih/
vv7G3z1DZ09tpxtlBwgXWYtVzmO9o7RGLIr0W33zHBd6RPvNBT9dFqhvmNmhaiXY6Pfdiv00j51p
gQtAGQ/MO0wlZJoEY40fHo/l11/vkxPW9IP+utzZO9JBHBr06bb6Il9CbNkmRTVjyr7QGEIhD3ow
LLlhJAZlg7S0dokmdfn1R5ju4NkPa6iOsJlXWMxWzt/SWIN3p4JNm7kZNA6TcR4eBiXhP159faHP
9o6/Dq0Ws08IHNbZVhwE5F/6TMJneQgQsC0WwC6XFpoTPB+LJCKG3kwXwD8Iw6l3RuKupbbO9Z92
c5TDxsvIe/Ku9XSZZdMI0dyQWUJH662PpxBUVpXbhDZbJgF9pri/0PvxInz9DT7ZYn/7Amc7u2cp
UL5Gilgjcq7y5iEjezKGxv/1VT6/T1iMyKpieoxQ8/dHsA2LIjJd6r1KObogv3usOTXM6LvpBFeF
l8TTLquJzdbmJB4oB68wj144qSpZqdS5V6/z+KVIVDZSA43h5FFN/KvAz7nJLcwpGoFF+6MAXetW
4rlNi36tNXrwzdfABvXng6V9+BrT//+h7iMjYgz/Ko81+JV67+8wCWtUe6TqpOGj60bzMVoHwd7G
cqCguhhOdXBwiplOvEjor9EKhSMc+uwQ+G8EUAvELlarkS+4JW0G16qSXHfO+xj4i8xZN8pdmu0S
BUHKs6ltsuSIDLwmVzx4jLS7vN5lzhKbqe+9NObL6O5GsdGsZV08MpihV7cpWLi1Oxm/6txIO2f+
jZd31O1tSyaLZb0qur0s3bdi8m0KUdAhwGXsFv3D17/9Z1UCyA1Vt3XWBME0/+ymASsDJsoCH8U7
Eb5oIcRvrhn5EwRpm4kWGZs9G7V4HoqrDNw7QvdMu6P9TvCAhQqHc8DXH0mfCsezBeK3j3S2IrK9
N/hcBE0gGjB921/oltHAcydH3cglwq1q5anFUgw7wlcPnFF2oOw2mrMj1+ciN5ulOhyS1DwW3gPQ
bbt0jnGFZ9SBx0nEZok8z9TLk2tAuDH8dZekkLCZ2+vpShXf1EDqJ8/kb9/lbP+svARkmk8RJPXX
qIPXM7rX3WRXxfIu83lPIFOR1Sv42wSrDvisE3RND5WqHoZ4uLKa5psVRftku+EDGTY585a0WRR/
/71FmmbK4PGB0OUiknBmxDzuesjfCcSrpPhhx88ZWD0ti5YdulQMG0YI0OuQyfskf0vM5xZ13ag4
yzhHl0stYo3+S0ZiQi8CAoGCeRjvlPzp60fik035tw99tg4SoycHC8gVjybK59h+rOVrjqunsMJZ
VlYLqTrf7ZOf/3C/7tNZL1DPcstOFE43iWyWOnYUp0k2xOFhY2pWo57N9Q7wRhsee8K8m2m5lK8d
8cCKutIbKskw/aa6Rabz6Xvx90cyz15V2Hm+YSlMPxXyYAimI4sLmgjk+TWniW2p2hcE30r1OlLm
Zk8DEDhUOHNNUoQMTrsIQy5zEjrjNSJ1VL3XZBGZxR5oIDEJcmWArcVXNkWFDMbPhlMB6XAEl21L
SYhyD9wnR47TOdoaRzEJ1q9FUWFMHE7FpaMe2ik9vD+VhKb0CS7A4iKueN3CZ7dLV0MfLAmoWUu8
OTU6sgwlfXIkO37hKNcDqUTEPKzisJ6baXfCu3QjfJS2VXbdRsaVbYA2M9AI+WAMOrRBWQwgc12y
SSVBuXIs8Fj0atvunscaL4+39N3xRLzuzBytedlC3HVJgMoqDO0yIi8OsgtF92DfdM4805H5KAuE
z6J47dFGLkJTmutYs2HIubMawfTEAnXAT3jRIifwvSRpnUbHcJ9AE2mIUFfZSXyM/tmUvmTbW7yw
c8Sx91npLFUbf47706tXZgQ+KqvnHbhcm3SsZFWbV8K7GCPU4paYa262aKvrBEoS7/7M7KLrRt0O
+tEaL3utXJSZckAvPcOHhubqKeKI65CtgQJ5GDUeP4KYSQpHarXNUcemSIS3BhwGB0SW7u91483F
Vx86pz4+oDE9gJKgsHvP/LshspcAFItm76Zo3subIN+T3IvE+Vo2GRi5mpF+3O+j7nXor0rntlOf
LA7XPug7VE6O3OBuWEbjJqQkqrgfVUMgA2x9gjVMnWLF3JR1t22aY5lP8dQvgQkty30w0YUP3dIP
xdIE4d/V+jLSMzFvTK4XdETO45r3UCSCr5gXHOIax99pjBjj8MIbswUTtoWZneJ2ZRMq5KLXF90V
hHzucrmsxwtLi+lJvRiSTB6LsbmCASU8JC5hnjIkD/dGtyYB5a0hu3VNeYB510S+VlIgIC0l1mBh
2Xf4QjcJpmK6CbsSWphQeswdw1MQAgVyL0Y8ri1KfOI/gWIM4FONZGdU9jFFpCViDoHE0KK7pi3R
lFvfxOMQVfU29Z/a3rgb4UHYCSJ0I7vXRueVBXsjYAhoGIlJUrwYc/tgAmLzMAZ0JEERQP2mkAGl
V+GxRYtNJ+PGNo9G9kqSHA8FqmkOp/FbWZ6y9iZW4n42YLCYSaQfS1VH6J0bK7W6acnvsoY3zdUW
5WBt447YbegkizS+deKHxCVLiNCKAn67ciHw9vn+VSsIVe1bbDDupVt59wgDOZNF24qkZO6bts9N
5HEdqmmg1LuqHDEQ0xmkqInKd6tn48gXatlfeCWaJFlvi0iFEj7gH9lU41Ope68+mOTsyidAoer6
qyHQTg3BBjMwD67Szznuk4tmLxQ7OhBN+0MJ7QdMjHdhiXkg666qcIuLJMZEG4LpZRECubVS1Ru3
chc2L3DWGZvcbx/bsX/rG1J6EVtfermc641zEmBnzQLYn1cRYlFy/t4J3lZCwWhTHGv9R0U7F7MD
YirBwT1axkaHyA/GKvfWpwElFGSDYgmSbxanwOPtYtNOjEsXx7O+U5ky5wJlrexIpUtXNeRnbRB7
ZxCY4+FAwqqR4pFymGjRDnEyQWypO880biRaf4cAHDvhJYyiaqHyio7DdaED6GEEq7vhHAPthSa7
u2YcMbXap4y2VUHvQQtBErOkusgJiaUksMPcEmN450fhkkLwp+81wP5wdXHHJEFfcVCtmODvJG9I
PGIX4KzbqvVxrK9GwRJuZyvP1S9JoFz3TTfPbIW3IaV9Ol4KFek4gmcLHrIkRS9pWTqWvkPhSxSz
d+vz1qYSTDKTQzvUrnusFYbTLWiItHlC1PLS97fauImRcyuMDrpqnw7hRWwSNRhB2+BBwV9RMg2D
pYUUuT6QxokcVNu52t51L3MtXtaRTfBnfGgSfd2isBCjnJfllFfBz2gR2qJLa+Y6r5U1bLIcbnoz
Y79aBLCobL97rlV7rxKtplgPpWEeBrXYOUmHBSNHyzTsBoF1gUjhfKgBHTfzQoYXfodIO3aWGta4
QLpLp/TXY6QvzRgLTuNgxHJ2FnlFrtPtyb2bu0OzphWcGNWWmJqrMXipKEZjK9zZJaSekWerz+aB
LzDp41fofqJU2PW1+hTrjyF+a8vzVlUYbdU+v29NsdD1jrB50kNGlUeHEwIxBf02LeJ9Uvsbo2J2
GA6XWKTR5dYHeIdsbR3e+IoekrPQxUkdkpXpPnXkaUPoznPrIm9zSI5y0dX9wWQqiPJoPujFonSc
DXEG68rDA2U7DxwgCQi7J5YUSg1v2OjMOOWffDY2u2tJ8bIfYi9hRU1uTNLRnZzTU/ImQRILeV0Z
7anQxI84M9b58IPM7gBPEb80cmAjtdZ2OVyRDT/DiLSq+nYJpw1QplgZNf6UHAA12bVWYDwAB78s
M7KKXG1NGDMCx3TRKnKRoIDPkfV3ETm7niDawebs5l2XXfQD8jwkJI8ixCORrnhIlPauDvUj6sVF
Dd5ZSDJd2pIgDQTN6kpNm41QTB6B8L2uxwMpEbchXOapyiUd4BCUxb1HZWz+xB936ElOENwtYiCD
bd3X6Q5qzcJPzYu+HhZhTxhmb9aw2q6SCNAnYDB1HGAzJPEhyFIylIFA9A0eRBxKCTE7KbmUDlDi
lrzQwWD8AhSeNPCOtlDmlDtJGIcoQDuHa2xurPL+RQSPSAsvCi05McHhN7nKsFoXlnoMlYeeYxIl
4Aoi8SzMrLniEPKeZzfsE+vMl09aSGqtEq987T1HVFXqbKAkHbZwn+VyNIx9ObCrm0z9Vd4MS8tZ
Rt4szrJ1R755TBHu5yisiaQEwhPtSPUOcFhYPqTgdF/WTwrRDZR0hgv7rpPHEkwWFD/E4g/YyzT9
PgUNR87tTHEPvQZ+665h67Po/eHhBtRX7wYFYKxq7OryktL5PrC3vII3QE+XOS2I/gLYGbk1yMtv
69Rnuj2u+mxR+O8aJsAcJIAvV2H9ZKTXtgDYNDAXooDOfH6FRTzecUS7LhO4O1W0zPkD8NFd7y0t
ALazECIrZ+ul6E5zIu6x89XEJdXhTk9hzgEAEjguZ0FAeIvbV1vgP0jO4P+Aoc+G66YjppbCWMdl
breLUrEWgSovu+Eus3Ydn0DXppv20vUSg9as7/F2njh+G9q8fcLFBAstJgFtChLf5CWKiFvXJZgU
OdMJISl54/wesnqSxd1w3zSg1aIl234Q763wlnOJ4IxEKG0VzTudSqLcB+zNLLrWD1f5USgHC3Ky
Sud517tLo6V6/mlYbFXaIiFtJB5wCiXbwW8ehi7YSfVC5ijcJrCWq5krUIbdNwevb86n5nQI+tDE
cRQBVCLhfOqxYeYBUbCQcsPhJL0YLJr45jg8neL+aDWYqumomCwkY6zfryZytWjAWqBzLNzH1r1S
FHk5KAuIvYfUvbHxSCbJdzrwT6R0NCN/XfSvnvuHr6g7qmrHGS2XoclpPejHAEyXGnFP4a3OItpl
TnPXYg4etei9wYgdNk+YHaZku6QgkNR8d6gps7jb+iSPWcXeGndO4KAFCuaZr35z7vykB8mnlcxx
aKLq1l8e8w+ftrSVMY5rfhA/alcuL/sARjwKvlPZfvq7f7jMWdOnkoUjCHNHX5iV7NbMmE9u+pTS
IlbxX3/dTvisCf7bdzprgmdkESrSoefe1HRj1Aulf85lmC+9grS5UbWxDjOAoYInLeUql7ELtwYx
39efQp++0p8Pny1NHcHRZHn4/eFLzDIoJEZnxInPSNxXFdmVBbY/J9/HDdUnyJbQcEjwzVbQIgm1
yzZOFK86zdzht1sZwW1FslzvYS2RLXRBZDbyhXDnuR1V8zAkAjd9rQOLdK9HwXrGUJ/4w/zkgdAO
C5a1r7/O5z/g39/mrybzh+cEcg5SWJMeDUmgTE8PtVlygGOEhj1dKN/J29W/xocf7p6BEI3kWF4j
7FCmZZ+/ui4wAxGMPDCWhkUQ1zYAPg4ps0gXsz7vL5x7lxlrW26LmoEnMqlSLnTmZvocCM9KwmWb
EXJw2yoZxr9knTt3IXIGUhUuyvZHGJsL2HRKOef9xwe/YkNnJ7xvPUJBl9oYzGW6C5V0lvkkF4fZ
vMWC2JkrEgU3emxvqp6z9lPpxzcQWXZ10j+pBWfjhIax8qMT9R0IxmVKrt+o3UX0zdPWfhsp29P+
LR9TFmHsSFTwWiQ426YLnHfEu7VUIt160N7JpZz5ZrCQOBW4UKS8usrRLh6b+DqOroYWn9JI9UNy
jj2YNMCx5eJU3BOLetDyK7/05z39ZiffFs6hJw0zWQ4eFUbMeR5jJj4yKCYr5T1yN4PxHmbegpZB
4SjzLifcsWUMp5grnKHzpnbnvkGoj8oBaYCPfReMUL/zY+2+9f6txnoE92mai1po1a0BtW9wckxz
4zevoiStUPWMjRvES69qsZ+H6xaFRuJuIuTETa/vPK/6QVbn1m27V0PnTA0dKUz1XUuiJZGCF04r
ZqO5b7KntL6O60u+dBYzSIUiFGl4uXn0ixss/ra59SQsWexc8hjkDBAdCOX7Ursyzd2UoSq6dWcc
Q3KxOBzUtGu68Ggp7UagHxH40cu+m1lqu+4Vf9UE5dIjBK5x/jWx/4/o1f//4fR0pkofVpI/iNPX
Ty1jcxrCoOUgYf+LU/3PP/U3ZYXxhIPwWAJ3NtiK/nZDqv+Qkx2Sf9n0swnq+OWGNP6BVtV2mGdh
VJ5Gnr8oKwbIaf55B+WKDoTFsP4TN6RunhURqBtsKXQWo6mCMDHi/r6OVy2e/djuDCbw+n2muQtU
gqwKbBlr4AL3kd4ewyy/qcCAcOxO56wB/qZScqKdUQatA8gYM1KkIxqUMl1ZlFSDC2bV6EZYSnrT
AjRNKfEisyedy9+5JY3DtvYvOvirUTn+JAzzVdPip6KMlv6IMZ4x0sowC3kIS8Gfica9ng6HMM2W
5qBqC+mlMN48NXcWGOpXPuf6PPUK4nqh2WMq5H2RS4E0Og1a8EnjPnbI/xItJIecYAX0OORmVQPd
zK435rnKmiE0jNWdjgZJDcS+A+rBzLxiaDOOx7HiTDi0fbkp+uTB71hom3FbJP6DFtvjMu90Oh20
iMGKmDfATzDQ99nOixLnmtbnJbwUxOCW9iNxo2o9NP7TEJdXSeLeDwnr+aAVF0Xoo+UImCZb4meD
19tve5WlYFwJotqaUNs0qgYcyrK9nbRr6AnlGBlrzQJ+hnaUCDoPOlpHdezr102rTYnY/VZr3HTZ
qs2N7KqQFhl9s9H0TybrBX7ynE4gWX6VHAHmJvVW99Jn2xxvrYZYWGHFGHQs+nKVBJMSkhxmOiRf
Zj4w5/Q96XIaLSBw0r52HhwtM17rLJgsqLpmHjjdVcs2FPaERM1h6EIljFMdlYcX2gkCQ2Q0Jk3x
pBvGuwD0zjEGVOyOMUhWp8fiX8OFA0jsu+9S+EBVeG+ibTRaGnPrmlDHYTtIe2e4+gvBmPdWnN/E
vXoakpdKtHSOlb2aDfHODgHeVZCEq4DhQmnRcTbpO+R9p83aeCgf4hgMTUde4pbsVR44XM/LxrMk
ZNpYfa3LOvW2BNST8OUVP5XOm2KrtYnctqsqgOW1ydg/VNnhwknuElUs1zqcEYYRGHHbqtoL0b44
8XgPMxCecyEJniSUywcLtpdCoRYFo+cV6srOGXe0Wv2eJ9qlKLvhUPdsx16rP8N5e86y4BGqwbJ1
leiY1woy0GjqzyR5cdOUVFTQg4xT1dvh2rYh62NlbDawpQGMGB4QYN+PmdhqEF584i4wKZDwTQyQ
0+v+j0FY9U7yz9F+FuvKBmQnvQisuJY6VxSP8sqPtFPSSWbDwoKd43T0/+qB2Ks26x+rgYFGneen
ppYPnGqXrtW9EAZC5kmX/lCL1lj5AieHJSHf5hBBpm0PIlEAHMlAXkoSDmR6lrkZkww6mNplk/Tr
Mqx3ei2iOTfNx7qFJdON6eBKCWLJHMgKUkbK+BT5qNKfgoCYYYVqAt+Cu7Zd473wJcVJEFWzNm3I
BLF44l0ZZxweg2wx+Nx2R6b2rPFp6ShSHMu6fvVjRGSFf+hwOjdCpW9gx1cm0Fp6+zwn0dhtgoRT
ra/D+oQ5w2FeqFdKJB+I+nxofVQFhs7Dq8VXmaUzcZZg+sK8q5gyx+bKN6N3GPnKPO+Ix0oC3H5j
F99qbMxJxOvpmem27fO9V3obw6T2FZ57EzgS9F2dbQNTAdIn83RZao46z4vqNkm1l8Gn941EhKzl
nC5wg64+LrxrqbuHlPZQIwd97ltJsQwLsI6lTma3lhcvjjbq4B/akyYIdDQN5Vhx2iCqV+wTNTi4
Pg0vBtXPaF+wgg9BuC1Ui/BfzvIWDSKEwi8BS3Vio8IR3DamDRhFcgsHQDIcM0NuRzx/cy2GT65Z
pzH3oplfgr5LVGNuOODzBZ7xNnBOpoG2n9Ax/hdvlYgR7qUfiZ1L6BxVEKdKQw+eWqLa53/t0P+7
KxVbI/Tkq0plxezkqTyrVP71p35VKr9VHH/D4DSd8gRPuzXlY0iGzf+GNoD9tcHBgYumbSrZBj6W
KRJfOs50Eo2x3ljaf1KmnI3QpyJFlTQWOCkJsnTO1bokoamALZmCyomqlurNM7nQgPvzHyG5VLVd
EVBl/fMx+W9d1dRovx9x/3lVjfJLOvy7FGfKIr0N87zWgFz1Q9ezYnuHmM0gHelbN2ROsjd2LUeD
JorNi07p2ECcQG6l3cKG4CwNp0FXlo1r0xYm67ocypxQIHt815pKeQV54B0t2zZv7R7+ZagVYu6b
TK7zKtxng74zh/A+rEA22NZKsSWOPCGgaof5gZryUOfadCRzk2tGPwfpMe2Uo3kfudCSYAUsXZWM
VCjwng4xyUhA+rux8to0Fq27vrrgL2byAtcoZWAHOdhDZYw3h6gn35Mrt+HzOgB3/I5mnCap1nTz
BBj2ZHpec6l6PWuXhVnVVFYwShN77YqBNaG3xcwM1QVrDwsKrpmys81LXU+pXjzMkjaCJtMqdk0O
Yp2/CRwzraSFSApx8L1O2wNsJgdExvkbwTgDbk1VHLnVwaprDTHvE8c6QHspE+653pP7a4ZrByol
HB1vTv+nuIZDrjGH0K1tO1ikKeceMdOCwzO0rGZm+8LZkCjQz0rCGTcQfGk0y+TCrmNl4UXcWa3Z
dSUuNPIjlSxHbV2oDuHS8Y5KtjyGodrsnHbIN15rWKukVwES29Ss4DgJXKjvlFYDD88eJQ1ktDJp
orkVofrJe+1Z05N+1UlLsFpqF6krmZTbSImVkll34/8gj+26kiRGgNNa92ZTzwhuXykpm2eoeT9l
Gz/ptkrTuUTESuIimSx6sO1zS31r+rJe8R2CTSlJXvMZz53qfMh2ajpU67p2oovOaZ0fhqJfp0Th
LuJYmktTuoh2WXhfrbQ+qBM3auxyIs0zugt2E9wXZkZD1nXCZS1MjtWeN1yUdhfuGzRO/RQzR8yD
l18GakX2n+reEUNrzgsvlCRt5uayNswHUPLkt0VNd6kY8bh0m0Sj65fr9p6GUXfjJ/mj2U6Zj+Gt
UCAUpjQgODy467p02nlm1PBUasRojp/N+sSdcIXoU3xbd9dODSkK1H64dr2IHIAw7RYxZ/g1dNqY
8Ze2s+zixirMdau126BL90kfbCMRXhBT/ab4aXJTaeVeEflrXBqAjRFHwHby+CWVa4DNRGFMIOA0
xEdSmjT6R4K211bXUUZAv8FfAkS4t8r7aMIKa/CFq5K8YXjD1QQeTiYEca6M63aCEjte+uRPmGJG
0ge40FhIwvyxnlDGigXUuO4YPJvMSCh4IbK23QtaVw5E7SqwrOd4QiODTqwmZceDbhj3Aa76uUXZ
jObt3RgV7+jyOhIHD23ZFySgkXnegGE2MqmuM0MYyICq1F50LZk1kMEupV0E1yAbW50vnRTANcwN
KTFboOQGc4x0KUlrBIgG/Kt0GWb6eeDOpQEmR1RC3xJyp98MeVPfV61EYV6iOFGH9JZIHBBzg1es
rMgXdHiCUOcNTHXSZstKw29NtoHik5cjXXw1MreKU8APT/MKxgloRb9cycq1iZlN2/h2bPyDZVuX
DOuPLT/6zFWzi0TQKRNpFF1X6DfmrRq/eplPHIW9a8G+YZEuj9HCOuFF3BbQ1IvGXXpMn4fUM+c6
+SycVetmy3+D+Fcn5qKHzE58i70uKqi8gpWAA2Y/C9r0Z0wUaqO4cJWjdCv4DhD8oI4KgxQfRtPP
tST2L5TqjgbUe1bFj1rHxD1okRzR5AqJjPUGdNcOWYy1XTCICfO5RTjrRhTOeoRozunT9bFCQh3o
FNp7raBgR9aWLHhpGiyIouG4nUJ4JJmZfqRxSmwRUxTT/b/JJtpzHKbVhhS94pB65a50+2d3sJ6V
Rn/ucwxD43SmyDhc8Da8W9Npw4vEKoGSz5vlIy0oyn06nU0Uh1PKlLYwA9r3nsXiIIoYdc90rEkd
OvqMfuvZhHUbPMYyfuJN7VL3O5H3Jw0JlWXu7133TOPnOzHRmiUqfVAITrhinOlq2ko1HkidsGug
I1L5z5q/f+zzZ63soemDwou5ouvft7q3EjoSs/pCq/x528bbD1XX5T97vB9Dvs6kedPFNI2OuWZP
X5Hy6Pd+ixXmRGqHXMzyrovWW/PPAJM8EeP7T4bA//Yyl1HDhxv+R0NuBX7+//yXMn+r/oi54L5P
f/bvYpfylJQ1hPwaAmKTx+zvetckgc0gFx5FOX02yupf9a4+GR3o19PLUC2VH+/fMRf6PxgxTaEY
Oic9+Z8Uu/yxPwtPh8fEZDJAxe1YZ69A3vWm7FrVmIGe3ClR8lrF4s1RAHXBndqHKqINnQ3ZccjA
DLKhuYwNj3lrixcoKXwg2sO4ct3+fiTsljgLE4o39JBZUYJOjEObBkWWAiNTMd1YBsn05JIdsxoM
8DiEpFUQ/f2QIpCMsmItPLD7uCkJ2VIoa+zmtgehSY02EvMmj6ozPgyiNXlTw2KedDRsWpZLNmig
ZXbpL5WccOC4Kt8K4eVEJ1V3RRZDUE8OwjLIpPYAkrU5AyM9I/CBUPhyYbrhMXDzo2r5GK3It2gs
pkNSKtlM6xAdpErs4t1laavAohBnvmEHoIANU0LH7IYK1Nu5fhqufYhZCMtqc9n36tEzmrcC9VOm
WI96JK6TQUXCDAg48frLukueIQZeup1/SdVjzMnPeM4A3xtJ9tZZ7T6gxzFYxTLShquw7o9559wn
SvKSV8HVkNenMS6AhkKwXaTSvPq/5J3JcuRItp7fRXuUYR7MJC0iECODc5AMcgMjM0nH7JgdwNPr
A7O6lVW6faU20+72oqwzk4wRcD/+j4RnsLX41qnJqm3dBeskyX4YI+R3ln54PdG2omFpLQVID275
LbvCM+GhIXnYJFrrUzg2AW6N+SZr55/Spn+qrigiIOANSaY5cK4XV/AXW3bhMwPabjSJg/NN+0VS
WbHSrQJngPVAiFJoptpZ171nmjpP2MBO6Ui4o1tcCR3Zvzc80mTPaSP/qvJ+pwznLBfpiUP9wyq3
2PWTRKMora6cK6pcrbAoKvJq53FbVtArXesc6Wq4yQLjujJj/dHxY2praayenOB5Lu0T0FF6jjxC
8+rAf8DjYt22GFgJxieSzjMzdKnRAiDOpuZfugGguMeQXoMyypSIIsoO9wL8sfFEuTYWWLJ0IsTM
IJU2iGUKeucPRLT2PRoDZ4E1E169Ds5ZTDjPUBuxl4GBFjpuNzpKDn01M0aCkwZcw8YCnLKjbKwF
Sm0XUNX9xleB5uLjsICuA+irX/RYN2fsbCUO8aWGrFvAWiGvJtt/J7ubvbcjJsNAuNy31/OC65YA
vHWB+gzAlxZSkF9dPyc1aaeFVd+JnG6QWZTHgRKRsO5b91FP2mTTRcaxSM2ZHrjopdTGA6Tkc51l
l8Stmr3mol3PbCpvF2x6XFDqsZ/AGcsAQ5tX78hJPgq3tblBOs4lOYFwANJw0hlgbQYKXrfjled3
2xl03Lds7kbd2XRWc9D6FGEQSDo1H9t4gdbdb5R9ypQZZiDvUEinwNavsgWSF1nsnCZL+VujbnZu
jZMtq4l4JoKMhG4mSZD92WmIJbUpuAbzD2ZzXE6vSwZGra6mCUzPVWQgl+lwiBfaIOroh4kXKqFH
drynbuEpodNga82ZGSplt6hrjJzeyvhZctpeS2e5cdz2qNvzFRIuBLQBKs6m1m4AkIsHvXKA0DVQ
/mHWdlRrY9sflbcmJPYKLRzfJ9oio8MWowBs14Hf2AjFkttJ8yPOXtU5caY27F2DeZvBUTfmPZQh
n2zpB2Sj5uYqqtoetStHNoWnrx/pVmRbJ9G0JLBW1lRVuxPFvIpaY7f3YMm96VoUcIp2nvVHc2xM
ejpzNINuoq5cznDj2H+I0nsTNTrdxrTUniWlDh3upqHy3e04NkiofO9FFLSyV2b5s3ebepdm4r6k
JiZrx4s56B/TkJ3itLr1JpMvve6OLXF662yyTrY73qWWe7RieUircWvSqjf0SBVNgt3lZIJD4NGE
Br8AcD9EDcn1xE9yFE0kQyRtpSvfq6hu1Qms0gtqOaiTl2u/8xQCJuuTd/OUU24NkZxTjx7rd8KZ
mrWTdF7oORqyxRkhWk4Zoa3plIr6JZRTltHBjanZjeRdtHRi0mXWzpzvpSXNtdePzqYopuKXR+e/
2GT0O+cIasCM8K/LINbvRfVe/jW19dfv/DkNUd2gM85AQ/rfIw9U5D8jW5EqGOSx23QrY3xkgvrH
NAR/SUFY8KsiYhl6/jEMWcEfAIn8PFbJP+nLfyOxld6Iv0hNTBroOMd5YJDMXRaxsX8dmSc9bqbW
g7lJtOSDgtSUgYSGwsHdJRNzROefB42bBu807Zca4mzWEadJvwakkfjho7PfVRdj+bEhPebasMsM
56APAO+Nad/32Akmmz+Uub2jXuwyppQmasmp09g+Mgdv5JTclnXxQYHROQbgViL/+O3b+A8OBX83
f3+/RVPncICviUwA+2+nAqmNhVeUBefjKT47GdmK5J5fpECqbtqE9vWF2mQOZhZjednE5GxnSfuX
Fn81CUIOx20I/o+SjZNa9wO6wU76h6LitzNjEeMnB+7K0zzz+ivotSCTEKrtJc6zU5FGb9l1ywcx
NmrfuieKQ+8nXwQrvclPbR+c/XE3jAsLS+hZLrRPWSDql1GH4thtLo7cFHPyYQfOjsAyuIy4gP5M
1r0Rf3TIRkHbdsKrdl3VH6oAP8/gYxcfkI0EUXEyMv7g4eAp++nZagF5oqEyKZwNzoremRR/1LpJ
ixO+LVol06vSj38mFHOSfdZYq7YoTiPNuag776NGvM4KGW1p3//nX853tuVvYh2+HG9JMeYKN5jJ
KUz56/XXy8r2Z2dAwkvQ/8pbLqbR2avuve7lxiyPoiKqxqP3d6kSmJq9oYkraqi3gyrvAKyPg6o2
ET89/LpYfUUAhDmLqzY37t2hD1v2kzp37l29gMYBPNPlrke84cLA4QnaxnN5MnU0MRl9ZW6+8Q2S
xaZtxeNJIl/jxN43gs8k87XQ0dPbtC5PCdcpGQP33/+A1eY2WA9e+ZivZO8/IBQE7nLgtMz7lN+u
HMwujrUXur1DS3okDeM0MYm2bUjV9NEytV8r8L/E1v/uzF8+UoT6hocij6PW97nsd6HkrKANgGTI
tAi0H1Ij1gQ5f1S4h4Cx3ua8Pxb2fmjKWxmN/7dsPefvsYc8u+/YVN7QoaOTAPJ/2AglsT95hbOm
sAuQ9JY37YTLs9dtcYpSmvOWryOYFkkblVaJwY2U5vp+KvufvZd9pYKbSEJqzQ09LthcfM29Ka0T
/U104VIijJt37YzOTlCyvfJ9ugt6zjWWN28st9mnTvEBvHn+vpcR8c2ld2/WXM/KyL4wEj35wd1s
1pCMSHb51r/6IiYKKEUlyUIYerr80gkAo1RDpivDfEF2SkqhS8lZQw+iTZoWxxvyuJhgai+jeKy6
VLK9r3kfOENYKd25H9akT63IyUwfC8t6MTPvjHlgG5j1c+80C6jmXjS7qg4JImi9Qw+PNHxFdfA7
DXI0w+K63mpqpKNjwPBkJ0FyT+vwJ6AqfG+GCIRXuKqHdOBKrk/RPJUbJW9G89mitp6EgH4xYKMa
mUpN7WJZkvWU0AOKAo+ODtZl8sB6OrTXHZdr4Exvue4hFcvulULcCAFLdUznrEobXXOemhC2NkdM
xzsTzlMSiu3fSS97sDtrxvzGeUoE+M+qKfuxuIaET5cYp7yElAw+wSyC25wm/zYzyx8UjURHhrmM
KhoCQxOuUF1xskvxSI7mD1fRQQi6gw9lRpKVmzTmdCI/ZRTlhTqF5/s2kdui0UKpS8ZpeVQONreg
At+kQWcD+XB26+IS5QxJrpUDA2fJT9D1a2Lwxbrpx5OfSC3MsvGpFfpXEMzvTtuihizkfFeMKnSd
4aY2++ua6A4xzBQd8UbjbJo3RFq26ww/PFUHEbmhVan2gKoPU82hDYN7t5aeCVuuXY9xGFA2OxTW
rduXzwkBjytbGleGRSY/7ocv1eC6aRXvKUEBkHN+X41lTU6pd2LN4OTo21dIPpy1KNW9X5Y/3Nx9
c1OuI2vRnrboMyu4+M5ZKlcMCiHKk+sX2NHgirPAOfnLQkrrD4NwcTACQmSil0ZBXWmJuLXzTkdU
N2Xr1pA/ij59Ctr4RQuq7dS2BiR/ty4mup11jgmI+8Q72yA6DdWdeVP7imx6sPelh2V4aTv9Ucf4
Flr9xbdS/0kfRei3YPlundcLhkqB+9Q9msp9qzTvzZmZrZsSZgZf4ogTE3R9K0y10lPKaalwz7Yw
P9sWCqBXjonx0j768VE0jMiJ7SHGcGyWdb3faUuwD48N9U52aLvzaIHpJBR+dKvR4KgmNMmI8X36
gZXIuLEVLZXVuNeKYYfGOsT4HUCllK+TN0KE1e1pkWdxyTqx2JH0V+/ouruO1PBczKjrbRsBjmrc
k+bRltul7ks7xm+1betQbAAnglSnUJ+xEHjV2WXqlpB8JtH3LY2isWUXdE7Qw4n6FAdQe92wGo+B
dOnNSn/a/eSuW6sKcPA7by6NJMS+jB1y7uy6yNuPuhsSbjD7o43Yt0YLpaFetlu9xGhjFa+TCbGP
MUsXU3dUdnoihEHnEbgCGgishsMZBYz5xSi4l2oqi6pyMYs5Bvlr9avNGtyqYZ+SYx/UjdhVZCOQ
dj/D5PgNxdLIsLDeECDjerzxUvO3wosuaez6FAypr9HEGaXP+UO0FGg1efmpUSlyVWn9uhooy+q7
pW6lCDlFP06ZdZgwO85OrMKu8pfnsTvaN/N33x5Tap2Lcy97CoppxMSfBhrUj09lS+9WPtMhwOkR
dZXXHKVFJWcmA2Nl5nAgxWztZeD/hPq4EiKecENCWqXkLrsTK0Cq+h/G7O70EvctQ9FwlzH6iHw+
5ChMO3rmAws2cJzEHDaldplr5J9OgT6sxnWJOuPO8+xj0dfXZVxvLWM89bNM134s3rounVlCZyI+
UnqpGqxJSiv0ECznubQtiysswgyyNTM7Is0p2tZot3E7+ldUPhPb46vlC1XrGhnqCNtmd5hZhdIj
XCfNMxlWnmmt0slk3MPxtkZ8e+1b3F26gdHMTt0HC37L8KNbmXcWjB9akDIg/ybDOVtP01O5mLaz
ec0H54RymdsR1zUkQtcD1sqJ5cOOJOaUYgzWClXRJpuaa1WwXBWobLPSfkC1hLlxyl+VYT8sWESL
TaktI7iVK6+gostW9K9M/R5gFPxwbq5dC22QhOTZzq68g9RUV+j/iF3mULuseZD3MvksvXZr+Cmk
A87ovNkK4MI1VUoPtYPKHvC4g2bvOZLQ7RuC1N21kW1vp4CdGEGdt0ZNYYf669xQ1KJwASdmi5aL
7a2ux2dVjQ9t7DxMlsg2mB/KdV56NFqd4qhgSesHnGIT7m69trYUWXwUgdxa9p4Cy3Ltqzlb5xFe
sdr9nDLvpnbFWzaV+2kpldPNfpdVwRLKQZKUF0y3ZQ8mJ0qJHK6TD5EWr1sAJKBatMay02I8WtG+
Q1UfN/YbYOo2dUpwHqoc665f2UZT3bQ42AytCZl5DXEbULNe1aO96rRpXlxeB6dmWe+FoLOopws9
Rx5EA9unlgW42xL9SXeKHLN1UoHhCfPgsXjlsxdfEWPMBL9Au1O8NzMd9E95V5mY8/Wk0ZIHoHlM
Df3EtfPkikTuHUcd62S6akjp60lHPmhBjB5j6fZRFPx6XFrWV+WyNwRDSXMOqIM0Fqt6GraKNASu
YXhZt6UJx5m/dDt6nW0DeLFFXaFzsYeRy4YP4mk08G+R6qPQ7otnVG80ls7lXQVkhNnmubRIbupE
BJa4r/0+D3tBp1jkBGfXaz68hFiWrvXyHX/DwkKr9JLxqVd2tDXN7C3JmXEb/cc86S913nDHtIqS
XYyTnM/Dlqaem3TEWTaI6ibya1SabnLQSvN+nse3VvMEwBQ+QvVWp4lcLd2dvsvrsOwPOXnE5ad7
jPk/inH5BBVKv9QKvTg72RTt7nprvpNDT59bP3x/m61dGRssoWGCJIAcg95aO7M6Ku9kjvh5hoAw
Ja/jMXVIy1XS8PnQ3qFt5jEgP5tupFadRTKfVKp3dz7xt+vYafOwcq6FYK2IXCQaSRfRGljRrEUg
UFh01bGXtM4Vjk6ZXViDT244qiK378RRWf61dN0E2+mqWkIzWC/iNT1DTIf94O8liKGbrw2c/CRk
ek9Z2Z3VHD831XSwy+a+Mpe7O6cfGad0p9JPIWcIDLNfzTOetaQOOGaUL1llbwynOXq4y1H4mzbZ
w9Omw6+/6vCcr7x5PJd8tKsEaXHp6PvCTDgCxxW+AjyIY37nVdPD3LrpOp2S01xJsU4iJJDGXGOg
tZ7NYN52rvVszdpD1uInVMsxPTPHzagvflv8o3Owoy6YJLW24qhV148ulmQ+30U8IDWzI2J33pbe
fP5VXE19nU8TJE4Y9M9Fx1SQuPZbQibDKAT5NuWbO6mZNcoWtGSPxi4l2Swe8XT2frTW5oVR9jNK
rInQLfBzSLMvSWBrVlXVf8xxRWVaZFdvw9dQxvNKFR7J6IxSMq53Kk+pWW8+qCB5sAftVe9t9tPy
VdfSjR6za9VD/0gGSthHiPya9DAE4609BEfDbG48N6ZxjeZB0JeXoJdXZj+Rm5kd3I7aKi2ifdPr
nHfmioPVTiMbqGQK8QmU0yJsopRXhQTSzsiuOXrr9TYyg0dW9mOa1GgEircqJzcHwMTvyDtDxPKQ
ByZ6JecpaCBhosY5B8Gj0TxWivbAoqWybyJTyRLjjQObXPDsDCoEYYyhaoJrrOi3re7vS1x3qyIx
4ZWE2lLLXC9XIsbV+BHA8oPUAja+JLDWvsG2oSo2/MKjQHqkUa1pt6ihpJXqNN0Wr37p7302+BVF
3ygMrKtaU+/taAMdyJPpqimM3w2ZvtY+EHZn5HcczfuN3wGx1ihIB9z0q3gM8KFzdHP4+hg1OyrI
Rg5xGik3pWquJ7IRKri8jZr6liSm6T14FS5jMVhwG7YVVY9uDcPTFndGnybIIahNFb3Vr7R8+smH
K0ma1/214cTVuhkLjnzNcluQbBbH/p0KeK4C/2adCrp/PJ5jisi3wJfpSPnULMb/QXFmIOTlmkpX
Kiw9tlsdk0pq9iGdq9tKax/6nlmQMko9zGzwirnG757ad6TpTrnuw0Dwl4bPK/BizIClulKTsZ1M
cCelLeBTRlFDK4aHMQ32niO3qKCDrer51XQkT9Pod3aZnej7orrPaOwbP0BCnHc2aW02pUTS8Jc3
blHL7QUbr2FXN5W5H1qMt5XqNqAV57HNvqyquZSsCgmlRk1NVR0wUyH1S6+lOw1PW2mLqwXXITrj
eazcG9NQ1/N4LPjradLevco/1Fa1ClD6VMP8LG1zo4/x3kNOgptulyXNY2zmJ8co32JSCtLQmZO3
jO5pNEo4DxxEy9rRNTm1Dzxi6awTOgfHEswBUvrW3WkkP6xn/xapDRpxpPW1nr/l1kuAjHmlSQtP
dfZRt2ccT2vTcrcLOmE6zSVOaGbDX9vRT4T499i01aVvb+zBO+mRcd/Xxcb21HVZJx/C4vDcXcej
t40xfdCcCh/4jRmpZGVrwdFHTjYRyAJ9TFwVoXs6Eme3Emvnh15yxMYUXnrRcZLlafn4EmRiTenc
4KNwM/laJsnXWFWPptGuZV+GsYqvZhkvE1uOh1Rsm3z5P/SiWkcKo5msqU9qg21TiaugET+bMTi3
sXfTs8ki5KPz8FhX8zMxExdf41bPAb5aybLskUfh3Tijy1zsstpp+2IIDpFAcx6o65agkGrsQ/Jx
3mTn3ahEXSe9vUta3gFv266ce9vYxAjUvlHiuLob0cgIwzvwme5xZe8VWzC18nth2TuNBEt9cndT
56E7yjY968qoId3PN243P0cRhKDcUiLIyjb+7CyiEo2kO+c60y1qQ0zo8b6vTHc9iQAZUurfaMJq
VxPV3Curle8V9Y42lPwog62uZx8iBQpPBv8pUAplHVJUXJmhocBuWxt6EGkntxf1yHz/luG1K7N5
0AL/xohBXzoZnAsEUsu1EhGSj0392Mk44HtGQuXUxgMHZtovY9JbCMmeUCm25lit6gVvRgZGIFwT
c4Q174tZP0dR/CTz5GhM/kvnMunpMae4XFGhFsdF6FSfyiYcZ7moWapIJarB1q3SP3eC69IAa3Qb
B6kp42/D5VIVNaffnGdqu+mis4GoIFruD8HqhCmjNYMvWv0oiUVTR7pA/JH5H1XrH/O4POEUXBES
ueoTwQwxgmYv6D6+fZx8fvfAMTDSzfss4NGX58qh6ng8bAUa53zjyVCsPcFH0mVXCpv8ahmk+Dz3
tT1clAZKF/fuDWlK901KFNryKL7nPlTttaO6C8MEMN7M5ZOQ2tjQP2OAMDaXIhDnatI235BfnLs3
U8cH0Dr2fe7yCKTQ3otYa785DATAN0XvhoqYuLE0t1VPj7Mlkl9Q/5DgPsDpDM3fZx+FJkLEZhTR
xRoFHYom2JHI/QzieQW295FZNb9r9SwP8WNa9mT3euJrQmC16sYWR253sXg+ql54Fb8wSTcjisI7
LK8NMcHFIMJ/xaxys5ANem0gEo3z0DbPkamHk7Og8D5BV1xipEXgf7kHAL0zYh/otM6/lF5fnJrP
pGjsjL5jdJoRaah67R2+IUwPgfUaUpBTNg9fy5R9qHhrywqj/6x4Xo6F0rlPp3hasb3uBkSu65rT
Tsy5NZ8in9THX8/uwA9VNCpVcXonVLRFRrYbFxpjNMkJksnXPPOHYbBX0quuXeIDMmHej/F0HKh4
jvyI/JSaEJwhIpao1F/0vNlMtJw+mCQvW/StAvsBmsphvCnXk1t6YTbZh1lm/aY3qG5CTIC2NnmN
dQgmwtTnLS3jNwVHh23safoutuPigFKy5cjNDmuLF2VP3YY4KHcFpYv3TBr6k8ibc98Yjy6c9lOs
ey/413edFZyCbjb32CwI/fbh+kumwaFBQijddD9SjrxpgjRZkxOvqmpb+NJfly4DKJmvZXNlM1G2
yZORIdsbh+wLV8mlG0vJNb2mf+goZwCottvmMn0Xo5McvPzG90H9sYf4XBb5nWDmX3mpmYV0BKDL
TeUJhRQXW9A9yCoNU4PoHvRHTM5+zsqjzDdfdFdYA+YVrPaZjvnriUH8G8TuA+PeIuKQ/B2SG5Ny
0/uscGO3ZJotjFeipafRXxSJtvGscUQerJyKdf1a6ZlgbGdAMPvkbGcpku6ovfRBfYHkLkDbwzii
tQdrX0RJBVlnIxuHcKttPDgkVutPfu09mxlfpNG5QA+pwcLi74pcYS/rc+7UAJlGeUKcoYdpTzi9
1Tl0KwctolLKTae287cQ18J1fgjHn9nMUCM6AOAZ84ltNxRJYbK1/a0c+2dltsH6m9RyxvQrMtpL
DkPTZc5WVZSnkg/HxOmTN8+F2WjdAUHVFxc6xdKDeJD+fNaTaoUKAJSr6/RwJhtKDMi17AxuwHS8
Wz1SP30J0Wmqx/LDDMSHPln3WQmAS8JJzGIQj+V6ZJteNsx6aC7fb3AYqq2dRfdinjk7UehXsMt0
uY+0IyeoCfJvm7jeSsNKBgJm3C/j27IUcK6FeoUuXR5t2Sf1MftYduto8M7LejGZLOjqzzVt2QVR
BvGX2cdUbTID+mJ5z1jPbpaN2qz+bNX6/83rXyc/GkiGr+6/L4/8Q1Jbl4i4+2ao//efdp/y5r34
bP/+Q3/5nfZ/fv+z+JSLEPEvf9h8G4Lvmfanh8+2z389/p8/+f/6j3/ais9T9fk//tv7zwIDX9J2
TfKjW4SMv1uOIehJVPzXCoC796b4m/nH+/U7fyoAdMh82PrAd6iwwezyTwVA8IcN92li/IHTN5Ej
8i//UAA4f+A/RpcdoKA0CGH9TQ9p/4HjFecs8ab8gAPj/W9IAOzvDsPfOVg8RojUbRfzj4MEQP9b
6EVVFTCBHWcyq7MfcpGYV42nIN5snf6ZCt39kGUHW1gn1yb/sIfm4mCuNPLzcMxnXpvvpOmdCrTS
bPrTjTsM0BlpFmwQI5VYSqNL7DbYYwlxS7X5yEG54FBhUkrU+cGmzIhYDzLOjlmL7i/Jt+6ApSZP
uk8ck8NGn32k9ZPWheaYGNSqkohoO1WNa9FDT6C1oN/msSKWykzZ900daLy2Lp5ri9BqSmJRlgr1
Tkv7tV5U13NZgaT32QJcotJhfWcZxJ0gpmoOIWmpvOcMy2Gr2w8yWpPAPa5kQSyCU0zuatD1aw/M
BuCRpB+vBvOq7awKOWmb4YihZVXOVbC3lPWZzDFT2pg/UjgLkCD4gLE3dndtm9BX3WF0aFKMpam6
azH6EqoXmySMIN8SMo1vzGb6kaXzSz65H+SdHZpCQytIbCdWadRsdX/sHeyJ1MeK9ZQk5HHOL4EX
n+ZovEtm/aIN8YshrDsWt5feVCc7bx6TVt43sfFkyWE7JfmF483OXELFjJbNqukYhaLWgXcYIe+i
91IQoOj7VBFwUhBD/9pRCJ1q6hJLewuv+pk7+nmc550VE4hhEz0hzbwmKsiAHK3cN+Fo+bovxX1H
aJOZAXGX/jLhqWvfT4nk4+nyxWmlJQ15y3ifvIh9tfZM/2DJ2jtm1BVTqV67G3oW5303W2QKJjbO
0lpwDjetF4Vg47YwiY3LMx0Bv8gIEU0H9zXVEQrqBjxcGRUUv8f2eQAEK4p6J8SwZ9rYi97N0IaO
twP97BvZJVXoFeh2citCkjUmHaR1PGH68eTKmMxyJ2X/MLvmW9b6H5OBj3V2cdF0cjQ3lSzaR5mp
euvOBEPFlq4fGCBaurVbEiu9+JjpiTok/vKAtl1QuJllyMqK61r5xPdoIHg+ZZVGIuj47s/aiOF2
tIn0sQfnmUH5FZ5xM7kjmR3Ce4uzKOagSlRoxwjbLhdDHCe3dWqesGOJFRx4OM/mi5zUe+J1p9jM
rqNEso3k97GgFGoiH6yLUYdYTXUnOueGwc7B/d+9yqG5NzqrXAd5fu1LGBRvzEHHKw2syzMLsG3T
x7oWv1kFcTxaqmPIofNIL6Mj9jltM3plAXZAH1XetgfCTyDqTK7RoK4++4Yc9Jm2Y9MnV2teXFyJ
h8wtJ4I0y5JHv7T2HrLLyvZuYJ9/eFnNeU1r+2NmBohy0Kv4ApjSw/VluNFiXuYDE22PpiiwrzK7
znY81oRSySJ22O12uVrMedZSCuI29n40iXjuG/GQTmK4lVPT7ILGapjQq3Pvmi5J8+3W4yQWelly
V+XTXZsULFrgcNsob6gxtPy7OnCdlV953TqrmqvWjV70qLhnsb71eKnETopH0i+JV9PKF17qdJ0w
0b6b8wDRhzCPAnbzem60TzTAXegWS4sDX3CDSmadxnDZbtM8GRXFvMIDdw/UjRVF1uLA4nYZE3Hm
1GaFU0J14NxuE9t6qkcyoscxNbYZ2XK5O9zEKIIPTeqQwSy9584wMkhvANepz18TlowtLP3H0M0B
ZG77ISbxkyr7r2SUHUfdydzWs50uubHPS8o88Sx6s64WslA3lMPUIhDWzuSf85QAFlVXh2LkTKR1
HjeBSBgRY9KHjBFjnPZeOhNgFXN7n7n3uZVeQ1Zj04unh3IwT3adftSUehsRB16lrL1V9cAzEyON
dW1MCDvg4hIiVJF88FJsB/9yo7OUZ0n2WYPOrVrymXZs7uJgOWMeZtgYo8q6sdv+lTxJMjINl8CX
ASYuEnDPjn+qRdOgztSAr2ISzwqVvHcjTuikh+MfY1TMrgHYEtT6xiuj127GrFkgykZUmoxYyOD/
nFq75dT+QbIBlyOjnC6Abaa6hXEqsHc2OVd0QtxR1DmfTkWkd5/yH8vLt/1ck93ne/1l9EEiIEHJ
4JE4CIQ/pRtrAGYexeiB1y5dbUGnQoMQw52hAy9bXhrgOSglBbPjhcvmLZlGtW5NDLo0bIZCTT/Q
SB9qP3juY68OZUemsl2yTuEvfCKvU646u4Wcp6jELuInPJJkJzvB1VTPMYcIC9VN5nLWlVc6QXlh
a7lLpLAV+mN56XvqaSiISDZG5Hcs2z60ulr6YRhwdr3hbHXRqrCwB/e/pKj072Ol41jIOv+TsTJ5
//FZzn+fLH/92j8nS6wczJqmETArOi7P8UtbGvxhcO6zAidAhmXBmf7mtHH+MPgHHN9AGYTn/M1Z
7vA/j+ycpRiDx/s3Jkveze8xZqbuIy0l8jdAIG4z3v5dW2r3yEVd7rqE/sJY6vuqnCGp4VB++1j+
A4Wn/S0q++sEuzwTFSkujngapxZj2G8RY2aZoAVgzAJW1r2HLOEs5eeNsY684L0ZCrwLeveklS0Q
27LOxn7+6i0rr4EqxIsrtU1bsPW4x9vd6O566Ih1J9mWYFY3WiIPW/tQsZxny7oesMD7y0pfOA6y
KcmZML6kbAWZpXUovyKKCIhDLloQxUFKtW1dBl/ezZ3LpuIuuwvDDvgB+00fTRmcVDtw7iQAYqgp
aO3YnzrNCDbNsmVpy+ZVjUSx5+i9JNjP2oH03rT2mO0ydj1qQgQcClLGUZCnWy2bY8AuOSDCxZmA
j2XZQDW/x93c5T8C0CaydK889tqUPddbNt+uIessL21jbbEzI8Z/G5atOk7bz8bqwZ0zPCvwuw/S
pk4oqPoCVwGK4MzVjrpf5/vZNN/nkVhIUevvjWBOCYjHAHhlbMAwQTncMkqQ3nXTOT0AZufcBcPw
2o2SUFnp3TR1cze24G5tNBy9nMBJ/AP35LCcE2aXlBmmYpbRmWkG0pyNZchJXOvUmsZTpVnkybb1
vl+GIWEX2yDJqWGaAvg7gkZBQzfYW16V6z0HIExrVAnarpLqrFvYW2QmoY8Vc2MTrHMmMuV32WnW
OrErAt3ZZ36tDikTXGDhmXDFPK0zjZ5t6UoQAB/3AbtrvI0QeRDa0991tiVRjWIArT2M55FFsJkO
YXlFWqm5Jehm3CW61R2bAC41kraxm5YDjRvj9erLn7PbfAxSi+gX8YutEnA1MRHJq0qJdzNujsTp
vjlCK459Nlc7CQsPkaRqZBRm+RoZNRS6xbEjcSXQisVInsddHzYdTY/L+YsrrFf72EsIG+ndCZ1f
1W66Hl8THVfDQW/FR+zQv1g1EdnFNI8NQ4dLxbXdVQVJS2LcEOzInAmeMb9HO6/E0dWrp+B/sXcm
y5EjWZb9ld71phGCQaEAtjYPNM7zBkK6k5hnKADF1/dBVmakR2Z1VoVIb1K6RWIXQnPSDAY8ve/e
c0UPQWCcTBqz5GsOwArBL2fezzLrFCZxwa/RFFgjWzLmgR2fy8L5rny0cN+MrXOBGXVvz2W+mcbw
YIZpTNZFpVvDpgur9fpi1XRJtpac3g9QgnO4QB5aZ+upTSwD1jI15B1YKTE0f4aNwSA7EVe0+ehi
jm9MLMbspwJ721omIW87hkDeN81LmMUEJxb/X+/2uxrT4aa1ra+ii6Kjzln1KAVZtmtdbhhpMx2C
rk0edIHdZRS7gOZA9uEHQ3d8UeeL1Aq3Yjd9t8F8aOm5QUV2ufZxHBs9oG35s7DSrTaw4yY637Aq
IONvPWPcugTudA/Ael+NFvGS7Cshmtc4ActafTc5KaL9cJ5mBUe8P0eJ9RY007ZLyru6oVQG9zE3
1PsxDB9GVe/b3LhO0pxK1cylqIk9SzhyL3MA39kpiSC3OUMbY+xosrPRmDOGV+UyYVA0F9cc94N0
/rJ0w2A6zTQZSbPGOpQ6W0fhPLKi6Man+2MrXEVC252f6rocNly/TIzdTtn+VTfWNufF7gFS17Hu
hnNXBc+d0+3Hiatykg9cO9RgprsiAMju1jtZY6GRLY6jriQhrCL30LXkwEqhdn7Q345jsTVK/HGm
Ih+emjBQZdTeDyF7PoM/BCdZcEgD/ZHrJUwUpvzqfn8XF4PYloNDfYU/tadZj1de5tzn7imIKndf
Bcp67P1kWHtQFNf2BM9ZsxPGdxjtw7FMj1aHcbXS3KzzUT2kE4xeRwBvc2ZvOHTNbHGiCOh2r9Vd
6ucPQrMrGWcOvEgCFzeNunPijp9W321JiD0WFZWn1QivrIzUFflwl8aKxZAPxIKr2ltjgeJwozD9
DCNviC/A7sa5+SEk548AB+IlAeLGX0tyyFFJeV3xrDJ7fGee1dp7q6mv67y+wq2BIRCjHqTrBeLm
oykEYV3QuemxOhuarTXGGNZyJkoTF+9qdua7pKyJJda+2ElG/WMKyWGn8/ojqsyPtK0Pde+vpAbA
Ibz7Aa+x7cWPGQ8q1xqeolhuB3OknCDOfw4FpFpOXG99PVWHxBwVNE2XM1bk3jcZ+zSHeBUKdFFs
I2+2jym7MXSX4NbI8weMmmxJUDlSPe/T4Alycrnu/fkpcmsku5Cd08ieL4s/rbT0t6GDSm+POAxD
G3PioJO7TgbnIvRAaTUBhVMt0BdupwtuoH9aPoC1gamahpHmM2Ro/i9GkH8edUgFM4DYdIHYTDt/
HECyMu8cnkrWqlNFSWgDH2BXd/d/+Uf+b2uw/2bqqnCXFuF/MQZX7c+vsiq//kGV/Y+f+z1xDrcR
EXV5/02Xw/bf5mDL/s2xLRC6ZKn4cli/AJbkbwylzLmBBS7A5v/9nrES7m+8jFzy6cKU9p9KnHNP
/OO1Ydo2bBEwkD7B9gXyxO/263Caep0Sc0OuGhCLgdqRe6s+zYwrgWRIYUGwSsOKjSSmjqfMwhRq
lMahFrjaDPynu14zlrFPpEHSuWE3dB0K/dhQ9rMFdZZc+bPexR3FLQwmjcqfpMH8EY3DZxN4N/Zg
E9WsE2NrTPD/msqBI5eeOq8EZlyCPtLzjZ9GV66hdp6GsU47fXwHSkjj6ZN4khP9bpTeNjJTl0cN
QP60Tvhl6gMk7vcQWyFrb76CcvIhKy4RQ4dHyFh+EMfYOqm+Qld8dMsJKFF7mChr2UCjVIBVZXiI
W38fmM6plvhD7VID5Hedz6ae7qZmehAzX2qj0OhWBthAVDKzxXM1TdUL2ZK7eijPGrtTkWf3TtKe
WzwVYZaInavgi3hDxWl/AaxgdOoGijI8V9lXVmr85CaPfxwBpbWK8wC+htXXhH8hsFE48/Q+71sg
24H6GY9pv0cNLYisJigqlfWJzDxssEm3lPI01TXmz6NT2D98w8ewWMZyNUa9w1memYeVNKT8ou6f
xDQW4KaaeT0WDONcAtbezWLMuGG/S7P8B/kg9ISy+HAFlqIm501OtDhFub7EUXDvj/KWoDufW5hu
KTA+dQM3vtgvwPcXVw3xAEP2FK4NYlqHAxp5WexFWiMF2fdmmC0cQlRruoe3Kmdvb7nl/ciz2g6y
uyaIjqOgKZemCu/UdNhpgxQiX2XCMTHM9gNl5aaLBebPtLwQOIaCwCyRxtbPamIr6JXm2uuiQ162
98Lo5Xpsi6+qF7yB5cxRhfJDfP/FQeZDfUwVlNB28l9metnZU2PDdaw5JznuXzwtb3gAfsgJngGm
g/rizmV8E5VuwsMl+CETmIIJgrXCdLzmIULRgeph++e4WsyuW3umvMRNjiIHMcXR1neRkIAu/KLd
BK39zAkQAxTvE4Bn+R7YlPfErg/83sweXNpt2jT2t3WBcsVQjFQGuGDlsSbXcfA0sZkMrelsu+wI
6mHhRnvHOovzFVbidYDfh/wuBjwyRk+4Qe+nMMQXg2F0g0kBDI5FFCVUD7XBcNUa8lVYFnTjgqVC
6UlOqQ4OahYOlAlmBh57r2E+DCNUSkvkr9GMCt6Y8hgS7CDBFJwaYVLNYuKTmvuf4WzcVHFf7jG/
YazKaSku6DuyXRwnbVhOGyun5SMunc+o1VthKqYoHX1hzcZQ5Xqa0t2JnjCw0MemNOOdWZEVhBO4
sZJpXs0Jhs0i4AE6B85Lh4WNQroMIH4XXrgXPIXW8Ojo/JLEXPqOz0G2kP471cUsT8buPqL3BLm+
345OmFwViFs4wjy6XJipkwTcZJx8GKrUdChMp9ZUVEQ7OLhjdsBctqHp3ia6PAERffYV4rqnnqJQ
31dNlx2ysryKFdoe3Ra8GxIntCOeKnvACRcaOD0AxsGorfpT3tk4wHqF9A0PK64v4JsoK/LL19gm
MzCrNz43GnjFnFzTSN/e4Bl97KhiGqbsmT+FSAfOabdwKQ/T+JKtgapiPJA/pukvQcPQf60dFe5S
1ffExUdWx2NyB4vh2WgyGhYm4BtBIeS97NxvckdYilwy7LBR6CrhDXXzeelPEg3f11bBoCxOMaeD
RXqTwYwjMcc86OiKng4nWGVIbmtyU3w2svzmSMVmeZh+lokkSpTKlW1FLNVRDFZDyE4hz8ANZXX+
7Mr5Ht6YDfybsa8ur1WOvdpU5jb1obdVDFqpDB/oqbrFIgnQpGpDQAx9sQ3sxW2fnQth/mBXQyzE
eVZSfOTlSEVxWNw6Ajglgb+HyHWeImM8A5a6qav2odPlbpBTvkpm/3sarBiFw/wRjgllYJ1WK6fp
Pxy8KxEXx+DLi2UmP3Up72JYIE5ivy3Khdt1VwKcejhFP7rYgMjRP2Yw+GPXpUBEc2PrdfyD4+hb
2Ypz2tpv2so+E+0fgl5guaUQjqbDb7PF7WJahC/mGikC0fpQ4R5WsEEAXODaoCXJlvNHlNUvJNfu
w7l+mzJrFwfuhd3ERZT62WurI70Ka2dJI5gzyT2x84r6SafWIdRABVW5Syx7a1njTnaYPLhbzm3w
Ghbdq8Fzg6YGuuXsOVz9/5EQXRKV7l+NhPdfGNyr/1F+5fn/BOma/zF8H/ztBX7XSH20TBLgoDIt
Mqm/j4bmb5bAYYROatv2IlD+ffkOfDOwTZAPzG4mi/FfZkPxm22D4/QkW3kfUKv8MxIph4Q/ToeI
pAiWHpMmmr8U/j8u3yeeWyNLdlLKnCCAw3XfXUda0egJ/vRTFK7yKJAnZhOObW54o7z4ohxE9zoc
thOJUiOvTjggP6w2zzdJ312PyJzrts5em7rdeL3dHtxaXcXzAgm3/dcKzMqGvTsGno5j0hgkbMhh
LK66MtesokiTyyG+7srsecjsbl+lMt2Z/vAVRxp7ZtZRhF6HLFpGqJEez9g1AOnFyecIUv7sPWrl
3ZF/m1font+Rsu8jSHbrrBXIEKDx96aR7YK5O84ecL3U+Rw09jg63cbVwIl3UyUIi4PlOjsSF/2e
qbfdZUtJo8IwvdakAdaBJmtJs1r/NA6BfGmMwkKXIFumW+9lqJSifyCzzp7XEreGz8dTzLmGRffi
z5m5n/36hwwzuovTV6dknVyn6swu5Voa8c9olPuQBKtt1/SOxUgCQ0NhwMwuhgHZ2Fm9wWE9T79y
pbAEiOS7Y+lDXPaHqjqqfFRdIC6JA/Fhgn7sCAOZ+ExcCbE7v6USq+Q2PVj1Fjvok+U5i82rbO48
Zig6hKIf5mQSQaz554bS77YRgFNTCarUw5HuBtP5GitWUHly9OOyXhktuSDfo0MpBAuDOHkVFrgM
ZKXri1GIkudE/1n55b72wwMTA4oWmvSgrulUuliORcam6R4Gtbxmbd+5FTS6yM0ujWm8oWN/afKX
jnY/2cav/aTG8NDXX+Vofcl2mSVF/4MVcXmlbP3Vk10F3IJJ2g9oXmo07NVlqSyGeji0yn3yZ/ua
teLZxtqIykt+t/1ByOQm8/zhZBpUcWTZaBK5w1mVlAtkMmeEr8T4PtTVcFIqyXYT0PCTV3jwW3iO
3gi3i29awZa/m5vjXBQlyeAOU0dJROFgWgvpAchX1IUssGzaewKjoLizn8J1mtCQ4WFDiLAjFNgS
wppnChyCZ+Dkd/HiXCiE8z5OGTpcpv0t32A8+xgdRgwPtdaPGgNEhBEiwRDhO9k+BT+11Did5j7r
kQG8jwJmZoCfwuj5t8zFYuEsZos+WWpi1WuMsYa12paR5y7GmVHF9UMRAd3CsVHH1m2Ig6PJ9SsV
xdfamo9grz5nnB49dzJ8KNnWQX5d1W53kgS4tu1iDsnoIAkBfUOp/y6a/tsQVW+uzH6sdh5GE/Ae
6b5cvCctJhRORrdCcLp0M22CVOzTB9n57SYV5lexuFjGxc8S6sLecEFAlmwEOWzqbjaGnT71Y/fW
dwqRdzHHsIkgxg+MK7TaQ7AYaMZQR9uqyJAYkc/BakzP82K44WikuVEkFRd2eYlRR9eSfsMVtwNu
RItpZ/DNVzsRJ3uZXyp8Pb4yT+Ni9EH4fxULwb0fXFLCQP1BlkrexsjxN30copHiGpI4lKj0S3c5
fiKYVtTcpooMIiaC7aA14eZEFJwH5pNMUdcixr6m9V+JlASHkhF35yXxUdhgzzDn0RmHt6mTeb6X
CUGUnkTwVkkUehkC23JwReHlODYEEzeWKN37ySifw8q6ZFFPHruYHhLZhiu7o3swUslr5OEFEtX0
To54XsdFaa9AnVn7buqIvBMrIdRWvFilmV5TNYYHyfH3ZWSc00ronTtNH/Vc9AcduO9g4LAvCaAF
tRnJfTZn3wO2rRtvth4bGpnzSTwZrnzr0glDi2UfZjbdMCBqAtKVt9X0PGJIu+KZ+WhFpGhzu/Yu
wdLn++dHlP+eLfCxKvjv38EUaDFMBK7Ls/z/rFvdI7+Uya+i1d9/6nfVymPXKlndsp8V9vJ6/7G9
RbXi9SEogrL0GRHMP4wmFsMM2BTLcTASLbibXzmJgDc8X/zNTfgntrcsPv9hNAGnuTQ3eNwkPRyK
Hr/Er8LV0PeT4S6FyYEB5SxxWzzeXvQZVD77CvDFzdQD1elNTaMCGoihs2SnouIwqPba7dC451T+
NOIqA+JavA1x8ZnJpbdtzB/sst+44GhnZcLyrnkKN637U47eSL0a4oFPQtcTaGYp89nGmXSxDmaN
RSSX58mxj5J4L/ds49o22ouB287u2Z/aGZ2b5uANx4GmBAv+PX1W5R0itA8MbDB3vuM/hDEsgqim
HkBF96G0LxlGIYUrypXefvLCYd9hwUK8fvbhxrUcVRlwSDbYaMp0ANSYo6Rf8UWiYI81QrvObLoW
rDB45B74UNo2uToUGRlBeMDB95VyurMmTNhJWZJsH66sbjzkur4fkuTRDGNKI0I21Ay1t4R5SaK1
XbazcuM2rsg79r55sihIXReMQyv8VEfTKhfPRlutkRJuyPAOHEspe0xFK/cYi4yzwad0SCLbOggv
/fLc9oP//9jL5seCq5wacdMPJkdRPzo3qfFAETF5tZ4pLAaIsDYyjRDSNSVjTUnGgt6xDI+bESKi
BFJ/+ogfHArDLzufD6agHMODAIJB27vBNRVB7DNvApx2q2yIxM5wwvfZq9/rOLnSzK70+Dz4/Hs8
CrbGLM/CYYUakFW6kIUod11JA1Ye751uwVbG3W0uJw6LBsfkklxlb4S7EbhE5PWIjQgSDDVrtlwQ
QLS/lGW5p4ktKoBD2L85sN+oZMKKJ0Q1mw7MBMcM22niuvLUxIBUaOX1RyLJhnyr6+4zB6KxwsB7
AmcBhrk1qFvR04fTa2vjBeU5rL3rvEzgWy2iAAHWdHrPe/8pGWg+DwsetSiVZ+22lw4f0nZqQmxE
7DWvcnemeddCmmDhv/PF/CpEkG0aH++9JFmdFumLN4qLMYA5CkbzpR2aDZ4hXrCrnp1R7EEXwgpx
NvFsP+CPg5Y/cqX3j2ldEQMqy2fL5R2bzbrfOoIGX2t6Vun4HXXWWc9wkVUJhSDsg4NI5jtVCJbw
s5veQyevP6QS/bM7O+xekfqegHqQl6u8BD2mnc1zrEGR46x0qmDvyPwiK5b15vAFbfyNLc34Jvq6
KdYUtqDQSoYTNx3ir87ht80g3p/jhXNZeyxqkY0w2y0UTOF7j8s01bTVd5On584vngDiHRX4TGew
NiEhCPZ7V37tPqPbPmYT2I7GwdqRX5X45blkxIuL7As+gSsYXGdfQV1d+J1zNLa7HjjEqgbuiaL+
M/Kma9IAq8aeNkZr3wdRv7UggnpEW4n0gMDvSmPY2hPb7yZiqSmuJu4LDoQZP7evdM4C24T3LWuD
jM8CI52gklbQSXOj+FFBK0366bpzzLtG1lv+2ldRqnOVx9+ESoqVuzBPQ23cCKFu4yD97Dxjxw7/
VrslM02tmnUKxMV0yu8eLCkLSUmtj2luCFmllBdDXA0RVWcve2otEondNB1a6Kx43qhujymKKZiO
1/3ss/tecK4IcvRtcxBIIb1KkbMa7DgKmuWwUwsO1ggparEWRKyyiHRC6OjS7jlxZbXNoMlGDTJs
swBm+wVutiBnYTvE1COAv5kXIC1+BkKczrWt4wdBSoePUz3N8WBgGvQNWmRpqSXTUPjD9Dr4uBfB
v4+rri35bchYtDGgfrVgcuPa8deN0bl7RcKXEmiHUyAtL3vUtgEVC7bluJB3s4XB22Ql7x9v/R7p
59VvC+6HAtcvw9gK8j6JWQRocsXje1eM76VZ3qrcvCSQSsgZkwuZSBIlE9ncqc3MbVZZGuST82FX
w70RytX/iuwq8GYyT/AWSrDrjoa5GeXBVZg1wyqkhBnTJ0twnmkEUbgBY4k1aJMdbKc9sDjJtnPZ
c1MoxpNr0bJsZ3QOZhA4mgiHezWhyuZqevZ9OBHtLEA7RmrahJop0s+dAwuXpz8/ef3nM9Ufshn/
ZvtCx1w2bP9i7qJCIap+nbsWQegvP/T72OW6i+4jGW8cuYw9f526rN+46mH+sfkje+G7uOn+nsZg
6qLFTUA0W5Z47BH/NnWJZVkYuMQhhCv+8r/+xNRFkOOfpy68bLa/2PAs4aIv/WHqirMegxCpn1U6
DdBAHXmVzdLZC7u/EWxqKDnQ5Z5kSL1q86y9Du3ocXDwNdGtdiq5jv2yxYPZoLRD84hmXGhUsr2W
Ghv6upHO/HNJNU/EAq/Sgv5zjn4EnsEv08nZf6FhomGbTHPIVu99F8LzGEsOOolyDnFZQdJvkvkY
G6N/lcWDBXmD8D1vWUyPQ01hSkVf6YpyYB7agtKLCJFghW711jjWj2Q0/bPZeclh9MlvCNL/r2nK
ksbtQbuUMfsPFa5INF6HRPQ2WT++8x3k3GJXW9Uyac0JEpUoWJRo1kv7KrIfbK/JVshTWJtMuDG9
lxYwGCcM2xaJhEOER3/nKTrHB6U+vDHXuxCrXtgNb3YwPvtWcEU7/KUYTMwYXvniJkO+ywrxqIKE
3oLWOdlxAam2gkYQyKpaufCVPNwRu8EIOVPm3R3a2WUyvQWhUtLGkkZ+e1t2y8ESezr5Cec41Kbg
rx33PqMpnw0FDcbkmNyVJiozxyZZAsbhQ5sOULwHUg4pTQ+7cpDjWrZps+sLitzpSmu2AwriunTd
s1OrEe4FKrfLNnPXUVVCOzsbhaTEEub0iVybQ8U2jYt5B7q33UJP4fTXp94hIlJ5DXIuXYM3O3eK
U206oefD0G4OTQmMK55YJBQiHZmoSAkQ1egP3SxaQEVkDmPXpK+TdCx4Ie8lLMPrIkP3SVh8MpC5
VBOW3ZNnxMaJMzB52qHtj0HNnxBGbv5e80Mrtw795zCuuIXqoqPPxqPXk0jKBt0d6ctF/pl1/a7F
/OzkiuOrNPaDNVx3UfwWSrF1K7zHY+ncxVVxtmL9JkT/mjYuOD1GUdr0brmV49skkSQ17BVv1EfW
NoAF00FxLBkV/SW9oBDRo14sC44CPuUuz/phI0X2kBK3WLlamVc8/B4rkTwHNIjEvX8e42Wd2uQX
hLrlXJQc1JS+mOg/Opy3jWVduwUNfBY5qHVPdZnRFfUOQ9ztDL1cBiHUQn2EOZespcBqE6nXuR79
LyidQLib2GMtpg5JnCfnNqwTPrlAr1yr6Q6S4/45nmL0L6BD+AHdEBlt9g880Q5xBHxcQCRwiyE5
c7aCCJbPNMIUVcSoQGsQ2Ub0mZJ8AJ6bYp17CWanBlCCLHrawPJx0LelCwJJwyHeD0X01I5Otcup
jnFJ6EdUyfiFGB8cjO7nLBs8UvNFLNlgq6V9hh6ajkKaaWmmqZeOmn5pq3GpreHt99HIqpGc5QS3
jW09q0/fTQG+NPpST8SMXTuFVq9YOsEQY0c5UpSTm+Z5JsuxTufUhO6VDuu6M8AMFG2yQZO+H5bS
nbgu+SiWIp6Yb+cppylyyzZJL2gX56lvx4HTGVEKSmOsD3ToZB/PnkWpHB2PBAOI1+QfZZG+p0Pe
b4wA4IWEBgYUl+ojKmUTAppTF80kxEETUisMy3BIHqscTdlaKofyYP6UGY5bsdQRBR1iWhNR1R6N
9qWNx+fCJuQSDcUjrwbZLTUIyGSyPiRL2dGMN+q60dgD0NnoNUwz4gnG3muaN9vBsksb1eho6AoF
91Cla3HEFMpZoarvpgxEZBhgtxrMpb2YJqC90pQyxbEDH2EpauKZ2NzrpbzJp8UplQjbMhaYrvIa
wwWW/fz/SXfSr3ODIzBP/6tR46n4bP+4e/rrj/x10HB+syUGHtBS7J4kic1fJg0f533wn00azm/S
Qvlh/GC3JP8waeBlYjAI+H9L+JPo6J9ZPaE+/dOoQQiAHgxrcc67gfOXHvJfbPNFQ/XZbLmE+/Nu
YziUxqqMTkKctCs7ivHXCdXtbQzo83LAoJyiODVzVhxFHL/LrnwLWvAgeDPCKrgbAbithMnDpIKk
SfXvAdMrDh9FxW3U8iP1rgtSUPaaXZM/x9baAykHQKm7d2vXXBEwf+5tOGEDaxh78G4jjWiropE2
WSsLdjbm5C2Kzr3wjKdi5s5uJ+on6+FyPXNroQdRv0+0AYwdONHEJJ7ke9hsBrNXF5z0G8+3e3SY
JR6XVfGudW1meSD5u1kYYB40OTS4UDSVWV9Znj9VjEawbh8T2bCCy3BHzLQNnQdaeoaFiqZn+Y5a
r9ew5C5dm1ebigQwR4sIyJkvgUXmBWvoGJ3YL6BPSczfJe6JPqTcNCLSvooMEl22IsaEaFLUoX2e
24a2icg/J4AQiiYimgixjh44/MRyZZrNDWVROfUWJkNZjwWI3z/Z1NLwzm5vX4dJfS5L81vlGktt
tiTf+u5iRtF7Z4ZXYVicxIjJs+hnXJed3ClwF+sOooADnX7jhurUm24Mb02lu8EB0ZfZDf6feTGT
DrRQTGdzWm7gu7lmZxBanLzsg+U864FPJsiBJZgAvUbEaMizDrJWhA9J1qN5lfrJy6w8HkNWqtmn
WBlwJUoGojmi9MOKdhX8ZE6VACQi7TibTuAWrxxqRsYkpFE8PiSyVGj6w4coD+ZsfdstSMTOaDnu
18az0wOk4xpftX7bkK5oho1P2eZqCMg1WH0CNNt6NRMS/w0a/CZjo8rhK7nBxvWjWfiUUbxh5GRb
t+CS+2CkPkq7vDFhfhhdLi45pD/HAn+7FhStw4w+uGH1FYbNUbJnkH6YnNTMyNWa3/5coNhL/xvK
3nZE5b8exxeEJpfBvcLpZhVvEjDsunJmm2VnuBmNnmI8aKknM2f4cT1SVrZpYP+byaAasKqjdnzt
KkIV5dQFq2A2f3qU1O1cm3CXOdc3zRCwaGJLmOTUlDF5iZUsdHxhww2bMnvwB8iMFZvAxL/gQ8BI
QyoF96Dc+Gb/oOf+aMfZRIgk4HL2/CtXYnH2h+1s0HWPN6vJPY8G4vjA2f8+E7DqCjc+RwH3hhTS
YZL6t9GAry2xMPZm1W2T4ilv6gaXd+EHu37uvpwFOzvFN0k9HpK8hU82Xue9JKZaXbqChVkhGV8K
M9TrkKceakNb+2QWim7eEro9FUyX+OvUrshb3rb7ijIbAoeVcxRV+dYq5W+V4yQnFLmVxV0F/GZt
VACQ2uhKlNjybAuneoHnsOu6n/1NMFIsj7xCJph9yipp8HuI3r0d6/7Vz4F4qUWgQlxZ67AZ1j6G
m5V2OHO4wSI+lRrNZEj0roAbMRlUN3g2OKzG1SeCPsHGH7Bnd9CBTsIplv6zGpHGxfCtEb8geHjb
xm+AzAXJT0yI1S7V30WhPoFVOKT58h+ycDmfhAdZDdGx0mw4Rd2tZANbyM+y20aqC1lnG0h7DTQY
3O2QTv7Oyd+zae9jrVk1TnbJin5vQ+GiWCU4xUN6NpmwV3bTsLC1nOuG02XjwIRxrGtn6AS30VId
yuJK0iC24zw9Y6ROD4NPVKHQyZErir9Q189h2UC5K/RBtma+Rit8sOK5BazEH5m6+z50+g2lJeBH
HG5bmTCsFcR1aIq9u7VjPPB+PHEeCnjU+D7IRlUBjRoPSixdGYH4CuvofajFqlWMWaKHOR2UIHNz
7wZ+fbjNyi7eq+FFDtiHslh+K16AXeAeZavnBJio24Tdg2ZKX7tOd+0DYMJUnm01Qa8V8+f3bBh6
U+j0Pna93WynyEdekO+VCWO7Ds4ky7Gctp8yBXYJDbJGBeJpZQQHhkOGTwLRzN/Vj753OKvkCW03
MrmBKoOZ8YE3B65BzTWT9PlblIEyiQ9zPxOGOMp0S3h02tP2Cswui09WqB5tLm+W4uNzOLIYjAjH
ee7c3pU51g6zKtYt2FJ4j+GmaQp25B2BghBuaAOKio1CdeqCat8F1PfYyfCgzfwzitGjhbeqJRhD
c4ScyhWsVx3u0p4482lOHLkX0qe6z9slg8N7HNTQ7iarpz58REGrRtRzv6y3UO++xpwtrFtnJ8qP
AWKHPKq7aXg16Vs/OF6MH7N27rGFxPgWjR9hOx189jH8EUAJk2bYyUx6IAdPaSa4IvnyFNx9d3oE
B9A1ziOewJ4dEqA0HCN9SGenGcr7ThhPZmL6rKDTh5GiefB1NXHvDZFZNrKheTXQhLzuXXG0ROgt
64pmR6Y72CUgx8bwKbG12PRtseWQ8ZhAC95E/fgki+zen6cPP48PvCD5HEmmPCjGV6jE+9yvin3S
KrqGzAjUbOa+U/QDMC5TNLQznYzUNRZZchhS/yp4UfCUJg5fuRsbWyHMva+NgsZ3XJ1UglsbzTd/
O9IQi+/5bFTF0ZvBV7Axd9ZzFl5ojQdiVQ7lLvMcOu61d9eH8c+WO8fJMKEEvXp2tabTE9MIpFI8
MIBwhrtoApGTReldxvBklfPOzRRbgoC7o12927L1N41Lqg775bO2Yd9UXgDCtY82przzpP6Yws7a
F1713AZX49g8NUrt54QX9TqTCHgMTip0PKI/MG4rmybTWY0nfwpxgGju77iH4NFO0c8unj7SPmQ5
0oKjyue7lNnv3Joh96oi4Tae2fGepYLYW0V/ZaRBcu4SiFbNmAyMiP7TCNyWAE+e0oPkG3Ar8ZQg
JSXzYxsJTpCl22xyN78MKfc3eGAJIi8yOG6hloB/8BIFcEs5nFab5Si4C2WxwsEJ47BRFLS1n2bV
nxOLQtUGpimd8z/UlNMHMbKY6uk8t108rsCbDn0koILUasvpaIvlfLwQb76QnEZXkv5n1Q9098rH
zqpvNUBeu50SeNHiq55ic+dgv121rQFEsgX3Zn5E+jMG5c3jjwO3aY4UpA8gLVX5aGuahZ0W5eDc
UegKcK0NdlkS4uuk22rNvvQRwma/wTZ+5DxaHmkyD5vePrCtOQvcVkQeS3eThlCcXN9d5rgjNmcA
5jJ8w0LGaK0OKHbFlo3j/VCwV/OkuvE9K996zRxgm5qYP6vxzqIgaNuq5C0c051SzTE0eBYIcABu
5bw0as5gOQBcbg12DKI7NPYXR29IxlP7PQTOgpMiborIBBZf79oJ35qv4PkaFvYiFnZ0H0w8wS2z
PSasOiDEFRs1+F+i6pjTJYx53EwAU/83e+etJDt2bul3GR8dUBvYMMbJRGpduspBlITWGk9/P/Rw
2IdNXnJo0LgR47CDfbpOZmUC2L9Y61v8COCwaCeq+eQIqYnZk5supgy4BzHDjzM65B3OIX3p96I/
pNgZi/GLVSKhAQqnRTlQFeZQYZjNKYiSSzRjb16rrdUAZJTMRh0LIFhMR+epBSwYBpyNkkyblD20
GnVVBwfDKeS9s7fQlR2zrj4E6XMTmkuU+SfI0P6qyoVB/Yvcm+KIzL/VoHCejUUWbUNKCNRdX+MQ
3TUyIGdjiijPPLZ8g1l/qDEfd1XREJl6T0hZeaewKUbOVwRLrt3XxNOf/Si78yB/WBMbgoS4WtLg
uDwtgZ4ufWTHxxshda/nuYyFK4F9qkOwgqVnN43cdNVsDw3tdtVH6WfcPAeRhs67OxfMSNeyg0FR
mvyPUalAU/VrlF/CoF+icdmrTnfSMtaiqTVeZIzuqy8BpVTl2BIyp9w5vXKtQK7i4OR5C57XqdjH
Fr07VOEXEySOzO5OCzoWQkV+VRwMq/mo7hvgKsjx3G5qiiXmwAt3o3JNVLxxPnNZhouvelHRndhg
c4dgIDyCaskriK7XIh7SoMcWXm/LE2LNRY2H0aWXwjk3OoipETOtfcPX1yF9SKk0ZyecIteJ3mR6
4NhtXIcoOTYr4a3EPbP0YQ0tpNoC1Em9ZtsmiPD7bp90kOjizOGO69E/JqAOiGShEdJpSYOmpuoR
wwkALMPd6Qua5YXY52d2uv5SL1g2i+6Yi/5WVYCl1Zyjqo7Jq4A8MRWjugbvy9GMNqiRq6nNPkNv
urB5Rp5TJU/w4JkqahgPmkHsLRtuWqQPCPRQl5OEt8gnHKItQI5G7JzaehDKwKa/rR6baenV+f04
WO8WjIdFB0nvkqLzBpA6xvhCZIeWOzbpVobuMTSuucFgEKsLNVQ+7v0mQklXartMDA/QXoy0/Jnk
8DoU+ilSo58oEitPyb9NxolD1d5DmQe/31vPZijoitszmR8MFPP7BJbgaEEYF+NCqQlaVBAzZV71
HcyPZzg8674aCZ8YGD12pI2ThRMthzZ6rwNCpYgZ8PBrlDuDIBBGzgz3iAdZpvOCvlhNjVUtXtDP
fqmx9+UQ2rcoMHtmAk5xUBwUmawduunGf+54ZGg43gH8yC1LZIylxkSnNF26gGWJjpsa4/Z8oXq2
th1Dh7mobd8HTH6tKtYXgdps+rjliFQ/1ZQMJAdIT2Jnj62hUV+nGF9Qv1fLQQARnYy8cDn5rpqQ
W8RtcMztGmEXCFKf9PrUJGgdakvOJ22sASyRlUjoZpKijmntD7RYxqYhPc4U31VJP5dIvhQGCa8E
DsgFj4GvqBnf65kywAk+QKymdWGW4LM/+N3emSqetyhwq6xSHaGNgR8g7p/+I3vC/zcR1/+sbaLF
8cdU7L/fJj5UoOD+tE38yw/9Zcin/eaAaiBTCRuhwaIRCsZf1onqb3gUZ+4b8DbNgIbxxzrR+k0Y
OopvQ2cKKFk2/rFOFL9Zti4ZR1kCHbyE+/ZvrBNJhvvbdSLzQ4GCjJGiJF0XrfsM6fhlxuc1Kaps
syDCLIruNT0/EtrLtaVkgdsM+oaDnVqoqLpVLhl9AwKGHRWiUlbG9HtoY/sUddp95cXWkiDr+8x5
zcr4U4T6qmm0J1tvDgrRRoRO/NQohKkD9IfQHF5FTQcmWM1JFauJVApupw5FZU4kxGJIc9Qdqb7y
I29ajwpChLwp70QphnM++Td9ah5FxSlXOjxN8XQt6ji8FZlxEhbJ7IiYQ3Qc9UsX2XvO1gkyNHlL
6FW21ZSSbRt7hVuC/sA+PNQ7hv3ltqrkYyrFHYuPWyHCd1DkT2HhvCITZeeSIWTyU3RdQfe7wKMC
aE8kPd1bklmKG5VF4Tal8hr5QiIZy18bwRyxjcxnAqrYLmT5RC5Lk58YHd2CdjiHmrLTqKf6AuKP
WTVnOSbvI0sR9PbEC7AQXEZaE60yW2SrutMexVCnKzVs78wM8b8V6zdr8G+5D+M3rYe3TAS7sPQc
AkTjexROh7pq2ZsU5q1LcY+rkbcXrae7Y5Y+KLJ/FWFd4gwfgAyM0O505X3Q26sm+wecmKXbxCPx
M2NFFkPeAZiPOcalZ7qB6BgdhOZDhTCDoRekIJ/twzLX6GeZMwJBraLTJDVxSXSycCwNnbRRpVvy
hdEkO1Hnak37w+kfuFFlfwQVMbdDnuwoMo+MJS9IxmCaOf01p7/FJo10tw6uzhglcOH01ehk94Ph
33fZAAFeTZ+iUC0BE1Ao9k5GsV1dWQnu4yq9tEFHop6TP5K59lPDwViqpHy+RclYutpgXvoYTWFj
tfeYXteq2WEDH6rBLXodqZriU++oKeGsJkKxFJrqYpa57ICYr3uTAlqKjnUfl28RjFcD9bSSxtVS
DZkXOHlSb8GWbRXbuJhqNyezjITWB86w6Qt4tn4P37RSq/xgC9qyfGoa/KD1V9kUt1yMZwTJjJZN
k8d/p57r0JncSToPJHv4Sx9mmggEoUwCH+CkqysQFMnFqUT7ggUMB2ZYg8nzvFOdZKsgN76E4jdn
I2LKQzgDy3EEkqAG2a6z+tlPLeyKBhHygiQxvH2dedE6+8toaBZCk8jbSgVA3Mn2rPnVUz9C5yGM
59MJkDePI4MNziVmHUlLahgy4pPZKU+eUr0pIeEUnih8VwzQOdQy/2o1aPl2hrkPT8U9qqtXYzBy
ihL72/MJVclKglgaEz5CTZ2Xcqh52Ohqw1BgW0QMpCFbLAVDm0Vo5Bn1n3m1Rp04MlVscH7368lH
IARJYpZaImgO+fC2cY5oP0YYj/ymM+7bpKDii5kwNb1c1XOknxZJe1k6xjH16juNYSmHdazBpdPu
A43BT8rSezmlWbBryrBdtAbf3TiYIK9jbs7kM4zMVxXNErWIOsEhnO7rMHisTeMhChGtK6PJ3j3p
Fd760GwGbfge++wj6ruO1ajt0hEW3CDcCSReLUAqP3u9o5EWGB2bIOqJSbLQZxBRWyyp3sat5E7G
4ddHoG5Teok+PFdRnm4BGOqu4U2gTzoJFLE2yoU2935N6GApj0cC2Fh0LkYmy/CCC2oo/6ZWIcW+
zbKAwO7XNEBjUTT9C9Zadh2xZ24KUigXTsKuO7bVin7JuO/A7ylO/BERNOzaHu5Wp+q9JSqWEPRF
z5Iop1dmZOPUmOo0BbhtQPu27IOcWBFB2FajEfhih8XRbvGyR1SBMTGDdpbrbFmqY9Wr01JEHpNW
ae19BYeNiMp8aUd5u8oy48GU+ptlRFsz09CbDlZ0JLgNtIo3OgsUOwt64A0x2Pwb2o2kSVZZQEs3
eYT9tGR9VFipQZMJ1uRAEvFwvZsifWJSjHQj096iGiZP1LzD0S+WYW2hQGbBNHB5LvPOesj5tb7J
4CPzY9KSZaEVTxTQwMTb7BnJ3Tmfv7SyzzAPpznJ1EQyy/0gs3PV02YkzQOh4/0GFSKfzRQlnG3y
O8befI7DuprFlG8UdiFJgBTWeZFzI03PaJLneMv4mgjC/+LWv5aORxp1zwnNDRVvtTon0NgiQk5v
USq2H+QirENJoMUgc9JdUNOKGbkDvvsLNu86DsZbpdNNUxdQz+oZzFRDLItgQCXJY+YUi6jf+U4f
u0bVErNkdwSJxcQQoPeDYBcrgErjYZta+JA1vVzLNHvN+nGZRPmhUKnXPXzFC10CTazKfduAseMR
eur0GATitK+S4BX/06NoJUd4n2iLopAkjoDpWVQOc3yP0yyYeGRXDFtSIXE/xDx1g4qpZRQBIRzr
4CWXBJ/1+EsSD3CS1hpkcHq64Q5FtprM9mp4AyG0bCiaJC02XZjgaLVmFmnykWFksEk7juxirZeF
W6v5a2KG76rEHZ1UzKqdCqGh1RLu7mRHP5onFrZ6Dep4x9FwAHN4TirOVwO7ErIUhu+RsY5gNbI3
Q3Lq18g+gA8heNly9q+sTPluTJrrtv0Ys+6n8di6WzAQOezJlM/PqlNj4OD5lUvBqmA+XSz80DoB
fbVfrWuB6nswflCWkjWpKj+Z331Bh8UZblR37EJXY2GAc4r3o519m0n1WgtsyUOOkEuEoQbdjCku
S+XIzdL2FZOPtzUkJCzEGajkw4hhcEAeZD5O5R7vNYGQec6yy4+3FLC7sba9LXCHdG37fLj0YbAl
M8UHNqWx5GvQXlMdIDlrxH4M1RD/DL75QeddOM/VgPSZoeUFVCEwdrjgWmhdRTtgzHaqS2zkFyNN
7wyP4hIt2JV2JoWXGkzuqMF/QpB1kt1cXURsjG3LJtUjAFiltu+j3b8bif8ke7xHFd7ZjeCX883m
h20k8cLFwICTtpPq5SJUgnTVhFYYxcqnN7U/M36NtUW2A8xwafkSlnnAVJI76xnJBKLcQDkFmlcs
BTMYKjgZXLVK24oBA75dtq+y5E0pmagPLVDnRW7h2eOy991A6dC25ciZ8E8+Bh5Pcg4ZDhLm5aNo
DLDl+BTKlnvBaO8cnUdslzJVN9n17yM2h2HjBxA1amueYB7SSiDagk25NAe1JZabik9PGs8dzeis
aNmTIAh3YSXhC3KiZegb27DKXrxevtUI3DZVGp6KjEPGK0fqKPtcl9rHkPPknRx1ozrBU0aVuBzp
z0+xbn1qjoFiie9EAQVJ8OI6bdUnR8ZXpw52ujIgi1c5qHPu76RtXnsiTus8/+C0/SJ40zhDRS8h
7naAdYPU57yBBhka6jFMiFKZwnJYy55ARrV4UK2OGs7zmJFZzSVTYI32JUT1JLhXGR2oynCuiuQ5
7D1lHSvcAb5Ne2ExZlK7DKBPaEfrUIcKbSr9R6cwv4wLnie12YNcdrTqWETjazQLAnunG12z4Y4Y
p/YIKuyt6NT3NsVnVg4S1+lU3as5UmtFH18LEFJ3jdadEk9jK5iCBIxHqlST65eUvgjAQwyxv52A
2RnkDmb1DMX1UO/L4tQqcPhC23iMWtgtel89RinqYt0TYtUQREoyHLaY1FJuOkL8xeDhNDRscdLH
viCAxHr0gQ0zHVB3FMKbJBEde8kE6Vumm7jaO7JBQmcnetJpxGzGZb9DWCeDVSypy3pEWi0HTiMW
ZN/wrGNIUCSvGiK9NGQoUBcFjOw9+1KW9kavGB4GSb4zjfCUexyojkKu5KjzHIXp8OPU7CU5AF/t
WlcxABc4ehEUYXnLlcNILIxeK6QVwqyHyWBcMe6/OBmc4UHeLMhv/sAlYJY5P9oa7hRrV8C/+B8z
PANDUZ2S0m8oKCTpAH1O6JOxgaL6GdUZ28+Ik7zBOMfyDk9AGKgdIIrSclW12EeeDZOrHPYIMgBG
DONHRH4S/6Ymbko6LzxhIJD4/Se2xGQpLQxIeFL6I0Ng4pYs8wJ+a2eFaB/8nKMt47J0G0Y7VZy/
xD2o7MooWN6xF+8wV9Rcnvj78u1URg9BwnpDCO+gzOFqDuQMO7P3YZ+ORPkG3PMYdRclpyjPsQD3
zCgPnYdmC+4kDkm9aLGIWOwKR13ZEBDsWjpfajijdlAffMmCDF7I/7s+7W44Sk9dT0ayI1IaV9M4
93njn7TIPg2iO1lFB1S1LO49M2YSHNs3shaOGKOPaAW27Fo2w5S0Fy3nXIx4wutsuddVozy1oUJh
AKO3rVGW0p42w7NitZvcJDwkUkh3TI9oYdGrwONRKu0mR7NbkxmF7s0eFxD87pUq/ADG+5+ZMP1P
mx0xqPkXsyP6sb8bHv3+U3+VohOXzXjIEaY0ZhLBX4dH2m987/BMEWmAb/0bOIH1myp1PIP8AD9p
zZnp/1eLLpgrQaxShU0ovKbx/v6N4RGCsz8Nj0BXzXozRkIqknQk8387PAomDqwhNlAAVXVGScuI
toEjUunec6JBHqkYl6sYoKmFj0WsnoY0uSS99gRfhM5hyi+/9zJGUbzVTXRRnfah0lpulKK6y1rn
TGMvlpB2tuhP16HQDrzaTmgYPoRRVodUm5AqDl7OmmKQ3iJILeqt8kfLUIV4xLyimD35Nu5txG3I
L7HgrwIrO/ddia6jyLdqoR3lMPc3Xf4ljfZpKjKG2sFR0PvPfBMzNOqjkSbowYr8oUJeTdOjTatm
KoEZN3ctBMlFrXaHsEDJTE7ha6wb75Y3Qmeft1HB8ITCGrANwxtTX0cgHF0236e0bh9IeZ1h2Ya+
B4ZQogaHvjVm6idG5veqIeqrLQOe7JCeiboKB8KGkl4y26+QvmGzy+bUUn8sXzx6ZD5kiWQgCqEp
FcUtRoW0ysdgT3rTUlisV/Qgey/pWRUdNCcfU2BG20SZrtlYHiZrhDgE8AHTNaVX17mNEXyFgPpY
uumrEFM17SKthQERRSj1twltb2aou5WhnzPP8WeO7SVT5VM9+KvETGgSqmadwlGCYY5t0OMdIFJh
XaTId5H1X3o5PQvVhFPZV/dJEtHJlYQoE5XAxiUBr1Q6uoscjhNhRCfYP8qkTKh20dz01lNvI+Cq
Ru8Gw4BgwgS9d2mz9utBlSrQedPqJw97/hI90Fed4BHv1dHBaW0yJqbAraPccWt6dBIyx3UjbAQZ
CCCANh0K0SQLxf6py4AiIdhGKql1AXiW1KtuDvYGeNzMC6wIlyUgF8NYYS4EkxYdSmPaKqxiIsAv
daThD5+uPtxeCRiGAuTJARQTOuKkgYtQAMhYRJcwSnpO8+F9BDDTz6SZjg+4sIwn0sm2HXih7TRT
aWJJu8gU90cxoj3Ipk8i5/mTOYNs/DTretuJ5qOFdCPxPdEIA7VNGFSRl/NATbhmEPdZas16KNJr
PaUY/PRXBFsvqMxZ45WfQSeORt+jdS4PJpIZE/KOKjSOyxnGQ5z9J+uogIZXshRSmZ1A7nHq5j6H
5APu9hBA9nHS8T7K4T6ozd2A+BJgm/6eAAMKLHWXAQeCsY9PkHCQ+a7yIkYGQ4zaZgIp1Kny3pgZ
QzGwIXx8GDfnkXBE9i3Lp4Uj557BGO4SSEVFEkWQA4AXmTPGyJiBRqFHpZLDOGphHaUz9IhE6x9l
xiCpCbKEeEYjmTCSrBmWNLbsp3ONmnqmrKZowmewkuYr6KWrnglJ55A+NEOYkt9xTJn88WZAk6p3
A6a3oKNmsPdKa4NsNtLWFZVGImjPFoelzqKtKG7xhzayvieT4m1k8RMh8/Dw8E1kUiEa0ZodVA8a
PB5Qa/bqYOFAR+wBBFXkg5FXoPOZuUyA3MGDCzFq41s3mp9Ect3BR64owLAp9961ZUZem4KZ11C8
OShlKtv6CRmvLvUGySF37jKnCPUnhRtIcb4j30eQaNmrXhlZqs0VNTY9c2VXzoahZ7XMWtZcplrQ
KHXVIZkwJWqlMrlM40FhRAoBzSUln6yN4Mhi/ViFRrlLJupbv82fBzM5KGF4kn1U3EofJaSqKdz0
wWsxxI9SDN3c145LnXEQHQargcB/FgEvqVfeTyWhE0uhroIWxadHzFGqYBnVB4Ui1GaLy4M53ksD
osGEQa9QqMDaJDkEbdvsATbXhyJvUHH0Rcd4azQWU2H4OBp1H8dJRHNVqVBefFwoouxgycXnoiNC
M+z1sxTSgwSbq+thzinJNBJeG90nBVqDs9tbzGUG6DZt3lQbTPqjq3XixfIM9oRB/cqQj+eugD6c
tig12DYyVR60cikcBRc6uYK+zA8IBg9FFCXLfCA8JJKKt0ENfbTtcuF5vut1j0775ncIDXLF1Xxa
mT66hJZ8NAsqsxg5NXwSo1iS47wfFP08DP5OKQpG5hOrGjHRtvKk6Zp9xv8v/ZmPA0DMaIvA5ZwM
lmmHXLSEH5gzRhfvBJnDOTURPvhV3D/7mZMsrLhfS8zcr6onPrTCHnAShxkGR3R6tk0wpVdu8YQx
DxydiyXaFo9X9mOHMLmHNr+PAQvRbANhLQKUgoW9l6G2o3KotyKNV1aQnCBYMNkb5c4hlZljxlVU
CwEcWawmMchmIJmHW59EXG1Ypdmupjtukspsn6XwT7C0NYr/BD742DHuWwZefa+VtjuQnuwP2PCt
6W4kH6wH4su2fV1UibHC0HnCU20vi55ZSWTHPnY5qa+MoG9hc4c8cCO8LQrxoCVScMMJMMOEn1he
DqJjMmBUPHcD1SVUmohx9rYZaaWFVf+gAXtW1YEYOl8nIbS1AS2KReXj/ZLCXKqgM1TWWeiD5buP
HSkNeGwViJOESQawr9Hi5TtZqlw5zh4Z+1Ei88K2zJcbbXzn086bZ4AyT6Gu7FuLYaIhjFuUIHFL
neSKzexUt7VGukr3OGN8CURcZAgiHbwyDHmOJHK/aNjMFrFUn0bTQfbXoCcjPEfN9M9SJ6o3KQ+w
F89Y/fbmUKkMN+VRVzjfbK89jYpxhP77TTJHsAoG8iw6acAxGMvn/8hi+X9c2S+wjP6zlXH4XTd/
wtVaknUu5pL3uvnf/0szfgM6K1n9arYDX0P7Y2ds/EYVruKzFzg7Lci1f+yMxW+sgzUosrQEiG5N
eoVfyn7+DLOIYfPHJq/0b5T9zp99ISoUXd4Eq2vAaLauqnNb8MvOmPfgNUnCulZNSfOJhNmh6EH1
6pjBTvW4brBPq84JycWZ5y0aXQirk4X7tD1OaXQH43ph2CUCtgQFMypz3X/OEZwsEYK9DLDe/cic
1VmkPo83tMM/OTJka2SVmJl3sVq853mybKzkNWv7XUFZy70l3DTnsp0c3Gpkdi4J8aYeTg04z4Oz
b7yrYCYYpyLZNwpEWq3JjrFqO+THVMk6Gz88MBlEV75FvC9hQv5qCH8fS2D8xDtp6VlSia3MbOiO
ZZDfBkv5EpUKLwiXyBjjuoLF0rh8bTfet9v3FQVash0Q3/AGCP2yik+lLu6ygueFhRtPTvbBRpTe
lTlWgn7rWYcQxJVEAOnZI3E+ozospn4OlvZ4ahaG6vYGvYZpDOhmjfhDtbyHlsxF3fKuxvSuD8/m
REAuz7bgPcZq7tuId9HHwLJcdaRecMxqwUaa5TUMntnuo4cpr13DUyPQgnMxyZUBIXgiDxsdoc6M
eyLPWumuOTPzQCrnWvY76OEKZJFP3T41HlbYk12kux6urz0GZ/KjVyIpvlMMqUn1DZd3ZZALr3fR
Scvx+GLYJd5uy9b7y5f23dg9lWF/jDrv0JnUpcOGUuihMb6YKK1AvZ88xpNFcwj6Ej8FfIqx2Svj
2sCpY0zBVpTHLPjU0xczuhXqWc+YY5Yuwm1XsOtKSroPsQuoEiaClBiz8qbJrzZHvLYgN3ww/1p1
G+keOTSeTA5ttGurxv8e4az11Psi0F27/fGBSmG92DJ+onI4y+nSD0enuDbVTc/IJabHGJhYwU0Y
7u3ioRtx5W0LlHcw4RAZR5T1PE3XdXydxHkSh5wsPIWvUZsHxcQTD/GTlQQ7ODi7OLIOXYSZo7PW
gbFXEWfHMrqMljmnxI/7LtTucFuNJUFEnHGdOJH4uZtwdq8K9bEKuy3MjGZhoxdH1c0NM4bRVh9A
j55gZiIM30b0eSOcjtjWNlizQQh7BGWrXbAbl7mKNylV8bl++bDw6kuicQVvknn0tS6VuxFCqL/B
9xEieJanPj7Ad3AtkiU075iV60gJcPasLX0BA4K8zORgJGfmYUQOQLDyf1CuRfpBu9K4eHeDegBP
LA5Ya/Jp67Frj0/YoJF9Upq7/sdobNNrcOMO/WBRnTAuQ/61FnOkw8I8OdeRvdKipLheAqMOLtku
GPahfPBAdmAJ4nHgwHjeI/cIblM4HRvMKAy68+mjiEvUFN4WapeGPcQdexJut/R+ZF6UPHEwqi8q
1lFbswPItgy0NcRSEkbVtT7Dl1nWuKq2QmWoLqyDVJBsc8a/TJeMMR8hf7DRbNd5QbOWcEFBygnq
vV3MUUkrLGQQJgjMQJ/vr6H+m+mLDi4QrTDPNQ95bb2OKDqZ1Me0T1IcOp0MFgTIq+IkT4lckW5Q
b+VBT26OuW72jI/15xaRyWW4ID1U71UYXoj4F0Q03feXbIvLOC736bhW2eU9ztfhjiyncJPGx4yI
44V3JAmlc83PGJWy8gNVfAHLaMGWnXkrdGRr3BX9A+vZrLiLCHItt0ToYjhntXvK7Kt9FQlibZZf
bbFF060eGXwG6QFRd6g8pO0yYrJu9zy34SFKueyG3I3ZT45gQ1rFfydYYN1q5T4GRmMZj2OHF2UK
9ggumHbf5rLKGjD5oF1c8bsTVU/efUYeQskHO+6w/pRGvUtSshz9RWooK/uGHVq3P7qs3WWwj6ZU
o3x0u6FeojFnITOtQSQ7WHKq5F65EyBgurVpLL074o9RB2XtJlh3xAgvbTQIHYqlLYcDII5yEdB1
WHAWATPzZPZoRoAvUrX3973NoHtf6O9qycJXXTB0ye5aV5obouwRylBg70GQLO0l4THk2BbxHRrb
LjzS4VGBPtQDDjDkJOuQT8VvLsoi4+NdsxvNin4b9Y/06Mt6WwEwkXMVV6HVvdpMNrJVHr3gfqCz
KS9tdYOK3Ayf+id7mu6WaScBf6R/h6jpjS59FH6i8QBpuXELgrjYFxRynwLD81AKKKvpRmSf0Kaz
OvVQf+R1VB9bq3yYclTJ+tXWItLUQED26qOZGHcjO/YzCguyNNvkNUKRycA7vqtsg89F5/HwLTXe
1w+hJF/lebq0cAfJgRvvkjfP/s5XhCA+xrjwzoX2HL87X/mseLyZ/R2ATLTqECafA7QDdEud91Kt
e+QCgbcYrnLevzDkO079S4K/PMx2Fs8mdoDvdlUf+JExTrYlFwI7VDpn0XHhx9vxNh4s2jAr25ls
/FTTTbNdS0MVXrR2WZ7KcgkcYsKx1ByinZfpBDN7902/jadrRJHMInEdPI46HQrOUBdtRDengRaL
hGgik2GTa6Z39j6Vr/hgM2/VwTRdBO+aQyzO1kAgoao8ulbYWayKtOhVi40m6la13p+M95i+8QMc
a/OtfuYKD9qF/2BYS+wn7YWhmN0vAXrEcpNzFXaL5II61R+WzloCCwjAgl6ScR9CZO652j1jl6rF
qZn9JUZ50Frtuxl5vugsBxeJ0yMIHn+KsiAPJ0ZkZYs15Y0OQi0Ivlr17KtEGlsubSYO82FjMM1g
erEMeWalw42UzHVjZBtYChuDy8q+sYhfY6wyMClExRYSxmoYN6R7w9Nw4gZ3VuOvavVO2o9+vNf0
fd49JtZLZ94NyX2o3fLQnTM0LQHyyoZxFrTWySGlSeBEaSJ5FlR6EVr99skfUqQRrIcV7eB0E71t
uSqafFnX+obdN5/8lsCUXcfoUMDE7dN7ex5hwr7EMgBLQaHuWJqNt+wnld/hTQfbiaclbU85BgJ7
pzmMs/ZO8+R3j6P6bbGjMUN1IUM6fApXjwsrjvEkq83oxl303PvHVNvgwLiEfBeafNaHwK0QLFHF
GtVVQ0AS3uNsIvOPI4HlasU9wPNrtO1VHeECUECJjGJLSsVK5vZ93M4YoB3P5YrVY2SikCKVJcnS
N7WoN1HgAVLhCjG0jVN5a10fd2RSMS6uNgGLey15qktunaPe47DqgWkdiAxPPAo+O40XZgtyb3jy
tXdiHrAYFvGqSepPxuhEey4DS/zU4sKcj2l8sa4weMcVEJFPJ+SpHR3DCZn6MPWvBfk7uYKRjBgG
LqXd0F56YOqqDg9+01u3zr8v9b0JKp0QsppOdfH/G0XJZmeOvPvvG8XHr/DPqSZ/+Zm/tok25EXC
JzSLfpG+7q/bIf030zFUSEU6unM2RL+0idZvzKj5z22V/Q//4If+aBMtoAGAAGydv9J27H+nTeTv
+TXdjybRArIGFNHmTc8gg79tEhPSetu8Y+Xc94B3M+hCVSCpEoW1/OVD+Qfxfto/CFChR50l1gCq
UTD/6ZUQRhArVvsK01XnWikdpRCxZosJKqHuNScDOdAyae0HjTTanPr5n7/8P/w9parOYdsmjIQ/
vbpOyHMbw7BbkGq7H0R6kEGAUC/e//OX+RMH/P98nH+8jDF/CL/03Cw01FAmvAyMR5xcH7b+Hluv
sqESAjvgBZd//nJ/hnv+/npcDCqIUcYJuuBK/fX1Cmk4ZVhHvF5fAcaxmyibF/YQ4LyTdNKvcRyP
BZs/X+tXWpDu/BbaCM7TSxpVX0pcv/U9R01X124Zk6Yco62J6kM2BoqbJriJDbwYkxJ8//O3/Xdy
dgYSrEkNKVlrcVPMzPZf33Yt5USU8e9Ch+HJSKntI6dWFpwQaHvzT7st77CmTuiJCkgUQQZEBp/n
v3gTf39B8iYcE7EMFyQzkj9dElqg6hKgn8du4mwG1wiGQlS9BP7Z4gZgErT0yetxmtO/etl5xPPr
PcfIFsAT4LL5CzPN37H0v/728MhNvVAhOSZkrYGcMpaZnyqu3oCe0Cvbrxd5CXmhRoQYkMI6jvmu
7maSMnE8JG6hbz3W2PYJlF3pjrIoqJx1PdyRCOKOdN1Jpq2jJJxBfG9THiDKRqEWDHjFpzB6Y2vl
KigTHICV6qhuGlxggWc+d472iQHqIdAJyiWhh9UAGkHfHu4Lrp0satexExHvE7WcvHm/z8NsKWh1
szQ5K2O/lDMkih4za5OVxvQflf2iaxwaEARGRsX+cloPMWBABfE4ex+KcLxeIFFNz7rl9jPSYgA9
1dWyTtXou2BNl3HabszB4RBsNoUNbTSj9qT3X2HMJ53PO9TgKrCAFhe1MO4JOdv4ecF5N6zzFJ1Z
YxzgGMzLwHLVh/6KrOl92nh70A4mRK/k2g/aoWvCZ7sJaFKSPT6mre8Ue0LzHrPpv8g7k+XGmbNL
30pH7+EAEvOiN5wpitREjRuEqiRhHhNDAlf/P1nttr+/Hd0RXntnx1clqUQy8eZ5z3lOdzIHRcg+
/QWs6IAb8Nkt5UMWITv3wQ2ZqX0VpSxCR/k4BQK6FQkh1ZI5teL3SLnvMkz3SOOrMI+ggFuHInPA
NaN1MK1S78yuVcV7M42NzWi2lzEJAd5XybW0XVYBur6XCa5kXPKTAGWKRGnGSGYnW/QAABa0FqXf
Q0SKK2F/GLDmyjeNfidhicxwpU+NNiMHu3rq7kFTsN18mcx6407Wfb7ER3xsSBt0j0/OMzng7WT+
tPhfKlG/TXyVsE/Pnnx0rekGTgkvF1cF/K+UlJL3rkmReyhq6k85EyMzLY9re362B0AJXDI7q6WX
3dkIh2WoV3ylOLTJXlx8Oltr34KkSb+SSVcWaRSzZGE++KBmwvBRloBco3ZDU/evilS+ErDf5cwj
IS5Ij6T23WIWDJ6i71Z27r5npWSBwdxJRHTkhm6xPaqKKza39WLJVxe9SdXAWEr/k83hh8RDhZAI
6qKMT0UdXzMPc1kfql2rX2AoH0RcJFQ59y4xFK7j+cWzzXvVy8NQpQ8xVZ4yS6+LaWDFsu7dsQXW
Yr6agOz1bzqr1b4gKbxkfslHL9i6sr5OkA82AyhjKEFc37r8qqo6XPkGSVFs+csqx3u2NjXpP+/f
wghbf1nSSKSQ+SB9XmcPrZEL+quMR17DIrsNkvS+l5PcAE85lL6/573HErENv9oBi0GdzoRkp5z1
aDjurabm44tvgSjrzo66e5xjl14BTq2a79FZ3ouZOVf2xmMNwAFrew7HfVjePFqpAIFG/AwlPC55
FvgLNo6oL/xi8UpmA8cNqOaiHj4WveQowpY5FNHLM76HfrnFnPwz2NOLEpxFxF1XU+qTWplfHCz8
QA4Dcpv51Y0wTi2xvlpaXg5msHpvvNzZ0kF6n44DtOrcnLeW73KRIklYuvK+87PuJU2LHXvKmxwv
WdA1r7Y0sD7aNz6YeUK4v9OioUQGPcKYCMl7Pyz0CCtgbgGmcAOvmOuW1L/XkuU2JW7HIGah29df
Ysm/Sju+epH1nGOmWoOmAYMTd0/LXHw5vW74DZGRjaki4BxSFOTl9Xsgp4eRzUzFT9600SmwZqLi
+DKCMj7SQnVHY+aR4vbXGoqonKK7RGWPXFqeBPUPOxUWT5XR3kyxcVt4/XGSAGDpM2BzW1XE+Ycf
r/DpvHf3seH6R16Zowma90Z13aXPeYmiFClysm/cGvNfhdWXa7vNvfI8FY2P5mA/lK3zGyJqf266
6hwSgqUanCxUbIt8M9cluRiiB4dkpNnCXFR9GYfl1FXurVio0Wxr/5QkPDB6CuMBICGLcqc283wm
xE40w5xurZjaZb+7ltQ0zQC+sb5y0ONDPFNv3N+ODj7UQHBISOHi0ZywJ7gpj4cYE/eGa+zPlIub
ZUzjVdPZ9nEWZroBQwEFgH/kplAEjMZJPHp+5HD/T4PdiORcJX1Paan9PJoD/b7za+t3TzhEaHlP
sUVkbng1Bhq/UJ/IkxvotAoI+Mjh1fTJD/addG2E1TET3R42B25UFyE5yX/yAVRI0qdEtQUBLpNc
+mpJAB41VYqKMPjLNq2tZZ1a5jH1JpwLnoHnaL4sLWvw0e3u/Lm6U2w3y8TGvNmxYfQBHq8G9ixS
0rZm2hknezztO5ch2NMkRImMRjYtw3ibtd+Ybg9O334Yfuxuh0oR/PHF2+BicR5j8raeGD5VMSNs
xdeoyNlST5eFs4Mis3Y3hPIgehyXmAqp013a9SCDp9hH+AO+wn23Qy+x7I85sA6mSC6ewhbb94xg
tYI0FFPdXMTGgzSIII0hwBx4j5dwSeYbPwV45C5+vCvhG7Jv8Ra4vswZdCTcYmU7OhO38CWpf5p4
jDj10Glnj/wRr3W4kjQUwnPm2ee7RFg8LrpOnNjrMirPphXdL6Mgfe0TePFKDzIopySRoAFhZrk3
TKRIXxgHoGYFhW6dphlEr0mp4zhqek8zzEiey1E291QH+9J4a8MEMVb8YmOt+4/Ns0zly9S1xQ5M
Qr+ZkpF26to/srWHh28uB6CsX2TFb2Sp+M4Mp8+Bg7SR5O0tXpuOnGBzhz+3ppYsgBsuxhJnG+uS
2ZdoPpJUhlvPoAwT3jgj+piYdfe2Bgri1Xyjri5f4+/hrcUY0EjcP5nyNJDklMbzfjKWgxrr7MZH
1rWc+JqMi/YCzPW2cLXLoQ4BsLl0Bbnpb9+MVuMMn7AzcfGJLLxYjfUAhuUUTs33FNFC5JcUBPLi
r5s8/ZBdx/lbk9ZuFfKmFyyPrP4/1FK2BwoJn8lsm+tU1KfU7z5nawJXiwE+jXmFJnLum2AxwlVZ
qENY2uNaGZ0W1b+qujjnUUZsMZqeZ8e3152Z7UX5UATvS6PY36ieygDiqiLO7/N2Mde5lnt64NZs
1J1XXoEHXEUvHf5sUcf3JMYg1jus2OBqSq/6zsx4IT7HLJ6U33PnvBXx/GIV3oPKrK2J3jk04c5w
w309hNdGmV92xtGZIyFSBQgBzasoYKKKZKUqCQpAfBeB+On9Bgp0x39aRhD049R+VgIMiRf+FDOp
FrJpiKaheDerWnI6Rh0EWyiv7HTRBgePPWNK2129wJ0Q4hKTGLLwTvDA56cu6oJhJAtfvDCoThZn
5Mpr+k8engEfLJwFS+59+3qKhQh6G0wKBH/Rb7sopv5jYi4mUrynjOmlBNl7jGoTQbGhDCGmLIIv
rodBO39RAX5xOh3wE7Yj6zOVHiYpoEfkVx7tcj0HGaN34ui9JeUBaSSRsLPu1IryFCLGZkMH6c2l
7mDwO34ZuM8mj19nUJsdtev+u8fdQmwmKJgzjeNzyAFBe482auX3vcm2pLQLbDvmpXH9barUtQqi
C01DX7XBOrjPsEk4jtjTytDQZxDUVJp2ZFA90qjpRHdw5DTeqh1B3heTpLUhaE/EkSPIALND3539
mo/Jq2h7xLqK8GAV4X9osumt8/GXZpRgBlyJ7qxi8g59H5MDoGSR7EW4lVA3V3XNR01UPJx9VpsY
Sgg2maWDMk6l4ppD+q3WNY6Q8ijqodgR2wXMF+Vs2JUnJ4A+z7ZywfXoUkgL8bnWNZFDhwQ5+CiI
1XNB1U+o3IPXGs+V355Em8HCmXmTWBmrwVb3UDoUUqIuUKiHLyTQXZW2G3y0PIS5Ustgo4QDORee
ezTiMvOl85NF4mhpNkU1BGfPpA8Tz/+J0i2LfS+BXqHcDkxI8dbH7Aq60nysbQgNju7Y7H1F26YC
+G4UFHACexu88Awbt9iGfzo68WXxtIte7ZDlwdzazbHWnZ5VQrtnQM2n4/nMYFnzHTPmAxrqHlFq
yMfytKpU+5ZSFtp5kwXqACa9x3s/ksXvSM1vNeWirTTv4jDZd1oBDXT3aCM77i+6j3Siu2KfTgZb
2PTBIWvX2MVjrztMu2EEB2bihST1dw0a8xGUIodzvtfn8x8IjWU47Dmpql6Wd8MqLpaiRTw1fpv+
cFMyYW5bKlXNKbjvAw8sC1WrVK42untVJdVvjrUfi/weQ2Txm9FxF8Y6AII7koSviHZeXC7IpQy4
I0bAZ1JBOOFG3+TGwwWF5TZXHcclCqCW3yUtsaUV406Mifkxx3UbrP7f/eAMl6GbS7p6s56E6/DV
kFhYGQMltBgzmGr0bbQzqUigqTYzxQbDEbYjOmyHuTIuo54m0edQvqpkbVDR4Ojq24Fup2hmedhX
za82th+7sTnhuH3ExHUCPnHqI599ZwYJySxkwifX3lHBeMoz9WMpjFzSd9dt0lMXBbgG4CeOOvCI
azcJX6ssOsNce8yU9Tl3pb7iPNIgs645N0MyipvSm459lJLmk+x+x2Ma1ufY8kk8ddsyny+Mojx/
JC61sq0uBfMGHkgQPCPYNp4Q8bpJ2dg2LhDKunCBO9no4eawD/r8wxrkGTtfzvTEHZxbLSMKvwcy
8MvnTJrSWnBokedatdb8UIftNQR2SE3STg3GfRp3LGi9/GCz3qmUAFrSVwcVLM7ebtWDMc13Zo8p
VVYI5TLBnAsmBy4ozMY8IJqaV9uhNslGYIhMOJmD+ejnxQNDy9U0qweC4jRk8fjFlbYzcWes6MMg
9tQMKwb/My5qtgKK4gyvulUR8dXUuR0rUI0DUgLWME3GhozUNvYp8pityvm9yBA/Brb52z8a0n92
hThKtvn/Fdpfvru6+vwr2jeEe/vnL/1dabfQ08nL0RIuuBSiNP9DaTf/5gmb9iPHRHIkcvEXiAeG
LBIapq+FcDgi/z2HYRLEcANCE8JjXP23SL2uRpL8VffTYq0F75ewgJZs+YL/XfVsm3HApMT7cSqB
9nWe/1XBN4fMd2+F2KZC+rtrKHaJMrF+01OTZE/MZ8YmCt0tNTLvE+x0I08OTsGCfXGWF3SDj07O
DpXS4SsqP/M2ZFJ85eItzYHBtmQzweESTKDdeM2HI935nHwECjeqDZ3NgErRl2TCfP/REz7Zyeik
kDTsLPk9e3AjVGq84NXGjI/G6IiU+hAuObAP4GqkZHP7SUTc6sy3QKTbMZNQWBPz3ulGSEWZ+9U2
AqPvwn2z774g7dUbyrbo1kssNOcx7emY8a5EVsl6S5j6CW4gZyHplE3k44gIcnb77d3YUnuo+HGp
U6B4OgiwG7Eb7dxFPFJEbK3tqHmvaJelxXbD0/PQL0yjWUmKo7dCCKMUR00UJMf3gTJwX+EAEGyG
R3w4VocOF6EbyagoHxqOlLlpz/40HsuYNXPG79DxnpimQSf43A0SWmOqvOVB7HAsUO+yVwRENpif
1Zb4hLluO2Yf+AkkF8hJx22yrZ3s3Vc2Nc4Zc0QfwhiO2/pbVuHateIPW85POUjCSnCVyLAy5IbY
Jgke6zZ9KPoYe/XsP2XArPpg2Dc8en19Ga8narcmBUXV6kfNQT1algUnYByvS+K8Q9149OPyGA1s
pf3ugFXXX0OV0OciD+l6Eff8PoDVRxM3d59lc1UAkXOik2cPp4jocFhySisgGDS5AAyw4OB5Q26y
6e6KzQysE4fs8lSp/m2IzZ/ICNauKU6hOZ/aad70UfswWNVzSenviiLUjWRwTv98o9DXzQb51yJj
woBu9Z0bEz3Y5isFQqxMHPFaZMxp2MvjdQWeEgdBvIl9kzHeGg+5JzmOi/yOTD6SX5Qww3RbGyv7
ihT/qy94Go5jAlnMkghvTfGm6CuEf2uzQiXMXkzfkUh3cR0NFCaOv5shbtdt6qFCLk4Fl8o991Bq
EJepck3nC+DQieGve66X6N7TaJsGxs2iYTeJxt70XEVCEVW3jUbi9CNZ7lBjckINzEm9nmspDB0A
sO8+TJ3A0moblJ0I2k7FooXp7oWkx7aExkM2/xVkv7dOQfUULTp4Ru8XWAFqwMeUFnZN9inbAldC
isuBLvs93ZzJpi3INiRJdZsa8ZMg9Eew/Rdv7Cel04C8grtQ5wO73n4IoKdwsWP8XKw3gyihN5Ej
TfuDj/tj/JM21LnDkQAimuCLX1COTqNY8d3ptCKpxcmZbqmTuyVD/UCVjovVpwOLjb+omNWZGqlz
ndrxuTJdHPtoexluT6Ta+Uz7yENGbjLUAcqEJGWmI5VebkdbN3J5UkcG4xNL/QHAr1XYvAMcJ5c3
kYzlR03AID/0potCUDdCl1zASPZvKrZDZ6dTT3Y6Q7UhyeK9LrKf9+4UeONqcGDUUeTw4ZjxQR9+
m4GC1SwYHomXHRx8bUoEN/HkX027/rZNY8N5pRsRvKO0pjegIjdGUdwrfzlbUv6aKRKK0XklRbNG
ZcUbb0EPSuHtjQ6qedPcWOiSsIHnL8Iuu8qLL65LSVCYDRuam845XFHDSWeEoPHGNRnWKTGA7NHd
zIF9VrKO4XL4J+jAJoK2e3YbyeqmZDNrqn0+UJySxd3a8AFHton1MldaCTKMzzLDc5NPtrUJ6644
LGZnr13uOmixObJ6zk/QVrQeueyVChvoeTCn5J8j3DWoMPMmcg3+rMWuCygdkF+39jfcAvBmVjLk
3guwcJPK2KWEg/FwRXzuhXhytJod73uW6kn0NhOvSzCMFc8vJu8IwPtiAi6KnqMyYpesjK9w6t6r
bvzJFnV25/h9NFyAAyHBr3A+MZLz85w6guuNEI9jnuU/iQe+PnXSh3ohEBBLLtbGHBDkJnPo89Gv
C3WWub+3oViubdt6n0R6xy7t4ruwmpL2NDfLuz1xzrcuHIekbT88bvzrznE2dhXeufTl8NvgEPfA
jQpeRcC85zYQxMxA97CN2ZRo2nFiPXhheTQq9qbNQhSkJrG1byJig+gGcFcwHuaueYZmM++tnhOW
tSnxupQtzqSr/+B+VltuQRiF2yo4CqO9s2bD/PGCgY+Pg/epiEg9t0b0GY9Gtq1r+PK+Stx1J22y
C7TmQFM9xkHzGtoLZ2eeXYkAvDcjRxi1Z8hdEQ1pddjLXV1jgdYpdW8MTwoZEVOu+2GN0Weny0rq
eTq6JDdmWkxy2kwiXWsi6TdxA95LRSn3tkGpo5s+LUQHUQD3vcpeA+pR8tbBK5RW5zHhwgbBj2fE
sqqc9IUuv6spTOOUWHih07B8ynX/io1mvwMXe+R3ZtxafEj3NW9YPrLw+4zFLf/3Mvc/fSJmuv3L
dnnz2X/+D0B2aT9fPsvv//U/X9Lf39XyLyPxn7/1j5GYU89yAciFti9c7br4Z00W/8VhJMZOYlsm
0+j/qckimmw5oO4ot3D4b/ov/dN8whdhVx46pJ3/7Wiynrv/ZST2ueTjg/GZjf8YBf7il+gNl1lA
ekjNcb9rKWGAp2YeQ29q72C2PagK8UY5cbxH/eCwXa4q6vxtxuZun5fpwZxJeCFlacUW+7kdJM+R
oMc8s8YvlzucJuiz71uQHGPRvVHctm8K473IOa25rQOiHM2QRpXCOvfCXm4YwedVzeQC+wgzWWMu
vMshrbJ+8h7m3iYfKKutiTOBNTjLjsTac634nZJg7mv5JMLqAH76jRkO+MrcHnOZ0/bsnwInGGkZ
7j6jOd0hBcy3RUgb9VhfE2M4E63FtZG4BASTkh4H/O9A0vhwF189lKJV2pu7YoDdVEBF7zo33Xml
qtaQFlgKWO2mxT7m1YKoUT29gqrdidqHx0+1RGU7V3Cap3JwJmgl9WPuFhiK8+KbJ/iy4WF7iZyZ
C0mBWB3BoN1UDZHDRKLvM3ScI757zzZI4hVLwAvuKP2UrDGXvV97+8JuVipt7o12+e4lNHiyky0I
WtbtvrxSAOlvi6TZm+awDtT0RNnEESjBipYt3T0Q3o56rvLKreA8Lgi7CQorgRq/Qz16zuiTmFJs
+06Go1mpS9yIj4YCL3T+6Xb0EOIdJGUQuaRUCvoz2CGDuc03sJMiaCMx94OGEqlZXXjSHaIyPVlN
9jFaC7WVwB5ws5uk0lvQDNQP5esEEAWMkoEKVYTVwDP0RH7b2dJasSYTeyOrWRh19r6JvWHjFdaj
VwbTrjN8zPsVdKTQnIiyz21+FFb3Y+BuqDZpF99jFfR5nrMuC+Pgs/sT7yt00k/ozN8ieQxPOgeY
5hRoEAwMCQg2zoSqjFFXJwfjtrkNI+z/RAojooWhzhgWOm0IE0atMgKIBUHEmS0w7dX4e78FHquu
2HYzKmvfHyHZIMul5Z6aJvraDL63Y7Kbq6tTiwfD0xlIsp7tOjIjbKSSKspZZyUznZpMiU/6Hiuo
Sjk/bYJTWUiz20+ELeN86uhcKMW6wdQPnHugcxEPwivbxIIujPrBNM18V3jyW4JTI+N6PwctHpa2
gEYcpPaDaQ08r+YfJgSA+eZgM0aWVEn6LLKlL0BYehhRBV5644EqSxiN2fiUK41KjsqZNTFRvj5p
b2r4fpaEjTQFWJ4jlw2LZgAaIjpWGgsYuwAC2Um1R2cMp1VowRIH9a02ppLQLs0F2hZxIQ0bFFAH
DUOSmNAgwl4jCRvNJrTK5zEZp0MAEoir902WNfdgp3aFVUebPDVZJbT5C2OuDWAhejSK6I6Z5cWo
0rdgMO5ouN14A9ED0ce/S2tQ66Ge7sahvQ2JqRcjCBVUg1+LVSf8keHHCXrrEI/x3o+Lg68BjXFL
rLj3vIxqcE4b20/XpGChGwnQju7IZZ2qBK6pcB+LXmr0PyjIZgQK2UB0XBdwIlXYedteoyMTMVyZ
2u9c7gwEEKp9YEGZtDwczBDF3hcAlJ4mUeZEG5e+9Nde4zwQweY08AvSA/LWZ48MGK7aV4AtgbSg
p6no3mdj6mr2ZWAgIWsaZgcW04/NamuHVbZ1saOPcQfrHX7mjORIULX4dCk0w2sV7xMz2CRAN+NB
XVREqszO6nMQxcteECYjQWC9Ss3sLGX5zv43eFRe8G5wmrP4hvA5g/oMuJS00H/JBkEBXWJ4oD5g
0EHims5AhY4gQwP8PbaTvw6dd69Q1AfNFuXyL4+N5o3SdttsxiZgEU75cqvX1dAgWYkr92bykxSr
d8WWmfOBoGpPHmZOdg4XSwnsW3DRtMjwb3qunilsbvLu3EYbn0PJCOBm65tqyZUVyfSg9B1WcpnN
/txqE3WYBIXYCRdeH/QWeOKEGticizC1468zF8tVyUU5Z8UYcnFWvYnJn85I+DiHrAHtUc0FyJy8
OEYpYJ+eC7gb1g+BohXXqE+OvqBzUe+5sOOiwOm2QCHlJk/bd7Fx9e0+0vf8OrwJITbVDmv6froX
FSkarQYsQr70SASR1gq4V/4ai/zB6QIO1Nm577SwYGuJAW0OsaHsDyHqgz2AwEeNmFElStQJdrZ4
xdArTHQLgOd4jrSUYWQgIdkRAuHu9zRKni1Uj1zLHzE6iBXN2wxdxEsE/lR9WUcx8avpCUPMRy6D
tdHU3y66/cbUIoun5RanSd5rShk7LcTgB11oYh53hhZpuJcT6dDCDefZPtZSTqlFncAvoZuj83ha
8EEf2SR9cS1QgszQ3uWmc9+iELFQaTap+WXEAxVxNClwntBSPM2E3ZGURq0tFdgkfMSmEdHJ0epT
ENP6t6qWiDdea20GrVB1iX9wkayWIPwlkLByrWVxWxGPsda3Zq10hUheXcKdZUAEcxYXvHjlk/Ko
W2f4jlv4r207rJs5v7gxl5N8EHKrMzduxb4vCfncDO//idrzX1VkUDuMpf9vg/fqU6ZF+pvh+1//
1t+nbO9vKNGYSfFxs9pFpPrHlO3+jfmZWdn3bCdASvvnkE1NLX/D5HLEXSh0tfn770O2Hf4t0E5x
3jdBwBe2/i14NMZwvtRfp2xtPPeY4gN0XHzXbvB/OV0DJwqcYQx5PPcd9awUiKGh0ek09onJ+ByS
AZncN1+iramWvqU+hKCgMsIdlkGgrfC2Zsj6PogkEApz47hOw+fLtNiBBB6Sa0qjEk3PjWRGyqZK
8jGbb8fauJ9AcxEsm9Q2mYw1nYXbfJAcECH3broMiAqZL0ZinWt7EgBHUC7mJX2KDPuV0bSBEFrd
pQ7De9Z41NsKQoLOc0A45jClDsmxvIKX2YpXul+GdcUW3htRMKLg3VR8AKNk4WRqP8RgMDD0OaNI
+i4DLM7xQhPqVNDwWU/FJgzhlEIJ9pAa+PjH/q7NUuZYH1mYZzFcILFpl+EX/kGokXRgn+JufuQl
LxkNQCcxkFLEIcTDWLJ4r/GjboeQhp6N3Q8jFdqV2lJPdK645WSabdhiGLHAr60Fu8/eYyQLo+fc
lQ2hjf5kTe2OAql2g7RGxC9siFiKF2sea0gJBctgc3ig6HfaJJIOl9mx99EgL6DXHNJmwNLMrsOd
UrS70iFeWvQdjjK4uBT+rjwwtduWJX8Tu7dWDd8C32yzgmX7IGWWHWMT4qAw7VNdAaYZvEerxuA6
mj2ZQTFe7G4+91Q1eN07/ZSas/KAtbNYK3AqmYn7rs78J4S384CHFe8W5MDRxOc5GvwvM2+vddvf
2xR53sUzVqZ6SA91h7sqzCLjxqyXG9cPn2Wc2bTpEleNFqYDSnaVbTlba7SDjYkAag+oghnv5c0o
wNCZhj1ccBEelDLubLNIcZOXNHNQuVBDxjkMUQP/mAsyER2XC5J0fJ6LRXqhOzpih4t7g1X57q7u
iSBSC4tinj9OjdrlcICLgJ+dWPi8TQp5jj3nRnbOqR5aEJEhnG+9W03dW1UzHoeLTUI0yL5mODGb
VFgvkQ0cUJYPNN18e4Taov4+dadLXnAbktWXY1a/Zta4tK9RmzHzBxg43yeEsf08j7ui2Idmf62j
r0FQgVVXbEsilfDhAYaRR+TRaoxLQyfphOOhX5awz6s1dgq2nT2BWREfzaoqz7BwpxUOxTeW1p+D
QySNrpDPCVZinM5ynWIchYg9fIk6+nAc/6kd42VLN20NIKWmyiQhJ+/W5mPn36hIZNvA5mPjpi4p
QXcHWAA0YoHEaAtscbSg7gLbfZR2ccUXSDB0LO+9WalbuC/xGa7NcRQUWIh5QdOl3yxnWYMzOMO1
XO3zjArcwqVDlmm+198yR9gG9/K1ZNz0Ezg2uPVXE3lJSPhfIg3EGScvgTX+X97cltMUHMyBa1Nu
vWJ2+HD9/hUk4CYDwskVIDmkDhd3R+AQHrpz5DBOtT2foTyOzppBvHKXZa0rosqyvbFKUFEwHG+k
69zQOeRt66L6ndNd4QDMbf+cNZwqlf8lxo5/0XAoy/rEDWqfO/2REql3Ai03nWjJ9eNjNRiho647
lhM/ixzKg48Ro5gcwB8LwJrxjr3XykjvgmI8JKa1K/EFA4SdLvgBrrXvcJ3KScxP1WbWmPWUDpeg
jw5B7LKHGbZD+TkExOEGGjFWnuh+VXhcKL3D02UON3JO95Pyv1TpfiCenhvfuwbR9BlMDraR4JIV
HHyOTM7zdEd/2Q3DHt+8h/DtSes1tZzvyU/vGNwAj8hSrjjxCGKC9wSI3n/LEnbREFX3Ta4RTwA0
1j0SJLuvAz2OJDIbVpkzf7pREgPbo9MIe5+qadj6Ph2WvpiDPXWR2c7pvKuZhcu96MdLp6Z+nzK2
n5R0ALdQN5TGJqb3oDywHLGeMRDeUp7yOAC12RtBMm+XZLg3jeLWUST+eGwUbA+9ewuM05b88qb3
z0NOXt/I2+YQLvEpCJI7E1F6Hbn8y6i0OzhyVpuepj4IWBT7iU5gSV0YsIrc6O/jxS8Ik6pPSrPh
aY7iNmZ9G1AKgBUMAruekSPFzcQAxGUM/UurO6OswDyOhXHGMIimEmueRueu5TBAom/K+K6em7dg
1kdJpLeWqfUJL7J7TLi0zCn7WMxP4baPQvrQdT0plFN6hww2QVG9jRyV3CaJu8tLam9kVFGyExev
8SCqx7nNbsDynwUaD2gsHykM42wBXjyjECWHlq6bp0H3Cx6MatoVNXhL0MG4lSzuxScp8mVfxhy7
sEvPrTk89T1XoCrc5rPR3daju/UmytOkRTtzK6xVFwwb3knFsbWmdDO3EymDlRMlz1aQPbk1F4uu
y1+GTF5R+PJA/Zqy+yaj3mFubgZGcNAiVG42xHxpM70dhmErtBy25GO+ESm8iCRk/TBZ0Ts75Ivt
07Dujf2xsjpJlOAjpCSiscfPhjxT2U53hczwAQLqxLRqd1yrSJBAwRfGtU2eh8Ajk5Hvkzi6yDwA
j+fz3cBs8VoH5XwxneKmGPA5x1Ro4YdCTZJEwXUW1G/fC96A7M2bF9WjdzUhKOE6tr8LVTymCm9O
9FFEO0rLXqLROY328GtctM/bR9IrKtom5V0eugq8UMGno4RAaIujKuPulPRzd/rzv+bwaxnQAoop
Snah955Adh8lIBVH6015L9iWccfXznrYH9NRUPTp5FPJOsx+w1N2HTPa+NjDAe9tYEo4/VY2QYKw
w+VRDWgBuX3MUzzoVbEZ+GGg41qPtQG7uC7z09jn36WmlGEcfOxz39+kff9j43K/ODKA/sIerOQz
i2UfPS9no8jdiW2T06VHy2Npm/R5vB9pFaC8G78OGmzeYqnEyB823SYdnB80LrY4SfEml4D9sJ0e
a5IPHMYcXMrJMJXDEoG9y9jnr6RdvoPNuZlNhstR2SP9lPXeqcWvph9TnHvyV9Hm7B0VLaAocay8
3I/ObkLmBQxtURPzXK69bdXGW/71mJDgxsbS2MU2D142n8S1ByHonN+1wXGyquuy9J+GRFxlmwpr
1nEYBhODwcd+9Z0U1lLn3doOS68oEN2q9NULCcMzBKZ2b3nRrjaTzWK/jq28VT6HThNX7xy34Toz
qJWI+v0SjgdiWLg2Y+IgZvXle6/jPBnwIcq7cbmTdbX1gOclgySsP9c8LYxVVG26AisVN45Tog84
o0Wx8ZObpXXwYrjiJPsGOdHddezId0uG992wppUSGdiFwbqbwSJWFsqpZGNk+B+DYX90rHCHFsNF
mmi8xsIMy54aB67w4SS+BYQmoEfPT0KNr0XsYxRzbLqUYnCf/bU00EOcEHt2MNsbHLQR6yiSO1Ja
+4iwMifQazFkjHXlb6ObSXtp52yUxnft1KeIisGrO99FWXFEJTsGYHVJArq3hclz2eWoBwAEJ3xZ
6U91kYufBaP1Jipwq7uZ/Tqb9odfVb+NksKWhGO1CpyTxwb1UCv3doJswvKy4+Qz77qJ3NvYwdPP
4/LHtKVa27V1osOULzVUL8ysd/yjVlaAtzKCnSEuDZ+ANdxRuY4X5xGVGNhDFTmEp6GnlDY5FvKS
UEb9/NEYeHw3VX1sxHB23fFSqInVc73chxVKjJrEZ4fqkuXqmR0li2aSZZGDTib/i70z23Ecy7rz
q/gFWCB5OF5aEjVLMY83RIycycPpcHh6f0xU29020EAD9s0P3xSQlRkZSgVF7rP2Wt8S/sXIkm+b
KYr4Y4y87aevSdE+Ks3MA8csmM8dsemc6ljq1S1NtVSnyu1cR3Avc/5NcZOebYhH/FCVt3YMZjR7
oARZjOZXRYk2Qz2PDi0B1FwwC+vU2lY6VH2z/Bon7yYNMRk3MfDAhBTURnPzclNPLnW12ddA9n9F
mAIut7MsQpZ/aOHdlgZlrslkP6bRAhIieuU6WozPb4khDtrGClmiUKZ8h1PwhrbWd7t27tVItLjs
oChU4GfoyEIAxwoQVeWhjiymYIIyKF9U46KsMnxKlswX02bbYs4VOHkS6yNOLRx4njpAcVyTrPyB
s5SQagd6mCbQyM0JqpHpwVtpqbUMJYcX3cHw7rZbLMfy0BvOa2dzmRCZeq6xYPS+9RjWxkvFXv5B
c1ltNHp2I+eYYSe+VGZ6Qyc173++LoCHxk8V3BRAprvGiy6D1M5OjHZXpDdFG11oJHhoQXZ7yFAr
CiSepTMQIvquMfHgb0cKjuLLXHIcIwFkUfTAA/ZNq/iAqvZcWjjjvSL/8dHYwhQc3wd8RLQ8N3tz
LevVn4iDqvquYanDkLedG3lIhPaxvADKVH7YoT3PlKdqabNNlfztSmISIn/2us+hn6kVCaMf28dV
ZMeBs2xVhtl8w5dPFZmFZ6G2ivSs7C8keYuqh/t5KVi3oletnq5WnSIBDDRnA3mMwz4YVXave+oX
Xc1dp0gIq7T3v42aKwwGQTunJ0pZv8YRVK0oBWdAQ1Hf7ZW3g/BPdBc8YXUgctosC4mch9Vd5vvf
gyo6JP+5RdTWacIjV5q3zlnvUnIVCofoRJHnzIeY7KmjDp71yq4CT3NZHzBQrweh0dOQVJRni5CK
IfCyHhAEnYLAAAMolODo22C8RLn+6cE9VriGt3WtNFpmXWC9HKUs8uG4CuonTAHwkeb0YDUXq6AF
UOm4yNvyyx9ccgySUJyWnh3SA4uPb9+ZXGZD/3ey+//2Qvu/RJvbP8tqyFP/Tov775/0x87/AuP+
8xV/63DWXy56mQlt1nQIxKO2/b3sFmy0PRQ1UH0g8ewFgf2PZbeJ2Law+HTH8yzXsdEC/7HsNihx
YwfuWbruuZ4PQe8/AfK5/6cMp/MCHAQ4YQqbrfe/+j9JPXo8dKGuhHF3jOp02BYGnyXU91WrjDSw
poKyoUlBh27pnu0jJ7CcbOvoVCAVfNy3FeOy29Hyq1n0bBkqlkcZTV+ZAmdSRuHOzq2naKn8rsuo
22tGA3xX4vjhb6LKROMhYQpgKaqK9xK8cVAXHbkS96yV7XMsONPisaKCxBzu006EiFQEVWLrIKse
+SKtmkDvPDK8NHEXFWq3B58pkRH/Ho4RNmsl6hzfyIbti6wfV0T86TRJdKqTccGAL4EBWiKfpFjn
CgNnGuGW2uM8ZjX3VF9xrPEcdrXjIZ0Zifom/WYdC/Kp6hBvvP6ET81ayyWPyxFaxW25HkPn06R5
fbFYRWtOuJRgi6NhkBiqzHuw59NGN50zKTr90NA8xe4zwjM3Uq0rKaTP/HKteViAosI/Mty0uU9Z
DYBAzo/Q/GK7Y5v2k3D0Wyfz8h/ZXSg3YJ9/YJ+4Tl4ifkBayT0prhlXZE5hgu88KmnfhyHJUr8a
L66ekJwcTPAzEY33Le+LP4xUGkC7WGld3AWm1IxN/THpDiMGZ8XRs350IbeR++jSQ7mMDDzyqrWp
MUjMkn1W11mXcln3gMN97xTFLgyREqxO/+C0FniACV+iwaQbUVIQlctwn4y7Ao4hYlh+0ZSJWbP4
RZP4oHeP7u7iVGODN8oKtkz1aJRnTRM8waWOT79hiGPtvZaW90N+0DmT8kAyift6014Gy7tp6ajq
9PgbO9h7kzLNdDQ9zEw5W27gw12Ygbel6kE+I6hA+5hC49hNJAe7hnwZXrxumjiwZHMwZckjS++9
XtHZ1HCTtiGbrhLb37exDwp8LB5K6laKLgfPnW7shIOT7snl2QkNfOG+AnjmEYWNs/GMzwiIxWKq
KNcTdMjFuvto9doPCVnr2U/jU51Gz24EGxB7SX/CkbW1I7mH6JWtTAl5Hu+54uqfv9sy8s9OJUkP
fnezgBTYX6eKz4nHqZ+3Prt2ZKyolU04JdaCkzmNjIHdHbCVzuva8z7mAfuEX6sg7YjwlWZyodZN
I67f1juLrhLiMPuOWr/VVHRHp5tfqtR7JHOzdsA2y5jEreiPssnWVFCe3IrKXn6tpWT/TZZPWTMy
+xXn2s6vuUiuyF3PLYVaLtZKiiI7Z2RJ3lc7N06Xi4TWHHomLyHa2yZWKTm4cHSof5xuppbVmBh1
AvrdsQcpBdOcXEQlRLw1xMK3bfVPnXLCJ1XX3cnsrCPz2buWPo7sCslS4BwZXA0d2V4Oc0tNrus9
ZjhTIerfg627+lazsa3hwfWASdAaDr+gpmF9CcQXhsf40CoIBUKsR2cqkIO9R0Gl1brmfBnVmqDc
EiR003P2mYFLFY92plEkN084ta9zoa8FHbWYN6zkOBQjfE+bTR6RPhXRVgXsL+mQk1tj0bQLe08z
Djlw/9l2ao5KDV1G5YB/xHPGU8rBPrCiMX6u0oG7SeRRwMRDZANGv31VjKu0hFWP3YtMUOx7+pwC
bis3k5Fdh7zZlfNwPxtQ6mB4Uw7Pv6xFNI2a0HhlhIEvrOMVtoehPPtcMGAMYU5lRfTa+9phoiTu
YJGOTAVb3l4rLmmPNEl1CSJ8PVYrU5UDSERuQEOkZ8Adm1Or29MJSVqdKM5MAq5PN5qM18o2qddx
N1L68CA4FQUVcyh6AWqXB5Q0S81pT5sfEkaHqx/pJt9qhaAoM6eYSTNPTQqD3EVw3Eb1masZNaDe
ZWN2neR4L5UWNAONVdhrYsby9tBr5aVnyEXB7w86Hk6XOAyBbpbU5rboAQjMmmDlQd/XssrnDIV0
iomQDYvBr9qOdyumRnu2UkR2nz1+BfJvmDn+UeO3vKd2tvgf/ceumH5Th+w2fK5SvXhJe9TK6KYM
bxvJKkG6tH2W0GVYjMNsoCKSS7fvKcqJg55QZkCaj8drSxxBOF+xCSxNWe2hbHHDespZZM+B2VWB
t05HoHw+x7LUnu7DpETL0zoOk5hTrTj0tnLSD/mkLkujoY+LQEwTcc+WNZDoNDxB/jfh28+MVSx8
swzhw2xvPOsrEhjBsXTWm4z0R2WendR88Dpt6fc7JE3PdoQmbf7t2ptNBB6/OXYvXhGhOiekuOPN
aiOyrwA38EBfI2+XiWkm6MUxLsJKklFossoVjk/qPfPwoXSNQE51cW7JjK3ihaLCyWPTlPmFC+UL
wzwwPDjiWOJJ2Iv53sd57rkkYZUYSjo9poMlR2qULaSdOWVvlRI0pN0JD4xtabu4o2wAJzxwdXIb
XX0hbHyi8eZTC7vvuMpoHnHSj2gukaEJL6imeMWDe9G9JRYvcaShOqBWLAcmDShcQ89hPppbV9Uc
LmLiziaVylgBl3qDU+ybADIKrn9gnQZGBfCcxPEy1NO4nZ6XJi5jQIevTT71Dot0hi5c8nTQ6fl8
Yb90Ntx21xpPE2rwunV1fqOan+sW/kAjeAe9jDd6istL6O3aiXWcivgzgwTMGBV0bZn+FRmIaD9F
egWbRojsSOEz/+JbYJJpEAsThmU2f3vzgCHEztd6FP60qt23BlEIZ4LtkVkod9j3WdnovAnCCAl6
O9rO0vjelSx/20oV8CkJhMiueiO0P61jLUtxU733ppushm4KqhYicX3ll93a1dexSHqgpflJedRw
1DktBVmtSOqO5iPSq9jW0n70OuuEy5lrKwmPkXIfjLF+KeWI2sILVxOuqehGs/XfkvOcdGCiTMCi
9SN2yIoDmP6b55W9GyFNUnPPMGiEpAETz9d2nc5zO00bI1DNOuyqYz3DM9BiL9s3zHFN8ixB8W4o
I6ZvL5TbHAX3C4jJSi3zHiKi2KUhF6U2oEyGHhjd4caIGFC7nBKxMDFAJQsnSBL+EGe/ZtM4ZXhl
JfRducWqLnJ0iFSSd6FmFij+LfuLB6H/ZjUbxrCqT5FV2yuazshpskb0efKoji9UMlv6yFMqEMUT
tH7H5olDh/sjEpB9sivrh0LRiedkOrlN4A86nyS6vUeTH3pSe09sIa+2hjXEs2tuZvG1hwAdRHl2
ZsU+7Ca2ERwP66Oso9vK8pwDRPdtb0szyLXhNrYzQlsekZkcoZi8prZrcVWtq0r7dZz4s50y2lwi
7oqF0+8tC0HG1cRB1fKZme/Ot2NxwdNDCUR3ndBaVoWfzhe4oAd+XNnA6WHCobNps+bWMgsKswQB
8G70oO2bqcXf1S+2R1rw4NOshyy+GTvEScNgN2fWNY6TSqHAe0/N4BQgY8lrtnl7uzA+k4uJy3Pf
oXPzLIuOg+ID6HrErQSbUppg+1e22ANyLDcQ8iarQoM/ZNDGsWpyFtv0Wv35bGRt801cddyUKIDB
BAqJtMfTFBbPBCzvTa8zg5bd7Jjvo8m7RFp0nqJzbfDU0u0Qp29YHHu9EghOM9qBGnem2iVpfiMS
CfImF997jj4T+1LfaFeicZ7J9ji3+CrHsfF23ODR/MAdsabKqHDLmQliCzrmbLIFoI1jhQmJAZri
YKI0GgUg4qUkhE80mNmr8jEyOAUXR1Z4IC5i8465G4CRCYGJndYq1Wk0detSUemTbswe8UCRkuaG
41GESRtYE86bumX2yBKx0RrQkWnjXOOcU0lJcofK5hdnzHhKODVc518VpeZeXyyNfRi9ZMh7uTV8
TksYF1ZTChRSh0iKmRK4QnxbtCfHrR+NYkD1rLh1T6gaRd1t4jI5my7Up6i40JNXP5uGdeXeutEM
BX5Bn7mBi7uKF3mIEPRi1n3+WBnrsbNvRWe9YNrGGTpwIIEKSuNPede0rvXYae/UNDhIKRmJPTV1
a6ugFaZqd7ReYzGdZro2ou6OjTXdEKieeU6gMUc5r+7SMqJwQc/PXqg9qxE5FUcflVCudLc4VGkZ
TUqecD2GuLDmcFyWz3MYPvL9wHxQC0F4CTgnijFJDfgXYcMlqxFhz/B/AyLyGdCw62ZNEiwm8KbJ
sz3limA9KgaDUJZ8/KEqMLSWAbyBciOWkrtwWS7Ug/eMYY2lblI1W4sCQkHFhPVj01sTTAUuuWYi
SiO8cxHFcOJV/ehPzXru+Tlb6QDFRHeuc5wQcuKZOeXsxTk+4TjuvFtz6GiL6AGjeXd8uBSq12KY
ICjdlM+te9IzCgRR6B7didxF1Dl3OqvUNSf0dCdNzC9pflQ6i7ossRVmBNSyycK/7AxqXmkpr0Dq
9rsznZNCcPPKPU7STbFmOGIflKf7oZ6xaKbxZey5p3kMk1vWHT9pG/NSFOZgFkyf+dhyH3LzGwiD
MJzy7f8TQ9l/PaXLtv5t3Hn9kX98Nsm/mM7sP1/zt9jl/mXqBDo8T5DDIE0Mi/Jvtcv+i9S+ReLD
RASzlvjGP8Qu/S+soraPpYzIAUFkvuYfpjOXNgvLQQfTDZfoh2f9R2KX87/RFfnGpu3hGKHGAlnN
XmS1f4Yc5rMjOtPpyIEx5c6D1ZzniJSRFkbaWqcWbK0oLFjD4cquYiSpC4ls3VZw/0Ms5atE8/WP
unc1ej+JiNo8xAvXii69weImjcnK5bG6cltsjqZ3VTa2VPTmlNDdigRgthVf5GH7lwIDLvtDinnV
KO8LjXjfSDOBNB95MtwKzrc7P2O/NdW08yg/eXJKZ6PF9MwmllCg9rjHD1O+MsMk2YM1Ho9Tr5/B
1YdnQFneqsGttQvn5CT8GzhK4ixnbhDWPHqb2qynhzCS0NxVIbatI8OgjzCwuENZPNvhVK9xBcXX
DPvdasD2ulLe8NLVMj2NVvgmGzYuo5jGPdpXsm376s0ktWAx0Z+TWB68OTHOzUSKa6YlgF1WTMVH
Z0wHW/PBXoTVJQmno6lAWSYQ3Q5VuMhMrlYcC6ti0cI5z5uFPNuQJwG4w2siJztvJafAIEvR5saJ
2BsF1KyLwaLY3AAvo7XuSg1rXOVbISzozAIOkx9EM+dbcyYEqkGHPA31aezraC/E/FubZbQz6Mvi
LhgdjaGDP21intYb0z3PdvXQkVje+a1BNY5HomSqVwzoLK8G/buykA7hlv7SD4IAr9WoE16IkZzG
8Waa1cFZ4KB1o+Po4lLIdJKN+Ag4LzcQZX3zeaLA+aC3+k8Gqm43v7Lj1PZay+6Qeu5zbhZvnpTz
Wfaj9+ikL4Jezecl+3NfGdOuY7vg+J1/p7Wm9mAW/t3cafnVxZwdNIBTA13WGnad30YNxnUcfNx7
bT9v3E45F5ZjzsUjnxSHTbT3s3JnegXhGZz0d5bLnsExNJ9xC6NPrbyn3lQvbFX2chak6bGrk+Cn
J757iKTkcF/1hzRqb4bOS4/ZYGwHF/KdZYUBigJHIo+8EzGhg65Z/G88Dplr0ohSTW+h+iBJO2xI
Zoj9VOWsvMWjOwBOycglbDnbnOWkcCNr9s3UG8EY9SqIJbCZURS3kRO+J5m1mNPS+1afy9tiYVxQ
nbcp4NhsaLRfxzydVauRTwf+gaDYbUlqsj80FS6Q/pcHbMWORv+Ct+HtesUZxV2KcGMk7Ey46Xru
sDfUSkEF89Jz6YmggBC5TQa+rcepYqfQbtZOTiOBTvcXL2IMRGUD2dZRHtrcGrcj8JYlhjmunVaI
YxEPd2VcXyciNwtNgQlGbvEtBLnnaidbh8aWKwhZDbgIKgE518VkiwvfuQeikgVQjN76goWiNJV7
7cv8xZxJA+SOjQIZ55DkxBmuzfBUGNV3TcRrZ/XhkbwLo0AMe27M8YL3wMOPWV+sjbjZF1JFh6Sl
KZJyW85ssgg3UW+vB9Z+zPXFvmD42kRVdDfGDT8mbV/RMriWRJ5XHgLGmjJbRvO0LzedKOJDOIuP
tsazI2PX3nDn22vUCMCr48Bj5ueh0gllVf5bVrkItAbEJKrbHihFPE3dTaRUeK/jJKOIOwv0qX0q
0lnskV3xz84bp47Vbd9i/nMqwItuBXHAG0viZsuWb/kZu06JQjBTQ+HQzLwFbhcHKTsGVJ3oXDHz
Id2KhH0n5W0l8+NGzlm+jSWHCm9ijPczY2PrLAFn4t1Bz/d20mkCzshnPRk/Z4EU35gUeRZ9tI9c
fBlh5KAIII7OVsX/GsvPyiI8EhZ2QFO1je2xoRMIlODelfE+plryhpMADlprk1DSdq5yedJkGdKL
A7wIiz3bBNE2O/Kzu2FS/ntrRkeg+QePAMErxdbv9FWTJGo0+6FO5LPLRZUvqNPW6uwNpct7QHw7
iu8Co3SC2MSXXGYH1YVQJNu3wrCOlnTX8xge5snaRVP+6vp3y9K6Drk3wmrQh5Org86Mm0ulxK4f
pmP7bs/1hgrI3Ywjr48JuIUNITpqxmy1nUbajaJmxHI37cauvkv78Lnskc9lYr1HxQkfWQBF48aP
6gur/EOSz49dLbC+/bhOnm9Yx2ztgk+IL0jLDVGl79OsWHuoNfsiREwIsfT26cbC4Jtg9B0Wx6+5
eH+TxrofMESrxRUcYw8mv5WQIzLujMU5bMP22XVSnGtFx0NcF9AK8RmPGI4LjMfl4kB2TLzIGRjC
qqvNVbX4lHsOeYkyd4CrWzxMeJnF3BLyioy1LWQVpPI5CvE9FxiCNpaY6o1NvcMo21O6uKQFdmkt
EwS9zJXUcKBmi6M6wVoNXo1nUHyh3m4MmrJUO5pAWrJoDsuufnFn19i07cWvbbgAzaQAsxwhTluW
pU5ZEpprvG2flSAfnZbokuAv5OIFnyLH2SYVuwEL2RqGwX4s4WDwZM5X3uImb7CVZ8kbvqls2yu7
D3jV7z4GdOZ1JnHvzV2c6XwqVuHiVS8wrReLe31cfOz+4mjHI/KktedscbojrLjkyMsbtbjgzdl4
mWD393hUsKJgqUzlfMmT6blYPPTij5seWz2h1oDjGogA/PYwCKHgVv7tHA7nbPHk14s738Gmj/Fa
7fLFuW8vHn5glrg1LY6gQrSgqdgW4HbNF+d/HrFGQ65iPiIV4LXkA9pEvMqMhHvq+HR4LSkCsqUe
ljscnkOd3gBMxsrMYtxdNuQGq/J82ZmHy/KcJbq7bNNt1uqWcaEo8uBKmkoka3d72b8PyyZ+ZCXf
LLv5aBDeNiTUGNr9D0rRY52m34J1vp5z8h2WDT/4pXTZ+CNITeso8eAXYAcIsQVkjsrWWfMaxZM6
6ItzYMZCAHdZg0bDOan64y/AaFBhOGiVWtw8KZa63P0Obzqhv/rSzXfT4lWYF9MC5gVaum65oxJ1
HGbBrtRB98bq0GF50AeiXYvHBitEtngisD+7ay/pfifsEk5s9QGbucyJvq04on9hGK7V/DL98Vlw
h7yfmrum/nJqPyFzqmUrY/FmKEwak4aJDiM6XbBzYBTh95AMiDPax6j6nM4o+GFuh1d1SmigT61E
IwtIH2u0PGe523c4FxgJjL6XG6x6UZUPmzoiTMvvYIH/ZmHIqBdjYTPm9rkf7epIjglRbbiU/LQr
F/xcJQWVi2vPw1MVFYDFOmreG0fwaHIayB48tdgWnO0p/Bn0/jmb0OYsba4DLddvc90CXNxnuw40
3uiNaTC1Zh90abEY1uKLJsRDMXM4rWsMJrHAVtg5h4YI16olpoXrJYMKQ9R2aaXHbK54eDkJAdKB
O75svW7Dpx+eaGoiHHUmB4yeR0nu8BR0lol0ti3GMbiVmQO3pfaBSPbji+dRZcNaRc60XCVRNd07
RF99yIrrbBzETp+16E7MHFLm3D4Npnpkq7aKKU3e1xqm5QIQ5B6fjgHgVDhbofOWl8qOzm6er10m
7CeRYQLuEF1LQw6HZp3YXbtya3LFhHqzLYlhAsw9/Io2q1BwPQiqmXoIp+IaEVzejxIcYl34N3MP
K+/Pe1wmQFrKiL5jc2552t3GHKLCAmM+YSJ2rP4cBm7OT7JrnV9wVvdTaYSneGYRaxqPeMGjfZUT
frR7kuhdHSRU2wYCvhu1EAhMfXiutjzjzGOiG7BFzYaGb7y357xFYsxRiOOO5jqoefpNjVjQSH98
nQwFDbaU/XESFj9LaJKVZTCnd2nQKB7BrT4oMn28ZY2W3+VMumxyynKd6Oa+YKA+KMc+zROvzav8
sxlqFQJO/xRGob5NOvdD4Lxc1XIQ+76GSJjWBFPG/qrV6MKtrtxzBzXTngTVfq4iWBjR4xSC1d+4
5CM2JmydlenUzo6tYxIIbXyinTlbl/r0SCe7dbHy5s7DyTaPDMdAX+qd1sxftp0/ak7knvXaP3Ue
EHK/Sj8IDYOHhEWi+GhNgjcfQ+0JXs7DzBIq4HmQbBsIZuzCsktjo2XWvWI5tEw2nVq70ajfhP0x
j9Po1gjVKnYKOsdHpEtOile0G/+CxWKXy0Si42ETtajcVX6xJuM/vE0NYQiAAdY69hUZJzc9iSmP
qNgj/YrVYZdH89dcswJ2cGOM9UhKwq++aWGIt24yHWimUBvfa4+ZYG3gJubJ8FCrKOH6MkLuxQW0
U5BelJ1ySL14eXnLrGyw91W/tpW/tzb9d5SbDwpT5aSHt2VYPCAxBLaTLaDIfaX89I7erhYA9I6V
KjEznCAEzf1nSMLNoS3FdCx7ceFjwqEl5KY08DiEG2+dtGLMDz3pILwR1TrSWPS0eZJs/xxt/tzE
ENshf1vpsR2cUzzJZGeP0zezy97I4iJwMwfGk0Nn0yx0zsoFTFeHsxXgyFVn6j82afn1YGOii4aC
SmhI8pXRGJc4nvZLrpSynOnHrtPnpE/kVUt5BtacERIwxxtyI1z3GehrroN6sFji6VZFD2zM021p
XZ1zeaMNjLtUI69kAffk/+tjfxgmj5OEYfLxDfMNgFDXJF/dPzvBlhzjvxXI8Dzlycd/u6+Kj+hf
uYB/f+nfOpn5F+i+hVhiiiV67P5PKqD/F6hAzF+eQf2HbvFV/0sosxHKkIhc3QcaCBsQ+eofrjDx
lytwcSGSmX8HN/8DVxixTr7Lv6YzwWuSmLFt/jbdct3l9/+JgdL6FZ0Yg0ehNa3zuWd8eQOVmJSg
0lNcuVdd4Q8buCuQQg9XFUYmQop8vpI/OCwCgsxkeEVqUFSsdQlLslZ8cxT7yBy9KiUUZYHy9tBK
smx4BX5/C72KWbSm70WZ5zasb9KJFbk5qd/coB8Wkdq2ZMArfSSGBRy8eBfEAJqoaleG7e5yE9zF
qDfPpjO9UfoG2p8eK409kK/Gn4kSgdVi0mjIgazBvxcm95nea2mKY34lvk8CpdVuMqUq7Lbk8bT4
jwvnoakgoHT6hyNByNIeA2fVeo7MYT8QgVsVcj5lofoJG/gDLFt8gbEJ28apMTUe5BjKUqDyK1Qn
PuBwCNajtLZNZT216jGZk0OqGXthtO+6r1Gk2Vj7ukWMK2uPoSM6ScaqDcHp53JiTWTEtlxRInDb
dtZDL0UQerXADGA+DKP/KU2CBJVimVZJbZ1F9m0ru7NJp+u6ziMb0X+PVf0QVWjwhmsXeMprFp3m
Uzt50Go6LOReaR/QP1g/mOiFdTbcx2QbfR2QcBo2Dw3r+9qv1lyaN51fPVLrCsYBKl+TdNcE8gUr
92ThSMLdoNZHBA7yquHZhOVZOknueqHbVEsWz8D5ANIgDEI783k4J1cQAceEqNYq9TN9P/kuAIM2
/h6kvlvyfWVmy0uaYbFjlwavbfA6esudILOjOzgo9+T3gbBZOMn9ONna4xDgS3tq7jlQr7sGC3iW
4X6A+jVjy8MaBoNtYSCwKjJYl9vjwYhY/yZ4hmjMDgZHsmq3X+EuMHnxZ1cz9LWqSEgD8kAGIB7b
/qvD/F2HBDoMsiFehRcipPmGBSJluTetZ/yO0k6CzocxrbPlUiHHVyDYBVUl01Pq7JuI9ECiZaTq
rJ96ct6zqmCp6BabKBnvrNbf+6LitKdds1rQPmgcaQZqjxxHqWB4r6SuBwTy78Kk6fY8JwPcgD2b
Shh1JcXIiyNlU7jU37Sec651nCAZ4zbxWDRrQNXrNmEWG8UL95t+Q9B2NXzkaXOwuuSG+do/Ji5r
Ul4ORsG0liuN7qs4RMPw6/5tsoenUE0KVaWgpw4k6EpzKQ4u8DusO+TihYCsJ/bO6Lur0WHbLmM8
GH6pJ7Q5sQv3moCb4sOIXraTVOzZgq+IKehCqhrTzaj3T23T/ci5ybZZwglS091z5VPdarecJT2Q
HxRymUEy4BcLY3kGfh36LpHmVMGtT6PHbGTWFloEuQyL0WSQfCjYm5pcoZwkSXxjfzs4FnmKerK2
wpSMACb1mRGcTsdk7iMeY2n4G8LKWbqLkr3ZcDXwfqzxkCfo+fj7vA45r5ii+yiNtKDir2TX3i7S
5oPVUftZhhPvvwRQSq0TED4r5MOSEnB/8Ay4wk4F486X2cERXsO1Mas1BE3GDHm/xCY2HdaiTayf
ebrjDwJDQ4xxbfrVR1GRiFKW4jPK31ADIaFgBRlprpIdBtENUPd61YW8QXg0QVWZ7uHP97YX7l6F
BWiKwWd6KUYm9Ks9QziHKqhXQJK7Q79TmnUtI1cB/TY/eZsyx73yKSCx5Clr3e78Pv7tNATOJOfC
lrTW285HXkEIdAzBOrvrb2sMgQHZcvIySfER62Ngmrw7hMd8duJcGA38nEr7dDLy4walpMsfHabx
HhTGB5cT641fQ+tetC778lPeu7KKf2X+FvFBWxWDjhMqw58BPFtfR1bxDjqUSfZjki7dm1yq2RQ9
mfaS8pY75kfCxkP6VXfTvajKa9bltwkh69gVNwDwOQGF4aof+5d0qM4x+GjCpRueJ1+zTH7LuT+K
7lhUIY0ZjvGqsOi7dALELjXPyRzRuJp+GzMiTFOXMrC96Gae8dI49OKs26I4O+W3aCp3lfk5b0v2
JSeu2WFP8IELPXJ2oxarlTOi0PosZshRPBeG/MobF8W0hS2q6ge8T0ULJmi8imookEHVPYdjkimX
YtllyTj98nIse/RpxT06w5htYw9ogfFp2R0Bl8HkxjjKVzfLHnVt4HYFtHzlO1T+5k1LQW9IjpgT
yBByWXD/JYOWBgBkKL+hCyTrWiJu7q2Ja0eOWnaMqcIAyENszEc2MSzCakOIobucFScxF3rfnQe7
nJNyAqKMWFIlen8/ef41sW6NqIXsHu0n4ZZn+Eam7g8b2gLIDLUXH5gI1NDoKoaGBTjWsS1T8q5y
ALUSDv2qY9YEEmBRLKxrO4lTm2IcEre1IDeTSXOrm6T6PcOinzKGnZJWkkKXgs25veD/EjcPOBKy
XDaHow37fAIAt2rnF7OJ6XLooZyGNr4+Y+IAT3qz1g6iLS4ijh6GIk3w3DFT1FFyU2fk7Bznp4Ot
xvaLHX0IdB3nQv5qNTwj7CJWJ8DJcbl3OpTEriVDwiMqY5GwUihZtElZ+6F8kt1PgeK5LzPfuKju
aXYjUL1OSbPpiIfLzuxjOfE0MjrMFCqZ4p2x9NTU+UdZ+0UQv8BAxQPEb5pUQbD9cG4glhMIbq2L
6fdbHAXu4tAkrjmnN3aIYaQKa/pLbIyJFoWcQ/omMgHhWGs+klhth1hiTahYHLUpPDgLwcdjrEMD
qi/6krRnn7iW1XeER52WNXGOzO9aChrCJ5KTdSO8axSad+EXfD+fXWJirV2weWNEmR+cpc/IoF8r
4kGOyo0vqEEq8Yu94UKOk3bdXBrjf1B2ZruxK+mVfpWG72lwDJJAuy9yztSUklLjDaGR8xgMTk/v
L3a7un0O0NU2YBdQdfbWkVKZwT/+tda3Hix9FhyF5YP1bBlL6BjA69IXe0xey6MVRtx63EPT1vWx
cjryNAgFKxG73onj4DrUGeKkTF6dLtoi9bynTiC3o5FdWRXFFhq/V0l/b88x5Pke+sLAje/AomX9
x6iITr216KECAoHGWHuPo82sFA3Fd44vHs/cPjKD5DzHJ2f8zjyLR67FIBJI1sk+Dyr69X6bdxfI
ysotr+s4ZG7D3BiM/mPJKQNa6IRD7BCQxfU6VkSGAVRiTI3NxCQEG+1ubKcRW9qI/StxwSy3wylW
2Sv+qnltjYxOI2X1Wdc/s8hc1qNdckrNK70cxOgGqP6+tklSl9o0isWD7kCXXTgt3xhVNKqAqhRt
MOzK4TIueLR949URi3trtsxMAdkpm7D+mppDa4WSQBt5jULLzn4M9jBmXhNaHLsZal0Sv5hw+GEx
DR6ou9x/Drim5xYs7hpwXd6VrIUK45nGHLldmn3byeI6UYCdVRTdOILDsRLBGbLTZmiXXzkPoJwz
YZ4IezxmLgBZxkKeU/4lrT3q2cl05xRVBs6cbRACaGyxM/h37JZF9GzwXJyhJFWx+aG88o3lKbrb
UzxMChkxWc9Nc0gzOujn6SKz59EyniPhn4M0eq5djDPIFBOUfRzIYwY5w0+3QQZbwOAT1rb2XZs5
N3nHD8g3wbFMKNyj0aBlWdkvv7arjcvNuIsDTJKBND8KMMdADx3MPTEDoIrvrYkCd2MiqhbGFJ/T
elZLk5KcosNdXyusByO9iwLYGVVucOPqdtNv5yX+BkoAkSyb6D2ZqpeiUC/QjO+LIZqPMYoY5Bx+
lUTKKzVcVQ1vOBcQXJGgYZL2r3YsdK/d2vf2C81CJ/QjCQv4KvsMAVRcjbxN3Q0Y35zscs7fSJaH
FoAXkRi1/ZGjfyX5x9KNdlULWLfo4VloU3wyWo/LCCAG6iqQ64YNIusV1HHueJsB8ix73BvTX3gx
YqzWjRNvTCOuN33pHnpQ1/yaw6fK8l6mBdiy4bUfjIFE4nlylXPwwcGPLsgWtGij+0TyzrFCwqNZ
dsP+V/t45w8T2yglclj/A4loaLm7qFm8XRL7rxTC+Lsw4tkBkBxUAi1baCMHT42PxULK1A/41zgw
hYDJronmnSnYWE4pD6QkJuB8M9gXPgXD2RpxvcJGv05y4SCvzMvewfqc2uxiB/zeEeRFxtTcPXJp
0rIjyKLc6g76Qpw5GnETpux1OprrsubVipNfKVJ/25nqS6OoCeAg2oDTJCOhHoEs0kU4QdwWFEIG
PoMIiF4iTFc1VTNkSscbUyHV5iyMiDWei2aesV2RDgqwpPf1YYrxGofC2Tu+Me/c14q6qG3Q4Oau
etoiXBfhGYfjgIdUji2L/ujD7rFsD2HEIc6pBAM7nzG9wlFhJLCamVYQaIgdc1/wJJI/Yhye5YhQ
AwpkuF187e6KcQuXbKFWWTzftXaCGTA2DlkY3bbOhFQ0j8sO6XZGJdwXwyLZ7fOe5ReW3zUh70bU
ge+k4gpOUtXhVnz2JuTptKGBoO2fyt75bkR1ArKn5+fyWUTDjs6uB9IixLLiCRP5NJ4sDB87joZN
aHj1FfdYXHejwduCFbTiJrdGjUK0ACC5UubyUEQuXIypP+hj3TOCj8oU4D6x1UHTOba65Qb43EG2
tPoE7txsIV3ACQoRINYZM8TkTmepwuBWUpu4YkwRR9Od0TgIv/OSou7upFXzUg0ktJn6Pfxrnr0L
i+HNBG4w15a3rmX/MU0oo8O1JxIgH7wqmMOvwTCQPa6APROKOWa+4W0LGzYdtv7Myq1dYyO6mOWl
t7l4k6OIrjsRUKAIw8SVG0z++6xuL2YMY63Y0wbj3YKhkjtkJuJz2eSuZGnv2EnAAZz4qBsvY5q+
IEBz1BPo6PplPVs8vTriEEk7cIVLnkEieTeDIN/bt461rZL8o+qCqwKQOwUz74bECdi6PjZUjJow
cvCnKG6dPFl/jb4/2a710rILXQkoqBCP1CEVvlZXqRuQXXvwhXqEJcWyqMou7TgjfhtUcBbppZ5G
SP84n9vJqrkEsZoOKbRxfqCGWdhxigBVF/zBNHTMSvNuIjVS4wdaB3l4wpZKHMUfPHrwiuQzn6+Y
QgnvxoShsr7AA4DbRnTdHR1iWzwVO0Uo/nGcc27MFM+6OZ6VGbPnkOr5ti2v7Kq5RoKRazsZDpnr
niC0XqKwfLbj8RZNWrGlGfey5k+EIqJBckT2VvOud4P3qqhPS8dXpM6Tor+tE5ZfnPdbQ8PJsxmq
d1McwY3Kgpl2MesYOakyN3LJrVXQ7Wstm2bLA5+4r3DJM3BcpXU1zVtz0gppiDoI9jTaOIGC8Gt9
+8QfvI5W+opkRaiYDDPH6jZZeSVD8L204BxEhW3S9MlcBQJWq+qMz24g7RyhG4uqYwJfgjcLYrqI
aVxLkVChfmC597vj0pr3Osa9FLxrZLKP4SOMeQg+PgEFNpa8AMuE7Rxr3MnhQoyECw00yYc3Tt8M
B6h65deMatFZh0bfrtnPMVDvZ2ibW2xuw5aRsFuTH/F2fU9YBndouu+M/pqtUrUGUJKtH2H8M7DF
36JqgrUbRLpX9tA6GL+AaFAU0PHN+jnvcvJJ6y4znp2pvc39yrjxJU4J2rsahg+qPRsDZx/cX0gt
4LlYKHwWczSgkvO7r/uP3MnarTaNsN1wTl3evcmyYyGqiKQJcU81glybrsF9zdpXSj4Zbj89hU7y
1aUL+K+cq3CEp8hPYpJL2PtlX8e7oYJT0OGgawLvQCHYOldpvjFycCPeMCxrUB/1WziQucxmPk2E
QH4bA3zU5FikaVN/k9QuZsPUwLrRfeLbIDZjwzIq2em4TUnyyYWblcR8YfgBK0CfR8llUGEaiJOE
kgUPSFrhMd8heWw8kI2bXPH+aUI8Ep4OTUll33SQ1unyS7z6WDZKwUex6PS1rxbZeNBry+3isqio
Cgx6E7CaAESdiuDlezUKWNPd1vKN7547cW08h3PDVnJxvxuIhOvhWVgyJXw5BeuFqts1DSzAkpuI
M9C+9VwRbLKUCEbDNqsWPQT8BPCFDJujE4VXnme/RBMjJ2283Lykd7KK+rzgbBJhzRt2Sdej28Zr
5ddXcTNtePfir1L9C9mbldm2AI05+juAB5O1vDfUHNRJwhDmVcBRsNy02AkejQMSCoEgrjSraamd
vZtHz5iZWL68xAYVnZHIHghihXzYR9q6RHonMec5VbM8YyAnYzsEAhgGTByTqQh80V1IWMUoif6G
zHZQcK585b5BaHvCQABvY1tNDXoRoSv44afcbiz+Fu6UPraDfY/Pe0N6u+Qy7X6KGJoeWZw1bJzv
WZbk+wIy/+jGO+kkxrYTZJlcLKuogtxB4hT44QCepI7ygycsUBGPzlloL7ibKTZ8NeCxQuXAVBYf
HzY6roMRNIdbbnCtVW34pjriB5PLLnLCnZL4RDDhfKKuG2/KcriMdel+wDWxqRfnVan0xJ20Z9uW
7dqaqg4W0xdFqIoMTc0Ob3EuCU95Rx/jochJb5O7NILpE7Syt7Uj2DomV9UuAzQCo8bbVDjN2OMQ
+psdRcMPfWxeJtj9mYq5LaOsufzie8n4g6iAmUOrhCMY+mnxJjPKzq824nfTv8fyRhIopzNkqAnp
Lgv9wLRrwrWiPRN86pmqsbySEc1+JQkhQsigz/rfwS0lwl/DJ8T5qR1Gew5E3RxBZlDfmWCk7EO/
utWhDg/G7in3DO4rbNmbwOXpghcY+DkNm3PX0VCSXvBxsbjK84fIta1ju1x3ulfbWCJI22726Kpn
sK9IKjZhppRC5kDwe0hqeHRlwXN/HCE2+YITKnT1Dqud2M6DLdpSopdtrTJ89Qq977MNHufdPhMU
GJpE0NMPA08Nh2N44zpWQLFl8y0N96Wv2Prii6oO3czI0rfRTxC0ePClt7Nd/1LG/XWgAyElRp05
sRnQRPEgmPZWxK1cagCLrwTKTuRk325uEkTwWXT/+aYz6uArl4CqSX/5enBnvfLDmdfA+q6oaOC2
Mz9x2SE3ttg3bUSvt+nelG4wwyuhnyTI7bOy1kEr4Z8Rgtu03vAzGw631o6XIwurZztryRkb9m82
eA+pFO80XrCtCC5uFSyH0STUmUeEhSHBVLLWD8+eBSQVEs1T1dSCzDCpxqbsP01hrMGVXdQ0XWm/
CD4b9oKYr9b52HEvAxy35koBnDfk1kwuZLnuU3KotbFNnTC56U331ywEek8Uf5ZdtmzpA+MALWZm
PPKkmr9rZzjH4HdxcPV7c+54MqDXe5a5l96MuTPg4RWMwW0ZFAdwP09Y2yYqMQq8pv6ycqdqM1K7
dFB4H+csm1aQmoIjPivaY1gBJ0b4DFAd/5vkdKoLe5PMdbMxWous/MwbKQYMdzs6jX0onOqmZZhV
Lvf1WXGJym27R6fAYBohtOm3WCPdB11gnS9a0MLxiWmC8tepp8sZs3Imyyuj52mY+K25I+I+w8qh
9jWXR7ty/Y0pHuOww+iTCo98dzuuywEkckhNtxqIIXUcD17a1Cc8UrTzoqvlqjU3wDLRJ56drroS
XXBWNPnCZ+AMQ2qEPJiCEwV4lEf1mzRT48QYQY1maAcoIEFzNbj2YUj9T+xy2dr3w/Qhu9TuPOHu
odRSv9uNDDBBSZD0LssISkuoUEtvbY0Id78Y2iOw7ocmwSTYpXeZW2WrpLTubFKzjMYQKOkyo+t9
35rp3hG86aeQZkHbs3+8wN/53fyBQfXo9Y3FKNSeJ8XdCpsz2bz84nd8ZEWEtz0li9VLbtJ0omCX
tswP06UzIAi3LXCp1eCw53TJUwUktSSDExfXdY5FCo/Jl+TOycmG/csLK2Nn0ecaUfESUSG38dtP
uliiDYnC/UzlEt2aCW7VAKHN6D8bCF0YAQEx2wOOx7Yno8Avcz1Vzpf5qaWNoZrv2beNkDdNsb4R
266j/jEelo6kdVOtYsO9L1ffYRZ8Jk7y0UUmK3vfSzd5CDNqbN1rikLjI2G+ej3RYhlHyty2i89q
irmn9zIULAANtLdyD6oEC+iACE+Ex60AOBJzTVxFzviJSb7ZJUKV2yGKX6Xkf04GCFlV61KUKhaY
HcxK1K+hFk8hdRcespt33Yx2AcYjDbmPsAT1p3ZVYM+sCR5iVIGYyjRWxi/DNtS3rMqos63se5bF
hts+lFPJ34X8FHQp6xAnv4yu/BAIQqDD2a3i7OOSDK6wMcfNNxAsGEPw1q4xGq7cmT5bD/feypsW
/6wopKbF0414v8H8NKASuQYwBXs6IOvfjOI+SFmYc2XeRxkrLBzu7CMSSmUDn91Z/kQO9s0cKqDH
mfcOePAnyjGbuS1BOEIkCTksDpDG4/w1aXNe/RlWcQ1S/RPWm0GgkfkL013DubGqOuTCBTzREPGp
SXGuZVoqzJgPWNXoicIhscsvlzz+SLAKmOZtzG4bKRRue9SNO1n4d7M4+gVv3CS9awiX4q+fJDlR
WnFDKgMG3fjUm8WmSM/L4IWnOLCumizDjbv4zrbJY+tkDJfOO2MhU7uiQQI1omZY//cNKf+1NNal
Lvm//6mhR191M3dpnPR/vBL/97/9P7/QX/6S/F9/vkj8U+sOnL/8l+0fL8m9+oG5/CMJ6f3DjKH/
5H/1H/5Hq87lnztSHMf33D+vFT/Qf3wvf+njudTy6+OvVpT/+Dv/x4pCzQ0QIBwl5LIIWf0jshX+
qwg4JkPSUr7jocvjN/lHZsv9V21AAStusY+HMoE/5B9WFPtfbSeAIu6ZDJSe7fy3MluOjmTVxawZ
a9//9i98S3hTXJ9CII9tAXtz3Df/2YhSD7IwG5OwTTIm5ToP+6+4Ltu12zNTjO68J2B8joyuIda5
xZ7ym2P/W4ucXhSR7EsKuFaL88QH4RfB6T2koW+VqvihN+ryaCFNrHImjdb/rLkybOOZZBFHB2Kx
w9RSU4yFDuVW+XuOHW3ttpcqhQcxCovlUyHvuxEwyX/63Zz/9w/2PypVnusUsNy//Yv194gaPy+j
QWDaNBk5vHp/+3mVQFCzFKRwMhnBCkc0uJ0hunAJRDG2iU2ngu4u3x6vY2I8XQMN9p9/B87fiVBg
0303tCz+w+ElD/4GZgenNlhFotiRQElJu45xTHJ8Igs/5UH2E6uI7yRBrfYltlzSdjp9Gj9Ps/Ha
dZ5mPPDP5mtIS6BjRdJsS5dHxezD1igxOqNyBAwp5rm3MeVwhPLVfMqNEje+C2k6p0iDU1ylCzPN
T+WQz/jnPx/v0L+/pUJcUnivKEjgZ+X///qWAkseOJXqSO76MHWmNj1FFjVujlWezXy6s6BdbsY6
e/cd45ZF/Y7FlLfuA5Q3tBKbnTczSy9x4MNX2dRZ9NUMNnVkvFpFU7/rpSp7FQYD3n1bBJ434V/l
J8ytWCrhRIaEc9t5obdvWVvIj17Cpt28+yNo2yYye9YfDdAU28FyRpZRvJ07HDfNJPjVJ956IZ6/
iYhvb4Lp5AK9tsyGjfEa6IVcLbUfcOzTMx5/m4X9xTZ2pxRvetGgQ9kC7sNcYCbqChv7wiv1M9Rk
pr+FJE8osvI8LYjpbn1uniFHQVLNeIP/sXoUMJjpBiR332+rArtXX1TvdszVgp1QgVSN+N3j49jM
jX6xpon/zVpu+5IVC4tUrM5h+lynZ2mYD4UMLqZCeJj1Xx19vkhcgYMxc0wFXhn/tkvyS5ATA//i
btNwpk+2+HDN6Wry+D7LMrpUzEqruODjMKZy27UZ3TxmlYLAaU5+4cDiQiNKKriy4+AYKwVS16/4
gsoGoATmlEQ0vxxs0zVjWETkM6ScGlPuOWtp9BE7NOMfBkIcFEX5Lb32JuubWwx9GyvAmeFPUPab
6RkI09HIgokgOxJUSmxp5zEpWW84fr2NQrpY2+aHRxMAvzCkA7tA9xqi4cvvsbS1URigz7jljs6q
A+jIQXPAHXgA5Xrw099yCq+NuNgiYW3qYfztwmM3njGdfLf42F2QtdXCh8fgDkOn7I5QOnELrdhP
HSelRCDByFsCjyneC16yLpv4yOo/VIzMe1B9Uc+oH1l7dsJCCzDLSNF2IEtvZZThpQmtrdst1wHK
BG5+B2KPuIQTXz7G/bWiExTEGhq+1C4VMXE6mbn90/jtysRyXKNMgdMpuOPbvN0zdsqgIRCop0tj
EZJRBu+UgSa+4MOuDnVs3wtlfMPSDP4/p5nLg+ivzw8+5gGCa2CZZH5DUx8G/8nIOJdmrqJazry7
uPFYpKlMlE53r3y18j3mt/ylqItTnlhnkwsSB/JtPJq/Mdsr/cfsPvzw7O0CitZNxC9UlV8GUEoF
0cpgQ1W7PJaQ0/i6XVNeN9J8LB4iS9LwyqcRGPHv3CSf6eRyhqrzrONACws4r3TAZJDAL+njDYzb
qB60nNW8/vOjTjAI/O2HtxxC1zhJBWFAks9//eFN35xLMlYLSa3iEM4QwGLnXkQG/WsMrPpxOTrq
la3frGBqQOu7uGb2S3CRlgsqPbEJwGQZuCNz5+UhZKriOq3F7RQXn4ZbOgCc3PtOxr+B2pquc58Z
y0q2xZVyEx6o5PGijIG/BwmwpJ9L177aRXFtxsknaSeSZPWB8lCsAEPyaeVIUMZlsnT3m3zVL1g2
QzKr4gdK2F6LMf0cs+IzHK2Ty0qz78LLKLg99fI1sV7ZoJwJaENmML29ZzevtGbdO5ALsDhdq9La
/POXlQlHP4X/MpWEPJwtyzQZnIQV2n9rzRb5UMUs/swVSZrfLKuvpQJCnJ/q2rsXhX+r3zrmHP/6
dnHHgDEYPXFZ9mmKLjc/vx+s4HbhBWuq8tPDdRQY4jYfeMUHGt4tOvGAS/svbfck8+J3yRG1kpKL
CE6N+0T/yNGd7P3f2e4IpGiPUVA/hYV9XGz61vR35OWY3krucsSsgeh27Ym10w/316OiFxgmA9GW
unjOo+418JxjIK5MkAqSF9xX95LfPTtM+HPRyMIvA3biC35Pdg4u3WgNtqLaCrCocMd0v4H1Nm4H
xRHf+Ly7mexdXYRXzkW58g0245j4m2kkOphZXCITubF7D7CFpr9PTnvsuWLCuA5ugjkAxUzzynpp
QZV4i3E0h57LchJveig9RI8YBqjf4tESk2bCYusdy5jUU0YWclP2BBv8XGJyzAwgz0vibFTN1tar
2V4YMJzqKWbPELEjSWkfDcvJY6Uacu2R3udUyHqbVK+Tb3xHjnhvR4JTycK9j9U05wbrpzEZD4qu
2mvHhAyT5NcZO5xwLKgNTg6hyZv7hVaRt8miFtZthls6eZ8ZJpnk8D8XpYtVhBzAfMfls+GEDA+1
Wj4GwrBVgE7p5CMk3scsZNfSmswl1NsSgkyJABmte2ISf8EBS3geo1Zqmpt2MeQBVwEljTWFS+Zw
GmW9n0BW5SyvRx+BxmcLtm5GMF90RBP5F1p9R3QPSbVvFUPLas6x//niMg/AxebeT24x5h7M5X1O
fmgRKbc9i/6VV5UTD8D6wc69kcueXpctH27NJTFNxU/tRuE6BWq4K8eDHQpovMtPMjqs7lCvGB+q
7zbkcy8Ux+ZovwS8z9VAJBHHioiZ1K0ljWjnBifZ2HcpqF+Hgo/JteWp7nmKiZx/KZ3pZE5Ix0/s
isbGrni8ZP21B156cQVfUNmQFz5E3Jp3dY0qYtJmX6nbrlbg7kKrvHXwE5n5NrV5qcTQXLMwAP2Y
NBu/JCOdleZyN9O+KOXyXHrtsSDtS2uf94OqA96YbdaprgjBseDjWArD38BQFKmT364N8RBCyTkZ
ccsVBHaPB2xmC4bwh+hgyrPcDPbY3tlM4BGzO7mjI5B46WRwyecFLb36KSgjDMqwsAhMEk1iXWcw
L4DieigjVIc+eS/jhm0MgIDVYraI4OiNLJZhiWs/pys/m1YvKahCAIHKckAsxUMrkAhoUUB4xf2N
U5w1c7Zl+Q9vHbpr7TlApFS8NfzyJgnhKCwvbC+u5gy49XSdVXYAPJpmtQa8VJlcAXjB4zEbCK62
Z66cBGN4P8r80KYBNyYw+LyfqPpojYL/SBiSsSF9V5xdozdeRbwbdwTG3x329DdR2yHILHF2zJFm
NuWoh1u2cbWHEUjVxs+oGF3aNNnbpnYla6OpHsCJtJIRTvkrFWcSdvGFr0l9kavinQpZDcup+wXz
bRzS8rcN+YgsnXEN12lHw3h+EhRBjuzIVLAEWObYfFs50Zz0zabic0v74f00W+A9Csxrvm/BOhfq
DkXbWKWsiaSMyq2lDsOM5Wpsk3cx4sQo0er6jDfbkCCGt+SxnRFlGr/LVVla9gHVyZn76jiYumaD
OBAJsUte4gjMY1otcfyHu9zGjsEprJyOnLBzTVLwYmfqk8Kact01nLsE4zw2up+LMD/SiehSx00q
1MOmEMtunt0fu1c4pgYy43Z1nmZxqfrhsIjgs8KmDCwETlU1jzepa4OJoJ0ldulZKbMDkQWe2g1R
DB4LK+W1+MH76qscaVHKLHxzNVjNWX3aQcv6hl5qg90dikm4EwOnYhJG6SqxwheR8lTxhQlCNif6
Nmbsi5OpuvEIc2wMh3us1VgXcBSg7UD7rxOrtdHD8CdDqJ+Cpznl8yA7Su5i7gpXXqCuEQmYwLIw
2btOybvWJOmWmn1yNZfWfecqPR8kn8GyMERScpTr5Lb0sdF3WQAl1hlPo0e1pwDlEHkcwqJivMaj
9WumCLOdUvtpbJ9keK2mEjIH9QABPUSWuC8q+OiyRuKjEovLiXqeG+XxiIGhElfdOysfBkdOFrNa
dpKSCRwJ98bIF3WL6R66fz5m3S5UYBWEXcOKeGV4r7CpnlSUfIslvM/nMN0OtsWhmSDhVJFBc7jh
rKuuYZS3qyNoqSvGoW0bSQ5rUOKbPMGnbbp06OUlbBHYh3xc3Ffbo91kIZfj9v56LIYEhw0flzLW
3nwnu27diXoPA884U0VSNOifzZWSkC+503HJxxO/prTBwvDN2rQiIfhsLOZz090jaDzgf/8ZkwJD
xvSUt2zibWqKcHLeUwn4DSC+39IVc24nZOS53s7x8hKpknk2YKaMSxpHppwfnN4H12VZW7C1hQx3
F1QCHx9jienwuKe/YNhgPRkWcjvTJWgH/71ZSNnPRbrF6Hpjq/rZ4J4OtzTfUWj/ZIUYlYIOyIgI
b9tQblwEyzE3mos/+Q9Oywq8zYLlmFNCKRSW8c5DV27xAxRLc4zYdd5yW6DsszWv5BK/iYzIT6PD
SmQLTIwBBJgyHWViV0tHkI43JeSc4gxPVa4YQKi0ulW4vnC3Eoti3f3V4NCJDaafUm84pd51Su8c
j5dWb0AnJohtODnmPf0nV6bek5bpeZaahDgSFpXthDOTI7jrWNHrLatg3Rqwdl3EEdbgXf1nGxsZ
LE8zcT2zqG31xrbTu1tfb3GBMZYbzndqR/WOt9DbXk/vfU0DMxR7YI5l1ES9Gx71lrhkXVzqvbGr
7Q75ZNPLq7fKi8EuxtE1L57eORt6+9yyhp5ZRwepbnKSJkTQ9CnqeM1Y/pBtQUHRu+ycpXaot9sT
W26W3aXeehNzY//NIhwRxdd7ca62bMj1rpxsJFtzvT/XoDowMdk19bj++gcv5ibX+3YW80TCW4yX
gkUGXpKPkeV84NaQRvS+vmJxH+oNfq93+YvNowDFhpXfzp/wNumtv01MVasAtMpz86JWAnnA1eGB
VisGKrtpKXuuJ0wYo9YU0NRigrTWHc4IXLNaeZAWmaiuy16txWTHqIBPUzT/GeuolGalS+I1ZCPk
Z9uFMB+nAlcgfFRvltYpofOUz0B4Fyck+ik5XVexUdP9YsXHCcmk+KOdBGa60cMtSxXjPUJg+XkZ
Q/veLRCqEy3AcCyiP24xZQxiPSu6ZArDn+6dZG19zig4jpZyGi3qdFreyUZIHVbX70vZfcYxDzMa
ArHyZNTJmWKfSA/DkPdpt2QYPOJAe57PQgtKkZaWKGajV3X64lo87gb+bQDJ5ZulBSkSaiP61Gzh
nqu9YEvfATbK+QPOAiApLWphYWw3CHuIxrytWpQviQI2aylsQhMTWhxrzJlXaP5g+7xTs/eDDT/m
0oCgJqCLBPiKsG7ROYPihsDKXsW6y7UYRzHfXYs6J9LyIY26Y5aqckW6YdtqIQ9Qwkulpb04R+Tr
UftoTIXB6kiooPdOMacPbYCZKVPuJyH5AySY5oqrHW1vkts95LDoJIfybfQVZwbUH9rZWDEBWbE5
ejYeeuTiFlfRYxan1spMCqznWrgkaA3rKQYtalCCjs5POyBPcovZu4f+vR5qm41KgBi6iEdLi6OW
lkknLZgOPOy0gBppKTVFU7XRVhstsnZabjW18NqYjES5eaZo6mHR0myrRVptOG2AGQoA8KtBC7kd
im6JsjtpiTfRYm+s58hFqGYX9pwLneAhYrXJgwQ9ipPQfx4Asay8SJ47fHnHRYvKA+qy67b+IWYJ
Ct5hVWgBOtVStESTrtCmid/dYpTxVr2WrQX69RDaMKIKuYqtveJFXvF44bqlRW/BlGap8TqJ2LWU
TUhMsI0+zAVTZiOsX8E17QYf0RZvydqY7fnakjTJwicwtfQNLH2h7Z3OJEJiEbthomHPqliuytq5
wMjZUBbwOWoRv9ZyvmqeAoz1BhVLPt2Rm1jwGCqie1RTg1sMlgDo3TbMFfxbznuOZ8DDO4DNixcY
N0GgbQXgoAFE4zRQ2nIQavMBKLMQL0KoTQmVtidY4BuqnulCmDepNjCAZX8iQRXxO8HcgG0l2TJ9
3OcOSZRaWyByvBByAJQaB9gjWPVpL2HyXSw25Jj0CwoRKSptqhBO9gD6osR5nwIGgoBSth3ziXeZ
tCUjxJtB6+6P1GaNSts2lDZw6Hc7xKNvCl2D84jHI24we9TTR2KDpKJgYOn2i7aECG0OsXGJRNou
kmvjSA/SjC6WCVKZtpVM+i1WaatJqk0nf77pjPdRow0pEYtEmomeG5wqMdOYnn3Eii0hfhnriFL5
4Gh7i4HPJdWGFwRLruN4YFpthilndu7mFF6ENsq4OGZYIN7GAguNiZcm0qYaOODflMAPa6v6Macs
2vgylYzA7W/XsDOvtTmn0DYdvwL5g23H0AaeEifP4JnrDkIOYU9MPnS2UaPp32OTehPaBoQhb+Vq
Y1CuLUK1NguxFGAK8esvHf7XdiISCGzsRblrmbZXneTo8ysdI0uY6qW2JFl4kxxtUuq1XSkOp08L
/xJE5277x5nKibRutMlJ4nYatO2pxf/EJZQ0HZYHqa1RdpRhOxOvnQsGqfPoQVQmUAr8VGk+gi3A
YDXjtJq15WrQ5qsBF1bMg1BoWxYEz+ccn1b/x7D1x7pFcNXLMHNRf46t6+zcFyBJ9+OSkR5jMcL1
nOo/nnietoVJbRAze0D8bloVO8Fym0dhfuc6/jeHGhQMDRBR1qcFoHbjWRTZeUTW9o6twKHzdMWz
HiYnqF9n8nJbyWbbJnPKeMigBbCpv/I6Fr1c8jdNv5yGHGCQi3Bg5OMu0sa4QnMmsiyYn6Wc9ral
wVxy2s2DeiPgHfb12SdJfs6Kmq2CS5HqAuS9TnLaBVR6nRvi1R0rwkxDlwGRAhQn3SOv+HBugD1R
3sZRgVYPF76hJVLo21jMF+Msh+50N1bksoUa22t7sB6JYlAKyOG9kmq4yGZqoKGQZQqzcl2TG8RC
Sr4uaX9NUFgYaPT2s6Gb21FMgeULl7PbmRRVbhL28CcXy2BVXdEaQL1TV21iM6QoKoTWgOs3B1nh
y02iY7VJQjIuncQdU+ItBqxjJ1KxsR3vMsvl2GYuN98+3ZdBX69HK8Z6YXFyANx8nqbgzndzsjJW
cymqnPYGDyMkItP9kmTp3g+NtyX7mvPHrnozqqzEKBF0K8Iv9KH7TL+i5XabYytaaCCJiG6E3UZV
yoDQ3m891LnBYndSYH/GyAUis0G2EhZiVEO95KaJ7dMQdMnesBBI2YMkM3Nba//GRjrdkfncL57B
J8UbIfEWxfNU8KGjtYh242x4VOZwoDVhrdqc1IFg/R5zUAGTJWuYviy29yCa6SMokvyGTNy0awS+
GCfOmtXcVh9p9DSx4V26eIMLV26qEpUxm/eqwNrZAQrzjepYym+79b78sqr5MQe1RuUZ19x9xVGA
ia6dptoE3QjQuxj57ifJMiF20yNT8qTekJOwjKIlXIH7+3f2zmO5biTd1u9y56iTMAkzuJPtsL2h
E8kJQiQleO/x9OeDujpaYvUpRZ/hjTupCIVKJDY2TOa/1vpW7jR0pGU1SXM/rfYTpO9BH97jruhp
dbbDLevwR6VnBKNERcGY0/Z2tbUPja+GTmxZ6XmUZFr0XYmv1L1RKdoirFDsxntbr+98LzsPKclg
PayWasomiQov+LyxarixA7+tVfP7AHRAGhXdnpb3B1DQ04aZO79B4BGfA8I47VCTagaLY/gdewcj
ZvxSUzfHjFH2SPwwTSYXsAnLWfLrmChVPTETije3JZzWBTHK58CGT9RXlltTxbZuQ3mOCu2JhhZ/
V/dU9c66s1TJ7Qa5OI8DMaspRRKeMq4eHNCEqqy3MrGQHiUJ+YzOW8VIjppa7nUfC4ziKw+KQ+rB
Zy7WxGD1WiNF2vK35lgxMKLZBuwSO3YG+hUaYK6RhDXmV30h0R77BKlfM2yS1ylhImsqN/NJjQqL
LPDw+uOf0K9s+epdUvG5WdGuEXoeuznh/EMHS/hmVjG7JLVIwgUJFGdRRD1n0ArepyGlpZSx0g8R
ywnzb5g/mQ55qHkWsBxJHXIvsuekBXJnlfRVMkn2lVVdM8kI4uGlAfzUqb4LI0FfpSp32TC38DYS
y3VKd8AykdFXGbP8if1gM1TOh2UOLM1rGv3SVg9PFdEfs0Q9npKclaLt7KbwmbQT6avRXnbYd3e4
S3Yi8PSdUINNm/m8oSTSbIBnD8l2wkA/TjdheS8tnJl5yXisGhwMuJTqBcTsfUTn6pDIcfuCj4Nd
zsTnhYWNGpnLrVPytTAu2Ub0+IUBz73mR0abbKWaDSst4kw0/XDVpIE9reN3D+h5XThLiuheaMe0
0/BqEV5drjKiobgMkfpZAvCqCUP/gRAVW1Zn2kYVE6CiHXW3UC1XDPW4C4HqTwSTX6yIdqLWChZ1
TO1JM3gPTp4mW0bdDxQ+TlsIYRva4sZNZ8qAZxethCJ+a+iY3ichYMhKGuOhDYzNlLU7qEk29EFC
/uYsdkqA0xjEbMhtwEurgiUqkZenwWI+juoyZhmCBAEHtt/TXuOdMooaL4CInU3WW6/44+7UwsDf
G+tz1/VjX8ZH2HKEDvib1CNFYVhUF0pGU7GsWSCCAQYpe0dU4XuR22/z69bWWM4aVc7Phfqmmhu/
QxxBECKtkDcMiirm2RTR+2vHf89xw67L3tqaZfmNPhZrO8UzK71B49cAka+nWt8WrKfJ5yfu4EFE
UwwmXBGURMaEuQYWAASrJi+ZMMissfC3CJRgkanxaG1BslXrJEcWsididlNiLeebz8TWajQVJ2Ws
iw1kCTz2+VERh67s2D81Ao5FHxOq4W+1hOWMb1zS0OqXo5Y8tel4/fEjO7NEB4VvV2u3wucB7Xg1
ZD5yYnr6MJrxWw0sd9HwnGUGSFcjkkeXVsueRNWCJmokSWaL9FmecaitHSLXamRC+Ef8Q3GcRTIH
V84iH4elBtqimaPMWYFNpvfKo0/bkgLdE/zvAy0HKJYolRQS4U1tEtb1c/yKBAYBifDsOcDXjKr8
kB5rBn1+3MhB+570xc2WGp5eW/0ineYxpOUbyycBzFCLGPjgybdsvssk9E54Pd5rHdmL/d25ILjA
9ButCpCxEcHTUArrITOqZzU0D0M3HLvQZ8sj8Mc0afU8RgH7lvpCfDsFrJbY12bKXRH3FynR3PNm
58AcmSXipjdutlU/R3MWtiJOlmzm+SjkKPtBhgMTVI3s6rvfjAe6TI4Rssmito3bD8lONsoIk4L+
LD/+Poumlq1B/+KNqtkPo4EpypGuZepn6CTnEKH274VS7d/JpBiW4HezOkH6+SSTSiUtbL8wkLBw
Clhoz0x+SWbHbwShb77BTjHVUWOUHBpfu5nMzK2yWyK7t9ArSMrqzoNSWw9JbrgUX5yUNDllUK4z
0oWCB0AevySScWgb3ANbux+d+O3H8f//vsPfeApVFQ77T1/17Fr8xVO4qcI2CZWnb9m3CdqVO//p
Fyb8nz/hT4eh/gcmDBVfGyx3k+Q/l8GfUHjtD111yP04pmPYmjHbCP/pMDT/MKWwVNukItHEwoB3
oSbOGvzf/2PIP6jZwqUmuKZ0x5D6f0KFV0Ft/azlCw0fowZhHiAItjtbmx15PzlEHNEwP+HTYs8m
YQp4vTGaZcuTIiTuX/nTOpnQVAyycyh72NmLmN1p269/OoHXvxr/9Ple+MlS8OMwDN3mXjEA51sG
NsyfD0NhVtB5KFdEE9lPhDW2mwz/8krSwLHsyLIvUoV1pN3I29BRNIQWnopwX2gsTXr/1gnIN6ay
MXDWUM5F0KvaJUq8hYq0N4Zoi71u7SmDq5OAyuIvoDSWYvC+REP5lWc/uX2bp7vYgzhdxyZex6x7
iH9rbpyddX/5jHydGt2Vhq6Znz6j1IZ2oq1MoTo5WNPyuhgaf+mwWG/JEme8c3yT/MpyMJ7Gdsfw
yW5YkpYZLYyPg6exMAPTqmn03Pi/MQXOv/jzgUmh6yYGU8e0jE/XQEy81VdxJc3aE5tNf+dAiGID
Rb5BrKMlCevf/EL9r1cd17bE22YKLmZbm//+p6vOKM1EDCPvbQm1Zya0tNU3h1FGmH4TMYHBZE4y
ppwczkL8zZ58ei5pRWeWaDRPXqmuJ/1IWNbJrqD8lxQe3wc6SQ+2fKq/N0WzLAEwVZOzTcojHW6L
LMRhZNlLXUmXUnTXv7961b+ewF8/zienUR3HgfghtDXqxwTFZew0qtQw43k7ONkbs+zOFer7lLJo
VEEq19d5eez8mGowlbTWkVDWGtb83xzXJ/sXdxXHZc2GVkfSPOHMf//TaZ6McqzSBA88XnwqpbOT
RYhsDNkKSyCWYDtAMqzaWF/F+LUQl1cWIv7fH8OPr/LXi8sCaYkBiu/ZEZrxyW+qoac31uAraMZA
JtkQI15VFWtTGxSwJ002n9VSN5p9yaQjzotD6pz0wbi3c7loaXwgN38BCPQQTNnKIuVOP+xTqQ7E
9Qip++rvTtlnf+x8zkAPCt0QmmpIDOC/njPRRsUYhNyl9N1tIjKD0H2OJojjaJwRy8Ao7Tuz8d2M
PHU/KWs1ucApWeV1SxGdfz9mBIpsSDnax+QYtzixtyNJzSoFUCmVJRxsl8arPeFRT5FHyKkHcEEX
mCeEMQD3TMTpq1khmvvLuo3ekNHxh3NnpYsdxGkXFwYzy2aTpnOoGoZr7p9KogpFDlDI5u/DbkNI
YtHF1iM8wQ31JQtH7c+4qphfFW7DbQTll3kyuBt6wLjpjsw7Vjl1Bq0viV/bsFocLKQj3dgeowya
O/nC6vKuKu7b/hrBojuOgdy23bSyYetxVItGi68pPHsmRqznj5FDo1VTvMJFe0v79BAODWfxEkwa
cNbiOSqqSzIwr0+N93bwLqhE3yUjfb0f7nX0K1uvscMBg+gMV6rhjojNsqCQfmHDiMhXrWUthTlc
dRt9LeEKGIvs+PcX7Uy1/PRE/Pki4PX460VQyMzTJ8m4yAAY7vgvGLOWkjLGttPvGaMuDH63h+yi
SfAKgYnSFbglD62+LQG3AWwipoS7qdj+b45LZRFhq7qJffvTcWW6SYKs4uLUPfPWi2ojTmN/MWEQ
5NNZqRKW4wv5hTXmkua6FIAi13AslG2Rp8doFkT+/niMT2by+WYxJb5Cw2S2jmf/k7+09g0r9gQm
HHKqPJqzhTWgFieK/yj5hqLau+RNu2yg0RkUwWrxzgGMPQ2vo/xQnBY3NhILtZLEkhZtVkK3Qvb5
MVWAJFEGGwMlwT4wN8/vo9TiKY62RYDzNgnzxXfUQ50QAwvfZZ24WhishUZKU0BAyst1r7Lbj09/
/3nVvy5Tfv28nx6o+ByBppL7Z+4XrrU5vZzclxqDQxrm61zdTFhidC8+MT5ddz543+E1C6m5b6JD
mCMw/eZw/s1rlNPP43V+ts/v0V8v05aXCSB5tLKA0ZDHREntNG5vujsARUpk0JJ3atXq57QTa00v
zti1twZW/b8/jk8plT+vgn8dxqe3uRwjr3fmw7CqciOMco1YsO00iyBqs/z7X/Xvv4B//apPb1oY
Qs4wzp9wipU1je+IfmQ3g9+tiH4sez+9tUwJApE3lsp/7U83mmC5pCbF/JESZGWfPC5uUBYphKqX
FcHYqq9pglCYudANwKZzUPuroIcl3jHzvrVtdTHMjxFPEkUPQzT85iwAvp0P4NMBYidSHcn1rgvy
Kr9+9dnMyysJ6C0d9Ii8gV2e2WJw205jSOhP0crOg2coLzHAUpaj4CP0aWYxR5scmMOGyqOro8fA
C5uViYJYMBfRcuYuKW2Py04WdHkoU7h2WDyFxgDjrXfG+26kKg1D1ohcV2Tuj27bkMego9OMKeOE
vrXQ5wJLmIwIbdqgN1wB6H8NigIOkydvlVlNKy2mOW3srBh7W4q7P9BeIu1r1/2IcQTVgcgFjlD7
zt41aROvm0Z5tlUNYdbWtmGTip3vxUslRbLSSEStyE5t6KNbASRisKngwi67nv6fjmgE8EJPy4Bz
hICqE3JSQ5Z8qMWw7af4kSUZTgAQJYDdNGDq6nvQY82aNG0rBwkYg5wlKmHNwxSLd9vTICWK4eqn
oMmm5tHojedqyF5DakCUSFkTLIbAgtdEabr32vuWOTOgtKVZtp8ljaxcDRl5UVVN97xsTeHlGy+Z
7RCtk+0aIhm0pysOWVH5LVB6cA7RqhyDbYVRqMrj7JyGJKKSZwaS3qaZeft+GJGgGWLJe5eOqEkZ
v4O9KA6OR1RD0g5NIjlathXREVO5myLWXJ1KyVVWAinrexs7CFiGZe3gjG3gMAFMaO9szWpP8Eyx
N8QWc8EqnYunUtq3ndQ71NLJXcV2kNvK8LFLDOVopuDO2/FV+uOauiDzkCmBhZ2fnsHCAarXOXBk
ppDxVttPqatxnTFAWpulA0Ksa/DD9ZrjQmdVdRC9TnU32KmzouH61oVG5Q7inY7O90yp6KTRe5OS
sjxcx4Qwpok64FAxN5ZgDulZFBrqwzpLFfOg4oXjAoIOVjP6U75GWFda+muW8Mm/5mZqrJQw1QjX
885oiZL09fjh1KZcx42BTXuafXnMo7dBHdGqBILUs/zY9UMx58pta28O20k6h6qh4ayCB7WjF+cx
wTe3Hcy7IclBrEANgyoiDhCNnMUE5cVP+6MyQUtJkpFYq7cYk5pl4pwV1mS3UxUKtCfPOKitgldv
5l5lO18hSeQoWbDhsmG0Jrv2SvPGzg6AZOSp/pB28JdgrJBOUkIKjVmv4jJnesv47z4ZzOToRJnb
KC1tW+pwIOiO3jrl8dwBKpZqHU2ofKtiTkaZcXGKNYqs8W2skrGOd2Umv2b0GUIBUu7ByB17J9yF
Zb2v/dFeFKUsYBckdw0fGJ8GTwatZEXa0sumGO1FgKxFKN0Vk+GdNIabUY0LoDExZkkM6h85gsEp
hMzPhiwt19PMWetNY9zgSllNQn5IO6g3qd+TniPiyJNKT9ZYDXQWfyRJFKUkCm/dy1ApF4Eo3nOg
NiAdq3qvmdVVbZ88JAOEAqzFc01YbDqvtuilq4fhlVREtPIyNtWBAsRBTa7TOWdUs8CQlOASGXEQ
px9OaSM62XdZgZJkTEG6bRHPhpa3jUW9dFse2kKiKlrLkX6rXTro6VqmdoEjRdA2TbcN+4R7BbWL
nGX0NGKbW3Q+veyVWZIS0iy295X1xYTWfcHyA1PZO/StjI9845lrFozQhw4QiBlC+gGo0naRs3Ns
qtOjsivXIMd6r4/AgOA9LgY9P+itdTRj/Z62vH5pqNlZFoKYc5S2wINq+P8tlaZ60OpuOLxRH3tC
d8k3VmD2C81vfbotp7kLr9hi2FFZ0tlI2wEYi3GGyzh3sPmnnej3YyhwQSZY47QmufDMEq7BF6TR
ioOruf+AWTmuuqyOV8agfRuajBNUkwnNCFq0CLoyBisAjhXbOsattihs/Mzpe2QBvZTJ2ab4ypcf
U1NAFfBfta6CcCXxmdRmfkmjZEezlr9Ls2kbzu5bakaeh9kiHVvC2KRzmfAQn0rNeIVX127iQO66
Nv6adB2PGMYOLrcUCRH/SlEHtshKnWNf3otdDWQhGiel2AunFrmdk5lTsE2Vycm02nNqnsKeu9Yj
tBFGxSU04bCz3C+wd93yMvpilyZRA796G7SbGPJLYmb8eaQYq2now0pqXkw9Wrbb0pPcoeJECV65
wiZJqcsCrTvMbYR0tG4uXDZrxXOoaLdWSfyVYcTdNnd2SRJjxxjGgD0h75lgYqpV+DreWYvmhQVg
1oZlM07TtDXCJRAaVJb0SOhll/dG5tYWcYZ2VGfcMmKQIPSExYYar2S8a0sVd1+BJYugl7msbNy/
0iwgStrfHDe5ScfbB0XvKloD7ojvvyyG0QVNS8lcR1gE7CxxvykAapV+bRGFNuVw7/TDzOqTxTKy
DAYQxZvSyztH9sYiswY4Kvi9UoFVTO+KAhdwQXgsQUTSCtC/ck8C8Sj0dlljsFtEuP+WKEWg0OJx
n0ikPxwRl66DMOsDiMTK6x+jCn9RDkJtHYsbCQdzASFCrjQM0tux0Ra9LD6mkGiWRqx6r1sT+RGL
85WJgfXxHJ5JtDd9Et/12oi3g8e6R81ZXWN1pw9OvJuJUbMdwSnZRBCXWPkTAhmDL+KLTUxpFzSA
l6T1ESrihHEHZ45DwMExZxOL164jVR2v+L+SiYVilhS7shrS0zAQ8HG6V0DPJ9loKXWv+GzxNFoA
DQzMRZLHhk88WKTRxiaCtxsyfIp9bDxye7HpMil5FlmOxx8e01CNM4wg4+XrA6Ub7OpmORn7VDwX
tXDYJuacRtYrWCCZoY45b9eMCWsT0rc8rqR5RNZi+zqDrQdPcMl2KJNldYi8DCSbn13r/r5v5Naf
psQFIWefA0wGUY/yM9UvjWW/26l6HsvgJSOV4IE/1yPt4pkj0xHvsXgNivwQFzSUp1V/tLo2XAdF
tsVGuZZWX/Ez5qSo72Mi6fr7mvFL7GNMkbNlfbLJwngxt1dbfK0xFi9LK7mzlf5mDvDGOoMuXcJn
E5cGr6aOH6Zb63hGMs+WibTIYCJVOFY7e1tY2ZMZBx8Zc99mCG+pg/Lqg5tIiWS29arruAlarYJg
3ps4BMDOLIxu2PriSywjazWNG62kpyXqsxuOXryySeVKu3DhDVZHkUL2tnDJO91IsFYt1xVseD1V
/I3TCyjl5qxLPxR6vndii0okRD1lYhFR0NJePNXYVtYiDdUVsJbZ8VjRpTO2zzYvy5U/KauI3Di5
eDzrChSokpSQoeOedzCnLIbyppOrpPb80hvKYdKbdVcH0PKtI3HpPRf5MZbBhfDFKRTScXOBPYzK
gXCV0se40GrlHWMDaxeMnH1zDBSpLJo8Ouqx+J4GPOH93l7HHTEysD74Xyb75ITddpBsFAK9zHmU
Z9cK+IqdJA/GROFMih5bTaNy8FW8DgCa6csuuJlHH2gy1uuH1jcpLxqeWSTu+uFbWAkmA0pz1ZqU
F7EnmA63ygoJ8ZVHfLNScizgIqqWqVGeJkjFpkkdBxmAs/QciP1M3td+RrYZHosGLU9Pmksv/K9t
zO1OS7m3i5DobZTJMpI03TqXzlJxRVMjN1W660/qJiAKo2TnieHygvqhb2ptwpcu6jWRvXOdyL2i
gTTTnEe/KY9FiutwimnpoEUJs020quB0uUkqbyE8HmgRDVFjqlbwnJC8IepRf1FTcT8p2nksmqXV
GAcjBbac6sUiF/X3xqBBr0jL5zbM1mVy0wUcdyU8SjVO+O4jt2Stxqy+JcigFot4PGaWgbGKmDM9
hOzXeInZMAqWhMbbZdyRrlF8W6cpsUNozupDWUEtE6q80Q6JlVkdUYqVu7RUTy2jw3LKdoksTIw+
g7VW+mgP0um1J4xaGOXXFDZoMHstBp83RzF61ArQZtaYp3lOOZhIvEPNeoEJaUVEzErbQzElLxUP
MQEDEP1XOeL2e9DHAyH6RaTaDxEvQ+Ml7tudSmGWmkwrUO5rp9X39nCxI2WT+9ww07RSlHDZxpA+
w5SMDzbUpt+EgXJMKCBIdR7YaX2hrQ9uIldeeoyZEAtnXEUmIagHlW6CVrWfjMQntc9YJJJb6KI8
X4JnOcRbwe8tGsau/eTSIrJRqwuPwrOB1aD3xhVGvLUaNLsuDO4BJW7aINxHkbHtphkWA160ucwW
TbWmQn4k50o2ve7adZVYj63fwucI3KFqdmjThs5LPE23hM13uIKJ3qc8icERW5G5B5O1UvxgTWuI
G03ERv3gTsNllyvw50t9m9nhfsxNSJ/8MxtSUtsskblXRTK6YdxtPDzeOQthuz2kIOqYqA3nsbmq
IHUSyIG+UO5wai9Jh6pSbi1Ep7EXPODNfj0I6xGwkyv9kygwrabJqjPoCsYMOpgGXqhkxYm11WqT
l0+J7S/MINkOUbQ0an3TQirItqoDQFJt4FH7m2TIX4Mk3GNpc1NfOTICgDIOz55Dm0/mPO4f8VKR
Gl1Lkrw820TMYLhtdhMjBcplVvhdbjVbBxOCRo1Vp/L9O+HRO5cPzJOLuzbeMyV0Mz5jOSgzAm1d
5W+zmWdslKMngr1U+Vyk9gsPZiDxEuxC+mmg8qwiTdr54srLLRRkPjCSQHavL6qVHGdNagpG/F58
tZRaokZtqpIOS8xgQYttyM6Oih3s568upnIDy+NuJnmZIZdiUF/mP8/B5NiAhFkH+7nvXVBgoRE/
izDlWfeDCG9aG+w1pvItJcFVWK6HSmzM4YOEEW0myVZhLe53FY/32YHum2uptidf2E+xqbHfp7QO
v+Jk1W4M/aDSXqvqI0LcyltqATYS9ygJ5GUR05XRIHmRUU3VV6NkQijuBtLAg/Etb+8EC8h54j55
dE/3zUrvLlMA0/gkcoo0HJ/9CVxkaJ+MRWIPdFIERRucFa8fBTTIlJfuiATAGGBBhBKuib4Kmpgh
DSeIXJgV0udi6au8yo7z/zcHBjpcez5ULrNdqh4/MqYPgxgv1ruVSdQyxhUcARdWIV91rPlBayCL
Ngsn6K+ZjmPCqXeRVtxNBakS0yLj3K+1rni2I3Bbarcyy+zE6MmVAcPYloy86b/kJD98+R7u7JR+
aP5HQRtBZJ5yiKBQK2A+664qmgV1ibwKMfZN2c0hd8IEb+5Ordt923ubggLol7BKnnBBYw8lW9zW
x67170V6n6alQiNnvB6rxlhH2dybl93XrDEzLd3qxtNgfjgYW3OlJV5j7uIS4kHL3s339Zeh1Vdd
IXGSp8qaGN7amYU4nlAgyigjlGdaEwSGdM1lI7cymmPZ+1vNDl47LP1jX5zjnsThVOUXq2G8p3et
Az+cA/RopF0VqrKt4dxryi7kUVURwOFix3E9KG7MSq+QjGrzGfPVPUCTXI3ZdAAdvXMIc5mNw9eO
9RAs9EEROC3LXcCtrGD5XmCOfexJFFYiOiiMlyvmYCrJw7pVHn6QDeJqrzvoWGab7AEaM6Hwd0o/
nVsf5+fYr0tLO6bQonXDcY2gBTGd+kvVZPGScvVR3blR/eQjzIbHQcgjlEY3pkmPVWB1h52SPQqn
K3G8U15H5yCiOppERB/KdcN0i1ScOxIJLqZsP9IWZSty3xSzXypzWdJss3o4lbW5kYZ0gwZnczc2
62Y0z9ZAKqsOMkxoMW/Ack7apVOCiVi7TTbRk6Q1LkrN0tobIoPczLavu9UMPKA/Hl+YzuIxqOSd
2kHx0/CYA+uGZRwkpnMZ5Qm27zEAZOOWXc7atLUIxfJQ6eJ1EvgblkHAhy5VUN6ncFwWiSUGtLWc
uNYYemy9v6dMikYavp0E1yg6WNPdAJbzcBnyq6+l36GF6/almpolzyU/iFokfKRdBx9RabYnlVoI
v6ZIkBIznninKfC+coGsZ3NUJ5A5S4f3Hs9mJUZ9Uy8hHReFUYAtZkC0CBZWoRwywz8QzYP/I2BP
OSBpfG5vXgdzyxIlWn3SnjLH3HWZccuH9No3Ay51zHaRQS239OnFTOqnRruvK4/OIuqb3Zz8/XxY
Vs6P1XO8hqMHT8PRT8BIoJEqCRcJCwszyq85xWNqad2VRnzsk+i1VDk8ou5JfcTveSt9uQs1vjW8
3uveth9a+NRxqI5M6L+lkrmVJd86c0TajdU7ow/PUc6bvGzMi43uC8Mo3XhwkP8h3P1HXqr/kav2
C4vt/zFAm4o3CDnov35GwP1ipjp+ncL8l5LBf/yLP81Txh9Cs6BV2UQmmSH8ZJ5S/2DgDy4M/5IK
I1KgBP3TPKX9QRszyr2wcDdJU0NE+qd5StA86JC2FUKq/Mv/0Dw1q00/iTCaaupSqByh5QgTzswn
lUjHwWVYMDQXdSeI0kdecW9Z2Iqq+LUj87pn/f9qoBfA/NNOrS7bI9SO5yAsLxC9A6qq6v7808m7
/uN3/0JQk581Sg5qNpoB3TRt1WHs8kkUtIwGRFc5aQsm+SvRVzrIi5JVTIFh3s+XUCyewn7ce1Rl
44cGljXnOdtaHuLRWlKQqi2rWhCPHV/j2rcOFN6nFM0yxMgnHO+NxUqKBKkrEgIJ3jrpYImrITbz
Qpnuaq2562VXbJpYnqemc0MLYdhSumJL3mFr+P3XKMgdN+wamxK++JViuWQjp+xqeg6dgXryor6r
87iFoOmxFnJNVvar6XNwdu5aKhEtLpRtOeYvmR6xCYnXlD446vCNfAXT1YJEgs10lFYTR18OVGMD
zGrfTCu4z52QOgWFmbVPFidEu825snjWe1utVy8zG3go43GlsDv3pq1BAEJjRwOFYdmONr7bHu6d
qO6L8iGdrAfZclo6XT4WmnEag/FOhF6/aUxWEKTZIyN/jcNyyyxk3ife21iINyKiOLiszrWmTitf
se5ZwLdLdCo8/zWu3pKghu7bXy0x98E2c2CtSGlhnZCIcorqoy8Zm392dsLVtOosO2c/gQTtZpCD
iUOPrFbRtfd4+kmwUmLlhNlLPJp3eqe86ELejUn71lfJQ19UbqsbTLSiaGeBu6ZyB+pDVr4qDhME
qlffOkqLM63N1hSRLE3BBiYdhxxvPbBTK4VUURIHE4hX7UjcMrPei75/5wSorkSITBFAyKcva0mb
DAUPGfV2rHuAE7de9jSGYAkDjdI0wg5gsxIs/d1N1Pm7kN2rkVarkZrEpT1qd62WEjZSlC8C85Jr
U6lDRQJrK+8QRxqWG4e27LLcGH33PI5oPn5ID4LqraQoMOiUXKohwVX47bR1T6RbGpZzghxCquNm
9GISfh2HWol7bnKaIdl3WZOkpdE37uwEHgTdGMxWfFwHbZ69+enwOLbkIuso4FqZAMQkpMxmDEBs
41bzEgZQKcXZ1kjpoHz14wDYDnfXwjTwXzkhHedJKLsFaObJRTXfO/rIcJJ1oOpRscFNRvUx2qhh
hw81OxC29gd47U8VAqlozZUPEtgdY/uWtRu9b4pl2NhXYIV83QnyC6SCcSmCcFtQfnSWUY/NnCMY
KhCFav3gOZKpBB3K3RwdjcGTmYLsaV4b3/x57b4kAoJ7p68bSGv2TIQIV9ZcS2lZNooQFQR83mah
qV6xby3M521BvFWXTrQtkt6dxTT2Iv1Gg5tOXAI+BV0ktEh71aOfx2DCYjvdNgPtPVwRixQYtvC8
h3Aonn7gPSjWo5cRwx8xrgIoIquc3FSgbA3zTT85Tz0LlDjD72OX+c1Pn9KkO4dx+GHlyYx285sb
o/FpFzHgKfwKVyEbxpDtMdFEhyNEBwqG15oh+IOS3bAmQWaruAxMndEEmbkvSWNdaVegYlLa2P19
IHNxtDMKeRsDbzpZxUC/M8qkapyTySmfBvQr3fLXYRYeNRq+wpQdhpxptimJBcuCl1kfYC0F19hW
8IqZ4mKq5E7LjKkxO7M3wLoz5veLagPH6v1I21r0vaZm6Vpshgu1/JJndG4nE/dAZZ59FkxcP/qq
qoP5+UE6tlaPKqZ/4A98z3pbeCxAUf7BIzIA9zAc0j0aawa0l3LmLgfaLZlhA1Ya+QQ1nXbRGGyv
c0sHkB2qX3zV2ecOO6+o8QFfR0wGhTZSXOcg4yZkMWURE911GrwvEfvxcahsl/FcHXvm1ajMpzpn
lVamxZux3M0JVyMs6k2ppBdPczHfD65NqI2eCjB/bc6+GF2tYiKHPsqg0T/2FcGCZlvNoCsb8NaM
4Cjz4knNncewq89Vylo1TqnNssP2ozXgCVa9+SWLevKDPCl4queraGBICR59g1LTL/qmf9ZmWp9p
D+woO4sxqR/i12Irq/YWEKk6PLGJSeproBCSK3sznW+xR51BOad9LLdC5dtpvMblK7pUFoNhXQkX
ptLObiv2APVgI3DpZrnRtZQ8ZNRcwwpUinD8ZFNWCwKeu8QBwmD2rHNFc7bZLiylXekn3a9ulaie
aODe0X6A9JP0W9NnBF7HkJIoyHnLcuV7rTJZZBDmpp2OncTm9ZgIyvQKb7xqDrmkUrE2Ba72XVn6
16Et96XTosQmdu8GSXyEqj2tozE6h4lDN6ZiXvUsPUcls0hqvJfMRPKV17P5puVk3Y1cHCTbcyYE
xHwPuUweLEl7UlnwgxhmReW+L2IapBpMiYZTliuUfIu6ADcwmBV5Xl4ekpIsTfyd8MP9MIXZlQYB
OypsFzcqcWv+nTIqH/A3PMb1cbUyx8hclaa1Rp/nk1C+uBlMOjLaYrzYgXJXK4SlUHJXauzrZHsZ
POtMJlJLz94br8DxaKnbEkraqg6fdEKukYj+m70z243lyLLsD7UL5ubm02vMEQwGZ/KSLw4Olz7P
s399L6OyUEqhkYlEvdRDA0JCKemSET6YHTtn77WzQ10yNJWsVnSkrHwyt9EPAbQho33yfYAmDf2I
LumnbUSqBq178e2kvJvtKE/xVe1wEiSXnPaD+B5JRIutYd45HlMy/DtT/WL07kNoGqfYcXilaOLO
o/vYNqm182hqtw1UaGcA/o3QgvDPNrsKLc3+YOzOkA+LY4so8zAAL+kkM4DUeWNwD8AMlMk68+rX
DljO2qtkvldx/W0ZTL5SG1Uf6+82BCW48kqeipaZH4M/VACN6YYMFmE+hcHvn3fDXcanyDO/zBHd
vhZ1bvP7vpBXaUhQUavkLib/N7YshiqTcRnrYhdOEJrGkOi8NrHqXZ8eZrsETUdB1VqIIhq6P0zE
lmcvJNBt0WF6nfkkdReqic4eh+qmp/1K0MHGcMjMaiTsJRBXe8MyN50Uz3pFX1cWZAp80gjc2R+g
qlzGkcB23x+vh5KIqjyBaewyYRnDCqPgUVaEvdeNeTUvxbidOfSNwqV4DqqNbCqiC+iur4Kw3CZZ
5Z4QM5A9QkAyMzT7c1QW/I8Euga9ScaOg8v9bcCSZE0Xcvqk4x4iQTAEV90IpbkxxhDndC7OcvSY
qUULrkYRMkhkAQ0yJzlATAm3U/3c9OZBBeZ+rkykutGOHSArr7IsM6+9lEZ71Df1TTM3u2Apkl3P
Yrdxgv6EchTTp9a3D5hfI3oQRYdksmRb2fV0SlKwqEx335gaXTsJ168v4J6zEXzLgVyATl5qx3AJ
ZUpi+mpQzMse/wKXgJxcVd60KbslbXSUiHJT1OEN+SeXWYaYApt6H4SmvIpVQK509NugV7wyLM14
0dXHXICJmIdF7maVPnBSZsTkplgzJ+eskcIUQ4x405I0u9jorgNNsapjxWCA9NMxwgpaW9OVrbpo
5+ggKdN0HkdzRl4UP0Wp+dtndLxxcryGAiYOnx/0X7d0jKCjaCcmBoWOJ7sdvIRNLzo0SC5VQm3A
dMQgB9LHq/eZM7yJH4QE0VwcW5qvfEBPMM5sD1ly3xvcmRES6G4Ix24dzT1Xb/BvRyP66iWUtrAN
X5zKRnXTt/eeUyeQq3zex5mysPETpJtRtbOAnR0rp71MqbN3bVruE7g6wcFicHgF8oIMQpmgfyFS
pi1e1RS81qOXHTMwf6eihV3YC4rLpWj3sHq/6zaMmHx48ZEZza3Pk5+Nz6qnSpboogD58lZq30uL
xXP1k+JN6x/cYlCJ9WcLO26Tkvo3Zt4X7X0cwtPwSkQGrLAamEJgyN/99Mtb6GA6cfCxiGrk9YMB
2SHlRg5hgqVhFggegeISXS7HJbdtV4bJ2AxbKFRU83bQ2KTZJl+w54mssSU0733r4GBwiyerHcdV
a7TryEeIRVqU6fV7pqiSfjYNQtd9WGJf90PNw9zEX2RWkkFcbcbIOee+ST6PAHAQItKLOWb1IzIH
qHd9+DLlPuhCAq77gh3GfaipJwMRw/Dt3C/shF9nK7EATBKsxbOUpmB4DKrbpCZok9zto7X4/lUX
Ibud++Q9DB0+w9DopN+FTjpkFktLgzWKLcmr38rC9Zf0yH10ZNtc7Scg/oQnPZQxqDuDBYhxDaET
L6qwa5q4/YMKg0NQ5L/TBFEYVNi5woHXiNcm7L57+1LaoHxrk4l/QtXalzNIT0YsZRrAA7zDRvWU
pio7CI/GKLll29q5FBRZAMqCm3leEMRNzrvR4nJXOLy7J7OTZBe3vDFs4lPffqgFWKNHTYOFcJvK
6cMl0U1TiOljztQu5UBIJM1oqy2cfc38UvTFpxt03rYxsfAsF0FbcOcsdLq9BtZJRqBJ046k7PR3
tT2cLQaPi000KkyUF5mIG84WX3VAxzQarzsHAocX82oEQcacdSyvROv8JKZhuxooq2pjHE69fV8O
soP+SSkUafxt7EEsKpbwDr8Vft0w6zaezxDmtYJTSAZSd0kE8FArlDvTUCU7PeCFEHvcpmOgxVHI
XBmj611bCGch35mbALf6lldsM0fTDJHHC9ZW1UQYUkugIFXJ0LNcTbk0bkmFuunRDK1jr9j04XBA
hShOEBnWoiJcscG8mrj3c1AhvONBVRUOebYNNqWrho2UVwKi82iAK6DcqOd+g5fdgHwzweNx5htZ
pOzRtDYx+p8cCC2Df1nA4jQWY5umphb38UPUKjd2NseSxJy3WfeCKuKTHlC/dcBhsnym20AXZmFU
b1m9gpNy1X2JrNLTjjA3dr8N+qFkNnssXNSFJ+A+dMMj63fe8Cj0RXskTPl5AdTJIX+58TS7UwDx
DBtkQ7RdzrXRDCcJ55KxxoAs8kIKlQAQc1k0EFSTQW3NCE3y9w5kqAVgnoGQu840TXTQXFFXE0Y7
UKNxZk/M5zD4QgxaZUnfnpZk2lAU3fetuKnycg1miVBRzTCla00rOt25wE0jIKdglyYkBKgPwZ+2
qp1QDUBEHZmka0IqRW6kialWzSZTEy0FkgwBD8Se2Kk/AgHhKwW4SjDldN1rBquraaxT9LvNgA9i
qMmn6FKHeq1znUeQr4dB81wDTXZ1rO9Yu2mYxGA88F20ZQb6OQLLMIr8wGETDN4FKkiulF9uJw2R
pVnUHgi5oZ4wkjWvLt0xwKMEF8rB4fjeo/OMtQiWHPMC/MRD40/XpQbXjhBslTu+Q/86JKgidqK4
mUwBWIG0Hg1d1Ahc4jKfLZi4o4bjNmP32ivUib9SyLmTE38NKBhN5yqpeTconrOzArPZaehurPG7
IZtkpYG8Mme3hdAbFr9GDewdIffaGuHraZhv7LnvwmK6U/yAfqUDQhD2b6chwG3myU2jwcD5DyMY
OCZ0QF4r0NtgUDEqEf7DDic1XnjUoOGeYnqF0nEjqKI3fhIcccGz/bQsCmmvaPn1znXVk8IMxg+M
MSpI+o3WiZ5tswl+Ar0n651EIYwPzmmA+DQFWXGejHq3TAzBK3d8lu5MozAAxwcmPaXFH4VXDQPl
U02UKyk10a4iuvIUEy++6TCYrRp3OhhMXs/DIHaYJqed643RCRgeR0OQIMVTpweXRHkTeGQBauHA
tZuv3KgLTkFEzeWD4rF77y71EC+ONex2lddfiWyfDQOIEWwz4gNIz2xi+d27vIVIpjysXAx+qbfg
OnSoAaaK80SCzGoJ6dU42bKbgl5uO58e6Mi3b2H8e7g6Y0L1tnhugRyG3Z/ZGUw2uoAFuh3L7KhC
cWKgQvRfrU2QTVmjbQYFrEkko+/wegzJwX1I7BAJhc5YMPIG99vQs5NVhEs08A36wxjJ6pIplhcv
wPWSOld2PvqbIkpO3SIaJJg2gaB2ifwd1z8jQXolGWG5DY+XgMJ97JGuFjjCGntE3euG7Q7KqWjI
6eY57taZcRgbqW6iyj9PHU4z2+/VGhbwuh/1AklK7ZmTEXEi4WXCynzL2kneWZzsE7pkcaTUTc95
zy2UdUKhshtt1otgmFAzQ0Q9M5EmMmneF0kIIYtVK584XIMH4jpPpDkMyLDY9XauwZWHallu6w5C
BLIScqep9suwOfRIcc9l4T3Zvs4KoDfN9yXNzc6dW9+mrk9nPu1U18fGPS9eXj9VA6fQhBCFHK0M
H78+B4wxb13b3nc+ncDYKiLiOEDxWPKGMig5lh5RzkFEc4+DOQF1A8EFnRWFB9Tce6PxxREJzwtP
r7fp0LofiFrZxLUisCxLH/oudcE/lYfYM6Ckx2rX+p29A3QN2hYa8VqVFvIOYrP3ceXuHfQdo50E
p9KDh0w67AEmCrDhGleEJZZD5iJs9spnOMTpThpDsA4isHFUjNzbut5HyAJuuuB74t06RW5x3QXD
bYmIdIu2KSBmznvMMv9XYaLFFiOlP8q2LZsDaRYu0pGfB/DnKiMC/4aHDktkPA90zjh+ZwppkRT7
vOQ2tknpHqC4r0jeZsQ+y2otax6pKPlM0G3tiyaId+1Lg571LaBbHsLUJQH9FHfGeIDuaURzt4Lq
tNzVXqQXuviNAxOXyqCSS5Cfn6mC6ma5d2iw71EX6JqH15O/owk7qYsc0ObLhNUCZjG1bemifKFi
tgZM1Sb26Sxtf7eT+91W6tML0CM5Jmea2mNlDlqwXGRHHUzDYKROkFhjNveKtw9df3Pf6bNmnnhI
Q7r4qpmN8hDO4qLYdaBVwq1dMEeEYlukEYINumPIBwiN6Dlcrrq+lhcawezdenaZMaJCR/m1DAsM
Pme88bxQspiZFIijRHRpwodXYw9aRD2OWUV8iVOSgZ0Gb3PljWikwEFwLqU4ev2h+hStO23FnL7O
Vp5spomFx7eSGT4b/3xJnnsKzMFCFd7klnWyuvIGEy6+SWD9+kexZmrxnDj/n6p0e1TNFgNq+jg0
UXNra4V9tPs3Qyk9cvrnOZnpSGgatsQAooT1N7PSMiKUdlzmZENu9xuTAg5S/rhpi6FYGzZrQevm
5GLU5qNfmPs6yj9qJAUrs2C6/J9/FJxyPhMEpoZAD7TB7C+WaIBbYZU5jMyJd3WRyhkwWRvnNlM2
7X4/gd8D6QWUSrwJPE1tjvrnIh7xg2h41b/+LH93T+pJnfRc27WYawoTZ+E/f5YpYlFqZgnoyeWp
agwOKb2LE2lgEIUOOx9wn21rRTuw96pzGAVbYC0Cf+zJbwDnmaOJAKY76+k9VBhvoxURnSJT/AWV
dN0/U0ci/Mc1tKBMa+3iti+gSv0srrRutxAOr/U/JVNWrJKG79flD6a2QgmTxaDyiZRZWjCHE0vj
kL2JCHjSv74Ef/PZ6itgmRhZpeCmOJb4m9namlzfrqrYXIlxcfaVZGlXPX4OqiYy+djLQb9Wf/7O
/2gW/z+Zsv/TuH7/u7y857/bnzC0z/9OVPtfmJUGTMTmCfsXo3icq83fSCZ//pl/DOPFHwy0Gbkr
oDY/U/U/OSbuH8qzoZjYnjIBSOgItf+axKs/HAA6guk85lRMen+ZxFt/uBgYcdrb//i3/xHGxPb+
ZkUmKk3aEhwKb5TwHOH97WUyclPg50s5m3bZt1VZd0PkX3q//pUzUpBxjm0t5Qlzb/JM7cNER87U
QQzd7eyU/k0+6Z1k9jmGUPDPMeM01SOSCYNpZVUQjYAqHbte7QTwhtilFtQaPMHbthKWh6wKorqT
v8vJvdBuhQHLYtt5IS55G0+QdWc4rdQw3IxVztlVUfyhwU44pyjr6/AJVuqq9uKHRbEBWzm/T9HD
S2a1qyb3XeKgoJMAtMmjYUs4FaEi+qUHUn/dtfZ10CUfYWQ8Fo7/+EOPG2L7kfg6VgjaZ5UPeymj
mbbYWYmEX6abeAl3qLDWrYuI0jav8qADMsyX+oldExRfpTtcU4F/w69+rA11N+ssip6o77olFch8
o88MxJ1DHr/Sid0L7qsDy+3Ot0BUoQbmOmYpG5GN525OOCfZKIRoW00dKVeVTsdBoB2iA19lDv/H
Mfl2eRoyLBqZwXpn7Rw0jPEqr/hU7LNPCAVIY+GHp459F0JIZKjKKNvs8ccpyIvcSqvi4v3ckoWL
ZtbBXhXGcyX1aVMzo6KvGGnVKl5sDnL8FHyZH2Zvw5hjIBXT9V/jF31YBtorhj/D4eMz+VH3K0sY
U3LFJqfb+k6riV1RuY6N5TK3LJZmMv+SaUxcQpKyrRRgK5L83NWMD1DsY1wLwD4Il3JJIJbNU/Xi
LfVNns/3dpc8DhmiZlS8GW0O4pD0FzOb/DCJ4lEnMhHEsewooDaeTbKo0cl3Yt06tHP8KnLnmCMU
fYfaGvlpxoyAYdOXDM0QHRnznzAet3aqT3i0IJJ+BgGJuiOt+B2hU5HBCb9zXTbjxZDmOinGgTxy
OAE0P1dTFH0XNvJ4l4EA1iMwPDSdiCsn06pH/VnZjzU5ILC8s3U9pVytOAUKzk/23PobUAB3WXgo
7ZlOtoV90cE9VeU/W/7baPPSONNESE+Uo3osq4clWBqUiAnDhWjkIFnVtNa5+m3OrjZZLmYqUqKD
czDWn0PsP9rlq5TVtEHjlTt8pRJX+Kpqpt9GUqIGIWHGrbtfTurf8sJVtaB3QGWo37iuB+KeOXQA
owIfV/saTtSrRnBcJE/Qz+Pf0ksMeLhBYOza0aRSA9ob+JBHYGZzuuYq/zyzeo0p0/a6zZfryOxP
FG0gx3lcyRH4brCdOal7SVAfrtKKMhIizR2zRaeNsCgRlGT0XNGFoGHe3mMjgH0xjl8RW/yW53wb
nnd/lV7SJj/+3MJx4QXUP0P/pxZdnY0keqo0zIOfcXKPi/bXj2aw8nMWizH5yIP87GbJdy1AYBvU
rSQWMtar4gt2bhwuHndhsMVdrx9UIXljhWvdjYt7ZB398PPlVxg5W61j9hsGa5nZv80t1FbHuAwZ
UkeU9ScZradXSwfP4SJ1C5szj3tHuKW/c8hNTQJufhhdj2S60xxIt2PMAb8kvOIJdcMLpZVEc0Di
Fpi8unrpox7mPUZFxvZcY7KM+UiFflZc41HfuxT46/bnVpvgOEaneoqGx2XA8uVMnUAifOUSUJao
Bkhfe1s5lo/NjD6zUxjrQPSf0p0kOnswO3NoksqE1HeoFCJSDtL46ZnypuJaxUgV9cGHEwHjeY3S
swXVeKg+AC3eRVEKhbjEGCTwrXP+/pN0yOeNK4xxQ34aDY+0OedxXgguKexBCwPkHRggPggC8ZAd
dxMpzuKDDqPKgV3rNbT3RmZYbFD8fWrHHyDlHxWRaPra2KbLJ818iIFYVhjLFONjJOCIumjMA67J
yKBz1ajhbFcIOTgVK9UAcuJhZPT1+JMrF7k8h4nS1T8KhdaIUDeRdLV27P7T7dANYCE2Qk0CxCfH
e5efSUAiycnKDlXDt3Mr/nFoed+JFNvRGvF/5g/p2IKBxyq/MrzimnMc8C2PUwlX2JiM315X/Qor
nnLNLhQdRg8TKGIH0k8So1V01N9wvr9LfIA4PlneB83rQ3RQBpBqzYnKNVLBYz+V26pIbhs3+pDm
1G1/ngXFpoLOlSl+ZuYrGn2bjF6g5ZY7+lQNyD0ORQyVcLzFN71kJpImLGsmWYMJ56rMWbqtSGe5
nsruZjDpUMQOFUBoq/tGJseZbCmUzbAU0ZibFu3COvruJPcwz4z3ia+Bq/YS+zXv5DyfuYIENQcS
13kLkXPWmWVBHH543Bd66YjZ3PXPHfj5N24y+AwNzAOfs7eSUzLUTMC5Y9VMSWEkmLkBYuKV0ZxC
/TJq8fHP41oQbJPKd8iKiOog6cDZvZjRsGkc85U4kiPctG3TRJ9kl7GH6dvpyuTj5zdPVfoYhcUh
QEdOgtCRcvyiOkieU6iRrQYH2fDTfXADulM1boCh2QYxIGP0JhFWeTCta/qH3Ho0+61E+C7PREYc
Mk/dVuIa8PFxseqNMnnkbHFuKrVpuuLZCNVmngKaY/ODAWE2by+tYx5cs9nqJ//nDO/Zp1D5LwOC
g95MbkiTxHCTcvZhoIhtVoOOM/01XUwWxKC1DHnCLxCbjDq3g8gP9Mr43QVWZe+oXHmNOIEE+WYr
OEgPdo571jkGBRGMvtj5FUEEAYkkiPAnSE0RFgGccRb2YfpYcmI/4SRfm8khNq3NvAjUTHhADbJy
2CIr8HA1gfES8RwNqW2E8CEtT9jJNjYjjdGs7pVkXjlaJ20JcrpiU9LhMCgdpwnnNVSUau72fi5/
/v0s3vgraMKdhr8R0cC5i35PSuhRey8S7wgsaeuwQDXZu02bRkbWtZZ0d8AmCJiDjWee+C8ZAmMx
xmMKxytk3iMzpguvkaCZ7+L+NqxNXWMMwWOPXHRN85WJ3NsYcPXBWzMf2LoX73qBTU6c17Yn3LMc
oXnGRJDbEBpKwBsBv6tq93iEVDYfQuC0RpDflQ1vNIrQ2Ovua/AhjZkeNLRtKuXZTjDL+8HWNeYH
eo732pVVTxrqw1Wt3SM/Fl+jPNWDuApaWMNcPuzKhDvsB2t+CJMHa4xfiVzym+woG6ZqS7svIzha
ZXbIME+Not56drBdenVlV/W2jeXV4LnHbMJ5PKgNmPoDXgKuPw/EYl0DxjkHuMu63N5WyZcvSfYi
aJRxkR0dOaHuIAZ/OrRmCwh7nSF2nU8IchbuSqlWbsCmqOzL3Ndo9p1rkJybAnGE7d6jkCdDxz8m
wjj0ncHAU/tA2/3AiGeI91FtX4dJSADaSl+aGbRCPqpL5BiHZVQnO0zvQlte0To6x4AQuFqDyzkj
lNfkKDLkTO7gCXy07h1ey3oF8H0XeVixGFJabmay64sHZwwXBFvlfWKyGnI/x1XcPM9e9d4UOZZ3
GppUnumME77BF+8t77AgYfemL2PWzFsv9K9LzSMfAJM3oQcYuT8EAMtTTS7HRPRjVH/uNNVc8JrD
lRlgWajxJh2Xb+YrK5y/nNIt3fuO9tlsnUzoyGAkwpRXkEcs9GpQ9TDVR01XZzOmsu63QT5jLAXA
7mkSewaRPSb2zu5BSbn9OsG4vh41vb3JefoG+9eseCU+PRDvVuxFe2qLO3yswAQKfhjBX9REFFZ0
QW6UaT6POjGAHioHMZKZULAm+znzcbe44hgE7mPRlM4mMtMj5vRLAow+/qHSu4w2HUD1+O2RAkGM
pPi1rWJrA7QncqYFMxzkV+h4tepLbmNn2Zhg8DNw+GzpNOYB5I8muzIt5ZVvf1eCPgoNDVRhPnRp
D7x+pzn7QLwe6XoD2bSmGNeV+eD2Y32eNJ8/AdSfamK/0uh+k2qhq17IAyIGIEeAUWvOf7BA/Gcl
PBZEADgD3GZbpwJkxAMAQT/Dq+hP0HuctTOPl1RnCVCVo6ohXsCutsvQv1o6dQDr16YMQtzZOMdL
RmSY1bP7yKBusF44U9h0hsOXeaEvPSYzGgIBRHzZN17bPlRChoxXC86yEWdutzkxP6N0NerjrJqD
STtxgk3v9N1LEhfGVUS5npcM+xUuH5JJAARBgUFCfJJZeascC847t1OqBmyGLV/cCvAXSShHpyC7
LWCu3Nd2v03j4tNBH8Cs+KKYjq2kpKC3sDmui7wl1EpwQd1fHaGKZAO7X8QMCrLMjGdnwf5dOq9e
0l2cuSNiKtZtJ4o9QKCXEh6fUBHHMy/fwoC2j5NpYVyVRGn0/Sa2y2NXcyKAijQoXs4Iy6SPagRn
CSFnpCXxnIBdsMmXmm2X6n3JPaAxdNRgoQ9ktmYGvE/mBeMaNsqXXeWCUDoSDpyqugoE70U89x/F
7B87a5k4z8QugmmTo7e9rAXTqFaYKWMT0vbmLn9dmz4NshAT5ibt4Rf0THXMATMqGZRjkYL5hz6+
K9jsigRLtAoKtZIepvo2xpJoRZ+h3U1PZd8+TaG5F53/XGL6XrsO5KpWrGE0E+dglq9JLU9myRKQ
un5FxsfbT1xWjj8GUYT8UFkdkVEwbkwDkqkGsKCIhN3ECbo6pCbeLKZMFy8jgcMR0y9ld78EAxtd
9JDf/SCT2aY/GUxsCQGEh9lotp6qyk2NxEuKxDkWhtJwDM52hrv2RVQyU4XJ1Ynmy7DVLirLkhwA
thbDA/lpUXqVkoAmUDWueByAtZ2TDHMleZPCQAMYWgEm+fvAAsoBWuurzOd3FZSfCNypvditGjVx
W4BWNHmljkMCGNOU8dXiZRcbWhaHDyz6/J7bODuWUXGIVREiiUJx9BuEFO4JxTOtqut8NAhepV1j
P/SMfsaotM6Yl848xmqdRo51bqF24oLwtoVTE9XS+NsJcDY2f8bUCNVCchVkz8g2p0HupY9kDt/j
iHP2pX2jghtKVJKrsW0Q5A4LtbEGwsIj4r5ieOLZqF6HAFxeXwKyGRPvIILkLUTHo6z8i2HcYWQG
ekiKK8vFDxUi8oi6NRzgX6VE/h9E/daCGUoLYVeFd0lD48XL7G0fDbeznxPrk7Wb0hlu6pRTUNyk
sB6Nckd6UEdCOQP9XtafnYtde2y6m8COj5Ivu/KlopsrPwZr5JhGygr+mHDdZ5WxLj3jNU95PcM6
iZGP9M8ZrA7hI8CvRXLHJJrDSg0bwAy+YixbHPdKYLC2evNLQMWUU8BfgoQc8E7bnOlncXQMUCWH
hAyWlG5oJjj1uBuwEpzmuL2TSX9fJmjRGgIzFhuDtB1+Q8PhF3nZKwYHJDxY7MXwRHrlganZde6C
qsmLX3U3bcsyunHkQz36dM8yLIlm+mgM8r6CV8YAmfevMoBiLDlooKL+4kTpQPGhYRMtn7IYZ/RM
AF0MIAkVkAj0NDtUFES7RzETo8V5dNISAUE6bpRT1RvKNFQYET/VLrBqN4589UxmxN3M4Jea5mpU
7Uvrjk8ILZ4DSGcrTsDJxoiKnWtxIKxVZUAYZxQ+yGKDXEvn/I1PnkCJNfdyHyQRRiBgd7uW/EUK
WtLOB05XCwjRtB/u6Knceh7ajIEIvSKOja1F2fTlWeW8mhERr+Xk3PaTt+tVeK0IvWIumOJ7LNL6
nEYjqIW0QcobHYoFmpuhcP8YNtuWUgh1omY3o2WG0hUBASN+wyp2uI/aXQlOCY96+m2YwHH6xB3w
w4rlbE/eaXk2Q1xNHMGoqHjzRbmQM9zdEnbxSI/tMbftTanQfIZjdMPfOLBcw21bOiQjmdFbVA4b
N53C68FGVdFSMIWZ+4n4Od6Rbtis5/kBU/xT7fYzC2a2aWf2yTmlh0Zo0ZVpV+fcYs6fphZeRqu8
87t3uGvnRoWAwvLmyMJN17PpFtYDKvjS5JtUEXCNZYx3IRyrdeuFNyYJEr6DTDUgimAbNiZm1cTi
7Dteewyvm+A3Lqcbr3bvlInUzqR5e/KBXo1FfBNW6j6caXywBT5T1/WrEfC1tJP7sSF5IrM2Bj9K
mRRojvKQviJLytp+2w0k6BTvJDlQyih1chvvRAnfbHyMSocsOYb1dTPeNRlej0DZSNzcbJ16vEe4
BmqPxh9ez1u0GL/nuIpXrtP/slPQIdQPG6dxPoNcfHqk5SKsJcTQFc4b80Y0G9Wy4FVxHgZv3PpD
/NWL/DXtaTnETLfXTNYeOW/e1xygdl3cXTkk/CH1P/KeAaoDH0wmNoRBnljGmwH9zmIA0AHWdl01
1otMJ0hU+n8iOVwiVGU5uekhYSvehJi441aNubofY45keWH5t7PseMw7Xx0Unb2QovOkYuvT6Upj
E4/dg3D4ZMGgri2P3AOIYLdMtcsNvihScDwOxK2B+qlfjANowVMDwgSrLfQtCzZgi9TACoyB5kH9
aFkyvBg+Zmn0HqiMcKLQ4ApI+1Vq3APvXKnZey97tkQMyzhd5naLwwXqgKeuqpHXzRXxGhrCPoqG
A9xmaBwjdK7kOSbha2PbLbpu66M0PyuPBA3M5SXmKYkK1tTTQJcJ91ii6EmHcdgxaCSY2BbPJocG
u6ABJEaUw0Mg1VmF8bPvDOUm7OTO91H/NSZa0WYo76ZuuEYAkjxV0XVaxXJtNV50nQfkaodRccGL
j5BzuumKIt4ZLYBr1dn1SpEkfjAG5gQL5sAHRszrkD+88nU3qCRGqx1SHXaH2wwawSVsEGNNorq3
wnw/iBEDB368K3ozt6apgVPIFVfG4L4C66hhwp1rbh/SG+DFjll51/XQYHCch4tR9bqbALvIAswZ
Jd7vml1VN9H4fB9ohOjxTs2XHb/rhr7ddUC24o+gsk/oLdZ2Tf6uB0sRibhcTX12TvTxL6e/ClCC
TA0TxXQ20EQjKzwDsrX+6aCUNsFuoC22qWPeYdF7JcH0382K/z4oFXCoBPpGgN7sFJb3t0FpF3iz
gCyutXwW1mV2vDgytmVhQplAOhLJPwmj/39I+u/CHzAT/2u/cpl/vDdffxuT/vmn/jEmxZksgRT6
WN9guQiddfDnoNT7AxA7f1kS2ZjleQ53+b8mpQQ+WDZ/zHaB8CtG4v/tWdZDVA/krWlJS+of/R9N
Svk2f9ViCO1ZJoSCOArXszW1+Z9FB6WdoxyHKMwAjgZ5ar/iAUJhDUNtJULMA4PT9wcEUGiGw2F1
2Sxj+LutkTn/ZbT8/zAqyz+NyH9VhTCmNW0s2kz/fe1V1ljhv0gxwgXafEV7YrXMCorTvJinglJi
JIMIwYMot0rS2giD8NSSDpNRGfdFdiVqcVd39VH0qPHrjDCoulO6SY3flVcv0pQbWlSsMP7X0Bgf
7ICM1FzEOG7hZjecYw9gO5t1ml8hfGk2lWAqSnzauYvy7jREzW0r1Zfy+l8jBSdoBzASeOiqjakY
po0mp0Kqq8ExP6dkua/Gaes3+47sMgBhJA0JTjjrLrPUZZm/4yo7prP9FDpRAxrRBmaff44ljZEw
OgjkpYvIT1HhvAVhj7coGDmKB4+t4AI01ri3SuAFQdZfZFE9I4x6TNmz6fceUp//wiyqs6jzqz7G
SJDoHGML4Wpv14TNEsYz5OXyUEtcFrQL2aOam8ajvV4UlybUR/BiAsdJ0pZKPkgRYos1N26991Ms
gJnJT4/FgXlu5uDjlC4FfEu/D/2Jx/fMv6N+78eobGMTx50+bykT0/FE8uVELAP1XQDqM3sMKtQb
ntM/hACqD2KoONoZ8Dw5psYlBX9cYC8NmIgGXXdS3bdcOKZ50UI2bAJio1IuDaCAOtOKq7e8GUif
Da6SJX+verRWjQ6ErumdwrF4DuuBUquxyPAkTDvW1ZfIrwfSrtiR0pfKNl7a6b6zcMwIeEURiQUr
YSwsqLVsd9nS2Je4yveiuhr69pHs1305QY0j2rV2PND9Mji3kgiDVOSPHDL55jTjsjiPYNM9WQwy
t9lUY3qEUFJlZryqCnnuPKJ4saytJvtMtOMNeXrvGEztnzgmLxteRYzdppoIV/cHIk0bExwK4JrW
CSgRbHW14OuSY+McGywXq6aHtjeq6TYm7BbVsiAxV1Hnoa+o8NJG485BF3/AVXeNseZY+jVwL+E8
OYb3btkMSeTUHXIMVoNY7hsYbgwY7BlhITrmonFPzWh0eLKYXYBLKSH+RRvRp2qXTuOJWTyFGudD
+hf+vU4PEFGOMZMdHJP0Keusr2UenuYw+MrUTGd1uZVpYe2YS2brJc6+2MEog6b8hshXJlDpsDBk
DptpHw636TwuOwpFBHlwDuM+PDo2aKHCX274yOkqC2XHdPL/sncmy5Ej6XZ+l7tHG+ZhcTcxzwwG
gwySGxiTScIxwwE4pqfXh2rJTJLdu9Bei67OqmRmBBkA/B/O+Q6m6UZzgrU2jft/7GUygv9pV29B
Hlw07uLBG8djymKO24ENyRzry/9NujVtw8EIGcR8pUWBvRWR91AgIeUuzVsJcrGP8Ye0bE/KL29g
4z6AJSJ/mgDl2Ch3bRoebeKsPTAisbomOJYWk6IRpYw7MzVijVmbRyuSJN83DyeGyjmQNEjsXbiw
JvUCzBiNs872AuvDmYXsN5mX3vwQ4AnxrlHMLCuLTDq8eEwweCt61OIzY8XvN2yOSVWw9wFtGFEd
FUXuTEhEqGY547Q1vACLdNyKk/CiXSLG7pokr1PA0LuOnqCbBRExpDFErHCJT695YfQGE27SgxWu
oJfCdpKdUaPb8ES3QCHJanryNlHkvQfV5CBtd6A89ag0XbA4Jng80ta/ghGzkJ0k58rAVBg11TaV
4TPUHppZvDMZRW3Hq/S6lexDR34BVCLL0XAeCD9fhxLdvpicnR/nFNWTQMk5ZzxLhhjRdFaZ01+8
lelRzwUELFQt++CUfZE2o7ii3nih5eLcaqu/+YwMZgoabmq2Tb13/IvsGOSZU/yEYrqpAfp1pw/p
hnVNV336edQd4z91HGdHdD5FIbsDPFZ32+Vs8Nhab0TGhRHV+VM9M/KTeDhqTjqTZhlFd6AV7Xza
N1nwLIb+EQXVwx1YFgSjrzHGS/4O9KytRFSdHGhSafZskKwN8w1U/2T3Csdc8h3hyUEFHrmGSz/r
YPmLnhsbYCmzpzWWfTQP7vBFYBiOS3BuBkNg8hl/ddm1TBaHX+lBMQLZyD4zfJUQ++JWfwqDfO0l
WFSxqa571z0xd46YVecDic1Y6P02epD7c+0M7a1O3pxxuDNG3rq63LVs0jU1ENPavBYGoz+sH95o
fpG/u/AMd8mT/C1kKWWScN9Ixg+6hcOcR8OTqbEWlp13R1txDz0QErGtfYHseImD2DgAb8ZC3ve/
gxiAbYVXGNhMwPVSO2M1Old1k50wYpU5JvgSsEM6YyyBPKXLecjcMC3xEO6+ZQVxOjzfOgAF8aPI
0mNU+Gs8fu+62/vbN2Gm5kovcNVOxPbici0hnhmwJyYylU13si+u9h6RBLyQeXcn2Y80VsQLopjk
vqnwP8W1vUVMgzmuGiHPcmEXlfcsAoBH4bOFDKhjojhZaloWRvfWOXzAvYOQdfDHZeRl76qaugNL
mSUYZJ4wcmAYPrpPfQrar481LHrhya4bqo8sxERP94Yk19RRLGcB9GrsGhGtn5WfwPzTY3+GuI0T
r6rW+NU3rp9669gx1Nrs/w7RAR+muOrFVncylD95+bd0fSjEpfNSYOiDY1ft7MleexmlETrcZZ30
7OFioOD6q8i612oeoYrBE6y9eFo14Io3FXOI2AzgYg3fuVO4y6htXqNhDnKsY57dqEzIOyvXWT4+
D+wbFs7M1SjG+F2STIFbJAKdncknNWIKFHm6pJRJGUIms4TVjMjn4GIlcpOeTNX8qDFtVaw+lv1Y
zWxsFh5N8ke3i0uryh2blF8jJwEWmbe2zERAdGwncIaVhNVa9dFubbRkMnPBX2pkrCbDTlgtAy3P
edXdTqB3OCuNl4C7ANqw6qd7CFxvY6Ya9v1xp7HvDdXoEcdkHhud7G2TM3PB5p4j3uvXk2l8/jPa
QDhn4jxAIe+G8BeadLgZofGkSutHUC6PZfGmSBgBqfZpTf3Wycv+vDVG2737ejwrX/yjKSDUqvGO
sh0ZobcO0Jn7KXLd3P07Ix5TpX+xO50Nagz/Yn9EVR5Dr87KC/VXmZgfVZxdR0d+YPqABctnh21+
RwgKdWTjnpw5JzwTOW8GsorrEbldA+FjELkxoXMvYvK0m9E91cL7G8RmgQ+PiQeSKhJrNu7AoCvS
XEQHenCdcvzZfo/gWFfaG+qMPamsI4YjGs6UoQz8rNvYU2qrylQb5SrtYIv2LedQtHQUbjYKDnOc
kaxN+Za4nH86203KwD0qpl0vY4abWVSvSHTlfB6ei3og3Jg3Dcx/Yeo9bsUQabv+TY79s2pLlMso
N7A1VU+coSmqpURfFBl3hM4ihK1Lob0zIWKo4Kbpxg4oLtmLY9WyF1xtHLrjrsZfvYMpchlM4AqZ
IZExZHuV4PxwsR4UQcLaN0kwu5DV3Yg9NmtI3VrKTwcJFhFiakMNiYS+iXaNQ9WhamZvRobszXhK
g7xY2UNzpnf69pGHyKqUnJr2VZU+HpaZvxy36acry4PHnHYjpBVvzFbt6rZ/ttr0lyiKsTc3kvc1
TLpYdalkWVfG3PJMjkc3AAVsILLpNwPuJ0ddAq26gCkdgZsiyMOAJcfoSknxrAnGp8BCmAHq8Q5L
3tnv2FJQ4+3IzKF4AiEyIPccjFOhnYhUuPcivUQl2ysVtQ+ZDHth18uwd2HnZJdQ5CfDbQ8aDhpL
7/cpJ6GInV2HACZx0m+R2bt0j/8FGsAYYWyV29zoHlXRHEqjOI3m+M7RkvNLp85+S7O7JW71mGT+
CZvim2ps9nznuHiNKbja+OrmzN6gBtd/Cir/bus8QDOIsZwm4T2T29JOnuHOcwE52W9hoIfn1HI8
HxBpeLcK/x7rLjIC64i571pkXAETlBWO2+TbG+U5TqGXFyV+V+aWw7DpAevD4lWgxhZ+nV1g+vnz
VGptqe4jNbVtndVvjk+8lZ9/Dggl5kyMONTuTXoYxmRjBsONLSA7wy8WFYcQL9CMsK2LAUA0U/CV
k+kU5uOtKOzPfFpoEI+D7s0f0HdOOrNahJGdVZws6d3rMr9qlng0wQmA02p+tbaIf/sk+W4s7V4L
dZjs5FJJtIV5dRWyexT0SU76ZO3cLn8hJOxXm4G7wuLI9BXsE+hitkVVqXcsssMZHIVXoOxunt8e
PLYmeEtXc+barB4ugmo7luqRGigNnfjicYRIPfuMRL2dF5yJ9LZamVwsA13i/CZc42BrzVXHVEyY
nrw6Q3crIPyVZXXNgrldkxcqlxMJOLCmuofq4m+cna+9kKdk5HBLSWPxec9d/xhZWpCNk13IzWwW
Z2i63Lr5qugoEkILifI4ZhfV8JNgYuiE4MJT+M4CQYPXBXdDUM4pmjfXbg4N71ePsl8xHPsiuyZe
BvMoKGNycWeHZ/zrZf1tfqlB43dAFsWaf+0bLBHh2XPDl3/+wD/vJ5QwDDOtu7W1RsH9ZVbZZf6b
h7h/KKi9bexTjIYm4ONyVp4i/Z2ugjeXhMyRXd4PTMmVSIcHT2NsWDpb746QY951biMJ7gBPctEk
Qs0615VjB/dAL662sWtleIi4s0pCLhY8le+GGT5aIsXni7WLylOi4l/0oWcdlFU+u7p1b/iCwIIg
kLwlzoxFb+X8pIf9RDACac4YqCvn04xZskX0071TgMeq1FnhIGYgil+rG90vtIF7mpiA1i7VVrbf
w9hgn47OONpWmn9IGyAkHLq3kgHHSll/ayd0jlpDdVl371UczkN+iNj6mkb0uTXbD2EAMzBJRPyH
WR/rwJV62vTRbAhkBPpP0HuKSc++ZSqmPIfUOIYcHD7yElQaV5o/ax5fPNiONUs9CUmuTlNmzQQS
9X12x7OalTjm2Dl9SqhoUTZ+jUN/aSZ0W72Dm2cc2aE468bhZOgrrKwNHa9t+s268X1ML8sRN3aA
dDPuD8C8upVls9yo0mWheIWbk+b+usf/jXltlkC57y4ye5a209fU6DYzcWfV+OMupExYx2Imp5nO
t4yLndOLcR/OoWCoZtTCG2kSBQtVbo9oQ6oKusag3ZppfS5VyHH2NpOWOPesYrYeZfCrZVyhvELv
uMyZ0TMGZ1ME7LwqqKCGUiAk9rTP1J/0tW9QW/QCGxmid3LWOs7fwv0hEorAhUrt3bjeNs4mB3ey
wqTLNgeZ0bJwmBPDfvB3GJI2+tRlt0RZy1rzf/AXV4fMlKz+aBg00/MBAf2mxvRl28hX2BHtzUi0
q3liJMkybCIc3n1nHUK3+QNAAh6suc5Bq6KdhdpX8kNbjh7HFdnE8TJuxCdgdO54s943viCmTWiK
tIvOJnemVdcgyM5JOu0KGrOqQZfax11PnJCchU71Tp8ELgCsSQh2s81o1c4SkujKx5y8zKYuPTc2
hBM49H/0noKF5skWEo7bZF8b0BhdK+WqzOcz1RN/vajbzv8rkvrgFZQmrmn7R/BmyzhNv8Fa+Mil
WYQ2LsCJOJInZFdPqWRimHHgZwSUwMyF+uVzJ/bpLSSDAPAUZ9W6xQqzSrUGBLBxDTw+ZLdsqO8m
2o/ESrH01bDaes3IjlzesGay6CgiIPeo1Q81kRJLb6qGtW9pULLGuYXzKlY6dEp653eLpJKHbhpQ
NSY8uqW0frjQoMapTYLCralwnTMfrKXXnJLCfU4nYs7zTOlnafRQIDjQici94kqPn2TvHuIAakHW
l4jkwl3TDY9I2CnbdNGt86A+CMPgF9XwFTQgV9Ed19s4+CH2htN9gJRGX9ZmGK3jEmUQvWaxSXzj
2gR8HQUIGDAWxZXTkbLRnEVKVrqjwmd/KB9EJejQe1pk0C1yGm4TP8TFXfgTjYtc+QYbbJ9HTeUr
fLR4jpYeCESEPAR3u+A4QqIipaF8UAYwsrqZh8T0zl3lrk+atrcHFvJWk/UOkBi+fMHqqXWRXHVY
XUL0pOyGo6CjdEdQE9u9texpSjG91p+WCPwVOdpPzODxzshCHmwDBwYPTtOXe7PL/0SyeRQwlze6
qsgjTOBqdhYo3hGmytjGuBbUkqstXFM+ADPmFz2u/i86mJaGP6jXXFQ0Mm25t1m7L4feuJgQl3fd
KC8iD14dcnj2CDpXvRf+8YgUrVjs4kvngu91Er2aiMMH/w+Y34x7DU8UuaGkux1bHtD0VX87a9am
NvRdptqafWFu0QusTIPM4HIaiF4bnUXKQ6YpynPTREeZo3LXNbvAtw09QkOYbAvSJ9o0WrHXqjaR
XlintimKtVVXP2VbPJct4gWPpKrEKz40ZjzbKp4+Ss13+ZlhiE9YcIfzx2Y2Cat12HZxfdMcc2Km
aTB2abCt2/r4nBOFGpDoymPAstdmzpzGs3cK0uK57QaxSWb9epwbHEk9quJjqgx/R+uBjcXzp1Vt
CDBpM9xQfqWmATKwJa1hKNBr5NDy4gmaW1sVPcHw3SbR+5fQ9ANK2fHNmpxxXWvPuAg+R896Ztgy
HaMc6FjYcBS5Ez+j2MqN1WSbyHhcHtp+iKHS/k5Np3+uNPeVEsY6alP3otfvsR1dkAB7DB0tgHR1
97AKLdz4WR1DsaY/g18Em9HgoaRDK9ET2yHHyt5INV4GmEUXZB2M5UZ5QP4MNLPUCT8g9W+RJA/E
3DacBwNh5WCy7ugtwbBrnnrqglHueMkG0SNqDY61x2HQDzYD1SqGqW7yUarMOEY9XWOug7cbUTlF
OahvYG7gEDo60ryBW9IMn3VRvgS8cyaJOfQk8ldrx4GX+M6Ae1xHO+KIENiuVdvedSM2LmIcdmY+
xjvHEq8x1NaFY7fWhgESioje2GACX8Mo2EhTO46VxGZuu7eybca17P9MLIPWAv8T2/iC0wSGgVJM
ehPuaDA8o2XXN4usTKAV2BGqkFusZm8b+v1rXFcoaTQ8AIORFRssFww98pmoZrUoNIKzQEG8IpH2
BZWcdczaL04m72TUWInDejOFw76BKE+udCDXJLNdJoG1qnLIjFZ4WaKiWeluFR1ixHrZ7KLuE/kB
5/3Nrjl2MuYSTZ6ojd/UTwwMtYUMxz3P1GrbxOo97ISxKzVsUGzgD5Y5Uw6h4JRdb/MQN7X15Kj4
RXnuwUf9R9QU07TJO8byQ9F8HpTdfTtZ8qMyizsmQLZYDzCRMlbucYMvunTYMNjZOsj0n6w3byXo
H7TtJlEIvvdUtMkfegK1ySWmsG1m+zNVURLnXlKysn5Zyp5cOfqJ7uCo9LVM2FyUGWwPIwXFn9RU
TvGkuAVa4h/iDCMKQgxPjmBRINa0mens2iK4JqJfqjlEkJkEcL3IcdbJAGzK8wTBbkm+ZWLpkXBj
IUdx+YKes6XGib2QNGTVQCcBalMCJCk+Z5OJokhGnohRwe2+ZUMwnY7wgF2gOBPB0ZT5p/K5ukCu
bSJK/bkadrXmDNGf0XSwTVBJkZtGT5fYvyozkYfi2c48Ruimy4vCtVgP8MwJhfwJDIwVRa3/DVGk
uBWzHs+WSx3i4ordlbeQLhr1zGkOWDZ7HBtjsA27WeAviLUdiIVe1RVVPepAOJLJvHus1JYgr3Jv
tuZ7DpmR8TVWM8P6JhFL21nxCwUQ7JpkeEt0/2/FogD9BWHfNipwNGE5hcfNd5mFepjMwMkaS1LH
0I6OAdkT9T2RF6vhGlRzlojIuJyc2JytCwVVX/9nmJpLO2poM/tEIFlnTFIQLyER1y27ED8A5Qub
zg6HndE+hxIQlDL9lQMkj+rqUhWOftQRA5n0315F7+Ga5L90zm8DMhK8UfrkAnJdToBbUZ9sihCh
mz46nw7FaGWI+HPIT7IxhqUmPliZ3Cb2Pigo1CMW6ac/JGRWq9vdFuHP3NDG7XcqQdTOFKeSt0u/
qbXpN6421gol2kZ3mSVUDcMY/9pGeBvbcGNOI4kjYD3M8oRNb2fozWHumwFQ7CuSM+a/pJfVFbfI
xZU5VJjsO0yCv07M8MHLzj0i6xGnUW3a93Bs2edq1a4Lvf7g5A7op3L6cGsgJU6OkNqAYVVoPL/8
BBB1v678xOLBarJRrbWf0TLfOqGZm9Am5cRFN4PMyVkY5jBRgUt009MZ9WFIJhn3ELf9pwjrXZRx
7aJRa8p9YiYNPgyN7o8lqI7+KBxJMvTJHtCN8UvplX5QfvHV2To0f0m2aRWmP4NR2fPm4F5N4/dg
jLhbcfhm2ot3yJIYrh9msRJhJ1PVqyZy1tDVtQW7ZOHeiH1GKxp8nf7WZtrdNPKrRM4kJJOGiKkx
dDtI1Wuy7+6AXn+lKj5Fn51KR92KsLlF2nJM0pM/snJq4vIz8a0daFqGukwfjfDj37darNWPuIy+
S8rHkIZtYDw7+sknHsrPZkYLhOjhWYDqyrmXyIfIIvfuWHFi66Oo4F47/IWOX75CK7qNvtgHGdBr
n78zoSDx6OHnoRHToZtQzSHUH+jEiVdAp+YOq97ubo3iUTTftL6RUL8VG5c91fzrkhMaSxzZ0AqP
dyVQNOUrfItMMth0CvPF7LuHiy4Wz8Uay9vW02gdvPkqmr9oAB3ouO7NmNSjV8UpNfgxdFxnsMI2
MIoZHf6Kvn1A4btNGrhfFNgPTe8Wo9+u1DAdGp50cZ5fDZ++n0/E6AhomBil8X2QGEc/bG91xmxt
irw2zsS33iWXkOFJWDh3y2wfcx4EpeEVNe/KGRmW/HPlT94WksaLxIiU45wMNaYCzQHm41KWvKIO
J8+yCEcEAY8V2NnZDMpYav3qFq5au/5FQHFpQ+1Fj58aRk260z2i0L+riZwGvrtSa08NYGhMlvdK
sFxL1c9QUS7QqB0lMJoic4KDaVBToAatEE3TpFh99WujRezAik5eNm4U0XPn3IR1QlVma2gxcAN8
1EGJvdHxNtIx8cYM2n1yghuXMduzaPydovYvVKA1j3/sJ/6zM8xGlor1vUd0mNJ/Q1N/c7oIfwh0
v6mHfuhYNuDZAl1mYZM/0pWPHOFoisycUB2RH5Djfk4JsUVU179tUz2XREosnJybQ4yIHwse4rSR
zBsZ3+0cF0N8STqM4nvJkmiWk1ZPvbRPISJsHpAFYKmgXDq8Lc/3VnrHz8OZ9X4V0FemPO1dsDTJ
HeumpS1/KT/2JMU+qnUfRJ0mb8WovU14zrimXPbyTGgqAwabrn4rd3ovfZs1hlU5s1/k1Ff5tSjV
vswYwwcZKUXWdJ7S9M21GKioUV18FEMUm9j82JyuZY6S1Z78naUlfGwFqtRhMpcG8zrweCXqCICZ
DAaWVex/VDlXU9csChl8JPEDQZSzkvBTFyQzHHybyMIBPUHp7CupbYdUXPx02kREDjN50uqDHAaI
hAQOskr4qtvmVGfJG2xv6lsIEbvI9c/Ix3mIpW+6AhiVNeMrW2NACREdqvrNh2IzYB7JUEMnVreJ
czdbDs2rMxhHd0AYmZvFh8L3MutXM0bwLUGM6z5mNRWTIdVAEKA/CSv8D+NXA9RVz2iJJTM25f0W
XbBCbhqvgqDdjWYPNTtcov0+2TPuzJ+6bapHMwPaoPdQK9BREIsT7zUukNbjj+fWRFuP9sm51Q4c
9IyOl0GfZn6YGgMcxXHQscbMirP0tKVFQFsF1rSYg8Doi1jqVSe3m8XnpXPI+ZfsV9OVvqSVvbex
IOMG9bcs8R9UfF9oTMmoB8pu1mdztDDMLsOEYS9xnq1SfKjcxX4hEG3r8Rzdk96lU3xhBbAs9a4J
4HxRh+wnHhHik1OXYHM2mN4pidPAD0ak/OIPA8OzWXISkggKEt0AaUjNZGG+KlhtLOpqnps1/KOU
Gpeod508VKWII9Bo9NahxBDbhMY1ZTAT6saj6PGc5C0UGr1J8U8G2cUzK6KSkrvdZW+1lTzGOhUb
L0svVfxqhxFSTP2eNPDve4xaFUenG2FFosgAPD7B8zXQAyQBAXZVlwZP/hiPh0rq3wOrRjJ4eNl8
g1Br7ffFph3KIwhPA8qN8ECJskYg0ZVAPDhPgN3YVtF7U8+15R9Xe4JbieMFywqDNxJpY+3L7d/a
HEdO9CIMgHVtEO07j3llwBm/1t3nkDyGKlQvTRB9GnkWI/DBbmKI4TUcsBbEbmDPDK3NNJW3KfZt
gPj0YgYYRHIfGJPghBvZ5XU4bpc+APFl17AUDV1tod8cESieFzwwxxyLRUS6dCxhe2YFlFnMLA6n
PgY4OgNNvUyztadMtXrRu5StozESGl5MG2Hi9aKAQoAPKdFz2BNjwSEWgMx2k0tBjkNDsiYR0aHb
PhExPmycKskXJIJ+D0yANr1i2D92dQeRVVwlIfFHRDybQDaMZPxHTDgrVN/I2yit2Zku3eLE2gKg
4k3VaJHRNy2TfW47S7TH9kXyRPKi4rsfuFw6pX20rf5JBBd7wp0zfg6KoURuZl8xbbiTdWSQhtah
nxlGTKizFU3mybXsvZ+RAeFqH5JkC4dg1cWY6U9arv0mpbVTg/XjyinbN9b46gVizUHp6t1LkKbx
BvcfwVJD/NOp1N2PpY9LFslVg1Fcnv1evadzokVaMxGkhRl2Hk1Kkz6z5j2zzr+mMeK+zM4/WhtX
iFDqZS6Pcka8lnFsg+LZtBT8Xw6fjmor7uQxCnG7RwUmOh64opveE2H1a0Wbtmj6/Mmom/pIGNWt
YqmjMDyyoQULrHHsTpZ5akQCtyvWGYjh4qv09mdK3xpTw4UTcDzp3RxRFh+nGLVh7nkMQLnHBp/o
+DZl0z27e3p+E/mM/Ung88k0BakoMc+F3mYcxbSfLELM76Ts1gxCsF4Xx0njqISMuo9qLkIAzIu2
5SIs8uiTQccZiqK+jMdxj2MOd0YQg4JK5uHy2DOqrPJlXpLVnc65kP6wYq9wB8CM636copU1WB3T
G6RvAomBpHjwMz/Gb5Np3NGdsylqv156hduRH80QuiYGXTPgiOAs1d3a2FX9+OXwKY16kLDR7z40
C6/LP0LT/69kvo/Vz3/+x9dftslk97Y1CaL/e44SSC0XRtJ/j3s6f9Xf4ue/+CP/U8Zs/StAcewC
dnJd29Jd5Ln/ljEb5r8M3+E3bJeR2b9JUP9LxswfcgPL9QJieBxPt3gHTala8Z//YZv/cn38X/9o
2G3ftvz/FxkzguT/U8dsGtCeeHXdtnXDNCz7/9Ix5x6LhoL0NLw9lrkRbvaRBj3iQkJaUsDSbZVx
boRw8u0iOE92+d53OOwjWnjpJl9YB4gCMwgrt4M/vc+cLG/OKoSFAE14HbXFBkyNtk2QAxe9HJcF
W9NFYXB6YUfEq+hww+R4ldK0lwtnyn8Ka7q1uPvaoSYO2ecYtgv7u9BID+/QdyYwwWtCCeju6TEw
k4GQv/eQs6s8Ico3Zn4MIOkf4U4qTWKXk90UyEstwoMFpJyEg89BauES0EHHDDUAEFEBccFsUNo8
PrAAQaUR+p7YoI+4sl+iiFTw7Kp5GMj6gEdGWv4dMwHmyc0wI+fBqqlbULvBXyZI2iKELo0ZZfwi
4GNXYxl15HAmL2QPVpEXbxgW1X73FDadvo+d8TYEbKMw33gMtWDxj9GAX08zVrWlyFs1oxbD67TN
2+Cb6RnhEhI3bCYZ/zUo3Sjt+eqKfOapzTcFRI2FHkYRaPLo2KZMSE3gdIGDInjgX3zduU9tkayy
CDTO5BBhW96MjLl30AZr0p3yNdyME/GjAAW9hjxdGXGg+fFtCGnw7QQJl973O6u0Q3xOMfhGyRI1
6cK7U5voItufuER9UTZdsfIUpNsyhzlhtHi7Ex9lrlIcomXOdFInQjYo8m55NzK/WqncUFs/NbwL
2PyTVhKWOpbNR+VSydcVL1TbmrfvRG+svTQIt1YfG6++xwBWYR2qplOd+2+lj1Aj7kskWfOaw2ch
c0gZNNiJ6bFNIQWcWDGCCqWd3buo6dD45shtbQNcZvOa8UB+qssIDX1v3QL0dvugrYvneBhuLqK/
iGbOsVFPuB06AVuMD8Dr/BeabPXQvodufJ/QYSLXHd7DoEEMz5cx2YX+15f+KgqLiwIsshw8jnzb
Fi9+YJz1ocYFx7bKIgeMJkbLV3IC3dIMexTC4DMCuzhVUj4TfHHcJznDDN4ZieNtmOE5Z7nvg0dd
iNZ5ZmyazHBRxBaarv0oWw1LyIXLYcqw57m9y1QXKBJqWvBCvfYijRkDPMMBRBQt60DAzPCbp3AA
LaaqBnaqgIhtyewqe/Fdlu1P2BrxtkM3fO88umfZ9qvWhz4Rlob1nihcPSaD+rPOQStlz5YDSUmi
pfB8ao5o6WM+K5k6H42kNRDVxOFRBIX9WvqQCsu6/WgfGrTZjTMfoZHbpS+2rX4nkyZ8jHgCxRnl
TKST/sIuGkZ9HtybgtxYY7Jeh4pX7wr7NJSy2oc+tF1mlPq2kvSGWtXIPy1hCKmmzjWghHuf48NH
SnVEsoSxHgoYntqdr3yNcMxcLXVqkyV4PpKAotxaGF3r7aPIaV6EM8CRmz/ZWv8SKfEuvo1BQEQp
qyYMiI5WXiSUbeGBPyiBN4MMjZ/ypN5HH3DL5gwdhXDfePghtKoK12yFCyBR80LOpEVpMueUefCB
TBb1uVuyA5pwQLrMu9eg6vBl1O2uT7rnMlc66agMmgwW6kzzGIbouc6GRMeVXhJq1QS7SHTP9QC5
JCkZYgn7M0vtH8Y6iCdzypZx52vdq+tE/KmQTr23KPDA/C3HyonBgEyk5YgnZRkPbHDNTEFpDNap
cWt9epN8jZ3gvW0RmVKD2m2y1XMX3hXVq2SPu3Tr976hkR1dYhmaMrvTMO3cYW8SlGIiuFrYtZ+A
t46edXcZ5quGIgdS+wzvW8L8uE9W/OoOPSvKmNBqcv+Q4OJUFvotdcKr48ECTGzE3lB+9106V0Kp
UxEMmK7tkYa0EX9dSdZaGqT6TuasjqYsRYnFrNRJoU8j+4PRgO8IEqxXl4zEc2MdGaxy2VdoYBhZ
wbI3GiJ7V9Qbs7GfSodngZYdDN21F5UdEVrlAPmDVM+ecTCMbYx3iJ2v/JWl/dpX9qbwUj5Ia1bS
IWRfEA6+YIuDKMXWcKqAu7OEz1upj1nY/RTVvDibZudlT+oYVHPo8QyT0UpH1hc98Odov3iI9FDa
6x4ZF3MahQqejC5AhQ8RMbdKdLaTi6SViHm3Z7kwYCMfqeoHS/3k0TRT5/isUHwyS/gwZPU2iBgR
audSStL1TZ24VfaHyIb5MpqxhyPQnEUVCAA8mfpFwcRLRfJJg1iE5HvnjQOQBje+6iY4AmJHSqQn
ReLtHNEfJstfBn3RXgix2McSEXtWQzVzAH4kWbGrEn/am1I6W3fwbl2qVXdrYgzGk1NOlxQvDeC8
ZL6TEIwV6Saak0XcqngrJZQVn8izcsJ7LDvvsxuYuoULDM4zFQszMZgWo5aHoCBAPtT8pzzEuQJV
bwURPt0kQ7qfIvjZWukLpsz5ZdT7RzoQEI/P2SZAEWR1uzb86a9RiWdD1ee0RLtTDMNrH2KJ7q2f
NLZvgXYltP2NxBQpmmIdmR7cRUwtIBrykNlE29TOikf+EYNlufswh1Qtx7gmY9FKTgUyNFZO3HBR
hYcDY/VyjATv28n2hWO/J/MjjsS47jLZ9TEREfGzOQNZJng5Inx9KxJ0U8Q+75TBtOmhEv8k8zTe
Nf2EjSB6hGMDfKbF75py6Vg0rq5CQD8EHYslOWwHfXz38p6oOjQYq6bnT+b6l5Ont94YXwmWNFZB
r98rvjM3I1G9r98E2vYh6oJNTC7kRrdDLkPH3quJ5XIZ6iffwW8bRqsRkfmyb9CQ5eIF6LW/S7vg
FeQcqgEuVBt57iJrL/+DvfNYrlzJsuyv9A8gDdIBDJtXX2otJjCKIKQDcAiH+PpeHpllXVVmZd01
r0G+Ub7HCJIXcD9n7bUzNxwoR3KeiLaxLqK7gj216oFt/esygs1jrDDmitd0gFHEgeBJgFGVnf9M
KRECt/Ue3JD0GbR6diRa9oZRnieReQxTN3ee6CREpuL/KX3s1XQ8oKuKV54DgRg427YaBzpZrJY2
B09QhGCUEKxm5bnjTehGsE/EDlgtC66zQkUhz7jnvGm+nFw/9hHzTqrEDgLUpzUuniLpsN/0/a5V
EoDdihkDSu86sRuufZV6EcHa3Xupn/KZwCTkTnRf0z5uJyMkfXYmoQS01RQzl3ZM2yeP9SptPuST
v4VBAxruci5KRXxdj8Ea79g733Zx5RMmCWmtrzp8uuw3gpEEudVbx1qwAVtzztNmBjD6w9fiUgHc
xpcmcS7DuDosLuPNnCHyaFcPdVeBAUTD799iNW+hkdJrxGlgOjprrBoZEz0Ws3cYu9AsjJCgIOan
IhO/QtKKmkSvRd1nB1cWYBpVeMuobQebW297+IQLHoYXcZt+1LH/Z/A5X3DaO2b8B+gF+GiiKD/Z
7UA42BJkDRVB85I8hJ2bN6PHJMZWqIz6hL002/g5pXbEzlYwW0pnAqrBCLgvx7jGnmBQ8mrJSEIv
+WnEXH0RKQ7/Ag19ELjuPowuvSqFHA5qfkbheqOA/VodXQzcim74WV2VNrecVBeXhA7ODoQITdrD
ofXK69BTwwU/n9V7D/la+wwxiXGbXE0jf85W0LJUlncs7Yzbj+IRT1MQgkH/lCjOL2743nfNN8Wt
HjhS95Uvvywfmj3bWOAcSLN6ClGP8ppCV0SrOI+nCz/OKQ87gcX2vFF26dIzG6vns3DN9s/C61d1
KTVl+WKYaMl6emRC7WUgWbwFLuaE3xkHIQV19cET+sp8xx/qjVfAnVjwt7k1A5scYQnAIGfh/rbr
+5+KFkIH6AvZV+NhoEkulaGXleeRk9oqFkGu1HQ8jyMBxqZ+x7vjnWgch7q7k15FkWjY7/8OJBfh
shvs151qecml5lwQX1V2QiMbCDqN45wSvU5dz7jw2ZbfZFV3gj87Il267bp114btH9OwuG9bVezz
tQkQMTR3ULX8gkXm+RfdjUFmLnv9gW/aJT2x1LohAS08ZCBVyJaG8MhChrJPpp0j2VQvyZXMc9p0
XNrs8lyfWNo8wluJ7bToiYH6/Mwq/Dpohq9Qd9cs7R55sbOrIKbveXzaljgStG+QVyEUsV3XFr5p
abbC7XIIOftHzhA5EUnOiyke3uDMEVEyMnJsC1MXLt7tWlF4oVunOGtrGM811Ce3XXcbCErbHUcy
t2OYi06P5G3CPmkQN9QGwcdG7JLH6LBSrDeOIYBOXVCJXO3l0J9it/tTJaQVrXQmgTXTLh+kPyjn
jIGnOi4L/EkfT/GBSiFcWitZsFLRcKdIUzjVt2Vlt8hBxaZNqTHudUqRG+j5HKfn0A4B6ZKsRRtQ
amDNTmE9YcUe9nJnt9YLk2SaMBRIlB0sv0GNiUV/qoEru5Mddc5tyydZcuBRyZFixWhDUOs7N41y
jaBbLjctczF1c9Xf3rl6tKjELNQ2taOtcKoP1JKsj6mrc1rTW7eceNS2m9ii0a4qCAiAoyZ/u+4o
vROJvuHKnvJlg31kvDMxUQqrTi4p+aFjhYNrZixa0Pf/Y0H/UyMHWf5fYzFGUAjK/+ux2F3+Bw/Z
8B8HY//8l/45GIv/4TohM33PDQLe8q5HK/g/B2Nk+B1g4ZiEPXV9RpP+7/P9vvBdWoZCn2ixiPgz
/NtgzP+HTd4/Dm07Jknt+f5/ZzDm8GX+02QM6s+Lwr9ufWE0BMYA8O9y9YrO4wLnMuydYvfquRNN
oTOPYfY9EM5bUiR6W2VkRr5r74v8AKNdhH9w1i/pjF5ElZp7lz7WtabZBKLEiEhYT16WHT69Rvs9
FBf7Io+DtUfUM8ZjAjk4HVxcV2CVLBi00Z0kRnziGgUKkY0n10hRLNYjXC7mOytt2CcjThn9lp4a
69gZpcpk5CpM8cK9Y4QrDM/u1pKwimzF9WqkLGbuHxhNi4evBRGOZj9lPdltFRxnF6lLZfQufIJ9
/uriYUSJBSMc7KSRwSisMDmNjq6+8Yws5u8/xtl/Rbk1GUrr3uIGvoMnowylT/CQGPFMbRQ0pZHR
sBjpjZsmjaA/l+HBD9wnpfn+2DYbmgGjDUuCHxCz3bJEj1SL8shuQY1qGX/oWjA5MmIcULzvEFNO
aIw5Rp1DOv5NpeQORs44U9ve5VTbbfDj2fRN7ZQR8FDu+NQbJU8/3ac20ckTdyOHIOHcbeskPhvq
l6qHnl3h54jhR2L6cY3yJxHIf3zt/qYl8l+sQDN2IMMr0zCLOG5kRmmnr+B0XKN78aAxC0UYhkgX
NuemHHA89/E9FNDtiI0o7lmNTdfKSIp8CxdDGAxwjDwV7d5lzYaVCHSczFCxr3jYcbX1qCo2AqT6
nyokVPAxdiRQbaoqXXE1k0r31H2PzhHcih/VrDsibPXlXLLS72fBNwf3Ix95rqCB+0xUQ45tB8+f
FXtU499lzp/bKJwiI3OKAbkQF30MRvOk8T35i0tMsC9ufY3LdfTFll+UJ4kjCq2MHTJk/Vtsngg0
Um7qXRApK5MznY3rlTHccTrGz5et9W/juPxNjJQKLcZ+CG6SDlmVagOwYfxVgRFZiZ7pZ4LbShrJ
1ZAdQyO9gpbjriwRYXVGiYWCjt8UP712FSfYObqbjT6LWzGH9d8CCg9R4S4zmi3mrJ8pgSaCq8TF
4mfog3ZDWcB2MIou5kzTfswl+zTfO4RG5FWu87OWXGU6ml4wGNB7BW9wsjRH1BVev+kA2GIjB+uw
hHXYwvgcv5ZGH9bjEYOKbHdI3d+pTMwAvjgEd4PRjg09gVdNOwmSBywJ4ikpANcioysrpnnvMBlI
E1wWYaePYwCttnrOt9YOI6BOMBz+sSzcEsro0BojRot9TD7d6j/gM3xyPY7FLRa1wH1sSsqVcatp
HGujQ1Qa55oLyztF83NmZGw1VEfXvC9G0sa1/XcJhjtu4t9Jh+BzMkI3s8ObJlj70MjeSPi8jNjf
IkG6mhYkrBgDSkdBUK4wsrjIaOMiI5AbMMkFRimXGbkcUc0fR3WnwWjnWvxzK/Mr8uYuarbxBeoz
Y0lPvKXGWudmvPwHI7ID9OcjgdtOuV9gFGzcWKmgAM1PGgveXAemW274BpAFRzCqvBFnnggpr6cQ
HoG9N9/aZgmbJ839mM53IcY9r+Eo5nT3ALU+RMXWgAk+90ZkLcPb2HFa8DcdyRbO4ZfaKP0G3H4I
Ln586NlolB/TFB8HIwEcjQ6wxAvomBUiQj3gDyFQLM+0IjO3//JKltV+e9cGt525UzK7fEjj8qk3
AsKuh5SYAYy58cPjUD/JjBhjYWPUhQUOw4Ej16H3ClAZqzDRDC4Y7AavZBftydI90lxg4rz+er1k
LZpFo0r8wYEX7zMjUIRwOBITVYF1WxvBom9UiwvORdtmGTpiYYSE8E+OETOKzjeEZLILoJn9Vn7X
OBxXXI6xB1SRzQ9FhenAaERYvc+MnM9rWo1XOmPaSuqTLHdrNJFkmwbOozwfjEJyXb19EDc/tZFL
RiYj3eCbdNn0cL3zLxyjolw42fUmYwdl2O8WRXU5CaNlK+nI3pQvMkXIZc+8Ept6eguxXcZGe9kX
1kswVIQCoDimjgu4WzJu6rySWzBh7cBs4zkjb3Kn+LHm5viUIJTfYOOrNxmizovSYsXC/GPnmoVr
bFavFTvYRSzbJqZqwrWSH0yUXN84LzLadTY4MYAzzDK3YCTtmfUu2OZ1w753NItfYVbAzeg+gICf
MKBQylu2l71ZF6NCe2jYHzdmkZz3jA8idsujzXiOivCrnK1ziusRKTi/RbOvj46XE6wxS2rXrKtt
9tY9W+jLlk12xka7X4sYKO1FsenOzcrbMcvvwWzB2Ybjhb3J/EqeZSqgDtiY05v54JoVemmXt0la
IFg16/WcPbvNHylj756ZBfxqVvEWO/mG3fxYTLim63vfuRxHgQUPAQ2b/NE8DojdvdsDVsaGbb/N
1l+w/ccVCys8H8tAEXgO+ECF7KCTgQUg5EC2WQ1GMBmgwIYsQKdS4qgBNjBuuKm4iWAQCh63eYOb
WirxB2PiMa2tX5Lkt1g+wReUc0hD6z2Ga+C8dyJzcrUY4MHHP3yRT8FZGBgCj/9lDR0xaGqeq+xT
t8fQsBMwFBMsRUpPFk9afLcie4mj0afNxt94hwAGQxsYg9vYQ80wT9Jky5WtOy51IPZq4DhDf+/r
PHRkEev9ElvppV1at0JKvZ24CVKOycuMvfI3t1p5Ybf5vJdJd5sU83haam7kk4FJkpRVJtbbyGAm
Yhi+oEUATwyCgj9hvxooBS9IS3gOUMU2yMoCu1KNKEwHPVJZAtZCkechN6AL2wZFRy7hO/NLaGAY
5wHog5MHiAwnK02ejQ8/QF3FaAOUhueNC1kDKlFwoMwJ3ULdZNA3hcFwZMV9zYXMkQbRcQ2s0w9U
MUPvYNjdOMA8BupZhYQYVDQbGuAnexwN/hNOL2L48htrYQvKOcDlaMy47K7Nuq/ZLmg5NSiR6UJk
gM+SgGpMUFUCLpsh6+l4g0JiSLyvoJLGYa8oyqI6woGgwn6ouoU4MiBTaZAmjnhoV8OAKjmWjCRP
yztFkJ+mWVTGMFHOtDylCKMc5ymCmFoNOsWD9DWApfJT+SRgq1IYq9XAVmPGbw9ydgCszH+t+KoD
ZJYfiYcyD84sVwhTG3irgeKqobnSLGdWaQCvjp5sVpKoXg38lRaRvQnhwTy4sFLjNnWoC9EwspK0
m5s3RmSNcHkrJJ041sivQpoDm2G4fvOnB9Wpzx4WzTZQGmFA6ITSnF8h1qYw/iENfu4X3tXij4Rr
m3B39QmgW0Oyz4BvOVPm3qBwkV09Fc1qbxhdGm6ud71zYNg5w80V7YT9kMBsA17ngtkRZN1GcUM0
SJLURIMFjldUH/TGQT2B6angRPqZhxo0qKH46oDs3oET8PNgGL8g0NtWuQf28GwowAA9wwP2Kriy
umQjQoDKeDgmhhxcaRJNVv+3Q4GyghZ2IIZWuXyWJZ6knqbdXQaGqA2PGCzlssv49JlDdg46VIEu
5gF3IQHMuPTPojPZUSDHwHW+HZkjOOP3Zvy1JRCZTxaccqzndTS1mqt8CfgJTWty3bhlcCwVT6ce
tLIHsYx8tO0St2UHfIlikHie4TFjwMwFQBOw/FBScwANTRZt3oSAnPSJ856r4oA31qsE9XRBPkGl
mTMmzGbHTTrXtL4Dh7ISHPjEMuQz3CgKFMZ41F+3himlmM4DQwKqxkm4kcN0ExgCtR7lC0OnDBEM
zwpKtRtg1RloNQBejQ3F2hqeVQG2+gCuCtC1NcRrNiJjtYFgG2BY11Cx6fReGkpWgst27On5wXnc
07CPANRSK0C+wzC2jqFtC8PdCmhBw+EqQ+RaHE9mEN0GVFcaZldzl/ErDjWhZKNhuF4qqGAFDOub
A/0KQ/+2hgPOhu6+6IdfnDISQ2rzoQ0zTA/gwKWv3/fgxA1YcWT4YiA1BFSGORbAx8JQyGPmvYyc
EK0a9ZLBlH0DLMeQy7OSx5UlFBInsqbLrzSIsw3rPME8CyeidIEBdh1n5SFgTB4YQDqClK4hptkt
rdeY2ZZ96NEHYP4y0NXqbxbUANeeQa8bA2F3fD8iqGyKycsz+X8q3OuQmS28tx3cG6lCCXalnf48
s5W8EPnzIAoj1+d9HJ6mwb+n1QYzDh0bvm2EStO90zjbMgrR4tFURJMOGm4+ARNLahbqfO2kPUFF
kPZ7p1mUh48MZgqY+zd2L8z2h3Phyi/XC29U272ZzAaeppuOS4JIr60YFYgrN0r/2G37njGrT8fy
Bc2O3nRZTwS1BxVUaDOWercuSGH1ypfoJ4eqqngXjf0uqZfv3uY3JZ0FWUnIZ8IbvxUFT+Y3jBna
1m/7I07BX9sNZ57e6CMm661Z4QRanBYrfwUajdiioQavUUnxfp91xGen+jVaPpH8qrVd9wRGuZ66
r4nokCEGHzO1MY0zHOgB+E2b4ouI4NsyRU9uv5w07jB7AM6fA75kiAWWay+gEdHOlt3dpqXhiy1k
CZmIvn8mK06V/Fz692E5vDE8eCNy5xUhA5gx38fJcr/6VL8teLZMAozVJ2qDMu0JquKgWkov2iFW
vSmBd4V2wZwKUo8eTXbR+LWK+TqOMfSaViBVHtm68vnruzfCo/c50VTmlDyBXfQpY/j29+tgbX/z
TNecg3CVnB0PViW/pq6+5R2wrSqyBYgvmpGSGwrrfpHpGmEqN2++u9hT0Rt9kZL6Z5caAMlO6GGf
OvGVywa8jHIq6ch1aT+6SUPecGF9ZgA/UyKQ/xaB/CpHul0jcQT6RLsPiHABZ0XorR9fxtoSV1Fx
8EjdFVzDd/XMEXmu18u4R1DbUh5VSwvbUJXRp4cohBKxLD8oDoPZou5WBRXrzCVi/ZS/bRkyOKqs
yxCJ1qtVkSZv/YQUtmZJ6ANeddKDgXB5ifJ2ssb0c0Jeg9qXSr+WOC1qPEuflEfCwOPBpSqb4gmd
7HtmKmG8VB95lt+6I2+Ehau59gAZ+VYS3SbPhSvmriBzsesVJ5/F66+tATjBar59fj67IOK1GQUE
z+XyMyW0NbeSqd1y762vWTgUt4pbb3ZM3Q5Ld4C3m/0q1ehBvWA/x+iLYcvrtD5Jz1bMFezHKpTL
3pq817yEWeO4P5My3bD5sljRmQ/YOL12Vv9uVcgXvdWDdODZGkx0OaW4/0rtzHCx57bP9xNW9D2v
NeQWwvvpVz5GuM7vKZk+4pvPuQ/G61YbU0ewchfSMQRs1XL+pr0OUXbNqH+081ft5ZhZKn0M3Jx8
d8HgKKl4bNKwkd9Fuc+qHGfwMEsGUygYh5CRN98rva0VngidMO5fcVpvot4ZOZgnn7xyNMW7ZOB8
0i883MQDjmNrL/1Q7nXb3LCcXR/cJr/rpL0lv1XQ9j09cjXmG8HiW4/tYyvCfbOM7/lgkmVT/gJm
M6AXuJ5RJ8pufkwb3v1CJY924PLhdz/zWSaXZUBnJJuCPqt3S4LhZnzTjn1qLBpcK85aOzxrNpaJ
hUdB3pdXDZUq5M7LgiIZ+FlcIKw+1PJHJc7WdgvvamTpGczdhxMvZubI/1FicbvQeO7rLu8vcWih
t6fihtLpmoeAXRMkqhLMyeYffItRAyIbTJdkPYySFFbE2dUtsx/kx9XBz1k0jW6MzYCbXO4Qia/x
V+IguAAyoEAt6I5r2z9O7Gg3Hd6DC1vXr6pzybcya63F8olZVJAKuUukmrCdEfFfmOHoRj1VMvma
2ozJHA/s0gHnmkrNlbhHg8MwgxQdQHI/6IVhxQikNVe8vkcmgo57kAo8aVTQTkTs97PkXtj3GPXT
elv4ACS6Uo8Y+uhUlwlVcvzyTKtXntpB37ij85qGiruAVF/FvHHq8cuLUcakgUUX2vS5CMFQAWGB
NT2nYDu03kz0ddkHt9n6AX8bb2SxKhSFJ/wh1om2aL/JjnPbf8mGHJ8AyfRCHqmwUIeR8yEb6RAI
a6w/m6k/jDYPUWeJWaitJWCCDD6SiSmNPUxY1HzSwAURmtr+RaZauTdpVF5iAMRTnvFt8vLiPfU5
6xV+8ccrJ1ZbkN05sp6Lxg9Qilrrw8IHY2vN7eXcyUu2D08lOCN8D80vtFfni1XdVG50FyDOuqQl
7dKTf1bPopIGTG1soYEkR+OufSX3jMNvkYep1YdlUtBqaUoCxJ+ey5pDk22kn3THPcDworGhhTrp
52jTRNN8ppyPZ+TyXFr5nwUjdp64pz4bnFO3QnRw+hu97lplln0OepCszkJJpRaUCdQa0tuAxAym
jo+bkCv+uIlmd28Mr6Ioqk9V1myDzL9CwwkM5xB/DvN6L8Puq6bwcEtgzN7CS1irY20t4NTIxgtm
ulqzzh55LRc7yjsu5AKQ4hPyyzB0yq58wGp1rSLotZWWQSv2nibYYRpOcRYt4kuUxs4aLs+cjOpj
H3ZPfaa6/ZBGsIRRdFa+97Gq6nU26hrPI3UKPLwZ/bK7ifjY+y3YroOrxfMZKzH+V6wf6h3rTms7
JeGwj/L+RUCvbwVkB+/zTTEUl0kKgUaxWyO6kHGS9Yg5/yJsUNcKZ2AI03M5zNn3joJ33inkUzfy
GC1Rr/2VyvS9jA5Ifa+DIbjPmugulu1plkwyQsLuFyD8rHMjizebX9JQkNQMLrVuvxRuDNR8NKRM
vF2XbmMNHJPhdvhwk+rW0XyUFv9uiSmSWySP0pi7b2KEtbQ17pIgjbbIogI6Dmd4mBV+FDh1wVpA
FFqG8M3WTI2eYplTzuS2cBTh0xgy/osRIEC/ePcQrD13dPhM5FKyEbsmSMoHU9w1BQMKe7w6wHpU
omHOwIARn7LeGvalQ//UWH1wA2sY0LrvaeDJc8xsAE5McdZbHCqzGAv0MG4napMuWw4zx0E317EI
+Wb6Ia11+M6wRCh+kaaIX5fyFNUWg+FW50zyyXb2WHDanv9TB0Q04CCgVAm3HheYbGZAH40pj/aG
/1IY8j1IAx7bqxM8WGP9E3e8raL5phZ02kUMvBn+w4gVK+OmAXViUs3HmAXFxkfzs+39Vxj5iSvL
WF5jPQEeYJwLXI6xZmAiKwfBFUfQKxUHNTG4FZVzZJ/0tBwKQKDdmGdqE0ULDzI51tclPKTyFsX/
m7xYZ9vpFgMFtw8Z0I+SvzIwvGDxSLDFaj4jlGytuI9TP7kXlXdJq9R6Lcroqp8pW7FR+4qAkH1S
q186DdYN0seU9/AqL2VoZgDolQT2q3S0YeU1Y+I4pn2gh+4g2L5eBmnyYLvYAZ2Ev9Ci+MxMtNtO
UUKfaeDwKm5x/3Qxr2M7RALIzyxmvbLG5XiaFt4RGfIZmsZ40K815Wryi2LdeAdViSOmsPuHCDOx
tJL4sWqLZ9kjMlkIRwcEqBenoDBMlqR5tBtdjQkXZt77mznoniwvvHREKpjmsnTB8xceG0rH+L2J
zsvYQwqmRCmL5r5VmdhaNRnsdHA/hFt5m+IhGi1rz2Eh2GtWP50Wf0aww+08cyPIpH8XLRFVMF5z
anmpdh63pjaMu8u1lRfewHHSSYP5lOflQS/LHxwIFRo6fmu5gltWP1/F9XIpa0fslF52foeVSgNk
7wj7kFaq1HnRzk3ct2pfaprMlIDciFYuTzKECCCIw7zuJIssoPtyYVuFk4Asvjqng/cwZoo8ZhuU
e4nPbxOgBIPzZmgtd6L2mAP4VFGVc5mQoJuPvp6+7FFStNU2DQpJcYurh5Mbso2tnJ0tbSXperXS
DrGW0ttzoNzM3cDnXBTecX2uamaTgT8/JvQTkg39IgAob7Xobrrye66mOxwf+qoVuFekv54hwugj
jLCh5P6MH3AZSf+GsJRp9lbQ3slt731qwCyGkh3YULeIQVzxy3YzYMec3frBnBzEwOgn7pxnq4iv
y0JeO9xEj85kW9vBju5Tq73Oi7y79CWSocp2XvRE4HIpaQQb9J8x7+We3SAZg5m/VP+eBQlQkBdP
O9191GXHMUVi5Bb8CpPDnjbUB3PE8CNj46L3ckXJ7MfvNjGGHQjwUx/hiq2HWVyUNSdq03/MbfbK
5TJ8nJiwtE3EKj0NmqP0kI+CR14tMZfz6icbIP2zFpVPRLupj39Vpw45E2AwT8D4Dkt648vqD3mV
cBPE44cFv84kyiHlZsXoGdInWMCawUflbzEKtRwcdopjs0sWPhDBPp3qW+zO4YUT9gTp8kPvJtEZ
FIkIbqouF3/YD5m55lsZvx6eu0GyGZ695oEh1UU4HMrQKh7swvmIS80eZFUoW0sbJx+8sO3hJJWq
QER3DiPh7b35t0K1vXXHRzvtdr7i13lWDIxL20vvS/y96UohXbEccNhc2TUTYge2aAuckOxl/0Al
8oI2J2fDlYhzQZfo3lbc5kanPqJIZ9DVCWS2KW1sgJyetNFReMwZurDYiVHqq8jGPTELSjAK27oO
Fy5HKKdHa79IS+5ci8JnTLfw7Mhi0HBMqyYv6UjivUOzi5eFXA6sPZw24+iWUuBzXg2X/L7x49Fr
tQ/PGAH6S2VaUwrTn/I/qbT/H/yG55YgqfVf4zdPncF46sb63zTc/q///ZOn/4HE+de//6+ImvsP
KtRcLyYdhs7FcD3/SqjZ//DCMPZth38a4ub/cjjhPwimuaz3SYqwfzB/mH/jcAJ6NjwGrrYwkXf4
3f8Wh+O6/4nDselmpNUicEMnsGNhC/4U/57D6bsZZbmDVWakUdwvhdkzIYCi0fIFFabFBYQsbL+c
44InUzmyBSUGw8du16Y0UcS+/5zk1cPYA07IoL9uU8g+oAhb+OeC4izwuOYwpP4fjzI3OgJ5U7DQ
AUvY4sGnbdanFKgAsD+EJG4ZBeniwV++VyrWhEUBQAlWgReK4iBFAU9JRj/on9oweuvq9XOKmECH
I5/OeNqnusQ7wPBp0EFwngvnGmPaF1O36JCkfNDtVVz5yyFXyZ9cAmgwHuEfbaNPsaLQgHBofmiG
5ruUa7NLhfUbufOzwb2jisdaUTwkqrv2KjT6HmeFMmJhAZdo78QMNb2S5y7i4rLNOaRECdt92t9e
JGoQViLVwdLehttCdGLVf1MjUefdfSd8nnnaq6/baL2n2fp7rm3oijC9qiO9W7rsAd9gc0FdI5IB
b/nsNH5AkNo/81tXTXxhZyUAC3rPuRGqZvK+o2lYd9giOeez7J+CjKro1impyS12VsHzNOzYkggl
Plhm4ztfDk5ScxzJfkp/flalOk8xU6kuowiCBrALbx4cqo8WiPPmfkqa19699Ud7PJd0rnYubr7w
l//dCfoxc5txceqLG9m0HXiI9xm7Y36axXjnLd16UVvUxQURnQ95fLZ51JUFJuuRiWLfwI5KhrjD
0HyEXuEdMD6fIms2Jzlx7fAx2Xp2gnyMZBz+hER/elHyCEVPC/UBr/+PZggWehzAqh40dQotllzs
XwOATZ7kqCIK5dSMh9mL1xiquOTBi6xieZRmPUGOZTfadLBGbNpRBFB+rrgExf2OwybXCc/2T3bi
dgDhldoXp0VrufMgR1ANMBRIKk4mYq7fZUunych5aq1rygH3wlMYKxohr/kVQX+7wgQQucS5jJAQ
qdH6TUGqC9If3Ym+gvSmXtZN1vBq1Mmm9tXJ6higbftASk5G72WXH93IvvVXKiHBijcFpkwv3Nvw
f1t3KT+ToXgPwNz23uiP0OnALFkf/2iWeKLsdjwA3jTMFJ5CJZlTs1QTCTF/a6V1NmLC3/AvLGaY
ji+WA6S9+1eKk5tH52Ihc20sZHph6KJ1gVOauVwrLLQNFV0pIXgIMRBScN3kboXX7wbRUPUxdNPF
ILjZchJ6Vi3/V+aEzM6oT0grjK82TVje4u9ZYXHcSF+GfDZ6BGZplgJgFZKsaxyrq8x1eyz4g3MI
OERuBkgskATLveRb16EqZKsxtANLzxCXXHWVO0yiyCvcrXXDf7YksqjCXTg051UB9EeEOFK+E8N6
DEidji5Fhf5SvXcR20nyRmKw1DkK7Osp4qqaWxYDEFSy28KKX8LGHvc87amAcfgcJJq/4VgIvsLC
BGLKBL26EQxBolF3A1qByY8eJ+yAsu+1BJONez5aU+scLJqf/dDQFnn74lX0d6FYOa5DwS27RPLo
lOjTK75G4XDSKbulPfZWe0tvU3tdV8lLdCYTkwAU6rnSu1blnwl3HXKr/QPAQnWXuu/9CuyWOk18
VpEmAWC55RGB050ooL0aVhpoc70Gli7f+xIVfzJEaMYn5t8sry49/J8b+2Bxit5pLAyXNV0VRbq0
jzSI3HSD9k6KSMTGdkH7I/Nh0VPy3rQvgTPSrzhhbMl1kLGA9CkrrVDRLcZoMiCxq5lPYmtiF9h+
0t+6Y/j+ajB+hb6Un4erd/Oyb5fwVjhtzvQNzjogE7oIhhvT7K2syQDbMknOeKbVFfKB3X4tjktS
4ztpESISQ8aAMG/KMf/6u6W02L7sQoWvN81vaZwgy7pqyj4W9IlKa86jVbJzVj7SUUQzwxwjgrXL
Yl/o9o3uj6+qdW7DhMFYmsy0sw4/XCinbR3SJ6tZ19WkDLfQKghsGbPwwXe/8B1k20xDQrKlKOZc
nzz4bsv/1cRzcakF3k1INVrBy65r64iRHeZbtK23C2t0t2X/WY2XzXwrG52cmVx1IQs75UDl4aGy
43uVILAr++ozdeEDgl5h+RkWzvXrs6uRry6KFY1fUZju6vE18pk0iwkapGEPQN4O1knw3WZ0gHbE
TbhgWl7/QtnxSWo8IoSJ6gNPdOemzu3nJFKQDvbi7TB8MHloh5tqqPmN8esaPmkfYW+gKlRY0Bvs
7hhQTD3VQwp5cFocOxaUzMkDeaKwesnxGSdSqkOU2NGG3IDAgH6h0l+rn+brZLElfFCotmpyu73X
Zj6UUbSX1coBPmbNX8DZrNu1c2kFxlLC/cwtH3k4vHuuext64i0I0hds+O0tjZGQgwb5Z2LkMHI9
ifnexgVnWwmJ67H88qwg3/R/e2dpUclSEdwX+lOnOQOvpvuEWqEUhotmtjLPbXP9XTOJRv/I3Mkb
a3ZvzvqUm0xrEeesSuoHuUDbdYKOlALrysTLwacu62LOO/cIwfHCNG31vPZYzMmtsdFtBcle3jtE
FUQ98mMEdNkWaNp2hf/jaRJVS9km22wdLgGZ5BZD77LpA/RvXECzw5haf4IusvdZ4tw0EXPK1KI3
ou2OErU9vR0v/LUvfdee920heO01xMsTfljQB1PdsedXxJYnyU7Ocd7FOAV7tm8bd/V4lSqb1w4u
cjuZmTMV0DI2DybCc6zO4b7YlCqp0LQyFEvnAcwIMdpQFF8WPPKutfKrOYk/x96drxfYqQLr7lmV
/ZXUozr0FVOR9TPIlbWPBIOqWn1HYfeq6/6xxG62c6CfEIUQ7x8n27/rKoNYkMyUHXMwv6BleBk+
ppitUVSBJjGpGhc4DY9nEJm5/A7RLgEKLpabIZX1TscL3pGFcVSWSOemAJi8yBXOOl4Eyqp3sxfc
OeV06S1u9YT/tdkjE6cvIvrsXWCKPuIQMnA9zkyhFuuUTm74FXv06zLcDIm0znNLerWsc4oJKvfc
IATn8JctRxveizcxXSgRXk4qk3k5BlG7Qsqu20LO5ZVVI+gbCtt95p7vVG17ipbwR8OR2tOsd0kr
j1Y30hRjE7KbECT+H/bObEluI22yTwQZIhAIALe5r7WzWKwbWBVZxL7vePo5YKvHKEpDzX//t5na
JC6VmUgsEZ+7Hz8MZgEYKG8vPd1FU6132Ng/t7gtMT9mYJS97trHA/jdysCl8yxV0Ww8y7wf7BQP
wPLsAntZOvW0CQtWPdKpngmk6U0dQXzqqxYXrkuDDomngZap8EUkLMbi4jRN+bFVmFeCMN3KJH5A
LYJNg81xF1ooyb7BGWmgMGZmWt4Y0zFqsI+oIj3iwT4YLgE+eELFtmPVgLPRvdAd5h7g5trLhUBz
EXcDxTneePcqyPe0s8n9YMSvef+gU3/4ysqfVRcW8R52cOCR//WRDFHg8SGYP6p+sMHR31pd6yzw
yLGlyXZM46+pmZGLEYY4eLg9h8HUcIOXqa0O75U1BpdO3gyZF+3mHFdq61sAn7LmxADZW3VDLzdk
od/8vLHZw3gpDzRMsOS1MafV97UMKADSoJeNryH+5J4wF94Os0G+D8d242jFALj/XFZ1vHdwB+HX
gTjeMOgQVU8OvqofJ0+muwjpI6o9uVEeHfOGtZwsrj7pQcqDnXrNGR3GUKznh3ygGZeCohXf1LTO
TNYYjk/oNW6fprw39yRDDsoyqdP1GLSMnA6IaYd6HglB2tR2hzXdcmacHKEG23P0rbUn58CDZa8q
Vnuh7EuwllxLIjGRvtv26DtJt5libgXFrG+GVmyLiMnnGJ/7/BT7js9lHwYbPVeYtAP6QRhR8py3
dmNOiKtVxDEDLE1xEi3ouZDZMDpnnqQH2naW6thvZug9mIUmfFTIZpPUAznNitjpAEsINvfGYflK
J9LewnCxd+Lm5BqOjSHGXVEfcqFnawFW1e1jay+s+9yy2be2r7jPjAdytdeoI9znvOdZw5CMKNOq
xZe+6pZsgN92hORre6/SYLHT1tS7IxkgmWwyQlTo5IQHMtuvgbsJCSAEf8qY0//R5GayT4yzbmP/
lFiRB5mz2uT2yD1wAZvqmSJCTRBwFOwJab7bYlYgOZeDgKfrUWX9fuArxrHkET5ww53uSAz2LsCB
IoIACQ49Xbjo8UJIx8d1T8wCZjoxihqIejRb1wCoeoWuGMUMghfaerdw16OyOuEOA8BSw2SPgLO3
izPHWXjteiG3c9IUaw3MnQZK8Gvg3f2F894bEN9x4CPh8oxhf7bUkC9k+DHH0WeUd/HCjG9+0OMr
cAn6SVLlnAKXr0yQre4wp+xacZ42FfANgJcA6Ssgbw2y4jqeFl2hKVxqYZOvkCvWUdO75z4DDcvC
9pSrdr/8Q8PbN7A8iDotu10XS0FjyrtiQiOl13ZBKuL27d9psXbPycLU557Kh/F4lwtvvwO8PywE
/nlh8dcDjTsByHva6oZt0TT4TvAjRiD8XS+9Ugrd3TlAI2GJ2WQ5NKvdGPS/s3QARK7/BXd/yCOO
ObXy8d9VWUfBPFwMrMfbCe1y5enmfQhtdAJ6BuqlcSCZztLmfB2b+ljQOAHAbHzrJriQdBUIC1Es
tMsNKOny1Gf6g4DiGmJ6+lCwB2Lv65LI8MTar02oAwNrAISFfGNOu0mX1Jx0R+LKfGWd9cHhW3LL
mjJnQrI0YJhMNFpza5beqzfSHJHCmsFxgkVFg4/PoulxxBK6UB2w4i89DvJHowPKJTtZDHARvAJB
7YMym72eFvODFwW7aemG0KwVxqUtIpPEEdXSIFFSJSGplAiXbgmCXsWWpdshBwOKEkSzAEUUUc1l
1Nn6JfvRUUFZhcdFu0XNrbGuk7AipLZi99Ez0u9OlUSVpdtsjdbJoNbEqFAvJZBLN0a9tGRYDboC
GjTdlRs3R73VsrtZHI+gPs5doF6TpXFj8DdDFT8ZcKiNGNDHvHRzoH8Qxveyz5o2dFxB6V3D44A2
JLBfIMHKEboRmICHUQ2LmwN9m2kGzZo5NqBl7QiH1AeUQEkRNl30gy942+7dHNqfqW8qgqZJ3b/4
cAqrpXfEzz6GoBKbYsTyynBqDXT+5C9dJSB/WFYPE1dZRTpM0WgyU22C2/DNXbpOsmCAqRQO1yBB
7qRAjH5TBjmCipRh6Ur5weAPx+NgFJ9cJv7l0qrSt3jhKOlKl74Vq/NedQSxUpJ9Cw7WcjKQUXMy
+6C76UE5+LJE8hazgeiS5GRzU+3KbIkkTG8x0Jled69DK5+teDoDr1x652nLE1tId17kHCSwVn+p
kqnS6SYThGRw7t/xZX2HefBsh48GTjlR+/Th2qa87RzKfXK8PdhhdgaM/MyxmoMghJPM3FzqbD7F
ejqQV2ZqBYKzLU/MwKatC86xQpluW+OG4ehrWobYHcpPQeg/kwPp93WV3iuzxndYpI/Kcm6LIA52
FJjkuFc5LOUFyB4WNQN0C1w3hLaZqJ8douvRPclDOJtOKcOPeHyce7Xtyucc09RcXebF13A/Ikkg
sOLdnSuM8rXdPTbWMbLYgEBPn/834/r/l3HVrvPbIftdF6R/bbCW//krf87V3T8gC5BJdYQJzc2y
+WF/DtbVH+ReaY+GI4OV0/HIlv4X/Sb/kBJSpWmbmmGY41Fu/edk3fL+4E+a/ONoyVDRtP4nk/Wl
Fvrn2mgBRZZ5v8dbU3DozGXs/lO8lcXPpNsKHo6s6X0Oyr3oqo/arW6rEBfET9rDP7RULyP6v7wW
H0XjzTY9Xglm3VLL/tNrhQwNGVB3LgalgAdU/GUeCszYPPQJ2O5VxtTd1NXT719UUBD+D6/KehER
gjIEc/n9n141oOXLa4MKEoSmuDW02Gex8PftkNq2+KvVdScbORrA7tErx0udH6gw+jxU1kvtlR6u
frv7l7JuYf7jOyI5DbEEacQh2PzzOyppUswi3fB8Yxmi52lnSu/AU4helhgtWmfNLXVOxHV6+S2n
HuVfDsjfWH8ceqVIWnNGak6y5ZT46YAUvlQ9YQJ3lSSds8nwPzNbOc1zdiLeREtqM1/R9r7rISYQ
Yx2wotjX3rS///5t/O1k4O5IRsgRFl8LGEOuip/fhefJpMu6lFmZY1PsXKTfujEZMcWeKSoOGXaZ
U5H+20e3F0Xqr2cDZSCSV1bLhUc+fDk4P334RA4yTEtutX3tPsSeztZDXZE/pXd2a5dRtvNrNjDZ
uu3OhoI6Nzhhz8i0XIuCrbWruqfK9nCSSvtZqwagQtousNfEBNWMOpMT36adazhQkMf6FStA6+0U
NA0VesmpEsnWlWWIyzNvlmzZOV5ioc0EE87w2V6GEKY7KGHrwqOhIGT6pjuaVA2el+s2wWuY6PPk
Uug+WfMhrVhOQtumQUG6B6MdnoUdYuIxrrlk0EADPDSigeFKONgVmfOa5V74RpsK1d6erSC6Wo/c
tW4GzeRNTIaz6/ud5VZMe1mh9srYxk047iy7OlUYmzcpFKCt0bk3IyPGyyCYFqmcRM4ygtyFRXUm
IE0GqNDfoaNgcpprZ0dNXkQ3p3fJ7OoRfyQUp6Hw9nn1WVbJtQTkfx5T+CZiIOAgUMLIfi7ZUWkB
17C4A1E99WrPuC0Tul9XRQ1OZDaNBzGm7hq77mcK1uZrITo6pao3x8XMgp2nuvHz4jxF9msTFCG7
iam+05XAGOKuQneKzoOMMW9OBeQ0oW4DGpj3UfitN9zxLH22QQPL6Ej4wU4nKW2GaAl124031UDV
jWXmJ+XG970crn65TFUMwzo1wj/VFXKj53dfGXR5LEmgvMPEOGs8OZxFG3twXkevS06lNN6Qn74D
PSeaq5iaLVWYvQ9IXLFLgK9LVTrlAh5doaWyiOHgpuILwmbPFHrQaqmunneii/duHLlH100fHRWr
nd8xZa90uEGT3NGgtLZFW29FSBNLU/ZAubVYEVYEatZmGy9T+X6OONlCkX42LNZ0JMSwgcCUWcuC
D4+RrVk5sp3vQVLG67AygPZNFm3PmA2R9JR7zErm/gFzGYaFiAJhySaN8/Ri4lEg04AXfKSxxPNu
PCC/bjs+1EtuZoCR4rS+sxs8y+NgSz5Mz2QCs+MHu9vyotQdl9nKKhz7zqnbG12G5dmuhuS2cbZW
LDyGXBKLoE9NdCdtdu3NHZKMd+xz8ytUoLOpiRCUFM8f+tkFlq5Z85m0d5QB/aI6LO6UbYM019RG
1A2dsmn4JW3mluk1OKlwKbkLmKyw6ayvYmZ8KgJd7VWbRHDeKVkq6+pOxfSt28wVM+gn+wZEL8fF
BQVTywlbSVtsXBnCl25vYEv6pz6QTAb89jKO5NYdUuGHLL4xylreYepdY2NP957MnkLZ8mCojEso
eKtZR8fHFFBzkEfFgXAbc552QfvEdn6snag9YCrWIFOGhygssnt6WuG5BxQFuZBCWxNWIfiqZN1U
srsW4572xurO9hWHLnwnSNTunapoMb/7VPZR1njgFmitCloB1rHCl55Jezs58uipxj5bzheo+MAb
pmXiSODmnRKfCD8Zd8Z2MNtNOd469NSDIi/abROTRoYqytw7DfUuiTA7jwMFWaEr16moHjrHpAIk
JIE3CDKRScEHGSI2MjovO+A8yd00MmCyHSJUddBeBUy2PX5L9lfY5wODgE/hLblX98D265XcTUUt
2q5h574ryuk6cwTPU/FJMCvAmEPqfXDLF0s4r4jz3bGlwIwpBjfWWnJpBAclSAhlCfyFH1kLOVr0
QuBL3QZ9TvSXMm0X5sEWz+ALPV9vopipqC4COvKgo4GmNowtCgSSF7MLwTqcqMOaIS/1zb1Ozuxr
rvnEUbQFXcF1SZxUUnSd2n1zyjz/eeb72xb10h7Z8OCYSTceMPkCkmN+tHwC2yY6goCH/8wZqF70
CNM7NeGVMCgPrpW8FE4N3zb4Qq8tYqJEqiBy1a5H5tNgQBWDYh++WYjRrh7UvrKMQ2dY6pr11MeK
UN8mpnOup8zj1IeNUIX+zeTMXEDxeJOMYXAecOJRO0BjiRGXV0aht8GYIfyg0lgzt/kAVZ60l9cc
LZqt8SzsTBoBb4uC64QhweeuwzfWNVA8hMMyh5oM+wx7s2NmfYrjCY5D6+2t0rlfeltHP3hXIhpv
adRzvJ5LLup4SrbIT7Hus2tgyCd+uTsRbY9W9cgTbsrL4VIKtoojJcg2HCAnoNuga7cGj0r26iMP
2CHcj3JluzWxRAenCF43iEcZT/+pyF50fOThDagkhG+mhgK+eN/sB1fCAu3Hq9no/6wUyqWYRur+
OpqaV18wbD9+hqu+BPUYbUp8EjwXLEhuo2B5pTlL/BiGhQV4xIIne9ek29g2oUCU/lORSCrnhKKN
isWEUxE7gJSEr6uEd2E6Hyrh3qKWLuQp5/zADfows6anCyMixmHiXMxGMgCO+5ayqd4Z0u0ILhnQ
KfIZ44FrbgrUjEgOLgXMM2N3AvgeJ7eXLVm2mPYj340Pmu7nAAoYfYh73VXnTJbDuZy4nXS0mUa9
ZJddD9NhNok1lvVEt4t+cF0d79lDnEQ168PcIFvIpo121nQ17JRBa0cRm1GaFO5l3r7uOmPLt6sf
bRzNWzNxDynRNFogWGxQxY0OZFXVCnwcznSTOkIANIYeWhoy9Anl5jGjFxttH7NNTnVRW/sT2Ie3
Lkt93DGAtFrbv4w2VL4qrt8h1xAjsKEll8wPQ5K3h74Jb1hm9udOM/52inITx4KuZySy/VgbL43K
vmXpOALo6p4DP0MdDoGKDLZ8j2l54CtDiEzMuAVXR+o10faRrjC62dpsllt3yqZ9pe1LjHMPoAmV
0110jZv5a5eSJDbIj+K2GzcTWW4ymFgf+6S4MScsm1PwNiKyoVoXnNtUyhttuppKj8ZHsTSGGmzO
Zi+4DTrno6k07tN57xfDhFM73Ac5heYk7owgP9VTd+va/hezQZqyI/vDbDDHJKjbaV9e2hyEZmi4
w95DhljxcL03eUZjkWLKjAUa97L94adTdevgQ3B74a76ZXQvQawEyjt4HX+/HLFLetOqA6U+wGex
R7ToEQdw2i0ZqLY6RoC6IYUlR8F9IPDozGgdKKsjfNcWNGtQkssxWBTrZnopjpbQPDBjoDq5A1GG
lYR48Ob2C6fMp6IdBs5zOn375qYIcuqFop7AH4TLdZNk3aaA7DgHyZuikivMxAel1e/Qey65eVs2
X8kQfofv3RG5C0cK00G6hFF+LNyFQT5uQo8O840Cvwx5MUm2BIZetQ+uJ0529k0eczNPmjOZwH0E
+66g1nXHlHWXgFJSsCyLwSNRJyntEM0NIuUb0JFLkzZM/8jl7RWc3S1uR0w6dXsoCiAZHWAMVsDD
SHazrXbE3/yVG2K3bTxsYvIJ9ruiSwi5QJBKduZ8uPUmcpDqYOKyqYUJ8RnKpFG2+Chre2ek2dm0
xp1ni9eGDJDu/YOKQbRQoYCzWjOU9DAQ1G3xABJqXJNqZ3HoTbcOzbQAFUM6cY1+PxrC35NkOVSV
D/Dc5hqxPpYHD2ClZG34DKWkOqS8d6XNdxADuyghZ6O7Hv99H1ob7zSqxWfjqBw/HB8bb9YDD+WH
shqfVQG8MZTNuzNMDXcvvZq/uJaN7TaDCTV6IIsZoaodi8q7kLTiojQv7Ys095U2w4GoTh8MekqI
MtXw4roNeZ0XBuC7tog+6sFQfLGkuzOXKEKecdPK7eqONEvCEhj7jZjra1pxEMfuQLsSl0wman7r
bI5IslN/JRu3DWwIV2GBs4b0tgnuijXqus/wg8RTfe0XlnWYjYwD/IIgKHC9lXaHt5xNGhAmNRPU
ApOD/w3Ne+4ArZbDJwpQ2augq9ewoRllw8sxXf9W4lwrAvWQFMBgcfnbDLC5QBIm1n0/sRhPZjJE
z2VZPgdu52+gR+crQsQMgtttO1rDWoRcv6OUd2Pgn0uanykU9nciIbm5DBf9ZJMpkpbQlp97CFmb
nPotI0dOa7oZHGcbz2snDF7bmRyFFOOFyNiuA9jvOvjbhXOX0Et1QOPcTVXVnqvceBmmYN64VgcA
IcPWi7wYmObRHah+iieKPxpwKaPn7KOBvc8EcSkyxN71KmxvI7W/YYElx3O/pTO1czTMAEQg4p1b
OIkspz6N6K2MXl21YW9Vr2MYjGHcVsBJfB6LXXUg4vbkKErwsiF9S7CrF6GyibUwV++jJ1byL0SR
s6sE8jhE7nB0fZv4JVz8vjPl3nLGXdd0wzHgh7v6SzL44a5v2nAzet+GLKjPQTvV5x//JiXFHkjL
M8vyZdtKd1VzO6T5xE7FgfUz57vO6t49ouKhiJ8Tf8eC4q3S53HOHwLb/ii8Hg2TSkdITPVzli63
6qr90to4k1IGCR45HrNQuH1Sm0bU9OSG5o0RI5G09hYtaNsm7g0+DT5Zss9clwrvT54Xfkpn+Nf1
Ei2hljKHWHK0sYFk+XTbLtBlgpTu2BzV9Oo4A/hkvztKh41amPc3Qxq+Bl4hVyLCrzMRLNx0FKWt
2g4tydWXrIQnMbmju29LbpT0OAvfW/fxXeyO7717hFH+ZJgZlzHZdUSgxyFLPg3rsRoWqimrJyN3
IBbzQMUgJehH7LnGMZIVS3PzZNSXasy9bdPCsekeh8nFOOO6WPWSGZrUmToK4kFssJNCfBuGnSNZ
vTOZbzfmAOUnR1PEAYnORYtOqjS+Az4S19p1rOJTISsOu4iwZEUe8hMkjijkrqjG8JL7xdZwyeHm
UJVpAijIdaFpeyEJeEwu/hl/0MFTSf2AovTm+A4kC+4X/PHyBSEmuGWxwlYQxXVdBdVRcNwB3xrX
kSkFQaXuPbb7Z2piQy608osk1WGKJTwuaBU1ICuUvbx0FECsAjjxxuRg4EyM9q6Y0RkEWjzSLhJZ
U0zT2oIyQTtAeqAviFl+Dh3EccNbd14201V5oK6GP+lcY4WxRUf0v2j3LlTA7LAEjPCZ0gvYozvf
DSfOnxYYqpU8MMy6JJUWn2TkZocwMI9l7mNKa9RSmwfVdRzavSAFClVovrNq/TRaVrzTOEn22pkR
30ccmVYprf38WIwN9dWwaniaF+dkGOR2MKPD2BLJww+NsQRjdjSUxZ05B/hg3Paj82OMJy7ck4aG
tHTkkw1GcBsK9RHZ1uewxRgLUzAjIlWcxuHW4js1FoNMm986gyqvzTi/VY5+Khz3OhENhfr7zbWX
eqrhVAG2A6pirqeqe0crJUjpAmpqszdN4Tam4I3X+kwjhs04kTfMBnK2JdCXnFuc1S3NX91NSvoF
zUzQrtUf/OjWxnPsiP5Wh2IP3etZzzAKiTj6vUOA1a/rYwzHiutrbVkof7M6QeL+YmYkxg1jn2ao
ez4QJy7NwPC+2X23bcFxo8E+cdtnc51/zRQUt9omUxpy11s2sJC7T4t3W80zLa4s+czMvZYtuq4M
YmwZgMfVED/BsZjXCwy6J7PFXS3aiHz4DKz9zYxeEubq63QY8K2Xl0SV38Is6D+JyJXX5b96RWqf
xmVwW9XRVdFhssJvRj2Sx0+nBx1Od0Fqg7eKvUPBwIHnTkye0TvkI7Rjiole4yYSR6pMj8ybgisW
pPFS9dmdyfW5asb4ybHsh7Cash3mvq1MEzhddeSvO6Fo12ACJzEJDD5h08o5DZ47P9Dhyt43KgH7
LfCwPsCAoJxHUfivbl1/m9rUowaVpUIfwHEmON0qV2zyZH4j2vgSdDScmWy5YFkbnIGIgQ0zAxfK
tvT3dsHTBzPrFYYBcpqfveMSZmnAdYhxtl1YSDST+t98s33K0v049Qw9DXtP59YXc2IGuSBvRlpN
94z53p0m/xbDG+N+SsHqnbP8fl5/JE12n3GWhFI8j9RzbGy89e5MX/VQjMDibH2ZI24lo41joqu2
da3OBl9767XXmgZqg6E3CTFiRUUPC75LHoJp2UiwWmM7K+i5cHOmESRYW8PGsxHEtIxgbLmGhpqY
b/T+cV5QhNFNQ63AXRz02QXzO+l9vFq9uDVKgPTTHOPnzCJk2Rb0Dd1WJ0tZDG0SvNXCrIxDHza3
MyZ3s5LnCitonUzjTRYlEdyGhWGijHKX2UN9zEydnDihjuYy4whLbgtgCdZz9BVoMBj2muJDjONL
APdEXtg/wUC32+gEOf6dwVIOF8GB3eUPjN609UBO4jv5j0dbPmGWGnds496CBbZBWR2PyEp6p6yO
PtWlOhk267V4dHaaTe+6Nir0VXB1PA0pOp/Dfd/V7TaVbNF8GVzYtBF4GPW5SfUbrMp5l0oijBae
69h/xc3ImBtZGuZpuU8KlkFtYHtHY4BrQa2kETseTS5ufDq3czrvFO6jFWYjBu2SHl9zaTGBsEIq
2ntQMQDFZHmBEcea2QzZWncsECZZOIeh0veTP+xyrC7UrGYUpovZ/xLGzC4GWb3EoM+OPK5PZl9O
517mVFwQ3l8qu7KzXYTfxJi521SzZSwDNu9tiuu/BPoT2xb0DoiRIUgVzF097O+K3noU4EvdLrUO
cwuAEKMrG51sS/PyROGJ3KRD9p6TCmUh5lLfIIGwstw4htzt8PHY1EWoseQ+Pe+oIWF1tpgsvQku
TN9mWw+5PhRvCo4Ov8hX6PKw9iT/BV4dZpDRUHQDfCWIeG7aJbN9MgKyMZs9N72e1mSVN6C+SPyz
rIJtfQwrBAA2Wcx/zq5Ylh0Tw+U6j0kMe/KsOhLdKYiyvRvZ86qy853gyG24d8JC19AgODqbeOK9
1/7neoipLZoYi/pGchtb/ZksYXXw4lThoalNBrvWvl0aY7KE7LpQRycr7iGJSIzo8+d8pl+CjThP
hhFPXNaymVD9fZJUu0JQbrD4/out5WH2t7PZp2cQh1O1xkFJjeRMsZEzuz0Hwh0gFaobbVgX/IiE
XOHleLjcwH9/iP4YBfwaRuOl8dxo1saxLq33qmBWQwUAPjuv2eNRng+lYlfGbRcVzokmXJcWPLEc
C0tSkMXJrOrNrLt+vfx0afvYpS2q3InvG9sf5Jkf1d9TSaE7yh877JZUtmbsks7MQKIG9A53IJyp
I7vExGKaaPX2FTPscwUgq5F3VSFw1wYMm8z8mOdMPqXHQOqH7ve/DXJPv2+QQ261kJ7/31m954/8
oy1+bpD786/8aSOw/hAwrXEQCIRLmyjc/7URmH9oueT2LMsUlifQc//rIoCh7ZpSmdoSP1J4/NZ/
83kKF4Ek7GRi5rJRof9n+bxfRHZTSjJrJPP4F09JiGh/lVX9CFXEmkZ3VZrZfRga206RfEVHRbkh
jjfmH/kkvqYvHmf+LqTuDilEo0COePo6ol7zvyi9v6jLP96PS4qOR5qyNHyKv76fkbH90HoWLtwG
rYPW6s4Kb+BzHmHR76QxPmKSvPz0bf2Du0H842sqJRQHw+aL+OU1u95KXFB37iornJsmj9/jEPN+
7ZfPOlpnMzwi31rCfuTxGa8y3KZVwlnEgZu810ePMFnv+VvDMO6G9395a7+GJ5evx9XkJ5XJ/3nO
L6o3lsLO0RbLCCGyQ03Ch2A/nCJMXBizKnlqcp8aIXkxgJMS9l79/uWX8/xn0f0/34ZLystiECVc
8cvLg98t+yrBEx0MyzM1Gl5F5EOey2jC64GAtiq6x5y5zpt8L8y2XjHNO7DTYAON3Ql8+CqiQNmb
nBsjW6BFdLOjaof+wW1eTPD+Qk5flRBXlTFIoNii6cQlCN98u9zbsX8bZeJiW8b3WiCpELiq0uvv
P6BYnCs/OVt+fEDP5My3HS44LsW/nm5umdS1mJmWOvZE0wJ1xUSwD05rX2SK9Q7bwMobp6+Fqu/t
WhzZbVKPXo8BG6f4nlDh+5xobtZ49btEvv7+zf3TwfeEdDVGE+H+ze4ROqlb0awOp7SAlVkL5xim
8ftyLP7ldRYS/t8OgvAci7IcD+vSL6T8Zu5t1dNUiX9Wgd2zySZSPVEStgsSSojQlFTt3BAbUjMP
IaPakiW79KQqbV0+V+OpwjvLPIhF9IyXUw96raqDU7K5czRDemLL1y5f8rzmV0UTGd/Gp5awmBjR
FHD0BM45i8obxfqw0TMiWfo1V/7O9hLq7coNR6BjNQHeBcfu2m+cI2a891GyPUwSdelNAFBqCYhV
GJNMN/rS9kCS2BMagA7lzDn4+8Mluff+9nD9csuM46bR5cTtgv6+p7YVn5l9ri0pLtHE94SB73N7
KVgtdDakFLmokOY6DaxzEzEQTFtqZeIUEgK5BdYQz7EQp3XLQBvZ+llVL0KND8OcbdxU/It96cfN
4pfvmfYFxU1eaHKa6hfLGDNLa/LhYLB1M4DadAULTzJ7NcPQmVBHW+g7x7Y2lBx8DeJrOEXVepSM
r/A1slys2XcU0AQsnCJwbzDVf7fDrRwaxBKU+gruws73ixXa1srCbyFLB0EE6Rj5XNkMOaqN1Pmh
0/YnsloxW+uoMtF79Y0RyFNXClRaQQUz62YGXCGFlgauh9AL7jPhH3qnfHBk/E504kYr6zSyPYt8
41ZV4bv0AWz5Oews8OB5ZDyo0Thk/fQovfwhLZN70bRYen2WqYXF1aSJ0jCzEc5TSgfoSuhzVEnq
Yoo3pWa016b5lyNv/8NtZrl/8j8mJzaFhH+9zRhdpymIw8SCq34HwdvY9LV6BXMj71rYqZVdfuYS
Cx+wwJD9JDAbEi2+9EFXb7tF3Zy6t5J07BZa1HpccLWte5uk/qeGiBbTGTqFE+thbJy1ZZfMVX16
mwJJNYS4dtq/q0QNvJQUPIlgN/toWe2fM8KFMCWPie0kO9NUzTq898SBncdtYGQUzCQduDmL+Zv1
oVLWwEvnq7MAxXnq18YBnxamACYivo9mEcDIY7vcqGLdMGz//QX3dyMgYwLJWoAiXls70louyJ+s
X56WiG/j7JA5zg4M7T7IcXytVI4G2VJKiI7m8r2DIe497HiN82QEKRs5dQxn9NnY/5f75Y/mkJ+u
I5gJvB9ORkfgQPdM55f3YyPf2aMbuUQfqTVH72Ezu6u5GWH+0e1BgH0x+YJcQLdz8xzGH4JWg2iS
m5ImPcOmTk7tXRcmDnP+HdybrbIpaTTrvUDa940zNbaYyXBlUKtQ9YuBjD/ilLuiUBdDQr+lCe/3
h1javy6CfnwoWwsPlydWS2n/8hAQc5V2ZchJ4XamPrnBVVvTkxgZKvfkCBmQqtH+btfcfaWNJq5D
mmDdnZ5H9oimdY7HjODXQk8G7Lka2SiSI1luikHRhwem63d8ORg5yGwOIjh6gmbLOL7HOMf5apzn
sXi12PpEVF2ExBpJAVZEgZb5EH22S7uwKK3zQCde4shrqRzsTtbskvOizHFGXaPQGB4d1cFsYu24
7Da91RBYqB5EzpEmpnNTxuYNk+nnALKkl5HoX8yzaAospkR6yDqxbknLO5m+cbXxKamzI6fQyeD8
DpYYWPVQNETgnXY7dVg78ZPZ3m6KnaMXkA+LABZoRslhI9VOkpIOGEPtg5moZgcjJwI4nHXtPa+P
kIKSq556DrXwmX+QTaGPcQrMnUxfhzy4Tn13YlbDlcSQdY7nz4TU1mUMrS67JEAKY8fa+3O3YXx8
ICqxBLEeHe2d6yrfFhOjn4gUY8QP0DPRHeE89iT1SLGcB0qP3TLb2FP+HPPwjRtJngQngQ303oFM
GHwA5tvluHQsWTyiem8sQ30pluxv6z1NsOPgH21gsF9AnR1i2+Ve0RFpGg6sH1deyhAgeJZoxFlU
bxG1N+4cvxceM0UGEzCJ1i1fJDtqbcFODtpjL731EDtfWgS3xhGvg1SQvesdqfKV6hSP/ls8mQe/
2wQ1Br0hpFivfkOBORG73OEqu09Cm45GsatN7yEOIfpGmGvoBu0+rNF5KqBJ003CukYcxPJTsuKU
0XPiuNZeCKqWlyBwgiDNfsfJ8jNjR5awabhHJ0r2ZvNuJLrb5KPzTTsJXxfoM1++IqXtrZ6hAUiu
EYtTmLP4QOuc16ZvHv0xB81D8ixLF6sejFLyWmZ27DrORQ7NlDBgfIhcnHUaFGUdn+2kgQ9vAJGs
m08CUhM36/sYwXnlMOrqUHzMMABzF+y1+a1W0+fGqdgKZeui2E1+ui2qYJNgJKDRc6krQ5bzdl5P
yqzJLnZjbYbcB/9MzMSiUQflnTpRYq//h73zWI4caa/oE+GPhAe25S1t0TQ3CJJNJrxHwjy9Tk5I
Ci2kUGiv5cz0sFkoAPmZe8/1bzys+9H/ZfdLZR//KTOUcmDGyR5eKovDHlu4OMMUO/KAErOMfce3
p48xocgTETmvMNUmEWNr43v2rGPqzW9O0R9HT2zzhh1Rv0njHI55454axzhQvm37ggALnDfNyFnr
VTeirY8FTueO7OA46I65GaxNcNPZNH3MFnZ/sGr1EHx1HnxPCBucoIySHxb+enuUe+hdgLKBjZJz
U3SoXQeMMEThRZW/7fsZO7cwfpm+kKEdWt+wQckQI5huV11LMLUEvtblPsvS5sRndfKLkU4If2ln
cLNqcjF/H7K41woD7fTJ8CyCxZwYcm9399FIOHje3wvvPs73XdVj8SuJkA0IsvEIIY4QUfLWJo+F
3UaxURN8hkbuOxdlqNtB3njt6grN7nRw7eg159vRKCtMzbzIdn6G3EsUZzusNH6JJwluQJlgOGLc
RTwejk6PpbNEpYbQNq+cfWpTamKjDJP8Gg4YiAtmRrH+JTpmTDFyKkD3kDGCaS8j8TBiA++m+ica
730un+Eg1jNsrLrNdvDifWV3xyn9TNL6BsaF8TwYh6bredipKbj0SeQeUcIfShHcws4BGxDc5sAb
VlNjbLt/3kz8APMLEPacRdNqMl8Tt0T5+eXN5COnYfBqsY2fwEemC5+Abk/AcxmIKLRJeYHfdt+A
kDXTH+p4XgTGoeoI0uNW1rcwDnG6cg6isFxWbYI2k9D3WrnIsWEBuMPGd8vXMCbcs/4YMY4anEk2
wKEA5iD58VD018MYHbqAH1VcGPwfIjSudSAgyp9QsqxtGd6zMGYM+VK79h598pHwhV/9WnSXGTUQ
g2W3vZfWcC+skmyKZOOKP7MNhheTqLr4304SbVsFcRtPVYedr+BF7BPMToCXFQebcWZdnHqrGZjn
aHf7drFOYbh894F5Dup8Q9Lic6yffxI47ujKCXuCRyTP5HkcgWLvuYc3Rrag2ig2YyqeRSvfPIDq
MZZSjKprZqtb0IQQOVlB8OLN3FVuIxVAW+xx0/iEbtdReukidvFsyqX0uaWZITTFoaekb7VaSWwr
/HYAMm422AmYbLDc7sXy1+v2cYyOGWNpSmL9WJBxXmWHhCastuAkUeFUdC6T/B7Sd9xemxEwZ11s
A4nkB3w8tdUaUvA28dLDVC28U5st1cqpcprf1lV/scv6mJCLX1/i4J4r9d6QWtbW76y/H4eFJGK7
P4KnkYB3/tbW9DnBr1n1sfpuZbNzsnlcITV7WdI62BgDZ03KrdNlf53ZMI9Z7z4Uqkctk/9CeEE5
Bm+EVcSe9N3HHilh7YhdIfz7Od1BYNiGJudRC5e882406LQxxl4fqh4s98h3X4LUfFONdyyxBwxx
fu/2sHsN8YapaAfmdp1AfxxnExSkvSG2HDpk4rNQ2tmOdSqEc5qX+lUp60wA1L0egQRhiyUdvq67
cIpjdUzc1Wx7dz3fXOjqSBWBT756tirsr35lX31PPQPk/2AWDGKBjUYUGaj9fM6ZfGjMQ476NvEt
xOAwtscWtZr/0uG6hLOyUaYkO9K+OhNP7tLs7aAlmZN+LRkhMAj0ICURzDUKccvkEZJu/Rmk9VkK
RIiR8202xSNkxnTDCoyEeAR1sDs+0xnbLDokui2xmkf/vmUny7s3s7n3jOzRcJbLDDgxiHwiQ/ND
b0UHKF536jS4FvinE8FFd4az9Wbe7PZMMdn+4MLfdea8GxJ5hAZzWAbruaYdqefoyFR941nBulzc
Tdoe0d1tEKucDZwvtez2/8wvCv4ZZFSP2raMnxYWaLkgE77ID5WHEoIeXB+meG+aleNgR0cPVVSk
Jqv8MCzWdRpo6LntXbpOM8gPKgy2S24cA3M+IwJ+BY6+GQPjgCDkQQ7JJTeo1jL32swGdTIZXsjk
z+0U3vR0UbEHCeNp7ZTmLtLsQfO5UB0B0aQWRFB6nImYIALXpkA4uBYerZJ2qmV2ufZSpFVBXO2x
T+I4lQCQpHFs6sU7ZZZxhsyT0YB1xNhC4HTYSjFHTbYTNHGQMfj0YUpGn4k9c6UpPbd2F93MLLyi
+mNm0fMtM/cdE/HW1sZ2mosvyAYXZJF/rQFXgb5Z1WQd5PBiFMZ27Pqbbb+UC6Ip3gzSIiyBrUQZ
4zWN0696CJ/iffrs5Em7KkNxDRVRrZzfcmBMGhWPfsNXkgCSEsVmQukzTN6+5TldfMoKO7pNdXCP
rHbjMG9dm9bwCF7SyIrD4Pb7yuA8LXtUbHkzvyOpIj1Ev155/42WcVPIesvMwBXSbNqpukUAEjAl
YWtfPmJaLSbuV8a5AK/a/cDIryLUbjLhz9ZrBQNVm+7Znb4WjD3II0JRzgaqDf8Gqju25F/poa+b
IL5POdyZEBLcEq+QEl59hdOo9rcNimeFNRSvy305Z3/6cvloM9IFCAT/KjLW2W0wIdBUs85O+dGv
7b5jYdX503duJIg6UMsY92NGwIcew1kZdVccie/eT1GDtaduJGIv8MWuYbQ2MpBpAxZneqWVpsUX
ZKgP6LDDXXrxfDD9FDxWs156PjSHrj89Oq0eqwc3xKnPfufRPoNvniZC8cpXfbe3DoUiFYxMizvL
G12yGsROEYdtVbx6moSMRea2uefO+7qy34rBB+YTbdPKOo0FVQwkSi/79DF1127D8V4/ZQRDZH1y
4YqGqBd3nGdbFGu/k/2R+3986XyLLv1dJuiyaX7pTBBoZX6NSOf6R3iXv2Yxb8p2Ey4jaOyy/lGG
GNCksr6mQgwN9ZFYMcARJc6Zz+XN6pfKbC+BjpLv/aCDOcjY0gv3GRrmKMu3NiEfpaiemNENJM1l
j86C+R1EM7nXsGnJipGbYJIOscCjYiPLiYsmN9h4SvkbN5sYXtvpnc+q+9gxH1vZEUy0cmQ7j16K
UCNPJdeq94kzN3PYnwDqxngNpNF9EFnnPQRZPRy9JiBvfZnPsEwI8nNy+wC8PHvp5UKzlbcvnmCX
mEShC0OOa90Rf8Hvyj/KvjEekBNSxgcobQE81wKtV5N+BVSsSOQkNSTXoQ4wI1DoPCU9/Vtc1OZ+
WJcEUlxMSXiZ65W/JeQkOj1O7W5xsSaDHHFL+Oa1nM9hXd4yOxr3o4zjnRVCESv68DhaSFTnIF1X
Pp6CfL4U+VzzSdW5JT8NQ0WqBcrZhu3RZSHzqM0fuc23UHzeXfYBnCvd71Tgo3EL9znoHdDBPWAV
685trWeiqd/CJXiZEuIGSvkNBZ9u2wq/3NInRM0o9+BK0g34O82dp2spUFP1zcXv/RfaL4jt9gmt
611Wd7zsSI+W3fIjEoVK2yjvkvFRx2YJvs4x4wn1HZu5hnHfpu4dsAluHry0ThMdVUbxNwn56VDg
26TRDfIoyUhYDbblbftQsn+V1p3vkVgj2nEzMAJFXYM5pPYuAoHHZkzkxzDIbWPrJqJHxE4U30Oq
oSTTxG/UcuO8M2GqNulk3SbJbbbUjVrzBcNV4bGnip55p2tsgEX8XWAktw74VeWXDyS4YBJxXYPI
D3UQnc5JYouOlqDCLxhsSz4kuRLil/n5JYxC0rXAxPZLCKQan1pnfA+MT1aRT+oqDudfL5/D/VgF
19SN780OC9cIkJMFiM7JNcxuO6bRuXKgEBcknBtoV+sYcx+qO6elCCQhOlO+Wmc59bQEVNtJmGHk
M77PDs0PEN92jWfeJBEvC0iHL18d6GljZS9H+vKCrqSxq1OZxbewoK0fxd4pDLnrsOcNot5ODgBy
U4OmliLj5V20FxMetxfUe0Wc2jrGl/FomSRhtzsWSqSBx++OP4N9Aa7Qj+jTC3iB61FhUSqYAkdu
9AnL4Sdy0l09yUfMFpvET/82fvlKRwBAK3uKUJSv+tbpNjlDN8MLtj4zT0Y6YklXGbZLJ9jPJQLl
IBoeExAlbSZNKBvFp5FZjyLIxrWXlM4qlziXehBavhqfbSlxs3UBDOlcMGRACA8K6RCgCdtGYrh0
jQkBqSYP+GM0ohfDm48pkvKC0zmdY5rG9E8IVQqvCK/LP0ZtglFEwSCMkGAZ4eVYBL2DCJ47g7jU
qETO2Z4n5ZMkFJH0ENWuw9yI1CQP5N+M+j9JtmOfInxxvxwXTQj6BgT1cc8x0gkMfC6xsyHBWEH7
2EgGbZCI+FntrDMOBAMNuimyB4D/ubhyGPm9zCX1aRhU6dEsCKYFaSE9xneYHpeLM1HUB0BSUPsF
xc5oYZIO80ePlJe4puLaLs2RbtABIf+lPLk8+DXpy5YPQcvCA5VVioGWY13HMfqb9NUZzVh1NN+4
MG+zz7BrIG6QRyZiQpE73TmuxHfioaGxNBGQCmDldE4GRlkQl+p8aYhhJYhaD3zgpq1QiOSnFl5K
6OPPc+u/S89Yt1TpwYogbA4tEkmsMxT/8TZrsZohTrrAMCTuTgHokyTUFC63RpTNJ2gqOsmeZ7mr
qYhMGxhzY12YWFVWjVoxbOhPZfe0WB3zhB7u7FzRU6KbfapnQWAz2ZNd/ZX5Dr2VRVESjUhI5/DZ
UtRLUVl/Wk2yDqCSrWOVsMzgpl7NE9zZWrTXxR5hxgBh8kIifB9ryB8GicXdZwcpYW3HPASDRKVe
ANLf2pV4Wio0Vp0g9KSJx2csHu2q9VGG1SMWU1JvjpksLjkvvHwgx6lruF6NzYoCdRo/8S+RsVfU
fxiCJE9AuqCpjUHGbJBHa4LoYYDpR+/oPvb1uyFMlgOlZjgmFY9UPFR0prgwqVOdI9A7UrKRBCIK
3medwXyib/ElzFjxajgARI8093nylIj+y2+8EJhb+jYNj2pAlR97OBHilOyzojumI3VK6cEPHe/a
rrj6FUMdBMLLlZjhh7kHZ9QtjLmCQH4o17NAoHKGmmkcP/BMuWkv9rXFmdbK8pN4kGNEeb6rLefD
n7JrTuknhO8AtaMBUWn/noZMq0sUyUOCrDoai2NgNfe0RPhy8pkevOWvmZsduDvig9Zefpf5Pseb
X3yrmh5VDT04Hh/4iwfOSMxki9eld1664qEvWOjgULQ2qSbdV0Z5tVzRH1s9SJ9ik5ipKsGyEE2c
Ss1X5NfVZvY7f1MNhV5j4RrD163TRiGKMSiGiJyXBTJEbEutHPcih9NWjaaLB4ncqdonxdhSuCgj
Ca2S9ZhcN047bCOGXfvFnV6qejTvHNIa9kOSDZDky6NiRf2aSI98qEbMG1fzHlNNfiQPxl3nmgap
d7pR2r2NvsCrt+AytTU7MgYi2QCT9DRVkip7QbGff7aaOOnN/qMF+g0QpW2QyEzpYjVFRIF5L7FN
oLyr/ywUt2ykieswAdynMBFi/DJld/FSZd8tLiQfO7d+0ZDatYdntDN+EhS+8xDyzgmcL1o/7BZ9
Q+jwzIBjBLBZadKmo5mbRdz+lb56CiJonFRO9zN4zkzV77nmdQpN7gxBeFqa5WlpqqfXcMVSTfpM
QX5Wmv25aAgoySMU1JIcMIgAKaBQo4AYGnYe4byMoyZgopiUD5FPrkpoGavcSXkUSZwgUoUr0rBu
WDtgSSmtXWCCabIzhXsftkh2R+LpPQ6hzsq/5Ri9KnBB5HZ86oMV9MwHcdpENLcCDiJvQU8TUhsO
ozXcY801q0liC14WasiuYqyYmYh9C+Z3a9KK7KMwmzsjyOvnFC96Wy3VOe1Df9vt/BBDWhjxL4IR
ws4Ah2LUIDdhxjvHVRUdNsNCV9NfezCwrebB1poMa+DyPXUhN4qs/pi2lz2gHeme9GvQdIwP/AbD
lowzvGhrOi3Pf23dpr624GhTzaXNTAR2RMjhaANai8MXWiKTsV0+sP/QZFv22q8V2h1epfmmkjzE
s8mETfNwHWQzhCew7dasXOHtRaSO2O9JHgCmiyzVOjKNY2ugSbu+Zu6iEWLRaUI/K4X/2hBTu4k1
o5e7XbD1t64QRsmeDPfasIAWp/oT6eRwKpuVB/I3hPhoW8arMqvvMixO2pInNCOYM3LjkAvQuHiS
DZVfenDCHVhhqx9G+KqQhhvXtM71QvxwnpsIINoe251mE+PKubiaVhxpbnGnCcYTGbk0vy/4Ugkq
7+ydCOwTg0GCMjT/OAaEnBjcInE1v7iLTlrr+YQxUbG7xmq3rNisja2ZypRV1ho4HJ4rGV2Tiuba
t+Mr7iFAi6XSGu4uuvPdGiS2zQFHRt/WFdOxkVxVT3Od2X398Ywu3UPP0mmQ6qZUVpDZHHMpfPPd
BxA9YktIuvAvk4yRuEPa17xQjHsN+SeSyWdX/QNNhDjNUxgTxG0DosazcS9kDMz0T6s51T3WNjaH
TX3sgVibgGkuIVhrOkB75QnvwVjY4SH9/fYwgJwTTcNmewdnThOyE+S+V9fmTMdhphnaPTBtUuoi
/jN4bZ0zHmridjoxKkvIA9va+9mDyR2AxMAv1jlHZcCkUob2wjNicYF5F0kD31IrO8B8w/RnfOvN
z4ENS7HSLHBHU8EzzQdvfIwJWKAnIliRI7OARzPawNksVb9v0VfFoMZNiBYTrHc7eC4BkVOq+NBU
UxU8u9TZG4Sw1y7GAD+i6y/7wNoTPfIR6e8hm4iCaeKdSMyRbbJcTZYbnMz5WmkyOv5Uhq1+9xBp
anqix+1typKO6WKM2HDngliPNWo9cX89V5yoLd0BEntv3SvA7KqrHiebSNWgJiSx4NFSjX1RmuY+
LxWCaPVigXm3wL1n8x4PH2ZZ18YWgA5HZpDhFxDxsWbFj26QbmZWEkiZSU/VRHkftHyjGfMV40R8
ICaWCvjz+WtvuT+dgtNng6ePKs30dyj35tp4bD1uJlD2o2bay7b4boDcj8DukyrFn6keCl8rb9Px
Li364LgwhxMpxgHdTiVV8doNvL4qTdNPwOpzWI0bq4j/BiOTbwHMgPYQut0UsV4Ay58U+ZMPpl8D
wrpBvRiu8YucAt+/k3/jKEj2kWb8p5r2j72Ix5gbfh0TBWDPexE44O49QovLMth3MdaGZrnGYnTh
mkzBdsyT12DceTpnQMrQOXREDzREEDhudxt99VI06m7wUHBQUIB3JrVAQHR25++2I82AtGubUmSs
9o7OOmBLa9PSAHZngP4NYdtc+4IW1vnpsFeTrwCMj+iEkQgFELLPpFtfrdYE+JDkT/FovZhNiMAd
DnSGMzWmRYlS1hpYx+YTxKUE885a+f6ragG5OyVXs0hJatfUslTzy3r72LnDs9BcswV9O8VywHjo
pkDyCJDgYNCG4MXu7K2RPRe8K2gI5hP+AeAe6BeJBy/XlSaqLZqtRgZ5umqwxwCmJiKl2DkNELbR
DO9lXz5XudKhrOXjVIQKv7x8s/z6JQPmBjbgo67j+7mz3zh0nmZNfSvAvykwcCU4uLIQB8MWJ5HC
IrcAxg2T0R3wY58TUHKORVS9ZsshScHWa9s/SwHHD8fr0a7ANdvpdWAaannu3dJDjPSd7JMErX3a
R+95hPSR6dXci9dMoguw867jqPbvbXFo69+6mB7MOecIYTJr2Xfopr7NbPlOMpuFWrdjndBX1R49
RYC1LHoAjXWJZ6yNZIzdzZ5DNdQy/AmpDMwERA4NCws0nKGpFX2zlYwajOshjlljJEir9V9ksRsW
6uym4SVfcqBsQpHsFJkzazeRxBSzcgtIsWSPy3wvu4apGFdFp56gKX60FlGVCbOWtPFfeqYjDG68
96CcULPhKiVcl78QKb4ksprektsyMLw7UDycyCJ5mIkSbZzDoFrq/BgX2xCqG775vUWEew1cUynM
2PWVjaoCzQFNCopAiMUpQV+0lgaAodLpLlFm39dYLtrIB3pfPPvJtHXmrDu58GPXiV6DRRAYA7NH
zKHGJy/rbihBPq0Iqx1Wl/fFANQ5tdBlE26yaYJLDOTrQDrS7Z/qgTTEg4/EDDVCcJVNfOgr1Itt
xKt7SbLHepYPVR/o43hDgMHMQAa94nBnchz17QR66prwPazdgJMN4EsCX79BYSeoNZlcenBq7X6d
luVv14+PhJYeZGMDse1Ra8x+TYp19pHrBrvXrAioRA91XTXwOsv9HBffUKCugHDKTV2a96NKbwWr
jBY49Lbp5MGuMKrPcTns0qT4qFUMC6XlKW3jo9uGE8dRmu6KMD26BIr3JIKteic9xk69yYlJOLpV
eldKOzlAWYglT+3gIXdBw8cSvDkYmowZoxBed8z13oMYUxoKrXbnIqcBEQwN2WeBf0/qPazNvnqt
Ku9xbMW3cOVHhFkPy3dF2BBjmAmA6KIejTg557lsGc4hmwAieogN91gJtGS8jbd5V70OIcM0x7Ew
1+L8zR3zZMc9h/VgnPraAknbE5uYzONTN1Y7s3CFXj2S9UVqIIKb1yCqoRkUNoRMAYYi8kKGFJRW
Q7yzuwKmo+kcgsQqT0bt/O1859I4w8EkCIGYb0yFjAhQulWXqWpAJ6WEQpnDgNUTb1jlulvfY33E
Z2oAlmzmqv9jyvKhTC3ADWs/r+50izjPLPAWLaD1DL4J4U+fRGBtgYL+DYaWn0wgiWv7W1BYPSKr
mOY5iYKAbN6ELZrj3UjxqsartYx7FuQfyqTtnuvXPkJNEXs/cWDft9n05KICIpUCfBlScAu3K551
u6RTdeNpWwT9bhhJlW2Fne8RaZ/DAR12xApGyflgsiOxAm4yz0mXW2N6ANddtuRULIunYuyS7ku4
kODbVv54INzlpJocxLUd1GurPQNVK9YGuXugGHjJN+XIxyyQ88CG++2G6rA45Z0y8i98Opg17fY5
ZEzJ79lVq5GFa5BFxGqFDMGlreQuI+MV2wspvLIgfGNm8VIijLtXrJfYwYdkXSbvDkO69QihZpUV
86MwnYpULPmr2oTt0EhWOo6ml9wlkF5O3zHaz31FM9s2st3FroTBBcwLEze0Hpmrl+WFwHbCOCAr
gugippFuex/o4JjaoF2e83OilSpz2H5YbURUVvo+WQQV1o5xaQKJRK4KMSjaWJWqpkLGAoVbhKBa
oa4/lz2VRqJd6E3E3WTS8dN4oMlozKfKpaDgligR4xzyFpmMTDhDJLhfyZe5zsP8K8e0tVF9d5+o
0qG5Ytxj/QJMePSCOLxTkgJ9NqLuMOY/aeigsctgcpNPzHB7ndnZ1qvK9gq4aT3V+m3lLheSaOhf
4ppUk4KECQSl7cRz50b5H9+irDfh/bQDTz0UMKI20nvJhGOnJOUpRdTOyT0iFGitksq7p/Hy0NeR
HVQay1q+FTCiSU7IP4XIgYvM8T5mSK3RT7QKAGCKxrF2VQ5yVjVluWu9lwII8TUPIqyr/Y8qX3jd
H4Y+98gGIWHHbKjzkO+5vR6vUYEMO6eI1dlueecomb8XQ4SVseKg7fiaV5bn/dS0hTUtd8MKf6UI
m99asXxGuXKtDT0T+kjNud80E9+ZR1jlekizn0C+k8PHosYszo01nibbKbZWguXR6dVmrIqSj0sS
gYwbJBgGd37QMz3rlL0jgtbbzcljYLvnAByStB3CEdpNQqweW6/iu/TwhzkwXkIc7Ds/BczbE6s8
GaBU8uQaT0mKWCvk8+nC2i8vtjwAQ1v2sfMAT/2utIeQ7Bhod63HpJ491gsWBFR6O3TEWxjCHGwO
ttYkFEhSGAjy5OhwdQPDp8rZqvoPad+djEGsAJFk64EUhH80o//vB/tf/GB4MRz03f+zH+xawWj5
+a9+sH//X/7dD+b+y0SG7+ssNKQJ/Lf/9IPZ/8Ln44Yh+3zXCjTi8j/8YNa/4MWaoXAsSKg+TpH/
cIOZ/7I9W1CsOI4LjNb9vyBlfe+/AZzaWtgs+N3MwHK0JeW/KK2zOiFAJzecleNPBkCDYB+64WYC
Zk8KPTMqpKlfQyxfqJbxo4cLqpNDJxH9A3SqV4v92lASMRisH+iUwMM51WvECGaDQqnYMGdB8ojX
AAzKpuzYTKE7MDaiij9cd/nFN8uma2LEHCj+clOmm9r0Hn12uTEn/rbxdEuRkJLFPDrriePSwcqQ
5T8YlKKEcEDaJ/PZcceTK2Hu8UdeElNcsEMgieT8TyV/vh/98yCI7ILwER9E2TDO0kFAWXIuq24/
FbV1dJMSSeIM6QvpxgsQeHufFgniZ7zQwiCClBZz5TWY/e22ObqkBVGKIxVyhwk/OixvTf4JNAPI
YmHfayqQ0nwg2dyCZvoMNTconUp8VMk9SZgsLdRtcOWd1/RPpFPgokX8gemKyIOdTMdnOWPFM0rk
0Xli/sHzuzaFPAP8Pld2dmerGIrJ/NilI7ulgN1kd6AEerKQkZDj/RWBswwVOztzeOYH/zFsrDKz
0PJzFMo5V9Sdu0MqFKKdd+DsJBJTouLIaLoHk6HTBB+JjK87boDirrKjXWV4TyKsHsDus/YGrRTD
WGpxqPt2fy5gLzkQmOAwYRWePPfDkw2yRo1qIvWDoPhUTpsSjpOE5yQL5t2VRjz5QiqWRc1v73+n
BrLL7tK65peEDGUjbmJ89llDjOq6dtg467IUAPKnx1KDpeJmuGsD6+Cwr0ciUwGhGf+Q1PlECa+G
8Fan+Jo1qgoZgSfeISlqSSwf27cYuyzI81KaHCMIrgLqlYiWDBR3dSUy5ugGNDgzhCxPo7LY9JBV
W25yvO357GyigSm/bAOaRzI/+nRmhIiVTCeBgT1q7j2YXP0InCsMWYV2SAKMZ+8h0gCvRKO8MEUh
lYbulY3JWsSTuWL68iNyQCRBHZNJMt6jiz9ZyH8RCJGlznFiwUQljXDZ9xBqSDn9aTRdbAEz1iYj
vDFZjKeWQb6ESFQGU3HNba51oj4Z6dIcgS2zFPyyRZPMfJBmC/78LQYahPYMXRFGdccgVXcqssHD
Gd15UDeHTo2F38BMTNf7g83a0U03nRboRDGRLrcmbHZt/Kf2sFgHKLdile/sSMltYKqdk7DBalPz
eRDvgdf+Mebp4jfxBqUfzFPuH3S4Myhch1ML9741ljS0EfzmU8q4Q4XGnelOH5CHth6DejeiXpL2
DeUvUn+arflkTP6TY/jHjL4V0cPOHAlfmaY3y1YPZWjfljKr9kxeWfgjQuvRmNf9g7IXcUkSztq6
uathIK0gviKCwyW+RRD31NA2MrQOQdjB7N2OEuLrYIbefrFe+MPVUtOfxiZawLmmItaXyMyPUQV+
qASCQ7BwhHQ5pHBTaQb3Bg3eVNGpRIG6Q6dwrYJvYGuvkKKDS9OMf2su62ooWawtVZ9h9ywPuonI
Bc8UEVKQmTzkqJOBM6NyXjlUfsjAurHSqE6dh6luzKEsltXyhTqzXKcKT1fkMtJ3UCUHRXUxI0aU
EwCSwUyvvmG/tVOBAMMO8ZcHh3Bhw2q07SZLpxxYI7DALLlFvZ7zZuM7OTwu4wcqY6QkJMSYcB5G
5qBasVawu9/UwYCmpgvK3ZSz14Cpem1oRAYR/2U5/qic4J56lHZjU3oho20EX5fecH90nMjM17pj
4EftL1lSWOWlm6ubLGJtdHmMreI8hvMtmaNPk30Oc7E1fVt+LYdgWyfTPiYQZSXL6XEwG7lV87Lz
O/CBiPOfJZOj1aDQq4+V+PAzhii1sK6iLsp15M2IdQM4aFk2vQSVizn/Ztr04wGcG9TAx2Rynrx3
ZJ7mRg5xv/VzJtYu98+q7IYJKqQPB2e03pTNeLMe1RWDB++f2n0qQu/WAKBlYQNFqAKeSezXNn0z
AcmVc3A061Na91cvZ4aDt6lfd8mPF4O+gta7IGlAxZuHySZP3uIiPMmQLs8I+FYNkCjbwFDb0TF2
XFMCNC2GPMJwLnkFFW/OxRPJZBupThUgelizKCQsO6enaJyv1kM3E/ZwaPL6gaQUWFbBcG6D3N2n
CoFFYcq/2UIbHw7T0fC9u5RKft1a9RMMdh5E3n+FCb8xzbZG4Zx1Aavua1g3OoDZ18v3POO65Byr
Vlz88d2WnHbEdzVWmz5wW5J3ABBL77j0+MqKEotInhMohTHqOJH9xnkdse4fnwbBc5LYIHhk1b2S
vjN3FbaAdMChEhl72+ZF6sMkXDGbIi2k5lSXVssTMjkdAwvkDk7uvCD2R9tfx7dGzt8Wnc9JugOo
x57nWvLzrGwkJNnHPzFa0JNKz926dceEeVYHdy78Ta/MdJsZ7MVYxDzxxKldNLYnRQJMZ1W3HjTK
fTF1X17SflWq7AnKi9W+a4ofVv8thL/phSnSly25/0qPzZSv5ZBd5j15C3YHthrbxeSXLavndqzW
YQa/h/kWHCn0hsiaMEEtE34dM9jEbfBQ6O7XEbXcVzkhJEZ8gJDEyJwddBIw8qag+osQcYMh7zzS
xfu58bq0cblPDeOtt4BgCSWeknxx12NN8k3VfzAY+JaeelwyK4fiawocAp+Ir/AsROVrI5Af6Yyg
GbFAx7+FXemt2zBF6EgFIdjKhl7/nU/OdxTZgGxrdsD8IK/o1ywuIf0yLL7MJTd9DE6KZNKQGG/q
wAqq0bqIJzIvTYAjDZGblYO2fh6XdSLKj5FmPDZrtITOR95zeEjNUPMjTUM2Egb2VAqFTyoeKG0i
t/rTTM1osAByCXdpmmd3hOpXdmwlqwXOe+vsRxERC2ORTGSyPkgJerEW44mkoVcrNXcqtF+HyGLv
E5GqVVcSwHhyER1xxUYnnub8IY9o3Z24/i2tZDnzGif1h/VOx50dLNNtsspwVbcYelEuR0P6d6qo
/zx07e0pr4n/mOs3CSB4a4TiFQkkjmfeo3VV/MgIvG0ofkzudF5SPR3ecpRh+gqmhuS4xH8Ro/kp
ybkp1dHoFbT4KtY7zoKyNWZhrN9Gnpec5RRdUbSfSC8hJW1k2ybUJjBi82QB+NXBJ4WBkIAIWeKb
UtbzXpztDSOm+nIhAnf/xt6Z9TaOZVv6rxT6pZ+YIHkOJ+B2AVezZFmWZIXt0AthR9ic55m/vj86
6tYNO6oyqrpf+qGBQlQm0iFTHA732Xutb2EMK+X0rlLrI4aJfdldUr1Kd0PvHHUPYolfTpU7lCIm
nAGJo07KmLRPITFbezl2uyhsxNxU2BXn1AalzLXlVArHTbtJ20birRuPWdf4tPmjvd1jI5ti6qe2
3BAp30w+Eo/+IQj1F8uEPO7JRR5yrdprjdsUgJCFkGTsr26qn2x+esvwcp60Xn4IevOpQkZ3sB0q
Mpcl2BJVt8pZf4dBfSzUb9D2GTLr0XXMsZX//03wvxJgLnVt2oX+803ww3Mcv/7l+//8z6yqnz/s
hX/8zR97YYscFayJDiHl/J9uW1jSf0SsmFBOyDBwcI7pJE2In8PLjT8c2zFN/quDDB6y039vh40/
gLNSx/GHav57u2GO4JPRXyPfwrFMHNt8oDZtrj/shmHW9THrAeBRA1cObfSCwlRFuA0gmg0Ak2Bf
g5mb2ce6tU5Kod3aRm3jjyGyKqQZXQMCE7G2UtauNS6MCbM1lDnEIRNSkpmhF2SGnCrKvfQHa9lU
JYIU8RjU4Q0Nc8NiUkdt2S6soHpo0WuuJqb5glHzUrFYwcMEDmnOYDorEaLalsLeqy0PPqmZYYjG
T5vCpNjjPQ65eS1se1d5tkC9gL/S9ptLpILIi7B0DmVlLovUecnGdtcNkUPWo7gMFgGbdoFcQEJh
RRXppRyfN/AEomrSC8SMerTESk7qVjCAT4yAVWrOdytjS88ooQ1alVE9lEm3aV7alGLOcxA7kFHI
dF/uIx/MvhdnW73hBd+F3hJOE2EJpICx/NLZk64NBBoG8VpBiw43D5107ivqrhbl7cTXVkImNH6t
bX0aC2TMc8qD18jvvpSjD+bU6HdugjNEDXVERiq7DBmdx87MmcNQ/7US0KtHIKKpwkRsgUIjokum
yOTnXJSPSix3acMiNoYYwip/X+qvCQRFrS+yG193j6aZJwdSP4OREt8uRm8KK790ZXLj9vlN4Rdg
qgP97DHexAdDbW/XUyZ43ZPVnrwqAmFR2cdfNWY8SywX3VyxohtRqAe2Zan61tlyF8phi5dcn+kN
jf2JpKi1OXK4MkB6ZLA4SvLsIq94Ng2vWgSA/pFM9OvQ4nJQZhPfnRXzIa+4sMEGoXi3IGiQfuE4
l8y7kEDqFJBIxkZ1Hfvdc0fljr7ny5SYgBzQXmEsem7MwLsdNfTQVvcS0XhIihffIqnWNcVjUbeH
fhTgTFnk3ZQbJ6XCWvNB9xHa7fkAZgx10d0AqJas15Q0elDHaUFQge+uaYuIhUYkyTLGNjOLFHZ7
qsIzYmSiRxbGdgXP1ywaQgd/Q7aUZjRQf3vfrKa6RAOhBL6VrpSk6Oa4t4aGbwMX4LnC+oUiUqwi
K39E+0R+M0oOZolRso4EsaWpe0rt/KUUUyoyqc8SaYaFKdLU2UalmX4Nm9eeHFMQCqp2WzWDtsgt
32CQkL30on0LksndPYhdmX4n4AEdbleFTKlMtIBkhkYaHHSBDQ1/7DX1hb3JM3erFRNvO/WYpxgW
ssYqgEKHl6UCt6sidwdZbtxGZbgMOmiRukJ+ymhNPmIJa3g0L2WrWwzOmYt4qYpK0uYY2pAk9p4S
UHTqJo91TCeat1B9iqWxIwVZhLNONh71vFSYjcx0G/kFLhJ7EzVikY81YYuleK1tawd54aXn7GFb
qZY9fvi7Bh1hZRrtotYAg7a5SlpvBNbRLoXPlq3bBgXANlQrNA5641Kp6YMQ3oOkAtiHxaMMM8CX
ejtVnckXVyGGMFAEvMiGpzHDOsXS1uwsNXytfTfeJVn6jP7owR6tYKu5kgKvrc4VL/l1WQSrgGEP
yFTos5ok27Z9HiR3hjohKaiyu8F/NfVXNlDfOee0SUJ8uviNimve9Uu9d128cixeWV6tHfI3TjEQ
OIqcVdB47XzM17Yw6RRVtrfkQK/M/li2DefRGb53ZTAlhqr2Qkfw0evmdyopYgYaPPxqUixNUhhd
X/9qk74xM3SiPZtiWLa9Say5mHdq2yx8oyF50bxvrESbx/BQokLeCqau7FLw44/k266w0V1dwNYR
RXmQeoQpITCbgekgxpoHBP96ipLaC3EuU3KSuburKggrom+B4xpEdqSty8CCfWAUgpYfCj1gW+8v
pE2B1w6Zj+dM3o9OC7ZY6x8byOVLL8p2RAKj506YohYtClPLXFXuYN6WWljdkFa7aBMrWGqahiqh
QvfKoJ4ZPQNd2AN+ES2sWOTrohpLtHLWKjP8+EvA/gVplLubaIemysQQleidhmHYGFx/AyKXFTmn
NO4b/Cwh1iCnJSsDxwXxeUqNMZq7vsqgYCsBe2FHmGT5Di341i47IBvkvZAm/ZyE99uIl8tStC8A
1uQiZjmeWUQPMk9hLwmf50QYr38uTH0NzMNl5UERWvvTDiPRVqFdrWWWGPMIf9W8Nh4hX+jbzLRX
QmDZV1sNKW/YQ1Dweb+Z92kJ2cSwoSWjdaiLOfD+gn6y8dooC8vpvro4pgGFJIgTzHuInc7KaDXy
yhT9/6DevA2+lVmVvdX/Mc1qvpGIUgaeX//1Pz782yVL+N+f/sg//aAPn1v99f1DvNds8Vw/f/iX
Sc9WD6fmtRzOr1UT/ziGv/3kv/of//Ivhfmhp1WF+qcl533wLfiU5/f3v/X30YtpEGI3yXYYbpjT
5/0oNzXtD4fRyoT6I4DIEhJCz99mL8L+gztEErPHQESfQFx/LzcF5eb0UbawDJ2hjdT+nfHLZxiZ
/k55Uw3cv4YmBSOdj/Vm7hkJuUVIL4KG/WFMIkw2nFAs0T8Ik2ffLaNVUIs13QmiuntIHZZHUKrK
LakPKJaSAZplMQZns/+e4idc/lS/H3/wbf6SNskxC9K6+l//41dCDHMpYRM4KHTd1Ewxlcs/DYeE
kvWxEvE7WiPoafq/jrywyGSPvrRRiGIlQFnf0HfEFO/NR7T4TICbo8d2exOgmG6DSe1l9s+VgMIU
WBnNUIXF7TdH+alo5yQatsV0jWg6B0+dyubg56PsyBmq24HupMeOFV+wNG5dHb0C0S2Rbm+HVCD8
So0NirKXGJCLNlodbUMKy8IEt0KRvEFNOizzFs/vnx+b+GW8xrTMZNhPRp6lwnX7hNNTLXMcpeuw
iKkIfIVvIZpT6B1QPD32eAewzcMsKxFJkAhmnHPD8Q+kz/pbP1UlgWMJr4scLyuTuDKwV6zZxrzv
CHCTNOdrGjVQE9Ngq8eEDAPJ9tZKqmw9FGsmJaHZOMV9r0dnO6QyYDqu/4bTJH899SZoSnt6vmxd
ZWv28dS3hWVYrhMjZc87g2m9uGaSCHobZXrkpR1eI+QJpRtEq3jI9MMYFGvD6TMEpt09M0YaD423
b2iDLKKWijEv5EUjqWKGKaJcoHQqHcYNXY+1WvYEVDvkymn4/dYZtOuZw/VeF5m6dqyihEaGnHQi
T9cpFo7QFEvfxptNP2du06VukgjlIOKH+WiCWA21nO2DZV7SE+E3W9A0jNnlCLVAND8WcJZelr1/
8BT9Co9yHFWlg2loNuIAQJ4fT1Lht05v1ZCLMcqsq6R8oorN5757W9X2YrS/U+J/hdRwwtw0MDGb
WLEWAi1qcg97gd3lT4NNRJrEnQ9Yw1uJKKbxNlYAmHNsxtmwGgfsEHWgnXyXXp1NPwW6Bz8t2c2M
/NU+sPvZ96jTtqph2797/qbn6wMci+9nWZpuEdUIvfA9x/GnVcIcHKMvNItGvtVQPMYvRihO1Pwv
kZ/ue4tDjHKXa0MMAD0z/gB9wywpZgKXRDmVlY6S0wKdVD1ZE8cAKflvnsLpKft0hNPyj7pCtWxN
sz8xH9Gz2qboS1xxmf2Yl+m5IoHQq8IrjanMWBcJjVjEH6hIOHgtY8PoQuvV+ugF9CnWKnHKo8BB
Cg1yOfKWg5ouYf4U0COdC5Hz7FpXiJwvvRrvQfucmiFiksX8py6dy4gHG/WgeXi35/75F5taIp+/
GF0PU7DAMJhEhfPx1tJg0yQeKvP33zQRB+rexZbWoZqnIrZbUFvM7kcpTsFYbHJMzJXKrQCyCo5S
uiexDi5ya24jl5FKTQ5WjKEhwOWu2xCk7GOmLUToosak82+oaF88jHR08QDQKNfRK6+INk9pSn4Y
pklkOfGE+GCWIFMUeJS5jouIFz81DUw4BHNddpwoOMlF8KIN2dmJbWbhof3NF/7Nn5+aX4UNiCro
CeliYupOHaWPp6a3ZKGPBVjq0aZTUNkoqSAgdTFfnzbzmgnrxtCPXSFP7+dK8zlhScYFRid041yx
Sz1qqPdFIg9uppxioW6rDpmkJ7A6msDXg7eCbbmhhPemCSyNgNYptoNtBdtFLC9frOY798e+xI9O
B/3VVfVTjbcODflTpePUxgK2N6R/W0mFvqbBaz1elD2AoTLeO7lAamAMdHuaG89UIGA5F9Wod1VQ
bHVi66iT9RPKvCclLMQP5/f7jca8joaP++3PT+Y/KAQcOSUbm2CNDU7ppyUsD+OwrQXeE0t1vmRt
gLDbvkS5gkSgwjk/fX0Dq1PJhfY95E7y+v6g1+8UtJgzJVAim6H/RnDd1onDtz8/vl+jYrnYBg07
BDFgLmmhfLzYhVFZg9byHLi44qegVDHWT2wXZr0KusCvnnoTDoWBokPP9n7IYd7yPaHnu8weN0JL
XwkYfhna6E0tiycsrW/ABU89QxEMRd5JBc/nmV+lIhE1Uu1QfzEUesFEB0RMPlSZSXNPOeuT1Y1N
NlOBUhwURDV6KneV9F+IaWGDmraYDDGCZbZPuydZlDEW81QB7+OzRmisntE06Rjy8tjgcJtV00P8
vmzA/9qPMUJiBQpCKFlaWpvxt6mdnCB8G8zoJe+1U5Obp9GDoQOjOQ7VIxayQ8SX1yW//c/POOf0
87tfh1YNPRByIFIO6sSJgPnTsj9CtpIMUyD2jwVICwejglc3y+IBYq69yJHKL3UPU5UzZosYK1Ug
wfXgSqOfpTD6VZpdhRB8ZamkrLRmvhI6yhMbIBYyYLxembjrO9LoBlNTkUG7O2beJrN3APtp1hgw
6yY4i4cmtffCJcQYAtqRcdp280Qpe4lHc1n5JOlEqs/UOBmW0eBht6sBd8WOFu/MeOcHOT0f9oxJ
bBs3BQS4BWEvduWKnV3qOzVXqp0gdRaJSWNi3Af0lDKZ7eoKx6pPVBynBeWDsggdkJ5EOWByrXv0
/M4pcN3nyvJzMLnaQRi+wyAGv49D2VxVSbNsAufoOG0/LxPtIQt40iNayOPeLHp7kfns8iOnWaqF
02MrJiMyVUOKFnEwY+hZRGFSF9QdAofWk7umcm6pFp0NAVnDGCMx7RzwFG17Y8KCwZIBpNBNIPzk
2l7PsgLAx/hAj2KptRi9mq4J1pSHvuZ/F009xcOxH0kRA9TVE/KqAw4jMFoNEL2iCL67KBI2LPjr
Lp2I2JobrdPwMZs2H7JzziorGnEU3KBR0RA1Go4PGv44gh9zbgkLnFcE1BkYEzEU+FQDfkYao7FV
VKgfCf31HrV15typbW1sMjvA5NFXm4xCWSicBo9QooWPj2dM8ynyFDut6+FPrFFI+myZ6HNaBzWy
4F7YxQ0ytWD9fv/RliBxy0Iq9WQqQ7PMEsvYFHmtLpiNgfpHmzWPq8XobEklQztk70GPtIvWhAbd
03Cvh/A6Bs7WzzGM11nbL33vO+YynS6jv1IKNmyEfmDaBZ02EHKborgKWihlQ5s9csF1qBli2/Gi
YhZpP2DnJVyKdDypRE9hT+exbrH9mwhR57yJ4/mBAl42N2lPNrLCtJ/bCKiA5iaYI/KJTkBDPqF5
WRAE17eHEOfLru56JOr6g9Ly2kIpS0xEFmjk+fFK0l1+exfld3Vp8k+08GnzOnttDOGSivg4JLgw
MtBqM5qpLbXQjdnybL7fjb2MX53MWAyBnJdVQNMIANdGaj2wWKS7tOxyFqlx4SNAWoddsytLtlWE
7mASh6D1/rT0MlUZp6pPo+RJxF06Q5IRTcxCfT5aI/AbrLnYmpephROWNg0mU/JIbcidyz63YEdW
2q1jb4PIgJShJdmiUKyHWs3xeCk+udwOY2h9KFuCKtut1FUBro63M9siUCuRgkg9xsoXK49uy+Kd
mR0rVjwYN3m1CAN15Q81A8uyvGvaatOzhcJ4S9OzQ9Td59yoZYL6gozR1NFnMohetM4x8PBGz4qB
/56Z5jfi4L9iu5PbHrIMe7430UhznmosUCazrkVYMyx+/76l+a1X7WyFDefFze2vIYKXJdxffaWL
jM74QOgXceZLBB5vUiveopKJCDjyGM5MjHojgfmVWCrCchYAz/TqRZzMEe88+5keHfAZYmoi7Rx6
nEtc3i7siKc3+m4bpQOhnTkHroSUcREqA3JEnAV2pA1L0bi2CDKaUQw5exfJYnkiYcPfh6bEnJmi
R4N4yjcoSHqHUoxnGaXXvMX1vh6byl70igJNXGX8n/GI4s7S5xVM3roj7Eu1b94P9v3iurLM50wH
ya8MAW1WtHkLPNlq0eYrxIxQXitJGzBTv1t5Y2+VvJsnUAIb1Gl9XhPRVwh13aohBMyic8jIBijZ
Nm81/frYFTzV7nDMJCS6sFTu6FwHGNofoEXTvvMp9ukLkN2pJTh9R5nvygjFiy/bXaDI8Ij1u9KU
Y2wE90MsTqJtCZvD2NR6rUritWHv82RMSfsmL0XXbtRadXZlbx8V1cvXvfplIM+7NivjBpXLwVaB
hJe8NYCkoKHSg8e4KkH6hkTtYRgoKsx1mqM4ADGqTRAlj6LGvJAiN8IOYVxDyzgD9eKdIdlI63pW
3HaZcq9iY4uJjr4JJE7GjAT2FeyfXdJb6rpskydeifFCopKcyYavPBic24GHfZbqCOGzWP2S5Ma4
gNaPmqaDqdqmJitPGFcIHVuGlEaDRDIBdaXbK3fUHkxyxmND3JqeL7fGaJFelDnb0mdgIYSFPjMe
6as7A95Ki/2s6tLSbV2XYLjqq9FaxTJrMjFh5pZdWtWgrxBWRC3bbYXQasfuor2REsVLrPTcE0U0
o4Nf7kGIrLLU8reN5T4WsYLF0PbuikQjrI2pF6Q2xgO9YL6WeJx2AszWLiC7cjr3pR0sQUD3u6AP
3kh/u01i7Ja+Zj8CGcTKFynpEddgTt06Zf6aPhx6sDbjmyeE+zaf3pmBZR4TlKMIiM4hgkxUj2G/
KIBdhOhxjpMqtDFtY5eLDsBJyfpS+d1ZT2BBeUj7uDG4NkLR5UJToG81HdzEyYI2a/RSpxlffu2t
AOCFOmCFYETL3Q3MEuURhRBKDDOw50FQ1Su2jRFMR+w+Y060o6s0ACAYk9VkMS17n1Z7pM4SZWJR
NyG5xk71irqLsjfysUBhn8VS3RO+XuePdpddoLbXN07cMaIxzJYVwry6eUoPZZS3LKx4FCBVrUZs
qjM/ITbe6cUwd7WYBXO6tIJ7VPN0bUsRgkIuXLOHB3QquQpeOdH5InkfkB0wU7X2WERet8uU7VDh
6NBDRsO1252MYMhOviS+mKkzMwRek1VlHFCbJ+eSAmmhjUQbGVrzzEcb22QIN8lAurUac4XY2dcb
KmF/6+CceT9Whelrroivo8frs8KRv0LedSzLZriJAvNgptBAHdLWHh2ti1d2rLzFlrYhN/BQ+BFo
hbLeuXC/ttqgnHk7W8Dt8YqbHc1LCipvLevxScky7vkkLnc4tp4TssFb1S7vkq7a4BBRl57TfcEk
zWqq0Qp9L5RkH7+5DU0FmcRPriBmT9EoRaHTLao47JcWlnRAgXGw1pVJbJjepV0fk0vKZdVc732g
u0wFLz+TMf26EbN0DIhubaGk5CEkDTVESo85Zt9V0YWZdr7wIiZf7y/tTmRfBx3KvdfwUkcDBBVb
B09D2jdppdxNczd9TqlEAVFzwozSPhSh6a955d2YRge4weWW6cpq79PLAl5NGIOWo2126KDFodIv
A436My4isDJeSIWfVu4y9ZyeMAfu+6pmTcr8ChNc268isEELk+JICg3RUn4LC8DASjrJQEV7qiIt
X7olzwfJntdMr757uUYsB/y7mQPCYTaOXUJBSX2txi0NGt55Fc2YtdYNt3aTPhl6/9CgwUUBgeJd
DEjTqh3Bk8BKayAovcuqxaZpypZs11pI9csuD+3d4NxiYcZHRWE8KKyDkftsR4Th4frk20znviz6
chPIoZ5D7YGuOJrb3LQhIUWJtiTjNAP2S6ulTNgcRCDUeLmWsDHaYhUUzQZ8PVSNTlvU3KkcXS/B
rAaX93dU5+zN2lgFSn9JkWwduBpMpGv3rr3xa2lsDHpUeNYrpo2GDVbZpscyILDW8V7lxnADE2JA
J7F/r6bsosjnMWb7NgFsHTFHWqBO64kJjLeMurslAUXIqlqE6wTGHdQAywa3bW5W0F6qcWbn41af
/J5u012IVOYednFdNQ0mDzVf6EMwAPtjthWVlT+H7sT9KzsL6mb3lj9obRXcWRPhPFHdYOE3PAjA
0MAdIVF579BWEUQaxRMHIjsoS1DudVqog4TCDGrVyTUe3ecuoQmVWMnhvQTOOkhz2YjA8/06hPqO
Wghobk0w7qhEX3yF/VGHvzYDKjqvyM2aNcSIsnvhdeQoDWs8Bwk29pS1BlJlkNlz22AXlAwdoh6+
DyiWZdnqt4pBqCY+fTPIqLF1kMU0QYoZkwwq+4axup+CGybGNV5CDuJJDGP6ZPEQIfl5kh6BCbw0
dlrUpCurhdpTpBiuncgF4qatIl99cGm4bmT9GI4DMxFaGMuCjZVZnTW/c2cqb/x5EvvGMmi1GQoo
HBZ8NUh9X+kIBPPY9ORNplwC4BKMiMLuO3EByJfyVSctIBaRwKWT5NHm/Y9eY/ea6+XI+khTKMFy
sVGU6fCRZg6WqrF9xRHX22m1bHISOWjTh2yYx2g9TOCTEAWFn2e31Z1WusoXTufK9dtzXsrwvtGt
q+qXl4HvvK+8lu04bw+tKcu1Wma0m8dBrBtHbeda6ag3KlE+vdJjU8569aA3MQfbq80tfpHqJrKr
W5Xt6Sax8SlrpXfmNvxaQqh9Mi0VA2w04l3B50d7ZrR2MgNZ2wYmWz21PkQp29Wx6HhIHHatdS3V
vVGEDpTr9N4fHXHTZG21sysIuNMvg21A+esoyiZKsaRjE8wPZTnVWH5yj1o6IRKaMHsSPKytnZX2
TeOU/KLcmhOamz5NNBOE/XcagJNNXUJZGobUOeiBjiBSMqKn836nx8mt5sl4XTaWQwc8WxlkVxz7
KSuXlQj7EJ6jsCJm1Ix0d2fQnjDJfkAS2dyKdjKBpxgRcBLgibAhd+Reqt/GNdyx97mO6FzoxoG3
1iAiLkKoVDduRqx7o5xciG0QTNp2Z0k23mo8PlRBalzGpAVfwlAQwfS91dZ3QMaZlnvFeOF30sNU
Nno1UAFmBTBwxQo2vktwXpmrb5qqumt8sI8emtJNbirWTZGEN41F4qEN0o+BvfImkM/McY3RlRrM
hPIIsAnRJoTGcD3OegQAFg/GRg3yr81I9GG57UZd2wBFwrGk5ETS1qB9tSjb1nbnrbSMZLsxSMJN
lFuXRlPsNdZtLzOLbSq7c2Zm7drtO8AQoq83ZhI85VJRCerG8Rx03puTD7fQ/fPNkJA21Rox0tkU
9HRc8Q4uIkhKueY/y4mwquAy2FaI12dWw6Mbwy5PnYfUiJKDiARwJsXmp41DxijizKfJpQUQS6vs
evcWSk6eVIrnLMdj0fvsObEQh6wZlY+BVAW1ZLQ2MO6vlsAlmmKDIpxmIibCsHGJUmRDPhJGCNQC
VBOuqnmixfEqvmop9TA2JIuWBkgxBbUVNT6zyZhOmmp6zrp3/G8UrQBwENv7Crc/QacjwDikCY4T
8FPyGnkDCoxYfs1Ltqxu5JPwW4Mg401fJhCzJbdjYuaSNZxCJEYrKDtdPVgkIGdJpO5Gp39M2Y/E
XYZITpA1VqSIGCUVIhuBbWSFzaoOOw/wfWGsW5edizXsnAkwhHL6xoMxO2LqWlakYczlJO0enUc9
cdleXmLWQuaubPBNgLKgGyhFiqdxLAmhzzJqS/lgBN2XhuQMWToTmhVRoAGItq+pZPsGFlQNhGOl
GDi4B7vqdy1KSrJXLTDie88JEAfhmoAIHwXk/AAULunFuD0NunS0NLC4vC4dnXdjOlR7C+SQkYpv
EoXiOhZ83SJDyGO3F+KgTZZECqf3BhVBo+M87ciVJkTgNy1U/fPwhuoJH6cpVSJzpU1T4mMD1SeD
L2XLXfDYcpntFtWbX+t0UOfqO3BRBcRQiOGU6r2zqizlsfHbfANJihT3DH1iOWxrA3habRMWEWOy
WmLh4r6uXWr7Qf+Wopaeu0qKHswrYzhlAA2SJDhTiYXLAZISSFd38Zu+8KfcI13HSOoYFl34qa0h
Pw87tb5PgrpjC0JmJwPXtl72jddvMoXxj4B5M3mt65rNz5i+aT5dORofcGns4nbMcHi1REuourpX
nbg5tCWO6vfjm+Qr/z2NRb/yszDm07/+9f9GJ/Pz5/51/ZodnjF3fJbc/D8qpnEcWvj/XL99/1x+
fwUX97N0e1LTvP+1H2oa5w9bt9EyGPqUYemoOnOWH2oa+w9NYEgm8xI/s4aVkAnRfzmZMSxrQueu
IG0O7YzKUfzNyzwJbRjRoQM3TAO8oGP9W2qaaQr185iXVD+Gu4IFa7rxhD2NgX+aSGRs91CJQl0d
quiNRtkxCkjJaCXEGSved9B4zE6+EiMFkklnn9N1x5HUb5FewyjZF1ly/On8Hf+BfuaXIeT7EaGf
oRaxbZ0hyscjIt5A4RlDmBAP3aMl0b5EBewL01u0ukATG1AutJhjm3jVBfE1IU+O6S1GoMZOrqY4
qWF4p1jVYwT7BFAde8RAAxyTZvuGqwGSsD0PWfNo8g5tFecCjg0DM8ikAKhWns/soNoNNV9V95Pr
5Pmhz8xA1hP9mTflDhk8vUCEIzVA6jS9Frr3Jp34oNT+N87UuhvP78toZjTnHnlibrqXcPTWY0vV
TBU30xsONY/TY2M150oLvznBFLuxVrX8mE45Hy44H9+1L0aeHg2RvpmiPlcG4YDNcwG9megNWk62
Px7gIVzx3H3rfKyTeXrNvPjaZICbDG/mOcqDR+EeYWUsn7tSWSs55OneKWnRVl03i8IpqEFuK+xZ
bXhtczxoYNLJVAVYnVcdLwz/S8IeYIiuRkwtZuRsZ0hTpptI6Tp4T7CUl6PnnQCG4AIsd1F7ivX4
JIvwyp7hMSnDA9Cwg6crtyEzO9tZW7Y4aDnnpUzIOnacY8Ntlvt8eMWN5zkRwqJgYxnZrRTduRmw
A0dqeBiM6chtC6sPGPmYtNOy6xaKRw9RgNJw4uiAPQ+v1I2wmCNWk7tUr5Y0n1H9D7wg0vDOpjfW
00VT63xdhu0jHaezO7Hfq8g4Vc69RQuja9J9wX8zpHMpVcYxSnWXptUDMuHfZFa+a9Q+PnWmZaEc
p6TRENR9XvGrwNKqllYcypwKZzXHpfBURY25dpP4OLVCOOeU/yFhdkUAEk55FfG2drQrU/D4N+8f
c3rGPx4N0j1BHK+NeE9HEfbxiQMTrXphBC4+5boZTXeuhTKfhl3sxJCUIkJPsL8pDPej7Jo7PJFa
p7Fzv5t4Qq7uPMms3mX+LhvCL4F0L00dUu3He+l3sNWp0ImEv/hmfXaN7oyrj13pZJMdoFS51Y0q
Jn+372NzDrIjkK+YNI9Xhb59lPN4Nt7aiUnaCy34A2I/oIj1EuV7nnePnRsdNMoB0FvZVEVvNPVS
CJq708APwS8uRO0EBxBte3yVs4HeUaRWV9ERVM5fdRX3pdWS38z99Uk/8svZ5IWOJweJCVXrx7NZ
jiNkg5GGYVV5Kz/tHiFKP/Z6djWr5BrWZAe/WkZ1//6sFyXri2RKMBnksXkbW49MGKeodv2EFO7k
Bgw8R56jddYe/nyltabL+vlABTmmOg4exJzqJyFMDgyo9C3UF84IEcxO4e76lEJtdlXz+JAyTAz9
aYQbwQ1IjqBf8WxcaoIt1CR5U5Ph3CfmkTpFcKmpmA+CBUt68SHDskzHPdDpZ4PWBsiNisXlSU31
egdn/pqr2bU00mMt6x0Uo2/gbDdBOZzJ9j77Us51O9lTE10cb5irXTUvm/QqY+4SLVUuGYuXSSRb
z2LcdMUxaIK3OkSSkNeP8XTDtPAVLVrJrn9QWBpSOzr4hbmA7nbUhfft/b5Q5I2Vecuedx6+XAJI
WCaL7Nw1WjVDdgCTC8yXGR3kBKps1lSMh+mOGWl2umIV29V+GDKx+vMLov3DC+LwGPJu103V/qQY
4b3RTf4OYg09ui9tAJQByqO0i9n7hDWR0zQxSfZEX14levlOsQ+gZ+H1qA+jT1+49JudV7U3KmO3
gpNGcM/bb47x13oB4gp1goEwzBaoND/e3VHWucbYsVbYZv5MZvZCE3thvogovExrKBT9sx5O75fm
tgq9cxBh3URDML0NFE0rf5SmHyrTD2rbz1rR6SCgw1hsBiZKjP1JTBk6oaX2vU77ijFFZkQnV2se
kfCP88Tjterp2ZOkkdqJ6hGwof2blZNa69dHSAqWTKo44i7Fp7PRkA2ipypnw++yPanBjHenUUfz
6Hfx3kp43eMs2mVjdybn75rSNQsFB+oYzQ4O7C5uFLyfzQFRBZOhiAreWgaStoaf7CsmVEwHeBF7
Ek6Y/g1x1q0cvgJrmRd1+GYmsEWU8JBb7jIaw2/1IDcu93vYuKfevGYVpGCG/tMLlFcwk9sUfkx1
yrJoTarpLvZZnGBHhhh3G3K53YS7jYlchJ8KrZu/lwK9WpRfXKIdbdne1UOLQz0HOZNPakSQAjxU
yNlWnTXcgcQ7ql55aMi+KK9NWSPdWkF2e8jM8EDvhoYv36god3liXdJRbOgJ4vqK9h6FTmAg45hK
sdKSmyLFDujcp7Cvsxjcrw03TneacyJJfuNrQ2875L65GTArtzySoS7uwcP+5sL+g+uKVIcEkP/N
3ZnttpGkaftWGnUyRynkFrkc9ADFTRJFSTRFSbZOEjQt5b7vefX/E3R52pK7a3pGBfzCoAGjrZKT
ZDDii295F+A6FJqnMvSnrNhNst7HzoUbEWrSTCZWNfHKEeqtYzV3vRsb8z8/V7rcqG+CMahxUIlg
gikFJVvz5zwcJ7emV3xujVAg/aB39Y2GIoYbWxccMmZW9aqmVwAsGA4XyhcerTOUetvHtsqZ5LgG
s+n6HhYJjf8I4vkojZOVHqkXXVkFKhovyoDFTV9O2651/rvA9U+WCz94YWtAdSljxJuUXXXoyGNB
QFBw3euqsL8ZAt6yr3XnnQ6eCAAZsqCCUTpTF0if6VoLimtBxyPV7QvFBe5CpTvE+basuP3/fGWt
txELkK1qYxMCVYA/weS/XtnGRkfUsqmKGQzORhFoM/8hC8SAHKvYmja0Rw8HBcOIdhpULmYZlA3O
4AE4HFeC22U2mApuCOlGiYOH9KnlM5CNquq8ncY1JrQ0i534sjNU2uS9ik63LoD+dI+TH5y7tfPY
j0M/I7YzpkU6MzYBtquEJEWh/2+L6Jj2eJL0gOq8KCMzgmc5RZRiXHd2SaOjrevH0PVf5HbIS77Q
tCUdZjayGzvEkWhELoTOdQGP9asekOIOHclVVLmfsjb4PMhKJhBgZPygOI9I5sM6expdsny6k4cm
Am/z5+sNhP1tBqTRogHjplJYotCFZfrrFYfpF5iJIKFL0vK85m6eeqx2FB0HCQ8buG0bu3dBmByF
elCz8TrNpfSLtw9djQlGs0ps2lBy3sp4ttfil6jqduoUuDQpqbfMDsuq0v5mfioL456G5OduUwfI
lDSxBZxhwEszsYydrLBiN9k6fHEGt9IsvAmqpRGU11SSSGJ/szRc2tLPqsegpyIOgPxH7EfrAYkB
rOkC52s69BhWcm0hnxl1MEcccaOq4XR5EWWIL1ilcgxsygQSLCQscww+INtiZDvcGiDWmR4ESMyQ
i84VF7JVGqEI1A2YefTwCQlu6DUF+URDt5d4bpp7bs3EN/NKfRmNd8houfN+gDZLxGDGXeI93RV5
sCoDdUCFccrOnXq6Dq0KVnMfwkbOp+sSrISTlsNqaD9nCjoyk4XijsjjvRGLbt44Y7O0C8AwCi58
6ACuOsuWPn3uZZGKbJmNTL7C0L1zkgaMT8cbnh5ty9bn1DHU/gNGgdi6Ep0wGzyNRp0pOTc6nX8a
FNHKholBse4qyxhlrTxx4vWA8UwkwSm6VUybiG+0U0F6o/l0hQcJAxpdubds41BZ5aMMs/Jmq9tq
1ygEApk8O7Bf4MJNeMqGt62gmDAValhN5pOoyD864UDvPHlCWXfjj8YFnjlIuWvZU8re64e+o1hs
d/L2U6C0Vh0FeMN3xtSJUa3olgPtBKPS5mXRrVEwoQiJm3VKbYaTc/SiTJjKIHHNFC6Zu5umY77m
MlVHJp4jSEFswiuQJ/KYT+Y8KGjGRghv6uER7p20iJ9ZTnhMFbFEYAd9VoShPAFKvmQ3u+xMdOKx
OQ7DI1ToKxGivmpkGzSHAZcEB0+v1xIiXzHdRLnliJ7KtjDiJ+r3nWqFR0zd8fNKd7IQT5x+F6TN
bjJv0Mti4pK1KlKhxa3IaQ6CYpu1SvIERe4J4PFLYEhFagyzvDC5qQ2kpADfLEav+5S27Y4hkp5M
xyS+5w3v67gazyN23TxOF7WHlEaJgY6KQSDWyrCfGV+pcQ62MgWQg3pt33Z7a9KfHIjq6FrO8d9D
dd2UGkNFfGyxv+AcPUEkbM596kM1Zk+KHIthRwMMntQbWYZHNqqlzaearKE0nD06y4+yoaKOx0BO
aaYBhyCZFdigju3O3aePeDitvDrd6333OA5IeBtmOS9JKGoNf5YYkrDdPRq5uMDF/WJM+kNkbQMz
uGm68FjHBJgk2zRFvunQNQsQLmDgvZU/Q2LkUab/1ujsE+wMDDM8D5ovveZvoDY8aSPBHkmAuWwn
oZm2A+sUwmJHCyugI4u8yqxPWH3faHcQPW8EsuMoIYHnntPjmjVq/DkVQCzxbolGdx9P5b7AW9hB
2clC3Etc9N7ImYG1M+sGbvugWotsfBQ9Xl607seSgK9oNGKq5tFo+yV2CQu5Yv3Y7oAX7GWHTLIW
mHV/6tzziOCPNMqxyb29O4kLH9tfxJb6xxz3rUZ7Dj1lL18VxafzNvVXsrfCRsKtc0BMiA11V/rd
VYqqIf0iDOHO85hRYebmTzJhQw6WUmyEZoq3AnViSAUV5YB8WCRtVHeJlW7bOjp29nUGXCIxcPSz
ARFiIoNFYboVSnyUCTRNxh25Pujv2tg2AdVxZYOU8626JvTzXDh8C9xj8T2iJUdAuEtccIl6l6cr
FQejaoKn1JDg5n15q+iljrSy49NYgysrhqOiIHOmYSe4sOvgfsyt6lIT6VcjBMVanfhFGeaOrqHs
i+Re0caR0xcd6yC8HpnAIaTnZZeRa9xq7Lx5pwRYeGbcJQjXIwlf64gjVRl2K0PwJQkg8VdZVy9y
s7tqUkdfIGjozosMOlVRwsztpu5LFmEwZ3rgD/uwdc9NrbockM4+12wnO/fkWLqo440CVhpkCNBF
pdIv0XSiM+tEX/Ww+1z3GmrWkodR1tizegn21GO+DEzEIx2taZapUU3X432tIiZ4egNe5TRo8Pir
wQS7YJlKfe4UV1xM8dpUZHqpYoxu6nwApAgiTC5xl3+QTm5T0daLIDLMVYiA7ukOaJHEm2uo8LWl
+NRYwEIShU+s1MndhOknK4o6derQahsQXs8iBbufEtN0WykoFmDUyxURQ/0co0Cw0BgGRtRvi7H6
lk19dTnZQMgQB8AUV663gEnB5NxdMTInXbCN6hIvrOOo3NQVUtj2BFtcb5pPQSod1DEdv8iwuIN9
fRPro3ZRe9WnnDHXMkgKKX7LPLDS+rVLRFiZrSbmUV53s0AP44tKHxFSABI06eO54/V0wGGFmg76
TDZXXCj0etUMCnildLi1I96bnwXWXPdxskm5l+cxY/oFvlK3JQ2DT77q3tpDAtiWMihOKn1RcB6Q
Rl4rdhZd8O/xHtXZVVN00+Jwt2oC9Le46PngTsnnJUPsFO1YBNOTGwSYFWTeMbfQ08YcA0arhzmS
gVag0WkNRST5weCCDlLqeTBCHSDE9pvWRZzN9P1ukWO8Qxe/vHD6MVziI8Yam+2aG9HBxqT7OsU0
JRmNccl22Hy783QEiOjFKBI2wZVI7PFaVKlKhhddQUa/9UckEZImNhdBWm4tn3wVbjZqZGx9BQ00
QO85LZnEvVR7/9FDg3rRdeK+bXy0GhrWFruofB4o1Yt4gqaDx5kKIUPvmnTeA88EP25xk8OoPBGR
wq5vlsSxQ2qJ+9pSIgQ7uugyt9H4ZJOc+5xyurZrV7arPQ8Mu6Ya9LURJkiDL41sLLfE/QA3+bFN
rq1q2KUxzoOKNctC5WuqquTM0ZXVxi+ooe6xUUEvNHiMCgp65ATQEM/vmo7g3FhzeZ/ifLyQ5ZmX
lajDpzhaZy8BFw3df2QwqqnZdcThRkm2AhrAzEbqIlMRsqvxf265fXNFu/aadCVr+GEEGF8ATWq4
lWTna1AtPjU9hQa1bSN+aWnqyF+0Oy7YtIyOvZ3QBr0eQYcoEa+numSzRkGpMGITpKJVJxC+NLgu
T020iZQiJ/tJ7FObvb9xzfq2p0OKivOqR3EBE6CXU36F5PxFiVNeY+c07+JNk4UvEDSOkosja3VX
41YvsDyzbZ+NwpabWi421CpfwvILKb20lUI2zyIPVqIXD/qXJ2iSaM4KD6VhzoQLMcvsGivWT6Zo
Asx1AC4wdnL04PgHB4OisckYr5jK/Rhm12YVHI0xvLGqvF9C5xlsviuL+1m2oAEkYXeZgD0LmgOs
k7WdcK0pOrTYQV841rjOyKWXNZEdPpVNYYegeAgbJ1E7oPYquyChoZXVR6jGm0BmnyGd+IatG6EB
KEcDcf/osV7Mpsj7qtb+Wpaceyc/T2HduNzSAGdvxjE5DWfylDRSJqdN9WWqtb1s+1Se3mNum25d
ZM866SHIaivZrdrAC/Bd6hSsJ7gdd2rnvwiFVoBt3epcycmI6qqtYXXPtyuLuCILjp0YrgTFfUDX
PTah6oX+fddn2050tzgJxmBgUTNJB0RIRIOmoJXelR4fZ5A5Se1mnzD8GmBszDqNk6JRQqpy4pW1
9aw1gXxL5quc8+lhvpHfr2yeyjcjp0Jtqs+Hst3ILGpg4gMAkbzUzrZWRWdLilbYuM3h0wWNyAsP
jSUQ9uEA4caw8rsJ4dF12JACD1Q+GZSkCABC679Y+mM0uBx4Dqw0GwUBgUlvfws1+hHTps1QUX/7
VvCiAg81wvSSLbdpeTh51tNIE23Qo/PWK2+6IjiGtNs7vqsZ0OvjOLVPDWXDaRImJ2uuGy8iu7km
zAGDvMKD6FFv/HvfImvDWmArD5YIeR9IyAE+upH7VRajpy9aHgz5hZ6SNOM2desr4BU38tSiG7RS
huQqMJsLzwHmMtKs8aL0Sfb1ZAPc66G018xVGv2u6EtwJeG8RanWrdodYOCLhIpY86nwQUmmwtzW
fOVpXZ0LkwZdW5CkPsgRpvyRzDnjNH2S51E2WeXkUNdZolyPLr2WqzxNnixKGW0iA8UjQIYOmUrC
kdu1eQlsJL5pKvCxHHY5++Ty3snmvlMlN/LzqXV84zR0+GP9srORYsnTzVgkL6S2l2q2VbEkiDrk
QdTJ2yvwOBp2QaO169hINkZ9lTrVupbDND1QdxzYkS0RLLPYxbize7Tl3DaNbiu9vQpaPvDU3FE7
P8hm/ikyhlG2zQOxD7myhYntAHniU8LnTRC0RBO5fvRpj2mRf5WZ6QbvyWM7NWsQZlQp4AujZmkF
22z04KPSRTMXk2guhhLkOJP3CxlUdT9kwppeVBTrgg0gPHsfbpCSppIlb56qfKPwRM19gg57FU4+
rF1euWz5Siu3f2wgXyMSsKH9zmSULyHx8yfTqNYyhg11uz5lyHKRLdXaV2CojMzZFyXHDXPHR8Zc
W9nxlT3jBpckH/XoSXf3CpwgdbL3csZbhg+60T7JMS9edi+Z8pgM6OhwFJOeWlcp95WskcjiA6oM
lzqnRGq6SMK9IkNV5idbdyLKGTEtVtqYJWxkK2/JKKCGeOZ442l3OPzswtw/RiI+Ir67a0ksEGiK
9mZKWeuCUO7vQPU/oJjqL/QUCPEFsi06xTB0+8FBPMGdHnSr3xkBlD1UISh+nWWUAFPynQ5/7Wyl
ymzCDdGcwGEOd7w1pE8ErwDfzyMUadwmvxvNDBBWR0oaCEDLlp0j1DQenChVMGUmLy1r1CyHsLul
fX1D0rbsgZ8qDUfUtpJxiREACY1YjRX+NSceURq1l6hYo3RGE64SySFTv7qw19yM8sJo70FfYAng
L6OGo2IZ4YEZNR5zFXNKyQEcfJkMK0yIVAskZC9b/FY3LhucKZendwv0j5VVxofQo/ea4qhTxYeo
GR/isVu1Yf1gK3xKx7uo0N+cJQKUlCT4Ob7yxUi9ZWCTFnHxZNE5nHUAWZF94xdKg+9dvcnUoGMI
jf01mbro21s3IAUvnM+aynC46F1oiW68Iod6EEO3iw10zyqwfzSr8Ful9JhCCH91RemThwcrZl2x
3QbxRDfOhl2PJnY8q6WMmBa8FK5x0RSsgtG1K1pCzy5vT9HbxzLmk4ea5SGw+lD39NrBK9J4LJx1
KDhfk/olSVC4nYrk0BvK3aiKc80qPOTFYCraUFej6HOcsP4KHmeABcF81tZ5FmQrFOxpybpITyGz
Z7AwFYL2YNROb7VOkCZFC4Qf096MJr6Jlj5P5rdzSTRrFOU5LmP3vK7D+5op+8yAXof+ANQQVFBh
lXoLUWE95Br4X5lWdYEDX4+5ev+JUehtgIA/JCbm2B7uymqJyHAuaYzwcrkhps9WiXbW6cu1Sw8X
nhHTl5IB0tipuKg2ZB16kHp3NyiXXuS+NSyYYlcXAELXhSD6mjD5QQga2gprDDI+LCzC3AWmgZZf
mwwHQKpcbTG7KJmKq9BFuOL08uYQfipE8jlzrXQJlv/BbrJbQOoQRDwkYhO35lIGoJLF+ipSVXUx
oImBsLg+jxWM53KShMi0Qohiyfa0DFrsUXIgTWfkNaPmorhwUGO7AnR9V04xsolAM9wxxr8kFGzF
wCO7DewCn6Me71OFwUIQxMgLj7NI+idPODUuxwS/k7JDGyKpAqy2UDs4nXT4mt9cLJ1GXKpOZIik
bJwZ3kaESzHcRA4rnRFRmTMPJM62to1yaTalIZMe4iV54khMI10smMJ4C6OQiplRqTUAYloOTpV+
A0nqQVAAh4dmG3arzPxZtxW4/YC+sb7G+jFcUDYcEqXRF2OvYuvG5ZTV5DtZHVwmPXWNEtJOZG8s
4zC8TStPUpiVuW8KPO3IFXDCY7/RIFRtdPc10DR43R9BJZHy0O3oZTMGGI7saUDDdpeK9rW242xZ
jCBcCXBcNPi9L1pnnGEQcRe4KjYJBU6sHY6EwlOeGK1as76bqUEGyxL3s2XkGDAQE4QZgbNG1Qqq
0yEjPs/1fryqaxBBUAeXbupjOUQt7vCestD73NTNuRgi8D06UuREAUO7SIV6FYYHdxDwTVoOS5lL
+2CaHRmkcBjmN0Z2NVrKdWoSIWLbWpuZDasg5wjrHJHv/y+b0qcSYkrkj7eeGj056Ft0JU/DnxxS
gBU/VNVzJqLDKd4HQ1XPR91ciYTIQFuv4TpAnKkmM6ATI3unjnYLCv1CCcYHzY1eHNkZMdXkoCuE
HNFZN2Ver1wEa1I9eWjj+GBWhB2rSl/GlodgD4NWWwk6Uh+uFqXwXwzBj10Em4eq/ew3sFpheKKb
GA8PsTM8N6a1s90bD/A6F7n6UAcEoIz5HZ1zWD79gxSjOIWpKlhFnb9x5L+GPL2DcbB2WnflT+TW
Q3Dd5toRJly6PC1YYY0LU00f/CE5DFp0aDsZHSUx20sExK7wOXRqvnydK8vPpqsgYUn9lvTYpHaT
X2eM9huymwihUnjEbIlCw3wwdjkEBYtTi70TNVvXUx+ynDorMD8XznBu9awTWOpdphFV4YsuoyUQ
o5dGTzceW25Qxwd0fSG8dzSMFOzklFC/UqWo7+lLOVE45EMdtE2BjKYScnQ9BvKq6Xn3df+gSlL1
ic5+4mK5Lhg4aRMkxQgA2BHQuxiOa0ReTkeKtycJ7Bp3vg6uo0LDBewY/j0VBHJKC1qovfLcmheh
xxhFtT18ThGjQPVIv8b1lITYo/pBJROjBsNcxzrL4et8p1VGqYjoMrRtkBcOoyuaXniMlf52zLvb
tEyeheLE56JfxoKIrGKMQetX+VrisYnRXIZ09oBGBNRzxbKxKpMfOOLknidoO7epttdHZSEN8Dhp
8EHYHIxKLty8QD5bZ3e7LlQHhMejmQrV9wRsZsD0xVab+ejzbeOzrs9tC7tndKA5/soAa56dHOZ3
bW/cQ4xCQBZ1JVej1yiniVrd7hDOBURoDhvBSVKc6FBm9g1tPjhXenJrlmUzC6dwbca8vbw6JpUl
+b0qNTbXCpeFO0+EisEHrx/YXKO6y2VmBGBYqg7TFsQEKYZg5JtK9FSrYJ9zv2N6XSAmpHwRZGx4
UCGlqqCPFTKkcphNuuqwwp94xLwP/Y5uZU38zmkrn86eoDBrai4N3UpxiB4eGOBRSzbqTtX6by3G
VvO2CbIlhEBcycbovEBmItUtIvpEkKnZWVzfxYzB1AIRXjSw5TUWUwMBsA5ffCt6EW1KwlVz0WJc
kpvtJxpd9JdkJHLhHkEt2xOoNEam89MuHNGMJ8JGB3tkk4Or9wD40fFIuzVeyYeclgNUuvAlKTt1
rkASkXTW1kb/3qdDmoQkKHEM6Kx9ogWzakIIdyfCUQXKfzLXaVafCEjQ0C9C2AvzE5cAV8iSYRDN
mCl4SZ1hd9oRPXQ2lCx5E0N3XjTErwxNXHDaxYCzA5j5TqxK01HmrcIlQR/QXjKQMJQCd5dQexCY
Z5N54NQhszLfzzKkyIH0K9Jdx3bXReOuulZDkoIQMY9iWjOksfkiUnaWP3x2XMLL6VvKU9+eo8I1
j5L4xZQPUzSWxZRpuKr5L5FF28Gq4YRPSw8DwIUz5VAwEGSH12BhMKAHKxuRcBM7xlMCaXj6tYD/
gUoLLf7Tu8tKlEaUB8i5ZJ/egCWgTb7rozheN7Brpom27EgdMCF5x+wNnvoEYuS8FPMwpavXj+nB
lcobtRHuRdVdG/S4ZoOfSBEeEv56q7jTt9Oulmns6WMNMF/EMO5Oi98YtYbXCzfAZLxUmqksS58z
ptYhYcdu54FKOzG1GmalNowR+rvr0awWNo5EXuGG87py91HD3M1HpaPxTHWO4kYE7wGDREAg33Cb
kKkPK+ZW/n2AKNqCcaJ2lXTlhc2m7rxy2A6+/lIHKZu+PfeqLN/neLWaKuzr2NaAj1UwkcMh39A9
GGZK54wraBZXvhbDYTTstUUNPG8sO5zrWftUJQjD+4LsNdbVL0brY6seTzM1VDAiZvQXNdlRHyie
RgudgKmwH+0p2UxeyZtGg8CE7zG36thFaSf77MqRoqPxQTPkrObOYzYF8WWJNvVsrtAtWboQNuUo
OGCEh2BqF3/HxtZOghFCSTApDOsS5mh1MjcpVXfv20yhrVbFEskiMHndYxuWq1b1MJQOKWufkhq+
mWJyFU10fHwP504L0g5zg/mT12yMca3qg5ihrzytPI9WbAEWj1ONzD50uRW+t9VMqDsah/1sarm8
23a45SwdTDddBT5MoAQNBqjmcwb6q9Yzb9yCSWMSqjeMujYJaHV2ckCrF5cEVYP0GqRqAzIxXuta
d5hiGsd4hl6fpJ7iJgSc0Vif4iHcRtp4bTqDsoIiv9VK+LWEVFhMW8SwEzq3jNvEiGUcLezTGNzT
2FK1q4G9USkt0IPTIxhSjrxmmWaSLqvdvdoS9kKPTcncccDDm9EapoUg85hJgKK1Z9a3SHe3ptIh
I8AGqXJRwyJlFO+oKCu5FKddJeZFiUKdwMEAehgGHVW77eHYGQinUjwpexRwNn1YkjdM4dfe6ZDy
r5QjUglXY0OC2+rMUgtD33jMlmd2xmPAvayg6DHMKddpbJHcCjmN8uC8+GbwKaJh01ObpGaxFoEH
p6dASyfATjhFMmqRFN4ej5dqGAS9FKrG0+TD85VubgaI0sEw7FCIQDq7Nr9PtnBSxpDErf1l60mH
4c6/O4Uix3wyIh9T7CSvF0yXz6cQIYrTtzPUCB3VXbnOlHgeWkyxdPwQMK/yn0bQYMvJaR7cEN1q
S8dWlsa/VfBOjMxFzQJpca9l/RTz0XdHe55h+zcPPP44vaqJf/PcEnAOrcm+CKGU+TnCLCbzBsgH
OK4OFPunIF+35ZeaTKP9XHQ6Vi8yWhTGcGEKij/dnnWT+9y14sIySP4dHytDYNn0BR5b2TjNm8vU
NHdFKvudYQSyOHmRAOgOMt9M0oCVSD34AV/Rb/8gm2y/w8N+hj++ZUPBHwHchDafiU4i4PY3wO3W
rBGIFxCH9JzChEE+RVqLzUwK6UGiAk5lBQ3BP39V7Vd8Dy9rWsLSGUECBn2DenTidoonS+HYyMny
yp6M3YwRoDndWW21HkDxorKWzL7jlf/P0JD++CBS/vcXUd/vdKo/JH9P0rF7hG/eyAL/W790omn9
ywf9a5VgvqPn0wtefvv7b1CUAKsCQXzFbDq9r5NM8Z8+Jjnwvttvz3//zTTPhGGZUkUOFJDgmb/9
DXsi/4//rKlnIJlNkIGmrqMkKZHyvOBP6/SvVuLPP+SvIsq/PudPP8HPCwHhQWNt3r0QKp1ClDwx
QtVAIbO0Py8EvpSGDdmD9iA8K4ClH3EhOMkA9d69ENiKOJqFgLQBh0uKHv68ENDaTBsoJoUei2Tr
31/wY+0ImDkuMPN3LoQ4A7YGlQaBZRVyxdsdoSGJrSIQIcmsf/i2/H85Gse8zRqoFc94fWY/hwiw
m//eGrx5wk/RwTiTaGATnpPNtkfw+PVe0M80pDFVITg4Arzs99f7WHsByLBEr757LzjY0VoWNAH+
gO/5eiFYJ9VWTcD9tjwcH/JQ2EIYnOV3LoQJddXm9PNR5XWgvl4I98wCdG9rlsOBgQJjf8gdgbz9
93vsO0lFXvf/84vTOrNcSzdg8BIl4Ae/ORpEB84GCuGn1I4k77TyH+xoOEKShd+5I6wziRXXOQA0
+QR74/XRIEYACLGFyWKZGr/6ARdCXux/RYyAfwlBXFjf785fdoQDAgrTBfaLITOqD7gQDtyK9x8N
88x2oA2YNESgEPySU2pnku2F05gBQdyyPmKIsBxLfM/w3hMiSCCk8jrZNUyrX0+GcYZmkYFzgyCT
kjHzA24IKX39/kzKPGPaDLlI1fH7gGX3JrdWz1QTXxE2BB6zSGl8xJTSNhF8/gtipYYdhqoixWwK
eTTexkoLiDzx0hI0BX4IV3ysS4PL7i84GuaZgXWCbuvUnqp5ytBeFxl8eAv2ERvDsKCHfsSjYRDP
370jOBrsBkExRc2FTDRP/Hkh1DMBt5KaUzc4QoSRD7cQGkHeJYK9eyWMM5c976DNp2NHSVr1eiX0
MziVLsvAZrG4SD9iQkVl8BdsCbyWNNIoqgyDXBv3lNcLodGJYIGADNuORf/u+3390YIEekjv3hHi
TGV3iX/ehUDvgHWAOUsMYTt8uHOBeAQur2zid6fXtPlsefzJGtVfrgztTNMpxxATUmlR4OfyIRcC
guG7F0KcIY8tuC1ULkfDNN4cC/2MVrZL0klJpnNzfMQkAnHkP97Xe9JK60w3+J/Uj2KHobX0Oj4Y
FFw09W3ZzbU5Id9r/o8VHwiUf02DTjAxIRpSVzri7ULoZ5bj2gRIwgPyXf+DOPlvLNZ/dfrn0Jy/
nQYB4XP9k0Pgf/sLPzrkvz7gpza/7OG9+sX9WDx/f/T3Frj8+38evqVhBniqqWClnrrzP/3HH936
0+v88c//+IC/vvSr1/rxqX788CJ8rg7VEU+40xjij7cpteD+/tvvX6t2msKf+4+U/T/+Kl/277+9
eps/xYM/e+7sUON1eKRF8+NZcvpB8Uhk/ceH/N89e35IDl+r8NWTZbfzr3hyWhyyN09Gw+D9T4Z3
hvWjssM0+41oHVelDC7vXZQVvotJqDw8Z89TePjbufzbqxXSmI78BYu/YQbVpj/er/xSNfpyXF/v
/QCbENeIN2+Zcv4v2IubPP2KWuD44z2e3rQL7+zHD/732/xanqvn+seD5JNppEqhi/cuxzZ8/oar
cPPjSadHC8fl+nzvo38v3u4NnZyHBt97H7xv6+Mhe7XONOgEF927nwyktQmzXPkdy6O//f4t9J9/
PFQuDPM92dp/76vcp2/DCtMjnYT4vQ+Wp7LJfzzn9I7l/ffjB+/Yf3kS1q+WwtRoSr3/wQ+HJHn+
27f/+D2vX4dwpMClwex7V+Tkhftqp0jxzpOB7rsfzVkP3wTxfyiDnq7Af7Xg/+x+/a+x+a+37o9x
+D/7Z69TCvkbx+T5UP3n/wMAAP//</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solidFill>
                <a:schemeClr val="tx1"/>
              </a:solidFill>
            </a:defRPr>
          </a:pPr>
          <a:endParaRPr lang="it-IT" sz="900" b="0" i="0" u="none" strike="noStrike" baseline="0">
            <a:solidFill>
              <a:schemeClr val="tx1"/>
            </a:solidFill>
            <a:latin typeface="Calibri" panose="020F0502020204030204"/>
          </a:endParaRPr>
        </a:p>
      </cx:txPr>
    </cx:legend>
  </cx:chart>
  <cx:spPr>
    <a:noFill/>
  </cx:spPr>
</cx:chartSpace>
</file>

<file path=ppt/charts/chartEx1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3">
          <cx:pt idx="1">Ancona</cx:pt>
          <cx:pt idx="2">Arezzo</cx:pt>
          <cx:pt idx="3">Ascoli Piceno</cx:pt>
          <cx:pt idx="4">Fermo</cx:pt>
          <cx:pt idx="5">Firenze</cx:pt>
          <cx:pt idx="6">Frosinone</cx:pt>
          <cx:pt idx="7">Grosseto</cx:pt>
          <cx:pt idx="8">Latina</cx:pt>
          <cx:pt idx="9">Livorno</cx:pt>
          <cx:pt idx="10">Lucca</cx:pt>
          <cx:pt idx="11">Macerata</cx:pt>
          <cx:pt idx="12">Massa-Carrara</cx:pt>
          <cx:pt idx="13">Perugia</cx:pt>
          <cx:pt idx="14">Pesaro e Urbino</cx:pt>
          <cx:pt idx="15">Pisa</cx:pt>
          <cx:pt idx="16">Pistoia</cx:pt>
          <cx:pt idx="17">Prato</cx:pt>
          <cx:pt idx="18">Rieti</cx:pt>
          <cx:pt idx="19">Roma</cx:pt>
          <cx:pt idx="20">Siena</cx:pt>
          <cx:pt idx="21">Terni</cx:pt>
          <cx:pt idx="22">Viterbo</cx:pt>
        </cx:lvl>
      </cx:strDim>
      <cx:numDim type="colorVal">
        <cx:f>'Tav. 0 (2)'!$B$1:$B$116</cx:f>
        <cx:lvl ptCount="23" formatCode="@">
          <cx:pt idx="0">0</cx:pt>
          <cx:pt idx="1">974.92225328090205</cx:pt>
          <cx:pt idx="2">228.38735964372009</cx:pt>
          <cx:pt idx="3">122.7456294120434</cx:pt>
          <cx:pt idx="4">81.495049035864881</cx:pt>
          <cx:pt idx="5">1884.4472449898137</cx:pt>
          <cx:pt idx="6">225.3690244942436</cx:pt>
          <cx:pt idx="7">125.76396456151987</cx:pt>
          <cx:pt idx="8">335.03520159188895</cx:pt>
          <cx:pt idx="9">186.13066755104941</cx:pt>
          <cx:pt idx="10">253.54015255602405</cx:pt>
          <cx:pt idx="11">344.09020704031838</cx:pt>
          <cx:pt idx="12">98.598948216231577</cx:pt>
          <cx:pt idx="13">579.52034869948363</cx:pt>
          <cx:pt idx="14">187.13677926754158</cx:pt>
          <cx:pt idx="15">331.01075472592032</cx:pt>
          <cx:pt idx="16">253.54015255602405</cx:pt>
          <cx:pt idx="17">263.60126972094565</cx:pt>
          <cx:pt idx="18">67.409485004974655</cx:pt>
          <cx:pt idx="19">7979</cx:pt>
          <cx:pt idx="20">244.48514710759463</cx:pt>
          <cx:pt idx="21">111.67840053062965</cx:pt>
          <cx:pt idx="22">262.59515800445348</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marchi** individuali e collettivi depositate nel Centro Italia nel 2023</a:t>
            </a:r>
          </a:p>
          <a:p>
            <a:pPr algn="ctr" rtl="0">
              <a:defRPr/>
            </a:pPr>
            <a:endParaRPr lang="it-IT" sz="1600" b="1" i="0" u="none" strike="noStrike" baseline="0" dirty="0">
              <a:solidFill>
                <a:sysClr val="windowText" lastClr="000000"/>
              </a:solidFill>
              <a:latin typeface="Calibri" panose="020F0502020204030204"/>
            </a:endParaRPr>
          </a:p>
        </cx:rich>
      </cx:tx>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7Hxpb9zIsuVfMfx5qM59ubj9gJtkrdoX25K/ELIsc2dySa6/fqJsyS1Vy91qPA/mGTOAYVsqZjGZ
JyPixIlI/vtu/Nddfn/bvBmLvGz/dTf+/jZ2rvrXb7+1d/F9cdseFMldY1v7xR3c2eI3++VLcnf/
2+fmdkjK6DeCMPvtLr5t3P349r/+Dd8W3dsje3frElued/fNdHHfdrlr/+KzFz96c/u5SMogaV2T
3Dny+9ur+6ZM3r65L13ipqupuv/97fNL3r75bf+b/nTXNzlMzHWfYTAjB0JQJBVFCiPOhH77Jrdl
9PAxJgdUKIa1YJJgIbV8vPfJbQHD/346Xydz+/lzc9+28DRf//0+7tnUf3/7rvjUHLz90TPf2a50
u5WMYFF/f7txt3ly+/ZN0lr/2ye+3T3R5urrEvz2HIT/+vfeL2BR9n7zBKf9Ffy7j/405eV9U9jH
pfoZMNEDpDWWCMBQmDFOn8NED7gUSimkGMNYEPx4728w/f10XobpYdweTMe3zd0LMD1c/CvB9J/y
zpawh36eOQEQiEqNFdJIEUQBiKfmRA8w54xgwiXCGjGA8du9v+H0ivm8DNTjwNch9Xj1rwTVRXLv
frLjo1JgRBiTHGkpxHOkyIEWSGpFBOVMK8SfI/X303kZqIdxezgd3c4vGNTDtb8SSv9p72yevDmD
4Fj+VP9HDpQCsyKAFSCG2Z/sCsxKayqIZpzzHZjP7OrV03oZtb3H2kPvB/5wb9AvBWNzP88/FT/w
i5RwQQjnimsqwZye+kV8oDhYIUFMCQYQ78H399P5AW4PA/cAu7LtSwHsPw9X/0pIrYCUtvfup2JF
DqRGmCowNEGURnueER8QJjDmQEV2kMk9SviqGb0M1x9DXwfYH9f/SpAtk+a+nO8ft/jPYYcKSyDv
wP4YwEbAfp5bF9m5TqWoxhhToh7v/cAOXzGhlwH7/iivw+v75b8SXEfd3d1PpYjsACGOBccI7XgH
3zMvdMCogExLMYSUVBoi3dNQ9vfTeRmqh3GvA+rh4l8JpiU4wqS05U+1K3wgMPB5gTCSwNoVGM5T
u9oFNci7sKIUyDyQ/udQvW5KL8P1ZOweZC9zxSfX/0qoHYEQ8XMTMAzmgzmlClO2M649VwgJGONk
5yiBRwqu9pjGK+bzMl6PA18F1uPFvxRSSW+bn8vpKRAJyLs4Q5xIyuiedaEDDuFMMrA+ybjYz8CO
XjGhH2D1OHIPrB/Qwu83+m/C9VyQeqLB8QOpOOQ04GA0IhzynGduxuP8AAuFCaYU4gESZC8X/T7B
v5Ax/tlKnN02t8Vtk3wCXvlskUCB/H63veW47Bow5QL8774id3nxP0CRO769u29u3U+N5OBMFOQy
QtGv0umfwwOhGrQ6oQRliNI9X/OqGb2M2x9Dn6Hz+9sfpKJ/XL8H2v9oEfX4tm1vPf+2aWA7PobW
n0GX2QGkoRhUbyEVIWRf+kEHEO+1kAQYNVXw7+O9v9Hl10/rR+A9e6w9BH/ghPZu+ivBeHbfdNFO
qf8L9/QPixaghgsuuZQcM8EgmD9zmFC04BSkVw0eE+D7StueUujXTOhl6L6P3APtB4WL75f/WnC1
t419c//mXfMJCPXPhU1oKDYhDuhBMWNXTHpKp6EUJZVAAlwlaEVY74W5s/vdxLxXTOtH4D0bvwfh
Dzzn3k1/KSCT9icbHQhzGGga1xDQiMLP0UNQSBSaEgwAQvljX4I9+7vZ/AC0r8P2sPqBj/x2i18J
osvk/udmP8BINEagHNAHnvjUviA14gJo5I5V75DcS1f/fjIvQ/Qw7nUYPVz8K4EE28rZnx2/gF5I
KLgLoaBgsV8lRAeK7cqHmsFVkBlBeHsWv14xoZeh+v4orwPr++W/FFzA8n9y1NIcc9BNoUcCKkv7
pScMlXngGkyDVMQgkdtji2d/O50fQPVt3CuB+nbxrwTThS1+anTCB5pAD4tCkkqKXuhj4RIToREF
bUhTvsct/nY2L4P0bdgeRi8LdN8u/ZUQep+4+2anAPw83k4OGKTECAq439we2MrzAKXB5SlKQLcD
Ikj3QHrNhF7G6fvIV0H1/er/Jlp/Ifgg8BQEaw1cSkDEfp6/eJIfgAhENKcM6jaQi+4FgO8T/Atk
/tlC+P85+rPS8/02e+vg29wWn17qvfJP/y8oPXuze5Q0nq7Ns0v+aYccqPwgF+wokwRt7mtB5umm
JSDOQSUHmg4gkiuo2TwazDe14O+n8zJSj+OeTf3/dNfbjzvivvcQBqChLb52Hz5pivvrT78+IDRE
7g39S7/yDb3N59/fagUa207G/97XuPueZ4TosXD/wqD729b9/nbXxigJJVrinbWBhPr2zXD/9RN8
QKEIB4U4IGOaUg7aa2kbF0NrJAUrhKIpVOkEg4jBIF1tbffwEdS/GSRCSIGNwvDvXZ9nNp8iW35f
kYef35RdcWaT0rW/v+U7pbv6dt3uCaGzksEzcvCJ0G1EofIH06vubi+gtRQux/9LpE2mvDmlph31
Bg29PhdxR7d9NKB1XXj8PEwH58tecj/DXe3jsBpWks8fXYlGk2ddvWnjTC+Ybd+LNMFmmnqTRO1N
S9rBlJFXr+SQXHWibgwtWeYPXnmS991ZMaDK0Gxc0az5QK3KN81I40VNO7EoVNuabBqRH2eKm6HE
q7ETPjAg7ueeuGMZ+SLihC3SFjdb4nXcVJVip7EX9cu60r1fecl8waom9R0dT9q5LP1+6E5UTldD
Lf0pFlc1GQdTkV4sWNldRyg5KuexWVdjrUzZMLRO6rkJGJ96n+pQ+2nTtYtwik/pSMUqVF26JE5c
YBaBbj2Gfik8eQRqLL9Ihu5wTJvbNHMumG0bGRd673otO3+k01050d5v5hyWr6XY73TSwormMOmG
dqsiIp8L15/wrFz0nj52+mQiEVk4B92oU4tyP+e1DHol+uU818ivvVaaOS9XtZvRKY3aaBNVsgxw
zVcuJB+LtC/8ucX6mJXD4M9znAZoSO8Hl1V+PZEPqMsbP6y72RQiPLR56M9jfjvieNt2pDVpKw7H
Xq8qUh2nPXmfsqY3YxcdQq6AjJWSLXIx1X7l1KaY6gtrx3PJ4SZDEzYGF6oxuUYJTFHdRVisRNc6
k9g29hsPJ4Yju7WJ59bdlF2MTeYtu7Zpl6XrjsMGZb7IOV7Uqda+HmRu6rE9I1m+RraKA5p12dIj
zAUtbF+fR+NsuiE7K2tqTWolM43oMzP247qa43VNvMx0XuGHUb2QtDsiM/HHMNu2mr6Xcxj6klm3
4GmWbwnt15UtKjOxek2VnEw4dJsB/PSiHYbeeIMd/czOyORVE66LXvdmQvIoU9m0lEW15qLzQVM6
inV448XipBnQIh78yUOLmZeJqWQ/wxfgj1Gfeaa16LiPUXZYV7AwkAtcFEO0xrjCJtXsUOQ0YCN2
S1LZ2bDM3kdRPPpNwbpA6xqeqkiukahbX0X1pujI+5bWR97kDGmxD9WfLwXF2aKoi49lyWpT9fGi
nWdhOjqux6GrfBHy7DirSXaWjKxcYu1xWEG8jofJO6LjdDiV0yps536ddumnjBc3UqeZP6Xic9al
x0mhI7/G0Vk0Z8lyKHllcocmU8uKGJFZsLRcXDQ2vBWy1GYcysGPPGGo7S/aid7mFk9majK0SEed
+OPYTsEQ8aWok8Hvc3QscX6GsPvYje6jG5rCpAwWgAkvNHJIVzoVyG/juDAeihawsbZxK6VR7Xg/
d+lnUqNtWUzFoi3afFml3Plu3n3JrLa6mxZ1VJ5NIVm6vJjMKHphhmqEiU/t5LfE+9LD5j8SiZNB
zKfGjxJ0NgImphir1pQ8f8cqcd/qEfvQ6J76uOhzf6KdMkPCksBGDlYqsbUhIY5X4UC1Dx7honLo
Wo9uXA4VeleQvDOSxMe4yP0+HZZyLjZexrdcjGeuzU+K2kN+XrutmsjgJ2l1OvfZEe3Rp7wdr620
R1kWnfeiqVc1KT/zgs5B7hXlVenmNW1JucIFfEE7R7CgDrYN7OlqoHkQ195oCKtyE48q8/OCMRNW
VRMoOX5qq9aauWpO65QsB4+9q4j7PE3NtptdYRrnzmH0Sa9CuiSjvKtw1/uzqKOgyer3mdPvGp4X
mwxHt9nYeqYk/aUryZeU2cq4hlywhK6KScemadrrLm6EEQxN/oTE+dzg80JmlxHmFiJFdzuwvvJJ
VlgjR3JFI3Ij++q9xU4ZnhGy1ixbJBHvzNg2gwm9+ipV8YWlIQBN+WxoMi2z0csPw9qrfG9KuK86
8ClJlWeG9mxF03mV1Ild9rK6EFkVGZXPpXF5xUzl5LyY+5wuVemt056dD1otZoSsQS45SXLX+H3H
IYKVoa+7fjGMyk/LZpHZcatLGvSDCuqqyUyE0/QspO4a53NmoA3uTIixMFkiw2MPqWahbfWFh3KZ
5qQyUdInEP0wCUYbB16CV7IKz/sexWZQ43U6Vp0pO1ZflF143yAZLseSHEdaX5EZn0RpvZF9vU6S
kvpd14dHahYrJMHa4oZ5fsKKxkSuPJ7i6n7G3bWIlbeMCRhxbOknkdfnQ5dsRzZ+qqN4MERPzG+9
9qbrm8hvk1SYEfUn2ZTdx2FdgJWXxWnHw9bPxs7XBTusbAq+s4hvS1UrnyZ8MyG1nQfYgh40GK5w
IjtD2wgtxmS4S3MwlYF1iRk6poLJepkfl96FInTe4JS+m+fiNLH4aPCmMzrxj3pU9VmKuuSI6ykM
Js+dapRzMxaCnQHfuAy9tPWJrO6sjOxitro85u3Y+lU1XwqXfYh09EUlozNtnTfGs9FmGMplrNpw
K+MsNrpKpEkaT/t0CJHRbRMvUaz5O94ApQlDL7wubJ4vQRc9Bdd4PEEnqum42+pxZIHDg7utS9g/
NMtCf2qqi7rz3FKQvDyRJb1LJyIWgxd2G4qm7n3f0GH9hJC+wPEIdHU9p3gcSSngoJCChiKldgc4
nlK8iFgt59ZjhqXR+4Y5ui467Q/1PAZlqgdfKi/2i258X42RME6HqamJoj4mWW+wsyuBum3fwzMA
ec0WMhqade2ReamLtA7CJF4SBCYmR7wISbFjf7k+wnQajIsgaDzN2x4e5xuFvbPV1CRR/HB26fuP
/3VlC/jz9RDNH7/cHX3646fVvd0lQe3+Rbs04/tVcJuHtGPH65/98Kc84weZxLfDVT/48NVpBtB/
DjWNH6cZzw47fUtNHsZ8zzIUpPOgvkNeLzFIt0+yDAXVSA7qBta74waQADxmGXDQADqWdodBNJLf
itGPWcbu8BVUN6G1DO3azKAQ/fiMzyCC1OqFHQjV0T9tQehUU9BKQpiWu2R1bwuWkWUuE8RwnF55
Mrd+QovIDHm8aZm78eS8iokL/XbEq0wSPyWl7ywqwbmEJRA43N+EdkxMp5qPWNMiGGU7m5SHbtEr
6XxbiusISKLxRtb7npsak4iS+SHl9SaZ4wCi19lUOWzqqDmaHevXc+Jd8BbVJpEYfEwXdn6ZlOhE
V6FP40rALfgJSVpk0lIlpglx4mPWyAUnDszFpskCeaTfxHZSR3VeTQGdwJhIKOOVBbrb50no41yT
YFLg4TBp7kYKtLQoh4/OSy4cTSEd0EWQMXTUC5FsklJWC2hKukxQ2JumP5z7TTJ4QOHSeAMaQRnU
Ir8usf2oej6uyyJ8p1QUGT6o0o/AHS15lrTLAtRiM9C5M94sep+RkG2paq6HebrlUXQfEX3uZdW8
yB2/TPiQmMzZajUksn831d5hJmeynFQfGqGb1LDcrWiVrCGHPGpVU/pWlRcJV3VQEdIB/wfSU1iq
TGT7ZkGbOvFl12465C5dzOtlXgOnSBlJT4n13EIPMQvKZL5Ku13wy/PDLEmLi15pa5wn166E5AgI
++UoIJrXpQCaUNWGVWNsCq9ZcuCCSEHQzQeX+jFkyaZk5FDPdkujhsJU3IfMi6+zhC9YYj+EGo4H
9viEd9kNs9Hoy2kMupRs41rWAbe28akaOh943aFqvc7ULT8GEnc6x1yaIe1Lf+og6POEMb/JOVnI
ehImlL0NJPAhI6E51O8zMi29cPhQxLQ1MiqTDWZzumAUiUPg2MJY3Y2LlnvzEjfCr1H5oU6bY8h7
FnXDTlkRj4dCyQW0M8SGO70se3LWp+x9U5LRuDruF1OR24WuCnHMKhWt87G6yClbOxt/HHh26Mpm
9NHk4gBF4VUtbXrIEmTq0N2yNPzk+rAzZFQ3YU8zw2qRmDxMEr/OKmF6DIl73086UAnwMjhGdkhK
BpkypPhadXcdQNHMsvAJg6w01OgSTaozYg63c4WPYjqcT9aWgNK88Hh1NsUTmI2UpZ830qeps4uO
DPawa9ztPEckyDlwmVJXqclVdt5U0ybPUAgUaKCBhpB4CfuFLkMtrU8J7DlcDMr0hRdBFiY+xn1s
g57QCrq+vW2Sh8tqqi7jhEPynl7MJFz0TRUveKfsoorRTReTmwGxc9BO9GooW88Pu/g8wdk7Xs4R
pHL1FbtMICEzaT7BzeKTCZ1m6T0rg75ugWfltTUqzDe0zJdDynJgkkMfVDU7kTP73FQM0k7l1WYe
1Je2BFqpW3lBZrrNku48S5P3qsqDrqy2TdjigKQeXmRp34OPGA/blMMkMXCgideBG8OLDFYKRe3G
G9jRTFPulzI9CnvXmBYlW9rNOdBZoK1NW34cp0QsshhIKm+rPsC6iLe5UIesLG9yTrcQ/Ddhhta4
KgKW5qedGC+Zk5dVn46rqigvJ1SsM06OWqkGv62j8CjqpwrYeBHEScoO67hQy6bMUsgZ5ylIcFis
5jSJgrGExL9Nga7GpLpwkAdNOs0XNC8+Fp0NUJyNflFVni/LvjBMzmjj8pxv4O6nDewn7TkR6JEu
We6VILjE11VEpkXPHCgcQ3Q0ILfEk/0EOsS5iweIDVF+XUz2rPbU2qvZJ5mP9QIsug1cy3rw5Vnt
W+bNxoZtZuaOXgHXLxYjRsp3kp4pqLNBNm8jo+cp83GNTlLbwE+iw0bE4XHuTfcQXmejvHZDU33c
SQbSTeomn055uAjldD2OzidVc0GLPiAcct4eFQ58ut7CE4A+E/IzzAcGXqS87RJ8iQVe96JdjDa5
1q6+p7FMAgk6RNDVrlrPadkHuVNi6RV9FcySfshY6C36XrdnZQZOgaCu+5Dlnrco0ATMercdKbaL
FBwlCA7pNiPtJhXRJ1bD6k2DPNG2x1sVt5PxvG72xybFhymrJhNlcR4Ug4gN5OCnpUKHPGPnbkqL
oCTwvTHIf34vI2pmpLcdmVWAenjc2TvspsZbFWiM/ZTL3E+6HG+8mccrVsVfGE4/Vp6Mj6yT9kOc
R8wURelMmTXIQMK7cZHYKuoWY58edU35cWb9Vlt6LMbe5zmscUx14ScEsvcm9w49rcqtUtVN28Yf
cC/HIIfUx0deOxqm2XsrY39ou6Aeo5s2nmZ4MM5NV/FpEbboAxcTbCrIf1ipv/BWQKJo42UR6YA7
fkiK6javxTsouQbakt6ErtxGcXYNkfQEkqAC9JyyMy6bD1Xo2oWH9RZWIfOBcHBDRUJM4jX81PPY
ZFQzQnhC6RiIprKmn7LRzC4+9ObivWy477XeOaSz5+0ERuEV6y6GjHHMPQMq3fkkEms4BMBEuyvQ
YAPBxHXIQm4aG3nregypyROQo7Swvozph6kWwFZYVK3iYt4W0gNFtaEJMB1QDlqVf8Yk3eRJdDUn
tWfYDIoIszQou7ExccR6w8J4NUtU+LxOikNcZzpoRT6YjlBsylJIIPj2ZB7jM8cLyFO97CaRRBsN
eTMOvRV0VnlBWZCL0BPEzxHQKuHOit69y0ZQ3qIhRwapVvk6RLMhInIgaDSm0x0IGmSTJfWRTKug
o7Q3RZvAF2PbmDRJTkfSdSYmoV5gnX2MUV352LWfGxZZ8//zBwW8ftdS8+P84Xs7xdM6xcOohwwC
mgmgRCHAwe0aqRiDasRDnQLaq6BVFQpNGP6WXw+WP2YQDA6Vaw3NWRz6jL8dKHrMICi0lsMxdDiS
Di9xkBre7vAPMgjyNUl9WqeA+jocLuPQernr//paEXmaxIIsmkaoKonJxlmvkWyb87q69pLY8xkE
jhMHHA9EpSAWZJmlpAZpDkiFTs67kh8mGb/knvikqumKjPUXO1nQdrwSIglIGOAUOfs8lcmV6OoQ
vH8E6UmRv6Pz4DZRHDd+MZd4zcCngTNMFkLkpd9UwxS0kUZBL9LDuMs+h/VUBq7K8Xk5ecuwyjpg
w/MXNajC9LoEngrVEF/otPKtrrrzOMunTZYlkV/FZE14MizDFsIKRAJppigh665V56rHNzLyWtMO
ZQoyb/mBRvyk68rPtVdskcy/9HW5oiLzjiJcC58WoTN4HrkhZGyWTVGex2hc5CUdIP+n77oEYnfk
1Hno2WPVoSbgWZ+bfGysYS09zbBLjW3k56lh15COHUlUH6VtaE2CyYrN7ZKEMJHQNkvJEuGDctGa
XibH46iOO43XRYNBE5JuCIrJVUCUebnqoqk0tkrzNcTaIxqpwPbgknVvF0h5FwIV7xgqT1lut0rw
dYLrmyqX1MRlsp4lu+wpO5uB9S2rLq82YxF32yaPlnE5y5W2oCfPs3fkvBYEVhp+xBPQNVuCxD8X
+jKP2jzgPVFLPQFzUlm7iVhcG1eMXzBLvACnJYeKUwEaKB+7oABtepUVE/Ur4L+LNh4i32vqbUvt
tEjSuPd1oxKfzoKcqVJ+GJx3PtQgWBUET77SPQzEepXFWK1wU1zEQ3bX0Tg1YrQfszxtQb4ni3qa
06CHWo/xsKqWtW3BmaP8qrN5CZUSXZlkrC/6Wl83dRUQ2FqQd8WJiVV55lTb+UMB+TMdZ2KQKG9i
Gb4fo0pv2TB6i0Rk2mQ2D4TYpUctOx+nsliTppWLFKqNhlNI2qYmYj7IAx+juuR+V88zVHXI6TBr
EMjzM6iZvRN5eypSd2W7Zuv1kJR2rEkWIPzmZoApr63qqfHCaYuqesUJJqZHO7Ix3VKZRAsXCsin
ZnI59lEAldCVh717CFYg0qt+i92oQQ+wJ1gqP6v6ftmGIgsy1Jxl+aD8iPEmKKPqs9dTkAoaJgxo
H6eUhltLvfMRpMvDsJiP27hv/CGLPgyCHzpbdCZV83E2VSeVmqagVPF9hOcZUA/lxutzYkKoHRqo
ODSB16QT1MCiDJTLbDpWkKSZxrPbTrTnIy3Ih36CTCa30xpaf6bF/yOh6FljwGPPwU6VwrtziD+O
Qo+NBX8Eoa8DHgKQgveXQE/i7lUyCMKZApnyWwAScBQSqtTQvw3tikDwdj0rjwFIQgsch6gEdexd
nXz3DqGHAET5AYNTx1BBf6ius38SgHYP8lRERRjuvns/AJze250Z27XiPY0/lhf17OCdHWa2FIyL
30zEQsIaDaNBERTS+rI4aiS9YmgpS0hbKyg0mVyIlezYB4VAGOqGy4bNq3mI7ts6jf0nK/mCxrY/
QYJA5gPFDkKuJsAUd52bTyeYDqDroIQCKRV9BdUxkq5lqap1inC+hf8Q3xJPMeNNatGH7Ta26V1b
5t1lUhfTxiZZvZRhHAVFOLFtwebQj+BLNrZqv/z1TP8cykFt1CA3wjkYCdiJPTEwRzsEeT2bWY/V
jY3kzRxP47EVUA2Im67bpFFzPlXAiC1kRh/mEPFDYNC1zwaVL1VkyRrHCPxQxzYAS3kOJHrNhjlf
2K6aPjbRsCbVTdiO5BwoSwtKW3UVVZQf4k71qZ8C9Vw5PX2qgTvHeRdu2jomUNGP4XVY1Gu7U9Ve
Q5ufuBrr1C0lyo4lm9Rh2AlvWdOoiIOiaaCk4PFFAuoMJEkQt9pRfvGc6s6gkA8llVIJazw2D5de
2lWmzuelAynq3HVp982NgFD9srq62/5PtyYADqruTq4Fy4FGxH3kZ49UGEqiUM2rvNOhS5XJMpAj
tfXGZaZkapJQb9I63LipxEdJw6+muEzXKca5H6ZiOpequ/5rjPGupvCMrmk4MginKeCdGnCIGUzn
+W6sswb3SQm5Ga3ZeDY03gjdFTNUGGZ3MjjkHZdjEOWzuOiz6stcZxK0tX76WFj0wXYYfSP9P1yi
3WsG9qYD76ZSO/0bCTgxx6C976lxwIvN2q4vIPaODoHG6uL4uBBQYx0w1KyQszduZPMZdQWC8sUg
PFOxwq2SsWSbMayrGwI07JBmKd4WGd9Yjm7UMOhrllogP529CysmDt2IMNTfC+CTc0pA8c3iTdcz
u8DFBFJi1eaHJYXC2j9eajhwrCQ4QZDWFZF7S13WDcnqEUEKWFfvmWpIUOGpM30cfYL2BOg4GXvQ
irvpnQpv2eBlhwORZFlSJ0EshRD719PZV/phK0IZAloM4SUeBNzRnhuCGpywtgU5q9dFGZq4xwsC
Nno2Zag4A6XgTI8R2/z1Pf/k++ANExACoMt2ZwFwGB6iwFN4p35OU3A2UBe25TuPZ+BMaB35Zb+r
brqpmwFF5jZxkoSmD8v+spsbvSwITZZJfs3zqDjKoXpyXjN8TXAcbmI8p9ANo9j/puzMliTFsa39
RJgJMerWwecpwmPOGywzK0uAEJMEEnr6s9yz/3O6q8y67L/BIiosK3B3JO291rd2/MMuTe938u/r
AneK0VwxDXA2hQn4r/+803bxqxYx8W61RMEHF5BdB+sHZx8Gh2p9aL+k99R2MH3wFnYit5wVt9jo
4lBP05dHapehnDPHydGPtBB3rbgRbi1SrCglg8PUz92FyPGWzpPFFq8Oo2bianv7zixRl0hysVq0
330Aa7H/sMowmO+vr+6eRkVqMUR8mtwP7f98dZWhlRUBqv5mFGzv0WRrdDA+YTqhd9RVYVbDkrwW
krYvCkbrKfUKnpO2/0UWSZ/vP7N91b3wlnpH8AxlzoPKW5uyr9dq1MMTKRbIZkH5Irr417TQ+gSG
BkiGX7iNHOeDV83p8xSNKcTF7rNAZ7Dz4vqbKYx6hU20dcIei4bYN8ygaTf1abSpWstkYbtwApET
U6ARELejwwDp+kUWwaVYmmSnCtptAmpwbkZC7KBOfD1OLhFzm0tx9mSBiYyc4+WFwt/PUxu8yujs
Mx68NUZBIgzKM+pSAnULe9xYJHbVOulWyjdi1yszo+sxOJn6bloxWvb7wY7Ri1pSyEIt2zQkhko5
sOCDkGE9iwTw0NDpG3ZNd60LNEQYywdYqWY5doLu0k+kuyR0OYWiwY4HVGDjFpT+vAbeVkfgWpQp
+Zm3k0YTYNgKul+9p2FQrHR1nXByQ3pO+bmnN+br4DwRbIhVL/pNNzZ13gdFuE/juFxPcVhf5rka
12lFAE3cHz57v0TOZAyd1qumENVdEZPTwmWsNn7o9Qc9enQXQj/LnC7MsV/opxcHBaS50juyNiab
ISwadGMjuz4ucKrZ2itQ0NihLfOa2dz2LfmFouzQRn9wwb91VHfPEsmWIxi2cTWIwehVQZNsHtL2
nY7TVU2c7FOKHYBGNDiXBcx80utc6PBXNwfD15TyOmud5qcOZGJNOu/I+8bh88ZX3QKioZ26Z11/
KcPkq6JmWv/eYCJflhmrkhGNfzLsok7Bf4toXqWD/8nT0q7idnTPOtQhPnL4YwI6xkFXLACaQQH6
aNBz3tL8Mbbh+Jz2GevbBuYLHvSmC+WVeeOuKII9dcP8FYaoWgKmvRUnajjW09yfhmr50XdB/IdE
09sI7/xYCGmU8pviu7LrxBHcoNtaPMLa7yHrPgqhMKmSq8eTaEM9E+0gG7/VPJI5tRzdZpxKkHBk
U/LiyeEjhB4Ie+YguiI6CoOqItUd1iU6VT2Qahu3KYVWEOpNG7ZiT8d03LG0cBmKVexq9xru8U8H
hCiePeBCO5+X8X6ok/joxf17xe7icB/Fm24oYjio7pOXozuMnp63tsHjW5GKH9wQQVZhIMO6Ifnq
yRIdYxSp3IiTvF+WMhAbSN7xiRftVukwenn8bqLj+CTpPOAZ1tXWawCnVl0McTJY3KYQ9pefhv2X
SHmcuQCOskrb8Q1nigbRpeL141+1/hgd66CLD4bpXxVNTV5wr1tXpu7yrvPIKu10sXtUDAGl7Uo9
xAsnV9I3bouInDi7xC7ZSF2/CeMOjrKssKP4imbzWB50MMlXMQfyxVZXHnIGamSOjo9XwKfphakJ
XkxqztKb77ovSZ4m2KcrFxXle1tU4o7s2XVAp5+1S8qVmke1FThWzv3gjlDC4H1ToLDw81jGeZPu
i3BR694X6corn4Okr7ZdK3/wLgo/WL98Dbzah2pcniZVi5PzYDHNJdRkxcA5dc7AZ3AXqL3NxXUt
2dSFrvOqIvWNg2oTE+t2yjOgz6QtjkyzaVf85I2N9z3ctquL5aHoB3Jsau8b7DCTWR/c6mxqexVL
AoyQBHkBXWkD5KQ8KQJB3NioRdflm6/HV0qW5h2E7qdf7RuSuPOg0/YSLmWR/T4e01bFO82Vvy6T
ttrETs6vCWd9FgTirSfVfMPq+0qiZdkMVEfboPL5pk7osAHE0O1IVMarvpuL43i/JH635GNF+qyI
YrmBJbesaIKDKbA/qii0W9574Utpi3U4h2yPZQPtcfCjY9AHwMgeB7zgB+2kd0Br1G6XNhrWXjOJ
rAf3eA6qsgGI3VZbX/dbKnqzJ5X4c5CuP/AaNCd82upCYHDlguub8OZ3gsJoz2tDDxAxsL+klt/C
IYJgMgXje5GIH4XCVq5Hl3VR327moO335WRaIH5j+eJ7yZpYe1Cim19jq+JNdBhdFB2ZLPxNGQbL
t8q72slcim56GpXEIodXtE1CWMNz4Oyxo3CBHj1P6fnq9Oi4WMwnYEAkA9NmnlQTrv3aVxdKKpMD
d013s053bIQlL6R3MTEO4DporwQ9w7b3gktE5vG5xImaJ0vSbaZmYacwOi7EL9a9Y33Oihl6Xm+i
Y2GszGI/sDmTbNnUByyI6amK2uXJoXDaABXY1WnLtpilVOVD1JaHvgIDqtPiwBMd3Hr0SXnDfRjs
dWe2U9pkE5y5MrEZlFFxelxMENms1UW46soGJgqVdhewvgTm1MMaqrujS219bghAQkAYbC2j0ZwP
bV2qU3+/ANESWZpYu/FNqm4RZ8mm07uq3gBqKHMFV/5N1n26k0FxrWuNyo4NYGFCaUEVMv4mwHAz
wy91u6zwGLKrqdV8xQ0mG6WBsvlldR29eTfD3/Q7yn4YFE9Zen+LlI2DdZw4cSoHJk6jqFY8KN1x
4FLcoilcVyEpXyKA+Ss3sG7f1UCXpQGl1qfybCIAhgIn+ms6FP1KjmDdar/38moJxhMp43ovCN1b
cLEnMqTjaeTRz7Id5UX73soFU/iiTMdz6OXjs/P429AmoO+Y9MG/JmYtpC92Mm5FXgBjVJslGf1V
M1hUeZGG0S26I73/b2NMZMjqSeutAUh6UBH+RS+LAS+vopmancxsWUxHUafdBxb0Ju4meSsq8soG
La9jAZS6C9R9t6n5s6wCPAfQw1Nh/HXT36yNxbMjycvES5k/uoG5maKMclhQi+nNk1H4FahiXD71
U72e7ODeJTTxukKnePWL2f0xp6imuuSA2gYFL19cJtu+zbv7Sw9aflvugsccNjgG0gLlzxBf0pq1
18LNr345V+uyLvkOjgsY9+DKu2bjQWa6xLHCeRcBX+4LXeVuBlgExeTkD4XZoNstVhOGbt+cKjys
P1Nt69B9pvXwR5p47YaODE/T3Ol6Czg4RA/qgDU0aj0KLF1/jukbsghqrWX1Zu30GVh2S03bvqr7
aQSmGjIMQGq23EZSgvqvUmCgpJHARAq6nzg+rv/ezlHy1zYiRoeEnBpDWwvU3af/2UawGPpF4MPr
8avqQFxKt6AT9Q1dXgmi2X4LlB2OpZcehgExgzlVYo2CUV0fF94kax2F/FlN44/HG15WNDgMfRzt
qRm3deP+Qez4W08XY0IbRrpAIqTYtf+qZ1HYBE2RGopWrlmyJmT8DJuo2CmZqHNXFZdwjoHIpj1f
d+Fin/77u+X/7d1CcpHEQPVCKKFA+f+iTBrP1laK1K0eFYyz2JnvKYN5lTID7qaDaxXc3x0vUQOi
LgBZI1LUx3+4i7+9CQw+NDRITFjFsHakl/7zM0v7pMTATnhPAjmQzPSgQivG56zypzHrCRl3MF0a
NOgpP9YVU5dk2gzptuz6DWUdO82J73ZTGqsVeiSal0uJRjYZu0tRV+n2v99s8Pe3DFMOoQgxpOow
h/mvN8sLGc4a8Ac8LYkWQcR2VaOKst18xMwlgHeluA20CPJK8/nNwk1pHA0+7rXWSWCCPfJQyAk8
Slls3GXuTKhWVAq7Zzpk29SL0ixUZjmYfv7DVEq+SKXQVc0FsGpFoq8xYTiqRw+VlPM2acnC/19R
EAlPjCNmcRrhYwcRehfo/i3XVU4czQSoG2Devo/QSz3rFRnLVTXX6fOYNhBGHodD7Rg8KCjbeQF2
7xCBjC7TePjDLbTBplG1//De/00ZvN9YHEOmCgOEUDEn5z9vzLGFei120dUIpeykpX/q6NReuFED
StLqpfObn5NP0fC1lcibsQ73kwaILAHjnEkSdP/w5ELEx2/8d02G3ufxYYhpChoPqyj4y6PLS9Cj
qvCxq9UqXXXd9rfGwDIKAzOPbGEOgz+pLQ8V+dJp/xORvvlFTXLat6xpN4tYyY5DgCN9fdBAGg9e
qZCmYtG0c9bLTdS0z21t/DMb5gwM1ASSCzYU1Dn2XrbNQUwI9cDjdU9x0f2qVCwOg01f1DCqq5Zc
Xh8SePxt5rYDs8SWlXhUCJEX7oZUR2jb/fhSl6LePZ7JR6OVzjCNTYQH0/Hyx29x6XdNXKV+ta1A
sTwnmn3hvb01GrJs5xcGveYxRfRqRaoqfBUxuz6UhtHp5pmmn2T9W912balXvdf7r4gJLgBJDQrV
e4tn/ejHaJEADCIdvFWteOp6p/ZFy8ipSOEzV8OG+Cq80Pulo+iq/9WLzmWwR9EWrRJ0GuveagjY
ozV1BtNS5VMVF6s+TuzPsP1ToSv7Zea5XpGWSTTDsjp2XOgrMnHotRnZN27q9ksdyQ+86SH6r0oQ
fXu8FOKxHdIq9BADVd76EXqKqoyivAqi/phq1t+CufizKZTelFHR7Vuvg9nJyHAjDZJqao6QFwTj
u2lCv9hIW38NaIt+aQT5iEgAqS4yzMKadmubGnke2XhDiGL5Hi41GpdqYh+FBeHGR2lfDRtV7ttW
Py8yD8D77ALI92twrMsnX+oZvKYvNsTFZTbdn6HFcpRu95rcT9vXRUL6CNywKwWBWoT1TVH4o2KY
xnVzL4KmxCRZl5gTwGR9DlV6DJpyOCb8NknPPiW6sSdaEg2Ph40nrac7mAtqD3gZsnYoAIRI5CuM
oN+PTeIRsKtt8HbXwU9AkXtYzzZP65J9E12Fisz/yXq/x3IF0Ww7I1dOBuYwIlAGayJO9iGtVm3h
sIzjxezDsb60ETiOCmLPyGaAoksU5iBX8aiUwYZRDUO5g6CdhcP4c8DUkrcZvOblf7/TEuyYqxWy
PIyxJ7XAjTazTd5hkGNh0HRVLX69e/wSsNpAUk2n8aAuz0IRszZN9yv2giQTRcWPkQ1uj87doOk9
lKFDyQmZOO/d5G1G0oSbMOy+M+rwN1P82tsWwWxBXhKzLweXgjeM3HWUPoJPj83VdWm1BkzzIYKw
PS5puZ+Nx08Slc9qLE2DBejL+/r0ked00Xpui/kj6s3FinB8Kuq2zkyNJCh8v5eyQefc65Cv0Tds
G91EL3IucG4w/4+hjl7R+IdI+uBCuuoj5pE9RRJPor8QoFqz2s/+BNfKH/m68vrq5ERzBkxrn0Yj
2CZhI45ePy5fweipY9Jq8J9IBKhjVcRZVwiH+M9ETi5Mvv71JAzJdHEYo5V1Jc7wqgLrR0V67O+f
bYEoV9BHp44hL0k8ctZ1KoEy47IIg1RJPWHxcMe3NXUqm0ijbyVXoPZjwnMXmmdkS7vz46LGoTtz
tMuwChu6J7GsXuI2kzKeX+xSJ2hQa5v59zIBQTfoYqqPtu3E/5RTYs+wEOneTzfIHPjZozNP7+HE
R5kUa2wTSGht49mbNwQZoc3j7qUjr/XQyd3juza9iHvy935mFvO+HtNiG9LEvqe0OPQupPljq3Wm
UGs4XnyPDCmy04lpNg7sBKzYS3PPTpYe8TdjNKrDoz2WCZTWKVXZ7926XOgqbIPhqdQSiUxFt49f
rtLU2zJ82qshCNwpIABvAXVX98poKNNnEtXhIQ6pweLR9a5fhnXswYAkInTYtsARtsF4Tkk1ZlrL
YWthruVsiZctDsc14aG4hGrGcufR98hp+lbrQl4Wl3x3SVIeRxI0K2jsyZlijZwD34uR86nx35ah
ODaFK47ROPnIa05B3hR9ty/Dsd3pSKgsgEaSU8X7Uyki8LnttOyaxkb5SLxy46lqyfFc17e2S9CG
PNbLo1K/qzlVE3hPtQ7cFvZS/9Un2NPcOMUr5KnaY1ryrYgsVsKgF4VoAL/7A8ELhsofClSY2wG8
0SH0g+Mydcu3NoRWs9hp59WWrL2u7FfeLL4T6Ntrq1pv2/TiPTIFXaeCAZVMarEdeNzkLVzVIyT3
66NIKk3t7yo60J0y4Heoc6fQhGIb4ozd8L5Pn4MJLDsfzM8A3fpzx329HmM02mHTBFmRFuSZQgLc
zI0cTqypgTjf/aZAEpEzmJ/NkjY/vWVssqizfPdQNlRQItx7PzlBi33S2LhVEiGVqetg/pgJ8i72
YlWJdPksf6SiXH419nWZ59dWWv3dq90FkFjbwwIkA2KI3mOTCAYY4GHVqi+NoD7uQrVPY6K2URuL
LOoJjDBnQZFhlspnPAW3ZVcDRL3RXvZZDybN7UChXh93NeF1H/1agC1txGbk3nhCs9Eda9rjJRvy
MwmbFNiUYWDc0UQqCjVmmqfjXBF+RHIzQ7uerFU88pcFwGmGM8B9tTV/5eXKH1r5HCIov4XnMAOr
KtI8SctkzebdFFXVD7mYHcFaeV5wEOOY6BWiJvdzjDaz3srBAANCaEhE1QcJFDKHMCJb4/tHL+TJ
zqCXyUTkI1NSA0b2u5DjXTLfHbZCCKsI6dI2QtTewZVRywKJ21fPD0MnbMt9k1aHQc3zjphOLKsA
mEemxw7lBBtgCJnwz2YWZ00dznnYjRvZF9xfUesy05juFFPZXVRcy31FCZ/2WA7y8GjRxjKEfoBK
eAOGIM4rJKSzRxPECdjycoK5iWJ1Vfq2vC5NOl5bjYClI1tjXPdRdbw8GSzMleK0BKuMQP1UsA/b
iPlrkaLMQojCrzQxQxZ09i0i0MfCgZUvXV8Mz0O89bw/uU8anNIoSGGWJnnYB9PBkc7sfF31+UMy
qZv3JG494M5J/9X0ioJ/99uDVmkSrKXsoLIt5VNbCJhAY+cyD/vdfpZTuWv9o2mohZIFa0x21q6S
qYk24r6ZTPdbm5iGUNd8IMbVHKbI2HNZ8fOYeN0rjRQYNDN8SQjQD//NDxaexy7uEA5HtJSz2ezb
ssbmIhIebMUA8SMk4suhaNigSqsQOE7Etr5XNf2EJ4tMA2bT/C/P9PS7afj3eRr3GdF/7ybQSYBV
xcBJzGz5q3hBQynG0MdkhLnqUL5GNLT3/hAFllDh3ntoXPM4OcBwy3KM/SiL0yXYYydbjmdlo+mH
B1H83U3OrkxiQJpKGV5MacnJJJ+kRmh3UZJ/16Rdl2HmW9+d7DzOQ972KaJHcbzhi9THVJJqD2k8
XY1prPPHtw2d//UDdKc+KnH9Du6PowHx5R4RCHoKp8HbaOR2r4lEKVppKuA6yGHVqea1t0m6M0PZ
vpqB1TtSZh7w31VwPx/8+wWy7rK2SYJ0RwyHCj3PcFk6Nj+Buu9WJiz6l1iW35D4/YVxA3fUAxVq
2ATDc7CUoNVNunGe7s7/d6lkDcpqIcN2vktcAXNmoydkR/YMHEe7D6cl+cmMX2d2mTaB0GJfQC7J
EGcJ34ZJrBJQtls+twkIRxhqkZeCHl4QPROu8u3Kt8egGsX+odq0eEUVx/7tGOYcFDFI9j6Z/NcO
c163wByffGSicYDgIWSG0GycoaK1sfwuhSouj4sXlAqpLrMyZKxWpIF29X9vD1ys7+mA9OxjB4iG
8jSgPMfQjHolZrZ8i9I63sv7wRBzZE7Kbh0hV/PKEKV5wlQB72c0knGV0KJ77pAAREbrnnicgDJ3
4FV2DykPrhSUfnuWcqyOvQ5+Lf3kEMiqfwqDI2oKaXNNmC1/20LQwy9w+u6Nt33vJFIWPELG4F7v
OEviS1lPz51M7dogeJZjlY2nIhnHQzLaXRSc5ib0vqkZQaCkEUUeLqZZFYN+TeqEvbdR9RnZtN+T
DuYwLE3oqAxRIFoXNovr4WMabXIuTYLnRjKxIhCV9p6s3K5mCh7Vw//8g7O4/a3uSTEtSF4vJFd+
PWQlNNmzunvp3bSABe5I+AK2GjzsyMQFZPP24ZSho0awAgHnYlrg4peEvrVRRzNXI3INK+EHEj3i
UFKjro5g62St2yJFpNb1PIlnqO9ugb7rzXT56McJcya6Ye0Ps0UfPmStL6OfM7bIVcT+VRsvjEy/
G6rShEEOZpHgdGqS6lrff0fVzN4BG+I5YPEvhvDFB0Hys+3E/reXLIwzL30af7rKAuYq/T+bMSCn
mI/gKRDV8gjmNqxaYPpb4LPmKDjxduP9K5hc3s4phE6h6/KME5ke56WcN9izxQXM8m5C4mNNPaeO
JJqXTeQh/4lqts+sWLBpdmP0vFQ2+Ij0+NboasHx5kfbyCtehFd4H8QWn4nwXhjSJ9/GKDjaSlRv
hRH+oarQQWN4x26A1fLahWh1HaqMK+I47ZO3RDlS828O6NQvAnt7bhdkkHw4Gp6u0l9+7CFSVZxp
F1dPGPzBXr0xZ4nMiRuVWxvNJwyeqOHbQCyDaVuXt6km6S6q2zBfHNsDAoVODWIP2UMerem4IFmC
v0dziFnT7UQamsykhY+HbtF5AOkuDwpWbYTA6J+mR7xN1QNSjQoRFr8ZklUzzQEAIiRwQGHIOUDN
2Hp8F4YqPiDiFG+jsJqxDHGKN+OmaX80Mlrjc1g+hQTG3cbmvRZ3OnQ0lqxQUj5NKVJ6Dzl9SgZ/
5ySMpKK/LzaxPDEX2SfIEnrLWHH0qvp7b0cNKL5VJ9dGt1E001aJKVlNxEvRaTo6bX4ftmrAKB19
b5IwP6Y7P76qKD0PGIP3u6II7EAvXYAYA4YpOcHZWi+yfJpcwp8a62ArUIwbeXxbBeEIr7Od977o
JnARC+RZo1/D+3NCPNuuuAyLHPzojB6XlTsUrQNC1RAIBFn25ZgAFA+iH8swmVWM+QnPRCHdGnnD
mugA0Yi2H/djC1S2Q6iaEEgRBfzmiNkddJz6Uk0TqM1RfHax5mdY+hU8jwk0vZL+uzbrIKz6D1oO
GyqmdD3WRXopZZXkFsbrawE/vO/rt8fh/rikCyzuITnjJsrznKj5teRgw71KwjKi7AMNTbNfHgUc
si06K5B4pCGvtssEvE8Yu0YYpHxH/HBY66QqoEFV/imCrJYnoSF5E/jBgCEj2A0ppr2MjLVZFfmA
FTyrnqfGdchGwHB90Di8e6HK688oVTMTlMutXXh9KDGOSGOAxaFB5YZoIgbaeIzzm798jAUNwT4Y
ntMUUE5c8xMAqmXdkrRZp1YYaEm22KXCNVe/RIhBzcEBHUeYR3GHpZ72CqVRBHNQYZ5TP3bilnh+
grzkIDCP5p7uihbvMnPEDZIQWFmNEMoFupk+hQUDj4+RMHOq3XfU74iiM/U1xjFO5zj903aRWPOI
9McaqEsB5CD+w6dBhGMvmdYk0N0rIDeyEmdS9tUnDmHMokJvdlBIkX7iT6RswhqCOBmL40NgsvyB
Ai9FRkjK8yks5dNg5imr0YB6dkqei1gOXxSyx5oPt6GziKaSOsWa0NFhFm328H0mRDaQz4jxUgq5
XhCreBN9U69b4bksluqH8h14Dxp7wyaAVLQydx43FORP2lTDQVtzYJEwF5xK+poCOhkYj88end7r
Fm+Nvv/pCWd8epVR3K6Ixd6SESsxpqiJqrUlC8x3gMub3/15A9sOTbXKQ4MJAHNk2GGh5cv8WMEG
9cwKQFiV49wdt50U7vz4CoQNluCImGJZ6mOMju3DSrUZphIzpVRRb+BcsHPp4kLvdYRwvU2C4Akc
z7anfD5j7GN8Yc5BUUIiamHik94LbRRlbp+05UfQFs99TWOFI2Jc+1VYP1f3YjjxkG/kGGkyI8yS
Dyyqb4+LKhAxCYn/9PhOD3GIPV99DqRMcqQnyrVZao3GHBZNtpjI3/z+vq07d1V0+taZUaNyUB84
DIoEpqFmsIgByKNvvoJX8q6Pr4ah8BAnLg2M1RHjkRwaB0wujl5MirLASOaO430rXhqn8tZ4n93c
8kzqCrOfXIjYRowUpkCWndxfLeVtd+Os/H3WYx3BZLCarzD/Pe97k+L5/n9W4eNEjhee+R1OKBic
j/JgKIA1Wbvc/EbJJ7o0gIq6JxMUwUlMtHhOiiJ58oeXqU2qHbcMEN19dxl92ESJKuWhwbG1I7zG
jCk8JAdaIPDyeAdbE8ut38cLgM314nfFL92gK6mxmu3iLbekc+Lie3zzG5bTUYwo0FK/qHgC8uBm
kofKpTu/9TGiQiVkw8cqek6Yjp4thRybWBaiA/LZXsw93wDWWMkOmU9bDQPmXUThJZT9RjU1Wxsy
NHk4eeIc6IgiEV1/wiJSz9pi0B8StNDWkzZ6CabuQIoUu5ibe/Tmy7f67vo/LmUbHGuNmXjCYW4f
4TzeKhpkGHOHmUEhAqAQIsPz/OH7Xf/up0U+6NZckcbaxsFUvph7QxgtVY3Tx7HrELL0OjAPIYoU
zosqMJrgzvJE92NWQHpFmaerDWeTf3xcaN+Nu4Auh7hxy2GyF8zZG1APuR64faEZ2p67yTUhrZ1X
b2BZ9QEzNBHD6gdsA0K34XrEz1Zo9C9h4i2737L1XemcdaJP5Z9WJdNxsmI+xoOXAn2IfkwgT4+j
H4VHieFePZXkefabHfdutFrYtkJYePBNdHxcVE2/YzZHj92SyuXQDQ0kT9SAjwcwkMAq6OLV+zJO
sZN0eJiAd5drX0Xhrp5whvZeNNxkiiAgJjhF60DEmPqll4vzq+Xy+CrtyaZC3QQ1zA4I3WEzeFx8
xOzW8E263E/m7xiCNZzNNJvLrKYvpl3zMuCwQnmjb4nA9jIk4tqM8SbpRXFA8vCP35ylsGjyi3t1
At5FroWVLse8cjiXKsEgLdpD1BiR8BpbWiPbzQzGMfL5Fd59eZyoRjCm/Y6gQfh5L62yCSGALIBT
lZsa+g9N63q7jAV28NZ+BpqkeRP37n94Oq/luJFli34RIgAUCuYVpn3TSiTFlwo6wXuPrz+rNTfu
i+JojkLD6QaqMnfuvfLe0cp5n4hyxrLI/5mSqA8A41G/dw4N79ZMr0ozdNJwGwyP22+xPJ3jG5Wp
aFAiSbQsT3yV5+w2sd3iXENl2fJQtFjd48kaz20xvFZJsf6aErUc5kQ0ewdY2gtBjcugFzPYrYr6
I2gNrK1+l3Pq5nHyY8/Z7waS0rtHnp+Jm8jOHpzLf/foeZDZ4rc3P8ntWuW3eCT+/TYfE+cgWlRF
Qb1rpaPzx+tyg2lmatwtRTU9bvP0qQY7jUp6vV1m5tVD05XJzhstAQeH37pCPKeWbK6tjvFrHWmG
DerhX1MW81RNxkZavcJPKJIEwh/GGTNLz8i72528iTtgKgg0MsWasrEPVLpaTwuMtydG32/aulSX
f/8ILJwMJ7ybfjqW8r8fvpNzey6q9v9+W7uyxZetRatXJb6VStpga8CftGk4sTccTLekaVx6qLZd
SW+GT6w2pesLDAq/1DDYj1yu4ED4XVpu+S8EcG9ZfTALwz7xNt4M1KR74ClfEIpr7BQ8oH2jxtO8
mXfbup2d3rS/s9KO7CH90YxqerJdBtZl28OtLLvTKurkudWzQ+9tBwLAP2veZagvN5UuNWYbIJne
cS4Oxt7UORf+HdzxxvVTcdj4K7IWhDMukbSV8kJRU/03yCy2SV6WDI/O7bge0/WtLdomqmHZHJD0
wEJY836VTXc3x/EvuZTx1aYBD2jXtT+lDVxsHdfpvu7WjkY+x+OX0bLWDISAjCZlVKzcGINupm9x
vNwXq5YfjBnsKgUdJK3E5Af38v7DltOlLav199iPAD9glB0nk+zjrZBB6CMRja/vvpz4XPuq9ht3
HU7/zlqCDHStshiicQhLp0Ss+P9fBEMNEqsfchw0LnAkPd7f/WaQye2Kcb4sntMFi0whGTj8pUZm
7f55jWPKMW62XQqd9c+GPkX02plP+tDbv6x58gvHiDoercR3PDhO1tb8FUn3S8/s/tnM+wd7TLBR
Tg0glhYcU1O2gqxaKh7adHnqmDADF9kgB93egOL2Sx+P7dVigDOKeD+0Yrputi0e7KS0HnBtJviz
HV+tSXm0uGPfwHO23tYe/7tLU/JvuVrr6zjTCvn9qtrAFP3XsLgxrrIEKEJtIE5oRrIcVfya3pxy
9tDmlyVx3aiu29Zf7cK4lCtjnlaot4U22WcvWfFAcrvezWq4H27zeTstrgWs1seysduQxNpjUjbD
3tHa7ixbjfbyZhAqViKxK4dyFrTomUMGebUysJJQQonjv+GAg2kjFCZBlK0CkON4244MWOW3cvF+
rkO/WqE7AX2yM8e56Pq9M5vZk9ZNoNyM6Re1t/6UdPUhjl3z+u9gXh2lBXNVlAeBwY/8kn75V6w2
feUc1Ow+Ij7OjHzS8mrdei0+LyavNeQXY4BRmHtjaJdrfv5PqdB7N3+cb6fPwn10rNdbGSmfSXh2
h25Gf4Yrco5L52JZa3uldVePZmxUD2IGC4wvDdVCS4N/M3kQAs1BNcNjCdTV5+PsPoosPdYjM+90
JC9fWaCp8mZ8FBs3ujbilrZLAZZ3sx6KfIFn1+bXbPLEgzD7nZy25Q4z71s1uvNZWzaCPapyHisT
fBBowoNdkU/ybv98shEeGCAd//2pf/8oW/MNhzEzd64tCF3GQve7GNbT4N3HymPSbqFYx0V71zFX
3+NMjoN/xv1/9VNqk78gUY7H3x6x3jEun3XqrXoVWvBf036T3/8NY6x1tO5uxyJQQY9jytkgwJSr
/uqY8s+W1QxkjLy7k/GYkEvo6iuYrT7aMJtH/9TWMSNroFC/ec0CwxvtnSJK1N9CfkvbMgOueOIm
Hfwiw0VgJEgf4TzlYVlQlf6zzCfTkByyOXtXveiOK0SSYEiEOrboXYEqEF4kzJ7QstOv1dKyJwUx
4UKu72HApHlauna+djN2SVTgHZ/sR1XgNcr6Ygv/CfRD09z/8z5qOlzP2bBqvI0UwyTI1jsd6zO3
URmfKHsIQtjjI93R3yRnjqIwce5Ns/nacsO4j5Pis9MQZpzGSD6tamW+xt3I7P2lovYMKuWQA8lJ
FFYF74chO66TFIkX5c7b/DZZtSuqtrIRXj7qcZruKqxqQTnFp1KuaObyc7JXucty48maU5S9hPnO
YDP7W5MLCtFOrWo6eF6C/GPUZDv1ZT9OeMSrmBS/WydvmCFzz7rXXasKPPyVm9AzkgY5kIS5evAE
XyUavM2p3fRdZNazAydBm4NJNjLaNKASnkfGxuKmULO3Pk/rnFD/ERWQZlPtt7JJo1QN/N3lfpF5
QdghRZFKCoDCOiTGSito0tKPpGEAjuv8sbO7jTSQY/vrxMzD1Jn/12CwKEkxzkAFkkl3VpCeAuE+
ucehHPJoGLQ35hn4HFzzkJKFPMYqZ3ozpljRvSHUad1tTwsZMMeB0CAttdSUyzwxwxXDSZlVHc1p
duqLDk2xKr6Nhvpqy3+DcVYh7Kw6wnizML76SuYW+yvIVrnI20PZqihvemDP7hiNN06q3iwPyE3w
NobfjFrfuqV6TwFKaZkWFaK6cY4N5MPpq1c/lbc8qnT8isVc3pqMlmYyDXlyylMMv0BX9U4VWo0C
7FXHYbvlDJTm7WigfxJtjmy+w3ZNDh32N3SS6q5MXb8o3oZ5UbshRSCJ08zBlp+DF4hJGW/a+jfX
rObsKccMEe2RtHPamE6H4aY9bZlDKBQIRVC1FTDT2W1hCpQMEj1YO0Oax74VjxBNnfEKYdSN8A3V
wdIxZFnWMuWqL9W5l169Z1Yx+06b/r7p7Be7zGHnMCWIkYFcYZ8rLWH44uL0aDx03smDt7ylIPvG
eSv3Js8ZCMLIbj00wolTRp9Nb08Y2RC5ecSXtLilFwqRPE6p1e0X/au23K9K69YQ245N1V2nUU4d
tm2TE6aM/x0dZLJySBKLJapKzWb82/MTPHV91odap31kehnhi6M7V85HbZcWwNrSDNyWBnGk4Jr7
9dvrbRmRujL8GD8D+TT0qqTPhjCz8IA7cb4Hr3xzgLrOyV4Om/TO3eDhKtmc/Bg7y++iqIbDYlPF
1lwNeCkajxBJBT0Iq1u6j8v5om2GsS+K9Uflyl8L9EYyFEFsSsRNbSNDoKyzMXIZ29Kar9Ux1pbC
97Qq2fHYAEKRAOqVHI9ucnONl+T5JuJqThI3PnNEL9QzRsfwkbwd6tcziZbi4mXVftDGltKJyYxJ
yGjc6txPvUoPDEqZcMADb8sisPPmmptzuA4VRvO1z4/wNzg6sVYYrfa8Ns1l9qBBtv2pjzmemhaY
Nun2p4H/YKy0nAxmC7cMPfKgWeO9DlrwJMojfhREdGKrGTn6frDJL8hm537XRlyizS2cQXrZRlvL
JzbbFkgnlKlNl98SWBh8LJwNK3ImJ5VAYrThmOh2nkWa1h5y5TxTAbYgwuDo2lA6ihkzi2l3D8b4
onQjAdSP4WTQijtMg++uPt+iNOnDWBoZvn7F16kxSYHhveEz9Czfc+KCedIKQ7D89lp321nuU9Uk
oAm3BFDWLMNl5GZlUNKP7XlsAP/bcPurBLw5ZI5IlnTkkwWAHkKej2L8rJH4whiZvaw9lsgpttgo
AD581zHiiMbOecUZ79xLvvMNA8s8yvzCN17t7Sb72yxTETl2im23XXZUZd7Rc4nKZu3URrhKiJBm
eysDSNosOFDF6FzsXDwnqkaqMlApcE6ETPRBHsuenQNjKkLsG4II+Seiz3Ur6nrnJDYe0xhyvk6J
wcXQHDQX97xU1KBV0u+rldd1854SoGbsYjitqd5dCfiCtRmKe84sfW/xBZmAnX19m79NQhf0bH0O
G978KRhKh1mOM7PWqqspMfYhSjf+ksCNj+u09G212NHQfiqnqW+9DyreSAy1Zu7qW+7a+sbqFcGc
MLChNS2Zi1QQ2eJ5rxeoXDXToLAkqAm6XiOeOTH4V/E0QfFyYL9b3RgpNadsRmhjtD7U2LjaROg0
w13BsohAwSQEErpzw3FjemDDOeIqoalf597YFcCUmzg7dDB1wklJ5tF5BDN9ClWJeQkHjRuUaWpf
Cbm18V+txxuggBcGMQdS2M5mtxMN8/BEubuy2CKr9Ww/zt70lNu4M409N+Dor/jUntNu+EM8794R
9puU8Qs26ubec0sgEzw41MuhkUC+sJdH3Ep/dAa/PrPAT6HJFAgh5asl82MS2/Ixmz4mDquwq1lq
bBSxXybA7MgoRk06fVWziflILNyx423sYWy/0hg5I/PSSAJRLddRo8UDupcpeNc9biGFzXVJO/Ng
d/0L/PpNCAgei7rfCmsN7YKZsmVvZmhX+IuR4NMwG4YqyqxvMVFgUCOrMNmGsyFSplw5lywXCbjK
EUfLGGs/snNJdCrjDnditYu1u442+EBYqWBVxwv/2WfL1Jddk9G6bIiiqHbjRgs3V13FV5SaIbKd
FxjGH5tXFD8YywWIS3IgMTKh5iDouUjAIdPIV8sYgdCw9JVIyqBtud/WHiUkXoZjCRAjGLLsE0sW
bl8tvSzK+8DOg2vPnvmEvO7U5v2lnDhQ+yLGufIhU4o413aAArVfrtO98uQ/M90vIgNPCcbShDTK
rFsPHWhxE7ZeVRLPwyFImnQd3mcqrL1LJ4kuyTWKLUpMUCVrlT7Y7jQFEO/bYIhLtm54q/BZ0sFX
qUqoYpuHJaj91WxwwfCURIuQD0Y+nwUW+V9V1dc7ylTM4u4HFqco6d1Q6MN3MiQ81XQxWgdwT3rP
xGIdsP9E/5bGtvy8Si+GXZhU4nnu9/i38DOx5CTpiyFw+zLztYxyX7oNen69hVm55BetYkg5ZAyx
O4dhZdMc3dX5nrr6jz4vU6QaJsTdOEemjmdydkfzMKMskjwcLkS81YrIpzz7dRi5yK21nEOIR1eW
DeBharVXOb2YVt2HntAfMa0b0Bb5UWyeB4eiIKmpIUg7vgBUsElBNpU/teQ9YZPQpybTvFvy5M3g
wk2z+rSu1FoWEWmq98jMs6dmKga/kDqjeoJpjdJ4IrUOVVUvmjttPaa9gbWuLoiWK85Far8kbW/c
2Jorc3Cxn67uIWVkensRLG7zEgBUKHrv0YpvSd/C3DMlfr9pQoWavxrH9RX50WUyY1TjjYGrzIjc
z9TiukbUrVU5E665vXagIWl2ijxaiuyr0PFg1oZmkE90d/Os2yHzLtPP7OTREkt8Gc07RhLpbquQ
/AYlEPLL/kTH5FF3TaS+G+dDVb1EzOAwlWtLZaTzw1bdY2fGL0Vlt0dT+0qaSJvCdiqMSO8rbtZl
CMlMHIZpem3aLtsjg1N6FWzF6AlVYzlgW07bPa+eWexSIihpx/VteUnla+L2sLj2yZ5vFXXh9Wdq
YM0yGJ5U3OpZTFvPN7UGpd4SolcNKNjh11pN+t5wANsJXdthMXb8hccBB8Sh25Zlj3WBN6ATO4Zt
+dEe9nJLvwe5OofWcPZWOxlhYk7EdzbeJSPX7UM7DEcSp2O4ZhwF9WaDejGiOvWokLLzVJ0y5She
eyhD3MF3PXZ21Au58wZTsLVgrcMB8jCTBITPPIXKhxDV6WMwVix8WcgRbWr4hr3/pNf2uitqkxhs
Nx+Fat8ACSCECaICjukYgbfuxUYA3Mn6k8vSs9DwXD9DjMjxWWHR74BTSw5TUQkZlGJ4LzyWDCzM
0FK4GbbzWZW990d3MDENaQl3XA70LsMYqLKTe6uIncCUHdwDG4SOg6aWMn6JlbIZEqiOLoh1DYpY
s79Uy+z3lZ7vc+1sD5k65SL1gkrDriVRxYcB7oS9RULZLMVZDDZO6CqJCjx45lqhMGNRssppP/MV
CxhZUdW5yc4eVRKQezuNdQrSrqv7AGjNA7t40vt2tk+pZ7H7Y67LsCaGNi2vcWLlPmzgKSo5WRNw
I1HZLB9eDygRbHq3T70fCq1kXy7OA5I/Ky8mxiY1DP8sLWFluMZDz6G8d5mkIw5rUSOnEx/3Ncmd
OZCjenQXHIhFp4eQVmSYDOzK4OJw1ZxAn9owCLUhuROwAaP4bliedFjhRgaMvIIFCxPiGhxklVCo
Q2nyZcwKoMkk7rt10qbqgBdHgCDP9ZeuSA9ECiqw7LkIBhv+wNTgc/SLHhMKJsA8hOzMYgu85jPp
33DIu3eREHBiIHpvEaDbYy5t8Qjj3kC+N13eRxy0cdu/VgQ9dzQqOGwyBD+C+FGPy5g9OunBAhA/
DTSqo1syMeR/3PDYH4kMB4CHXoeRtSgZcNRHS0H3Wmbjjm9wO0xri0/B+y2p/I4d6PrZUZ9OPx4b
WDwRE2MZzHihb57N25KcGuNmwe4d0g6zDxOzAmmHlNHU35MQVogCHu/McW/OlbnvbDMEuhcHNasc
zJzwDDn+Fen32vfxuYW/GOmaVT2066XVyP31FvxZfchjjjQABLFeicvQVxWcyuanHqrHmjAQ5wPD
E6f6g7cv2zfp9qfmbOEzYzNLZt/MzHxtZs+dEcN3TbsnTZpbmNLOcRVyBrK9Bekz2QNjot93hBUR
jNsJxzqM2IOvw7QkuxuCK0hL47xuM0f6Gf+he7BHbSWu4m5hZyRF0C8dOvZHbhosJxqQZjkgBlQT
+y7dhjkYmmo+x9u0y/T5WbFE5ZKk64vYgAB32qOhJe+rIx5hT2+IkEkOWjPrAnvjM0pFaZAzMLFa
c6iZLp6v1vrKTTk/Npr9G3ufAOA7PevdG7DdO6xsjs/AE4tHNzFC19TOpQ4L2zThih09H5MWaF2d
rTSYMyVHgsXAfr1bWDR1JysdRXRtT6OROQEmnSS6rWQgbfjaYfaNqHyTfbHQtbXYQnadRSFIGPsA
hO2uWJKZUC7drwMmcmYFC3iBVO4Nk68SAPM5nkGMlXr/gCcOw1dZgxM285NKJifyyn5jpr28d1X9
7PGTs4kIp9OEFbqT0JKTtyIt1yg+1EHfpyZzgeGXDl3gjlzxgWllir0v+Z02WDCkNYhdZUD7JcIG
mkVEYyN2LYyetWlBzlv2U40aHbXz54YlNkpKspFlVZ37djzM47jdmxlvtCepha3uifEP6Te39yWm
Y3+6sTQJz/5Ou8aOHG2BEm2QqQM3E+oG+4oMR9zqWlwPBDJDVHO84qU4F8NH1uTOxWDDWKW63aaW
I1tdUN8qr43QAu62RDfCRsYnezRxWlV9qNtNfGIfEwavbQXtD2R07F+srtithcnbUWbjzu27eyeu
NcqD9ciZ2uz7dHxTU2IcWEXzySA3PqExCwjO2Cyn2cI2Z2rRJsf0eXTsEzZbGGMey3k2B/TDH0Ct
w2m0pi9ZZD/sEeCN8UYahmX0VUFuPe1/eVUtowLDc+QV+k8xm0/IvFVIN7fQSzl4vLNPG/v0rmzj
IdgXFnrShvk/HICPdXGyBe2MkrFZ2XRiy8HvOkMRYo9mGxo5On/WaSpMNxalKWxVelrsGxZZnZ12
PazGCN+8MCVbF7yHjO1k4022sp1p2ZmxlGQ7BhkQBkFKyHAuWLOzT6TIQ5Oa0LLG7aqX44Gt7QLG
M1q4mpCaaEBvazvGLOwap96rhV0cU4bQ0zbjvpu2+mgO5hu2uhH9B8CqIb7YcKQdRPq8OuzbcbLl
BXvfd2PBTG0lniULnSRlMxeApidASdfGwfDfbiUI02HD/rl6693aEdu5Ez1f7IiTJUhYrcckwUSl
FgTJxfy5bP3dwGTNz2fSCING+VdhqiVuBqGJWL1vF+thYLjrd8bwqLBHUD67ocyKJkAUbsgDnHWn
+jC74uI0hYWJ17iOk/zbJ0WO6yG/t8fWQ9T0qwQ1rlKF8sHTINcxiYPO8L6Ul7bHhUhPOXX0t0mP
8OXQdCR5W6EGqR3S27CPNyaaMq0u0imu8/SrqWDUzrPWHCbFfE2WEh97vf2xuyy5yhLDhzEWFBS8
n7AEyCpGjZsJDg4MZGOn/azCfJkSzdzRf5PyIqHoNgx4DeIIvuDfjr3mSg+pMBLzjPBYvyeqO8QF
b36J07w+ZibiXttq4wl2N8Ksz1wIbcgdioturB+j3uin0a0+EGNApULC3VfGCr6jusNS91uyF/lQ
d9m7KWrYMOPyOcmqDNB/eQv68WWsNPviZnvBa5jBj4mqZXRRj7ez1w8mvpPkFaXRBNQIGkWlsA46
5Pk9wLu/ydo+bIxhW2PJz0rHjTDmTsP3qJ2BFk+vWtEd9MZSrJycqsi2Ul4X8ncckk/4rLRAG+OP
WZ+tg1nFJBS5X4MKhAbTPR1BG4B9W+iPuZzUrs8FU8y1eE+hbJhQIaaVzmUSRH5uS68yh2exrYyH
bKyKqG+rMVpFf9WG5H7U6i8LUz59HFWkK/EIlus3i6QIFpZcoSsjrdfEGbL71q8YxsRmZ+6VJNbK
Kos5yInEhqOcdh3se9FN07EUeMcIWD4XTsnKkVm8Qu5cQZbMC9dOMOZ0uTQ6iCTj/Npp/R+tYIGO
2ATrCdl6IOeifI41XtPJWK6VcWp6ODubJAgymXj5bPHds6Hjljd9dBWuIQDz4dJ5ICOEmYeSZDxk
P6pTzBY2icJyjLqqgrqip6+TSM9rXkwHaaYUfGy54Iy7qd35lD64qeUnDo6kgen4WXXybnBGlldW
40Q/3+VoPu0tSM9WMRd8YLCxKjDJFLtgwMEhjGjpadnsp7nOtF1pOcB3GkI0mbE9mXX60JV6yAOf
Pebu/Dw46HDj+rJOY/NM7nRXr+Mfkgz1BU/pi02CajHUdanUteyWZzYT1b7dqmfGGzR+5ke6oL/n
knp7+mD7B/qUMqrL+DYZOs08KdIigcrvDmws69118Z20zy/1xBLGYcpZrVnkXK90u5zX60+rjFA3
M3EZcWfL5ba9aEU77/mDZQbIbTLUd9Wl/XnO+KS8DRpLzraNINWr4mIUKv/vFz5if2DkE8Wr2vZj
GX/VLlsHIEx+CzLoeytNeqxO3k6zXLaVGdTIVcsMsru1c4wyZ9kdtqbnm8/LfS7o+bECAoX97ATe
vU5yyRsYQZX+YJt6FVS1+Z6NPwsigD/HunHtx5XL1EnYTdCykkNMf1NWY8ZixXRafa8xOwKNGeGz
sOy3zKPhzo3Wn28rwFiY914lwoVPp45Gy5hJVjGqIjpss1IF5tm+1npjT07R5G2Cm4dlI0pnKzmY
mC1ILGURttYxYG/dr24ycUG7tONxBXg9RgKOp2wnxqVHB2ZjbVNQSm2EcHVcAf42IyHyks4W9xx+
Gi0kEg9dnlRIlruHHLtQsw1sMenEz8C0Aabp50Jryf4LNnbMButS0EgZV0zU+Ft8nBodqQszEC2X
SAKUKlR6dvt0nZC+u0hM6NWLEPGLpXGoZe0rfFDiT+ZEnn4qfyuNdaOpJuj2RhO/vcsSvrUZT46e
/QyJKk5lzdIQPMfu5rA/SLGxAS/HU++57b5DyE51A2D34qJPWghD08dqsdyUpRxAIJff84pHyfxJ
5PDNZ26EToYczqKW9r3By2wut+2mUMZDknJ7b8nkY8F6Gy3ZdukIpmNr9oyUoHb2bhzxg75Lh+GF
kN6rx3HVpbd2G4sWqzCzBQ/O0JxI7oycA7eRgt13R9S3P26DyCxN+uKxXaNp4cHTacJ01MBEjtbO
samROCoLKF95a12FpCywCuKW7FUcdvS472od4MQN7+wnXiLcgUggEuiYWuivKe8A68WZu2P+y00D
BAjGRgTftA57yeLWCkR5OGvWJc9mPtrWTMO0T0LLRSSZVjorL7GeN28qTq6xvI7w1KM4r0/oaUXY
lpg42gn13LF3vVrta8dw64zUE06YtSLDMHDK9Xtdn5srJC6mY2O4JbipnQIHWdtvrH80OGtkUvxO
J5QTcEknzBa+rRfM3pYKRJAkkKWSw0YTH+jUu+Yy0q1mMBq8iR1e+W1NMbGMo9bx1Pc1F5KWIhKw
pBohjEFu4Mzg0gVSATXREgxsC83J+URi+jSFZ90cdOzhy408jGtEeLtZ6YSM5Km1zT2TXbWbWpIL
AyVjqpcGXX2/t+qSzc5mzuRfvjbJDEwPn7cQGJuJTB6Ze5Cb2G5JVPuZrch1IN3iCNeKSGQA2a8N
QAb+jHjivfmPorvwdKc8GqX9bCa1hxXDQFSl+OgV8WyGBc1nS4u/pm+D3s1R67JMVRt4EGOOE32i
OJ1c7BzavAZgLqMyYZvbAiWBNTL4+xWReiXR5x2XunSsUdbnzQAqMdcrzRfFJ5AQ/nWcBkzSJlZF
IM+ANUIWGBL+RpeOrV/FI8oITjs7pnEeX0vsk7VUOctpi8MshzHSOkXl07jHBQGARt6jVAOGxZGW
78fivdl4KjNl/omlKE/eTRu8ySh2t5LsAIuPucsVTEiJXzWmjqBXXz2cUT4WVBG6Drt6DZanOXDA
Qj73o1tpKTHLKQ2SrbxMvTQDJuH+2EEOHWilgrpEaUMHTJa8YF9pzIVU8zc5Dp8BARLJeSefNLK+
Xscd6y53lR1jDdIRygecLWm2kSQdlq9SFcvBK9n1a9VM83vrFeMFnk1nzK+IN5A2BLu/lrKtg4HB
XDmgk892V4WerL4yEuh66+pQDFbwUnhax5Qv371NjXAIVFd85GEr1pY/nVeodmT5aaRZslHKRzZc
v843f7JFrMzUakJwe9xRjx5I/ke7EEyyi+1q5+6lX7Sg1mV9tiUrklTV/i28eQtIJ/NCOVt5LiHa
lHGFJOxpHzGg030LXMn3iAWTikR6ntLtLGP1pJug+VhWzkydZThidlLUIHVDJRoUEOz4WzuPIkJ3
Tsw1ax/Tn795ORueobnIBA2ti1mBOW0VG97KzwVeQKSgvdMI6T10XdY9aApdk8hJidV9v1IDS+pk
eBPszS3h1QyT6V5G1TC7YHHaIrtfGHDOhh3b4baBCQN46BxqEGE8N+5pHdl4vsWr72X1Y9MmdqhV
lNrxYL6zKhQ99MkdNW1HiSN3t0UM3QQBdxR6uCzNtrtZ4NzV/c19XB+JSUFgaAVjOq87b5wIYqAI
NmK5HNM037PS4IdWrvA31gnZdCcai5UuXrWeifHaUTutkdXRg0yT7KOSO3ggFXVa2a/i9U27y6fq
l2jtqxDuxlJr+EmxN+esuu6PZZaARNdW9sTdxpA6ukc8iKcxaSFlNDLf4QwYAumcWytZfRyGkV0J
60R2kVdhyVXkzsvBmuZPnT0nPgbvGg+TfY/kSL2JZsBuDiOMmGdvl41B25aXYkcZjHcCospgZ+Kw
/S4q/X0mEfSsbhGRJf9MvKK8B3x21+VfSzE/IFVMl8ZGQgJyT0hqKYjYIOpgvjmxhBoqlXQsNPPk
LQN7w8TwzwwSE4stC7WIMKFvmPZfBmoSwSO5t+Si9vYgYmg1xm+NpWF5Vl4NoRocnLoW4mt+jAn+
pFnana0SrbTQjZdp1gOXZVFBNUw/Y9qXO6whGpcE/1H9H7gzOFIEfuqpe2eJFt4TzujN5hFOC5p0
tia9xrxLh/bmarQ3lkpaiNVjX0dmu/7qXd2ml6AuySv6ANUUQUKIwSzZGYlXBymRAFccyxrW4PZL
xQlwXpCK8GeTQQd326BIukR2rBh5BsfebiYIzw2U0j7HJAiKHxZrOQFOrnetrodQbcZOghWjIWb1
lLfhLC8KixuftLg+RaS8OiD5s7TlLsae6iYMGgyn1/cyJTCg3BODt11xM++vDDpY9fZo1Br5QF1g
HIk95yTqpw5EjDOwGhQTGt6Ldy+fNN/dWovsoh6yYG7Dg2bcnMDZJaOicm2xE8tflgrWoTk+63HH
QJjHeWk7mipdxI+5raM/3Bdatu6R4i46xhefredNmGKI3ZX9U+NWK+pfmvqGsk9EmdWO0ISvRqM6
1IbckUmxD9YWRwxorFCUOgIAO0Lk7e62x3K6uDrd/mJrUZ2B53bg8+MnnKHJrOwCi0zNycNkcVhX
h+aF8DFv0yeMw1tAln2J3kquhYJzTwpujuHRrymbDgcwNUyQ3Wkrds4JIk9/bqX+YiAzQraMsfhQ
DU5kxy4k2V48m8qII2TneeT5OwO9uZvqx2WYrnNnYmenfGgQobAAJ9dSJV4Y07XDb0DGWO6HCmCq
dguRIOizgXP5H3Nntts6lmbpV2nkdTGa5OYIVCbQEjVasmRb9rF9Q3jkPG+OT98f5cghsrOqq/qq
gUxHnGM7LEvi5j+s9S1b2Sqd9kpsvRY99AzfGUdiHUFw5BSZBmyWZqWhykoHpbsNmDnuB7W8F0G2
6XCScuDV7s1QyLOmSdpTUUqs1PYL5XSF+uRQERZO757ARwBRfKyQti7qsbtVytbcB4RvRoEljyXe
t7Udn3XlrJkhtEeVOZtonK2gdlpMpRLQMDoqFjdgwOZA6l09Ou76yrko1B6pVh0GZ0y+JqkuBSo/
FwLFbOyDFMTLgSoOaRJ8nYE3nBgmUL0hKLLCDOTpiuPKk457FxFxCyZ4boVnHwqydWMrQmEQo9AA
Ie4VlW1tnTngNjftbkPzhMrSRsqZsexn6HK56kK1nKMLkpCxAX+OLiV0b0KU9OTexAkLfEZ61y+j
OkxuUAE7i6u/e55dzbxlGfe8DacGR12E9Bmt2iPyJCbE4F0bzFMMBWHI8yxSmUXxClNVzPnsBpei
dubKpXsfQAwZirNRqXPvuG81d2iwybzXQ+6XmVYvr0+EMHtGrqTnzNJXOJEI1hNkzVY7HJOINDsE
Ursaxetjk2OzmwiJHkjaYq2OzTIIoRuESHkfAajQD0zqfdfl924L0kxXuuX1JxPujsuibrqDX8QO
d44EW2YX5pfOfUPNTOE5FM3mSh2gbo48gCfmivyemuw4SF4565nKFb/IzKvROupYrmNSTq6vGAF7
wx4i/9kc+vFwlaTCKjGWV5RcjwSCEA8RrPE6ZsCSJINvdL4nYBLGCTt77flQWbAKjRFKRw09ZafH
+lKvzI8f/FpmSONiUTLPo1wqHap5nMWYyxiWtqBVXBuvWIWkDFTt7KK5fsgnhjyhFButrc8Tu5SH
wd00A0vnPiZXHur2TiWE5L5gCbwkqIIdpoIt2Mrt4/X72xSJgCvsJ3PAsxigQxJKurGpcTpG7OTD
4j6yR5hGfTHAagdYdP1tO3PyYZoU/Bh9wHw4dvEjZk5IYWGCyPTK71U7jJigOPDjcqOmJk1NL2b8
taWe+soLagiYHtzKim7cBAq5FoFjxoe+Sy99U/aYWN0Ghx1GnMTG5MfFI7iBNZjm6urCGfliNKq6
MwdEVMhA3EuT7+rZZtcCz75mo2REu6ySNvApkECxM6QpF2Vmj4ink6OmNoNHBNt4YxQ2eNpx8JeR
5Hzs0cMpXWF+DqnA6cZ8twVlNWbclVKMwp6m5V8zAeSmnH2NGHDgRkxjjEY0HI6AxTdhU0a3qBRR
n5LVtbWmNLnvDWc9xhqco8l+0GZHiGyy6kTe2ENTo8ot/Byijz4tbdWs31ufGTFqhfAu1waBzIqX
LrZYtwyRnJ6HmIov68952JWPI3QqnqQhOCb5M2Ph/tjPwPxUz31ksO156O0XVRh0MO1QZsv2hyHS
aNmh9MfxHFeU2fVEjDEAyhvs7s1dbVAsXulJWmi1SPUKlLVpFqwNQrfXHD3WTTZ9Kvz9asQtiUGX
dxcSjgcbEoAXhm7xpBeF5/tdcdb1pIArn3FDkp0NWSaeLe74VNHYscY2SmerKAGS2XnTrZtS4Bjt
xzMsftYZ+OqveJioQ05lhfFRS+OObOgrkYW7b3SDXK0+6GwWlhH4Ma+W6hvTpmw/hmIgfKV8vALW
7TEC+ZgK47b2K0LmXfusmDnngNDSm7GplySCO9txDJE/NjEZ33WvMTLtVKbhL3U70D/GLVwaWEA9
ysRFBHZsnaaAmPHB7RObWIfCddO1oQGEDgzi/YzAjfdmTkksOYDPgn3x7IG+PqlIE1ZlGZOmDfSP
bXGIkgJbYh3COBDMm5cFF+DWGftuixI3o02elYJGNh4aZlXhDOsKIGVpwj71sz8PNHm49gVu595W
9JWahjTa80vihw2GddINF3wd3hAWt7eKEpIEPeMxsYJog1Uec5zi67b22SSP/b4wTG1xZfVS2LmL
vO/zeyWu7XXeoMv7+3cHqvoO7sA+1S1rD5rndJuK8A2p+S7B9h4NRb0h2W2OqdXAwQMDv+Uv1olb
3Vxx1dUcN5FHDGyyfBep5lMRyvUVz1UbKOyvRLohy1BGyGk+N8KHISf404WCcz0QMVSCviA82WpS
pAMl7Q+xFDTJhcPMCoNnPwQ/KLUiW1VZpx6uN9siMj7MNuwgecT9Qc4fWhUPFDRubRs3J1YjB27S
8/n+1w+Z82LrhXoq++K+Z5ZAvcSnDMv/KHuQQtc/kamcU7z37brd0hGMz8J3atzWEjlCyZvAHA1x
r+TNqpJ195pLalzEhOIYFFl0QMPAJ+asOhPRGnXPk9SQIDjD+GzqN1YXurvcbv3lFGTxc9rarGot
hc6itjSGEnNES9p9dL4jXiK7OnTq81D50RdEG3QcGiPqH2pQU5jw1PyvQA0xW1g4AEi3eVIUGOJI
UV6Y8XZ2haumGoK1lqACMJAaXhkyEoHAQmOyLqyqnfGO+qM5ak9JloljHT1dD1rfd1NIas2zXcfq
kjPFPQ2lz4PIgzM0RfNeB2PRJ8YKti03/b7Kj4jK7mDSK54hAn65md6paP5rjwVkj+PR3+Yg/VZX
dEIX9OdhNrnF8VjuRsUOH/PRvR+BsN+OlRY9kovMlM2OAbrPnxSzH87kji6HilJ94uCWphLfOKjN
j8WQlMzecPVPDfBmpQM3Wvoailqb2BSZ1sOmj/vkrik5jBuDie7InW4Xj+b9Dxst7iEABMGMV0k3
SESgcfuMCKKqO0U1VnlFQ28w525MuXrzc8OvnM5F2c6yCqOfInkog1BxRWvrnxcHvxRZ9Rqv9TIB
MpHmNq5t0JBN3j7GDB1RuQ3KzRDiWEH72xwCA5ZklByv54kS5AM0OtvAsQKCUKEKWWRcKNsroH0a
3WnHnILGoWXFaCdV9A7O4M7mxDpUmAYXqqydnaom1arvbego2M5XQVEPxyr9vlY4Gfc12le4T3ov
7XWSasnNz/29SOzxXDjlU2eYLvNbTqPQwBiI4KNaiVi7L0nfuXX02LiP2b1OVkkUiWqMlKWBzrCm
3VluzbZGCsK43dFm9jj6O96U9bJ1fVKhMZh4LI/3Koqqk/QL9uIz8JxdknP38xAQFSrofbqSPMWg
/DUiDpzFdmBdmrLcK/GcqYLKdW+FxpOv+OlGi9g7og2AiQdXqERpv3WbOt5yi2XwBMyI53L+JqJW
ziTHzCELxZ2lYETLEh9hCcc/PmK0VHX2YUAjkE1bXIJaPSIBtJgBWfyJAn6p4Iy/5D29lRIb2NzK
5hBbeXXC9UbPwOXAWTI+4/GGwzb/TjauqrZTaNawu6+ZFmiHsrC8Xlfrw5Ub05rl70ifHySZ0GN1
YfRBtkx7VMxs+FnfmBWTvZJomtD4aFgJcFmtrpDfhI2QkMK464ISbEFm7pD53MZpWC6vGBmti41z
0IWoXlH6oXX/BijC1cG/9KRy45oGU1Gbp+tD0Riyl5sO3xrHqq+swhZjLuMk1GeNOr60IbvbrGlO
uHDMB7d/hHSwmdI4fAvSolsmhsZ8MrLcdaKyT4Ffs7liUtsuytZtIs5FS+iePccOaPgjKwzYwFDj
2S7/e8uCfabDAFqwN7cHe3cFGF9PfTOkVq4Ce6ehRMJLGYHiqWAegwsE8NhQTl77trLTSZsGbPWD
YEFMFayaNCo2c3AE5ofoWwXpV6D/Xw8ZJS0aP7HFhYyyfQbvd35v7OK+ww9lW8gPKzmsOotldHfl
DmhxuusTKIpozqJVY7gxfQklsjV7jSENsNCohvdGRdSSJ/qS0CSicHIfysnPvyo4Q5i/1J5WVOaT
cAiFcePI3KJwMJ86J2TvqueveWMnhxyEFadRWyza3BKeNiMwTQxLN35UfQwG3qcrbXKs0bGoo4T/
Wzj2w9hI16vrb3IZsaTqKR9KnTUhiNolo8eeJU6Hlhaj39rJjHin+P7FhDh0qjl7qjktBjkqX9ox
dyl61f1JoeL5oURHDBJhWo9t01iPVIjItah0etJ+f67X0rHVHZEjykQqsNIP2n3uG0xSk+q9rEaF
NTxcDhOc5qLmlnM9K6+nJqcnKeo6K+EbMGrFkkaQ9LceypRTMDi4PqpUC28Q9QZkJgPKNm1YSb0i
XFhX+lbVgu+OsfE6HTOWq9dkn/6AECXbush5NqNrHaJSRpdMHqjoy2dpZNQ/tRVdAILYP+eOwRtg
/k45Wz2iKWjWTuEaSy5be107Tb4vlZzLyRIPBjiUSpKLZYf1B67Mg6ayK48wcp963/nGdKYziLO+
c0iF58bqfk2R0a6hMDIaILH9UhDz2YXWZkLIskQZ3Z4KqWwHMHoAwNmEsjvC6ZlGcK8DGrIs9JFq
t6Dk5gJekcSRXA+VQHW4W5jS49KdbgN9YpHISdbbvLu7cNzkFUXVaGF6NkMmvnlu7ToEMgfDHV4D
Au9ubHNybjgjEwgw7LxSztiHkvOMmNz+0ug0qU5qPHFsxZ9R2t4ZWeagDQn2bNZGr2Sqvx1Lrb51
eNsukprV2VC0tne9289LbsZs4+H6mEf5kDtDedbqitm0Rl1wTTkRZBHsJqnurjczc7ZP14bKZUxq
mU5My5xBcv3bsQpeSIvpwDu6PU+I7ayioL4vtF7nVXbcvZn2d0aqb6s51qoq9bumJ+h7srp9pOMF
d6YDyJJ2hfo0u4z+OAGKoIJKaf/MGS4C4UiwWewAgEBcvNegs+65YNBFTS01uiB3xVS7+u7vn0hS
39ySqMZYsgrP/jxSGFP/G7mYucZw/cF4VazrvjBTck1gUpo4dZd25jh7Wsq3DrkNq3HOLkUkRFWV
Pmq/uaoIc2dvRWAXeg3cax4/4IeT8GYCZzaLcZw0VujlLawA6v2RATJZxrma7sKhIVOuTX0ytZEX
VU5SnmXASlbnpiGXQ9kID/fnM9pKENNYtpemqL4nBAi7FG0g963AoZMLvWscSuYqbH/JqtpNMdZI
7o/BxiQe4FjmHWUO2wwsCZDSSz9ELjes1WIYt0pFxNvMajuFdXb6QRKbhrtuw4SQNUCwcwOd1IwG
4fygZJqjVqHthLNbgcYa1BVblZgMpap6tJIxZgjHRETR4j1PDDSKFi/r9a9Gv300odMszUwjn8um
Q27c6LXq8k2apb9aVpy3SmO+JhZzwTLm3M+1B7SB/aPZAYgr2pkoej1IGFnfZpKpsFqY1iWJ1WMU
wvWXuQkFPOuz3b9RwupBPyDBtLQHx78PB3ZOt5b5PjkMa5YJkrsKF9lGr2puPufEv3WdR015tPWn
Wjw1xgWFyqLWrYWN894QiKqpeXSheJy3pMgs9wTFExIsQKzIjcy3jvTapsKz/jo2d017Nw96/03V
w9xm1ERGe2OcChOXu5LuNUI+mPMGT0NgMveYvIqKa8DHGJFmgHi7+oYyFE3RDmHNlmH3q+rOgtma
DIBmBLZZOYtQMOboCVmqRPNE1iR70BDzIOL0cyONB3SbK9xZ3Hli/aEf3PdSt1Z5AVdoKkplmQTm
uSnlQQckwgyfR2HE2xSvaFB0oPFsM1uwufxAofRINiGv7pyH5OTmTtjxDNox0Osm/X3YyoWrcsuP
/fqBphL2EVtj3NHSLS4NjgtwZAn+EcnQZVwpWLWRO/d+gqs9JKcIUqrmsNmsBBssMskDI9NWgYao
HeWmIlRSxhxePlJEt3n9f8lS1f85tlZXTaGpGstRQ7M07Z9ja/O6Kl05xBVT7cLrGXfdjvOHxDkn
DeV+ZYwlyys+2FrJB8v+/Y/XvwskyZeqiwymRgd/ZHq7F0EF5EDJUxIdhIr1yDTF3c+Hkuq26Gl7
/jQTaP/nH7Jum7/8O3/+KMqxjhgW/tMf/7L5Km7fsq/m+l1/+6o/fs9fLkXG//7TLzlGH6ztim/5
//ZV82P+20/nMf7+O3hv8u0Pf1jloFvHu/arHu+/mjaV10dK+PH8lf/VT/6Pr+t/5TKWX3/+09sn
fhq0HbKOPiTpQT+fmxPKiRfnOoLZ+zeq7/xDfv+C+Un78582/M7Nlyz+5bf9nlWu/eboqk70OFsl
m6Rbgk77r0aSgK7+Zqu8c1yTQHjG7Bo/6q9Z5eI3OLHk4yKBMGwInbz55qTr8M9/MvTfdIJlDFU4
qkOCjm3+d7LKxZyP9MMmnn9Fm8elCd1Cf2o4/Bct858CTWDNVIQ0Uf5wRF/0sF/n85wodbuNVWjP
Ux3fhu1Adiqe8Tg4ahHLZiGPFF9HvMuELg2besxuwiDZxulQzjGaXjWp6DcGyvSSGGOhxBun1Fn7
hRVi7uGXbmU3jhmsEX8wlaUs09ObYRwu//A6/Au6sv0vcpw1YqVVNrAmhGVWzPzm/5Bq46uujCYy
vRYTrUPZYL9vGpT8Mp8eZkQC67RVlmc7eIpeaw738PTlMmWZgam+usua8jiJlEM2zO/8Bpe4nm0N
TXv0UW3WhbNXAh3QAGa4trotmaJNsepR+x31LP5g0f2eivHUJF/kZlyMUC7LMd8KmBYW5rOlJSZt
iZBXXhJh5WuCiFNvyDq+oNMQ1uXIO6pmZUjttdZaGNSWmCMfiwGXmjYzaGrZZWs018Q+dEOOXTr/
tk0/OEaZmDMoMMM2s/qMNc7oof72yVRJ00ViVSRLSah9CUFpeJ86f6HVzngqRpIKWWtzJ4nB4ph2
la1ctMOITPxhbek6YekI96mfglXslsMisK12laTig9LiK86CU6pn7sqZVOZSM0cefhp6OvmMRLvZ
VWH+UOYjM9EZ/sEAexHJ5nnUyq8GqAMbLAO5aH+aZTyugbfFsMCy4Ayz1vFUnrR6uBSmu03U4TAh
mVvEWvyEAJ60Sy3rgEI6a96fH6Mzsgop0d0wsG2jowPJFe0D/q1YqpU3FuVXjtLWlcgXER1Adg2f
zDqnywZzzT0/QEcFNA+fAfwUhIePaNQ35PE4q57YFniAdPbgSN8RW8mlpVKNxAYoC7rHc9rpOd5V
+CL1aC+ClAGFqJLRGyP7O9X8F7Nl+1fTX6203Dno2gQzuIR4J/r4xlTcO7UytmMH+NdB5Aq8Hk+V
6vZe0honvZJ0D70HXxfIg7wLIsvY2MGwmYkeSyg57TYQxrsVhhTsGV53oM2ZehXKPmelfuNPbe71
YRdsMlYQqJn2iJk+67Yelz4XzgKxYAJCibnqyBJKHQjgKEpIRfbUb+CWsvdQgPTpWhIeapEAMmPk
v5UZK5qg74qVSvnA11oLPEgfXIo2yDmthuo+FEvRy+rBKIfT2FvFpiDqODQChZhPlZ5ba7jkBpzy
kmjJ0nB5ydwnfQo0MmWK2V8qjzKs4iM77K9aOGeCA5iYBfqpVtr3JiNzQIlKBAdzacgAVi7tSlTE
qwKrTHzrEsTKrdtBxjPIOkMHYsSL0KIbSom+XEdTBtutqYh0HXxtNbCfXeo+fRSyInUHwbJYidEA
7mRq1L1NTRIu6uFVFhfMq3xUkAqzhUqh8NPrIcI2AOU7mZx1id5tFVrGS6NaO6lxbXWYTwD8VodS
mxAKJ0esieUyIC4DNg+gM6GttBqJV2JrqWeWIOdaxQF4y6NycvU7LhuifNToIa0p4ktk1/j2bMYB
bkh7GCBMU98nqH14B5iq93HrmaIEwo2VHV1Rt4Yzsk0I+ORYfoXS8CBZvHuJqv+K1OroVFjRRMi7
S/O4RVjgZQH6OtJd9wKlcYRKzBj1c0gtjjG+2MTlrHhonWqRZfKLC31b9fn3UKM6rCfK7xopQeXU
W12YuzojX7TrXI/Z2/0I3WCRRe4tM9hD4SO17MDJLPFOyFUcOyzrwRlMVGtlTeJNXFh3gasefZ6T
ZQ0MAFNJ7DWTuleIC2Ci55kd7vharQWmN+WhqvNfaC16iJAgpUaKybII31AKbMu4vhRdeY6z8qEi
AXQRT4VFUEv22PAUBPghcCZiAIBi+2U01pMggpql+YBh3InuCyyHMYNkdAj6WTHsV9uyes/o8K3o
mc4aZRYQ2EPqwJ2V70mtrGdHDZN9/UVD6bMQNiY7uodva8jufF+xwVcg04+R3Kw0NWjQxiJbb2oX
VdyQfqrDHD4trFMPAnCJrkCBc+c8M24IdlEBDQYQJtK9oew2QeteOvBbsO4JPYU0VU0dRIlhy+l0
k2oqBWTmvkOe+WyMDuihbdHaNVbr2Tn43c6NHk0msdyd/SeEPNBNyuDVqJh3Fg1ikCQEs493MZXq
bRcPoAcrN8D7YB3tYmRVJdTHvvfJlc5YVyG1sLLuxGAAWHuFt7RGg7JACXfMgunJrIqzm/qPnSle
U12fF2qEUuN1gmtorKpxTuAhsmCeKaHYZCjljDzAvNZ9rjUTZo/rwJ9Qi5bJBL7NwMkwnvHM8aXR
uix5NqeivXd7h0jyKDr0GUbgpp3UWey3CobwcyjpgItxWMPUf0tToibIePd6IqiWIA09iD/t0h6m
dw7jcFXGzc5mbjbVFrZESfhKSJpCUjHEbAZBVPRgwErq7V8puhA2Y2b1zI2jv0nHaA6wVxByuqW5
HbmsuKWS62EtdfQ0RG8tyNXzMM7bmBUqcDGxxW22ACHdIs4aEsglqZfgskRcTycbspKI+OeGexeK
YczX7QZTwwrb+oqhSjomXsX/FfARoxJ6kUhWjsB6hV1RN+gdbtHO7gqeagPud1KqYDUaj1jxyOvR
8BOjUgIqwe7Qs5OTUr8vuZoGSA3A6XkkvYd6+y6KYNLYn3lQeipYibZtFrC8GSpD+CFwKX0fjfhc
lSP0jzxUtw67naVmchY2PSMUUVf3E7jymOC6PGoPMfuCrE4hejNhQ+SNabSvuG3MiwdOmgFBJncI
OmzhNXP7aXzJREUfxKQgRi2L7kFhcIbG1MwgJSXz0P4bmKQRvOmBgyYXwmiyqcUn1gE//zTSl1LM
H9M8etM4XDGLZQaxzD2ZEvg8s/Bdb+TO0sl7ICpMlkff7TEU59FlEO1rVIFYqTmXGNDKk1aVDbSY
YluS2T4W2i5IKhJ8bjHJIe32T0b73sYnsp7XiUWuMVVeOOWr2r2f5K+RGN+6xlQfsvaI4BWDM1F5
WWPMQUGztEYLLVhgEOeIaW7C+mDIG12t6p2ZZlENEr3S97VkJCcVJ2QrVHSnrjSqX0oMI0BEaN70
PDoblbyJIBEpy0gYI+JB+OoiKREUlzcETm/MsfGQ3e7ssOfMTVLIbKRfqKrc49IhzwYwKQgg/T0I
MnvTtUwfE4UJUtIrR1yslAZir5MkVpnOJa2Dj643Vxpy6KmIdonOtdzXaus1MXTaBjl2lGuhF0wA
2pQyXVitbDdGIzNmkma2VmLLuctDx/7QOCoPWQvArixiuv3IPiTQsBedwpJPMp2W5pZ25ZRa4VHk
xK/UNoHcyk1XWXfKPNZmmtIlLZNtYzUFBA/rxoB02M/IVCJxwMUA0ZS3hOlynHYbI6nudE3uphJr
k6r7F/Qz36la8qIXmEsjsfUT57aeCtYE3ZPmMrKh3vwVA2ZSmTAh9aB/NMhiqE4CutlKzByKwKCg
kT4UjlllFys7UgIvSiF3YsYo4X97KF1D/nTrf2jW/zEv5p/DYuZOzWTgABWRGhhZ4h/7mbIepJ0Y
1KwCj+rEGyJ1YZfX8XJ02vv/vHm6dn3/3BVyyemGw2hDONeu8R96J9LHSbCdXX8VfFuGMkDasoBd
Bvv3hFVa4XgOrn0rCi+Ra9MQdPLQcCfME2oWXh/ISDD4tekRP+WKbKD1NBkro6vWlRYCe/Sx+Gbh
runF2urib2xjl7xsiC/K4mNbq3QI6bBoRXu0qv6z1ozZYXWf2i2GOBzlNKcFU0dUv93ME0hTtuiW
9k2zxzu37NYs/0Dd6MGX1rNR13w0E4V/6hAPCzs7Qm1bEfvzGRZoH9tjLoO1EozvRjraHhIja3l9
Jv9bI5b/wvTkP5rC/P84FuEtqFuOw0TiP56L/K/8A//RP05F/v5dv49FxG+W6UChoC+AL+XaDB5+
H4vovyFIdl06ED7vuPofxiK2qVq6a/AthnOdpfx1LCJ+o1B1dNsgXtk154nJX0dDv08LfiZfjIr+
1fTA+j9if01dZWGl4Wvg/c985I9XW0ynJ+yKsisIuJFLia0y7ncadQQHOVONVAfYEcMvQZMFrwqu
FrNuREE+7pg5MFuzM+DHRvkW+cpD4880R66d5eRkL5Yo7oTeKRtjZGKrCPpDBkR3AePWxSzETGu9
WBaNeJzmzXwi5EcrQLUWbrZzlUJFuVi8zwvPJDTPdiTYqQ2vpa1jSlAJJKsKykc6RcStCQJhmY0P
bmKA+SBVprVW4D6wPSVPtkhf9L59z4KAHAOlZcg9tDlYHhA6hRa/BDVET+IbEFYlOxmQBoxG5Fc6
Zd8UAyMtKcFObn+X2ZBnfFfHLJNk6K6n4ZBKpIGmglkMpYGbDM8Rh4CLJFnxh9WYBa+TFWU31Zg9
REJQ+OfxXYEaPE7KeOmkcAGZfUQE4C04UN9Mf/jMCFlZuQOGB2tGoPREkRLch1FHKSpC39VTB+Bs
lTWh6rU1s2bFHVaqg88fQryp1U9TVThgV/OdTkgcUVsar5CKS7dX6iPA1XgZQt7xcrf+0Jj2720W
TjNA4mADjrGATCzzrMAjl5LSQvbjQ2cW95aVEdlRTc+G0/U7lh8OmnFkV5pN3RJaewZMt80Q7hVF
HsNAf4lCfp4VVC8i6KaNG/qe1bPzMPXOS5TgHCXOfoiVRS9ZWMTsw61ypjGXb4NjrCSkg8cqN5wj
ZvF8U1Qu3JZiC+L8edIM7IJqMGMmmYubPavL4mGocKOIERNNlnef5A8/Gb4Uy9YOAqin2J9sFcBf
TrocXfR3j6507ydjzaL0OelLYwkMQ53zN+2llhub0m0IWsXS4cURwJMGJANwtnjR9bG58GN3OkUa
Qm6IU9DyknrcJOlUr1qWRwsRAzDNq87ctzgdFlowPEMQge+XxMMmaWB2qJ06C8Fot3R7/PRVSReK
I/w2bIhKxUAmUTFFKdSHGl8qpb5l2JgzqeDbbFk69HtxQHOgdARfilI7iDLa0TW1rCfSN0Vmv5QZ
h9HATfF6gh0YVDQtu0vt7BLopKX2zu7RmJmCxDyR18WCm/uqL5U3GyvdomzrXzHYxkUt+5tMGW+d
YPyYuG+FIDgzB3a2s7HidV+9ypJorShf5coTIsyzm3zVDtkJRrpToFiTFrJUg4hpC3csYxfi5G7P
8VkZDrSMYbtwLmPoWdra1rzmyABMvwDRU7aS4QpJCjvr2ahBvywL4knYfeGvsAzPSMz1KD9YYZLc
eNAMcOTAxuVCm35lW/+icam8U8WyNhZipzbBJsXMwZt/yp96cSszqMLQqLL60aeZUM9GOMN8aXX2
6nemfCE8QbbjIhkxJe5b4D4OMbOD9dCHHsKA9FxuS4XkYhP78IvrDKDsNsn7JPZoowuYceR7VhLH
BFv26h2PlCo4Fwltbb4ywpBb1O/w+fxFG5NPwfwjXGbb0Dc2aE9g59iHAXZtsLIvpMmufYgr/Zv2
UpAH3XDuctD0xGSPcOTQjq1697b0t6P6a3DjlfOQoSJ5iFlw2f3WNTF1UeTG+IEDUkfti35gQB3g
w0+1pWatu94DV0QqT7mKrHvJ2zeio+Ib7mUIzNjxiukj53eDgMOrpFmeiiAMNy4hNmdtOIXuoW82
hcC0Gd0z6wGqsRuRnzr3gY24+JcznVMFTi9TbmKN3kzTXcqIZMfnAZOA2SPaAufLGMJSNgM156Cc
zHOHqz3Ytc02OGAByTedaSGhfKgIyVS3xbdbNo+Ds7KL4gbT2Ni7h45rjrC2OzRUwXmofiUXA3Y1
SrX2u0f7+yxsL3Rfei/sXqjKMt9jTw/7Lzhjo18UuzT8pNpylE+xz/iLXFnp5BRFF1CTC86QsVsN
oJl29kbtdsWuzXf+iXWb9UHuB153Y9gUOwwsFRkHdIMWzqeWjg6MRVEt7RvlOfER293y/uaQSGpv
uIUe7YSPg4rwP8DkkW/bD+0taHbJOvZPifxSnUWzHffGY/I0mcQO5Z8YG0vzYwJ6MYDJcD1fDmvM
s9IHS7SU2rgzqjf/Mzm3/TlBHzYiWSm6jWMi1VYRVhMaQSoNsICWUwd/sOGrSwBZLeAYsqffunCd
7RyEcuua22Iy7HX7SYrtsI8S9PQN0I+liejxzXWXGbZN1CijBf+/nW7Q/iChhTuXZojUSkcshoYP
sa5ZSy3jduCY7XEs5FdGO7PIEU23VQxMRjHWE6BEN0qPoNbOZQ1fuRQV4VB+iqmOFNgJsxEWAQ6k
ue/ulq5jgMAAqmx4U0U35qkKEaJKbe6mcfwgzJPmWuHGcPInMdMWqURyYLJ3buuvUK8s4DixxYhj
bPvBYSyHizqOr5U/weZw3e+Y3sEpxlVWWQ8xwwCRMfEbwMIu3IQzqcDzw0nPnIpF8gmgIG7izk6p
L+xkDd+QQFMWtMdcTLdDhzWyD2q8NjxdBRtl8lelg4E7sufgEfQkZju+KKICwT9ioaxViUla3LFg
3Tju9GpITLnQiw+Irb9gML9nenseZfBJwvcLATPMSwqUyo5eI/JjaGKCt879gwUILyzyPZ6MO5br
4K25qLTZ/q1SPXVVzHChNUkCDfBdhftxir4pA17LSiMPReHQT1jELWFW9/umFG/64FjbLNSORYgf
37BdzqmIfCyRnHIWfDOJ6CPw4Vqq2qSsnIqraUJKjWym/zAsnhXXqW+liQQKBAK24qkDVz05z2Nm
JGs25m9u59/Xjrkb/Pid3+EegR33BjNjb12+hH37nVB61LVl0cMgnC7wplYJ82Kn4MXM9AIjnfgV
1+Y9ei8arXgO1ah6bnkxYthgsLg+QyB2eUKCTynBzYnmQQ31X44Sa4tSTMZNEeJmtdvJXRIV+BIn
0iJ6uVtJCSVVVz9NImWZ31ZQsetzN4NYC+iV64GlJDNvZJFRtvnf5J3JcuRIlmV/pT+gkIJBFYBu
bTYOxsGNdDo3EI6Y51m/vg68sirDGVEeXS29aJFeZIqEMIKEwQDVp+/de+7sp8zYCdt16H1ts0Ff
xzNpRv+GeLySogdyNjJPXNFTLxgJBUQfQQBQ5EB6iPT7ycHDjgjGZvv8tyzwdRsNyCScluKy4GSO
+xh2tJXfdNmiekFVhPU7HsxHH5JV7MzP/z+e0f542HKYCovfnc/OZfv28usB7Z//zT9PZ/Y/HM8i
H1IwIRaSY9h/ns7UP1zf8/jBXwytxT/4110OYYisXaVsZs3/eTpbhta+oxiCS9eStiP+J6cz50+t
EE6FvHrClDYzV0d9GVqXQ0sHx3TwuY/gYnl339Db8zJ0Cpe/mPdzVN2Cp8a9nm9zmX2mszXA0qY5
TqMuH5Fda+ehaMJPxyue1czYBbDFfWeU4Ai8kYWeaUrtvSJow7hEJbzxpnrkTdqYIUgqqKmUwOlz
GkC3E/W5iGfkiC6dNZwjd82IOPEP381fnEatr4dRk+MwB1HTVpg/uHtfPm/vWkJYva05Q9I7yWI2
4WQIzpUhedttGs4MBoutZ49XHNsODQFvf3MFznLc/bUhhBBBcX4RyuGW++rX4zDp22RXRf1MtVZc
xQ1lvs8RlJ4de7WffIQ9amg30sPaI1NiJYTXrg3gJkSVPTWNbFcsEcMaX11goQF0AZrmwqRqYAXL
c5Kjmpk5hWzN284O0lXmQ+VyPSgzDA1vVOuwE7YxjflYZ6voo3BwnP/+DvOE/vkD+rZN14GGhDL5
368fEFG47xR9o1esqvF6quOLwJqh81r5rZlON5amQw5Q6NlzjBMjpN24hE11PiNvB8jylpMHOv82
rlc+6TZlgodksOPDcreyqnxWkHhcMYVrm6dvaxjBD9e7TC+6estIKNgQQ5ytagCHFM1Q7BaLAxWG
eeMQwgkeO3LXCQPqysUYaTkwpVMe5waRVDWBa3BpIetIgkCoUej50wUyxGfLrL7/jG6AF6I5wzJZ
GRm2v5uZ/ZaoYNcvs0a3AohhL5z5GfE0Wt9lCP1EDPknCKXPrJ3p4ib57aTzZy3K2+qxymg3hgkP
OHEQJMIH9M71IjSAp5LphQ9XPNvsAStdc2NQilbbbmHAzdVysya4+SRQc/wAdOALfkGq4keITK1h
3metfzYJUNvNy386evySsADEaqY++L88/Kx19GnTMVrl9BJjNT83bfYiiFHAKQZ+LA/OhE8x7Mp4
HUZ8N03NgRrFAJD/rLoAvMKRlSlltGQHjoPDiC0MTl7BL+xthhCgXpDk8uXUhmaeNRJ/g1xfrm23
xknHoNnd5VHx4Q61vfWz/L2V9XXSVSeJrsRCBMsSwZG0mh6LUB2NhEMR8W+Y1/JE7yQWYOsHTWNJ
FWiRWGe+QO0a+cL8bG1noH/BNLx5HXKTGjPZlShFvoMUc5CCAhDjAsc4wNCDF3/mk7oywmzbM/0p
h/GTqN9mvPW7+b3W9VYQm1BoXh6jZvLfcaasQLCm4QBosGGlbBEIkDuUEwaUPWfcsiaZeGWXfykb
PbgIc1Ph1OyHtcQNtHYBjYzMvSFMSzrs6lwpC96DvvJrxj1eBxKpcs9q4teHCPY4KqFKDLziqqV6
37gTq5OZ2h8VTRETtn7ZQRXGmLdSKNNXdQJeLWHIlJTTuWL0EJAwCLRRHSv/xcavHNp3bm+8L13C
v1nNBBvR19WMspnGtoXmSSjzS3Nvzs20D0ogDWY6bHqreSrNreGLfe/1K08qXrDvWZmhArZu6Vye
WJBP4Wh+LvDt5V+zO/Ui7S3OUKpr99Mvk88x5huPa4mvfCyI/GlB+/F7mwozZguA7T6w2qdJ8zY6
TvI5V9FrPAnWUCpcchO0pokuc+dOSfekcyYZvnEKygGumF89/X6pcykEvnz4RRclfIHsS3Iblp//
obeP2GzGfkdvP2yyg5rtrQzRGQYGGXdUrct2OTr909Kn78sB1HtwFmbyqTJJy0YR1CdZk7Cf4mpn
PB7w0mZXcemepjB7xRlDW60Wd00bfmJRMIVzlyCIaevskqxWNlSDA3eCIAfvX6bjV93UT3YGHDCM
XqXkPO+VBzC3YLiG6NVKofga58kaToFon5Yblsw2p7LwPjOmJ7wxr2OSvarRuhBDdOwadR7dYBsi
L4qsJ2awt3HN9VCS7EnGeZpSceeMwz5xsqserOvvbysVzrIL/7pHLgMayzQpnFwCMeSvN9aFdhKS
S700aNPPJCmv2h7LZ3pRlhJyjXdaHh1zDj89O6MVuxmANyVhx4CVBoWX3g2Wf9LcsKrIXyXNOd9w
T9j0JvBRSBNCDuqt432vm4c2xb6VQuyKcogsqSPvkH0+RcFN23mfs402os3zK5IiH1RmH7Vd25zk
00/I5LRfxbiO3T4Bxltf2DL96KV3JKmUMj3G11Bmj5jZn6B0gla/NLvXrOWGe/1dy3dP0d5fzgGd
2Sjp7K0HVXJlY4jHVI+pY1L+U6R7tauYZqsUYtMAhmpdYbDQFauYO7JAzBT2nrEvesjx1TTSbeNQ
EhoRigjyefGr08+YnJqGM+SIqPSvIdWkkAciaw3AgxJBG0cTsjK0IrwgvQIwuCAwLYdAlAlw08o2
MnlEf8BRPJuCTd4Nx8xLW2I+E4OAEx05GzjYGPRK7BwGVPVyQjiQBozx4yF4UfkkN24M8mhq5SuO
bzQ9xRM0i/fAcZ/rETELkQmrBPE764aD7jcaD72jsytcf6TapcSd4mUds/fEiw7K5OH+PhjDDzi1
DcaqAQph/0gxSSXHaJ1kRYjw5q6dbwqjrFgh8Sj1+mWwYIL6LlkQ6Xiti2+gOgGlmNQlcUsjMYhR
/Bi1uKAS/57Q27eHZKEAmigvjfYwEr+99pEs1eZwMbblfkoIHQCcwDgMeaGg+VaN8DtqCWIkJlZ+
5TLjUz5sq56iZTUj8go89zwPLQlvnRedWk8dTP0MNM6POah2GnMEYM6JDbC8t1NO5jTmX01Xv4iS
ti/JGx8QANQ6jmSxy8eDrdALTvojGh2LKxsnyofivVa89zgIQHJxOuU574d011s0kog2XluaGG18
gWu7sm/iMbt3MD9Pwm7J1WIXc8n95R2ki4aR259oVo0VOrzcSborOfho/F1+Ifz9NH+h727elAsZ
xeyxO/enpuzNVaOs/OSQemum29jmVqFeuRptggcW3QXATEjOualvZqTYbasfc1kfs4ZU8IAsKNHR
6gQe21yUBZjYJAhZlmin+EYfbYm9vCwN9x6UcoBOFP2DBNaDHQKeYVt8jA3d1sEz/X2mCQIl92C0
m3ZHW3PcOPDN6aDBG5Llg58jyQxqUjHwtUo9LZsPfJ6kuM8DNEwdcoZwCYZHfcnop76X9rhvG16C
NINFP4sW3xU94WQqKJ3xsxNmk93XbvA+T+POZRE4ZIj7V4aGQaNmjFa0WEsJn3fuw63BrDTCAdXp
717Ma49+6oqOdWH731owPQXaEmQRl5Y9eit/hpUYMLJbOdEigxrbFN4Q5jYC6gqep7Rf1QZWvzqi
SM6r+Z2eQsS04jLgadwBQn12ZFFf49MEgwvO4ZiOJu/uuBS3AWEycuC7LI2Psad0gaW9t83myNSA
MKulAEfDmq/9mP+kYE1aMZLgdybbDJLjrlcOU/6p+fQDpCBx/klscAup1LjCu7mLQ/oYLv2UURNe
4mt8sH5zzC06NX38wyYhbtuXaF5mC8wJuJa1h1Zvy6276XNvyWCr79uWBHGrPxCPBie6jp7dcQaI
Bv2sS3jYsGKt6hrIvTMKk2GcuMxzC6tSzYCmK46DWR9hm5OXNnjnNNcIGMM4WNXtjIXSxoHIKszw
7xo3xpVrVmc76V8tc8wRx7HuxgF6o2h+pWWIwLA5tkz+GrUUm8QE7OZZfNikC7EdFUffLm6n2T0D
kTpo138tOvryAJWuQzj217GALlARpxaKCjJCcnCW+gCbLfRK1CjInZB5dMVbPmLdRYF7iTzm0p77
V4D4/S5zcSS5NObVoBjosypGCjZ5ZKnvbsyu4rlmvzLIMgBbArkqmopr2S5eVGjQa6uyzui2oB7C
gcT7V9votEj6gk02+Q8zlt5V2yAlDzkrXEqf2F2DUYGdKBQ3gAdZFgkej80uupxzC8AFaiViRF59
rSkik3eqq3Zlth5w/gZiTNw448Uova3jAoUKJIuwW1Be+635acbw25oewdVYP7Tqqp/yxzlYcKPu
/GK5dySJYTYq0RS4KNXCon8EyEnKEbGgm7BonnErUDiyspiF3rUoT9swuzNGfqnIpjtswemYNHS/
6MK7DHjd7InivajRJcDxfHe1usMhHm8HG4xWHk2UXoFx3abGQhquKOVtGChxcUk5tK2DlsXaMSxm
wCETQNFc1mmOuhsQMK+LeLJldqx1ZtIS8dZjxiSntHhdctCJGyJYrmoxzbvcKPs1VUWUVQe7qS77
ljkZZzoO+TZLVIbf3ePQ7k1QBOtHQ5uPVXMHoPI+KN2PMcrO5TQ94DoHjdM317JK7qS230WBMqSc
q9t6oqU+QxIJ9fegz6lnfWrKMAefNqV88CyFC06WZRZYxKn5N37hQsSlLDEdtnu8owOu189Bk0A2
nf168KApDhsxZzEzRXVt90AOOKejy053Vhw/WCpbYKsem4M61czHiZHFfWpUZ2/y7umxy32d+PqY
ZgX5AWJFOoe/SeoIuaOugFcW3YnTAkKv2rwk4fiHmzBsrASYUr+nQ1wZ5GMl0s7IL0CSWUFWYRHj
QUhQ/6U9BUjbyVOfc27yxpjqONdvVUpL1qD6ySvmn+jb+l0rb8PxXKchtHEqCObaBOig6rk0YfJc
5PHt3A7ZxmM+RB8WJFjKEgzxaFvHtU+HJb7xs+pKIzHOvJsSnAlwCZzlqKuu5jE8ocrtYKkTi+U5
HekGyZxvWN+rTZqX7TYD7bgG0jMeTGNVNqQisizD+NBM/0cXwV6uyk3eEmwsZt7IFHrrqpZsHJr8
ZJwOZbSRtfY3RkrMWD2IjzmRz37M8u62Jh32+CFouGc0f9CSWlsjSex9Gs57xR1D6UenX13nOPAO
lg9fF3s/Lbe1B9hxw9G237kLfsO1OIQwj7cOOfPeVMRQgwzksR+1iSieopxJc84U4mdfn0aGqIcX
cnrOvihTsqgQQBRTfqkMluau65h42mwFUQ4SVO+8CbakQdvKHn/MZaKvSbjn5AU7TLg3Yum1kA3G
SSW5rt18WwII2qAutpAM+EBWHOumrJErx8MCoUBjjao/ebI0aMK8xyEdNPo1XNxt7B/3bW1i5PTb
1xp05KrG4nj0m2aDIM+6iEC+8g4QERtZ5hY29LpAykCoFGnBUy2uMgLvmHabMa7zCdV9ZjwHif/6
8X1UNkZXZpbRoImmbopo7W23bT1AJ+hNpFCGN90BG7Ze58J5cyYgJVXdNReNTVmXjITNWE23z9sG
wR+bWQheNkZ+C3XXhWwkyd2Ur3aNSVHm87xnf3ZJutkFOcIHv4XbqKc3jsXjbuCvrQ2//YGHiTmO
OIxO/jZj20Y6R2hIoIHgzy91kRCA0pZM7SELk3XEkabhsULAem5Bp849IHkQorduV1nbypy5Q/ML
3eddP8uPWTnQMN3ZgRKBgQgKwcC4WVt6S1MWvWNu3SCGS3iM4xtSkY9oSu7joDkmcY/qfunjtJQO
wLe+AyBMbsKUUXBniO9uXsA1dtppa9w5yHfvax+2WdKL16S1DgXIi0uOdvASW073pi2Di3bIf4xe
z5qB1DaUES0mEnUgY8Ub2fi3WmSXwbckZLZrRpkJTZpiVNMI6IYQaJwh4100Nz7P/yU0QB//UU6W
a2nTUfEbik33GyoLBOJJ2h4nG2HGwGbn1SYRDI1YwXu8tIcFB0gOeWOyfZoNh4HKpCRKzVtV2vd6
9Jo1gRfsniaV4oxBBbs7UgN4RjiFaFsX15NT2YcIQOIpXOpI7fYVSUqsC43LJmLV0X2rMPJnpvc4
uHiFSD6+bWJSdHSScACdCpbq2juENEE9qKrZohKNAQhu4Kg+FD59hNE/1X5LGJCcB9S85n5QNuiP
rF2F1r7nJq/YXjhu2SHqFqo0qx+vooBeS14pnJ118GJqRl0VSj6XY9p1kQUQhphkz/a8oAIJbbMq
c4M+NQLvXeCfqBgzSjDCq8nsH/tML7YKfDDhps6715EG2KoEs/HQVw8wGqWBRsNrk2QTumxDWXA3
manBKcbXB88/2z1LOmb553SQ9xLhvpPU3GBVPPoNsiSNSAshBPxNuLcbVYMXg1YFzvcW13K/QZsz
7y1xHRcMEUcXJ3HJvkQs5gPW/oDvBB3ANMtoS/VxlzqiWpeCQK5Ukb05xCgl/A5RDYaitR1F7xmZ
fY6K3+apZfxsL3W7k9xPEab4rIzXpkFeE9N66hN5nuqWSCy/PvR18NHOVbsuuoaxepE0x+VpT5zq
HRerfzs26jrEiILQ4CVCQbcywr1u9tqG7EGwnHfEwfUUaNB7aSWIkhHmAEN5AiLs8spCGsNqnmHH
jUtux8+LTniOKructgzrgpXsHyuRfAupxpbaB4+GvgK5AhQ6Te8diYrGyOJzPDfNVQtpeFW7zUVN
a26bz/TczUmd3anKL0TmvNNAPIU4VvYmItJgbMgSGsN3URYDeqQPc0qCDZDXlhK4/mwqeubwA6dd
tvgbvOI4KdhkyIQ5aPTR+8D4vkk5k0IK1PsC0j7t9Tsk2z/cMiThOydD1DVQpTsFkjsOISuaAlQh
XvmGuy4xCaggyIiOvZvvaqrtVdOy9DGMdjd0yyTaZ8xxlk5unCCY1h1Kx22oplfL84mQBhQhAt9i
tkRnWGkeTgNmkwlJrLbdM4fQgYU/2RGBTQZhkFwgHHtqBBnajZzjfW+KDRfzI07HQ+yRdDTD5ZxF
2e+GBhXcUKsfIRuhm1Ll9FH1CLH6QNaHt08yQOFtnJxl0hMJrJidiltA1j6RXaNODulAY4TjebQ2
2PFkWYWXLZ1eaEFesBX/Qd7CqI/34UY4HhlqrDcE7tEOtF4tnGIbaTUtO1nv7x27r9ctuyvsfRKv
ma/fJiNKajrbJE0VlIcUWj/6BJF0Q6OXQ/6m6vQFMv6bAVo/h4JxFwy+i91/segk/vzYttPehiJj
l+20I5Xhh6iw7ZW3nlcntwncQNK6+lOgY7iRUdpfGH18lRqIpMYiuZFDQ1ZCauGjF0fu+HALHrlG
kcdSkbjIJtrqe2y5y2kMehXcC5o+9s0IUhqNwFhf2YP1rRZtTH8SKnvbD+e2QjPk1e0hUUm+JkHN
JJu3M1dR/WlKXaMOXbqf1T4UTk8VmH/ncHaaBQuV6Wx9bxLk2RBvBMkeKwF8bEwAxdZWmLXSrZMO
n9KDq+fhRosiVMvx5N5QJZ7Alx3hk7gb/FTgEPWxTsgvRNe8z/2uXI9WiJ3AYuVwLOtxmvwbT6QT
q251JsBj2CYL0IMh052Gp7f3lEFC/NucfmsI6iqSfDNg1SJ4EZmXwHKYuQv0Op02qb7ywqBdtQBq
+qJHRao6EhigRVr0TrIU/rRBfqquGFu5FsOoysCQU4X2xeA30d6wGJDSB4lm6rba/gwR0d14qHG0
NHhT5Ij1MsseMd/QMNEkDKpk+Nabw6HGyNHDSy8CQgW8kIWKpM5tMMfftS3vXbLnfMiT136gSJfE
GL12wqTCclSgrX2Y6PDqJtzkjWg3Rc6UEUhvn8FxaogV8ozimLfvNhxOL4fExS0nmW20Rzx/vktQ
4bgunarY+A0hwk02cvVTSzMhFPGRKnmCDdj405JY5lx6yGFUt0hD20WgljcXGob/5Exv6VCNiET9
GMAUoWAjLRgjqSranH5wbKGGixfhNCkJLCwlhZ18Gult1hLL7PUMVibB+Dh12nsyiU9TjgLNiRtE
RBySvEwQZJhaYp8qUqd6q/wWAWbJk2q4SE1xhsJCGDKguFiQ6uXoZQy16EEC2FDzHH+m8dJiHmIy
ExD6NUz2LmRKN9mZ511cLyO/gY5SMxLqhXblAMiE8BxHPEW+Pa/Hxtsj6iUPOZanpLIfw0KGiPYB
rS1zZ2lFahWV5mme0ETjqsQwW/D0jHO7d2fvtc48Ro8yJ+InrdgLoEpbNZCDljCd0DgbCt5rSF+s
S2diawTSjyk8uHNDw4gUry5ZTuw09BtmgKVt4dRdtvoKJCgCYEb9tvDXk5cj0/R0DfcwwTDp/Qj9
Cc4c/0kWP3qhdZ+hXt5Q0ZKbPjwQwzCST8McLOOb2aSckqyKWArV8kmqZOQOetGbnvJdStDo6ucQ
S8XlRxFwZO8DpnmeRC1qFq+jWcDrK2ZYqoLRJ0m/xqZt6WRE6fSjSym+MI+CtXA2OYHaTJN55DsZ
oXrU8MMymbzIlPIHnPGOvJx3z50ozVuLn/dOfN2EAWJrpseaDO+h9NVRx08ySTxCh/01IcIxyMvu
aEaBcwRaueuLkB1KMpqNUhsoLy/XMky+M73gR6/Z6ykZr5oOBcNg0M0vS+ciqZOLKZPz4Qc6Dk45
i3VbpTR37FJCT+NrWcBpiVnexhHrXscKigAJavFCIsPCtu7G6daWGPnkwN+emOcRyMBIkbkXs+ND
UbG1mEGLrNrBc8Y/zB4lAFtNHIdnK4k4sip9SBBCrat+dvaVhchwaol2HZ3jTxIczL/7oIej2aZ1
uuum4KzKPDvQ6j7jjtGHsMx2VRDOu8GVoGugl9PJfe1K8BlZjNavkdDogKURvgoaJTP9S7PKqq27
DDtlggKBYbKxCYPuG8Q4a68VK6lHf5ypy0w64cbWfcnxW1/Y7Cmz+TOplwz3YvSeQRvcW5U4ORmq
7mCKHkbgRWJkTjnykzxoCMz1TN41WlOpRHIMiRMBsnMvJ+LDS/912W59m3JWNFhp+BYb9KjhwHCE
gRB55GVHo6ihn53hz9wqEnxGNAb16B3cuv5AbuYddAp9Mu2Y8ZNKCDyvdQ4V9fS66DOYay0NN0GH
K4mxt8dBaUNbCRJySBGxoVyMKfw9UnGQyABcig8xq9E2w/VKLwAptc4gEvHyuQ1laYclzpvbajem
k0T7emWYWLEGzk8469cwszbewE9tRPqY+W/yGE8OYcePfT7f/vyVg1szB22emIneVSELtArap4qX
JHfgMbnpa+szfupYZ+kBynPCyAMWE/BzXuOAI/Yqp7eYFMFJlJQCCfEqpDTHBsM/Jo7LkEyhylnh
9FwTFkdoct2vCuI/wMTUALIybAQ+PVB17jL+Ag5j+Ki1w2Ajo65PnePcIU0EVHYKlMOYqqnfZUDN
ANiO52SyP7OxuvMluX2xb32XqnuIdUKxRBDjJrYTGj4asavPd5nFwTVaj7fWYezF+e5UCUQtuDU7
lOzgcVqoaJV3Bmj0BEbjchomAJ4hRx4TfQyu+qc5iTi3tDfEXecVtFH/ttPl3kzHGymZuWMvU7l7
XEbE3SjufK99SiLvHJMh4WakKCmG9Rj1ZDzRQbU3tfkWdjOxlwUeTF771hd3P0d2sjPQFovybIXp
5zI09Xz7mM3sqDZSXYEoSsm95zontLYnoMR/Myi1/2pMimDJhDdiWYx+voxJpZFXflhBHDFQCnjM
nun8PrE9via5fRcKToq5wzTGKI8EQu40QNOmuMvk8BoHlQMLXp2N1jtnpdgXnn1t5Nl1oYOrYvJw
QqSvZfojk7RDAXvNS0ygSl9/Dnr/bzu6/vd4OP+P+77+qCm0IMSgw/vvPV+7JibEyXj8gJEdv/yv
/fJPL3/xG/7L/4XWykLXZgnXNV3BY/Bf/i/HUkIp5QL8sGG3/AuL42IaMz3Lx3+mXCQMaBfaf2Jx
5D+kt+BycKcp8ovk/8j/ZeFm++Ms37TRMdq+adrSRXYHwOfXWb4yO/onfFoA3cMudKdNB2aiZ6WI
zXDfgK/NNDMVggbArJJWsapSTqeEqf/hBt7+h3bgj5ZPZ3kX/iAp+HkZYgH9mAJAlCe+MGwMegVD
wOQKeAvnibhFdlMQv7ORRoMKfsA5lhvUkVCa76YBQASz8NyMLyqb0mQM7wZz3o+usRMoa/oOyIxs
jpmRHkQlLsSUHJDXEeA17Z20OxTp9xolmTkF35OpfmHtj1aBz+puXtSDsUUNvhbFcMac/fvPaC3K
uj99Rr5O2zR9AYvoy2eUoPB1oFpjxbhp64CCmLqQaFZIF3bHp8WB5z4hUZvE49wfaT75HSVpXaxD
/2EKbAozvOG2vZk4cf7+ypY//PXCgDYBdUR86XriyzOQdrUTWqiSltkTh83wqCLcMvQcI8/cwpwP
47/5g86fnzqebbyLpgu2CHvj8vM/SHNE7WbmNLNvk3OwH22x6psPRSsjzj/MFAINdsQBIRiRFCs/
/fDJEzH5Vnt6iaJ7DGprq50rw92o4hZo+jqxh2+RU2G9BndAtq3ZrWsygRutDll9BUYagz4KIwxu
joFJxRxuf3//rD/fwF8/zhelUZumkflz0NZZ71rLJXIBHwViPJDkPiPoejg1TN81UvDAshh43C7l
sfrZ1aAr6W3JQtna8z+xZ/+tkdr6Iv/ireK6oGqxxkgH0efy8z/cZi1qEL+Z5q1irttExbXXc3Ex
R2EJRh/5u8Iw1KfOJkWvxXB54zHE//29+UqPW64BpggCKL5nZdrii97UZp7eeVOI5w9vBWGamuFV
01Cb+mnzFEiXw2ezdkR3UdPpSMvqMlfXziS++aVc9c6wFYpCofHOIAc23hKC5anH2pr2iT/sfMw1
v79c66s+drlewRsKAAfvvUQA/us9M6H0QtHnLe2V3CUkUQeIXlxDgs+GCuVWqJvuXVCRBdaVEWcE
gYhzTb+X8PLBCL/NRKSmPnFu9rtW4i7NoPK38qLJy10hDbxQ0d4ltjNDC2tIcBv9pe+3N0084k4i
L4FwlaRZJkQJR6hh53Qd0PTpNHj5igCQcI8Kg55lt8tzcZGyIJLwcU18z64qi6vI5+cx/DLiz3CM
P5QQ2aUUK2WNJ1RV9K+qfcdr1I0calntRz898NJd0e8gGqa96UO5dgbMZYFCQjpH1zqgldH4S3u9
re+b6hvmo6S6Tq7mSB562ME+OESuauEl3eZleEnHiHr+KlH1DuzfMyDzVwCTl/HUcRdvIm1f+mP1
lFTNTTbRr8/FWz8FN0yJPiUtfWecvjnMr3wHo5QRbv1B7KUFgYFgpSpg7uhjxMdf5Hlr051uHZ/5
WsYTMFfF1d88BV9Kty8PAdvjrw9BJYvA0ZJ2kSAWUIU/EGaRB5Lt+sH5Rht1JfjbAWMXW8L5wQYb
odVYPNRjX3/AJSM6LS9RN1WH/5PrgtUHrsBxkW9/ua7Ccbt+aHg4ncC9G81mZ17P443r4XHTJ6PB
0YzX9js15hq3XQ5Ri2c4xWNZlflVsgxEfn894ouYfLlPrkRXKFx662j2v+hL21B4KWZW1nGyLwQZ
14Bm6KAZ4YPkG0raAOZvTyw93jRnBaT2qACc6Ol5lu+G6lFjM2JR8LnwV/VFva18xj4/uwrWriUk
RjBJ8C/pm5ffEkg8RcxsSzjWnTbdH6GyLtvMYCL+Jttsb8fR1rTjNUIcDHCA4EkuGtPr339e689l
yq+f98uCis4RumLITokaYGtjPW9hmmKQB1qHpMja4VTjq0kBepkwywdiep6LGANel1zGJQOmv7mc
v9hGuf0sr8vavuyjvz6mPZtJOhbMyiJaQwEdJWuweb0N0qa8o2QMWrOnNr1zIj0Cx2N1Qq59EEj1
f38dX1wq/3wK/nUZX3ZzOSeEZiyX4UEsMeHgMCw4DLZ3FkW3/v2f+usv4F9/6stOGyumDvPyCXVq
bF0EBLnTrcPo7yqin2XvryURX7QrbHYsi//3v7xo5sK4zKrlIwHehxCw8VGDUqTIEiphHNBKbPeh
BIdVKEaSjOas8daM0IEc6Xnf9X1zI9x3mGC0yncTaaG/vwuWsJYL+HKByIlAavK8OyZ+lV+/+kIF
YVWPGQUk84iyA7hU+Oa07webJmGoE5ji0RPBs9gpbyhHC/JS9YYeWbIrm7TZeWNxqxyir7H1uUwQ
K/oidknfJW8MprZQ2rba0PFWUTwRAtit+Ibnb8MM8wtBFuFIdkX+xoKXjFkGFZzASabZ1cLr4wHL
6IyYtsaimN3WKn6JqgqqVCDvGpfEKDvFYEdwK0BhM0fdT0huYr8Mw08bR9RcYrlAEerf+8cuJxoZ
kOOTb9kMZn37EHe5SexWCv2LkRVmURRl0t7BwtqYKZoFx0CFXQ/jaRrBFjZOdxEQ8LQd4+SizfBJ
TUX2bkERG3X6QEmGEgBQwNYP7AkZ11tEAvsaWCOh1MQbj7D/mRK2LKZIvHuiSWuzmm7DXKxt3T2I
UQDGLJ7jaZ0DxNxmGFlpqFsQ34e3lnAoNd0Fcf8WOuMy0ihq0pVivIZWfsFm65pBuQtwfwLIUsWx
w5KxngJDEfMhPyJj3Lp8hzUZaQ1CIVguxSmP6fZmTzQkg10XZwxG4gQHzZRK9l2d8X3Nn6khqksV
YNWQi8E+SZN132AdcY17nVBzDdZcr4uaLO1x9JGDAD0ntQJlbBcvmeQhHlnbg+EVpcgbUuz/U5PX
jHTzmOeMBPBWqnJv+IpxWx0/4GE1rtw8rTb9/CzDmcQJxyW3NPKQ8+c8KSqiGlEmS35Me6sfdb63
ec5oIG3dGhNsN3To4UZb7ftqZTlQlVVzP/m52jhOdDfEotlP5lsp/DeCCGfe9dFd09yGz4UJQ+vB
28SGu/PIRMGNAf7TIUU8N1xySrAf+PdNS/io0UDaQLrSE9+FMdx7Kd1cbCCOE6RYs2f0WEnGdn5X
RFrDuRTItPWiy6MffYjapNskAseRF6b7MDYxV89kYrvTQUt12XSK0kh76TH0pocM3dxhcu+nrKzW
hRfw8RFYFXagyDDFnJPDVtVwULJs/gjSACd5S5mY63Voy+FI3se20oG4tHrsr64U43VxDA2cRAru
FbxP3nAhCcMKZH/0o8palblzzgcBcD1CaqCNWG1IgUS1AcphR/vvG8z77EolxQJVr/ca0JP97+Sd
yW7kWpZl/6XmTJC8vGwGNTEzWt/I1LsmhFySs7vse359LkaTFZGoLGTMEiggIhD+nrtLMjOS5569
99omylpHaHoVe7m+NppkRuXblEsyyqbFLDUHFME826ipSQ9VLj9zxdxFb/DTVGIa9mK6vZtjE07u
qqygmA0YbVt+YHwa3Bngg4dk11CHrO6mU0KBUHooyaJfzAW/1eACaG2MWaCj3G8aS7NLrOEDkTp1
2XPFKzbY1rTFlbKZdfktKeOhA3EgPUfEkTuVUD5WAwgBNkkSTauo9XKeJE21q0gvvwrbTjdqqJuj
aZPN7l4DJAOEAqzFraauqe19uPogdyKOH0hFJBTpcqiGKDZPhnqYrwWrmhWGJIVLBKrEnH17lYvo
5D7mJUqSNUfZvkM8GzueNg5dJV11gmyAquisiQBXh2wUmS8zt8SRohMlTuSKc8ITDRyo8knySmUF
c3kILKO2KS6vTUrXutp5s4fYoemQL1kFp2GpZeAdz3d2yQp97BWu0thdW9XI8Jl4B88FbJdUfeVH
cEVpot5ZCd7jchTFSXQ036XiKQqKYU13PbxEPduQbOvWnoTAjUdWbETUiV08/qaF54LuUmydyB5W
ZtiFJz2dAUrk5R7DDgHwAAJvHjW7fOJynb3HKKLyUB+OU6zjglRY48xW3bhn6TuLN4jmNwNX8/Bt
ElTb9Dn5fGs0f8Y25wVqsocCcKNOUzPPJONmOkSMug7jVleWLn7m7CtxHIZXdXU73ALye27LrVOH
H2ZfT9tR4jNp7OKWUUzSxkN4yPJ5Hy/uW1iT7+NikaamwNpmcbujDfMCQODDdBVswEge+i79VH3P
LYa1w45LioRI+BBkBOiS2lhiX8Evtx7JQrQeCIIEpxa5nYtNWSAO5exiOx0tlZd44KoNCG3ESXmL
bR0jcFeV2LvuRZW8kZAnahDWv0fzro8FVLecX0+1tm5pzKKqlwfTgJa96+pN3aPiJBTCEgEjSSlk
idYdF8AUHLRuPrgc1sr3WDPvHQTEjWUBEyy8g1IpdoxxgooW8pyJZrZaZSjwzjrfWFOq1G4Zm3Ga
Zh19JBkEEKTvM6GXQzFY+a5xiDN0k0FdhosYpBN6wmIzoIJMj11l4O4rsWQR9LLXtYv7V9rlZyfd
H2+n7tILjlE57DRzqSnl/a/KcdrZdtHiLCAs4hr47KCQrEmzf3aIQttqpDZnhMDZynKdOBYLiPK3
NshHTw7WCtT/o23i98p0rGKiJwyfByXhMYWIZJb9PpVHEohnXYAPxWC3SnD/rVGKqLVOp6OSSH84
Im597wwbugu4xEywqjX+omLAOJvSRKh4uBiLc9zEIL2fqDIZZPk9wxFcmcSqoaRRy8sPmmxyfWQ+
XsIzyvwtZv2PaKx0PwbMPdTuAtUdJsrj9S9bWQ3HEZySbVIEPpM/IZApetPfXGJKh6gtTqF0vmP4
whh3cOZ4BBw8ezGxBJ2fGMb0gP9LzQyKuSoP0GSzy0jLG5TYj0RXF9ma2baJ8dniaXQ2vW1hLpLc
NqDH3vSMLhsieIcxx6c4pNYLlxeHLlusHT0v8PhTCj7Wk0KgAUmAAuX6o1vfHS/nnIrnolmYIfD0
1jXzChZIdqhTwdM1Xzgjcexb00bSIOOQX4LxSYtwAL156FEmq/qUBDk42DB/aIanAXBhONOTA7LS
vUaYDJIB5WdufrWO++VmBpVm0S9KHbeBDIEjmbfAntiOBC/lB8ycE7XXAa5kumt6QINRme+xUfrS
AUk4N0tSNAwxkfTDU8P6JQ0xpsjFsj67ZGGClMurKz8bjMXrylGPrjbc7TFltrHcXUL4bOajwaOp
5y8Tjp86AIoWy0S2cBFljWO1d/elk7/aafSds/dtx/ieeSivofUTZEQyu2bT91wEnVmb62awcQh0
fMCsftyH+huIvoXTsDWr4sugb/aOoxevrAJC6ZY7vR7qs56l/ujgkvf6iWCtUfk1nYgi08KtN+i7
SNKcXCXPpSiOXupQ4ICop9Em65TroC1fG2wrvp5BLM68vzgeaxCyU/fu8rAEO6ltEnLj5OLxrGvx
zqpICVkC9zxAjmg1VndBrjK3ottgaadZtH7fRP6Q0ogTyyMf8nMqoxvhiwudhd6u0LGHeQ6enEy5
tOs22hfGBmYXjJxDe440qa1o8z2LFGJSxB0+HFw/7YmR5SZqN8SPixf3+1FyUIhEVXArzx9qL9q7
Sj3TTYMXHz22niftFBp4HWJJgY1ecjFPsLUX6/VzF9rFph7fGRIPw/gT1zqbAa19MEG6IUsA0SHE
vUFC/OAW3260Agu4ntRUlVeXuR42MMoWKVe/ysCjMI/NOzRYss1teDDHYg9l+zbo4WeXcrkbFmNi
gkTvokxWibwK7Mm9Y+CKlrS71WIXQheJiMLAmJ1ZLq+0ev4xmoVSUjY+kb1ro+RRMyE1m95L2EK9
znAdziloqjzHCY23v561paVFQph1fkOLaIkax198Y6jOS9SjeaOo5WnWzOtUwvRurZOV0WiUiRKq
VPOntfJgXWbVewdqq1J3oZeLDAziLVW898muYlZjV98RZDCg20znHIg5IcngOekCzms8xFwYBWtC
4+BSetI1GrRiyth7hOacduy6jne6IQHlTliZwZBxfnnMKuPSsTqs5vygZGlj9KE5QBuSY1YnHwNh
1BIGUeb022jxWowhT45yokYuslZGa1+WPSVUFs7CDfMCG9KaiJiTdTSmql81NzG9aXlTMu2M2+9Z
UBLNGSYx3OeEh6H1Kx0glc0B+9SZBvDI9zpxdMebm2jbIuSCmWeQ5PG6S6ddEmdkfLChtmDOI+2s
Qs3PBDfsrLmlpb3ylk9edk7ZEOvetElsQlDPRjOQZHRfLZDCgPJWdUIdWbLcX6J3OaYQTmc8e6xd
h4Vbz16pvnErvFpYDQY4gBjxqGJpD30cPakJrkAUH5PE2veAX4hwkIm4LRZNo9HOxUTOlWx603d+
rZyXLuzgc0S7sW4PaNOW4CGeZXvC5gdcwUTvM+7EtAM4iX00kTC0MPIrIXYJeLkhjB5NXHaFpjZl
JfZAu49TYa/dlD/mWnu9a2HH0VOlpl2c9tsAj3fBIOx2kNx+dWzUxuvUPhg5eOme54iuPeLUXpMO
NaTcO4hO0wDftrIHf9SdF2Fjhw8veolpNVOb3gp3BmbQ0bbwQqkNL6xr1NuielXApOxI7UeoghYl
UB2kgnxveD001HY90bSrxuIjUvERSxsYf+3MCgDqYbQr+NaWF3NZ9094qUiNAqZbzrGc4FkMdyBs
WSlk5bzB73JvODrYEDQarDp1GD7qwQBWmkaiuXzs0iNbwh2lW9dq1B5jskJ18Xsx80ytdg706CgN
fi5S+2WQr/Ga1NiFxGU0e27I1rEP9QcebrFO5gMjybosmpvhqPOiSc3RhN+LtxZMGGrUtq6iS4cZ
DBj4Hr7dGVjxcXnrUmqfsTweRgJ/dsxHkQqO5ddLMDm15mvQREddftigrgqT+FmCKc95GvX4bnbR
0WQrDynrWMeVP9b61h6/SRj50D/2GrN42Nfc3hcHemj70ugudKG9prbJeV+jhIolmNPsUugHtflR
198J4lbRnRpqvHCPkkCmrQH0d4vkRUY1M+CfsyHUH0fSwKP1A1VcZ4BcNu5zIFhwtRvR3+aoSlcX
nXrXADZdhynZte85a5E08BMKBpo43LY8fjTQIHNR7SYkANYAKyKUcE3o32pTljS8QOTCnDjbwIjb
FHV+Xn7fEhjoce2F3hoHJMRa/spU7gxivFjvNjZRyxRXcAJO2ghpl2TmB62BLEp3UkRXtMAx4TWH
xCwf55JUie2QcR58sy/f3UT3K6Pf2FV+YfW0kxHLWMBgoR3+Kkh+hPIrPriZxv1E9/WRL2IDvgJg
nrCBNsTO0NuVnLAxEZoZ5vzukTthg5cvx47u2A3BtjQ21NPW6hUXNPZQssVdc+678EnPnrKsAtVX
pVCKW8tPcu9M0PypYcbMaVMR1utof3sYWwutI15jH9IK4kHH2S0Mxa+xE5u+lDjJAakSwwMhihDH
HcpENhGNvEIAxIAUmzsOchurPVdDuDfd6KPH0j8N5TUdSBzOdXFzWtZ7ou+8lar4BoO8Az1taPtG
exemdoi5VdUEcPiw47getV3KpFdKVrUFX0z1z3qWbaZ8PnUD7hvCXHbr8bZjPbS77qTpOC2rQ8Sl
rGH5XmGOfRlIFNZ6cqKB1q/ZgxkkD5tOe/4L2SCtj8JDx7I7dRwHshhaeNAGMI4hzs9p8CvHPGfF
iPbnwRSHeUzBCrhChpdsKReOxdYI1Xecj3D05DmD8p0qO2AKrB+xU3JG4eVSXnApGqp7EmNLhxk8
FOm3bLdIxe0mIsHlnB8nCr5cTR7bcvFL5TtGmn3e0A3b2FtpyV3U4myGa+i3k3116GEgKAjIldMU
m7IlaZfNChOxeYdnN60VdSVaw2gdjIlFbmY/NP1mAR7IADdUKBgeo1o+Gn2dn0w85uswTI1VpGzv
NslLnpTnCJDNruoLZtPOIRTLTaVPqZwPYbCStlC3OqqeMjguK+XoI9paQVxrigOO3n8yNkVT6Ww9
hWsUHazt70aJq5ab7UNoZn/gkwr3Vs/tmvtSGCUdEj7SroePqLK7i1FzRTT5gywc7kzdZY6CTz4g
/mKO6nVkzsrjuce9WQO33xs3enbONCC+VwMLolW0ckrtlFvhiWge/B8d9pQHkibk8uZx0LDspvds
UMCmPUoYc+tejNnD0I641DHbJVZwnGQYMcI0r6351NRgcmeI27uC/P3ybTkFf62gC5ONDzwNT1yA
kWw1S1N8SBgsbICUBXhCo3IeKwDpg0o+KoNvj6g7Veb4Pe9VKA+xybuG19sfXPe5i7tNGsMJHY2f
TLK3cuTv3p6QdlPj0Rria1LwJK9a++ai+8IwyrbBFPR/Fe7+JS/Vf88o9d9gaP+Xf9H/YIg2Os1/
bai6fH791DSO/ZOHCnsT5if+3H/YqNDlqbnCpyJtD7PKP9ioXMFRxXNcy5UGbof/Y6MSgNosEDDY
8OQilqBM/d1GZf4bjXgCa5XhIV3+izYqfDb/rMeYsN7g1RPaw98j+X4WjewfrBalIUUrFj08T+Wr
1AP6wAXMYruEGRoFivI8q6OePcZZabgba8gwYMCf0IMJLyV37ExlH0NGs24XL6yS5G0OnZuDXEJH
TWsTQ4ChahfR0SHWY9TTfQoDvyaPw7EILgE3mZUwmuOc04hKDxL5foltFrwjAQ2C+1cOqn5Ut7d2
dt6zUb+zD6p2SrCj0AzVUyve9PvJkT41YoQP84nCsk8tIE0decj3yW9dy6slX33oKGj3wFrZg/lI
pGZnEiZkTX5y0vrFyhCMmhajQ72ndmFv9TWThPVUd1yQIckpnohbtrIj+NK55V9VhNnrFBd9/yQ9
3Wd5t3d6jOpdb10r0/hi6fATJeqzFhlP8MBXnHerpSepE/sWspNNLe5KlfJKgJdKNqETcpiYROer
naZPJdG1OAmg07SPRmOWW9hs70NROkev4xWHin3lx4Y8QakLGxZYjromaE+ipmfbNstmIIumN69P
0FPjZXjO6pOBA9on4v/IxupFlBhpW0nmN22MjAwiVY3ZxJ15QMSap8dKYaeyCNHaFEGtqI97oYeV
iS+qndUktY9eGXC/HLlVWffeWLjfmjjNcKAlv8dl6ykRNTbAxHxXl18Ie1+225zYQVGnK9IP9hmS
fWlQ8A7blIL1hAvHpzGwv/oq+w4y/SdLk1fijPRxz/yEoon+5DFyTugxJXox3NJYB5SukubeuPPb
UOtvWlp8OJB3Ajl8uEnY+JHIaXxLT7NbXXQoJHluvcLRvKjY+IZ68h0GARrNAhoeZI2IL9iNIZ7h
uqPO+AnM9Ms4SEIrIoBRaFb9IrXVB8PlsIftzPVFC8UmGmyWJ7NPQnkdGnS6s4tsyvw6lMOJYh/m
kwBkACSThPxIzuZB2A+THjxElYTvrIbuHnYtRLUmHDSe+VrTHCJvWbGa6fA9uGAe9KSVu3Lx/Xdm
fJ0CZdNvD6Bbh9TdLsjuWVmScQXSMgi0I9iebyKgrFSM0T6XTggDfQGAz0IDcpABuLWMDLRNMNPt
BCC4CWndKUe5G8A3E92cvBtuamtt9+9mWPMCcRc6Qqf4M9vZGZkW6O4MftYMHI3ZHGS5HNvXHIY5
N4gl8MOcHObas+dOpzzjk6frwHgBG6wqWOj07TJ0EIpfIOlV3LmXKJrHlwmCuq3yTweiegg+n1Co
c7NH++iV0TWzINLbrAsDiOyJlc+0q1W/qirElQG1fc6bSwvFPYfmnozWIV1MGGFOkmYBvku3Hw4h
kGU7rtlTQ4WnkejJXTDxxQKMJ2BFxjqHq96NcIyAyhOXFMcCzrw3gzAaRs7tBdyTCbsZ9zew9F3E
prmCVM96wV0zA7zmWcCyt9o6DllI3YIqtmDuE70d/BTyfSi4hcIeRH9ZqPgLHl9iBVhRrN77Nuz8
EOJsssD0U1pUjMz5KHq9JIrLMlDl0Z00VbwqQfFTXEILI3B+xx18GVPtu4yHwPtJk1yQ8LZV3X9T
r/TlxihfHToQu2rUxsGFDRXnz2aDuJHSDgBS982sqlc3UrvGROkPLdmSUYp+DUu1AE6lfIvwBgh7
Xrhebv0714vfhj4/GYFNesnbxVF0CziHOl27MaA+JnJcT0uVAYo4LoOl3oD7JLGdBMoTuxwIBALC
rWC91kAqV79pneRoS1tCsGRG3aj+ylMC2GUjqA6eEG9L8VIYRBwtR9ydqqO2fSlimPOCknKR3TF6
fYgYl1PTMXUz1D5PWf5JXSWnS62+dxxiV5nWPUqKIUqdILuh0zk/gWl2aRygy9xehfQelxSnrYSO
LClt1JCZ5DpP3pWaphfXML5K1V9Mon3suPaW27KyCP7o1vxiCcxueRaHG6XX7rnXpmdPbzS/ogp8
a3FVrnpztje8qvvS5eRThUYLnK8ztv0sHwdVPHsDHMgZ8UYHtA+pKSo514VGtZ7ZyNZmTTNiqPMg
iR/aMLpPNgm6Mba1Nbvj5BioZpEhBriTZQwU2ECpsTxOuKk9utgLDAqDXTc5dpOZrvU4PGdN/zZH
87vHxpWPaHVuVIWOVe8FazAurOlpNmuKe+Sj0spPL3HyCw68Z29KI9/FAmA2ma9GwK1JpD7NoNy2
0bAbIuN7jL2nzPaeLO6U9El0h9pIr22LzWlOFD7S9qF2UIU0RKQsfIfq8WTqJtqrGZ94tG0Hh0uo
CvUnmcgN5/z1NesOspweeiUfyXOAyZg91mmkrjXu1uuwXUqFDWD3pvc0Mt6DPpx/6XPym+Jduenp
t1npVaS2pqjju15a+jaf2KqJyLulJgJzF0NttEbvzSQ+fKFb1n6BhjWz2nXMtYm8qhnaq4U34692
p39piP5vjMf/w6MGDI7/1LxrWvL/nTaI6598/vm//qm/jcbGvzlUN4AqtphCXcFX+FvAQP83B4Or
gT0Ij56xBFT+XrtrgSkmkaKDMca5JyQu178PxszMkqgC1TOGcIHPev8KwdheohP/aFSiq0a3wGN4
VPg6gjH8PxmVECUABVg2fgV95mJMLDrEW/LaU4S3Ne7drZZRw+qUS2MLFwdMNxBbrMMp2eVM71UO
NaUsgApSNrRjlK+6RkVMl1Y4QaZwFyvrabT145whBwmDdVXmjR4Il2EnBjNcDVOabyPD2lKwWGxC
+F3sDTxcEcatGfRr7ZT1q6GmN6gQzToeNNpB62JvzcmxasJ9NPHMhSj2rELmthkJRCf8yMCodl4Y
f8ZJy6Omu2S5U7ADKBoi5/OzqYFfKhA02ceyFBwpri0dQvaR19A2y8KfdngadI0DqfQKb0JoYG43
6nWh168m93DinCeCjNW6N21K02NJsk/U97x04m1h424ByH7RIu1OK+mbZRAgdqZTXde3Orcubl//
Yb47SXdoDoPOYsjtpkeKPb76rMh8zapfUx6ObaWgYw2PGBP3liSAyZkkIKxdZ9a0gp3Ik9M2WMzh
UK8C/VxPITc3ukUkkCLIUM8yGteoLhcTQAEUQKwRfAw6vzG1k9t1b6mTPSZR8yDCcUE0JBdpxi9l
joZpMQgz9l6COr72nrbF9P6k58aW9HoNAg6rQCJLE3ul3HW5DODUBeOGT+oxwMU4pOHLlJuXfowR
BbqAzgHoN/HIYgeW0XvdCM79ZQCU02QSizY0K+LwQJ/e9YTNkZKcra5pD9Te6lsVO8HFobaShYn3
MFJ/Bl6h/Ro4Sj2ogDKAZPA2bg4JW07HOIdw0Hhrdxk2YlA+qRb58YBx3WjjK2dWupIivGI9hm/Y
NnnBRpxWEd0f6ZThZmrmtF/gjaH8/XGSeC6iSXyWWXyutOypAKaNMo15F7wkzqGUvTx73s5OXkY5
5UyeJqOmoPYtD5JHfC8E5esFWOguBD3lqzAw96XRQgqR9avFOOciqmVViWEIY8waVNcnYGRiJnwx
raF/SabuWnIZrKu6ee/I2fIpEzvZWY8aV9hqjOSfxBm5AjEaKyP8VOAsT5MYD9Mkn4ToKQoxCEGa
ecDrFYhtZc/XvOvvpjlkK9ZuR9UydxfOC6u37YTbO4U6Q8oD5GlF5q/vQLe0avwNZO6nDpvhlEvF
xW2MIFpV2h0jEuakXibiCg5AkbC6xn2n0RQ1Z0Q+elaJHpbKfjQ8zK7A/EQhHrWS+OlQQnYuctfb
mPUikLTTVnkwD3heLt1HzcYLm+dZcwMYO+ltbEYqmYkgrGWmQbcYU30jiZ86dfxQVwY8sQRttCyH
A+9ny8zjGeteVfljnkW3NAwUn7rk2ys09modUIuq4i6Fblb30avql+42l3aZbApTZF+8at7EOLZU
+ZDax24FBzO0ZQZag8K2BPilYExU8ZuuFcXO8up8jTEOPIRB8yuthvxsn7jCSBN2ZD3HKNWpLOxh
N+os5McIWl8zvA2xd4vbGlOkh4BvNA7Pb1YDhe7dhHI2WkRKmd7zg+CTvZYaBJsFOJRhIVqrxQri
Ui88sG1e1YbzWIx2TJUUZk3soL9NkYygrJAhvQkFX2eGtbSr0OkVqt321kXzQ0j8g1pvcWo85yHj
y+g63UxOXCZX18QE7hp0jAQhmCh9APFpABZSlrp7zG04l9mydiD/1mRG123TnwXrgVUzyY/GESx0
8eHT91LCp/Pa4VmvvV0WcfNRFetVLM1HiSv4ezkhrDSd3btUXJMMIWiUlYFEDL+uGJiiPPPTdMNf
DIYuvTzU7xktG8UsGF4jq3G3HFW4BGuP27VuyQ1h7j+ynUm3mtY5LSKBS9Q66oH5bmgK3oHGP8Hp
dLcLu94lIEsqTCkrkZFXIt7izzF/dyHHwu+kpftuBe8joMLbH/GorExvoKJKs+7IYv4UDY+TSL+t
zL7HjufLstyMpbLWXDIrxxm3uN5IYiGuCUIWYBeaX8i4GO/NpbPEs/CZN18UPz+XXZz5ZksLTiDC
aOVN/akY+9egIWzv5sPvaNbebZvnrmJr5udN/2Noyd3o6utigyYlRGI8gLhDUBZVBxW595q9FhU7
RKhfRWsp6PBMkZbWH2Ru3CdvOBo8V0/wGuid0gGBTBkJ4DTAfiQj+x6E3p8wHn7VpToVfX6JAxQ9
w9NOrT4d+6y6VS2wGIMCjGrCymLNk9oit5ORTiGdB0gTXJzfBeYlHu3A1vjCLyHepjU48faUaPBs
jCgu/SIGMjol3s80mtW+HkzsqaoGJwpNRi0JdJsrvp2gZGiEb7MfaCVLlp9PXTSnpO3lN+jaJbyg
2h38/WrFPEPl5Iz8gTL6PIf89s7J95Gr7mPKI0fUAQ9PfthdRNP0cTKLGWUpVuuGf4Yb20NtTAdf
IX8jy82bpKncLYPJu8S+NmsITkpyN1AVjdMUyD9YiWFtClpX+hjKrUvz5zoqsz9BtXCD8GH6eVvx
P4VBu0nDHOM4vP1qGqoNUXRvPfCgOoT4cMBmWPmfuEnRKRKMU6l8CiZxirzwno+0x9sTzUe2ucWo
wakOPUbLmoujOG3X5Xs3KgI1GC5/RkfvtiBZOB7IWbyAu/ltRpkfRXy7WeO9BsXM3T5sEjrW4Sed
nAFnmD3NO1R6SGsd6WwDnMrewWGBG1ywiEwG/HhT+jVGWM+y1LqIGXghzomhoKo80TYZiRbZ8YEe
1PQySMOX9Bo9lzkoDYwCp87zHmhF39oJtphQcfi1J4Y1E41Wob7hhQp+JqdNttZAUJyYu/BbKZBx
XNZCXST2VTS/VlN4os3hWRt5ICtneoPzvLWcPDqAxqKQGzOvQKAKZgeLqIlVtuMDF+XF3Y4oISgs
jByye5IIjPxUOiuXci+Ww7aTxeMKAiG0+4VLUVsojmHT+k5a8rnMLaTXMXqfZvCwoktfod7A1Zul
PzKDrbEpnJtUN49qsj/wWAcbE2/9atQUgE6A/jbsMIoQjGe7o/KGcocfbemPEJMH0DAWp95pXxFu
vvsyfAPeDl1mZg0rdAxLeGOmAt9qYrNua1V2tYtsb47hZUyij8Hg42KEyS+zw8ClVzNvsGiurYV2
F2Yd+wd0pKRVsF2D7m4EfJ7okQ/XZYRE19LPsYrZbWFBwX7oshcDQFjCBpZ0MVtVQ88YmReNN4IK
UvqFhCgrv5tw9ejziANjHh6dChJX0sza9i8Cwv/PZ0UKajnb0VLxl1firyHQDarJ346T18/s53//
r+0PScJ/PCv+w5/6DyEF3BgpScp1GVksA7nkb8dFmkX57fSvWExejunylf5+XuRfecDsdNsgwM6x
kQTs38+LCCkUC/AfTrKG8S+eFz2TL/9P50WOsJ4lqAA2Sb3r4j/3kdYYlCBlTggpENtQ8CXWRg9o
SgFsaE6iveyHz2WgJhS15m/fcXnhfKP8AUkdxAtcJQyq3vsc4KYV3PqbxI+rdgOxxZ9dZr5nevQE
LDsZVxsqngdyF424DHFwNjBKjgrily43rYjQS2gqH261Xf3KSFRUjfDFkO8W90DdeMi8BoQwis6n
F5x0uxQpuxMYeRijZh0Yzxx9mzCMRvdXYZjQe7p17dwG7atuqnVrE5erNRauxjpMsSGU7R3b0MnS
NGjTPNAJy+ph9tEm+r6bRoZXYzOh1ufWApz7k7NbUaa75d3bcA8gyAC7FZi3ATIzGMtNBH5pmsIt
nidSd4Uv+vYpRCFpGIqLGYeW5xAjR68Vaq1IfcaBwfxKe+PgsIDSzm1J6x5G9Q52skVyTzMOHcWU
JQe3uJiX0nTubiLEsgYpi71zI/9MsLSSxDhFNIbhw9qDgkogCcAY83vOSUPwtuzp4K/zNQEJ4LHq
bU7IiDLxA49KdBMSgdRi2GLX5i8z75aem9xdbNSFyW+aeJ0X2BgLde17VAL1rTnGeWhnnG5yO8c8
Ii39QYUVRYX6QZn6c8h9qdbMiFLGdBsuyBpegHBqr0LDnsaTqOU+1gxAy038lRVdX6KFNRgAX83V
FlvkHdOin8ryDB2b7bq+bfVFbHqMtPbANpv3EJuWg58rEo8ejqS5b6ONbk57qGVHSPm+odf7GkZY
DGdWLKjzoaQWB0udVtEVjUXdfC1sGqNpEGGIwfcfmsOFgpyzaxxNl9xrIA9t/jzWfELpnc7S4O5R
3qzlLWNqCoMfFEtmXFqxKN312ivtfdGKbc421k26rRsPf9z6Gx4jtCjOsP1rFnPdOMKGiaannwl6
E6bHn0l74mTV8hwpvpYWPM5JuKkH7WzxKXPdLzY2p9bS9kn2WpnOPncIZICpGs38lM/GJ7M8KWNs
Qrq1p7CBcYr6S82yXjPSMnVRbTob3DuHsJzzcINxNmDVkKvnkBk7CPmGOmvyNjLBq9fWGydvD2ou
NskwrUU1YEQkKOP0+yYrxXGmUOdlLKriaDf1W6dbZxf8qKW523q6kbM3RtA405+BRUY/PQdLJgC3
EieMTo+2vZtfNdnTsD4+1bZ14hI7FR6GCU0h62k2bOLxHKfOlQwlm4ZyB65mNTKoYECmLX5cx1TI
EpJK5w+3znzLOpgGHa2z3BQ0zQbFLmlof/2VZfh5qbiUWbGboVhXYU/0iENFP18nxBcGjde2TNdR
m6/b8VwY+W94WNmxTGNcUOzq8wFHaekrm+55q8S81Q2pTm+GcTMmbZ8Hw3bGiAqdA11g79LHx7kg
JcWh7bUGT6yjtrO61HlBarEhKrHMUxvkzk1qbgtA83S8Y1k/di0Lev4bD/uZf5Lwfx2xNwXPcn6Z
U77eoMHQ+jz3HkyFZNfQq1C2j2V5HMenRD2FvDfVs1s+x2hDAduh58C6lhERGtFvu/kl8I6W/WYF
+bGkpCmrXo2wwTnqROaq6gBvBmVxwXdEeF7DlY5xw+V84kAqo69p3nS0SzyLOXB0NDx6ywHtdsuQ
Zx/IjBxCKJpGOuOq5YwMWh+nFCMjH2uv+e32GZQq99y1hIFNo36zKPhLhrNn9ftQw1ddeS/EoXCd
U4pruuT05Y4h9lpP6HFEEWwMNja4U3o0UYcOHDFLZGHcxmzzaBgAOFmUUJk1znSNBUnaEXQXwu90
aJduDXqH3elromwty71HK2EIZou+CjCwUn2zcrLmpDfPKrk4sbeP6A4jU3J0Z+viTfo6K0BzYv9b
2h6swD6GGqPiEJ9CNNjQQOaNzrLrCCNih5GL13QMF974ZtSqHU75jcs7p+BpQ27/d/bObDduLOvS
r9IvwMThTAKNBv5gRDDm0DzdEJJscZ5nPn1/dGalZaVLQqEvqy8N2aaCQZ6zz95rfYu38zIWPV28
4FvDbLcBCpsE0QayOzOUID0ScLOagCqw7CEguPSs8a0aC5SYsxiS8AuHg9FjSyHZ+OONLmXfSVhh
Be6fJHGWJPxV3bltB1KiehZZc432dynn2msgJ64GQtZovpU5ZS1JNxHDaUkBi02MB/jxopcRpj8m
krYXPnmZGetcy8Ymilneu9K6cRXlrybi+aHSHC8IvgtgryaDb/ro+wrDaSnBEyRqWBvERqkepJz9
jB6IKnV0Z1CRAW0LFNsVYQfd+/vQTStWn2UOypj+OTI6+SDr9gaKKHHKLSVqx+Oj7gE2+satmcub
plcPuhlvJjXbJFl4pEZxJ4tQmHke2o9rwrp2kAqh0fX4ZwICZANvF6PIboBsDFa9lEcbV+QT4RLw
Xr+rPextDIpV/i2bycfTRBLZOccJ4UsnA6AXeNHCupQlFeIV2VeidCvpgjZu2bxl/mVBvlUIET3P
4nMDZivCign6bMlBbdXTMzUl4U656nKQw+8y+2QYIFqJse9ysY0CPPLVrNcfyGmFHzlUt2Z6LoRy
yktrR6+QCVjsjt2rVNqneSGMTLCn8IJJqb4PBKGmwrwuymRFgsGavtRrSoCU7Recoofn0HrOJ1Kj
CzbxVFzbKQedGCgPFkm03tZqxN01wCfrwMJWdDYVAtKwQ/KGG7gybRf6NeGmz+Z09CdlMXUJan4k
p6WA+REu+3FaZZGxHDihFHzt+JJXU/Q28AYohLoMagbnkR8D3q/7/psgCS1XOgwwuQvS7LGj2bJI
Z8FHRYohLc3LXm9WgaCr10lrgSOrnjP5mmSV9Tqi3FsjvdLL5gjMGdoeZVOYrGzWvNIiGVoL3BrK
fNsAx03Gg18SR0N/HO7qspT3piDDglA0BVXKqDDw7XHKtDeo09lGi3PnZ0ulDBy4gVuFRoRn4COw
i8uZ0hDW2uuoZ66N8Cdvul2k8KzFJUrAemklj4ndOPJ4FbbNdUwnJvMfk6h3S6mJENZT+sSpQx5A
bagYZoFOxKJ1Sxy9SWEAdlfQ+t6IMNjIpc93d5X6WJCAd48hcMuWXAIPgSVhPeLeQMcjjbdt8zCN
rLY1uFWUO3G/z1vyU5sSPmNP6UmrHIHPUGK8NN0JlsuYHRt7cG2BRSSgoOW/iSCcVz2PKVDfYpJI
C7eX83qksBq0wAq7+mDo3ZqTsWPDXaoQWTY9TXXbf6FFxgtMjBUOSlneqMOhp7s29uCYcMQqEg29
UdNWBbLZKL0OqmezDZ0pjQ7ZWKKbPYZ19ZJ7/r5vUtZAudro1J4hKve4RNEhol2VgOUpJ2WTIIAC
KbyORnsTIoqyrOq7VPqregY8W7Ex0b0henbCMKRYhIakilv1mD508w7lQw7mYAYDpO2OoPmYQVZ2
ZbW6a6PaKFFkhTa7DAotBu5YJtlRJ429C/Y0Ynn7lEbtt84L7trGWHrDANykOTP5OaK02OWtdolF
0Gm75qoelfOEuNmSqnWHb5EEGGbT9LcUFj9OFYXuRr6EkyZwGtxNeXBEZj7Zz0ZPoRkVbk+kSaJf
TMRgFRExtMO+qzxGSt2VkLcqa2NdnlUz3pe6jqsb8kzM/GGoFsJg+ZjyW6/Ql9ZI06b/lmsd/WCM
IcXJUlEikLtVchiLusJBGkasBUoDC0hulTExqngUuqPoaGXBW6w9wyX06mJEmj8L0qLuDPIWl4Rw
WpuWGLxRy2w2FRhKH4B9QVETdm850p2KEpPG00I2I6oICkPSE5PL/98k+FM2+WmP4H/qV+79/7oI
X79nv/YK/v7Hf7cKbNmgKy9U3RQU8cx2/24VAJbirI/uVoAeMRFW/mwVCIA5jAVQYir8LX6Xn60C
BJIqsgD+De0F2fhPRsvqDxTTOwaGMrcKZj4eU2WZ/vk/0FJ+l3R+DVm49hHvDQDNGZaNJS3FIT/4
PXzOaVBOATGfoTowl8VfHDXhW4mSdGH7PPRe2DzqFXYDvOAPVZE/W2UDI6KKN3qvn6AYX3AAr5jh
phxzle8K5spFJewb1P3zais/qRr6nLFQdnqZPiNTvzEreuPl2Kx11U8cry5ulcQoMIP1tzohYrMi
c51G6j2O0+d2qin0fFlsaxGe4WucR9t+prlXLuAi6OzBtYmBVYzuMJ8BGf4gIQ+v9XpGK1jlhaLr
F5ndvymd/RhK+AbjhAo83UmkEyXkWx10VT81BgaMsm6ITo1FskaouBmof4CLq7Q/KW+XuJRkiJN4
1FMIa+E19IN5vewgU4Awy/ScrFHmd17rMavq6a56UXORgae48uNq3ItSpOsO6wyw9n4D7Vy7mFiF
pW64t6Lk2DTmPu2xzHtRcCVytJRlM845F+qrplquF5mPrV8woZ5cIkSL/WBTybZWft8EOMVtK17Q
Sl4Tb7ED2ryjeb/sooChSE84Qg7mzV7lJO2m5SGAgI9JpB6virFCWkc+Y4XWLb9Ty5tCXPX6uSR1
13uU6qcOQ056jOLrEme8JyPpGwea5skWMCxaPWvjacSPQd4LrWrHWI4zWbRHFnRj6PgWg2iESlcf
EBGxWg1uorSP08BUMkWho9po/G/YgD1az+meilNaj2rkyMMcDPIYIuzKs+A0qOVOYlpdJ1dzYLwS
vlZMHIZcwdd2rYwPidk+AmLgYNuj4Z9FN0bA+NhPLuMc+VmV0HIZlqVBfPzg1HR5EoQKhRZg58r1
k85JNvA09rhq32lzg4vzbq0yi+s5BOMNB8Z8X/QIBMYbTcL2M74V1ehoHIZ1DtM2h+qOw7XJITuR
g3wnyYS0xbWvEh3XbjRtuI7r8dDp1XbQiivBBniQI2B7PA4g0ktxSukLWF39HbY3lka/KZlkhNIq
95nAYS9UOWfLlou1r4Xdlx/tltBAePnHQqqeBjRfGa2OWq8OJGOHTtFJ6Pzm0NcEUJ0qvyBo+UbC
QM8YscF6mLcGtZIEfIY+TT2nUdK3sdvxNZQ6qC9CuggM85DPQ78Qq5uWajhbIfEBq3UR810UWSgD
xCtrVgtGGMz6QUf6uBKndV5zUo/4CRkfx8RPT36uY1XwsoMSQJ+nFdbU0xGY75ViUq7Q0sQmXl5P
rbSKlOabHHffmbSspLDbemF5pxoWMkuxJucSH8LsZIDsf87o+7V5dUnC5DEnGsnv8nXnMUgZNHPn
TdaFT6NRBcscW9q2y6vBSVSidpo+5ImZv9y45Kr5bkDVOdb1cvDa0WlQ16y0TKuZRhEZyM+dqjBH
R4J2YrPjCqU5KD0dhiil78kABe3EHarMo4HDNaKa8hJEJYLKQZoLgSq9Jep6X2nEjHjyUQg4U0Od
INehhIrjFAGjJUcLjwQKx/SieBkyw1rlDefm2KrsDSElBqMrRnEY5i5Bfch7qOknprgcCi0E0g18
d8XTL6qgKZZZLUtOJuc0M22idULo4T7WFUf3jWAZJMOTOfo75KzdChPqA1NUSDJJpSy9BCs7bqjr
IpsMR549v2F2nwhC3QaL9DhVPQZ6tKN0PRhhdKnxeiMumluF8UCejnUzKQaHRNLNDBsloUVQsETQ
zwPtG/jk2XDFs3NI5tAG4GPxGqm1uiIg5iLNrB05isQ4Jll6WUxW1yzgChfH1DBXCMkBaY7pZcfY
OgTttv+vL2LY1PFqwJL795aRdZWjts2z7+9nHX//u7/KF+0PiLbUIgJinoUG7qcwTvnDZjZgsNGb
jHGNWYH3r/JF/sPW0cMy/EYCp/6ijJP/gLSFmI1QYbre84/+z//+BcZZf/jze+StZn+ghs6zFh26
mKUwVYGCqszKuXeWkQl6AsstbiesV2hws3odVTSYTMaQhE4gBU3yvVcG3hqGFyDungod7NPBj3PO
Sz0lf3pMFeMGOcS5Yb9AcLDRPIFbmvZz1pHNPLpZ1W+7gKAHsqU8SC9+sDd8W1lZYbCUoVSEpJ3b
evxiFAmRghZJKRKbm9GA0fDIbrUrxOXkxq5jIwjWnt8H2z4dz7rSn/N03GR9u5kiHHdpvE4Z8KbI
KRQzZPhtqOskki/UkQwY+k9s+pJ6QNpDOIsfn+VS+96VxE6x7BFlodDO0lE9h0m3QKiULRK/fm6r
6Byp8TUhkyijx+rSMEvzwZQRslP2JY5dA4wXjM1lO0Cbk6MrQ33WYghVwe3hn9/jBhVdt04KTBaJ
zZxfFcVhLPEG9MYKeoTbQSNzU4vZrQykx5VAxtoD5VvvY5sPPPu6TDJlP9V18KM1h9t1ZRTxUu0J
EGO/YNot47obxHfNq7/lkWEdxIDkkELkRo1l4nr86tpuQ4NklP7WV+FttbXx5qnqDcYGbCdzKk1R
9Da9hcDbkJH6ltsBBuFyQiuEyr2olWBDnp0bat0hzCR8fdj1vYZebl9PK7SA9yKMHfYL9mDUy4oo
QaRX+NtTOiQrOVNhaEplcAja9AbFCW0GnShzQ5+0pRr13xklH2UM4QSiM7oKW5McKkvfFra+D30s
hK1Vf896VDB2XA57rY4JJ035xERhGEG0K0pYXr2G2CqoxEvPWRbpyUXFnr3q0WYsiVPbSTEahSqs
SDWGorTwh/52UAiGryBO4cgr70OLDnsQ9NK59PxqVYmCaJ4ecR3271E0p8YLTnSB3jQVT2pciGBF
Zu4hVjL/FNZJ4rY6NQ6qxfnx6WjSEphA4ACtggTHwEGVKNhtX3plv3pTUaK4lZICnOrIvOqjaUvs
2xHYnFglIIYdf+QpRKnJW6BT1pdmf44mJNnSZJRbZWQcAAj7HPiY/ucPiWL0qNnpo0L55AfVt74P
xIb+2K3SG68GFK61PtFWF575Jobx3ITmQxSK2d0K58OS61mZR2RagiBdFXTiIQSoJXFxvuRhZNVl
6bKhQ4+4aoBrEgQH02KUn075OlEq2h8JqQXjcwu/DqYcaYFmLg07yw+CE21WzixhGW4sgibgJHvP
KYF6XpEqCJo8sHJztF6oa0+4XuVVUKOOIBWPNm1JpOoU4WXVtW+lZ0XL1jZWDQOchSo1eLMCXMlF
RH1X0D01s+JS8RW69lEarCKvROlY0dNB0TSvABN1zgBimCOV2EXDSIyxFz4btZmuE/IZV/5o3Pct
StPohxe88y9DVCVxT0vKrux9X6U7ocD2mhLswYVxJ4cSBgiINPEgv/DYwBHzx7sC+1iTeA9ap60k
tXksWmvApwCRzOI9qUW2E0B5vVJckVZzQ1cdJxsiH+5Yg/RPWSs6U0QFcKkSEY05y+uC0Ty3k+aS
OgZ2i1OLMxrtRi/pcGBBJELblJ0m1N6KKTAxjmjDUuqLp7AsLvJKPrVF/eCFcylEMoTe1ldqSIRl
VG0nNXL7cn7uUgYWo17cknh+zjTsdr6R5mSsNQ+dPbMThvSMQ4hJYpFv0yh/8EilO6Zyla+1ur5q
uik4V7PEJhqLu8mk4x1oHSrOkTuf44LobNQcVn+j0ngH7mZhj7fIpwuLYU7NujDM7NEeEahMdfkg
Jg456siEQgQ+YFsjAWmM3cEvamaEk1ltrZDZtcx3vg7bmWycKvQ6GZ+vh9Qe1zli7pi2J71xzBa2
PL2IMXuQq4Y81rK/yo3kmWBZSEJmPiyNzqC8nL/fsp0DLgTMRcIMSeigeMbaMFxFA1HglakxIECN
3fNxtkErvXWSesk7FTqx3ri1P3O8MPzAOKOpjn/GMSLlgTLNWgQM0YiLkt9olF/pgX6oRWovI5WT
5DBMjGHqgWRGJlCBLBVLI0lOQ1FsJqzuL3DfZtmb8Z0vEiCePT54PUI4/tfMERkKnbaT0lXfGJwJ
6hbwJBP3NqbJSBNkzR9MktVqj67obArv++s4zdbyRNxVUzIV0IGn9KO97ab8ym5q77qS1XWdy0zX
06lHS6rMwGhdLEevRSzqs5gPcRLdmXAc+sIaadIawpkC6VYTQgFeUWdrFOt0gNV0x46Zu5Tg6txc
uDCVHpu7pbiNrJkrj417VQRSvu6JK0PuKxayik4uFhjoMcyzJI9p4pQa57VGPpbejoOEN4RX+JWu
dOnCBF7YjrwwQdKB6IOdE8+5TDZL4qIm5oz5YTS3TS8brxLb2NT/Qpj/N+t4qFKFIj6tbg/PTZj9
Yof++x/93ZnDs4ylAiPVv/Ih/urMKX/gBUGzbsLXJ+lNUPT+LG2pjxSDclj+aPrAKYJ7WrFInKDZ
J1MQfyhlPyttZwnRrxoeQwZHjFQJ74lQsZn8WtkqIJqiNhWkxx2IuQ8ezVOwLGmMONFOcm0XFpg7
XLwr/y/+7Pq9L6e/vCaf+301bVUaNERq2kW1NtwX+QB8+TVYSiuxne6kXXPKvmLw0sf89EPSAn1/
QZZxWQEkLxak7UjS0sD9SpPuEk7oZc7gA9jY6IiNubWu5G+ff9avrjzf/ncHhwAmFnpqroz4dlnH
e4p+7D//r5/vg3GnyiSpkFhvFq2TLhgfL+PbYV8epZO3rlw0WUyQFuWfh9lfDknvv8XfHIl+eXDm
n7/7ZJim7SGOaf1zT5HY6hsSFq9lhPbnz++g+vsn1BA/0hGQ/384e3mmrIo68uB0ruKNckH6wu3D
neEgEco2+N/UZbaMV/bqtnKaJ9TWW2lrL9PrcXkvHV/DJSXvSj6XG9ICP/+95sv+0tH+8eL8/LU+
fH47zipSy20B9YMnuJO2pWASXnjCieVp9/m1lA95JPP5k5v998XUD29pL5sZTbZJLLJtdKE/FFt5
qTnaCv36BjfCdbHqD/UShvjSWAMCWFVrqIMHjICIHJx06a3ql89/od9/+bYO5UHDzfXDSfbuyx9K
vTPC+YVCdea7aPLO/abeGavPr6J8dZkPz/Wkyvpg+dGcdu0fqb+cOqqIzuuezEZ/NYrwNtXNh1jG
OZUfJ5uZnlEtiZFRpVfI82m+FSEGU5QxfkBLS3+tYNjn5dko7/vxOLQ7nfyP1kPRMPw5rfq378b8
e/3z2fh5ez48G6FkZQy1uT0DCiwvuzI5plmXSniFYuDzW/T79eXnlT5EYPRxkAKp4y2UIcpxvELT
nbJb/d2t+d1y/cW3YLMfvn/T+whuThFwDQYdwwH1yNpworW88Y/6Kt3ix3X7vbcal9Y62nxx6S8+
nv1h4R4iHBsta+iiWaYLMFG86eEidEwHvenyxMHWMZefX/LHcvKP747kSigWP0Zi86/07tEOooYD
EGOzhfKE35b5dLyqn4ML5uK8cN5jRerjo7ZMt+YFSst9c6k7thtcTZc4ZFB/f/7L/HantPQ5cErH
vWNqH9a+fOxbS+IlXDDEwiSm3ltbybGWCHuemrfoWdoaq+Kr3fJ39/z9NT+8dJjZYqUyYDjoYNtr
eHcmKoOkqVeff7bfLetz545iBnMf+++v97k2MiJcPY3U5zByzKhYD82XMU6/e3LfX+PD7ltKIERg
QAqiAZzkHB2EiwbmBkHAlUqv+tA+xDeYng6X2aX2Vd6GPL8VH58jMsFQYGuagUD6w5tJhMQAcpHb
ONiIo9CtFma78BX4J1CP0MACSSqZcdTVtgDK+/m9NT5EDvzYL95dfG7Qvn+IPQQsgzzvFwpiDzr2
i354aeVxM3XVocl1Z2BtygHfJPJrSkqrJhUoZ9xEBmw/vYa9hp2WxD6lWJnBo9e/dGhRBp9M4+Ie
gjAqNjEz6wD9bYLyu4nWrYQCyKtSG9i6GAoUl4F2X3HCS9EVz5IVlbBRmgELqcxdK70BIbbqTQxx
cGd/hAzJT5K3HGTXr1qSIq1FWhyL/DAY2aZCYdea0cIqJyYrQIhzpBz1F/frt4/8z+9K//icMJLz
mU0JvA87MHFTdciCrxKefvu8m7qm4OYmrfDjlqlrpdR1Nl+JBBjZQyaZlPL686/9tx/DtHh5VYLZ
6I3/+q2HScHwYn5zA2lcWCYsf3sVB19c5GOcxZ/P1rurfFiTkClpsVHy4nblzRyKoNj5UsgbS71S
9Me8ImrJClfZ9PT5Z/v9Uvjush/2VKOMukGMXNa8Dhz9gEp+FSzTB/upPdcv9s218kV9O3+Mf7y/
HMw4oaFYwH/x681MlURhIMkzkSl35oi88ElDJebp/2FOzZ+38+d17A+lXasOk1L686vKyO8eKhVT
5O6sXRT30q3pxutxb8F8XSDl+vyGzqyBzz7gx72VyOsOmRQ3FLHhmiDcjXfr7eCPO2fLIWdhhYV0
ySzjglna2aDAd2ck4QJPvBuuscntpXXrtBvvi20B0co/fy9VNuiSEJWjaByaf73xTW0rk86xHEHX
fQvThpZ4t2iLYi+p32oEX52cOQWRXRqt0OaUU3p23jdg9XhB9aVQR1foJ615HIeS0FxzxuET+kFa
K0rMMSBpLrwuaJ5V5qWKohOcDmS+e4UkHI0hbV99G7OLRH3CW8cyp97azbDJEOJWsnQcJ6AvZFvY
jIT7yDgIWpeJJnYhQhG4MWLAZ36u8sesuwOi55jodmn8bRKNnqw2LExCnkN53k7rJfnQTpSJ/SDv
LYPwvJZA5GRrSDDEoZMWdU2U8LWWNEuruB/zZuMr504GBzWqmwEf/IzZy3QsiullDbbGC19iULCq
N77KBtm8+VuSSBxDGIiP5UNIjpg8jJu823bpXWb1W4UoAJnYSCInqrNiuGp4O2GomVJCMfI7ojhw
sWrLcHZUIx6rm8L1zNfYbF2jA/Lkljiho/QoUny05BlY1ZNkRU7sp3StbGg3BtYLxKFeA6kSp3t8
VAuoI9vAOEmaf6qMU4wU1dDCS6vmmxxC1vj8jgyidZXe5R0eIAU9S2FtpHZc5uw8DTYRX2Chs15U
qESqdx7866A5mO2Tbd0Wwc4DrtC/JXawtQhPH4zeAc+2q5kPSZCdFb3c22169nT7vsrEtgQAhU95
MbWya+VfnNR+swSrGjZG3RKmiVPyw+KI4Fge5qkkEp0HdXrpcdv03le71W+OF+8v8mOFfleimjoJ
0cn85sa48xx9HW7sa1p9NWjtdXShPZqXFzWCKuYXzrQn/m5hLYNr4yzf+Qd/2JvuKVsh8b0vXCpY
d/wOxvIwPDBI09xg9Q1xe+mgBL3vdAfMfHujrcXavwhvKLm37Y04fHXK+83G+Mun+VCrjCDqh4Bl
mDrlRckOU3r6fKEj2vSfK4pG+Nacm4qHjmL61xVlDGXoQ8qoII4q5EVYmE+yLr8USkfEcIhfPXgx
S6iXVqFuO3KcO696KnykRGm78oj1KSz8xAT0HBi6uI0+uW2PLJaXqKy8dVegHbNpIaFFPUiSfw+L
6q5S+i3O0C1uBdLGW84vKoRuh3mFz7iFSMxOfWpzzdFRzHqZOXNO4Ubk8W2u5FfBkAMxJQ0EqLqL
IgGlzyg4XEyoaacGpkY4B9K3cv8gM7+1mukmHrIdgyQOsxZimTytHyqbsZHZ0qNnWtBcVXKNThqR
1biD6XfTTsDXpzK20f2m0QJiA/Vc17tGA/ec5ZUhrGohN27yeJ3bdrYIfPO1qM14ITXBdTAUrH95
9TSNEbObkNV5ElKOyQlAb6kED9ROO9toyaEhvSqrvFsRFGC2W2UgwgGAXeJR/qIWWYB7f/Ii9bGV
2mez8+5bDC3LBrc++T0ZktNgmNYluwTictXfm/NcvJ8n5JPVbiNG5lXYEqDl7zSNDYyRes1oPRja
c8KoHXXd0YCeLEX5KmIUH5mYOvpQgEtpDXttMLBnxM7X0QVHtSQApWGoX8kBPu25Nd7OTXIsuJdj
T6zV3D735kZ6MrfUxdxct9N+1c3t9q6E4Cg1VxKteGm21qpH3L/PVGIJWRo2ryXCBifIeqzFao5S
toMUP7f5FaxOK70ZzZU5yq4xDwNI/TgVQqsAHpr5ps6SXTOPDup5iKDP4wTBXEGfBwx8BwRmxx4U
MoYPzGMlx4BFtS4jCavZPKQwFRFy2GDcGmTJ1ptHGT0zDZQ0W4MZhw6Ge4YN9syT0rXMHITgSkwp
82ik5n104tAgnpKxiZaiftOJvuJbIVCI0m8pz2OWRCaqDGMViKqufwjmYUyqq9+NeTzTqh2GfHV6
C3MT674VDk7URgejik7hPNBBH/bCXP6eaStTwnnqUwc4BUY/e+7nuDZzfAvnCVE9UvrAtAMqPo+P
lKSBkMhEiWYYXh/+pjd7h3qmTiHTJ2ZXRG7MAykQBOd4HlFxKrmq56EVgOtiqSfACoyiLVaGHjF4
7WJcfEk7LEN50BzKgmetGa+UeSgmMx0LSuXFm8dl6AbVRcEEbZxHack8VEvm8Vo0D9qUeeQm6gHF
6jyGC+aBHDVdzBGJbVpmWjdZGJ7irrJcOSmBl5NMRtYiq3XO8+M1FQ1UDmzrVK8cwx/q1ewTawa5
AB1BrspUKXCgid3gv4hvEA0ApmYYB+ioP6VDgo2SfBuHVe/gaf53Ne2fM5WtQGg9QR3EkTtwkl8E
1i4yqr+bWqUtrBE9m51CU8kySEeZjDS8J0hoLxkakowAkIBaMf+c8jDkTbfOfati6RsEsoNKv/eK
Sd/SJHmuE8QucoAVE9ITZh8xIDwPzwF0Xrx7rEn870hFO4HsoHWhxt1LVgN/uLmKiC12E8bkC9Ih
ApicIXkegD7z2N+Zduf6ffoUFfp9bnIynXmB5pA9RPJso/ODa7IkgyUn24BpvMknMc3TFFQSyjO0
nAncS6dmbOJUWXtfNPxVNphkUUKkcCoibrHxc/7WzDfSsHDWGZXnKqIJV1Jm3ZoZx3JBSi4uUO3V
91rMKTEBfX6K6FYOsejVPS2wkJcv1oiaCibjwbAxFaY8/Z0H+dVjHY3AhTitgct5CvKzlqknkioe
0xIcYS+VAGXUmPkj2go9UwKnHWCtTDBbiJVti30VI5KVUfr6fXQ0KnKnWy/ZWkXXAS4S+Aoa49BV
NYYMMmkAnYoDiRbC6VQVSsrVjZUyDrbmWC5jFdjRuYzNx37CDlso+ndoNjdWKW0tAjzlxCKsTjsI
g8cO5Oo5t4urPs5kBDPUCUU6rVOGNItJSZUNml/6QU0pAYbRg0tJLXnrrDS/UStpD6UClnUBYtAL
sQUMuhERyxFcqEMJmxxZqDToaKGC8thLw2WjmSdheDXOYvkmkD3ilrF5tNpGGmvlZIK6Wle1foyt
fMZAhUBNSntcVJ10Vw/lzogn4xbBJJjQ7hsJCwne62FY1MaQrOGRjI5fhs3SrGx4TxDft9aYHdJA
v00gaplecNZ7wwLjUxMIZaGCkLL6FRf7m2/at+1onVQv+t5k2aPZUOs3gdI4uVCI3A39+7aEF+43
SnfURXWC1uTqfQcoJ4iPEOh9l0002WckV8AUrYj9YoGypHzVdbRGEtxTU2zuErzLODVr7SYuA3Es
xxRIVyVpFB9NketEOyX9PY762mJtV+Z1TAztmqH7W9cO295GHq2VsQOrlZmu3zRLuxifsoy9ugjg
JpFcKDjY4PgZx1UfBhdpnV8psbbJyW700+nGNttDPkzDqifvz62It9sm9PvuWWDjvUU80XkA+vHQ
RcicFpqPC0Tl75GttjPH2GXcsYQS5GqT5RqgSkGnjawPY91uQoLsrjEBsMfGekfMMDyRDm1KynHA
x0SeBe29pIg1KQfbSAULOeK+b7q9qWSXxJUkF17hXVtW8sBWfBvbAbtPwddfmUcfnbFiZe1NIEiK
xIZYRsZzENlPhh29ao1V7ppB35dJiTrFt7eTHLkZQc7hBK+F7uOhsjFkYW9B39MAik/OmWx/0Zr4
TQFr0NRRGEBYgqz0D50JJbCsutc6ulshKSniVja/GJj+pt5/f4Ef3b539X7ulYZHhKK84IMxQPS2
VHmcfgkj/7xSnk/WH1oeBvuEYRr0qYQyc7vfdw0nuR95prHE6engSjL21jFZFYV61drxjuAJN0Ep
lFOZfX5Z4zedCDqk+FDQeRqz2+TX61p6A/pLaTjIYuWtJbos+Tpu8O55Sz+79jAtckx3xwIGlXlf
tejUTc/Rinu/gIfWo5FvLG8OPnFK/TT75tXmGWQaSJ/r3N7lGEqBT43VOehz3HoUoQG5TNW3ormT
qLlqCsq4vMpnSDeIhyjqHD24kW1/53maM7Jcj/G4Mtp+ExO1MqHUAUO/QMCOSGo3GNczsAWxM0tQ
tZyk4iaVhlNUpedKexzSN6ZPzthXGAuWcXz54779dwsuTJth/Lvn5x/YFAIeCCH5xQxlW3/9q78U
FygkcBohAGY0iezH4n36U3Fh8wOZVxXNsEYpo+s8af9SXKh/GCphdxbmJF1DdsHD/9MLNePnqa/n
FjGtQOs/UVz8WA7ev2XCYqlgpTAsYZviH6fRWDdBlXXqCE8ydok2Wpv5eGpbkm+FcQrjbFhBXD5b
Y73vre6tBODqQX3KJpzGdXmypO5aSmGSyFJ7kdi5AuEhXlVItWLPu0baeuqD5DL0zF3a5Pd21IWL
PI/cQlIf9cQ6ZBaYpLRQsqUvdIqC1t5WafsShfXaNnjz07y8nSqcvpp9MLNyE7TxTdQlN1mOdn6y
cINQ9Q7ZBkHJRWdaF6ES7/JePhlC3yRF8oAk7gre2rKfjPNYk0dUQJldTCOhE+++9Is/79d7+YH+
cVHkNtp8zYbNOmVrqAN+XTTQqDb8gEpukHj/dol/IkQVof9Vp39LEdaW/V2pXZYqgutzzRxB/yaq
PacAFtHnQFwjWVs3fbzvy5ueRlcmePWbiOAteekFQD+Suyk6Yi97DbpbK9slEyAGCgb62nJ7oUjn
ImrdSt0xuMdEi4akajYWYkofdJ9GPJnHTkwWbElP1YBGx0nbfIAVQSAUMSM2oIXQ1ev4aOYJckP9
i3sjf1xQIXiqstAxjckY+5DI/3pvSLeNOEaSYokp16EOdAipdMlbexGHxK2+aHn9Y9L18Wofxg6x
IJSzJRQXMosz7kDmmA/iCCcwvEA/RBtl+urjfdxwP17ww36BGSapPcShC/+UbavtWV2rD/FKd40H
Is4W40Pnfv6s/WP28PGCHzbGgPpu6lUuqDitW9/pJ+9mzuNxOMtt+w2pKMu/oFj/VkHw+0vCaRKm
jMpaER8e76hKTFmq6JSki4ejcNgJF93i9Niv7aXnfDHqkD+23H98vv9L3pk0t42lWfS/9B4ZeJix
6A0JjiIpiqIGc4OwJQvz+DD/+j5wRlU7le501Lo3FRVVIXMC8L7h3nN/erFPFUyd2F1Zzy+Gfv/8
rd4yTPCizXfiKRdi5Vya5RMq+2P8O9nSLy9Tg3IDFLGq4U3962Vap8NgKRUve7vhalqfNzB0F3fP
29/8er/4dDbadkdnJ4Ym5YfA6KfyKVTUwnEaPBLdWlt1iAiUBbL2lfSWhtd74eIx8h4e2t9cpPMl
8ZenvKtiVsEwQv48vpYfM8mfXrTRJizbmaDRBERDw59aD3ryEnS/GW5+Ltn45ZjFq5alz+4ZJAt/
/QptV5/nDZJ7bwUzfNktrMXJ9frffRj1F7eczfJtrgxBTf/dv4tbQmSCn6oe41UROzNoCuoMYNBV
Numboa+o6YFdJoryrIrqwYRoVCELy/IPEoqwenytJ8yts4PGksweESMzbSK2nSYBzwao2by2lrYF
TgqyV7Uea6ylsPNT6FqpmdzCumFTXG4AEi+C6k1T1HMY+8/JpB31QJ7LWjmFSNIt9i6GLeiH1ANs
/G2UOXtnDHdJUe8L4EYqmV1OSV6YKc8OGZAaLQ6UQagTGbOtBIteQoZlj2FRdA8O2R+W5vKZYm8m
0prZCTH6oiDljbAJj2jDBWmzziKBCGFOB7/SF3lViHNkDAbLG74jvbqYpO5lbkAqoSREOhjEFu31
Bu7fe9uj4I/UjVpykYhxg+CT1PrxLsqIsad1esCPeO2aiREz0l6ltM9wefdiaHYyaF9SX4MZMzVf
NLDWS2JkSZ3gO7Pp/rq42mSaeY8BZ1HFkdeq2oGmct0zYV4offhOAOhKAdFlVO21rMxtlwX6coqi
g9Mz6Ozq/lKDyA9FvO6BpnhO3BHH2EPMJMLDKqHVsDtCVRXFEgLa1STFIurlk+qYXhlKPLBTAGVC
TKuxGNexg2ciw4nZtdcxhFhduWBj7TW24F1fmw+yujTtsO7r4X5qi0elo9/kHwYghB3FnU0FFZQF
nVze8TmUw6qZN8DucA4q1YOn+u7q5rDNNO1QF+KmGgOtKMywqjiDvLxTje8V5o1Ax2rZkBkANRbE
B+4F2FeOqB8lRJLeekRlRP1g79sRlSDSbY8oxxs487VC5e9PGIVoGukqciTXTTt3uKe8ybZ+wzVu
t6/EKR5wt5MRZiBXt1dGXW3ixH3wx2iXW69ZyGTHeFBaewst4azPe7TcZOj70gsNe07Gaw9LdRCX
lORqF69VbMk7rWsjgjWy2BssxitOCgIsUmmbiWTDqMkaI8NParrk2kWbPFP2o6s/VOEISc94ntRi
W1fdWdicyPqX2smZaIfPcSXmwFsKuHAdzml+rTiQuHlkBrbvVCaxoIqeDelveaScAEhjzZUb6fRo
2stL4Lq7Iip3PAAWDVMyfwBEbE1rUdysFpdVgS89lu4+zhG6unicI6z4ZTVRxTLa8nMARZUMLpn6
YVUHLbAxXz1VTe81YQXCTV91AgVj4ceLsgq3TdZd4AmvrRCBod84GvYDojSVjpYsl1Wwr3DDYusJ
gK64KFFiPf8w0vZro6gH8PL7QtHeYMsuldqBkOmEnkRdtYWECe4mtwXmed0ld2doUa8UyR2U8psw
Gso3FwCm62PO9mU2sVxRsnVZMDnGm83YVYVu7yguXtp8YsQJMqjQkq0wsJdPGkMbLW37vR9GhyCy
xru4gJeKGezUt+B2LJe0FVFY59yvP/JGwNWxVRzpebstjOJUM0uSanKVpXhKUPYX7fA29A7L5no1
RNql76EbMLd68UXuFSQwKY5zsvLGhYEVXsrQeh8GAp71bKkacUXAEstwwqfHbTcOH1NQ302mDUBK
9iVRxybDcwnXeWr675BYTz35plBo2XJZ7qso1YqHmc19llfBpleVvdaCOil0F5r/2D+6+MD41ves
ptieqemrqo7PeeGuFAGnR9NMIkJLH+dCRqhhMSfJYpZ7J3uWZ0uReIzkv9cptFHg5v6z4GWXxaiS
cOP6TwEtUGhL7hjgItNKmN0Sy2i1ijvVv7ejUYVwNEeH2soIpU3aOB64uAIyGoknsRuId2SqRsXR
n+QmZmwVOz14eGJfBqNb2fxwXM0ElvgMs8sbnNST3hmssOx16BTXQAarWhLRqaiXEGM9s2WCNyrk
pC1ZN+M6S6ZLW3aXzg1hwOmruCUIVuA84qDBMP3VF6ShjDYpj8K4DjnQxgp6fWmq9x0DzwWPjk1Q
6sFGDfSPNPEhcyvvTVYcY6O79A2JTg0a9AKSEwUFeDFcSHmVV+d4sq5TId+rhkFMpRMcboDIU1A2
aOWpEvmeEMwrVMpVE0RHt6jvCs19qy1nVxT+qx5WN6187JpNJFaKzS2fnNV6PLgCND4AILpUj37b
gyW6zOPGC6J6VRb6ihTDbwiMXgkEutN4DHmFCJ6jWscbpJiPCVw/357tNvaxM4vWC8tO7hHztXuK
2UUc5Q9Fpm5yTd/HFmcXh8HWCIh/r8gBJAnbMq6g6RkMTxEZ6vkK2PmxwPRO9o6m3w2xP0NClVzD
5pXll1aPo2OqReKY4tXZFqVTXIiCX1KVM1Rpj6UUZxvcLZEbpL+QDD/nEislbDMfC+tSBTCPd5Ro
ISZmHCRNG+zFZL4aqbGOOm2dgZoTtkmNoJJ6O99UFCpKfnWUNFiqbfFawKtS3XA95Leg9/Fw+QTq
qo9KMN4Hgu0FYRn7slQ2nXFMjHKVxaSEUOjMEEtswwsffDQuvJ2rv1sW1Ywab1w2vIo8y9xY4yX2
Gg3XLT+5MRVQA002DexelHA9WVj3W/29tNjp5dSSTSTBs/tMstPVSCcuuNQVvJTM6GCwF5xV6V2q
uGsfWCeDg41E3EzQ5y7n/zc6Jlmtshd17oFb9hzCMLWCnB1FTY5dJ58so3kY/Nwzw9/UqL+qHSm/
uRUo9SmJP7VrEbRjp4FbuYidr8Fw6QbtN43Er4pgl3bXVefxpWl9anfbIfRjZy6CmzU6xcVlc2ap
7f2mi/jli8BXAKMjXJw3n17EjRqpxmE3Le7Cc7SAOeE5u/LF8L485htC/Ox+4fnH/eN/rCOdK3z3
p9edv92fGgl/iIfSgEy+cLf6t9iLHy1E/k/VrroLn/75I86/w+eWxdUsPO70ZJptzd/Az68kFX/A
STst7OqhcF782eMNlf8/fhEHXbVmMZdgpmZ+krtFiJn11CxQACTvxNgtO4SWE3lH//wqv2qf//Iy
n/qivFEtiducfoUqKlsaS2BjGzY1T/oeJcvX/Gi8KL+5Qn7x9aFFQMmHpM9w0Qz+9etLBpqMceST
KRz7Mj25VU1CSPubT6bPcphPvxLUZ1UFuQP0wP78BbqhaYUV+O+FXL2qSwrtne7pHjeXJxZycW8v
0UcsuxXZdB7jqaWz+Hoql+VyXGCv3DwXv2uutfm6/+n96PN7mFtDnGhcPKr41MTnSTQJq5QYH+1z
4r/0CdKB6pswOPDtJZvLvgdEPkGidEiQuJAigC133fsBo3WJJq4k6CNbQoOP6m8puGYRaZ5o9qr+
OFZzhtjRj2gz5c0Bd4coZdsbd6UhNhHHHlv6IbuB9zhMo1g7g4ohmiKtEOugQ1MXyjW0VuQCBPau
neBhNABVww2WxcYXB92CqezvQYXg7tSBHKmQ3UkhH7ANuwW1jeWZju+VZbKR7ADyEJ9Nb5NbVJHE
E3om5vWOGFwd0h3ZAmb35qO/mbSnHpWMr3kFIgfNZduWY4PvAH+yI46ndglx7ll1WfdF/WLw6W6m
xiMAcWEap7gizM7CGdusSSiDw7aDsOJVNNjwVDKV7/PU49nGqetV3Z4GcRkywyTOi9hvPv6Ur43K
mwjV7PIMQcFLn7Oym8x1gOxbwj4qBjRJrhdMvHsk4AkAx9Dpl+RQ9PxXYoO//vM9qP0YM366NCwd
BQi7csbwjEL/ekcwY6+CLCITATWI73UqdMcmEj5VYHZuTZzXBbxBL4N7V1d8h2VhLwECcHTzdvIR
wD6AS9t/lH6+abrxMJXWBUAzRK2+x9MflyvCdU4tQdEAgupD0dLAJCxhrLpYyMx6dSQXYIuiLM3v
/FEee8DQ1szvZeO+4uqE1CThumqJ/GLVmITVuMLyW68w5Z/iBJ8AOR2swrS138EyB2y5MDrjBR56
up9E9oy3/1nzo2hFptw5UnMgi2axbkXBkMLdEEzk5T3oqppKNDQB85qbGnWRCONvHMnKwpDGB2Iy
aoNeO9cGJgjDp8cQE2TQIk83dtivgzQk4jUgdyk0r1FBWaya6boZ/V0DaYvcA+x2qB7LyT5FJhNX
Sp1DK7RVrwRPCrbmOHXvKy3oF6XLlxTEc05WM48xtdaz9PQ+dO1ygaWezVtOkEKrmdBw1AEPlbsY
pQnF0l7rnXl01Ohu6pyFEoDkIP67psdYqA1vUiunpd0HFvqatFlS7rAyM+EcDCY8IrUuXhSTt1JP
F0X0j36on9tCe9D7+oupdggOCwq9uk8+fMPa0z5fgyHdAui+N3p2yLT2SzkBMbWtnQjDp4JURB+W
VppC1PWBO1vlsNK0YAu7YFrynHoUcbfTy2mtDNle9pOztoxhoA3KcVdrsysbWqHdpM9tNG5o+E8y
UK6d3e1J4TiR07olhPRNOvlhaKNLIzt3NQbua5w/N7myL63pSuYPK8TWYMZhNnvqwhz6Q3Cnh4LF
cza3dzSBjgTPHhBcuKjqZA9w4TRKiru0U9BsqPadmoAaHrqcDKTerJY6GCzVDuBsssvRzBYcPVz2
wAASKsKOEo6siiEipapOUhaM/LM1e3pYbfuM8MMQ1cHCv9OXD9QQeJSckohTWTRnpVE8LS3fjUTy
zw7ZuJwUmsCBlIvSPNAraYshjjd1r4JHT3I4oa3JsyUSXilcmKpZDCkuuYvGCFS7e2oy51WpiCPp
Y42k8o4+vdfFJh3jc0JYoiuJTyrjfk/Z/Y3PD7ZhVOCT+8qXoR4ANDCFGfq+vQsQ+C7CTEL8UpFk
M/0S7RoJwm7ooKFqQxntuxQKE6ff2orktiJWwE3EWiMGbqn7jGJK8jMMBVC1zs2mWPd2TqqxajMD
KLR7tTU0L7fBgcXJmwDMjtZwFxrmF2NkaduI4djY7Nec9ljZnUNcSrT654ee8cl5Mx+HDGKJKiGt
z8Gn/emZ58vQ0HynGReKFe5iVXsUucmQYyKCMR4QA/Y0KGIcd3bYHUYbmkWliCeDaQ/Om4nkLujP
fEUwPxz24OhDXhMbdEsWbBnQfPHD7OvUgN8o7G8OXAkKw01U6rBTE+7OrOPGY68FeiSrjnpDd9hV
T0ZJxI1SNTvh5yfpyH2Y4mKT2rFIs2w1jKy/f3wF/9/X0qZLQfdv3+Tf19Lt2xsH5Pe8iZpx9/7f
/zUvpX/8zf8upbk0WEpTYBsM4f61kxbqH8IgLARGgGGaEDypK/+1kyb6kdw7rP5EgOCJmBfj/9pJ
63+wgqXusg2bv5pf6D+gACC2+GsVp6lcq4SCzK9lAiT4vK4Ia1w9Y6eKRSHDwGsachBCTb83nMFF
f0/OY5mQ+MQZT05xuO7Vnpo6TwgfI2wJ1oYWPtaVaTx0pWxPzOt4GJSFXCLwv40c/lREKsMfdJ7k
5HXTMmIKInP9C/gg+y5Hd+TlBv9YkSILo722d6GYpl3hhN8rZxw98q1OiiqOuTrdTXp/HCzzrjfd
5zqk9w0KwJNNXUJDKvDx6T61o3sPkdxaTLUFf1yr33kCEGWZ9s7SGZszO4rES1zBOsgGm91XJ63h
Y9btsAe9woOkiz5YWG0a5ulgjB9bqDf0dwUTXmP82qsA8Rp251NZbaZeZfwy6QsL2u+msUc2HgwT
Z6kZUClF7iGJXseohQeVP4kwP/cWGuZWu2/nzTXcSpMwIuPGJAM2ij7wiMMtSLmMKHgc82xbSOMB
eitTywTPhUXKA9kvAyei2+wicH2YL9Ivo9rWiEzUq9kWVJhJfRxUZL96NeZLWc2w9vojjd0vqcnX
26TGti3yS0W+IZ4q5Lgkm8lhaiHmD7e6HJqlPpVfbB3RTVyqSNPn4X2YRutab5/Bhb62EUqkQOTQ
dhDErwy40stAU00YQv7aTMOGHJP8qLhhvewa6rG+E5TMNcV8PUzbPmR2aQBA5CKw81Vdo8BviJFZ
1mn1MUYMOf2hKcFilfZRCyaCDoS4cvUcpgBr4FgASonLezUDiEgiy7aJB2wxlvWlLLSnqs2+O5O4
gpOt7x0z/Khgp2xG9HQegvZkSSwMjhFfbgl7/tobrJTGkHSyKsEpEkdgPtvM8VrDOdZKq21CKyN1
K8fs0wwlCSnjvYzUpykio84XqrEiFWNaakGAe0cCj7FzBdVf+tGRPejZBeR/K+g2I+nLbU3CQ1dU
C6Are8qxegGUCnIhG6HVVCj73je/DRn4G9Muu2U5uuaSfKGMYpaRz0Rts1McC6yQJh580XVrN4e8
1boqU9jQfpKD6qNiddp3Uw25wGtyRRCR7CejNNdlHm+azAS9qQTGOus6YEVxCbExNazVlDloIdkg
jnwFSvYyAiYCxGSb2S4bXQbxRfHehsr3akKvqPgEpNgvlkCXr8Nfl8w9q4EpV6hrpyrTqJ/DOBHf
JxFld00M1xZU2XPZIFuWon1K2uRpovz08+q+LDMOdWPST3GkHckh2PvzNmcoet0LtICsS0iVflEh
i85gmw02ywJf5s1KzbJ+TgP9EqQxyWZWDLBM9q9l1EDgQ4Ow0lTKo0GR720sR6+RrEt64htWoUVz
mDTdTqCgbiR6bYI6qNdnsVirFk8xg7GN4rosEjMIW2pZ/9km/z87Ez8db8QYs/X+v4/Ex6/1+3cU
+7/8sz9PRfcPQDaaC7+AhQu45Hm68KdUy/kD8I1B+hW5V7Oo8mepFnBHMqdU19RR+Ai23/8+FnXn
D4fJErofXEBETbn2f3Isir+PdAyBW2s+ZRlV6c6nKVJhEbkwJgEpOjL5qJ3snERA4tkFXbA1AJFV
t1bPitHINzLUGOn2/ZkOo9DzW5xkh4o296fv7/xn6/yz6Akb5OdzmhQwArz4cFSXPPo+TVtqs1MQ
P9KXkib4YjMXJH83gPmI+lwD+B7C8G86Wp42XaOSuWWsTPAOVKz/nOxm6Q9qHN8rtnxJorFf2AJd
fCSSW5oX9I0GiTBOdxmL9gX2FysG90os4Qr1ogHcwApR5FJ07seGj0q+4G1K+C9NR18c6MNlzJo9
hcqWAJZdwg2p5vmNh92H4aYnbENvfFObfroMNTbIwmwvw2x0tKBWTAF5TN1pSugFtZa3Wqb5ubXb
ixTxmxtlRCTRJZTnfGKL6Ut/EfoOS+f8bLL0s3T4+6Z2bNuv1bSXhBIDdHXC6cThcgva8K0Pk5Nd
5rciSLFcrYnsDdjyKc9B71kJu/H6a19z75cJYbouwVmj7MmCiPG+mcZOpvdZF9+6kiENmytkOuCb
S572oxM+4e9hKHUzUwIjzJIoe8fkDaLJN8fgVS2U1RQED8Fg76KhRlrwkGrpg1HFt4xfLpuNMG58
CjTlCFZ54bgbaseTKPle6gxxN/GJLZdZGfKPSy68gLi0SUZb2yyOABYv7UjgRaLGp9Gc37ljX8sJ
mkBKzkLd954SOGeFwNeFmyYnJyVfN7zTbfRpsqi1lSZXndHXiwJeZ5jH9w790oAsQ8XpWcfdSwUQ
zrfsZg4he5Duo12ZXs8gBQv2i2m4VxT7tBTyPs/l89Qnv5FT/2J2a+GdpH9CvkY5MxfEP8+hZWQL
2emyWohUmgRYEurDXZW01sbP0rMxpB985wh+Y7GKq4h4IOW7nu4aV9y0Jk5/M9X9mzhZxbLJrQOk
AugWBeGnqbjllGoQE9exyPndzLa/EOK1NFtYICrFW++zfO8eJqV/EUlxK13uSIGOMi/vNY4+X3Nf
jYJRAYkRY/wUGf6VDMmThvXWoEJsSTzB6+VeQ6u5+GZ/mcxiUzfkUpUjh5Uv71ScFsDiQrZaUXEm
SYmISP079D+2h9yebbBx08CrYntdjvphZHoQZMp7WfYvvZ+cRE7DHCXI0xpjK9Rrpaccy1ylJu+p
K8WDDJG+aOkNzGEabRJV3nQSQeY/9RX/Wyeyt39+gGlz+/vTSJCHNt+mxX9amq2hw52nyT/tGOpp
wlE5/ZBdB2tMcS+x3b8MGhoCieOnUVZs5E35+ONer2qeL6TSjYugJv2pN0mTCt7cSu6HIDukUCqG
jMfxCPtvFM///Ebtv697HKGbKuNLxtq4T+cP8tMbLSn363Cu512izEjjnZZWCD+zK25qmSL/MLdx
iBR8SE7zuUCOL2F+1yYDYpZlH2o2XobMgji71fmp5ZScdB5YRpCeCsX8nqnbSFvXPhNINxOkc/vc
qbmGjKbLbqVa3GozPzdGs2/G5K32dZJPxstYDpfQwAPnZAc84Fc0RYQAymXd5jcDY8lC5Mq14OFl
SQ3kY7Nv++octdFHE+cHWTYv6XzBdO+ajwlVh9UKDvuUO8kprCyvnbKzpgdvP64L8p5smp2BMy9S
SY3yeUxWxaVvBaoPN78Rw70NreRkRKlHjI2pJ6f5ipnsFSh/sorlgTWIvv7nH0T88gdxuQ0527mC
PpsEODd6nDX8IC1x3iT0uNcSQ5cBqjcncA7SSGQs6yw7aFN8M1pjjaHtRISEVw3q8xSSZFiH7Z5g
szt1xivypdVJ/PGb9/j3esHRkTewC+EK18nl/OtFkxSU8rSELRP58quuC0+wl7W+6Ul8nZ+hAlWL
Fs/nS3uUcXBBTL0y0ErNp4EiUK395u38vVjg7cwJoQa3G4+vTxup2I0Z5g7M6zJmk4WZ0D60L5NL
A54FHKuBVrySOO/1unzJmtL5zZOTWuvv9zqTjRnwYzEI+wGg+OkWam1pabnKt4Hx4uDQ1Th6eQ6a
9iXsU9R5HPdjKfdkE1+UIL/loDboLBj7mu3eonVOW+U+bdsTidFwzpIDavpVZFQbhmAH5vZIMAAr
jCB+J0N7s43qaIxfIqHigoo/wLSeSyU+lba/Sqb4rRmNrc/1Hrf+w2DdCkm+kkShwgHKEUzWbn4z
TflQFCgF9H6fhjycWrmPx/Tcuv7Kz7jagnKT0AUuQD0fWG1ulKS8+r6/cozuvhk7AwsX4/2SPO1m
2Mw3FaqbdW+PYIiLsxrUJ7T2fX1r6+Y7Jp4ySYmUjE8kr3jzZSurel9m9jWn5SXr/ALo/hBQ6EQm
G8y5FKttY1vleA7dx9xFcozUaOEE+Zkt04UAd6/kYwcyIlbE2o6qv+q4JWNNf6yq4jc/7C9+V41K
3Z7tOgb68llv+9Pv6qZ5z0pL50QMdQd0dnqTPK8cdC6O1Tz2bqL/OVH8P8XQ2nyhfjo12HZaFOLM
EQi9/fSKVaA2rDQ4NSLTrRdaJ08iTk5uYm25yZiNyLVsnWvtRw9jC+zIDwgGiGT7Quf9ZQqQdCUC
feLAXiyJQRSOKU8ypWeLoCnrUM3bhTKLxfpqOnet87sH1y++Lt1lLcxxQsyL+cPI8NPXpTpkWmva
wEPBdY+IXN51k7ibQHSbTgu1hakxmR5M6NfBfKHH2V6E5dH08S4T4am4z4KLC8Zsca5qTv9/fkT8
HY2g2arNOFDnWIZ1+nlF19hYvFBtFIyriccyQyY7z3loDss+NM+GPXqWDytA1+OLkKT1FQ1tgzP4
r1Ib1yanC1mByjffzw5KEj5nt5bPQDWqkhmFYQLXr1hmTrLrIM5bcQ+lDvnGsmu7lykIN650Xvpx
YBFac1mXoLYTw6X75pGkKGk0873fsl4pqEfygx/nVEa9RrAcrRjHnV0hc2ulfInc4GO+HIqKHzRr
KYfjmHakmzP/FNszNY4LNVO+YRgmfrCjuIpr9yFvw9dh7mRCEzhYEJKHRjHPRuc2ulT5rd19bbB3
/+b7Zq76uQLCl0SjSzgjMRtkCvx4av50OYieDUFqUtClGVmQnM1Tb3M1aoiRfWtH54OTMozSN1P9
qubjMSvoX6R/jVyxKEgKT2eMTLtQTejFvUg+4pqYsClkumrSb80JmnVF5u9DVepPdqu/dgcZjmB7
EuB97NfnUZF+mTusxE3PDj+czqm0iE5hvUIrdqSTXAr/3RLlXZC9qr5L9jfPgYXVmuYSPJjTJInX
hc63bOibpc+xVazZusEddcyTqkbTbhuDZFhalfIW2rQJFFhkhrDaGpQYXpA13OsyY1xph+Q/zkhs
ZdZFkrNEJOTAYr2Xtc7DrUrpuKadIJVv2aYSUabERp77lQZT59GsU2jLg+sueWJEOIQJT+nKAr8N
msxlJqechf50jKwanW/PptQtpiOO3DXB58N6aF9zhbTbiYiApVkkRACgM2wYDbMby6SnpPcmzsJ1
Z9mkMVjurszMfJWPSKCjyH10YOF5cccbnl7QyxOJoEPIV4Z4WssMHEDHxLpgIUY2W7rRO40/Dct4
bZsuRvcK6XXil5cidZL9kOQPsTSYIlrldJh51Cx5kj3q4LvUINk30pQnMqG+1hAr58fsfLLJtr6w
wuW6pXh2fAgD6McNarT71qSZMBR6WIKo5pyW6QXuAv7f9GZ2+K9hB/WFzoBdEHnKtdcPfUez2F7m
00/J/Ye6owFv+M3iKj+EGgG8A+MEvRbLquz2qeDOqpJmn9GbLYwh/lCmcB0Z8NiJEFi6h6YjnYux
IXx+i1uQhthI6Ia4I9+KySBW6Ik9n1gkJCixL/AKh6vKid4yxVy13bTXQ58ntxktRcXV7HJlqjqd
ShhFb1VY3ZlRjQw8P9jYyaw4/Oprct+bPPQNc4vA701qnPh6cqN/v6hW9GbQODtddpkb8dTpL2HW
XCYDtQDKmTGHt6Q05b1Z5B5hHTBBlPQ21tFt6OKPUId3kZnjxo/Sk9Rz7tQ6A/fdPWRte9FcKBTT
W5o88YavMqnHTcxVt2Q+L4FRoONzHtWpUljVrtVeRb+aFNrSybZRgmC6b7urNWk3J+MXdLVlE/B4
S4yYd1Amb606etxHtxDM/SagP1QTrkmzAO/Aimhuhw9zGx6D3BibB0nVUOnONZPdyzxQUce3MOvq
xTQwe56rAmgYH3bnXrMX10cTKLOr1ncv45BvEt2olhUFhRRgwpN4Zdndi16YW2RH2zHtv8bWOYRF
0nTRm0x4wABQwaB+6KZkFyp4ODiN5v8tzpuXufy3RueaYrHQjWgTNl9I1SYCob2JkYd9MXXLeZxk
p/0lm0c4DkkJ5C8cVHb7iz7l2w/09mKp6cnEJasr4Y7LiRnXolGT18yEIEU8QDy612SqriVpqs41
yKzl/HZ7f+SeCeYKaeC0D+u9mY8vZm8/1WhtxooHviIYxNTNi972K6VDOsM31o/tJQ/c6zwhS0jE
SqP4oXM3MQ9/NBZvTeFfCYveBpleLeeunwAVdsffI1+5zq/qdMWmzYL1PFvhQoK4Al4EC2DzSIL0
XRZtR+ZFxmRtCrgWi9wtbnPB1o8prRjLLOAeNX1iRAcVF/1F40sSo3pJLUQxMn7r7GOudSwsfIIi
GnqaAEx/mJ1NJXmbC2iGjBdqfZzmUj83Id0xamiHHQhYsbri381GxzMivj+NkRwPhMfUHU38BEW2
VpOtgQ9nETcUuEVf3StapS20GHcmwH1QUsObouSFBy7I9mwZPo2FVe+EmX3TWTMzbG8cb8oVMlF1
5VqmTwqbbO6++E2G0XFsIhRFlQ+i2NXvBVfeEskDiOCcswRJi9yrUjO9oc7FMh/CL2mI+LTOOxIx
je4OgQFi17x3l2VeOV5Z1aTRT92XPGZDw6rE3fQRCBpDkGTmKKCrYOlv/BLPTSkhMyklYQeQRVDV
aztFBExmnfibFnWvshcDttYWhJ50lJUPVI3h2Qo1+gyzIHor0+vpOD4R7JfvfrwBv3aalQ+acjAK
NnuGIjdOecfBlOyJYOMhpYIzMjQ+ANjLOE0Jmk6eLRI/phJERBjr6Ip1IrXmM6BFEwuJor9vK/Oh
seb8XYVPrMj0kYwrj2+0XqaZw6htQKmex8pICkfqenBPaBb0bz/ekDnI74lWZp5AsxDTv3lj/Z5P
PVEVNgCRsgC19uP7Ngvsvubkrmt3XuXaer3rrOBtVE6yJnAXuEYKVap5CDMOKwsu0DYn4FdO9SnR
RkEEaP2AiShbhSkpvlqIoKoW/d7libA2WtTVcSGJgNGiZFtrIwCPbEEcMM4lv2cCnp2LOWHGtzni
IlOT62bAcoPa/95mHbQM8tBiXWYGq4xzGTod6m1XyvuKgcFDoLr3NjHJakIblMwBYSX3wyLT94qd
x1v+3lnN+2gxxafWd8W6CQtnPuj54E7F56VC7BTxVobTzQ0Jd2lz/62wVLmsCpv0OewnPEZKhGii
oYmkPhjc8caCFiZXPxcBan9oZ9OKEQSdB5YH17RebZ1+jFZl0vEdG0jbzc4h7677NiUMJX095pDt
2HLDFxwlVwxMD9wsd2Zqj0ezzlQqvPiutuP7YFTlKm0Swwuz6mwF1KuyoGblaimg33qpQKet+6m7
U3tywhXu5K4zn9qG0Oeg4bslueJ/yDuv3diRbE2/S9+zQBc0wJybZDplplzK64ZIaUtk0Hv39POF
qrurus6Zg2ng3AwGBRRq15ZhksGItf71mzKIGeOKd98yseaD/7k1BxLnR4N3tysdTnLfJ1bDsXdy
GLsN+9gld8RT62CgJP0huSrd+DjxUu4i3nJQ2wPZgeDpIQGbhm6BazuIEeK3TgHLPfu+8hCd+wwL
mumcp3dJozmrQmofP1kBIjk6ffodLdljdYUHexS/JBUNvTUNQY11YTewOXdOoM5TBBtr1Z4x+tvH
cD0ZhX/HHDSg/7jqNEt3xvzoHduvO1FwGLj4phVQ5uc2+uwh9zFGN65D4pxVD4/rEPQ/mWw6TiWF
fE0IGLCB7F+6OTta6XcPqKO+0B04YPM6+SQxCRj0eh4GJhP8PuJObcxqaBXmLGh1cp2EZu8tjssf
EG2hpCipfjL3B2Yfb3y7vR1BSGVZbccy4aPy5FR9hWfbvtbKu04Rbor01BXyu3XjT1gL36pX9w1O
9Qr3G5fAkpXDklt6DrZ6lN+yfqOkhxZJ0zE41MFa8g2R8BuHQs4CbzvV2hQw4VpPWXFtJM29LTp8
gkJiWhg7eWb8ydiYsIaQprErGK/Y2tMs4TQ38ac1yxsIkKQRu1eTi80vZkM3CoKWJfOdGpIeeYOX
YiEROeNY08xm3U7m2nPmA1EkctOys/tZ4tLYMfeHHbDK9AHPa51VgCemgWFOwcsWq+pTgsR3LN2k
P6qxgUjHl5D7xWyKuq/p3Q80PUHklbsc6YHPKZ2T4zLP2c9wBukB5SbFade8La3xqGCfRokaFZ7q
C6VIQ3PH3daKWx2GAFMb+pSmI5ecgmSIvoUGFOA6tyZHcjYbAUrqg6vxdFUTVxXx5yCmo6C5h1Hy
mNoux330NIzF3SCGW68kjmupiHXJESGvROdcLU7+UId8nEnVJK1f3LcamfQOFYbBm2LQQupq4lX0
7aq35wAiDeHZzPlMWZ7U81XgqboYNRXqiUqb6v6kqijId+MKUtxZd4s7pwHZSrhJbsz6qPuZdkBe
Okesl44XCIkc7OXlBeWM7CiBmbD78Ne1JHyc+ujbIc18gpFT8sKmZHUbi3tyCL+KeBw4DJ2mhv4b
N5Jv3UBLLfMrltyp54dTZ8HE4QvMZNeH9Q2G7p8SuH3gWbGU5ee89O8dy/pnEqYma76frhO3u2ab
w93piFb0xeyip8iharOB19SLJSTXgXjFwRFJrVfVjP48aPViqAf6U6RZt7nfHoe6uFFvba8rfmZ2
jO1uH3qIUGfAmjDJ3xWupwDwEAVCggtd0ZkP1Vivs1wGfe1s/IaQ7tLaZ3TEBjqSmTBRqA13LY88
b5udsAHo+ooi9VmNMNX/UjVnmufv6n1UIKuaHJomt6g0kyvye1YMlN4dWhljoQLF9UttHaqUrLzu
3JfIaPldcItgwfBYmX1yeJ8VuA/t5kZ9Pr1Nb7wOhD81rwYXfmaZn+Yq+6a0vdKLOz1JV8mQykBf
wkeks7uOVdAZ/SFViWftMSe0tlXDNDPWz7ywM0si3hSpf4XS5MVVc9s8uW3M/hj3fOCle6B3flZg
/s/OKJPiroxhBnNkCztF38RUFlbfO3IRmMFx+xIBjxlJdCQR/iS0+BPB8GFEwFnrxdZNuo0T3xVz
eBOWoGj2ehEYwNawbpm8QxTmgUeSCWu+b2jWBQtAhO6jPEGaoZOlbl6a8qTxE3FUaj37KBfC6x1+
c93zSBt/fOlcGrjIPAG/MxnlIWRR+W5bzUHtYVPbH34qZHWT8QN+bDDDsgoPSTKvm6sco5wMMXW9
U5hxZ2efUZTfLKb/iG3PQV/cRzXjreWzafXvaswrWfeF9pJB4VKvYjbS62r1Y6N6JKr4mC7Dp8+p
zYTqQj5qaqtS3lM+xkcAzECswJh1SfpZielW2HE62vNNaDzoyXiWZfSZiPQzZEKOU3gL/TV5tOHg
V8ricXxIlum59K1obeavwtx3QH40wzO7gEdqsL88m854tuKGenVwaH49XClLMmi9IVw5xVZX1YQv
R5z2sQb2w0NnMwA1G1q5xGDy3JUPs02KSzhQksZiLNeOi+12PF+8JIfPk1KXInVetpMcboGvbyja
4PQXTP54RV0nmzcyUQWNQFqPprYwOIkJuL8qQrmPdEC4BgFAoX/4iR/4Be2F1T/BvgiiPNokHa+K
Y8kLM+pxJdCH/5w/U6SKYY0JkQ5/HkM1Ti9nmDdd6eabn6slcog7q83PMgR7zdtHt0kvSTc/p/Ow
7WX77Gp8Sk9Ri2S6whCyXnXJ8uxF2psFRwh9w8ri4IHEhAMCZreJexNVGjzzoT0VejwwhJ6PDEG3
Yuxv/ZgSvPJeDZ3hcIVZ2sry0y011LOYhnNqQXtq7PEMWIWNG60HgneCcbG0DkvC7lLua+gMm9AC
jXM152bxo3TVKsGjEX9XvrXvKu6CNfRbIKEvn8vTzP6lTvnkEt9BLA6f2xGsHYE6wGPlHaTg/Vr0
tyyr0HlU2QUHkYdZR3btVHCPpt6jyoc0nbymGfdfi1INjjb+LK2zQ24CnQ5X2dnHpV8XhcWNaVZG
VBern0ttMz0oXdywuwR4M1l4Ej04TxER04xAvNO0rxSD113byqeWKfvKMqbAmJAlWm44bdwuXIum
Iy/SGqaV7TT70mQu5bvjPaPQWzhZGjpH5tihijOtXXzw1JCNWDFOiOXVqcnQ/nm4rvLoQkZPrgoD
JBik0MBU3JEZ5+HDTVbhPRc505opdrNHMa6Mb6qVLWjCOP+NbVkJKj6ikWTpQ9PIyqs+my5Yr3O0
payibKmO0nfq1c+vtyd5X4nstfCdfNNZ0TP86dsh50PpUK6DzG85lCGo4J23TXACWSMMvK792gxS
zZpQGePxYxNOh0ABGT63wUhDWg78xK0Sx0y7qrCXbMtjXZgP9ZIOaxdqhj+n7iqXgqUYh1S3sUsO
nTOOO11jsBDH6XOO036iO9kOv0sWfla6q3pA9ZI1sb2pSDD+edPzzPrlpzVGuzk2kE17ymrU6GKI
2S4FlmEed7pgR2XOPFE4u8ZdUkLRIKBw3Uq/C7AON4NlBsVK4wW9RrJuUHPWRgchpufFafJfNmYq
wRTiGGtDDFgEM3/u2zbhBAc3Ng85gZxr2oZLpnXkS4564CJGQFBPvVO08VU20tdoEjiRtbFJpbxF
epSuzUhDjyA2OhDGKu/UlgRAqLuw1A3YNL6IPmElUfKAdpAZiGtrgeOtMWN1qjThHxgHYzg9Y6LM
BsdBk2czsfFKMDY9wAYNWvAS7lgfKr3AO6NVB2MQbGkLPMwjOW9wG9lHRfaVxu56Sprt5MoLtsId
7h3zsW1hBNWesfHzKA5cenGPaypk+Nq13U5MCfwecw9V6VlYxj4X+lHKiz8JM8h6Xpa6zOsVUwJU
BPhJOOLGKo4zlgjElDI1cp2DXSCycUteYZNX5Pf/Kpb8vYZajAfxbagn717m3Aw1Pw2yKGW5kz43
SIBFcvnZ7+OpaYPZtOHGsjMA63UcB7B/WyoDkBiFnXrGbdHLvRbPz3icfnsKGbH17EJKLtlkg3NT
l/hzEUdOKsFzn6YXu2HbcZr8e+75IV5WrmULX9Iyp+O6FtG3Jfjffg65o+lfo64ygxDJB9c3Pafe
9NXZDgrqmzBPIBHF+nMbswEVzO9AzjHJHp9zupGfbaqJt8kQnTz13Z4czlI4B6/3t9FCbT3F131p
fMaQVTc/N6xy5rWt58/IeC6TkVz6Qe2OXNoqxAJzsOWX9CBm9iZHVlQsxzjjlkZ4CqD3SL/V44S/
yfTpoNWq8UhZEpVh8FR9XoKKm9OKRy/p7vxQx3CAPiu2Xytv2jkj98nmfC8MdtVy5nDdQDH67sz8
RNLciuCI5xBaOrA9gJFWYzYqzaPuYy7781CchGWmfqjncS0DhhJQjq7nWB01I1ffjs/6BMhv9V0N
9J19h74PBw4rEhI9yjUEOzb0Ib34TUJdDiLF5bUITQzOfBNeBymQ93DHkL81JZk6Ptv5MGpfvb2X
IWMU3Q3zzUIq9sqvzGtIuhTEId1P7NbINi37kJrcjsjkmTYFraKGkqiwYV6o2HNArySI6+huLofb
vM6+BEHVOzFuUsGOrMfxBPSrfdQzF9qh/cZYgsQr6V9pjmtsXfWBE97cXYZyps/hWs/4nwzjmTct
/FkcjErQZFX2ijkia9XvTDxXlRRt8deex87DgOnN1YlDjXja5QDc7TqjJBug4/XXpiN8jQs90kM/
Wk8aUnWyXAiONcAa1TTRaPuzYZiQCO3phEHzjeYll7pwb4D5sELBZt2uUYLKRR7slMsrm8+scbiG
WqfH5ljhsPDxCNLXzNhr7hnHKP671B0xHJYGhUDi8XgsORXk3CTvre6j+IzwJYur0+Rqb4KKTVuC
ZuLMm23JkMpjNunr09YbWawQvl+9YessfM3PUv559wSNWddyaJhO/q1qPwZ49JKdftaN8VdvEQ2B
TLTYELCK586MAR9JCUSAs6MvbDLk+KrjGy+Oclnnap3/HGMpPVAQavI7cpJv0ecUXC0HbZReSru/
B+gCX1I7kS8yHFLDRzYqg5Fp8LMK55a/8mVycWcWeZeQO1DOIB75cLAcfgKQA1kO8jurcQLQkFHK
SX73rkGaMghpJilQ0hTSWf8OBLPtZNwGam8Im6haLfYhxx9d/dlSq7bluF3QU6yXnAVgU181S/yd
e9P5Z0WMxsY2mUZ1yTTsqo79q8gvVbbpqgknurZcDwJ/ApyBeo1DAhwQ0xyUcFqFiFkazyKPkQHY
+HWrqiyKimKjA71ZWtnuJhf3vM7fDr1hbAu2iCBJgWYoY8t1op3xz371fLaXn6dU5hF6aAZsSZZ+
2+qHIUMMV5gaUTIY0XdCJLtw2iutWjYhToVrbymzTe4Ru4rFYpBjz7zF0gRukSRKlwISBdq1qFOl
2gDi/7m6oq62lvZsaUADuJ4UIJbUuxGG7G23MAYifkTM9AHLgK18bBAGtcAY2dUikDmo3jjnF2Lh
iaSw5KNohmsLjIuwJaypyR3g5brT/OXXz6pWZezPx5pMYy+m+fxz8zvrx9OKE2CxvhvD1jZ1xDum
t5Jtx8W3TQdOzJ2OWSkZtTvw3cOMk7mbWsDnvgzaxn9MOuZukWR/wsMjEDbR5mVLBigkkF/F7KnS
hzvmN9FTHEmMsIYCDcxQ710W9RDW090Umd9tTDZy3+9C3DsfSzlyEhC8TgYz9LFGk4GcyhPoAQmc
gzdv3dI+RkZqbxrLPTj0wEHn4FaEHc57kxVzgDmMv0O0+Wb10aZ0UwwDpDZfE5tMA1F8muSfY4Pe
sgIr98VdstMS1lw0Hlq23fiB06ZIWNPi1VcjRc/ggxbN5AfeC8496VU9I9PGHUgSblwi+mAUjKsS
nKhlSH/nxrZehhAdXURQWc6V31lESzaED+r+Y+QyhXZ6/egP+AHJcHjpZb3tdVS54KZT+561S7zS
bI6iBcQnCrdWh6g3Ym4QvIfdySKFwZwEjkCg8GEIFFvBxeOtLhWZtdzWZdishH4GOBxXS8/h3ffT
Le/ShQzzbRxZjIfHRG6Igmegv+1D+8avmDRmUr9h1HXKYKuzkmOgXoRYBMxypua6kk+k2LMMlyUF
OMan5hp7eYqcTkLO6Jz7dJJ3iTFfo/nStnWm3Rm1PKotNbX4EAiPQW4Zt4kZbREQ9s8YPDRYUrg9
wb3RaS1G44pw7oTBKz+YaSblsj486T3bngxZlMwd8Z4eGa1lDWZnEzMJWLS4rP3CMv3OJq4hz1gg
TYm/lKdG8Z7eYAVEczo0IqjqFm/ejp3ABjy1m/5uNN0rK7QoWhHy9tI/jbKmbljkx+gN9jpstM9I
qSo7CtzeZJZaWbjkM1vG2ogfA+9l65UNw5z6kKcOxa1Q06iQaIrIju8TAJuR3iS3q4OIQ7yOqokk
FQ8/A8PAJr0KHz39qpkmAZZC1/gz+QgjbQjsuE5WgwSVhylRLq39+2TL0mBxRz42Q33IesMz7OFn
K/LsdyuJDIjvZbtmurxb5Ihrjno6U6vV63aoD4WWBtJhioXH1IBvf/Q+wwbbLF737EuTkDdznSUA
/07FlViFjzVOjuy55/5p9kvkzy4OSYxi45B//fxWW+V0O0j3AafdvUywMS6zL99m3oD4oEQ0TLP/
s8m3ff3WUmn0r9Vgit3PblFZ094WNH+muxoW/2voxd6xKP69SBwxYWfYOr70Cjgtu6vcts9VrvBO
mcAszr4VAXpQXj0lNAEt0S9RzCP62x9ik/9CLKFIYX8mjaEfgdxk4JIhlIbjrwF8vd2mcSlyQGLl
/8wgnyatxwWKzISVYgX8tBUAgv/9b/1Pbqg/v5a4GcdkBAkZ1OSy/sTv8dJ+waMe47qfyfLWXazz
ihGgvTw4fXOYYPFaXpWtfucr/08LjK7lZ1MyW+r+l/rJn2UFqSGKux/p6B9/2n2VN5f8q/3rF/3L
95Ay/ferU1rYf/nD5kcEe99/QUv+avvs958ffZXqK/9v//LvUtrHufr6j79dfuU4GMq2axQ55C+C
Ig+5z58ekvolf/9m9Sn+42/Xl7a9aMGlaS7NX8VIv3/vPyW6pkAF62Ph4goLlc0/xEj+bziUQv0X
cNct23SV08UfGl3b5THrFqYvSsAEd/EPja7vCvUPjEXsdIT174iRTE9x4/+8oPE45sWDRQh7njrB
+MvKwkx6jlsHqHYQ6PTCaRnXpHrnm0LJ+oSNmVSsQaqpgcuGGaBPtzloUt3aOkoYOGXt8KtTYkFR
+09hYw/Ykg4ICeGgbWMpJOBocmMPpX/lKOGhnEW+QokHpqdkibMSKE4oFQs3OpY5ZO8kjPgC5D4q
MefQKoFj7lUHacTXczUSrUW3MCox5JCU1JnII8fYNlaMBLzAdB2bHWIw1mljIouYb6ekhXBXMoz0
aFKsyjR34RReNzFHPIEKB2dA7z7DVQkm00V65e3qwun2EIwT5nv5S87UYw1jyAsKLTd2Pmf0qk8c
OA3lxEhYP8Hxuq0iPwwSh8Ymy6eHLOrYtGPretaKZ3+YnTvKWhDTvPIDubjjuYpc7BcNO924U3W0
Qwc+76g6lcRL4LpTAw+LBk2hX7hGP/1I5nhY40p9geaITDLp90muE5NgiHuku/H1JHzi3pw+oMB9
6gWTGEBeDO4Idx2t4amMXOSfDGAh2GE9VxfRS96XR2zoPuSAKJt1SaDbNAZAzu9uPL0aC1wNt/O8
nakT5iS6NtsZS0nl1dKOZUvpXtnDuARj2kHx4fJXwubox6cLC8cqRGPcyHA3m43z4KEKALTWdshM
v+ScwtDL5gm9F4hQa6TtxsC1unBxv7SjeL806Yff+rceFCOC6HCogCUKXmu37kqz3LcMxubGEgzc
GSAq4DeiThJmsmqycW8ykQ9GqrGVFnoC/374QG473DTCxCJ77tbNkGFGFy/ltp0pI2XM5Dkzlrsm
iyssJyEWZZZernPgkk3i5D70EPfcL9pljsWR3KVlDa2VIUYWCZI78je8oj8w8XxJYvdpmJiVZMBb
QYUfxtasWvCh5q3z/M86mn45dniX6GC73lI/Dz4EOd0g9MQhgW7B1+QQ9tW5S+p7fYStrtsCV40W
rllCNTkjUCUT/GEYx7fM1ohtmZwUL3EvgPS0ntLlYOs9bUvLwLWJ38CncRFxBygwZo5qzSfHL+6I
YmK64hArWMH/dd0evo5SGYddsl0mKwq0MhsD06NhbHws/Bp9lOvZRz2uL5EOBkiJWxnjk49uf8Pj
Mgl+1Z+NJde2cFm0IxxecSMSzVXfnh68aHToxmGZG9lTovknf+jdTS/qK87j05SCdZfY9JoaJRjU
TWpPQohDs5Hr0OpPgz+5m0gTJ6bJ/sscy/pai7IteDctAk702M2ZZ5cLEX7HKkZwvFjH0E5ul7Qk
d6HJ9FVUOvYRRMfbRtI6N0Zf73U8kDrd0qgmSd6aC949Mn7aIl9z5jIY5GWxcqCuJaUFpjqdsgSn
EStBttTFv1ub/0+fqv+PnZfCcRGu/J91u3dfDTztv56Uv3/X309K6zcM3JD6QWi3XBBZDr3fZbuG
8ZtKWDDpKpDwEYrCGfqPk9L6zTGQC+jY56HcNXXOt3+clOZvguOLuERLSUUwd/l3Tkp48385KQ0B
jcPhqMbLAl9sdSb/uQZLcq8kQ8LA/d4oPyDPfFRRYa+tUus24NzpbTxEkD9iUZO5NSCn6K6SHuVk
lJF5EqYwYgoXL4bSRDozhzgg2zB2GQIS+eH5p0ZP9iTX7aRPNT6p+V2uN3j6RnI3SHd4SjoCjxnR
Aa124sGVybIpdfceZtHXsMwXd+jwztEEuZYeOYImtiyrXNPfy0JGK7cCgNWl9zzq2aNM82ljuz24
XYShgdPNx9Fmhy413GQjtJso0whHTqoBxm5fXtWtPFqL+1D087IGuLcDjvwbxjE1FLH8WRushbCc
KjrkqM7207gw2qrQilpwHmxrTgAksruyhBNhtgSTNTEWsnB9t0NnBHPiFtBRfOcVwMsBMTcPuk9C
Wd8iq53YNNPpoZiUe4PdJs+e5RGdCFUKyY/xVDIQH/Kqhb+vPwrpgchBEAzN8qarssNsWdcoJj8q
j8Fc2FUvuh5dDM0iY360HiIJazys6AzDcWY42s+vtWMNG03KQ5RN74469scRW87K6jjeEjoi9o3S
KAGya7vHDdcBOQrFXdm22LxOarQcyusFw7B6wjfNnW1vW9jLtK4TiwlJtEuneF83BBu7NOLrQTMf
K/Km2CEZXME/weMbnhhNRxgsgqmCCdCAhujZkrTPVJZM9IplA6TvPFm6W16LySc0mxSPzDQIVYr9
28TOiO+obH1r0TDdp76TbhskLuzVnr1uo/hjKpe3LAIuoC1+MGOjYcZWbKhbiBVjB6QRJdnZN0No
HeJsV/PdLHaTd0W7GEWbmrFKJDUXZWC3tZP42HcLyu0oe0AG9qppw4p5npIb3ulLkiFlte454W+6
frwSuFkRUOk/ZKX2MMXGr6qedlZYbbW5uCjfQYLMs40/5oocym0dq7eQhXFdTe0lEuKM/9h9mOsP
NpZoWL8TiVGWt5qyE7ZxCtHj5bWArKx34XGYCchrPC85uCO+7Klu4sZEAbrqDZAzbJsrZXoUB1rW
YqZolMlhlA7zUYfJyBQl940p7xbXuGlN4vk0ToscEC1AWBFieYJP58ryXJLLi2FtNyR8LOIM2ww4
wrRfyZxKrhtyrzCKcr6zvmy2od7CWUwTbFl06zpBwbAuYTgFaPCf0irGXcLr9iKHae7qVzJsbvRE
cD/0JxEjN6/tctjM8KthKePmHZcGTCyiv3jOaATg+UNo2FlM1GbLVaMtYW5Hu8C2b+nu4gHFBoYe
W9KxMPAYiCMEuU/JeHOG7s3CiC0gB67Y4vtrH30N/rzX2S+F1T4IViUkc3Hjxq5YMzMUQZYsxnas
RwrMpJvgXkbwLBtxBg98MfPmnSg7DwrVIAARNMXE77aWBwFU95eTHPvv2KjehFNsBui8TOPzsz/l
H8zTrsQSPTSk8C25nW57N7zMTWVtnGFoVm3fCcaAwNhIIiFHNe5z2SXPaa4/YepwVZgqL0kDnSOK
vI33SYn+Br9bOA7cbmuIQXtmlqQkay5wmpl0wOHcWnP/GNYehnuOTwA3aXFBhWkXQ+yG3bout4mB
rSOD+XwbldGaUdurkxaHRodiH87W0V/StzTMD+HsxxCBS6Ls+jb9KFJdPkRuHLYY8o7XEazRg4t/
0H7SgI/ordAfMKa2wif2gw/8mm+8pr8W3ng3FS5xZDXRndkEja7JDf0qjRsOEUEVNpj9VZXNrNaE
1DGtqm/hq750kmVY+EV4MqFFlUt8gX/sc19hpWMTOq9SiVXC0rc+38egWbRI8mMR497p+NeJ56Rs
CIpAUxb+xmr8bx9qwVaI7luOSxKQiv3RW00VyATBnREjlY+iuT9o2fQS5XgQWVMeM5UC6DdDbRfr
nBrR2J6AWo/pMm4Ffj/bpc93XBBOwUt/w1EXWOykWk15hqXaKbPpM/xxZw7+GVsjDAe9TRPmDyW+
EYGEFk1P5cLPDO8irUVPKjOmmjEnGFFyby2a6Mnuvr0ZLymTXMB48qrAX5LD0NeHqo2DBA69yxk6
rGBFEg0Qs7HDTkLhKQgltnpUGCbztqpA+mGQ/L5brCLlOzpI0PFwxaZzNymmUV3ylkhsSDd9AZnX
1dvr3kET2CHd3CKhPkOk7vYZC6TVDNRfWFxx05g5l43Y6ZkH1XWCLQ8Ziw7VxVNJxMm6LIb7Yq7P
FDNX8dijDjQMe1PbFeuRXm+N5+VzaVbXC1GOsnWOTW/CCTIA15l9IuqlUQmP1Pg4+PQZDs2z+UIS
SBV4ZHSi1+IX2M0Ijtf416FX50Ebmu9xbO+inGymJUqjq1wf0J/E3rVMK5c7OKXrMhViMxVkDE2t
zuLr2jLgZGXOlX6USfEwok6B906pEL6mk1nsO7+w8WqaNqyhZJe2FtT7hHYtx5UryDrjsycSED6E
fG6ylMFlLNdjjrX2mDQXPvWREac4547mnualBUu2o1Ne2+ceJuwWfNDZ+XN8W+Fst0kIpQosAeQb
1wsmnFlk7OuJbFy35J3C6PtkFf1raQ7OpjKZNk+x8zjUbuBm1g6/h5sWGCKAbnMz5gwejMSaz7Vj
I8tqHMJWI9+8M2U3kBRqNIfZcy0GRst3Vdmf+AMIdDVOUIbLDk8sZG4z20DhtVhLWr2zaScr3rgZ
+epm2ryY6bTLhQY/zRXnQStukkRPg3wqiIMd5WPjWfUuLSqQT6adsBJCspvL9tlDmL6Jtay+6gvk
Hp5Y3oUlsRRu6hpnw1g/6hGynKSpbsxEKGMpkdLeE2jRJ7/0Fn3ZUnXuzkkyvKg0fLCdSGw9Q7sd
sekKyskllRWpRe9PHEumYa97gfQu7lgZZVbdNzOumWn2YNjNedLGct+rnRg3rkNNyBzRA+x/HQCy
qbU0q3G5FpUOla1JCWGOnauQgwk1GdveQAKElWqg+M57k2gHdLxF4OMnY6hhZi2Mfp/ifRWhYWYY
3T0bpr43kvyUYOu/y8hPZDsqofd0GbEa4Z0l4gcLyqrrpg7zxDBZ1y0clNztMacak4NAlrJiEDIH
nsDEpCfJYuxj0i6M+B77l7z5GPRu25e41WBCH7ujyyDSo623k1eYJHyJDao1Lc5as+GzNf6tmDrO
Ixd+pVcMOaSnXmPzS6egoE5mG31f/ISvtKKrVktImgEBX3VdLDYEf0Rrx8wK+FfkmjcLo1HScZdt
wczgqGvOLh0NlKVReKI/J69YmCeAob1RVw84MlIHde5Dry0PWeUeR4wFOl6hthl3TVWdqsI8WOSG
xkMIrSCPD4bRD2tGSAQb5yXhCkWzJx77nbFDgwmoPPSCzT53k5PV48UbjvapneurZCyPlRE9oAmq
10aPz2iTiM0yDUdiCYeVWWTmpg5bg7Dq6pDa2C+gPMlkf29m4oDd7ZnMli5oR7DuXllk1ZW9qCP5
F0P985I1RCFC7VI/Z4uF/BXhwYq8XREvQhQcZJTky6luZ+96qJ4cjaFCbfrTqici3HefO29XdlgB
FbQGdSefwl67G4pWC0o1qRt0+76Lzbcy1t+MxSyhMyTxZlbmy0N8jqTY+13xgPXkdrbJCMmnCgV8
falHO4d1oGHrWbce0zcyeXqcPQPLTKwtQjbzIZ0MlZ2ocMtoQfuT3zdei4eohVh0iHMTUkN3oYKa
rkwTnUqVe4F0ySaY4hnrI1HdYSW8mUr6gcye7+fKOIklRGMiUH37Om8U5CSrtZi7W8nG8/rPoeYF
z0NzZ9vmEXMQGE4mg46kzo1Vk1aq+WGiHE4ZKEjMOTeEPawH96MKu0tp6SvpTskxLaMn+FJYLUOw
CwaRHic7eWf+tRdLcyYhLiZab3Su67gpN20dD5vCFtzrxH7OB/POzz2Yi1jyzsLZWHk8HavGvsVQ
Dj5Zc+1odEmNE6RjTg8Bl3ZTOx65EKJLTtUowPqiQsI/dr/Shjoz9CR2vwxBAqtKCIm3YSkO7JiY
lAsGmRJTEWmG5nYgB4eC23BXUMduq1ZcI6QcVlmnHxd6nsBYWuwWa6BJEyafM0PrK0musfv0Ta+t
m9zsv2Y8Y1ex3711+vKK5MhS3dABVfIBHW/kYWSYjtBVFgIuVnamX+dOveVDkJ4Jd6EqIESMDnDr
OEwP+EPyfmnuvvfYCdFSpXc1f9L9av0ncOO/mBMZCg34M66ODBvsXsdPC3TCIWbpX9GCBd6g39oS
d/DSeSmX7LvhXE/1jgQIlJfIEIiTclEaSZPgI9vILomYfklbJwJ5mU59Udz+XND/96iTw43971Cn
9tKU2lPzIf9Tuqdw1Pf+E3sysNiHBYhpAQ/L+ueUxjB/wygOazTSIIXjW+pv/sCewJd8JjVqMAf6
9Q/gyfrNNughAJ5sTE/VX/0bNqrir2b4JsATuZTAwYbn4fXqqxHOn4Z/boWDSSp4yVoT42qIO9M2
V/1KgzFGUaCZYzJcBOWAz4Kv+htq5/bc6Asm+MO5lvpJOgRRFjE0MldLJ+ilmHTHoPEWiryVbso9
EqyNVA2VAWmRBsvrzSfiHp9BCp4X1YF1LYb53v8m78x2JEeuLftDlwXOw6s7nT6Fe8wRGfFiyBiS
80yjkfz6XsxWQ6WS+urqsdFAoVCAlJmeHqTZGfZee1Q3KoAOX5Mrz/X7OS7EBumzNtC09xjiFXn3
gRZ/oZ4gSkovb1mvhLYLoLzCd78tXfNSjrl3oJ76uUhFlc74JIu6uo0oPZ/Tfr41ueYIWMEZ7b15
42/tBHrWonMoreg8hIj3jlzu9VGdxhZTr9Bu6Cn302wx0CnPpoe6xSziZ0xpzKuTNzfLvkpD3Tlz
92FQpW7GNrgxa38VCC/vJSalJl/us2A5VyDIFwfbTtXRoxGX9l2MUFyqVIlQ9+TjomZCBkj1cZrZ
38adbewcPRVb/H53RM6BNJiNa4ah/eKqbqZgAmIgwdlyITMPU4zmEcOwMxY5A6K5pIzI7GpmpOBu
zNF/zLtll/oYri2CQxvBcEXPjHc2u0829XFLEs0cr+01KhYG9TtPLPl9YlK+C46ybWd11W0Z2zaU
0EawZ6eGwIU26jmQqxRyBHIh82gNC2lUxrjzUYrGKa43OYOckv1j2pZXY/AOAxppIZDIyuYeH82N
mH83IA52WbTYVXPwSpMobIH8yEETNRC0kGGBzljTMGVSoMvNTp3qwbyqWR1NaDmb3nPzb9LIrS2P
ozoYIiaXz2yrIWxGPeomtk2y9n72XqpTGgg+k0hOedPuAFkfh8rGyYDxh+mNcTab4RcSvxckCfvR
xGnieGgDhiB/sax85qIfnhqAnbXt3QSDTkK3RYU33ZpAArO+fqEtpM+am9BX+muX42O2LPOiufFr
7hPc0PjYZ2y6MG7iH6bMItninerV9J26qXZjNFAs2mrpd33lXPhbncuFvi0ZPXYGg/8MH+TdQMCH
L3eba+PbaE8vrltbYRaPjDa0fle6bDBVbnyWpQ6MfOF9hGdIiHrunyxzvmmD4t1iEJdOOS9xDoPC
KIhLsSWfdJbVV5d4J1uuC9TVwdjq1rBVhR7ajEUpurZTGe9r6mQiWhOKfLj2dtLfeZKvSAkt6oP2
xQ18osfsrr8wgYdzCpRrLIsdYYYIBO3HNI+pHVJU2M07Bc5nbg86698UBSDjthGv9KHPmo9YpN+T
JBmiICoim/THRB8fG8t70m1eMEYA3XbSiAZwZXUk6wzLPFQqSmNaY/9exXpIsHtoKPlCc/I0e2Lc
B8olYDCL9KmHxEQkk4wfeIhwoZfaj34mTC9v9MiGWb11GueuzUmBy5J8C0FtPJqS1EFZz0BKbP0b
FsOllMG1TM1HRfMmNXtXNOWdWOhWuk6Sy+36emit4DU3QMiB4+84B5O6SXXzK11r26aZvb1t1lHZ
9mFbVPeuBnqg0M8xe8CNaO04Wjp8DXXBXjzL+0PWmvmdI5z8opRstgMqFph07BfJ7ysrG6Gyk70L
gQrMMvxfSOuYJw2bwSKyLtNfgrjlwC37bZ3Xr6WBPqYt7ZVWQxlk5fV3aaFTcyZjiMa2+JhaWjJY
SYdB+A/Z+schxWAEX+uXZKQHy60Zp1a3rIkJnHaWCo0r2yywnOOGSdu1GPy3lqPeZmOM1enAXpKJ
zTqXGbFCIjESh1zHmxlPhJrna3e8GLbYkcR2NH08Ce3QHIibaDaikwd2dQwiC2Cbw+AxTpAQn9FT
UtzG7c7EYpgacLTbJaHdUweLcGIUklYR5sq8JSf5LlEs3WYHg1Oam8k9SQdExPb7ppUY4w52Wt1U
4uIsBJQETG9GpjjxOs6Zk4JB10ZWBNc/EbwWyXX4kxenlvi7jQDA4q3zIYFHgXeFQi9n/rFROjE6
c9rR32nDg47XCydXv7ddo9hCInjUGEQJfY4MBlMuA6qmzt5jvhgM77xKjLAmRlm5VNd8nW3NDLn0
fvqpbGTkaKavq30oXudhaPb2ElOZYvQPR/OlHqEOZK58Zf0qTzQNDj0R07XVbcegZfyYe5Lmirj7
xRRWj0yGcvE6nRvXOV26TuwyXbsEbblsB3NB61uQ8enFMiUslFmfCxuGOZN4tXrvdZo0OMb5T60x
70bh6ZdJYLRcJ+nD5IM7YpIYlLj7fTd5SsA1VDS49GG6wzPH9BFxN1q8dSI5r7PJwJvv+lxdGi5E
e7VxMcREmHMY1qkmxMdnd51z4g+pTqaSnKS/h6DrPLRYJ6POOiMN1mkpqR4nn/GpBEJDIwROTS9O
qRx+5Eaw/a+/18p0arcT5W+21sFGXbzEdB+4mhAbDhWrGGYTq4+KAhod+NOI33EYxm+UNa9/KhL/
VfX+V8jdX0uuv+z6Yl1vHOAEzG5FjsUC2YeQnO2BMUeQyQ+x6QLoxmGW8KMYZ6ah/+bP/yeeE7vG
wKJ+5Gomw9in6PxzyVcIf+mTkWY5JYDUK4zzzFaoaQQyC7WThYmRO7+tBJ4CnjTSVvry13/eLvzP
dF1Pdck//4+oupzf6Kz/pl9I+39aUf/+JX9rE4w/OJ9gJburBkv3V4Dn31bU+h+mgzSP7HjXsFZd
1p/bBJ9QMnbGUD+hR7sslv/eKdBz8D+6wGlNG4Tpf9IpQGn6S9NJrJuDmoxuBcmZafLb/cNj4+Ze
1lK1otmo/UvZJcl2sXUmeDX1GEabrcyT15rZCQCX+rNt4ndXIxAz9mPGyPj2ke0/uxWKfqVrEhef
8Df9bJu02fUXCUWPA3mUc7vaiGzr1CzjdcAHt7c042se+6O7LF9KccMb2lMFBjmaHbWeISQf+laa
HAfP/zG2oGWMIbsYRXBiPYwZ0miR1lhBvHLauLDyBOkTFkRWRy9Ds9z7qqZjkdiFpcy2yFpWu+pE
y+/luIyhYSpcctsGt3zeAYJ0MJIzoe8ZpWDjRbSLj8mmEM+KDvNX9uHY6rnJCSEurPKpaNT3mFc4
PplsQuD+7cG3EhKELMYhudiiLgqYbyRTaBfpZ9A7tx23+CGbhwuUHUFYsYlXWAebmsIGlOsHYUcQ
4j1m0lYVfmTEzOOFx13rNtyZCMAKQnLLLnQyPHIzXq+bpKu2TRdEM8yQKDEVdDC7YMiuxo9Eg/fh
y+F18rkvUpk5+wqIdN4vGkAXle36RT0YC9abcebHt/DT3xmiFNu0k5D/Gqx+aiBmI9CcPkzL5hen
Zr9jr9wfKp0Zqo5Feze5ZPRMAfO4VlP3oyBTbNHHeW/HOL2k3Z2MSV75IZU7Oc8fCfq0ZizeJgMD
MuCU97JJL3AKDn1RXqt08gkfUGwO8eMBO9EPrCMjxL+S3zN9FbbVhPYMdC5LypdW8f/xJHvG3jao
A9lRsbVeZQzFs1whR/zBAm9eAFRVN09LMAOqYs7Dsbjr3ZSRp12+TEuBH01kP5YKaFhlwN9MYrgp
re18ygxxWMUKOsRGMQHoM2tq6/Yw6fpuGEoSoB35qLL4E9kbdUdV34tqftbMNdCa7zKMmwTFPfaV
LtHDjC4W+TxkGi/U2eJt0oJNXDxj9e1s86mb43OXLC8CJnLtawNN9kK0MPOEnZ3qBZmgVYZiX3w7
Ey3hMnW/kp4SYUoIxM28bovoIhrhc2uNwCnKABTlaH6ddGdcERXPrqR9LMc2SjItrLs2jCFI2EsP
OcbGUlYzUIPq25qUMARH5+Q1o9nC3xUf2AQuVLtZ/qj3NaZGlBTMvXg31igVbQ1VMVGAh4OB3c+y
Bvs+4V16Fmtnzx74vmp7hPxGGgWktAxMUbfJkPeMGAbMtLZxK9dQFzXiujGa7tCuQQdD4zxKUz7G
i7z4gbyoJn8wqiXSsxH2d3JuG/GG0uFb9uWzG8z88n6IyqzeZ4s6Da0Pv6vy9+6YRQhPIcSnkT+o
3TBiLk28TbqmLqR+eXEHfjrow54D6GWGyL8KEnB5Gd9nohqqjLW8jZWBeWJacAzygk3YVP2CCrLe
zKW68jaHRWtHuQgO1bJErbGQDTJAaWjOlVc/e4rUMEL2DLM8l6M84jl56WN1Y5V9hFdqV2gmqUf4
c2nndZN8wv69YWNsaJK1B1EyXf/tBuQ5V1dzmZ4mnAMLmTWlm+87190vKt7pLamsCOv9UuwzRXrM
Yt16Xrv3OPFsItexIDEflDFVNLnIpFowlN44FZTl2lHPKVyALSzSW5g2h9F/TTpjH1u0w4Z87lI6
Sp/GbJp2VgvXtR/pgO0bbWgZhhZ4I3CDQruy7+iT9W/H7mmKE5cMWalfY9evfkyObHdWEpCd6A37
tvNCxLY8cY4ZKgjT2UTm63jL6oDqHjpfh+cxeDFxMdjevWaUjKOqvtsxFEf34z+U8zXBhNTCHNDv
DXlx3e+F88PKEelYm3Z69SXYccxJmrhxZ7SzeLawH58XTirCejZD/KNuT3b3BeZy66DYGHeEn/3v
f3sek+nLOB3wuvKlDclRTw+Jd1ySY+ftKfBVcvb6yxCH+M2ggRjWTqOoa/KL6F8CGWnLrUxvYTFK
tW/H0Ano3vnCfhrWjxhZCRmpdSa2YjwtE70W8pkYnXQq91jD4vGUxlo4G7ilVSjYTfuoMX3jPhgv
hlG/YtXQm4vrXevaarZG8KPVopnwgqGgl203lnd0NC1s62ZXme9dcifdW12PguCGLLdiZJNygB1Q
Nj8m/9BpBy87dOnB76MiO2doRMujn9+6GVSPk4UBBrQXfN7iGDistM8jV4wdMg7K9FMld4CvQqNZ
dAr+cowIJ0bDIcg9EUaX7YtpZh/QCP0RtRIby27PhE+hWUNC6rvki5lsGhvEsru1mMf6sbhXt261
Zzux3pypLraaTeh2KfnS7ereFMu3R6yckRD4VxHSnSGSqItPHKqEKDRN2MIdajRXbdSsHdLSvGMY
uU3L5IBcbJ+a7aUm9tsv1RvHyg7x1iFbM8FNwsEnRFKo0B/pocatseaHx6kAbUmiuNYg4CJUKghx
4nD8rsHjtsiPszAN9LTkkk9s1jm10Q/Pa2p5NTRnSYx5ueaZB2uyua9iJh2MARWh5zXh57Ot3ROF
EHABeNeKiKHSKelPy9ccSalDiGfFXig3Vdj1rC8rOX36uHo6wtY7Qtdh9GHPKq+Npg2HhOnrvl5T
EH3tLU3jt3bWvmrBtdR2wTVdQ921hHj3gPELedXqxODNR7xASVStafCe/BZrPDywuwZ/Ob1Qp1oZ
1ljxEWsTKB/8jpZfQ+ZtPbGRESNDHxb7WwMReQrWUHq2lOKrN2ITSw6QgB5C38ExWc6DpruSLInG
3fxkw35Ki/xxasdHSBe/9IAeY5r9HmlGUKCDS+KTGAVvYVq7sDNtWMMJZVzTIvUba7RWyujJtNfY
d9KuqCoxtqrlm0jWkY3NaCgzCCO3h+4jkE7Uu4xpOwGKUUDNTDrcB41OChDTk9Dnh7IHhPXp9giA
jXHw0E2utmTJ76Jctr5lX2ag59BZgB2gKhXuzybnjBQDigxuFfQXJP6Au3C/Pcv9zGf9EysuiUr+
/2Hw/n+2XvmzB8bwTZv+4v/eK938XNL6X/yKv7VK9h/cerikkcqiS7RtGqK/tUrGH7bto681ydnR
19Dhv7dK5h+YqsilAx/916WK/geWF7J79N8tzn/oe/nn9ZxLDoPBJ/Rw5Pjoh/+xU0JEadis34xN
z4w86jPRPHqeeM26/H2kyjmlqfdOBcxbiTlXWo680QrnB2r0W1IJkhBBqvo3geaG80/JQIZr2DRv
2HrwjuKx/osXx7MHaq92MZHwy1BHYER0zgrhaNDdxfU2d9RLqmb2I8x+1KLgL3TLh6TYyDHitXI0
tx2hoGE5v+d97J2rAj5OMjDaRhjW8ypxK+dxgDqJFm7doQMNNVIMpY22PPTm8KCcsYmG3Lkuw7hP
PUEAqzYy84+Dgx3Db03wZaYjZwdTvXc0d0XkLMDHBNiCxirejE/QBIAYguam152dOy0/EaScc1ht
Hgm0Gx6UQzvXb5XFHH7Kd2ApmeZ/Sx3tIGk4CAayFjEOhc126lPSF0r54XrJYx2kJ7PWqFxibqyU
MXzNk4UoTBxMZdyOqJ2mNp9DDYyEWA42OUFmPF1bkDVy9RnXysi2evfYtE9YjAi042sZLee5Mdfa
eX5gi6OiAfQG26RLZtfveQrUqDROmhk8+iidKV2RXLUdwlCSymLNeyx9VMBq7KGW9fO0bX33aMX+
T0+v+wPHMbkeDZg0dl4Cr40aMwzCGji8RN+bZnd1xuC0uAuf/FiiG9mmUM6aUT6ib4Qfp2W7IK3e
8tl9sEaYRYil5kJ+qK54Uk2358zlAM+yo+cwF2a4bxVV+64FHUE9gfoYzY4bQ6IpZBXg6vBDyhmP
dDeQhoe/nDWOCRGThYqczUNSeZ/kHn/yBRiQ5gi9qBGTdd62dzxswz2sgYSy22pRBorqhWgzlIPm
z6I2MKqArdtpznhPX/FJn/Ju09bOOM0IMDIfoHHIDZmISAoSuNmF9qI098YU4pxnBFn3wZfbty2t
4fhjntmFxemhdgwROnoT76uWRzXt/LugwXqNeTdMB6hlehd8lRbccZFjBx75qJ3+yEu+ADNAjEXM
TeTH9oNf0BuSskUtSiz1hlzCD6SLz7O08MNnGKbWXnYoskNeJbhr/A6VRuHvM5CtO48tjO68x3lC
qcDbtXFtQ1v5B4KIOHoxpefL3pmzU2DNoWmqbG8IAhF5ye79GR2u7adP+LSZTs9ns6teOvMNf6gb
xlIR25f7EOIjSw3oKwf/rkgkP+6CNZxioL3Vk/TQ5LqLlYbFkOQTrIwXzeifBFTNNVr4ZjSJ5clX
9rleiB05jt8x81pgoSl644Ab79gp/wXVcMoaMMeQ7PllWAjEKEMBRNwQzUl6LW1943YbywmyQ1Ng
qmuTHUIvFZmyDXatwxikJxnh4IvuOWYPBYgS1PQwzceYJwJfQbLTBfD4qQHBRQJJIImTSquFlarW
rMY+L6pdjRQ/JFbokYPVd3CTV3iR/ba+j8uXshivaZ5+AbmEH9vEw/04zcsxa8Wxibu9Qh3TMR3G
guUHfELhUD28syq2Sc++17yEqT79NitWVMKZ674Wg3cnptrgRWIzS2dlN3l2tBvnfsaZfPGa6WzN
QMcN1h8La7ApLi+WF+/SKr0xARmkZXr0nR5Na6kYSXjtU9Wf01Ekd7mP5wpb1q2L8GzXVlqFpEl+
FOweRxG/wklFYB9nJmjQXwW6k73HRrYx2te60iOUq7wDnXuN+259flYyb7KeH/YS9saNUfuIPdYn
zZKUSrGVhX5bjTtUSfkOji9SatvfmG3cAugw7wH6BhuvzOJtEwRAFWyGG8B48X6nxmtsBKc6iDvQ
P/FEYj07ZN2cr6kdjNFYUAhRrRJKHgwQeDMq+nnqyD9DBJ8L987u3Jd+dce3ZfNhb482UCk7bfqo
1UocFXvGntPeh+EgO+DDaMtOukO2Qmew2Vrim4TtmOrEhcVANwHL8gdzpxfuA33NC07+55RkDbTN
IOpLbQqRDX1JGz5Rp9zXKlOhaXFScKojtJsWJkNBFQkLw70a1A9zHXO4/kS45eitC+T0lKSkhBvK
6w9IDi4Y3Yr+DqSO2rZq3crk/rO1MA4BoY7ry+CnM4hhz4/otvOAb1i4ulxNFthwAOP3RJxtZwu5
kGWWephnw13a4cbXAwpOcDJ4vI8FPAU2+j2v5HD1mUhsHb+zLlbc3Xd691KNzrFeV8kCE6Ib407t
866PsDXQ82i/egPtmZ/hrxktifSM67HQQXk1Yr4zgxHhnUbIFkk7xxbYzsQaqw1kjM7OV/ukyG9G
q1zIJiDXrQA9N2junVWV16z1n2cTl2Q7c6YJpe8oALrdyDxxO5KLYH/XuIvPtVM8eVhJcHbwGz3L
OFsVU4w11UCytR20mASIZtfSYZ/YzCLAlLbnojU2Xv6LPejjtKTVXSNCHwrvvuOlRbFUwp3Rvnq3
IqVhIYfVnTM3bF1vVwpvjQtL8mhyJ38rm/nWT7SHXlPWMRfEFOWxRVQfogSrc9FEWNXngAcEOQiS
XsnWvU/BnRTsurLi0JLTGZmcVsawxZdnkLUJKWLuivhAPgMgBRS1W5I0SN2eRuTWnf7LzXk3e2We
0nPrsjSqKSBiV/9FVOdtao1z5Pq00tNGn9pXTXqPsaGdUqB7G3Do51l5T5C4rcifTP5DL0IYzHGk
oGavZqQzcxVci/rW8NIBKWF/jfXDOAAlNFnR5e57rOVYKTu68sJv3wYUDFu/Mcu9nba/LI0BMytD
bc/5y/C1ID2i5qnoczgfLeG/287wYvyp/WGJBfgm3g1vUc+Jb3wZyiWrTgTZrnyQlQnIKt/K3jaj
NKvPqWUxW560q2qrKGY/HLJbR3+XWXBD8sNMqJ8/U1D1FoThrscIZtQrBhGJy5JP83Ywnk0PuX2X
3Pj9dOnQ7gW1loSEtkwM2hncKDaZGiP2wdRf1hN921gVcwWGPf7A/ZDm8qpUc0vGqbqMtbB3ZXYn
INVEpkKUXkoEIIx8WpQb81IpIHbZu9I9imfRoBOBfFPGyJVEjMQZ/eupcZ0pygLKTmtyPpVtYVPJ
oPcbATlI1cj8qe/GOCq6Id4tAZiHeMq3ms63rsWmEWpgrlOj1G9M5ddRmizldiKqd+UbhqJws0Pr
gp2c2pdOGgdbGHtkm9uSuAlugKI+F0VhXPycyPNEdu1tN+PgWRjaSg47AmvkCYTJEA4FteqId4AV
aFQNyFZrrhUW0EzoAp884fjdNNqLm/H9yQo1KRfBL3Oszi6amBbN+xmjUMoI1ypXaBY9LJlMYW7X
tz2ABybqIlpm0ubb+DYbp+tsxv5Z73AvxIZ5JulvL8zkWwPUhyWaCUe/Vh+gCTU8GYuJDDZ/dGY/
IAQlPyzF5N6gUDQphvAyIB4F56MNFyERh7epjcRjwUyfDGiiLMBr9pBEhJOIjWG4T8qYt32QPiek
7waaOYQurnGk+lrI5x/XvzmeFDtJkGzg7nJ9XD+t24VSH+TFI4aFZQKERCUDGOV+uy/c8V33kX/b
M4p80XVfJdJpBkBcD0X2IDV+MgriQTTGoMsSIgc3cgzulJZ8SdNXONXiV7dxUAjJ/sEnYhpHG5A/
cIAgYCGiwhICmATW9di4/XXK3T0shkM1qdDSaSxGl1egrDziMjErNfnB6as3exJvrfKLY4Hw5lT1
LURgtJj80Pt9WQoQ4xBpGUakR89WdwFPfqFebPbllamjg3Cw65ci1TZ9I3gK7AYxiMVxrESjbz97
5WBAG0j2LvyvdH2q6ml8K322FWQvD6HQzG+JgmoxrL2bio9Fxx3AmKTNBmdr6XZkSMwv8NjU2sFt
Co12ycN8oBkdV6bjH4LZuBsJ0w5nB5GV5InE/VR2PyX5aEjlq2drzRztVxh9oH/W6RgaPnC3jnKu
qAnP8LzHhbDQrcb5i2P/i9n6IV+aUCXuTRkYt/OKLqzJPqA7Oph4M7ZcokcZv0544xd8ArmsuGG8
x5Z6UuiI/fOBiCDX/7qx1iliMNZ8PRs01ltyl2bojjizrbI5WksQnAcUymiasp8xUDLIqx0psdMC
WW0e6We0yMiZZENW/2ZHSPSSNMNV8tHOzX6awAYU9WOdwp7SOIBgSaDCfbUrB8lYJx/tWBAIXX4T
t0oplf2aGzRenf7WxcMv6TA6n56a1jgmQ0bVimzoJAvWU3UuDm16H7vTc44G/qD7o75bCDFp3WtF
kaWKUdzOMwarZXJ/Ykx6ZBJtm8OzMZh4SXveGC7xSfYf9pIj5KOmaXyy3c3pw/NGgtQ43E6AoLmY
xmKDaP4FpZe7bz3jVpfVpwdHcNfhDiZkVm9mHTLcVIR+l+3ywn7ou15FK6ytdcYbq4GS5nSkIRXm
K/qhW3qLr5awhiZRl8FF4+Ij+NsKgUGoRPqv92Qe+C5hRuyP0BZpasQo8FCP5nAIdEohVkqsW/0a
4O8S3yc0TSQqwFL1g5NjvDWZBAqqDdeM4WVixWZkaCxUmzkYCCt3gcf5uUMrZJB95vkXi/Qulqak
mTcIA3nFWNpMc0gjIlikdkmYmvUbkgUGgog7p9LU7uqmugUhTU/kV6GMQeonnn5aGPPrTX3ndKCL
M+9hFivflgfVRk05cW1wKZ07LlJeCZKKlHZX9JQb7SzDiTUUTsBpwuSHorRCTZcX8rI4JaNiEqEC
YoHNOySTyA9bavE1+6K1oRk4tCXAqnbF8Krs+pMZkNy5ffXN8ZnvxFqYxUm74/QSJ9uzH+pSnP2m
ofVMPXKLgm4Tk0u2kdSFJ4azICoS67vseBRk1R+HfnlZdNhlpb7c+uXssY9uQvwo7HTG5gbp0ngi
ZnKXLcg2uxI6p9Q3pbwu0ouqWmEXjVv9Nit/DtIEKGpNsHK9bWFlw83YEPTlTWtN5JRvaUHS2tyN
23o1WRTIO09LNoUURQ+y128bgGpJHJAGArh1OyJ+GkYMcHgyEmW+Lq4kIR2+ezBWX73NOjVW+LvU
8o0oQu4ocpPEqSKr5ZIhDewb+1m1yevpZ+q2H0LX0T4O9YNbldNFLnay8VIHx17yjaO7l/5hLqfk
CkqOs85zn0A2HEboT5gJanfnWr/SLiVCAf3tdgg8YjG01N8Sa28AXSNAQmUkrFd7ufBNBfVu0oAv
MizqDzNTGbPTsi2vLtMx8xV17glTGO27JB8rnYG95yQMbq3lsQumS02SJta7MbI99bOvA6JA0ibS
0R4ZepSXNmg4VmTMCTa9071YzXhVBvqBTg1v0n4R+o/cSw6Tm36NGnnC7jlD0xRSPJO/i9VpwGoS
po1A2Mkl2SgKUbPktvW0r7j6oYq+3qne+XDSgHesnJww9b2fOhzCTTXFFvsEF39xXW2HOnW2feGb
IZ6qJiq9vMdcRN48ZGfBHwflQy6BfZxjbjhzRX3jHOiRlcEDk0kc6lTRyHPFURuwSDByIU9K2oz8
pHtpZItCEATYcSCpj3mjdWJm24UiDwx2adbPOc6zc+qexrFH90Yq06S10YKV/L7x1IvpzQwKVxcU
3qd8a9kJ2+8py07tKiuttCQiTqM9pULa4aDbdGnedNA0BMUjml/JyD7yfJWcmmyhNQSaVj0PLNWh
srC36q1kDyBVRfPZSwZxEgk1V4Baz5H+fe7nQMFbJw/tsv3KzP5F0/Jul8XsSbqKTUxq/pKszjc9
U2n0xI6zehPhng3C2U4N/UQ2Q9SPmdW4BWBzIc3dEDADVfztewKTfFAgaa2brPLMgndkeKrWuHNw
0IPggO5VXRztWD95DbxUo4W8qtCvb8dEhENeYjAPAK9bY3bwHjMnlmcebxi8ZXd2vVGuvihrm3Us
xuRBJWZzLWyOF1+0O5W7Z6dUQYhO/zQsOnyIyWn3lVOf+gLTiqgksxJ8jVbH46UvtnWUSXuslLPt
wEIcUy/uIyJwsPBUB55jUD3aAUqxfZs0wc00dJhzAwkCB+SbVOsB2bjVDZ3Rke7jOkHQuOPsRJCY
Znv2bZc0se1bSb/nVYh9AG9HyuG8QHuDycbA8AQ03HLrGUUKIteZU6ucaK7T1TI+TdAuRtZD3HqR
p/HNt5lPPu6wmDuP45BD0zsRhYw4QbY3deU/OwGV8shsmr8v0EandO9QfG61fObTTm3LKvdm8cv2
ucGxht/IB54dkOyAhFaAzrjDtLAfAiaBqVUlt0GfXwixvaUMIqLGR14KkKnb0ZhDLx2hJgxgXA9F
Me81Mo2Odum88vT64ZB22WHW/DBtbSxCrMHkkHsRePxD6mv5qU5tZNQDmFEdLnLaVsUqFSqYn9fW
Pm1wYrITwyolTrWfN+jEs4ODcH9QbUOen74cCs+gM6xfTIelg6mN7JUTlv1UjPxs23afLF5/O4hf
E+/WKYGBMIiRACTMS/FiiJNuk4hWBD8qw8XtqCj97XFCmqt0tD9wgX4/gL+/ZWCNv3rOi52rbkYm
Z7Tf4I9819TX9An4nFntHRrm4Pis+m08mw2SfB4pgsoyV+h7SNhp1L92ulG/AzZcySak3AriQzR1
KJobKEnDZpr85b71k/WgS99pmPiqNCo5QN7ODVUQ0aIPLgP2vdOTlFysryf/xRB2sq/maMMAzzgt
ivVy1YBxsn8Nc2usN9IYml2R99/95P3qceP6QiYY8+lpWp+TWaxAqKJ3D4am3bSqnfedgf2Nt+/c
Dd3DsPaaZUbaAGkLZ0AA9YGspKvNrROOmPZhQG2nWCcRg3jKlOkYvtUAmzfN5WaQrXllEMzdbROG
g4sd2NH4tYzLcoA/fOv7pCd1nkGBqMwZUprqdraSkVnYT6oAqom6BM9ZLt7nxoeBbDTQYRWTT+2N
PNJy+xvgTBzj22yxupxWXH9gZfOOyJWJENIXSYE5WgBQu9KyTtZQ32YQliUDmd+/FWcmRZ2t3/xX
U3syVbkF34k5DkPU0tpZsUyiP230/pUQdl05/YONzTVciDuOAznOtXVrzaH9k/doQdDOdIc92Vg6
MjQo4JZmVGFfra4+dv/YO1ZFXms8BZWxb5Pyo9VQjxvV/O9SZX+T6P7yUYh9JgLbYWtoYsn6x4+S
F3OMjIGzOHGYoKWBBkelc+8K22HcH2SQWf8Xe+exJDmSZdl/mT1SwMnWOHd3c3O6gTgLcA4ooPr1
fdCVlVWVPVUyJdIjMjMy24hwEmYG4Om7954bjTi3KgRt3wcVHw/PhHeg6dh8zb9+Wez/4s91Ddzu
jmeha+oGIa9//F0mNGhW0Bgtxznc02ocUgbPnGgMhE5r05i48HI8aKwDB78+RXG4hiiKl886BLRS
bEHTYKjpT30b3CrJxpGcw7q3wWG+CDJcwzNzJH0pPtRRxSGOBpEBDs5fbq6sbtdVnZ7nPw0nXuu0
5f/XF49GyC+gG9wM6qBMtooEdTdxaxT5ux5TwvOvX4I/FxCjVVoGhlVT500hm/Ynq6kFMtmp68RY
6COlhLXJrd0eIGUzNVHQxbO8BYX9l5/53y2y/6/5lv9v4mshVOtcg7zG/1yOv28/+n+U4//4oj/M
yyQcCSw6HgFHdHa+3R/mZZ7vOoXSOgMRgNO/CfL2bwbkLaKP+twqjLX4773LnuPbf/1mfmD8O95l
Ys5cMn9/eXNId/gREDLpTPDwB/zpkqrCqs3Bf5FWuPjKWbe+fIWIw8zc7SPCcdwVGW6SlcISI6Mf
8JN3kxs/0CPQQLQqPPaLSY0BCbePFC8pKwePDYk2Y4Xnx7D73GhyHcf1rs3oac/qR7v+bsxXUbof
JAufJlo/KnR25Q2L3JxzufXSI5JUVOJcR92OE9grRC1WRPAD6LFel3r5BFV+Pal71v4PzFQ7SaHE
QvmCQ+O4mRTZlnHojgaKMlRI0kDTj8ttkf0l2QZDHoI+3JpcKUO16cexhxzsfUe1AzgIdynPuMr8
aGv3ZpnbdGY3t9VLJ7yLnhSrgqPolJGsMp312KPLWcVdUVNN4g0INf1zMNqXmERRxOyzLB37KaaI
kxNNhefY137oV+S0R7x9zdK8goIj+qPN6VkvykNVfKtWgzwDqF3m7RrB/r4YxgephcSB9ItHkm6R
ApTG8rFG15qohpT5ps3VPQm47yDP17LQLxXCk4YiBzGDag0m+7Q5UadJ8qdeFSn21gytV8Yn0yV1
hm/Bts5BRqhIRmsEvUa7GDplgnl8LEG4mi4I906s9DxZ68anYQNlipkO27uE/UXWPDXurQ9+FVF/
8BtyqNK6jLrL8I4RHh3SG7IjNW2ICNBI8PuuI7xIbq0Rm2A7VhjsCOMXNgerIce1EHtLFYyHvLbw
ft3icYSVAfRA9E/FYF7r6n1MQuYUa4P4skmm6XnqrKVpFusgv+n1d5RgZK2H3dBc7PhLx2zqGt3a
Fxy3WvuxcLxb6MuX2JTsXQZYCu61SsBKhOm6FS4z4fdUtcvSqJamlj6Utrf32FimbKlTvzvG6kuV
z33wBmSjBvHme+ZegQII9G4+ABy7lpAYVvqiaY9D1AE8qPdt8TN2/nZs8j0otiM78NVgJ0y+FnsH
tdZ4YPkzVx0ypozExvHzM+7OrdTttQEx32KP0YDLimtkidzFGdDd6jygQpmuIh1Rg71naHsGiX4L
r3Jt4xcPT74wtwYI+ao0CRCmWMjydjUl9VMX9R8tn8VascHSvItSvdpH7stg4SJN/H3pJpu+V2dE
ORqsUvbzxbXu+fcu3G7HPIRleR5EuPNLUnCl+vIxbmoJxLVqWLKVW/YA/pPQuBBKONJAtW4b5zA7
rmv6sYqI6ohCHdC9lwFu8daGcYda3Jvvtq9/Q1NdROAS2lz8hFjgYS6Y27hNlhVfB1KH8Gd2rK1+
WzF4O90sTgh2zmKvkoKX13iGscnCIT9Y4fA6YPV0zX7vhFxt6UFneVWkxpr46LXsWPloznBoS8n1
UKx0HMXNvBaX0UdtTJ+FlT6GTn8YYv9K5eCm8fOLqrvPTBrYfHJ5gZW2lKS9YULs7ay7ReKx6e1f
si+vWT/uvRxrqD6PGfO9kjUP2359K2LnHuHrKUpT7h8hbvau/pEjXQSjXyxk731qGpQ0o3R3jiu2
6BX7JNhgV3qzbEw0OaUZy6ICZQuWa5GDiZ/x8hXrIwq4j6kVXMdcoUWOR4VZkyhtz8DiyUksWozs
sFUp/MKio6rbgI0RVeKzD7qzaWv6rgmQNF3tkiXltlfVJ2TZ17waIPk800azzHKf4nB3JZUNORGE
Yh9YL32CUG79wsXbaMCCcutNb9WTgvhPNudq5P6D27d3gLppgZlw01LDUWTTtxrPcFgOXpO+pOLR
xnDQNMy0ekc/2xR+Kfy2UQljND5mE3BcXa4LWLV606+cuNrEDhFVl2wkurJbZ7DKcKfY6l5qIxYr
76vUxbYY4pegTU4BpBRqWO8zFnvIfwTvHCiKVeX+ZUL/756J/g+fdv7eRmgbvs0E8s8nnXOVJ93P
/+RLfp9znN+w0dkErXTXNX2+3R9zjvUbGAcnwEYInoMNwN/mHPM3JiMj4GARuAz2f5tyjN+I4f3u
YIT9/m+hHDz3v+QKgZSSGvP4lLizwfJP54asTmRk5BrZDW/SFoqcQ+BAwO65g1gt9g0phk92d08D
u5SdDFS+GnddBEqzDTliKOuZai4HDZukUxxGK7bUzyF+kZXeRsUqNPeBy7ZRxZyky44qajyzGmmV
+N1x1K/cxeHiTwkHbVrgkEVTnCrug2e0JzqnS5QO8iEEpiY3ShFzrGFLn/wyDOL3vui0fQMUjV//
aDsjBKak2vFPnhJDPxFsO0waakNKc++yH73joPOEzhuX4GfZxMtAIhdkybGcm1aK2tw7CcnXTnYz
fMl8UiKzcF8lvxwwkJ6udfuiSrn7N9jCrLbZ04qj8Cmy5XeGaTtOyV1I4gVjUTnemVp76Es2faKP
7buoufnN9IGHuj2mU8n5O2H71XIWE7fBiS5u01+BZjKK6faFFRUS0CZKx8cIPPJCKzEN54nxppMb
MfTo2Jswyem5hSd4nJR86NJx2ec+9bEd1qj6avbUqgXpJ0tOSjvI1BnDI9/4TWPZ0UjGRM0ot8AO
MN9IMuK6uJCrsHlST+Jh4FE2NN29ETSnqWw/xDhc+AAUl8oKN5XmXvWguq9juSlZH5MKQ4Kxsq1n
9cci1c/2pUyJpYbVgW0btNJmDpY7LJoYk/R9Gk2rEjhWRPV4VKQlnZ0E2Dw9wr7mNr967yvV7lgm
n1rH+IwK48dqYD5RB1Szdum6dlixJSz1tUynhzKCcxQ3w6X1zZ3tcxhFW3/Cy/6mW8YV3UwMwQ0+
Cd4yVy7tg3T1V/pRVyPVOQu4pdu2VTgYUsgVmu+fqcVb6pAr9olVkYto947vioXUwSBOcbOgdGpd
aCUlGJI8E1UbA/IuXo/dMPkbED9yGQjDx0XmrZEUmzu3dH56qFz0RyEPdBjEtUf3PtQ1bZFoOGhg
AdB1iriSYf/X48lYuInzo+dQv/w6fi/FeEd47mDqvP1xCTrDjremywomGNW2px02Hryfhs7GO0Wd
M9qEvpJRMR5afCqRpPzFn4pzbvFaJ+JDN5piMWYVqy1cGMpn8+wN00rJNgDrjsWVMoDnXPe6vZ+K
iwAMte217jiIG6m4DA2TbXoSkZcZ2PbqDgo3wDYbFaFNbsQsN+C92dg2uCvRzkS+sULoAv4sYiQT
oITUeBz0V4gKb5qcTh6t4T7RiQXN0LiIC4mDCrLXxMrbHIFHQDS1qkMq2TYFzNrO9J6SuXBN2pHC
fhVF1g2FLs8JHZbyoE3e1da8faaPGD/SDa6UVTVNL6Yl7svAuqkyq7YzNN62EC57kxLu/h4uMOCZ
5B4+Y3OppwC5yyG/byVlM0cOr5TFYq7WURGzQVrrMeIUMKAxbZX5xD+uFIvyKDYY1CXUcnN+iYx8
zxnRXJchuopZM8LghAuWIs0uXgenZKowCFCleumUhcbzlWjFcyZM/9Q043fNy4oOhxKkKtqzDKPE
IaM2uc41ZWlORrAseKqJNflRZT/zUPnJvPKWiJb9u8vRc8xxOZaV+oSnSLm2wAkXUt5W2Bz5/KIi
gZaUiwlj9mCkZ0+z2CgXmIctskIdar1ir6lR9ZOlUC6nXlIemNzCPpRrCq5fs/Tq9DBMa81U2CoM
48Dggi8jTOrngj0lqRGOYGXnl5sJvBrr2+DclPb7oMffbRY9CNu/a88YrZsVoF26EwasH73m/KjJ
XEre1k2XA7GMIhtUQAkVrrpFBQNNm8OQKY5jIG+JDD8M81faeP5Sq+38XA7+uk6mbVwyE0fl9DAY
TYTHTG08HEgIPyT8mpS9l8BkO1b6u5fB/Kh186zX5L9CF4em9AW29Wx68uHRxd7NsOqN9O2fpKbj
Jpnsq/saeo6BPRYnLjH3YeHw+aE2cmApnnrGakCSFBZKSz0KsB4995/auRaBe2vy9pzMj4ioGjUy
n+46xY5JG6H090Z9SOv+7Ob0C7qmC7wu+XFjB4pKNKklkDdsPEGyypOXuAgOUYBNE2MfC00DrLav
iTVE7A2vKUYkPFB7XbNPeRVOK5nrV8eJVuS+aOXFw542ER9NTkUECT8RXqAe9gaaa30/dZW9zPzh
2Po55Tai5aNiRN/ZbIALhmmvee6FfsAYo1V9jeaMm+D+Vxhywa2dU4p9nJJ0RbkEK7VEp2BGhRyx
Ml6XnMeqGRdvnkMMFAkxrvEA977TbnJwdGVE53iPElwAOF3nOZvsBPLP1ETzIz1c4Fm+4mhilwhT
iteuo2j0JLvKh4451NRvaFtSoB6uQCZ3U6PHzab2eRmZLVfIZHc7zUFlsXP7qYjCbQbH+NZE8ssU
cX2IHMQ0H2QP35c2jmwk7QYRcD2a6cYtXWftgH9bTVLsHFl4q14Y2Bu0hI2IkV254gQEqfYg6nzT
mdWtl15+V0zdJ1Hfz0rACwL1K7ZdQ8dM3bQbkLRPPd5uazZ5l7Pd25uN39jqru5sBadOcK1mc3hZ
PbbYV1gvpESxRbQgDPoNBBNXAM5yf7aYx3jNi9l0bs/2cwAb4UpD4Z2N6VXavyYEEzYMVN8p3nUD
D/tYOQBhtGc1m9tTXO50Qg4LsClXPL+AQ+tm5Vf9u25RL+2KB+wG+TqbTfOR+THNJvoeN32jFzBJ
x1Uu6aSFr5Ws/dFd4mYiKsgEodfGNnD7L9jAX2Fo7XwihOVs3ndx8Tc9dv4hqaqTLPnQx/ieU5+2
jlAxB1YDZgvwfs2K9azZNbO1344gQNHakejl+xhFS6jMpMvs9xxb9yICDAPAHDddp2ETTJgUCk/d
EpqfK0PrD/Qo83qwLyiXbdM8OnCeuEYVZcEq2PqtvcUouLbxuqwbI2E71DlrU2HGcK1nMzXYSFjP
Q2g2izQ01ng6iPpLIEPd7PxBcpX5fR7ORM+4/lWaicJVpO9STHuAZACYzuFZswwWdWtgf7Jpn0rZ
kTD/uWvTadnT2OtB1kj+I6f7QH/2atYQIDihHhQ/EYRoIkU/Bp90blL9w4x7jALIZmV/q1XiPemj
ATc1X5YCnVxAM6lIOMIjZmyNKaGf70auS2UZtTF9EB8CYL/LekRy1kFxarFBMoXStL4+FBpdl0Xd
LJOa/VboxtmWSk2mL+ccOd1s5sGEJ0jg32uxOrXjrTS7ErBvcG9GobZm0cDkjjVr4cJ43g0BoC9j
Kulw9E42wegsHaylq2nupmY2aO3aWM+jML1du1Kg6/aWuq/AoG75wSd/Sq0VhSg5axf6bbQvl2+J
poK9xfz0XPBEkb2qU94r8d67nPpbDQuqVNN7WJoPwLDSPckjDENRfUHRfe3SybzQibWi7xSIHNay
Tc39V0r9pdG/Gmz/C8PM3lVth/97jrf/7638A59I4ryi/+fn4Gvy0yd/fwz+42t+PwjDIeTk6ge4
r+Y82d+qp4AaUocxawrwDH//m79CDc3fPFsnt2eatu+gtf3dxp9DMgTCgJJbR/f8f/MwjLDwp40/
8pFFzM4m7DYf1J0/ZfC4k6sqzDg8qD4+yXFEJ26f0nz8Eh67zQR91WMbHachHkiLXW8obwGZVfBj
d15sAscnyJBk3tKd9dqsBbqXOgV37lpnkirFzoy4mQnb+m4t4031+XxO6F/hH+FyrKOPDJDXwg1z
7oG4F+MoVjPEolpNI15z3wV6rPGIZfE1fbgqflU4x7FK6Z9Whks0aKabpVoUP798cBgJV7nvFhAV
bbED4vFs0TO7ivuyv9QieNUaSn+AK3OToytiDwnm6iRdt8NxRV48AUNr4tLYjA3cfuWFw3bQiy2j
95PC1YEAzY2VTFVIQfqq7toj6/8P2zIwqogc6lmecOih0xWXA3bUcBwAl6Slt/G7xGVJ6ZGVashm
604Hg9tx4mVhcT6PEzbdU2GBYcUp5wyUYJW6mqM/eyEZRrA7WztKD8DEBzTszM2pbYs9fNDMmFfb
9jCoDP5O4K5aTKPcsDCDxu+l+lKX/OIdVT2CLpVFgTwJ4i6qd1UJLCMsKVGyZXNv5MZbikn7OErz
HvND9GzqhVjhzHmTEmvzpBNwsRI/Whpu6e20RPsylAEYILLxz1oR/ksshPqW5XRJId6kPRpOFK5a
FwRX6XbDylF+dCmEd6MljEqExMNd7eLR801y34bxA82C56/mzV0jbOYCWMV6SH2WFmO7avlVo5Jq
LKd48OHYUoTK7tVLH3Pk/W6tHfWw2E/AHJiRUG7a9sjG8mA6Ij3mjlMs3C6stnY8orNExqXmBnpw
Q3k3WdZ76k7fvT3cq4LY9iggYMnctNYZvUewKKZ1kkYoUbB7fM4XsR3vy3reYoa9AFHg3FEXAj6r
t9eWohA9iLqXsoHYWEIx5RlZrgudhEEy4NrI82Sf69reAXZCEff4JERAbXO2Tdv8EFOMNeneBiP/
pximE9gtfHgkOrxRvteNde0L+avpR4ocPdhnyIkmlk017hy9uR8M5y4OceWI5FYkqGI4Luf2J8Sd
LJXUcBfeW+YnzI3NdG0J9CCgULc0cvzgrB0uuCOsJ1qy/DKitl5qimykVZ8btDP4IUUOOhuljpQX
vVRUeufAfvEo1ha9VFVlx8xHSbpEKvNfM5+2ajO0EO5ITaUjOQBv7omBxp48q5LkEPn3x2GKHvrZ
gmiyRQs982BGKWZ7FJdXGYHGHyijmQ3/3dxOY809NfXcWMNQeV/pYIdob8CaDQptNVJwY/I/3jng
0w6tNaiDEabPydyHk9nmxeC/vYoseBqBqV2lEx017in7PmUqEQEE8CYdAkZSPqTVEG5dZ0SooYcH
spS3NKuB0MmQ3qqBMhISRXNNQYQJVL5bc6PP8J/dPtAflwguNqAB3p2KzQJnbURL1yD7nyUdfNa8
2TAXkTFJwl+4VJ8ya5p2XkbBfJ++DsLVV2UKWsOm5ZmiVNPdNbnH76fsR+4bnAIcyScHm0nANBk3
GgcoLSHS2b+PloVrN66/EmhJgFYDzIkNZ/D5lhtqerzF70kUy00lGVVJHkIzxT6v6JXtDcpJ6yn3
1pY3Yccs5+THADYhj9jFjaSIpoHcgu6rC7giCpg9I6NwV29wnsSPfN4FQ0t7kuEIMDs17xORUDJE
qRiEV3sZ9mw4wgm0f9RrmB0d67UV8DET1hmU8dZqMXmSDWlbv4cNFuXBbx7ABM38tAq3TRkWy5yW
nYz7SWL2IfxAue3q9m3K433jpxGxpJgjhIhvnR3RYtp334mOq0skzadMSm9tpBLRdjSaVSHAZjXV
iEUF+22JXBCX8tlMrMe4qL97N/hu0oaYDrD/weQokAcoYWHRPrVuf1/bEeBHHPx5CUURJ5O9oM+W
aDrnQGXle5Q6/Kya/QEz/hb3RJ4mJvu0i68ahcONZ3N4Vy6RkLFcT3MttpThcijDo+dU9+UYfovR
A4eY9gifE/xxTl9LfywvGhWNRH2o6JCRwgio/AuFCibhKF+thqHlgpktYNlwl1rggCecLXPtPWJt
XNznpckRiiPoQmrwm3RFh0zuNF8kA56HUX2auf80WvpD6DbtmkcIZQRJzrqGrZEQc/0P4eiFnBuv
m4EYD6zGmd1zGlXhrvG2Hjtt+hWDkl2KDqi+p/iTrL3WCZ24We23d9Q3IMZRD7DC6fbsx6pdBlM4
vVqNvdcNtHxDrz/DGLJqGzS0KXjusvGHTVMY5zR2PsBGPOI2J29u4u0cHP0U88mtpqome+r+8iJ2
gTTfKjmy2it7HhLtUT0y9DbcMzi1NRFRUiuAgRiodRlQQamZxaoO3WiTeiz2y1hb092xEh6fo6IN
jlQ3rk0oJvTJf9PVZBMaTTvMsiwo4A5+Zy7Ix9qVD0XKulRjeFp4isEeRj+2sGY7qWpvaMPBNeFn
da11raGSFFVMRCt4aVoXdxseUk6WWrykcmpadMY0x6FoJDZbdGW8lgt8VpdY9yaWIeU5d6OtnZOP
79iJA8HuiG+aPHH8pt62TnJKmpHyzMQ4kxu0cQt0P7Yp+ZeJ8RD11UplzAIhJ8y97f1/eet/OM6/
VreWH/nHZ/uPTXl/+Zrfp3rvN1PHCwQK3MB5hgfnD3nL+Q2pynYDy4T9Z892ob8O9TqSGG+sZwQ+
ayvL5Gt+RxBaHt16tgvLcJalsNfZ/46NB43tT0M9fjBcQcQfELpsbLccH/7eMJgrUtmm26P9sgRR
o92SiSNvplFhvdRb7kYiBhZmkra8WBPRwpxxoatqboEwqLm1BfoHwypFjar8yRzCqIVnR2cyl5Rn
xNQy5bG4ZIXLHcm/CMemDgcaVQm8QXV9trG+KNEeXtiZrpTp4bcUU30tNOwu9Aqo2rxZuXVvZb6+
DTKXhR5mtUAQc2M9xYYjhA9ngxHKQ2I6I1YdM0wSIGBqOshBP6lEhScEA5/o80gkT9GMF9xNYWGd
akW+hn4n7sFmIx/DqB7QBAoLwE1NG24ktYU3lsWzE8oGvl8RA5ENosXosMkW/vjSN3VKmUP4BrmX
Z5Ulpx2QGiy4Q/VmQs21qyI9JXG991VinPC01vcqFgZLfNqq0t6QkKSCX4YRVmeOSWQffJI27qD2
VagZPBe04lDY6AZlAYxRWfXJiQr4z6kIV7Q1KU7zig1VOtJ8KYNiT/qTkA3uG1Y9/Xliu0AUo8Fl
aYfgdzIbpE6+t1qVb0wlExgp6XAcm+M0NNHOstSvxiwj8GLMLgBHDsZIGSs7HCSA1sTH7VSPPfXC
26AzMHEQ/dhKhsMo7SmK0r8rm3VnZIy/ADJwotManWDQ3Pzqu4dWKsEDn26RptW9Rc9HIaOyyB/q
4ZwOSAOwVMEfqGivd/oPPLVmq14hE2k7rYOSmw3RKTeLN/zn6lQjKt3c9MUai+K5GozyiicL/wFT
R9AHD1pnao9mETyoXsupQysjHl1U1up1o9351DmIEbDySHFE3g0KBpNwz5QGuWe/SHZx2Ea7gKyK
6YPb8vuCpkZcSFiBtIDIv25sGuE/DaZ4mcBJ1sqiYM4DoJDjRQr7x6iuj4BcBqS87m7s/fSQjcZm
9BzqWWAxUzGWsu6DtdSP5byd5o8TG5Sc2UAlk2+h+Mgt4ofkaKydrOZGVOvmzRUe2L34TMnxVEta
kgfNuZMDBMiIBvO4ZvSeLPp03PA9yWyxNmR67XQAL6yS2cbH9goZuKd4rVjGIB5Ep5Fw6HHKaV6/
idhwcUYV+8YYfhGFAthe6l85T9LtIHR2/928UmWcySzOo6oPsbUIgfvbT0+lb62LyjM2yciPxQVE
84vAteLmwwYdVd/wS8Cxgw+yDXTW7l1uT5upB84ezFEnt8MqXcToI3FzkaXMNlVBICIiXC580qee
dnT0OXQnWrzbpmVQPEhjHm6wHULC1UfjxZ3rvNEYQ7bAxGI3lPmLqRzeWkirqy7ON5W0TgNNQk+F
UX03E0KWPYQH2UPhwODuYW9iuTtoWnXIIIzjm9oVtYj2STeipyeDxLHLZiIa2A3PmGg/L3aFib5H
0dzDFLe8TRoOQ4qla9LXCx9yD4D9kDBBOpTQUYt4Hyrro2syTkFzMx93PmJyG6dPxvs+MPMTAgy8
kCp4yyqvO8/ZpsRsw8eyio6yv4uECK96RjmZiS9fl91TkSprZzgMBSWNnVTF3A8dorpbYXnBS7Wt
/ancsGnm5jq/x55b2nixmDfxj8kNZcrxOrUYqxX+S1rNJDwHC75iVWSXEq7FqlYZpFPaa7a+JJQU
ZMYK4aB5UnOYYeBnc0SQqyLkWk+mT2Whw7RmvGlZbewib5qWYeSu+hYPvbIr/mgqP+k2Y69aUF2U
NM5Oj7DrRxhDd149195o7l2olhGwXbbeUXCi4OoIhD7cjypwl7pmoMJYXbutRbgdpQg4C0YHeHGA
P6L2tcrj9wSm8mJsNeexQXbz+FCRsyIjavcgTtp6N9CtXWgQVkuEYTrRkD33og/3ftS9FRzH7Brn
4BTS6UzhmsxfveBh8rkgQu6N4i7QGV31hudXeya6tR0AOXXvjqL3pki3yq7PQzyeRNiuRy/dRo7Y
UDgGQK6dkHLkduqbBxIYz+VAZUdNeDsqjuhs6ywp7oCtn9u42qM93PrGujfAnbl5viqoWqZfEnug
pQ1gSirW6phGfXgCO3ANXNSoxaQ77VaeE5OQm05Am3U2j+HWvo4R17ipW8dYnxExXrKfAuOBQAPq
sWOF2762TuyrNk3cgIadlfapi/dF3+5Lm0MiwbBmk5HdrHro2ZXfsKbXm0uCMTDp0FV06RHOVt1D
YIPxc6waCED9HIV1/FAU7IEI/jYzamDDnuCY4lVbWUH4pGUWaQM8wlqJHbXpMOmR0VUZ/UlhfKZ0
CsdfWYotbSBdfuCCqteEIKGbm+aD43AoMjzca7VFMxO64dW2bXHMkhCRVENkAnWQpRB6ohIPfcoD
T0auu0kqYgWUK+FZTHaYNVjlD4hWPum+HSZlXLFvoufCHIQzrPmt3wNItnooUXL9N09IY8FVsYC2
CIqpMV+KjCtuSkAzBhCYacw1n7TulNUuBkO2LIu8K+9EKeqtqYwXKaLHYSiQwlVj8gKpc57I50Jm
5sIyoMDAWV9kdb2ORvpNvREMpAA6qargXoUjtocSZ2GH69clNlUNidhShOauoB0b28og7c0ubfay
dludvR1RwHVuYFfLI/Mak3VmPiKNRecdofXEeq0zOwJkH6iZTxJsBnskhtVg0hwbSk5NPjdTMUDC
YUVmaOkpB/RKCZl3n3UEnAWZeQfmrm3ATsn3Ht2FizpvngilzVddHEDxZYXUCG1F4tTfhAUheQdq
YYvWS4kLGv1en7k7o88+0abI1wpRw3neYXTxDRLwc0au2WeuoI+jfaWrQez1Fm1YgSd0RYnjqQfj
VBEcOul+x/9fX3eCeCNJRw5eufcd3vWW/hrUXr5FEcULxf1qsoKj6Zf33FGrZTsqYoC6CxXYr796
lR718c1sEG6yIfjO8CCRhmCr6if9LymyqxvbwxqtPHOjbyKS0HnG8VKpFzkzE8iJ51cJRab5cpsg
ObWWhi0hoscEksOb1NjZ5dgLPU+tjSL8HhMMAZn2MYkhP3PYxtjZN5I+A4zaqZ1oS0dQKhLNz1nu
9j0iHCOBMQw1oR30WDw5TXSJ5oc8eti328HumWJYYfRvPQ8TKUNAvCFGxjPiO1whFmJVbcW7dun7
k3OKCjJ8OGJYr1Lt57jteSx5arWaeXJk+DPqwzNRPTKLmmrw5uj3GKHEfhyybU8lyIQetZadOaz7
tDiwU4zPmmU9FopQHt4Ml/X+prB6d9+6k7XoXGz4nSDnSXvmvAJjOrIEDy83yUFGcMevOx81uOkK
rlKzuUw9bmpt4FGSu7OVaJ5IKRtjHMNJk7nNVTXBax4NYGb9B3vs8bGpST8mbKiubqggD5DTyabR
2upKix4sxSFF5c5xNMUtlVifMQztGo2tYDG41S5MOwLJruVuLJ2XHALQ3A6CO5oJ+8mi6HnZQ5Ip
jXrctyygehoLAH+AZlXZpszZ2tuDt7W62Snk+d3JycRjKItL1Dr1bqrDTdAUwZ0aIM7952tcwv1G
1heo/qrjaXcfc4hiX+QdiGTEK6qLaAPKeSf7zv1luiTlSyPEKV7N3dA3GfL0rHL17LNTs6K+WYPs
SteW2CdO4K4ynMCnasMzDnAO/kjmI/xfXiayU95hyc8h5sT91IDYLfS7hvBeWwfTqzTgsBQldRbS
snkvxYLzP/gt3EHY2HkEd/oooP/ykuGVesiZdLE+Y4+gY2VXMFDvhescleR38yv6mEIyelo5PIVR
CDar9z6s2ganUY/WDpdcRMGKz+NwuGhN7y87HUm0VxOCNpAIy6NvB+xbBsSNNZTXVfHKtGmrMt3G
3Tr2mKwtbXrSrDRD35C32R16ZtsBr825AVlgnJwPc1qrvhx4SbQBeSe9gVDhY5kIqvTDcDkHQfiI
BJeWtHjxaz8++qPD0ghaF8+DZNMCIlhoU3ZuHW0tm4Gdp5wnm55YZzTpd6Q58ziN7o2QihW3CMD1
VHjmGnnxE6w8adVuqeKq18LVuLe14S8RFNDJjfFNQtlaeAIzSYz3jd11CsoMDJLTZPUqVsB7IzIB
TX6hGbaHfIDHLQ9mWr+PsTuRe0C+YhX43SGjcHTnJebR8GPcWm31ZYTci4uqW6mEV2HikHr28/Ke
WdnYGJb45dgszJ14zzWxGgW9WlIP79mUPrJiWDtuBgDI21XiP9g7k93YkTRLv0oj182EkTROi9z4
PLtLcg1XG0IjR+M8P319jKwqZBXQDdS6exFAABHS1XWRNpz/nO948UM0cqnwAOPh2Vw2ivWRueSL
ltI9SuHeCIDYPPOacGnxWZR6tsOlOcqjpgb0trykkwR/RqBhy6/TKCLpwNXmr0UMxtWtcmR8qHv7
GI5FtLWG8Zuzy05PQrWmH1StTJsBzITzrG7VB83Q3K0M7tDgIX4sADVMvEY2+x6HA0ioa65X+jkM
x12sGWt4ieOPVSLft1Fx0ShtRTAzcIKFTI9CiHfQizKb54BGyWQVCbgXWYRPUR9gb00p5KOe464/
D16Upf//yfdP1kTNeB+Ln3/87eNbkdyJ6qaKvhqM2P/8b/vvf/xtnmKb86z6/zL5ztV/r+n455f8
5+AbGzcCGHkyALRCYif/T/Ys3xyJbK7Tc8y5QOM/JDLj73yNEJ6wGWVhBuc//btEJgHWCpdHVtdd
m3o++T+SyHRjztP9l6gb2UnkOWbrRN5wnRvzYPxfQrW1G1LnWrCLNKLCTAtkQ1jpWWpIIkV24/K8
tUV16WTsAmbDK5ib3gvGOpT40CDXL5kvkuQ4UhL5R3o2q2Ox60aQ1UnwYo4hp+3BOvM1h9T0v5qY
bdLubRc/aHilNnaN0ekZ7P7J6Npg3wUWLKsyIuAwjTDB7AHUcsBAmEtciies+9YlZzrYVM+8Doe6
014qaY24haJpWetpsaip9HQnu98EU21ciO2ykuu7SPcvNKXcZeIx0Wv7K7SOhzAszwG9VCe/kPgw
42LvBWy/vYCyZRJ+jWGekhmB7MxV79jo6qULmEuZufGdMhpdVHaLjzdIo4e0AePchYgB5tAaO+y1
Gp0E9bRJ2Iyp9NA5IWaPeOuudaczL83lCRr5wcF8WpTD0WjEQ9q5P9005w0T5w+WoGs3WOsSco2B
6OjYE57yCXhR3434Rxn0xx2y09DYJy1g1++H4g92zLeyHmDuDfk1qsp1M4o/ZhqGtxEcx6KBwrC0
pG0uxiJfWebc6R2zPoPYIDo16n98AaKeOjvl0MmQKQZniqtL6zMeSAtAn109W7Pst0SiR+ohYEfp
Tx4FBE5AoaLvroeYptrQb/9MnfM1Ea0Ezocq4gNU0AWoR5I6/rYeUtDYjLP1ECAKOZtoTScNeJEA
X0XeMNHPpv7VbVAbBq9in9Ftfjy4chvOvhcpHC5cGtiCJuV/nbTJONlD9qblzQdJonIRFdar1OJ3
MH3bDLGvTUZvPnz+6DFEWjOMDjZHhiXYO1q5gubRd5sTeK/nCneBPQomkaombcTJPYAeuCZSfC20
uSvXtPBYhRXgUB30y9h/eMVk7fvK4vgsHEpiuKB3uXsd8wjkUAWQoQmnAuMVGIMOwP1RG3RrafAJ
EHBXTBdpZwG9RbBAwijQPfNnKqx3JpyfksbmJdgswj48hZw6+w+jj39Q1E+M75gM4rndhs5wAfmi
7u4Edz3ukrvX02UDqS5fTBafiiUlZliEELjEDN8MlGWXCuq6YnuwYmxoMeVmXWicIpVAb0tos1S1
DkMkJefqIPhoTvWi0f2xbHHUXvuufcz0ipwlzINT2CvcuQWDH/iipZ5cew+UyWCWb6Wfb/wAmKUz
STp2oQobYfDoDQldZT7uR70jCo4B2Omykw08jSqUlxaiJMTl+g1P3WWsslswFO9eIocVVW3Omtn3
b8AQrR4dQGGMP9elYu6PBMiTjtOQOfHWmuZDX6Y/F/p4TOYDuzN9IsTtwYHvZKx1KEDmL/7Az2Bo
7oy5eeBEdhCNvyoEly59GJt1HhbfcuYm0Sm+TSvxErqUziHvfYK6/3Vy56GwEJQL+8VEtREa9s6u
UgeXGVpika+KTO3F6AKM0Vq7HFo+/953X4s4b9YVToCN8tOzUYRq5ZSNOLRDjYt+sMVG+6vYMach
mMMwgNFYUSCoWXjt8uoh43iHP1O/MOtDf6Fs62ZKY5v3HJvy1Lu5HnZkE5TW1hgIgCKJLmKu6uvQ
kkAfsEAPDo3lvlkZK8OXiDbhp5vS7jhFFvxRGlbJ4GTtn9wExlVL77ey3XGbcEwHQlju+YANNIFg
OfpJQyizeI+F9jHvcwvDIVFXK8bVIDPoXe29R3iMV4bl+wb7DmBRdx2H9WbMgdtAAmy3qdKsexFY
D35qPVeyzjZaA8XON7+Eq3mc2bWrkfjdRqRdswkZMq8w5biQOG3jLZhl0aoNo4VnVIKggXiiysmn
BJDOxzGcthS1FCjwchOMzmvXJ1zeG3VsesMhIYPyD8p251QDLtvZlCUsuk4hEuIQ71GKY2y4Nh4u
2qivoYn/wOzvAR4vxkc9DQ/xt20Oq3a2gZld86UnBROabttJpNx5xqjN08YY0uWqVESCw+kht1to
CQXAOHxtCAHW3WxdcD2MLxOqOLac1QUlgsw202I2CITFk2LsCS7mHM1zUGxvFx/D2MKaZ6T4klrK
XseNJWD0ti1aDiVv8dKGXkbFk/eaMW7VmYE3jF+deQ5rMJAdGcwC7SK3hZdi1DFDIAagHLEbca89
pvNcl1H0tz0wk4a0XawKL3FoFiohq9nNt8lMOBrlnDU9OgGZFIupMbS8tWYhSajJCG+RCJk5TeCc
s0MVpxbM3IyaFT1tllUE1KdrxkvNsBoP3LZkeI0aH+74ns8GSCOwvUy5Sdwc+fvNhEbjXDEHl1nA
bM1EkS54S5lAf1IFQ8CC6XlF+WVpNq8Q8eIzshZ4odB66YG0MfVg6J7O4/dmIBjlO82HExeb0jWC
ayei78h2OUTYtb2umOVrvmAi7UbH2iZUYqf5RpuH/plOfjT3LZKqE3Pq2RqgzSaB3Bgf4s4BIaxz
g8RGUIf1hxkotagQ3YaO23ah5EoHBj6nU17xjffLbCjkcqiypyHVngMZXIVtPaUghtcQ8Hg6Xf+5
q5oXT3fncdZFdOqSqqleTgzEYM4Y54gkue2qTzvoH1Pp/wClZBnL/Y/M6rQlKPxDNSfyJkcmSFmY
B50yGsB0UR8ZqwevqLDQziVbjf+UC+eednIPGIUtCQMGidhxp2x8Ohh9LkqW666cjgzVgOB4Dwje
Jx9dJ6FgEdiWsRStc1BTQkrOIaDvF9kTv0hYtNbcjBaOXIRdZ1sYjC8x4568aro7Fa7gQpwraZ9i
i7rLwoIk6RhkXaIEEmRptWcEvM+x9N6duN3TzHRJ635dMCjq4iBdpzVmFHqd8E8lMQ+sOGcc0CZE
7VQPXnC2kNFVAHCsF1eBEmtzO11ZKvngrItSQy6HkUpyB9wotoVVPNoweetQ2waJfLXH6dyBezVL
r7qXFh7p0Ri+zdw+mIEAuja8T5HvHYy5T9aOguJpglhKvJ9XoBk9+JwW6yGi55rpF++lwvFOXB0k
YulDsMs6InDmG2dUD3V9OGjeTH3S0LcxnoBVh4S+rGIy4Igd1Z52ZCwqrM6LJvGhmnk8U0Kd8tZ+
qoYkW+hWSzR/EuEq9NhVsyLJ5iksHiGX6q2AE+jat9zj6AVUxGFMq3mphwxNKXMSn6yG/Rjr069p
4K3m6WQ1rqdTU8bQ+npOuMZo5CjxdrsI/QbsLOSpwHT3NutvS1F3Vqc/UisfZNix7Ukb61J8wjn7
CdrUXkce9TFOdxriHCBa3Tx3ebQPA/xapUfPfDtQANXrAIfcbDt5/rSaXJdig15+yaT6g7Nqp4g1
aczmE1GR5HIOXoffMZ4v4e4ujHH/EI1fmVmULKVpGXwjO+Kj63+wnYi1l5BSiSkCLkYw7HHEPpUH
XOxp8hN1ZW+E8K+qHxdaUfFGJPZeGOqzYyaMKCrvnUZRGJW0X41kCBLADMUOb3TTPSeEIWmBkmwc
stYvXlruCtvdCfIv6Mk/jhezjvu44d0nAg8rGeEsHQpq7fDH7Ace8sQbcRT6dOAipZTFNWnzqw4j
oaqW9BKx6jcGArg6xb18y+nqNDlxGHF2Vpa3w121LPXhnPS/ERgBDka4CVF1tJ9skOsYWxqltOiF
2d5jKjYHzCZRPzsp/I2JSIVOHVaLeqRzncj33OvwdWkZQqEyGO+nIv0Uofnr5n8qmoIU5/6BcbVw
GF1lvkcTwPTklP7JmToIiz4PreQa9gGMG3IUonX6W2SodprHXEzfxgZNjlAYhroAbEyEmILoChwV
7y021XhZVMVSAn2wUEPrpMMdSwgHxnfV5pBrDULurJiNWhP3BGY5cDsI1x3VtGMWYeUlvkdSc6if
DW53TB1PRZA9gtw6C6rj5GRtrLABSaTtjVb7omb3pFkMWSKS8F0iPzzXv9c9NETCxujKFIlB9i89
k+BvuR98/jLUMC57GqpQ+JbSDgFKCe1PbQ9XfLPrlO3RyD0CFUwUMI3lzExyjN0+ZrVAL15cpwOe
alwST97sIn2xnZJFxl5joXzsZL3itnJMW0AUU7DJwZrgTNvWKrjWoby7EYQIvT0HhXaCqX1XFSyV
4iXj0wR1RnsxZWCEFzDiBfmHVddfyjVCGl4bvKrQ5i5WjXV5APJxNAm2/ID4pPIMPS1uwnNRVSH7
Z+LTAJf2T9ZQuu8VNDUsWCHVkIiPnH/wUuE/oKb4M3cmJroOShR18Q4e2aEMt3G4UzFDxU9aqxcZ
HZD58AxjcaGpfgm+ZiPHaSV8djZqCV2VXQnqBvaJccRiHPdjsxvFsZ1PWQi4/Yulnmb4CT4COaFM
HenWWFTWWjMvA7Uj46NvPFvOR6peHechpSQgV9vE2yXdPuSgF4ldo+0Mmiv6Qz191dmlMf44Pqmg
cAuWNSvIt7KyBDvf2zMWaSl+0+xd3+yjbqfX75Qp6PYG722I69v1r7BaA7GkrIyLWjkc4HjyUdyH
HmZYse2za5ry/XliIhRIxWaaXIvpnroMv2yWZAaWw5bI9Srv3dPM8kcJrD9pgtFqRnFZcoHHBw9S
x97Z7qthz9iuadCMXaY9DXffGlpoVzxWBZAVzz2UMKS7nWhPqcKJH4brcVTbOPrW6tceNnQdqKVX
2mgYd2+iNdP5HsI5zXtuXHQAJozoFGH0kms+Ies1+yxq73YoQG4wGhxXXXROa3ziASOBa6Q9Wf4u
HMmhs7c468bFVsC9ny/sh5kX+pjGRAkZmz9lVD6Ii5Wc+B4gOCNGYVO27KpvZgrz/y/kydfPFLn4
1T3C5OATNLxVBe+c1HGeE5KEC9ubvHIkpfIaOGtar+LpzYx4pE/KpsoLRvZKjxICC1t75EjkLHUL
NtDWho+XMTM27jTjlNVuiLDXr3T2HlwmXMjLJ5sBTn5R8d3Ut1X/wO4n413tOsvI2RrNtrNusLPL
+sSRls3xAxoLYz8bZjWUWmrDWyl3DboV2SDM9ByCOPcxsHKbl3FKP8qJKS6i6bZgMEe7CR1ncduv
XWe41Sp/cnJt0bMYpLyXGU8bS860LLV1j6OCWY3l5VAXzWyKVh6TgmgT2E0r4H73KNleIOjPoMLe
7nN2rNxm87XHYeuN9KHigGJaQO5XjheC0Ot28D8xaeJo5TynW4o3Jn3UjRyDJmqQ5exMwQPsp9OS
JHu6LQt15kgGRQhwHxyp2vM2BhMubkvrwZkHitmqAuVXms4q7OebMSkx01mLqrg5XrYN65FLROas
4E1fhae5ewHJkwuw1WtXC4+b1Q/cDXoYlf8byzgOC/wqi6QM2ZGhIi+SMHnRPG0/leGZAqbnv0TU
/4dZIsSeZiH3/6wkn3L1+VF9/1e75b9/1b+Lyai/hu4ZHn040iSyBLPjn2Ky+3fJsMjDbknKynRd
+1+4aTZWTIsvAxHoOdgr8WL+h5os/247LgMY3TRMY/7W/xPDpc7f5l+1ZKHz58xSt6M7xLX0/45N
yy0FTt5zjcWE4std+w+7D9j1gOSJQDxcdHbb7rjmAhIn1nnBkhn81CVSzr98ard/ctr+V9aqWx5l
Tf2Pvxn/bCf7rwA3EgaOgcVOwFDBlsxP+i+qdkBWqSwajxPSKHuKQSb9kA32rR8FkpYrcibhrKKB
HxzqnA4yj5l9lh5FKR6YLO9FyzJMqJtSk0buikqjBIumxJB4QxDMRufO++4q7RPdn7O0Q+LLyQgI
x2PPKgMVM1FHaJgV6lLK3qplpyZUzaELq1ttyG/ptm99T78UxDbG6AZhJl3O0Xv9WExkijpb/xri
6bHAQuFVswtQX8guEyshiKs2qSkv0/gbFek+Ga3nwAaMJWDUSU999TmOqgDUCczpSahDmNnvftBS
OOL3V9/mXCT4ACqz35p51NJE0V6MrHiBlnrHzXfQOeon8LsALxUMHtWRewAHsJFfnQnNurVKH09m
supUjuncoHohpklnMKor3hMQWNkFbAgw+Gyot7VzrGX8mRU+TiSCMCUuV3qBUp3vzuZuWJsUCRAh
iZWkzisX25vL31P9hu3Wi0BvRzo1PIhYcKxpIhvS6D5oNCMjjW0JS9wx51D9YRP8Dyd25I4qz5SY
HG26uyjnghVliSJDJF/9pjnI5pcQcLPEj5+Qe6WZuJAOEO25YNqMindVdU9x4B/jSX0ULQDWytdA
jWXMLqbwJSi7Yk1Lhr1ARYcL3mCpUedu4qmRTfJaWNprPTw2GHk410JIYQi0ENoEMb00aEidKrKu
hdqK4ti19R0TxTYnvY4iRzjF3WSW4Z9qoyezI2i3N3A86YlORROirBU9myHJg3QoaUKyfVwqCNBF
ZpyaWRikx2aBIcIDzZrVzceQIzJPCbpn2v0RER0cxdDiF0NdXVY6amaob2qbpnBpyeNE2YvRV/gc
6GFYVK3nXno53BgTr0CZC3U0ZGwuKEwsKNgKe+7CRr6jaudM28Y+xxewyIX9bGvuh8kIqDGGBh+X
XHdieqySDizifHZveuDmGfYAvC8N2y0amqtZ+TEGJSLw7hLU6w+a1sdzHCCkutV7tGYNkEZuPef0
TnPaIW3MbyiKz2Pgf7NTKiTfm5FkyJ3cUJfMi78bH8Z2P6grtiywQklHcnDArMZB8ZYQNCesNYBj
QYWJmDLZVg7K2kObHjgwYS/CcMN9fVtrFurWNO7/6pwpSXYuZPHiKe+i8RYT2WEHnW8U8VjZjGUd
DCLcv8xp6w86Jo3uI8kyXDVEQ4aMAD5vqWpKtcF1SWlEUw/r/MMZsDcPiYUYSoNHHun5jov/Uerw
lfWRoNwtZkq8mFqcmlL2Z8nBfelVxtGkDDbp61cLcmBBaH8dJiTXSFo9mSavvy04VNGHcC5F+1XZ
EXt8ELJCkPVMqEjnyLCkoIfyQX4UETSUzyTwXxkZUWbcyL2nxXB9IR6GBuYTNCDq2MYJz7RHb1pE
HjZ0sD3gYYKq+Dx5536qgmvIYT2YDl2U37AhUN5TP9luiCIyCW8l2/4pw6a20ytr4zlhxxkcJw9c
sk0QONiauMNh2N8gnGD0JadTGxU0cSpKvJEGERnH50KnaSjgdJ6U/oPKETW6CqbR6H50/Cm9MOO9
b5Uf/TTfcHXrNWq0Z2IyxHMna+dGZGfTKVzVQzdwZGE+EExnkIr9xVlxt69ojFgaBXaYKtGrtZbh
5EOueIrNnH2rKb6ZS6LA10TIK7mqwEh9wyKnutjKfvxwemwHEqqdGDD5y1VXvLuoc8eIJEWUHmkW
zrKyOwR6ZG87NZ6cIM82YcqDEVTqWskwO8XRcITzslcZl7ASXtMg1bSvU+8hHPrXwCte0WWNlQcg
c2kXMAawETclpPX4YA3ugigD7ek1KpaeEsfMyU8u+RtR1AEaPoCivDAGa9O2wUMtwVQ6FdtLTOqX
K+6H5lABxZUcZibn9Xr6FWUHjMQafkuH+4kIiJQl/nNZ6meChFffw9pAdOjaU8LY2/apEHxZHCm4
TnJWcJvg1bOdW6czjI1frHG4l1wkbVFyf+ONbgfsC/VzxvixoQ/CGY2PEfO/o1NIb/kvPpQnIzYg
aTAAESa1cywNkLQw95akZYfQuftOxXVQah+1sJ4iL9IPLgRRPoP+d4Alxb35NgURJ2mRa2f6R7gI
1+mJdhZiCox1IGMkBBoWmEEBG6WgmUjBOfUA/yhDZGB966APRq9ZmhyDDDOJ574Ju3e3L6GRIFQw
dQPi2pL98ME6AihjOyv7NWgmebG1tyDhAStVd+/nGitvROrIpnJfI8DSGkmcKgHAlBbjKoOhiYLn
PIQekW7/wUQo6gz1NRHbJDDbvXQWv+DeQowYUAoDJ31ri6k7hC7qoydYYcoB5XS0r33icSqPNHp7
/JOsGKk7qU+zXrHDyAZACiN76jlPc4Vm4IEtUydT5zhWvvtUkMUODk1K7KggS5x1ZOnt2ui/h+Dg
CTe8iWzL9J9aMZV/58jP+GOsp4yWH8GJYCcnibuLoxH83lmKU7s2YmgonsO0ey4IJdKA5oTYzFit
6jKoNkWNgcWYrxrDl7JgGQZN/YzdCA9PxW0QKjQxEZmvUzU+AMbUF9bMPcnG6K20+IlpaLsAdSyv
7ewxDXHqcJRJlmkfz1xrLrg6trmFl8yCRFvxUcOJKvKRksSxeNICnwK3Ov4UEu2gzXdpq351pLBl
lWFQTUM0MacLqYvJa7Ly1VGC6+RlTO1FkGiIwfGwg85DXY1jPQu7C0mvn1uNP4IyRtKFRT/d/Soq
N0ai0ek37rTWhwcyOpdKGCQmzBR8F9YvnyNAZkEEngz9HSow8+PSAC9VgM3H8IebNRkedV+/trn5
E3JcHvPspdWx+EzZuzkBIlB5f97qo7Tvroj2MUDxI2NVndLUO7h7bGrO2gM+7yYwvJX9rcGaSVrx
gQFubq0hvR65gJJUhP09zS+cv/LY+FNE6W20yj80Qegrxe+Ocf0ui+ZzJJ5UzGQsLUgGY46Lynby
U1d5ILI6Y2NYoDZR8Xf1aJ+q0Pn2IiOjnEfuZK1AENDbNYM+Ag0PcSHw/iqczG4PhVy0TEi1fl8a
zKoNhXyZ6MUm0sfHseeo3RbwB1q71Q4ybF4Um6IpKjwLiKLGGIOar/OX2Gb/Q8E9cAzc07qw60vc
zyoNqlUQRezPUOKqQTADQWTl72SI/gLuFN69+Cpy+6Ft8hflBh7i1YA2OxPOWF6pS095I4jpcL2N
Mu0tVTouZwi9G+lxuIxBy/G6w6Lh12OOu4rStR1FoxcEW2ufkrMNFbp1jK/Zpo8g8+K9ThJ4Y9Pv
QmJjT/eatmy0hE9nzN9task2nCFhvuImrEnXrduq3NHqci8z/Zp4KkMCrc/cnb5cM+Oan5fsmvKG
ME6xRYRoHDXJu13mB6eh+iQsUViMpt1VTf9gNskv0uvYG5uSn2uYZwe4VwGX5RGvvNEvR9tjCqSf
rRQsNJUoVkvGubhYA2ZfD8RjjnuxHIMbR4oHLaTBudAp1epFtKOn5+x2DkFj2iNiKmDQlIEOB3Pf
3ynTTpGs7oxdLkGO/74NmlcmDftQVviu7R39jxc/VKhyzUHDyG2Kfp+wE4aRtevK8De2ki+8rbtk
n+M1YoMOYECWW6V3r8jrh1zPTqMxvrG1KP4VOuNvbnSPsV28TiVR8jL44jQ2F8EpVBd98m6SLJ6o
6A6q2hf/5BXuXQoW0BSCFLuJf8dGkcv4AWs5D5CV/mY6kHx2Lctx7wj4dzNz75GwD2VnHmn8uWUp
T8BE9SrbbfyFMYgRnbdNs5wSrOzWDMMGPdJ2o69Wl5CCKjC5ru8uPGqzzLb7kxjatkqrF8u1dq2r
3gcjp9O7fYx87V4nB/BOG8MbHjtrLQaGfFN78CkIiXX3XmUMqvntDysrhWehxscM2prC0a+YwnQv
7pCu5SRekhAmUWdmJ7N07lWubpoJSdo70eq8mv+0Jot++zj+qk3tXoXtYZLxpSjbQ6CKW1h2rxn3
JCu54oTp1JM9xL+aTQ1raLJluqj2DHjfpMmpUnQ9pJK5Tdqk+ah7dNzm4Aw5FEIy7Za9m3sEMq/Y
jnn7mujU3VjRxWELKUX6HoQVTCDO0KWz1fL4Yup0Acw/hK0fpFbfBCZYXLTlzRq6x2xAAciLW+rN
17XywsnlZHgtjKbute0iBknBcx+WpxiTD+dcypb4mbv+dewlQYQ2vXieUy+IsuDzhFOedRwSfNNI
Vshql7bmk6hi4IPAkBN0TwLx7AfeXQ85zrVc3mgpO8Bg2OLx+g2HY5+lt9jBYzbMfMfen2ufol/4
ko/zHwVzFLM3LhDNvfU1aEr/7Nj+019f8NfP45c16rvWPTYAzT3twyjSy/ydh6iHN028KMIsVflE
nadcWyuAEPF0C/nhYt+7BzY/T4llJ0yGV1ZjulnEkZAcHhF+aiXVqems3fzQxGGLt4puE+ndPZHd
pL5rSv8Q8GblNixQVuW7bvivAP7+eli7ID/FbfRLh/NZYLdQ/AJWeBA+iFcfy5jRMHsGqq7ikx72
UzbthgSIqIFbCYpAQBQkWfYW86+A1GNLrRi95ZS4dKP9ISx3zyXG42qXINe6PcWbCXA7UKZbbA+H
pCbQxKb7mCNwrFrIOJZvHTVQA3HVvRWAzR1hX+pU4FYyHxqj+RPqIGVIoMKKm+9yAvpszzV9NGpr
i9DJnLxKViwfj2kLkoNY2GL02TiwR3NDim9c/sxZvnjVvLBeCvByoGDglMHuWPd9eqfICmodF6DB
fi+pSg/S8WMcegiOKdW9FhUfIwqub61ri52hL4iS1dx4peHW69p1cQosx7Vdewb5j/5Aw3e3MqUL
LAyzd8uf8GgxLV73lMLRaKPWnWW/2T1XsyScPqYaxHlFN1/tjjufY8I6AsK1MA3rq4yyndWH4943
aJsfU+6WzsglMcTSxusRbEBtMzzxGnRr4lytz3b2Mtcvs++Z2dxHkpqU1YA5pOQQDIPKxBOgMZOk
M6f5jBPUkIekRhztPXGn2V3D2aIPGeZhdrrFxFKWRmb/BEWJA7Bo9yDwtrW1AWYDq6ScsrUfcP3I
rNCADwAflZaSjZi69DFGZa809wfqZ3FIjXJVdFwYNIIGkBt/E336kLKEYlpXeyMIm9WsGJWKAADp
CDhD5gEQ2yfGTAAExlqFGocurgDrnA9tOTpsV1juo2VUh++uTYgrMXB4u/C+x1BrEe87ubSTpr15
HhD5ZNplXMyKGlR6H3X9OnPLEvpHtRPTHPehrwQTWroZzcpajmAVXRrLlik44DOQDffoRd2n6Dmw
cHmSYUm5+yRvtW5uu4apZq7mPdUJv52g287/ZHGFv5OjiQ3Y6kjn+TJKki+Aau5GkxU+VZtKiCgo
Typhxy9RDFM2fIZQbmGlVIG7vIl98ug76SNt1OxV6wYP8SrRaubA+s1z+CXbec35buL6EZvkU4qK
Avde09MjjzfkijQ4hoHCHFs2h6qJc3p8i2HtmnNtxDhf4XBY5fNNSXQu6PmiPBAtNxDHWLrL0vzh
QaNKvt2QzTzXBVV06INV6dQnAu4PyUQORKWtOJdAA92KDb23tRtVddGVDM0h8shypZjrV7m/q7vh
FUISYx8VdmvlVYdQ1/mXAjpyzdCtjFE5I+/HrAFLqIH6dO5lTUr7GoGqfr5rZtjw9RvzjWrLAYRu
8EjjKt4dTKc+hwlsOav1H9whf40w7lHpS0gShufU8Zq4PtVumTtxcYGDqEeQ/VlqCrelXAtc95II
3nLQ2oIQTWytfYbm2JRc3E4UZ3dzSTLqHbR+2+0OSD4kvF/IWIDfZU/GxkHJoT0bz4rH1icsZ1mr
wIOLhYBHeL83lz2XUpqwqncz9NzV6CVXNHh3q5dZeZD6Ja1YOA233Bud+gzK+jUbe7r/2sKBvAmk
qDOBMY6wv8YmoiW4XfK0keBHbVjq/EtfiuGDG0zDhd+rcBbxKzObfI9FN1wORMKNkQW7G0tmbN6z
ZQQMJ9Eoe4cxU93ui54i1zjgge8FPpQ6YPMpUhQuSk+5GHNYXLiQSI8NCzT3qu8OM/sKuG2wMdqt
0WcAlW18hboRwF4cVgZq9CJhkamz/FzXwbFU2CpJhGcwXKiUJG1ey9BdiyYJVrk1FZtAZOapqTPy
9FXxA87/ARouRj1fHmMn+6Oh8WyLaPqT4/3gM6PQILaZ88+/NoNpLFo8ge/qUbNwo5NhRHap6bKT
AlpJEW49MDMsA6ZcGwqdxpG7FuvMuekG+itUzcqh5i5oaMzBMWl1d8fVY1zmDpCZSg+xzg5VvSw/
EgPXlN10jOUyJtyqsi/R1EDfLrL+GEzdJhb9k2+4HkfZ8cWcrJFs/oOuhe+jYz4gtkxH8LYJrCu2
InjOFk5Raj4maSyt3GbRdnGFlPIrMaz+gcT1M0cY86hN3ZOo3iIZXGIHBDHV06Saq+7VzDR/46Z0
z5TRPBVmTt+HOouSoMJUxNJau7bclO14GVpNXXAaIsuN5aHVY4cVX4RrBku4DeJX7AJy3eP63aYD
dLOS0S1i16x6ClwA/nhJh7BfN8o7Vg6bQT9IBNUiwh9n8KtsUzotGJ9rStSkwARHAQUIk4Z3OhI7
bqSqpsy0Ht4rkKcePzlKoqJS2awRnC1rEb4hcI9r8mDLGt7oum2auwCsfgnBTRhqjHaWGT5HBWcW
SzZzhI2bTAx5oJTmmuJCgjXaccQ/Tw80tSVNPa7L/pN4tbsOFcueyjJ2E4oNya5d56Jli25eAmLV
o8kIlibLGuOFzytWYar03f45qgp7DWm2WQ96mm2iIkH0UHPNOojeMfHOYWlwAiADOzaA6tLmg53J
ORFo1DO/2kz+sK8HsD5e9m/knddu5ciapZ+IBTLoB4MBZnujLbOllFK6IWTJoDcRdE8/H6uqG4XT
QAMNzNz03BxkHmRlSto08a9/rW/B9SlFdDsnprXBM3zytEA8KLuN6dXxSTqcAzVc7yFtXmvdPTst
r50cXaIrUgB8XXuHYGismmg68kyt953Uv6M+sQ6VkX3EoohPtgD4DGp2XfWDw0NcGNvZ1fJR+94p
KIhPsfjigOCfZfOqGT5P2uk/3Tz91rnNHRNqc9OOmJ5yKXh9UpZWYfIfAZGHufmNO+da0Qe8cRwx
7qPAvytV+sFMoHdFE6v1PofFs4KjMm4UbqSW9cu6GSCuMU/0J7y/vyoszBw64D9bmQc8q+XkJGfN
LaDiiynzfe1Jdfab6TBZdAepXLgHVYb3aTKsNS3a6A39uBOx627TxVLl+6DK3LTYo1j6+4TwwkZ4
/IGBd0tLuGXVMJDVmJnw0HgNlu3yrSsKEAkcmp3I7gjcfhI8hqhnGRm7QKwyxq6rijcdcHXBENjF
HPWX0Q3O4qVKO6TpcE86HXFgZqZLnR+M16TbAxcwFxK68PhHKbvcjjiWDGP+Di3Y02VrfsF+O3g1
Wo/vNMSuCbqyu/JXjVcjArrdiVj2sNHhFO6jnixKBpQRtuBSalxzqo/GCVN5uuwea71veyy8Qonf
RW9r5Gtcb5YN60waB1s+cgCCnJSOz1DKvmoWBZgqLX/rlMVGKlBinrgGHlqobwksQmSdJ1KKq2oK
J0z2T2lzC1luYkrnrsCnAU5XCus02iWnvuFjnLtbNREBzoY02SgDmaR0WIb6vOf7SElkjolNZ483
xlIPEcj+QJN3dNMcBU3e1qVrnk2/fBfM337N7OEJi6YcFxMmyYue16CnG6AF8GyThC1ilEdk8N03
l8NobSXybSxuGkhRayN5ZWVyndn7rN1Gv8gkeyO/e9v7+vrkJIR9GWil+sSUwANqYXTy5TJvGir7
HGbOWaK6NoAn85RTwzjJH8eKrpOKFlTMJgQF5orqJib9YZndaZmbaaU81ibVPfwlQ1PfD1FGU0NB
VWz+GaXhF20RN66fX4b+yVuaVlrhPEWTYp9rkHuK/OEE5ACkcjW/em2aXLDmHkuLYqgSIN0mSEOK
cbd1kNo8WAUb1db4nmzx3CeG2EVOebDoHqCStHBXlqCZyMaeWoTzRSngu4bmHuK2f4Pocohzrl2a
d7rqmIq02zQNpm8a2EE1I99PNgx/xdnOmt61WZM3CMr33jEh3EGc29dR9j1aNTadBE/+PH2OGHNM
FT45ufHon/JU3k4ifMoqvLqoqkCCC9bQ9b2ii9mWyA4B0oqxU9FwJYnzJKzivhHpbUIme4xRjTNv
H4IRDrroKY3jHyCBb8mAycglRhJ1V+hLUwoYeGLl1MnqLQ1s7Mh0P/H24gN6/etWk0b7Iqv4s+L4
CDBtPSLPTkH6BqqZKCh9g7AzlgWoqd2nijKTVWj5Tx7HRfu1rDsTLRlnNAURwuuvU5AcQ3wzXsDf
mXIg8ZnhF9EIdeia6O4UmS+OZ8PeTo8xLKbB6a+d5lG03LSBRaIogUDCnmr5dcUbmr4m+ckzd+3W
yQwJbdPnE0oGm85EPIqhf/Gi9M2l5G1SYu8bjA7+chUtf2jEWOV63tWa9cuAtzEjUQBdP7slt7tb
fEte+pMM6oV80HU2BozWun8xTKopCJrrcT51POlkUdxbAXM/nwj2u/t4Rkrj+4Dizjzs7E1kNpVB
8Zc5xV99ehshnvyZRBDqJU84wk3lfc7bw50QS/688md/rxvvsemRH2T6ExmoAlgLZwB1Ff+iSf7M
tmOgGvyoReUeHIQyllo/cHVXwml/MFDcqsh4NOVdh9Rkuv1LHAU0LBV/3kW4uW/I6K0osHqqE5Zr
mf4ea44LDGpnAsTbMnfDk7A4U0CSrdf1MqTYQ/3jAAJZCDyzn087XbPHKwTRc05ljoEXw2qa1zas
MjyY/q5xBWb20Xia3RBnGyQCL55+5lh9EYvb8vgnMB88uKPGXlCzvvcng4KYn0iYz24fY/6aehZL
IF1d2wE0U9K5joWMwbx6IZzMDOSyG+FuONWqeJtTI99wuv5RXf1QpSxL3YKbI5kcZj8e4oyR6I3I
dwfXkwmqu8kpB2Z+Gqt70Cl3Q4OjjnYCHpCEU5OwwnC1kn7gb8yen4fbseuoYZOh8qinBTdWuPbV
yIBeLz/2NCPTYPSvFrUqz+UE/x0cINeUx14ehaa2KGY39U/tzb+rwGGNYdcgOak4HurivoTnRLHR
ovj6nPfny5xlz8DSXEJj+hbaG1sSxDGDzSl5K5gSzhwcbCPlYyvt6mGcxdpCr4OxUeGOoC4MYWBd
y+C1Lria+m5VNnie5QuGKHfTRDzWA552AaRfdPetWbnHujH25MJug2zexUoCiJmpz4H+u81EiQZQ
jO+tohYmT58zuFU8GgLnEHvBJZ/ZbzXZs6lpkc676RdbYwguMROq/ikABY2wdHLK6VIb7lABTR0f
sTtaZ290hj08x1ftuRsHX3yOBK9gM24HyWqK7OC6g+PEfBLV60X76XpsHDkjcYPGpv2fsg/Jsiw2
vxCnqxhu4w5UVgISfelAD+Z+D4zZhoILGgr+I33S7lIc8UuWeLXXlc2tKVKawnL32rrHdsiZeBH6
DPEqDAQczeugZ42Zl5fGJ5+AVbgWCjiqc+ACQGxntQA6JMIt454KfpP/GKY2AY6lT0om9IDgd28q
uETkvuhqdjZLQT0whouY7G9iCoDRTnHmfymt+VC5i4MyKTezSVdIG2dkIcr3OL/atv5tJC3w0h7b
j5xasaYsZKHIW6h3uqluoiCcVlGSfCAYXkTFm5AA7SBQjcLlzGTDlytZbazaetHNOv6nagwuUf9+
9juyAbSScbCwT5XrXLvIus8QZiLTeimHgGsc7MnK7DK1SkJQZ4QFHS99cvr8ubXTl6nNQAnk2W0t
fzlRTOjQfEo7g9iu3k41r07qou7paKcMzp8p4bTwA6Shw1zbZ+FdMMnpVAOJH1k1NhkZgKjYYdSi
66DcqbE6J/lkUX0LNWWIWSN4uZmSXMoYFSBxrpi9Oc+p6sMzyBZw9u2wQyO8uROupHdveFZFEqzj
R0Kr4OBC8sw+emXIO35reg+Rwx0S6UcSUW9WAachl/BgrGT8FRHBw1ACrJNi7d08V9dZBg6xKmYx
Kww38ASRSajdWkjUfcICJpirHgApS9HIM1bm1U1CzfOCB+ZUJHobE6CQ8FCzvNxDRXR2Lm/9zci3
gNLxOOf8mKsMtM4AvW41WVNxgmu8A8CSLgeoei295sN32RPTl6UHkBa94FJoYGeBDCXhF3nqzoyq
cefWtCnmsvwcUYCABSP2T31LN6ZM7pugSs6YeECI4Il3ghcZLjReCclJG91BeEyLM2sLmoyuujXl
Gn/TOj0Wjkufoevcghd79uPycxi5XHptvCplvnlNyZ6Qyo63USNKFCJ/l4zhbg6AV0b2aViKjVGo
8w1D5o1nO1ih8q3hGa9NYu7ddFmv5uadURg/aQXPY7S/vWbOj509/fJDIgjprWf2j2GWyZ1bcuyd
R/nda/IjUxWUa3I6VvchrOYSDPp3FqLAZi2KICMMSGOGlC57YM17YZ1/n0nMfblTvCpnnFaJ1o/L
8ahA4rWtswrLB2HrA0XKP1HPaUv2zTmOXGwq+IBnHrhJP/9OE3vYasa0VTcUd1YLbT1JrWvNUkcP
1sCGNsxPBq/d2RY3XYJFe5ImghhUiNpU33P23Al8y9hJHiqzPwaFIc+zxG1Y+D4CKPfYGJQN+hSb
blm0xD4YbpLZeRvt6kYIMqa+5LkwkOWlC8MmJkKN4MDTCyFkM43lmQQ2RxL8YHHLReihTCvFRVgW
8RtCx0VQu7iWJANIVNEjE0r6odNFXJ7o/+E1RIVj8FVlGUisYNywV3gKyO+trGmON/YI+zLwsb4l
WAzAPt8EeSD3Y5cb3NG9uyvboF37JSWJ3owI3cbUiFJ3U1HMZXqtdaiH6d3lU5rMEIBH1lOF1vR/
GU3/b3uU/1sWQphIWv+w5W7e1fvf3Izb9wKmxqP8Lv+Vi/HXf/PvVmacwAFgH8tyLUvgJf4bi2H+
gdfEEqYFug2+xT+5GPYfrhNAzHAdaP1gMYBV/JuTmaqIwKMrIrBcD6o6VNn/9T8/x/8Rf1d/O4a7
f/n9Px3Err9gL/5pIOZrEgt+A2eM6YR/fhH/NBBjDcuq0Vj8Gyz6V/VErBQKRbmr53jc+rGNNkBv
HLdpPR1tiunOLhd9E1ks9BP0pai7nfvhXWZgEwRZUk5m2Rk+yClpK/YzTvKqXfXB6e6DpQDLF2aR
tWp4j05li8uyIiSWWm+ZVPbJcA0WTX7l3Me0tICrtputburs5MQU1SRJftIDMSL4/s5ajmm26foc
4ZmwghWUZ7M1oeL9ijKPnGb2qTjGY0vlRVLCeN6LtOBGNw+J2T8P5mLTtu39NIT6MGoolXLABFuP
66EAtOV0PQmU4cWyM4odcvtGkv3grc/AkVnGYSKW9OTV5r308d5ZCU8/z4WPjuv4dzsWP7aWp57a
iR1jc0UtRX2d4/QRTOdDzLYhjCTbTKIUlKqqaq8Glt9m1xzrkYTSXEGKjWR4R8LE3RRYTv2UbIlZ
K39v+mG/bvPiq3eqRyljXDfCoHg4b28DnzgiLuVhbaQDmWQC6A8tLQ0HP2F13TGMP5hJAMXBHg6I
xvp5NCJ9jGUWoOLXvPTDobmhhUGenSzDq9vnDtHcQb3XkvRaTynu7AnWRiK5gFa5K6s83xl4sn7n
lkIVxOf1K6Lgdddy3bLTRDSNaoofSHni4GA2Po0cO+I6Piqs5qwlzOXME/9MUr409fzoISeuzSos
EXHiil1V/WkYabcuE+ytwzwbG5kXyE2yu/PCKdpoEfsnc/D8B+an3yTJjsJj74ihzzyGTUKO1cjW
FaiOzSDIaPU1FUu5Up9p481bIX00JtZj+76OFdoylt3ZPoJKBOJeJO8Nz1VOS845c9S6dyOU8bws
7vJEcwCYsm8IU7e4BFyW94qM1tC8ggkP6Kir8BY64wcriRMbmAdZ2R+SgNvOh7y8My39u6FjRdv+
zl5SsUYrb3n5Zmt2qo+F9F5x4qMbRBFeke4+94trlnYvQC3O1Kdix4zc/MASiDG3Ty+qGtiluk+j
OzOnLMZMEnmQfrdVFzFCetaeaikUh4LmhyJmC2uFG9eVh16lBxx/19oqDnnhvwFXecYAV5BUU59B
O1wrYXIz4RM7OnVJvWb705TOpWnbu6gcz7Y10W0Wv6Rx+ACfjv9/ns6jwcmHZO+DIzl/DcITqwDi
DHEf6xwJ9VlF6jlwwN0gKFlbv154fLM4dngAa4UBz6IqwG5ZRickJJmgWiofFoeCZQTrnKDqHMOu
1BS/bZCQLylGR5arb+GU79E0rWVY/5FRwTa8oN4x4xS8eI2GVJ6geBxs1sbsp7qvrq7vorZ8pXzC
2va4v4PMwKk0mLdRat11RXjjwpcjTUCaTts7duflzuGkv5rtkciXwtsxx8/t0Jx8r8aC2gNYMazH
YYr3uuM4l434yHAsPQ8FyzCJnW6V8hMme92MGMqZihrVEkJCeZ9RK7ZN5e/GRKk1e1u8juHUblyh
PfoVfOtASzZLTK1eRtr8aIKAecvGqliPnCZ2Kgt2Hk0kt06asdDJCpaHuZXvmjSmZEMJkBxeTDxN
eRFGLYPVp5d1G8/qie8u8mYrGSRISZZmg1g9KXJuwJDHxr/D//LpFCxfxeBxNDV4Eji9dVF4Yda+
YoHXFkjuM5Md8Mvh25YVd33ibosWtq7fM72n3N1hDq+LXnpogGP51ofcQHE+LJNOeW91RL5bvpJi
wiqX+tl9iAV0lbgJIcsRZFoTYiSqq/EhHfRzu9SJ6SzZmqgKFDIQRzchZm9sm7AhSRakPusHRwlt
omLZ+FRfYwQhLM7Y+Cc+j03bHqYthLVyBfIMRvhUPVSG+GmBs27MhkqHpHNfe+g/aBcGeJLhA0Nf
wPq4JJBekFTlnBruDQ6gHOv9NyCq6IM2YRoXhnEgrxTrtaS94dfanfc8tuM3T70ahlqcEKUUL0pk
vySh+sOkF55SUj46Q3mfclSgzzUhn695ZIzDkyCyfmcN1sscGI9MFYgQSxpTUecR+VTU5OLEd5Ju
yPnwzPAtegHBJmDy64qmAC8QvZbdtOmm+tRNLNXbOaQzM2JGDlqIBFNhMOVLtE3NWA8l9mTZ7tEr
FekRlifNLN94MRATrJufycx5MKjv0SZULGsmJ0PyjmoJj1STc59Y7rW3ifgHZrSL2e+vuCz90ySt
TYcFK+PY33TcpHzvMIgLtKX8Uea0nI7x1Uoz0qRtvwvDmMi5Xd8iueuNmGAroO1SyW5+hHn8IFKs
sDDf6CJFghojHhGFQgetVbOj88BiJRYQV3DbTeDCNDFb3Hmk9bZRRo2C4SXnGUM4bQk55xnjGpbi
HcH1BlTB4lDjfeLrigip81612HENu7t4C18ZV6EEmtggEChw8hKIWp5WYqOangRV15J9cK1470lc
JrkM4y3ZRPMIuxpcasMudmoB4zjxssFuIcwAO2o3o1kPuzDFKwWOlZM5Iz0d0CCkqzK8TSPvic5Q
1BjRBaSM6dMJSvgfadtRfuX684mXFWutDnpwMO7KajxB5LxPcvUdmzYEMjeMtpVrPONSzjZAwvYZ
RJFNhj14i2fI2AGaPY6DR+ZL8DVXDSUivERB7Rd9u52j3l9Xof4lIIXMNSGMmNjM1rcL/cs0UnNv
J0z9WurkZjAE14YzAKfAoutgYGWDEsnb/98zkLD0/lOY3uq9kzxQGSb+SeH767/6e27w/gg44NMJ
x0GfCcKB1/f34OD+YdsY20KfwT4I/H8kIK0/OMeHpglLzyUH+Y+5wQ7/AE0ahGQzqZPz/P9iAtIU
/2Fw8MD5ERKgmY7hxv3XDGTg4E/gkcJRUWFqVguXmKLucAeQd4H+cJN0g/vbXzjG40I0VhSQbcbU
uXKIpjEU7DFYQNpao24/CACcLvFAp4aRzP6RspqFm+xiNK4XknK6MJUNc7rpKwORPUK0CwgNJou/
HfkmW/J1f5KZF//82JnPdEQC4xvEFl+cvZ5m+RjRDqwXwnMG6lk6PlaDhf4MQ0y5zi9aVzg2LHzo
fCFF5414CRd2dLnsRheadBS8muDFkAPntQNuGiADVreFQJ1LmHQkIhYyNTlphPqKB1MI7tthMeMt
npLGRwxqFrb1sIQAedrseIbD/dIfnS1xYJM7O8ftdOUjL9YcdOZlpGDWB6DdLyTtSrikpsPixOtP
6X5fkNjDZ59eqMlcpcC486brWaig04rFHuzRJAe4O1sI3nmoztaAszq0G8q9Ua2MEN53KZ6tiacb
QoO1nk39MC9s8GShhE+OvY90d4t1zNlWqRYswTjACdjixUIZz8GND9i91cIf99iY4ycmAxG7NxZZ
feJ/0MpBpT10XcqWCZC5FqZ9rkpwspp10MI6700WBIno6V+fLjSoh177mtBRhUDyIFO8gnhS9qlp
n/wq9R8Dr7/A43YBmPF27E0TppvBr8yseYJkeo9PIL+Lp6V1XctD1UprFeJ6PJnVfHL98Bc1F+wJ
h+iGEutyhUV6NdokUa3eDkjnqZWts+6Uci1velEWRBptfRsVOQAK484mSvNsFwXOhlGvK2OQBw1J
ke97gdsnLmVBHbqRoh3t1iG+siHBtba0F+7ok2OwgUZ1jHR2xUa5y9R+OYn0YMCWhnescLHnnLrW
OVe62U4Y5E1SaHT8uDcjXd+rcMYMg9v3a+JMuGFx/RwRw8u74sEo22+PZUek7un+us1yDTG8/HLM
8mNiOcu8u1RJ8AfGUb8OveHup6nf5TldDuqpir60aGBAlVLR35Vw86Qzy9TiA44vxqKWt2KFtFwU
AP8p4e5Yl0wKKISg4qMsi0sVdlimuuF3lc3vmqpJfGPT+8C5J5ZTt5YVO29T6i9C0W/oHo9NH89b
nZBTQHyut0ZC/5xbmVe2iGMkUsx63DaudN8ionJmAbjJzkHp2WLeymYqdoHtXjs7f7IAfa/avriH
LDDe1BU2iyjyjj3wyKOY5rdqBGub0Y/Y1NQOl2QKsjQEz+BmWz+Z7tXyT2agfUc7+ZpTeQAT0xzh
b68GTFW5U38JGXC0IuP2a/ldVt8UwwAUR7vzOrOw00Zvrq9e5ob01oR5P4ZXKx1iTY7In6RuL5Fj
UKAH/ZMsOAHSnDAfPGYq1aPnomhOVmHPWFw5qLnsQEYegVVefmYJJ+36STd/Pmt4qpT+l+jxik76
UBTVOTLpfHbUMZiMV3vGnLis/uSwpgKEYE3bHiEX4GrTxYFVAKEh53ly5j1H/jsHNduQd0FOPSb1
JyAQydySFHF09lT5zmmokUZzeqYgliCC1DgcVXQI0B5krLeQfTU1mSs9sA/xRPtBgZ4JIq86S1Nz
1pT7YfS/xsJ9K/2A2d17woP4Hgy0KrjBbQp5G7RQcpkIZPMtFyLjH1egPr3OepGW8z3goSyg7hFS
Y5nGEw9YD1z7AsjSd1cgtOiovK+pHSIdC/ZG0XMYN8khaIHyL/NpNPGnMSf32/Hq1MLey5HtCKlj
/kaqsvYTKbudA8neBNd9L+itacdB7aXuovPYOTdNGdFVh2hgy4CBuPGsX14tbwo7u+pMdXsjSKbt
nOh708hvnBFeG68NAqa+R9mDZL/l6I3yL5o83LJArOmbj89BkNyZJVulyOU7S6KctNC0OIjgvGou
5pVoGSvrudHrPDMU+2yfLIozvhcGpaNNL27i0N8EwZSTF4RQyo9tHY3Fa2mMS8hQPTd9+zFZgXns
c+OCnVKz02qOqNps9eiMY0YCwVNN9e9gWh4lTBDrVFrvETSqK4m9wyTb6Bwl1IaqCBUqzKsNSTKe
biHBZaJ/28gZCcIm7g5Y5sKAKsNNFecvsRbldWrSU8BnKsoenBrbH2+xuuWiWxEHptmbRE8XIZUH
ghfjyNqysr4WdYqtqLUxx3MnyB8XHMY3rBSXEO+jUud2LOkwnYz2hlrFrTeksGosGPINI1gbgP2k
JumI/VbSjDDERxhMUfLLClKCf8BY2jZ71mn3lJpHFsUfQ3pfp+GavNCJfqLVHIzBvqzZEXa5e6NZ
CArkhdUMa31DOmsRoiosf3gxJN+S7dt0rfQKJ0vbsVV8C8fuWNv9e12TvW2Gu7xLjzgnhoI2SLu1
+SB96eDaNp6QHnVAI2yf7enavO2yABKQz79GkpDPOiimW9PJTznR3E0cUZ6YlfG67fQ6ET7yf/Oa
cwHilamfR9Wz1gh7YsSx/Q0G9UqGVkXRG9lHaaXPLDzPGKU++pkVcOi3EAPKaVd0BKpc1J8cB5dT
FDAcxXEsYjYptDSe//zVFH7NGuMQTevJLvReE2JnfaeHo+OPuzTDwBHg1TInwSKT0z7UyZ6C8aG4
OK2NM08+9Sm6Q2m6ZDXqQ+o5atst3M7JJYjB5HEcieRn0n8UZb7RfDFVH1nXCkyoD338TF/Hd2Ep
jeE0varM9zFwqR+774Nbpwt+j60TUEhAoi22AD1kMfBkH2UncFpJzAxxOsFQiw8dvs8AqY3XFuzA
V7N0KfWokUG081M7A5UbSf67o4aWoVQeK2pNeBjz4Bqd9MaKJ8Urh95S4a86u3g1Lfs0mRwue9Yw
e7XUx1bio1as2fK8+2D/filN4DAyNAdYRe5ba9ekxvXkoXHGvJcrb1uygeS77y6SgF3cGbvY5sXb
d/TphJRNrpNq16C+WuXTPKt3oyOuFncsoGDocBhMDA4+9osPYQ0GkXdjO+Tco0C0dLCNz34TXvqA
Ri34wDvmdZjrLz34n9HnoQMs7JXHLQWeAOxbWn/msD8YPfFlJLqVb5ZfvvfST2xfZ6u46+e7riq3
Hoo+BppuH03IiCyZIuA5uan3TBznZHnAGU3VrPzkNDfOidoIMp6K7mbLJcuXZ7s5LdydQToMLy1x
PG3dTXT0lhAi5q7ifOS/acN+a3X7qOkAg5u4iIEzZ9jAonPOE/6vNPkdEArddNX0KMb+JY8ZRj2H
jrQpPuSDeioMuFhOGL/PwWRv8ollps+jeuw6ax+FNdbR5CXXKce6Aiga5hGnIs4RyRhLPp69cgxe
3OkuArEXaOP4ZyQzDd0bltxo3TzqVXlT9haNNNzVeSZ+5g5bQ5TTVeam9stk2m9+WX6CAoOdzWO1
DJyz12hxgPB9M4DkJ8MAioBqBmAPUExalgxZXOAPAiVkV9Y5GRFeXU26tbDZxYM4ChDlo0vpi9ua
O2A9NoAq4tm5JnirD2kZOau0T3HA2Ytclk2gRv3samhe3zW4KPKiF9ft8SmTd4JIch+WkFzHQby3
MUHnbPzly8rYNBqepePH684OL1Ymv9BfOMT1ib3ywvS3LDp4gCLfUmHJ+RwTmPKqU2lW90XLCr2s
d3MDUSXFc7PYw4jGjrhR5j5YexZnNHeAJGCP4rNCg+VQz6vDYFWaFZyFASEElRmdUsGGfAru0shs
VpQj8fE3GLhpey6R3/xjNeFWHDl0SktPwMLneQE4XmlRvS+tjBMu7RDomN9FKnpo4GyTsCethBiI
VZE45m0mHxAC75J6eHMb79ovKWzIOTXXz2LcBk8uUB7BEBybGBOMGIlQJaUW6zQlz6zq5yq6CLcr
t2Kubuo+7fej6aIbLZVRim2S6zjfjj3KBzxSZEVkZ6NQpUSfA/y7XTK+s9hgPmAd5fkdPsa6PmrL
+61cLpNANM+N4+10iFOysV7gCspHgJgIp+ZCWUs47MCPEumdjRl2wK9TTOk5+VWJZO/nzr4N4ssA
Ls9Lsru0SO+KLr7k7fzYESEMYnTxuGiea2/4lQ1fTa5i8tygq+PkMpeMY0N059Tzhhfsq1Fxg/bd
TemQoA2K/DsU3TP9KQf33Zq4+2M/e/Ud53cIYqTrG1ZFOBn1sJvb+gjc+X35AmxY4irrnuem2Rlp
u2NV8KMAB+HOfw7Ux8AunNhV/E2tqbl1k60nRzz6Mw4fLl+QICSCGof2xN79lPaD0wz5FWGO/p0Y
VMd06zToZcDivqihkbDUtzTyXc2g/+lqVPMUCWGVUu5jLS0/8/DaUfoTUf4zjiEmrtJmBsQLCJuS
iiCYeNPc/BqX7qCklcW+znlZPWRh+DX0hVp1PrRZTPXbmfqh8s8eoqWRyF26iag8X83cxCungrsW
OL/NiJifARa9p9hosA0LM39FgGlpPbKpVg9oQTLLsNs6hnuUKv6yOF4Kull13W0qcwh2DbbCzUCp
Ut8ySjkhHkiKoX9BMBEsPtKj014cTMre0syUUtEULlVNS2cTuhuuJ1qcOFwclOAyG3Ry9/9EZvtv
scb/p6yGPPWfbfD/90ercRv9h//ibx3OWRbu/rJwZ3uFsPbvMpz9B8YvFDX8tizkXfsf1a8CsQ0k
V2B6JId8z0UL/Lf9vQWJLORvw4Qc+AGr9//K/h7i2L/u7z2TLwCnQADZzDX9fwGAwV4PeOkCYYwS
dcKiOOwKi3vpL3qXlW4BCfnMd/3Bqzssijr2to6X7TyTNRSGR5Rijsu+oiTScLRAE0nqUx1Pn1lv
JU9lHO3d3IG9BdS+KSHqkHxk30G2fM3fBAHL4CUhbMX1XiWH2qD6rSmoC8pBlZbdc2Iz0yoTQ5Yl
hmuq7AiRKmbD5xzrio1qRAkPPsTAXlexdywA/urAbcmkxHw/jBFu22z0UL3SbnOgWG9cBXNkrSTR
7C2pMX03gKuNS+STNCMNY5E1aVYJNEq+l5b8yxJHCbzbSI/HdOZIpNv0yxg0noBKId4EmrijolzZ
vB8VI3S/tFWPkfch+sZbh6kGsAFfkG3FyaL0yasoaJvZypjCg3Xjmsd2XnYZRrwPqMBLef5SikfJ
gxFAu4gpV+RwA+pmqaanJSge57WbuIoV3Ldk9FvLBdSFt+Bi1qdZ+keXLlb5EvMBGYA7+D44rtR5
e8lD76mv3WsUsd4Mq/Him5QvqEG8iDEWm6rj5xIOIxmDmXp4Q5EIFPVSQPs+mR5HDGbFMXC+TZsg
mv/ks4xcjgy88qilNjhIzDXeXDCeF9zkJZ+j+aboQiC2w9zGVpL9PG1q0Nh3yuKkGxf9Q1wuh3s5
7gsdbBHD8gvAjGDtFj9oEu+OACsvinOTP3DoZRs4VU+gDAyDZtmgBnEmWw5xBrps7QTfY+6D12Dr
TUhEN5vuMjjBXZfFD8pMvmCBvLV0NTE1VPiiJfVanTc8RFlNRioe6mcEFQX6LrIg1bJJUu3i9tRX
NU0MLNm8nTL5ROHmwQSvsm55SLvuhO8aBnGX4DjsxuKx7LyXQuUXC1XHJYJJIBC0hVOSIXe5Uljo
8opyqDEPrA/8LwlsNZeud2lWpOabJ0cb37RlOM9hmhAkj/HyhcCpQR6cJ8PcuXBsy5ouQ1E3knIK
r+fqn786iDU3XlU/D+2XIng6Gfp2WkDHAVM/P/rsVjkSMbeWTIkN6+RCjWLrqiMhD2JIQfA+Dzkr
rabfpsoFnSzkZZqwStRV1+wdCMpErw7KosptgsjnqfmlSuE8MNF7IG4XL79l61MNKgiI29kHb7D8
3kgbjLQpqBm6V5yZcAo0i9yWt8hdz12+Lf1ouyRJFKTyNZ/J3k9wVroCMKDpWZcI7W2TADZfkxLz
zv+HvfNYjhxZs/QTeRmEQ5mNzSK0oAoyKJIbGJlJQmvpePr+vG71dFXd6dvdi9nNrrKoIwCH+/nP
+Y6Q6p4kM4/PmZRC1Z+GhMxh5hvkH8F50XdFGtPujE9DlcXz2DT92erlif3Zu0ivcyVpLMycYj15
Ah3Z0Yc5JtgOdnwN1EipkmyT9C6QDM/l9OT5O07A6WoICSorzbfyIG+zfejGjTMx4WScXiAH+1db
Iao0nC+jRtjbysdl2w6cfZYtbverkwlMEODRwvRuKTRi5QPjrS+T0wQLapqck8ui1uHUxxwEGL5H
Tu5MrWkXDuwdDiBW8EIpF0elNl42wIU5w7rzmYgXx+lopjI+nVhNIj9iRhlYG6DU3dvIdjXK++ra
v9YJiv2gvHLLsnKvzAy0cLunL+ZxMfvHUihj1Zb8ZR2iKa3E5htbGCDiBiZ8Z5pKQCCNfZAj1ses
iN4GwKUqZsGV8jVO7WkTEJektxlpMopZOeJmBh8zltNGTSxAExzXjTu1ZxLo6owkPZ4XLNRbrk8v
UuZb5Vg3dept6jrwWW15YlTsQ9ELULv8OKTK01KHvAemXfdwaZFu8ArhakqbHNiJsM5tqow1jLl0
RypcR5Y6PbycsztszY94O7bthLU1RC1mW94dB1HeDmxyUfCHI1Tsb4hWK+bVForkDrS8s1mEzchj
zMQKAA9nKKRTfGdMWEz+1dEOtIqBvRHaQ2QPcGBW5ImmheNfRjser6mT1UAfg2tfqO/UJWTkHKAC
vfpJh+U0ui/Dh7ZmlFB7YpOWMZZv/EC7zihaLt0BP3NHjUmWKdg2Ho9XRtmF7f6MLbW3gWQfyw4k
lo8nB9lzYu86ehsznb2tCjiWpRoOnZRoeaLnMJlSwYRtaVcrgyq78ZZN+CqQzcFW6sNKcJRXdo/P
2gh+tW3/SRQs2BgBIezB6u59+TOyBYcEv242WZE+VNaNm1pPsJF+FLFxTNqB6YiZkqJdxA+H+fRC
YHnNLJm50eCG69b6Ibso2InBP9FBcBf5+8zG9g0WA6EbhhSsw44652QNbmyd03LsmdtaEfbpDMTj
GB+84uSxwctD3ZT5c4ReB725JLOe0WJsL4+Bl375HvPt0cYPljgKlxEuWB5aZDhT5lbETNR6xKow
O1LsiQwyPmfgT3PuSvbNbVUZ5yLzPkXY/4orAti1m36QB0KGBsM4tsWbXQa3dIeQJKpzpgZLilqh
D0wU4zCj/FGQ/915IxG6NDbClUWmAITRGkrmOQ6gLwUF13/i7EyIYuacAC7MUE/jTr20jrExJ3T4
xuKudzOqSyqKmRpCKEa+3DJfujE9UKDms9J0tM6Dhcbw6aXpEuIBNq+gn/FCq7i8Df09XeDNboz4
nKme+k1UFDtwXXfIQNOaQoBzwaRx5+NlKaCfkDhLvHQb2xb1A9nyy1+mZzDJAO2j8Ksbu0NnepEG
v9KJK1Hu/JiUChQj8DKE+nPHFXsp+NlVXX531VjgLHbjdd1XPwxuxXUsshRA6ftg4euYejqzu0Po
NrRkJv3ao0PcTmB8d/l59BvOdHkS7TIMghtvtq5Ir8STawc3M8km3+LaSvAqjd6TOTevJS2WDiFl
e1S7SURU5hjfeDp513oiQ0cjNE5JQ2HDQmdFnlfOfk6qeUvHho0pjFogGsnFvjd4bqdpi2sLvFJf
nZolnXci9rNDyz6uTV7qgVtgwBZz6MJ6l6Pg/rRaCLx6v4eIaO/TkItSTCiTof84dNO9GbFB7XMv
3UHS93aJTckDHtENZ79200L+vGMk9KvysIQWOTpEWvv7KtxgGgd/FJhPtvGd0VYWhBVWdtnAXBEa
OcYYMeDJM/Z84Ygrh66vlDi6/QzZ1SUuDjsgvSIBOWenkl8kTBTPyVR57ZYuNu4kaj6hF6XrpPGf
mULeOUKSLXAabaK9G+xi2UZ5dsOIfdpjNMTiNTRkPKKHSvrusRakDRzwIbmYHmKHKK7yJ7XJEYp3
Xir23cBVUVXi23XjT/JWHRsTVsXCHcCYIMh4wj4S/3lhz3cJnNi+hZIt12Z/p9BaVkWQApV0GTOA
TJw4PSjZ0liUtQ/SKgw0SbchVgKkvLZSOrEEMVDJQ7TzXMrUs/h+7hEnTVoLMqtpoOtVhM8y/7md
3GKfCBgDXd49YNLvkltr8rpDj87Nsyw6TSM3oAfFjxS4K+EgDG9MsQmPBSwg8wKrUMCdMPGtrNqc
wXYqX3+/N7Ku/dV5+LxKFMCtogIbpO6zCouXLJGPlt9bW206nfNDpPzbSEQ3KrppTJ5aBo1byNvF
aTAqoI/gn8g44AEc90ma39tJ3e3s3P514OijmJcGoKjs1n1ps9B9gJs1zy3UCwxPBFrg4csaRtCQ
syeIZTDuFospAEFRyJsRG+giI5pSilM12K8lBTDkbNh7VQEV027BxQFFJ0B1si7su5tNakmYE2gf
qUHIwGuoQRVWurEGxIMxiwGe4tteZwKLHS0kTcfeI0vsjWjbcJe27l2ccyopSwNrUAN1M+MpAXfM
Hb/HKLUOhg9jYgijVyoWtrmcPhWB1ZVjTul2dGHL+yJax2MYPxTdmSKIq1kQ2Mwqlm6FqlE0/Sam
isDyou0UFbfZEjQvlinvWFs3wgQZGhkLC7h9qfgljxGCXsy4LwDkuyb5/mD38tXRqbxk4kACYAb7
VnlpO09ee/FOB56LlJKFBzrvaaHBVkw/yD5psDjOajlCG+gvTKxBUqJ65vkIyBblvLqkZQRl0shv
/FC8jDNyaulC5nG82tu5wOCobyKH6g/xOg4bDsdl+bKEENNEvBVtXK66WR2LDMVYlPhKvLDlkhU0
sGYYvQZ7Ctig+dMuIxyfD/O+bfPsMOhmtaFiY0B/ELc/oTA2reW2DImgQRvQI3uGC83kv/gM1o9+
UrU72a35tcpOfjlGHm5VIVnaVLypbf+miIinLGNzxSS6XgbeZwkRpIK2CXgBT2/MM1PlzMU5PmWA
bPwHa+rrNRSDOfMv3FxAenJtmMjezbZ8gT1kZLlaodBdPUVnWdS7F3rTyzUndCgkEEbyND+NBoO6
LCGnQ1duyP3uCPosR1hsKb9BbTjvrqJTjyppwuWcpNtizeaIeVCegipciq3OhM+godj6Tu2OccdX
2sX8KmNJosbqP/O5Yx2CJd5a1ZXH9e7/K13/zR5XPGOO/Fdy10vSf7Wff5G7OHf+46v+kLys33CP
ubQyU85qW575f+j7pvmblD6sec+1HM/+3ZT2H12uxGVd2lrJpLhw9v3/0Lys30yJPubxQUuLX97/
RPNyLYS1v2dWGBjb0kD+h2ejnXF/zqw0fhCrrkOdtUJkVcdk2mDKAnGenDK7G2BHvvMyWtV9NHV3
GUVa7N7XLWhxb6ZgywY9HwXDptDdW8QI9Ik/2DS2fJoYh/VwGgoqugw53flUdiW+eDel+1k7w61a
AN6xe0XTYv/D8cezmdKNJ9wGV5u72qcSzKcaTNlYhSjcTg65GB7EDF3A0E1iMhZPZhcBhvcdwiqw
wYR7Wmgdo0uGGQU9ZIWd3rp4WxbcwmPYvTo+c3RjIlDKEJJc+CHrC+wmkTak0HQW9c41oflspgEt
LidmAnSiQcNaC7egJC3xoAYYjFHarpN42cpNOc+nwqFYrfeiT9hl46agc81N1SODsc80a56zRN2I
GRklHWgyshJqj4b5rk7je9Of11nUvnd0uvW63K1G2NiarvMUEYVX9L8BYH8i9yzRBqdprSsK59KL
Tg2tceD/5rVldo+DGO+BwXFwmp2B/EX5mVEctFWSYr/M9nNOPNbBiQYmyh5IKYLPoOIYH7Zq8eEQ
Gw9ehqNw8axq387Zmf4Y+hfjaBso+gimyQO5XMZfo2weBp86WwWzO1DQeTkOu+48rVOO+dVssZko
fVyG6aOSESwbEOGjWK5yZldJRJ29el5M+m1+Gha00ZozEnNpIjgaeNmb3q1LemvF7vmH4wBuy5r0
hpXwRpZNRtMNfNWOvOfKasDuBaDOoITQaeqE8d7UZnAP4iuKiE3xFNRlETO4KpLoCsMWl0/1K3Z5
fYirMMv08EqatnFKZQSujMcqG3wbqqGo1sCytmB2JTnpSBwKKJYrT7pvXQhqzmqvbp6fGxNzM/VU
F27nYu3BhGsmxYg+e6dT/TLpcDE0uzA3Hkm0HfCCw1DBcgSpkgRw0M642SOHQYVonXsGgzxMF6oh
TCb57J1UwuA4ufZDts+cchNb4FPnmL4iw43voqF4E315CqGXrqRvb4rGfbaM4oOL8oz4tVnMON65
nXt1yuC7yqNnc3HsneiMV7ROSmHjkjpadmf8daRImhGXCuHrynsxZ79Yt4LXxTWdYtMzDA78+gcI
hvLU5eLsSm00soNi3cdc/87MtiBxbkVNG1JbvgcZtBBn2HaRewpVtJsFmyxuDYaSOarzJKv6tRFe
fMOx7B3oxXdkOPRFgYE6ZgBRQPT2NLKqVuytMDjPPEGNDGbSYHGjiGqfOoIfnHd00PPFbGLDfONm
8lL5xtnzyvtioTgIKY7tl6wh+7WpefZ6KgW7CZd9WI3mKaErKCLVuRVF+IG35thkyam0Uhj1aLbb
EIl+VRqKKichtrYxDK9VFsPtHAOSQxIciSjd17Y1ajLmPg1xaTluwtCoD7adcXCLIvqP+uZrZJHL
weasxsR8asL6A7gVEbTQeUiXvFqXZXBKI/x0FhxTyhamjV23jyZbFas232Ih4r1P7GpjCQhvSLSB
6I4cQAD3CvXVVP5t6MISzyo6kJ3cugsX5vSGCj4mLLyrwbMfFEZlWn4F3Wimc5UBd1GYM8TjqH9W
2llKNKljl62YxhMTZMp5GHRwEGgMW9G5tVnzq08r51FHyrC3yfvBuDoVNfEHzxsajo3ZBfn2ZJK/
gThq4i1Iro6JupvoMKOnY41AjagHVe4EVKt9qEzybFzh0TZd+P/KY5gOH//L95vsIQPAga3UP7ug
PB2L6F1FsChzTnlpXMZ4jPbBMpSb0DDOFMi9dQpovTN8GVXOMyR8kon1mfkWlr4oZC8VzXtqC+W+
d/rLkKiznY0bs+lf00Heo/BMG2BoD77QeZ7RsDBnWgcpggt7tHNZ64Zhyjv3RunfiD4C5SA4blmS
9Bal298eRdIbOPxk9lvl4cWm7Rpj69oYyodEjt22WaZi7xHPwrjhfgKdSwFcIMUY3AzbwZj3Kk+e
+4pUvOOFZCbgIBztXN/ILYWurRLP0EaofXQ+Bqe4U1PxlfVGs1nYb7PumXJXDwlRQfPOZOaAieOY
Jlm1Ah/U3RSzpHgAGxMQajp1jfmGurbz0Pr3Tm8/su4lO2yzZypePyOngOYh0Yhbm2imPd3PPi7Z
toY20Wg7uPtO3cSbn3bVasjzDTUrPFWC7EmEsj1CpnwrpMdTcyh/ZRaiX2YVwRZz530/sxvN7Z/C
dQfIwugU0CKirTRAtHZlzETDNnc+fCOeoHmBA7r08Dl46G8l0x+LCph73xpDhlGCnEjfIwyOanzp
IYSdcMzP3F6TR4DFzbYJsY+NEEZ0y8D6R0UrzEZIagNFWBU7aPAOW3bTj0oOWRkiem+b5rWfVUgd
bVHdiylkCWa2ovZ4z8M3RzWSE3nMuWoMmE20vCU4tRIeHmLZEig+LndMZJCxTL81flCxgRFguc0J
0eSBTdqsVO6uIDrVIxHfJpRJVrpVMjEaoOpMzRrdOMkI8YsrCJ1vCKxVlHoF9bCQCIu5OPK/ntqg
WJlewD3oQT4bZ/SYtgENEYp8CymO1LqUmPgbtNaIXOrST/vajp74jcCyZNWdNVJxHNrD1vadTwBN
N94UulubRh4XQHNmo5iFrboJMLvgbntw7e4p0rWdoy7wtLoF2n/mmlCyLIPFmLLPVJN7S2/6NnP/
0Wp5syIHHx+2HYYFtIXOtIYWuUcPBTWihS4UpZyRUJguGaWCnp3A78WjpBnXjS4jBQHzBP7+pk85
AjqeuOkKT6ywqZGRBL1qp9j6aTrL1oNG05W68zTU7acswqdSSjgWg/M2UZBa9Xi6Kth1SDMRckgy
fMJ31zAZWlXjlpewTmgVK2A7jVyzRCRpYbXgMu8ES/9p0hWtqbq3qGydqW5tUhY1S7e5DhRiJO58
K23ztaXu1UFC47V6NDLb2I9xdv3T8eCP0PifQ+Km8U/77cB2XYO10XfIUfh/mzG7YoqSWaC5073h
rmIVffFu/moA+BSs9muzVrQ3M/bC79Yy33SW9/8np7n9V6Uj+d3/0lyDn1Wt2gSc7v/+6z9Jx/+B
PdBJ/r/8Y/v7CesyfJG0+Oo4mv97kF5/5n/3g3+wAa6qhg3w8YvQ5ybp+paK1b/4CzztI/jPG9LW
H0X9Uf61IA0OAF/zxwnN+c03yPAEwKdMGUiTE98f4SD7N8/BEGAYEhcwgAEOR/9+QjN/cwzyDr5N
ERoHJ051f5gSCAdhIuDzJd/SMml6+J8c0Gx++F/PZ67N3ssjRGMEtu3pirY/n8+UEbeq8yZ23SL5
DGYASyP+JXd094kqbpj3Y0TDuqunPZGJPk3eceW06feYIQ1nMOn9vn4z9aeN6QmW+D4znSMF9jwJ
LHkZiL4pyT9KXFOl177NabRLRXLTC+pPdE3hSiX3ZVN8Wo1/jaVzBHLz+ad34/9yS3gcZv/pT7QI
RRFfcJDepT6i/ql3Dedx4RVlwZNZxYwMGzznTf8G82vmOQznZyimbeY4HZtlftM8zKkACs+liL/b
hD2546JRk6Ojrsa+MJH47iv/yNaFDh8zv13qBCRmfrMs/P41UKkgg15edm8Af26KNHwH1swLMbeU
U7g3pW1elO560C0A3RBc/XmP2HW2S+hieSS+qqK24Xn3SHFu+wYstliSTxk4e1nwu0VQviKyxIMZ
f4LzW2Mn2Edeve9BYNeBW61GX8LbNwsUb2oNMv7hhWBJBiCwHZGOcCQR3bXBdZp4AEBaXrfAFsaW
hhjBZsWPfyUhwqSxsGPTuMoZK2er0kvYRj8WsgdjKS//+s1xuZD/9uZ40rKpeIRt4cKL/tubM1QY
CxZnZEYY1hy29MU0OweABtDOt5R4RLV5BL6PV55ST9UeTBGRs3d3I/lcduyncaq3IZ89/uNi9dGw
MRZGZ6JSF3cc8JJzTsqdi2sU22EBt2pU+4EjM2TlC9V1O4rebzjroH2DEHRzSOM35ax2Nd+PRng2
fvLQRlqs9cXGMdL7tCkpleASB6T7+wcivQtcAx5/giM3+I9CODuNoksKiw5omvoce5879iEy5J4Q
3CkIKQLiCNsR9QY/YQNK/dcv6T8/AlzP4XL3PM90TWmZf5NclomqxqhkZhkH4mdFPFg0bJQK9xik
ZM0sazcX4Lva8r4K55v/4mc7ejX72xvqY720Dd/xDVYu528LilG5quGsgtqiKwDqjj+aeQ0/vSFS
HqZQD/TbgQRAhILkamJyI6W5cVDl8Gvwsm80dxLFrXNZ2nA/NISHhXsHk3ko7R+NkJd+4Gp1ZmdP
UgeTka8Y7bUb1/aWre22h9QpPnXbw+/38tA/LqV3sRquZ7iM35ldPfvUv1gNcPi0BAyafQ9Q3Dnl
gYliIQTvX31jM/WRq5gEmtZrIIxiJV02NW2Yf8qKMlrj0Qr499B4GQ0v9Rs+jkvD37GyMlZKKuxH
bBQaKpinT5jkX62M7gvcpoHVvAzafjriQxXakJrEw87oe2JueBL8ZfmA1RqtBjDbOzHN9qYlO4T8
GyQXF7drTDWrRyXjUWkjbKMtsUPd3HBcK7cU0c7Wi12xv060iRZ+F4eiUkz7GIetrZ22M+EpzXVp
raleD9qO23O5Qgp7zw3vPhPZZZooExhaS7BThokmsS7l2t5byvarcbxrpY2/aDEw1bNH2ZOvbyJD
IdChnNf4hTnBHBlVldivSICw4LDEa3uxwmcMQe9noI3HAC4op8Azpi3JsTYn14wxJG5lV9uWYcNi
YNZW5twyoFhF+U2mbc6GNjwz59gVrcC+WT0MOKInRwIwr7FIa7O06oYrXNS3MM+xUWtDNVCPX9j+
boW2Wrd4rpHwxSbDUtXhxg6C5cMBCs4EB6M28aaNi3O7wcHd4OT+HTXHBfkYa5M3ie4OGQ/jd6Yt
4Ik2g0PQIGWDPbzRRvEKx7gQ4naOqUhjl4if3MVXnmiDucRpbmrLeY73fNIm9E7b0ZPMQhnAoD7j
VKfPG5XeYp+Ph52iBQc883Txcbe7zHxd3O4W5gLgDBjg61B+91h0kSDgLpQ3tGIdCm2Zx1XDAIWF
1KdF1OIUYAb3XhC+ttpsL3Ddy7w3aLDjgN+Z1c8CZz7thKTl6h0qrbn3WfALbeI3tJ2fYPAHj0HO
LDj9+aMOtYv1vyADYGu7XG88oVjOG+B8vp36z8YcbUg2MmRt8obMBYNBdC/Io+47M893R4cOcMPg
BuHyW+6VDiVEAN0NHVOgPjPbRaPcIa7gIyTKYJBp8OMTdmoABzrsQOyYZZ34A0e5QvC9CUWQEOv2
eh7Xk5dow3sxV/egvDABua+Yl35NUcaNrSdj9XwQxbi3SbX5bYC6RiJD6WjGREbDsF/1JevE0b6N
RLP3yXKE0/hSLAuwAB3zoJXyRnjYKfrUfe3m+L3RkRBUaHwcPTERg7yI9Oqrm524SNG6LcKYxEpi
HTCJSZoorDJ5b3a3LasxfS3utojSX1LHUzodVGGq9e524OgqA/0YHBIHoe6z0ROoKJCfHXkX0HDa
BU8EhiTNCWw+XbYetS/wxnVYhmjhTarjM5XBFdCSqGl1tKYkYwM0HDNb5X3TW7QxdQwH/ZhDJ7xA
8jmpYMPQtFSg2OAKM06p5LM0AsEiASspUgldjz+8FD6uxBAEnIu8W1B1Z2HMMhbdB6EGgEfll6jG
7FyTIqp1nGjogdpkFJCWwZMib6TIHS06gIQPS/8cQknllH/4Enoye8Ars7jmkIThGUxds8VD+lx2
U0vjhcVtLpASpdeeMNbwtRWgVIuUyAqR7lAF/q+kohwligl3B026T4W5dxUrAHQSartd5BfwbmyK
YOCx9Yny5YiCeOiL/hzYpIpnFUHYp2ULE31/dmjENJpAHhrTe/AIXxZDc1vGzc4255thYfDvx9F7
36cLS+gCrjJFvGwFfZ+Q5zdFa7/A7rC5wsJsE9PFRjHi3IW7BsVkY7b+ObeNB4txpH5DwQ8udN8F
TE17oJcRzhVKItsXZDLPYoCsLLZ7OfZdzgm3VG9RgmDS+SdT99Fu6q1Jj3xFG+m5izG5lQFojAym
a6PUcwlNZcoWLK6Fs6n0vn1YjvD1eXIsHy0gWMJ5FfJrMVM/0hBhz1R7O/0OIppY60r5iJiPpqjy
H5MpH90mpc2hv+3KcL+ASi9MhqGT1kXRyRrda7a0tySWOlivEYY6t3pAv5zOFsfvVWQQ7WLNk5uh
gtFGIINQ4BvJzA1+uR2VIHgdq/Sx0UFMGQDXcD2mRclQUodjLQ9U2sidCngSJ0XvrWmilhvjx9K6
K5wThJit7rNCHlmB8HkhvP0I6+ZR2VFGRTIe37xExp9v4hBvmzNgpVXKpvmtsXeOa3wWQbWzwbiK
vKSVh0xBjr8EBfxLZd5d40bvmSoPSpiE5amYyOrAQtYcxcoL1H2J9Y0HIi22XV89hnRLdi5eBebt
vApUTW69MaTrqF/HrXzvArVLnfKcUT+KWDuspNnWd51p7IAsbNjzmtF9kKPANLNc9UIt6yWojo62
Fg8R7YXjQE9B3gIt7MSXyAJrLxPj2XAKGPkOsx+8RdbRY/HKFy8+Y35gB48q6Kj4YGVE4gYaQ7MI
N7gSdOFp9m1qGjdcOyiESXVwnOnUoG62DLSHohNHKlveSz49K6cBeCyXlv1duzwbgpF2DCHqm8pk
Ho1E3U143biGU7LldN26DgWeMvyxSBP9pmMcDdIMMA9wOsCyR5M+5k04DeFGDsXLlFJsky2kh032
HGPzUtoj7SVRSAXQofEH0omRTA7gfa6u1356CWOVvvNyKC9Y6krsPtjmVkZNK6plZe9Jzh63NX4u
yniFYMYd000A0OATcz7fYAW07tLZfSOUVd+FPqZDgEVHUVqXZZnfO4E9a3Ch1U7vICDItkaSoTi/
hy0/K1oUvSQ9LJn4CaRIVzhhikjtjRdnRI7LeD/Yy0M1DjjohvH3d7OTtbltHB70eLt2eUr3kLNM
p8m7sWaYuWNQKuz8fE8quUdaQ3h9bBTn7TIHeAI7ZiS4s5PlZkqN/sEveGjFTpdvauc2ilgrQuDf
e0aK4bqsG8QtaTFFIEtbwWGiyfDUNXgXsnbLUTXBRYZFx/ZvK9dNzsyJ6oT7hfUixrMM0zUaRv9Q
jUfGWWv4Rh/Ml7znrOyvE13TLRK8LNtLbem7O1dfE40W/ZR+RRWxsNFixreolyppAo4Z5WtWw2tw
KBtytyZUI0tGvzy17TVyp3dwNXrLfC15aekubDZg+Q+FlXAEjutvnDlIbvmDV6vHBaY6nqvkZqlp
GE9CuEHmQpAgsF+sAIO7a1NsIh6zztkmkz6mZ9a8nY1wG9BwWi+UJTiYBgmccdRqmicXHjSvb1Ok
G8hSPVj6ZVd6Cxk2NpnsjNgxwZ6L2kZq/za9x658T0ya1SKcX0aJh2IC1V4xgBys2dynNLvEM2C0
wQ/XYuGKznzmhwlOmaIJ15U1lFTU0ndVD59LzHSpDWX9joEHUh6xIS85DmylqrjZT3l6def2kwn6
oxzFD2OQ2mj6g5DR1oh5ajUjvn5afIbQlJzXj2Mw38sxOJlWe+e5IGTbJdygvrwG9INZAxEoPzu6
vWDlD6Pu4PXOB/uKo022nQcopMccGAwf84irTZTUxHdLOiwcvY1mF1rBEyv7Cf7JwS6L9zoPbzGu
rfzennYqHB/zwLqdbOc5aJncha1zDYIns32qJxMLZIcZU9Exa0fzndMTw+ans1Ex9YxjaoNbkj33
neEfSpend5HQ0TNGCK4TsBWuRPze8dOgiMx3vFEcyOy1b/LYmGoe+IWHJD0H6IHdDkW2slNjpdLi
h1/6B58H/CqjJrbp7HMjpo9upl+HEkTLxVcXf5hV+qPx3XwF+OOBo/mw9XWAsJmQSip8BfHMAJLQ
vsZa+Gw1exvWF4c4MaJVT+2tMrun2pNC16R1OOgohP5Bwz1fmJJSgFcXgHkb9lMH/n5Ik23EH0Mr
LAUZmGSBVwwVkVEGaKYDx7idC458rb4tRLGJY/8BsiVAurpFzY8gOHj8DBVaPFIyyniq55bTCWoH
Z4Yhlre+4WQb1nd6dVr0BQtrBOD8WjCsxxaK8l3SyCXRK5aGHrBUPnTyAF0YTpYWdkyf38CLmRcA
KJ6UuVOWbscQWnzKnGTdRePjDIaDlqLdgMS1mwa+NJ1/4PIb9rLMbghX6YheK+98+I1saCWpZElP
V2X6+g9n0jd4wdZreapbk3UYdWFkPfVb1Irr3GXfTCbfSlaFxKcVtYGcgMwE//JtEOmeqvVNKaOz
1nWGQL3MtXsHfP92wQjB/1ZKfHi1f2xg1gRxTCh0eamktTXm+OCN3KK2jQ+qfYqt/MYxqXfAE0lO
BGpaxpA0mVgjkA1CT5xci1P7yHcsHaI9+c2sG+cs17x398IeIA35RJLl51DGDBWpiMzt1yDOo5Wo
IJG62WfTXSeoJZbt7rQ6AbbrLU7OfGRr4iSl0Vmc2q5+g8uDtx9cp3mBGLKV3nTLsPQzsjk897f0
Eu9i4AQuzv7c/l0zgu7F5PDkU/moZkAWAgmxdJCOsm+Fc27t/DRKjtgVfcReeKKUl3lHccMo4qEt
nbsZSmtW/SiT5Huu9XSCVl2mnPEEaQ3uNfc1g7UmAvmn/2M19vaJ4DQ764AtRbBr6+gctNGvdg6u
XezdDTxka/dQq/AE+vMly5jfCW71HOGrq1iW4SSV3p0zu+yLqSlKMTaMwTGMLHyR023X4I6naLuJ
MqYr3t2UTLfk/vdJx1/Any1r5wIjLh5BXmuVOMZL3nDoNb0jr+mBFhAgTwCMaE4npL+nom9nKHev
eu/Y0BE2sK7MYjuGhKT75SUM+8tSkVRyWNnmXz29ACsz6a9MLYO1qLhP4/gw1Ja7VsyROHL6dyKi
hocczkw4oPqowdzLZm/MVbAzjOwzSpHCk9F/DqaJCmVmooXbYixHu+2kZL6IHJnqETfvv42hfGW1
jyLw70zsBeu+Cq6FCo76WgmbSFNRTr3m9eQ2AQynMR85MC87P5bjWuk5aXbsLMaHdMgx0wqXg+WB
8cagdcFWfg1haFCMcDKV/9q77PSMmFNcPrkK0i7ovvprIp/Nsbp+Y6nCpa+rxXVVbB9xXZK8pQTU
AQDI9hcu5E1dgPxpcn4SiYs3gwfIhD+a+yNiddJcbyv4Niz+ziUOYRLWMbPwz7rzKTDQPa7sUXha
DExLV/WMmq3V/Yi6TUbP/SPHwNCwSPTy3fXPyguyFJjNBaUhHFyeIYOsq+CTruDzFDNA0BspXs9D
I8e3iZgZuAP3DrDYpU3da6q/C7jtx7q7dab+jc0EMt7C5ZMAtmydn5WJwsjoOMCOowR5SH6VOHfv
VM8L0Dnykrt8B0xulygWBPSYYdRdelcMLoyEZjuXFtNvwAd2lPxD6h8TmgVsj3fTGLJPMC+bZOQ5
FscQy82JOevcpVt6BoEn5elnZjd8rT2wPMRPaUmeSnmgciMEnX7uDkHWv9n8vFVJMGb1D03SzTaj
8ECqygvAwDdT8WH2Knd62GA0kFSWON9I6xpCWVOOVuF9edGXWFy68yq8IIA+mLGPdNrk35PRvDkN
r0nRymwjtI8d5AJKmXf8XcL06t5a5+7CKZtvDy2X51Dx3pX1OfEwx9ULx8LKuaQqppGxdfZQapJ1
w2kn5tyaqxA/D3qr/ukO8yEMT9s6Th+iKdwFOREAPcaYLe+YUzm7aAv/SDdF5dW3LvXBWWRd5lid
xuGWcvAQrgBW8HwMXQ0leTXydqv+jbsz240dybLsr/QPMEEazTi81IPTZ7m7Jtf4Qmi44jzP/Ppa
VEVlV2SjgS70S6OBQCIDcaUr0Y1mx87Ze+3KNR6EZDm52kDbj6YpqToX7HpWbq+TiQF5kUA2MlCV
mQFmqiKCgsKAyc2qeZuOUG24OmxDW9N3oQyzg5p2DVduTlgZvAwSxVUA0RNzJ5YwozD0pyBlHFsb
jxbUzadQt1+0Od21pnty21nsoxILRQDeZZdTDfZ15e4KK96PhV5vajeOPMyzQ1luM6eAIWxRgPpr
KyeinYqyiZ6MBHAk1vifrC1e2zEvWNOkxjvHYqYB1bTwdXDAjDjjbBI1Hbr+lmRVtXV6FywqEzsW
hACPsGn5nE4mMe3e6LYPBQLI2JhJViAcnlcsZecZxDsK8BvTRlsS5PaVAeIid/yPJnbnGvdmbl0C
d9ZWBIdvkNaNpK+Refs78Yrwro9OWXqaNEASJJveRGRV6ucBBwZlOwWC6KKrTOKOkrjBk1a9xmBg
6bavQ3LjV8MwEjgOYbsZOTgCi7Bv8gPaVAfMZz+LhA/SaImxGGKDjcXZZSloP6R6vKnuNWJ6MgfU
KHGHJh0VuZdKF1m+3ywNyNbZot8LLPUVKGfmMFPMXGiAJ9QnErQMtN5tB3mmGLvnQaCQ+x1qKWKh
faN5TZnQtInaDuABR2RcVJzA45ZVWmvtAaTBDwt9YRIHD4SWX3WwLjPQGBQgLb6IOlgHPTBqCcvI
Q09LmMTwjbHnpxfDY/4p3ADro3mf5DRwycEJ2QzCEQsyx/RyYIJ6ev39BfuedJDEvw/mmbsTPoeM
U6ZNycXBEkJl5wTbCBiTFtMAQBtxv5Rvy1bAvZbRKwfh8t2Wc1Ifk8/ltIb/eV32i0mwoQ9/7WnL
KZjwSeOO/JyAKi6R1svv7I7mZTmoRRn8/E52/pqv/zVG/Q8c/T/H8f/yr/92LTL++fuM/nfu/s+v
+Lf/73gExjJJ+y9DsP8lUwDnfRp9/I+HIvsI/h4u8NeX/lOnbStb0GUQ5u9s7p/ZAu4/DBdZFswC
Rwqm+vp/UQEoxNiGYTCbV8gHGJD+UwYg0Q5QVrk2qgEE4As+9D8lEH/7MP9n1sDfZCOOu0wF/xYu
QOwz3DZyLsGUIwf4l6lh4xaIageH1lMltqljfDlEEK1IoSfNp7Avek+uFSpUZKaDz3wOcltlV1ig
YE1yo3aX1DTU3Kj+CL/WQHZibnuzelxxKeV7DJqPLBU85fRuk+F1tqI7LTcMaLf9Hmz4qfGr23jC
qCmm/of6VK6wSihZUjTbV2CA6K2ydxMYVR0wNETQgPcZpvio18/Cmt7I7hoi7P9iiduAVP0HLTH5
sFiF64pQkqQ9ZUt0SOc0qcdkhq5Y0MD00G6TnktezfNYaeGvF/yxLtS72+ofVklWN/oMr0jkM3cZ
UjvJBc7K+Sbx+z9+fUMH113RihxXmIdvmJqRtQbWIEYaRFWAwYgpmfCQWG/rQj41/TWir05jem8a
zbvuLrmuNZUP4kOSqZxVaAY3JUUy6vaGYCLMSkaoSpSu5V3TyseuNDc0rEwsqeJxGN1PatlNXvRs
XQUSoyRQd03ZnoSJArRKA/Rb8R5gEpcFnCCGrRCCORV2O/HUTI5YuS1TLCenLbB0KTqBVrRKhoeQ
XrirU13Ffv1YR9QZSwKYK29bt7g2zlB52NDXddRelqBUjJ8RqbzkEZJjFpqcaPUJubxHeALeQU4k
365JpTaVQYltEzWw8RXjGL8gXCZlTgIwkNyUhNmvaxMF1YTfQ6nvFspknqiSgGxADzi67IM7EBXl
Ij1LFNjpBLYDhSM97VJyESQVZxw20BGe6od6V3roESWLDA+uD4MLOASAAlmHOA97DEsGpk01HowA
E2KEc91y4s1gMS+Z1GvpM2VK+LOrObNwsEcwKcF+oaAOlftqga6pfPVeG4xYnAJHLncPTHQvtRHe
NgDOx1JFm9atvAAHAel5YFPJBsxQRU9PsYWMAIZVpCWwHeWfarLeE3D+zYhmD8XWvWzcvWsWeKG1
Cwln2YouDELv5kg2TZTn70Wp65shGe/9qG73yG030QzWllFwQDVCnYMvep3ZVHyNY50qHT9y0nVc
KRxaLROiryayH6bRfGG/QRVB3Tl8pHF9YOpwW9ite4yWCo0fB1xFXKFkRFEa+njq3Kp7m9Tw5KOb
9Jg5lWvHD5ns0fbcZLhuvfalXaLydH2J4e3aC31c4nZCbllurkf7IMGRSRA9m+LjqCN6K3XXUyZf
EZLmQrdvjOFvd09N3f4p5zrZJhGYYE23T1CvuSwxNSBOjPobVjmdPqpsPyxPoXPvuzZgXeScO/AX
12QkZNLUgk1RYHSfDKa5WRCsBCsUjTdHJBCGgyWhelWT3JqiPOe9cLd+sG9JzNg7BT0/qeGy9aHA
p7kR7UXNauB5UIfR65kbKBNOO/HxTcFDwJxtU/AtmY03w7puH2VrQS/0J55/GWF6C4knnCSFdB2D
WX50jEjRPtSUh3j6YJlOzdqgrCuGMOYrHhZ417rF4L4O9RPVPC51c5UC0/SEW3xkTHzsnstilfAd
qgJxQcTcUJ+LiOxZwOayoyvOzWuD6pwylKr89+9WLmhWBhGrKSwAhsaoEmZZ7P0i6Jb5hELU2B66
Xa/JS04ugIdy4JPHlFj2hbcAbp7TS6/ZkTbz02rcOqKUhV0q5I/WR0oCBbJ+qhuz7e4Ir4RsYdG+
hcvxEerjRoglJnK59DqEuhh0q9xC+6RFMjYGk6rljw7T+KDp+QfLaZjSH0NrX5aQVDfm2eVF+FOm
bwEvGuNnHT9+QiXnBj5FuiTnUNwFo/4xlfY+mVmqyRQ8CULRe8KJo5Q/7gzxV9VOD2aRX5I2vSOA
FhWseRv4v6Iof9WN3Us8FKewyi8gTtecJ1+IuX7yuTua7TEr/BSumfHaA4pakjlDOxREBlOQFfG3
MWMsqitysZQT3M60vz3UC+Rzc+e18m+zLpAhuymPJfkqJ9bssAe/xUIPrN2ohf3KGg3I2z7Ylm54
zozyK61tms1Nv8di84gDP2uqgxwvZjGQm1v0DyShwUc7Z1arr7iGfTkp4IhDOIbcuPMx2ZLyNs3G
J2GQYNYGPDPuWL7aSXLVtYHtyoD55S7DGeLdqdoB0qcxeVc+y4L9FxJivPGnkAZ4r+N4bQAt2ncC
73g5askxzDDUuNwgYlefVujsAF75TIbymaAr9GfbhpCR5onpYLS2IjQSBU00ouzdS8R1NWjmnQz2
k0naZ1jcY1gb1tEIDShszq6cid0Og4s51NgwUQdvlQy5eKFlA1H6VYUq3pROvWaMfmkmxpwx9nXz
joGMtU1KsdUFihZkl6UHvLD24gLFOdHm+Vq1/dqMbFQhDOChcw9HZWQ3k2sCk5xfRB3+mWp8QpjJ
Z3R8ZIclMEQrjTZ5djbD4HHI6ORyLuloXKJbgvlOyG7/tAK9oGTgCvVCgv8N0ldZc0aoLOxvtG4b
5nurhc3dNvNiWca3y0Lo29Rax7rcD/lT2f7JHN/d51Tv5759momT20prmbGPkAQUHoV84jQyWnpf
PcmpO4OXQVXpB+mV5Hi+kNexTEVoVzoG37WwbqdIgaVt5Fm4Hb09/ORwQoCGzvGt8rEtFz5mH46J
W1JD6RrFb2ZiqoPU6o8I/9wQlswXC/oGTTydUgkSzqGssyq3OusL75mpqVcW3wGkpF2emadAfFel
2ezjaUBSUJvOJfDFvf+lW9AtSV2Unj1Ut2OAvo0ovs/ASFg8HOTD1ONOr8mLdbO9YXN3KlVVn2vj
wVj2goNl2ALZA2WJGBdkUZvuQA3Mj4brr3MLHV1VFIfcrKG6QQnClSHVke3g5C4k2zALX83a3+Do
fY9MAjOR19wYRNW4OnrAvLF3yM/pn7YwwPuhyPYWJ9svLkMKtTGMvARFjo2tUI+DoFby+/Q7gc6E
sGLn6054N5FwPnzHyuDINShEnKbaJjYHFa7Mn/JdgvpfoXfjik3dBmLDGezHzKf3nYkjnIK9AxFW
1U2GiwW0+RBp63ERpkwWiasjSTjRAIQglKjkq/4YdPErLn/U2gOl00D+Tly3zwDnZm8QGbsU7qNb
/AegUnJ1Xwh6ndmCLsFoTCoFRpWSIQx26QWY3Xvjgrmos57rKKQgW3s1rVleSFXZoAywPQEy2iNp
yiAzHoNbWoCjApo8ODuSDl7D3NnUU3RjhMGLXjGN4b0iUIlV9uyQRpnQB/CLPPFwRCwiX+25ADhO
TsWuqpuU9N/h7HS+fzYtNsfccu4M9EJ9Nf80U49ULrb0Y6urx1hqH/CMI84p+4oF6OonNKsSP7x1
TNJUANCHq1bEYqeVdBz8Z/xz3oT3LQ/0xdbyRnfHs5qnoKffTBSuN5XlPooJAZnGaxM/D4b2jITl
zol8BgbYtxNED+tKR2zA+BlAa7RxYju6JQULVpm4rWLznNT8gvwQbMuMN9X4Y1R9u2rnHyH5Moe8
kMAB1eE0+kdKVBE9ZhOLeUAB2AX3SFi3gzYiG3YDZo6y2RaNTlshrWE8FZ3m6QOaEItAnYb4oyLE
nNFuSBj8LoW55FCPYj2M+Uuadi96bN/TN5vombN7o6iBRBwf8q7HW8SCk11C4BXqHJjT+TYehpMs
bLWbh7A/knbTRFF6E3+6YNJvBpYp+av0Fbb9mPAV4YzgIv8zRHG3+dOgDiBBjH3E3+YYqRjtQFVf
0EzhYDzOAzEFfQgAwyxbREOYC+iTruDjpyDtg/Ks2zMPIwD4U5rBWtcC/KCoTFuVErESu0+5oV7G
Gc+RpqoPykDAzJxc2eR8sPE/wnhLV2nl34cNK8dwUQDG8dmfWNiynT504CU7Y2lqOw28Y0xLPs3L
bRjYaC9ne+v6nB02p6pAWlHg2dmrbngk9sVd2w5/jUmyxePsA4wp7lLCH44RB1IY3OK36cWVt6C/
Mwa07UYMTTuxCPVR07wzY3cVCcgbPdQhX4thfuiJPHBpoqGOb5TFX++XC3Fs4k6DHZcxPk5aLy5f
jSD8aazI3tR69xWZwYKBg7BuoiOTc/cYQZxfVfiIYXEGG8emEGGyDUjvphC58JQczjpT0VWCKwhv
711aThMqMxh1DmCkttiPAcQb1zJ3pq1NW/maN9m4cUq0aHlbZVuJ84hE21UPyaQZKmK8/A9Bv9Kj
v8Qmzq5k0T6aFvmMySU3Ncrphhk392XqPufJCrkE/JJzkJYeao2sg9leGAOBQJg2YqmJg+m2Egyv
LdyssetfKnO0VykjcpqB7JX1uCMQrEHKw5rlA0tuS5fVOEXpN6MLWCZNYHIrvlNjl3k0Xr/zqn0i
Zfe7tPKjKIqlfs6eLb/fBmRmK05rLwhGUEYjFsEukVu2hrWrqeKGeyxzjEFjWdR4s7nJeeSKTMgv
uQB1+vyQ+nLDbKXdL9u6IqYv162nwgLuQKbDoeqcM1a0Yt9Udr91JL00eOukVbhHMAsxNcQoxzuE
+s6lUQtNERngQZcT1mTEiEsLODK2KClHD2k9XvFQVwhGlKBD3r9h8SGi1SBmuWk/xjG7dfuTskLm
CTwVY0B7k08oL3IBDTUuD7GtqU0qrmEGXCo2EmNbCoLs9OzaCi7e0Lz8U205W9OHpC/JzJqmXVxU
Vz24qcJ0l8y1uqSVQBxYD0AcY1RETcaEw5hw3o686trLQIzfMDN8N8CK1e3sYez8KWugXGHVc4UL
nwnmUOcePSltIKKa8jD5INT0Jq37x3rK3rUGHkWFDI+Nc3ZIakAv1XHr5GT90dr2KKTxUiUhJWsO
zhfP3p5mJ9OUqYCjXVd72+oeSTShWZTHV/zN/m7QGMZgTS5GpA6MLU/VaBRcgvx+5WY7qOpk1+DQ
DlLcjhQwtNhxZfnTdhTTvlAI1ZBdHC2a9tgwe2V7Scq8akJBWDW7PADJF7fpJcevm1h1fTvTsi5F
z3CbymKYEm7MGTbWRB4R+UIiipb6tspuRF6ekpHvLkLkkVIeq4RDyc2eRTBcRBEx1jSHXVPwJ1zL
vyp/uHWDbtq20nnP0+I413zHGuRHkWywN3+x3280xesfT+opLNPDNP00KTXtjAfBM5epfTMnBjFg
u2IYgYLPD7xxX+6cxITCZMbNODHmnklVcJHk4S3216ZD2q9mfNtAuFTtNkcUlCe3ozKMTaNex9lN
42Kzj6aB7E7gHbqNadGx5IjCW/use5i7PuQpRhhU4LPzZuQ+xby5J1ArBl7CNRLe0WGu9PsFJjyn
rJom3AVQuofERSYe4m8mQq/x5lHeVcw0jyYX4jWUpYXt0r+x+8ZwSAhTJPTWsJb02+V2TX+Ogno3
qRa++ZKUS0lYI8Yv1bZtUeLjzI92NOxPdJVyDz9s7D36Y0HBFnxbeel40mEwNZRoshLyjJCXLYal
eGWjM8XViQw11p7Nsbokdq6d7aaG6SimkuLDIrleY4huL6pDAhOQ9YhPxlz9BnYaI9r2I8EvuBGw
fuhumMc6qd8aRmurtgOMaFn3+aI11KXGfc3Y5V3zpMl2fHLN8KuOZkJokmWQwQDDDgPcTw484xaD
SZ8jmq+ncV86ai9grCVdxLQuQZmr+n72toRSv7m9ox/iibcJFNlPqcGMGE0Dpmtkr8NCjuRCaAcS
Fz9h2wNvEyRqINNmhk7MH5f/bxEGfGMo1quuDw8Nl8EO92+AvGQ9Kht9gaK+61GiqaKS6O9ZP6WL
b1txwGhNJ871vGkqznpVYG3qOkAIxi4Nxc3clOqQO9lmljQq8tRfzyORCQ5BSZ2vQ+dkGNaU9aVo
3vjpuRMX2rM7lXQlZ/ldkovl9c+W0UQgQEfHm/Eie11cdGBpffZAcVHSQmASAQJDNbwpkC15Veif
88YtDyamfaXEiz9ScsYMvVeyYeqfFnezVhwtt2DBzoAGJDm1nY38txyXODjtRnXtCzpaJJ6VFyVs
/TXY7dGY38tFPxyGFGEq3xYMuY+VQ2mg7Y2R4rPnSrMaZzQeDHCeVUvHRrwEWhN5vhU/gAN0edlR
gRVWdNsYQANzZBFgjNAW9pj3Z/IjiUGyV4Ro3Log07QMC7K7GG9j9LKdfCMn6EnUaHmbTT6WGzsB
/Zdk0THBps9XzRUcMuHsCLTl7uSYzM4j+WkFZDpBhPNIaPiemgzKpAN5emjTLUl+2qa2IOpBQghu
fBokMoiI4OrxCBR+sleWAbD80byzFiKRZOhGM5L4m7QjkZfKCRoQ4lAze1bJzESQa21XuW8YQwlx
lPQix2Km7wEItJLdHo7DW2eYXMbqaNebAQ3Y2Xzt8DBxJ23ptsXbqkDKRGP6imwI4oRW0MObzWvI
KW8u27iLc3qjQ//UnPGzsbl6CX9Rr3NVrWMcHMjxFYpAf+njgJ6czE6tMG5vVWzR+9M76jbUNVn2
xc8S8wexTcQmCZwm/HnP5b1VBT2/Qgvedfs+KxF5xUk67/oiy5EoGh7tq2/SVYrV4PbFnZUfkhx9
Uu5ncOpA4eKQaH96nHZAzkreEPNPYVLasyF+uxz8CCu4M0HqRw2bXxa0mBrL7MiUkvsKXfbSkZwu
Vn2sW064cKrrEznpV7H0vAmQffClMA7VfKqzhKyf2Q+oVeNH2T1nScVIRYDUi0biNS0+h5DBr8fo
tPLgpJApbrFDuXLpYVUj3XnCMzbujK3ByNxXmA30+wSCv6nexfiMQh0QcvShESzI5ugu3mPnLjLL
b+b5Ly1u+0OGAm1fT5QsbfXLTNjjgsC3Ju1rFhBrvmDJMsLcphAWCba4B4tqbwX0T3rzlH6FmEN8
E/dCooPDsml0//7QscuZK8Gk6mQVe72clpZfiNNcY8TRaj63nemJyw4on1mQZmoMR12eM+lMUPNJ
mHQScdcZnlM1pPCAYlxXqv8zaSa31prHEbv5s4graLdEg8a9eoga690fl26Fc5U5E2Nm2Ay9fZC1
gHTyplgOTwJhHcb85VNeFhbkWtiaZdZ+6pYG/MW4diM4Dr17dkvqFDsB5JsMNfeygKYiVwp9HcJW
WUFLmE9tBA210DYAS8Jzq8sfPUWCE/vBZ1bH8waJNBtoOlHjQTUVtPZEnPVrUmTYuNqdPtWcDCBu
lKHvGjURl+dweDmDc8mcdE/oBJqEgch5LU08y55XaIrXg5jsfTfm2ymOxxV5IQ6Onu4udmgBh5r7
7MTcP1TD7lSkYh1ORbnWKgNT+sRCCgIX2ZVZin1q5mecJOtOcl9HxLjQ/SBKBLQShc+gbVliZSMf
Gu0ObuUy0EIM3+jYaKqxNXZgIRmWZTday2kY2pW+HZBIktjgiThpDiKX9lq3HgO3JhUzstRKiWrw
sp64TDc+tUiLF1lovEWlXhxBR6IsYq6WdJW+JrKN+cQzscI3Vu3cdcNid0HB5jFqJP8qItQOp1Xi
F2+NHiHcq6kfdBcATlY45U0vURhG9ieBRDEgETd6iK+FnEasYOS9Lqtdi8FjZ+BMb8kjfikb/E1z
a2w0v6JG7avDFCQPZQiCoo5uY5mjH8qMW2FyDE0GOWjKBhoa7Co92pkWi37EWYk6QPxRjr216+mj
0KeDapF5D1l1N3bcreqWDOgpudo1ryym1hPzQK73DTfpaSh9XNT6hy516hgXbTiFdm/S55RQ/RxU
rw2FExdXLylSBLfjV8Odk50N1b1yc21r5DeGX00737GNtV19uibaX1kRGSf82kOxvw8YNXu+Ro67
TmOfXIgNaeMo8qq2xhDWwvDLzS/9cxlt9Pl0T79tIP9Nt7yztanrnItWP6PdrJBNB6h/stU3HJXP
0Aw/al+nZW+raJ242OmGSp5E2QYHkJKFN4K6CvwO58ls05qi7kHqzQQLTPgEz+Iw5RYNaAeQnN83
Xgr2PuCauPLNAWmFQENidRlivuAVP169CvslDL5CbE206u0QUSv1bBerYvEYAFTdCHUqB5ECk0f4
UEmaoPZIGGvJiQX+0hjeyO2jGsuCl36Dyh44k1ZgX2lbmsWarB4AZPC1uCKdOqIdYibXQTYfFgOh
IV2koClVdmyh0yj1Yf1NFIvNjS+KT4RmroiUNPbKQL2mxtm+62yoq3QjfdYbyXPaA65YDJSdGPeM
9c+Dde9ENMy5Mu980px3nbGhH4FJOXdsemfJEzTWN73PATLF6r3s5R8/SfDpVuAY56YNoQGygZSK
/Vcngnf1W6yCVofI4hbr3mJGZs9UdwDVGKvUjAtnQjJ6n7cmaikcl1FhTH1Aq2apKEy4sXy4UKEH
8H7jEFwCetuMQqFw+PWwbVL7drIQKbFww+i2BHHqheXYQCuVkEm60esrhh2tDsQlupt75R4Dx7gp
49i4N2YykMskMI5af63VXa3KbpuWjEA1PInef1+Q8n+mNvm/ka38DU/x/waPAjCfwkX/vwdSIPjt
6r/zKP76mr+kKPo/4FGgOAFFocMG/E8chf0P6SwcQeWAluCwgqPwnzQKSRAG5nxAFUjTCNfga/7C
USw6lCVSQ9fVX//1v6VDUc6/hmQsehbhSiUcpC0WNnJ0Kv+F1qBlBvJbPyFqvU1Ri4NcCN3LokLL
Uir5KNtpTrIrhX2bgZQIyGJamRhYOFVh9Lvk9jA8FRNTGmyMNJyAbcrOvvgBXvFfMSZSrEPbya2u
mrsINxFWI22jtwwFdXKna1wptZV9iNG+GAPv2OJIb51g3xF3pzLzXkPO6uEaAHpaWYRXR58LN2NM
AdCKKnhKkB5UTvQ4k9uxNhdkg5xBujJxLkf7g2RYz+n1nr2fYMbnMi0a6hxoDH56bht19lvmJaF2
xR9xlT6T1T5SRE9DqR0QpZUukls0uHSjgeg4AXrBZRwZYOFp7PKhU8ZN5re3CX5xKhwuyTpd8sLu
z4v6kz3purjnf6WxHddX2iOiNd6BUicTDvySv5KG5YXJ256RyJZzDrD2ouNL0uQZcEJAszbGK8C8
cwXxbmwZB5eLsBXIT6CXbL6L1tYy+O2A5GyxYWzs2Tm5jJg0bbiBS8+sP9CfUFXQ7eKbJ5a6D3z+
akum18HoyKiSu1nxUZolD+/3I5l5aEbl4zzQnkskOGGIs2KAUlEv1eiMY2H5LuaQfRqdOnRpQ/5D
MwhkCu3j3DN00uhUSJ+fyQ3b1zT20eCAkbNaxjYNCMIuRPeszZeJDiEds+kVwzh68jgBRI/TsgOO
gXsPIrg2Eqrra16nowcAok5tnsgXZ65us2x6UG18/RXP6qD6sbJnxNHzixl1tsete9Upw9IaT2mt
4z1WnJZaKz5cU283zIf1lYa8lft616JkpzhKTR6kKL5FYHDsGfAAgmjYqIRBJ+aQTdwhHDJ74WFF
RFRolZwrE/UE86uLJgzYrkPPHTs7kZmMmSoMf3KliEts10PhHrQaWXvBFZy7GEYHDSJ4lXNL90sM
MWPC04rQvtt8Z5SwP8pAhlTqDr1J3CNYuy9h27yWpftsuu+Y78nWYmqJdj+zuPmX9NhnLE8qRmYT
gtUSJQTp5enTnqYRYdq3KRnIDMD8ofrqI/eqijchuLVX2iaz+JV+FaplPf6h2751jaLc2pBarMS9
44UrAV6NIcyF5Y2DZNix5ModY49DFDdvwWgeQs0/zIIV9Lv8F/+Yz+IGG4Kp3BCrRVlJjuaNRelI
8hxP+XfNLntMkTTnJpvPodEdA5LY6R6jth3znzpUBwsjaDzBZUlKtPRVBEwk2zFLZ0iJfFojqQZ1
CKatlsBJ3b1qFhNbSvH3LOMxst7dVXJhPnb4/QiHmTnG8j2WP4reR1+LJvhh6LaHohACb2heMxt+
QelmbBZD/JlBcrHT+IcETup60JKe3aAfKIkwHhfU1i/xRek4TFiouuCN1UGTLDL5xcbgZvNrEFq/
Nhu3Br+eGt371Fi3jaVdepILPN2djoTvjG9mtKRaBGssW9iF7HtsJhibqAUQcONnCs8DfYqVsJPN
EAU3dYFI/6mZw5dfx4MbxT8ucuGqfOnCzqbkVoSpLXYG6nN+JGQyeHq16/LZJbbEwbXgdwyu7bTs
n8L+OvfcIq0RdYOLVQXdbSzrciuau9JitJrbGcPlXMNd0H0JgK7oganqpsBAoUCl15fYs5AS4yPz
6Y8m+lki+FhNGI6GCtFvvwhwlQ5JIJCfNWraMEyAYBTI/fUiJDJnv6iIy4KfF1UaDunsOGjOtcaF
8OsQyVXfrBeiS+0gg7Ai7RRwSq9DaaLMFowgMu7Jyx7aoZpc+RxQ/H8cVZ85e450ytfl2ajFJtKn
7jUeSJ9BTZEP11DPfuhBnxLaEkA8uNzWkikBwjZV2kdEz8i2WYxeEF9/Nf2hzTqMJf/jUEM2GtME
TJn8SKr7slufMQnSrcXYoqZFCoYchYRqpk5mui9rfrtfT0BgOj+xQE5mDmeVZo/J0DBVH1W/0pz8
PDozWjkneZt4wtqo/XGA8gQlq3yxAuignn4F6YsWWeDqyFskDosHoLDIZaBjSfWuTYxmacTA1V4z
C0XcKH1u2sWmzOO72g4/hTECRF3WguRQqWeWrpGCLWoJ1CVk6GraxbbVEUlpNuIZ0uhcFE+3HVqo
VRKzrRkmoaYJOauLu0FPUF2NRXvbGzYOcaCi60DJh1rEB0gQPFHetNYizMPMd93CbxJ8hlmqfYwI
sKw4u/xqr7HMn3iCXD4WlfuvsnxK+GTJqvx0+FxIh193ro2IiIf/+19syH4gmAxijledGZNKXhHu
wCe2mFGwb6Ivx3ze4olEur28jFEs7n+XK2y/ayI+chKPV/ZQvmqDhXGoJ9HAeJN5eIiakctY+DX5
A2fY8nHaIv78/ZvHMrmGQb73I7GLdP9gE5olWwelO/7/VmlIJ4Mv+9H2yQNGLer0NWmbwNojE5GE
QNcBvJgp+mD6m7gRp74Tp6Hy93hC70r9rMjKm8melwZLTumnupSI2/JnDSP0NPqoG6dHLSr+ZM2l
sYy9bdSbZeVjuLwIRx0D6b70S2KCEd8mBYEC9MVWpHggZWt41jHeHIOM9ZFhaN8gUQq+G3HfkP3U
69l+cC3+bqxtoXNAC30eSoIjMvqFMKt66LFSWgc/R+Hg6lu3JEqKJKnRtA4jPNiw8zeJfTKRp1nw
nDCGUS2uKiPeR3Qsp1nfCpSthtYBZzSAU2ibiiaIMOUafOImdGmIFMfYdtcqENvBQI+38DsG87jA
Xqw2h2jb4uZ0DiNUHlPwMk0tRhTx+98n/Z1/YGRt81ExBY1wOpWbJgF92zzgNCPWtFzcHps6/VCM
FUVonkPsFW3Mjzmla6UZ2AUfahMaLZ3XPjHXAdohkVYbH8tLTmeDi5tmrqsqYzeoNobLNd6Ra1G8
Dz5PH1gGndeNfXHOM43owtY23cgfHei7RFyrFcKFQmwlfFsFkAmCqgRPTezcXvOz+6LmjZ5g9OPf
qhrMLkay7+uMN0qcVJz9uvMYMz/6efeQlBYtIUaeLK0JnxHf1quEOFa9fuM32mZ5fAw/KuHTIZ4e
g/jRHKK3qtu6dXoQtQ+3uNlh7TvWRbpPCa0f9GrjKIQ7nbxRZbVpInHTO5iKRn1bEQVt+v7esDKe
PwtiNkFzCoBHLMRMbUrasuLGh4rUl+jQwwOkvS139S+6RF4uxLol1Kt1zTUtnG2BJM72ORSlukzd
QhexzmkhwUrTJrcf4OPfNLN7iHVt37UaTfZ6p0ih7MOKAPddWClijQLQCjRUM4/p+job5CW0tP08
EIMVJPcByBo1uacI2y5Pq7e5ZwTibKU2+KX4PnNKOt73+OoQkTPbDTHtFKqiF0ADjFyhR1KZ5lUM
RiJeWgt8nkRn1M+TU37UOSGwRuvqVJ7JtE3COjlXzvyhC/VAYMHLkNbTBp/LuYDju+qrBIYNPPCi
2/tx/5jApSR1gOZ4nKbPrRogiPCar52i3wWZHG6TYYZI6TBDIKsqNNeDU4e7dDKZtGQYVlo8QsDX
qk3gVOuMMak34ILkNaPLQBoocyiNbRtMV+CTOTSf7Ghiw+40cJwdXF8A50PFBkl/M1336nWSvBJf
5MVQb/w7e+e1G0mSZdsv8oILc/UaOoIRZFCLF0eSTLoW5sJcfP0sy+oe9MxgLtC4Txe4L4WuQjNJ
ZkS42Tl777UDYM1RcJ+7DDVuxR82q4o7ERereQruMCq/UFDBce6ynBhy9C7PzODdhiVBO/MYRf5T
1dbeJrHyY+82GuxwlyZ4EP9YmdGdNyJXPzhOWYdtRjijW7etSKJNWP/TqLwxAfjieEZZ8BaSneVt
MZSvHOnwvOtmPxIupJQDjrD7wxaIjbreV+ZhVuoF9aFvJjAVg3ryqGRfUZuWbhxlPfrDKIkTkwXI
lH2XFy7z5xhfM4vbQt+85h41K3WJU05KRphocdSVJ+GxyimdUi363Fhld4XhvcUqPTdJPpyMheIt
6AO3hJjDNbfy7Eq5ztUF16qGd4hfE/HbFLknvov+qFNapyrD4oHII7PUKzOFuxYqfp21sjVqjQtv
Mobmfau1r0arYAtyWKN1MYlAxuKTq6vBblSA20NCA6qw8pDUkOmMG3ZBKAPVTS1AO3sBXiszjTjt
6pONMCc855Rrpc4WyMoYIV4JbN8AfWqOXkV7S1QzQ0kS+CTTvjyt/dn2rdBaIPAOrQrCra9K9saz
yV+o/9YvLOQN6X9PBjflDnHRWwCb1d47aJpbb6YdyEtTa2Vy2TMRJmsESlMrlSWS5ay1y8lybprF
plgeVRO58tgjczLMMx7y4UT+xOiI0ya1SPNpbZQ326bUaumsddN6KfGbYwLtkVSpyTqyBYODotVW
Kji/Xa2/2rwca69pbiKtzUJC+qyI/kJHm5hn0G9nhFypFV0ztX8608rxiqD2zn35vrZCPH14G0Cg
DKw2B+QzS4mDKombaN04SClxqjjsqixM+byhLtu4rPB1ITgjPMcuCnSNFD3F1t7sw5daa9S+dz9o
zbrX6rWy6vdM2idL69q5HxKpiT6EVrxLrX3npv0pCsQOJx43OLBj5E2U8lpr5kzQzSHHgHlBjLkN
Cmjdnjm94TF+w7bw59KjNsGjjakBpR7IwywjGnnYxm8D0SDfFNmHbWbeETbJynGBN8MBw5KZ1Nva
R1zozfbbcMUuqet644OrlQY5D+lAN6jxOeLiO/vmkxr8/kzPCdPEiLMM41mMBSYMHiIHUotphd91
Of+CZfTlmWB65wj6AC4HO8LR31J5fVRAWnLLTm+WoLh1Q0cPH36jv881LY41nt1UVDEr9zDY/Q4i
dr2kmKKtaC4l2QMXmT1wH4fcxytbOzS11WfexmKdJ55z7nzT3xMTx/suIae04XYSAHucGbtEqAR+
N81oaDNqO9lbPU1x8UBRsrev3TsRUaiSwTJsl89qoDYL6qaCZ5WQJU9LsFejeFcR3Q1DLaGUZcHB
jLIP2hq4zZegEjk83SE4ZBVJUNj78ZqcOIbVXr3VGKYIv4BtLqiZVBiJ4vusZfFCfHSLceM6h+V9
7hT0IHsKbzNTUNrm9EIZNIBC47vhyh6uiTt99f6ygO7o7yKCqza/7Cq0Rb9p7U/ljIxpnbVCEkZ+
LxpjXQf01+V8PGPgOZjDh5eiR7sO03Ylzeye8i+GFdkeRyv6TgVzkjfV4H1c8RHWdYzdxyYcFmXV
pu/ZhhfssxgdEQ1zXJWq5urWLS9MPf4m1j5Dl5cXq1BKjwaFo610vxa3v1pu/AMSn28UFO/AtWOP
x3Rsqmdn7g+LFV1K38KxVL3JfiIqktx59qMcQ7ZnRbRarPzJUPZD03PqVC2fv8awxzVhIH9dyW8m
SjAHHgubZPnCyYGnKM/VQasuDVUUSo47P0a4KBMycOXiwYKrd3kJjl94NP1xTSPvkfCnupUJEMaz
3+GbNNt+bm4L7jQ3SBCvnT8+d4IOcFyZKybgbGPg6/QdBkIpGrw3AzwjZcMcS0PsPMP4HEBggqxm
oy4kKVYqnKld1TZcaJ1No5iulhySz6Du2alcg2D6lSotFKQphQRcm74DB3PUnLHmtyfvOkwBEdv4
IpoVXDrUcyiEuTznyYiMmrf4SpJDtfRAqES4J/zFsSVEtRmSdgdmpN7QxRTuB/cWWX7XmTXG15Ib
s+XmP4bV1OylQHHZk7mc3Sk4LS8WXruQEYwbFZ98vC+o6P2VKP0TO7anEuoNch7X4TG543940H/i
bQdGfV9ZyUdSq42fT/FFuQBjOi5MceF/5bOf7oYMQNM8P86j+Sz9YeaBSd3MzDkJ1WvYwri6sdzm
XJLDIWrj0FDr1PchDiBDnFsR5wBL2yMPbrae2iYnAZ1ta4vfpElQbZYRcKHrOUSt4jurI03nRR7p
BWbRuEWJWTLN8MX6jLzeRmS96juy0dAuah7vLG9PoSF5vqd3cSPQwVh8cAS+cK8bIMixvnazh7GN
b9KCSjD+KGFxQfNEsLHC0qBVd9j2Krjzq1/RxLNCu9N8yhS4wuMJDUq6E2hglZd2vCcMUG0j4T41
UgfbAj5H6FdAtUKcqhTkmeL3TCsJMZfhzc11eAMekNd6X1FpftHdkOCnR/+iIfHDapzpYJDpW6e9
96gC7Acq/R7M8j0fWDmk+PnWYjafmDcfJAPUrk/7G29cF6VlHPmckTUBAqKpNOWedyzBrYh9Z6XG
+ykkoIkHEUzqJFlm8I/EVrdJvaM84qGIZ4zt8Hzox2g3Yyke6C0kEVQ54XW2e97mPZw+wWaPbP1w
Eqnz5fUwPtOxfzQ9frJIiYsT2BmVqMXVlqLGEjD6uylgIO6MkrfkYmDLqrF7TTZM2frGcaZrrAmZ
TmSAmTDlk+PY8a2BeWU11gjjKZZEFly4VFIhxn1EjFVgZK4HjkTJMmqc5m6ba/weXHsynXzc8P/S
s9vvE+yEczpsjREHm5G9pFVD462LD6B0PmvrC38bT9JhU7f0wpTk8dmbtn4H5LGmuDNXo9q1M7wt
6ZovFkODC6FmhWtAxw1tccb98xJ6CrNljwU1xL3TWrBSWlXfT726jJw3z01yyZsUzEUbECeKKCaN
k+o2sxuwN9NdX1UpzS7AskXvokJOvnEwFDrBsrbSxzF31jFfvAr1NqgusQSq/Gx1GHZpB1G3cduq
E0G8Bycu98ocLW7BLc0rNQ9mq2evhnscF4P/nsfQFEt6/Hj5Vl4BMtuzmuBCih5620wpXAPfJRYC
F1wF9SwLfmsMnl6i8fN9loqFZDO13276Sy/03b5/08ukqHFPbobDQkMxAlB3NFzYK80eyPT4V7Jf
nXsWQpmF0F8o9jh+cluUg1j/2aDUxErMoEi2OpdfUb2K9mmu/kWJ+0fw+l+D1pp+/K8pa3rkQ9P3
A9u3OCmc4L/hrvsomM1lcc1VOTi7LOfES/Fw1ZV1zgVpKxp+/n2V9P9G//wvdP7/h6D9NptulMX/
XSS9/Gq/kt//yvn/x5f8QyN1/grpRfOQQz0PmrVO3v8D2k9BGiIN6qlHPvVv/fSfMilf5FG/ALbf
DF3fJJP/nzKp/ZcHEZs5mleedg8n+Hdk0jD4H2l9NFK+uymEadmWI/7b+6j0ZzpZ0hKNKnRs3BPF
e06sDqvx9JyLfNfrUt0cEPJK0LNL5vNtVOylYr/eS5p4+cAFK98av20Rfo7I90BSLjRKUoZe2tuY
Nl/EHWOfJe21Yn++riKXPkaLxwyXeG747kwVBic8UX65cpfyd0VisedO3MO5X9OYBNyyEl8V7dWe
GlzCb/BRdfVwrUuIuYJtJ/k00ufbANTNdFmxgazo6/pi8BsA8sAshvK2TaKT01F0TCHiJI1ozXoQ
GnWlmZ4QnRQfUeI8bJd1YXKRmEefBuW0EY9xfOny4mr4XLvGEItUXn/PRYI46pHJC0va5Nv+M6Kd
WbArJDuCwVTQ3EwF6KFl0HLldOkT+0iRJd+8K7mtBeou6hTlzPRAEwhGoGkdf8snmQEvnrjlEptq
nWGm+zPuGROXfdmHX40umY4kM2Qh8V106dYn88D/u6G8aOnLXcUeemVGcbyFPXnTY0007YmmRrc/
iYl/gff2tGDZ22BL+SgXVulR/WARqgkwtm3LEtcM2+ZzGuJ/7/wOfraMkc6C9GGKlndPZDOlmuN4
cGoMKvznESONheNWYVpv7esc9b/TOidd0Klq4w9ZROydTa3VsxHJApcG8mHauXUZoJ4QdA6rUq2f
KG9pNkMJEi7ILf92VsvZgIy4n3EBg4guV23DN2oFpCNFegijaxjtWQRaz4FPUenAgdtoG2TwQtXW
ckjHOlmnPn0GQTHWp9xgVZnZ/rULe59UYuTtXIlGrOJO7by0PAGdszbx0j0X+ZLetTU2tmV0HvBD
jscQY+N9Ok0PXvwaxiTxXMEx4CnUKJHMr1MZ8l/YWwyvxtek5rclILajlumNYvdNgykATBY15M1Y
UzkfVbcD63hC4IIVikgeA0Kb5tRyd8wwnepAcmNB8ZMLgkc3HYWNAQ5ucHVupLwPZHFzzEpMq9qp
uXF6iiUcC9U+gGW8Snr3Ph1A64xnFRCsMI3fJEonHbdfT0vBpdYbPW6rSIkEhRDlRuNRWgJ8u16p
JYQZWx1LN4PuLpoQ5IeGkCPJHWwMktzxmHzVdf876i28up3hPikfu6/siaYG7Gyj2nLesoGzkExa
ejFzfm6NANbUsMygWOePwi4Drmx123g3VoZzTLHpoX27Es91YG9F3fbvBLYrWIFuOhNQ81T+KMTw
s9hOjLGOJ1CqS8JiE0vWyHNjbZThU1f57tpanOep4burSpynWjbHKDBpQsoa8ACgR1dG08nPHuBa
bgyXlvXi01iyvZKk2bw2ZB2Fds4kegAMYJzLviTBGEfuGlMLEIC4dMBG9HDCYrd7TNwJ94V+ZVvz
V5LT1UvMh5h9nB9bh2u7a9S3UiTa1zhyaydN4oBEKDHJxu+o/auxH0l7FNZrEKHxNsyaDU7mTLMV
ZpvLc1e450JzF2wNYPBqTH8Lc4O3sOXC4AGCGF7DmKn7usQel4FyAJOSJ2Z3GrqTWUI2GU12Obit
HRAQcaLuW82EyIBDpIn4KIBFwHndqaKEqjAfAkM9e26sE9jMDaPDpI85hsQj7Am2Qj8dMIrBsV65
PHZaO+g0rSLtnQ9/kc8pGIsenAUYBu532d4Ec2FqWIXU5AuvfYNhCQlDMzG0TxwHwsGbjjbIDFuy
5RRtkG0icBrYBaNy04U8NodWW16ABCDhOukztY0kqCgGY7W8ImXJfJ+YD7kbXV0fB00mepgDDc8F
esVoxoXyMbCPEbO1Jyr27cl4WOeaCCJLQkQLkBADWIihHdTGVmiGCMAVC1UQrggYAAs3pXdKWckZ
mJdol3JAwsD1rlqUY3FXuzwLaJWyyCavGhG/THBRmhI7ezywGLT2+FEpsSwlcDTxPEJqqTSyxdbw
llRjXGp4LlKDXQxhnJIKk4ijoS9Ge1PAgMH+z8G56HllPDRQYiJcrb7Gxkyx86uDIzOLRz9mbKAe
ldh5QzlDNYR3lqJ3GPFtXTp1sY4Wr9qbGfFyejiHieWLRtdMzvC7jBft1dDceCbfdny3ZPMyJaw7
XQWo0iJvsqjkoRHvSYHnZOSowOeP1IR5IEG2KoYfXI98q1jeGeh8Fawdf55YbULfMW2WeLpCAD2g
yvyDm4ynxcGwiy3wljTAMZWEaYoWL4DLmjwrKvI7wXK0JW5Tb/IfVG40Tw6xgYYnp1xu805AnkjI
riXo/F0FzX9ms+o11Ust0SYCnOA1QCxfKv9DTU/DgqeVug/gZozgiBtWK09h5fEOM4K7ErenwIuy
qSW9ANmUH2HsRjujDgisDBTZmeNrPlVbyXZALNXV0Y3GVrB8W01ybw3tJa8jQAgELsaIRcLo/NZt
4qFxJTz9MofPMumqbWzDvCjXuclis4zY5/RdC2dXwOiGd3N4x+E8rOe0nXehk52rGPYJijzwvwbt
nXUELMmEn9stjpUr3jL9iANpo24X0d5kCYwNfDEkk2ajhDAOpS7DPG4haA0W/q3XIQvOsszTQzfS
F9/FrxEFFoeoZ0rMees42CY93R42harcW3KC/D+/+TpxRYemu+lGvrI0f7ll/jBa2ldPs0E4mk8N
v5lX6KgvFHkC0VOswl0aZHIHlJu3oSuOw4I0UEfmOXCZUqN4M5sQFMYOK3yZPHZ5F4ChCJ8xajwM
EW9UHPoLgeDbxKakr8usJyqlvFUR08OTlRIuSC4ueUDgGMfskEqOaZc9vGU568iZD7inv8eYJky7
cR5sn1DaMrNGYoP/1keMQkI/hqlfP4259sb44ncu+mZbUqmwWoj3Y3jzeu62DfyTjBVkM/g7xwsY
pFmkdh03gpaT0A7mmXsAoHjpsRr0JIsa0T/TC/Bppeqxg+W26qxq7znNqdEKFogjNKOu2zayFGvD
oFcY1sElMusSd4B8AWPe3juxrpwd0d/s8QXOMLUU0fBEydCJACgKR51NexAVRU5aaToaImGq/6Kn
+N2AbLW2MSKhcj+6S7h17fyuDQFbTR55yb5ogappm8fA3sXoDKDIFgQPUMjcLaCTiP5ztp1L3IQ3
ek9T+mGByTuLeDD5u8EsHipSNxtSZj/e2EFHmYut6dTesZ+H20mxi05qF+bPcEXnZjk55OG+H+oj
3Q0/XglYMgpeaalK9jYdVdsR029Am6LTs53sBmKWPAxppYk/qlD87gX3C257h4Q/wA/AuQYUw6MJ
MlIbYJU7yXomx1xipvpkdJAWTIkA2EVOj+Syn+KGLFaytACT6ke3NQvWQvMhhHq1hmH7UlCTqGXz
4xBA7IM+cVg80IZEv+ydH9w4RUz4yK14jfzlVuJ9bBTgRKaiW16rc24y5cQquyGWeLJi9rVZ2dNk
kV98R+LinvaL8+7zvXYJ63ytCJzHgZ+z8YYLfJSrKwG2xk67ih3wUG6t4iPIVvI0/nvX1l9+DIda
U6nT+WeQXr3zSmL6ARv5aqSmuOeYQuSjWovHE3nn1Ft1RzJFHSfKFuJ5uPGq6eTZMmG1hxumgDPY
qnTeJWzCNj3SDY/6RO19ToHVFPGeIYSerkvLfcL0BUvaYZ0/OFeP9oOdXWFLpx8jwRjGXbi7a7vu
u2jxh1r0xtZzDazMjkBg19C8KKCws40EumGXKj3JgbZJYDjvqFXOUSTYxutrSVPopqaNIaKtjGPB
Prllt2xlwyEX63tBeC4onAciSvyG2FK/clp5mTof5+lwmxTtsVg0v41bOAHCxm9+F2UQ7ppGZrt0
qV3Wl/UVgDJvsEA//wh4uKwsQQlRiZXcYEtXK86Nh8xhhV74/gqD+91MIriLRqJN08Gbo3OZpsva
tknXpamCbKoes7QkNAxPZJfTESL88OLW/aev2suc5Y8c7EDNWW45jsbIUZG4nli7rFNCj8vS3Amb
NLJnt+kuWMzvcurYbKeWRyasfwsNbnQRaTbLJLMkcLBuloJyH0WZzUkZ/XCqUnAkzmJvXNp91pZV
vhO+5ryuaC+Io1fqL73bCLxp6QU/XTIE+4XCx2Hw17hIshM4hl3Zd8fQbn8XEalWI6YArpzMLX0c
3xg1tG5VHObZdVcdxJ19oPu7wgXcQi4pJ5DJJrKKLxp977DUeesmplKko8wAwWx+oz3z5Jt+vfZB
ZLFso6e2C1rKXlPcj35XouMbLwF1l+tIAl833fnHrdAv1C/ZM7JbCWEapi3hxNmeRyVXigUdCBzL
V8q2E9XV5TWg2wvuSr0taEVb4QkxIFRlchMDCves4gND1rhtWvqOGtiacj7yqG3WoeHPFCBch5o4
fhSCh1Zjc0fA/5aRPebburtAqzUhFjKjim4WUi/WwMWVILjO6SR/r+H+P83y6f/cZWmzgsLW/7+v
xa7pb9T7/r8uxv7+or8XY+FftqXLLClSJD3qYpH652LM+8tjs8W+zAFG+Y+ey38uxry/BGw1P7R8
EZjI+vwM/8wPiL9MzwwBKZmh7fuOEP/OYswiw/A/Nqy2E/i25VlAZWi6g7P5r/kBmTKk4FRGDJIl
iFl7JMQz8Rhuu3g7jht34lNRJJvG+qqcT0+v3hGt1SbOX+JJx8pzxdylDlWl9jpVJvX6Xldy5S0u
lFoJAlUjtAmHi7XD1p+qTmRretZsFGJoELh9lRYJIi0X2Fo4kCgItpYSjBZRwUZdgI5yI7XcMIjm
1KM/tFqIGLUkwRbP31lapmB5dl3yJL8tG+9CcBpBzlSPrhY3HFQO5CN1qomemk3hHiYthRRaFOET
DEJXeg8DQvKG9RE1U0goEi2FXqoUZcXREsuffwyTeEWopnIKHcZgAt+aPHS3ZGLZ3mu5BggbaB8t
4dBL1WlFJw6anTn3D+Q3ntjWk8Y18Tn26EARetASEb2bg8c2cHhka8moKsMPVXlsjrScRD3Sl4++
5GudSQtOAcqTjP+gOsTvsWlIqS6YXBKARGUKi4eptIyDp04LWd14H5uXhiS3g+eSVGi7qaLwlKN/
lQGzUFD9Iml4V6KP2Vooi7RkJpT9E+dYZtHSJjQ15twHKuqwWwzsKM341Zj0GN15Dwo9LkCXM7VA
V+c9zuguvPcGeTeg4YXdukHRk1raEwaqt+/220DLfib6XyfQ8pThrB0z2xU87BhtHWjrWjas/hYQ
CVCEaIqdFhdz24PB/Mtx5H2HCQpbKS/VpFqaOKubSQuU3eTxl4NjKu251UrXfvaix3Jo2nUHfJEW
rvArT/m5tfAZaAmU4qANct9Hr8VRhUoqZhv2dZfdCYUDchDehjfKU4myihhj+ixZcUvAjtPiqx1T
zPNW5NGpLKPlrH0h3I5xtVCO+VNbNr+JlnJTNr69extpiVc2LoQfVF9Xy79ex/YzQhEutTTcU8eg
peJMi8YG4eZzq4VkjBu8U9CWbckNdgqukxadmYq5rP9keMWw92wTLU6zZ/0V5/U1V9O904fPhaCq
kYjNptfCNnumcTekJT4v4ex9LX+TWX1WJaNMuxCJG5DI52qmwUhxRV2oz6jbIWM2QlJv0dZbNHY+
x6+5Ft071Pdu6iBONu67hRQMupJLcPtHrO+p0DFVM26wouwKFP0oK1DdtcifjdPOYjMQR8kBtIY6
DO7C/OFYX0pRcUc3Fcvhb2hfuEm0iaDWdoJQoH+1CxY4nAY2DAQWjeGDaz/WOQl4HAkKZ8Jg2YRP
o4uNY2EMpudEWxgqEiJt/T5rawNj+w/8jCuT+FfUYosbtQ1CMPSMI1QtwoU+HKflhTq1PbnsdJto
G8VESVhDTwmvLBaLQJstAm276PFfuNqIkWhLRhz53xYejV6bNRpcG4u2b+T4OEr8HDFx7nWUwXmo
8HrYCYd/r+0f3h8jCI4QaX8G2iBCuQ1WETwjCu/IVLnLhtXol2UmES84BpMBp4nnU3OZUv1KnGW6
M0OJwz6q74d4uvr4VJyaq5jV3o/WTmgbC1YZ3tTcSfO4fxtabgu04Qg74B5+o7QRpscR4+CMESSl
g6H8GMfw0GvrzKBNNDluGkvbarChdBo/iTF5mqwte/tPJ0eYF821ce9aPVOyu3ygIht0GLadtvOZ
oVuf9Zc29cza3mPj86m14SfD+dNz5dp3TibOQKLgkuErGJ3JOQM22cFbfiTvw/J2LZbLnJD/9bXB
6BvnSLhLtO2o0v6j8ACe5w4GJ6BzbVCacSqZppHeDHiXpDYxWdrO5GljU43DycXpBPzjq8L5tOCA
CrUVKpkeMngm5D+5sHY5xYz9aYmL4awStq3NucJT1WhzVaNtVh5+q1gbr5aFIrSw/qaWnRavP+Ys
XFq2tmuV+LYsbeCaudl1wcCHSxUd6P4E1AKIUvA5trvOX8oYGducOBJJa7/5eMRCbRbrQLG4fTGs
FUDGUVNa7Jx1U+tAbpmag3A5LGfuyOvUyr5pbjw8RZr3goelgj3LRzE3kFjYf2zteYk3YY/2VCzp
0+zNmzokoGUb0Tf+LcY37ousdi0yyKnJHBrl24yVtNNPJkeJe6nL+GPotW3Vg4sFIfYhSpglDG76
Xt7cdBUASAwEDzX+fyqBdIyM9UGQ5pAsWM/NTn1OF/ER45DCSs+7aBLqYDmp3NQBU5Fd+v4WoPym
q7CZNSY9WmFz3y0ZRc/5izQRWXLsntacmuhK9Do59hk35W0iivJUxvgkZIdzOKMQoe3am9zM76I4
w5aYOOM2VcubyY+UQBtNIkIaS6rkDSyA23pitMhGHNoV5pKbgV4LzUBNh+Fx0I8DGnjfTe1lqi3F
ws+6eF1+j8NyKAgn566kBM/lA+UD6Yl6BECr+0zWSx1UJONyNsNT+turWEYSSE532lExZtT+AHTg
cZvWOLp1TR4+o0NcGT9eat/hjYtWxKMppTbewwKghyOOneue53yh1wLX7iod3ZNXkPIn/XJT2cWv
HkoZ4t0v1Rx8Wa2H3vwYB+M9tli0BTEuUS95CYNBkAEVa2fvFt5atdgpmMYeKpZ5tNowfS8tBcKU
rMme68zQea9TDzQ0B5wQUhgNFuLOK4Ex0F2gWQQcZpTBfzHVllTHpdOujFoaf6aBnDoT+Wizwohi
pEy8ooEL5dHr+8+gphshtTHpJtWyW6y5PE0el58mN1ooAXg4Z2N4LLCOhj3F05DW4ZT19T5NZbxF
bZBFNWy9Tr8Jk3DYWg+GZ3DzyLk+pNw2RuIda2wn1FTZsgYHswImz68AHFfVqbsF9vuQLNYu80LW
LQXzmp1MzyXdZ7z9inTX9dG7jIZHfKlry7uPoDxtF4+eVFemR+ZbsKCPdB0H4DlfvP5T1MaMCso9
wOZqzLrsCgbhczKzaeMNLOVSH5tpWiISxH0C4NRgjO6TztoS47lhSbwrwIMN/U42ZG1H0FW1xDMk
25ksQB7e5aEA/Jf3mBV9d4ShX+eafX2VJdY3yv+2uW7lGOenGP6VZT0FRX4L/DmBaZO9uqp4EXH5
RKPNjnLh26XjMzYkvHuINMQ0XonXgu/aR9ZVBN5DnronxJWE4Bu3eXr6rpU0XuIkZVfZEANpSxY7
tBuRBsQCG2cBGA+ae5xaPeUKR6BFyE5Ry1bG8mynwImyGpvyhoZTe20MvBWg7XE+OMObGB9kK391
MVhdM9XFcrBH01zfXwdosH74XVrq1ME4ar3fpd1exq7eQzwQm5oIf80zOmXLDCifqkmzeMpqSA+s
LgvC9p3tnFzFOV3yL1kDXhhR+lDb/camxAOG4CYI60tPS1E1CCrV2F8WHz4fwBUTym/pHrPC5aE2
0FQ8c4eh1wpyqSee+w6GjuuqTSPtPTo8CsVCC24BIaiT7tloo7XnD3ys+wNQxXSzwKGOFvHTEgdY
CqK0lLoY+fwrz0HrdZDft0lDg3VaeWt3zudtwqdPX7JT6YFQrt5Tl1kIuvHN3D17VGavc0ftXNv6
sgAdVZBMUCXM0totgmgpkfLnZYA6gIfgxeUVGpfoUtu5e8glT6euyF66vjsHgrBDiSOsnZhOFqM9
4fIvNqBKdnOe3Epp7HPCQQNVSrrkzqfasomIGDdF6HJivVJ49G4r0gmIgByQ7GaHdTxVVM2UNQAn
lmphz5KvwgMIS5U1XhwdmpJHrt+MzrYK8Drh5FmX/Xjr0lmCiFO+sHRKMnzrUChmcqDoSU15dQd5
Dh0QxKCAyhXsijdhDj8SzlVjomomlP0SheR5PBuQ5MrsJR7f85xoYmlkPy06PS+cw5wWk9Xtnwjj
wNDTTjRLgUsng+vj0FtlSViD+OfabXA9maQ410ODYBn3V8UsIwouNX6JotFW04HgNl6BiqM3ncXJ
K4kDNVnIYdK391nX/1QF3DQrrD+UkaCsY+1m6KM6VNWvtTC3QcUw4jmix2Smz0qoNZ6KDT6MzsvA
DdGoIGY2XIvEhP0SUsj9JMvDgghlxv23H88/YJQxaUNxHCcD2SAgqsQCuwqTfO+yJncNhvTAgs9m
03ol5XKppm7G8EqKRv8yY/MjZx6ZmaIDxrFGnOEFyImWvw/Y5DczlZQnp+DknSlGm+2Awi/33mwp
DQctp6zuNKFKrrz0ufcyHUnhPPaPYy/uyYK+xTnJNGFCZsnHeyqCNnlARapDvpf8KeZ1PgE6P4ig
zveOmiOuiH2Tvk+aOUkAaVqFfveG9sJun0JJu/y0Hf9WUnDn2lT41OFty5DgxRcjdI86JifVt9k0
7wm7+njIX5LQhaifdKSbgP+tZIU9rdrS5p7hSOBbdKNFwDvcBkO3jar5qzN5p8QTZVDwhrgLZj8w
y/n5hx92aBvRdAdo0j+mTW4h9aOnYjTe6gWfQFOerYVfgRwwKhqGerBZQD+Okwr47BQ/AkChF/3I
RVdiEj6DDfQaYQMlJvExEbasrX5PeuYnrrPPLmvf5jF4srv5qECNmpqcMOmohI93krEXo1GWrBu0
O/jOBJkw9wHBJPQykZswsx/dUuPn/RvLg7dWrZzMZwEzpDBc5/tFAEyYbdSJNByQPpMW5ig1iKCM
1/RHB0Tr/ducvJGnbGxOWbP2HPgPARWb3nQJQ3ytOksr8wOqK5+/rn3L4vY+7dPDnw6uxjb15P72
5/uQdXj7Q2iwsCk28ICweJefY1vdcQZsiiL90T1W9SBp6Epo1BNbbTNk8uZvF89hOaaf4QyOQBMI
MJBsPdXvYiskfDhu8yAF5EBsUwnw2MByLL86sYCfiN6kP5lbfuZDvpWBd5CJSVgFIwI15LO5abvh
ZagM7xxke6ctdhljOKw4rshTtdyEHbbOhsh1VRo2qKkECgVmVKL3SbqXXAaTWV5pf9tKa8qJo8T8
tkCqeQ2MG9+U6pXi34NJVe56NBQiocB41ZbQP12bQ5TTyRjiX7D2BYZYQBiNQkOoWkMdpWNuW4cH
lyxM4loq2nXsVGhALj5SIDH2wIkwM5orhy44jVbKKBtcy8q6ZkNFx6Pk5jM73cXoMScY9Zfg9dm6
7I+HwMVPW86wKM1205Rs7eZ7Z3lN/D67oxWUVUJst3jbXdzu6KtADt1qJjOAD5YMgNMqdSwdk/ID
YT4WfjnvjNF5TXM8a1z3px1mGpQvA4lOf8CG8bU1uneanpHkiV6tZp6t7kgCOjZIgCprulTWqenS
3UiWYMexplG5zndHvdmahMB9EMkDKY2UeTBcNsrBzOMuzEIqJFBVNNy/YT5gL69Y9Q9m+h/sncly
5EiapF9lXgAlWA2GY9Mdvrtzi2AEeYGQDAb2xQAYtqfvD1nZMllT1d3T9z5kHFK4uTsAM9Nf9dMf
g5Oe2dENB4+G27Uh0bqLCh6b5NJSaNQrTAunbT+VCFPQW3sfyZv3athWipqVIULuX3CCb2RnaTbm
EU0JEUBvkLFkgYyUh5t4whls7ErXL3dDU98Yzi5PAEof2rWJ3Hazx1yOzxyNeSMYfA+6eW6Ev6tn
/Zr2PKXiMX3BZtNPCA50El/LdnqOa9Z+oaJn07O5+e33dCqjc+5BWmFS0CVVOEdWddE/B8s8UqaL
P4G9FqWqsRl2cuZRkHb5pSaIeNcPAExNukXvkmZg9KHmLzhOW8DyzkUz9PSm9s0KAHZVHV9YZvht
BtIh0Li685jxTgUEQ8O8hTCemlVxsYoIv/H6D28x6BbwyfEM01iX8Wct2bvaefILy3Cxd1MGTQTG
QSZwkkutgmeAgpmBxx6TAdgBrz0sTfc8MqOl9pBBFAymH6q1d7JDa63E/A4MFkKy/RCV0MxiH7z2
jIYzgNwtyuhjbBKUOR7YMJ8kO+CBI3G3lgM4E00bLoP2HmxazoCGZBoFJLQ/E4Sw96XCnqTpBLdU
pXZTybmw68ihxNU2czGQgHl/Pgc0cYRlBICBi2dcnPzY9MPN1taP2FecBUr1kU0bq9IfDt21UewZ
EATG91kIRAVqiozxe4xth6zoSMrd3Nv1FqY18CiQyHy0QCz5I5aRVm63Tg5T032UtdqUAkum4/NI
xQu11+wPmUj7mLB09V6P3V6bDHmtOWCgRgs2zC/vLRpRacx+pKzdnY9j5p5kZf6GTVbYt1jm566h
3I93CmtZmr3GLnu9zM2+nHxktFUpeJ3mcAeym9y+sTzN3BhbY2rOU1uemT58y7Ez4u8hL6mTkMbq
4lbY8sEbsOnDFjg75dfiGAQ5salpIGyYjk5W2/zImvx9dudyPzbDfgaeE7o0Zm9Gd6TTmk2TuXKi
IS484eGF+2LP26ibJAGmcTqBtOAZOX/PjfRrxkeeRjZA1d46UnlFZhvHk9NeVWKYJ6/DktUaQcGY
y5J7YCCknUpOHTae8o0oacjA+BeHjvYvUsrqWCT11kvcS87FuzGgZZ39tNqVfvtRgQnZ+hbcVPwS
xmIZWwNzqjSj12klHCVwxFmW6ehgTl3OGFLc7A3ho92Wbf6UuvxBEvcalO7QCJxvI95huED6BL2D
xpVShIU/f2dnVB06v6XcVbW7PpZ4CaU8Kdd5W1TxY7JSY+2tmsmpFhvt5u1Nctu7DbZdi2SD4yIr
If8rxg9VyLjT2I6R3+9k2r2ImM9N4OxgPQe4nIEixYEGDqEWrR/WhvFM3uTOp0KtEVaPCINjAdoQ
ZhHBmnf0ues0j9HcGI9p0uKp60q5B4d79XrvManlAzCU41SiZPiW79z1/bi2XBusbHQDMiyuEC6H
oflQtHXM6U9yhSOrK8hTo2ebjG+Hmzst9oOcDqXB9+YQ/zlF8igNOPtGVsoGQKa0U8USYjythLqe
8MMs+Ecxp853ZhZAPvfxNxsT8AnFMCefaErvy9Qja5HwEyVGAApKHnGwdpzR8WfW+kdZi7CmhONp
jbuPHmRAzluEnRpAAgNx/2kMjkln9LvcIrWtizdOYPCbI/s19pzyFKAN4BNT7PVmi6A5skCHx+1I
2PjcsJk59EN9DYTPm+n6sB78nDQeKW2c3ZLLJYdVbyAMNwNdhUt5GToPilTHF7WYiHrIRUSRB2vL
ASaZEOiljnm01/wk3+c9iCkjIRLnPRm6+hW0rFaSek5Id0yVeCjAOAW8syA39dMn4e7pEDCg2Lh1
0G879wce+ZEji86vEibfhgAp9Talqjc9imzZC444gjR24FWfOEYuJlGL4zBCNMcIFOo0URspZx5k
pa6uOX5I5cyKr86rfWuacJFGh9NH6ZEqBGleNHcMHh8X26jfpdozMXsMIPI9isI5k8VeriKXF/oq
N7UJM154hKyiSv0mCbRsPF4S6/BSnkugmwwRMEIGxnusTbzyAzJxEJDZ6XB3pAM19V4cPZkA5m0r
4gXNintmhAk1yggKkGexFDcRHNaA5dj0T6nBZ7Z2QCxBro8AxyEuj+JEPp8H/UKa1y8/wFEFIa7K
ceNlZvckwfmWRhQ8A877Xna23s/mSXsZUXwrI2Zf5hTWD7a86IgDM+v+ZvLab4bjny0RC9Rchi7Z
MPiHmqg+1408AfzEKQg8LMjqx0YlYmtUlGWREXoTduFssiepDWPHZsHbDYx+2kF8aWyH22niRJCU
7oOcJQFKpz42LKqtw6mp8YP2vDTlndOznbRibzqmab4f5vnLcil+WuiLEBzBDaObLkE1n8uKjmg1
zKHbTh1Raq8LS4OuMatQp3mwbkHX0KgykP9XAueGXDg80U5C7VC+Qa87AsX3IMbMTKvyhOPorE5x
7zxpeLhh3njUcmkoWp5/xssLw90soYs76AAuAe58yqOQZ/vBHcYPk/QnTrS6vvDJ3w8+4k3RFXJb
TtaWjB+c14VM1ZKXzo4N5WZqge5yeHQOy/eiQpv03Ok5guqxn/KPJCjK+0G0tzb/nIrxoafW5NKI
Hvipu5xwhEHxkEa0S93phJdU7zj74qWMk58ZzBtOe69jjc0CSifew6qRYWKL30w3PWbMyb3rTdFe
9Eg/QWt9N7Lgmmfl1eIkerBG09gCyHmMjeaaZmlLDa1P2s60Xoa17mnOydH3w5dOu5IuAjRCc+JF
da+JF2EKcoIxHNq3Km/ZppTeZhFcwmmRjBugW2wxXHlQKdgVsdBs4QavJjGGEAvwt05SMVP1NJvk
FTvqlRrGafZicxg+jCgsTS0ZpcdefSid5VuEPfIyUy000/vQ4/RPGvq5JUwgN6ZOJLbImWAGgx+a
3vo5vrll8UVexd94gX4z8K+jRFk7rzKCg7Djb3gBK4SPwt0m3rZh4xAqts32tB094e3isbqn7MO/
g7Jk7r1039mRPGFFIjEZq/Ps9rs+WY/5BuBxBPgNxAwfZv0TItWd3+9z38iezMx6C/KBOciiCJ/l
5rYa8AubVDZuSpVdMn0CuOPsnOl3kRN3tfWzGbehq7icJ4VgnJtO/JiTEY4XMA7ZvAfjczErFGIL
b9EWc0K0K7snQGLzjd0uE65I0I6pop2pOM1pqzrQGIHQ1cLhW2IYBhg5ndK8F9pBZ2j9LISUOlyk
aU2bSRAdg1hy9dcubo1qb+zm0ihD2wCTlkyMoTk+TjQgjcvw4XsAlmwII2Ewz+Ry8Nrj00ZbaUBp
ndKiP3O98fEMS7HzT9Qqd2e1Zg2zNXX4v6m0ikTr/N/Yb3huCZJa/7n95lv7xc+pauPf4EL9n3/7
lcb/4MT58/v/jKjZK6/TdgB12sJ0V1/Pnwk182+O7weuafHv6rj5vxxP/28E02zG+yRFmD+sf8x/
+HA8EJ8OgqsJoxEPvSf+Rz4c2/5/fDgmRBNJL63tW55JCZbgr/irD6drAQ0rC16QhsPn5mKdM1HZ
BAfmhdQn8G3nNEbdfAoynky5ZgpKDIbbLmxgvpwC1/1OPcWT7lbypNddmxhnH6YIU7injLg59rh6
38fulwMCAbIGKwUDHWwJ28nHE+64RGkzDPZ7f4yoYOqG7MmdPxfABMKgFibHVlGagEYKRWw1n787
Xvet8eXPtlreR4kC7WvuzoCapyF/EXwwhK497zRl1lWa9Qeqm9xHMTe6uYiLO+9TOOppiUEDeYR/
mno4BopemCIhgVP39WdeLjXlVcZvaU/fV7s3PI2DyLKnSLVXp8hI5LJXyCUDC3yJZigmXNNLNG6z
IDs3KZsUGa2dWVP9ApkdKkJf7I3B2XBakEdG/bcK7AVr94NweeYNTnVt5PIID+5zqkzcFX58qeQQ
zm3yFASI9kBOvK3rzO/toBSkAPk1/WyLkV9sQcofsd6zb8RVMzqfcuxhYTs1+3yG/aNHl2rcUOI4
p1loZDxP/866VuKNYfa05alnRYCqRfIrd6fvKlenMUCVgqV4CcjN3zlTbxEYnnGc1490EP7o7HtX
m5oSFrZO9ikN/N/89yCgyqQmcnHsiltZNy32EOc9sHV6nIR+cOZ2AewMZMGTV0gxwWkte8szfww1
imJX4x0tEXH7vn7znczZx4Y4gvJcd3LianGbbB0zehbU0xMbKqPh3ZHRMy562G37uGt+DYhgvsMG
rCCBjZHMYMjF/NXDsMmTHHB2pqwKeZi5eFXVHoc8/CKLmJ/LdTxBjiXUtCppyaTdFRnIQMUhiHo0
NpscJxzTPZqR3WIIL9QOhsMwlCHdbFCxTUSBqGBnIqbqtWxoB9Dsp5aqAqmxE47ytqoW5ZVLpKO7
BU8AkUuSxMXQnk1/+QQrZGPplw+Cjhl+0HKxo8W/0PqxqVwFAxQBbdt5ZcnO6HWtqbGlee8ugFSw
FW+o+fAcH0Auo2R7zt/hWr562Nx2jnY17nTMLEkX/BoY4gnqHHgA/BzwTIHGVyU6NUM1ulruZmOB
1SRR+Gu+YV7FdCtb2ECa4Z8pTk4erW1HN9sEizrMiC7DkF0xvUPGF8bVrouOChrsIcRASMG1o70V
Thf2oh53oqdJrRecbNkJfVcNX4pOiHa2tpEVa40K+XEH7C4jLLYb8UufTkB8FFqaoTCwipKsaxCo
S2LbHfATIPcem8hNjxMLS4Jhn3nr2o3TM9Xom56hp3+Ox+KSWihR5BUelqrmx+ZEFpUf+j2NPwpD
vyTEEfNO9MsB1j3yE3gPdy5eW8l0kryR6A11kp55HSVH1dQwEECydthmoPz92tQ7nvY9ZZ3cB9HA
K9SZ4DfMKBBjIqBRSTwE0QDnDKMVNnm9Qno9EHlLjk026Li1RnpbDHhprr+6LdLmxVmpoo1YDkuf
ccrOAzASAL+9gt+RWex08nZuDp3R3Du2SSluEb3IE5mYCEPhMBVD2Kj0PeKsQ261e8KwUDzE9mu3
YHaLrTo4KTmQADDs/KBl9QA6V11qRhok6p0aL126c0vgtFEvt10yon8zvDo7IFM25t5gFx0O1N+c
K+roAKQ3z5Aob20/OEdFJGJj2lj75XqzDGP0WjcvnkVlZzc63jYdvIQBpAvip6jptwV/FPRgTOEa
J28ZD8S5eYd6FCK+/1ht/CrnEtG2PYTTvGtm/x7eQIr6hs/aIxM6C8SNcXIWxmQY25KSnPEECwnn
A7P9ShzmqNo4aQMNiBhyXDXTWuPz8ceU0mD6EvqKaqA4pWMTh1S6DD/YLNDkpgaqPP0iCq2FW1pK
CBgrrhSDR7bLhubnNEwfRWPd+yt6HUY1TKP+FwfKcVv5UJgGxnUVKUMqj7kPOKjiqK7tDzW6yTYZ
cEIypcimdDg6+LsN9/dAPPdOLZ5z8wEKZCx2bVNJJDu4Ao1X3M+M0e2G+Wehz/V0X1Ipc0K5an0G
dsrClTc8zWZAKYCDSbEr3mMbf4DXKZqT+pl9/fLdHoJmPytGNG4BZtAe9A9JrWgpqA2mpZixs1Hg
dRK820gH8za1Iw6YhtO9gAg7livmnjBRteeJbt2q1PweSYXTwZydMK4WlIemvxV9xRXjVjQQ0B6+
1QuAHWHg3mB2h0AxdtauUHCG4+zQMqBEJ/dKIL0hragD4JZS7SWdnRtyA+IKaVLFv41unKgTNGno
i3y1VaPd7pyGus0kkruyWNjAB4z5M3w2y3ZpbVhaZaI5n9n5Mw+HV8e2731H/KQ2/sXzAup9JPVa
82r5RzGykFyPYno0jeTVNCIS1zr/cAzo1N0ftCYvPyYxU6JseB/iFMGrbt9xrcSAglAeFvTcJh0+
Ke2lu85Bd3I0lMvBWr6la6Y1C1JGJdVTOeO2awVw5ywilcri4EYCW1/a2gccHC+oaYuzYlGn6H4p
3HkrSPay7hBVEJXmY8Toss1AK9EG8MsZSFTNOSU3ydKfMTKVW2cdmnRegGda0xqkY+PLa6W5SyLr
Vkt0SorJW7NpD6XXUs4Qv/Cyz65tTrsmEyx7NfHyiA8L98FYtcz5FbHlsWQmZ1mvQo+0y5jWxl4c
llJlsuzQkmJGEzpThlvG5MFEeI7ROb4vJqWqVNB7EcXiqcdmROltn2UfBn7ksDHSyxQF77qzp+uM
dyoLgpaCtu5SDlrtuwJVZHn3UmXspECoqtSn9NsfQ9U95wWjVwv3E10HxPv1aLoPbbFaLEhmli06
mJvB5pr7tzFgaiQLrEkoVRqAKCVtVLTWUfog5ECAgoPlpo/LKhyC2SGYixyVRKV1yzBM3qXqW7Ow
ECijCifHe7Dy8ezMdvGtopRmR9EbPa/yvbMxU3SSTUjP8Tjhqk4Zp4CX5BJ7dqu1Wj0qjdPUkF7N
q/RiicI+1THuyy5P5oOJ34uVuGDB6ChfhRTUcaE0C07Zhfq3Kb8Y1bRAGTXt75zzraJpjnL2f1GX
9mqO0xBGTXkwWj2GtknIbpTaBscJzLev+suQ0R3bih029h89bkvMjyUN4oG+Dhlps0IZuHRebBeC
PSDzx9GDYumua5fgevDbmdYydj22r14IpIltm9InMkCo5iJxyMInWHg5l/60cjZjWX2a5+rYu5hX
4oRyjzx7YlrU49cw413iMEmODK5IgwljaRbNzZgh5GIfoYj5iAf7QIMnt3Kq6lCza8DZKC8LRJ7D
yrBdbwSXcpIydbnGu+DRjat91xf2norgt2p4EkU0frLzZ9eFRXywIeoH5H8jRoZM4PEhmAZTD4UN
DuoRWKUyhpZeFPSYF9kn7YzkYqyV3o3bcxxNsa29VbUVyaPrTPFF27exDNLdUuFK7SOH9uCyOyEg
B3d6HCgUb/z3qOo8zjA05HozJljy2pjT2sfWjl8KsHJH2/hM8CcPWzXg7TA7xvfJ1G994SIADz8a
1WZ7H3cQfh1IXh1Ch6UGcvCqfZ4Du9iljD7SllomN4DMaDjrxSLFSYy2ffCKoDszhzFc9vNjNcKT
itnz8EnNm9Jkj+FHhF6z/ttcDeaeZMjBdUwgVAFCy8TlwDDt0C4TIUgP2F3SOjsG2hTc4xhY0l+9
R30RC8veVez2wDo1O3vhXrJyk9F33x8jP9fbOeNRUC/iNtLMU6con1N2HqpTFvmUIhOk3YpFYdKO
051AomSdd3ZTRYird4ljxliasjzdlp6ToA0z56zy4jBpUqZR/8tMgiezFoSParvb5u1ITlMROx2h
/1PDsvXZvm4CutwwXOz9rDtJw/cwxMi7rPQved+wkwUB9tx7PEydyvE4t/ZvuM+MJ3K111QT7vM/
QFYikhFluuvxpd/pNRsQ9bjry9bbu0W82mlboIiMDBiZbEtCVMzJCQ+UXtSCU7dsACH4U6aKLuiu
MvN9bpxFn0Wn3EmDTcU+saJs5g88sBBLSGCWIOBENwAjoiTErEByrjoHRAIstxz2Ix8xjqWA8IFM
dkKTGBwkwIGawsfGGnE3aPOaLXgs8HE9ErPoLitGrG1MYnvONe5RKpkrphlCcMaCrxeI62mjTrjD
ALCs1c6p32z71ZnjO1ywYmmmkIumBjDdn+K4nDl2MNQOErb2hkVRT6sZ4bLGcD5b4X0127upwtFn
NA+Z0dHRKhCccwUuQXxbAWjFmD8p05ZbOS6UuLc4TzsFfENtity6V6q+dIwVqUJf5wpdLYEp5Z+Q
KzZpN8jzUBp0Ec7NqaJ5a/0v8JNfYHkY6vScdiWWAgqZH+qZGSk0KDy1uKTS4QP2mzzny8DUoiOS
wyAAAhWapW6KHdhCG2hLQm33qA5ZDJ65TpsxrDv46yV+xDRfDjIorqDU9IPvD+4Gzj9ZDsFuN7MZ
cwms46mMXnH3JysAlraFCP+dKjVYRrgYWI/DmdklPLnuY0ygJMcafLkiwUClqe1xvU5de6y7Alx7
Or3r+TdmchlaDkOxxGu2o9bNaSjFFwHFjSmz4qnmDMTZV5LIABodtbRQlyN7AAYL1dacd7No9tjh
jsSV+ci088Xbt+aWBQg0QrJ5F9FF5fVmaDbBWzAF9l0BawbHCRYVMTo8qebnCUvoSnXAil84Od4R
gPM1k0tOshjgVjyrlbdX14Q8Pa/mhwCm6Zxg7xXsFSZmpdDziSO6YzIfm7Q62Lb3maxjQIJedcjW
7VCNLmY3nABZsrynLbeR9sTPkllaOMyUVXLThkxzW7iiJKwIqd1x+hiQ9PVJ0TZzN2/x8UuJUGti
VGjJIA5UGm1aPOw7p2OuwAy6oMxXVkxvha1vq+MR1MdZx+5bXjMSGqPtqLJvRu2heAD6WLLI2DL/
IIwflD8EDEFcQcVDx3KgMHpufIrWmgm6EZiAp8kdVzcH823UjH09VdiA1r2jmcIUwovCKsK9X4yv
eNseZWWFqOw3RdA0b4efURcTAIo8Gj+/xlhZ23rC8oo4takNeYp6O96D/GFbPc7cZYp0mAvefvHW
M5B4l1GOch2PMJWS8RrnjDvHFVSKoXRjNd7bCEKHfe5yGJLpOBr1d3CQd03mQr3u8cJp2s0XphiO
Dt5Eunxy+O/v4oOzXgxk1PzSOwg9P7k+viwrf884QOg8P3krZLMp10jC/J4BnRmEfht7+8XJ5nMf
NSut0XjHTFyY90HqH+zaO0RJRCl2Md9Ki5AMzv0HPqzfMA9evOTZwClntdFyF3umfa/9aOGkpwHD
gYSgHbf0ne5gEcLJFx4ubbmcMjEfyCujWo07msxPaGAwsmkFUEym+95Yi0ffigbsrd98j5PohRzI
sG9V8eiaLb7Dunh26SupgX5DT91VuFd5W5rLjMsEbQN0SyVYw7OFqJ+XMNdLZkLcspxPBeJHNj3D
Fw5181JhmlrUZVl9DY8TIwkGrHh3F4VRvvX0c+ccUyit4ZDQ1fi/Ivv/j8huCxh7/5XI/qDj4h/r
sf78lj91dfk3yAJkUn3LhObmePywP4V192/kXl2PPSqhN8R1sqX/kXC1/2bbvueZnikQw/wA8N+f
yroT/I2vNPnPFzaioun8T5R1uHP/ABC0aOdC7w/401w4dOYqu/+lHovNzyx6BQ/Hbt1DEzd7S6uv
Vqp7leCC+Mvb8i9ghatE/1dYIRJ+IPBmmwG/CWbdCjP8y+9KEA0RqDVtmGRndZW9LmONGZtFn4Dt
3i1R3U2hvv3Xv9RaC77++beyX2QIEQgSqv/4W+Oq74M+VpAgRP0wJw7nLDb+kZfcMKB+OlqfPMbR
hcqPQTNd6DF1XPljVM7PNoBh6dSe/jtDEbRh/FX/i7fBMv/lX0RyGmIJoxGfyPNf34dmbsYyFR3r
G9sQscw70w4OrEKUNGfMokXZ3WuGsDgI7V/V2Px9WPaf//p/Yv3x1rsuSWuuSMFFtl4Sf/kYasie
A2ECCW5Y+9sS/zPaymlZyhPxpmFndcuV2d5vMVID2jgHrCjedTC93//15/JPFwNPRzJCvuXwsYAx
5K74618RBHauS12glfleQp9E8UtP+YQp9hws9wliFyXvxX/30r11IvWPV4MUrs1vdtcbj3z4+ub8
5cXn9mgnRcOjdmjlUxYI6gRaRf50lrRNNGm5i1oOMDRn6DNo9nE7+smAZNpsrJqjtXT1N+VRuVDZ
3otwO4AKBaVJWL/MQyyYzlTEt2e7Gw/gcNm/YgXog50LTcNNgvykrDyUdpPg8qy6NVt2zlaGczfD
hDPomaKsDVVx7QSrg44tGOqb0M28NVgvN32O1zAX5xkMsJ6d5VAotpNFW7V32DcORj++WF6Cice4
UlbBNGWxoBGNiCvJCHq1li3bveS9ojsxrAPPvTKKeeapdRsFyps1G/5uGHaOVKi97FAHCkayLqEN
wFMnRfXctoACFBpa3iYkxstooRa5FYmcVYKEua7OBKTJANXiN3QUTE5L6+98irDpxggupaee8UdC
caI2jLq4H7bKr01mZ+epgG9ijQQcLCZhZD/X7KjtANdweAK5iXrzFtyWeUThb92CE1lM48maCrnB
rvtjyfVyrS19j3b67kvMLNh51C2q6vOcem9dXAOZX+b2QdAoPw/yLpFzeh7p/d3QAAE5zXLv45kB
TZr8GqiRPtsRx6CRbTQI/3gn8iILHWYJba+nmxpnfMtmdXJl9jjY4zVqVlXFMJxTZ0WnVjFuDCL9
idAVsCVxzwomxlngyeEqoovBf5sCnZ8a23hn/PTbHKCDzbCat6MFj5C+C8fllNBWlEPZ2Y3M3y5t
XIcYDm4qPiBs9qjQo3C3OsdJY+lsT2EvfTCyePbdzN3BQIbTIRLaXczd3K8thn0bWknVbbtmqPa1
sO4IKwI168ttULrVfqGzcJNYxQ/DYU9HQgwbCEwZ2j548RjZ1qagfnkESZltEmUA7ZsdOMSYDRnp
ufJYNuj+MboMYiFDgWStDec6vZh4FMg04AWfDi34hxs9AYvsp6d2zc2MMFLoRoKAHzgBb7bNixlQ
JjA7fnG6bS6u+8BtdufUvvfgt/1NNElz9tSY33d+6GRWgMhlYxGMph2vx+PU3j0wkgmOQ2V+QgU6
m4IIQeP7bEQXSRejYM9nDpDMYkqbREKzhOf1B4KfDoHcJIHg8EqlUI96DU4q6djRxygrHDrbq7Ug
n1qxUHu3z1NqZD16p1r14GYtMgW6Ygn9ZN9lASdZQ4KCae0ZW0lfb6WdZPQQ3GBLRqchtlEGov5C
5Q/2MlLhhzIDTNzaD5h6N9jY6QG3y2+J3bMwKOOSrP1SpZ5mgKDdKa3S+kC4DZ1nbVGk27U6tn7a
HzAVC5Ap41Oa1OXjwIyVrIyxPiUQNExYheCrcrqbbH2tp71PBfiDF7m8dckHQaJ+76u6x/we5Zuq
MIYDj0Bg49RJrwW126mkU3327WPgdh69AK/uIoE3zKviSODmo7CDFD8ZT8Z+NPttM937ecX3+3Uf
dpRcb6CKonsXidjlKWbnaaQ8LZH2prDUk/ZNG1IQCbzRIhNJwRMNTykHGUG5BnCe/GGmjY+QDRGq
Nu6vFky2PX5LzlfY52ODgE8drLlXeeD49UbuRm08vYMyn+/qZr4uvIPnuf5uoRVgzCH1Psrmp2P5
bwzn9bHXERIcZ+2+tbk14oNrkRAqc/gLf2Qt7MmhTwlfahgPFdHfNidk1xQhnsGf5dy/W/USUd0Z
j1RaQpa2CoOyLAK5VYF2YbEPJ+qwQeTNN8Ug8jPnmms18y56VgsuvSFOaksqcGmCOwH/fln4/EJK
F4ON27FwLKQbD5h8AcmhH62vwPOIjjDAw3/mjy2PcML0fkt4JYmbg3Tyn7XfwreNX6ldZJhoM6og
ctVvJvRpMKAuQnEE34z+8XM7unvl0ExkOO61HExmiYm4z03/3M5lwKUPG0El0W2mruEwZNMtn5L4
POLEuzNjL3TpIrsihd7HU8nghymNs/CYj5nKk/YKuqND/wyehZ3pA8Goa+4TRIIfWuMb0x0UD8tn
m6OX0jvD3tRo1qcsm+E49MHeafzHvuKgRg06rWHTfV1u/WDglks1q2TP+CkTQ3mNDfsb/1ufiLan
VDGyws1VM14ai6PiZJKsgwPkx6HZw4U3WCo5q08ssGNCZdedJ9u1hwWnCF43iEclq/9clz9FRivF
CKgkgW/mjnVozkO3H6mY3fjDdDU78fedQqN1vrPFcJ1MwW9fMWx//AzpvsYtTTMNPgnWBQeS22Sx
vRJcJVEGw8IBPOLAk33oijDzTCgQTfStzu1zX1tuSGUjEqIidgApCV9XA+/C9L/cnGeLW0sKaCuu
D9ygTwt7+rW/nRiHiXORUgSCSPK94FC9M2ypCS4Z0CmqBeOBNLf0UV5Se5R3rJ/I7gTwAy7uoFyz
bNn4QYo5O4h858ZQwIYs2AutzqXdjOcG9LypcwD4g80pux3nw2ISa2za+TIU4klKke05Q5wstYjD
0jG2sLs+3Tnz1fAKhFatTtpozM1olsG+1doI+XTFs4ejmaI9eSiIpp3+2GxUCB53eHzUHfg4nOlm
h+skeDDE2IcQTk5Mbp5Le86Y7WO2qZT/jTKEGezDuy6LCHcMIK3eiy6TB5VPZe0H5BpiBB605Ab9
MCF5exi65MY2czhrgfzt02JNzzQtCYzI9lNr/Ozc8ldZTJRSN/oljkqmwwlQkdGzPzKHFr7MYxCZ
m1kPro7UK1mtY9VnjbPry8UO5VzOeyW8S4ZzD6CJdfV0es265VMXJIkN8qO47ai1IctNBhPr45DX
N3PGsjnH7xNDNqbWNde2n+A0p26yCYaTY1ETNRsczpYgvo+1/9Upgft02Uf1CMLBTfZxZTExjX4b
cXVqZ31PAdqr2TGa8lLvy+wwx+RMtwHUX/oKhGZiyHEfMIa4Y3F9NFmjsUihMmOBxr3sfUXFrO59
fAhysOTdsEr3NogVyvgOgeb7mwm7ZDDf6RQKA3wWb2IWPeEALvSagerVMQXUDSksP1o8B+JAXu3e
h7I6wXftQbPGDbkcg02x6Oaf9dGxBAtmBlSn8iHKsJOwnoKlf+WS+V7348h1bjGZ6G51XM1MZQcC
fxAuNzTi0WwA2XGJ83dXsWssra+qWD6g91wq877pPskQ/obvrYncJdOWeA9SWVoda7kyyKdtEhwB
ubjglyEv5nlIYOhNROB6snzn3aqMh3nenckE7lPYd/WYOjtU1l0OSsmFZVmPAYk6u2A63t0YUr4D
Hbl0RYf6Ry5v78LZDXE7YtJp+0NdA8nQgDHYAf87e+exZDmSXulXGeMebXCHNhvO4gpcHTd0ZMQG
FiqhtcbT8/NsklOVbHbN7NmLsi6RIS4Ah/v5z/nOOJHd7Gqf+FuwciPstq2HTUw+9l1kXtuCcYEg
lewsxXj1ZnKQ5l7HZdMIHeIzlEmt6vBRNpavZflJNybfs8RbSwbIHoK9mYBoCTK2bo2NKOlhIGi6
8h4k1LQm1c7m0JuvDp2FABUjOke0YTdpItiRZNnXdQDw3OIZMb7ViwewUrrWAkQpae7ph/dNW/8A
MeDHKTkbux/w3w90vHnHyVQ+G8cs8MPxa+PNuuelfF/V07NZAm+MZPvhqDIppoCr5dU1LGy3OUyo
yQNZjIRq+mwqbyPSimrSLFe4Jzq6fxEH4ia717KZvWfWwIvrN+R1fiCA+10ZfzejZnJhSXfnLlEE
qu3AQFj1LWmWlC0w9huxNBcKqUqKG/bGWPHI5IJ2me6kT4xk5+FCNm4bWhCuohJnDeltHdwVe9T1
kOMHSebmMiiWdZRPyAFBSRAUuN7Kdsf3gkMaECZzIagFJgf/GzPvpQe0Wo1PRuRxVmGu3sCGRsqG
l6O7wVXiXCtD8z4tgcHi8rcQsHlAUhTrYZjZjKcLGaLnqqqeQ7cPNtCjKc028OLU3babjHEtIp7f
ScrbKQxOVQaxb24DX6QkN5W4GKSb3CRpCW35eYCQpSoJedoYp7X9Ao6zS5a1E4Vv3UKOQorpTGTM
7wH2uw7+duHcpgUEMGac/lzX3akutB/jHC4b1+gBIOTYehkvhrpODWW+jZJ5uE3pEeQ6Ulw1cvaZ
IS7Fmti5Xo3tbcpm0KFYcjz3K1uMvch0djGwZVnqcRIZTnOcmLeqTg6qQQ29WScwGKOEgkAEXF6L
fb0n4vbomFNyk4/Ze4pdvYxMi1gLuvoQP7KTV5XE+UUCeRxjdzy4gUX8Ei7+0OtyZziT37f9eAj5
4q79mo5B5A9tF20m72vMw+YUdnNz+vX/pDywNaOEnG25OrZOHOCvY1bMnFQcWD9L4fdG/0ET1ykS
yXMa+Gwo3mv7NC3FfWhZ36U3MMMUJE2qsXnOM7VU191rZ+FMyhASPHI8eknZV59Zm8XMjm6k32i0
dsmODrnI23ape4NPg98s3eWuexv3T54XPWUL/OtGRUsGEiwQSw4WNpC8mK+dgi4TpHSn9mDOb44z
gk8O+oN0OKhFxXAzZtFb6JVyJWL8OjPBwk3fpaQEemZJrn3OK3gSszu5u65ioUyaowi89ZDcJu70
MbgHGOWPmp7zGJNdZwj0MObp07ie6lFRTdk9aYUDsZgXKgYpQUPMwDOOkaxkCqe62871VHjbtoNj
0z+Ms4txxqWFRqYLNKkTdRTEgzhgp6X4GkffkezeUea7jT5C+SmYKeKAZM4VOn5m2vgO+JV41i5T
nRxLWfOxixhLVuwxfoLEEUesiuYUnYug3GouOdwCqjJNACW5LmbaXkQCHpNLcMIftPfMtLlnovRO
lSckC9YL/vPqB4OY8MpmhaMgE9d1HdYHwecO+Fa7TKgUBJX6j8Qanp0Qj5gMq1dJqkMXKjwuzIzv
6+B2leeeAohVCCdemx0MnKnW3ZYLcwbBLJ7RLiOytpzntQFlgnaAbO+p5W4poIM4bnR1F3WYrqt9
l078l84lMTG22PGwtW33NjKB2WEJmOAzZWewR7eBG83cPx0wVCO9R8w6p7UtnmTs5vso1A9VEWBK
a81z1LdQXaex2wlSoFCFllujsR8nw0h8GyfJznYWhu8TjkyjksZueSindqCZFz4fd9IpHUe5HfV4
P3VE8vBDYyzBmB2PVXmrLyE+GLf77oME44kL96TNOfJP/GajFl4jYX7HlvESdRhjYQrSbBaWx2m8
GlxTTRlkuuLqjGZ1aaflvXbsx9JxLzPRUKi/X66V7OpsPNaA7YCq6Ou57j+YlRKkdAE1dfm7HQ1b
TMEbrwtQI8bNNJM3zEdythXQl4IlzuhTNLz+JiP9wsxM+A6Z2CC+WpBZHDFc7UjsoHvRDAmjkIhj
MDgEWIOmOSRwrHi+1obB5G8xj5C4X/WcxLim7bKc6V4AxIlHM9S8L2votx04bmawjyz7HK6Lz9yE
4tZYZEojVj11gIXcfVTebZMiLJw3lE7m7qXqmOvKMMGWAXjcHJNHOBYLBZHRfiCzxaoWb0QxvgBr
f9fjHym6OuV+I771itaf6ivKw+FJxK68qL8bTFL7LgRht68PrhnvZyP60pqJPH4239vRfBtmFnir
xNuXCA68dxLyjN6+mKAdi3l5S9pYHPrBOqA3hRcsSNO5HvJbneeTkork0TGs+6iecx9z31ZmKZyu
hpbNXpi0a6DASUwCY0DYtHaOo+cu9w656kjGNNVFCh42hBgQTOdBlMGb2zRfc5d5ay1iqzCEcJwJ
TnemKzZFurwTbfwR9hWnUI5csKw17kCGgS2agQtlm5Zgq+Ttg5n1AsOAcVqQf+ASZmvAc4hxlt5i
ybSyCL4CvXvMs900D4iemrUbp/5Vn9EgFfJmCpxxh8z34bTFVwJvjPX0hmfXUf++aL7TNr/LuUsi
KZ4n6jk2Ft56dzEY65YTsDjLPi8xS8lk4ZigG7hpzBO9lMfO6y6NuR01RG8SYsSKygEWfJ9S2qYO
EuzWOM4Kei7cAjWCBGunWXg2woSWEYwtl0gzZ/SNIThQb0+nwE1LrcBtEg75GfM76X28WoO4ahVA
+nlJ8HPmMWPZDvSNjMqjYRqINvS+roVea4xo2+uCyV2v5anGCtqk83STx2kMt0ExTEyt8nNrbA65
bqdHbqiDrjSOqGJZAEuwXuJPoMFg2JvXhN1mpAK4R/LCwREGutXFR8jxHwhLBVwEB3ZXMCK92cY9
OYmf5D8eLPmIWWryOca9hwq2McfITm4tvWPexE9NZR41i/1aMjm+zaF33Wg181VwdbwNy627RLuh
b7ptJjmiBTI8c2gj8DDZpzaz32FVLn4miTAaeK6T4A03IzI3Y2mYp9UuLdkGdaHlHbQRroU2vGqJ
Q++96ybHU7dki2/iPlphNkJol9ZPtjg4MiCskIr27s0EgGKqvsGEY01vx3xt92wQZlk6+7G272ha
9+lYrY4BCwSWkIXm7QTtYpT1jwT02YHX9VEfqvlE+SIVF4T3YagM+ckqoy8x5e42szkyViGH9y7D
9V8B/UksA3oHxMgIpArmrgH2d039MhPgc9OpWgcaAz0NoysHHdXTPc4UnshNNuYfBalQNmI0JycS
CCvbjUPEaoePx6Iuwpwq1unFp4aE3ZkyWXozXJihy7ce4/pIvJtwdPiHXEKXl7Un+Tvw6jCDtJai
G+ArYcx706rQ9skIyFZvdyx6A73gZtGC+iLxz7YKtvUhqhkAcMhC/zm5FNLtuhlxuSkSEsP0b5s9
ie4MRNnOjSlQq6kSFnxyG9ZOWOg2NAg+nU0y87M3wUszJtQWzciigZZeE2M4kSWs916SmXhoGh1h
19h1qjEmT8muC/Pg5OUdJBGJEX15KRb6JTiI82aY8MTlHYcJc7hLKS8tBeUGyvdfbg0Ps7+VUxMe
ujic6jUOShozF4qNnMUd+CDcEVKheWNrxhk/IiFXeDkeLjfw399iOMQh/wyjsbduc61da4emMj7q
Eq2GCgB8dl67w6O87CuTUxnLLlM4J55xXRrwxAosLGlJFic36ne9odJXfXVpBdilDYrriO9TvcmA
BvcPiJi5mrgJHDLoWkcq20Z2yRY0kLgFvcMKhDN14pSYGqiJxmBdMMM+1wCyWnlblwJ3bYjYpBeH
okD5lB6C1K+53/+gsv8qq8fIlUHwf5/Ve8o/mj/bCNSUlj/y7zYC42/SNpjAePxDYds6k8t/txGI
v/FgqGY509NNhwzf/7URGEC0bYP5quXY/BnBrPc/Anryb4ZN4xz/DoQTS///V4Oc0KUaG/9pzm4J
/M+usPmpLXwOv01W89q1yI7hjiI9w8RyvoVJlBzqkidMhjjTpdm3O8LWq4U01XpyQVXWxKLpDoje
7LZ49Zp9RW0rhWTe3Qgxa4V4Ha3KCb3SMvZzaqNZ9TcJRdH8kcpvvYTUvKqE4UUg6Kiuk03Vt+x7
LdKyOHA6CY4EDNmXHJzbcOYQ3IcjG2ABKVXqOBDqIsNppD3lCyRuGfdfpgXDTU2pMJ7Ob1OK8tsm
3ZZkMOleh1HEgJp8wWi+YZ6NK3bi6JWkZeQ3ALs4mCQDGDollcLQdTVQe2EqvtMseyqpu5TCfoyh
4KwI+kb+MoYs/ajgQwHWg/bsNzZtpNWM4dKSQNnwJHpkxUn6Y621z+g8e6+Ddmu7+YNd2BIDcMqA
LZiBlcKsWIUa/BrZp991HO5BBsjT0tSIBNgP44G3eh1eB+pmLVvzm5SNLi99kKBRtuF0gsG+c6G2
FQnCta05J6uTN0FcnQrQK302oxilFuFskJ64Y99aPTgHQX40R9ekfICTQtjafj/EwKQza2W4eImt
oD92ugWKOuzpmjJa5AlZX9tocVdVMYhLNSG/bNCf/aUSaysQO25WCKgghbgyXmYne8a4m1EPbURv
0BbshysfWUU/J278svQOlW0CZdLEJ7bWBgTIkHhzKkXol4PD9eSMDvwJRk5rApBia5vsqHq1fRnt
YwIMq4CaArPY64v4KRsbNVHj2LVU2rOBnVHjHl81qusgDms6yQP6DwZPY+PEtoarSrCDPBa1T/GG
1jZ7DQ3mGtTEgvKNjuecnDnedU91LXTe6O0W1b9gcMCD2UHkckjQHVRHg2mNO5jYeysov4OgPsDL
8YkPxrwb7bVO0QNhJXdXUP0AaWs7dgme5vFlVt0QqILw4KmLsFVvRIlBc1Pi8BtVpwShreSoq54J
i/fTRiqpV6FpA9VGETbjjxbPH68BprAelRWO6q6wVIuFTp1FPXgbr0WKjjlurx0tovkpn6OLJ3Vc
iukDjbwXm3qMMnYvSqoJkaEZ1tGgAfD9YV66A/sLFJfR43Z23LNlD/uWoOiisROjjqNWvRxwsfeM
Y+9T1diRU90R8gqUCeJ6nLi3tK/QpSVyKKfUfSSEC+uKBpBcdYF0S/tt4B8Np+iKW3YfUxoCIIGQ
j2JVlJdWtYrkql8kV00jAexknKGNaiDBV4MgZ8vjL3roGPZEdRo+tnsGVA1vS9VjQqEJ534Xn59B
hh2PvWBVQUyrVAdK2YRnHA9Ia6ofBR7zrqUwpbt6I+0pvOPjda7CZXGdwpjurNux6n64qnWld51H
qXpY5qBmh6u6WTiFDTucJLTQFjPdZ6rDJafMZVKtLo7qd6mt+cj6623cAacqBUvu0TTwg+YanG8+
s3I1j8g4JbUx0HpmNqfx16AaZRIoiXn/AY8AdVdmn3ZuvUov2Nuqiwa9ActspQitPasahTW13WPk
DMHGUmUTq04bJn6ub2Rv6bRzVecNzR+XlBIcGRK9nFLvGFGPo8+c6yAsEkmgOafGWVFj9UwMcWMM
rckyWvTQ+s/4waSvq/4d5MD9gCkK4FB84I7iN5yrZ7gpRKuo77Eb0A0ahT4iotmH+CasNGtHxKHD
xg2jL1U9QJxJOM1WxGs4821lBGrBjTjKmh6vGpcqoZhKoSAEYaw6hkrKhoCavA2UDzU9LUQM8EHE
UEw0UVAUDNCzU9VZ1A8v9sDYOqXMqOcL9LazA7PVcVyM+9u4BFs1cGy0jPaGdJl9gNu1hb1NbiVu
fi4a4Nt8Tu4jgsWLZFZdqG6lnpIlSJanRRqIu83HL5Sx3cAYUlhpRyEoVFNTydQHqbD87DoDynYG
FUfY8dWm4CkIH/hw0HQr7hm64l/D9DO0IoKXxF7bAyI7mcxfQQlrRfYF1a5/lNzeJylH+t4rsKN0
TTmqdaqgfkpTPVQ4nLHjh8GGQBQiJGVVqWqtqoWS2YvyqELwrZepqOfwMOsZ1MGneAA+VtlIUJD8
8JgAXVm1UGa7lqasRfHNKejY173jx4PqAfTo1dIm0W2oaUDdKXH46i6saYYD37DxkpVFNZelOrp6
1dbVTsMPfaa/y1BNXgaVXmFKHVocaMDoJ/oJcYU71H8NaPzYcVAAM8bFKQVhqimM9IzNzpq0XVsb
jxhREH67G0h7BJVU05ge2PetqT3pse5yMEO8DJdTHLjgurKN6/HirwL9PCDTrwHXH4RqNLNbQPJz
qFrOqDsbg6dYzuama1C7QZbEqhct7MYnm6I0d5neaXje8wUpJyI2t/by8QdMnl2GILGLGzJ29CJA
I6OCjSHgTgVUKGVkd0JJGw1IMeN19+y99OSZp8nbU2NEMaGpM5ig5Y1VlUsB42oz8+RvRwGiJC5O
WpkfHEp4/LanNH5JAyRVzvj4hqjQdYwYshlD9CD6alg5jho9ttkPR5broM/xpJOQ9OmFBY12B7SW
KFgI1I/Nk4BCjcqgrwiac04t36TNkBy3C0gqr3meJUGFkiNyWnQhMuSdgzIzBa3Y5U753Hjncayf
6r7HUsQXhZnyM54ixiMBAT3T5lxTSnvLPHg8uugrWOpY3yfCG6t+Cr/wmeHrDt5xWbSYtpe7hL3f
qaHIdoUtlGWcZmsSQIa5E3l3Bl0Tn9pYHc9HZbWf3KexRBDHbpeQ6na1fl43vEJXVrw8NiFuto6R
0CazMpU2o7MrYWhflKTPZ61o6Hz0XkKPEKQ1GBDpPS58AO4ztZs19KveD4LmQy+7UyySE5VdGeO0
4rOnJJXOPPInHXW+kjQNP2my70KUywWFhAwn9STzeBGBeyk7HN267X6U3UAZk/3Yiup29sqDxCwA
9cn8rqaI2V7UEYXA0hFNzWG2Ka2YP6JApfNVtymCG2i+ofmY++JRzuLcAY7Tp1NrC8xqY+NhsQmQ
bey+XVMW+UjrRrehnuwA67Y4xPzZupP7PidlObIWsgmiSDlgxGG5ltrHMbXtqXywg9dxRnWR/b6j
uIV0Z30/4CZYOTaTZUcg5NSL0gcm9p8lAJzMLbZNH78GY+L3aIyBxruA9P/GKo2Xul/SY4A1bW5o
FS7Mdl/L71YjZEe188/BMya8aGXoM+XaQpoGVAORzu2Ze2mizykKmyh5nniDC705xI7mg3TNNz10
CaKC7NNtJO1gtCDt8kfAaiYHq1FvDhXxlxyYGO6aO89jpFDfxNNyqNMGtMdojQCkIGzOX7BYVYEB
bwvGFLwyphiXFrgAbNBQLd8g6Pg6hlEoQ1hS51w6aB+sWnqBq6xy4DiIRTvmWQKqMjrRKeg+eEfS
S+UZE98pyl+62CROll1yrwy3TWmBuipoEWZztCzxdtJ4n81VkezJySCXul9oIfedy0Ad3gHbswBD
6GS2H3rKx900HIhMOeK4qu+1VFIVFxI54N59zQL5EibFfeCSV1wmMiAk/KCXcHva1iqf8qcMIFjC
x0Qqj/qckfy6PxMYrbQRK17n7gZKDwk9wmcek/wz7V6iBBKxOdxUJuU37rDwzjD5i9FgLUzlbVJe
YwBPRV0edW/AnIU3LrfnK/UxE5kQwhpNTZYmbbV7b9RumwbOdYqGVgE9g/62MpQ438RftSq6Izcp
oqFm/13eal4A+2HWj1047GvqkIeloxW0Kq48jdqtEsPGEPJLXeSv+FA4nTjo6xPRkE3IbinANLEV
CYu05B0ejEwPBGOpFgbLhrOUR6+dRzGRhh8K+giTbM4htdbdePFCmjR5I4nNa7cD4YEfu1niu9qE
LhMm2kI4rs/W/Ljdvs8e+OCGY8ZkeJUWtPm0I0RZYH04mgA9ILeKddS17Hqs6TIzioQi8RWE8mpl
8mW2lMOyorrWGs6lNd41DRUzesmrqsVOoQIySzXrfhHRTyjW3OPudumLzzhYrrIt7F3aZLhTgL/N
jAOosbAIDQ48zXL6gBmBwU6VUizJFlLbR4jS57X2o6X9Ijo1T92yDtryYZ7sd2xJpMuzIbjmRso7
/mZOE2yaA73CqclpZRqeYuO2BIkTDzwhTV/OUNLgMZe1OJAgfKS+x6DudnGn16mSlwQgc5JY20Ar
v3EK7qemfzBYerfpaL+YMTAorb8JC3ets8/LECtnXJWZNa+01tiEmoCTGjTfkVqeZab5YzMPQAKX
Lase1HjNStZTn7y3UcNGUwMm6ej1wfBKHYmYwXtKtgy9O5pwhHREQH8Ytvulp8GXpyNPV3UPDd15
aHGSam7me5ymu/BlYMkQ/VgyvXP3MiISR2UUJ6XlOihEBqBTW6cPixs1IKw6xxBNsZU/RANEzoZk
Lsmr3Yg2H3r6p058q/FgUWZO8dST+Vi7efOOEYyj8WThx1oMHEe8+W5JZewD0Yx40GDppRoGBOLN
uUlUNqoqqEa94ccs4msr4/rkBGh758NZBFrm9ANj+zdW426TuVwUhIRXxvMuZO/gK+nm99YG8sMb
fAL+y9EFLQGMKUxVB0CARiaqsqhjzqU+E8wHEDQ+/4++9/8SEyJOYRAt+e/1vefv4rsrkfN+fbXD
17/+y7//kf/U9wSddSSEBMEEC9TVf+p7+t9sqbhchqELw1Ma3n+khOjIQ70zddsQQlG2/iDvmaSE
JDAjnbCm9etf/Z///aeMSPvb3/8vagZuy7jo2n/9l99DNLpEeySoofN/0B9pPPhzbCKI2Qca84R6
o+d3EXvU3oRsR04CZza4ran4Lmbxmf3wULb9yNXZIAQ2CYOJzG7PWXPx//DR/YMMzW/pkV8/jwsl
C93SRBlSsLI/xjgmbLlj5xmohS1eZvTE3ohu6N850DXpS216IAR9/uffUvzD72myYeDDsLgQv33P
fjBSlyoLDrClc9MWyUcSAedogurZVid/eOOBoWBevAexT2JepTXWUebfm2KwDx6wqMELtpqm3Y4f
f/Gj/Q5HU5fHteGjmTp/8ZzftFciw71jG2wYhMj3DQQfxBDOWoQ0CV7W8tgWATXh8qxRPuSyF/3n
317d53+Ufv9+NVBhHQOjmXDFb9+eeq1qqFOYB+GoNuXx+CbiYGSQxNZ4oOSnM3mNEhUu2mIn9K5Z
4dbb4yTAIEOckV3mikP2wZudG1Z1oOT5jlF4FAV7t/2hU98p5PxpCnExc4xCFNe2vTiH0XtgVTsr
Ca5xLs6Wof1sBJZpgEp1dvnnv6BQybQ/aNu/fkFP585HRnd1HsU/325ulTaNWHBDOtZMk2ppHUEs
7p3OOsuMaC2xoJU3zZ+l2dxZjTjgJmFX1UwhxojkDmjYx5LaDGNgcfSpfPvnP9w/+vA9IV2bIJlw
/0ucK3Iyt25rXgBziZTbCOcQZcmH+iz+4vuopsv/8iEIzzF4b3pEE39rwmyXwTIH5girqTWp1bBg
j1EtWyn1OaVkHM+42Tg3YIHMhSGTVm9hRZ0HqGmWXT3X07FGmsLvxZB8Iattj/barPdOxa7bsTHh
giW89IXi9emfpl6suRpPHTAoMeEZJrEXOqc8rm5M5r+tvWCCzz4LM/AtL13jgN/wCbCHx3PcdnXN
Dsc5ELb9mBAVybmZ50FHIDcVAKomeKi78Ws3AEHnkKhRZCIX7sF//nH9Pg/5+z3zh4/rtyUzSdrW
rmaWC47yj10nXvA2rg0pzvHMdSKg+9KdS6aBvQUJWaqUgb7OQoODLYa/rKM2OskgnQrIR3b5nAhx
XHcYVjk3P5v1D2FO9+OSb9xM/EU88ddi8dt1pl3VZJEXNhw287dIKJ5EYw7g3GLN0IBWs0kg+YX3
G7PjArSlK+1bxzI2lJh+hsklmuN6PUm2GOSWGQc3+ApKaKEI76XGtDzoflrRVo4tZmjOTDVcVU7U
5Qrv+sogTyUrB8Mz0RDiMaaFianeSLvY97b1BIspYWsf1zp5DvtGC+WxZ1rg4tnxMEUrA1vU51uN
VFPkhXe5CPaDU907MvlAN7yxTeM4Yb9ASrqadfQhA5SroICNT/1fEWv35qTt82F+kF5xn1XpnWg7
IvsBY+jS4GmyQeXgyRLOY5ayuRf2Ka4lddDlu2kuZCva9i8+eesfLDNq/eR/OKMs7/e3rNb3dpjD
xCD7b/g09GkbNr5vYKzlbUc3Um1VLzxi0b1O1Sbkk2QXgQ48D2HfbHuVXpj79wr63RYa/HpSdVSd
e02z4Kk1eoH7inN6atxPrbM2rArfZEAveyipfhWX3g5ua9FQTgTlEuKfm393TPNPOfAwdpaH1HJS
X9fNdh3deWKPs+AaajkF0mlPnYSBv874NjOUuCkisKMKA3nrN9qeHCahHxxPQYAnOaQDAztMa5br
FjPtP3/gft+jwCDlzcNewBO4YR1psBn6457AsyXm+mlxYArme0x533BaPmtmPNnAUCLBJ+9y3akZ
Gzzitq3zqIUZRg3zEC3kL5LgL9bLX83Af3iO/v7zcDM6AsKEpzu//TwW9nxrcmPEkExiT2iOmFWY
vqUm4T672wuwzjoXyKXIammfo+Rb0Foaz3JTRf1aQ7OfzJ3rwrzGx+vDtd6aVrht9WYniO4E2iki
D9qr1BW1qUxtCIjynziVX5bmWZO0W2XpX+y6JCPdP78Efv1Sli08KXSi1NL67SUgljrrq4ibwu11
++iGF9uYH8WEaZRT5IIB0pysn1bD6istMi925KIv+UgSeEB045RMOWAn1Y5Gcc9qwggCJ0YtimE5
RHvcs7dcHIJaMNlGER48kZPQSO4IxnK/aqdlKt8MrA0x6m2EYgflq+akq/xf46ZNkeNEZZzGTuGX
5aViurvpjIVxDuyjaUFhc8odfRMrJ8OkYiVVv2E2CZCkvhcFnzQYnpsq0W9wnj6HNMd4OcROFY7H
M8xmSmT7vBfrDhqmk9s3rq09pU1+4BY6crDahgrzVN+XLYhLh7NtT3SbvKjl+XPiHLwQ/hNSJnF7
INetNH0JBTHEZrYLF2TinulGbKFo990d3x+jNEkN83Hgo0ZCBBB2LGrEw1D3ZfY2FuFlHvojXiye
JEyUS7K8dNSrVQltFPk5pYQkcYxdsPQb7KH7Eb4XoKUHx/ZOTV1syxlrV4zyFfMF7AU0j3Ae0EaZ
AZWn0UYar/KNNRfPCS/fpJXwYkgKWUy0HZpHwm+KN/yCFJ4hywdSLRtDM19LxfbrvMeZbgj45hs6
Fs9UGewTy2Wt6EEWjXv2jysvw+QTPksyIHncbAmtbNwl+SiRfXqMRzDH1x0XEseMbaAZhd1hkN56
TJzXDkN964i3UZqMvRofauTK7E1e/Vcy1/uAU3hDAHeMDprZvOOwPoJV80mN3qWRdUo74Te6d59E
NHbFhOfWntF/G5PzWNIWR/cw+xqxZ4pCwUN5zOkxdlxjJ0S4xf28ZkK2bjnvOHlxwlbIFjaLdsyY
053efmiIrpticr5sJ+VyMcQJ5BtW+Z0xYAoCuT8xFooKNh9kGRaGEvohmArQ25Cl8kxFcekggsek
5wcU1HvBRzOnaH33sUty1qZqpklOVtrS/6hREtO0TwISO4v1XUKgZOVgZesZBepRSI1FuLP1r8ac
X1qn5iiUr8vSn4NsW9bhJiUoNAOmFzocOM3zvQGKVJufLfSXsQiodwMjY9CYTbIm54YtAueRh3U3
Oj8Z37Czj16LFM0Gb0OP8biUvOzBPuqnycKVQYVHyFhi5RjT2xizydODdjfQmTDpEdgqrrMtD4k9
v5h5dxhtfZvVeMC7TRJlTDRr61ib2p7t27bLGcVA1qlH3rV2+WhOsB4hGbZWyeGyPWTCXQvq5JAa
3xAxVwO1CVXvfrQ2/T0QdHmDYhW9Xfj2xhjuJIpKYaHQ0mOdt6TZe0A3TG6D0tl23QyuUdd+4q7q
jqYnP+n+CVZ2lrt+eSmGuVl5eVXs0jSpj/yuZsb4YWLSwHEGCXpdmSbfj9jrcwkgb3oPQUvQtRZr
4c5or8HIVCHrrrp9jbJdWyJW58i/nktRtd1zI6Chs2rTt4x3GaVzgr9ah7vWIvlttZB1n9uqJJM/
7RmYPWdcHYWqB1rIQuY7WGJaPUd1LhVenScJLmgRAxTCzlZlDsQ2fA3U663pIl9lpblLDLaaYNK8
OLt4KNtZjicsUj9Ei4csIi7pmDgEpDvtwkC/HcE8tlP1HYxXh49PMwnjagYovnrb29GuNNrDlLzH
SfUIphmLBpjWuu142NlT8NHHgXWAdLEvdPcRRwFYUPdxdu1+NdXatv21MvEFxAdFd3MaMAgQz7FV
kOz+sOdOgmF0n2WZQ6QEMbnwG3Da0+E19wODV1qc6We41lREieSbfTwLgbYv24YLjJTILQwBklM5
LyKvWFaNUvV7xOfBArcA69PqN45VPHtRBdL/bQQMp/FOMpCVXTpFhvSNlsx1PwZYF/hS+Rlj7z4g
w165Oo2RR5JqayP0rgRCsBk+VZaxgz9woFz1p1oWrQVJs8I4ajXXUPZXXRYrN4w3lv464ysgdkqv
g/NpxsG2GWjUg5nUguvCPbB2ihETzkVG7maciYMk+F8o6xmNdtcs8uh5y2fnipNbZRv8DQ+Rev5p
2L3hVI7sDG88PNHXy2DJ2HEPb7R0YUyRb8ZEf9Cb8MWmMDECGQeIbo13ckv1CI07WIxZeFNrlRlE
gWAH2Nw0zmI8VUFybgOyNoyJwtDhlkZDqPN9x5a+UWlEfVvC0wKA+2iAlaVzga6Gq7582e0uiuAU
MO5NMmpp8+Jclek+5hBWSTjo7HBKTi5T+NknPwZWTwYSxDS3bkikj3pI9nprTerbGCPQVC6sqfWW
3cqxNOufjTV8gcNzgAzmP50QQuNcDj/qed401Q/iLXf90q8zozuAnw4Ba39VcnqfWitfddHw2YS1
b6bziHcseVqSyt1oPe+ahFunTb/MWROHFO9GPnR7VWYIwZlkKDxhrMY75rV3nattK1P3c925zokP
YXXrCd5HzDdqZHYO6BxjtJ16qdp0NQaO9eQm4gVnxqEA/9FH2dXq6ObS9BegQT41VuuYdpdxFlS9
GJu8hE85xg6Gcd8w8aro5nFequdhkCcK3q9KAnG9ZkeP6a63Ft7ioMxi/ECGfdNx5TxLVSajeq/K
B1mCt3NK4+LYwwOFm294PUGo4lgOAo00r8N7Jutrsc9I18eOBPZAh97YkEZ1nlqoanCUN4MIr3ph
XMyJJ3epd4bb7LAyb6Z4hLCqk/cqEoYuTo0biUcotP6NvfPYkRxJt/Sr3N2s2KAyIwnMZly7h4fw
UBkZGyIktSaN4unns+zue0tgqubOeoBGNbKyMtIFafzFOd+p3/y0vopMTMah+2E1xaWFH8huRjSw
KcQRNu9bOoPFw2dIt2UiY/FuWzwXnL2Zw7VnZBfDXc4zwSh+6B3zJT/0dniA0n+jToOwwbufCCa/
MdytnDnZnZlisv2CsrnrrHk3JNER2vNhGewH1qqreg6PqGY3iCHX5cKWpD2yItpgRrsyINvUUbf/
Nb8o+DVI+B43fRnfLwjkc9M7RkV+qCROJ3pw/TCFrdOsXBfcJH7HonI3o8oPw2JfTwMNPZe9oOu0
/PygApY2uXH0rfkKk/+zQoo2+sbBj827aEjOuUG1lolrtC3UyewKwGBctVPwqKeLCp1zEE9rt7R2
oc4WsR4K1Q3UEN4RZd6zOxED3leoKE0XKsnFLmmnWmaXa5linfTjag8eDaJcBOA8Mo5NvchTZhtX
kLczGrDuTjQk7LiozpmjsockLRAkNBxOMmPCt8SZ+aQpPbdOFz4imLzG1cvMoudbZu47JuaPtja2
01y8Qy49zwQu2gM7LX2xqsk+RMOTURjbsesfHeepXFh2cjJENmGoqI7LGJZcnL7XQ3Af79MHN0/a
VRmY14F6SLVFNxoYk4bFxWv4SpA5OGaxmXDyDZPct9yni0dZ4YSPU+3fYpvfuMxb15Y9XIiPMbLi
MIh+Xxk8T8sel2rezC9YJkkH1scr599oG49KKwAyA+pLs2mn6jFEtAh0CGzl8hrTajFxv2acC9C+
3Q+M/CqbPtZCPFSvFRlHGqqJN+K5YOxB3jjECBTmbfDpq+6IuuCoh74iAa6R8nBnQkgwc7zCKnzt
KUhCNYotiAYK9Bssm9tyzn725fLaZmi466x4LzLsKq0/YcBGE0o28pc+ttnGe9yz00duJJi2cMMZ
t2NGgK8ew9kZdVccmh+9l+L2bE/daFgkeJm7htHayECm9RHGa8l6mhbvkN9fSX9CTnuWSGZQGUmb
7WvPm+ah600Xt9Vjdf/RamgaOkn7TDzbNG1I6n7WV3vrUihSwURpcWPLEXWjae4U4iK74uhpEvdU
MLfNpZj3NTKAYvCAdYfbtLJPY0EVQ9KMzN48Fvs168F0qZECsgjrkzOfaIA7ecfzbIsj9XtyXnPv
pxe5H2aXfi8T6VFpfu4sIg7K/Dpk0dlrY23+nMWclO0mWEai78r6SxnmgOccewoVYmCo18SOAQor
8yrz+Hiz+qmy2rOfBea69/wOJSljSxnsMxgFYZZvnWy8lCbqQKMbNkmYXdwFuGVRyXiLY31LFnS0
8afI3fnLqHBc8MTFc+9vpFLeRmRIl8gev/Gwshw75mPoP8k8KEfcN/ghCS2XKkEYgjjGsXKyfeRw
N8ZrQljEnZl18s7P6uEoG78kjH6+glUcrUw3dw6EE2ZPfbTQbOXtkzTxCiD7EA+QSuZ9R7wtr5Vf
Rj27cuzClPE+TnoC3GoTL2eTvvtUrFhgI2pIPofaBzZCoXOf9PRvcVFb+2FdEjh7tiKDalSW3yVk
dDo9ntrdIkAPou4WJfmFNRLmoC4fMycc92MUxzs7QLZd9MFxtLGgz366rjyYIfl8LvIZQRr2jFZm
eD3zVAMIsg3bo/NCpnmbX7jMt1C6XwT7AJ4r3fdUwMkRhXjwe5dosB5wsn0jWvsBkdGPYPGfpoQ4
0TL6cH1sMciT3kXpXegJyz17/nRDvIXOlaRrKXBL9s3Z670n2i8SGZ0TXvabrO447JClRt3yZSYK
CoNR3iTjJSYlyuTrHDPuUM91mGsYt20q0AhILp4AKXsTHlVG8TeZ0ZtLge9M1WGIjhEZqKvBQenU
BxH+isi+8SSJ1Car3oERKO454C+1PJsYuDZjEr0OA0J0jAArpwdSsdC1pBo6PE28opYL58Vmo7RJ
J/txirjMll9iwJARnMttTxU9c6ZrLKjtxCvfSB474PaVV96R0AwERgiDSF91MDudg45LBq9QBQ/M
36ItYBCTmd/Mz89BGBgrixiofgmQI8Gh6oyPgfHJKvQQKUIw/JYoUfdjheZXxLdWB6JpJHCHBUiL
XtuwOlQj4VXlkjJWoIMw8KbXaFViXLVuSxEYpftMeWqd5dTTWqndRWQCuPPwMrs0P4R0IbYqEmsD
v9TfFln57JKOMKJrPtKXF3QlqEtPZRY/BgVt/WjuUaVEuw781mDW2wm57drSIPmlyDi8i/Zskbcn
/XqPbjBax3BXLraVfxjtjoWS3Izxi+vNYJ2Bp/Yj/ImiHXkEKxBEBVPgUIRvsFq/Qjfd1VN0Aaay
Sbz0s/HKZzoCxKrZfQgxYtW3brfJGboZ0t96zDwZ6ZhLusrAqrn+fi5jIm/C4ZKI9L7NUH6afvGG
dOdi+tm4lloql0eQiXoQ+Z4aH5woglbVoeLB9cWQAdAFqPMDEmBuKHM4d40F4byurprX0QifDDkf
U5ARBU/ndI5pGtOfAdR4WDAclz+N2iImBYeSaQQER5syBwEmD6b/0BnVXRaW2LXbq0l5JIWHSHTD
WqBW8khFx3NA2gKlQaJl5+hxxbsr8HzhXwKYEfc8RjoTQJdIUFESfO+3lwYRwhbSOD+rnXWGqclA
g26KbFHCPQTUHUZ+T3NJfRr4FaqLIt1FIGsjyfgOqNlydieKer9CWd/7frEzWjKHhvm1x6pPHHtx
3S7NkW7QJSLyXcloufPqTBEYAyHfhnGUVYqBlmtfj2P4mfTVFRLM6mj94IP5MXsMuxBZsjtaQiYU
uYs6qzI/EolHztaJH1QAK7dzM2LSzO9ZuO86pKQyken7HuFFramAYEwtPOQAe8Ek6s+lZ6xbqvRg
a43e0GKBBo1D8R9vs7YHHYAlMR65wEZFAAe6mdtCcGmE2XyClkzkZ4ewt0PZvrIcwtYa+8zEqrJr
3MhBQ38adfeL3TFP6MmVmit6Snzx9wiDMDZM4r6r3zPPpbeyKUrCEX3uHDzYinopLOs3u0EwTurA
OlYJywwu6tU8kStVm+314owwoYGsyyA8FZf6OMzGV9B1bx0k1LUTcxMM0YJ2k6DMrVOZ90uFh7Iz
0eo38fgAwqVdtR7Oz3oEIUeq9TGLinPOgZcP5LR3DZ9X42h9Pa/BCz5R1l7j7gX4E3EHpAue+RhV
6wb8gU4IOgyoqukdxaWvXwzTYjlQ6oyWpOKWioeKzhTKGnWqeyTUAtcDtp6I7XrWocnq+hbuCOpC
IkX6gGjh5jZP7hOzf/caxF5lk/6YhosaoG7EEtJInNa3RdEd05E6pZTkA403bVdcexVDHQAAy/WU
NndzD668Wxhz+T76cSFtIo54hlppHN9xT4m0N/e1zTOtjco3c5THkPJ8V9vuqzdl1zmln2l6LqEV
NCAq7V9SrS8tIQ4MCdiEcCyOPn4YWiK4O/lMD97y18zNbnE84sHXMr/JPI/Hm1d8qJoeVQ09uG0P
uLMEV27OWrhcyqulK+76goVOjmFlk+oky8oor1Eo9sdWD9Kn2CJGvkpAkoQTT6XmPfTqajN7nbep
hkKvsaBCwW1kcj6TGMCgmMSzvCywGYMlaqNxb+Z4WarREjCGyJWvPQNppYKSFkak0bAei9aN2w7b
kGHXfhHTU1WP1o1LGut+SLKBpMjyqFhRPycRauWyMWdsSDg9Up3sgk5doPIc86Pe6YZp92P0TFhc
C3J8R2fDxNHy1PSELujUGKrsBSJH/tbqRBk5exc7vQdZsnOMjtmMtbebIqTAvI3AouCsrX8uFLds
pInjtQiwTGGexvBwyu4sU+XcLAL5sJPb33jEnVrChOuMrwQH/zwEnDm++07rB06lb+x1NTPgGAnQ
qXSSjjtySxdx+xl56t4PSduhcrqdid/JVP2S6zweUyfzBET02Dqrx9apPbLhE0OjxXCLSJ9KZ/ss
OuSHZGEKauxLPsTPlCAgoyARCNVeuF4YR02EBQEhPIQeucmBbaxyN+VWJFEWdTqfSMO6Ye0SO0Rp
LbCfpMnOMsVt0O6wAihmKDyEtBEkGsNnBQ6cXN43/WAFLf1aa/goHHdyTjgFpU5AangYodSbdG5B
LdeV/7RQQ3YVY8XMwvRRML9bk0buHE2ruUFLVz+ksCbbaqmu0j7wtt3OCwBOBSH/wh+R6Q5wZkcd
1GBa8c4VqqLDZlgo0qw598Q8tTrvqdbJT7gUAlwIXChR9dNyZHaHdqS718eg5Rqv8ESGbaqzpPI1
nZb0nlvR1NfYKm7TltypzEJoLnUWlU0oFQQ/0lCYjO3ygf2HTq5ir/1cod3hKM0RxnETzxYTNp13
5SKbIRyVbbfOwjLl3gzVEbwmyaIoAbGd20emcWwNFElans7UQiPEotMi3aA0vWeU4WoT6wwurnaT
rb99TYJQe4qDvQaSoMWpfoYT1ymVzUoS6RWQ6OLYxrOyqo8yKE4auWXqDDCekRuX3M9GwBw0VH7u
iQvriA2z+2FcCZ0k1gjLvqqXsF3lOQa4uO3BaunsMag7Z6HTyMKGXLJOJ5RNA95wsTzBnSs3bPF3
pu+cGAwShKvzzWKCzhKDSySu5iexRHIret5hXCTjrrHbLSs2e+NoQTVllb0m/AGmUhReJxXNtefE
19CBCFLB1QejoQtvPFETeefwgAvCeSvM6dhEfKpS57ax+/opjS7dQ8cnb5lwN6WyYrtMMR+FZ714
BMCNYEeSLvhkkjGu25j2NS8U414j+hlGyVtX/QpFIVGOuzCuFOzB4BMmy60ZxYQV/WwFjX8PuorN
YVMfe0LqrJC0uoDYOjpAZyVNeWcs7PCw9n9IAC9XiY8rle0dUnidgJdg578WDs90CFI6I68nLC/k
ZOG3ic+rMNEFOlEvnRiVJTZTS2c/SzL3fJC3q4L19lEZMOeVoVmXjFgEYX1F0pBfo5UdxPihEGR8
K+cH3yErpdJZf65O/ct0/l/jAR4BcThtap0OyAIeT3hTeatS9fsWfVVMlKAFsRZnbOr4DyVBg5Qq
iKA3qfIfBHX2BqP7dRcDuBzhdpS9b++JFn4N9feQTUQ9N/HOTKyRbXK0mmzhn6z5utLJh/DnGLZ6
3V2IevqIoedtaFOWdEwXY8SGO0GEYqyjFBPxLYV5orYUA0mLvX2rCF5UXXWZnIkxS22t6oJbSzXO
Wem0xnlBKK7Uk02Mo02cYzbvYXQBwxPOq9+iw4kykh8XIiBjnQU5olLdzKwkQBUUz55OjPSIjmzg
m64qxolwXiz8puRL5s+9Lb46RQ6HQ/xkWOnMTpdyb66NSyu5mIiqHHVmZdQWHw0hliNhlkmVwl9T
d4WnnfXpeJMWvX9cmMOZKWAQ3U4lVfHcDRxflU7LRPl7xcNq3NhF/OmPTL5NYKW0h1g2ppD1ArGb
SZHfe8RwaoNPN6gnQxjfyCngerr5B8SQZI9JdFqnOs0TfBC3MRf8Oibq05n3pu8SZylNetoSZ2EM
uqRZrmNzFHCLJ3875smzP+6kzhGNosA9dESLNkSMuqJ7HD31VDTqZpAoOCgoiG8zF+KHQQDPH21H
WmkppEMpMlZ7V2eZsqV1aGnwVjJA/yBBD1OaSQvrfnXgE8lPJWyDaNSRiFQioh7CqL22Wwuga5Lf
x6P9ZDUBAIsZbCvkuZgWJUxZa4CGmk8Q1RPgPGvlec+qxdjklnyaRZpSXZBKkOp8gt45dmJ4MHVu
wQK/gmLZZzz0qEBum0T+EXMw+E9O52yN7KHgrKAhmE/wQYD3ol/MdE5CJcF4Lzo7Yalo1BvwNwTP
EYFc7NyGkIXRCm6jvnyocjWxCysvUxEoeJjRD9urnzKcE2BBX+s6vp075wcPnftZpzoUxDsoYh5K
4h7KwjwYjnkyU7IGbQIhhsnoDvAWrxKiIlx74E1C30GSArbPcb6WgpwOiHZHp0Jt7aTXA9NQW4ob
THs8NNzsrSrUHqfTSx4ifWR6NffmcxahC3By3HiJ9G4d89DW33Ux3VlzziOEyayNwTIaP6xs+Ugy
h4Vat2Od0FfVHj2FDzoqvAN9f45xkrBHTG5m6VINtQx/AioDKwGBTcPCAg3yW2qHH2wlwwYwZQAR
zxjNo2q9p6jYDQt1dtNwyJc8UDbI5neKTOm1SKJzoFdufrBQtHNEJdl1kJrjqujUPWkpr62NjyVh
1pI23lPPdITBjXzxS9xJCdS4TCr+QkAAkVAlvSWXpW/IG1DbPJHN5G421kbjHgbVUufHWHqGQD2a
xPrZLo5AwnOUuq/G+pqNqgK9i+8ISmiA7zNBX7SODADiWIvOYebc1iBV2tBTtJcPXjJt3TnrToJ8
qHWi12AhEn3f6hFzqPFeZt0jSpA3OwSlZZbuy2IQxDO1xM0kXGTTRO4YEH/YA9Pjr+phgNHhITFD
jeBfR0186CvUi23I0b0k2aWeo7uq9/XjeENA6cxABr3icGPxOOrbCbT8dcL3sBY+TzaAzgn5mQ0K
O5Nak8mlJIcKE2halt9dP14GoQ5Rg0Ne9qg1Zq8+xX32musGu9csWKjjd3VdNeTxlPs5Lj5GQaCR
BJpWl9btqNLHglVGS/jbtumig1ONuI7jctilSfFak8/Co4q7tI2xTAUTj6MUi3WAgSqHE5pSqPZu
eozdepMTg3oUVXpTRk5ygKIaR9y1g0TugoaPJXhzMHTyTYxCeN0x13vxY6BTKLTanUBOg+MVr4rH
Av82x5Ss83Ofq0pexhbLhIheQ2BcIB0rwsQZw0wEBC3qYsTJVZ5HLcM5ZBOEBB1iQxwrEy0Zp/E2
76rnIWCY5ro28DyzpQOyThjoeFgPxqmvbSKn+pLd2jzed2O1swpcW6we55VljEcEN89+WEMrLRwS
cEwws6EMGFJQWg3xzumKiUWHe/ATuzwZtfvZee65cYeDRdDpyquBhjEiQOlWnaeqAY2e4kS2hgGU
G+ynSoitJ1kf8Z4agMSbuep/WlF5V6Y2YNa1l1c3ukWcZxZ4ixbQSoNvwvSmN5gM266Qn/7Q8pMJ
HBaOtwV1T1S4FdM8Y131sb0kbNFc+XjlYq+9tpdxz4L8VVm03XP93IeoKWL5FfvObZtN9wIV0KrH
wbtGCm5Ds4NJ6ZR0qiKetoXf49UvoB2YTr5HpH0VDOiwQ1YwKpoPFjsS2+cik266PDYWZjLSMVk5
MwiWKgaHJp6CBcAC1tDxQHjzCac0EXYODlu7vSI0oVgbRiFArXLIN+XI2yyQ85D98N0N1WFxyxtl
5O9weICxOe1DwJiS19lVq5GFq5+FLmRJhuCRo6JdNurlBmZKXFiE62JDW5UI424V6yV28IG2lr+4
DOnWIwTqVVbMF9NyK1Lvo2/VJmyHxiraQCx6ykUJtWH6iNF+7iua2baJ2l0sIhj7wPrXSKlJ187V
0/JkQ8BYYY2wQPBH7Lg6b+/rYGhMg+txzrGFolSZg/bVbsNtMKcvk91yD7rGufEjJHJVAIAM19ym
aipkLKTsmQFRTKQqPpQ9lUaiKZNNyNVk0fHTeKDJaKz7SlBQcEmUiHEOeYtMJkp4hkTEeUV8mes8
yN9zGA4b1Xe3iSpdmivGPfY3QNSL9OPgRkUU6LMRdocx/0oDF41dRuae84mG0FlnTraVVdleA2Zf
T7U+rcRyJmma/iWGDzAXJMgiKG0n7jsR5j89m7LegufdDtz1UP4Br6S3EROOnYooTymidm4uiUil
tUoqiV3PkujryAYvjWUd/SjIgCMZNX8zzRx48BzDvuA32wjvcgDguWhce1flOIBVU5a7Vj4VhIxd
534Imq7/UuUTx/1h6HNJ9q92XjbUecj3RK/Ha1Qgw84tYnXltJw5KspfiiEEVVbxoO34mle2lF81
bWFNy92wwl+pAjaDHUcPKFeua0PPhF4xPfabZuI7kykQjiHNvvzopcHzxYFQXDX2eJoct9jaCUgz
t1ebsSpK3i5WyyhukGAYXPl+z/SsU3i4ZgN7enLxHXHlgzuPHJfw03aTiBA08FJ8lBL+kwvDOYBQ
ufPSiju1DK8nQyHGSK7jKcGYbQa8P11Ye+XZiQCjdMs+du/IS7wpnSEgG5o0i1YyqWeP9YQFAZXe
Dh3xlowwHmyui78iwO8F95nhO1DrajIAuqmcrap3l/bdyRjMFaDhbD2QcvpLlvv/eU9/w3tybcv7
az/YW55//cfn//hfVde//dYW9q8/+U9bmEdEFKrMwAtc/s/GYP1vW5jE4EU8S4BoDsKG5bhIdf/t
CxP/CPxASn43QAEAtO6/sE/iH3Cn0XryD1Pa4r+THcUr+L0amGUkf4UnEavzAy2LH/c7yTU4zik3
9dkhBYIkKohmhaqcnXWPvoSVX7+KLXDglX/XK+9iNNa1L/AaxzEG4JTncA/j0MmtnQEYYdkITRCc
2xqYmgQCJytWJbTPpWE8uPHsbYeuZRbn/Ej69IpaQQCMoMmr1cZLumfFqgobOxpEuuyt4dUNobUg
lmt68qplB+d7xlWRqvYmJhAYl+rMjVUAxrHKH3MtXxvfP3WR7zC4QVrqx8NjZkL/zFCzzm0noUUF
79WiTuMMPyoMHHSuZAf7+H9jF8A0C6Go5PVFeMZLBro2cArTzrao6AkUTGbIsBkcXiv49CpUyZpF
nyiTKQUA3XAY3lWJYDsKmPMQv8pgwz1nMQkiUQ4kYPDO85hGWxB05MAQcEh0DYeaG/rw7cGr7w3W
8PAbWBHXsYFxGjCAjg4wUorTuLeOMbOriYlqaiRfWTw+tUsMwVlMp7BAFGOmNvNV01lBw71fRllT
ghYwhl0Y1oCNAFiAe1Xw7tkfFDoN/q122h9G7p7Koba2S4oWrovPrf2Fyf3KmprqKrbDOynr4oZA
42ThseQ3S3RKAu9xbPFXT/VVE8NVItL5PqKzQwKEmsbvO3Kf+2lvqOLLcJiptlP+06K83aI2GdeG
l105jXlDFgNgKuhTp9Sdj8jobWAF1DQaEmupmk1AmzB1FYwAXKI6s6h5kyLC2EuGCdOiaZ96fB0l
sCXSKpr1XHd8scmBHTl+XDC2AYsrl1Kf7Y8tyaDZzIu5z+PxbczZZnnBkw6DYRPi79BUvQ0yia4X
i1WwN75nE1vM5j32COEOJfiDXt1MiwOpWR3KsOTCKQd7u+cHPWSsrdczBEUGq7czDG5gOmWzU1Dc
y4YMljjcw8x2NtaElT9HMYRNmL7eNLhHROVMTMRZQyF3W2Uzxr+GKYMrs5lhU/ThDd1jNsO6ib1y
ZxTNuEa4Ng+8GywRbx2qN5ZBDqyQ+gdjX6LpGWLRRmXFPnNIZC7DS+nX762jA98JtHeZSnnoQaWN
Laus7Nd0+JqIaMY9YlrX3TBbm9qLBTVU9T456jsptLB9dk5t+Ul2DStIOGoU6JI1CHHImUXEg4MC
D2nwaxnjLq+r8Gg1OkqghJXSCngzM0SWLEXGA2DEN9n0k8YgrrM23Sak1R9sg2ioxdMSaheM+iIf
W2V7zAy0Fqc0WRD5vAaV7pxhYmDkjOahzm30NhbskhiNyTLC8HHS1egO0SoYwLZBWrB9Jk8IaPxD
NjibeunhLrXOV+97J0wn7xOfHoqdbjthBbgdWKF0UqhNb8E8VrVJEHkGsdZvnRiV/3hMGihbDOww
J0zisTPLZ8eJnl3DkOe0+eGmFUxfW7EgUcUThnMScQ0HFO7A3VihGuNoG06emX7BfctPRVW+MXp9
9hcvOVqhi/hMdfcdw9l92yRQDCxa5QmwtuUS263eZpcrw9RunHx6Guf4S9pfseg/+cytDYk6JYyM
qHmtx2lrT6EmLnB4VXW3D4gWuuTwLRHE7pIh0lA0MFCI/1QHW4AX+krbw7Etgh/B/Dm2gKvyygQz
xqxrsuUn4xMSVAbsC2bRbCUBs2Fs//QJFloJm9TioZm3apLx2nRIBVHDJhYDobLyYfAKa411njGo
e+3QcKKxx4qwEN29Q0H4CuTmKqv616SMyIljtr7CoaQ2ITcI0v2SJXKUItrGskGc+KnrMJc5k4L7
LUgjKlVIrWZwrKYwD+bGTiBixhvXj8H6zVWM3M59WAIFkd2afgyEMmj62Im0c1bZBQ1ko2l9ntx1
4SyvWyvtrgji3kBGSbaWZTGQ6Vj5MaNgPEEvi+0ibrKNlzv1vukAWim2VJWI86dEgdb2m/CkQa7S
pFliQXZroZUWcwjdiYjltVlLvpUBKU+KKipQxAAhNiEZ1OjRhHPVdxVMMgOgCR4GSUz5rCBTj9UN
GxOeC2UxrXs7hpDUJltHveMtdzc5x/HKg5ZHKdkQX1DPF3LG4/tG2nt8VSEnD8uwPl7WiVlYu9Tv
9m5ViHWGtGzdix+YfuxjJQGDObgVTGWxxUwnzCMxzzf5ULaYuoQPCJ4xT9+sySVpSDMRX4Ox8YLx
J2jSIx6pgrmMfABGHOyEsohiNOz/h3rzOvloq6767v+nLlM/CHtqkyjufxne/+tXj1XB//7yP/k/
/qDf/Vyc9P8qhzdv/dvvfqFH+f18Gb7a+f6rG/J/vgZyIvV/+X/7m/9CBvxNwckq0XTMvyw5H5KP
5A9Rpf/5p/5FIRD/YGwf0Clic3cFbIt/l5uW9Y9AE3OgHJCtBjAUP+u/yk3H/wdXiEuCqG9TvCJx
/s9y06Hc1D/Kdzxhu4xMrP9OwflHH7b9y+BuCoTPwnId3/qDp7aORAFehalTMqBWywm7quYLw1qw
/WnxFodttkt6Zy9oXrmBMCl5ERnQJpekPTOsLWZAvc2S3Mvps0RKuf0bB+KfzHGBy6siS9Wxbc1d
1eXyb8IlHQOcm5HxdyiRTLvY/lp4YB2LJntSWcqwDggTCwWHwpBotAUZAs3vcBelnTgkLItVogfd
cnrrHAyoiVeZ2AY53P7mVf6haOdDFAgnaQ08XiqDC/0ufvMqRyLUejWPBC+3CQv5xRXX8EIt0OV3
me0fwW0y8y7FgWH6e46HzVq8catmCssGLNZCkXxgkTZva4Xc+a9fm/OnaNSAQTVzDuI/PRNL+x9I
Apgol8UNAw4xk92mE3vsC4wywIhU/piQTeAYwK7dMh8i7FDc1yKIbwjWjo9xabpkKRY8LmpkvCzK
28TfcWaL9TSSTekO7arPZxRtXZkc7Zz8dPj/0d4ojWPEsF5SEsohaB4mG6xbSmXAYMD+G4uq++eP
XkLl8PX95dsYKP9w/arGE14Y5Gzx61EwqHBeK7ciWoWlfBaVIzIrJjNtmGS7fK7smyVpYEROFbu1
8WHqkzsjHqIztBqYiIqKsW7cR4sQnhV6kHbDkLcNwhidLqpydzJ3SUBkpoXUcV8B8l8FfN/7pjL3
gde0GLHZpGmofl+iXkmlw64SWbrRmWvfJ+akyFiaMPdZL4hQN6lV0z548rG8kOt1xJXHhMFdMGw4
wz8P8N+xR/7jN6yRP/tmg8A0TWFiPmUuAsPk99dnE6tg8nqg7GiE9l3RvlDF1us4vO56f7P4n5T4
PzGpXNB1zZDdNQbbYzZNTR6hrPDH+mX2SX90MSbgKYItlsHvKpcO8maNwrqad8uMEqRPrEscpkxr
PNT2QgN0XbqZhT86Jf60+sxG62gK3/+7++/PpwQPOkzBHim0gBt+RdT+5v6TM0yoxvJmNCEDxWP+
LlLnQs3/nsXlefJ4iVkd8t2QcLKqW/6B62/TWTmU+iKrqaxsllgertHuxdMWDrbof3MX6rvsd87l
fx7/DJZMgM6W/wfcBas8XzpTiyCw8n/UbXkPEVED9V+zs1+JfVOAV2XuxQCNF29VNIwhIHJryt6h
vqAqcy51lgRsgaHJZ9F2NsstdscGcEbwWGa4oZMd+93HyczPuBovw5ydUhycqCmDxwX5OYsTefNL
mfzXb0yPRP74xph6SIcDRnC6+H9AG1jY8oqIBfuvv0mbLfopRJEH1EBQEfsKl3EcPS2uc0mW5lCj
3+5MLgXculhIy/NAXsTaU/KYhWJipI5IEy1HgsDf9jHP+neVtXFS8MjaNyNMxn4oI6qRVAZ3b7wu
UfvKvupSlkQjohdlIplrd9OEXbVk+UCZG4TsL5GSo0/BgrG23ZEPCgR8k7xbc3Uf5H5Lf+J/xE58
9dcfjfzzyRvowZDtaJyQnij9/q6bPLexlwbiPuRWhpc+Q2TMn2PO24+lu8dbehD23di4l1+flRXz
gRUVXzAj0qvgFaXYDwvhglO4N2FlXHLHPHYjG6LIQeUpyZVIvhvacjBYDxIC8orsaZ1IRFtBu4ja
58kbPrk+zi1S/CDFdGjalx5ZIevzl85GpI767Szc+Bqc57pA1lBTmbcT3so2Pwc15HtHzEx7hqtI
Gph/g0dT9KcuaY42iZzUyfaFpcSLkTYg+LTo/deFVhs2A5/w468/zD+75KG0W3oyBtFJ8JH+4Qir
0zxVPZjilWcG0L8Tdtr+Y1YbNw4hzP6k375A5dXyRccRk1739deN3v8ygOd8Ug5LWJnG32RyHuGx
fv/16/tzCjavDxe/JRwLwgcjlN9/2Y3ovNlS3AdsZd91BrSz9C+0C6vJxLURdy+TxIIjkm9hV+c4
5WVe8z4JBgnLc3dwrPKL7PT3WWXfZtu8oOb9hqtwmXquiTmLLiZkgkj+dA2XfQ7VDvWXqvN39IP4
p93nrpIM94x7W6v8aLI7DCvOjWG4K7t0T50bv5NARYNaKvSVaOAqP2bcU2zaHHV9aeBsjDkjLE7P
LIlYcdTt3YC4b9Xpm/jXd4v1+bzk7FANDCCpy9GifO+YSesSJOn3LLP3erIuQy0vS4R9EDwVBMc7
1HM3GW/edvnb//oT5zP947PfBtQFOAFoAiAt6kQN//jNsb9g6nXt1CKMZGlw8wRoNKJ+2DbPwIJw
Z6AS2NoRerJgqTY5KrLExamIII95ljGiAxtOHTvwHcw7VAey3jl2c558vMBsQJG5Vc7tNBK0OUvL
ZAMcnqTJikty9oI6HQR2fe1Li1jHTVG6xSx3nis2WL4/vFDKPuaLhGBJSBh0+i2F6rzN5gilYY9n
OQ+s/CTzU5zUzHzoGYvcF1cN5vcNOVZ+Fzonv7VPZv2/mTuT5raNbg3/lVT2UKExY5FURZxJiZJl
WYM3KEaWMM8zfv33gLZ8RSnl+IZeaJOKHQYEG43TZ3gHqVyrGGpDQKsNOAtwXBNGjy1KwYvQwwWT
ZTn1Gmka2KiZ4FIDvrfqgDLYH3zH2ZUmsv6BioC07tnTOAPqhKzzZVnG9az27UvbbrpJEYub1OdN
D2khD2dG3lnT1KPKD+16Jud2B6IaJfNEDkha0ICJIA7j8kteULXp1GxcbV2X9jnZor3E+68fUNaP
WhtmTtNsDGhwoFHQZ3BiyI2ZOFPSNIfbNNzQo5iJBoxb3db+gvTQE94Xta5G50vqEdQvr6vyLvP7
LeAqGMQ1+gF5jmpghsgMAX/RJqMYmHDCRRLcpmPxobX2lUxEQ9WaDRrmNS7KwXAjgAbiaZuxJUyY
zCF6VvBQcdgBouvzGU0f9JUkQ3iK6a93DJpT+0JuKn2ZWj74lq5cpiTKqsQyoO9oTT0gTEOSjW7O
IIkdNKQnFcMhj5KJPqe5lUMTyo+Vb5By9xf7/UdbAuFpBL3UO0Pq61kam/oyzyp56mcBLiYBY0lc
HgZ7heEidi/WGayrZtoYCGF1NNyrPvg8+PbKy8DKV2nTzTz3C7g6tFclby7lFGxoJoJXhjXeK/om
UZFGaCBo9016ywNXIAypq5aD6jQorRuQzPjmYfypSeFd0NF5rBoYDwYzuAkncTTZksBr9SbpsH2X
ZEljG8GnEIh2JICdZmZNQz6meYlm6LJrtgGgn3XVdkznlRup4dhiSIgDTuoLrEo5khSHb2/D7KIq
DP6NFj5tXvtMDAGSLGp02ccAUFJY5ac0UxtyoY3R8G7ud2OnRY82osk9yq9F6dM0gnuMnVOHTg5T
S1p2GUFqmHpu7y+Ctl4XBWUVfmLg4yEP79+WTktQ0vbku0HjTQRYeypncTjKNSiTwRzg/YFKBtE9
S0xAwLRpwNditWwhWjLrMhPZjFKc29YK2WlIQiJOkTg1byo5A94mec0ktZVopvRFgwdvs9IUWYWp
z+lMWQTLLJRGf0JQjJF06zQE79RoiVhRr2+ychr48tzrK21SFcVF3ZTLjhIKzDFNz5Z5dpexUYt4
zvggnSW2cqr54d+itXXgy+FO0qEegLJ46ALvHsShtuog1VHzPak1dgOJIEAZzLqmQSXGzhe/tzAe
OtlK5yCQ/nYy6z7wFJwB6kKZK2pKZ7zHz1Dz21mUOk+ayJ/CgokISmwRFLtoU1gxdOfYlJmpEwBc
w0U3M0Y02995qRJugViC5yrxJsZsDyfQddAGSA107SpMevyIM25cCkjjQmHRckfWGCTWklA0LEw8
KU5Jhuwzp9vZxYcKh7azwNDApSaIIiL2wi/I04jxeA1c28KxqAHwvxhq/NJR/kVITU6JwryiANOU
SYkcUdXiYyhbm/3N7h+uoxXZhOkg1rwBGiNI66s5cHQ5b7J5FaFoVJUabcAUH4estlZS1k5iBBJq
FYBoVuE+mqvyopEDxD/y1j5Na7Q0mvqpol8fOSpvtdNfphok/KCQLuhc+2D5bxDKon3nkezTF8AL
AtXtGm+TbF2EwMU9rVn7khZcgnovBZK8uv+xj9QPatPgowmmq3EbeRX7unWWxUOy9ZB2SRSxkSvZ
XheddSnJbrbo5E+94U0ro9Q3URFvUddNJgWnBvww0E2KfxuVBWpGAS6iYCXyElyhsCUbLlC59MP4
Vq3AbSQGUhFVr38OTP0KPjNnhkYhrShpft6m0kcZBF/UNP7G1wBxpimPA9rjOu5MeVE08R1HYjTV
EljHWs1PhpGBzDMv+2migAFII/lTnOnDFKHCBuIJcjJNYhB5sKqYxVLDkFKvAeXGsHwVa+4M4saw
JZTG1XPD9bSVPpgYs6X2qvAYWKiqmc3KaKCvjnw25A7qWdmhpds4Dp6X5b3emPksrVN1ZNjP2qTE
8XW0bQobym1J80GjteGZnuAyLjKSZjVHtbftijPYU/M0Mb1VbTq3eSSBrrTcizwW+FAy9YKkznig
U5mvxS7LjjfjwoHDX4xrX1j+DPWrbu13/hPGludxBNLUE9Yt+gqgGEMpuQQwiXBtN9qZGx4SfDD6
hidXVZ0nVHD1rW8alzGC5WtXvwrQaJpqlJDTHJ5PoMnZJdSnWW1Y+jpTW7hdBfGl9NorJYYG6+Z5
y8bg2aiSok2FBPG4bpGMGNF3pzXkXZrxxX1n+nB95B4UCCNadjc6HqHkkwgNZwW62RPfL6s5ZWOI
nAVIJ4xc7lpHquG+MCarsJmbdR6t9lBGBHeU4aoDLNvt8rGwItJenB/sCchh0OSdwkQnu7Xa9BrB
umpjRy0jGt1oiBDGZydL6KEM2jmBFXgGJN35AEL31IsFL2GnIlUvIgLm+GhV9qhwFbEiCcEyIFhQ
w6PxovEU3GIUJgi1jz6yiacYh17moduuU2nVl4BZlIDRcOW0H3S/Tz94Gs7sTJ2ZIXBMlqW+rfw4
vipIkKZiwLVNF/WOS+srbCiWOGs4W3n0WaCyr5Zkwt7KBjS0v1eJ6WsmqfcD4EWkXUrSSSe6LIq6
34S+sTUShFBsjCRvbdFGcyuSniJUj7FE3eZeCKukqNYOlOeV6KUrTmcTXT9g8kZL85KEyl1o1XAn
pSl7HmuVNWC1XVz3541sFRdxWy4Bx+DcYrefwIcTTQWt0H2ipHXRk1PTVNDi6M5R3VUtCVJRiPnT
Mgq6mQkaH42EyF8oks5SJhdJizC8WfJYhePuB7rIx3P4GYzpF7V6mmBMMbUbCGJZAIlIDnA1ARd0
1pbhNTPtDGsmJl/7Q7tV0/teQeDPrTnUJXIxZh4w81Kb2xPspomT7BIyUTS4WDC9sLZ5YHgLjryN
obdwVhy2TFuUZx69LHS70KEUWX5h2HTQokDqZr4g/4zyEEadG5DhJ6UzS1y7Q8eSfV9WxKTUK8H/
Nd08hDGJ31I91VThb9zsHBqEDoq2IyypzYcyFNnMKXg/3Kr/nCrlFzcTKJJC/UcIXMU9dsB0I0Tg
ZCZHDQ0azrySZsxCtP25VSd3utLd1CnHahA02C/32oNTrrGzQaelgv/VOUQtiqbRNrdZiIDslyov
Re7fPge9DYSMxLiXiIOhs7MwHJgAeOXXjGtf5F2x9LW+mkBYRFhiMFaZYUECDWMxw745ReeIVksR
UxyEI589yQpoQU0+9/N6iXIfhKJWTCt2KnfXaSjM+Nf7M6q1zyCJzn2pu04sydvyNJhIV85Fs/Eq
TV/q9KiA65dMG3ULRSmLHksfUSEBO8v0fgMdBotAktQxm7LyPJtE8AyaGE2vkDnSVEl4GEEQrRh1
tzO0mZGnbEDZ44W5lf2bHHrJLDNKiG4oulvZsFJGqKtTt9e4xbOHHQBneBaMWdpU6f0enQNmW2FR
ehOIrexfrTURHGmfshvRlP4FLgqIn8mOP/VqXgR44DA9gajsO7RlCBlPctUtaqWkJXApWxEosGHB
wZpV/DkanF0b04SKzXi7T4HTFpJ9OhS4jI/PIVDW5ELoBVV4fg9S+MmTqI9aoMUpeiqTEkvA0xqH
ZKoXjiNbqonx3CSKOR/SBs8uBFOoC3WqIPwrAPXwe2ChzYpGOZd0/IKhKBh+So6toNZEEyQ/ZZJB
Zl8zVvcSlJZwqI5mkCZ5E4OIPlnUh0B+7jQXrUgOjbUI62RuNhAW8wSsuR068NfFPPTkG4eG61Kr
bgMss5Y+LYxZTmFllNgDtA4i5nxPHHn6zG/EKQioy2ws/RApuKcj4EMkdLVNKl378GoYEQXtF5QS
gS9l81Yz4e+EarxQ4yxc7v/RCarXTCkG4iNNoTix+iV+DNw+rJPelAXlK2DAzkrKWZ0hRkqbPqBg
HsJFP3K+AhAUXobl1IUoHOkTyzl3vOYqK7TgY62Yn2WvuO75zWel21COc3qIuigWcpHSbh56dVHb
cjMRhS1vZFSMO6kDoZ128lapI262k+tzkxxnE1rluUx5uowtINqicK/YhvcF4jx3himD/Q0HqPZA
HGnPDOYaDyv1vPENSj252oYJ5eqQt7wkNlVrVWnymZ4HNgJfyUdvsNVNnTbl2kKGfv9l0DpIf21J
WoYJaHwQktkW3wlyLC/+GOQufn3DMBpYKObKSgtrU9sFX5SZE/zAk7uRyKUgUyTgdi2rAoJp3yf2
VvFxHqElddrSeb9QovhcuFq0KGrTpgOezrFPMS+70QacSFQyMSNzKHFQNkLFWSN7fm0ge9kFgFPU
ZsS/J32OhShA/caCtJS5iXIeVVCu93MdFcueAXTDQiAGMQ0g5G6cdJrZtfTBgawOeatp1qZG4S1H
w03pJ/r1EDcwtxgKwmP4aDbVBfpqTMvdfLjmO+lhSkulxIyArBIdNMn0l56DJ2iRyU9Clp0FEOBb
tw1xMBz98/IYoxgTM1cLNQMG9tKTCnxmEkkaXaneiEmP4HSh6opeLs/jSgnRvsHQbyn72X094Opa
rNpBEUv4oC0j8gy37QpVIxGmq8pq3blIMe0cfPxmwsy8roVkLUCtu6mRrxKtvUpx+lo4XQsnRu2q
pRH7d5kmyadJBNjbb90nO+vPETbMln2M0HajR81KSlDdikrO4DyERJoJb6eN4jJS7KWr0hycUxNP
tHWEbFti3yR6GG/VUIWXKll8Wt+mjCKuuJo2M+ECi9Kq1k+BxuJpUr5LR8+TzqPmBD0dEDNKD+ys
DMtUbyx0yO5NFYBs4oKYSPxRLAL6HjaQCwryAVcX+DywVOdA5GMRRfPos0jIh2U2Oy0N2NQSaCty
fGaTEZ002XDtRWd7DyStcP8MD+YA2x8P5wGuPNAE2/b5lPY5dHsQGJF2nxWUrE7oYV5ewb7mpC9i
xMI0tiNOchoxnEQkAiuotYq8NTF3T+NQXg92d5tQj+D6AUhORWY9TwAxamSIFAKr0AzqeRW0Lpp/
ub5oHCoXs1/bI7eyNIKNi7zOYMpIYSAECqEY4MVg3yqxQ3l5HRELmbtS4Bto6cBaIRXJ74ahSCZG
mpJbaje6336qR0u0wh5VaQAF6mjwdBWZbFdDg63gH80lHfB6b5UduHwGHMnSREHtzLV9wEE2Mmlp
iQWVLdBSKujFOB0NumQwBYpAHJe2wtmY9OWZCdtST9QHDYTiIlL5uXkKkMdqrnG6NwiJJE77BhUe
ysMkaXUk2NGP/nELVXk9vCF7UjFI0GTcwDWLpsRhA9XDfiCh5M55bXnMVgPqzasUOqgTea81IcNB
ydX+Q6J09rw0pdvaa7IlJNrLsEzBJxb9qtLhjWOv4/Iy9t3MYVgz5hHk9r3ykMRo8TlSAh7MLSIo
2nA54ti/IhPDSgUSKWo2zvTHP+oNokHB+87WTbrwY1tDez3sFF0X+1VLCYIdMQPXppp1tdstU4nx
jwrdb4SZVxXFz5A8CeyOTml8QMmz8vMhRdYSa6eprMhnsh3V26YATL6/v29wlcuvQ7+vThDfgTGv
/vjnMTiZA/jN4jHd7uLH8jXk5ggwzQvczRs0zXeDixFrs3e2uKbj9AqP81MfenbK+OcLHcBzHlJG
DSPYx/XT5CWqmzHqi63x/Up7aNCPrhDtuOP6y+Mfv2vqCYLLumYCvwHBAYrg998iBI6+/WehnAjm
TbJOYqXpFl2il4/6+xf+wxr8+Oe9xS29XcuDH7D7gsoL6Lmq8B8qRsuP+zUfDU9GsBHoh59bh9eX
OVgIxlayJssqWJtxuPZyGcTJONpShKaNK4VQ5LtbBiEz9Qfb8AvWARcGYgd+KjJ4EvXVhlBPEHgi
c8a1Au4Po+V3txII3QJQZI8c2Obs99fbF+OHG0JnyMrYeq+bD9bs9ZZAUF/GDkezDE0fnbP5vheh
4+2G/plN/zOf+ekXwxLgEo5eB2XkhAgVGJ6GnCUvx+t1GEeQQjcsVoEMnRHkO1uIb68Gz+/IHaGc
WEgLAbLhcX/FHR4ECUKpruGoZCjESiLm16V/T1uCfMAaYYTHL4V6IoPnMWWeOohJTScMvIyXLIVJ
NLLQF9DIQhSCyDvbFEQJMItf7+srjOz7afb/ihLixADuqBqyQHsJnConw6uFUFkKlh1UBBjY93dw
sBAjKPfol0MFr2vq8MI4I0fILgHx5UKIE2V8czihRnCIOibi729HkNX+ih1B8q6rIImpKQwOkMOF
4ADVdI5q8nICJ7T8d7gQNNhGh54jw6V6orAAhk4BMmK71VevhnwCNIOqi1fHZAN+Q5m/p3BJagl0
GDztkQuhnZBBQ2OnbQPuiS1xuCPkE001wPBaJJ/fUvB39mp8O0GPXwk2P8kZR4OKWNhXDunLIMGO
gTbCZgAKSkmuvst3w4Iy+wu2BGmlUMGem5bCifxmS3Ce2IapsEiY8I12Wu9sS/BuYIj0SxIJA2tK
NB0EBmFExcN3QzmhP8PRCXaUZdgfr+9xIYyvx9kxiYR6YiBBR6CQDZ3MyiaPfvlqKCfsFGTEeCuo
Skhd3uWOkEf085HRktxxLLFVS4eGTqLAFV8uhHxiQEJX8Yri4LCeC5x3dmzoVIW/YCGIAGDl+Y0W
FcXrSlw+sbSxRAdiTR98z516Z6+GIJ/C1PFX9GZI1XGxUy3IaADKX20JQTFCjNBg+dDJsvR3GS1V
Tvijt4RywuHJspI3UWyTXB2+G8qJbcgkEoqhUonipfYegwSOw8dXGyNxUJUpMBkTqKhRsLQvgwTH
BmQYw8a/WFVhF77HhSCI/YL6k3OBU8PkxSBQkC28WQiMVTXBhAMpHXbg++vOEOQxkz4+tVRO4JnQ
kNTIMMdgSRB4uSPYMARKuh+k35yj32y1f+rY+IkPfe/4Tzw/+rIfCPiPkIy+U3T/9QPP/fK3F3jR
6x77/QcfHOm7Xy/9tSE+/vnPg57mviX54j8+tyj33/Ptf//2A99+9cF3Pf+q579c+o/FrniAlLnv
xX+7zXEY88fvf/1d1MPgv+zT62PK8n838sfvB7f5IjL+6LqnuxKy8QOzl+dr7T3P91nAsdee7KLd
34V/cOVxMvL8TeNi/be7nuzibJe8urIp/4Iro30P91q6QrUGfeXnOx3XhENinAseuyhziM+RL40+
84O/+20x/unwexiGEM6P/Z4zJlJ1/Hyd/Q+giURX8egL+8C2X92yZYwHwtFXTuO/d8WX/vlK+5tm
hPQLbvp8fK8ey5dXhuljiOe/+O9b8dJ//IKsR/V8pfGmFd0afeePXY+/std7gy7XmPMce+HrunzY
JQfrDKp5PDKOvnIxXiFJpb/gHP321xfffXy+6Lgw9PDG8/TYb/kUvw4rJOsj0uDYC49vZZU+X2d/
x6OUwvNf/Pddcp5GfnmwFJyqvyIS3vybPtn+KPnvN74XozjYKeN4eK9gcexif+RdRz/1IPiNF7ft
fw1//3S+fp8Vvj11n2eA//S/HaYU4yceosdd8ef/AAAA//8=</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spPr>
    <a:noFill/>
  </cx:spPr>
</cx:chartSpace>
</file>

<file path=ppt/charts/chartEx1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43">
          <cx:pt idx="1">Agrigento</cx:pt>
          <cx:pt idx="2">Avellino</cx:pt>
          <cx:pt idx="3">Bari</cx:pt>
          <cx:pt idx="4">Barletta-Andria-Trani</cx:pt>
          <cx:pt idx="5">Benevento</cx:pt>
          <cx:pt idx="6">Brindisi</cx:pt>
          <cx:pt idx="7">Cagliari</cx:pt>
          <cx:pt idx="8">Caltanissetta</cx:pt>
          <cx:pt idx="9">Campobasso</cx:pt>
          <cx:pt idx="10">Carbonia-Inglesias</cx:pt>
          <cx:pt idx="11">Caserta</cx:pt>
          <cx:pt idx="12">Catania</cx:pt>
          <cx:pt idx="13">Catanzaro</cx:pt>
          <cx:pt idx="14">Chieti</cx:pt>
          <cx:pt idx="15">Cosenza</cx:pt>
          <cx:pt idx="16">Crotone</cx:pt>
          <cx:pt idx="17">Enna</cx:pt>
          <cx:pt idx="18">Foggia</cx:pt>
          <cx:pt idx="19">Isernia</cx:pt>
          <cx:pt idx="20">L'Aquila</cx:pt>
          <cx:pt idx="21">Lecce</cx:pt>
          <cx:pt idx="22">Matera</cx:pt>
          <cx:pt idx="23">Medio Campidano</cx:pt>
          <cx:pt idx="24">Messina</cx:pt>
          <cx:pt idx="25">Napoli</cx:pt>
          <cx:pt idx="26">Nuoro</cx:pt>
          <cx:pt idx="27">Ogliastra</cx:pt>
          <cx:pt idx="28">Olbia-Tempio</cx:pt>
          <cx:pt idx="29">Oristano</cx:pt>
          <cx:pt idx="30">Palermo</cx:pt>
          <cx:pt idx="31">Pescara</cx:pt>
          <cx:pt idx="32">Potenza</cx:pt>
          <cx:pt idx="33">Ragusa</cx:pt>
          <cx:pt idx="34">Reggio di Calabria</cx:pt>
          <cx:pt idx="35">Salerno</cx:pt>
          <cx:pt idx="36">Sassari</cx:pt>
          <cx:pt idx="37">Siracusa</cx:pt>
          <cx:pt idx="38">Sud Sardegna</cx:pt>
          <cx:pt idx="39">Taranto</cx:pt>
          <cx:pt idx="40">Teramo</cx:pt>
          <cx:pt idx="41">Trapani</cx:pt>
          <cx:pt idx="42">Vibo Valentia</cx:pt>
        </cx:lvl>
      </cx:strDim>
      <cx:numDim type="colorVal">
        <cx:f>'Tav. 0 (2)'!$B$1:$B$116</cx:f>
        <cx:lvl ptCount="43" formatCode="@">
          <cx:pt idx="0">0</cx:pt>
          <cx:pt idx="1">127.7761879945042</cx:pt>
          <cx:pt idx="2">217.32013076230635</cx:pt>
          <cx:pt idx="3">1032.2706211209552</cx:pt>
          <cx:pt idx="4">327.99241957644381</cx:pt>
          <cx:pt idx="5">206.25290188089261</cx:pt>
          <cx:pt idx="6">124.75785284502771</cx:pt>
          <cx:pt idx="7">306.8640735301085</cx:pt>
          <cx:pt idx="8">76.464490453404082</cx:pt>
          <cx:pt idx="9">86.525607618325679</cx:pt>
          <cx:pt idx="10">17.103899180366703</cx:pt>
          <cx:pt idx="11">431.62192637513618</cx:pt>
          <cx:pt idx="12">689.18652579712887</cx:pt>
          <cx:pt idx="13">207.25901359738475</cx:pt>
          <cx:pt idx="14">310.88852039607713</cx:pt>
          <cx:pt idx="15">205.24679016440044</cx:pt>
          <cx:pt idx="16">56.342256123560901</cx:pt>
          <cx:pt idx="17">36.220021793717727</cx:pt>
          <cx:pt idx="18">188.14289098403373</cx:pt>
          <cx:pt idx="19">51.311697541100109</cx:pt>
          <cx:pt idx="20">152.92898090680816</cx:pt>
          <cx:pt idx="21">338.05353674136541</cx:pt>
          <cx:pt idx="22">134.81897000994931</cx:pt>
          <cx:pt idx="23">22.134457762827498</cx:pt>
          <cx:pt idx="24">228.37513621073577</cx:pt>
          <cx:pt idx="25">3497</cx:pt>
          <cx:pt idx="26">55.336144407068744</cx:pt>
          <cx:pt idx="27">6.0366702989529539</cx:pt>
          <cx:pt idx="28">30.183351494764771</cx:pt>
          <cx:pt idx="29">89.54394276780215</cx:pt>
          <cx:pt idx="30">527.2025394418913</cx:pt>
          <cx:pt idx="31">652.96650400341116</cx:pt>
          <cx:pt idx="32">182.10622068508079</cx:pt>
          <cx:pt idx="33">203.23456673141612</cx:pt>
          <cx:pt idx="34">170.03288008717487</cx:pt>
          <cx:pt idx="35">696.22930781257401</cx:pt>
          <cx:pt idx="36">264.60738143743782</cx:pt>
          <cx:pt idx="37">114.69673568010613</cx:pt>
          <cx:pt idx="38">10.06111716492159</cx:pt>
          <cx:pt idx="39">227.38124792722795</cx:pt>
          <cx:pt idx="40">225.3690244942436</cx:pt>
          <cx:pt idx="41">218.32624247879849</cx:pt>
          <cx:pt idx="42">42.256692092670676</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marchi** individuali e collettivi depositate nel Sud Italia e nelle Isole nel 2023</a:t>
            </a:r>
          </a:p>
          <a:p>
            <a:pPr algn="ctr" rtl="0">
              <a:defRPr/>
            </a:pPr>
            <a:endParaRPr lang="it-IT" sz="1600" b="1" i="0" u="none" strike="noStrike" baseline="0" dirty="0">
              <a:solidFill>
                <a:sysClr val="windowText" lastClr="000000"/>
              </a:solidFill>
              <a:latin typeface="Calibri" panose="020F0502020204030204"/>
            </a:endParaRPr>
          </a:p>
        </cx:rich>
      </cx:tx>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7H3ZbuQ4FuWvJPJlXkYubhLJRlcDTcUe4d25uF4Ep+2UqI3at6f5jfm9+ZK5stNORzic6cK4gTYw
VQWXbZEhike899xzL+l/Xnf/uI5vr4oPXRKn5T+uuz8/BlWV/eOPP8rr4Da5Kg8SfV2Y0nyvDq5N
8of5/l1f3/5xU1y1OvX/IAizP66Dq6K67T7+65/waf6t2Zjrq0qb9LS+Lfqz27KOq/IX1/Ze+nB1
k+h0osuq0NcV+fOjuk1vm9u0Mh8/wFdd9Rd9dvvnx+1mHz/8sftpz+78IYbBVfUNdGb4gDCMbW5T
zKkgAn/8EJvU/3EZswNuY0oc20GSM0zg8v29j64S6P66Id0N6OrmprgtS3iqu/9v9d16hD8/uldJ
dvDxV89/beq0GmfWh0n+8+Oyuor11ccPujTu/RXXjE+3vLibjj+2QfnXP3d+ARO085snuO3O5u8u
PRv2v/1C+28MG+UHjNkIC+4IipHN+DZs9MDGNnWQoIRgRm17G7bXDWk/bE/67sB2rq/3oPak/btC
rbmNY52+6VpDB5I7NkE2FZQixMU2aPYB/EpiwimTwqY22QHtNSN6AbPHrjuQvbDS/v3Y/j1Bpq4K
/TBlb2EaAS5YW5QhITBl3HG24XJG04iFQzkSTIJ9fLj3D9P4u9Hsh+r+IXZgOqn9eM/Sum/7niBy
r+LqKtVleVtVYK/fzI2BPaQ2dhBjDnYcKQmsnW03hjhFQtpyBIryHXv4+mHtB22n/w56++3iTp/3
hCK8d/EIoPXv9KbQV9ZFAZi+IZpASjAnAgFW4MGeG0oHLiNp247NpS2kYA/3flx5f3N4+1F94TF3
0H15be4bxHuC+VwXV9d1+cbrFHHbYTYsVM7B0QF0T9cpuEAi7fH3yLYxt8FDPqWbrxrRfjB/dt3B
b//q/Nn8PSGmCp3e6PJN1yI6GC2mbUsIAjB1+I5l5QeORJzYY4xABRLgJJ8i9qoR7UfsZ9cdxF5a
cY8P/54gc698CF3elLhQeQDGE4NllI4tCKIQtD1ZZBKsJxAWiB8oo+j5InvViPZD9rPrDmTnV8XN
HgLzs/37gizJzLersnzT4AAfcETANBIqIbCTNt0CbQzEgYFymxAAjWG5wzZHIv+KMb0E28/OO8Ad
mn3E8+nd3hdyxTeTAmNZpn58W+qr8sFavRgv/AeFgRNT3abDW7pXhsa43wEGvJ8G2wdiNApSEJuD
ByY7L9FrBrT/DXrsufP6KFDPngs5j63f17tT3hZvGrSM2hvmDLznqK8RiEmeWGlY8BDPCOoQLLng
ttyhQu7V74ezH6vHnjtYvaAFPDZ/X2CNYeZbLi2IMG1MCMcgBoAoAMHmLlyCSAaiG8HURug5XL8f
0Etw/ei5A9d+3upe/Wj97tAaroq39KdUHIzhvmPb3MGA2hjyP11ezgGTaBQMEHJ+iDtPeevdPP52
SL9A7L7vDmYQ8+8xh0/u9Z5Q+6y/mQ+fr+Jx2t50pYkDMIYIUYGZIzl5rrthB0sG5BU8nZBsR8t5
/bD2o7fT/1UI7vR5TyiCdpO9rXoDllJAbgKBtUQcgo9dx0YOwOdhCZqqDUKc5JC6eLryXjOg/cg9
9tzBbL+lfGz9ntByA31bvWl4Tw4wQgSMoE3RaCl3wnt2AElBuIJs4mD4ZmexvWI8+7F66LgD1b+/
FfsM5I+nfldImfKNyT2E9RAeAhrYfnRZ2x4Nkn2POowtd1RR9xUDegGrh547YL3gzR5avye0Lm6L
q+Qt6QcjB6ByEgpgMSKdZ/SDHoBjsyWVHOwjYQwkmi0j+Pvx7Mfq4UF2oNq/rh4avyek3MJUJr19
mK4X4/btlP+vSiBgXWEOojRwe4i2QFzZyaU7B5IBVCDMjOURozd7itRrxrMfqseeO1i9sKwenvs9
gXVe33wYpb9bP31ThigPQAQTtnDAd43/wOp5YgnFAShoEKwJeX8V7WjSrx7Vfty2u++A94LQud3n
PUEIJTZQY/PhRn+A9/LqG6T7Ht7/t1h64gBWFcRhwhlDaliDW0Bi5wD4oyQSAeOHKqSxOOnp2vsx
tlcNbD+Wzz5hB879a/FZr/cE6AlEbMWb+rqR8DuCcGFDsQTmoC9uowjFSOD/MBTKgeLoULFD+F8z
oP3oPfbcQW0/4X9s/f+I1rZneVJLRw4kZkxiqOGB9xkk2O15sLgNRVtAtIXtSErB+e9Ieo8DvH/H
966vvzcRi0/LPerrwwuwMw+uiU3ybV8ZnXv8X1BGN03f1oeAnicQZxJqePbIQ+wAaBuwAjBPiHK8
W9zz28Hsx+m+26ve1vumOxD9V9c5zgx4irf0DqCPg0LAbTTyY1g4u0KCDfEQ+PmxEBKqewgD5/HU
O7xiPPtReui4g9MLaeeH1u8JqiXkDt5WHgesHMgpQ5qCCuGMKvm2D2BQZiwdgBGDNjSqQttYvWZA
+8F67LmD1v7E5WPr94TW5n/8O691/KZLa5R9GMgFUCXggNcaKfITBo0pFH1A8ApFH1JwkMl3gp7N
//lf//sVY9qP2NPOO6DtD1OfdnhXuN1eX79loArZXajRxxKPchxo36No8BQ0cRfHjslEua+uY/Pb
4byA132/HahesIY/bvKeYDq6ykz8ppoqOhA2GfdUSDLWuI087ylOoKk6BMGyIxLSGILt0MBXjGc/
UA8dd5B6Ia/70Po9QXV4VYEw9uA69hLkv7n9BR0wRzCObQIVpfdF3E+hgiwhg/Q8FEmBZxuZxsO9
7ytNXzGe/VA9dNyBan+5xEPj94TUxRXUBL/tTiWobQH2ALutIBUBdYg70RXmBxBgUsoBJlBdwUBu
Q/WaAe3H6rHnDlgvWMDH5u8JrsPbGxB5Rkuhb67edNPLXdZiLMmH9XOXrd2uaxuz9OM/DoYdL2jc
+rIN20lhGp1e66sPN7fxh78zzP1g/ubzdiB+Qc37zYe8J+CPC9hf+OaISwkqOuNQBnPnALfcnzjg
o9wuoAh1jKuf7cV41Yj2g/uz6+tw/Nn+PUF2CLso9dtqIQLK7mGrBRpJ5fM4m0EChN5p7RxqvRks
4Kdh9muGsx+ux567aO3dR/jY+j1hdVSbN61qGkMAAf8SMu47c3arhCUwS4ltWwjwgyCr7yarfj+c
/Uj96LeL0/6i7h+N3xNMx2MNPuyz/j21/A+WAx/HIL5aF7fgg980E43GehtwrJAru5Pnt9ObkCyD
ogIoLAfRGrZTYbSjop1Dnfvvtifsf2kee77utXls/p5enMdB/0Ky/9sRyf+H64UjFO7es/2nK+y9
9Gwr/vmY+nhTegsGGcRpsMgYigOcMUe5RXawfUBAQnM47KCC2AXc67bzfM2AXlpdPx5lZ3W9EO0/
3ug9ra6T2/Ia4siHKXuLeJ8cUEooxCMQJIJMtlsVTA9gNyko2IAWpOp2qc5rxrMfrceeO2jtFzwf
W78nsM6u/DfeKwqFN1CSCKwUY4gm7jbYP9Vm2AEknaG8FD0m8J7S0lcMZz9UDx13kNqfU35o/N8M
1Atje+qxtpr83RNkIL1PbDiBBKJ3yPND8nvbAkKmAbZxj4I1pIcERBkPy/leQntIab48nP0wPfTb
Gvp/+iSYl9nfY4HZBDZgTO9O53lyUMyvr949ILi1na4/oqz9Vu9+upY3f36UAoorRtnk8dyf8XO2
QrSf2yz3dLsF4gufcgAkECoXBCSF4EAgggHF9na8AgrNWLkB+0UFqNo2HfFNTVEFf34EbQeq4p44
N7hUmvruEvBKCESgrhiOzxgzTPjxbKQTE/e+SR/n5MfPH9I6OTE6rUo4lQhIKIjyY7PxETnsqQFF
T4AIC6cBMEQJcNjs+uoMzl+C1vh/WiLUdV1XuWpS+5Do5jzWzrUVFRc+r6d2eDIg56qrhVQppE9U
GTJPxX2r0jD4rM0at9HEG7oLpP2N10WurFelV7k69KSCwHdipV/KuFF5WCknvBqq1s2tS9/nszB1
FKutCYnDqWWYaqqhO64Ce2o4nXdxO/cydIhruRlKLlxBMzGpSXf0BKs9Dw+puGfP7tgMLB2DggVn
LIJ6+ux+gJoB+1amoj6beJ1RTtQoHSZKhte/vhMUNmzfC+ID2DEDVAbSTAAezPv2vay86PK0GjJF
Mw+tS13JZVsmx6apZrTz573mVElW+zNMCzEJEzS3vfwmNsECPrW+rGppqT6oO9Um1anEw7EvqkUd
E+HGloiVhfKl3zubME6VkxWbZtBfcUUWOOxciyW5QkP3CQfBedIfW9UhiXjpahNS1xb1Z0eST9Rp
hOJ+scqcTtV5No1EmyuvxdWEVszMbZZEc2yV2m1pmbjtQGemY7VbOfgrDatlV3jzLCimedocRqgw
04C1YsmcPJ5EeUDmMuCFyjzsuyIkRPlpHRVubbA/S5tg4+dW5/JeODMRJPYs9JtrjaprZutll4ps
I5soVdRPl0MWT7lVn7IUHXVDMzU4al1CjTPNvfaGi3bax/kUizhWfeYdmbCeRbCsVK8bORMsp4rk
elClSFbY6QcVEL+d1FbzFfX1X0WBg0mcdXMRUeo6TjdM/NyfFWU3bJy+0grrZkrD0J73xJQKhHS8
ZCI+YVF/UQWhVkGcnfslW7IoHBSOotOi4q4x7bqr8IkdZt/hRRPwpg1LI5CeBqQIJz7B4YQadFFH
bBaTblpZYtFpP1IdJSpO7S8Vj2dp3Rz5rD+s0nrFuP2tZnw6+PW1KdqJpNYCk/QsdeylwNk1ULB1
GNsz09AZij3XRMyVInPjEE2obFZFpFeIt6u0DzyV6cp3pcXyTWtHpZs1dCJQ9Yl1tJ6kVe/ijrp9
zY6oSae6z7AaMmeqWbcedDcL63IqsmrmS6QKoRc9Hb7hMiQKkcA/1aSgbp5oeVTHmZnapkNKVuF3
FsbRRKblZ6vKvnK/r9zBDNYkYS1ToZXEE+wTmOu8X0jRrcmAFafV1E/JRPDa7fNQQRpj0hu0stJy
UTBnCpnAmU+aw0TgeTaY737dbVIkr2hiNonvnIRdpSdWkUlVl/zQ5+W5THzt5iI6rewUJiEaf3KS
eeSjeTRo1VdFo0jaZZNE6i9JVK5JndnKRPYEoxipKAw21Jgla/xFOGTTTDsb4olzI/spG5I5qbJ5
BFZU5YO8LEnuBtxe+oUdqSCh5xapv9uBfd7IrlKpNmdFXE9QKJXf92ekE+msLNoZMaZTLPBrl4gs
WaReVJx6dd6ciziQbMbt+jOc2naYU8dTeYDphPVVfEhZurEa8tmCIjq3iaxcFVbHJzmxahWEoTO3
SFC7rAqSaTL0had8nqVG0dLIaxbT2UBt/4jEtqimHg6qGfEzy3VE8r3uu1XP2khVYJRUajWDqipy
kdcUKUtXJ5TqRREEFwiFUxroaBKQJlnBmiaqYnrSlv2mlOmVZm24auogcFlXJypmNJ/QMBmm1O4+
DXkzxSa8lWEYqLa3DtNgOIsHbFyn7opJEoDNMDXmS0T9+UCTZd6Kdi7oMBO2ZanctrKJE2S+8ovm
lGSZd5Y4pJoWso3mKdZneVwOCgHIs9xqul61pV9P+96Rl4X0vxorCCZl7BVuEXZnvSVXMiR1qrxB
FpMhkcHchGW5QUizuY7DaBX74/vQ5/ZE2g4+ZHXcuX7oNIqJ0FehpJs2bUp4hVC80qzsD8HsX3Rh
liqivTnTvlB10g5uN5gvreWc685STU6/SJLiSVajTnV+e2qFwUpGHLt+PyxRqrXyhe8oWQc6cLti
6ALVad199wPNPlMvj6dBZbALNrw8Qh0bJu3A8mOGgZQk8GrfObYfdOyHD70nFNcm6+G8veDHeYuP
P/7rwiTw391Bfz9/OR7X+POn+a0ZSWm522i8z2MruM2P+448a+uHZ7zvBWZ3fyDkCxe3aN8Wu30g
ziMlAr3hiW9/xvge2PFPvnfX4Z7rYXEAO4iA6wmg4whoHSj691zPOXAwG08IgK15GMq5MNDKH1yP
8QM4cgl29N2fJwg7M39yPahrFVSOxzXdF7ayv8P1xgd5yneAa8LGTqjpG7fmQlp+rHJ5yneMneRD
BUcYqMFQqSL7EtyYpyK/7RTyBwcoYLIpOL1gaMZTbtwsKWMVO86c1+yLQOBo6/a8YMN8aP3bMg8D
98lM7uFjuwMkcI4YUDHYiQXpLYc54xlGTwcYtj5UrGvaK+E0mQoZCRcc3P8iRDhewTfENcQSTFm9
mDZeuQpMeF2mcX2u86RfGh3lM+4F/iTxerZK2ODBcmRkabLy+69HOp4Z8nQqYYCIw1lo48E9UMoK
mG+PNEYjW7fzQQ2yyy6Nzy+HoO8OjVOW86Co62XoF6d9Zg0TUwnny+Ahe132Se4CK4pnwjdAzQKg
AEPNlgBLemrH8YK1Qzw1ddb/VfjtgmSXXtmRUzj4sDyraHbhZ9Re41o0oRsmpZ5Xsv+W05F11N6y
BJLlzL0Azj2lVlkfi/IrYo5z0QH3nnEUHXLWi7VXO9Ysp34STJKicAm37KlOSTdBTWxWZce/W5Wo
T+y4SQqVCscoiw3tuRXWmcrjYVZ5sjit6rCe/no+x9d/dz6hwBH0clg5406hHeQHi2S4aoteZZl1
3NahUFGU9RNprG4WCR4q7cllmHvLqk/xRhf2RR+k4SLEOHa90OlPuai//mZMzzGGqgdEIU6BwGhc
OtsY51GBIYMOJJHmrDtpwY9u0mH4nHVDddRWCLxTN/HjwTlrouz7kEfcLeKm/ysx6As4KXRvae9r
3vcsjlHv3JmiUQ6VULULmxShxhDKMJ4uDig7LesmCUvVVSib8ioIDhMnbGctzhOFKnNZgbE/oVWC
IIhpHUtlLKnmukvZsvPy7JKIBq9pFOJVEtlLY6NL0bbyKwuByja1ufYy5qyrDmFX+EDCkgF4HCZR
sKwbZqY46blqszJepzTSs7891bBpWXAwgpKDAeI7U53mBYnyDtWqzLPPTBRkkuG+Vk3gfzMDcjva
NYs0qftPwrtirRWtW8LJLKVArxNjF5NfD2eMeZ/GxHDGBBRuctDABKQDwSBtz7TsPceYEsP9ZQLs
MGjwlMAaPekjlJwwHJ7IzmewP+BRN9gD7zPbB6eTgguATYvjChi3OmzftG+GMARjYxQ36SfLjsCY
0Nx304bBUqz6egAUWbUMtPZU46XNeT0UcpYQqmc6/mrHfrKJ4cCT05zhrwQH3jLAQ6gSqNH6jZUe
z7LZmh4YKRx9BRv6wDcxDhstt0ea9linUEtkVG/TL36ksco7TA8xbi5LYFmBQplVzvM2o5+YiSad
L70zp628VVjXlxYKBzctWbuuB/JFeBG0t+NogHgTVlSZ0FWdNeYIJcWZaOoOTHy5KioZHXdZ91l2
qDyyE4iN+gqbLz3Lu9+sMmfck7j9dKMgAoexjSfpodFpbz+dbonuIlplKi4iubQIn7cVLU7gGGpr
XWmvVXnPL7yEpOelZfyNsDx/gtLsFvUJOR2vdZCFPIdoxVobboKJT7U1bYMsnJZFlZ8gr5/UOQ3O
I+Pc1j0JN7wZ+CTA3jBLimZl6Uac1nYhptIyXz1p0oXlhH+1XlteNILPh6hbezHqPsHWrnQWbopO
lNOE93LB6lQrhwy+60lkr3LO0/PEo0deH/NF6REzo6QFv2lH0SJA+eWd54ocv5sk0aGVeHD0tu/D
47EIL5s6pReJfYilTz/Fbek2iAaHJqkhzhttXOHxTqVDApE0SECLrGyblXBa8EyZqZUkQbbMu8I+
L3txIaxUzmLk+Ermkn5BKJ82Edcqy011BlZzOA69bNnBFqdFZkI5AUtgjoD9miNO+g2LYrB4TYNm
Q1/yqR92xSK0O6LKNvAPQUao3L5opUJw8yWc8OWpSh/X4LmXViv8w4ycSVzRwxqBQdRZlM1MEYeT
jHpsKRwnmNYOC4+aRhdToZGZNePL141f7KGFqDkqLyrCGzV4Dtr0fuKUM8ysbFUVFlkwi/XuUHnt
OuvJV8uh3pokgbWWqQMRBvNiRexCHt99yYdOTi0PCA3oQMEklN2ky1J0C6Rsldo3fuT/ZUhlTiFY
EOvE8SB0jPK2Uh7hbpOL9DMp6uOy9tFSQPAAH0zoYeB5CBZbNYkqdgvRfn5ZCz9006HyNwYBgULG
WvtZPADe8J3pSzdKa3NahZdlK5OLkrT19N7A2DgJXKl5cZr2PF/YprRVa5OJFjn+6ougU05aDKcV
qxhAnms3ylKyqrSkS96QdsarPnetPr4pUlacgtggszSet+OLHhuWHEurWHgeXRII8S4ZA9ZCZWUp
H5X5OqybbJPr/ltmqHOTpPk0jqzDu4UAO1X9s9JfBMZE6xLFw7yDV7jCoKKgOyLEuObHls/tGbFa
e2Ea/Cn07WRCOj91DcStoGGiWeB7JwNAGCkwV+0qMp69jlpgFaIysC5lpqoc6bmTCrLhiFWzlKXR
khSiAAnCG1wgq2DVRg531zXnlJ9awqML7AfOMg+5s7ac7LOWTbgBncCZmdxz5gYNX/2gGFaFVTUg
asLrq0EoXQ25XU+p9EGhyfllhnp77QBJ9dsIxAr40gc0mnVF6Gx8L52XFbPP7+6NKsfZJKTJ4R2u
9NyKy1Zp4xSqpv0w86LuFraIZJcRRIfuQHnlliItPoFPqVxkl870rleKC3sdgmC2amV1q4loJ55v
maluQzMxxkJKmMpb3DEGOBUhVeXA2XkzJCrB7TBnthMdDrzr3YIM2Yw5Rrs40WBRcEncpghWFa2T
i6ihyXmnj33mgxAcNfb67gn8uj6XZT0rUtEeJlajlXYQP6kjHarB9oLPqacjFRrcTSmpr8OBB6ps
inIegVs5zPJhXad2sRlImro1i6Tr+7FYeqwvpxmOhLKCU8ozPTdp8s03Nvsis/4y9/WSlUV/Updh
tBmsrJk0QaGCUgbT3AztSgTDkfRQfDSYFM1CrwonWqPwzK+Ae9bSLEqrHRY06by1rGS98K79uHOW
mc748eAkKy/L0ToOrb/CpmndDvN00rRhdxz1XM9aREHw68SM+22wKZFHVdvZKURduL28+65Mgvaz
3TdfsV7GiA+HeSXSIwbinHvvHkVaOovKL/E04KmeOUPSXHBfZi6l0acM6eYMVt8lt/t+lpPKnlMN
qmrIST6DtJFZIDtwVGYabw0Vod6aY9NPCo0y17OdZNZUQLoJB8dEu2/aZt0cBB92HnTelDVMLmHZ
2GudY3tNM5qq6s7BR/6qGhJrBaFROu9TO59acR25WdjJQ6qDWJVdqucYRDASZe0S6eh7ngzZyg/7
CkRUrI+Q8cpJ5FdnkdV8hk1oZOmHLVn5UQL2RXT+GcttX7U1LT57PPrmlWDKq2JwjZ2ls4am2TKo
W5BmsiI4xxafoq5blZFpLpyudGb2qhhsey0TD88CRvu/tHXc1e2RZ+qTokxgkZMymEO1SKcaOnRr
Q4I5u4t5AguXm7uISzp+rbSP3Ejz9qSM2RSHuDwiSLcTv4nEoqnEQhZ1dBkl1lHrgAMOaXqMIGaY
ZxY9slFTnAbgUSe852ZWx73cMHvdI+xNs0FmE+k1Yiaz1l57bZe4UALRTWQi+1m4ggVRn2g77U8G
IE4zgcwiFKmcQ55JT3I7DVaZLuNZJbyVzyt6lkGcNIl93Ez70LTzWsRuXWWLgHeuHTXR5u5LCwqb
m1YeUyaIg/lAkm5BZRZsMM0il4dmPYguPIxRHCk70nKa2EV7uIJMT7nJxi+Q1ohcwbtuhltRntm+
5DNTLXQ4S6wClDOvoZ+SMBOLhHrHYVgBs5M5nkcs6dymlv6nKHEH2fpHYdqDeG7kcRuWzTEMkM/K
KhvOcaCPC6tZNMZX2BD5rQXy5IpxisrOoVOHD9EmyGW0AQlb+TQY1rmfRGd2zUCSRsG53VqpGnJp
liZ0ajdprWqWieSwtbMa9I6hvRC5l6mkiONZiDNrontabFDghMsIkWVn9/BTLopN4dvXQVokRxW2
1EBrdl62xp9kbV+cDpb/KU8hf5LJBJ9lFW+nUYKjReKkkAxLa1bOel5gFecdsDy7UiGNzJqMHwvF
YtgN66qat11prUobemSJl8PjaeKWYGXdLvDqdRQK8wUW9MwxdXLmaXQh8yo5LjzQ3w0tR2sT+qeJ
pvAehPSTiFo8jbOzrnOi0wHx89oPksldNNDEte0S3wey3mbtSVvCLYDFDJM6q8Np3eXD5wSTeagh
UjzGXjPcNALYlOEr4DZAeEFzdJM0SydmfHSa+mf9KHg0LAY3IDygP7lzJEKZHntDc4GDBrIaYeAv
4Lj48oTQY9/EMwtkpiPHKcHf2X0yzTwQ44fGczEoJhsMeZsZRLuequEvq5wNpWfB+mv1PGTDVxHm
N4Jb6YwUEt6mxlThvHEKBjHoMGlAzZ0WESxd3Djk0xB35bRK9Keuq7/STp6JNk0vytEblaDrmkqJ
UvZnBQr8tdaiVQTFibKZR5a1D3D9OpwjaDeMgJ0UBGq1YS86nIACJzxthxHSAf2C4hRCaA3ZlkGQ
eVJ31RlEeZBisrq/aNnl68ASqzwPwkkjymgKhLE8vvvix3xa2cw/Levi292EB5rQVZ5Bhoe0xTyM
h9+IHc9iOodDwhlxkAgJWO1dPYu0OWSKREsglIt7N2bSPySD9hZlwstDo70j1jjNUSQyf2pY3538
erbws9mC/VqQ0IYaaFBCCRR9bc9Wa3Vhl0QCkmYjgxk6sMxub4GQIWRrprVJK5eOs2PxMp+y1JKu
jbxw/ZtRPJuE8VjDu79lQLEDRfQ7ga3IeABl916loqwSbpvpYKal37ga14WbIVQsWJDHEKALfx1q
WR7xepaLeWCyGZFGbhqOh0UtnFJBjEQmQR9AIMsLc+SFWsx/PVj6fMqgPAAUITinH6r9YTfA9pT5
XsKaKjSF0jiBECGCtG0ILKozzRrqm5v1EERnOfHoBBJ8zacukioeCP0ycq1NBH+myOVN0qs7KguG
O5gMLSsVSaJuKSsm58KyhcvKtl+1WXPT6jI5T8oSoqrG07OgRPZlwSW46sICJjVYkLeV7O+KgnAW
M4PKBEdAiht2kvFRoHtSmxDUPgQTjEOWtsBY1VbYVAoVgdJNKE4LEYMwcuccwkESZYGyPfFoka/s
rnQD4eQ3Q09iMBo6/c3c411lcByYA8caOYzC7huoodge2CB7YqVgRVUBStmmSvDGQKLoyG/LHCip
Pjc4vq5hk+LUSiERFhchW9YV1BYknPmHUFFsfvPmgogPd3wqWRHYyg9nzNkCju8ZdxLsvg2BSZ3S
w2DVwlIoY+b3GoN0SV9lE7vz2lWO63LusxJdViK7hj9K1ZyXdVIvUxmnsz5SifFBgENZuKpIHK+s
oKwHJe16MXTWpLXj9DQNW3wo88aNY7suVBkTBeqc/Byk8SqqzaD+L19ntts4z2XtKxKgiZR0qsGz
HdtJVVJ1IqQmUQMlUaLE4ep72fn+buBvoE+MuOrFW7FNcu+91rPoypntlZbD33qm7UHo+HUW0/wi
ecVfnhI4/blWerg08EnhoT46BOKEOxFLgrHdo5eGtc3uuSafg1a8OjPGUCxMW7FfX+LSV09cx169
rWtnukUy+YH39t5JyLKDVyrMmse4l3gpdR2+tTR5eSoNk5XdzY8/3OJL3bY9k+nojN5bpVxTdFKh
UX2MeNojvyZt1jQgMvhW9+11GO28L/vEPZXx2qW12LjeHF78x8PgY6r+zyy6smCPpo2kESaNYtQS
AvakVZNNczTnSw2jdqSR/h32/2ZMZX/Vujap2yccwzCvj0PVypc1xkZGWGTf2WXYm4bwd7zp8JTT
unXl/flSXCfZrXHpHyiuBth6BDNFzQjJ64CMx1gm4z1Yy39dOcsNI+Ww752hS1Xiiju8a8j8K6Eo
NhHbdKFXbrhufgiMRX9l4GVuG8FPNDzMwsYfCh0rfp6S6U47YT5D02BwqZfkvdSyy6qJ6zeVTHPu
6V7eDM8DjZk4gHxfBNVkPirTwEXXXrtxLWXZ8lhDRldo3R49uRf3b4ZD+gis2LHWhVqE/e2j8UfH
sExF92iClkiBoIjUKTCJPIdzfAw6Jo5RdV+4o6+R7PTJZ66Ex5NMJymXMMeW01kAzzh5NABtG/E3
GEFfyyZy3I039cG3hw5+ErQbU5fqPG5Y8rMdanRk3u9k9EZs19A96UHx1PJAHaZah7AmaLQPgSb0
pcU2pkbtw6m59GSebjXEnilZoywwJMxFNGCpsGCT+NLDJoGgnYVi+i3c2P+29ra6/PczycMqtc08
Zg7CfNfZrBgQVx19j+cFG8OP09p4ze75j7iO76aNGiQWqrm1s6sK1Q1/qRNEWVvW1ZHo4P6c3BWG
3gMLLVpOyMT5aBdnM7lduAnD4TPxLb4cz2ucbRmsumiZq/ZM2Di1C7EvE/eq/OtwtUNcF7hy4r0F
VXA0MduvyqlOHJ1POjHVYQN6/LE/vawjlhRrX67vZFQX3YbTtWz6JlON/4fD93tlHSbnUYZVgblh
28mOvPK1RN1IvD+iIW8Y/MNL1eDBHep3WhF9Ihwr0TPuvXTWeb96C1wrb6qK2hnrk2278/pYApNq
k02UTCi9HmVvcSDnYwRyZUxxJed8rEuaDWVrD4CV3JMNox//WQkiWi6WAJIYGGp4XYPE8Nv4OD4+
25KlUzCS05CoZe867lk2Mb+i6nB4ACrIvGbB5qlstW18O2eL28k7q+Y1c6hb5TZUN71Uw/n5ME9i
OFcYl2EVdv7epbx+pX3GOV1ftWkiDKhgtLxHm+BwKLjBPJJtv1T/+BLpMyxEf+/FG4LhM3tO5rGF
/fJsk6jEMaF0vKWrs25cp5k3z9+eW/etEQPfPZ/18aUtk6x51Mxy3TdTDPTAj/T32C8Pow39/HnU
WlXOBRyvam+h0x3WSHUbS6G9xvTSBdqgV3W9zUSm+fAcj3kEpXWJ5+zrtGbGT8M+EFcmOQVl42+f
//gcx842waediiCwp8DlWzs0x/rRGQkW31zShAd8c4PC5pHNbjSioA4MSLcNLY6tkqR9MJ3BSk2Z
lFxsNcy1PDHUbFEcC7cK20s4r9juFfkkVvrfGlnyi7HRp40idpzcAByY30RnH3vkHHgO3fhugz8z
ojx2pS2PZFq8otFLkHflOOxZOPU7+SChAmgkuT9X44m1ZM4BXpld12mST67DNgDhTI513dz7IcIY
8mxGnp36Q82pu8C5NjKwW9hL448xwplmpwXQhtb9MWbVtiUaO0FIM6cSPTX8geAVIexDiQ5zKyLS
H0IvOJplMD/7EFqN0cvOabQLWJKNqbO2ny707ULPvbPtxvY7UaVfxG0S5H3UtFtR0S7v4aoeIbm/
PJskphpvV/vC381qTkPf2hOAq3YbosZuqnGMb8EyNmkl1O8A0/ptqDyQMxSDdth1QVbGpXvzIQFu
1o6LU9I1XfacMAPuguaC+dmZuPvtmKnLQHpVu6eyMQdsAeqFypmMy4dPlU0jMk65bIL1fXU/KqEv
emZzla78V9wy87fTb2Zd33qu8S1Zjb0s/Z9+hAXoin4qnOchEQgY4GHdzz+kMWhGvLm/TtG8JT1t
MzK6MMKsphnSCskHXYK72TVCl3d/5GM2VrVvd0bQl+dvteB1H70GWFbVtZupcqYTho3h2PgjXrJy
f0dhFx/mQCXHGYPbMPtQY5Z1Oa61Wx2jdcwwrkfFTKfq1UjCM9QA+6NvqreKgWDr+S00wbqF57Bm
cVLGeRSzqEjW3ULq+hc3audir9wMCjHKxDiLTfeoY363yi0Xakmb9UfZkvrdDea9cWFE9srzjk5Y
RTuFWSZricdS3oTrwRvCCu+S+rQ4CiGsemzr98TtMgtXZjYGErc3356GTtizfRfXBzGv685VQ2vS
AJhHJqcB7UQiYAip8F+3tmfpW9R52I0bPpaVl/raZqpTw4n6fLjMtOH72nerZY/twA/PEW1iIfQD
dMIbMAQ0ryuHZs8hqHKHDAQrzE00qynzNHsxXTy99DI84hPeKgUMqh4qdlLYmOlc+SwNqGnvS5m8
665dfxjeAhuDKPzmR0pkwaC/ERf6WCgS9jqMpbgJ8G3OvwqMHqo0GlKYpVEejsFysO6gdp6sx/wp
mTTd94j2wK1MNP7oxtlPee/1BznHUVBwPkBlM+wK5g4m0DTYzMF5t1/5wna9d1TANKFkwRrjg9Zp
tAC2bB+HyfL41ZZEQqjr3h0ddoeFKH1mdXWeImd488l8cFYlfnAI0E//zQtMlVNLh3PkiTirklXt
e6CkJm+jKti2AuJH6LY/LJqGDbq0OpVT1G6bR1czLlhZ7iJO//dk+UiA/O9pApMEgHV83QmCB/+/
eOGD9Z1CT7rpWg9oX3HNrn7Mh2iwWtCtzlPjWqfFbh3PmCP1CAhBE+xxkpnjedZk+eVAFP9uFwte
OVJ9NnEeXhTT7klFH24TOpmZefUp3R6cMBhTz570Oq0i78cHhUzppjJcHmPu1ntI4zHoUirz59PO
X//zF5hOPXTi8vsibIUBxON7ykr/FC7C2ciEhy8RRytaS7+F6wAGepi7t1FH8U4J1r8pkTQ7l2UO
rqlLg0d98B4PkHVNoaOoLRIKhwozj7iYIVmvPr7qJ1VhOb5Szn7W0fK3JO0D9UCHCnJS3ALD3Aff
s7GOHM7/81DzBpSVccV2fUhcQWLV5sFzy30CjqPfh4uJfifKazJtlk3QynZfQi7JZnzZ1DextGnU
dmZbrX0EqA+GGnHiZOca26ZAVT2devoY1FO7f6o2PV5RXeH8tolddyWd42yMFu9twMViW6c0V48N
AQoIFmGiXD+bVqhoPeWfgFzLy/PBCdh8rh2VKneqU7eDdvU/bw9crM9YqGn3PAGIYCeB9nzPTZO2
a2J+krihe/4AEWhlsoCB+5Xj/JawVl/DJnN+k8md0sgvh9uwEuC9PbhXZwGzOYBX2T2lPLhSUPr1
mfOpPo4y+GvGxV4Na363CiVqCf3uJUo0+7KFoIdf4PQ9Bm/9feADyyoivjQCq116Yc1yG3isC5WM
PMcum05lNE2HaNI7EpzWLnR+zmsUFlHXloBoVZeWQr5FTZR870n9QXQ87t0B5jAsTeioycoxZZc6
o414XyYdnZmKsG540qYuRKW9w2u7a5IZHtXT//xTJbT/Uvd4u5iNy4ybz14DKhia7Hl+eOnDYqoN
G9zwNWlG8NNT0l7ixd0+nTJM1DkNHZaVi4GLz1z/W08GP7NNuexhJfzSWrYH5qv5xbo4OpPebofQ
mYtmXdob1HdroO+CCjbv47Rsk2YAIi9WjTlcZL3Hye8VR2RKkv/0xiZxl6+BiqkwyBFRclGduqh+
aR7/Rt2tzgEH4jlI6N+EdurdpfW+H9r9l5fcKqtex5h+ABEHzMW8f90UuCdaTeApXL5zcF9QlPa4
i2srdaKO4HGd3fT4CSaXs7NzXWbQdauscnl8XA1bNziz20syxbvFE23hO3Y+umQ1G+JI8opudsx0
a3BoDhO5mVoH70RO3zpZG5Q3j2yJU762Tum8u7r8iFrnNWHc/pxIcNR1W38rVesd6hoT9NS6OwGr
5W0IMepadBkv5ez2V8eA8Z2nbxbo1F8X9vbaG4oKD0fDkXX816NO5o/l2R9ofdV6Tt6cKU8inrt2
mm2hZLVs1APkHSGWwbRt2H1p3HhHmj7MjU32gEChU4PYKxxSkcKfTJLijnPvQJNu2LVxqDIVlx4W
nUEgA9JdHpRJvWnblUL55/FmbkRfgBeEhNqJKO2WNQBAtHtSGHwN0DP2TrULw5keBhnRLQnrFdsQ
VbybNl3/q+OkwOdgPlo+A/2j6nvTPujQSYHaR0t5XeKaFk85fYmEt7McRlI5PjZba66JJfoKWUJu
k6Q8OnXzOepJ3qnbzyfbk/vUdst2bpcoXVwnxqRp/WXzVWxnMUsUNQxJM/bY+flT7ftngXTwV0cR
aOFfhmBfoX5ktq2SQhrOrouNqmunLWwFn8PwejytgxApk6Ff9147LOAiDORZJd/CxzpxHd2nFQ/L
HPzoihk3YTs0reJqRggErWv2bIrk2xCQX0YsKqXxXN7cWRbgykXhyqDHFDBO+wnZpXWYgV64kCJK
+M0k0TvoOM0FWSpQm1P7MVBZnWHp1/A8liAbZ+59l6oIwnp895nY+O0SF1NTxhfG6yjXMF7fSvjh
49h8exb350NsYHGL6Ixfgp3XaF7fWMUX4PYclpGfvGOg6fbm2cDhq3hkVk4gH8Kq3poFeF+rdLEI
uOraY6KQUV1Cg6q9E4GslkehcvMu8AKEfBychv7aoXlN+qwmHmAFR8+3pbNDhkLeb540TjW8+rMz
ntGqZipg5t6bqjkwB4mARMeHDp1bakKGvFFSVXfPvE+lH4J9UFXux4ByaFOdAFCZonfjroh1q6Al
6XIXt7Z78ZiTe/MaHDBxhDmhA7Z6PM5ojQjMQUD52TgN7T1yvKgYKtHmA4y/tCLGuawVMk9RCKys
GZl/gW4mT2GZxFnrwN6Npf1E/55OazL/mPC1N5hq4396IG1REXc8NkBdSiAH9A++pIOg7CH25gZy
eAPkhpzH2WVj/YEi3OceZrPD3LfNB+7R2oQNBHF3Ko9PgUlXTxTYlBlimlW+hIxfhVqXrMEA6ugl
upWUix8+ZI+iEncxaJ4zt4mxJyQ5INyUPX2fhZugqBuKl1Lywjhe/K0dkZDrW8dmlM+/Zs+C9/Cp
IzYBpKJUPXjcsHX/+V0tDlKrQ0JadUFVki8xoBORVPSMuMn3psdbI5EXyazy/BdOaJ+6GmdL5mpu
ctWRutCugfkOcHnzNZ93sO0wVM95qBI/X4lKDsZnr+tzByv0MymAsDpH3Z22A2/t+fkTCBtswUmS
I2PySDGxvWs+b8TCzCaay2YD5yI5M0tLuZeEiI2OguAKjmc7+tV6xpe20UtiLRSlyr+YpP3wH402
mjK7j3r2HvTlbWx8OqNETIVXh82tfjTDkSNbtM/k26qkk4uENPfnw1xWKb6I3Ls+n0lBQ5z584dw
WZQP3sQKZRqJwRwWTWYU8TZfz/tmsC+zv/wc1CTROczvKAZlBNNQJrCIAchjbn4Br+S8PH8SonRy
3TOEyYAkbEuLwQFfE0peVYy2QPHEHqcHEGc6O+e9cj6Gta8yLmunTC3yY2eqEUOs68x9vFq/6od7
lbCvWo99BJNByyqNEKkcRxVjff8/q/BZkampMm9AhYLB+WwPRAmsSWtz97qZX33TASoarioog1O7
+OUtKsvo6onXpY/qXaUTQHSP02XyYBNFM+OHDmVr51aNzCQWycEvkdV5voO9QkzKG6kBsFkYbyj/
yg5TSYPdrI1j7tFg24vnVJsvWE4SmtrONK8zXYA82NXNw9nGO6/3yiyYI3dTTTW5RYkkN+1Djo10
EmIC8pJ9u47VBrBGyoeSbXUtxM4CULmEfNzMXZMUykW4ECHS9hxI4qeJbT5gEc03qSOSEYqO1I16
8hosw8EtEaoa7TpiNjc/m4fr/3xgfXBsJFJsrQ0Y9KSKbmc/yNYkEjcVujaFEBme13fPG8bvXlzm
QvbqpZq7LQ0W9qoeAyExdYPqY5MXESbxi0gchChiOC9ziVDZg+UhjzLbQnpFmydrpOUW7/h88Mdh
2gW+OdDOmsOiL8NcCfRDdgRuX8oEY8/D5Fp8SCb1N7Cs8oAgeIOEp8Ax0Mo+LCb8HZJq5BJGjtl9
ydYPpXOVkTyxf3qOluOi2/VIhRMDfUB0EOTpcfJIeORLnI4+d2+r1+0q5+7XJtnWXgKrSJHj8wFh
vk+i4hGnpc/NYRAdJE/0gM8FGHBgFb5xmj2jMU6SAYsJeDcrvJmEu2ZBDR0dIu48rv1dtApSBC1F
OFiai/Vqc3n+FI/upkbfBDVMi/R5GDwfPAphDr7JkHvR+tnETJzVsqrLOi8/Emm7V4FihfZG3qMW
x4uI2pduoptobMuDqeo/X5xlqzHkl4/uBLwLL1rNbT7LAc7lHJlN648QNSa6pFPvN4VeE1U0c7W+
wbtnx8WXCMb0nwgahB+P1ipbEALIAjhVuWqg//hx02yRocMJ3uuPQLpx3tHRvkQOV1sWcAVkEX9Z
m5JkK8NgVk4RBl47ru+l47nZEFv/8HwK5OlYzRNE5RFKJBIt+o6P8tg8HFtbtQ5UFtvmgQDqXq3h
chSdfO9ZZ95WVuqdYsG4jQgPviOocZJupzbIAaP/yIQHtDWdWpy6bcX+UtV8G4ck+pmsMKllHTTH
pK7mZx09StLoVDx4kkdZxVMwEs+n7cKiXSCgKgbod8N6iX4kU+vBzay9i+769WbV+quUtC44Zr1N
47f9dZw42yRLGGTPp3EQvNYhGc/CBfhlFgzDHvrht7WpsKpWD2HCtgdPGDBW8Ac44zf1EfKuvZCH
uDOKsN+2cLHWZpmzsjbhXXc8vMP6/nCM7k/PP5ptRfIV7GZaL5x8/fITUeLY9eI/T4eYCHDZTmGS
nqVhTTAGhxJ8knVAYlsQTMzVRcUTqLYTx2wGTmzwSZwGABTeSinpDcU1ez6ruW3fIIAnSBIuUSi3
LLHYGVCTXqq+/o0boAfgFFig81guB2X9izX2GM0+/dNwWlBZ/3W8fr3TGIY1F3N5HPh0MMHAXoXb
7ObE7rg2f02LlLB9Nnm1p2iWoO3AuSi9re/iXHge3JVF+elx2KQGslb6LJm1IOSEpgbB6YeR2dmV
nHQDRudxXC+1+RAdYt6DYuEOkp750KHaGjJOF1VVb0Tz6kwxgGcY150fnCKpahazvgyTmTDIt2D8
GoysAwyhXS2QJu0MKoZ0/fqjqvRLZ5x25yklMzR0yclDOClLknb+pGQ9Cd6bb8uMaCVhMZwdf8qe
jQyEvumGzrt/4Sve1xm51DE28vA8axFkwNRKOlksMucRh1jx3w8BTI1s9D7JIh0UcEh62L9b67n8
29Qt6qSTaMo0qZ0bjfA/9Zpw82SNK7RjqGybWvXeDwt9KmcUwWhXzvQtVGvaRV4xYWmxNEr6FPGa
8V/Apje3ofOr385XujBglOvIbrUI193IRYCsWh1cRa3vExzmYm5s+7UDuseuQN5UnEMYOAsCrFIE
69lSGlwp4+EV1CYDnx2lpWF8H6LGfgwaq8uK/VctrZF/a0sznBeFUSidTSkyP5h/Sx1XoMqYy7PB
gzjheEzvy+q9fpByVIr2pFkcF8MgRGpo5524gc0jgvJDY0x+fFl8dyW1GjaqlC/y4c/Tujt3cgaN
PlKRI7F2Y3yU2wi3GByJcDBePgChzqxVbnAoN5mAnikbWh57DygJWqhg/zQHIkAbeeAjiGL70eyj
xG6QAeuR1NXJ37OcTZjH6yQ2tIkiBGtfIuU3d2daM7546xt6b/fOpmFXVbF/fh7MJiqdTPUd3wUA
/JBfck/PZnWc+2hXqvgG8VHB8qn5OXzMWni/4LwOTYp4WXLFUlxyyk17/FIq3Dlub+px+mjUo/1g
Hm0keUXCc9pNCvqzafix4tEpDI04Y3Qvb37l9ddA4QYMcGlQLZw6e3ryQYScYjnKGx9GUA21mj67
pt4PCzzvemnGrA/Xb6Ydl1tgUdGdBbQ05UEGNTC8dq3e8UW052ZNgmvgzxuyWn0BzPvRL7E6Otoi
2FP20a33q7Qk5byjPfJJyePPVwrhAQbS/vlfPf+oMa0FYQzPHWVrAZKsMf1qL7zL5KUqEzjtIRTr
qhOXCb76FmRylT3B/Wf/VFPkL7ymB+NPF6B3sMsV0unFYAIn+xraH/L704wJH3cDPI7FFM0njqnI
johKG/c98skP2wwwZLx2upBqYcglTMOZg18sLGDz4qm2Lg2yBiXUb2yzzEsWuikRJZofIT8tBDzg
HitudRsDI1CQDALtmqu1zXmHrvSJzLNVsl2jmp/lHEx7hLnrTLKg3CPh7WdlB+GFyA59Iq1/m9Bp
7mXvxCfk+q4SkOZBT0KdJwVcEirwBu/sZ9+BNWrmzuZPgV6O48uTfXTciabKCwewjWiGkSAzFxfo
M6oRrw5oexCEoMsN09E/1sJHKQFxbn1//G1bz3upWPdrciDMRKPHfoW9gb+G2gjv/XuP3jPrywg5
kBaJwr7D/vDIhHJSQ+KFcpdY5PsRhoeqXVIIL5/Dsq6XHqhaxtfqwImBZk5+rdTg5ozWu4eqhrLH
4O9ICu/PsBMUok1pynWXJAzyjzcg2+nq7bKCEe8r2+TxwD4AQ7ZJ+OLGYZ8l4Ctt4DZIGrTTBgr+
NQnwUUKDpzi1x3kq/EFFO47pPlvJSArr2LpIcEcJroZAaEUl5nU1iqH/Q1SA+GO/tbidsahxOUwS
8K0mbYewQw1FinUqM65vN73TYUirP9kIAxzU+W2ik0UaKKKpWeF5+C78/4H5P9CSApxBbJ6w6Viu
BiB8fI/3ksu2kNL5gJ8BziH2dzWykPuqbOHeLDVQ9ETmLkZ3mjg5DOYqCxwHby16Sq1WeLiBPJR+
PxSqbg5zN0FT7Ls/3oj+yrbfJhficAABuAB4o2Ff/WZKAH/1/R3R5LEoRVm049zCClmKRcW5cEd9
hdyU+VZ+g9X6Men+Z60z7jRO0QX9jJylB/lw/T2Xf/tE38p6+V0Fij+GDIFhss6xcvihml+oWw6b
snMGKMBJv5f2kTMonWSDAfovc1RB8RkKw3YT8DfoJP2F13HadR9S6XIjawgkVd1EwPJbApEVKWPr
mH+tE47HpIz8HKI9JO0WY8zk6iN17raJEArF1QZZL/oW52z8uEeCw0hMOoXGsa3SsFrusR8t54hh
EgQ3NGR6gsmiDa9R6nl5nEkybOFVqDQS9beHzn6ivB3zBS5BBRkoDuixdxjMlxikx5hA510T16S2
niDyq8c1GlhnXV0WVCTQCFecMq7yky3CyF7Q+ntwSTrmSR4E7LbW4bTV7u8hjH/3zmRyYDsUXfdQ
Fy36MGvXKK9h/0fuxNMyQpI40EXPHQr7d8ZvcJ/mZs6dyflsXF6Ai8N0XkafA+VhDr3Nz2KBAXFB
w6Vm8yeZKSmQuvLSCjwD8mnQq9jcyLwJwYBHVbutavdBgMbRgeqdJclxkgmoEhu1+yrS37qulztN
0cUOKA1gKcYEIZLex71JFvpdxdXJsZ637Trzt2zL1HTQG5GhyCqfQNx0LDIEZXj0FhRjSkJ17veV
o7s0cXq2wbIZ0pCsy7Ukyz5mD2qcI8+3Iq4WsWpM4SMmuHAE1nHlgJ6B+vWKREt3Spp+K51FoHWC
M+MjZLTYoU3rpHcz3OticwkGnpIuo+14bn2VG9kDNDdzuxc9wdEJtMITzqsZx5NK6n0t5sNc4Xga
BRlTpNvvEi8YKC1OBl9MVQo9cueEy4s74OYo3OcBHgUiOmKruGgDySeK/AIZN/Ef3BPEoc3hhini
clFYgXdM0dBs8B13uXXJHxKzeYP01JwayJk4qQJIjHQNMpe2uGHKEbu2jF7RAYqUuePvgVJwmQow
i0+nq7d8L12PZawFcCKd7gJo8GfsqkeUpr4uHBf0lH2Jj9OBk+J1VwvOMAnTJKpwV40wKRI5fxIR
200Y3/uRtWloGd8tiuR6QWWFUTIv4riMJOtolJmeiT3XAaJpHBP5Grpg+huSQjF+dZD4AhjZfDcz
kMi1Crv9REW9mWBxFMsUvYOMj14IPnMLgEUtpD3hE++3dGz+jXrF3Ui0BrYr9AZdWbJPYkRlG7GK
AlQJIqTNNmxcnN8aBGqwRCfaBq+sHCBVeVApQE7kcPSXLCFzk8mlDnLgGwEi5L8g+pxtNwybiFEw
ptVSHV20GCgM486JQc+TEj1oz+Ztb7BdbXJn7HFbiTqY2p3OCPiKFOLnC84sdxviA/If1/q4Vv3x
EbrAzDa3eaj9vx1M6bxpQWYOTn/2CcA+iNJjqpmHW4aGmqe01LSQ4lcZjcNj9oGKtyCGOsB3xbUr
RqSeSbpMMRg2GE05fJGeA9NVW7eDyjXADco5gprpGDmIZ64w/stqXdPEi6pMhNNSlKWqt2UsKmh9
UGOr3gZ5NMpLJ7EJyrDHUTpscBuZhXtAHb6ilGCoN2r2Np2A8lk1uynuo3wtCfzotvgvos5rOW4k
yKJfhAi4gnmFad/0pES+IERJA+8KQMF8/Z5u7ca+KKSROKK60VWZN+89ueatipIa8xIOGi+s89y5
EnLr0/+0AW9AslK2pxxIUT+bcmd1zMOzxNvV1Rbbve8EafFTz7mNpWnsuQGnYMWn9prL8ZN43qNr
OT+FSD+wUXePvlcDmeDBoV6OjAzyhbM841b61Bn8BswCvy1N5OGQUr7aojxmqSOeC/VLcVhFsmWR
r1GlQZ2lQUZGEaiR+t3MJuYja+GOnW5jD2N7y1PkjMLPY+E1L/U6abR4s0KxzoN5wC2UYHNdcmke
HDl8uC7xGQuCx5I8bpW9Rk7FTNl2NjNyGvzFSPB5VIxjExf2H0tRYFAjJ1G2jWfDyplylVyyXCRV
YE04WqZU+yukR6IzMR5wJza7VHuQtMEHwkpV0KQf/LPPtqkvu66gddkQRVHtpo0Wbm5kw1uUmxGy
nR8axqfDRxQ/mMENjQXA7BmZUHMQ9FwE4BAFk6lkjEBoWASJldVh33O/rQNKSLqMxxogRjgWxTeW
LNy+Wn5ZEv8Xdh5ce87MK+TLU18Ol1pxoA5VinPll8gp4jzHlTTrvz1X/uDJf2W6X8UGnhKMpRlp
lFm3n2Q1RmZOnVYTz8MhSJp0Hb9mKqy9RyeJLsk1ii3KUjOAryR/cjylwqTr+nBM6yZmFG8FzWrx
Via18YBDHktQ/9ZtKaKQ1sSLJZ5Ap50tLPJvTTO0O8pUzOLeLyxOcTZ4kaWPf7Ix46mmi9FkzUns
vxKLdUMsdtpp6Rw7KJv8YjiVSSVelsGAfws/0+SE2VCNoTfURaAVlPvC69Dz2y0q6qW8aA1DyrFg
iC1dhpVdd/RW94+S7ac+LypOYF1pcppjU8czOXuTeZhRFkkejhci3smKyJf4zo9x4iK313qOPH+6
qmLGw9RrP4T6MO12AIqmP2NaNwKbjz2e6l3nUhRkLTUEaccPgAoOKUhQTKon7wmbhD41U/NuKbOf
BhduXrSndaXWsolIU73HZlm8dKoag0rojOoJpnWJxhMJViyo9ap70NZjPhhY69qKaHnCuUjtl+U9
+RWz5cocPeynq3fIGZnePgg2t3md2zzjg/9sp7ekb2XumRJ/3TShKpl/d64XJORHF2WmqMYbA1cB
WG6YqcV1jahbn5RMuOb+KuvUp9mpynipit+VjgezNTSDfKK3m2fdiZh3mUHhZM82tMHLZD4wksh3
W4PkNyYWQn49nOiYAKTNitR35/5KmkEgZnCYirWnMtL5Zhv5LM30o2qc/mhqv7Mu1lTUq8qI9aHh
Zl3GiMzEYVTqR9fLYo8MTulVrXxoCFVjOQB/2MvX1TerXU4EJZdc37afNYFm3R4Wzzk5862irvzh
TA2s2QbDk4ZbvUhp63mn1rDWe0L0SRfZxfi2NkrfG65xIBah7bAYu8HC44AD4iC3ZdljXeATIK0d
w7by6Ix7seV/RrG6h95w93avjBumjPjOxmfJKHXn0I/jkcTpFK0FR0G7OaBejLjNfSqk4qyaU5G4
CR97KEPcwQ8DdnbUC7HzR9PaLc3aRqNtnpkkIHyWeVQLhCipT+HUlNVhIUe0JeMfPfNf9NZZd1Vr
EoOV8xFu109AAghhFlEB1wT35a97ayMA7hbDyWMFamT4XlAgRpT4rLDoy/F1FBymVmOJsLbGr8pv
tJeFGVoON8Nxv5t68D91FxPTmNd5MImR3mWcwqSWYm9XqRuaQsI9cEDouGhqOeOXNEkchgSJpAsy
zCgh1hwszTIHQ6OX+1I7O2ORnEor98NGw64lUMVHyIiOA8EtccYgX4w08PQkiys8eObaoDBjUbJr
tZ95i9lZ7MeN9LKdMyVZSO7tNLV5FXiyHUKgNU+ti82kn51T7oMuw2pYRy0xNLX8SDO7DPw6U3HN
yZqBG4nrbvnlg9cDMOrLfe7/pdDK9vXiPiH5A6pTjE1aaKVFXsPK8IyngUN57zFJRxzW4k6oEy/3
NSvdORRT8uwtOBArqUeQVkSUjfGG+yTwkjmDPrVhEOojcidgAybrT+ehXawe3ndGXuGChQlxrUBP
zCjUoTQFIpXDTpnEfTcpHKoOT/GuHMtS/5AVrDzIPEHRlBYITfgDqsPnGFQDJhRMgGWUG2UIK8/C
9qHzTJXyy8oIODEQfbQJ0O0xl/Z4hHFvIN+bHp9HHLRpP/xoCHruaFRw2BQIfgTx4wGXsQa/8mAn
U6hGGtXJq5kY8hNyf8uvTESjgYIjMbJWNQMOwIYJdK9lNh54B7eDWnt8Cv67oPI7SquOZjf5dofp
2MHiiZkYi3DGC33zbDLyufEBrUoTuKH4pYeecB6ZCuLL+KMsy45QwNOdOe3NuTH30jEj08Ds024L
zT7hGXL8K9LvdRjSc1+vY6xrdvPUr5deI/c32Bnd5limHGkACFK9sS7j0DSxJbu/7dg8t4SBOB8Y
nrjNJ96+Yt/l22fL2cJr5oChdW5mZt42c+DOSFMeWfmiCXOLcto5rkLOQFtfkT6zPTAm+n3XsmOC
cTvLtQ8T9uDrqJZsd0NwhXltnNdt5kg/4z/0Ds6krcRVvC0CJVqFwyLRsX+VptFx/iPNckCMqCbO
Q76Nczh2zXxON7Ur9Pk1Yev6JcvXD2sTayy1Z0PLvlbXenYbtSFCZuUuGQoZOhuvUW7VBjkDE6s1
h5rp4fnq7d+lKebnTnPesfdZZ21Tr7r8mdsErl0MVww8sXhIxQhdS3YedVjU5xlX7OQHmLSgFup1
G2DOFBwJNgP79WGZtPpBNDqK6NqfJqNwQ0w6WQwDHo2s+CEx+8ZUvtm+WujaemwhO2lTCBLGPgBh
e6iWbCaUS/frpibggzteIBd7w+StnCrGoDOIsVofnvDEYfiq2zYQZnlKMuXGfj1szLSXLxYPvPp8
58Gc43RSWKGlECLIflZ5vcbpoQ3Z62MyFxjfdOgCD+SKD0wrc+x92XveYcEQ9mjtGkMHvIJntLet
eOqsXQ+jZ+36JcR39dKiRsf9/L1hiY2zmmxk3TTnoZ8O8zRtj2bBJ9oX1MK2fGH8Q/rNGwKB6ThQ
oE95pOb3XMJGdbVljBeDTB24mUg3ai4W+KXUtbgeCGRGqOZ4xWvrXI2/iq50L4YMjCaRuy1ZjgOO
/hBreh+jBTxsmQ4IUqQnZzJxWjVDpDtdCksyx+C1wa8s+s9uGj5sWe3WyuTTUQO89Qb56KYtPMxk
PXKmdvshn34mKjMOrVZ+M8hNT2jMFkBdbJZqtrHNmVq8iSl/nVznhM0WxpivZ8Hmgn74nKZmPE22
+i2q4u9UWXxi/ImGYZmCpCK3ng9vftOKuMLwHPuV/reazRdk3iaim1vopVw83sW3g316V/fpGO4r
Gz1pw/wfjcDHZJptYT+jZGx2oU5iKt/bAkWIrdp9ZJTo/IXUkijfJj4C2Kr0vNp3Tj6eXRCxqzGl
nPSmOIyN/1RkczjdZCvHVQvsUiHIdowiJAyClFDgXLBnd58Jq4xMakLbnrarXk8HyxNWMPlo4YlC
aqIBZdyjT0UkO7fdJ8sqmTwi9PTdtJdqa4/maP7EVjeh//R6bFi/c5VrByt/Xd2SaVGxfGDv+9PZ
GV8j8CzZ6CT5SODcMV8AJV07F8N/v9VGuEK+DtrVXx9WSWznwRp4YyecLGFW8R6J3ESltgiSW/P3
sg0PI5O1oJxJI4wa5V+DqZa4GYQmYvWBU62HkeFuII3xGRRoRPnsRaKouhBRuCMPcNbd5pcpq4vb
VTYmXuM6KfHfkFUlrofy0Zl6H1EzaDLUuCapkgA8DXIdkzjoDF9LfekHXIj0lErS32YDwpdL05GV
fYMalOyQ3sZ9ujHRFHlzEW51ndVb1+RESGetO6iE+ZqoBT72dvt0ZJFdRY3hw5gqCgo+n7AEyCrG
nVdYHBwYyCap/V0t80Nlmrmj/yblRULR6xjwGsQR4Gn3IfaaKz1kgpGYZ4TH+itL5CGt+OTXOM3b
Y2Ei7vW9Np2K7ibMBsyF0Ia8sbroxvpr0jv9NHnNL8QYHXADanFjrOA7mgcsde/C161DK4svQNOw
YablW4kGBnaPj1cO08fUaM7FK/YWH8MCfkzcLJOHeryd/WE08Z1kP1AaTUCNoFGSHNaBRJ7fA7z7
L1v7p40xbG8s5TnRcSNMpdvxPmpnV+/VD62SB72zk3DWVBM7ds7Hhfwdh+QLPist1Kb016zP9sFs
UhKK3K9hA0KD6Z6OoN2MUBv151KoZDeUFlPMtfrKoWyYUCHUSueiLCI/CQDBwuVZ7BvjqZiaKh76
ZopXa7hqY/Y4ae1vG1M+fRxVpCfwCNbrnznRCRbWXKErI60fmTsWj33QMIxJTWnuE0GstVuKOSyJ
xEaTUDs5LIEllTrWFt4xApavlVuvO222fkDuXEGWzAvXTjiVdLk0Oogk0/xDasOnVjVlYG2WIriF
BDhX9Wuq8TFVxnJtjFM3wNnZBEEQZeLlc6w/wwYGjbzps5fgGpJWHi3SBxlhmWUkSMZD9qM6xWzh
kCisp1g2DdQVPf+hrPy8lpU6CDOn4Cs0gzPupnaXKn/ycjvIXBxJI9PxcyLFw+hOOq/apOjnZYnm
09+C9BLIOfhAsNbJr6xIVAiMinhcouWnZXNe5rbQdrXtAt/pCNEUxvZitvmTrPWIB754hrz+Orro
cNP6saqpeyV3umvX6ZMkQ3vBU/rhkKBajOS6NMm1lstr2uItcvrklfEGjZ/5K1/Q30tBva1+9UOG
PpUYzWX6qQydZp4UaZXldANjqseDty6Bmw/lpVU9Xk5VFhEIGK5Xul3O6/VvnxiRbhbWZcKdLRb5
Zfgr2vnAH6wLQG7KSP40bEM8zwWvlL9BYyklU4Ncb6qLUSXlvx94iYORkU+crsm2n+r0d+sVt5ov
+2ORQd/beTZgdfJ3mu255JeokZueGaS8tXOMMmchD1s38M6XgLoten6sgEBhv6WFd08KLnkDI2ii
Pzmm3oRNa34V098FESCYU924DtPKZepmIsBs/L1Y6r+8puGxVkynzZ81HTAGzAifle38LHwa7tLo
g9mifVCV9dVklgefLjkaPWMm0aSoiuiw3UoVWBb7VhuMPTlFyPYJ3DwsG3E+29nBxGxBYqmIsbVO
obc5b1KZuKA92vG00SOVIgGnqthZ0zKgA8/6oasopdhLEOm4AoJtRkLkQzqzGwDms61FROJNj74Y
U7Z3KLELddtox4O0/o5MG3zD+l5oLYNNH2IK+OpxQiNlXKGo8bf0qDodqQszEC2XlYUoVaj0CxeG
tETgLQITevNhWemHrXGoFf0P+KDEn0xFnl7V74m2ceFrFt3eZOK39wya+246uXrxd8yS6lS3zS86
uw9vc/MjllmgB2p4GXyv30uE7JwttKG1eOiTNsKQ+rXaitgEJ7qolvd5xaNk/s3E+IfX3IjcAjm8
yNP+q8PLbC5JQrM1yIik3N5fCvFc2U2kZdsun8B0bB0ocLxcavDSmG/0S7gMLyzh//A5rmR+a7ex
aJnaf8WCB2fsTiR3Js6B20jBGeQR9e3T6xCZhUlfPPVrrBYePJ0mTEcNzMQEdt2hRuKorKB8lb19
tQRlgV0Rt9wQh3b0uF/JOsKJG7/YsbHEuAORQATQsWShv6a8A6yXFt6O+S83DRAgGBsxfNM2GkTL
1aEShomafSmLmZe2N/MoH7LI9hBJ1Epn5Wf26+ar6uQZy4/Jy/I4LdsTeloV9TUmjl6hnrvObkhW
5yoZbp2ReiKFWSs2DAOn3LDX9bm7QuJiOjZFW4ab2q1wkPXDJkNlcNaIrHrPFcoJuKQTZovA0Stm
b0sDIkgQyEqyw0YTH+rUu+Yy0a0WMBp85eEZ2GCzEcs4apKnfmi5kLQckcC3HIQwBrmhO7cPhoVU
QE20hKOZXUtyPrGlvk3Lt28OuprEk1FGaYsI73QrnZCRvfSOuWeym+xUT3JhpGTM9dqgqx/2dluL
sDRLJv/iR5fNwPTweVsWxmYik0fmHuQmtlsS1XltpN2y9KI6wrUiEhlC9utDkIF/WUbi+vNnQnfh
6259NGrn1cxaHyuGgahK8TEkxLMZFnTfPS3+mv8cdTnHvbdKprg8iCnHia4oTpWHnUOb1xDMZVxn
NhcAlIQgMfD3J0TqE4E+73rUpVOLsj5vBlCJuV1pvig+gYTw13EaMElTQclcLgRrhCwwZvwf2Y+B
88d6RhnBaeekNM7Tjxr7ZCuS8kW21WEW4xRrMqHy6bzjggBAI+9TqgHD4kgr91P11W08lUVifqbC
qqHLow3eZBRHriQ75r7F3OVZTEiJX3WmjqDXXn2cUQEWVPZDuGVAs9tHLhywiNf96DVaTsxS5WG2
1Rc1CDNkEh5MEnLoSCsVtjVKGzpgtpRV6MF1iVcWvUSuy2tAgERw3okXjayvL7ljveWhcVKsQTpC
+YizJS82kqTj8rtOquXg11MX2i3T/MH+gfECz6Y7lVfEG0gbVsuHrO7bcGQwV4/o5LMjGwD9ze+C
BLreezoUgxW8FJ7WKefN925TIxwCzRUfedRba8+fLhtUO7L8NNIpvymeJz//Md/8ybb3vJlaSwhu
jzvq2U/t5NmpLCbZ1XZ1Su8yLFrY6qI9O0K7AcH6/yofyD/pZD5Q7lafa4g2ddogCfsaq7/0dt8D
Vwp8YsGkIpGeVb6dRZq86CZoPgNg2bL2GvW/y/IVL7mhEg0KiC6BfOpTROjuiblmG+AcDza/nI4z
NBeRoaHJ1MPMvDV24NbfC7yAOIH2TiOkD9B186DWEnRNIic1Vvf9Sg0sqJPhTUiylvBqRmV6lynp
mF24PEVCvmHAORtO6kTbBiYM4KF7aEGE8dx4p3UabqCWlfU57XPXZ7f1P5Ta6Wh+OSYR8uLFmzRt
R4kjdpxygVQQcFkfES1Lt+1uFjhv9d65j9sjMSkIDGxr6SA7nDdOBGukCDZSsRzzvNyrdf1LK1cF
m8NTS3eiacNy8Zv1TIyXXTCKNRySHkQpMcQ1d/BIKuq0KuPBH7p+V6rmzeqdq2V524Oc4SelrIgI
0SCPdcESolxb65DCBNwQukc6Wi9T1kPK6ES5wxkwhsI993a2BjgMY6ex7BPZRT4KS5nE3rwcbDV/
61ONEbNrWzxMziOSI/UmmkFUL0YUM8/eLhuDtq2srR1lMN4JiCqjU1iH7b1q9K+ZRNBrcouILOV3
5lf1I+CzB1n+ZjnSE1KFunQOEhKQe0JSS0XEBlEH882pBZy964XLLpU0+1mAvWFi+DmDxMRiOxAD
J2LL5hnnPwZqAsEje7TFkuyd0Uqh1RjvWuFfy6K+GlbS4eDUtQhf8zNbkq55kcuzXaOVVrrxoWY9
9FZQK82o/k75UO+whmhcEvyjhk+4MzhSLPzUSn41JZOegTN6c3iE84om3QffnPJZOvQ3V6OzWRgW
EKunoY3Nfn0bPN2hl6AuKRv6gKSrwowQg1kL3DhqQEokwJWmooU1uL0lbHK6rCAV4c9mow7utkOR
9Ijs2CnyDI693UwQnhsop31OSRBUf+3Gd0OcXF9a247ssDJ2AqwYDXH6RnIWZ3lV2dz4pMV1FZPy
kkDyZ+GIXYo91csYNBjuwJKmnMBA4p0YvO2qm3l/ZdAxZvOzwTYRHg8L40jquyeLJS8gYtxxX7qY
0PBefPml0gJv622yi3rUKJzpumXcnMDFpaCi8hyL1VD/VSX6rzm96qlkIMzjvPSSpkq30ufS0dEf
HiutWPdIcRcd40tg+CxByTHE7urhpfOaFfWPnSFG4pyIMic7QhNBMhnNoTXEjkyKc7C3NGZAY0dW
rSMAWGssbne3M9Xq4ul0+4ujxW0BntuFz4+fcIYms9ZaHZuay56XxQ1aml4mZ1g81DeMw1tAdmxj
fyXXQsG5JwU3p/Do1/yUVyOYGibIntqqnXuCyDOce6F/GMiMkC1TLD5Ug4rs2IUk24fvUBlxhOx8
nzy/NNCbpWqfl1FdZ2liZ6d86BChsABn1zrJ/Cila4ffgIyxPI4NwFTtFiJB0O8De3G1g6aML7WF
Rv46I76nfDHKN5p+W7PfDFimMVBlVYvGwiU0x9Oidy9WWu8VSVIOPOmfl3Z8MoyR9tTqRqLU7ifl
dI/75NKXZDacqoSPAKL42mNtDeSqHrRuEqfUtklmO+O1I/u2c4snU3syRAbtUUdnswbvYFE7sV9J
S2kYPZ2IGzBgsXQr/w/P3905F60+Y9WSWfpEyFcEWDJw+fkQKG7BPkhBvB244rAmwddZeOCsZQPV
m4Eia0U6Pt5xXE2puLsqZp8oeH5PZh8KsnN2NUtDiNFogDD3Wr3rHDyrToNGuGpP84TL0sXKWTPs
R3R5u/tCjYajC5KQvQd/ji8l888ZTvowxSHOAB9J7/7HqA5LFjkhod7z3Tft6sZbHouZx3AbSNSx
yoa4YvKOPQkALXjXgfAUoiAMeV5FKrO8iAlVFZzPfvrWSu9WuajvBcSQrXl7nTr3mXtreMaDbSKy
ZdyXtSHD+wthiRnJdcMKiPUVTiSG9RJbszMt1zL34g2D1FHieH0fGmJ2W2cHi4Ba0SbELNMMukGG
lfcdgAr9wKa/KNW8+BNIM1NT4f1vNkRLykIO6pK0hcfNURLLVFnzpvxfuJkpPJd22N+pA9TNeQTw
RMQZX2KQ/6FqZjzT+9YP2aYSr6NJ5Lpgy8n9HXPydjlB5H8Sy7xe7pZUWCV2eEfJzVggWOJhpTuy
jjWwpBHhG5/vIzAJ+5E4u4wSqCxEhVaWnvUGfkplFmZo9uL3P/xabY/2m0PJfJNyqXSo5kkWEy5D
LJ1Aq/guWbEeSxmo2luK5v5DsyHyZKO1Nyb5tDFLeV38/bAwdJ6LRjtA3T7qLCF5aRkChyyqYIap
EQt2Gvd6//qpwiLACtkPsZBZTPEhWVq1d6lxFBJ7fCfHuCtMo7ldYLUDLLr/a5XYEpgmLX+NuRA+
XFXxTpgTUlhWYjK983t1RRATFAd5XC5qatJKRAXy14F66m/TUkPA9OAqa9W6TzX2WqSeKC6zqt7m
oZsJsfoDCTuCOKVLyI8Pj8UFNhCak/0bZ+SnPej6USyYqLCB+G9Dc5S3mN0EPPu+G6VmtUtcTmlC
gQSKHZGmC7raXTFPl1dDH5bIJvxwtls2mdXrkoT5yPk444fTVCv+LBXbD3EHlRMoq7XmVqoICkeG
0fy9EUDO3S3XSAAHbsS2FnhEs+UKWHyfDV3+gEsR92kGj9/ZqvJlZinaWhhwjjb31biHKIe6f2z4
1SBx5bZJA9HH3EJXF/J7StCIcStkzw0r37BZ8dYVDuOWJR+3n0tBxVfPT02muvcVOhUv0pJey+Yn
svB8nW/A/MpsEmyw09Myu5+6ZdPBTEtXh9M/hshg1JcuWdenoqfMlltK6KZez8Tdh2dpUyze6UlG
5kxY9VqctVWd7uwGsxVHj3Outz8a/z1eSUsS0OXpwsLx6kICiLLMbz/YlhYliWqfTLNs4crXXEij
ciHLFLeIOzlVPHaMse3OO2haimX2Nuk2b8kYNc/rEyx+xhnk6u94mFxhp3Ky4mpUhTLC+k5k4fbN
z9jV5MVkshDm4MciOeq/UJvq05pZC8tXuvc7YN1dc5CPlWU/yKTfuLvcJ000nAOWUZ3XQYZJg3iz
rhn2R3ZqEgybDSRTpaOGf8ppoX8sJrg0sIBmnIlBDnZsV1WAmMnBnUqXtQ6t71c72wAIndqZDO3U
L06ioSQeOYCfLObFtwz0/UXFmhB3XbHxD3SxfJJruMcSZQbjwEJvDls+gAdvndUBJ25Nm3xzCtr1
ehnQqrIbrCuFlGVY7uN8C+uCJs92iUXaeXY1M9arjEb79pYk2UBgvUSV58+RDWFw+6Bpmb9rbnhM
oiDG4nTXhqT4bpIJk+R1PrW2MII7q5fCjjWj89y8aIV0d82AL+//vzrV9W9wB+6jnBh70DxXh8rK
fmE1P5bE3vOllXsbFTJeWgMcPDDwB/7DrvT78x1X3d/WTTQ5gk3dHHNdfLS37XY3PJe0cdjfiXRL
XeOMGLfbuZG9Lo0pWVioB/cDkUAl6Ium2jlDhXWgo/1hLQVNcuuhWRHwnJf0H0qtreO+Vvrlftm2
uf1bTJmC5FHMl/H2w6STgYLGbRyK4ZHRyIVL+na+/98Ptffpmq3+2M3ty4yWQL3Eb9lO8rubQQrd
f7VZRUPxPk+76UBHsP60Ek+Sth6xI3Q8BGK1rRfWI8Y9mwy/mpEaFzOhdU3bOr/gYeA3FIKGwLRG
3fMxGlgQvGX9KcyzozL/2LhTEm5pXfysJpdRraPRWUjHQJS4rWip1G+VeNZn7vYXpf9c+iT/C9EG
H4eBRP2PGjS0Ap5a8jfVM8IWDgkAttt8aBoMcawon2i8yu1J1fQLS09LXAA2VsM7Q2bEIBAYKOuW
0083vKP5Llbjo6xr6yrzj/tBmyR+BUlt+OnKQg85U/zHpUv4Jpr0CZqieDHBWMylHcO25dKf++aK
qewZJr0W2VbKP+5G79SM5GsmAnIi8ZgcGpB+8R2doNL5abmF3Ipi7Y6r5mbvzeq/rEDYH9beyN+n
3EBlcwuA7rfftG55OMGNPi49pfrGwT0KrTh7uM2v7VJ2aG+k+rcBeLOmwI2yCRVHrcvalLGSy34u
5vJ56DiMBxtFd+WmOxarePnHRitmCABpesOrVHssItC4EySCvFePuSQqrxn4DW57N7ZGP/+78HtP
+TjbGVYR9NNGvpXF0klFG7t/bw55qZammPc6LIFMVI1Lahs05NBM7wWiIy63RTsvGYkVvL/DJbVh
Sebl9X6eaGmzQKNzbRIrIAg1qpCg5oNyuAPat9XfjugUNA4TI0a37PNvcAbPLifWpSc0GOij9I66
XvbxPLvQUYidx2krl2tf/XevcGruNdpXuE/mPLq7sjLK87/7vS3d9an1ug9lCx/9ltMoswkGYvjo
Wc1qvHRs33nwzMJ+KZi9bk7HKhLdXilLUxOxZjo6vmRaM1oJWYbVRXtckyMPJcto/aRiJ26GM9VV
Jx1H1eOYtMzFb8BzZkne879vAVOhht9HdQfLTbsfK+bAm9kOrMvQdSetuO1UweV6cjL7I9GSam/k
zB3xBsDEgyvU4bQ/+IMsDlyxCE/AjHgtb1/EqpUnNsfcliy0z45GEK0uE4wlHP/kiPFSyfq3DY1g
HKb2LZX6FQuggwbk8CsK+JA9v91bM9NbaYVNzK0bLoXT9I+k3ugZ+Dhwlqw/yXjDYbv9m1xSVZPS
aNaIu7NzNzMuXetEs6nLy50bM4nuf5E+/5BkllnogT2ndVjNuJiZ8DO+ET3KXsdqmsz+PTAS4GMV
3yG/JRMha7TsZ5V2YAtqccTm81BUWRfeMTKGKuynVLFLNMHph9f9P4AifDr4ySyyPalpMBVSPN6/
FQORvdsrcmscq4kWZxPBXOQk3GeDvn5OGbPbehgeSeGIV39+h3Sw36oi+5VWrQpL20CfzB1/V+rM
U+DX7O+Y1Enl9W4qrad2Yumee1s7YJCP7AlgA0MtbnH5/21ZiM8oAqAtc3N3cY93gPH91BcZtXKf
ukcDJxJZyhwUTw/zGFwggMeBcvLet3XKNEPMEhjHb50aZqo0Hqq83d8WRxB+yP/TQfq1+P93S01J
i8fPOpBCxtl+A++rZLaPxazIQ7kO9sN+XGLlMIxWd+6AUVTHuYSiiOcsjwfbL+hLKJGdW9YY0gAD
jX75HnRMLU1phixNYhVOk0A5+fdTjWQI+ouMjLYXH5bHUhi/yMUBh4P4UF7G3NVsvprBLS8NCCtO
o6kNpoYtvMYNgSkILJ2TvP+92GSf7rTJVeJj0dcR/m/rua/rMPqRlP+xl5FIqlnxQ2cyJgRRGyI9
zgxxFF5agn47r7aLo5YkbwLi0KPk7Olv22Kwo/JHFbpLO+v+vy1UvD6U6JhBckLrhSvs3UqFiF2L
SmdOcBLdW4LOc/UjK0e0bcRiOi/GS5PYKKll/931q8YYHi6HAKcZSK6c+1l5PzU5PbtmMhkJn8Go
tSGNINvfZihTXotwcP+uKiM7Y+pNo7EDlC1cWEmzZvmwrsyDbqT/KWTjXbXWDFfvm33mC0aU+uBj
59mvvnPJuzF/q8cLFX33c7Rr6h/p5G8AQVjvfPuM2jwAt68cb1GPfEuHndf69v+QdybLcSNZl36V
tloX0gB3OIbFv+iYIxgkgzOpDYyDiHme8fT9gZlZJVGZUlf3otvst0yTiZJIRCAAx/V7z/nOktvW
3lROnR0KLeN2suSNCQ6lbMjFsoPqFVfm0dCZlYcYuS97z3nHdCZoxFnvGaTCU211D1NothsojLQG
PNO7zYn57AJrOyFkWaKMbi/zRtsNYPQAgDMJZXaE0zMJ4V77bMjSwEOq3YKSmwt4rSGO5GNR8XWH
p4VqVty604UvJgaJrGS9zdXdBeM2KymqRgvTswro+GaZte8QyBxNd/jiE3h3ZqvJOWONjCHAMPNK
WGNvCtYzL53621qwSXUS855lK3oLk/bKTFMHbYh/YLI2rgq6+jtSqqsLh8t2EVeMzoa8tVcfT/t5
yE2bbTx+vOaxucmcoTgZVUlv2qAu+Eg5kWQR7KdG3388zNRsn65MnduY1DJBTMucQfLxp2PpP5EW
04F3dHtOiO2sQ7+6zo1e8Ck77kEl/ZWZiF05x1qVhbiqew0TgNUdQoEX3JmOIEvaNerT9Hb0xglQ
BBVUwvZPzXARCEeSyWIHAATi4rUBnfXADYMuamqp0SW5K0rvqqt//0WceGpHohptyTI4eXNLYUy8
d+RiaoPh+pX2qtxUfa4Sck1gUiqcuks7dZwDW8rnDrkNo3HWLk3GRFUVHmq/uaoIMudghWAXesO+
kll0gx+ugTfjO7NZjOWktoJV1sIKoN4faSB31TLTk30w1GTKtYl33rrIi0jbLk6Nz0hW8NBolkNR
yxXuz0e0lSCmsWwvlSzfJwQI+wRtIM8tApKpHlcfcSipqzH9JatqP0VYI3k++ltFPMB5kXWUOUwz
sCRASi+8ALncsNHzYdxpJRFvM6vtMqjSy9+RxMp0N20QE7IGCHbeQMcVrUE4PyiZ5qhVaDvB7FZg
Yw3qiqlKRIZSWd5Z8RjRhKMjohnRgRMDjaLFy/rxR6PX3inoNEuVGuRz2eyQazf8UnbZNkmTh5YR
54VWqy+xRV+wiFj3M+MGbWB/pzoAcXk7E0U/FhJa1hdpQ1dYz5V1G0f6eRjA9W8yBQU87dP9Pylh
Sa0fkGBaxo3jXQcDM6cLS71MDs2aZYzkrsRFthVlxcPnFHsXrnNnaHe2uK/kfW3eolBZVMJa2Djv
TYmomppHSG3FekuKzPKQGTtCgiWIlWbbZDunWbV1iWf9y1hf1e3V3Oj9py6CzKbVpKgszMtc4XLX
koNByAd9Xv9+8BV9j2lVUnEN+BhD0gwQb5fvUIbCKdwjrNnR7P6iu7NgtiIDoB6BbZbOIpC0OXpC
lkpZ35M1yRw0wDyIOP1UN+YNus017iyePJG46Qf3pRDWOsvhCk05SeWxr0510RwFIBF6+LwKM9ol
eEX9nMByAhTSBZPLVxRKd2QT8unOeUhOpvbSjmbQjoleN+6vg7ZZuDqP/MirbthUwj5iaow7unHz
2xrHBTiyGP9IQ9NlXGtYtZE7916Mqz0gpwhSquEw2SwlE6yJXAQzNda+gagd5aYmdVLGHD4+UkR3
WfWLLFXxOZxC6EoausFw1DQsw/gcW5tVZeE2Q1TS1c5XPe2ui3H+JXZOcU25X5pjwfCKX2yj4BfL
/uPLjz/zG5IvdRcZTIUO/pzu7UH6JZADLUtIdJA61iOl5NXvvxRUt3nPtucfcxbqfxQq/neJ4d8G
hv/vJI+fh6+M7fL35uPwr39mmH9EhP/7q7/9V//vAsqf3/DToO1oqvC1IT3oawYcdpwTyud4cZCb
H+f09/jgH1LKF1+zrx3fkf/l9/0RVq5+M0zXMGi02ugt5uuo/1o3JKCbv1FFCi5nQSSQECZ44D+z
yg0CyS1SX/GazL+ZQ4rnpOvgv/5h6r8hh8eSKQAzEuYj1H+SVf45D9rAtEwKq20j5DbxDH1Kw5U0
Xom9stC/1uGDmqCHwhX55oycfg9H+R88dk4EvDT1f/1jjkT5/U/nk0ja+veHUHPAzjfpMoOBSYUR
tGRidlnKx9IMt+aQrTVfbCYEBj8/mPlDfDOHw3UsXGGbnCBbfjpcxiARtw6EPUw9+VIU2zzXvRVs
/FkWgyIxssxtFPa07vuW1TiUi7KublyFAor6rl+WFgWwVjTvtNExkqM3SYKIsVxz6hSJ6Uk2XI4y
e/aSak1KdEHJbx7y1tsEjvEUSiBYpFqUfubvHdv1GRvKdpul+s5VTb4IbYaVqCaqXd6CWTdsTO+W
qbyl5zknuGHAiNAfotvq36TRIMVLsYfGprqyguAx8MprT7cdNHka4LjAPHSFnSwGN3jyxuhg9Ehn
rA5sAKDbdRdgEGm0S4fnsjkzGIDwn7mayYQzOPpl9oZLZ+UUvELioOTS7YbnusGdXmSEF/C+myRk
oW3alWK7FNrZPdxShCJxdMqj6Vj4JsrwhrxLw3tGNH2s827YumDqMGX4KBtMvV8lJBjdS1Hdt1H0
6kkPc1Xxta/65hxc71vX1v4yaIbtOOlXAVaFgGHoYVT63OK0W7C1OlZtTBDEHvmrIAIh2US2w88f
3TWmIjong/QvhQeOJtNodDvlOhdMIWYK5JHogpTGwJicV9kAzsNPilXc1/Z2GKdyoWs2zKuGsV7l
75FVvSJrOU557q9F0L/UQdwshqm54vGSnVWt0FeRMPHyTDwBO6EIzyZ/kUKB1pEt3U1v6REUElQ3
cDwf3RxLMjK5M1KCyScd+5CkX0kXt0/X0SxU821kjGE4PaL0dfHFyLcGbygaHypud+zPW7PvNuno
EEyr0KUbAi0DjCDyVEBeriKUZDXOFW4d54KRKPQjmqo9s+iFYw4M26R81xzOWmhOycGH4kgfFbGT
R+bmbDooUUahHAhHsrRQrr2PpXrqw5rtCLEsm0jpN4yZjmE7xiCVcA4OTrILVI+fsKs7TqFgXIa3
Bj9pehE61rQv0yZdfLgvEeBOmBBJU9XcOx0i9MrTsbf05tHTaYUOh9SgxAY60qPaxTiYTUZH2coN
hjy3XIK8xD4oqI1dzyeLw88OgJeehyLemDEPRu61aJlO1kuqoBlqk442Ct0C+ABeDXP+41TH7wZL
2IImOxHFnX9BIg4uQd59hf4ZJ3a9rXAbrscOoU5fjekpCOU7eevtZdb1Yp3Oj+0B1wBKy3LJ/YdT
LHPJqgG0YQXICHOBTso3hq/a6B28qliH7RzJokljV5s1rH3buE38DAfhaNPtYdu2ynQ6wsYwIn7U
2JUoMW6Tsfcu0dQVi3ay/I2b1+4BQKsE+mDi9LOxvjqZDxakFgkdFVxWzeTfIZdkXOUMzpJBxohY
s5y2NbOLUFWkEjFdWPQ9fDWVtq9tKfD4pcaTqZVHJ9fR/Okk/hiad+fn2bYFxEXU9HlsZI+Opt+3
6Fgsz0fPOVZnCJX2qJ0gs0u/XRrJ8MXRajoytQ5Q0u2enBBPf5/br/CDr6XW7Fp/RGeO0orLCmM0
YwLMdqStqBpaAc7AOxv1OIvj1MM8CF7ovPRLQy/Yz9aIz3PnClrR14BCaym05ikZHHq0bjqL4zCI
g5A60vXsVpEjCL6sFe2M8m7SuKn0pmbU1OKG8fsbm1kcsKZbJ0+YxPqFe0wdF9NWmywsu+HZ1j5O
Y7nTjGLnWmOyNEznmovuTncnbPpgvFY1SUBdoi0q0gu6yt/CB6Bp5/rpykwFo0U339lyui+lMwL9
bU6FOUcgONMX9q1X09QeSVystl1R7/Ccbkz0B3hYMHOjFko2Q4ufvQlQFMoPj63I2X3JZSDKfjEJ
fFSoh4H4IJr2DqoJXnM361nySOTLM4ww0IKLdeogEMrVu2Vxi44otqpMX5e6OiWTc8m5Pg7AN2jm
yy3RINdCshOLNQZRhglC0z90A3I1p9sKORy8EUlCOqgbL5qfjNLbCRPvqGkxWOYHMLXqyqPq4vNg
JIAI+124r5vaXNURjTsnS1M4htBe8Z3S6K5JFCi7lo/aH7hzkdcpcd4zfcrN6ajAE7VGQS1usmPs
Bmtl04H/VQTkXxQYyjKlkEpaynLkXON8W2BESZrNO1QwGeYG/bZ2TGzcpyKD791gwEgS5yIhO86q
8n05tpeWYbULWk5npZe/61W+bsqBBS4fqsUg9OCQpFIsyyh5qnIQC7SQkNJlD11fvMfSZ2UNooty
sh6rROi/Vy//UUF+m6f8/9Mq+u9q9v9Pi2hdtykr2Zj8TRF9/Pr6+vVTAf379/xRQDu/KaHL2f0D
TcCyTFIr/6ig7d8ooIFJW7prGa4x/82fFbT+mzLIuGQjLIiadEyuij8qaOn+hiGef2+aUFypmIz/
pIL+YR84ZyYqV5qWYIJqQtP//vIz2i7LPdJIFvUh2OsXCJOW9oLl+Ize9sY6GCttgafe22QP2l3/
SjzCPvoa/SIpUfxwD7BNEIj1FPW282Mdb7ZF0UaW4S2CvdjScoAauuxecJKzDz+SVLEuX7GFhAvE
k9uo2CbrYlvly2T5BoRaLm7aX9yTxg/7ivn1uHwq8ymZX9j3J4V+85AkqMgXBAM/xme+vvOO6f7E
8AaR1WI2ZTwmV99cNH+xz/hIS/luo/H9MdWndSCS+ZhnEcfM1+U9vYTuob0HqObj5FpD/4Dn/qul
54cgU46oMOkqx3HZj+mf4lQz12kNK+SI43N1wukNKf6LPSxmSXj1q40NJ+zzm1Ncxy7bQS4y+/Oh
7DoeJ8mhKnVvivdyuv7F2Zt/wA8HQFzO3WTQn/n8idmidoPOhEwRy+Qoe8SAzFmaNqXPXx4GUR7j
Tn9VdIXI9N2GXXL38+P/1QVjsV1zBNvFeaP8/QVT8bio4oLDOy31Sjl8MU3n/ueHYM/86R2ymxfs
R12ls3tw2Ox/+5ywmzaGC8IhquTOiNCF0lOTXydEm3173lOx/fxwn6NC6TxxOGXpvB9wC+Z8y37z
WCKba0IQweFmIDU+c1EW1M63Pz/Ij6ft+4N82r/nDUhn35o/NSgtAh9j6q/+D47ARSFtgzBpaX16
GxMzbehm89uQA33qWSE+/OLa/vE2ogkhIFXS96WjYX/67ENl9VXnDZjrXxnsQAPvgLMebX9vPnRP
P383P+ZF86kQ/63rHJGBtPvphNlZlgnZgYDA1rrR76tbdyHO26VY5gd//m9t7vPb/HZagwBAf77/
+eH/6prg/ppXaBp+Qn56p1SwKvOGjCQe3cTR8pyBRE3Gw88P8hcLIZccynPLdnXDoBfy/ZU3db0x
uPNRHAQ8d81lfFXtghf3XNtSzt14658f7i/eE4sg67ygiUSn6tNS76NzqvFk8fwL0D/FkykXop00
VGe/it+dX/f3SxTHoSdHZLRwDcv6dANHqDW0XLpciufVG4BFfeHdgFg6H/Vf3Lp/dQa/O9Knz0nP
xlAfE85gvq4BH2gOlqGFdg8/aEflG/F03/38JBo/Lr88SAxWJmFyk7nWp7NouloP+5jBpHPeHNNd
eTfskjP7vVkWd8H5/+WxPt3SbjCy2U45FrBl7VKdZe1JXeTH+qifAT0M7n5+uL+4PlyDh5Z0DK55
Lvrvr8YIPpj0VO4CC782GTBqzqMJr/YXBxF/sRK6QhoGC7ukRvy8TnkjRrMpZ52CM7xGWvmlyocz
2wvu8OESIWWcKgvSnUtXLbTh/zixPJhTvOkhY6xaZIxI4LxdV5Cv6THMQl2uTpUyb/2RKl8N47js
KuksOnZXqzZJ7IVjWWyl9U3tQ59yAexlPbyQyopg3Ll3SNbEJotr0kjjcFySyEhZYhb7yMxBibPE
ZZK/L0bjVsQVKRlQtiUhxUMa7fIP5YHHKWqJBd7rdoRCLt71vkfrp0IO31UaFDFM+iKEYJuDllY5
sIjJ1tcuhoaq8vCcAvpTJePZsTszGcJkhAuuKh8mpVG224joDr+gZ9D47IY1I7mB6Xov3OFsYroK
COoq1c0FSAjIbNoGkPILwcgHy88uQ8I1lQmVwxD3XEaUlAkZXGaByZG08KXW4yK2EdCsNHzjtFE6
5vf0PIPmqx3ilosCmGM08eKS2Hd1UJbPdErR9Cg2U0AMh8y4u9JkCybBWOhAE1I4WAuhyEwY212l
ZysyAtZKDlelohFqmW++CSUQ1WkxkYCGQ6oEZuf4FHw6ojkNKQwo5Yz+rfF1yhnkgZ8RDlbAOD8r
hLaq/YzrZTygx1q77M8rhTrXDKa1ZfR4++BO1Na0nersAQs35s8H5IhniZIbBOpnnencBbp5kdUj
eoZQnfcuELaBgAuDO0r6xouNIo2Q8OY6VEglHPFGB/Ne2vprkZNvMD+1HVywhcTVFlrNEpnbI/wC
Jntus67abl000ckjsw9e8aVs/L0lGWhOzTquQfo5Mib8QFu5PZ02m45ZTpNB6aDc2aDr2smNtBeE
A4jq7W3ZtkufaVo+AyrwPoc+1rV45pwT4OnWTEFlNy5qbPIWM2yp3oJovCIvfslM/UYz+gC3iO6s
VThs4CiOZ2NgXFZTr90kinQce0KP1NAnwlSKP05Y1TmBBsdKNQc/EuPSl0O6yV3SflHsn2INwbaH
IxCyXmEiheFlBI37FBXpczcwxcYU35w7BZvwYFbbY+TpgWrhwBOaXq6IEulXptHLBQHP1TIJ7Hoj
DLTvk0NKBm47eHxhdzeWrnNRMApYunl3mWH3C0DfLGTYCzJ6dXgl5OE1ClVfxwNlFOD9RpQq+NDG
pWPK69q39lNVrdKRVi6hr0v4FxhHbdDLKOIwEtj1jnycLVgRWoulhdt9LG5ATe6GzNn3fQ7bxY84
AUOdwGMHghGGB9KlX2A/nKMlWybdVG1h+sIOB2DamYg/pwrKdWa8WgysbJjPl6XXEpI8MJCnuf+c
Z4PaOFFrohoP3l2Yh8xYAUNAl3tClAMkrdf2nYnqrZuOTh1C+hA1WLkJg39sf4G0PKwUAORbqwrO
+mJ4MHpaj8XIEANgxYsyc2tZl/Z0FlScJJFrT7xTbVvH+mYqBbQCJ0Ed1kbTNp7dcOBfzvMkOND9
u811C9Yx88+FRUrEAreTs8OkfxqUf5Y5GZhVjKLaAP+lPMVd/Ja6vEpPQjlKCQ/DYKocqEvjVvnZ
hSgch2VFww/VoUwOlHmVTMhL9I4ue72HlE2qLxFhdXs2ElqQIKQmF+wgJjtbQqO5bUW9VROU2qjf
uYZ/3itiuIcIOUxpFHjgx2ptt9Nd0+Y2QJlk1eYAfZSvIFl26zYQJ68pHgw//kp46E5xA4kO4ImV
P0xYJpdGYZ4Mbdg0MkbEbb9FRJoFDMKROy47ZiuuUW3GwdwLGrpD4t9iAcWBos/TGPruAW8Sc1J8
3WkNe+HnMGhPrJYxSrMBEh0xQK2LV5/+++wd28fTuClB5qyJQHzXCoIGE4eUZp34YigIUl4zfzig
CThzrerBLrFH5hlQyHIlq/wEIPRmIoG+hygSwuZnPZdP5oAvtk6gxuAtSZP4chjmiKdevtg2UyLX
0/kK1J4bBday9Us+9bK6T/GysFSCCrNSOAPOMUYn2eC4pYG4Hs2RJT+/y+N0HYoQsDLWGmQrchH0
PQ5da9M05c6bzD3+n4coAExGhKEzAAzjATMiWHM9Enk85jpYgsylqfvWGcSsBByPTiaX4c4MPGQG
EFNo0geo2XAqEsO+8Cqt39WIMw+5OxYbA1n5yuLtL3xX7ioXyEvR1VBrgubcFX2wbGvnljZTg2Nt
6FZKxecoAzPglmBypox/PgSsoXkpkUFjSEHh+lVB47PS6rY0EGPEbXjE5XtOnscGXtsKmgZGGWkn
d0Ql1zi/EYSLlmf+TCM3jErgKma0MxJbfl4R2wKG2Ylv81hZ5+YY4Zhusketd3cNdt1FaQfyOe0b
BCbqQpNcHhj+LpOa9ayQ2sYt8zvl9XfeNKaLxA3uIB7KXxRRP5ZQlqRsEdJUpjAd91NdSJezFMBI
XCjDd4Z1NUTRr+rquRf2fQVPO87CwGDw6mwhPlXwBqDXaSLDa+Fl3bjEGgpgsSuYkNQWMn8bI1HP
x9cF4ZPvovrq9M1HmfjfvMFKn40T+fcN1v/ZfaUZn30WKfz+bf8SKShb2qwdyiVSwVRU6f9SKSjc
YI4Lm8v9Q4rwZ4/V+E2wFUPEQFuWZuvcef+3SsFGNmDMO1DEMbOA4c/+7+n3C6L+9PW3EgLaAZ8v
HIs2LTIwnR/Hq/usU5iaKSIaRZlY+ToHnli9R9GM7IpUp8WcjL0aZbwO5CwCJI2wMTKWEB/2Qhpa
764O09ziYm5cqK5lXWxgm5yDbDkxyzj/yIb3kozAV9g7a1SdaPXsgTI+qq5S6RHa1yaEBA9oYDWC
h+UgjWVVenJX+85B4v5Z5CxUZ0CIsi01kFywGHmnwU/8jRYVNzidH+wunhOOeUQMptWuSpRcmDTo
C8sWDYJm3BsdfJ+qmvaJVp2sDoaeqMEDol/d2FP/NDmeQ5QEcRhhNaK9Tva8cX4gtCmSKky/Zugf
l2cu2ONlQaxyDPhl0YwV+gWZ2IDwi1PiipAF3VoblbcUuvlhIXkIDIfxGPDQApMe+0Dmm27EkwuM
/32fTCyx/kitM7QM3NKqvQYb35MJ0O31Ln9La++VmU5FpHQst60AmJNRRq41EwhgU2TYc+riHkX0
k6LqWiR+hU5ghFzvhncx3j5AtW0Of6/fMBkmRyWOvpi4ZKn3S5PVgOc+BG68fW1y73rNhdYU7KFs
HCx+TahgX7N052FnbQcJqEvWTNuHmViWjM+Fbe8puQlvLIb3rJNPUVs8BwZskMHJCCFrvUfDR8ZN
3UYdbSYwTCc0BHYHjLNtOnpQ48BGQcwoILjt2H8HmMDoLNduZRH5Ju5JwvYWyKhv0hpISVaBITRH
qMKtuxZ6unHCBE7LBBdMy8lVirQcdkbSrzFcXDRx/9w55rOVdQb4Y3BIHSi9TT/2/pKx/H3s+quw
jxJoKZIfHQEn6or+jlrNWhoWFYxqq7c8Sm41X4N9BWAdA5i3TGQ/USwQG6J1FqhBHBaL2CTLesIy
vMyL7BIm+Z4gFXQsEZAVk8Ic9YvEcjrZh3JA+G7JjhYfFd4yLVDi4pAmSVBBMeCmW6AXxXwHRB4x
5fVkFOdScwxI2FBmbK/LNl4xYPFNIvsCIE56II7KPhazIEPCOyUUd07StXeFV/uX1SzfKGYhR1EI
h6A6xB0hKo+w5vPLWaIWEH9aqGTduPJnWUhjYtdEJ5LEPXtuhCPNrCCZpSROln1lgnngo3o1GpyB
IGceLPLrmNNzMTuzJAWrKM4fVCp66DwnqBeWbqG2GTqWOEpO8SxsCVC4GI2z61C8YBdQnENEMCoH
bDY6uG7bZwvTyzJL2aOTnbHSiuxNS7SruOqu5SyvsdHZNJ172aK7sdvkQvOLrxQzYiMo+0ckOgQQ
J5Qj4gAfLj2kZLNu4cFdh4b3oAt5hShIrQGsB/wkuMUW+GCrMaIdwRmn0NVJ3aopnHDs48IF+r6z
iP+DUo2mKLLGnd/07Tb2eZpWs/KIOTdRVmTEIEnKM3fD5OoQNQgOoNyt2ZQ/p+wn+1nN1MfVKUbe
1Fr60ioREhE6WfXlezWLoJpZDuXMwigrK27AxEOybCo0DUl7GaKiakcYKc4srKq0CHULBpnlEEBH
rGuktr5i9z5B47AYAsPwOM6WxGAyzwdIX+08LTbk2GKdmI7pPEmGZMHdNk+Xm485M4L4FQTXYB/O
U2iLcXQ1j6UHtC0kWVBaVUxaHIbXHt3cVWRr16M2VYu0mOjrtNuegbeVaZwLc9sQn7Jgkbis+uJa
MCI3APkuGobmZI6zJ6yMnT2P1G1m60Ur3hNm7UMYFmskl+02yUGL2wMrkOHEHrEyvr0mVgfQfxS+
ZaF6Q7FzINdu2YkYMnV+CtMOIECIdaMJiQpptGINLOncDOWXNCq1Jz8vtlLnk+vE2WAaT/BeL3II
1GDJ8PLCsGM7mHf+1kpAcubT/Dwb61MUpataeidKKOCFnfFaEwCP//5SxM1hYsFYTXGLsShZBMJ+
Mjz0KkLz1oFZP4JSOtfmXlSZZ4hiXHzqJYU2/ZUXDFkXwTRy3U7tWeeL+06VHZG5w2VOmtbahBi2
hhew11oaFX3HnHxO1cEMXi1Mw71I4uzNqoSL0av3t7UtIE9qROEqMzOWqqmPdRFclpgTsnQCIz3Z
wdLA/hSFA+0HCaKpzgUOlyJ+KX2DqF4oEUeeBWymVXxmIu9NcUUvw157LXSEdDlaeYQP8U7X5By6
0HOxjEmMBk4CQBI8zHN3JXpjH+jZgxNjbovr4SE1aAIYxGboFXIpGwq3Ntz3Q75tYuuKzFZ9mQzF
YxbrJ/wCSLI8Sv2I7LlF04Amb2znqxDdgTD2p0h2YGhwwoZ+cyVzbXqEPGKRKdzuRU5ZYINL1io+
WuCh9IvRJSxzE1tQ19nPYjKrVdCkA4oLhVSkQUXl51+sHF9cxFbEhSp3Bh3nqJDXEABgvAcFEcEz
UBA8mSLwzhL7DtaNm3vymLQE39axdyTxgluXJ0VEgSBeUJvikO+se+ZZa8ytwEJJM138c/iXSKKe
ZQsV+gV8excxZdWCZhBGdCN6yzKP+SLCBwyggvxDQqyqUa+w4PO5EyqGmzJ/N8iEV7OCAsn4pUJS
ESOtiJFYhAQgLPO8J54J+QUEXO3YlfK/ZQH/rdgBtRr7rL8v3pfPafGchc8/fs+/Knck6GyCzblC
dtEE/6tyl78hTDAsZl2o1F0o4P9WRxi/KV3B7JISaYS0Kbf/LY5wESs7fI/rzlqC/0he/KG9+W7D
Z0l2BjYTXd1lx/e5Kz/qlNO1TfXHI//FHeC/EEDBam7hO0yPeuPcdhoLXNFp6PY1zPAdYZVV9N7F
mMhiw7t1muKRJ/MtSWSHROu2saEoPutoUQnzCisp7Qe+yBJzm9kV/AR/E5EQwprLt3MvkOt2mZXp
iyid28BU+95PXr75NP7Yq3y7N7F/GCvzFgVrpcnMTYoftibsNwjIzNAtxmNwq2JYenbZPOa+OyyY
9WSLNu3XsVI06+aXnaAHY6swB3K9Uwfxbi3y7kKPmJdIXnVl8N7kzj4t+O7YSM6nItz3JEZNE6+/
AMDlAr2JsvqRDvkxjbwv8XnNiRgqGiHWMZPG1QgHaaEDHq5b99YZtnOnmjy1YpmQ6ZKnKO+ACDkr
zaoega6nU/hiupjxU16bTyA1seJLEmBewAYv63bYsnfYNgUEeteiUHXAD3Zgh1wvPRoxX9ie2mTt
eC/rIAfrQCu3rtzbvk/WUQ6TvYrA1EHmwSlLHzB4C8HyLXVAsWCqUnJciC0doyuv8kkFRQeamVc/
/3Csv9g3mkIyvFYGOiGpfxqFtnlhOpPqKCC8gkb1fDENatc3z/PWQ2QHHySNtEsIi0wwxmpHovaZ
4Vqbjig+1XsHVF9rj3/d/X6xOj3PBgEgpE6MKwvgDKsp6F91Zc1hZhPYcihzLYI3Egqu9Jz8kik7
siFg4EBzjB6pYxyzYdwU/LxcF/hZzB3wONCmlBxKjy6jMjuS38vUR159/IXfmpfusrOzG9zPrXOt
aUTp5GoHhOQq4rsLJbcMJHa+bm6DXjtgrj5in6cGW1ltCH9cW//8lBo/9HDm8bkw8AywsycD4VMP
ZyIZTvpgWheBq73miA41Etu81Nq7eGGwOmCsNdFQZpe5Nxx/cWymyj80AhjgkzLCeJaERKk+9ah0
kKtlUthykZrpsYFPGtA9n49e1unRizyilfk43BGwXQnznJRtHO6JjgOtfWvt+D3yuYnySl1Nlbdt
cW45mnVBtkGbyadSM68a2JnM+9TWJ/GZUIVxVbbVykLhupZWtYtU+tJwhX/cy21zPZEViv9LLnoj
Rh6Y3zkuCdglZr0om8dM720KIimPaIuyEK5sHcUhI27EweBMDfHgajrpOlZTr8CWvZj5hYr1a6aU
9aotYX75YfFY5PVVyftgeMJKaU1ttwwBbud+wu5TygeSG28r09q4orxvcYMuO8N6JHIQnGPQbvQG
hxXiYQho07Mn6UG3UVkCg2aXX3UhAVWhGyJ1N78GoLZtFff7kVeIBjTquJLLIw3HbM0mbxD3EgPQ
IsSru0TDQGRmphG/nWd7OcHrJJV+kdP9qERfMLmk0mu4XF01fkl0+zLW4qu+H9HUVozdErT3mYnw
JolEx++qr4D0bnMjBu6ZOSc2+df0EOjV+NgBfLwb8H/j12qkleEk2crK+3DFgsMS70G4HkfnMhbZ
q4vR42C4qxgcwgIINFeo3gNUj5o1mWevVk/n1zbIH1dT5ywpgwAv+gm1C8AUvfSDXR3mG8Yuq1zP
T62VH2ADQsspSNTTRAK6rb21yvSR+B/KJUnZCQmVrZpzrkHtXkKTOTphrq3ieLirff3ddcmhIlxj
YaX5dEoHBNCquyhFe15mOe2ryVpwQV7DVJrWmfRqmBwRHGZM0wvykvpdL6zrsSwwyqUGiWq2APGi
nQ/ByqVF0qUShFx2Hw50383cAAJWDyzx6XtfzYwM4o1WYSwuYdmgaiUzKM/tI2uG2OWOeRYGXCY+
Y162z69sM75YEdeR5OPR68FbFZ753iifjxN5SpsdLSfdpXpUL2JXHZ15IXU8/yAG4K3upe16D+zE
0fiGPqHcjb72awzRtZG/pm1059bBg4Z/fKxncDMLfjrmwO6dEfiW6z/zGIRp0Te3vKldgYhglZKX
I4fuoW70G13XBkTej6RGOVgK/BVObFwhZcKcDI7YHLZyI3rrS6HZXxj55ITrzjNeLr/pchRRuPEJ
RtGjVG3IfIo3fmdu6nnc34Nf0RmXOMHBr2j5hya7ArqOLOt6u9WyVarxs8nrC1vyEW2sm02ekVB9
qQ35JY0aeILWg6Nnb73PhqGagWUFpI6020oXWw1RekssQE+jTWJ5X6KrkA/zJauArlW+RkJd6Z57
fXefTuxYTbBC2BGso2YT/Em68wNtkC9s0PC4E0UK19MoV/rUPJt2cWvFBy5Sr4Vy0NfDsAykif2i
1jYjvaKkMerzitV4cAHVpn70ZrYjMz1ZuIga1BerxnuR6wPsWzKQ04RhZNPBNXLNl9rjuQWrewty
q96Qt3uoZPo0giXqvWGp+wzaehNeok8+Va5zBcB631eT46+yIHnEYNux3Nrvxf+i7syWI0fOpPtE
kGFfLif3nVuSTPIGRnYVsS8BBBAAnv4/qJZ+Vde0WiabuZkLtcmquwhmJjIQ4Z/7caozjNIx6BYU
bzZrcAvrKAV9EQhM9bWFvpO5xFIzn1inP0dbbKBsoevxwukL3kReyLnE9S9uob4GE3yvTpklzeAd
Ocnyu1b12bFG9ar70HjsJOTZjEbhMngaM2s/ds1+cmIFJABxBHMAlGeVf5CLSS/sAa9d1YldEobH
JJUCeNjwXMKJWeaTydecFrGl7TUHnBT83YoztplzpiomGgkC/1tSVccoAgwcBCLdkqrdkiMgTKa6
34zJ3eolWFM2Rf19xtYnyhFyyZzKQh4Di4jrMEYzOUa7MfuQR6eYoEMGZHEN756x26HoxJmyyo1l
DCeKQNOlH0fvUlK9Kztml5TEIuzQRqFocEETsV5Km9mP4KC6wpue0XMwtOFG5NggjIZQv6XfmzEu
TT5Q8mzT2h/oN7QlbpFI4fjPp+YlfpM4deiqmVXh3KWjN2CyaPHt0o2qW1KE92hRl2D44V2VS+vY
xjRclgEiNUnptRhHHCVYJzKicn7hrKp5395Ne3pqeHJMH83I8mGHFYJ1MQRLJVS5zkZE94LlqoBW
nJX2Y+unEtpK/qZozHYFFGugjW0ZbiklBP3dbGwFkxHfRyHYXJpTc3atDHi7HmWbya3uvShSR9ND
EQVD1s9rns0wN/le4ggw/PTmJhC+82YT0cO+BOLxKOATLuwAJLbroSAlXYkNxoTSENogLRgT8NtK
D4Q2677+NjWki9TYLhOz/awqHm9CoBvUw2MbO4+jFWXrgMbWmelDQOZE/x9LWtcDfRkpUNA5+uIN
/SwCBgv2LqJaYelTcEwQj2ZM4X4fM+8i3Og9G8vdCB9pq5toeDWxFZ/T0DyRvyu7OOaBSDt9K6tH
WvCWrQtst1CIy0Aj4rUHcE8S8Y8b+x3KDvmt8kjKfhMJ2aHPNPWlNZDZtWbFnteI7iDHbmuBli01
rDJTUO0dBpe0oMz41g4id95ka4I532mrNSkK0J91p6BrxklqynVIZXksXmDu4mPdbtjBx0vHgVdp
QntZdso7ZlQeL4ErYK+aJUdDP3HvPLsMYnaOow4iGY8NMmhXtAhzQfxe8p9nJdplAHhyYX3VLs+G
oKdlStPqU8UMUo/SVauoVuMepgbBbXFmOdOXbodvk23AhWsdWLjc7KvQ5YGvYYNpCO2ECk3Q7ooX
lTrQwqbyvjbYc/TihQkFCK4IUX/YoZYz/o/sZEeLxpW2yE8vCRAGWy+fezVYWPxt5XPxuRlkY5rZ
e5Kzx23036ZRfxV5wzemVRstlAqqNAEZvTAv6eDeSlA8F9Lzy9Zxk71WmkSEhvdWY8DZubSJqHeR
MpzCOrbyXX4Py/6sRu/iJeluyrTfimF+B9US9D7s7jg7kZeF2mJN91XfgaTs+h+fJow9Yy0cHvS5
427yFKuCMylgTSeTwgp06pJJluRn6rB5mBzx/gDkArQ0BPf04ZWHVl2jZDqpVJf3fsFDK3bafFU7
5yhirQhdl6CipAugrOmnBqC0KmD5dxX9zIWjH7AZCPTjNUdVOhpldFCWf65cNzk64GthbMzrRTyP
ytgddr0Pl2QfA1k3lPEhpsR7zkp5VVP80tTj3qbysDbnbzdFzIpmKKnS71FFpr83yVFM40uVCLDa
Rfma1faa3vaDxyzLBP1sR9/gPuJka/HzYOrxpuFa8taia83FefquoGLkaMXEd+DLLIb83qvHx6l1
02U6JqeprqJlEhprjFbAFwILH9y0ka71Yk3aY8YYDvmRY3pmDusBu0PQkH2dgm3qQLGRLVGqVogn
t1xGvL+iSFf4DSX1NxSte9MVuBZfNrwKfkipctQIG1g6uwL08/fEgDgOWJ6q4Hd3BF3uVkwSIFQY
25SGtJg4Z9354VKDD7fK/CxYJQ7FtoIiUjB/6xmkQOrjE6wqc77Qrt/7r75kLghnO9l3bKWqmDbi
PL26AwY+3Xm0kTD1zuZ5WlJVm651GJZLwltPWA5WXWjYnNf3fTDcEQOAhdpcmGro22YKV6gvr0FX
Hc0O+4o/NzxChNLCqN150vlgX7G32nHgAYrtKfdp4NBC76kValol8QX4ChXGUhc4FoMnVvYD6cWd
VRbvNW6vGsHEl5ZC6ewfmVKeIfY9B01Ge3jjXIPgyWieamUwk2od5Bw6X6xouDiS5DJXZ6NCrhFk
dBOcu2m6a3V/V7o8vYuErjvwcptOJdTlBMnB8eKnbmw+aRLhwZdgyfINHhuq5oFfePSaMOb5TpUg
0Vd6ovXFmBZvfunvfB7wi0wvt6K1jkJTH+1AT11ZnTB10nT6YVTpm/BdhH4myhzNITPJPoepi1RS
QXiLYfvw9RmomOJclXCwWYwDhzhApFAYmzM66lPt2dpajR1DN2v8CN4il21xnNbtCtYZAxw8m6ot
7o0upYaCF7OMGB0jMI/feHPnSQKNxzCO62WD006Xzfy1YOIWx/69CrhWUQMtSiMysx7XGEMoKC0F
P1X13HA6Qe3gzABYDG+Rk61Y3+mna9AXzG5FS/GmBjnZdewFIfLqq8xGr5iEtZ25Yq29Q0D3Vz+E
HYMKdIrPk2VF354ajQ3BZg7B2iw+ZT8KkfvHIQ12ngNsFIlro7o50jy8ycTotnTenlyd6CpkT/vi
BwI6tLQJ1Nvi0FeGP79w8tCdF6y9hqe6qcxd34aLtFZyjVpxHQgAW3VzK1kVEoKljaBgCZmpqPRb
p6VbzWZOYUfHWdehg+wFjs3FNNR5Gg4FfzyO2odHkwO0aaa+8anup5fKBrs5xDuv5ytqWVu6oJ5i
Mz85RvkeG/KS0nKUvGd0rSeKNQLZIPS0g2tyau/5iSX00ik/DdBVcUUad0RGLSqRSWyGqf3ZQeFe
Cj1/z63XIKYRGnP7dnSZhbRXRdjZtNzNrE7QHnqLkyP/Zm1IvJN6rh2atr517cXuvZMeGg+dKNa2
Rzs9DMDI4vAsz7iHNnFXLmH0LHLrh2ZEbNbWggOZlOs45CdbQ0IsHaSj7Guk727p/KaXHLHxkJUk
UQlTnea3L4nq+6Z0LgNTx6x6K5Pka6jrJxOEOhSDVaxAc1XxvGPLmStFmyaf/8+il9ZBozV41AK2
FMEGLt8xaKJvzQDON/YuHQ/Z2t3VRKlFPb1kWUsama96jvAFz4i59kaU3sUZXPbF1P2lGpi0YE82
HIOFOrfC38BIB3yTvVfSu0CyoY/V3iYtr4CXbdfOg22s497a/VCJ4/p+EBx6DW/Pe7qrYnZEPILz
iddv2VvN9Db66GLn9PYC9jkccWPQ1n2Yr105vYShfJgqStdg/oXDN0nCfGEk8prr7G41anL4qu26
2gQTCB+WIyfh/MhqF+M8vbPa6qPuOV6IrT5QdAKR8TNKkcKT3n8OlFqHHSjdgrIpQ6HdtrbtsL1j
vAg9bf78cdlQRdQ8ajhajRj1RVbBtRgJanOvhIKoceUeZBUHfM4VZnBhPHJgnjb+3IgyivXYZPvW
ZIQDNgG3WzjtyLFjlHDNh2LSr+Hskc+TgzH6r5jU6iUcUTBcyqVGZPZWAm2gR5xjdX1jqYL1KNDW
rdK/yoj70kBrdBunWZhsfxtuF8DgnH5zrtTK8abzAFEBII5ERaxOlAC1ZvClm7zOKWbkOdbxZ+Z/
1q2PkbM8WUxhLZ4WHTMpEPio2bO6HymHwilfPnIMDHXzIQv46fO1cvx+/LyFNmER1o1ng4bQKvhM
ZHZUMQOEeSPF+7kTdn9T2LkXcediCjYemtS9pvNPIanzWLdnR8kbmwlkvInbZ2YQNs5vFSRl2dxA
CF7rUVv/kPzi3L2MkjegnW2pLj/BC8yHKMb7Ms8w6ja9FJSdKUOsh5JKug6LvBUlv0v9PW3tSygx
7UKnI55B8irpeY7FMfkSQ4XQFtqUAE0HOzhPPzNMhUytO5aH+CktwVOPXvRFfxYzyaHdBZm8WVxv
UXb8Fr9rki7VaJoH091+SER7M0b+NXuVyzxs0IVBdVOcr2zzGsK0GJ1Zhffth/kWi0uX2OIDAui9
EftIpxBClS5ujuA9KRo7w/HA7Duk+0EX3v6HhOnVEtSiix19/vGiSnkOFe9tiZcDzxLX5VhY0Xs/
xvhDG2dLvD5ZCk47MefWfAz9RYveOl/dYT5UZ2RS4/Q+UuEmyJ3tMI8xBtPb51XyBeM74OEDgcGr
z26oXbPIfBji8dB35zSkeF7zhFoAHHEvdqm/6rPNQQTGo0kWySJZg+yHaAqj5FLSxFV6q2y091MF
YbEz2nFlRRCLq+Qt1hkwAc+aNvnQXwqODpuY3oQtMLhi74zbliM3T1g7elX2KNfRVLlYPVuNEIah
P0d5c+0a48mdcGfGuveqgUyUQAoDOZk7qr71ZeR7YluyG6SwINhWbrobKr1ZN0AglxAcVV1vCr/y
lyWeWTdcuWVDDwgHoOTZyDzSIX32VcjqJnEZcE8vy9E/VBMCVCup3Eo/ogGHj5dffB/V37W5q2ST
30fs+RdeSiMf1ux+yed0skyXmy2QkOPTFb14/bLPWT48HydUpcx3P5JHYgoAtUrvygDxPLIR/yFi
d4EBms690JKuLbKkXHc+K9wgVbD8MfFKtPQ0+MBgSfy/aByRe9Kkeq2flZ5FbNvZIJjdDF5M8eqH
7a0LxA2kaoHavopDs10o3AYLCxQ39T7BOnLrTdxTm5zrz77wXsyMD9KQLtJDarCw+PQrQO7AIsY3
NbgmTE+mue4t7bDiWpQe0bHQwpXG8wca098A/ohc57fI8SceZg4zFwTwjP0JXgMaU8BlA3Ovhu5F
EYdd/hhqOUP6FRrtbTaFyMzZKPiyQ2Y/sOP0sZNxYza0cE2D88WNLtc89x8rf7rqCSPzXKBySQkz
rYlWUQ+S2c6YDRCEvNND9c2vGHSa6qn8NIPoUx+th6xEwK3XTsxiEA/lcuAxPT8wRd/cfrxArBzg
UMKHaJo4O/UrreApI3N/YMnI2Nn50SZxPUwaCACZazzM27d5KeBcOzuXwvX80+bnpE7dzfy0hvZz
ndeL0WRBV39f0+anIDYT/jD7HOt1ZjC+mF9zMFiX+UFt1tHXj8nO/7Yx91/yw/6AK/u/xEcwdAaT
fkAc8F9bADDEtfLjj/7df/69320Awd8MBDs9YGBv8/2G//0PG4APZQwzN8FxIrZ0DOgMsP9h4NX/
Zpsull9MvIEOXoFf458+AJf/mlmfi4fAC9zgPzHw/jq1AwTArNtyTH5tVK9fc6980xW1CjSf1aBG
beZykoann96SP5nDu78MBrkE2XXbdQ2XCKjvzb/CT3HrwnF0enASqDHZpTEOlfY90Q5hUPyb8eef
vJI/XGYeOP90mT4MotYXXKZoXnTvucwuf/0yfh1Yzy/DIwSKG5t3i0TjH39+KTsm2RQ5Lep2n3b3
qbGP3H+TD/7xM342ZczX8Bnh4qSEW8H//niNKvG60lO8hiMw8k1z4liy8xZAcLb2MlgWt+bYrog6
rjkhL5plvU0P+vE/fpX8Aj6fEnkD14fA8Yd30ZMmvfdm2dA4NQOSJ46yiNh/X1R+x4j8yS3x63vJ
C9SZEEOccQPPAB7yx6toseYQiFGCvfURiPLCjj7aMVz8Zy/lx0WINPi+i8fFc395KXVf1xpuRrGo
IGxG+Vs1XTrt9tfX+PXe/nENH/M7hBFubr6Lf3i77LC0AjOmPo9u7HsRfgUcFj2TYszq4X90oV9Z
JlMG/KxOZ6K1dmrMe0MApIz3Mn7568v897Tz/Mn88wV5v7xpDq+nTi2iHjSSYQUW0VlrGK5wrswX
WlytGpOZtqP1Cxce6QJ+JumlJFn99W/hWX/yvjoW2A6DNP7MAvhlzRgQd2PT5+WakdHRlRQgv020
1IkKJRJAOodu6T8VgBnXIveeK8JZy9SvObcmL8lsX8xdGsHBfgG9cjrKdgzjbYQ9uDSNxOePxnvm
nJvS6R7CPCVTKSroTL1cVaAFN5nDpqBxyFnW0bup0qUCpro26iihUUU2sM4oacfXnJLa1LOF3erR
3JXOPrdjR6R1ULIEdkm3Kn8j3bWLo+SgNbRBTUhRLSC5RLIF6QaRbTCFxqTYyhu9dW+By9aIWuJT
kJcTte+tw5g9NvZ0In1RyLNWiYnQmxbBRurWgWqcB0L5pzkfHKTlNja9V6oRD6Oiscqi8sWMxWkc
G3J60BZWOQbVYHDOulYdJ4FPUljfrbI+zBmStcYOcLSGlzrHpE6/8bdMCHc5pAQkG7O7WHrxgED6
YVnYnZtpvjm8qNtUCjdrT1i9zlpsUy3wN3Bz2Ed7Bz5+T9Qu91S0Ev2AezmzFrqWQ65ltHhIMLuv
qyFkMbMJmiZEF1BZ7tKYgxqwp88yyjhC62iFKcJSZKlvqmv1PfTvm9+bZJ89onFlOTe/OPgdIZJb
69wW9d5KpYnYTxdV50605MZEsKtkDgRgG0eeaQFfUwBRWg+DGxz7qnmuPTbjVqY9NNSdAnoreatk
CPFZ28s0/4yr6KzT601x4n0f2++K/ouVLxgZ6yD9Qzdnm2+AKzSnq2ePz7ZwwAZr8s5Ipre875ek
EtQisTBES6U4JeUhRd29+UbZ6D3DNVSz0n7XPeLd1bBD/XsNi4iFXY+e0tzc4uESMPdh5qscajSJ
d9wibj9x89cfTtZ3ayeiJhCrsFyUY32rOMtjuyvq/WDSduzmfGsE8bfE/GhKDsp+1dWMI+Zum4wj
Vpob3nZiWoLxDLJimYM3NBNxCJzWoPKZZoBgCkc85vRj1HVzF0SURrqpPQshK3PIkgXo7A285xPp
4v04kcr0EmL6muz0Rcr6sdFTD4x7x3dynG6Jx7Q0dQzxNHAUdEb7G8rTB7a2D05FOOMgQVoydS4x
FutHL6/VISE1TyCNqKuRuNVKL8pj0pfmVTgd75yWo9D6lHMj+Yi09Nd9DPV5oFz82c8Dse4UyVLK
nvalH/m0HWFsoKEl5Pcx23VSGN1Oxv06runYZvtC+gXE/7H2JrFKIo46XW9zjFXunqTSFug1I7Ww
wRUsr33unZMsPUUUZ64Sy/madP3Z4VtOMfeGD2Pt+eK+S+WWyPajLJtTJv3fGo2MMD54opz0Z6zg
3TzBIb9X0UhF3BgLulRkvzcM/ZgaxHCN/tgP5any20NXEraVyjlVWfkmuyJf9ln2FBj+xgXUHtbJ
XWdh1XPy+8Ee9GWhN0/oz+iLwXCZHFrwFGJ6FLpvmRcdjLQ8pTYtiW2A05vS5GSDp+uJpDlzklx+
G2oyFlbQC6qwzJtheG9aWioi6sF7rbAkZy4rFsVxzSKuqI0HPV4sNbfGgRzQZk8gWSqTgXrm7tpW
XlthRUtjGk6AZsON71nfXb3KN1nrPphW+KaV/a0FzanKfitQv9JEvjo1J3q9OWeUdhuhgdey5g5v
nENO3gV45QHwwUmNFeO3FjeZ3AKThcyO45pGLqpDGpu6I77P1eCdRUAuzTTqNTvgje/Qb0Uh3y1o
+4tOAS4L8H1djudCwjeg+A67BfOOneB7kSwYd+SnOPdnd9Y1Hpr9mPggHeluT/Gra/mnZ/W0FLrd
E0r0NhvbJ6ut90oj0V33xwJ6fSTR/2wjfawNfrBekPLomTTlPi0xaXGH6XPde9O9GzKhTcVngCC1
tBkjg0/lfJmaZQfTtHhyB7GvwWiv5FAcZEPGiltYedUqMccNNSOMjn17Hbrd1vHquz7ChaUr+Iah
is2TUbcvzKNP6Zgn+4G57EfZ16SFGyNZht301VEtHKfTZci0pd/rb4R0DppvghKAbhvUFOWa1j6u
tI0IimtbMIf3ZDrcUSM4PDXKRWAKEmABBMMk1rIedINUuzSLdr6w+eIXU7Pm7Wf6Jhn0N3VxEvpw
0fTso0tIqNRtdPRB4Nd+f0Bn2FgphiHfP9qzOj9OL8g4POakWtdTUS5KTifQzcd3Zu8vyjCPcRmf
68x6LpPwLEvYEZ6II6QPZ+9NLj0LBRM3sLtPUg4peXbXWeKSr5bCEufB7AQh6Dwhi824ZrDnvY7f
nT0n3QsXikbUGDku29FbOXaEFg4fZq1ZOS4WWkVZVpzykRV5wy11nbwNbWHvbdtvRpXxIdMzaoYF
dQwTtdDWq0OhSEBTnp/0+1CTj3FJA7Uvmvdep4ygj1gbaZWPqQ6dWQiNjQ5TQkESk/eh1dMqLcNr
3wLvCBR2nwIHa19Ryd539ao2DUaZAciGGZZZJkdJL1dE+Smhz7VeBVgDJKBNOdN+9f6NjOWtpSNt
8NQxYAZRmMNesih51fRase1JWRX86COd1HkwLAKRclVW074VGQOcfKfTt7eIa/PZtDgpIgiqcNrC
DVvaQ7bmabDRQDCmyadifIvB7Z2OAkwk1bStmTfU2hONXquB/viAxM0kqYbJ9HUro4+CB5dGG18o
+5VAog+DcYXBruIdacrvsBaM6pvKe9CtD2b5XUQXR9QAXZ96jLQNTW6m1Tor6BCoKF5lrL3W+jb7
PFiVqFgtGJ2zCWEUlbO0W6Sz1LmSat+N49aeJt6cYAqWTcNcTctsXByxgWZtPWGbJwaW35nDmXmp
O6mli1eqYgA1sBFOaGoy8E81rYKxyYigS9V+YO80lOzsTNPvVigBakUXDm9VFruA59JbaJYDM1pg
Jg5zsLliqmOhwZ6Kt8/ckAOEzm9gFvW34/Co1/lKmuCgrUxGj0M47NGsiJN8eN6RMnMez7gnwAB3
YPnbgFJXOsvhhATq1TAKKC0EMlN5zsJZh2/ucuWdG8+4NCQI7f7eYCJcRgl5rdQg2QIDgJ9mwobp
0CwNP9e3dccBQ6+9LazuA/6bfYoPPqO7OkwhBOCJW1d+9ALxk5SXVb80iX7pKqPfUNGZrVPbe5Za
v55C/Wh0WDDGLDnpDg9QwncLy283STk+mdr4PK8SGLyPbVPedJccfVw+UCIPtNRzjy3YbFk0B+JU
H5Tcb5iJb7CNfjaJeU6ZKPeZ9+Ywkg+dsIDJS6uRYv2vO8lQV+++Bqt4H3PjiYbYc2rJZF12wc3z
tOowpdRXtBrEEwgeEu3XZGrgF49Ys9JDU8YbZTBHMAqz/DeHuD859v7hVDOfen6SKNg2prHv52Ix
wXEhyJw3L0n//a/PTn92DSjraE5AVxGKfjla24YRUulAXY2b3IZukwe3VN799SX+W64CeeLnS8y/
wk8vo6oHO9ZTDr2Iv2stcS+CkLCZIjtLc5tSUNRXm7++4r97Ub94yzPTqhy4RWJhqWNv7zKAsGX1
79CYvwpInOW9OXXjzAgEGnd+OXNONTJW7iO+tN3JxhqTch/+eBn/21rq/yWVlCoGND0kzX8tkv4X
lVvRn1Qx/P73/p6Vsv+G7EDLAUQD3dRRUv4hkhrm35giQzhAebN0nQjD/xdJLSCztuk4ngPM0UIp
4C/9QyR1/mazUnrIo/w4B5TsfyKSevP99bMuR9mDwS0RmFzN1I0fcsVPd3yYe+nU6dhVajZfoHHW
FNbj3whYaPNDbqb5YoTxhayy14PkbMTyI6054nCMY5d2hj20r0L/IqkRSBUFCKKyP6l4XlcZsCcR
+lunLS9BwtYiMzHPTqy8wtyGRv/sj+1jGnoQbER4y/QCt548SbIPpE/dHTTnrVFOb1iyqJXqr6Ww
y2VtW8923G/6iWm1pvBKtz49r8H0PODjWhcN9QYZz95AsN/TlL7JSIXwEcM588nBF8UDTDbW7EFt
7HxbcnATwUQprPcw6NWRUyHLVyquNiOmpPLfxi6666T4LlR3Fxv63SCrp6gK8QhSNx0l90kH63D2
10lW3p9uoz9REd3g18QLH62Bfo1Sarumaf8IGf30uUxDyDANRCWnX9w9hq0+ICUYb07RRyQw+uqN
OjRi0VgQ2DFIY9X7/nfOECe7NvE/YT6vwwBOXJLyKHYJtxcFwy8VXdlOn5m5bIIaczl9WIuyzLR9
orHJpRZx3Yrqs3QdYin5Hqb6SxrEj/hq6fepho/RZtapmZ9ZjKeejfvnWDgH6UuCWjoj24kPox4I
ZNb1xHCVQf5itIqN1RQMh0JYUgrXNlNEs2/8Rc1dv0bl2sxFD/BTGcXTdh+zCfQbsBkZGIZ1Jfp6
hb9rHcbjxiubt8oxP9MuQIgY+xtl1xylrKNZeewVQHxLzWag6eMPz/PqpLcBnbxF/UZX1rawHRwS
UntrcjifzMGonARIVODKW7Q9PqymTnJM9GRJIp1KC5cy+67cKVynIFXXTDKIazXBB/rcvEQfZUgv
d8e+aNlVylnrIWUcbpGfA4uuyFjPfxsMNv0xD48a5saOAcoJ7swpcH2ixm2IOxSWQByHR76Qs/Pf
zGnnAvFglyH6dGe/qoA8Nw3L3N6Z9jIMHdeHm8dxr+vpTROnKshOoZEfGLVwFpCedoqKXK7iTHzY
GhQC2pCIxxeEg4e8UmdpqHur619Vp+5xor9iRQQEQeiEc5x7TdApgeO7d5mnbWhWxpA3vSIyB0sw
c9xF42MAS7A043VtkVCXWENK64WB8kNr6ify5ddRJkd8/18O2UHLIkFQJLj7hcvWiPaK16yKnofM
x7okNHwZlQNzwfEoX2ZqQqBq5Vn5IewszFsCoVCoZ/pPd8VIQwcFBm1hXTs0qSEtHkTBNHeww7tQ
jedyUDs3H7aiMu6srLgMvoduSyymaugNttYdaPixru6jvLuCLfDRJywmznb2zhuKNDTaFy0jMEDa
Z1Uk07MeYiAOCFyF9jWE6Gi68mrUql83eYvu15r7DODjOvUn8Fvinn3tBncL5L3qUPfjfnSGhLgK
23VNlc9MSb/HgfVIGfIpcaoH3yGWA11Mw0QarAZDrsNq0BZTMuwpdL+VdvFc01XVuM61K8UsBfv2
4zROOfuQllRYp3koETUaYMr3atZWhJvYyxyHDj+WWmaqoRBw8+atLobokOThwUvzsx+bLJOKNTeG
zhBlnGScieiQPpk66IPRW7p6HB0T3a13GSgRIjWEvwMDq5Pw7GGdq6FZZoDr0Jpgb+hJNVfwvgKw
0+jqclCaS3Fl+K6tbYuCUTIv9NFJojk+iF2iEoNJr4mmMCDNVWgKNkinYQYIagIopEhf8ih/FQ71
flMG6c3nRFo4+cTXipUgVX67BL5g09ZBa48roJXQk+mCzjPehNsRU+r4+GwPUS/zIJXU/mdk1BT5
Kfot2wb0Sf9ZgU4YBzY8iXDBAcw+au04iu7Lme3CfmXdUfRIbLYL3j1aCRe25R58N532iEDbXuuO
XZq2q17GBmZJxHooKE+kWfeR4i5PM+skY/WlNSF1PSXNWnSAu458Dw3rGweES9ziRXUzQgIkgxdZ
lIb4GyKiBEDNqio45ZRgP5YKq4PS8UdY09z3XqwqB296bZQf7EMByVk57sIca1amZ85l7IYE8sVc
4RdzowR2/Nw0mcI8MoZbpjk0IlbBkQSbswKuPOC/bFczBnkv1QRwIsxvZgZkLWtp5YsTL4HbYn1Q
SLgrJu1l1MvPzvT3Y+gd52xKa0DGHEFY2tDMDhRKnKbQx+UEsHNZJgRpNLY9FBhZT5jv4M67ZrOl
SObsMzZCbdMppmA1pn0lOwZBBoaTjsr3nqqgTRO53T6z0Oq6rER5aocHaC3zu9zoe8xZz9AslpMk
deKVHCyCKJRrbRTfTK+8tP1AppgAtqsns2XMRkZV36NM/ZaUnCKr9EhjHW+11R6LaDrlMWkTI/Iv
TUslRxr5z7aL9tYN8lYnaLmtscF5RHG9fl848WmwKUv3LH7/kSeK78PgQbI/4Ym8hLpxwbvHY7PI
3iwKWgldgtpsIkhPg3iynVhiqR7vUy26mkm6h7N3yGlQQrXvKeITWE6MKccnwpeLliXxiC6zwShx
Ey69bPR5dyuGR3ed6N7H2sW6X0AGMpXC4lwaDvJr+1nZ3W5M21c3o8k2Zi8wIxIMCEjDKhHjmeTC
tkWb1OyRXCoFra/sJOiii+sUEZAPapck4p5BDFUrVvo6tKyyfLU53GPtiHJHLHPBB2bk9A87VVvv
aD4UlyDvz9Y07BKY6TwyaCpH/pbxuJ686oAX0kBwpcUjY6lWsf4Zh0G2yXjm2Jl7rAkqL3JNPZc+
sMlEgzVDkSlRzu6OfYMNiweWUmlnyaaWLaBR234dIyLnthGNKyIrzirGsbSvslo7Uo0OOTJzqmUG
OgtNyTA/hiwGXcq9mk18azBCy62NoH5XxG191CwNO8usqrdan68LN2PuMK/+SThxg+QaT1iYOEFL
826f0htlUXILMyscdqHRrKdU2yuagvpUXevAfp9k2+5Cfk8yain0P/Xsc6cOlXaktX6vpQOsEWx5
wj815bBPPExWfKYlkzB3HZfBM0H2b6M3floQzRdCa/d1ppPdBy1Z6RvPrW8WFbK12ez6yA2QVMAT
OP0BvT6HjcH9blDbqJdsXUjg8g9LEo8T68kwTwEuysgb2cGmWACdC8CFZ9NEXYw0de/Galf2GRXd
ZL9bOkTt6pVekYcqY7+RCL2nvxh3akH0mifKzKaqwo1RD/depR4MTR6yagKnOGxEpA6d7k27AEjU
teext6my5n3UzUPfsBNKyQY+sVuN9/TivAmj/x6A+N/Wudnthc1j1sWhp8l+2bT9QcTmgyVieiFd
usRDOgjxaGFBp+wX6xiPF338f+Sdx7LcWJtdX0WhsVABewAMegIgvbneThDXwnuPp9cC6+8Seckm
4w+FJuphGRKZSJhz9rf32riiKcGtoCHWKsktSGtkC+34bVLa9yQzYX+WVXxkEIfepWuhW4IBvcpE
RiZnmR/5dn3EH/ex5EfbDkc5rbKyWb7SO7DBVOflc0w6a4gPRQCZM6+LRzOPXovMJEHoax91GjxW
RWU4YUDmnoKqk1hkViW8USb4jcyqvLwu93PeXCelOBVz/tjExn0JCVRT9HWnFpjViys/sZ57w7e9
/0XEQw56zQLPEo/Pkpq/JERx3THtrxBQByeoFEEzQF26fV4eM8x+27J8DRdQQdwp2raVeEP9fqvx
VYBYNhqWoGFLYxxNkw8b3u8lj1KmGClAymYGB4KT4lkQYatWCv5wmJ8MIBxHky0d94XGWA+P64/H
ScdQH4eBNq7GAGhFBQ7I4TlesYA6DVN6zmN6dM2OdGkXPSpSP7iSVJ8AZt2qglGB5l8pBa7s2ooY
pwGQwwd4E4200wX1M7TVWy2wdr3fbP7dkyNkGzcST0j258xUfvzQesQ8ofFJqrEc3DcjMUuFHI1p
ed8O899MPfmBFkMbwHen+qcSS/clfUHOfPn5z/xLNTH/4oIB/miBVzdxhKHU/YsNafzFTaILW1NV
mIEGvpT/4yyDDYGx7OcCS/QUmnqEDGtSMeWlmuffEU1QWr6oJrBXDOp9TIQbLmnKH3+8LtJZaC27
Ax7dZeXNA9CoOQDiTDpJYp84+W4fWpKrNnVy1kYFK+nENqZga0KTOolPyZaBgZgSfZH5R4J5njCQ
HpwwBo9uzGAexmR/TnDn71Xr3Bu6f7AZQOQicOamTdbam6Io3UOWk5tRTTThfiyv2URiivW0uVRv
tVS71BJL3tiJGL2pmilbBIAockEZ+2KM11k1pMypCm493n9RtPCbx/3Uycc5mv3jjE3FqZWh2vhz
dNDsi5Gk6bGcqdClZcfyKrWabig969wIKsC6ESVdhQHraZNRz73hTwj6ehaeWfQGDrcnyQJreGhx
8UMf85/KmgXvqE3jNra6aN10xZPaYDcpsvgYMbiz5kg51pNUXs5hr7haEWbruFWmnSHZn8jAxSny
p71KDbgXCSLAhS8pXmVSUZnRewJUQvOsWSuPRkCovo7B0M8dAegyZTeVxJizxsnOMIAkA7vjkHBO
055GfYmDI4TRwQ5emd4WZ7LTnVbP6VqdJ1gDftwdhurAXhyCvDZ/VmoeMCbCWl0kjJ+HVluNao68
gJPoOBvFTct4e2M3CsE6qyDnUZG+BLesDfJ7ocs9D5PhM85A4sVSJfOy9/MVSiL8q7nfiZiEXVWz
cmy5FBI5da2uxHkOy2JFEen95M/BTm7kD6SEaoOSNRFWAQU6QQwOjqlKjgwZ5ljC878V8QNVkNl9
0Sk5HebTpiUTLOzWvpIaVbpRM/uKypX0bIZ5sCL03TC5qOjxTD/rflDODGVKLwX/7jHHF6dogiVs
ZRGe+jogEpBvVCvr11abmVe6CeBfKBLx60RW1hVhk07tHzCRb8tZ893GzCkfUcAytjdBWR4wtHS7
OGguBhTEfTKwDjeNPStAfxXUPmFJCwt6O+Q7WdL515HOPk+tNlExPfn9S6oZg1e3nbadsCux2r81
B4M0g5RzTU3DscTb4nWScTF1ymokD4olglJCxieXgfCfo0TvV8oUXzcyYd0sjxwMggAAG6ml85K9
EXGgvpFuYvaz3LNmuw6IqlaT2u8qpfuc6WCmOll+S8PJ2nS9zDwOaUcKMXwnVE6zd/FDTgHB6tSK
j7mloXcxBosGDmtFlr3p+4DfIe0YSrP640OMK6YByoZVsew0qT6ux9Zig5caoysaDWdUOFwR2qf0
eUrWRTZEu6Bc9721Si1TOhgymlHag4CuKa1YSxNLiVAkW8Dn1+xzkxWVGE9dhsOtVHvCUHn6oM4G
Py1uXNAm6bqYYNIwVLzLGExW41Rt9I5MVptCvAoRHMZUIc0noXYmXcZCt95mWM93UUPIa4QfvirK
zPcC6u+GvjmCTQHhAcPKC4qA5ETNzyRti0HMbikJWmJy4umG4Qt3gLLttVoW7vxZe2Eqi30sZNnP
k28rhcgJ0XDZ2kTgINwzpizsp6Qwm9PAVC5Sa/pYCnJv7UXQ9/61jN2nUOdkJU/NXYZVZ6sYc+fi
gYA12V92CzNKFPK0MotuU1pjjm5HGPPbb2yKnKTzTLRFZMG0rgkosKAtaRjtg2MBPTp1QVB4apEl
57zAo1UiWqzD0m831kRI3k4Uz5Bn2iJ1nTgXxxbxBLzU516PxtdZy+w9c911nXXBNjBBafgBzqza
gqevF/yrMWd3R1bbz4zVHFXGVg5QgIOgnrdmGW7DThIX/uyCGsdahvfiSLfCAS6ovxtmSK2ypBgb
LI71BlbFZph6+7lRg32r5TvLIDiFJe85Ug2gDrVk3FRRec/UaJ+OPiF/qmk9uy63nRFvMqlC1GLD
AqR+zpNd3/o7K2ieMkXf6yV0V+CM86RvECQfTftqtLghfJ6NPfu54WCyk07D+gSYZ9MN074Bk1J5
ahZvZr08ASs99n6NzyPeBAbGAqR3PAmjm+X4VtrqKu78+3zBWZWR/hxkB7nMVkmUYdGqTgyzd5R/
3LaVdqmID4Za7CiSDqMWdwjaK4a5oJCxaVCC6duQTH0Qx76on7rY0+vpFKn9eZDZeakFdKKo1q+H
gHucIsBDKA9YFwgxj2QQMHZQsmxo/qYtNXYX1boKSTuiy3GhN+Eua+sdPAyuJDWt1slMyUVbqU6B
N2TVydU56lVCgVAO5MkceCVj59ED4JQabqK4vA/8MrxiHNF7ujZVnlGDeS6bQ2w0GBxs/05KNFac
SOhS7rtJRRcqnqzVnOAW8sNTV4bjqs4xFmmYg9I9N1S56kgOMXhXrwwD7IWC8QHlWcvcoBiu6azu
D0lEn8Qk1a8wI72EaNeazAqcIl54UyDEOioGXsCo5CXVDSNwYY83M8DmYG63tTW5SfTUt9yY+EC7
FZ/62Q4Z5vgTNmrryewnxeGuwAwwdKTF1Ycs4Y4bI13x7GoJrwzqndQc2SSR04Oc5qRNftHj2Nmo
s/IwMdPoukxzAzofOEEzjPzpPpsShH4FlGXagQEqyxWSmyuZw7gaekGurAB75Q/HZIAeUzUFhbm4
yYou6jcpNcGECGVlw6ym9AJ99hJNazZyTHw+FasUPAVsaPU6nGYkBqBdCFQNxSuR9liC1l3Fgobj
LrVswjmDBboGaW+o4otO5boZs45wLpKUQvAILj8ZtcG8TJr8zezZseIadHXlpAV0cCzVPmVa3Rn2
UpZbk3caF5po1QMBAV2w9rPWo+nsQ63FbRXH75oEhi0FHjVYE+W3wo01P1+PvO+I+lswWCP6bvNq
l8CmdZP6ETpMv5Nr4EAz8zbR5+TCWhDdRQqZT7Yavj9WlL5v3CBh+yyn5rt/0Wryo02N94aGDB/O
QXU3avZBtXJ8m6BE6kUlbGX6iCSrfAOCfpCHJ7WKNFYW9nuCEurIQ2i6VtR+Tn1yLUK9W+mgCEXw
rodBjWw7wJZ9mCjicKg7Sq+n+qqu3kRlR0dGTolD0QUk21l9miSKnJeuaRPUmZL574yz2NpJL2Pf
paewZbNntlSgTKCtXaKplBn3MtnM5T3L07514oYlgdLhGFJqyKbpQDb3HCwved2W30Wjs9QLMTUB
EL3vRqPYTzAmJonQMr92wdwMSLUWbiFfWKPBBIXymbYSXi00Xk0CdkzOW6uWVKp2/Y9B7u4Za9ae
Ls3VSkrly1TW+93QJZs25sFgjTHALrVbtTF+tsEIT5Km3UDzIQdfDcKhazrTWoHEj3gJd4Y8fI8a
pWY8/0toXK4GgXJxn5M044mPBNp63P2U9cRqdR5b4NlSx6skFbwFxbIinQ2d5RiOoERU13ifH9Og
Gx8s60ofWsjP8ygfoqCYrgVpB5tabTcZB20jz1JwhfvF7efUOAxqfxtPOjZlPd1WcB8cwqTF1o8R
1SdBHJzRNYHP3giOZpq6JivsOy0ZQa0liP+MR3a1G4HdRcUS+P5S+q3yVGGu1GGxaRLc2oiWRyy9
N/6UnYPaKLdjSd6yyuyLuSN3++0c55B/HQqjALvMDW+7y5BNlJ/B4SbHFHoxdt2VmfJLto34VIV5
PeWKf6B8a52qyi2z0GBbpPO9ZdBkH0BainzYPjDjI8MWXpJ1TG3Bj7fqPpIxztcqSGlKopNj2mgn
Oy1H2qLGaiWCTL6oNLIAAEZIHvfBOqMNeT9pOr9l7/gF3duR1cYrJoULe4XZEHU+CykpvUpZ6a7y
Oc/dSFa3GQvqXS+Mwzzx2SykfpUiua2Ud3d+4MvrqDVfNGjdjG0GbYuXOdjGzFygNJylqrXcRiZm
3860a084+DQTQcQK9MT1UzzTZlOEHgXKKgl/OqENfaC/UhrvJC1OcAhNtwa5g5Oe1qDEjVtqUVlO
Lps5qZ7fDAOKuwjI8Ff2obUgYdjEOBXMrwdg2AF0A3oNOPnwrA7WYFDnkvO1SFGv6xr6vTQCxTYk
sq5dv0unZWWDmmcGo3zhdwxx4+BSYewWCsz8wUghCzvFsxXF9gk45yYtIVz3QuLZVvufPZAKokfD
01QrNCn3xdJq1iuOb8YHbUqDrVElpRfO8SYN5jfs3OdU+K03VqPipHbxjuMlXOPL3uEO7z0bQzE0
xAantnoAC1Fs0PPeFGprTlkB5CLiLIxsUk/g/C5ZKytrRes/DT19boxwxz3hDT3Qukn2L3M/u6GG
dWUIDJ+RCUXGjq+iiU2FPW8MsFFum/F81GX7XkpFvWtybdrnnXbiNmHT4vNQGngduswPDhKB8F1X
VCARh8Klpx7HZsrQ4dvW5ttDTCVgU5s6xq1BHMKpjDZ0v72zdtlSAEMXaiLg2AulhdPBMLbLXnK4
DutKZQ/dqvKHodNTM9AFjpUZbj/DnItCqZUT3VPbWFJXqT1MHzCX7qMuKs9SzDuwYo8QibCDDrfl
uk+8XHAdVAOZ60im3CyPcG0rjFHcOS0vpIHlLrM+p8yIGPw/Ub7+/8tgkhaU2fv8TiO7ieqXt675
QSP754/9SyYz/oIhb2ookzImL6KY/8hk+l+miU1IluGE0oKo8V/+pZMhhjEW4U/oS1CNdOR35iLx
F1InpiQmtyZKGr6jL5Upv6tQURcZ7HtzETKZhvGJj7jYjPiLf5TJuOtVyVomHbMHw+tifL1IvdAF
mLGKPmjp88rVEvor3XDfbKNLeTtc+SvuDBx+q+9O3C/8NMqiYv/uk3wRcrO6DWyZsganfdP3yqvF
oVP6sWlV8GhQ2f3+aMtf9vVghiqQIomg/q1dfi+pM+E0ibKAh8iNbDs0wSbIa37lf3xmv/hCX21b
y5k1BA04tskPD037xzPLurWmlMIcIDu1R3qVcN5a4qaMZ9o7SvD2FD79rVH/l8FGRUEk/cX3+u6g
i3vyO0+SLQv6aTocVKrPgKSs5etCqLckjS8GKXyuo8Wyotf7LqmXrqlja7NKHGyj8gKGWlUM2U2M
OIqmD4GQ4DHhQs9UyDHFhPEeulbZZFliecUUXppMUtKp3U2FTnOWGp4lYW8kUJYwve5nPTrpkr6z
x5muCqiKcr+DwrXu7fSuCAZvyFlf1Zl4DWCIsLCHAqT77X0wwk2JRD7ie4HbZUQC0FneXyJDPsjh
iNOqmRACmuizmPB+6OPWmo3JrfXsMKfDhJvNxycU22vNRCYbWbJv6M64Nsf8Q52Zrepdfw4SfUeG
6ixlvkFJBNzDooMHU2yjBsCygIWHGT9dS0x5OmufgGeIIbapRM40OhAN482sb2g28QzUR0vXVkMl
e6n00qjbMD+V8XQjEVqr+Zjc8PsMucZskTqJxpih7+KKzqjQzNvHkLnS8OLL20Y/l2xdqoAqPNJN
pMIvx3QB2z1lg/9otNU67Zk6pc3ar1lrK42XBTnrUMUZ5qdSPCzj0UoHhSvQY0mJzP3ZMJ+S+HEa
w0vbDi56to66eVU2b1o3eOAbLkf5LJvnZLyyaE/MC2mrWBjllzajBheRSpMaFyxOpdLeNmp5J2u0
IYZvgyw/xrha2PWjvkiqJ8tPw3DHm0fyn/1hZaeYXmYKkqZPClHYVnQ3kyCH0a9xsDs+/9gmx050
19okVoKfbQ6llVnxfyZsaztiU4+JlmC6Po7Rsy9dmzYRoQFoOPuPcVW0lwmQ5PqFAA39LVgzqvpk
U4/Y16dGYQ1THIecua22KmySGgzxa4kfiFFm2a6nINxbtbJKJ2wJADo06oX0U8z6oMy6vTqYREx3
PvjEIawugjHx6pQ56bAvdeXMreLE1bMchM9qo2yb9t4mPDOr12UNysFAuy8CbHCZV8L3LdrVRG8S
GtRDipHfhEqv5uWTWr6F5QtBrBu579YJhSWJBIMnei/Yc/pG7w6Wvw79ACYl0c7dbJMkKG8qCBFI
GFBBjvL4lCCzacR4CgA2cBpXBF82ot1M2V5KH+XpXIeMzqdHkW9i/CINSdEi7s9NAOwSVOFcyJ1r
KPxD8aHo7Fdrklh2vy0s8ECYYDRq6PDzEKeRnSx70up7QTlhO97JReno+WvesF/rntR0O0s0z2Fr
UAf6e3xgTSndfMmjpN9OtDLVQtqkoeqQcho13dFrmc0w9N75UpevZvtGGs9jtbYTYz9FFb2YpFbM
G8tWV1yJMwY22azPSx0IM2KcFGTM7eqYy8GR9zTLNHWTde2lXIfPWoJ1S6GsOzjnoXJIlN3UXs4N
RWAJ3cgBBSkJGoSqrOqZX6O9iZP7IN3LwXqwWQFf12yOsmYfy7eWvwvmC4orDYCL4M5C+xRlL3hd
y4miwWNVr+AhoeaMNSmh3AmR5anrQ0GI7grYKQAb1/kQemXVohnOxCuVbYdMDf4OK3/WwX4+COib
LaWd7B7lfRy+SIKxsoDKdDcG0s5ubtvwfRp3qnyLz3hf0e9YbZLgQfWDs6QaNPJODKGA1TU3A0Zd
9VK0T6AAHuwouTAG5rRhsEqJQzdL/gxYnwlnr68SfENk9CqClkO+zlLNLRZ2XK9DMVcx8OI2g8Kl
+tdB8ikr3UnpMGYYwxvLaBS6+o7Mh6LRIwUkJhFwhqgYUFM3RIYbqCBuyctrtXxIrVXuB69NdmjH
96HlQdK+Vr6KjLE4AQKWsenlUNWH/huLjcUwz/CKRHRpnRO+Gs4BqJ/XsnJivuTEpnROet/t9Mpr
ueu77CxMWG3zYzqvk0UKA/DSa3cTHHPjQg3BDPnrJLoL44vaUNxO9Ec9e7WmlxmKMViiYNyU9X6o
UENESqRXe7Eq2kMN7bpf/ia/lo9TwUoG2Nmh64oNxEdv0B/tCf6pCaN2IlRddB9COVTZQ67hM9VT
YmKy5AySch932SdZVTdb+okU5jHcD2n+oIWYlYyaJLGgWXNeRZRbSomxkFbWoaXdG3JzM5rsR6UM
m2XAz5vhoSoCDVHtoVeOnU24sZ/XZl2sDXa/6Jzu3NMLPCnDEZ7AqdMIcgvfZKJWPUvddGsDb9fJ
K3IZsvXnsElB9qlANypjWozs7NCIwQvhstnSSELJpyyZz5KP28IPd0H7oNcxw44G3u6nkU6urBNQ
raIFKHtSiqCl7PlSWBcm8kjadrzCrzKdlyTPqGzGUzX1D7aW3kVydrRa+VD3l6VBt2lpkdi/h+/n
RKiQScnks5HekpiINi2We3Kron/Ois8sjT02S2spulUW3d9HRbL19ew/jRiW9ZaTP6mnyRp2uO0J
W79Flup7pipQAGNzn0+B5dJHKrvUTzmW9KAwzawD/4CqfwxEs6oWiFqM2Q04kjNn2pWKpquO9UmB
nu4LHxjYlTpvLWkdBTdq8yrbLwlvdGXsV4V/jut1AqkJwbqkwUCPd2mWgjdOHNTPVVJIx87EUKrM
tGp3gDUhC4/SdVZ+GsMxT59K7N/arHmJfZVMW6JPRrnrxuQhhtZe5PtaN2+i4GUiyp/jZ8oDXJES
Bapc1QqF1/yM7HSPDU6Uzjqr8rhqi7vEf1EjbRMUycbs4VVawOdulYT0NuQ2Hga0C04mvllEK7a9
pO9I9qGHxhBjI/FmJm8GrH5zVvZpfD32F1ZwnVa7cLwT3Zn0OSOijT/QvzvsZwytiCvu0PUuRUwb
X9V3lFx37dZI7a1kb+2aHlUVPGZ0pdgfAHAtaN6SyuPIuOylepsmN1FINs/GO0OGT2UgSyfgZBOj
KeizTYNd34Surd+n2oVAVKPVzNf283TZ1qt2VPF14kv1ZyxsRIimBiV0nfUYgVu0oZJRnNljgX4M
pEuGKES3U8/HwxRskipdG90mMqqjivuz6J8nbKx6zzXIIsK8akAaFLPny7uxkZcV+YrYpDdFw9HO
jkLyQnFPKNvpccbW0X0FDrTXbmJWKZX2IkCU2lda8tlkRKfGdZp+DJjR5qnjCotw56U7m8IQ3U5g
Oe7N8K7AVcerOkQZUZ4EOC47flJJKNKlJYhtABlcOHb5+LBApWs66OcMVcfAaQ6uUDUOSGpOZVpO
TKpOKKxWbxcXscTdR6s1Jwfo4zdoGrZV7YG5qhf7b2i8FvqG9J7Y1ouWyfMutxukP3jR2HCnHYCE
0p21+aZI7HfNsh+rjNoIPEGRm49g68XUZh5DcqKeOMbytrrUGCT7aYIPaDqSq96CDyDbBkyNHu7r
ErdYZ/oPNMoTsVNuu7n9tkZ5lghb854oo5U/Z/1T3qjWlsYAG6so+WlWrdzRkc0VUOSxJ5DLoG2I
bZrVjRNGNs8ZMKROpyMCo6rf4PLcQB9+ilv7IVGUcR80BcUSnVp6Fl0njgiLhyZv9oHVibXajK80
BQ8Xo9G9hJLyPMNBt+cK/rzhm5u4x7xl20XGzINXDQl/yeuU6t0aa8tTQvupq9kQmmZkXBV09Dls
wxDnteGlMolM5rJ22aTGVpvVLcMufLOxPmI1nEnL1oQEqIcGqDGbGKtDqPcsDJ7GPofaXYTmOrVH
ykfaBGNGdwD3kzm5FMxok9lioe8PpQROQIOqsVUbreVXUU/UPKC5lep1bhYA0ZbF+rBBIfI9uTBY
YeBSxqq9TrXqovHnXTYaZ+TaFUJ5StnhUK0Rq11Db1MXVsR7V43vTUQKJ8jqj4aHKAwUBh2jjhkl
b88ATs+Nb+sudfVA7Ho0TCtk+WD1mEE132uC5hBE/mtTLvFO5ZN+crzBhvYpWticBkMOxP8n5m/p
Wkjac1RVp2GEElnY5B1gFF4Psy6upl4c+o7IAXEE7nuTt5TeXCVqJTuzRKBIKZ7CPG1d3VwIDLaS
bpWoM10j6v21pIXSYjjP8H+y6Klj/MAxIe/GnokMTc3gxgn5w0lnL2WMOm0ced25qiwe+yh8HIdU
XwVjcK6A4Hu0ZDx3VcFjJhqYyGNRISk/nKdQnK2xPRMLYDDcorsbzV0jGmMdJ3W3liSKH6pcP82Q
BuMuihmnA2Rv9eBMhwH+fjW9i9vC2FQtH5+07aaUilMrsq0yZ+yBGA/F8npMtTdDycn+NCoQY2W8
lKvqPjRi6PKV/VnJ5vuMOyhsjVMvkmMiarZGCbkCs2a546u7XImfCp3VQaqoJcbY6pW1KGs3OaeA
wbxmZEGEOFiJEsA50uLsGDFPbJk8qiQBiiEB/BHG2XRpCIYpGs0I2sCzxZ7otguYEoiOBkIfI8uA
m0mlh9Lj6+rOnHBlp2GzMyZ6YPTpdZ6tD7PXHwtLdicgOY6ezasUxs2+U6Szps7dkt1g4DiujLw1
KVFRuWUmyjT0arjXVForxuq1mCkOFR2L2GjB8dX2Op7MmzbDd7FYsiKNX03lF4UfsNWoALC1+qqS
/W1Yd+eugs8dSrt0bLciiw90jXuoIPdtkW4ZiUOOl8K3yZqAkxiR79qCmsqJhEIVJ5SVZh6Y+pxV
QIE8QCTOlQZGTEMxse3xl0dan/B4Ihzm2hXQf7qs/D1+bOY5eEw938oPgSUfx9B+xK9Ezx1vsihs
r1gfgHkP0bPnyb/XZNz7fj44MZtkDyD066CpF0Kfv3UDsp6MRovKHG1jdO1T0EjburUumCxDbgi7
d5v1rB8lOVm8Et85NnpPLfsjUa+LsAuxiqU6nQDBoxYyXFWgTVdZK1yRVxZYeXlYM0Vl0z7nWMzw
8R38mI3rYJrMsINgR8aEdH8P/Efu212iDhsc5bvBp4HAKHNY83yraexvO4q5DSPfIIBf/V4n+5UC
aQhTtxWhW6byLf74nWQVW0GuQH1mt1leKLeF9VJdStrD/80xQJz9KIuFehPmPmZ3uszYv2U7UUlA
MMt1Hvh/1OB+VuDo1bMXM6oCgtf6YtatpA4xSYK5AwfnQl8JAlX7eWPu8Klcle7vv9avNFNdKEsK
VuiqCRbgx+8VhHOpkAhCvX3z9/Vl7lmX1gVhN0J2Tr7Rr/9wuJ+NyMQcvzvcF+AY1V+YzhqoklAD
SOW95LfDJn3g1W3dWp6xoYGbee+V/ad6r19ZOUnlAgq0TdoH7S9KqqYOypgmnNJIsx9L1b5XTOnd
VMubBG5RkKSHjvIbSDq3tmlNf08//ktN9RdXJ3A1esVsExMGpYU/nmHQrulQKjJpElKWZDH98CjH
12o4/G2+/m/mL+ZiJ2sdtdPu/T/+p7mgBC0dizDrFNiTECi/u95+8hvfdO//4+alfv8I8h/mKb/8
a/6erdh/CUNRuCCIRoPzU5YD/G1Bhm4pM3OxNcGBxbei+X9mKzZGY5uRuGxiwjJMmUz3fwa3rb/4
oZeWSwPB3sY6/G/NVpbZyfdDBoCKuKN5EBA9MjkXX26XyR59HKcUJHbu4+NJ8U7+xvd2uvPgsKtx
8hU+dS/w/vA4/XZFfn9UBT6nSl0NCXQDUIK8fKrvnqdS3EgKO2p2ux4SupO6rVfd7eZt4Fzz/kYe
cv40d/j6WFiOqJu8xBSFPLyifnnkqXXps620Cqcmba2TS6himuKgj3x3OfxioPLrw9hYK6nP1ayv
HX8ilvu50DBWzOZrzZpfNj6l+PL3x/g6tPn2VWzGfgrn0LK/YhszP6FjYQxZiNTHmhVO3lDbsCSw
GRD9aQS1nJavPxQel3+O9eW0FUpl+nhMC4ey9T0ylFu4GrO3ZIUys9f6NQvdCPr+FijMSr1gRy0c
+x2X9b65TLz4o/SkXXKBbnFdbcuP9CrfExd3CFy56Ndr+fr3J+ZnNuPyI3/3ab88CJNurnOB68+p
bZYnlbO4VHK2f75rAT7rk7Nh31jmvvL/hFb9+gT++yfRYLgu/FZN+8IUsa1AsSkWXHwle1tnL2+9
TM2tNPzhvvnl1cXz4j8Ps0zWvrttYni4uS9zGGm4GXFV+jq63tD/4Rr+1fUleDQBWtWYxenLl/3u
KJlJ0YVRc5RaAZSof+CkY/vAft586P5EKFB/fTATsAUvPp6EX86caKq6GErqUfQroDo7sgzH9qK8
CFaLlkqRikdO3WHXtH3xndCJ1vQjslB06w1GbU95+v0FpH59iy+/I0iYfz7NlxNsormLTvBpwsti
WKlP5XYjjgQEkV2c2qGt3os8PA2aY51sFt+IVpvff4JfnQ5Qx0A8VLpatZ+SQsRd415wb1PA/WDQ
UmUPIaMhYmPRsosOLP/0+wOqywP+6x1OyTERWr45EaUvj+LSkFujtvjKeAO3uPy27aXikX/EH+cU
G/1S9zb7/bF17hAlnOqCdpjDtOWu5q2Q/mGp+IvLm/cj35oGZ6pvv06jRRaNgaGS7TJlXKbh4F9N
RZs78WLW+/23VpbL6odvzXIJGiehYhamBgGcL9d4KlW9nvqQOm7GdbvTHsZXpnEP2EGf61O5L7Z/
ON7ynPzd8b7cU0NJQXm6HK9aNR+Bk3rMnB+DGwD6m+pB/wOI+euAfVkLcvZ0oeKB5RXx5SdtmxxL
4ki9bUcTGh5gfvQ/nb+frhp43TyGDCwe7CuZzf94/qYxxhmX833qtelMK6jYW77TGtvtGtdkfujp
5HDSF26S8CM8Ja+/P50/OUL4hiyoWLUtxgiNN/qPh8+yKPYFIyBOZ+imXuHy+vMyF+Svu36OTvQ7
8oK571x0APezdBPnM/OmP/ymPz+6+BCQYSlnXs4AaZkfP0SvhFjUNO6cea1/Fgd2926xIqnlNVfx
2pkGXj8OO9+tua08xZU2tVu7ppcdxtzLV/Ef7p2f24WXT8MPTu857TrWV9KLqK0eogKnBBFrBazN
sdeSMzqOtpc23Y4yzz9cAj/drMvxNJA/sgBQzerxx28vVcaUlCY4P/TZvUQlk1IQSE8K/Q/P5AVs
9OXWUYjwsTZlQWxACPpyqY29qmIhM2nDLQAJVh3eNe3U2+NeLY1DmPX7EbMu5OB1n+U7zK4WYoPI
18G8yA5yfKT5g0FaqtFdJZcNHDP9VSsqE4pCozpWE6wrS6HF1vxow/bQ1vVLIcc0GIEIc7SWufCo
RjcgLUDkpjFtvIo3l+HtNNsfxhQfWrt/Fm3OKIcCbVVG/x/qbVGEa1+bmcpSbldm0TN9RIcui3Z6
w9KoCfCL1M9tlnqADlfUM+4VK7qpo+iyMMZVntpXDR7bRsVzF/MKbIvx2KTJhe/DA0jybUZLldrT
VZ3M3v+m7kyWI0eyLPsrLb1upGAeFtULg80DjUbSOG0gJJ2EYgYUM76+DyIystw9osIrRWrTIrmI
DA8naDBAVd97957bNX2ND8VcKV3zKjWxTSLnajdtg0/IQjES3kYqPVZNZ24StCMSbBMco7VGOr3p
YTkgeq5XLdq9RaQSwyzpZKPf3QXEK3Yk0yl1/tWm6dkzy62qBD4d8B35ODeapT876TD94hn+87r1
wzf9cwfEAEICEJBHSlTFXlFA+0Xx29+vHL+6xE9Pbe8pZsgwGjrOHIEKJ9Vtf/Eh/vxe8CFoFSGi
A4Rv/LbzfHd6iqAzkovJFRQVmD9SJu/GtH91kb/8GN9d5KftRAmp6aaIizgdesqScSwchr+/U3/5
OTC5mtbsnbV/3kRQqYisttlEKnmT4p4YUV/0WfWLq/x5H+FufXeVn9ZQQ/SZKyyuIlp3K7R+X5TO
UcTey0RcnKMTX67FD8Isk19c90/nLOqz76/70waiJxbWjJBHrXKKq87US4VBRWLRDuoxygRU8f/2
3cSITC6VbuH55X8/rpa9Q6gMXX7wGMN5Gm7HsgR09Yse1F/sitoPF/npqUg9IA55SLFmLd7j5XDQ
nlBiv3YHbxUvgQ75GpO+ReKPy7fcD1ZiNbJTVzAJmfYsxC8Osn/x+Hz/uxg/vWhKoXT4PKjwo6Zc
V2MC7jm/dsO4+vv7+hcvgs5p3aZzQTFs6MaP91UFdMXcCP0PhqcXF56zqTq/OCH/xSNKVQBonxYJ
1Z350yVqpEcSR868/wjC5wkxp5mvQddREQ6N+mcjp1UfV8u//2Aa3Mk/b3w/XHj+7N+tJFMbu7E7
1wJCyR5iRqdoBxriw9Pp2OblyYkhDKnNY+yITVCGK0PN14rbYJ7DhVOmsOWdE1ioQx8QY9RgJK16
9zqihlKt8oaE5tly1T6S407MkvVKsC2oomBdljSAxt8yK22VMU+QHaRiQ2Sbk23t7mpoyhqd2Zr3
Z6+mzSatrQelgXSearOLV17t0Ti3dbtL8yzy2dLh/eJckUqbLbIOkro3Fcp7qk7PntHHftcRdCSj
J00GNxlj6LIEt9sX3/IwJAFlOpO62jKDLZ5EX696AFuiNTZTrS0qVd2P2YAn3lgrnrLtqgHKME4f
M6fF68SXHpMcKd/baagOrhZuLJyJmt7vemGue6WleMzyN0ebJexTfnaZhXV2eAIqccKrRghqT/A2
HkbyrMxR39lF9xTCRapr65xn+cmR6WYqsr10ok3c21AMvduucHeDg5nUGM5FaG86Vzt6OGVAUAz7
mnn6zKPgxAFtBNMyZozwNGXyIvRmBW1u7Q1kgerTTRaF8NGcZ0wDK3NKD8XAC+q6y6FhehsHB3yW
2M+yieF32PJ5Y8x8cd11q64q65uoKfCNBeRH6t2kXmbcESohOQ0CNLFJqK0AjgVUPyLZluiEIAGf
FqvRfgz7S9XSQwbCqy37yngaEZ6EqXc/TsWTbqoTP5WWmREFGy+vkXGRIRhZ+nhqEczuieeqlxiJ
jr1BukJbB58MbyXg6kQ/6WNlLUuK/OWoy2TvKqUJWUerj12aRBvwwnI5uHkHm2pUYNkOd26PsqdU
GFjWXvg86kXwUmB2XZUKC8iidjJ8L6glFpkW3RGdkmxSm3uYlRpKMfBPtitDrI6FuwxAdy9cT12X
PQNpKIK7yQg3eas5uwC6G8wydphk0hhai+lOMCT2y8oGsBQzIBw8F1NlOZabqrTivWjKZ1QCZ8b9
BAEXZoZ4AnICG3GxHiPmw22j44DitWI0+KXV6X0ms1fHzb4Ct1EYa4lmjaDb4xcltfI4afVtnFnu
By7cbHaATlnmgxAiJlAX7TwrtTfYNdF0KIMD9ostMkDG7U+2+aibxA3ipz6VQkO3WM/cfgInMSyC
yOQFs5sdEJ3qEghbuZuNQb7qgQruooFQ6+BaNNqrKsunulThtFnheRBM4TJBhAUB00YbfqosK60J
R3/0ug2ATl4a5zGzErFoskLj0EGNAWVgHIYjiLG90LJT1qpn06G7F2BubdKe2aO5ihIIcRawstxV
5bJViSkQNnC9CclfYsj7bAz30Al9T2/vRDlxG8oo3IMCAww9MNbNDpniHrKRqSrH0g8x2CujNrbW
TPVpxnVjTdeA0D27HPnCZRevAa7de4l6h7b2Tp2ch3pskRIF7bHu+r2Tq3IxVDmFaTpeyE65RPns
Gi4EaqKRNmageu9WyDtquuWbHRUw7gJMsYpHKgexrZ0bot/uaxII6hEcOFmLD2Vab/Pcw/MHjWZq
S7nMw+GpGoluTvWDDKurqum+Ij2HvAd91+KKUaz8JQ3FMWvbg6a316qR1jIwIRYKt/kiyfdxTLx7
bHqYELNlBf9AqbOnvgrK2QkFgC/fyqlAHSL5yRhbMUVX6MZb96ly41UoTnZJ6IJ6tJG3j89xq685
Uj/iGt0QxAODD5KGbFA34ztuEbn6oVpsXGdEvzDdyjgnh74964zrK8WEhYqPD3dZMX4YEyRxq9+o
+rD3OrFySS/vlfDk9TeGYt9OaXd28pjkFaQUejyHu+vftLp6zHp9XxTKI0vYYhTcSVTFsfvBVJgd
ipxcYQHZwOaOuqxHthi65FOV5nYyUEwVDaufOPNyoC9TzM8B9+oSqY29NebbGljJVUUmX8I3twgj
zyEsV6N7UBnFLVVTFO9Z1qj7CvU/ZJTq1pLsNiH5f0h0qXS8QuzmUmDSEUyozcJFVMmXggK226at
Qlz2pUZe6g2fk6BscqstQyWEjljo0Oo4qBWxugP1Qfh3Z1XW0UjfCJJFV68fSKvB/KepjCDLMw0o
kC68TDFiI81mRq3q0bIpUS6lHrRBDcpTvkSiWqrqbkSL13vV1e48mJ39NzINH8Zu+Ogxi24sVzEw
iDWg2fkoGy2eBSgZBNQawNASO/UTOfUNYRDtS+gOD+htDhjxtW3ZR9fSUsQysZFJxfFn5UCzq7rH
Mes3RaGfeCtu6C6cde5mazk8cckhq4AOeArPYDNm746BqlDgomc302/B1yNiZx2vx/KWse/Rcguo
UvhzjPxadlm1KGxjBbPkyRH6Q4GIG6YZsnkL+WCeXohDfqs8+RI2DcFdOW4DTyX4WcmgYbmleeuM
7oM+jjOYtn7NVNBWBZmcuDGNcEG0D8CZyjoYIGYWtsJ60gTOhYCQFspb89GY7uywnJ5qQB5G2yJW
1igvJItsHyqHSScLUU7EPwzihpgJKvmGRB6rI/jbhkw48YsuYhUgIpshfeCo39j2tItKC4VWu7YR
VEzI5VG/tQ9aVJ01NTvkExyLDFAF6IbhpKuKs7BN68Rj9wpyD0Vxn5CnG81LkT3uVVE9ZySJLMcJ
7n7mcjdLPP6D077FBNb0cX7S59VAVQBxmjWdiowkTT9tyi0ID5IkPJVlB+c5x6HQd71mZxG5DDPP
2ZPPvh+d4FBk4YBBPl33sQ6mQ46P7pzioOo2/9pQygUPBL4CjWDQHKIf5ETeJkJ7x0UDv21BJPMJ
5mK/6Jz4mot5yGCnI/b1YfSB4B/GQpL/HXhoS7Rqj/XS2Btm7mxTHuw7jV0RMaCqrqs59WgYCWDM
CUKyC7tBNVOSBOYioA6t/E2qycVw6huP+fguGVPbTx2IIXPGUtV0iOE51NKsX5nEMKXT8Ca8+FDX
+SEgpqk03NuI7txymhOc2M2PJpFOVIvhQm2jvWnKgxc5Jz2OHm1CoIJhugyRvs9yxV13eHtZcZW1
ibg34myzG2Rh0RIANkB35UhrEfly0b0YBE+lOb7IDnfjekQNvWiIpyohaS5iKzp4XbhHiEfXBU1V
MMdaJYANlji8UWUXPKx9ApdSm4OwmAC3ey1ilSsnW6y6OTCrmx3YudlfEjcLIRSrYj3B711qYVxs
9I7AaSRnMkr8PtCftTmXi7BFQIdEdSkh+VMNyhcC4sAORKERrQC5PipTsSkAGPPtm9egxOsRFUjj
RRcdIjLvse5gphpKi9wjE0ikPiP8e6AagORCSMPQcxo4/2IG/oMGbPxaseJbdY4DcOdggIKEgGSO
CsjQaE2pdu/l5auInU/ihHLfRdi1iBtQs3PgAFiODAKKc07jfNe12I8j8gkUXa7TSX4Zjb3BEU8i
aLrPVF5ZO+8Tn5nqm0bcQURstkH8QVSr9xjf120RVks1AomgetnL4BK4kg/dk8VJYhEM6Qs44w87
toDL2s9FM2yctt9XcDaJrHhtWrCjOGBnEo9Y2krqq4O2Vb3pkvwWfBGEb4OHFtDNtnHbJn5tEJUN
OHjZmvYLrvOUbKmWYqM0Xm0XGW3mEvAjsCmRWYJibeBVHdg16Prcany9dTT6nTIWoBCxauhOuXKJ
o64SCQCATbZTPvWUPmUa4GnDkwG/BJLFxmvGT2Gl8JjlYzr00741hpPaknJF4Hw+6Uujjr9qp7uO
9bCqXWejhfbj1EeED81dTC384BRyqZTskMr0ISL+yGy9ZWsU92oVPQ5q++yU3qwj64g3h5nuk9zG
o9+zV/bPxSTPhBqjGB+7oxeOtK2T8rUJ57CYvtha0JrCQXsoG/U11JVzXPPVteWlzz32sqbdDRXa
Y/IKsfcCDJk0tXscUlNBOKY6D4qGIDVN8tncJ1eqcLdhpR76FHVKY3T3bq0cFdnfEBS4htnCYDkC
Hd6ikK6gnvhJP5bLCfyIb080IHsF2VBqKJvBUo8GtUXRgqksCVmwGhLgCxqi9quRoq93tGg+n7Dr
UjZBU/5QLORoZfFVGYgHO5K75oWgN0j+WaUJh9rOzVdhmF1w0/PydvKxBURjxdguIuWd5LlL75r7
QTcPfThbJTEZqYSU0GneZEglM+L1kipfOVNnbQdoYwTgVNAc1auuRdi8rBPW+HumXxAKhyWytXU8
2+C1iU2jQE82IPZEAY882vQiqLs6ew2zr4a2KwlBFfxN3CI41mIv1EgezDTOWHPQutEep0J/lGP7
PCD4K0NA+k659uxxDQMKFadveQFcgOh16lEt60N/DBRUD1pfPKh07vk1w2ulg0iZSuDkXjUA14C2
oAUJpWqL9DwJCbeKh5c8dVZ6AXeKIzaCR6o1t65W5qzrzwhpr7KNx/Ef9wdLAA30fcXvtmDvOKVz
7ySNvilOvhToAzj70gkQLGPe0mIhKnXkl5N5p3smnh90xFPpZ3x5bcaGl9jIdb3ydUq926GNXqp8
QuLkPSTd3owRRytfsCjIY4vQNAMUCeQ+oTVdKrvQ6Z5rmh1OPfK1Nkdwt0QyR+dk1P26wmqHqN2m
+OcBOkgwNUM7Lu0KKSQ5TfZgLULG66PqbTRC75IIoA5rpMvXkDjO1tCf1OBlhpz0EcNZY2kPApaV
BDXqbCd8f5miQQQjII2hQWjetizDDXpp+oM7aeUcU5JDTVs+bYCnlxuzaLaeaexl8BZOS9DW2mR+
jBYdQnHynNWMwH0xsnPBcNY6G+Mus/dx1lxglI7wlWoULT3i9PXIIcBSjI3Im/exAhYnedWLI0vr
kMbHElNLy7cX1Tx0b2AvF2BT/RJTaoMZ5Dh2N3m6jwRHfQKssSjpzX1LNe6trfyG1FUfs5iRm48t
EY8OittsZTVPenRsRxKlF2O1q8et9anlj433Ogyrav5eYPkbO1nsc8EZcx8N+6z6ykWwabGRVs1d
M54lzFn9qDu7Ppn/IYLO25P5gN90JXD52Kn0CWAgux2XZAyyiewmfyjsfS0MGF/wIoDUFtVusF49
2ICWeZb57QSnxFBXVnczYvOzUZ1+1e051Sk7c82fqWJCeXbNG9FHkHpiV65zzvtClR71dr/Lc0Qs
fXsPryukbO1pkVjMoEWsZCus30szq5eNkMemQbHNSUcnGJPgqpuazpyCOdGlHlMUb99EIHFVt1hm
dbudbB3ScYavzaKolJV9qYt0L3hBMAFf3IiNCiEPLJJkUUgvp8ZIHz2lvjFJSCA3Elt2Nv9Zk+Dj
GvLqdQKbbzvZzhg52koEG35aVKtOyW7SwPzmiRpkbadsG4tYblfbEfd9U03DxsOQPBac5xWxdbCF
NXBSlLlMjSkaEkWDUmKgyayC9wi7tV/2dIcFcJdZJMxKYeA3g7P0Wpn1HpzhOUyCb4UyXGYaDSdy
51gCKlmQbEepLz14M7LZtZV2Ww79Az7Ek0aGByeEd3N0bhpvJsuAWqQbcxjRe7WmXAuTA9bkgEsG
LjXwEoqJJgOPdOfkOxOgVMoMwnVrGOlPBgIFk5wtMpkmjTkwoNcAdFGMjkHZR/wB4nc1vMjxnVp9
UZHVm+ZbLb3mHfGL0xHzBm2wkoDSadODSQGCyD3iwbbwc5kPTbBn+7KBppPUd9QR9sOwV3KK332d
wJae2k9Nph+BFDeFTK62Gfuj2e4CYGZQyyCayB1HkKUOcaq1H4bOXLkO1Ux8yEiM13CnaomzGoqj
Ule8gOEGb+CJVHUhaVWR4ch92IBu35iNu5P5wHg18ktT7vTBXWXwn2mTmnsSSVYqAV25mC5taazN
qb+VeX0NOiqY3EDH3pj4TzRE4DMMWfdpv47UyYR9whf9EGH4Bj9xVxvOVjXouISzYGkYqY5AWCr9
rnI47muWyYJhAHMnvG5hecoOfMueXtOuLxu/x+VdpNmD8Hpf1wjgVFPhbcZuirfukN7HWrL28vZb
30W3VRrCHgpvncDeVW2NNkumuLdc7r3Qvw1GeOeFclMYw3EuhnPPuM3U+JTm7sWd1F1CqS45KWre
eDMEHWQ3TOlO+VA79tWhneEj7NkbooLuE4xr3YlObq68zXDyNBvkVtG0R80Wv5hM/9b5/1HUMeuF
/nMy8NNQp2FvJpwMuVm9ynfGVt+bPjYSH6nxyl1Vj9aztngXxwohDfZH8WRih1rbZ9jeF3ehL+1V
uQmuX9PKXdynfupbi6u7nVOrw7Xzi2GCjsb05xn6D7/pT5MhZrZaWCg13b1zs3buOdPt0o21OGjr
0v/WLZ3nc7Uv10wEVh+hj8EqfWPP5qFfqEvrF5O3vxjno29ybfQpKtIB7yeZe+IwIfUUbppRn3Ri
UAf7vjOOufj8xfzkL6cn313npwFUGxkwnjo+MhbJEuLp9BjIo+gMP8EaqdscKK3cT42HVvk3A8JR
1OuOMWe2G0CqrZ+VpigzgkxvqKqHZtW1p9HGr+a8/v2n++2H/OnRYzRLihn6XYQEP86GEArYYVXO
d/HMJ9nIpXqnbOuVs1i/W5itTsOFXL+vfpk8XOHC+sbD31//L7/E7y7/0/MkiW3sEpebW8dP9HMC
yTbkrUzjVx/zT3q8+V5+d515jPvdCEzQSyh6Ou8LdZM80r0d9+xD5CguoGatHf8lW7M5LR0fH5gP
MeQXQ9t5wPZ3N3l+q767umOVXaXpfMrKeyrEfQXx97fb+D8gqJ9/xEdRjgSDiQZYzj9/5CxI/+H/
rH5Tsl/aTznefdZt2vzB2Zn/y//uH/5TD/8wlp//8b/fvmVRvqSRIKOPhnH8f2rlGWWQes9N+hdh
5k/6+MWbjP7yr/wLxz3HxxEGD2BbNd1Z7flPHLeNGF7XUcMj3zUA0fBA/8Hj1v6hc/Y33N/5Q/qs
RPinFt5U/4GEHHi3ptpkXPGw/Dta+D8tkvws0stcjBQORKOZFf791416OCFnQnoLz8EAyVFr7rZZ
bOGlpi8RwS40Br7f3Z3b35+l/5W32W0R5U2N3cDgjv74jLm6ibbJRg8PEgfJ+I8XJeoYOxaZRgsk
gljcySQnRDP/yI0qvTRuTp9ZC9wFw7RtyXiTGZBuc86EnQP1bFEt1BPWgwWGN59Mhm4ThEbjWyB0
DRKRWtG86pV1n/bEsWo5xWqZVSe20J3UrPexjoEGKsVXznWBwx2iXH6lJT/a65turXciuBWmORwr
I8EAPuIbR8akfoI99g6mkRYbJ3Jmq1/t3QyZcBa6yMSWliKph5ayy+P6lpQKRpd6by+dbHYme/0W
MsATOJz71Bu9sxkZD2Gmu+emijbNIB5zRT5B6MRNnDUNGRRAuf3cDhQ/7nU8peqpcYqacZz7KNKa
g/TY3VYGhzg4I8RATBCSDMrPZCi2eahu2ik7FJ5BCRdt6nB60S3oFkwGWpXvcmpDZ+GU9VPeEH/s
1GJt5tO5nGm6tPBueppP6hS/phQASWIdEQAuDZgBcRI8462/cSmb84x8IltOt2UZ3qqp5Izds50B
TgGurXhowGzuCOF3O1NvD6GW71KggWOQgGitVjNE0x4QSKQeeTB6edBM69kCJLDt03Fl1v20zm0G
4Ti/m7p4igzjRjrUWmabYXycszG76pBWyLSnll5no1oQWCfmhUDn5MiCbKVwFryE3JuUrlU6dRtH
xQmbkMFB7Ix5KJxkHXSAf0YbxTrwrX3f0uUNRCQ3uUofFSnWmsSE0RemOFq9oSz0NgF0YzCxceIV
57AXRrknvNzvmnRuVEQAceNsM9t4Ha0xXCqRcRc07gloZbqohqJep0Xt+UY13RH06fBL8Ey1LArw
XusHRtQDVlnoNdmQHKZW+0jT7KPNIOeZdJEa0OaNl15iK3/QrBmDGoSXaRKztXFnl8l+DoQJNSq5
ftoaSsPsWgKwGqqanG+XUGiyTZB3jLtBq58ZCzZbWIjLrqOByEhbW3mxvm2JiIXukB7gGeR3ozr2
+5Bm18KSOuQFrN4CvvjCaaulCPNVzsBh6BruBd00hjNCTNtU1pvAjOH7WDy49W5ywc00cqtXZHUP
+Lgb49oGpsCP3EAPYOBiJ7Dh5TZJ3a3OwCmIZ1c2RPsA8CCNwSXBZCu6YcvKCi/VWN1lFha9lrQX
KNsbSUhPa4Q7yNm7TOYbt+m2iUkUjWTAZg1rV6vvBBRjEoQ37Zy/mMIZMQpzS3b9VqmmK3h7NpFk
T99up5sBXsMk4LA6bAbFPMgqIhDQzvyqHM5Zj6lMjowFY+A/er0PSGNs4VU4kVghSiWpjWJd9L5a
YxHBP6u47iYDqBRT8Yp6QlIwnhKtWIUtCbqyWalaehlycZVMf2J6G2Govuo9NvCMUTpoJBNQTong
I7c1X+sJidGJcivh4Oo6fb3kuQFSCBLh4ujhOmJUrdpUb5O1NLp2ozvp3guqTcz8e0rELUcIQCwa
d3JeBsumARgilWVtEW2AyCNKvsxaUU8FIW/WnExUk/DdaIQgF8ZulPq21sC0JOHC9pT7EH2AqgBG
gHpUZrdVUq0oeBYJYYQJ8lKhKStlIqvBKOE9gu5WJh903VFJArKkAQ8Prd+bL8pQsojG9S6O8tcp
1De5aflTrBNUplPtS5JtVG3HXPcEYzRa1Eb+WUQ2Vu3WwT6f0+i+Y/F4T4l6V9mtEhq3UkPxMFTR
UdCa6DCLk4e+Cmvzs6fQSqRYKUXu8+thGMru8YbvkeSsUjrpYURmkuuOF2v01g7Zlgsyijd1JmCU
hdVFpqRYG8mLMMhU7yoxLRti2zZuGZq7gO0KeJEHNiwaQx/TOZ1aJdx2l7yNIAYXvqhTJDmz8KK/
hgUBdV1+DqjThPvuyOTVtoN9YSq3LBwO9wmQB79165dWScaXG810LfWo9dZHOBPaROwrkFVcWhW2
lia+S6CDfSQJbu8MPQEaLBFMhDTq1rxgHi+84WSAlXCKk0zl2azsN4OCETfgzsy7XdZ7vlWbG6PJ
YAu7hNaXOxKDF4EbLAOF4a6OdKZqaBRqXUUXi6FRBJ75NsObcZwa17qVJTfL0BJ/8MZ3QncOkoAL
ZpnVAwlEMK5JwankNpAJT72jPFhVLa+13uANd7R9AUhJrR1v6UwItttgY4Uk06sDRDKtXLZBKiAN
xOba4DYSi9WddehQweyfd8bgXQ3DB3B0AfU3M3ryxF7qiOwLhWi3JRnosMfEuNNVeRyKsl04zHa9
DuBslwBlmBL9lqfqEDflShfTPVLP6dDUoFnMCbGR2cv3MopDIGRzymJHElzUGxfp6QANQufEko2J
NzQfEU7dYtcgj6LUuitG13AtouBbBwGs0bSDqYkP0gW0pYTtiGAkuahhT/pBZz61CEJWCHMgDZN7
Mbgh3buOWEbir/2orjdp5e1NYtXyfGJPjx+mytyJTiUmTLEwgRMgyXemOB0M1HEZJ+UqS6wPa2Jq
FVcTmCOxtUNUb129BlCJKQv1kiyQP7qqOArV/YpK72r0dPjikG9QcbuT4lm3sBhxooNHOeCbn/UA
43HMbD9zZc8gtr0MiDFOwCF2U9G1i5IksGXbs1B6TgMhWznJjBmIoXQ3ptG/ZzpXBvqDGKT5KvuS
eJDZT5VPSX0TVwZPVp/VtPvEvUbQCX1DeiKpg1LBbcQA68MhTGMA4NVkN21PGJiY+TtumCAkzwZC
5IS6MsqmPik6yDpHV5gjSWc8SUP5iubJdZEoLwm5XGejyIe1Z5rRMmiUvRmMswwTgUUYJjuta/J9
IvPnqlPzg8UidN8l5QD7pmndr6qiBxebRKCLoHxlyJPAx7DNJekz6rqDC5Z4bTXDpQQrPWDZlHMJ
54PcuubkgH0b6l7d2LFzmX31aOnjmwA7CeSo4a7Cw7CwE/FWuQCi9OHdTLUe/LV3laB2JsW7xKWY
lTEYS1Tr0etUlP0xA2mOi8u0JFksjdMNHrZDiM8XKgQTwvRRnyUSdr1BESVWlcwvRHNw6q3Z9JxK
vIm22iEw75gsAF/Twp54Qis7Azjdx4Vzb3vOQ+e5oNHcNS3araYAXC+bM5DKh8DkDK5w6jBL14MD
V5zCcKTN3Y+7yEsPCjNghilbGZFvaffvdjuP54V1DVrlPYDRQEBkeCBB7ckBNazV1uM4le9Ygtg3
yuDi9erL6AyXRMZySbZfDww59PWSBKyV0pjXIc2ZOGhGeGgTUudDKz622sgPcnrxUMfISv7PWBFr
olfIjKRdo+hLgR5GChLBHI0BZ+VNNpq/62L/B4rX72vX//v/V1Y3HsS5KP2vK9zTZ11HP5q/cXz+
/rf+BdO1LSZ5nk6d+7tB+48i1/yH5iJY8BzHQj/xW9fmD5gurm4YPZiasF1iiJ710n8YvgnxZoEk
XU3FbmPNf+uPIv+fFebfwXSZKf1ccVJi85vx42zd0C33pwbcoPdm2ivRuLDsOGfAmpjgP4lfjMrI
ZvhGBqNWChqU0mYtUpOvSLZECAn9kqYWygAt8xPNHTdCCR4IJjr2YcZYQPd2fa6HHBeFtysV8JI1
wUHQofVyZRW0tXsAQxvXbWgidx2UJy3YKIlmMS5T39Km242JWqyISJy23cBcpM1Z6LVMf4bxWvvS
S41VJGnOW1r85Y3qPRaL5957cVxKi95j1FK1EDJx4hSkKMcPcUcTk4iGvaDsYtOq2NWS5j1E4sPI
dlq7cOuXMdQiAGpwwd0anFDoTgfK0uh2GPI31xrVPfqqhJTHkANu6j4GXuO7BXubYRNPEwinXnWO
ay6VgSNyWMF/JIQWcXiUrdPauXcNXvs6H0Ligim71XEWt2W8qwOuXU7kgD4qaxbxclxY9CScbGyH
hPCiHUI0QPT1YdM0+6ajFo+LlKlZHZjrsRb1Rk7xRRIrsChVhjsdUx6QZ/M0oy4Yjtv1U1X2Fkeo
+gG9HZmTqAM4DTjPqWYWENzMHgQ+AFaRsBk0lz4tX2bI1cKTFYii2sF5KfTHtpzpGbMqS2hOu/IK
4gk4bVp+I0yofUV30gbSjDUXSokuWO6SLntwyQtYhR1HXC1WmNca+yzub6Fx7CqAFCPnP4TzNdHO
0lmmJpoXfiKKR/p7nm2/1SMywLE6ZirUUJdY73C6FoOGxtpcGgJ2SDcSxCzHTZHmzSEIVEEMOWwl
ZsQ4Vjvv4pI0bkvOoQEcX44BEfR2HwGv+yF75Z5UIQbmUaNGiwQ1PgleOvhYtJZ7Djs2wyTYW6ne
JS+5EqOUMCrMt253RXjkF+2HVfdyN2Vl3jADi6yljLQXU2vFuoZxlIbyru6xkFYRQnX9Ix71u7Is
dmVgb3Qv2saedhfb2VFC45wYeY8N4CBDJ7R+Ds2hMvuKde8aZs3LaLiwAausJgKiqZZGng9+AkaJ
vPIxedbmw2hsAO5N9Px+UmttaYuKkMycQJQeIRu73dQZX6JlyjXYY7gzx+xFTmOZrGSTuc+yT+Sp
cnhgyyAKr2Zoa7DijGXZpuXblCPassf6brIb+6aSrb63e6t5yEwWCyQE78WcYJOgZYaHSfsZsRyh
0ECEHOZL1SnJiNEeGBcRGEJpVCgRWXXo6AI7uZPVXCHa5kEN3G9UaLdFNR5bK3l1y3m9YQ48xPXZ
6dp70w2/XJXH3e43oKnJo66GZ1cpzg5yWSNErm3aBGHEaSXhkiGarKrSGXm7Q+2FGALzUlGf79Te
/Qw7uPMOEm4kL7F5K2ZJnzvR6EDvZhyDbFgU8QeZuksr22nBO1i7VcWw3CNJrMd+F3zTHAJ2OR4i
bfUnpVvV44tItm1C2PR71J4FhDTeB4M8HUEYVhgQCtLb4pHT7IPieN+mgm6CMSKkAgwZqOFN1NaP
VWrA5drkFgrqzD0PefqItukZcgwdiuBTmvrGKOSqKwzf1jXm19gJ/h9757XcuJWt4Rc6cG1sYCNc
HhJMIpVDS7pBKTVyznj688HjsWW1x12+nnNjV7ndokCC2Gv9MdPIBSy9IrV5lEQ8QOLi1o0YgWjz
6SZ6l32kIx3MdbLOcC7OcwIVXp7IiibilnBquZnb9m1As1ekgZexSOhoSMYOQ0JDYafs5IU+BN8D
q36zdNp+U3XZ9YSPDjqpElInC2x4isSefd4Jm+vCzu8HwrdkkXtaIdGnzTd2TziEXIpqumt2/BuR
XiHnphZgl9fmhfArr/Kd8yguruRQrlOGRn7Bg92ap1a3sR4+Vr67LiN5HUX7Qv8o2Ng20azTyYP5
JfOJdcusjQqDe6fotF1rHsD7tkLTriWZSSueifQKoRXqab9Ixuye1qBd1V1aFgtN8ZzlDduUvxfD
dawPNcW0mJIAGVoUbwAob5Wmvtl6d5OToo3oOu9uOhvlJcqcnd7XO3S243ikjtwm2dGFinfse+bk
K1r71tWiQfCZyMIrowPG4lVGtigfmeWkO1d+fih1QpYi6ZF7iXHnJYgj1MNJdWvB63iN5t40frkB
B0Vy3w8RXp2q2ldyUnQwF85rK9FOBZm6HOL6aNn1mybLW1uF3zU9ekcwZ8Atlq6GcJwU1iC0vtW1
NT0lrg4qyK/67Ie1vXEmc7wq4gK0l4zGVWPHxIYKosYkkX/XhZJ0wYXD0TFyYhZGFhBX90vCxA26
HFRQUJ40JPCTHJkrgTBrL4QhDiYp5VTBuIfGJE47iCH+uxZZrKj60JuoqNg3vYYvioahTS1yUtMt
1EeSFpqpMUFfBhfmrzZhGjX3I6IbMQ5oeAsZdFd9OFxnSPzWonDuqbMltLLEpdqGgi61iNewsPTs
Eyxhm171Gj4Nqn96CrdZ8eR3lzw45pMADyvlTRlk/rpOWFxTP3ya2+apjFKU2plN0GMoY86YxtrU
DuO2xu+7r1Or3OuSGOQ5Vw4CKOuZbfZRha6/MeYRZ005NwhhGw1tSF9dZ51zn2vGjWx4MS0NrFsH
tHrs4fy7BtsduG9roXQzJlseSk7jjZuHLz06gcREhZWq/Mwdo2EVxUwvMu3eVdy8GhOcgx9X3IN4
eNbNWEc7xxi7jd4qtO7x/UATMG3qIjtoMmp2XTieDwXVxXZHjh4wagJ8rr2xuvLgEM7VVGtXems+
9jXmokAiAcbS4RlB/zwQjkAPMp1+ZNW2BK5NRH27prPuq0T+xJ34g+OSsZPwLcEADI9EjNqfiQ7N
qblVupnYDo6BvCh3rTGhN9YxqlEHz2n1z19vCZEgLg6SlJShxdb3ibwbYyedpRrEahDnOd6FYslA
dhkgqmflhJtPO8Bf8DgL3fonppAiHGERO6bDxsL9fuFDnZS8xdQaKXIdqSYfsiUcd9uCSP7kZX5g
JHmdXylfFmWbTKkvbyI12sqdGhuHhXDfRl2+EyxO3KeJSK1o6WCda1wUFa1wafstbtWu9vv7WTfv
+xjLRFPtVWwbGzoCgD2NKzcePuqS2OcMKelMBDEnCBC8zQM3j8ppzYnBc5oGuAr0Eyld7ZBfEMvX
SNOuRF3YO3eUnacnwBgOC892Sh2yaZWp7yeqFpl9wSa1/sbOkiszVt+buO8PZmDeE8T13RrTYWe3
qNOtSm6VQ0eli4yHTub3EIXvXMfnUT/+Yzr5y9v35Z4oRqeqq5qhgnE3eBkI1lwV5+o8X4mtXKUb
YmVWN+pGXqE42sX37fATtu9H1v7X16cJGuZzSb/68votR3KpuYwrzKSeVde3w1IEwL5xQQ3YPvW7
izYwz90+u6EWbylUKA5+6W7dPr1zc44dAiUS7PgmOmbqoy7k2L8KoElVGftGm57+/mbT2Xt/uKkV
nleIOQJFlPmFfB8RpQMAtYKEB+cmnguYQVQHPN17IBTaM9ZVR5OUdKIdPsA9G5e97ZoESbj9UhfC
+8lvs9zaX79ilgUYg96GIDXny28zR06aJnrN7Thw2CAhIYg6PM6CE3LUGHzb3Hn2m/pxyibqeI3Y
PfFey/U4CVR//gBbWAB4tX3WrSqJbW6kkQsBsH7/97+n+kF3wmfM3Q6QTDyKjT7qz88dnXqy0E4V
v2fdftf8hsb42qaYMb6QUJp10bKhBtUNrYUG+Q8wzDwrL7V6/A7xQcuw3nUrLcYna/T67WgtVzda
lyb7dRzaO820vd40S6oDoBkXwNfp3WbVkwoMlJhfa2n0FFvFjmrzbWcDx9cdeh+D/gXN+sDxxTob
2YROz0jYJEdqcKQu+LppituAcPMAFhLpjldSeuF2FCS2/UQKUxV9BJSmrNAjh5cpIOP279+yHyOI
iIYUunCXQvfFYf3lLYMhgk4ueKoZNWbOgnQX+idwn84TtHir7UIpdspO91HYv8T+NKyLrImXTsp0
pQeVi9UC5d4Y2qSNlVN4XUDX4ZveZUFPmSn2WJKoMaXSGo3L3yTjG8cqmefuScd1Ss9JtBsjN7gh
x9v/iYBEX77Qn29aku3Ae7gfEAU5ktvqzzeDD5w/tR2SbTdwcLn60dVk1v1G63z9jJX3eggFduo2
StcdivlVij0DqaesNgWAKCPc9BCW0x678qmqqmveJ1YDTd66/RSd/foh/DejeTrnsSGJ5/l0O/6V
YiX9aNsX7X/zd4rktbv6JY8+S1g+/ZTf8D3rF7WkUxHRRSmVznH8u4hF/UJTlmEDphPbiDKQP/lD
xGKS8ECimkXS2SJx+R3fQ8QC7ofmxLL4FvxTfI+80S/3nI6WZEkloiuLUEseQn++54LSKiatSmwM
bOkdYN+7EceSFUErNxbPk40RNGKdmHi5NfxiwDtpAjo1h+spDC7neYGx7ai+7pxcbOh9GU8OJnR3
pKwFshoxDIREbsvxiicgc4hDJx6t8+iHM+RRZUooDdTbbb2QG+iCs1Xtd80F8mtAKJ0tJmqG7zWs
iD/a5DDX8+tsjRcaoYkXtDZejEm/k6pQR8K7nTXpVs6KhuTDtBAvqumuZT0MBNBba7zLEJ6QNMlC
10wFcfZOFj77sDizDusnFofEQvCYbXScdKA3WJ+kik/NQgMp38TODj8z5NTM4CmvZHaaYY36RuC5
h0bqOvkWwSvV8EuB06+hYW6cPtrIJNnJMeBamnkzwUoRHH2XwVKRd/GYwFpNot2VC41lubQhYS7I
Rs0bFoIrWagu/CyPnFRiU43+zkjCC63EaDELlDSVH11XC1NmzjpmTsgzVYLsLXU6fAAgm9uM9myP
ro7Qr7Z9SkUKHyr05cLATWN55ULJdQqXBafn+ZTyH2AwdD3c6BR4yoKMaHIRiOE2KAMaku7VGC2a
bwJ5xNN9E5rJR5MxJ2ckLqxIE38KdPs2GUbcufU+SLNTlKYP0WARzN90TyDciEOxkNGuqRHjkHeJ
Zy+t7Xh4UTIPwb4S6roB/exm19Pyap0AjuoRQgAjGW/7pbpgiuiP9ddpr4jwN1fG+NqRbj4Epkdi
kzcEi91t8vqxPbhGTX6DOJJFtulnfUMLLVqThtdsDY0y1VoclG61b90kqnXYxmf1kqktSzKQ2OwP
M+WOF8iZhVdiT+AqX3CHvPphGK/GwT3ItL3kBsK6zLmDu1rYis4COsYbgGq7nPcRgGaTcAPnCloo
xbOOjSZbIJKSxfyucpKMzwP/2qpO+xQyGHZPk335KFrRvRtgfFsnn/b+1F/GE47fWL23Y/NSUHpF
4fL7JMByiRAY0fRXijrVra5IdwqzCDED7QoF3wMv1LRj4ZTnpfL9UxRE+2Dpnp5FLjdKm5p92ScR
RZ+lfU3VW/roWuTNqyl95VuD1YNjz8ssELAwj06myPsThk1A04ypP2vLG3LdcXe7zsOInySWFIEH
NV9wbgfDCqg8Ukjh1uw/7L0oc05ap2HYELlOypnNPUS69zYgWIko8KJbJ5Z/DoZKvEIfjmtkf+VL
S9wep55ESyPy+27JEHDBQn1zOAJ4n5n0lWJjQZik6pZwRcu/qpolO8CBJszkiLgMNxtFbRf6DBkR
a6BoZRmWm7ajq4DUkWfCPC7t2D+XEWjkNIPx+mNZennJuMdW4yV+dzX42ZNpiDuxiKbCyuQ5YBfH
0tG/545NWWDYYmg1+vaqcTEX0CD6LRWJvc6NPN0XiLPyuN25Q3yjm1H/KAW3QCp10ksGeF7Z1dg2
rbtMCzBGm1jV0sm2zjB/ocM1/dOYjpCA8Uw8fFcgB8C3jPEeW4uuXat8PI+G+spEnIaTFZRRZNq2
yh26ZSqi+wjBK3dDlMywJpRRjF35Ubrmm5ypQUqX3nNb8UGFDu3kVGC5Z1GGo6CwrTerwWbllFS9
2c5IiefkFRCiuzlQzq4aRx5gBbdPz2X1jhZ/w4HrXFtGn+5A+6etWMRaQyCnbTOaxQZB2sN//ciB
RBa4gRP3PxOIBKPk71Hzpxnj97/224Th/EK8IXOCY9oMDUzGv08Y9i9IYeEWkdEyS9hLZtC/J4xl
jGAiEQZPQZIf3T8YRCYMhhLkFIwgpL7DJf4TBnGZxj/PtBQ60tdM1Cxj7dIc+WW+6KbSLoRd+qu6
fTTYq1Qc/mRsXn7C373CD2hKYJdo28nJyT6G8MNKtsZ8/ek9v/rXD/ssvP1hSPr1IujeE7ZEOWx/
IUGxZcsCTztIxym5KIL1fFHdxRt5tH4SxfnXl/LH6yzb4icUikoQtxg45ZDIfJjU6dTtq2zkT94v
0/mLz+RXaE3iOnD5cL58Jm1YmGGSTsS5jPqrazIzqFZ3z6ywgfYqL1KznO5GvRu9LLGfWz/ezzYc
h92wePj9fKpRH846+dFRHVzmMn2akiFb94wakZl8T5wRW2Boqm0xqRe/hQEq/S44z1PMwEtLBmm2
FLzXFZ5yl0YuC1Iq4Tk1W/WO0iBqI43zQjW0nuEip6zIZGnngInbsyKh34jrOfjNsNfa/HZIKMe0
7H6Cm5G7Oe/2zL8wSnYYAL1S4S7T2FhTqHXUmDvrwDogHL9xYoof5qR6jex6sVXjEagZ8OiNXfW6
pbCTCbmOAExZBH2kGP2lvmQrNMQwXmu1f2umdLAklnFRuZy/VpJt4jbfkrChQDcmcd1j7aw6+8yi
AgR941Bu+4YFP4wh53ACX1q0IN4GjSsOetiRs+W3D7ayzjpwdypKdjbYs2cvTFLR9SSbBwY5IM78
FlGLnefDo99g7I2o4ovS+ULF3dOsOY8Y3rdJnF+HRN/ByUJy90gOKUVvLEopF/McCVTpMJyIgwB2
n6srMXNK6OqGZ8A9M+3RrtojtLSxGtJ6HzlLUImbHIYmxiYnmFWmIr2eqfZZERKG03C4xOl321i4
K7vqQvpY1uRwYmCi4qdz000famLVD1W1SX3nXiX50c0l8TTRC4kVhz6qtmOv8NNqTNDmbJy3pt+c
Z73+EJrEs/kBH3kIvyyrXen0HzOlJgo9diIidH7+XRRFj9B9r04tj1XHyML9fBX1waWVDkQk1Zeu
0+7zqn2Y8v5CC6z0srXgw1M1nMnC9YakWLu+uEr7qbqnYtG609s2OIVT8ibcgU+BtJdRv+JZsK4K
dSjH8JClaseAEsAUMf/PEsm/npLOkytj7xBCpWh2tOIBdFU3TyJzwJwCczOgL7TlsMPnfHAruXdG
5ZEcMFJ0ZKxD6Tyg5TrrA38XU4baG5KhOPJsd9g0jI2TAR4xmXxJq40eVq+NaimRRGM7z5vZFB7G
ZjJKYbSEr9+W8+ih/XzEjLqOo+Qk0I/7A65B1Z9ZRIRNk72zMmvVT83ZXDr3aarv9FZfV5Y4r4Ps
mw6MGzGvOa25tWj+copoJ5OaMstgTaWP6NzGy3H2L/hR6qTfmC2+66O/7wfm7y486xpn3WnarUPm
je7Ls67TvMwgE1S4B3JTPNbZbVGMzdqxRo+NUqO0jwFx38pkO/QlcaXFfkRYXdT+bsZOumsnLmhJ
GEtldlMAMTl8KumcXivLYGDGtJq8KoT+NM3Eh0GWSK6tXZNE7Raf6qFqzEvH17F/op523Hne200d
eqTevoimvVQCVDVOjGOtj7S/d2uB57vNkjOLsA4GL0oMRzp/1YTigpoiyh4hZx0037Zv6Js4Z3d1
0IM7dtbuh0UhLvTpoAk8yT5a3hjlbJCST1VjMVwFKMwRVe6ron63UZ4H7YwikCLhsrsTizRdm9K7
ZtGq2/TVWoO661Gxsyq8aeb0Vi/ydqOXexy5I6RZd+e3FlPuIoYvF1k8iTJbVdHYXi6SeWtykYLk
Pu06xs24yOq72nqOWozm6O3L3L1Q6O99dPhIRVjL4g2mDQ9jKtkbi2Q/D9qzEXH72jLiLdoDSJBF
4F+4If6KlNqXRfxPeqzhobPcFvgCcNWCKBr6o20h3RYOk3dkNyPWcUNtgjjEByOGByeb70cNyH6q
3YfZ4nehruB6MEOSBLLQgXTjCgplQY7G81NcLZ2EFRGGmPIgwWZiFRqjXCs7eWgiH7LaJHa2Kezw
ko2OqA/ZbfzMYf7tnnxtzNaKwvlV35N3NNasIhVSGbQcs/kedDn3fWRTF5TPD2GAx516tnyvYP3W
Lt+w1VypfRv2yU6NaXNpuRVac6Gibd+l+LeVqh8K03nv8gHEwGTwT424XQN8bqAZD2UwvpmFeUvg
6oNP3R9uW/RPciYKhRvWC4S8MYWBBS2dyNJBI0F02EPXOt/zeeZUY/p3uoKfZO3NCVHB2N84KpRe
MrUbP5Q3gIMnBsrbyKl36bRol0vz2MO9gbxfZA3WD4qmvdIgIMtuCw5XXvCyKWs2k+4xsbPYEyUG
cjvHdSNGLHEZaoSCdK9ibkkEEKPlYQW5+B9dkFUyV7/evGix6vhpCKOnQPWYdYwQ1Tg1TmNfth4l
aCQMyWr6CfXxA3rPKLtwf/8eUL6MdIgFhpLUNZRDT+amTtbFY3KJJ1s0P3mdH0Mzv7zQF5oAf07U
FzEvVG9hjiEpcnKPruKH+MLZxiQwbP5+jvzZ4LXMmZ/mO1TYKHWX6wq0iyk/pdPd3//8v5gfP79v
9pf5sRyzYewyfr4ZnhOXQ2nzmYbM/R+/yCI+JHPRFDbrA7Dl54twijzoOoI/AZruXbZ9P7lJQGJ+
fZH/aoAZhBcqj8/8P697a9SLIMpNs4DMf8KVf//Lvy195i+mDWf0rw6pJeD+96XPoEKI8hrXANqF
/ZJ8ef4tG0UbarINiiUGH0h6WQz+kI0K4GSshZAQVPs4zj9Z+tSvrR9/WsrYSJVwhK1jl0I++uUm
kXPi9ma2SJl9fd5RtgfqMTgwcEUXrU2QsY3yhbmtyglUKDGRTkkDkiYBy2wm/x1g5rLkf1hyYt+7
tCL/fCzXDaDr7VCbNqtDNRN9SaQbWZP3FUKYlYFgb+fU+d6eW7FJQ1rD6iXZpSOHvTcHGCnKPZGS
9kicKRqeD2OQvtmKCTNsxYUBPBT4IEcBVTU14ZuYJHX8Hg7F4xWmLn3SWSyIrGcN3w1jezlk1l2e
RHBksc3fq41OW2lMMd6QaTRLZhpGP6J+KxgzMkoyyM7ILa7yYCLpouFUDLvMoXAS/UkuBlwk1nA0
WY0DLTmbaMyc5/Ip4N+k5uwGzkOu2N5Ssb6pRHJT2H3mNT5tulRqltS7ZJvOnmH3kbeGYDygpwOx
icJ5GGyfMOcebVtgKVabStlLsOA+ipKJyEEAt1nORNm05k2UaNQNE7RI+F5F1p2G8Ms9ZVq5y2pz
QybATjATluN8o+XxKRzNXVegIUij+ZJYGYdzXC7k/3xOTNJTU+RPNmq1KO88OtpxFo717Yz+FBbg
xbcbtMCYYiIkcwO5pyTILDtN7W/GIbnsYuNE0O5Dv8R1pY5YZpD8MTeSozJje1ua+rciXhY/SxT3
pF8dDavaWuZ0G7fZVeBT696RsIYrTDtFVYmOyUcFlDX6vZvjTWGJTFZuFrbrFGHHqqqD5yAay4vZ
Tzre9YTcDWSanTXReDtXA1YcRRpf7jc7bSIQpYQMzQoZYkcElNbE/BT49YPZ6gjgsDdtJklxpA1/
aAyg0cvtOJT6G+XkF/TWHEtZEP81m3jCOov4h0BlnjE2JFhM1YI8sgfnvm8AqIOOqnHcxqojAGJQ
LN4xZolpqhxcj/GjNbYvJbymh4QWIwQt8OWASkcHe0NwyqGczgMkvM6PGppv4RyHAPmCpKQipz7Z
7gmXrYs7Qjl4BwYyNAV5yUba3o9GPXpzSyh47U9vwSwdqAvCzSpjJG5Jg67Rqu4NYxspI+S5kNJb
k1VSPpN1V9KqrSp0wWm+m4YSB6Nuvg91dztHldrxza5XfV12CLPtfSJKfEUZkQdGqRsnwkC2oeiw
9thyH2rOuamCgxIRpdVFjxipvnTK4mE0JcLSWr8yNfNQMbZqoiShNcO3MKGudqgJ5f6gMD08J6gZ
005yLUu1qprs4LgJa5O8tjRgBzu0roDRjq4WnQuL/dYvu0NbivfIWWxxOHEHUxCGBauudFPzpkl7
dmN110zzRZFHVGbMPTWWLZuRbrags/jToAtgbLJXt7CmnSOyZj1IhWKr0hJ01/HbkOTnptOOOO3U
VRlaLGmyhmZKMRiPMVOwC1QNFeZmhyRtnsm/+eaGAeuYMnZkYg5rw87OJ0M7S6UKzjLRPlkCHePQ
j3hCNJes1CGn4jaYeBIJKlULt/SSXNk0OVOSbCiE1kTo6LfdbCeYiow71zBI/U3uZWU+img8dGWr
QdbZRDv12plDQjiFs9k1WXsnIodv6k58BGN+T3Af/eg2HsOinw4hUoFQyzdm1x67tr9sRjfYhAAb
TYrYO8QCtMlEfdfxPA7y9A1FK+4rClXxPCBHn0x80Zp1SvM4IZy0epQo1acpXfJy7stCv+x88SIT
CrjLLCzXQ5xdt+UigxR3xcBsrcLufpTk6aGzphvcUBicIxqFh8SJvakXxK3jKWMrlcWuRiG4iiIO
FMsKjkml3bVSnLoaTZ4rQAnkYW7GQ+P2N/UkKMXt3HUPDrii5Dsib9W6CwuQ86kBX4/a6lvfDVey
67+NYroa0mI4hxoJPEtlWCgzOpJTCV/Tks2oWls76RapnnT+QlxkpyGOiIKK2dp0m0JVPdEeuHYW
c2Q7KxnJb23MelulvA26VdylGgXMygI2o5HXP1aYQflC4pLgTnfs4ASzdmqNWdubYcaqhacu1aI3
x9DmVUQ4OZJ2f9uiA6OAvMNlQSTqNh7rI7baQ6cNZ23SRZ4boY20w2MfZSd7Gr8l8YzsGOkjMEWP
cNguUUynaQMaMR2rtLeJPdOeUpP9zA+Q+Wbl09y4i705QyThBHxEJjoWBGMrvbDZrdVRjyUww/QI
h2ms6i5/SJMRwXycOOuhdClliTN09uF8mWrBUVfxN3rsNRraC7GK0OHkQ/qIOPNxMiBOzIB2laqc
5Yrvqs7BiIW5AOjmSCWUfq7OjUAnvZXv+ioz0ddik7npS+2MdZbjO8aln/l7S9dOmbJftFFcDIny
XNDDJ8JORxJl801YGYTideckPt7FGaRQhuFvVQe4KWkGdLdhqLb09b3OsfUR2C2exUXTPfpF57VL
YIzqLLmq2uI9yYrXxJZ30IHNth5j85yYxPmJEu6D0dD/0s1NjGYzGzKs+/3z3LfnnMr09Lmbysdr
67semqCNg6A6DhUuwgFLTFoiZWm0ZOcY7Q7UAYMKhuWhIXrcIRFct3LjSbdd+qFNEwNz09lm6f0P
Vz4VUTQMAErBeJgDjMBDYpybmlUyCuhc3zxRPIRq92eA8zLsfR4GGSmRP1iubprCZfb8ss71HFtW
Fc3DiqzzgaUkytBBQ0eZYyb3ggZ1Mowx8Ei3uDBJEeDzucpFWnk2XyV36hEWp8wH6F5uzZpm4gCJ
bBppBLZrWY90eiJrogw3HT4a0gn41qp5qDbWqJ2UDvoa5lhEfVj2lZGKlyQutsJY0v8a40UtO30Z
lcU6zmPQmTzDDWt9GzJVbFxX3TPhAnfo/je4zfr/N5yFmIKg/fsFB1fr6wsasc/bze9/8XdPHDoa
g44s+gQF7aW/7zYm1BT8NWFltCrbxqL9+jehJX8RaGhMusxYSQ0WoN93G1P/xbD4r1QxI7SD2LL+
yW7DmvTldoYEMBwUaPTfORwC1pctOy+TyVC5BjbPTLXS0vy7Klv95ASkgvtQCKhHCCUYIn0rc/eV
VibE/G1E6h5t1ytgujNVlvKAgQrXjQx50swBwIM9196SBnUSCDn3VmtwgqJ4QRg7n2WNvOReB9vJ
kueqbK4yt30r/Amw05GPiMXSo0gR2uQk84GJMgP2Te8FJD2vBifd1zEvoEc+s4xfXERK3DaqvMNG
mK6DfrZ2lWU/Nab+vYr6EjUBE3drW/i0rRg2txX6GVJsf1sREX2GlhH1tWF8T3xZYTKJq1WREWhg
lWl7mEzChS09dzZBkQ6nuZ4dT07WRebmKFKR15SWQSdiVYQ845PFkmKla3qLHlVC6IA2qACjPr4q
Wbv1Jvb9J8Ml9MySd+48rQWaCdI/0yNNYtEaXfNBz3Hxt/WDRm/EYUI4cYaI+Ax/MLD2WKIAEJxA
EEyvLl2emWYj+dfivZm5l45ufKcp/ky284vKY4xhKG5ay0a07NyBfb0GU1rxiv1+xHqy9VOgZOpO
JIA+OvxoueAYPHDNvFYRsSjOmprcriqd3TXQ37LgfasVC2MzZDfKR0I0BOINx9VNNJIw0CTx5ViS
nzmZ5aab1UsWl6PnGuFTHdnHcpisTYebR0nnVKbBTTahdOAUEGQVNt9goW5th9yASZf7OgmODBRe
5g7Hrtd3pNOgVFJkeOhUV5zVGcyPOZQnOlJOlM9hLJmbe9WwIYra1FYig7Aw04ycgL5kfImeXLfT
F2qt8azMi9FbABqgTukRxs8OQQm1mREoCtIYVv1d3dhbq8tv+wIPgSzUtd7KFr9F8qJGJ94lMeKL
NqmvOtLfVe2eHCe8qMqQ+cAnKrIzB2S4NruhrclnRXj4A7YXAmdLE4JJNeq8823tKpqDx9mW9UMb
dJKwhmR6oqxC8LnOt0qFpy7GC1Rkp74vtrUVnQWuBSQvn0WRrpkU8F9KwhmqyNBeojatoo3Zh6UD
GqzDdc14J9g8dEGOjd+Rr6AVqI+ScG+OxxH/X5i9o8SrGCTjWxMT6Xo0KSdpYlyivqP0A9hv5UV+
53tEuPm7wE50LyiUczFlPsZTQkNmdBhxQfsFOrVOx0oopl3vFm9dLt8DwOmV7iPBAjfm/g9trB9j
pu+LgJXQykV5m6spWjNg4JNiI5zCzjyldf/ROSJFx1o/2V3gorLvXzp9fG0xU236Bj0rvR30naQT
Qeu8M3PpMWntZvFSTmQ5Gw4i2IY1bK3F3XuujcXa0cePcug+rBS5FOhGsC7wtOMzKUjfED2yJsJ6
sfC7exyQ56Rl7OY5gKRKEq8CLGGDos9FiRAkuenTR6AdUtBCuFQALDyMWvfAA0HSf8AzQLO01kMY
c5qpC1tHHU8ro2wea3147FRx09U8Ux3UzBpr09wEV0Ok6BKKFQRPdJb4PElqvkOTSajNQPspFRBc
iK77a1cMXIkRQ1hJihhsm2TmPlQ3ml886aEmPTPsLM+1/Ie4lFiAdLZ5q70b+v4uRcYDUf2equ6j
FX7gtS0a/xlCu2kv3Cw7iEljKOfdN2lNJDqaUczNMAUbbtsggNZPssj47hcoGMdYkXuPMVUU04VT
jRCiaZiRGRCfhDHvYHc345y7ngw3WT5Fu9wl315DRORBBNwXZg8x5g+dZ7TZtI5KMyVphJCXCKIH
/4t9Sy3QtjGsjyEzM8qDunA3FeItrpNrx/S9oOuJADEuGwTQlu0TT1UPAFZ5C5491TfEkqfrMmWJ
ZZyGRTPKSz3j+S6rezdo14Ziu8VizNcbvo+ELgLju+lghRrmQta+yyAyvttRN14KQTZDGTRY9xqc
3wRbenofXChDiw+/zgf/ZUjw52mHIUQxuPxnFPiuaN5e/pwa8Nvf+W0+koxB6HywDoCtKmeZUP4V
jEd9vGPb/AFBJYZis/kD/DUXxJiBitFJt8CNF7vJb+CvKX+RhkOanqKLUFeL3PgfZAYYyzj/edwX
i7IIWbNQEvuF4X4hVYq+SUUpjAnsaaG/GFWCgipAs3XZ4s1pN4Xlla/V5drMNplKvycTrlE4waVS
Y0cBTLSajfu8Dr4Td/zsThrKzi64abUC560N9crB4lX2a9Hh+wzQnnjYqAbYZk8ExUFSZ0KEUPKc
+CYGvOouj1ByDFQ9rFlhr+sB29Wnz+YvxEH619hJrtdlJBUSfTcJnsaX6+0s9h6d2gBwCt9hM3HU
Ou79u1JDEWLJmg4ayyTrHX1EUAf7upTBT34DFFlf3nGESaSi6PzD4C1fOIbPlAxnV6+nIcoEBKnk
YmN6J6MAWlYz7wFDPliY+U3CxX7aYDtGj96sNSN4GCftsa7BN9OeP5tOs68b69gCCs9MwTOWky+j
AgPtreWsVCOuWklqcro01EA94PU3g0u34WmcQV2uOoyZ9PfmAJo/YZy4Q3+8QNhApPCQF6zyC9vx
+QJzh3CzvGMaRnoZrYmtOvP1iYw9PbsSyXipz3rmDUX8bBvaRSPkdpi44nY5JQ0L64pRRoQiNRG0
PWk5oMdvZS+j/fJupWXx7PrzzjJRH0vuvo2m+U+WfUzO2moDtUl4gws/UdG/QvD8Ggdyo8L/Y+48
liRHtu36KzTO8QzKIQacBEJmROpIOYGlhBYODf96LtR95OvK2+wymnHAYXVVZ0ZAuB8/Z++1j62t
X1tZROoOu16QdgetdpgzGBZxUBmPc2NfdzXz1MSJIXXFAvWqLIe1h3o1Ea+GXj9x7qe4bFeqWmTr
zWgG0aeeQwPwIaX1PPRObdARcijSZ6gWiIVJbuieoyH8DrXkO29pvqOsuJlU8ars6qZ+rPOGPn/K
Ax7CPsDDSvmvaNaAoC5zdt4uL1/N5WyiJBeGtjOKWGFB6amXizUhJ50MddUVNTkxNj8g85PHKrmh
4XaXt95Z7ydSTZb/FRUvxsySSlcH67oSRfQtVfwNPQTbviLIy59fmzZ/s3XKKGTFyBWgf0gsslHO
60Be26aRqbZq9TLZRXl94TJFx5aELLWMx/U4oEToo/DKLfmByIDRMpEspgZujiSyhGYntln8jgiu
HHmD9ZUrgdy9/HIGrD1eXny2Ql7Cq7oSLjWjN3gsEUAM6umRwMuDlnp0ayuH3I4iVVtBOoHxEtl0
gXpJZpqpvwm/GLlhpC2YuZ8HQzh8uB2OGwbf3okBP8wOgG3CJjnFNlEXWw36Nzf5Lib/pEX5pic8
qRqwLvg0WW/QxHxKRfrBkveFuCWgh16uO2NLWQWMLaKyn1Bg4FLAGz1BXPeGfGlSnZt04pVd/lE+
unnQzQ1DKg/qmTBjpCJDEowVNX1bCMwZ/rn2jQ0nxhNFR7Jy0WjUtXP2J358tHT0i8gh1tctT63i
cSS1AN16Zn7VrlwhZW9whAaFxSOHXJTHPbUccFf1Oq2mcw03HjYRT8oArsV7M0tKVLrpvfapL/f8
n9dTm43o9/2D19yzDcszUKeiufxxvp4LPevDqp15ukBmGc0zvD/NY97kgiYTPi/YUw4QP4uNG4Sx
VyzIV9Gof0c03pZ/Znb+m4BiAEvBjp1vr0q/x4Q7zhiiXKmx3P6Kci75uU1dnGoyY/K7EBEPcxlM
KFb6TTPpPWG+5bX9zQw1QSm6+6KwbrFqXhG8R8mpXYULMs7y6ud//vIOhcCPL0+TgoHpEhQu/t3d
Ro9jLgpBWz9q8r0/o9ePrFuaoecBp8Jq2S5Hq3+mf0VWHXa0KDzbOpAb5GlZ608rXbAmjQOSOCgP
bEJ6n5/I9Lli2Pmu2QXyPqAXTQs1o9/otnWb0ihuZX7s7ZgNVSP6mmzSJQQlV8k7Is1nM4eMFsXv
Qoyb0a32adSk/IL4HSb9IdPQiQ5Xod0+LxcMkEnLR7rLtQkhWvI+pvm7P1JeosjqGv88OuEm6trn
2HhGeXKTSD4PJQkn3fp5yuxba8RIa+WnvjDW/3xZqXCWXfi3qsRnc0ZVtFgH0SHDRfptC3GyoaQ+
TzhFDdk3FKwTfVGMkaTNiVsnd6+WRwfOwbdr5tcUGIPWHVK6An3fB5zrbgfDuwLieEuP8F1wnPY0
5yojV5wjBplNpOIxi3WfJMS+LP9WnFM4PEbVKrPELcjm5zi8bjv3ezYbVI1FcXK86sHPGTuY0gyW
TyQyczPTrw7gNqbMQuWFKbIvDDqHngHmyksQlQItA9H2zFDo4DlHvXvPWy6429+23HssCGQjhOOi
NO3Mjetwn5iecK6UGqBZ33uOVe9vAVMSRdSMm6Fnia+ZEKmaVcwZWSDmHEKvRsYCalliGJrNiAoV
M2fL8VZc9LlDUtlkyUNH1yiIK+/Sm70ssDW68CD3KBGUdtAHjsRYRdddDz52UBQDhoWUeYqYNZpa
Lg6AeqxVmk/huoDklLtZy2Ex1eqtp2KiKatEBAIFXasBzAMSCII9TGBDDeGbXyz6ycTv1lMr3tFn
VRsmw5OrfYaW8wollhkAyR5pjYK2Nyxm8fHCEFb5ydLFtI4z4ntAXYz5Z+rGe3iCZv40aMPLZDDr
s2tiOdL+kWKSSg67WV7Ym9nQt+18XTLeZIX091Wv3gZj2JIcVcNyGS9VeZ/6dIKkTl2StBFOkoSz
tyZ/JS48pZl9YQ5pRrS8vpZKa3FnTkRfVZuCc/XF2Fa7CaFdxih/dMHeueTRBvUY+2spsBEl6FmJ
umIC7lU0hShaEEtU+9B1zvPQjivIQPFV6/p7Xb3O8ZeXiGLTKSSPoiwmNsDqjujqEdBV907Q4ptd
pXSvEuersiGokN1WEkAPSNbpOZJ+xaNl8MlGQl2H8lP6vPcQ+ojhMp+ISl71Q7btDfp1EZW6oZJw
3YUV2DnzOhnzOyue1wxo24uqYxdzMn6p4XP6FMWLN3kWUx6zZHtJu5MYvAAqIj8QkkxWvIEG0q+r
ClWG3rvbEvtJ1eurxjeKK8tcsRdsEpNL5Qz1acR7tVJxDSCaQWda6Op61jMoVIq4UUmMBpOaUIgv
u2NWTmekuahKBrDpEmVW+v63p/XxpnKxRmnOnd80xHZEkiMIeQvC9rONaMsvki8T9nLd24FyWkly
gEazabfjpI2M6pFITFxQ5gMPXoEGISTsFSjfRihaYBr1AirvOxqFTzztr0VUxwhBObwrXd4JdMBt
w0uQ5YxaZ7t9r2XKwzqVlM5ejKNI5XfSCT/nadw6LAL7nKkZ6SPpxiE5S5bMfCphrfq5jzYa4+AY
ClmnnjiOH2f89qfplJamd9/KI4IHfcPQlMBQ3EYebUNyegXO/Jh+STe22R5ZCiemmQA20oWwuGu4
+GRMkVzU8yczo3gU4zHkaSRlq3yl2y0vQ9mEKMej9JCNUEEX4X7ihF1QYfpc9ZX2NfaULjKJd6be
HOyO5l+9FOCNNxcBA6yQrCKca6mv+JnpJrf7aNv71rRqp+bbCxNtnxTfkhybvWoI+QJlmkQeitzK
ehrptABjgjLnNUSuZ9u2T17MnAiuvhpvp8WwaeWYCQCK5LhW++u+cLVVYsu7tg2LjdHvh5kZJqiL
V2cEI1IAge6QkpQDslYpiXq2GPmTVmsfi4K2qpQBgbnI1HV5IEUOAM3gnrNCAQ6KEmaPLeTbzHRC
xMzH3mouyVM5OXp9NtP+HbVrESA84sUJ6RXGM5ZV/S2ZmkPLwL/Bq7hi81Lbeba/zI5B+jyUB88s
b6YZQRFEZuV472UHWsUEghSVBAgmgB11lBN9ZNeXokhxOVAftFjalm0BODRo6bYrPwqyuwPC945G
1R3NuX83GQduc6fhYE0L2h/8rTOwKoKnSTDy+k8OQYRsFDoMgYzAPbqvwIGmEu8sDCbN4hxr1Ma5
7ZXDu4nIMzYkTbwKHySwsol48IT3oW1KaxVxVjgKrz91GrQaM/XjnW3Rv5I00yA2dfFxLozbxu6X
+iB+95SiiMTLmKWoqlq32LRN6gVJY40XI6oFyxk03mQWYfI/EWS3+reelDaT4343jfKh9U+wQx/n
sDV2njO/Gc4tkDcay5XrBw5mzqjsH+e6F2wxk7eOyuaVNAQKR1YWvVTbtsjWbZTfaqgmaIBPty1E
OsyZW1hltN/gUTv5M8V7KaHu9mH86Sj/Npv9hCRGg0Uzxp5Xhtplm2n4Sxiebl2zPGDlOlIOMbmF
EtRbYOYyFMb4XpujzIrhClQqCULCfjZFfpAKtbfducGYD+BmYMNRoBf1mgbmSdrTvEVS0xMOQ5hS
vTebGgU0wb+c6TjkmyxROU1PiLazOxF6JEly1B/r5lbPnbuwojkY5+dqmh4AgCaB2TeXok5vhTI/
7TLuNhUxrBJBTzZXGyjwT2FfUM+ihpojMt2TiYG7zLMtUsKU34ilUPOugcYhH6YsYXhqoFKy4YHp
34vhdJzOnhzc11oNa2TLCahzn6yW6hHjQrIiEWlrJMmD4UMo9hqXzcHHOdPiW6YblGnMoSb3zpJo
hGTqKeQv5d7pbaDWwlunMiaTR9VYGcruitNCMFfEAbYqenFS210RUQ5hi254ACilJmTTzNfJEn+K
9A69H+LUKIXflfUUIC04pL7g3OSOxJlNhfqoM2MbaVQ/RY1khpFYv23FTTSeJXi4i4kKYuNPln5L
5OxRH0iuLgAy0N9eu+OENFBOAUVr0DVNi8xPenRYkmsvr2lsH7rcva7CZty2zKghdDgnjBRXkm/B
qL10167VzRuCtApS0FOkOkXVbvIEfZAYwpEUP/AcEVMsDaKkp5gbjE5Py9Zf8sHwEdszb2Q24Y+V
go1DafRirL6K10IycdOyTK7kYH/NqXgFit2vnFZ/Ian0IUQ6uaL5E2N0oqWOZyqL5p3PFQOodOvp
Prnc5rQ3PFRPuaHRcgvciKYyR1uybCfl3jgGhxAxS2NfkAYIRDY9jZrpBl9SJz2GonxVLHMTW5Ks
5dDIsOXwNlrZ2bOrbFun2CnKqUB5xdLcdXh3CVPGglBAJVJbd0qeRo22lTm+zFWqLgsyhqjGVo0N
0mTptUgKgGOfXkoHs8CUZGtirolixK20ni3jupKgMpOBHE0oizSym/TZUDo9xt5nhgc8IHL5z+wf
d61ESh567btcksckMI2DR/68mFvjIsZHxDvgX0cxzLAu0oFgArYOayMiupL5C5r3YPT0BEUZduIu
115Jun//ehp985ZhGpvnoJoty2IcuJsN6jknmHt9hCQHtNeKA+N9Lq0Pa8J9U8uuuWhMyrp0DJuN
0XTQiJv3KGIzi8IYmWaKyEt3dnErGDaId1NiBxAF7gH2Z8cvtW1YVJjUWtJQ1fTBsXjcDvw2ePrt
C1ocxDb2frSKj9kg6IfJFLxTRQ7h/CbLNNz0bUXcUEIKGRqIk9fwWMk5O7ddv5lxkfCWyBunqxmU
6DNXaH6j+7ztZ/E1+xYWO4coeYdIUg9i8IDuQhkKIWql0VcxrvEOk7zcJNcybg5OUtwRcQe/vi/I
96WP01I6ZGn3VPpuSjYcluROs5+comzWlUVqqXZr5XNyJ6F0Bmlvv6etsQfuUB852nl7tmBMSUR0
XLRD8TK6PWuGZ20igYKWCUtgsvSsRePdKDs/hvfMv42VHuf6mkRRK1A0Arohqi6khrMjhubO83+E
9u8FXVmMwVCZdFS8hmLTuTdKKDpGmrWHyZyyYGCzcwFah11j45gqjib2w5qbuWt0tk8d+WNQ65RE
mX7jV+adGt0mkOaSi6FTKc5d4CQ1ZFGkadg7B9rW5eVk1egeI3oZ0VJHEmRCJmfHutAsrFJDxnet
H6L70d3HwUGDLML2pkkc96DSlAPoVLJUS3cf0QR14eLkLBscOIAxtEX4UCIA8EfvSnqtWHVihqFl
6MwgzRAceruKjF3PRV6xvXDcMiOAeVRpRj+e4pBeS1H7mLhk+KYr1Je1Y3w7HNMwc6LVrVSgzeZ8
Mlo0hqVR6+tMI+zWU6XHSM8Hlx/SGyZN9rHPFdgI69zC/JVF9z7SAFuRn+A89PWDF26FVvsrFzb1
OnLYhvLwdtIzjVOMh3GLcG+4B4HjWK/ZIO6EZn5bqeQC++Wj1yCuUBpVZCMYizZUN75sp/VgEK5t
wrjgJF/a8IcN+5LMHaoLR79MKvYlzxmgpWsh90TTVtMs4g3Vx21mLbgkaM2kwLa7FgAs3R64J7T6
2sCM408wcUz9ko95agloNJe63UrvpniBBlZJoGs2qdCyoT4RZ+JExNb35L6X4RfZ521QdiiC+zJt
DsvTnlr154Jyvhkb/zKqDeLgiK1G3LLSIrywO9LHFZUIiZdm4T+Hakw3WQ2Qt7OZydYkGVOA8spO
yyNW5iPT1IrL8etDpzxHqI2nTUgjET3aY80IO6IaW2ofaBrqpNkmaZVZdmeJDCdwnpyTuWlO4M85
jjvNhaQ1tylmeu765J+dqS4u7Nz6pIF4FTlWvtMRR4dj46ycMfq0q3IIjPJLn9JwjVEYCHMtv5ua
nnkFO3WblxRlxDJO/lDdaPbCkejjz0HoOL84k2YZqRFlDQ3DcG+rgf57FRFTUEBQB9sVZFZJTh6H
EFRvGlWIW30IVgWSu/Fcgs2jvN1Kqu1V07L0ubgL1nTLlkG9mW8MlV5bIZPQzjVxpPnTu+F6hO1k
zcYOPfScpLHXPpJYhv+nQUfwL03nzCF0YOFPt22uurUZpji4nOcGGeS6YSa/63Ff8WFekmzcJ66n
SDtSHOoqIGENTqJB+i8AejkIU+X0cf2YefG+q5SL0xMOSZukZ6y7I1yLmdT2G+s29xjkjiQhZkB+
1xzPY4IxcCZXdXRs6fSiN3ZD0J8l0dM0t9kKs2uQNJ8saiV9B0wUvfFuOBQUwmiYxc+9t7NM0Kkt
uytBDX58YRXxTTqCZqCzbTIkpzyk0Hrp0+4oGhq9HPIhnqiLgfTlwWZwoGUjkT+es80NjBxpCl+q
bacdlIq1WWHxm4f+BQWL31U3rivTmzTHc5bY/VWoYINXcdYTGpKcMs15RuuRXouhSbGUG+u+xf6o
rOGmlrw/VcxSkYI7Ctr6iSjv5TQW8cNYy5PBvB5L4lOcfpQnE1WAtNuE/iSawLYfzm091StXtiCT
0yKoEhb4LgJBF8tvXeAeiIh14J3YRTaQ8KwvnjicXc14ZzPdQreOWH5Iy/LoFsxXnKbEoOej1EDK
KrKNlQ3fwmUK7spxFcddsk5Aq1ElXnVlekBq4qxNS5znVhG8YnPyhQxWQCwPRiMqWVZZOSzDeJwm
79q1s4lVtz4jNxw2qcCzy5DpVsVpsnN97UWlH3N235QvOCsKQlMQHRKoUQS2S/XrSE63C5NEnVzc
DavWJzC1xG0S+d0GGRq1HL2TPJtZjeEXq5qxlWMwjELxSBsvMi8Gr4l3msGAlD5IjO0/k+Y3BLfp
2l2UHELjTRGjWC3IninnpUtVOiPOHe57fdjLyAt6me3KkEAZN2KhAh2wCefkSZniDsPsGwnn2aUX
+tO2hsgXWFFaw80s35LwYaLDqxpoMo2Nf7hgypjOuz7XMdzBH3G18lC0n6YUH25BOBCX/FcWDfGg
IeHHDkjFygLu4zUjCO185NNPCMsJE0kOVMlT/8I4aaLiN6yja2wrv8NCANQk8KOiuVAGID1r+siG
egzKwkswtjgP2kgLRkvrmjanFx5a9yKx32yrIWt+ZCkpzfRby27ylpgUt2ewMtmMjzOrvYvCkuSy
BMZN0gQGttyDm9tAVzMDPKtP/nNvVPcx0CbUXMNFpttnu87Ulp47v0En7UYtY6jFAhASWDzPyTdm
ZVrMQ7JWQ5iBJxjCC5HRTYZ0uk3kMvIb6Cg1Y2Kio3H3Eo0tig37OfbMBbfpYncuEJAl4gpBy2NU
YppAcHZZLXNnYaDdQLR+NU8FKbkFI2GFiYWsnnbnzO67zF1Gj4KsMyLD2AtyTBjyAtgXmUORdtZ8
QwQRfbEum2ei7QtGW9HemQG8z1aHxXk5sdPQb5gBVib6KXvZ6mvB7HFEOWebUGEnt4Bm7Cq5XS5q
WrsvkTe9/vpf8uTRjYy7vOF7U9FuGPQ8DHEFiXGZgxHE6uFeoOpCqbLyW75JneK2sNz4Q03FNito
K/0aYvlJ9VWGHNn7kGmeK7QNwKB3UoOf876cd660GX0S10t4E6Ez5zibXrqM4suIdnoKUbEweMsm
ySPfCVzIBXpubEHpm8gof7Io3k6N/+k6E6V5a/D3vZUgY4c0Ipkeq7yiUgRqrJJnkabusZ1B4UZJ
cujRQupxaB10AytRGbFDCUazcUYYlcPLtQyTb3U3fOlhTSwl46npUDDA6iPipbIuUpleTLmY9y/o
ODjlQMAAW0Rzx6zEntB1Fr8m3ad6dZPErHsdKyiG/UNp4P41gSsH3TjdmALXlhj43RPzvCFZRoqt
uWJ2vC9rthY9bEkYswiB5w+zSwnAVpMk0dlIcYNrvtqnDR2guic5rDbcHYZh4ktG66D8iQyAVNyF
vRsjZpSwsKbw7FdFvqfVfXZMV8Gbyrd1GM3bwRExaxeQYT1776o8uyDsBXuRsOdjH9tbdPeHKde9
o17nIOeWYSeIGJKGBHjYKOzum5oSVfmspC79caYuc4k80VQ9aPNMXZjsKbPeogXAtLwtR/d1Kq07
jNFXVp4B2Z7ih1FmJ3tkTjnyN0W4+M1cnXeN1lQG8GpdVhE+KutOTOl3DUd72W49k3LWbsjI4i42
hkMOEcMRBkKClPQlkqmhn03+YbTxo49qRGMgR3fvSPk1juXitkein3XM+E0QzxvVWvuaehp7cb6b
wpaGm02HK00g2iZhZQYyC9PAFNelDuSa/PjGLfU1EhmsJMk+YTUieouxkKcQdCrI7svL5zSUpV3D
RZnbejtmS/oOGdH6cZAD56dOl0E0wlkj1XYLLHoIIvu6SNwxmE0w8sV88+tHDo5kDto8R615W0cs
0H7YPte8JIVVnGcgC63H+KljnaUHKM4pI4+hABvc8+aHHLEhwHFdyvAKbgexeMnGSJ0dWTLvIxPH
ZUjmo8pZVTPsE0wKXbj43GpkMlg2T5HIVxq5XaBGzl3Ob0iZVOI+tBhs5NT1GXlqXUUhaCdXoW8x
pmrkp1hSxKxluRGT+Z2P9a0nTG2TeMaT8LuHRAF70xfcXWKmNHwUhi+Pe5kn4SVaj4/WYuzF+e6q
thG1zDDhII6skPWlvADuubSbZyNxjhMkwyGJOPLo6GO6AlJsGnNuaa9zRb9oP+XeTaeqnZ6N10Iw
c6+6g18AmGFE3I02Jvv2GQTrOVlE3fl26Y8Go/DOIkHpy9Be6h9RNx8jVZ5Sxiar1rNvf43sRKfN
IJqrsxFl38vQ1PXMQz6zo5reebYRRfli50KfCbvpKmFQ+8+DUvPvxqQIlrDuUp0w+vkxJhVaUXtR
DcdZQyngMnum8/vM9vieFuZttGDIC4tpjFYdxr7fKqfcAZLNxfAOlwHXkOWftdY955W9A/t4qRU5
OO3wVE7uSmcBqLKXXNAO7eN7QkTvQcy8//r8/6/VgpfJR1O11Xf3Kyr3f0fn/lK9/def/j8PI/qr
phAz5RLd83/WFAK77zHFPH6VXyp5+2+75U9vf/MT/lNhaP0HIgwDXZth46N1bB6DfykMDbSHBoQq
ILyg3U17kRH+LwuGszjP8Y4vLneQ7Ys7o636Lv4f/90W/yEW5wUODfBOvi2s/xuFoWH9PsvXwbTS
5dF1Eza2bmIw/32W7+sd/RO+LfGbwzaCKNPZhJCxUiSEwTSR2uSKmYpN2giTPfjPdcbptB83f7mA
fyP8s5Z34S+Sgl8fw8YK4uE2cdATL0aRv+AcNHoFQ8jkChoU54mkRXZTTlW6Fhpg9YFgm1WhUUd6
nbgl+jMYmYUXenJRm5QmY3Q7oAXHpra1Udb0HUZQ0RxyLdvbtX1hT+keed0GnMnOyoAZZU8SJZk+
hU/pJN9Y+2OSB1nd9QtJqgH5BrjqhzOi6H/+jj+ZxP/6jtxOE0WvjYnrx3cU5tSr0G8xh2KxsmwA
06jDfYr1Hq1/yZ4TOc9I1Cb7ce4PNJ88UgJ7CQAHrFRoUpiRHGWaa4yUfxAFLr/458UXuoWzB/El
JpEfz0DWSYsMlOUclPkcNqODH2eI98lxJLo0xQub/OEXWv/+1PFsA3/Todm5HjDJ32+3LZ1cn2b2
bYERfnHZ9M2XTysjKb70DGcgOXMDQjCcLisv+/JQyOvc1Z5eot09htLYKOukoUAvQVUVGICH+9iq
t0t8kBFdOHpH0gIMfuXvc3nqyekoExRGrhdYGkQbfbj5w5399wv4+9dZlEh/eXpb3Obwh/k6nfGp
FHnAgxkUJmK88NB4jKDlcNUwfcfXvwqNhYVws5TH/q+uBl1Jd5Pq5LrMyZ+eOBaQHzeWz+Uuglbw
tYg+l7//y+dStpybIle8Vcx1m7i8dHs+HK7ZXIBBaOXWj5CJEEOUoddiuLx2GeL/87X5dSt/f7hc
fF8IoLjPvg4n8ffPYDJP79wpgi8rgzTkQMzwqmmoTb2seQ7huuoT+bV2dyHpdGRVfSz8S2uy772K
ZBNr2Ng+hULjnmNVrl1RkcbiP0piYVNv2HqR8adL9lMfy1vq2ryhlq2b8O4RgP/+efU+BWW+8Lt6
X2xTI96FiF4cTRxSkltSp0bddOfA+SwTZhdK2xj59Yytv2r7w6BF9zM5VZmnr6T5qXz7dokXnluB
f6jalkIL+jreOVpykS9Jp+IEfvXoee11Q2wDnGhS4OYgbZYJUcoRCv9B14E2mK4Gt1gdsG/uUGHQ
s+y2RWETH0liVRVdSoZjdVWeYo+/T4btgB9syNyHSg5bAS3YN8YrVFX0r8j+4DXqCCkTrPajl+15
6U70O9b4ZK77iFClwbsvFkPpMMeXKqSV0XhLe72Vd019j1c7rS/T0xyLfT8oskiXZ52jrZndFAQt
0jGinj+lvtx2Xf2KT+wdP+4xmTqu4nWszKM31s9p3VxDZV3zHT76KbxmSvRNqubKGqd7i/mVZ7XI
4aKNN9g7YSQH8g3gHjJ39DZOUq17FyO0AwYbtCpMYPp1dfmHCBPjR+n24yFge/z9IahFGVpK0C6y
Y0UL5AVhViDyfNsP1j1t1JXN7w4Zu5hiRrVG2h1aDcmiNfbyq1Zki5NUibqp3v/zy/T3nwuyjI2t
joCIn5+rtJyuHxoeTiuEYa83W/1yHq8dt4EgdKU1OeX4SjxRYwaOtiuSESL1NtO1/WLrSpeByD9/
HvuHmHy5TsBOIJI69NbR7P/Ql7aR7WahjghHhAS5deXKnZgW4zx/ENyhtA2vq64PAKtYtrVKzAx0
H/SziZjyT83vUWMzYsEO7pfgKEq5qT3GPr+6Csa2lSTDM0nwjvTNq/sU2EGZMNuyLeNW6c5L5BvH
NteYiH+IlkhS0rB1MwkQ4qzjSm4WG82Y/St5k9jM6Ku6+deq9Vd4qfHvZcrv3/fHgorOsWuSiJ0S
NcCG6B7mPvfSpHFIxheA861CEmOF2SXtU0xeA+TkVxJdDn2XHpOKAdM/X/6/Kd6Wj8Pyuqztyz76
+2NKmIGRjSWzspjWUEhHyRhMXm8NOrF7EIxBJXtq01tXBRG+plVfIdcGb/Cn1+WHS+U/n4L/+hg/
dnMxp+HoLx/DbeRWtyXxS/QvTPdsl90fKoe/vwH/9at+7LTERfgEO/CrVKZtHAQEhdWRAvaniuhX
2ftj13KEQ7rHsgvA3/6xAOiUSwZwAL5Szlg56skRU0uRIkDWNklIK7HdRUKj5+IzkmQ0Z4w3eowO
5EDP+7bvCb12Pmc0SVm/ndLpD1fBsI3lA/z4gMiJgADzvFsLZ+r3W1/6YVTLMaeAZB5RdWAagNtP
O/IHaRJGKl17VfwMaDvz7WvKUaLCLbWmRwZqsAFG6Y7lDfFTgXC6NcZTfLYNwXL0XYpGY2oraghH
mkqw7i/qL5x33OH5fpjBDiPImhnX1fCsybveJCyDcNd3E87jUwFqnwcspzOywBSYN9xIP3mL61rs
VChuG6dRazNzHbYNF6C/XqDuj82X1HyDrLTYOOLmiOUCRah35x26AihM12nPnmEymPXMfdIV+iEK
s0ArGFmZOKLWeKe2YHRg5qBZsDRU2HIYr6ZxwBphdRehSTQpZMuLNscnRe7fp1FP+1FlD5RkKAHK
vNp4obnkMXzEI9IsZZp7AewT8wQ4GqLlWUyRePejR6uhnm6iwg5M1T3Yo/3cTOUrdnRI/NomB99I
Qx3uQzd8tOFX6U+3YdJ/RNa4jDRKSfJNsgbLVVyw2Tp6WOGGXuQQvV8eOiwZBJRq/rZDdRlr48bh
Hso53jcIhZoqK6+KBEdU/kxDEg5JkjMYSVIcNFMm2HdVzv2avzPNro9+iFVDAFQ00yzFtYh1xNHu
VErNNRiAUkpJYOE4eshBNKbBADNHiBAZkQ1Rf0eKGLCOOEPekEGAmZrFlj0X2MT9Ijy2wq92mucz
bpPJw5Db2skpMkLT51cRzRvI6c6xxH2LnL/gSfFjqhGfPFOV0N7qR1XsTJ4zGkgbR/r4xIcOPdxo
+jvcxUTdL1b+O+KPSImx4tshsZvdpH9AifwotWbmXR+dgOZ2sskwYSg1kI+uOVtXpw8ZujI8WNOm
LDQHRgr2A++uadOW1p/2BiNm0xc96a+hC/2/AHiUFGbgSfaMHisJgKlPv8Vkm3U2Mm216PLoR+/j
Nu3wbuM4cqMMSLNO8sPswSOe9kr4x6YjzqqBA3SI3OkhRze3n5y7Ka9qGAQQF30EVqUJ4REqwS4q
xpNGwMQOGuNXmJGtmLeUiYUKIlMMBwMaVq1C+2j0Glo9YY+X5SHScBL5GoRiHhtaa2Lob0LRH7y4
NnDRW+disGcoTEgNlJb4a516deGe+STXOvc5KUYnPy13ndbLHekcR9NkstYrSGuJT+qiATGFKd+6
XpxRTlZfZubIRBB0Rz632UGW4q0k7ntlSO1+rhEN+8khke1FG83eqpYCJAJC244vjE6DlcEEAYZ3
jemQ3V/rld8zKD3Uyg4vTZqbKeyQtiOhUQgE6p8VA4PLREMHIvRCwlPjio2OPW9RpayVLj5hirXb
Ihpxz2FxZKWy8g1SA4viDyeJphFFGLr3ItHkKtbrj8pxsnU+Nu2F6TQ3Rv8YMjJgUIC0uNPyq8zx
Xz19FDsrSW5wRaTrsORQHWsBqJb8Bh4VrZoVgiTCMqhRHFV8+tJj6OTdlTWTJFvFxb5neDb17Dbu
pdX28tjXgqkiHLgylodisoqNKLwaRYq+qqwUrloX3WtMu/BZpo8zsjly1MGtNiBcto3pcrxv3CcH
9uw1kh9HyfA4ks164o6XO6emhT4NOarSxAtsOVF8pv7BJ4l+lcpBQtbZjeGY7uwU7TGw3epo9e7J
+Z/UncmO7MqZpF+lUOumwHlYVC9iniMzcs4NkSOdM+l0jk9fH49aQqkBNaRlA7qA7j2ZcTIjSLq7
/WafpdaDCMt+aRvFxan0fEWyraW/lOImPLIWhb6ttY2Hz97Nz8xdyg0Qrx5YXxsddRL2LAzVDsOO
wZbOZ7RN7XExcrtOwU2Icdrr/WGMdVyQGdY4U2VXnln61uYDMkl542ruv02CaquuaNKVPZg/gyp4
g5r8riwIWrQMdJ3UuJoeEaO2xbjVVlSyFV7+lXgem9fs4re4BZzvSVUbD6Sc2clxMzj4TBq3vOZJ
tqfjLtpT/bKLZ/dtYtavw2yRTj0oiHkMuXBIz7Vpv5t+1tIr4uy7Nv3Iuo5HDLLDlluKhEh0F+YE
6BJpzLGv8M2XA1kIFeTQsXBqkds5u+XAfKnJz67XXnL3HANJX4SENuKkusYuIXK2+xX2rvuyTl78
2iVqEMnPwbzXh/KauSTTOX9rS6Uk9dANC1PPLHsLd0l2THGSDK9c5ZOktBywOX1c+gzSmXVz4XJY
q15jzbxv6bZc2Xba7cpgTw8bdoxhFJwJWWfEhKpVwXhvUu8ba0qduoptM07TvIW/mkdUFkf5idDL
vuypn2g84gztaIAO9hkGQaRidoKtZMrGW1sbuPsqLFkEvdyl9HH/Om710Tr+T7AFFR2EB1H1W81U
6aLm86+rgeJst1Q4CwiL+AY+O5MuIxAdHwAW9U09PAT9MBKYc6pl4tkIENUnYJJb4PT2ovCGm2vi
98p1rGJWV1W4gCvCYxlDJLPqdqlzIIFIzp8GGAx2iwT335JJET3B6Xig5o0hQxtfu87rV1E/cIuZ
0SmR+ItoJ2OB0O9JOACbnJ3jJgZpqhEBXDvV9xQTzTKJVR+oWSE/4vF+FfrA/ngOz2TmpzXpv1Zj
p0C02fcYJbtrrO7AKPQvN7MbjiM4JSFTg6ozeal4FC/6i09MaS9UeYwc7zvW9DPGHZw5MJrywJ1N
LGG7TgxjvMP/lU1sFIus2tdyyM/UnK9U0L0nenZ2lJlvmhifLZ5Gb9W5NuYih8cGHS9XPU82PhG8
/VDgU6Q9/onbi0OXay09nZKiGDw26/WYMaABTcgEyl8Pvrz3goJzKp6LRqexbSp5G9mvYIFEQx1L
VtcChVXF4DzGleOeGGtxfK0cGHghsLUenBlox2MSUjrjR8Vd0z/0ytlF05RtJ3h5l5mpl/RMfqbm
TXn+l58bl7EWbwWphJCaPSsxr6E7oo6ET9W7qMpjSpcOruT+5HVtvBYVZMd4XDteL3mNOSkaRZhI
uv6hQX5JI4wpzmxZn3yyMGHK7dVWHw3G4mXtZTdf6+/dgX6szva3CeGziUuDpanjxSxvnXoVBlIs
EzSIQxOTOFY7fweE49lNxXeB7quGGHQdk9fI/gF9/WHC1us6boLWlOay6V0cAi0XmN0Nu0h/SeHF
raZxY9bll5H0xT2OXryyGUVJgOt12Uug9el68HDJUxdHsNaoAS97S4uKmk3Q61tBRQFz6cfKKg9B
6sULPMqjNrGJqKAbVc8NtpW1nscGMJo/jkcg8lTTUsY9pKto0lYJuXFy8XjWtXhr16SEbAv3fIA5
ZTHU9xa5ysIW197WjpOl4JgIaqfAOcbOgYv8lDoC+kR4jnUn2JaQlFn28OTkmQ+0tdG+MDawd8HI
2auT0BxUTYAbVqr/5oInfNT767QjRlaYTLvTyT8H8Qz34aAgrLrkUV7cyUDsaI18tKe5Vo95rJxG
7RgZeB1iJwNUVnEzj5BVZ+v1Yxu55UoOr2wS9/3wE0sdZUBTdybYDsYSkAYJca8YIb7ziFd0X2MB
12k5yu36PMl+5bowzskAXJwwiMFqmy6MRLLNKtqbQ7kDxnnt9eijTbndDZttYsKI3mcyWSfOxcKe
3HkGrmgYfJO0ttFkbARRGK24TIjLC01OP0bjuqukatZE9i4N8HbN1PkneIpUfapyXIdTaoM2nVk2
ePvlpBXbLHdo1fY+oUUoosbxFz8YU+c56tHQEaA/TJp5GSsFkwb0e+489LlF45je/Cq7CJdVXr+2
cQEt9h7a6DwGBsGWZnz2CZCptEKrbwkyGNUiHU/FDGihr/sxmYu8YhYxahjBF+HrWc6FjhhRfAtm
TMeguWiOtaTYWDec+6KDoVsaI5Ni7ZbXxrlFOqynYp85lYvRZ/DWWp8ccpm894RRK7v+yL1uI2av
xRCxclQAsk1hLwzlnmedcnAZ8Q4N+wUUUklEzMvbYzVlb5KHmN5A3FO5dsLt92iNR0L0i8TwHxMW
Q/st7du9MYXoqdNKDIIeTOvgD1c/0TZlxA0zAUyl2b5Nx20S52R8sKGqfhPDps0ibZ1bPLDz5ppW
EHLnKy8/pSjEejCuEpcQ1KPR9CQZ/Wc7i0jtI4skzi5P5ueLeHWGdKfz91YK2bWnU65CV5JXHoUX
G6tBH44rjHhURyj6NsQD2PFNK+JDkti7bipYuSh8V9fZomk02qkcybmSTW+6lho776mNWvgcYjtI
tWc2bVss4nm+I2y+xxVM9D7nSQyE1UvorWKEoUViXVvWNpmIjUbiZuKyK7VsVdE2W/jxYSxdqsz5
Nt/e6a1aMuZeVdm4jdNuE+LxLtkI++0x195aFLXhMqo7AxIhdW/g1LQbTu0l6VDDcXYeQ6ex13nA
u/160L0nC+aqE531CtNqnq06O9oamEEH18YLla14Y31Dbsr6OfMjeruy3UDvvd1YG2C0QbEzgm5t
GWo55sAzh/JdZPEBSxuFoNoJCWA5//+SH21+M2e5f8RLRWp07ZDk5dmmpwjDrdpPSAo5Nfb4Xe4b
jg4uBI0Gq46Mopse9ouqHNCTq1ubHlAJtwW/Yz1ot5iskCw/ZzPPqLRTqIuDY/B7kdqvwoImQSmx
C1nnwex4INu0heh3LG4xBR9AwVrYV80VpvxpnklNYsTvxUdL0zvTqI2sxbnFDCZabEN+cdJ8cZg/
urQbt1ge9wOBPzfmUhTNdf73OZic2tMlbMRBd95dfZGVJvEzGvt672HQ43uTqg8TVb7V7IOM6/Ug
9Y07fJMwWkP/2AEIXkSd5PE+O9AjIN9Ge450/zl1Tc772rrDrzh5zTaFfiDNdym/E4ZbZXtsko2D
e5QE8rJKgTcpRl5kVHPj3a5RCPXbQBp4sH/K9qazgZwV9ym0ELjUyuquk6jTxVkvFayOiPOJi737
vkAWScN1YifQrujXZvkBlrmZyno7MgJABlgQoYRrYq2EShFpeIPIhXlxvoo8a0VB7mn+ujkw0OHa
i4IlDkjKTXjJ1NkaxHix3q1copa0LLMnn2PgMI7Z84PWYCyqFoHo7+iDY0fV7BOzuk0VqRLXI+Pc
r+fCPz+h2dHoVm5dnJGeto5AjG3JyLvRW0nyI3K+4r2fazxP9LUOKjhxz6XwV1ArAKNbW0NXC2fE
xkRopp+K+4DcCQoexRK4Yw9tH24qqiHfYpk944LGHkq2uG1OXRs96PlDntcAAet0PUplU2oSnAia
PzTsMQsz31n28+B+Uw7FXdwSr3H3aQ3xoOXsFkXW29Baq66aexlzbU0Mbx3MgzieUCZjE6txLt6C
9OQyNrcc5Fa2OtWUPJq+eO+w9I99dUl7EoeTLK+eQt6zujaAlswPGBZttaoMbddor6Db9jGPKkkA
h4sdx/WgbVN2epWDVFvyl2Xdo57nq7GYjm2P+4Ywl6sCPnash27bHqkXAj66B6V80rB8LzDHPvUk
CoEkHzXkZYkOZpA8bFrt8Q/ZIJUHK2CO5bbZARg5CkW01/rp0kY4P8ce0LN5ysuB2V+whSdWLJMc
DLTL5iXn6gMztzGi7DsuhqdBd065klua3ukm9uUNOyVnFN6uLAjPZZNcRGJsNBIREM7WCnWLVNx2
JBJcTcVhrDAoa85BVbNfqtiypdkVzXCuG3fj2A7MepzNHb0gCr6iN5DKagTtfJymUMrmpF0+ZZiI
zfvJJ3qStZRGN2ytQxC05GZ2PXjIGXhA/xC+MIvNo5DOzehkcTTxmC8jeN2g5N3gOlJ4nlQnAchm
W3cle9PWIxTLQ6VLoexHG7ZBwIeudN085HBcwAVT2qPMkrjWGIccvX9zlKKx8jZBhmuUOZjq7o0K
Vy0P27vIzH/pjbH8q5zmHpVtJBIKRT1GuwE+ohoIrwEXHiDenVN6PJna8yTCDy6Q9WyO6nTGnHXA
usezmZZJwHHXOLdOlV291jM2fSEWXqUdCzs6Es2D/6PDngpA0kTc3iwHDWJ34ez7rD0XgbvvCvu+
HPK7Xg241DHbJXZ4GJ1IsIVpnpX50MhwWE+BrLYl+fv5x/JKXpaubExrITyNwDoDI9lotpZxkbCx
cBOGOGaNHuXdajs99VnyXhv8eETds+aE3/O+jpx9bPKp4fVe9yAo27hdpbExotD/5A66led8du7I
aDc1bnYfXyjBjg+1cgGjjwKGUb4Jx7D76+Du3/JS/WtGqccy53//Ty/VP32h+cf5KquRERQgjP/9
50UYbM3Vy//wL+tCxWq8b3/kePshrav+hiibv/Jf/cP/+PnzKo9j9fNf//nxnccFJ0imX1+KKdRf
/2z//V//CY8WhwfTi3/up1p+ND/yHzs6/v5d/8dDZf/FsWasmmk6EM0xE/zdQ2X9xXMZPcJpYwbw
1znI3zxUxl+wUOmu7zLLtyxT55v+5qGaKxt9zFWOq8OC0I1/C2Nre7zS/xzGmCB2PRNejuPSHT7P
ZP5xGJMPGcBI6YMYaJKznStrhhsCkOJ3enJtm6NBgqOqZHq1wOG9HzN3xcHH3+iQEEjtsfmD2E8o
el1XhA77KN/VvqFuEAYFkAiHRTpAqypEROyECr+QcS7ak7qEQ/ArteJeZcO6aRnv+klpb4xC4zll
wR6oVAwWpAJxUzZqV2mUY1DhAcQGBSTqvVUelrckqdo75ksPjUPYIMuNo0n/rdL1cElQiQ1DYbyF
PXjKsnJQJEj2Frl+ZMgZIHJDiGS1W0dR+Uap8WbqOJTgl1gRZGKb6r1UKrIWKrTeSaRh55nRcU4r
n+2+WWY9N2hRYff0L00EUsQBy1BWHQEK4zdK9OmWjC1dghISfJGQgytMzb6lnMA44xbIYJ2/IexE
W1X+Qo4GwZVKZpeFhAEOnR5wdV6Vja9XxHMN3iS7E9t0MBo2p2ltaNmS15F5SUz51MOOJBjVcxQi
o+6U6CDSqKIt/H62Tuy9FiQANn3V7AKTVWhgCW7r9D4KpvdAYtF1O3knLZJxrjU9ZyNqhobJtCM5
sZpscB+9xC2iM3PKZk6s86wMyGlGMGFjrconYZAzd+moikyE10Du3KZ9VUAkpr6bthDT1S4oMwnJ
snn0+3QnsvHBG9w1+aF4xQUEn6oixg/EXgsGsYoqnzi5m4+zcESnQxLku3wgwaSpt9gydKS48sct
/ftIaczfMJoSbuk5q5gEF71kuG+y7slu0H/jAq5DwNyPxpEIvg3ySJn574E/noD8PFVVrS0x3r4x
sCIF1HKYxyv8HqQZavOYmhtwsxvieTtS2bwb00QWUL5nBpSZsj2rNt9Efbk1EYU8Lk6oOnmPPW/4
RPXj4vD7L+SHYZlY1LrFcclVlLRvVj1M20glI2qf6WPyIm4gvPhJ75pul4wgkIMC6cjLiYU6FCzM
dxlb0pxGzjYkg+C6/Cg5zLNroE1bQ+s1UuLztTPvd02TxhJzxGkDbNGhes149P2ODDLJUSgfAYO9
GRo2hYde6T80i5MNExF7gJmjp8IiODhdwsa0XqqGQwq6ypGRKB70PxF9eDvrUXOfTRihMazQ1uN6
a3IGJkObGFgcq9swo0W7GTLqzbhRBXdUsgj3U78JiI6ncEknRMgR8MB2mJGlQ5Rkp77I7YdisElf
6Ixvassbzhx7hm2Qcbrz6d2BWWE7u1BFdxr5/ymZGsIWQEZszPmNcGNuIY/TS4YGVMiG2F1gvCae
6ncEW3bCFfdVIrBoKUZ4bm1kG/T7klhrdqbO4yEhybiI04FW5TogoO6rDSIAtecwhQAEOy8MGn+o
USpRcGmSS5X1WitrZ4diD7xIZ75usR3ON1ZubEKDoxrE222e2DcxdhdNIaIRbcBUhHKCwG0/RaDd
zr1OGYHpx6+KLC1xsI4WURLQC6c3bp3hnukDYABIPmrS7M/RI8sEB+1sQN7WE++lyPTH2E9era5+
gd/Ac9pHGDeGYItUo2+8FiR0lAoi/B5br9AZz26QXZGRoKY4GSkTZ/ZsgvubX5UHTFJwigaNNIcc
V0PugANrx6fB9mk6NaR1DF2JpdYI0AW1a9gQdIhqwZZGH4e1KygXoEf9PjLYtmtj/NB24ioQODHW
8wCPM+KCJtybknmlQG1jyGb/iNJMrtBm7oPEOgW13S6dkcHaEFt3uWttaJ4cFlMCns1kzJUUO4lT
yKMI3TX7a1/11yDqxT7tvGgzTnW1sQr9QfeBeicKHDf4KbHkbbkPp/ZJC51zHll42oSkTl4UE1nN
zOPMi6DkduGLbs+KRaZ/JxUReW4I7qGBoUfKewP6OHyqbdxgHPceygHgcK2f6JCf8Hqx2cUMBnTY
xBg4GuWr2aERJbV2KxuaVbLa/iL4zLQo0Z11EjgdQZfEh2cMH6xwsxVD2m1MHGHJoYc4h+ZhKBuN
r9wNf8vJGA+FM0iHlGvYjDjftGqaSYxVvnQr2b1wnMdrPIXdsS6nYjNJk8sFel+OILepwcVemtjg
4dJl+r51xamOw0/Vhm+ksjsqR/A36LFxNtNkp1J7pzRxoEp224b9kSTFz4g1LrGcrfL0lUuaORGE
3Un11sGEK6haaiz7o+kwNvTImBLz7mhL7SEHwAnQzfoQaoBCcOnRzZBP/c//sqbRCmPdtZgRxtA+
9JMhopc/W65/a4f6L+w9/3/y8WPdwRXzz/ed6zzGuP8ftzL/iP4REUwhwfytf0cEe8At2WGaFv+Z
roS/bT6DvxgBVvzAB+Nh6nh02Pn+bfPp/AXTDtsmPXBmtrCLZ+pvm0+2rJbhBoCvTIfNovVvlYKz
151dXv/DCoRBCVO54zsOr4Z93vu/XGBNUHba1Pv2QtXwyn3jy5+xLPANdRhk3kXv5gpQqjmQ7mka
nHEuNRnjZTwjXsoZ9tLEcGjqGQAzaoCCfJG8ud2kH8F2HZLe39kZKhCIpDTtXyc3vtMKA/tB3e2i
zjwBOLpCX5ELc+x+MwO057gcQf2v+UkfVcmUVOXv1pDcZFQ2C8PxtpmZGYtBl8+mO74JRlmxp8Oz
MxLmJcPPOALGrWR7lLXRL1N1yk1Rblu/AR6aW5gHWOCTRrumYOoRH8CwaAI8Ho5hWTrvgdI/KFAQ
YN4skIT2M4+XXd9yaERQPKZh9xPKoyl8NjUMwNgWiqMEpbeoOCEm7PWgVk50bnt0mA6VDajOfmq6
x3iK9wm7AMto3vWA3XUJCwRwBsZyWsSEFR0pkJ3X3ua5mNvtDMEAKs6qu0bZDyCt1qFfo7gm5kM/
BJ8VAwrA7zqPsIoHZeTcNZU6mTSpLOsMmcyGV4YVJip5GBueky8Mv/5iFvVEKpJ6K4Xa7HPQtmYE
C8z3hshbfxMtIhlJTBBt8kHGzaIOyiWX5lUF5WPj84ytJMnYWF3iHAzFlucfdtUwLVG1rTVdtPQN
kVNFd0Y0oSTBk+XGhwK5sIDiLcN1OKMN6Mm7jOQOKQQjqRak+m5kdLRE5PzuK52SoWRdpA4O4RSl
0OgwIYLLwB4WuuvUie7N1LwJDkurklwGkl68cYZ+rXXRk7zJbbVU0rK5yIBrQB2cMMin0b0tySK0
HSZjIyl5uu6NyNjNof/B9ZN177KCjM5rFQJ1Tfla8rnuviSLmyY6mny6FE7wirPiqQ6dd2lo8y2B
GS7M1mZiv0hDXBvf+B0qJ16rgJSfjpGgIw/GiHwGGZXjU+LuZESHV6ylmzy1f+rRfU9L5BdCuSv6
7u7tJtgFFrgCmkjT2kK+Mg4kbZoDA8q4KN7LSteZv81mMKl2M54oBuO/HuGLLgu3dMlqB6vcI9LX
+O4JnM5sGmyZRUNUAE+DFSD2buNgURRtQCcjXdd/ZGAvbBVfS08Fh9gjVs+Pw+wrqekwrLG9hLBp
Ajp8R6d/+oMwltZMxAoFY3PcXRTvMZFUL6qGuKfrhCUMjpOGYlxbCNzfuIPiHZanMvTxa3E4HCBJ
bysdU4DFdwiTG2jIBrY7evsEig/TM7HvNK6qtaZ7J6w/NL41bK8hSvHB6eY67kkihwL5y78PAw/l
J0Gi6pPoMR10/MH4vcuyBdxpDOD0mElC5sI6QZA1nfpsj1XzQg29vbHM6lx0ZrAJo52aXIrAS0wG
tkbMHlrXLiuMeGdKrgbej+XANcZImYMl4GA+vjG6RQnaeclLMiJlIiTVAxN0n0j+yPtfoUwagojw
aM8x8mTTqQffiGF0kwRfBlW6dy2IAqNPuLPsBd656mZPhNHVzAEW+gmrWEqlDWI/0WFKmD7yEgW+
s1n7U14B7CgqwEgZ+cSMQTiI7HZLE3DIG+TTnrsYAJT8+budgAJDoCoUVZDl9kG5LiBT78ISChr/
mTAxifeW4Yl9KSIGwUVrfvI2pa534S5wmUN29rLZ0if+qwAY8TDiwp6H+o77wSRCZ9NM7NNS7V0N
uWBduC4h0Dj/EPqwNk3eHRhYDElDLgxp3gel9uky024MKu/mL+3H4Ua91QeXUz9mv4amXjSVfgWo
E4uiFL9VRkK9BD3GTp3rm0FxEIU6sVkA2+ZdNOgfqJi7dOJSTcfoiXAakW2mnBlfTnXJV63Gm1UW
l1Rld3SNLIVnXSPYuAsvDBft0L5A3ziJurjEhr1iPfmaqpjmZwxn6gDFKaMXz3hFIOCXg89H7d9q
Po2GZfJtTEjRsgbY7fjRdZoIXLg9YOo/JNni25KlBw4H26qXflWgP1b9zgkEFzqd6IMmQP4Mhr6Y
3bcI+M+5UX0RTqmYU2BZ6eoHa7rlTb2nd8UqOeC5ZXcTJvMMcc5daBqVSL78jOPPnhFni0IPB5y0
/DgZn7ajqKycs1CEwl+xRz1yuOdxZQDgDFxAY5lsUFqoQM2AoPZYvEBv7KAMJBAk2GDO7OtUNYdR
9+5MjNHVQP+pyDmXBT1ugdmFCVwf3Qh9ZllM3drFb7Bp7omfPDUuZz83TmogEW2wG/3gEtt3FK1N
WzvajRb5VVHem3rQQ+6Ik5VozoFNzkmI6GL1tASEflYipjPdwxKEKSD/ImIHN8OXKzALl2a0GEvZ
x9q6AwPobtLK3OgmZiNsQ4ReRC2XCfLSgsa/gqK/bmXRZ7oeLVoNpNkzxcuPYLIwu04vphQ/o2zd
ZRw6FDYao1qlPU1OGi1w+dkS0UOfE51mXcJcGcVXZPyT5bo/yuQsYZdQT8N2JpFG2astWSOcXHRH
raXajKIovESq4XjMEgVHjrmLQqlLdLhfxVOlfnLIHMQHA+PcqSeqQYFFuQVA0GEwORQ7h2JkNTIU
o8AOVxAzJZxmdfYBxC9fU2NE3DkZ+UPTN3jV0r2OmCHwntpnPOMbmaUetJVBUGIF4CVMyXTMEW+W
iWvBBDjrkzcLBvIer91HjLG2F1XDbUo9ZZOMp8xOx4XPtg4Nvz7rrMQ0G4EkKL8jzYcIhJIfmd91
ZUF4GdFqahSrSxSa9+EXcRNQj3Zsw/Orr0PUIGxUyWdkMAGJWMj7saP8Sfp0zeQ7A0risnJqeZbG
Dfxms9jP4ugir9mW4PzDf0WPapaV04MRACp17V1VlxAVLAkyzOAzcyPbOfA4OAVTTlYjF2Siw3kQ
8B5bfrPuNaibzE0CPaUatvG25hhFS0xQiCR9me9cVjauNjwvMIgMA7diiQdkKDFQmOyVwi77ThWd
tMRXQ90Xd2N0sPrvhPEpawsbEZ/YG6YgEvau/lu9AzwBg56fyojJH8h24TOfzXnKENI+SLfAxwJU
SzYYQTTC132srQZ2QvQ4XPt66Bckt8IlwfclPTXdIWqTV0+zxqXRs3XqnZphpnruMiqWezPnKTUu
wqsiWrCcCue+NKklBhO78lMdRLy0t6qSeImKqd7P06QhnXui8u6xnxAyPaZ47mRfZlqU5ufe0uw5
YuvQitBoXR1mFoSzO8NFP6K65FXQHSbH+DgfFfWa0j/uKwe4a+o9+4gYKU7hsGRUlso8WRSZ9lyW
QbOeaD6kb+Ak2v7st2F4ttA+2Kb4d4YGC6yefpsRIhusKP2gdAf5R/tARYY7MCf0S+cxpBVwkYbi
6lsjfClFuFaZ4BE1pDP6gjTWxRGMShHpeAvztxJF0m2eIhK+K1D/6A7VDmDP1h2HxyZ57g3tOXS9
Oz8On0tbsxZpnA/Y8MH09IlzYo1f+4kXXzXusLo2r7D2z6nkF+SH4LGMiOoMv0bdYTWffk2bb/NR
2CMfG6Hf6B+ZIfFQlcwHRcQGsI3ujcHZwJWmsIloJFJIsykpwaC7QIKILlttqfc20JLBXzRJDMiq
hNC9HqfouzItbTkmwBIwI75kWfuC1HSfdeFIbzZP75ZOAPzo+6LtjkXFBWe36TUTHrPkQcAG7nva
EDxSEr3oYNdwJouzY/IZ5FF37LlM7VWvs1h0A5Z+TUw3CPw/pBra9U/Tw0vhjxs73BSzizpT1Xdq
IV2J3niYeurnOuFJmjsUNooxUNBfFv6qyxxigdVZ9ybejKgZFhWNcroWlSvovTvlzLzsJHgqDOeF
liXappz6g21gsu9ZufLR/+DB/1Bwt6PVhPdi7sw0goQ61eQczr3btho/dJkyW8egxp2tcBrZm7Ca
nI2IvNcKhBfyMmuHx6pqSmdTUoO6c9r+IZv0YOX5/DWW1zQPUzibY++yIJoOMQuSiK4d3djmI3dB
d2f02tYGtAJlBoHEdsZpayWorrh/lx0+qVBLSrapKVzKAkXNhVvKxS9384E4sSxYgAElmpFM1TKp
Xo1I/DZu7K0xoX3FVnT29Bh3kiWgmk/tAykJfLYDGCE3JqDosRGBjYU0fizNwlw6uPb1Fkk+tZm5
JO1dRk0YDtgDw4pj2apyR5ZaUpxlbS1PGzf2a9Hkw9qvGMoXChXUtmGy5O2iM1OchzWM5/DDVBi4
urlYBXkoAVWIXMh5nNkQzoVqPP6xf0v2fcyaEMPpP0+HZTiNe6k5wZp0woTHiYR5PuDsSKLxWptY
x91IA/UVXmprgM8+9tNGdDwr5bClwaZZkLoVCz6w9FoFXI1jnH2LgiN43kQWp+I7kOo5lVoeDgn1
xMDru3KLg1kyfzZE/vyHJeAEgLol2O4IEwDl4gejTe0Nj4YVDaXlkXMshaq9xmUhPRwWUOCZGhCn
pAFn0TL+yUJ73eCB2M2PdUfzPwrdfWJ0hT6fNfu69c/YEspdU+NIm6W9dSi4ZfXgQLkcQiYWl+Gu
ga1yaXB9LtimuHudtERiO/aRt3RFqWRj4D8IO2iC7Pqdle8SJQqy7k2fcSkl3CYmEx/DkF+D7uS4
Ag4u74rR6xQtE9aOyHag/lb4CTVnnZmPAj8ZjjZYuBWKbabnVCNz8C4dMzxJ199Y2PoGrKhQqbZJ
WT/q0REheJtO0rlkjD02uEd1jksDdrLcxHGCEUQN3OraSx9DdAXdszDyM0vKhGLK6iVpFhF1xxFO
PI/I0OfO9dFbastYFyL9KAhP0nH3IMf8XWsyAN02SdE+wb3giSldwvZWrKy/mlIH0zZe6lSwZaU7
fQH5ewcVE6L0WII6k/XOQ8ENKoFYRMljTSnQtieAj9UaODLE1IF4SD0YELF1AHdBvo2snz9MQNjQ
/rplA0OiRrJXwstvjrvSYQLop8HBrbdUT3qd4y3TTHym45FdKJEDcmR8iNmlKJn1uFJesRqvK7Pb
tDk7ix7YTO5hebexcRFfpvM5nve3NQxRRorpwKubgpGQbR/qlEUpyJ8ZeF7MEjdAbfXbpuQr6K97
dMJZDW/HjbL9d6Jgh0nOweoYTwzcuiBHl7VBTnH7J6PzJKpsP46/TcaedtKJAlodcKEGcNnCl1t4
/2ve3Bt33FcwpQCfA6apw4jfiN7AKGBA0ft00ll++5pqxrcXV3eODJpDUeenoGVnmFiGXCX5sQkY
uMRjv3MLL7vqHvkm30XTb6X2Sancdx/GgPwK9G0x+W9Ggd8yskDcYv4D5jTXisv9VOv3qsiOU8ZV
A1WW1Oq+TwOCtqIjEJfzBkyDfVc7tXGwOBCvIgjDjBi6N56+THr6FtvHzAOXxq6aT9foc2yot6Oj
irVbuBSSSyYcOFocwt5Cw3Xpx1upqROqEnFDEFDLhxD/rRtG325RkWHxZ1hRtastzLKtROYhNpss
vJSrPOJhLxPt2RrqS+oV2tlrZLUrTJKAHDhToNRUKXkxobw0Z06hm5+YMDEbzp99qT5SMKbkF1Hs
Nc86EHB8Y7SGINo2bC/wr2FpXuq2xnmNZs+2edJsNTxRE/olYzx6Oe5xK8RhTpIK+ISvUI7KaNMV
abGS47CrfGdnFoiRLaBkLYWR7HTUdmxqv3wLOl8HDcDdpJfTb6U5ePAt45EL2COHzMA5ibV9HcrP
YN60jGZxDGkhXdpVTreU3X6bgukrsT2eeVS7NBwG24KWIYE3bXAoy6FHES6zAwmlrImXtlw/5Mpi
Ji2w95rWPMtp3dBCKZxyn1dt+9/snUeT7EZ6RX8RGAkg4TZalO+qruqqNtVmg2gL7z1+vU4+cUYc
SpzQ7BQhbRgMPna/MkDiM/eeu/JKLGahcZib0rrJ3WxNiEUM09RfzaN/alzsG6TBLyKrQKtV1qei
eeXV0xMX2tWbwDvNs/wqIUos+6utg4iMg5GYCTuYll1cdAuTSJCFbpzwhGOfifJPo2SaVdgQrqvQ
P+aNV96YvnewLOPZHyk5YxHSecFA0NPiPGvF3vbwTrDJIMGuCpZQjg9BCXowyrWD1bXPRCIsBLkB
EawWo87rG6K03kqHBIowpAgjaaMQRgBUldJA2+kjxWdPS7MY58LcysS/Wi0TG3IjtCZCZxjf5z0T
TM/GHUFozV2jT1szL+drmABd4OtDtoC5KhZURU5Q3nk+0u4snmBLVaseoqcD2VMB4I1a+b3X+Viu
nSQ+F0lGiKZRAg0LIGO1geFuW3egd3JNTFeR/LADYyGKEuVpTxRFk91NDHIXw9CmpE6G2rpWdDTE
CcHBZ0Aiwd0h6gdZWvjJzrKxPjgP5pnACrCmCnDaFOkjYxyQp7/gp1BQDTO7WglYVI22toOT2ilg
6qjQqRCFmXsAU2U5uKs1pMC6STOG7rs3sbgVs/nSddGenrRl2hZvKgVpZTD92Clsaw2/tVAg15Cn
vKnQrp6CvApor5o7fjQK/2ooEKygVa0VGtYB+7vKoQAwx5nEcjIBjaCC31gKKhspvCzSV/SFn7wW
/DYKQBsrFK2poLQe9y3GahQyWvAmnAs+JNIXFMi2L1CgzLOO7C788hXsluyF4mznN4nC4AIsHNGH
GcNCi9qfXmYNhvySO8T8LkxKew7EL48HP4JveiYL1K4Hc9eEvWuhbdknlka/wpS9VIDeElIvoSIl
XE/gvT5PNmKDGFzB9fUV4Leab2sF/NVm0L+FirHtrllSsVJRcGBQ/5zRfA+hAgdnCiE8KJiwo7DC
nlQzrGpkOq+gw57CD+uZB+1HzfsUmniqt7G98ULS4GT0rhUAjHtIxpi/3TNyga8GxjGwVDI7FPa4
VgDkFhKyCxEZkpq1MaTzmAUt4HEfaDL05ElhlAm9wWUVVouoGOVyntLPEM64b8ZfMgHbrjkMun+9
6Bi9ZK5QzSIgWRJTqRr5heu4BOicK7QzI4Ynmh2SLWbjCCp+2At5zBQO2lVgaBdCdEfkTQUwmil+
QeZO/z0pmLSjsNKxl1+NGNC0hDgd95aSar/5o5pWuEAC0LEOClKd+BdUPKrrh/yUei0DyJSW+ClX
eOtega5LiNfC1pZZqD9243gYRHf1SuoUJ8GUnwzgxxuW61hiWa+EHl1zjBn+to1gGReQ7UwvPLZC
/hDuwL7HDz6wNsxrqEgcoOlEjVcjM2K0hwyfvLSUfkG2RFnVPBkmHxKo2DYK+10qALgLCTyDCF5D
Bg8VIpzlMFZxwE1yzFcDSpIdtqHNpMDiGmT9G93rzrHLCDjUvKsb039gyrzPVZxvOBXlSkPLuNEm
LiQ4ks5pMEtjh4zrWFHMdgpyTsQyi3jDgHjAKFGB0Cd1iZWNvG+0s5fMaqEFxLgRgAuqsdW3Jg67
GLK61vI0BL8rNgPiSgVfxxve3BgKyC7sB/J9iM+JbAvAVIVlrUc04sW3sEbg+tUcDxZQ+73SuM9K
w510lQASyRYvu5roXG3o8Oh/ItJBOMNYNaKpj+S6yAcsusVrIyJtTxkBZh4UGRsQtzz00tj1uGMm
DZonMazRffyI8GpcT01TIzGQz1oM7AMDVHwXx+1zqSD3c0vWgl9Ro/bVzRQk9yU8/BwufqwA+WGG
rdTkMTQpdj6GWpEG20pEW0wN5mpUmH3DMr4tuPsO/P0CDr/VAuQfIPOPCtFfw+ovp+TRqbllbb+8
ZR9Ie6/A/sisUc7q4l1A5WUdu64sCu2eNIAKD4aL8iFuKJxoXEEYERwwjZ8NPScnG1Y9S4UL6PkB
L+K09V1HR939AY4BODVRHZPhkyqDYSpg1bz0tfajFAz226TBX0icQaGCDWiDdNgF5qf4UKuNPp8u
zNuUCkHYyyO2BxWREPSI1oOKWJxAk5ds8eXF7kdohu+1j4FicPAAgtKBWkT0goEy72Y2bRz+yoHu
d8jnZ4fRFHVPa8VssDrC61KPPii3GUC7zUfjw21PiXwIaBPxwQ4fQEnKTWh32br3g5em4T8jZWYD
oNIjKnu+G1SeBN5HtsUjNsvJYu1m3ZYqe6KII2TNxFEQu1It0pInFjkV+vDaq9wKMwue+zVYGDBw
WhGvm7ZlWKyyLgjF4GdJv3DriHGImTwOsnm3WQgBw1AydqpsCNgEmhCj8QUH1qHjI1sDyxxhH6Rt
WL9yN1QCR/cri0OlcoDqTQjpEL/SOjpyO1jrHwdyPFSeBy3z1lcJH52+Zh6BzT3HKOcXyVPlGq+i
x1ozEg9S9tgHVV6IVMkhM/D3FSAmjiyL81cYE3s+VaymKnUkJX6kt9mROTPVXamySQjpJfoN4JBK
LQFnTOGoVoUx9QGjGlVRqJwTvlxnVarsk5EQlIDZNqtQZUBS+SgEpUw2KGUuXOJTSpWjEpYjaSia
XKZeh/ECGwdbCGUQPc8qhSVw9UMZx/pFnx1zTZ6dvtf6x9o61xY6z1RluWgEki//danJX2qY/yhh
/rf/gSDlL3/R/0YxNEpjsH8u+Li/VqXcvzMP/Eec5N9/6u9qaDQnKFIcIkF14EtIVX4nSsrffsmk
0TajLpHoaf8uSDGd33QTAJtrujaxB9KGa/a7IMUENunhzxa6Y5qgdYBN/k0Q/jsTCS35XzKSbOdP
OCDDgPImeW2giRiYmJZSS/+BOleFCSKKmdm4hq4XiK37jUJr55bMEN3cRQtqiwE5WuWu6qy1CfPI
zzLs+0XRBS9TZN95NAoq1w60wHCLPJNFl1+KO0b87l0yFu9Iq160nPSwuM0eyZDZkir0bnYYJBBV
bt0kAGaZEFsxmsZdGMUfrPOyVejn5AkL811M/tVtGQKGsq2WGPYveQFyysYuNYUeRHBxmw3lYe7Z
DpdG+N5r2pHhrb/n9EZq0UUUo32Jf9rvw6WE8QUaJwOcViSIrkeeFXoCjyFGFVfGyRFkArM6ctRs
gakzmn5xKMNPL6B6LWd03kxuTMgdThYfCP2iYgjwvbMSHhqQgf7ON+uLYxOah0k6RLKw4CGt0ivZ
iNT9JpmchzpxwcGgHJU2ooFyLo+ERX1Io9gE+nRNjKRYaTpmsnYinybHVZ5X4zpkqC8BPy96XTtl
sTXth2RaJwFPK8+LEaTJF7utIdJM3dXsxz1kCHQ2li4xpmcV1rAZv7RvrI0oPYVdcw1LEwHQQJZa
ZbowurDLBjFc5NKIvn2tt5C6FEcJbIHTEfWfVSL105KAItjd8ty5H4BklTGQRrzPH4lu0PXLEl97
nL2OvX+nOen3mLQHAtiSDQ7Y26i1jsIVW7v2wXR4PxF9BuOf6prr47nHM0hmIiXBlJqfpA1tkBMB
J8geOjvbtWZ1tA1YuwiK4R/01jY30icH8/EySwBoz/h5aPTZXYTTvs7lkQghJS+FyteSF7GJrOaJ
RwTLLgSR3oiehlrNrbtTX9gafchgYFwDw1ZFzlvlIT/WOKmHIZXrukdzKuwXM+fl2CO/dZZ8o0lC
JnARjbjoC1GtE31G8hETeWNSIaIKTZdppY3Lid5ymySgnduQvNBSZ+GcWU9+qp/spokuBIKlxC7C
TtH7ByBZxDONodz2lk+VKslswJgUbGAIxGz/DY83H40V/+bwyeWDW2KI8Q6YCUkG8R3iEIbxZAnP
WQ2dyiKh9kaIcCoIwsC4LXQwLyLdahbsnyZ2xSrPh24B/JGYMMYqq46I7Y3UUZRVWagcdeUD8IN9
0LpoqAhkAhPU8YlvE7c9ZM6wy3VvRzDPmkKlWkyztSXCkx23dxAggLJ++KgTxO6xdRMkLs1GpqPt
yjYGbJukIaBPg8PQGNlrnwfA4Ov7xIj2reOsG41EN9TprA/Wji7OWslKKJmqbBm2DvBJqGlx0JFB
IKxxjwMle9HH8lQFWXQkArc4hHL8sUeNJJyULzzLijvXdr4Go9dX+JFjBOhsDOtyggeBL2wjgxll
V4YcHJ16eMh1Sb6EI8kCscSuijubYHJDoE5gAC6eISrgBlyM0cSOKf0u6+JQKjI5yJ19UFxiuQKn
zzidIaz55BfORibJLvHuwMje2zKgwNk783PsMCDVP1Ic7CZ3VwQiajU1m95Zm9WStWQcQOPZhGw/
sx5tMzv2vNySpLAx9P2QPlJbMhMYrB2VtNUjEt/VpH96HAVbcwBQcQjNYxueyx7d8DaiOTadK3DM
ZZAEJJ3FESF74Soj3BI/20JIlNusPR5zIu+yNOQNGK9J6j8Mun0RDGhbrdzFdn+SRI1a7rliSzj8
sJZZaYSQqs/bRY22DOvbTjv4DFbb8zCAJwopXCP3LesJ5cDgQRozNA8M79FhYrSk57cDJgUnORlA
3oOMt40HnL3UJo5/8BTdaGrjY5M6a7uwg0ZCpwJSIJD6+T/02Gu9vVYEWXAmbHqDeFX9VCMOiPxP
VlbL3ng155cuYG3dvqO2Zi6abzrESmX7ZKpvrs6IMShv6zlbGu5zl762zKPyCNyDf2Rn8+MBqOpk
gQoz3bW8/lpCAWiC296ez2XVrbX0VUTxJmSo1tfHbM7uPefqS3zQt7a3TrO96d91KkWcaVvj6Ps+
dkhxLY6W5GrmRAt4/M03E92zCL8EH2OYMUcZyO0DIi8N46gjXxRMhdyr4bKwt/AXrfuh21mc2GZQ
fzR2eamcQz5Ac+p+dPQqtNNFZaMW/fHFjWBp6MQ+K/PHzqP+bxhOxhhjudIR6zw5AnaoAeIWeI3y
9E7DeFt55WES7g8AxN04ITvlZCC9wGoISHkr5reuRsnRKtpTt+iYsCQ5+IdAP5B9tpDdT9/4SwxH
EB3mhcF1IpvtICwQQNha6/qmhls1H2e0pNBWiduO6mkx9ziIxYq3tajvseWOBTHPSfiMT7/HuVC+
O82qKB8Gd0+QAgGua3Y4oC5WGnCr0Nw6tPblO15LcF487MDGsKV24q82ZDW3jaHg8wUkQNrCnzFY
4w2iVUQwdBOioEQGZHwkyNnyJ8Qa5rxAK8p2e9WCcA5/UF5I6yJ4Qn9rLOzppIZ8TQZi/N5DbOhY
pXU3MX7HurjBDesbu/Yy0lcGYI3iTTo8ZPqwRXiPr5t0SBcXuOAzriYLMWlkkHGDgdk/JfEjlOyb
2L26KvrZsQn9fJ7oRDh1Zsd9h/z2rJUa7u6diz4jmaMjeL/IT8+xbqnMw11IPx21BNIbA9WIuJdu
fNvVis20HSH8WB17BVRridbChwuINPFOQR4+V0L7QlAAw0fD601cYmBfJ728lb4E+RTzoB91jyV3
shG+0W2lV1NntPKLec5z6WanwKw5PFpIdc4YH3vdu/Fzaic2TKl6k9+9UZAJp5+tILoZR655dDp9
0Xy78KqV0JPp+Bhm28oy2xvf9rnIC/c+qaZsPeKZeMj12CFnJ+aAN1LW1P96F/M/6E/+lwvm0Yr/
o1cT/+E/606WOETzf6TdK6/mr5/6vTuxfsOkaVme49hUM7rFX/Gf3Qn/JzZJQUdjCNqW39XyNCeo
bVzmx4DoPaIS/tCcOL8Jha928FeanrAN619pThznTwBR/lqdDgd3GLp7ZPO/QPR/aE4QaqZZKgu0
DZg2Sdwozb3gme8xN3sZmwjfiF7WbK8oDQJqhEYyAfdV2ZDrxrmnjoicmfl4vgaPto6pMxhM3QNH
udTUH7/ELykVSdBPG79zIZcMA0vClpV5t6fiI1NmeBvpUoZZO4zUOCO1Tub1FPxUPzXJzTnVkNv3
h1aVR5IFrqHqJdvblbnYB7J+mAa1rVKlVRc3xqZAJ0F6Fvu3TJVgZP+KlaOT6GL0ib1D5akvipTw
Ky+aTrMq43rqOakKO0mF52p6u45V0RdR/TlBXG10VRCGqjSEPQ81JLp1yoJJ1SHC1rKo9eCuQ9kJ
ZI0Ks7fHB5uS01O1ZxNyDNik8+zAq33UsQ2ABvP5czqOOiAqmQD1mV89r3xJc2szW90lDWr2ilr8
yqARfXerxQShMWH3OgxA1Ev3QxySbpuQAl9FzZHQsDeoauq5nr0KixlnbMabrBweJo1uszJRfSfz
T1u2x6F1PhB6HWzTI/geewDyP28FBeA6zHJtwpSJ6+kSTN2AQLxN9j2OP5xGhrZq7YAU1fq7jep6
3YXii7jPr1QFBMZMVoPMrDZD7pMwkNcQw5wT8/Yba27uDBWMiolxMRfWJjfJGBXusO2YsuEiwxEo
7yN8w4h95NGXNnGY1EC7imUIoUXBcIBtwTqWNk03GDmR0n6I2+QhLDATxDG1H9HW051RVu0r4ul6
Nbk9I6i5eElqHk0DRtmVF7MgbsKiWNa5vmtTa1cItT6KokXWTJ9FADZOau4DSqaW66Tz7tlymeus
ab8KT9NWRFhUK2sYsl0ue3YAGa1ZiYII0V4JvwmXJOP098iphzu9GT80p7M3dd7srbB45gj/Sf1E
rDW2iCgg9HHP4+QZu9irybiVbfVjK4nqifnzhdCzeqP5Ywfkw95NIRAKt8jjVWug/vfRUt7YOaqD
rMbD2gx4d1MztJGtx0Q2Qvc3m5JiFWnfIiJ4/NZyYJPWU3vg9W8Dx1oT6nS0vOlpLvLLmPjnkl6j
HppXbsXlJKPX0Un3jce9OZoZQO8yf60m0tbDYHofHDIGLHvpWPl9zHU8Nu5tMeIdQYfNrWbd+pKd
723RnB2cvpZfPbZTfhlaDKdY6caGtsS1gdtVRk5hV4RM0MJlk4/rLKt5caEJiXBaRiE4rq44FPQb
S/wGaFPy/tTp4SnxKG79ljD2sRCg9kh5FIz6DOfbcC+FvptHyKJOAZAnLOefQSLpNhjCk2JE+I9F
U1azyGxwpBQFg9Na0Ulnaa6mjA82IksJjeJwCQcUlBQcn3HAOCUwn9nWUxTO2iWx7Ks3FofBde5k
KsCsTTvNsHdxka9N0YJYkku977ljc049/Sl1WIJHOKZWDb45FI6OQ35Nnz1yGjEJdjsNQSghc1XR
HzFxgnxTGni/6JItP9WtWwGxmmU5QcpGf0IyayxJYfPQKEING9Py1fLbSzqlIIT6UxGwOMt0CWo0
dF4GV8fFZAKzrazmsS4HaEh281w1MA0Zv97hCbxz4KIcKuHqN31PrdvM8aWUnFz9gANcL1icBCHJ
ZiS2olHskuRs5R6LTGfo7sZuwJvgCdg/kdVTeg4ciVlcLPVJsFlBnXWaM8IcktLpubugkLpOuvET
Bz6b7h9qngVLWGJyVWMJZ+hey7VQiEMP8V3i+m9MSh5HlwufDoq1YVCJva4l75k3RefQnQ9e40na
3ybeUkNLJI4dO00xbYIIoyoZJogJMtCEREGy77T3kvHPArEcC6uFztZ1Wek1aegzYp9qAKCDJ/0l
lMYD9vufiUXtAuQvnh+lwRGZ8WK0tIXdaDIO0cMXkqiRkgpvE/kGJ/jQ3MDC+XRCD+ZfEOzYE6MD
0Snby7Rz1nxQ8c5Pm4TgWeen0NBedXhab/x4lrBkiH2LjZd5ss7UbvcmYyM6e2QmWWrdZ3DPssSh
aR0qpv7ms1WVx4lc8WVcl8YqBdjL5+NeR6+5bX0fMIBJol2UT5Lmu/siExTUleuvtaSUnF7tI5uV
l6ajlBUJGdFJ6HMzuGjenAp1e1p1zlKbO2vZaf5ORsO1VCJiY7Ju+7Y/ReB3kbBuh6Q6ohnbd7n9
THLiTy29a2iw2MgNhbgBDmNm00oUklvUPkVwCzKIy3GnH/BhrwpiyXnSglIuGoY3npMoLz7LxY44
LXYRD3KGA0k9gB610PfZ0J8Ho92HLea6IhXPOSIOIazHNGZIEDs1I0ETSS6zMdFXS6oOfHOdI+A+
2Wqi6Z10U0DcrTCftBWPJ6BMt2OmGatGTHQwVCWRSz8xVGi7gwq6WEHbJCrzx/HZjustAVrztKPB
WTUunFH83Hh2ETJTlhgoXex+O+BWJqHxfujoJ1IX+CcK0RV376qLeZuclMfQmh4tLdxMvnubR92j
jHrMKk5xb4XZI5fuFr1kspnM+EUZ+uyGYzwp9zI0IQzWIPkii54/1cRZzsyM6umLILBtryPdzIa6
XaPhfOFzfkXpvw1TC8uS+xhWwztprNvJQT2Qi+pa2vql9M2TTOntINmaoNmNJjzaSXJsRkC63ng1
E+3Mnx+nyrj2YYcxndfZ98wsm5m1oC9OZeo+Z3j49aR/nCve5xyG92aV8nBpYbo1jZPR3hFHIMfk
rW+ao6+X6DQbHe1SUp3BMDmraoYj6PlsB5tEe9ZqvIWC6NQ6zwk3cx8y6Al9U911NuvImHZ/FWja
RZbRM3rY0zQxP8E4vcdydanzIdl6gQoBAgi4yKLoqaBccEwX7WLsxh9RD2K0avDDzR4w/AZWtZ0O
KOdRXIL2rgmiLYaPqY+uVLkpeho7vpOiIEN79hR+Yz+RkZBa6YfjIf20cGGjhJYA+6ZRe8LVDjNM
a0+NIyFpehMu8fG9ls21HrxNjcElM1nXB92Xnc5PuR3et5n/jk073LZGOC6HgFxhyNXhpqR93NhZ
OjHGV/Sf2v5xw7RWduwfM8PmEPDbUQGzoCp6nOMiQYvc+mgqHHa2aySXyEDSI/nYLYrT5ttr06dm
xrc1ABeekddo7Bexv9bY39gAF/nWyufbLIa3S3jmEqMNq/WcJCH47J+ZE78E9nxP+bWBB4+TvlmL
GXufx+KSq7Dvd1HNo4rcDwAR2EuIxUGcw2CIy7H26rVF8CwRnQ5zaK1SY1xmuvX04Ubg9Ean2OGT
08FZFdBbQ/enM7g/aR9U3CqYvbbgNB9r7POuz/mtUdyYuX0BYgdySbFREwQsXvbhzFqLLj0wtwUz
CJvH27qd+/c28gAgEQq3iYDEMrgSa+72+dxniCZiwnFWmklmSeT4Do3AyAttYoZjcXTpWGQD4wKV
NmBZgHyFIAudTzw7pBGNJhIy7IdGM+1CftQgMxKP2Mn0PBDTQfqZ+9V8Y8KlYbE8okKUA1JYjVzB
te4G2s0Y23fakIu1gzSFXIZmWxNJuBikfNKMiPAOQRL9wJV3jwQabLEMcZJAh7AK8yVgwppJJ9r+
f3Ou2mzFMPrr1eGv5nx+r4v/0tSrn/u9Pbd/8/Cqe8Kw0SnQqbOM/L09t38TnmRTbriOg7Hd+EN/
rpzuuMtdYbFB5FWwV/zb8tD9jZ9xQCkpwR/t9p9Whf9sdci67U9WdoKXPMPBZs/fZBCMy0v44+oQ
MzFaPQ0Ztx0BFmtbYztLZ0fW6T4hkwkTMvZ0YnghAvXJXYFF9w2XNL5SOzf3OVvHJ9ullTFE6cEg
86YzRhDvZxZlvPGrgfA62nkiu0OXpX4839SOI1RIZ7/H+iAvcWfdWJN30PuWdRFuAzRByP+q+mpa
1DXTjPWBdUu5nEtNh3cp+n3mVRM7+vShgCxmtMXWzbJjQGjr5Dc7N8+wownM9mJRU+Q8QuJ23VVn
mv42yjDle07lLEOXR3UhLPJfo7Td9Jr+bSG57Qxm2jMSdqfuP60x13ZeJgZaACQhmLnoT8WrHbCn
lHJNu0ibm1YmE1wYa2mH6NL0tjWkH7NvXqK5uMd+hcsDHoXUJoz8PuutwHtHAvggPfc9NKDzjujk
Eq/RN26SIym0q29s6cHeRtzLTnN+DbH7JCYuTj2a76c8+Gqs8JW0cJJhe5OpcO28OzHaVbAyuzQj
zKoIfCUzWqaG6Bgi/MoKgROPp7hdItWteDyQsYAJYS2l/VoZMt0wQbz0oXHr2rNGPa1hcEN6saGA
PCUuUIOahAfAPB5AnPwNtVe/ckbzO5ymzdDwQurAW1v2hHw+zZ/IBgFz1UGO8qL0NYGQv0BJl2K9
V3lSszZiStHbRdp5r1rmGoxY2zekKZjAm5E9Qj0+1q2erpoS/XoxGTySUlJnw7ZS/oWX0AfBX+YN
rnXd3WpRAj49I242t5NLOYR7hiTvIrS3qTY1zK2da4ewbJHzStu+QPvkwzM1Khtf9AgAudiXU3lm
/nUnwHAt6qwm96QsfwqLFqn1BiiFvs0XOAdXga3AaNK9ZnKByti+aYgLWGgD0yzeDwe5AleNuDls
VpT409dFbLcYS5nlFHNEjmIi4AsAW+oj/4T3P0JNlb6SgUCUTBbr687JPB6ahNLlOYJXI2YEwcVw
bzfDYxxJagxDbMqWjw8TNStlXtPBy32CaUeIAkaCGK60382yJqXc7exV6lvvdT6F62ls7stB3lLj
fLW6+dTV0xuxZV+oeRBQJ5iVozIkQRjK5yDwqxFCgIXTRG4Wai+a4drUOs27kU/iEgHxjDL3s48i
lhxe8Opafv7cNhqehpS2gQT0G2jn5NoRwFT2JpFpwlzmE9GCuRuHN4Y/TLtRm8PHqSNpmlgtHcQL
ZUJrP3fKst417DTCMhq2bcWSMTZ0nHxZMdx0XiDvQj+e3t05OvVAWO8aCROm0bAs5WXCJqEQF3NM
w0M7khtWNggCQlLKrbb4xonLJybGIT5xGtlXP097WMOYP2fPePBLHCJmeEec+5WPD9fX8B0lbPk9
HIULw6hPvayuTqY9B3nxLUvVxZpY+ec0PcZe8EQ0ev5AqlaNHwvheDAZl3GEDKBVbENih6oRZjwk
NNc852UKaHkmkCMJu20mRgUmYwM1uQgg2xBN6sSqPjexgBPTgmw98m611H6Svv2gsYrjIHWrtelq
V1E07ICsO78wx2Pc5B+xi21eC+K7caJEYZJTbQAVFBv6HGOl+WwJdKN6yLzox4rYJ40VxUbfckUU
zd5jtrMRrX8fivhHzoDU4vGUztar49oPs0knhtPES4tLX7L38yoEJanF2kbiklg0Fu4LCfLed64F
+iqVhjdY2guye7l0W/2BipJ1YAlPxPugowNwpocXr5/0lYvCEI9XV91ihO4p1SxcOPWAbKvVX8vI
HpZznEGba4tNZdvjpo37+d6rysc61Y+a6S71oDxmobFx9fq2rVBSFxPmvlS8pH1zNfLMg2Ydn0Wm
ojU6412iLa4diPk1XgMQsdiTtHZ6C8L6sWjtLRuvWzalLMBTfWZeoN0hkpyWeTHekxKjlrxOTJQT
ad1RBZzq/2Ll9McCyLBgPf6zsukcfWdF3n7/Nz/0HzWT9xv9Fgm+pmGhu0fSBN/xP2omlFOKvqP2
CCYKKqnzJ38jANkURtIAL+lIF72VUn39jQAkfyP41EO/paodx/zXBFfk0KiYvT8SgKjJmKMqDCV2
XFKB/6y4imqXew9eVAC1e2EaA/LH0VvZdROsh2EF3rxfsY4v9c/c/LAtxMuVH/erILkG44AhJ+nX
OMp3ed5vlR6XXLFkUbjykNSIC+lZkKIy5STShpUxxk8P/A+j62FrdAkRTDpKTjo0qCq4BBZAlIJT
JapHA+HPQqsntMbmeMZXeqjA8W07We5bdo61lhF64kbqkB6cjV5JsgO07DwnYXLKSnjylDegv/sH
jk6Wl5H5OeRRvy8Q7RNwT7dltMyGc9NjLYP3nPnGfTezL6C0XGfBNK2qLLjn5IkYLgIWrBic8Y9u
lM8TiZj0msNFcxlrMo8mNqrxM9rM1uE2A6aAwkS7scAiRu3BDhDHiKm9l5bxWPV8PkJAymwF+54+
+pqh2E6T+1C7JhH1pTnuuN/f+twesOJk4VrLxKdT25/OANA8YRKFGuylCn6ZHOX3UJbo++nHYa4J
YrZwMSPwzQL3sUmTfN0Ml0AcSzwwZqfv0NPXq9z39gm+tsxlD+Tm72i077KmWxteRslE0b+SvfET
sFSOU2TPNe4SUjICF6RB13VI4IJnbUT3PzT2fZ9Hdy5BSsLC+YYKrl+KxrvYHfOJ2v/meC794VjN
VFYSJFnnWC0JTD6RXY2xaGR0FzC2g2PHqtojtApwr4m+YSjXuXIoVhLAjZfVN40MwKIY9u3ovptm
dWkiVladx1eFJfBWgZLHhHFwM9p8OKxWYNdiVbSMJ9t/yDq2cQ3Ymk3geJ9JxOu2IqTAyRgcyS1b
QU14awsbpwi0cjkZyBYaphw9bpdO2isulMesczlWz8IxEHEIWPx4ghBr0GRoL2ni77PMZ1yAmwxD
QFuQqpP/FDq6rZpn2yYyc/TQJ78OvW1V0mG3YQ3oQuYru8Fu70tvm80qpC7cOUntgnqjbId9Xt3W
GFiWLeKDRSuDo1E5m250z2OMKrcpG4ItfuJuGTe4EsKe263pxXuQFOekHy9m6z2lkiI8LcxVm9dI
KOx+2HQRYNZIolcQQXyD2v+pz4hTqmfExF2D6DyftButb0lKIW22oI5YeVjE6T0Y2jjDE/fxM7s0
Utym8kSNC6untF71xMRxESqrW8tktmibasWwGkJdWW7S2X4keRX7YYCuOx7Gjc5AK/DDHTKrftdZ
M+ILU//sex02XW2vZ+sLToKzrDRSYUgazFeeLFteo7wXevLIGAXd46CcwQ9FgneoHdd9lr90uoFs
3z8aU7sb3PEptEcCRqAm1sXrlMLOhYLxg/PwXFXWp19joBv0AhQe6B/GeLhMmhClWjNfu6Lb4mgh
VcZhZja25qG00WXEUBBXLiQxVk38ttaSb9ZYpKsQAjRvx/nSq/qmhTeFqiq+zF5Uw1IBajF31wAj
zNKPccjlrvZqhDAAqF4DkEANt4Q5HCrjwzWoiztJF+RZ0U1ft3djbhF0WLefugh9vnB8ZJ1WbGyn
qlAQEg9NvXQnvKpZRX7BeIY+L7XWZoF3Qq8vg76RxDazLSb/eGLNkwTtS4dadimXCIhg4Q6H3upc
FEXg5c3sS+IxcbvsDSEU3XKFyROm5yIZ5CuL4nrZeZwV+Ch7hBYsYz3t36k7kyXXjS3L/kpZzfEM
jcMBDGpCgj0ZEYw+YgKLFq2j778+F6SXlkqZ5avKQQ1yIJlJule8QRLup9l7bePTSgkCEuVdaRM+
bEk4/hwSXgp0QeWAChjwMqciEpCzEhpS0ixyR1x+FXvQ3t20ju7sGisRZ9a3EB1swuGs0TpjCd1C
qnvAV0Ae6FrMlynCOeEEyPC/0zT1tpHIl1SxnPCuPcbmW+hF5VoQRbmZ3OxG17X41CUWZ3cpDkbA
5yuZNZKPE2xsPVxsk1+5mj5mw/v2LIaF0Xif4ARFOY9Wq0lHHwDQHCKe6qOnEU8y/P2v0org3Gt0
nRJpT1gUBR5Ha0uU4Tfbdg2QeVRsikWfY5fjSmnEmej0VbRE743b8XD1DKsmZM3khqWkEOJ+W6fP
KoRVrI9cifhcXh19fPUyj3UfJlYbNSA5hZiAFn+rmTJ5qBfP61juBVUvrIzOZXGWfGvYYx+DxSk7
ZAwyo4BHMdWczTwSpGGClfC9lgyybI4fJzn5hQdpFGLudxGxirbwl6QJroEQNuRKj4N0k0zTwWpH
navEvhQqfO9ahnZS0hLB1roPov6gazj+ZFqemhx0Tjja90XAj2ByqMYNvgY3TvEAynw3WcU5nsU7
nGBy2Zdv0Sj6vWHFlV+4CKZNhcBSp2lqcjM+saA4RF55ZctGh5M+V3pL84LzwSAtDgVhstEt84xd
9CYSiNpUSFFdNd45Tox7s27qE7zQ2yBEapVG1rCJ+/lV548UwWmKAtifRPFUxAzEN8Wo/3bJsO+8
/CqMU0eHudCj4q576JbjAC7um96yHSuM/g7M40U26dWF+5xh60jtCkqxzQPFlu81aJtLZzSfxKkV
br5mxQEhYIx/ZA6BECtHvI2H9oFmzfWwwnHcxkWdHVQlf9LC2oe59itj8xYoPVmOlcHyWXvzMjaI
ljg0tn2eUkDYYmJdEw/2UWb4oxKeW9TGHy0bxFWGtrzcOxUbs1Z/HzrtLTQA2JGx9SVl9Oy5nbjp
2ANaOzsj9rLW43WPACsvJ2zMGSkOc72fcltuq5Zypmvky9iCW0qxnDFCO2Gou5UKGxt5oYuLi8sM
hvuXXEwdehmPWxXUt0Eydjh8OiS6JkL1IETzjZnYteHjMPj5JES2JHmCVgPy6xasqjqOkuKnTNnw
6oTA+KyMHjJMLF7bYwNkSLi0Sbs4rqDcEiGZsQlncrCExXjdxrjX0EgPTUr5EFNtDBEPfzNxtbTE
aWGkRZjs8SOAFesLohzApN2TObVNpCc2KksREkbjE7nWbJZVFm9REb6RrPZA3uQaiWmAP34zS0Uc
dUVSpYELKHpgoeiuneFZtp+C/aTf1NQBJqUxMOM7DGSfo56Mvuzo+WInhJTGXhHGNJpRmBMStA+J
HB1bcQ/hZwZYoQMQW8KSGjD9F5X+5Vao2qoeYS5Ru8iK0hafgWOzrI6XnE0tvasUo/9g6DYpwd3G
MD2GkAMM49HNWCPXaYQbOHmx++xZhOpRYqkKvexmbnjGuohvTwFq2leReMl41TYw7oQr71OyvArF
F1l3qOaLybnLK+05jIgPbEpGQVCDyMvBMx+kmGtDVEFrh8WuVfSPaR9cyL/8VH00r1RYnc0YW3dS
FNral2ow11rHVwFOCfeD1b2K4b6qq48mBEimM4JrKqhNcbrUrx0cLcf7VkZ/BLJLVsyPMuvL0BQ7
vGLCZ+xQFpzR8TDxcXNkuXr2mBR45KDyZdiUGtOCmb3stviHpETz6fTIVkwkDyRfQV/xXa+4tFDY
806wIQ8pad8dHkDW2tlPZR8S1shB1G1yi6Fmbq9jmE9SPLUNE1CbBN+yIjRFDzESzP3OyvBWN5V9
1uoAm2bHY93uwdHE/kLwC2bxWy8hdpm5rnuBO2H6SFENrxu2vpuotNd9nMu1PeGTiHj6liI7rhhv
mflbbNMLwYU7Tc0TjgRIlFa/RQn3ZWARz/GAZt2vDt96FszSEMc9zR1+LXvGvc0nNMxkmJipvU8r
TqcmS56btjm7Yv4gHbnY1iPdyazVbIljEpjSeTul0U1VEd8i5KGbqk0zjWvHFIu2lXuOPHVurBeF
HdzsGT3a/DUFb1pBKNVIQhn0JazvDDy81oI1YMF10xIWXmGwLxVHrlMOFkG+IJWxE61VO9wgr7RX
eaeeHe8SJYyJ8O9NaEwwS5TqzmZs4lnA2zBRI/eX86vQu98KQkCpI4WNOpxvqFj4jmowOFTyHA5v
f9gYCCH8rXX2Ublt0aeF/lC0j1XDMERyJKA0ATTJ2Mrx5bBKIq8AjkrZrVGejBgYi668VUnY3vX0
MiKjqHFQDqg6X6J5w4HOiKsXv81RqlhtSsJEVlFbX5Om/UWdrnzDK957LVLHTNiMRzkdm754KYS+
cXOaETIl2pU+LHclfl/ZhxoPo/XcUSGy1DxHJWWRQCaywmN5Rae/nwHQ6GH77YTTLwA61pjwb4ZR
eyS9osIu6mxzL0p3tpO/2RpNusseITfnvVlV8yUfm2nrLHHcyw8zlL/VxJGZ9Bk52AYykSLDrFfz
fmDMOU2lmR6tjJsXfjTucfcx09EY19k5BcrRG81xnJepbvzUyoSjEF1+6hzQ3V71onoNU9YE7OKQ
XQ9XozD81HVOYOWuskh+q4WbNcO/WrH15rWD8mC0865ENbXQelqFfNhzmtfBIK4R4UJiqk/Tcm6q
sn61zeJsFd5NTZMgw4vm2QeFDKbqv/WyfIumbBN26TMyEvInowatBNiUVUVQ5ZRv5glyST/zEs1g
MLr0Nm7Htiefvhodw0s4ypsIpza1IDozBG/LN6xlP894FYVz+KubDDxZez6y1X4tZiLaS3U2Zn6E
MJKHOdQfe4AD2CUPY+/y7GS/ArQLpPBqLkkpT5lBmNAqJBuQ3n4fgdoVRruzrfw3LJLPJqlfp8Fl
6k6IJZAmHS3b6g84hxNSWRbp69An0boUHLCljUREZin4ILkuRoIbGWWOqbg6afvK8OCVNQykcQYw
XQz9arrOAqDrZNaUX8wIV0WEKSYkchwIHDwky92I0blJIQ3L3nwCq1uupYUCx+0+ZzlePK/jGXXU
uUr3Toi8nOfnlfSla9zG+7xjMVAiiKVzf/3jdeB0vlqKFzQGbKc4qUk4Up9Dnd9yB/hZFv/KQHss
uiqBVBn/jsvYun2l8+bdhZ+phvjTmzzCMqR97Wfo9ShbQ8D2Jhhf9jOfSNz+yOG8wWKxNpz82HV8
fJEe/ya2+ky7dFO5cl8x3uVJtXAAVJPu103HckSTZzfZWfWi7gxaKBuUyCNZVB6b6W05Ry8Ee5ss
5KJsFcQs6Gtie1CW6L/RVN3NxPBWxphiGgn5acH78RloJ0ev+hctq/d6KWCIaT3gGhE3XI6WxOnO
JcrtpHXhxwDlB8ILYQ4sC1gU1Fp/qCwEPxYHV4UULrX7YNswU3G8KXuPsdeaKIn6ida8txI6SJw6
iYP+r8qNu6TLUcMinoVg2Vy0Nrql9fsSfD4b2+XadG1EL2qC4qPXfqmY2k1Xa36JnDa5reh6sYJD
e94FNmrSckyQMtn5hDCx39YoI1jk9QdloU1jqfGQOWraaoP1EqN7p5Dk4UOV0KWetrOXXMWqG15q
rXnTFtmCNVvQkjlb7SFTDyHoLWyS4yU3jmUTb4fZbrdcawtkzPpuZh6jzs6ublDt0bLF9IPe7PcW
wiB7phfqvYxbvKT+NmpF0GGeJ8dOj196C1tOmvV7m93/xkkYHAUZxyYZxjEcvwVDgHKuHRWDKbhX
rdPpvGtdjy8RQHXPdtafSUxZu4usZi4CGLMBKERgW8gutJjDTd4PBQpeZANq25fFTZMY8z1op7ta
6b4yRXJN3eGB1pg3Ynqe+q58KKWzJZbxLW45pcIBRUwNWYuBw5hTDNXjQ1hw98sqeGAvzcNvfsQj
cfcpuzir/6gIBNtMAUaj7rUnv6cg/pPynbrAbUN907gTE4i4Sc9Fj9ys7UE/6RlJmlHZZ1tVTT84
4H3dJKuha7Q9uQTvhgfqgIRsoprBF656I/iGY9CchkVU5c2d2KQ1bMZYz7OzgbL2z7/xFhNqCngu
nKDBdSr8YgU++iZBthbaxZ2IIxamWOE1QSeHN40zoFqnJYBWD4XOerBJYykbQJmlWtcZWknc6y9V
zeKiYdaay+kDjBZ+VZNwbDgQoQOYcGKG0wMry1TwOZQRkzkObNzyoJxScjds9IWCYQZLFLHYegBO
pGEXs+UC3Zyw62bfs1OVspCptWujyqvtqOgLmya6lWHuJwKgBIDMB5aI4J8VOSpbvjzDbKWHEmGe
2RkvoVPRC6jqMyFiLu8+LQwxQWhr5zQYPiYpGSog0tWGp9BMChK/h49x1ncmqnViMVYWMDk+WvA/
/CHmwR18UUT7sWw+VVGtlcTvajkcqVC0dx31IYt+FNZpl38ACdt1OoeoMXkSTVyqQUuw34OFcKG3
GD1jMR2GRBzdXP+F6pCZN6GbnppSG1Cp8jZZcfKGZn/Ykpz4YyFrQ+hMzEOsY3YWNmIyjU06D4av
jeVprNWJ7cNj6lThMRYwWclPjSey6zPTvUNYVZyCMj9Z6me2tJOeOGtqIGMTKkrjunxJyvRjEpPa
DWW/m4bK3IgwXBhLw1OaUzTpC2EPhM69o1sw5kwiTRvAToU7jMdmZqBXTk+pFv9MOVdRYIKiao0D
YQEd0zLmXCR+R5p+tBvsZbXmZUSbs/cuYNuxOqTrMNm7riVReWvgNgRWEUWPEZ4k2aggJkecU768
aw3OwMmJ861y6s8cTDtWBYhTFjrj2dB8dqjfrh68jQkfR1TrJLfBscUCDQedEHiRvDP4qFGGp/ex
4A/kst2Eb7jRPOtxMD0XfWx3lJOEVa2wpznTE5VRvm+c+rGBMUzCM6CO2nWPlbDe5yp7GQ1SQJCN
TH5bZkRDpfWNy2MvSnxhSwKlJRgrMf5HPEVDkre25g+YY7du3DzLkM9NOpDhLAA3bQLEyUA9yHRE
1g7jJO2BXLyVQ/gE4kT85XTB1GToVzrJnXdweOoW7XeqDYc4YpfbNAjuAYldQN1ecfjeeao8IHVB
XY5vHy3MgHQcg9dKCmKAmyBncNn35SfiEtIBScKpiVR0gUVp5Af7oSp5uONs17vjXmn83hRWKl0k
R6m3cPjQ85eBS/aPHbqwNlt0scVY0ozgaI0HqHt64uGPccSaVT9k3IplDik/jLQVUZ30x/wf3QiV
42Rds4HyOZFgeovuRRVyU4Avvq+LbD/YMFXot/DWly7FF4r3cfAOUaO1W2zP6a7L3unAIN8F5lto
W4pAbBOWCo+zrCeEjQNjAQzG1sEaGTJRzOyRT1w86fBmCqJFXZwiHRU2X6TB5euSQvnUGAyXfcwk
X6G1tE0AOfyiGrVzqxTZDQr7Lg1MNDKgd7uQo73g/+Q4vAchGOfVbNj3Wpd/ezW3FdmyyCAEWyUO
BehQhziZGTe145cKshFRTsf4svBavxEvjucOtCxdenGhmaxrxrkr7PLYP5jIKpwl/iBrJuJ2/pVY
81mvQMf1KM0TUaabLo6qtetOHGSqyy8p6QKLwJ1fnWJW13VAKgO2N41Y6c4DBpmVKxaP19nUig+3
2rExu6JNCK4ys065ls1oX90zKZ+Ltqg4SVtL/SCvfjOPg9DmR+IenhXm62UGAG5ZehpgCr3YVT1j
Ys/DYtsAWIz7eD7ZYXAPwWRlGgE/0ITE0Bqg6w9uQGS2bXAVlwEEK4/rWHeOMYKD1ULPnT389KAa
YdUN8ljz8FHj51D21OdItOgmSLFk2Ine3LuA0JQWeA8gR55Ug1dw0o+dnTT+ZCQ1g/u051o13XMX
0DBz769Hu37ULOdkyFAyzWXpkvS9sy+mGTOI4R5BJTWrOZzoz4prWUUSCajOHqU136WZWevkHnsC
GmGR4H1g9VP38qfrLN0fRzqCSIk7d3KfLIagh5JLtbbomkrHq09zqcDmU04aIWEUcZzu+mn6QYqP
5hnSrqQF17RmPHv5dFK5ITdVP23IoSNzCwfsRmmkNBhZdZx648ZrSljUff5oVfIC2GOmeYLrjEwk
XTOvO4ATxaepTWyr0oh2dKpw0Fv3HSSxTVraeKy7EICnc6oE97KhK/QWJNhBF+ZRwPuy4Wzfi374
1DuFFKosijOfPHHnDG+yJsM8Ohr+pjAgZM0oOudUWVsKyvVYgyujebT281OWM5u0xfgQ6Im7G9NP
0BHqtpf1TZ1+jdlw1wKEPpeyBRslZtzKsNNNVwu2sRiPRIt3W3pfgd4uek3quaXbexsKGK7wjfCD
g4UkTEL+st0EazFEt8Ieg51sGf14tfGkJd4lTdTFoBPd49nFnqWTXKeVlziJa1LTnWGd6cZzv4Dy
J7C3edv/dHGjoLgyI9TRWM3NW2Qjd6ssD99z/Z6ni/sYYMcs+QrHWTSsPaOgxBAuIW+luZYzTGDh
veldU2zManpsXODceQsTOs2pqANuCrrZs0kzvB+YsJQFMrQwtIu9suZHJM76efJoziHmEk+2j8qa
4OvcN0QIiDk08u2gE/4liVJpp/BGqOxHLBmQtte9a8WSu8zA0841by+x2s4eCvkqy4RPJF1J4bCp
KJvN0Uc/ZG/DIb8Fk+ysDKfRd3a8a1AYHku+VRkYtNMk2m0bLW0++mCDAfzaBSwG7fOeIdXKaXep
oyX3emK8e2nPHmSuBMxxYA69mn1EoM1aVck56Y7ob6ytNf5mqV74Zvegh/VG4LzZjBUD41S3wmsq
kQDOtxlBHLu6js56zoTY8LTSR5wQbBXaLzefbqh22XAF5LkPFWlsFd1cZ+R7WLsMumq5F3MIAgza
taX0W9lZzBlqJ9nAmOrPrm6QcSaJ70h0AKETzVHH1F7bTkpTG1PDfRMBMy5oH0fY8cPcfzq2gZsu
aQtClYlx6wmpibcFs5VSTPERvSWJMgS8u/2cbZ2jo+nNqZpMpqH90G//vwhrLvEXj3bx2/7LCNj/
Sa7iP6FHHjbg/1q5fNMV/1m1/B+/6d8lOK7pLu5g3RCG1A0b6NCfEhwXCY4BtsgmFxatzR/e4X+X
4Oj/cHRKZiwzbBANuehm/inBsbx/8O8EWhoE+c6SUPDfES7/ISj6TwocQ9ctXsEyHZeGRfxduGw0
iozwkJuiII8JSeSxtrV7rsYvzaEcSRaBf9Vc2QVjUoc6gG2fysoeI3ajw8iVMcy/lYf3PbTw/lc9
6Gk8JMGqd+r7xGiP7tgQfZVja9J0eU0G9Md8gWHiZLd4JLZGQxPZZvo9FqZn6Xj7Ysh2Nt7NZhRH
zET1uh4FNwAJzLOwWR2FRBwyb7vGrC5NDJSISLhqlV/To+WVxa9K9mnk3rFugTvf+XaLcnCaUbBi
0wBE7slV05nrHn1a0VDO10x0InYZu7Av5x14VpZKuOUqcliz2FdSH9e03hBobFy4vXwHGUFf2D2l
dnYpm2JvD6QRpe0mLcy1YDkpp3ofzd3W67SvEWdFHDMftOEwLCOWLtrZsuVMqDBakMo5cmvj5gOk
eCAvhpuNWVyAPkgfDkoma7rUPYMqKrlPILA4vMiwEjYX88iL9gkdu931NylHWhWkj/jWtlVeECQk
z9J6JBF2T7LGVpQ/TQR9m5jwSPXb0FygyGxuFvttpJl3JoqAoq1vrNwC06GRl9HGJHKP3LrQRzVt
r9lEZ6PjtOd4k6Hmm3Pt3SSXdXQSsFiCv2V4vcyRUiQDXg2tpxzNkeVYiK6DMDHNJF4JEatRQVJu
g/QW0HZC5Tm/0C/4ICr9mGoqZDIp4UKiYtgrU26TnjV9YNxyrwD7iD/6xLgRffdoe+2rUWp4yAUl
eVuO/JfuOtYxYp30o28AUg3mBgPSLe6RTWyIhypjWzSE7gu02zuGHX6s1Yeoix4QIx4zq2Mc4x1A
Pb+jNno0enWJ3X7DvvcnQT0mvII2aTSPYq5Pbc1EHQ1a7TvAgld9O82bEoOaXdIvGaJzN6BYMOHm
gKQIWzn1hVWuXVOSB1ZlZ77ha2F7DAi6g9ZpzTpeePuNnpwdG0d6tFzzsfDaLewnrLE2X4accCcU
7BOpRPVbwQA38JLwFM2T2ndDXz152E8mm408QhUDjEhZpa9BZlXP+EqNC0RSXKapdXbQBOWpRupj
+DS6+S6I4xPcmnhLGYzTNnbSa+K6B2ArZ8sw1S14E5IlDTPyybN2N3MvfgMHOY5Ss0d0DyzHzj1a
bnUPHefebtWdoxR7J91TB95LbFFcp63RrrPWAMCfA1l2vSQyVwDV3wwxP2EY/OA8uuhFli1TzJNg
9TtE6bUJW27Cmse5MDAV8bwmffpC8nN9wK9G7KVANaQCJdjx00FHxSIwmrtXYnNfoCLcMt4DZpop
tR8UFVSjhqPnyDtXZ/im1X6Vpb5BdtvUxWtiinaMKla1QySqGF0sEy6z4C4OwJyj49oa9mCCdydY
j6CUU58n+yTSH+KsQEHY4XoEjHWOdPdl6nUC32HA2MMtc3/0i3p7pvI68fU6tEP9EFv2xYXKTLrZ
i22wMzecO3Kw3qOZrCaTIUDeGb966t4SyvjjZnLM+US6+VnPquLEOzJdy4ZxjoEs+sZL+uAwy77Z
58T9AE6cCd/wZsBdOgEzqweh0KlU4pOkv2ozmjN8guyOeY6vwYVk+VBtZZr80iATGQL/q2YGoOO1
lFF2tIzyjRjPX7M0MbOHzqnGpDVV2a1WLR1TwdCn7rXjnAc3uemehD6C4mTXTI7tgx41HxErxWEZ
7PXZbRIUnyputi6j8MYIHfZikI5lYXw3sf3S9M5Zj7x7SH8gi+18ZM1T2L4VdowsunTpvdH9s/fg
9K60mzIOWeKZeu/b9sCQwMAlag7RW8dsk4lo6eyo4uQla5Hz6CVWRG2+EsX3mLDz34gy/82Fxki6
qUCrymDf0cCtRdg9NAn8TGWDh1DuORv7i4FfDwLgI4q3XTPmeyMlRItwzR4yNI0ZNAYOxYjgcBoJ
skry7Ki35UmYTXuew7bBQIk+h4foOUvnh6FsqxWhRchi5uE2z+ksM2h2PmlQDK/HHMekdfIKj2C0
mKGkkS41Hk8dgl3ogLbtV+ForqaWVErY7dbObbybyUDLRf5rgLkOOhR5djknf8Id6U35rhTWTafZ
Lx3GkVsUpLSykMVg0oDPSKv23WnbYJvo85KnwpAVC/uzQ6xLWAXPcc3DFYUj4QEGA52qzV/QcBwk
qOE80NWvRWWDr4iwPVkOd2Qi30IV/sh6MznxPTppS5nKdqXY83W2jory/wHFfrTtHIECbRBfdJGQ
H6LvLkB6BhGfrC+UMLZoGSM3pvTHbulA63rHKgy1USD38ch7XM15vyli67uWzFVEKqyVIlVsbeuF
c3Sn/KiXPTFks0sYVEZLb3vyPc7Gj4ReU3hsisOO6wmUHV73vHlWrHjZV93iffq2xGxvRsd+FTkw
p0YfH6o/ErHqHlgTT1ApoZNbeLv12Ts1ZI36Vpng8E9ni+VxdI1lr7NWRD3P9nhlugUbDyUubdid
HBK0hjjk/DGidju0EBxa+QAjap975sVkho8AJmR0THJM0rpfTV4D7LXv26QlKKW4I0BrI2SyNYii
R4X8FFn2r1YNgFS76NxlzsVm3SyC+h0WCv7jWO4AIhxa2NdHPkO+mSYEXH0yc9ooZmJhySi9TJix
IczZA0huCIzUUKUFk+WHEvtK2zFmKocOZDXyiicnw35UEly/KdHIwW7WfnQtu7BXJpcw9iApzSGw
J+ByHQF5e1li0FGkYYPmGJufIKvCexaYvmNqHDlG+lGV4QfGjm+Mli/6BMjD1HTsMkb4At/J2TCS
mLCMzqZvUZmh77arfdSUB6GMM3rSLdsxrknAUaaEOYjI6LEo61sWS0Q6RvRStQXBIMpKgx88rmiF
2i0yKPr1KqtJDzQcwtnTDrBSmewcBs8USZO2IS/6Q7nVoSQcZQ0Xz7drnfy4vso2JGu/hhlcaRnS
PwPkZB3mqI9UV/Np6GYSrTNkr4D1XD83+V7Gmblrh+CexX25NrTu1XJ7lrvjaTSN997gSxt3TC8J
MiA2tNDZI5F0znbb4wYDSqjH89vs9rfEFpIILphlm/NjzigPdH12nEvppyg5fEb3nl8Pxjv7gDtI
wLfGEJybJPvMOArSlhwjoIl+ZSgJ0cq7toHj4iornwbpnRJlXCk94IrWrG11pOIxaUCiGvDMIH71
yeWhQk3wuaSiKg99PFkbTfBcqByvLZ79hihIHtNoDl8R7OoEQ83f+aJMkL2ApY1eCuXiZ14b2ibM
wtuKy9kRwA3yMaB0zu1q45mZe5w16A0KnRzbyvHNHIHNlSGiGy9Lo5NmVMfZjWOfmGvM+gS1bAYN
gZXOxBEGdPJkEkQBoVJdSodZJ9sLxKJkNayLHLqfgetxVw0x5YwWV6tIEi0JdYS6yNCf+8RECkHq
Xa5CGnEnOFEobvtxIB6HnbLjtQfhMZ8rMlp/3OKnuSKVbEJgx5nWLZHDFmE9K9JVyNsRtP6DU1yW
7wUix4+oXDSmjrgbZ9rzjlgh3PfVK1XTpTWTX3s5VhjzzDyIw7st7EuHC5P3jJRitO1r0wG14tbj
OzLUgzYNjzpBMAzIhy3ODH2Ffee+r4HPxDayW6O7b2YNyWwgo2Ni9906nmkD2AQ9KqFdIhgma8sM
fFQfJ2ORRJQGhKSZpJbG1h8Dd3jphAtopK++JjsFhRA4V1tDbWbO2J2FYZ3EIlaCZ0tDxzUEKY+5
pNFaD0pFAYoS99EpBTs2Ohp3gaAAN6HyQ/azK70aN6L3gSDiypRKrQna2igJ46OvHuxwfiklbrY8
IXTKyp+iaPYN7lhbYJmc87uyFLtYw+82h8ZdqLPlk0BuaFCST1cLFRAMbBGJjE8tepSgXyRQ5m07
LDE7JiH33S6tCP1Ip7OXJD+ZjMnp0SLfKMKnhQm+t5PypDnjY1B32KImWgpTkhZTzT6+U2dTclsj
GTPtnQKYuxOuZh1Jpq52Yz9+kWz52ICcG0extR2q7EAi9/eMEfaEIaf1CF0FJPBRlzWYh6EAspu+
d3XkQC4c7suUIscqZON3pbrGFfICuyH7zUR4E7LgoEym0ifQC6uZH5apvgOob296dPMPeeKE45/w
t/8acvw3ww3tPgHSOAiFKfApuwtl7C8UMatqMmwlLnlq1uSbVsd0WTAMTvyFDPaXQcg/+cr/C/XU
XRFTbf6f/42D6O+TBY+7FROdbUnbMBfvz19eSiov9+hOMGEGTLuKd1de//ULWH9Hoi0/zF9fgUnN
X1/BcpO5VcSArrwv+zQdnbO2LX3Io6vggPRkPWzETu7IecS6TPeyhmu+v/sSd+0RzshjfzOtHG3V
/+TrbF36//qPttin/uUP/zdjkyyIBSm1kEuEhdRHevTeO18d4BhssRGsjt+QjP4vrwjt7m+vaBgu
MyNPAKMT0vnbK3aYceI4gI5bOdaudT4WEREjaFSx31VKfJz9mYrfXj/98bILgzz8gcmQTWGR/2mF
/ypK7oEwav/2j/8vsPP/eWM/lzndfz32Q+iJUf2vvrt/EtL5XX/O/QzxD4fe3tN14ZqgpJbP45+4
Akx0LNQIJQFsKwVkwP+w3pn/EJixxDIuZMLr2fymf879hPEPBwCh4UjJknDx3v135n5w8f7+dcFQ
hfcOWTIaM1famPz++uywJzOruRnB6k5jyJLTNjZkyv00nf4z52axduTw3Tg9IQSy87iujF+CZW8M
HDVZKY74Qh60zjmSCgjUJ53M7ajJYtMa42dujh/YdD2MIu2bGZD/PCbTTxGyfBsGJNqyy246Mb8Q
RbbLe+uK6XrJxRAQ+DyGbTqxwOZMwCMYkEVhhXnMA0vYViigqg0LWZoBRi4R2/mi6nEVBOK7dRUB
oIvGbw7F0Sv6CQgTbqJCb8TViomKBwO+GvNR8438icDk93xyL15eD+hWSMYaZTfv6gqtjFOwuDTz
2DxMCbx0yf4ZQFl8gWHNrjxxLkV/2zBxW0dv3iexnZAOVjoL5oTs6r0+AJWWeaTvMqxFvlsFZNS3
rsRxVc+nJEKUFtD8sU4fG+cHhcLedfuTcrtNNjufrDQ2cTrd5x7JHk6+T6zpoDdQVFsH8B7klFK/
AX16m6eI4uVZo0dW3l3NYDAyxaPlseYkQwS5UqeBF7J3pE9fSfM+0olQL5ifASQID5sZ8eWX2dHv
Bpd5AqWGgMVj6C/Qr2OSIt2z3rgH22zWVuWeDA2RVzWlLKvi6kDw5mmspHiWUTMv7IYrGoDpvqJJ
ZfVijsVbMhfjW8Ch77tukG5lFeEFLrV+N9pFuYccnqPRkXDJQgcxcEyYrnpxk8q49ir6IBT23g1h
ECKn2g5TeTAjklfKiDW9Fi25QLHfOo8aolgdbX9tOhtnSo9ckpRfAdKGBlWHpn+44PLt2fupzPSN
yRy6NJslrR2O0aYkY/OA8EruoHU+dWVTrek2PlU2d0zKor5lVdks2b6z5o67TnoPrc2n5YLjB4+B
8QWpFY6i8FCjhnNGbg/Q/uk6MRvqQh2tvDAY6XZEX/iB5qYHvLv6OqbW8IESSpR/w101izvdACae
umykAXNYFusdld6bccRHW58kA2GylDe5VId4GA5QJo6tNsH6zBG7Tf9G3nksyY6cTfaJQAMCAbWc
1LKyRJbcwEpCaxEAnn4OLnu6L0kb/kazWQ13bHaXyCxkxCfcj3+GXnA/6u1DLkAH5477mRk6OvqO
EWBrgk+sxleVx0y4B5bDbqM9s8ujFwMzifvgKQWAmwzDCpLF2tcYo9pZdRQKeJMbiO+iYmooSfN2
x+hkMJVZ+Yn9VGp4LcfpdiqRd9CtoIB0b2Q4HEx2d8vJbB4dACLEc9fblH0nACX9Cjlqb0b+xR8p
1Zmsq2NjBggBdKpP17VfHLf+zKrBWoZNFyJvGTHWGCe0k/Bzww4FcRRTlM5Dw5ZpX4hSKi/NhQmB
hwWkAkSPzW/oCWFTWb419Dnf2HH3mhiBo03yVLMJw3N4AnJE3q4sHzByXvqYPXqSCfrDNHYuQ4Ka
xCzHC9oTVKImkcS2FnyKzvlONRym8GTgp8JMnfr21WOPt5Qpw2BBTOgyzMSPVxSfjQb12vPeYpsR
ZRmiAKyQcGNllLABgu6+NxzMIZFXrfuQyjeRZEET0np22vFiDGHIPGm8LYmTXmm9z1irKZp3gwCv
lWxwQvuT69wjRd5pafoiZoRrM40hIGGyrVwvvVO+Wewm8EvEAJpb4GXYqpTNrAhxJMtrAKiZ1RiY
mH37tasI6VbCzVayLm+TpD3hLvyKtf4zNeSPjNNrFxsvdajMNcFf9IUj8pdycPnj+awpJXxPBzdH
O89gjB75VTSSoUhFskSNCE2J6IFIwZZx/HOf6PCkdVqxmFg01KvlR+DTexXgvmWRWQx6nJvRdlDv
6INJcmz/ZjnfYZtcwFZK/Am5vS08Hz4ZphU39G/TNLgXNhM0jXwansgPurZTZBdzfuWPRAcSiPa2
9sOHKR93XkGiYWVysdmMhhdlE1DjGeMjXi+Guqx1d/Nkoy+Mt04Nw6Yum0eN+GLcEiFKTvj7f6/L
/psLJLjJJqXIv62PgFnn0/vvBdKfX/VHfQQeWZgElBnAe4yZUvBnfWRR6dg61Y8noB3/2pj+tRdl
XuJaHmt7wuYFv8Nfa1GdTw/54CZyAMFS5T8pj/61OPJoWuAf0F24pmPNtfZvrctIn+h3FqpqvWZA
g0QUyUlgII4t7+r4KG1j1Rt/hAv9QyH9e7tk/EsBT2Hnklivk4BD0/Sr2/nthyKl9Rk0toR3v6eX
/nifbeVLeoAp8ndQxv/1B80oqt+ZC/AgXCBZnm7bINU9859e3BQPeHxdfg6y7H2yZIp14/8PrZ/9
C9zw737IP7VmDADEYJuc2R6O7G0WemrjS1BTE3awMqJLm8k1YPtAkJDNevVNOe64FMJ9NrNuys4y
GcDIdQoGhwweuUoB47QzIaeZWTkQBLC8NPFrp1TGf6Q9pJq/N2bCzuh37w71Bfg796VEE+8oJrUq
wqGUzYQeK+jCVTRTe4pR30OY+epc/a0xzMdKBV8FmJ8B3A8zwnCdzACgVrcZu5GOGQAHMoAEKZ4X
TDpwgywGoUdJ/bwgU6O5Gafx6sMbEh27TLyVAbYlYETIub2lwAxP6gfx9XltIxkLuX4xCDEfOypo
RmE/bPMZb4SkEA2Hh/G7nOFHXQhMMJiBSJUxbmoISXwq1pPLXIvshQIBp72vK2rbzMsOyKiuHpyl
tmfe3c3opXKGMHXQmIjmArczA5p4/C4ES95mQ3kI1TALuNY8/8FiqJQgdnjatDPuKRTeUzIDoCZI
UC1EqAIyFAbFu3RGRdVuma0RLzL2VGCkbKNah537Ave4Qt8JbEr4Bjc3Eimzs1M2X8MVwkGzMmy7
WlK8kWWTsfhquumqIRhaFU70pQ9VdesIsa3axsdz6+1EwXohDE5TPO7SRDHqKS+Fch89Y0YHO4z7
Wmc/+ZjKfyGapcU8zuhvVOz8qFLs2F9vJeLexeg1t03IIq+1EQ8GJDK0cb4Dv3GgOTqNOsqGHuZI
EmGyN2LjPFjDCe98sIG5tTJY9KopfrdxqArJ2NydLJb3NaI59BL2EDQ4oBs2T0Wmk/ypz603GKEO
KgY2ZbYmY2pv5gcFkW6PqaB+j3Ln3facH8Mc1SUq7GFZMUnbOHp/zRQcDTK1n+M58cAJ7TWZuCVm
evlUBapFTqWjmXXjuxmnbPo+EjbjieA7ONKpxRsO3ROZg3an3ObVI1l2xfBz1VU2+nH9pgirG5Vl
ePVNiVLc+4QIVqxGPcN57J+jUJ9TSBS4Q6tD9ZWdGzlcss5uuF3lQ6g3b5ge1SGxhYZfvXls6JvM
sWzXRi9Bf07VW+1zpGjN8zCn7JiR+5Lj/F0ovTa3o6aivd25I2QtXqrP3yH2zQSNKTlzqTU+NCG+
BoR31GCFh/tBaF/Y7QlDcYBCs6bEqBWVLN4MuUawh7ozyQ8or1eRKzaE976TzHwmzy5CZYKrkvhT
aHtU2BvboAo2PMwl0o9QcYY4CgiRLFdGzEbBBiuNuETTTRK7AHviowKLznFf+dsUja+nurcosBE7
e/hMcGLH0L3dwn8c0X6u0yB856F1nizXbh/nRfKhbPGRlShpjjmun3XJqosEh54tGzBStIcTaE+r
8nwaVQtLqWZ63X4KdYiBnhEU1wjB3j7QAcnnub6LFMt5qyHvA/bugtEu1orpBq/OGlDTJTI9CuTi
yc2NNWX2LHX3LdzFbXU/Gs1jrVkcWZrQPrllL3lY7xwgwU5QMDcey4Ou61sT6+KdPw72oexRYMYV
qR74YwYQb2O3bypbQZcG5PE6KHbDcV+Z73E4WYsRLsl9PJDALmOsDbw1+BWj7r4tEqClFWQ8SDAY
ogPt6iGK3nIYDBvSdjiUlHxmWO/AsdcPzO6SfS0BGdLyK4yORvLS5o3C5G3A9MwJT14OOm8gheVH
JA2fOSKE67ZtKSmJO4i7SayrsO4PQafcTV8RdTBO7QZxkJUH6LaRMgMnRbbMtpDoycyaW4H0K3IG
WhhNrmNFBqqeh+MRasK00fXZB4COdYNT/yhcsCxDHb/XYXzErOYvJc7knbCwisZxA0gMBuMq1wmj
HbP6OaagThqfZUQtkh0WD28XFMimy9j6rOfOegygBnPyYe0QgjshdslD7T/HJsRJ2TR0RX6iVqma
w6irIdtanfOEht07JSlQCRezCu5yolTsZvgeeydfFxUupqEnVVmLenQNVQ3dgOSxnGztLSSFcDF1
Dfbaie2c47HgygSVMn+U2zGMw1WjBw/U4T0J1FM8u7u6jUlmQ0IHmCa02IGtslObCrbF0saa4SOz
RHE/biI7pyPkDXAsdU7xWm1dQz8ahSKmqHLmNBsWjGllVZtJQGcFJ7npiaWCNOT7W9ztt5alv08s
dpbpHCZpTDE4fXiFSyGpFqzQ3bCzq9h9GQ4XbOVwApO10lguYVR9/Yod6K7uIvulL8dzKcjb83zz
kvohxtjAvPfy7NZ1EBrxMY1QaCYvdjQ3t+m4TqXaplZxriLO1mLYRXlwbw7FwFonfWGAjyPaRHFa
IZTQ05jYo2Taec74lVXJGYHxvvVZ6fIhIMAMalxlHgdNe8ToiuEDLwmj1kKyak5jVjLoyVlFwZIp
CkTxNd+6isxNZRT7gBECfvb+oVa8A3EZPqO4AVKF5QeNwEnDELEMAtWT+gqKOGs7OsPc9rbuPP3w
HfVhCNUBE1HWPilifx2i3h0XsnbknhprXpuhH5UK7RASjgswjZ1lyINCWbrAq3Fr5BB8lb/FaL92
hnrE8ZM8jAB6JdKFzulfTa8/dcwGUt38ijLz5E/5m+nHxS7pGA3lEH1mlxGLv7EItoy1bgHDk0Jd
Udlpyna3omJt72Ktk0resPjrQHMlDfWJGVkEhpHR3kavWUUAXd7ydjo6+aWKP0jsOt6qtFX6OHLr
pR1doqV7iBJVOO0DLDZ7lzXcgutyNRFxhKXwpLvJpgrcG5E4GxK3114R3PoNHhMEfoH3UXKFf3el
BbejzMl/1Trd+YwHS504ae8mFyE8H6OlHCwwHOqM+24TujFVDdBOwarejLeV1SFwA/zFKrKvyOLp
cSNXYtN78drp7VUcIg9G9d1OMf17tNNiJi0SYrijkFb1K9bv66GPGD56K12RqzH5W4fVb+BL3mjF
hdLaACNKiUl/kWiev5W9yYK3Zb8dIIR70iKM116Fr96fk49/a8j+GNz/3m8wmf7nNsCDss4HSbpy
3hz8Y49TsFyNPMRCGPNwNsvUXgydj0jL7++HPPp7Q/Df3AUbzOjR7tI9/Zs1QV20Rf79exv815f9
2QcLncPMtdmR/RIE/9kHz4w+ARfPMh0offzbP/cEiICZ3lOe/uLzwS7+sw12/8bmkyhUpLy/muf/
qA1mV/dPDwmhR8CfDJfKnKbanSORfm+Ey0BP4Q8jwFJFd+0M76VNomcZNtj4tQfH1/kAREHORLAp
t1pRM3FKOAspaJZprJMSHIDG0CeLVsOBtKE9YjBnJE5tI9Otk0575DyfhpHdJB0S4gRX+jI0OiK6
gmsTsPZn7F6xe7CRffkZ+90oJARyOHRxzIUZmCtzsvYsvq41u9xVNipUVfY2mzNHNFoaci0vQQAa
DKnNA7IvsfLHqPoB2lftB9RGazPBA0piwMZM6p3ljHdoXbZWT3ZgmW2HCnatCeTGczO19fDibYww
eU5F+RGHnHRjfuz74CnPiSB0Gm5Vd0Ul2S+tSNDUli1Saaud1n0roANHVnCJstxDJOIRHMFykN18
kRKNnoTedNBTz1/hfPCXqTM5yzRzkQOVdrL37ALrdpXTJWjGAGaVYKE5IRBLk45hMK5ehT3HWvTW
hsqg2GiGKO4K/pCYA6XzncD64g00fJgr/di8JIqRt4CLtJp06gKywcVyKMheoSnpyT4nxl1wcSwY
rpOulJIHWVJYV53zHlJo13QT45QerLkCb02I8IaGIVZW1Q3Zvac27ChTpz4AgpQPq6oCRt3OdX1G
gW+Egj/wXPPnMRGQGW1AEWYu+m2RH3CRmdu4BTow6dZLi8ploWgkqqlfes5xorcgzodwAgelT0ZC
ue7hDku0Th0C+hJw+g/53KiwrrpQAJxVhQHbnJuZKBtv8rm7AR1U/Gp3PPsTSiYz6sBaM7C9yemM
ejqkUoeJN7dMqq1etca76+ZmSuvoY+XcYHV0Wo7v3rYs+Es6MDTYsLHnpgyW2BNRreCkDMdaa9Gw
G+ngBNFva5uerpybu3Bu8/S54Rtj6yeyvXcGxu+dzYb6762hb/HCaBeJ3kIDbkab3GKk6xqhzsNL
e2nNjWY/8NPm1tOhBzXmZhS37KqnOx1ogmu0s1HfGnD3xo/Sa+5SCBYOIqVp7nAZCp2chHgQWl/V
omTwseS1c1ecCf3qtMOPr8ntQN9clMh96aMD2ZLf0JCtgsCO7+7s8YttoSug4KMLL+jGQ224IcNg
XagWgkZ8xBe40zVtXOtVcQiMgiFHx3amq7hgchX8yEzD1yYqXOQYEydLQt6cAdYJJGsGG6BWZrh1
NmOuwxl4HZcDxMQoffWrGvL5jMVu2vJR2iOiE9dZI95hwGQCwrD0736GarvQtWNmjRsmwOtEsuAA
rn7TzyhuYfGrMNvWNmDNT35g36F0TTeUt68RJG9/RnrnM9w7nzHfoa/VS7sE/Z0IvTuFEsk6aYvJ
Lzx4Gu7sGRge+N47QTA6g2m8xzVUcVKrvliR3MczbpxRwwOLx1dQFCFII5DkjIe+3bYul/GMK9cU
2I4UyxHn+XsL0XyCbA7wb2VqI1B1oAXZDD8PYUkJaOj9VH/T9W2HGZPew0vPZ3C6gYoZyABhoZEi
HsqD/Km/Tq3+PQ4A162uUTs5AGG3a7oNqOztjGdPpdjVRf5Zdqm5yWeEe6mX3yLCYUGSz1fiJifO
hmtri6kEFUkiaJGW6mw6+VeUkm9Si4nc0YEGfZydyXrZ39c6vBsrvmiSEChSikljXqgeuD1oF1aF
20k4ODSdFcf1CrSqtdClxOBa5ERtCk1QK/P3L6Nw13rOXSIQ9qHgYdPZOe2qqsfsv3Is/3thQWTh
v5UsLN7B8EefxCD+61f9UYrYf3PRjSCpYebugX7ktv9DsmARz47tCLW8KV3X+StgAVmCwVf8JVig
jPxrJO8y3fc8Q8cwb88T/v8gYoE6aa5I/2GmzICcxQPDa4cVAHDkfyxGKNmJg+49FNEtLNtWKiZ/
qYuQb2aesU0I1o2yXpyGM2uoCkzTnhxXQyzvEwNdH3lTa93TMX/75LIKAgUsWa4kB/8WMLi9YnrU
c/n3i7IpomWs8maj6WTeFNqtIsQJN70ifhw2ZApiLulYOhse992I7Xto9CctnB0XeE8QZJv0SNGD
j3q4y/uSpOf8EknHWcSl7S0ncYLi+egii90p5horcLkTAjfx7GX0dhxBqCFGNEzuq46Ef+GHhFmN
1ZvoMFKoNkk2afQKuYO0nKndNSrF8Y9rCqV6vJOzGJAFGBogNuxVjBJScTw1ou1w/ggk6t1HA5AY
8mKojkE9sr3ENlt2tGikauXrWgh28TELZZCS646p8rQyCTkEhEEa3CTiMzDORZzEtPgMLQybyNtZ
U9Ci3yZDG1tUU65SBBuGIobSM0lc72ooER6S6Vw8GWNfrIcmNZaT3t1NNEqrsEE+OcKG9bvmJncr
iUkSGbBe10tLpBXuHFytaVvvaWr3bV7Bh7IZhTEz3ZSBdcIh6m/1Elit8oy7pomZtengMIgCORa5
i9fDvge4imlMh1AVzkTlejyjO/fs+vWXELdyofKDPhvqBuSaeXCK2HlApHDuMtNaGkPPVFNnCdAj
T8SpUF2Lqr01CTK4BOMMme4QG9Zcil7sawe9mA4oex+bIDaX9HynnA6a6SGJUWC4mZWa7krv0B92
SXOIeZZX1D9MvDSzu/GzdDcM2sXU0+jJRHDJ/oBUK0anO9zjktdtWFuM1RjHGoglmLGjG8b5/op6
cGmgVthciha7NmzCPZOPe1UOIA25Llx+d2+Rz/i35hzYqHdqeYSVRMK4t9YjLidCgIgeHmBkTeQt
+W78NZJTsYqE8eSb0zZtsjstr79thl9+extZ6iYBFOo2+Rfo/o+RwcRWQHw1Rv6DYeheVa9Z23Hs
N2m69fT2WvhfHaMBpLoAN/wh5MNDxm7iZx8NsudFVzdnu5jzeLOdTjuhGsaZBGUT0BwQJEhJV3iz
DqNRL0UyvaNhNbDmEXsYhOD+RqxUReUhpO6+ROG/Sek8VH0wEYIJ5KplVr7WwhHfcaHf10iWfNAc
rsnHBtE9pi9rA97eXxIHjLaAkVVUjRnjSuu+MfGD6QxB6z67tcdhOJVFG5x9396jnTL2YpzeiqFC
0QPPtirLmDgGYt1jb0faV7LGInHbzj8yMbA0mOHXFEc7nY5i7wPFUuimU1l+CSbY5ygLerjJ5VcC
5F8piqjOgp9vPDMTYDfePk9VvIqB2S4CK6R36jgRRHqNuhplEGCNquUzlAT+uZ3Tgq1pgh7mP2VZ
dTBwdu8sVR4aSx66gSMQ3PknCXPMkK5d9eus4VTJnS/R17yibkdWPDAqH0Zfu3dH7dWc5KEWCBgi
tYxAzdp+Xe8zxe/SdNnOmZAGKfk0ymlrG/1FTvZilosAwgl1Y5MhQKStUDeyS66FwySqRJmfqpzE
NkglESoOt/V3qH4wAXbrLnvvXARlHVIgYs1n0oqmL0e/OEZ6R/9I3vvgfM0kG4QvyMDtqwtHx0Xg
cbbcmzjl4JNNeKbMhnRzyETCD289A/2V8Yx45xv2wyUbUGk7TdYsOPGYEwJ3yUB1fTeZths7Hyky
CJZFYbOAbFW5Cqpw59YzkwaCDRIq4smHpl8P97IUaC4G4JiOM/EdxejiSiPWVdb2FYfVdCva/qYe
VLuNusY/Do08VblPEligI41xs11a2cajXdIzm8l9l6Ch1txwXE9hd4vf4iQHtOpcG+SfOfatYUc9
BW2HBOrcJQOqtKQqd6z7jq4bXsipIt3S4pWFfrqTcBVXbTGOy46HeSFqFnrlVHXLlBzs22AiLFTJ
4T3TgmaOhDxhrUevBeeuEYzyeduW/pC95toQMjVrn6q+/oBMoaP/wkPYs4OtA1K3M+gATUdENWrt
4DKbJtxxPkp8B0hFZLxD7Knvga/uxqj2j34IG6/1PQrMFOXeSKcfeHC8MjRyvhwAE4bWJslwxQKI
IRMoSJ+DTuT3YxUfsM6cBUmjGapXBEvM+lPBhhVvSjKLtRof2KEruBgHtcGf9+U6MKEQZa704diI
ZNpmDN9XQeOfK717aNtjPeTeGjRdDffKWtuKTWrDPj+pBEmkbrfiSUr3laGi1cjwY48mxQ8fDTd+
sAr6k7pOnroYg5m+T7DmqvgWZ9CyZavSsYKYXLyxeYmesUmt00waFRW0mQkzL3BQpOcAIcVCGT5u
Oy4jh5U0Ht99bhA7o5I3b2j2JeSukmS3rFKXFItWTXwTZJWlWdOzlU4E7E1o1yp87Fz71u+TbRj4
N03i3uRo2QU3qMPf2qX11WV6SMnWXAV+LJcJ/GoElcsQ5RzT1NeUB3CNhelpaHtU+V4Pazkwv9Mh
vY+GI8GVbykwDCN+Aol67M3uAwbKZvDQpw1pPgJGgBuL5LJPiS6UGZwOU4D9CZietGN9/PW/Ru9r
6oqQvYYfbjz7NdRrloed2ktn2LAzEVtQpuBBBK2fPam9wHorE5WdZW2+kFFw7eP2RtKgsC5EuGPT
kjYl7toRMMtq6Or9kJj7JHIeRD4H4ILb7n3jvtA6wmaz5Ni3yTcKewIQh/i+TVjYRG37Y/agFGXj
vgy1dDcZn9kl/GKudnhCrpMlNJHYiQ3cVoA3k2Dbt1gfVb8zubaA1b3quWWQkMC+spM/pVQgscL0
pZmQR1Fb7QvQxRzGHFyDjBk2jy1XzkDZB73DBPFsmLjfKC77wey3pAVuZSE+yhbIcpo2H6wdz7k+
MK7H7YJv2HqrzRLfGTBS1GgB9zKUohxGMa++Ya5BE9pom8Dk4u2bYVh6nRBL4KuVu1dGfp2m9l1r
yAAitgH4sZQUg6FG4WM+Q9XFml7bJ5N1NtWmAFblDE9O5Z1716y2hu1vCoxak/ncV81pcDh0yiB/
5bj1lrEGCspvtxO4HUbfa8hZHtP8/Muxn/tRYdU1YK1Ml4YEXpuhTwjVZuuPBbcFeySEvanebek4
juF8wMHdqRYOAoNKHlpliSNd/krNZI02TTZE2FgMtlDNijjaiM64jKxWSBSVU1NQHzlvnWa+1V39
0FUjO4JwxhFN1LCuoaG2E85jHL64pT2smmJ8EEP/nAYgyGwCht0x2LFzuxJDiPjVC94nF1NcOgLG
djiqh6Yxtj752JxAz2kXU9Zln1jyktm+rq/9CKuTaqNFPrjP1giTOt0D59m7iicg9qxTqnMvWxz1
bX7KQQ4s5k91mogfhNf+yk9Bzlmx+Tzq5puT55+Ibe/CkGM1J8EEeR6zmME6KQCgSdrUnHz6pVZa
vOprbFFJkP3oJhs+szCO4YAZyuryJ2pWtJpEkrvLOvPPuQPMdvaYDFXZLINJ3rMMUSjgcFmCKgMi
Z/r8/wlG9tZJYEdxfZcobUrRncEQ36QDGSxZMd16OVTmQYn3OtB/4mR4dCKiTapuIFkaS0tjemcj
ib4sqqgFeGaMYV78EmW4LDSRYosH6oUycdXaxSHXi9usDtZktW2mKgh3MegVXN8xiJ+h54/au0vm
4iwlFaHDeO8/i7hdU9RzdWhgfklaRpcFjaHQfTiu+ecwujiOwUrW4UzOrTDLaU6ar6rR2RNn9KkG
is7I6MaVtKdpkc8vNHNvcwM+YDRa1zgov7MYh5hjQ5uxTOycQmkr6XdkaPrR3SCsSzh7typUoQOW
S9wwZMTZnOLDnBQNKxgPxb4KWDCypuFhhweIWLyk+CyfCrIh2N6iaS9OZR8jhdYtlmWD22PZTJeW
lN8SRNgdli0emqjB58hYdyPge/FRHd79kuZFZ7ppOw0SKiJ1O8N+aa2ZzSOqp0raG1jrV78yngtN
Rg8aiINFDZMe9CjFTgihOb6YTM4UCLRsjI/hYyFChu9yW7vBGXX2CYHDJc5iwliCc1pPD3jdtm6A
5yzIqieWco+J+iJLNliJon7SgvA85bRjyr/IclpxwYJo5gOKJjOXUHFduECeaJ78uNlZ78bIpz9w
kldHyhcPIFTTV3d1RspspzZTDZXM1N7nX8BscFwkzdNEzoQW1wAgyp82T4+jmT657QfGS8ZDfvBt
eaG+tsgWhXOJMke8Ch5feHdRuqhkFp966zMy7/A2pvfTwMpfBi9sVW9kFTMCUPGXsjkhyDIe+uRe
d/ufpgRcFTNCWMSd92WwqF1M6pU0gKPvlp8De1gcgSY9oNHDBXHzW2V6x3GqHoeGUwL+XcY2lcvq
LvG8L9VnYMydqVnmho5Oq9nmaWOf9Db2N/DCtZlhupj4EDNUtvu9K190H7mqliOuj6DKmzBHVVTA
yzNRzJrA8104s3ruQaLQrH3UBl8G5aUIG1abzarQET5UVf8L7rfoa1op6XUkIKXVoznRRbPb38Mb
lMBH8CuP8OnyT9Yft9SO/iy7OJGgx4gg63at4DFTXXj5te76f733+/+CHfT7WO1/kMf+r4+6m6Z/
SDv99RV/zOFm65CNQhOFK2s3nWnbH2M482/s4piogQuydWGZTMD+jzJWsPgjHxWFkOtKx54xQ385
hyDn8N2wFbmOi+7zP5nDsY76lzEcrjuUtkR4C9OCQfSPYzhFFCiXLvYaP2wPQRWrTWbwWQrwaza9
Ea9BeTr0dz3O8AaOQQc9WNqYQfQ5aZKP+6agXHZaeHqkH5B63YfloQzGT1Tr4TUPUImk8jGwccyS
k9fuNAOwulnC5+Q7kV6jcUkIs3VY74W7UpsAKGety+LspOHxDwlmXrS6RQ6eUPeAAHyGVAHUBLkv
i47xRVzUa72F6FcE9p50tZlqXGOuQezr00ZYdbXqVPGa2eEuS7oBthghzTP4FA7SorsQS7QKcsYn
cQJPxyDFB7MxDgJeS31vxoK2xrVv/G7Yx0zzmWyQlYKzfpEXLcMbtzt6USvZNt0OLS10Hzb5EtzB
h5h3UF7cIZcfGNhJ82AY4couBCkSsEN0MqicwNJnrKmzkBqim3AgvrWc1lPiESTtInUPMu9AcdOk
XrQKzHZF/wgwMbTIVIiINAEIGs1hM1HZnvXyMEXO3or5x+eAP5BG6A2vg3IF1Mw59exrX5JQ4Jdw
4ovh7OjAz1olnsUQCADovC9o6shznST7oRY1qygJlareR92mxKBXHFz5rZskQjhXp7BQRg6gZzhB
hUYhMZVgXdtWnvOSBWxf6G/Y8UGqcBNDt+4e7EaKRTeiRUUcDCe2vwvyubiPhi3aszXDsPSs9axZ
reyHmcS7FOoaiOxY4YkwcpIHxuIK81jTTG7wkrSZqKaI05jLltL9HlLHPpFewcgkhJTQnJV0Z1PX
XauHX6O032rgfXQNxXKiygFIZ6s7PyHhM4Y28sRApV1MMJUP7WhPC5Y5WKERv40jDUsyrbE1XQ1r
2umFkS5rDmnLGmf3trdrQiJCmiF7yBv7OWvTs8FUx2IrvNBd8n5knmI140nJFMSAkN1Y7RofAUJk
ItYAbxNHUxygwV4xeH0nuSGfgOocqzh4cog/WgwwTY6jpm+soNxhjyHPrmR/i5Iev3c4fTV54J3s
onxS9Vc7mWfiT27Ggs+JS9fPW5/ctDJimAtuZVlXQEqydhBrq91XkU0kmuu+k5rqkl0JHKm1+jV+
ivM4EvVUsmLeyhj5VDftWsNVCATbg91Oz0XsXiM6erI5oArjIDG7Q1mj3tbl0Sn6+/mftbjapoLd
blITIAD3FN/KTWpGN4y7nhoybx1IFaCvW3vQl/xNtk4Yzw9JPRdFxtln9rYKe6AspNnZR02OlxFT
UmQOpKAU7aGL3ImgAD2/K0go3RhYhhdmo3/oY5499qyoj6KVB+qzNy2+DoVM97AFsqUCL7gPSMQq
MhJ1LMe9JsBmCKW/r6P4xpP1ypLqwSFZ00NT3flVtQK4SQeUGUjcVQNOQiE9H2xiZ+avNkeGKoiV
GCdp5poUopuy7uh94Ee12dWCXrwwpnHvxzcTMmIzfidvxZXRAYzRSs0ZPBxqTR/AcEwnRlqMkxvi
sRZ9Zu0wOsJu8J4su6JVqvHVA7+ih7WHY0xjD0t5CJ+KWHGaBC6R7lwicxIf60TK1SBti2uLIJ+J
fTeiKuRYuYCZuVFpvc0ndT8Z5PZoI6vunFfWMDQNat94oYTpEGiRVmEplZ88HhhwncA8kix46Txt
P4YcuFI+h7GpVrDQsnPcMZoMQk6OsIIbh3uNoDbFAYRdLCEpoz42ujUeGUn3xylj78rzSSSF8YK4
7lTGzqosPcjddEXrgjqUeQHTLtxBqwQi9C5tJSOMVmOfSqrsRstM0HUpCXKaONbxSIYMA8cNkTE8
zUwDqi2U0ZuxHO7LXlvXivwzn2kxZXmzJ3vg3FHkMsHv9nqc/Diw62vTBM4h4JbWFu5AKPxTn0Bx
MA16KEani1yyYQG2sGxa3q0QsAMkOobsHoEJBR5YNdH+wXqa31OLDaqZeNc2G38Q8McClV7eP8Nm
Pmh5cMn927pklVA6GrlLobbI0zzbNHoGm4KBG2lX4bojz2vd1Q7Xa4Mm2bQ/QzFukWQ0e5KdxxlV
N489FbUrO1cDtS6AHtqy2Brv/Shnlqe1NJOISWTou5sSK0Q69meK8IUnq505ju8imvN5sJQuPOjW
dd1+JNg5V7qHzKATzcWVn4FJwtYvynSSxbeFONmxeHBb7TUL9X1Ud2xHjHjWz2uvVl3zvnGo6fxG
wMpsHwfnq2wCmO/QxPK4hEC+TcxxQqxJGxd4AYx/WhnSpwAfx8vUf8gdY12O1f9m70yWI0eyLPsv
tUcKJsWwqI3NM0lz0jhsIKSTjnlSKMavrwOP7AiPyKwUyZbuRUn3KiPFnU4jDQbou+/ec/MT0DTY
EA31vkweK1lkZy6U710XtYsIMOBSYETmPn313eTLc3HAdBYdSLEY9za1BDj3kXamhL1VomUj9TjV
/SCAREWq2PhzkTSYtYWt6nNZ6kf2+x9aoD6jktxt5STv4VQgQxMp7WROENE/6zgUSFlkbA0mzIPJ
PDBp3Yod5WueDebG7WqGC6h3C5PGgAJqezJ5R2gvuFtyrv9YbAwW7wAlsPCmqKdRM96k0FdGjw5P
jBXaB4RYDl3EC1s6aUAks186gU7dNsYT9Nhx2YCTXLB8utUNlg6JGYOmSX7RY1ScA2/bYBTBhsvf
oZuZ8rQ831AmfEEG6pdRUh4pUgalD/k5n/iJ72vYZesIHga35enTm/oncxTZUg+Drwb2GEaXEBbI
BEjbRrnzooSVjc4vwTKCdSYcbWtrfO8S9lZTdjipGhD+lSpfdT6Ky0hLqd103loT9GOvxnXZ7PBF
XPi/aokbnGLvdqOa7Nh5kFZwOYcb4B4ZfenmI9IrPtpKPHrKPtaE25mWgkPYud+MoX4uKMETYHmt
jlZ1LbzThP6jYJ6rHAXGaK8H+iGuQXZPUv+RZaXYDjHxGq3mMIhDilCBR/mE0nluJ4k01h2BAFUe
aBEdNlgR0p3kHCfjW0Up4YqqDmPXBBRNouB+NzFydPN5DxERJ1PARan1KJOBd8WAcWeEHFBVRjAk
iA2S3Bbt6TF/idlPriStbRdWQp+lSwtKnqFDJBVRZlqvp7i4Z3/xzdJ/YMxe+EFZH0O7JtqoxWrr
sUb0efJ0JIyIadLgrcKkPrTWE/WBjuCJU07JIxKQOIrS/mo5UfGcTEZXrv1e55NklauBkM0yrr0n
tpAXodn3tSdITNvRpbXyCZhPignc67c4R3DPt/WhqsP7kh6vfaXRCyoqc51p/X30M3Dh9eTuEYo3
dGdsG5xGS6q5flAJ90EtUsPBhLti7rQ76mZgw2sWnTTVjTPfgy8i6+xrnr001GVEayHPlExnoGB7
3i4yrXhqbemtmlTe2yZdGZPl1Bs1ePCDCMfwb5EbtnmINtATllig7waFOGngKEnNuobNW3Yo8N6T
7PGyxxrI5yZr7hWL+/hs9m6zU+jcPMvCQ9/xAXS9gXstm1JQhu0LW+weOZYbyDABO9IgCRvWvAXJ
WGwn9vPPzwaMJnAJYiDg0mrrUa8vABGeRlyLaWxfTU+Za4pLUc53IeiBUAtPY3iqDZ5aOpBn5O2c
DhK8fl4woR0QBzO7bZxkd1ZcNRsrsz53jD4j+1KfJi5LOjeZBs79xGZxkN6WGzyan69i1lRpQ1CF
M0Fk+x1WZrYACU7rVEEBQBOXi77QDmVrPRfUNi04aFPdQ74BdZGLI809H9XJxAYf0htv2hhw0D4S
nYpGXIjdWjMTMMqIB10KtEYvPSp1tFMpg2lF1whHLdw9mpSA5iTNR+Tq5yTLpjRq+IxU6eZOvXW6
H12YmDvdg47SBuEzlV6zOf9jbHizhdEn687R7xK4P8uoC6L7vCEUXz8aOaTytOTWPaJq5GCWoiI+
mS5F0WF+Tie/vpmGfeHeutKM7siabeIGbj2UvMh9iKAXse7zh9JYDkrcQ0J/FhZr5rhnIAncuZ2n
eJDEdB6V9gZwwEFKSYNd0Y3kXHKSYWWzjetg3w4wBJwqVPROZd0yQvXMsu6iZSjn5UNShAZ2gezk
Bdqto/FlUTgzO9Wt3A2gerAF1CMxL+BzDWqG46K4TQHtTxp1y5Jq+GYY93mKYqwRRUaDllyyWriD
C4GNzup9DmhevwFEhUd+AFedpbt2ArlJe2wL4Lvg40+HHodWSh8CejytBndBMC8X6t67eSzW9x5l
kBuya7ysorG/yCHhI8xtbm0jRduWd8rphtpOXf3o08kwtbzPdtJTFqU7lykCERjxzBwz9uKMT+ky
UsB2e1Ut83YzpN4DH64O1Ws2TKRvBpDBxqXREcMqCt2jO7oU9CnnQZ9pFEzoybYyMb8k2aHDKYcR
R2DsxY7B513QHNV300JLeAWVLt6c8UQkgZtXRt2EJ/MlhyP2QVmy6+spX8skOg8t9zSPw+SGdcdX
0kS8lK5QKxZMH9nQcB9ysztplo88rjf/X+kqFKTTx7H6+s//eP+kY3MVN0rG3xW+sK+ff7b//M//
+Dvw+l/64NdF8SfX2R9f87vixcMaTcl0Lct1bAdH+x+wHCFmu5cjYN6Q+/5d8rLcvyFnYS7zAe24
c4rhd8mLPyLfLHDB/9S7TPHvKF7ip8v9V+OZyVIOJQ5HvekI3fqpiP2SzC5UGjAUsYGKWkw8RLQj
LD0VXSQDC1nXDX4IzOic7ak5bIfmpPpiByxT7Gw5fsgo/G60OMpK7HmbjDQRlk9frpVus/ksJLuM
FBnJiqZpG0n6wTg7Yp4wSs5bLUfcuGzIxjVfus191DeueZnDrGy+s3JgFByiagVPaFkkJAudYjqZ
fbmF5HCH/gKId5aTJ/p5+0p8pXbH2Tx7gnPylYSk92RYnNUUb7tpds4FHIVSHjyLoqNbzG9obHJr
xSkOdhq1XNbaG8HUNpSap9L5kYEMhySh+0s/a3cM2Qk9s0XEGVMkRO1yKHs2WwYE+A/pJVes/k99
JT8LK3jo/O7SVd6mmcu9jRZ+s75RLq+20EDSJoWPFdR/6p3u6LBYjrkHeX53L7LkY4KfKuLoKCd/
GdapRFVykju3wrIUi/RW6Oqj0SSG1Zl442Y9LJGZbGYk7c7JS2OHHbsk7AprsGrJAJnJeNVmY/bg
UYGIyE+pi+U/eJSCjgOxrrqcLqGRPtNNegX5My09gHiebz1FSYM1ubnLvPGktOAbd/G71MxPgaRi
PB2iF0EmAscF0gCdYsxoaX3fOMRqfSjGkIfbszWkb/TqTgseODlPBzCQbgtJ1UqSa1Gm0UpPu0fs
Old/CJ7tQL+kjfhqeZ4s+nHkTq169o0KzG13dVOfWJd+kwOswTSdKbZn5KmNDle5L621IcSldIyH
XK9vEGuipS6Andf9e1PTvzikj2OsdlE4vEorf8l6ienbYD71XPazcvy0SEfgmLonvUINl6TToQ8c
vNhpdQhdzjMs9cY0fwF1lDI7tVu/KB91t7yCHsenXvaPJHBP7NU2vqY/eqI4g29mbqu7FaDBVULf
+0IaMWJVPmBY01ah220znUKEPrTq5VxVtGxEHTLlx6so1He4+Djw9h3YAOtHPkkiYoOza80uWCYe
GyEPnLEnMe4hlN+cof2weMPkQCNEOQPBSYB/xYF/QdXOV36ssQ7X2CSrYKqXFtYsG5R56sqjyPBs
4IN9hOO2rzL9WVVNxAJaHfJuuG9L4zC5vSLcbOOe0sxvuSGf5rsY77rWruyMubgqI9LmbFxoA8xp
5TKOhV0d4xjZo3QuRmljmiAPnRBrK019nSmfOVW5N0rdV0UzXKC/PHe+dxjS+jyR3eUTjv2zI6Xt
nuqfI7Iab+YMI5KToO+idZderWKcPIrMjQn6vdHtfqlP/FiI/C+BoR5D2F2ryiM3SFfwUquGT4c0
xKrxM6C6BQFUY2pPqg1udoOmwY/x2Hfox1R4l0svsbaV0G6VTpw1qdBROFj1+6CEZ1Plnc4Nzhh2
wRhyunAgeFoO5zvl04/ecxQFudy9yZjyriKEDs+VdEF5exll9NDoHGRzR2Ovqn3XB2IXXsvBrLe6
DIF8AFZVNVuExXzvqBhbl2IMYaDgxkUeeomAyI2gnC8EC9S/XnZQFiUBAtg2C/oHD+lExtwlmO8V
0bufDvV6KiacKpJkeGqimbaNvx475xGu5nizGqzArmtci5aMg8eysqgR40Q1NciTg7HEOh+spchf
YCy+YQXxFjy5sA8CrNolJm47zYUkWvVw/gn5NGtZTrgDY7xANfz6leZE9gKN6FJDSV7ib6S72kk/
swFdhrg2ul790LKLSLpbbEDIsLjKMlApS+4ID+FErU0MaXcKSutZFW21Jnk1rBI3Sq92WEFSjaBV
aPDemX0eqTeLN07kPKZVz7NLr87UAsGr1brX0C13fjX029T3Ljldygt209k6ZSN71/UBpSS6/xhr
jHAwzu9rsESmHdPKoKkQOJie38qmsZklBdkP3tMyDOZWtvTVjyIU70EB/Z3uqgBrphmydYHpTnMM
QaNl1vSbUIRA43IXmnOK6bLQTTaVDp8bYhzcZTHK0uZlmytDn/VGvzjyfl3yYPxUsJvMvuFbWcb3
yFPvTldSIhk61xLGcKAD0pUGR24W3AvfG9eyowJ7jK1my8DRzJCCfq0c7Buyhu4gNUV9HZpRaOcV
gmz4FnkkIQbHY32bNuzxTbSzDIkF1BP25hEdv4u0U5eyDMHvhqkA9r2wR9ymcuHnK3OuJuschP5B
43HnCBodpmfbTtwNNOqjFxUvJKhBHyiWRpVp3xTFikqP70bsaLZedcjwcKSLkMN43iGruvgnlPk+
esaeW8832+h+8ohhzGU34huvSei8ZhArLCHg16c9mfJ4uqNxhl/bwH7fp9hxmK7pfMzONHYnYt0W
krmYTUAU3QdJfXFpQgDMFrMkGJyrFolx1YkM46FCRcTOS6g1cNFo2RHl04RhyCWfEuvMEi1ZtzBD
lc8jB/0rHQgbYSC3FJAtD54wibJ8xfLlmrKqUgDs7AqGFmrcdg4FjlP1OvK/fZcfLGRIzBaoUCzn
dZCwFO7m3tkIAJtY9C+tBXln7n10vmFQ2xYRqC46uz7CedYFsfCm1/HaJBg+5E1FGwVh516621+C
m/8kLjvzEP9yBgS4a9iub4MRt8QM/PzlDAhXdiy5eff4lCQUmmnEqUgSnJSKg1dJGueR5yEnwnDY
/18ZLP4nETZZOvnCZIr475Ozj+/yvVB/2pD//lV/nxk4/us6fAhLmIb7Wzb17zMDwVk21BYwJcMS
Lsf232cGW+eLLMJuLvBkZ4Zv/j4z8Eemb5tCJ+Bi/mRL/Rtplb9eLYZnWzYXCbcu1zAI6v75asnL
JvKsEkpCHrkVslS281GgQ432UgpDtKw5IIY9//IL+idXqGPMm/dfr9Gf35Uflx8Zm4D+E8r0yzUa
8mMPcQRj0+tlSj84rWZtMm0Nj02IXiPdNLWxKass3Jl29MaJzGQXkupH1fjNRvcik1UIzamVctY0
1zlI0pSLw/TEgFZXD05NBpF/P8PWJJ+LkBoAD94JsLWJEkCHyGfelSu2OxdX6ZRD2Md81O0Vo/qW
pspvk2pPZjBdM5poEPxMamy7qyAprHOA81Sx1prYX8qUqmrl/Ugsm07d3Km2DGTNyu71axE1zkqP
ZQkUncBDrn2vA2cZ+d6tZ+1ghsgnsXJXwoDUk40fZpRRiCsz4vuNwb7lU0ubJ2hUN9UzStlT8KRC
60Dq0d5kirSg69f62knFZahpSyUkgAvORxN09yZ6VqcNKzGX0VDZuQsaDkWOTKGUyIZZD/GHExKa
Dvog1c83WAlbTiN3oO3XrmIhOhCYtbzspjtutbXautrAiLlUpFhVZN5HPsmD7GOgiR2HZb1OPHDU
0h3ew2yCJl2NS1G3r7N3OAR501Lrgrvbje7GHKBOJB36Hn2fOz5VSCorbl1D7cxQusfO7B6ntmJN
70fMj2zPDGcr4uGQW9c8+RE10QXxB9tzRM+N/tikEWjNPPKY3QAvmob+oBO5ZilNX2xu39uzu65M
ce0zpaIcsMKgejfUn6cBvS8Kn2qyIBZIC6pYtvZgjKxR+1cJbbIfGBu9bDowx/MY6baWjVzlpVjs
pXIAjELppBlgXZJ4dnvOM/KDiRNMIxqTYuFVFo+x0Fl6mYw1+IsjZMwiLcCmRxu3ZaMTttl6BEXi
hD6ONrAwzA4sxp5LSD8uC288Fy9R/sOusqNrxhyOoBoRD7aLae1Qm7Yzhv7RGx80szrmvry0UbOh
zgING7XYLp8oDVwPQXqM6A4Ok2pvcWwUmD01J6fyGmszNLV179SnAJr0PAOGCmBReB9L454eVHhf
orjWg7tLxu6qNcnFlGwgcSGkvbEfc/OK/fc5qN0Lyey1DebWH+uTZbpXx8r2Bq2zpTKqNXMQO5r4
YIiK65e2wjbLb0auLlI2R6TCF9HiBdTND7RtLDKTolFYRk943y/dpO6NktYaWXk3gX1s7tg+W5DR
S3rTl11ZozorhYc01efjUcoBadFiaVmng/NqJ7bB2Dh+oy7omZhfv4N7855nDJtujzU7IgNTJs19
K7R9NeAltyJ+L4aka4vyZv/ixfOQa2UlAYkc8xw2pq9pjCmhxcf+ptJuOFkdnMfIp6CKwwQfGFX+
cJjTSWeQMZ//mxNqbYgP3R85uXvV2TEK8uQ9Mn0tvnWRerOlcXDacR1MCLYysTsSLIwoAfgvzHsP
UTdZ+P8Imqgay32Uyx0NBxzetTDYSKmlD4R3vrsmefYSQM5aJWDdTbePHjsD5mYkklMd8PtWpjCe
k8x8ChrYuT4uyANWks3YN59amOUAMCkxdnS6b8z40gxcByFt22M3tDCnRPEqbHnI6AqjQPKhjLsn
8vUFriPqIKVePHkuXm5pPMOLoOE+JlejOfcUCmI+KlPzWkhfW9PJ4NPUabXngitmaljZNhq91S3Z
5i0jGQN5R7CDDcU1UD7VGiELW0l4jqt+WVbul2Lhprsc2ea2AxlOh3aM76fQ+xmRPJiu88OR3mtj
+N+qIvgOzy1ZVao4Jll1CuvmSB3QRu9Z5ltOt/K95gW+KaJtnR8lLR+rFhl54dr5sNB41i5Ug7pj
8dYww7kW84BsYEPZc6hPuA6ub0lvhMdwPyn85Zl0Pw0jeeh6eY7C5Dj28VsivTu/tM9O3VygxLxm
gbdzMSkvZPuC+amjmdRjhjYqD/UgK2k57ToOZcCQ3eKHjc2JBD/AYtTksqL30qJxsygLcEMienGJ
d+zY0iWLQDYA9uhE9wp/ulStfZzY+FIiHp8ShHl2DGV30BT+8lFNGyfEX8JqkzIxPflSOSGGYszu
PJ80UEZnsC0taEnqS8NdkGbhMqDbK0Dl02RM1TOhA7zV1I3dJwyBoFz7tdlzaaBqQCTDGYuGNRZz
DDtfs7T4qDwcTHX2VhbBLtPc4+ixGfHjC3iYneZMD71kY1J+0jK6laIiiI4Juzfei+4HwYN12tM1
48cmbXDamefVIk1fIvkRBQwig8UnoVqhxi9TT1uQi8EfXX+S1qQrpDtUtjpXeKIDzAZj1H16DJYi
sOFO8SbN4xHHcPU0meZTHyZUBamNvfLLXVctWXUifPBPdTMt7zxQhtTTKWw614wYkI7j39qyXzuD
7zJ5K7TdgHWiSmoPay/ITUosBZahO8ErB41kECJdSotxVRv898oIP5TutGsV63yuWV1pPmxbqK6+
nPap238LArXr6aVZ5qGGtDTjkLwkOCedycqbTCAFqiTee84H+uDBZZYwjAwM8pgoF2PSMrMHb9S0
kqAwtzqQ8KbMLkmTH4qAapBSnMGZDutqsM8d2Xvfzk4lXeecyt4d3c43Lgv9mDErLMN14NoXzalv
zP87r8lPJPs3PvawhcWhp4i9fVQoWD/9HdDJHcVxu5yljQNowM9oRcpanphttwSHdOQxggood14c
PsdlFLHkwylFvthZu63+wN2dWVsYMZpj3gE9bFJgu9EB0wech46QhTsWPZtET78Rb7pEYfQqcpqh
OWzgo5M+zErqbTHWaFXCDQacodwI3fvCS7DxLbWlyAHTRFBf/LSgJcR8+9eHV+Ofnph/Obv+Zb4K
rGDEvs+JmZjjsC6t6JxF9ZM0xTeeKJtwBFliVvoirypyg2GZLs2em55miY8kwGJkE/8CbPeW98k+
0GrqeI3hN4bRf8tN/SevkNAYawaItZ5h/LU6o9LqerLIDRFwJCjuz2nguqGvLqHiYUrNg5nx+pyo
/m3w/D9tof6fNf9xp3DwFf/389+mDGl1/HXPBNPoty/6+/jn/I0xTkDKBBTAm2Lxdv2+MvKh28A1
9AxQBpaHf/oPlzQrHBt4nydYKTE7/jH+GX/TBQMb5mnwAhb58H9nZ+T+4ywmPJvjrMvyymFD9dcJ
cBBGNMmp5O4SinPmcCrscwRhKB3UumXZTrQKr+EQLbLOvupleAM7QFueWSTfg0Kk6HwyvhaDXQH0
aP07PxJXz6kemVdw08aIb1ZGaA0a4gtbdeS03twGE2eBTIfHjfu6Wvudc4uiOSGWNOXGGSrwKD3L
CYWtBlzurivtdNtH4Q4xNV8y8HzZkRORRedLlKU/ViZiYgbyL1LD1hVzTUAsrj72B18lR9eSeyfB
FIPrOB4jCOoFa4NAr650UOE789XZyOwXZ7T205Tee72/hVj6nHXlxh7FuSjMb9ILIBYQn3H5yK+g
XE7UJ3nGpWarB8zQrRfKtH8I7opeit8QD9c75onjEIptF+Svqd/fy3hc5YqHKAbfdeYU7AVKhTkw
Blje+dqZaPfdYKi3SugNTZpFRSs5+mnV84sPhunStnCXzAEzORcfsBE7XHpO+GBLZQH/gYoQhkaL
4Xo8aHZ/7AIWE6DDFw5ntalyHAqK+o46+Kx+dzSvh2pA5WbmBGdYvgQtbXROLc7szQSFYanrbBrC
TkvXmjWdXMfgTGLkfkgkLvEpO2iLV2Dm4J00jtIFBJaoOxoKE4pZF9ckT+kesAsDG0OpNizjwToW
JmNOm/VLp8Frp7T4I3B4/geunr1EheE+lGiVJ149DisClJipXHPpBsUpCueGpCA4aQ3mUGI+RzFR
6F52nGz86N5pMnktg0S9tXR7fKvGK050ulqjt7KnQzKfSCHC39KDdchD/1FPrXA9QjS641+oVqXw
VkaU7UuDJ62RflhxfdM7+a0U7okl81OtIW8X4ZbJaCcmQR2oeq90uU3Fo5aDv3THWRpYTkZ9EaO/
8ap610uKLTSZH7w42KeGcxsi85SytWXr/+nl+ppH6GaEVnO1aZDvu3TtB+M7TsS9H5oXbS5k7TVA
mwkdAvOp2cFeAD2+oH9PLZVu7kzYS57mbIj+rVr2E46brNIS8gaX90j2Bw9hDy+RhQK2hKHTXzWv
e+JokPOG0r8nSNG0s7Sbs2fITTM+FH54zGpvm2liWplC7sWE8cnkKGSKCxnpVxXjvw6jNzopf4zw
WNZJ2tzls1sSYNmItWKRIeYv6sZSS2C1J6UMUo++Qip3i20UY4YQ02cri2/AHVm0NNiNBfiEuH8j
g7vWRXOIPFzjKYQkttYLHVC2FTuXeKAWN7O/dcJZpkMFRdejY5xfTq1RGZq763iwnoeRjRVX18KB
VIqI0u0kOYskyy+xAZwrIcKLE7w9cIdbGVXxWFnRiYMaRhpY10kW7cvIfSL5sYlr5N7C3oVZhhpU
4qkr7qYu5gYU8Z6MaYtqXz7UwgdRa+4wmu6c0FkWnfpU89Rlx9vMEwfd1g5VSZizCk4VDg9JWQLk
FeBXQqVbgfBj99iNxvyS1yNjnsePoWcF9iZA2u6YP8lxvMuzYteNw8HJCLLxNluZswwTCXAiujNs
/RKObMv1HHvwXCttVdhBPcqUxkDDTevdU3l/KPJmg3hDUIrYa18M26bhxwVznRrpbaK3hDIwDWs4
ZKrS3LXcQ/H8rAadqUelMDWddsuqrdyUcnyecTVdkL1FmXYqpmg/9fG61AG3xTkmd93B9Y7H3fCr
+bh/VwJd8O3p4njteQiLY9jlX67gUxhMxsFGl+MzvG2JZOJeBKoX6sta40Y7eGfpqbvYld81ilJr
z91yi7l2straanxPR0K1WX0fFvprmhGpzH28cuaeRpERWjaVcAXUgQByd+Vb+NwyqrSjkmV11hbl
x9D1B2USPsFgE5IuhBUe92tYe4oAC3nTo2izJzsHBJKQh82B0XO4gw+MbXHonZUPDm05jqQezNg/
N0ZCa0cOYqbIIf7OopF0dmMgpn0StvcyQn4LhL8taiPVtmarg1XJ6JvD4cdtgM5SAhNws+h4NGuI
D0BBZyNgt2nc6Mvt3Ok1mzRvOVXTdGUL/phQwJkoZnU4Aab2rg+h/EEAPrk5mvnWuOxZgAoUCxkQ
vh0bD9pcEl4c6Z9MoMNNitpvSkILg5Fs4zh+HyJCIXlhPbgF8TuaJ79xdWE37x4zByAOwcQ9OOKR
FTU450k3YAjnyZaGFXaRNFJTtmnshIhfTa2iaDSDupPTDT1Jm8QgTZv0jej34GdYiVVobuSdqEWc
rPBQVvUDt4lPq++iZZ7r23wYjx3TdJ2GrJrtnePNfemN+jbA0wvCCZi0xlalplHD0JxTZxpbNtvO
GifcMbCiV9MS9B87mGvZX9YmvohMJAcgLXfRYLEB7eUVvPd3J+BHUH1+7RBXF4jdz2HBm1u3UFgU
Q5RvjIfJoPGEPhhuN32dL4ECpTtVoYaPwib5i8mlBEm+TKvhI8nt9yBOLxw27tkgPuZu/+54w85q
LOZtqlXqQT458HYXVjY+5EP9EtAfuwhTsgxZx++1MIY75TV800JP91ZS3cR82hmbvc2ieKlgd0xd
Viwr3B7BpD/y0bKhDmPDGYEwroJeUEWvc4hhm/AyBCwrRRgJkgpldCwdK1x5BYyPNsGFODqXUc4e
wyLrT/Q5e+vBhjVVkXi4jK13kTApNx3uRJ00HtEUcOljWF8ioxCrqOLJojAdZJSnoDMRaa7h2CyD
LMKL6kJBy1yELouQxiKL1bvrS3eDCE4vdVCjLVGzNdUekA8CeuATMuAfpbuK8vwFHhsOO3zONOha
PrN3ADVi8NnTm+1CTSaGYxMxmvSEzv1JFsd+Ug8yAsZiGiNghziklZ4jR5t+R/zda7MzckJqyGpW
lUnfuNuoquZDxMkOGIQTPTKXo1GdM72/xorl79ilB8MjmgcfH+x/xbGq0ht4CmOCn0cfwKb09j7x
Jvegop5bTR0maz1Q6aaNfdJ+8b6qiruiZUXYaKCTC2bcRdA5s12Bs00rrGAVad0GWKm2ckcHtGSS
fJSm/1TN4ZhQR+xLovZJsl/hpMCFHvUJFFIfpzomXJgEEPhbShScEhMQcQtIH5373qT9e1ZElxi7
0FokyK8BqSEaKfFmgTldGHq+6VqfyA7PdZkVpMFqfeE21rtu8gxMbNiP0jkBsGvWA3DnOZHCTXnA
jjuNw7RqI14JhM5o2UxaDh04o3At8KHAu+S7LS98ZZcCAJuzJlJ68+4G4tWshh/RfB4rXXfvZuN7
2ELzRmuuj5MwGz7OpBZxi7orPv7mSjYK5HKgLsQMb8BbiEq4DgZeG2pEPZ9JmqwSi19msX+yajL/
YdNEGZsjTDKg83YLY96f91tJ0BEEK2HzU/Ba4A/ubj5lOgEYMk+R36n9Q4eeP1acnXxrXTXtTuvD
MxI4+nv7OuKNs5xqE2OLFx3VXVaya8rkLBqbClh8GY4VPA9xgcmtv3MbRIl//fLn7duf9mQ/X71j
+Yx77AH/OpuNBRcIETfwcRPgTVHYP0KwtmWNqydlAhrJmpSmtsuD+Ol/5xvPHTW6ozv2XyWEJtbM
MjeQEFybXvIcMrlu+dxNi1U48EmnhYTntg9pGoL0v/7OzLz/5Ef+4zvPf/7LalAMIORdnmSLNMng
0494f+MlHoyl0ctt1Vi7f/3tjPkC+POv2PEocHccBnTPZA365+9XDpFfiCzFEGVjtKLF3MOrrrdv
AHrXk/UAWo0D9bPozIVMtE0MvaExzKPWN79Rrv8fV090zLC/vCEroI5/d+Re3nPcuvvmSxb/IJ/8
9lW/O27ZwENupP6RTbX7h+HW+htbcMOlZNL3OGfq/Mn/Uk+Mv8FytA3fZrFuYIlFcvkjY47O4lh8
mEz+ho4c8m9sz9nU/8PlI0xXx2fFBn++xcwZ9F8uV9wuzVjb+KCEoRGynBsLVYilxPzE248xvvXO
Tm9c9Zm34Bq4zTgQmtxP45dB7xNOhra6skjBlT4FsCQaoLm+QIod05PdNPug4rbsNuYmqUltZRZN
faSuKRTaV8rapa6AF5MAFgpIh4yklCrtS3TiOe9kw55P6Ec4fmqjVf47fRkOlC40hdqOHoe8ODvp
PPeCtdmYRMBYjEVySYfIQ07MJGYbvGt9ApRUbGwEMY2Vn1MRJyMnXut69yXDuXCCbJmTlpxUqr2v
oNo7ttilIfKQlw1iYRv9sK3oED/3utmv8sHGCu9ECLiEqzddXH8YFqFkN6ZXMyEqzcRfQ5QozHaF
RY9yaOU9uRpt4q6tB7O2HG9dH/pXHkRrLzS2HbYhB//jIQjhWWm2d7JYR2JCG9lr+NTFJJJyz8g4
6blSqzTkgZwajEpl5lbfZWufjBHurtCLfdKoy08KptI30UjrxDAMX02qffqwQfygvXHKfOxzw1in
FXBuB99hD+HfjDRz5Sr52s+il2sTPjAt3LN4gWC1YTCGls6ZmPQPbdWsh7NIX1ha9p6M2i4E5cjB
kCMYsg9Hs/qKtfDV7wxa55HJlCjRp/oXs2peota0yVbiI67y7OTGWbvyyNfTd8NTlXj0DTQ7yVRq
aNYOuhZSkJ+9sFQiLV91zUpKDm3wiajBmaJ1WXZbijLPfaj5O9WV8TriIUNVSHnXZ4T2WN+RoJ87
5iQKAJNs82Rm9rCZhPUWc4hMYpFsHVqbtnAs3+q5tY6UJSEji3c8mDvtSnA0lUk+oqvIU7OP+i/y
zmw3biztsk/EwuFMAo0GOoKMeZQiNN0Qki1xnmde9Wv06/WT9KKzOivtGvLP6x+oQpadJcuKCJ7z
DXuv3TtRIcS2mKPygIsYa3sijJtcAaBhn37evFlzvJ6RKRbmD/2kztF7k9dN2wC2yEAqXzzH82lz
UF8ppQjIOICTkBA/3WudObPQ9FBvzDF/OlcWGnBNXSgmlKtpjgOED0yDQ0BgS1JgNrCJ7YgfcSkn
XzQ7vAWm/KUWzbdQVN/jFtBak11yoRJn0WNQAb32aSCC7JPsMOdmssJ7i7DhVYqxkcv5MxqjYvHS
lNAX36SySq6qml9Den+t1Rwr8F9tk0AgLTDRYnkKFqQs/WglMJdmItF0Jq7QkOZOaLaWpcYwZ0Se
IZn9cweZbcmpJ1FBsYey64773pNVBA3iMg7Dl1KqgiSTXl2Nkm6vstpXQNaRL1EgZsdTD8pLldqz
qMLnIuMFEwRvtfWIj0gcw1CmC47zx3BqHul88M0jnFj4auCv6766TEgVlxoRE8vMV2VENR5xLTDb
mGwRbBiWzyjeafyLtnGStFjVCoNUf8Chp/QJaUVmfw7U/q2N4JtZypAs0RO9FzoMK5CIFoZplmZE
GB38NjoWXvaUzGnrXmYdNJXhLVq96JxZ7JWi1Io2mWLIbmLBYPZinuwyYr4YKLLvKg21u4e7IRtJ
sB/0Y+zFvivNSyWOn4MniFrpEhWQ7jR8VU3gbfKC4a4tYX/k58flLI0vTW185S1Wwshs7gHuSqrb
6lGZPRTJON6mgZFtFhnWIch5B9MquuhyjpaSmc0EccMZIbSKvHTTPqMfiF/7ME2etBF63ZCSBlDp
aJEHxgEeeDl8QFO1jji57Fp3p7LeCp80HntCiFHgWk/yu5JWDoNLrdBu+K5i12oAcRWDDSMYLSQo
WCQDcqXuIUHgb0j7e5NNrZv6kTOogEcSq+TRmWkgjY5pDkExPoI0pJlOKCJ1prcsJB4TEwJAXlT2
0WjpuqtCcAUI061CoMLZCB8UysdzWKQvaSJuU2Q+/7ji/7uXOspcm/z7RdHh//7v//O/yjZMfl0W
iR9f+Hu1Q3oFFiPSHC2d1Ph/LItmpA5IHIZEM9gaXeI/yh3lbzoqQopY9kXCwET0h2oHKagBK5vz
zmIo95fI1obM1umXYpkeBHCPocuo2RB3/FztpINkAOqHqMNckZRTntigSxG88AxrSXL0+ubgzQ93
Pz/m5fzA+0PxXlvMKZQhwkaeTW9ISM4ta3UOWA4M7Dsovqv5I89hos/HSqtmz5WHizbKEgsArgcB
h0NIn4+jbh6Gxl1zsRMV7dZUyEQqc3wZavc4cp6VMZLktmHN3EBya7VkL5vqHubms8JZGNUoARJw
mTioR5ghM20stNDV1PMxqs4H6sTJ2nLCAtNRFwOOj0Umw9kIfVj4/XwkR337PHFGEwjGkz8f2/wN
W1fnJLc40Zv5aNeM/MMiRviozsc+YqFXpDF3WIqvWqeixCCYUCuvtp9dTVt306SE4he0aPioLDBa
WJt4vmL07hWxB3PPDByKOCGQfI5noRqJCzL/ltTcusnlOVIIJ/ecqdvqpFMIZMbDnLdr20BmckZR
zZzFq86pvJCPXtIg3zBKNx9gBpjANMvQ4dCt3/2eXN9GogmK2fDrPgegVIozw9VjXXt8w4I3upPC
yu3nrOAq6h/MyitwGJAjnEhkVeJxqraIVaKFAt76mE66+TiVXX0bkG+pfsyfYYTiYKbQOIJUx6il
oLDJg+g9hVy57FtKlygXG3iOAw5x+VoWlFCwg9wf8GKuOgnl3kyhpTsb8gtI17eykhG8UyRfFXV4
ROSNXaeoEFf5JWrCkSVX0PQD4uwSX0gi9pxwzaqMqRTj9hlP75E052Obi602DB+VVu+sojjDwVl3
FcpC5CRzZImWYh7wk8NgpchQNBIj9MFe6jpAHKrnkk0ea3Z1fBkAti+lKYbiVFkfSUVZO4z6q9F4
xVKWCSETzTG2oXszpkBi0oKG8v0sWoNVlJ2i0t0uS9ZSqFwyq/uAgDQ6euSnq15Vcje0CI2oIr3C
IgqGZNISBk4Mhq4TZASBKbtKEI80fE9uinA42BqwtTqAxNIa7S3x/ceWLZBL5Pe2DWbfHERAB1ma
02j0K/FQvfUmAyMVw/VOzENTP8o6Nk/WwpKiZttlXK0V0XrOZEgd13z3ClXFd3+wd3tN4aZjFcTu
BmdSnKRriXDqPCFAtO2QxVs6Fje/8bpVZOSjU1rJ6EBxoSbx4aCg8g2VPmZWz16j8fNvvGNvWuMZ
DrpWTpkkKg/wSXi+SH/+Es3MSMiLZs2pl6wmDY83w+Btq03jK5qu9IXsQmKtZrxWpTMe04biXs+S
wqCpbk00j8bKdh/b7bs2h1FI3RtIH6eZF1YtmMii9oBDmaukEi+qEe2kOl5PuQVhtL/LZUlXIaSt
rvrbaL47lZEVERYtN0eGschLNIokrDxHFqWz0WYamyzgDKN61vE2u9y5/QLH+tYGn5TXbFSjyD9j
DgWRNYNPfEKth05mNp1K6WrQ60tsDN+bVH4zvfFc1tGwY817ygdAL2Gp5utBVli96B2wRJXPblXt
Uw1shj0ys/fSLRNyKI5uZUaPIWNHU+ERR658lRinVFWF3gYfxdIso7VmYyNpBvNx0JvkrZ6P2tRO
5M/AUvYotapF2IUmB759Yed/S9gxnVJ2uU5pwBkWuu85xjRIj0WtIR5Pc7FO/BoDtWzy4PfaUqed
iSgcsU0ZmblROHQBceDoH0YIoaPOc5MKgVS5LP0nf9QuYTCl+0IZXy0SBYB6ghrN+PtKQBg2SQVq
cOwQgcK2YPtZ9vfIjAg1HWZyszIxqEWbpg7AziNOaaedzTJlBZSkNUgJqQplH6X9wGe3T7eBxkY0
FbNpqmUiOZaw5ftU3TeFZSzbDLStpsrBUtZrXhEJXZtOHWc3FrV2jbOMLDdzRfqmt/RCD26KlbF3
txX9woFcOtqAEydr/feyrvZSCVg57MTD0A0uOa4V5Xx370S67uBLkeLEw6UGhY2gFwIL6ot2ZYR1
vUll7UEn6GzrNcx5KwuAdtnZL2GTNSeNhxP4fc/tqxFPwqdhSX+dOb0FIiAiMtAj0VaJiZiqO/Ex
El1Ley096z3rTAByC9FZNftRrmcSq5CvEYC0Qb9FzkEbvXWZ/RgZ+grH75OXKoVD7/Si5uFrUKgr
0GmwgQpjRLSfr4KapFANIx3CjfGx0fTMaUaKTK0bYspKQ3kRiQxUyjQLZ0o4gskn7lZeGlysNJpY
xYwQU2oHp222IonnbgdEq6SSfhu0mJcmN2cWZo2YwEJcTJLklPdbMpLPojXOIk2gAoe83IjdxEIg
cYHkLr2rU4F1lf1Giq6xHXRlE+flNsKZw6fWGtfQZynt1bJfsNoa30HKAsiq2RIRSTQHgrEmMaBo
7yIZmHemjtkmGbKbbjSPyYRKBXroTPA9lDNG287Bq6uj0T30AS+CWWUtrbhEVU2/xrKFEAeBIy83
5zRcdvF1aL4I0Z+L3mIv5F8TunLGQ3yu9TKZ9/KvXo9WsSzERlOb78pAj2qnr7YCFjkoiMaSa31j
KtpZmGF2iizv5tUQUOe+K0S9aMK8WJYV/tX4R2rTWEAitbMj21KaeSOfs7PstZCnL8uXvikSDlhw
MMmhtvK5tyJ+k3VqtSxTYM2Qrqu9UdfJWliDf5Iiyg4JrGlNvtiuD9RvaSFfimF489nXk8roucVk
fMjjSEendtOqlsYzSJQnvR7OUpQzwqlo4fEkoruFe7DIlE6ms6vg06rFrkvsxCmxNrnEVVy6Ydj6
lfjoNAsgXQOOx9CGF8J5cJDG5bA3fdg0rNM+wwbxQW7rGIktfYtiwXS1ChOfENJDY+pHJeo/sZ7R
kOsNcN+xztYwGagcMEkyl7B8N1EC2zUrChJZkFA6jdyRUps/DEXrzQ2YAj2LPhQGd7xJ595UiulS
/3pf9F8DjN7ylP/8j7nj+pYXYxX6QfM/f/5l/duv/c98Hrr+9Av3BxLh2n4Sm/JZtwlf+pu2cP5/
/lf/5d/HuH8GXWA0S2IjU9N/3xgd35vP6pem6O9f9LuCDsqoYQqBVG4e2jKj/7uCTmcGTKyPEAyG
VaL/GL/+/xkwBiqaKDopWefuRcvwj65IzAo6EiVZCxm49Gzzr8yA557n5wUC4UE6jiVF5SQwtXlC
/IcJ8EjLEbLKN1FDG8cBTEFPghgRolB+mL3eS4Nq/Q8vz+W3P/uPgZjcMP/0PW1m4rQuiq0gR1B/
7cP8pmkDzkfCxfJlZrSHiWhf9HtzlBDwvk7qrAWmL7LkorbbeHMqMPvm/UhMMGylwEVRzOJcSVeT
SFueElKFraYc92FvJSi3NTeYs4f9Dq32nEY8zbnEioZdWCXzlrkJ8j01V8blQIwxOhOEZ4VKHi5I
7F3YIjzoceTvaiRLnkcSMh0rtAhl/ED4zaB7zkue5EZZdmUcp06u6mgSeDpJr07LrtmYvubChcw2
7EPjixJkZs/U0oylfVTimWIc3t7Nvn3ioH9l63uy0NzHaO8RprzZY7zv0eQraPN53r/jwh8X+Szb
V6X+gw9ZudBnST/nGXr2WeZfjg00BXnXov/3ociCM8QSAIUBnPIUm46NX8D6YRyYHQRkLsizpaDC
W9Ar5T7Ga5AYCSEEmA947b8zpnkMLf21MJRbWdsHrSXWebYsdHgXpEFwwmFmkGdXA+6GApeDgtvB
qESwxQVLMCNSrqmAvTdbI4rZJNHNdonaJnOwK4G5mYl98n0NU8Vsr0C7gHYp6RX0ZALzhWRdUtwY
UU0VqArWxuj/kJf2eN+wbxT4OIK8uqb4Ogz8HQo+j3BokcKVIWHISgcTKDSaFVEM9TpBK+4O2EVK
bCNDq3u7wDSI6DHYEVeB1yNc8mgHzOE6BONrUnjXyWC+PU3FRxCqT6R94BCZnqmQ9mlJaKPUSh99
ad7JfcfNkZLvFNpbs2ASTpETlvG+6setL1WD66X5UfMVm8k0IhUvRMhsdjejaM6Dmt/J+94oVF29
bW1GRb/FufmoCm1X2vEZ0KO1TXWYIV6IU9iW8q1RBu9pPVOzY40Ei6q4elqtLCbwZKAsy3WXJ09R
1aMdHZETmfvBjNZpwfZ7GiHIwgShWZXkLUXwkwHiBFNZcB8l+1om6hlh5V1nnrD21eHDqPI3Lt53
YzTAonbDg2RY7E+n4GRptsyu1r6OdS9IIhj97+RZ3ovcphRQKt4qT9L9dQxRfDn19CRhySAC14FT
/agZveIt1iJ5z41Gnl7TWl89YhQYdHwtsRYCEZDSNdmOhize9sOobXRvvHcTbgzMjQMiB1im5A0P
W7nSz2EnBSgWwinCDEXq+NIIvacAJxB6wu4bJkjIihixFwNwI7UvL1ZMQzF5b3JgbJAQb5n2X6G5
GSdFCbqjrkAGFJLM2rx58qsSUaMnkTwpwM+rU4azAdbeikcGYRp2gZU++YQsl/INGz9gDupjZDhg
Z8v0SbMQ/CgmJj8/ou9GpvZMmCozB1Ihsra+t50EG5cJ/ElLq80oq09SgkeiHYrbpEkQPv0eamb3
ATSQxttOqmVTY4GJRQZCn2JFtbThTfLiFzMbraunQAEzjPSLFNbiDGqjdsMSY0tdActl/bXr8sl7
sbBxJZr56HNCJrm4p5Fm7OqqXY9EKbht0VYLwhu95SgslEPPYBM8eVdaU7G2U+VIxixkz1r9yJPp
idXZGi/Phirto4AmQUDnQxLGz1pSY75MEfRiKDH3SuotiSUkL0oCqNg05aNB+vFyzEdl2UemcLw4
/m6OmCb6+qTHPCBByGavk2MdNzqQSlZlvK4pWk/sKfpU4dOjs5An64o7bgc7l4q/8V/0kZYJSVl1
07MeRIBsNAHuBLun4qtjNAY6Esa+EUzr2/pTDrwvL2lfo9564PE66wSUcxR53VNnTcFm7AsAgwWe
jnSYzbMRxBRPPdVNf+ur7sG3xguc/tYFlBhQZc56OomVSY55gTg1XyHXBACLEjyXXl3Th2bdFqUR
cLzuVdO9ZB0MoLWH0b/bFdidSZCfVI3mgOg1q1zfirJjrHfbulPeQfat4Rep60apd4WUHnpvdLM4
uMoWKelxdpWj3K2FfE6KeidLADFKSv5IGS9dw+FPzAI6KYMnVFKG57hC96EFMfj8GQwmM5PMKlKn
opBy0AzWVaXeinymVkIVJqQucAgmOfYktqiSLrmqEei/eez/rbXjx4T152oDRwDGAAa6gh228Ytc
wchKfNx9hlpfj6mgEagcSfduIXViM4UkuyoVvLhhhTnIGKpPSOLTbsytaotm8BuzIgghKqTP1CYk
CcyfMdXWbwKO/97TfdMU88D93xexp3eKwvBnG8jfv+j3yb7BgY8mQTExKaNl+L2IVf/GqN+coymR
JajY8P9RxOL1mM0jqH8MSAEKyZS/j/bF34janstrvCCIb8RfEjL8s4yBab5uQuASMy9/Fkz8sYiF
AFXrnY/jI7NZr+mwogKh7GMTiaTIWB394aX5FwXsj/r050/xT99O/aVmDmHfKlYKl32a1MGRfGj0
MURhBkz4UBBpsatCtb2I1PqQKN1rqWJrU3yynaHhj/raxJ9QdNXBy6tDpdquHFTnopsDMEoG5qNX
39QmuKs9U5oklV6iIF2bmrbxVMaBTLUwkoSmS1Ymbgxd3ZsWir3cW49Ft9KQCuMxPjd1b//JD/2v
XmL0RTKRCOAbdPsXJRrCDXIwEyzqfSquY9asiuSU5p1rWcXpP7+89j+3B7pG32NYOuKX+bj4+d20
ahONfp0Cgm5IVPaG9hOUgDLvO+s1wVG7IrHvpAp82gH+cjQ0sDaN5K3IEIybY3hv1foeVURetcGL
h1WbuOmHmAEsC2yyDuJiPFdxfI7VZF8h+lAM5L2x2MsA0aGkgBuBqjpQW4kPpByrohzXbVYfyMdZ
MMbaqrW+9Tpi+xT1QqX/DUYZsQE9gSuF8Nn2w7vBzZIHFtoX61VSEMTgFbWdhDgEwriceBJLg/tF
KqCr1uFDEEenqsA7OCQ55B7IxG2HbaNnxElJclZj46ms8gSSrLSzJ/OANfkAXeJZSLoDI/YYaXQf
Y6A7ktLeNJmiKwC8g9oUw01g0EVY7YuvjjshzyCi/KFL8s8utI72gFXC7O6+rV8KT10kRf+9DeNv
UjTuE9TWkmI//Oe39Z8bTZNzn0W3QgdMruMv76odtGkczoaCzIrB+olF3+hObH6D56QZ2Z98Wjnc
OMDGOf8HVKKp0MoitqJDxnomZE375ZsxlDJbEiDw6NYkXAaPraogfrj99Z+IH8mGoziffvPi8o+n
Tm5OTY0WRqHWuZTd69iKRSx/RV61COr0T5rmf/UDgTpRTMY0MnfcLLX8Q5se6nKMXD7AOzWcg+hB
Z9He0Zb95x/oR7P/68vGuGN+5WDOWr+CTVStImTRQPhVdzF6c+CdKjWZmjBB5BSi6k71pSSGHU7e
NzUMHkdE3WZe6fh15CtfSZ3OPh962gB3KiaA08T5VT0WEYr6proEjJC9NNxLSb+P8woZdsBblKBA
x1bwkNrpRknb57zN38KQmantdadcHZ6FHKVLi3w7l3UHuQIN+50CChcrERZWlr8FWLc0q6LAcFxc
GIkyGYvjP3kD5mvs14+UzvlnKUxsTHr+X4YWSjXKqWXwDjT5Lc5yN6A5y29kZqbSV0EehME+UiES
NKzKP/nW/+K9/+k7/3K7ZWXcMMDnO2v5SULxHDcEnsiN85/ffBll7J/8iL98yCo8Vt40Y0gQON3z
EUFxQqhfx0Z3aolt0bKtwf66s4xDKyRyAPtrI1kkFJPdl+hLNUhcVCsXvF5zLFvwFbfeBif/pp/G
jRCjKw18Wvpmy9id8a7BoNh7sNlzZ+SHDnl5HPMOT1myGszBxUH3GSpooMSLVBEsA+QHvjnGgYJN
CRRMEZkkoSW7thquPlwUAxq6dKjI1x3N9BxpY7+FxPhFuiKzo2p8s+fwPW0sHtimHA0/fTQrvaJJ
tld5Ke1iS8F43u662dEzpvp1TOMvJJGQH8m4V4z8KZIBdarcF5AYvll58Nq0yVufN61j1+YuItdm
0Uox7YuAQAR/VOQrVpNL0WeKS1y7jpCPppS0m2ttTa4UMqqQA+mKG4vtTIZHTARgl4NRfCDE2+uj
9gAudJaYk12mNdZ5tKtkGcjRUQGiQSgpkmYpkvmmun3oCnG3lebka3KxI9bo0MJAWJtmxeQaK+wg
UE1G/dQhlZE+9Ml0Sa55U0zpi/ac0HgVQYFnl2fQZfTOU4hZgkyybjDgrSjJDrfbbeixe/m5do3s
wdUHY6U2DNI6g3iaVM93woCzZJrPlp3virB1ExU0AWiBlTyxQxxrHTlB4fBgmRRGGrE3WrjR8iIn
y00gQFBYgquFvwf2tRsC9RKQ5LsaazVm9CQiHnUzAShkEWuKFUyZJH4/4+uwadyZ06O4yryXvOl9
ZvOK7aRx9r0fpJPJPhFTsMdKckBU2IV8yAZvq4sBDI/ORygZpnMFlhoEpvKUpmQG+dN4nsriRDr2
R1TCHICdSUEWFicvruFFdMXR1+qXlqEVKwg0gIn3WuZsAOP2MIY9yO6JqZTkXyriJppAf6rZ25FG
6V9VTAlYeC5gKwdU93K77PPOXzcoL52+xpRQTB7uiy45jZr82kXa3uTBCPJijbaMVIdQfbP14dhK
hIWHQwLkuWXqkLP5GLP8wmBrJSfwZbR+h2zhOwTO74mSg5mpfFBHIz9EJBi3VUrbuTTK30rT24EB
d9CRnTFtnZgA9yhFlGWs5F9a1pOm6FEwySnCNmAPwtHK9GpNBHT6SRsupaa4S2KSFsOPbTIqShdE
qmBZ0nYwX3I2d1ooPQsFMp2pBbR3iVhnlXX0MvY2QXHXpGhpUgKU2TIOnqwS4lHtlRfIMwAiyCgf
y8zpSiLebFYsDNgg9ljFJUJbghVEoFPtsyej0U+Sp+0rM12hUcI4qLDt9rotaOVlbkabWTThR3NG
Pc4qdiQoe+itSUInXcMyA6dSJKrBgJBlel0E8XZcPGGIOwRp+dLRuy+TxMOdou5khUqcLd6z4WN0
nRJHdHG7V3gMWoG8vsyxPiMXRR2NDBwDCRv+PD7r6On4ZMjHaBz3uSRzbsXVpiDBvCh0R5nVmJ0K
ETZAWeM7Wh/vBXVeluXflfG5Lpq3qDBWilTuqsFbyt1BSj+z6Cpj3gYCCj0kXPZMuuf8UR8DH7ma
KjPv2LjZzWfjp9xFHrLZoUvWddcQdgxog/XrVDxLgcJHp7HnSHV9NTE7KSUMNPY9LRisMYW/iNA+
5X3DWjJifoIiCffGexw3z5iPbpXG7czIGLXRoijVq293S9MMIYZETi7vBuLPQb1eOdtijwlNOzzl
kr0q4n7h1RgtgTc4rc+qkjWDq4jwKhXMgJLe/MpGz4n0nCdM38Dg2mqS9kWSyTW0lYthZxeoQJuu
CY9VO66b9EvV2w9TQyXBti3ZGBHijNEmvpL7UZV4uHOr3QwsupR02vYpN8gU4ZstZ+8Q3E7rLtll
sMyFz6UhB0ez6vOdF0XNHauP91J3kTs2HZU1GwPQmOlKy3mne2KbMwC6XVRczSJm4dvfJWuFFMGx
O//EbvQekhlk2tGW1M9DZloHs2HRLKrkrDfp3JGC0CiY4hGqwZ6TAIYs3rcM5Eden8bY5tajEmUN
CaLJZs6T9IwjEAx8uPCjeG/kw2DfA+tJJsYKBq9Gpph5zGVsTFZwwGFH0jvJUQx/SQVa1aCVpekj
UnBcE79FTqhV3KrGA3EZs8qWuJHu+BMRHN1mT3/6GCVQli/CQ6hbvmckg/vcv3BLnTFYc7q7xFXe
BnHK8nrFheMFXyrb99DoeXQNEsIAZ3WHpnuEx5QZT5xKhSZ20PDXoXeQ53kNPSsEWCjLWP9bxwCN
oy/t4GbyCfH3oqLAsI+ZXOPQ/QryjrJjL2nmJpvAdu6h20rq2tOJ5zQW+G65e95CeTMMxCPFTFx9
1CkRFl52NvUE0qnZeXnq9Om3ER9niqZNqrY0zh1NEAeVk2R3fTKWDT9rFzwQCHHqFROf/wapa80p
l3iHsA75NHWYFLD42c3W6qQ18ki0udptCi6KduHq5lph45o8VvmdSJo02kx+zyOOR3mLN4DgII0A
oMQZZLzUwefECA/aZzDt5OYSEMuqa8ciupBFAF3tqPcaw2QUrNodPrkz2do1SzdchZcub7dwMcla
Ji015FhapzhxJ+qXOJHXYWHQEeirPirvqopoASmuoXFQ5mKn6aTndaMbMStQ82UsPoqbpl8qjVdp
Qz7SwsfrUCH1uTSvLVqpYMmmo8pftRzJmLZkb7wFUeCq6OPfs9bxPtBdG3yeQeXkmyFbevmOZYUM
6JrjxNO2KRou5vK9d8SFZAezRXBHZlrzhViD5FwCRJUgfVM3HQtyosqXIAmcTF1pmUkOS+dgAu7Z
XkMhOGQPXLnnjrooTi7pBKj7sTwZ8s7CP/tJ7UuMKjNbndxAnI2emz4SLLhJrvGUbaDcNrO1PIFU
sAxvEVRreut49hNO7TIk4ok0j3Sdir2hk2GXf8YNPAdUcbMdBLOxv9FzFlX8z8QiKxekAb+M+o0x
7oWyHjta9CVXOvepV+8y0lx5is0dbMRF33K4N/uJf7T8N6N05HcLcOIJXRSAgxw7pIYOQEfknRvS
NuMu9fWFqW9yukZDW1XZYjYdeDtDnuHSG19fstiBtBb35fywkM/V+S8mdvgBI0n2Iq42ep6DNa3B
6FXRvc12KPmsjwGgLubfYj9VH+q4GHkJTv5HyZuGVTp8y40dNwQf/UGg4xFnib8XOvfcxKyJV5yi
woljXsgtAmzS0VjC8Sy6Rr2YitvQgMg+Tup3DL8TFmSM2/YjuCVamE0FSNhSz1n5IEXrThzlbmsq
B8Om1mKYQ1wLIryDMbqFuoxNptJuHqynV0h2YJ3ClYTVxdvr5shVtkQZRrjYnFOl2JtxDqfiWkUT
gVjIOpkhFps98k2TlLAvuPxYijVyxwIGZU5gIkpfxfo6705QnkgZE0uZUGrENQK9/o4DSGbly0IE
woaL3JHaLOeD0LBpcuqntiAgckGL0kqnKl9xqaqaExr74GiJ44SHrvlow7M1LMj7qTBjU90wos8d
QvuMq8/OaoePGB+HXrkpYF42iPNTFqJKd2XlubqU2sXcDLS9FQGXZHsA5d9Yny00yHoB261ZeafR
dHiVU8QybHmhUREYDuucJTOEw4kgwDM3WUFj1i9l1EAP5AcSihUpK+VKens+usR1kAHaUfXd9UcM
/ESOc9UICxXaIlXWkMMNec3z4I9uRyQ0c/9TfC/jneZWTLS+Ex7Tj+tOXXb7fGMoOy9xus/S7T8b
aYWUltVyre9hxLfxtsbYkmwhaiIm2mb6l2gRVy6y77QLmu12z8a7MKnied5W4ddwaHtoAEsb9jER
TTxqNtjqZTORIef4xion0qHZxG9euOcnBWEGTuUig0TjjZdO8jmkTMEx9CAVFAUIWFmSIHJZFmiE
CYJh5barCjfelPJa3mD5KS5mveOt5DCjdwagwNOffcr+WpMerC9oN3qPrfZdfuRzhOogHTaskBCH
ozZQa7cUy6TkBliWX6TSDP2C3TOUgPfgcTrn/O6BkMmm2SK7tIcVLwfUHm8RfiXnMttyE4fXyFsM
/JXdIVhqr4XuhplbFktlXPSwIpawNNorQcU2L3648e7gTiIywY8hH1H7rj2ZOLty+Dqr8BZm2PFX
zdfYX7tDX7jimsR3RiUmsMKlgs6hfWg4beJsUX7xBqvfCnaBFk3cQjxq7xavP38D/zB1LrOjRPmC
U3GZItAHqL73ZgS+gbnFVtBqWAta1jR2Cs1VUif1cCA54WMd3trYHRE2jW/WzSqO/N3jEiU5WH7d
7fV9pJTEAYHIYZtLUhTkO/464ZURdLEeKhzevRsehOKSQUA3nKKqzTez0wqjnK3yYTpWHLB8i075
Gp6l4S0nacp/UB2oqJhXF9OZCu6ihUeW7inf5SPDmEiDSUqYNf+jew8nbWkdVaA9GITifBMifSPa
rD3Jew/UyZh8+dGNjjmoPopraYlV+FZoq4CqTXN9DWtf5+EcIyspQ24aEw6LhuKk4++fGBvmsG7z
bKOKo0GYF7LN2Od2sL63DOyr+mqbAz0J3kUleOh1eW+10WqYF8cau+Ge69wHMmfIx8BEZw6ZcWEk
9SrI4I8MM7dbRtNLcVC9meqxm5S93T6izHVaTecPnwGdlDolGy9d+YihsQYIRxiLIBKwVp449sO3
uXEOimoH6ncT4PYRdemqUoWNDHwK64RQJqpAT4D4IRaVF9b4aMZPYdpvtXrcFEicfdG6P1hE34P6
fSZeWJOFu4ePtBkuZZNlAtdyBuZY2sE84KH/mvRT17f7sqouefBESNKJJKZF2dfHepCZlkQrCcue
lmWrRkgc/QUTREEBlKxVhRJxOk3JTh9fwizY2+MJDI7cPpTWypjUgwp3RarroxcBf2rlmS64LcJp
NyF3INxtZyo1tzhlRK+dtIgE2b1qPAhADEyZ1KdeevaLXYRMURle5gSrhvSJseqX3sydKHyn5oQh
NqnRdn4UrVo64AhyqWreaxrP1kNcIU6jp4Bzzhc2f177RFjBVkhnVANQuWBjDF8+uo3oNHTEmSYH
try+x2qmuln1WSufp/LYIQzH4Wkn32wJyYy8Kv2zl75bODp1WtcqMhdRRzwDQYwsLPJio+s81u2A
ie6gzm1pT8dgdCSpY9fOzr722+crifrrhH4lTbEo6s1q8DdFdgG6+//IO5Mmt5Hsjn8X39GBfbly
J4vFYrGoYokXRIkSsa+J/dP7l+wZW60ed9sRPjjCl5lp9YgEgUTme++/zWBYzR3tNSvBQcYVJi+L
Ns6wwMW8NsL9wjiF5he7RunJDqGQeOdM0VwdDwQpzjoLyulkO8qLw7hvY9timE+uBJQYAfchWV4l
ETNNA2Cl1QN0TWcHjfurKIYDTOhtEEuJnWZ020Qn58Kp67kCTwfW6gx0dt8nylJFxDJ3o2oBNH4c
MQpfD5F7x6N2Ax9hUXQD4sZ6W+btdmidg877rJgkJCOR1NpMwba0wuoC7/5ZbNlbq52wYtHfulr9
iDKdI6nz4Xl6A43LGM1t9JAOCRKLiZaAgfV5nNQXfeLFt6FmJBpBPRiFqSEu3f70XRvFs1uHy0du
j5Ot4UnPbGzBApQHkFtnvsIWrefbBu1lVCgbB0vmogWA5qRCYDaXEtap+T5omNtYEWtsPNVOPkNJ
gxME1grlvuSgc8v2oKsvWMeZQFXhglT7be4Hc6E285ZHq3S3Qj1NZbRKpMTSvPnKCGi4VZxdqql4
Y6FTplOnfBjLELdhtyaagL4rEdAdEF+kLKeRlEG/iLaGSn4fBl4JwSS6yJ/IFnkqhmg9Kv4Cg/fF
WFXvJQYacQjrDn+7BRSwGa6rs7C7D6O+htXNFKHrdiYChyEzF6oChyfjhNGbRaF8z3qxJqjyOTaC
57SZUAVzsOsxiS/0j3KpVRpzXewp1JxhCkpwuhO/DufpVH91TGQDKGc8jKtqt9+HvnjvMDAS+GnF
SYXsOlw+5tn/z4D8XyB59GsM7f9rHP/ts/7+I/hjCJi0F3j8td+RfO838HGc8v/TluCfSL77m0bm
h+kB1ZuqJJ0CRPyTjqr9ZmiYNXqWgVAPmy6u4h+WBIb7GwEAuo0sALsPzfmf0VG1X8EOFUas5uI8
CKStWoar/xHoKhBYJGMix64iuddudiTq0Jx1ZneCxbnvDXVj9+aPyszX5CeS5N33R+g0sOmvcUKq
dZEdf7p//wLsBxb5BRV5XBEEBQtVI7PoX1WDCNmUwvGZnuGEdsFZhtwNYk0SiPKdTmhjyIbbdARS
0nD2UXrNopGU476ipHGzq228qnH8ojjikkTYgDka09tIS65pXuzxi6NNdrvTWLQXcpZxv/fO+JYv
CdYzUbbZmAER0yd2Y8NPla0z/qfEAnTYDsDZO8kAcNKQNgrKNYIn4Trk10oP7qaXHkiLv3Gn1j1G
XHWYcWa0J3JYZ6Xtn2Ms3DGGOhDViZlBy6WWaX5snfaEPdjNwxlt5sKvL4852gK6XAhEvnu2OG8s
I7/bRnMSlv7ctp/VtBO5M2dQ5obTwXDya9CGtz5MDk6ZX4sgvbbFKk/g4Aae8h70C3zuF239SYe/
Vkp8LNGRQA4TxH0kYCSmZTJveMk61BsluZNFsoBRjZS5lKWQG37JOEvG5IoNYDi3SqyMSbqKsFOe
odX8UAtlOQUBcJCzjYZ6R5BPqqevZhVfM54c4udD5MWHQFeeY0agrrfGn/SgldyXOrOZNXvHlmVW
hnw41nZHmfYORL9xGEqaRn9qUUvighYfRhksPbjOGeEevqIMxOu+hwbiHhWDQshLk4MLHpaFT4aD
W4QA6Vyy7TKdZ48cvVmYxy/utCJQi6ycpqRv7y5V1Z9822HknVivwntzSK3s23xf8e9gS5xrlcpH
ES95Lt6nPvk7V2CJh/8M/ELFgu6j24Zh4TP0MCP5GV6GUKKJzsB9UUsBzDOuCyEgdby99rP0iAn+
nXtOQ0Nqc0wITIhRB5b5DRYKHPzp3yCRDxbYH6/G1Xh1TE9au+qO+wsOabtwKeJEJdSU52a1/anB
h8JqTeBF9F69v86z7nVS+ouWFNfS442Ubol5+aJH48zXvQ8TcylMmYsx/hKZ/rltiAKI0r0Z9gye
gYV63rPQbk6+BVXZYnLCwAicpNtqvnhSDV6ILAwxgIuKo5agbx+NHwoz76Tk9WyDtcfYtCJtiGjf
/YieJ8iU72XZX3o/OWg5RXiUFAulMTeaeob8s3JSVil2oruu1F4FlpODnl5NOLXROlHFFaYPI7ME
Cw//W6dlt7/ewKSI4Jdny9200WLbsAfwkDL+uKPWEyYo4dRTXYiAzqO/xPgzEEh8tUV2jRtl2f7A
dfbt8a5XNfuLKbiNAbONqre2wRDcvErshiDbp72JBQLbMX511qi9//WFOvKx/vrYoagbOnoEAipV
+UN+4jiUfRHUoTMiOZZIE1ZwqMGQFnfFVYVslDfWJsYpNx6SgzwXomzpw51tMorMLLur2XjCs+AY
YGfHoxZTcjDYsMwgPRSK9SNTUWmuagJoKUE0JKA+b2quN7uoy66lWlwRWx5BbHfNmNxq39hEqE9k
cH0IDKi72X4YsrMXjCC6uEy2+RXhXTTTcuVcsHnZWNwMbMYthOOoje5NnO+BcC6pXDDdd913mL/6
Iem1yQH6yyGs7EU7ZUfdCG6PdaEA+GFjPnDmRWpH8ck2WRUnBopkHXn51bfsTWgnB8JdF2qLXDc5
yBUDlqv7xip1xZ7ULGP11w9E0vP+/EAgzbqc7aygX220ODco4UceSBv4KfntHrRnbW669INZSaqY
ScZOnWWYNcZXszUJA3cPMV471aC+T6EB9Slsd4HontS+WFbctDqJ739zjX+uF1DJUCdYGiscTckv
9UJS9HhX9uwVuDZ/GiiRNbpI+5uRxGe5h2pZd9Jjeb60zyIOTlECBIHpizwNFI2W4G8u58/FApcj
va2JUOW/XbnR/rSGYw+O8zDoeG0gXyus5NXXENx73YRHPsdqoBcfaAJpA8Qla0r3b3ZOaq0/PzFT
uiVQxZkuFdsfv751hK0TGtIyKCj2LnF2AO/HoGkvsAuQrnPcjxCHi6k/KUF+zXHqiQ0u1LPana2I
HRrml7RtD2FEhWEke9SIy8is1n6Y7QXTtDLBJGhk0k5s3M0xq2dz/BqBbFZNfCf681gq8aF0fPLt
4lsDkd9nvTPOeB3sayHaZQyBQx6gHMFLEnSuliWIjU6AM/pdGrI5tWIXj+mx9XxUFKy2oFwncDlm
Qg8xVzHXSoIzt+8jpe5emhGiXMPwTwPoSrDOli/VxGyzd8aXMCiOakDCjLft62tbNz98FRAyfS/s
+GBpNm0Nv6iqd2XmnPPJ2MTpAM872QcUOpGFiECWYrVjbipi0GbeW+6V6yLFitAN8qPutaeM/qnk
ZwciOpRoC0ZcmjteSbIJ36qq+JsH+y+eK+RLw3F0+Izw6H6hAHkpoqwO54BZHhruTBZWgv0KXu6L
i6Kz94j4+euFrMuF+stmbLgeVDBc5Swsyn75RpgZDYnYnBqRhdZX78RBixNCCewNLxlZuiRWte65
9qPXsaXfhA5BXSvaSwt8NAWeQb8tvqgDsdhJDGoEU4z6pZ/g5yurUM0xvBpw1SZR+ti1/+Bw//dp
5nIrgGjuEEum08b8ytVS3dxVdB1w0PW857p0vhNf1sPS79adzmjD0jG9HCzYE4Fc6DHWQmH5bOFz
kOnORvHeNRbXfEiKY1Vz+v/1nbV/3bE0Hcc1Hao0x7JLzfXLMdcglE2RcmENwHxztELMyt/z0ALa
CK2jiSu37cs+3IhPGmm24B60De4AKK2PK4vTZTaYyjffz/YK3Ins2vIbqEZVdd7Cn0GEoc0zN9l2
horWqVfhUyDm79ruMgGPeMK99MRkzdjbk1nJpCwx8fZV2ZIUJWWuacU3+BAF9Ui+9+OcyqjXl1NM
K8Zxh9Qe/20hLpEX3OVygGvcz7KWcjiOaUe6vCcxh2gwneMCE4BvekiJy5yTe1x7rzmE3EF2MqGF
IC8Iy3VMMR+J/Dp6VPmt0302MSakf32/ddX9tQLSEEt6qqXSWGoWFOZfqHsawSQYglLQEQu9FpzN
U++wGoEEdN/e0vkk3lsYpTdL/VTz8Tkr6F+Ef47QPRVIBFOH/qmdqVaMc4yW3GM0IeoUeozP6Lek
PKWunO8mhh/GF6c1Prq9CPEDbRKZTDlAIklt4yQ7rMRLjxgF7w1OpVl0CEFWw+qZTnKu+d9trXwK
sg/VBzCq2QeYf1oWtpHEIeN91oXut2zoUYZxbBUrLe5aHrN1UNVo2m6weQ/mdqXcQjkgpcACpi3g
rChxO2/t4cUQWT0fnRCNBbXoHO4DFuqxAcg+gHn0ojbY3KqUjmvaakkvZ+sCP3NU94vcr/RlPL5Z
derN+wHIhh0jQvxItH1H9u6qCnGdzTB5X7tieo7smglyH634GdNzVZcrN6sGBHgfuVJI+w2Sma0i
ORsoXuaNS0adUxLvo0CQKINo1dkEMqEl2JZEeS3zUQM6iLw3N23EIu644OmC0lYnQxi2NpQTBNo4
E+rdSDaqxyW7E0PmTuevhmXM1JwZPQ5nhAP55alI3YSU3/w1FuY01+1y2sc80Y4krp2dW08p8v1Z
pCtfcOb4rO3qIrdZebKJtj41ChuBLJ5dX2FtlxN0heiltWgmTDxieYDUk3YzXdxoOOlJesUpbh8w
UyUbWjDPzK8Za68fkGjVPYANpx92DK81IJ2O1mcWV6QF6Fa3HBgnGDWDtLJjAsibBftzB1MIpjvJ
08oUolMF0UNoDu7bdAiLgLiQySM8iGmIsS+B8IC9cAEmAtOqtZmk44l3a/RwUbisKje6Ib2FDUVq
Yeizc1uM+StWs8fKVA06lTCKblVIVgHmH7gZYdkHGheHnxiU73qLTR+Gjl4nN6Fz4hvJlf79pNrR
zaRxdrvsJBvx1O1PYdacJpPsnGoCUYYdDW/sxSpQlCIAhC6ZXpGGX4eOiDwDHAj3hjVGCAdhkPiV
1kzu/e41a9uTDkyYTjdQLy6Y+Lx6XMesOgzEFsIHgKtU902dKmUBOqv2kBPUBIWom22ihNjUvkV8
OelXN+MJIoRvArY3BIlcQZncWpVgC9e6hr3erAP6QzVhTVqFCuMYuiLtMLP5fB87BYSgV0HVUBnu
ORPdRQ5U1PEWYlY5mwYXhTFVgVPEd6fzztnF870VFs5nvGYu45CvE8Os5hUFhdCIVkjipe10F6Ow
NqpqglD1n7F9DM3w0HTRTSRsMPgmNWWx76ZkGypEq3EayT+DHnSR5b89Eite1DsDxVjYfO21YI+8
96qNbPbFRMIV4yTMlk+ZHOE8cvNCda+KCd59yt0PjPZkqynJD4DsSrhlOTHjmjVq8gG2BNPVw5LQ
OyPqPEPYGtxzgGO/vFwEabwzgayQBk77sN5ZOS77vfOlBl8d0YvPFI1BTN1cjLZfKh24IXesH9tT
HnhnOSFLwnyfRqSPeWtiu69YKN2awj97k7UJMhIFZddfZDjja2SIK2f5rW5XrNssWMnZCgsphoQ+
c+DBNm9V0D2BoBITvDAne10kiLtzr7jKgq0H+WvicZFCTK/pEyM6qLjoTzo3CbeKU2pnx1bEt855
xsdhkRo+JKCGnibIP7QwO1pKcpMFNEPGE7U+BszCODZkQrBBy4hCW2BPWfG52ejCzOH+ESsG8qW8
pd5oPeldATUx2Zj1BAG3ocAt+upFwfZypscuIQ4CcoE13BR0QwtNkEfuCNS5hQ1XycrI86DHwnXa
XUy5shw8QzmX6RcFbwrevvgmwuh5bDAUD/Ev28ae8aKx8ubIY1XeNs6SWZGLnSoIFBnqXJvnQ/gV
t1E+MsdVszC7pyZz9cWQ9968zFG+llUdLbup+5rHQTzHf9xb90TirE2t3g6uUq41x83XPqS/WSmS
vYIt6ypxA8Kda/AKmNO44Mff9Kj7EL0mNegtuD2e/ksflg/Ds2VoesrM1ZpmmRn19Dx+EWqUbx8X
gF9as0RKucLk3YAIo6D0KZ84mCAlKLK8VOE7mDo/oGpgk6Zw75J3G6hlKltBNJRhriI4Yo8zoMWN
AcIkNm2V9drYUtqp8IsVkb5NhiF9vOt5mrmM2gaYz3kMdwVhJzatSkmzYHx7XJA1iB+JXmYLrXPn
Mf0bOOL3fOrr7UR44bwkDAQZPPfbKlC1W5O3qj2VcsEhrqezg9uoHESNXRuiiHShN81riFMMIeF5
uskVG2eq+oClgLYRfv1aMJ9dhuhPl3rYTtD8+p3HjrDCwZIMooKQyVCPSACCO2BhyhVMOvYvfs8E
PDsW0lvEdzjiIksXq4aoUzPLhhcn5tqCPLRhWFgBoDtujiBgQN5CvFQMDF4D1XtxYBGpCW1QkgIQ
lrwPkG52ipPDnu08dxnqrKopPrS+p62aEGdcDnp+uFvxe6kQETffynC6EiYAHYQUwwIhNj70Ti9N
9cimb3DZ6TCIxVshXw/eeCV0Zx4SSM19U/s9Fr0wcWDvLYoJVL0wqg0OPNGyTMhZKM0WiT9hq3nS
fZsShpK+EXPIdsQAePNsFKwYMlUXTfhkpc74bNUwZtIshhEcvwSjKpZpk0AHyqqjHVCvioKaldVS
KFG8SDX84w0/9bZqH1x8MOcFcYZf2iZAztNwb1XHLOZ4y96tq2foMIDUagL3k05vGu9uU9gylc9z
Z6FtrqOuJ4ZeWsHZ1hdhKwS4el28JTwWQT7bHI5rN6a2gPRsxr7vuNi0GMy17e9NhpRADpZb9v1Q
gXrVps92PZzwjohr4hXzSPmGuRQ1c/xEdMAdaui53JLtEYQXIlGo9sjwqYLirenYnInXkedpRYKv
bM+I1YBhTBjylN9DDhqm/9DK66k5kQ1zbZT0aMk0Kafwt7kK21UEt7bl9IWu/Ow32Ur28MPYE+IX
EdXJqSQnX4Nq86uZKTRjCjHzjvHUXf4fnY4DNqviW++kjEGfR6InlJjvw8nEhOBPq0AKsVDxL7UU
c2NwXD6GaAQZnAuqn9R5jNn7g2eKl54JKV5AK0wW+ak8OVlfhYq1IW/l2DgwbEhuavLoTvDIrXDD
u+zVPY1TvYQi6TgBC4UlN6H7m1d9dI+qr5T0E5eB2aBNHazEd0wW7mSdcBa4q6FS4JxZMgwwf9bi
+tW0GrL//P4BO7l6eJswlJiHPk1jkwOvmMqXMcqfzTq8GSOEk7rol66zHbCBgeDPpI5xb1SA71Qp
0Udh84nT6c5JOdYQBS7EoC9ce9zl1NJLwc7uSSB3YLoSkPxDuBgUb1NlFSCw0nJxy2WYlKw+Iybx
DUs3bp8kbGAl/cXnfoFNUffVrfOtqnjv3QL22BzNCIPsFE3BmD7AmSKjjJTFKZ7Pk9DOcuxT+xC2
5DzVs+pdp3qPu63gTdUI/P1IHI1qOJo6BUkX3C28L3THftE5klOkkqqj7YjTMOn8cwSY4Q1CwZNF
cx8ydU9Mh+M++NL1+bGzuhcydRPMQSA2ZsNgzyz4zpOdvVU+P2eQNYnw8leh/BhIoyAKijdFo4VU
JeKFfwJumCM+ZnhSSJxPj4q9fL5yeCovRqJCbabPh6rdyypqAPGZiZC61MmPds1kK+YmOSHroyK8
NvGjz8aGO4j7EmdUsAq66aIbu6ihBIab5xGOo8T+eWiDu61fZMJHU/DCJphzaagwpUVwwONIpmQ/
1PTfGI/fVQ1n9CjbsuT2LR9OnXUdGaIBka/JFTl0ZXiLGLd3PCuWcnQbp/basKwfSJhE1jwsVGKn
ITCYRGbjyazai94EpHZQtZmM1+SLhRREzlBmtlof5HqVzejjQcsXQz7QR5FmvGSeeOqq/CDfWkzb
V8qQPoVms/Fd5C8jwxo/zq5yricH4H6PhbYAV2n0t5K4p1TyZyuboM/2FBYGXA2AjYAOv7UXmWUe
BY88E/WahJl10pYUqe8SwpR/JGvOJMuu8n2UQ1aJHBLUxZ5C0rcvDVGy9GrTymgTFSh8Zbl1yFKy
dJtTW1Rr2X03NbFQvOwS++TwPsnhvlunB/n7VJEcXAh/ItG35G1ippbtxzK9U9pu1fyoxsksJo5t
rk7+WbHLdcMqaLR2h+B3b4inzK13QoJpeqhier4dWRKwRRJvG4fdxZG4LdzimuTpsOUHT80bvfO7
HOY/dsYoxl87tM4RR7Zl4hlJnXhN+b1pye5XhOIizV6xtXnKzWxvKeGtnZpdLymMar5y4mZph0ek
DgefeDtS2yer2QyVARPeQgzCpqoHEQhrtoH2MbdYAJbvnKP9iE4EriiTi7rYK3yi5l2Faz5FU7Ai
mhb2FTybWe31l8ahgQv0PeN3kFEeQhoUV9OoSTgNbwMat0eFLG+yrdrneoL+lLvnsuJ1w8T1Asx1
lBNfOTNuzPQWBNlh0r2z0nPnJ+csMd4qescn/iph3oh1nyuXFDWCfBVTlEOhUp1r2SNRxYd0GR59
TqWTbZxGZ0VuVXmQHr2JXc5IGLEyxqwKkvWKloqCCG/fHA++9kbu0CkqgltsJTcfhLylsJj1RnzG
hB+XQRwB+7d4QjrgkRqkZx+WvmkY+dEMYzQyuBBkveldt/uTEdbUq51N84v7O7KQReB2/szOV6qs
Jryoh6wEedHzd40JAKrXtHKxBvLcFG+jCffN7yhJQ6svFrZTQKYk8C4mKyqXNJtKlNNqiLoXxtcH
ijbokDnIH68omqxxGcWyoLFWI/ai6Ks4ibO4hf8TbRCqsO1a6WeufvNiD2th2guj/QL7goyxYBk3
vCq2EX2CUeMNU4NTyvNnCGQxrIAQqTac+l6O+G0I/uTUZ8vH1WoqozTib98jn9lrJs5OnXzGzfie
jB3WkuLdUfiVJELWY4TwxqpIf4ynd5z0cPn1cc6iLOLggVqk2swn0VnCU1OaOSX0PlehIClifAIE
XeHCSFomJXjpfmA6h81cDxfc8JIVNdS7NXSnxCiVeW32J4ZVi6Ch9ZiiaDEInDChK30SvUCGok3w
mcE0zlHsw+Rh+CqwVLC18E4U2qaR4iCjw0rS9n54XB4q90uV8MsjbHYXIS8m8itIu/xmqG27yOL9
mtSvaVpWtAbpZ28ob6NqrTW7JKEcT02q/HkZxx9Jyv0nsluZT0q6roW9zsOcMAOp2fLQjKpWjtI3
xusqqPBdkpcqUhWGPPY6DdkHiFB5EmhArTyAAR4hfFCUH0mVICAR0RdCVjhJtQHieUIWokM+tIPf
u1U3FpxX5NGmXaPwAZfynP4VKPQllAK+0ATHlsHPaoWuopAg21RVnBDTh41Yk6qRH+pU/iIQI+zg
CgBp7NSMaoyqQw8z/+2QluYGc4RhAYpdb3wsu0qL3de0aMI4/7VVUVpUfF6/iAoPmkZabNt0+NRT
LlhLWEUpqoHIw2ns8fXmEL2WVvqRe7jENkbw7jT5S5fxo1Tfbch9EtJcdDfmCSEfqqouhtB/rrwK
KaECi7+gSMBzKJpbeXp83AasM2k5tJxhggBqJu3KDUTxVJFTWk1Jt3CgZmCD5syyCAI0Ax+q29Ap
N5Pd92tVAVgIw+Q9QyQQq3a6nnKPhY81JUbH5ECkdWguS+KzHm96lhrfPajKY5eNi77GjaNq8OYg
iqBqrQHjSe40nvYFODMeRIOjHeMCikakxQvcvZp5pAl9Ts79CULhhMN/vKhbZVdpBEGFLS9OnX03
FcIFBt+HDQcxYLLA/Llvq5gTnLmxvstIPFrQNnymSgN3vUeornI45YJ6JycsPu3paxQIzLzjsPaj
6CWrfYzUAmWOEG6JswQ1dSO3JAaEqhPn+OVKvC64wUqi5GHa0cthDDQcOdOoiO9YKto3AdlzWcrQ
PzY4DppMWha7RJc5w1voqXPBvIQ7hjmk5StXoFUb7wuokTkJfEGEYMg1NkGe/khIvxriGkl29Jmz
P8PuH58EjtqzytWWXhagGKIXd7mmPPKJIyDAeojh9+gbqErvlqFtMmJciO7zsDDFI5mXpSqw4gYl
wAZFXeg2iRn502grz9h1gho59g45EK7EBa+wzivy+//Kp+xaoeKLg/HFV+MrHpaHruLT8oSbAzT+
Xtc/civ+fOz3GC6J+aibRL/wwjDWwzhl0qeZoDJgEiNnp65GClq0UcLxXfPiuysnI6aafuoKW47V
2YcKnZs3qKtMT9/bJPk0a7Ydu87uY8uHuGmxiEQ1MGwfnhaVFSBI5I+9DHJHjeVGUxL4kPES58nw
nrjDj8a0T4538DNSZ5JQfRchG1AOfsfkfBa0/XtGN/LYpupwFXfBnnDNBuZsd4ose+diwxBM1NZD
iN+3dgs1MusfNwwx/cJUs/dgSD+JSfxsO7k7cmkzP7UWnRn9wBuPh69zZAX59BSm3NKgpTw26d3k
40QBA/q0UyrZeKDZn5UaJiiJx0tQcnOEdXbj5uj5KqI++qzQ/CjdYW2TYcdHMNXT2FWLkcN1CcXo
3ujZ3mfJDer4Tj48NvgdAyOlMjdYgz+pnlLOHg/Fjllm8kNd/LRmHWRkKEfPYyiPmp6rF/27OjDk
N9oG7RgEJML64MDhINt5U0GUICcOetRPr46py5lIcXkC4wCNM1+H11En4hXuGKl8qAswIGQ773rl
R2tuIh8YRXV8QjCx2sCKRH9Gu0tBjFZgFjrVCPXb3CU6tyPQeaZ1TquoKHi9mjAvXKArhl7xPKyC
I44FL1mV/rAUl3zUfplY7MhqGMKBFcq3auRCmzpHMDYgfcAvULEdbeXIHxzz5q6xb120mXbWR2XR
d/2JNw2nSRYHUMnGK0p0EDqr2/MQuhCfSorZhHTZZecBYPrqQCEe8axDVca427H7aB2rDa+/MjzB
1/ikR3pre+MLWZcAI8hBPI1Zo0QTNdGeCIOCRGgOe4s3SXHjzyp3Doz5YtzEUqjscLijKdqZCZdX
1Dfs4LmGCncDjWOFw8Kbp5aKtIfvDzG3ZPrNYUYAy3Kou3oeuzweI0IiiNT7KiRDvwgQQ4TlfnDQ
s1OxKYT+Dpx5I1r2eeuCTXrqsHJ7FusUVR8uGclYoc8fS/nx7lk0Zg3OlzMd2ztZ+wHg0Us26knV
MK+BUz5vmzBfaoTAYi0Wr0tVyp1sdnQUC4ZgZXF8lzOAKUwCWOePYyyhB5r7SnQP7PhutRkFF17i
WpB8Fmb7yqCL+ZLcifA8x2XaP7NRaUCm88cqHAX/yoviT2dkkTdxjyncyMQj63aGzScwcpiJBlVQ
1ankt4aIPqJ762gBWPRA9CQFSpJAOmuvjGBWDSbR6OFVog6R7U/mLssxjeafDblqBcftlOK4PGUs
AJP6qp7Ce+YOp8eKIE/IxBuCixi6ddmwf+WE1qD7KIdiLkSxwI6hwnAbWRuHBHNAPIaruaGU8UKL
tHcrwx/DN8uFJUsdfP3zpcrozVCk74bj7crGW3Wtpq0IcqLeSRjNUMYWi1g52cHwgbqBwaPcIYss
cBC/TPM4Te6m/DBF47Zgv0HJoAX3GIW6ZYutUk5Lv9QRp0zI3jN3YmJs2/Ms18OVU/EJEZR4WUAa
vv5sVQnEv4wR/+Pq8gpJifJuKIwGCArKmVhS7wZ4HuOYCAw0MZYd6QOmDh1ZiKcZogaT3CgL9SdT
PdyaPj38CxfCiM5W3T0bzLhmhB/RKLgU/OKoeNP3x6qWZezjZw06ybHDSMqVLJgNoS3dkhNgMu61
ZirLKuAdU0XEtuMQSK4yTszsBqyUrJo1893daNYIMJAwl16ESaN3jhtwtyBif/JNdW6ZITx60kQI
A3C+Y/AoSx/umFcHXwgRFwvgRO0p7aqNw6Lu8EU/DoF+F2HGom9h2efFucDbwFQraJsOmp+2VrDI
GIo90wMpM3ARGRfmU6AlqPwMZ2fTA88bG42PnrdXIjfHeWBRvSa6+tVogyWOtfhcR8r4TLIaDUR+
0weap9EWrMDSuThTup/8iovWwD4ILJvbIvEQsucfnoQUsZKjzKlJmnAv5C4n22p0ktlcYVqy9Apy
mICCsU2DEzURI95JbqxwU3yCKjaT0rC3XmPUyLbrRaV658ABhbZb9cnrbDYmv7u0UYX9gr+VeNkg
rqlAuqGYHEUTEx8yUYwGAW8AbjC/+g3JajtVx37U9pjC4+qbYK6YopLwZIBYWawqqb+11BODw342
tRzehCm88C59ml6GUswAHsZVAzETwlsfxbF5wMIKi4hIPQB17VPY6qzkkFGvS/OgYegVZmoDMzHZ
6Vr3OSUMjkenfFZiNoqEEKyF3divyRAdY218Nt1BWVWpctSq6EluqYnBj1DZcuoJuA07GMb+wf0B
g/saS0p4Gtwbldai17Z6TOaRK49Z0EzKZZXI9JZtL/JZlOCOw7LvgdZS/B+rAUwCFq0zs7/Hunc0
lW6RpSyQukBb70oo3lVl4jLNaVdb87ISHfEH7AQmw1Ozbo8I5beGb1C0BsqZTNl9j+8oHXT0rXc7
c+HXyi2YpqexocBtdbDU0tD3Ptgy8no+Bt7Lyi1qwJxqlyWEWWeWRKNIvOUwCl9jBjY9vUlmljsr
9AkVKwfSfRF3ZiQlomn2z666rYfBYpZC1/hAPvyATA8zrOJZFzGVhylRTML8HdkyFFjcgYdDCfIu
pChd8PbYilzzSswdcu20EAvQ5fUUoVd8PJ1BKNVCdNUuV5J5ZINi6WnboZ0NrviSIBhym3cv0tHh
kIocM/i3S67EIIl+kWQ5KBb3TzEvgTcSr5sBxYY+//H4VrOnFbItxH325Gyi2FoERfrDM8EbEB8U
M32g2X9s8qKtvgoqjfaj7HRr/dgtSmPY4Ce6CHS025P3o2utjW1Q/LsBaj1o2cwFLq0cnBbNNjPN
U5nJeWcUwyxO75IA3alyEAdNQInVzyDkEf3bf4pNjr/Tw3629paksJ9JY+hHIDdpLgaBUsNh/kLc
bk2RhAXeZBTuNCYA+TRpWM44GaIHyQp4tBUMBP/6W/9szSW/1rQtWweChAz6C+vRTdopmWyF10Yi
yytnMk4zIEBzerPbejfA4jXcMp39zlf+3xYY/fcs8dc/ChkpKv7ogv9/1hQfTQzP/q90SEJ81tGf
1Evyb/1ThuRIz1D6LA+LPseWsprfXfGlDEmFv2eYzLY8A/reH2VI0kCQf6+qDgS6/5AhmepvCBcQ
5RrMpdAn4cb3z1yAfyxcIgX+awbhn+mPGPWjQUI4ZeqmI9NZf+bxdjQaHlHQCCGuybu7E2w1ixHs
H1Bl5q2/hEv7YH3/6Q79i5fnT/FkUmj083faf/xOYVmFS0gTc845MZzWv3N2HsuRK1mafpdZN8yg
xWI2CK1IBnXmBpZMAa01nr4/5EzVDYLoCOtaldmtNJ6Ai+PuR3z/wT8jCGPrTwT9F8lZ2AnHGwbH
P3i5XScG/+6rnz8efRSw/+//kf7Lr3sEsQwM5is0I9YApRc8Y1bad2nzjai4TSX3VrxB9/zbLnXN
6GSz0jcjZLqGUe2eelJbWrora/FAKGj7LVvRAm/3Num5W+Ws06LLv01cUEVVQzLgJyqTokvSS4bv
9gEIpPfsiMzbRj/rG8F2V9lb+4Byve3dgWVbpltvkywkEAnLp2SB1uP6+pDPLStp9FOWJNG6pE+m
OAuLUmlGEpNg3ZM2tE3zxiKSvxag0z93YWFSt1sQwYxyxSvtd1Q37Xj1oVV2vPEXP7vFXbTJFskK
AucCAZTDDcvS3GqCHSlaEt+FXN9kiCmvywMVHS/KWZ/TU7rPH2sAbEe3A1yzrI/5elQnAZtx8G50
L80O6oXh6YqihatwqVik7vBFLCkkfLw+aV+LrxnSi78/mTRZpc6Rtj3YQwPM7vbdV5/i7D4dpIUJ
cuC6rZmei8/GJrWqlEXkPcdladPlcmw30sG7l1flBu/DA3NTvPS296PexWvCcGSA7RvWpwf4323y
z6dOPQKMdCEa2vFTT/nv5sMfhbps+aG7A224U3ZkRU7e9/TVfHTYHNdtz+7QC9OTWRTh5RZyhekm
p5xY2yTNj9rYX7dxY6X89cAXDo+ykkBoxsGV1XNo3RfO6/W/P+vcJEM36V3T5bF17bMLV3RV8kOR
3dcvykXyBO4CiGOxrdfZj/gBfeql8EzD9C8tWeTb66Znh+/C8uTqleVRI5QJlnVdWUTiN9E4WaF7
Y3XOjt8/RszR+VyMX6w5jmkSr7cl6XcpEQ5Nb3zF7Prj5gjGeyzZ/utjLgzIUcuRBNWfQvSfUUeW
T5TpeacJ4zUS7+P6z/Ux+9rfxF67sDbZa4ZPD4Do8zmDifAgagbuoqEpQbD8H5rvyWtNatdhbnw4
sKHW103/PXCmx+Cl7cl8iYNc0GaC7W4dbnfpnjb89OT/7gWbIhAVpRo7+SYtyUQflFO4S3comH+D
ufqcfUcPLOBF/8CbEOwRQqU35kD624Hw5bdRMI/oqmZotDJ9nmZvkNKsMTil5L54Ej2SqYLqP5oD
r9oSaIvYKJBW6Xot8wfKbt+y1jyljkWuKzlaLfcHi7h46qVEOivSzsKpEdq95APgibiF+zxOqOzl
sSO6T4IARDKTtiFgFK0Pf/voapDJc3biwMHcZ8+yK+2qgi6kJj5KhbctqKIey/kWQu6jIhB3lJ8a
m5iamEXcqskiBVNYU3VTdwmIBifcjMIxfob78gZeXVL8rvYDqmVDdl+qzXeREsRF21reuhtL79A/
OBMH/6YFAHdij4dnGC1RG3iuIoHfKD/Sb0ScypJfKVg+mxU1ADW/VUxfpFo4Id9y50neMfXik+JG
R4mMv+cn61pK00WaaHdezIsLKvVela0jLSrPgqCeTMP63SHjgsIM7b0ZIAkV3IYK8TBorTu/Qj0I
1VXS3JvQkp6GoV0lDcrlnXiijPo7ISO6odSXoRTew6RBGFyQlo3R7slWvvYCUQDLM2FVdhTP5KPQ
T7cu8/hjqKRX1wOrUYkIoKO+sKwzceO1/c9i7JeSx9hPyss5gUXj5sO275uXTCHcKvUy3daEGnSg
hKLVLGmm8xdKNfC2zkHOZJKrEhDuinWtyfCxAHog0L0XII3uzBAqluJ5pFzLvaA16z4ckaA60iYI
jRh++lpG4YEq/yV/GOBPd+ri8uTLw4Ho1ZGfskMxd4mWULU1s+EjkcnEQw6xNRobbhyEs950pCCo
9BTiJCY9syRlq8Fo2Z1BcCziUylLJCLE/+RSClCAACRVYRSaTaw0bkcLU1IRPLDTR8FW3oInOsN3
BDhW9RL1w2/KnbSnymqbndKPFK4evN9tsYFTcuPsHW8w0w2vstMhmZsE/qYN14qsBHnlmUSP2w3o
SL/ZVs6r5NxwLHP3KI2WLF2kOUtWlIm7DS1i9ZrOkhQpYPVZ8YXSEKCXFtVwluvf1x2s9PUooY0d
irmo0MTG/06uo62uKqLgkPYo1tWyXUnLtbKNN8nhgXadVbsE1rXst95Ju3FEfl05gL5NWBEMpmmq
4+P18oikPy9QY5MQSKGN6UprOLWNeAgceXf9+74exdixaCCzNJ690Do+25H0PoUli3ZkUyCb2Fgw
/PLNdRMzLA6E7CzMGARYePBOJiyietIgk01D9pO5oRUb8ee9/73ZahsFAKSdrtNfxUm+8UDkoT5d
jMhGixoEALYGlie7ohuCDKw/7YLNulxJ6+7ob9FX3debcvHhrWE3LqqFsujX7XtL0wXviXZr3lnP
Nx+qX0f48+8YN83FXUSKLBSkNX5HtQaaZCPLaQ92tm32xgYJX9tdmjf8wdddSJ+lRFiEBiPx6wMK
ZIbZGhX7PKRmfczGGjTyyvrKTP7Xa+ezoclVWyEVlzUCaiK5G+4dQLxJa56vr52vg2dSwsw1DjiF
RkxwsjwdPaIRsCYbHqdcI7jNNOHDdQszG/yzicn8yIE4BJrC6uw1W9xQSWiehzU66GtpGW+0bDHc
0YbtbMsjinH31o0hnKUqiIqhITTBaa1OFSYUT1RyYss19b12LO7cu2HpdrbLnRgo4TngVtaf9Tu6
8p6yLbJmx+oxvtcfrw/B7CBjmqAXfBpWzucVytY0A71NITvk3imjmyCX4xs+YN4ENB70KVVVmzar
9r7ay15V8JmSYOeVRvXerZEcV9vnw4d5RObFkAgDQtkZf8LFPkMgj9rUpqTBcpE+ugdlTe5r2W3L
F3knrwF97eRlcAqX5N9X9TbYoE+7vD6MXx3O5x8wWav06sTQLvhGejnWqktRZtZuAj2/YUaaHct/
fyjn7OcPTS3dpHmWDw12+pmWneVwlx20lWm/iPaZbq0bAzvjvi+/i1P3sz0S20Gfg0G0kQzj/FMX
8aO29n5RSv0zfOaNFe3lbW9fH8uvp+5nm5PJzHPg3gFSCrYZDCuVXtM0fqqMc5Xea0236Glkum5v
JmiKQc5AKDE4T316RrEk/RiYGLTqH/lr9Fz8su7EnYPu089m1e6sb90tt2PNLdcLg5PHUWNUkViO
BoslkI8X92C8V0dU2ZfUP4B1RM94Wz/r6+hkPoJffb7xuXNrlfiazLkssV6ma6jyx0YrikNta0t0
jQThwIx2O4eUNZi2sYhL2Ktbd+3cGufRl0x3KVEwtqfJfZjH4WQxuSoaBiLednhXf7RUVdvS1v37
MoXiuLfO7SE/ePvo5N1wQF8PRaL841VA5DghvzRZxMWgi3nrcRCq1BgXKhKGMPaSddfcCIbfsjNZ
uFkRyWovDDWAil0W3A2QMUv6nczsRghq9uCQKWtTdb6IKZx4Ackt6aEN6Xsq/eED3D7erYm5wRkb
agq3tdNJlBxSQJVq0rIX4Hd3AxB4n67qMttWSvOamjIJvngfwQNept0AMbL9Ba3+HWlY4cZ2nglH
MvygmOC6gcWAHf552rPUsDxRY1jcQbo3aIsAf3Iw0GqVVLS/inArdVTzUVj60YRcKPTIR2oK/RP0
PPNRnTMp690w1GfZkcDUgEMynfzGb5xzq7KCWpgCpob7/uSiL2ZU6ulUodmW/pjqx7Z8u77nZkLq
4xj8Y2AyY4ZFTZ1YY4AOu7EEMDvQ0+4BWPdBu/quRSVtsklCf2VEOvXA9TqmAINXdbmta3XhNNlq
SJAhUamFV6ojVeZsIpjvJM/X13/p7Bq++KGTvdK3aCANqcJk5eYhafKXXoafXdUlJOrmxqjM+YPL
QZnsl9al7s13uGFB94ay2pLTVug46L07MZdvzPDsyckDhIcpXn5Uhvu8Ci2jcrWm4sOErbhx79Q9
TYZ74Y5mFNnuj4BvV//7uzhzfmFxPAUuLiWZOBQCD0s+r/dZzdFvRwoOlps8hbL+fn3W/gK4pq71
wpYxiaq6lAeqdPhTOfpubcFNPITnADj3vr7juF5SULjLXoO3bgGymARZYhcLSh/X9B+vvaP/mq+Q
jF/0O2OXHq7/sLmz5vJ3TTbWIGlO1ecq3VzFt0jbmwq8hJ/XTUjjt339dh7oFE4qI5xjMs6GHrrO
6A01rik/HDRn3mhNQF6a5pU7qlCum5vdIAjD/cvaZCf3sS86Yom1DhmJof3dFu9h8GPQb4klzo/c
P3Ymm6OnzEwZUuz4RMqQCqKu7K4Pbuz22auPfPE1kyM5ERy/DnysoE3inNy38I77QPtKc7t+7O/D
l2DAPS2uj+CYYb86YaNfuNgYnpAYQethlDrZ5D3dCgfrzfnVP1BIRDzg/lbG4S/Z6OsCMQhSm8js
jTqhn+xRsDT4w+hnXOJG4ZiOap6GbfLjDTr3tqAX+VHaE/VkM9BdqB7RMt68+kvEFVeFPaL/Qefc
WETzk/vPL5o4ozgywq4M2K6mquzouH1pHOr6TP/x+kjPr9V/m/k7ERcDTduHJMPJqylTXXRb/6hv
9Y/rFv6HBfSPicl5YRRSbKSQIEiKJ0vl4D24d/Kqexv+oKdFtirbXLc3d3OmluJfU/nXy198UZ8F
vgnwFZzcqv8Bgv0p3FXn7ne/vW5mdn4IIPEkgAUkG+MKvjCTZ3TzU2LNfSAVD4rio2TenHylu3Fh
lMe/82VlwlUkT4IKJPG+z3ZoSqHLosaOFouPfuM/Knm+1CwKZkVp6G2p8Gny03cCvdjigFpF7h+9
UcUzNu+KMiZLID+rIcm6Js1R9HDIKzgp4P5+l3nRPq+cGw+X+Z0E5tMwRrnKL9E8qhHqOHcZ/nZR
LLW1SiGbXZ6RmFnpD81iDDQbe2rt1tpK3xanbmMeEG1YQhfggDFX8Y3DZdwlX0fvX7+G2/3n0aMI
jUaYAj9CEGmRBAeRcswi6+1BMWyfxETW3bh4z14TDXOMNFAgIUuT6arc0kMAldPMVNNHYIcrOvyX
11ferHNURE0zFK4OsqROPDJ0xLCMPIbYeQmO0tpfhWfEwvNlu+vu+u2tB/7sjHJoIstMhJ5DbTKG
OnX8HgXTuIh1eedTn7mXlvle2yoH5x5w8gbQzIrOxkV3Z76ra6WzxUO/yH5lC5M4SrK59faffSxc
/p7JzosClHtRYebCUMbbNq93uthvpDBfhV4HkF18y1J56yQCKjToE1bZIRJqJMndZR1V25Z2FRcg
GeEgO1GSpUqv7PXpUebWnCJxgRw5qJo+JaEqTdtJtcIS4JBcCLtiyYUVQMZqWH4MNmqHy/b12bet
Vbx1dtQzE2nOjwTYO7s6R/fREx1dbwWlMzx+Fuo2+Q08KrpxvM4tUgUkHMRNVZO/iOSqTk7P/niD
j1p0rspTSOPw9UGYO1YuLUy2ATXIaBz7WOC1zcWOC1f9rRVeguzlup05Z39pZ3KBDuk6CtyGtZDL
lAnTAXtXSIDNHLQtFHhO1puQ3XDIs/GuC5P6ZDug/zyI5Th4TbGU/2iHFlxbt0j8dXosrbX6UW2c
e/dheOnFG2M6P2tUfIxwOdh+k0ssxDSByhJusJZ09HrPNo1f1wfzloHx/7840gLaawM9wkBCWEJP
z3l763CYOzQVBV871qVRezH5hLR3/Q7k43g49At5Ea/ys39oN/7eW/objge0Oh84FjbhvbUsV38g
kNk0Md1Y/bPvvMtfMflOEOp5WY+/Qj7TlQYBYVW9OUdhn/LyEbfb6i44XR/YmxYnHjun8dBoByz2
+3BLEzulF4IdHZrFCmLrMqEk8LrBuWczKmwWFYjg7b8o1ceuVuWOij0V35PTPllbwUqTM7BkORTH
W6rF1niFmx6zMJXRViVoKEKq+bxyUr+0+iIG4auGyZPhkuJt9O4pb9qtOIQnsJL3cZy9ZNawjWUV
ZXoFDSBD/CVYxSuw9H1pSks9CV9CnSYi9MhFdKn0DpEYUY4eq4oCNJf/0jvKQinUu0xR9jlSHmUT
PYnWsO49GQlV/02Jq5MsVB+tFveLIRR+SrRB0/e1Vpz8GVGct0SPtr3bU4haKQadtMQw9WiRodRK
mOkhMIMnLywefStfmx14bUnrHtQS+KE+7INAe09F2N4p7TgimluQgsfIHXAkepjLQH9NFRo32gaZ
8UqkHCt8hkawon1lESq0B8mBg5CY+qrQfG77RvfuOlm0iEJ52+XwyVxkWRFn3GUpg9F0vwdR31pl
8kaAjxYPS0d9E6Wz1N1RClgxttKyMMxt7CcHgDJ7ZfBRl63vQ+FmGPrGxE7zT7nSZ3qrgzgt1q/q
RrJpEOFSV56ks35P3Ps/WbYUI1CZzcWRuPPnZSRGYL300Vol/nGSDUz4CF6BalCs4/+6vkNm83rw
WP9ta/zyC2dnCVT0RPAmbA1P+j1fNGtqgvTv5RmIdmcsijv0xNKj9pgdym/DHwAu1+3PHpBkXxWu
ymT2pp8aC3lMipaIZ6v5B89qwUJQmKWKd1Un3XipzDqDC1MTp6vrQRqgQkxY6ym7D5bBH/FZeb7+
NbN+HcEOgwYJronq5LiXgkjJO4vweRYczQLxSWkLoP6G356NaSuAwqleH/Gq05ddnrVKqAR4GcHP
tmJhPulq9lia2aPmDmQpjOi3oGZ3EM9/BG1L/1obbLp6FL6m7VyizRoRPQGYlKCahl0KnM9Z2jwI
YU3fWXhjzNUZh0hdDw8BmBE6fSqfVxe153AkUu4l0uAt9RoURnujgGFuyFWJpydVILw0plU9ndD/
fwteTZmCm557oVybMKKuz+xsWBp2LwF3WOO4+MnRJRiKXzUee7IceXQ2ZN6X+KQHRESco/xe/sze
4ndlk3xXfunAL23U7m6VDc2OpWzJOqEZkVNt8gt81y/0KmdxDUm+C4Pk7NTJ+vpXzl7q2Ib/tjGJ
NzWojpRRhg2eipD43UW01vuN/A12S/wz2Ee/2/v4ufyQbt2Tpb95g+nReWl5fE1c+CGPk4vMNJYL
XUgXjqEB3OgXjozeiaA+OybtXklyr0So0jjifRNp75lAjVhllO+aFEDiVBeaVa9bbdBAICJKXzc7
V7Y+PPR3JddYW433ArrnoZTKnaOgeZiPjacmXYkK/QH0Y3ZGdhTrcC3xD8oqyFd+3u3byNomkn5s
JNS5KvXOQYxWK2mKJIe9zOAGZB6wuMJdKWi7V0q094UAvykkD/yws6c0d4GjHyMJxc9QqaEMUL+g
UmCoI9FdZx6IMgouHXMH0gHdScFAt92y9hKppjwVT4mYbN1W+wjybNUA/xWKsT1OEmK6oNGWDyre
u/GHrgLyUZyYS0DzIAHCU/I+XJS6iNJwv/Zi/42ew5+5Gu1bnYylmGfLMELgOHNHZhHa4Drqow3k
yIiT11e0pdc7+yTWnjtkLcs0+8ao7Nq0va+EFGZm+3RjzY2Xoi8zr+jc0FSRfJI8ebvUXRu6sY9f
Tu36j76H2ND+iR+zDw9IQLRQ9t2tkOLsRmL/GLpiEuecJrE1p6uliDSZnYq0AXdv+PJbLnrmrBkJ
8mPamGweMavPq7n2AoGefh5HlsISocZIfYb/FKkVTaMvqXyuo0e9eCg41QelWlpmtozFX0lCnutv
/7B6diUNvLSdZ9/7/ugoziIMnyPpLLm7QfpDg++NY3j+9xo09o0FaKo8+b1JZVJKO7Dpa+ehdJ8F
flBYEL0oXnT0fm9M+Oj0JxMuk44dm80UUzf/3qIvtnpXQ+DSOq4czXN13ziLiJrEN/9Xeg+tIv5w
6ltObdYehAU0C3RRglT/eTIMlKCUysR1K/Ji7Ch9Rljcg6Hwy32AS9q9Ulp/4wvHC9rkC8F+/20w
kwmA/A1mXnwhwDfJLVqm36sQkZZe235P0acdEySyfiioKyryUujfr1udmcNPRsdlf2FUbzul13OM
xtVLLLzl+psshEuBNa54r9dNjfeYa983GVFtvM4lnsoF1WyBCBi2CnvDMHI7Vu+vW7r1UZOFqSil
mzbjSArazkdHeUh5y1GPHh4K/0aMdC5AfzmA0661vjWrpACyYufWW1M8x8nWrD8ac1VDGXadvdA+
J/5pFJUWvPu0uREwvfGh06ejjiBqofYYBwD6GLvViXg6nQfqg15lI7VxeX1cx+P0ygxOg3OllgXw
Z5nBSPszDDv0E1PVtV1j72QPznAjVjQuhy/GZMpo5DEabmqTsz333ArmDrfAULjTEDXgmkl//w2f
O5fcVCj1+JeVaUBK1PtcQliRpRLSnbCCUKC3EIGBGC2Udqs26+D39TGcCbop9D/D2aGcjlfa5HKr
OJkuFCVXlo4OS/CZ4aYyghPR0Lei9551t3gRs3CnNfWNhTpzfhF4Uyl8Bjf8tTgI2ECWuMp4qTY+
dASSiFXdcGCzE3ZhYdz/F66kQRiiT8cJA1S2LBGVa0/UgtyYsFkjY5pRVZi3L1X/QpeqyYBgjy2Y
LyXgevk1b2/4qdmRujAxcYk+mVMYb5gwPGtttfHeSMuX64vgSzv8qH6C9tC/P2P8zIuxqtO+MYsI
GxVwdx8EQDUilPJixw0Q+MmbpazbZbAP6m83DM864TEbMVb+imi3fTZM8zIaKgaTZIbKc6AVKIQC
ko4sxH0U4L9qdPJ7SG16pz6KEGqKuljWjrTClxxL1JarLj+0QbC9/qtm/crFj5qMuKkUQBI7/AqF
Ujt/hb/0bfVAK8V1M3MTS+6D0P2opfdFoceJuF8pY9axEdGXi+qVY7mr6ybmlidPV00aS471scP9
07w2g1s3adj8v3kN3aemGy9rtxgOc5OokiDTJUVBNWZ6F5VqFKP9MSiRS+ZbIdDmVFNgU/WbVLr1
hJ173FFWbHLD0zQcx7RHg05TUXGof4EWLq6J0BVhCkWnWCpSZEfuTtZ+afpZkcO1ivKscCzNo6u8
+opyY+7mBvbyZ0zWrcO85kI11lGjV5LrD1nv7uBx37Ayuy8vzUxWYquaoSs7Y8PSU2wn6/gcv/xW
ijWvwMfhRjz/hi3ez5/XigZGXOg8PqlYxyvjqf2dbtKjtcq/aQttd31Zzi0YnWSVqkDegJgwOXS6
VKmcyM0olSp9uE3QMlMkONK1XtzwL7PTdGFo8k15psKvQlDZThwH2VRjEYo5qL7z9c+ZO0MvP2ey
y4DYmOGgYgVBpU20fvwtbLSF93LdyJxTujQyjumFi078wKhrBSPdmib9c7pQNuV9tLluZC4dreAn
aA9SNSJF02dN7qVCaCo5VqqNQVQ8tvtV9+G+aOnKOfq71F+Gy+smZ6fowuLkXlVafhFaYIvtyhJP
OjRXTYyoRLwxRXOJZj6MJP3oaPG3yufhQyVecfShGK+mMLgW/Vk8S4TAX+mhi23nF3ruNXnkHU2l
yj0xFITTbfHGl86telgSOr0tdLR9aS9rXFF3tQFnrPTJwo02kJP0DriOl95wG3NDemlosupRFPQQ
OMRQqr/rzu8u3EKUvD5rc0v+0sRkOKNU8yETjt/yVB0NMH0w9x99hy75Rft23dRcdF+5tDVxgk0I
E1oJOSeJ/3oP9Snee08xlc7ciM7VqtoOd8WCFnl3ncc2qZ7qhg+Z3ROX9ic7T6mDUhPGbzX7RbPj
QpS+JNv8SDnuUf8YG1xveOLxe6YvjUt7kx2RNC6cKY/vFfPXPHxt0+/XB3TulUbQXYScALyB2NHn
rQD82c/SmL8/CAjXwHVz1gAtAXVZqDZdNzW75GV11AM1xwvy+FMunJbTaGIZi+y6Wmjtqumh1qFt
Yn5U2Y//wJAq6WP/OVUt01iV4sZIIY9jBk5S6g+qte9gxyfb61ZmVz0JAHp8ZV3BP37+HOQUci00
SMVatBQY+CrfRGiv2gjqfY4+WxtBr2pvLL/ZIVSRVieuSBJi6pE7ycWddTUXnjoaZYXRYZPqbA2N
elGiU3L9A+Vx307XngmMS9b+pn+m16tEENEZGpV/RwXLZk0dDlIKOxcVjDVUx60Oa3pvoM+9bf6o
7/Lja/Y6tlrdKiOeW6EoSVJyoxv0EPxlZlwsmwDmri5m7Di4ucibvanFS+Hf1160JMt6wyvPf7I1
qhyPNy00jz9Paqt5aWBFRNag0SHtaEIRf0ylqF3IqbgW0vRbbnYjCq9BdUNUVwLxzdqETg5YNbSE
pWZ0tLll2h1tJsEHQaVq2Xv93pKcftmp5VZqwGTHsffI1Imr69M1tzZoskD5GN0GVshkPUL111wv
H5+GFgwzL1+Gwr2E8IWaG5vrluaOFLJ0LA0gG2P14udBIggt1LLGKlRRV0F1ywRuO3i3Yo5zBZIK
dVZ8jjgWxE2XX6gIjt6a42K30Uw+akv5rlnfu+fizd2V6wd5ly/RAFyp6/pQb6VvtyoM59Ydfebk
I0X8I3H1z19ZAKLLggbznrZFprQRoOa1PyW/W5lomV0fUWl28igtVMiGcAWerjtTynszGiO6GYrT
3ILVvdplv3sidrQv0eDfKYghxAe1D0ZVDBiF5TaJAEwI8XuYBzJo1JD0ZyA8Xf9dc6ePRVuMqI5e
wJpWJtWZNvhuhQdo+vReN92ti5z1dRMK99aJn6F6U5THJxy9vrSiW2Pw+WKHu01tOGHYo4Nnmgk0
9Pzk10iWIMx7LlpD2RlxYtlo3uVLabAOQam/SYGa8Q/1j7KAXG+2/OtSG56URCeGhKBAIGgkzYbq
V5xp95E+vEfo3ncRdxMVwCwqAwEU0EphGw4/osb67kQkIKIoVc6SR6AtB4pt9ck+00t3bxStuVBC
FRKtT0lI4iu/siFpVnmDJkBVmFvPcNAn8p1uoasl6qm+hFq1SWuJppG9Rkn8tR5aRD3qrkfkoKAh
3FC9RROqFATqsvskAXbdd5afbp2goteyrg5hIweHpml+kJMBSNU+QEPVNlTp6JT7uuG7ZcU/Yy/b
kyd/KwaaHaxW9bdBEYJDqYaHOnBOQ5G8DpFr2kmnIRSai85aKNXqewlytKOSxu6LAIhK0Zv3qKe9
STCOG0onNlwHuEGFWbJSDcHa6Xzlxm/bO2SpAHYPQ7BzPY1aW7dDrgZU6zKRHHAeToMiBnVsJ7Rx
V05qbX0kMXkP3yE8VyHYpIdLtDs9u0cGGm2EfeXkv9SuJcAeDk+9BX99oAInSXpYtXJZHWnJOmhy
sLecERzgEfIsE+3ois6Dy1zuNXFolnIIrxVNxa2Ci4sK7RkiCZ3b3SmIzaNclocqUB10dFpuiL0F
GMUXtpZW5qvB97ZpkP/xpT5eiXn93AnDecjopw1TbQGnRj+5VmtsZANqfiwE34YwgqGCANqiADyy
jIxAIzzq3Q8N0hRqPKKh3TLaDlUPc12kOsmNtN+pny803UKYKBIeq8Y4Vr72ZqTSr94kmV62oTGK
i1JgWFJbW3wkTXSfGv7PUZXHHGqUPeC5lAmCA2J3hOx9EBPnrte9E5ptiygdHjpZ3clDDxzZQRYw
H1ayZB6kDG2d3vNc0qrZN1hg+yFxz14BnlkpwpOG0ryG4JaqFWvHAFhu1elSK5OHJHV+wx2O0WpN
v5foNlVauLwvkpbRhX2P1ozZHodgGNYjV/VXWajROeqUclO4Fe+nZEgPnlEPr/SwEVYSR8CT79wX
qfpH56heVV3yIAwpiO+RhRL6w9JTtJMnVU9oEO4KUzxUeXO0kt6wDa29bzrl0DW8ylzhrWmjo9/H
nu1FaN4ksfxUoy/X6xR/VIPJs6kYPlTDPQVIs3vU29tt0v80OjlEuKu6H1JnZSnDUcmLe7T89l1u
/hGTMNgMIErKxhXs0s33ZkH6OFUcjBTxN8IE0HP1pebqqwykela17Ejto7GkTZI5f8rERU8joHhN
i1eOL2l2hjqg3ZjysyING1kTto0vEqM3cUuq9xC3+k88trKC974UEu5NkpQhJ589dzpQY1cdPoTO
PElyjg6i882JzL1ldOteThdhFKxaF7QgqyeByCdsEPRjyfxsgeJU5aakadIhFkSO3D2qvbFOm+/W
8MMNFFsDGm8p36X8hAJsVvPsQ+scpkgvftNo9FGl+kmoflXVWVWRJHIWGokh2Qw2st4eXQRvFPlt
yI5IxqGVikLSMc08OmhC5Bb6RUsNRSEMW72PFr4YbduQcseuhpiEvDQF26lTIsVIzFYBDOk6iyGR
UaDotqDPlxXaZFKEhEklAwm2ll38qOZQF5w/UcdyqIONYCGrYvxIUwhNmsN9Jly09LmCRAc+6y5U
8T5ItV3obF39aaC2olb8fZt+M6WPFCY58uuPTQB6R6P+jt+Gkt+2JzkDHXOtZtGmrbaZBJ18DRV5
yQVjUdEnVnVQb4dtKuxM9RnMPN1dsOsKFZYGKiTFM/qC6EcaKNUnK3cwj36V2j7FCG4f7fpMOiTC
SL5xbbM5OBDZ254WWzSw5IMpnxVfs0txrdZonqk7pe53iX7vy291sxGMs0QNtVwKI/naNpR+mVTI
bOgvdbyWrV+S/G6EIOI5rorqMfOffJ5NhfOAPpIuh3ZXN4ecZVUg8eNb+BlrF0vCg48OMBrmL74i
bgT5ozNfGj+1G69flTLdiDlcsKRaaBJyHMxRJD+oqXbuIqqNYofdY9he1tk5GD0hDNFZ2RWUOZXG
MXEPsbN30R3wd81AewILqkU3fPAePeOcEReXkRzI0/uscbZC/NBT4K6TJLaKB6SwIktE2kKzIYjb
uv/m1H+65LfAySkG4tYowGgZ7GrJWmbgytuKziyP9BOlI8Y+cqu1kCMgqr+7hrcKh34Vu88x3owl
FAy/6Zmw3QYmT/5b4gDq8kXp9utE5aGiBwRyvgtEFqXkrAiNXVrHxsCdZaD/DYxL56Z8TN3etqrX
rDuI8p8WfHxWUOhKdaeDYFhew2qkGcyE3e2huyuj0+Boi76Wl3iZjY+UvR+fhxIZifgQQhGmh2cB
WGStWB99cBjyU8tuLJr3gT9YaBZY62DPRrIjiVvAWOOlPcQjvg3nW+cPo6p723xYdbKotF0ZsUmK
p6iECOYdQk99i9iqqgvlwgXo6GsHzYu2qHPalvriFvE6D+qlbj2DlF7EZHnz7EVGARgBF94ByqJF
O0aJtg3Hv0phGWyVlpOiJX5iNrZhPgWmvwhrhdqNwC6MQ5YbK7c/KEm0Ts0XwThAh15H8Z9GeWs7
d5Fnsu0rr6Moiwv/3De5uFiPPp4sYfiEbdCGqx5FCJnrjgylHxFGBiZ95Sik/14M8AtpaDfE53P+
mk/hrVxwp5cCsrf8AfdeVoOt57UbuRNxTfG3qvNYQ+oGsZKdKoDaj9DzoVR62XHxydM/jf7m6Tty
3JkWAyK/z50HKdtL1o4fY1m2oW6QUv5vxs5ryXnsWtKvouh7aODNiaNzQQAEPYtk+RtEWZgN74Gn
n48tzYxaVxPR6tZfLPIHYfZeKzNXJqNBPKMcmLZSwps5rSvzaOo+iHOYXlPcr9PodUELpx8UMCwN
QzpGS9Zd1a5j1PN9+42zTr4gpHqZrJtavKXRG65xPO+TS97AunNmz1hKn6B3O2KHn19IbAvv+dRJ
5OUl57d7jwmnxBdz7G7mYK3NFuyxeCpaaScVOxEu537c84RHU7+ZnH2SPmcD0QJiZ4woLqjeSGxh
3Etkz1W7AR+VbOqHc9N+adq7aN+LKlDnB8K4l5SgxW8LwzvQsVnFWDXaAx6siu7UdWyvH411caZN
hzeTebJrbyoDG6edklJ4Urb5uF/MVVZhbZu9xulLiWOf1ifeohBjPXtK81AbnyPrqlj8Nr1ULVmW
NW/2Q+lqoeqyAeDMoWMmB1Hhiza/zoLIDLbZe2oS6SiEJP60+RUjWz0/WfU2HX6TJcispzhTVqN0
CmW0emJrUlE5Fu58OP5JanSJuFGhx3D07yBxnbUUEX9DnnjlGtHBqI51BT99I/ITl4fmSLUUmvGa
FD4DFQnWLyxQigMLHD/V44fACH1pnoBHWekONCgHIhcaOq1o3eQfJR52/TOJYLJKltFxIL0oHlej
rrokhObE4yr2VdUlL4weMS13k2LX8UMG5oV5UAYpiDIvn6hL0VX3w62dnIPtHB2n3hh5utLnR0Jg
IKl8NfTS+Glo6rWo0lU57yvnNFrsVpSaa9l61zQfDz9NiL3DVk9GfdEFafqQVYcqurDhF1+4KThk
P2lb8h+J7lFXRIIlMjzlW8JQnETc8KDsueJtfxJZQF0Hyl2syupEdoc1enO9U9OndArS+VQsL3r5
LJOcpZcvY2ys7P6jWb6z7ELsujXuqeclNrvqMdTP5hDE0+twvy1qy6uJdhTEuzFEQ4UQLAuv5p5u
BDFdaqYTxl5utY7ozD4nntRka/Ttcl6Nt3HZ9K1rkUgr0QvQvqSn3Maun4SFXVe6JAATNFEqHMDK
CkmwIY36EokdO4VLAuyUBDXfDDF9Lm4pRQkm27LfqRs1ZyoQyzv1sTA3epLhodBtpy72wgT3keRL
Kol6VU9OHXHJPlPl7rX2BNjTZE+6shsxrhZbwje4Pzh9DqmDHVtX8dJHHsVwZVCUX+v2vGSLK0sZ
XhxQFQlDCWTAaYxNZ80B34Y1QzGrPn3R74nx8gfREWr8PeSPsvwea8+deqjMg9pTWzWuJNHDkQmp
kuY0pI9JcxgMGk6wldhcOYKEo/4WG8+CeORoEn7Ivhba1Voh/CCuC7e3XuroYhTbMNuYGWkvshbQ
rXrMjuYmksk2KEmlwUay0v2p3BpirWXEPBGWQDuB7wu9y4QDTIPTsoah6IxsjZqx2/eE/IiucnVx
queHmTz2+Ua008pS8eLfkrqJxIfj3cX9lVTH1PwYMUJtkje5GT2nV9xw2bbNlcjYu2xQSpAQ1zr1
wCZU5RVJLW5JaEGbWuSuUJ80j6m0jmR6VWNFwIeBGFZqzp12d41MqaC4xUdiR2M3r58b6ubJoafR
vGrZK9aTCgZFWrC7hF+1+eooNKfKreI35lTyMs6uPX4Qyu0RJO8t7HLUbsI49sVNo8IU/acm3ppC
87htif1qWWjl7FdBXNrPjWvmwaw+Te1tII80d8vhqM8+KUIEHr82KqtwMI+PTkua0VFQ3enRa88j
niDKC9PSXVSwBgL+6uYzWq49sVcVoth0y6ynZxu7iZXA2In7GSfVYniu9Cupih5u467Wvgv5J0Hv
yyVIlFd4UULCNhVG2HZx5OYQzaci/FEnTMbL73KJnSy5JgsOkcGLz7gWkb4nlfzlHkA6qgOH1HEa
Rdfiv4SXu9m4jfuEwvV6P0N9JB2nyNmOxbIRUcQ9qbg9ye+ZVvJAcK7lH2N6iVvZlTNktKdUPBNR
YRLRpZOOabpkbrTqBxDo2uGuyO7rTsERWOxdBLrcuflS3Zr2msllUo3WZf6b2L2fSZ4qV94yvpg9
kUTUXri+lfFRY0zDUX9jyPvxaRofrO6hsEnv08+9/NuQwaQTYdgk6yX07ZTYuuwpZtiL/ydXxzze
llwqTqitjm6HKBXURc0jtyIfz/BV7eEe5NRqVlDZJOoNhKbjPFQci9jYxW3oVz1OtdNFHV+cUiLv
5Fmd7aAMn7Nyp7Q/4LhGvpfzhe0MU9WPSD9p89My+djAEtGjspW2YqJtodx6IJrRjEskhQdrYUi0
fpn0deasVfM17v2mvRE0Z1dvZM5I0ZtafGb0fEaDYG1fyg8qu+dyMYyjhCbEAW8pB8pZbqC7Rjo5
KM6jGvvlMqwchxBwN1c2Jum1BgCXbTxUqUm7V6x6FK/SOs0fFTxACPDqqxVJJRlP1BgHgjix4Vrr
HzP7Tkx33eCNkPtwAiurPfXmQyo/OczrMIU8S5+DElQTA7le4ZyW+AIQEqfnkerF0vZqdTbHvTKN
ADJP4XSSresdLZvYzJwr5ifemGP+k7kkBNrMRDnlp2FX7r3uj1WGSKfnRCc6EoSJG7ApDI+FNjdv
mrpNpDOW2HSS3kjPHF702HxInI3Jvp8mv4V1iCVc1+xPx3zolQddPye2upJgrOs7lthf43HtaI2f
JExzhs81qPH8YM2HXN0QWg/YAFfJlPoY3IEaPAG9brRWzXSWqG/mbRi+LfgEL91HJy5ycqwqrDiJ
clmr2OlKvxVTtp04mGjgEXwTGZxz5+50dEI2Yb6GuUoKpqrT1KtDC/0SkV1y5GnFJsRdrChdS3/L
SdNLhl9CHlv2FIvq31eKT2P+qqrrGPkxe3P4eE8pzh6L+SKRStK+zMVPl9Qe4wCztE/Eu9GOGDtZ
h34k7yEk8co54iywLsfWTSl5Ik+pcmYF36xxDXu5TS2/kPa48e4zAxOMCjFhF7mKSL2C9VOjEc6Z
sRkxQZb6jczcHt2VSdWlM11/v9kSGjyboqV8SEA+kLnvLeKolhcCwaWUcuakNxYp4CfSx1ZiyPmU
S0IIj91fOlaiWrlIxvvSeHrFnHb+LSfXgQDnzCuVqxzpoJU0jCauJ+V5kXeCwTrcVdKM3k+sK6LD
Cili39/E2Z4BaBRqYIuUYx0VomrFa7KQmB0kCQlCbl1hqJji+MOUmYXTsEVws0r384szD7Gpa0CG
vgULBndoPoEn5fhg6W5Hg0PY791JYa1ou6U8GcWm1zbDchQEULI+S8cMHE7adMZ3RSJRb7wqeO0M
hV9Pz3oUaH8Ccqfc2EXTm24G1eyX8Y+qXJbFq6hGABuiHrxYwnSlr6nc2S8falAYOmZipFfawt4T
X1pq9k4N/TwkWS8MlNn2uoQqh/BRSZzocRmSp2ZqkMuEnwp7URmel3mtlWsiwnHQMrqzo1/yjqTf
pdoU3He58YstdY00qrDWgjePXUt6IYXtj+rA4dzKEUfwfvSMRlvVBCUW8Q4ScrXQtUmI6LPPcvzN
kjMGXmoTscxSZPrO4ifiBE5mkRc/Zzu4J08BmwcAOidp5kn5uFa6iAGW9aiC5jfuAmhZUHRRtALf
m1T1y2fVNV5OVKJsn5v+MEj7tnhzlK9xWi8xZ+B3Vh6TYUvwLfwqaUBbkyii9tABSLO5ulFU+mR/
Eib7KCziKMdAS57H4iEBxe9qskLTgzq9TYRAWdp3mALxZ+ShUYIqF2t+scynyD5k2iGi5wyVbyX8
ShwVkAUVp6/KQa6ROzS/JN2rIvHwY+RqfE7dh0JeHRiCwv/i8jUGilPImJP4yiY5c6b4znuWgCnf
DlQM+Ux2b/4mlEM9eIqzG9pgbHyheCLZ1OHa7NwqXNcqFSa+vxIYf31LonWRX0V41Qj+IuRdH5Ft
O9681IENdqVCe8hy6DnGV0VJlbZvVTR63fR7r7WGkbWk2igIk7VuH6FeIUxsJRdPZdTcFVaejnly
S3FzN1MZtO8JM175vhpztZuZCCrDJm5bdVugp7ZmAwUKsmM2jOJnoNi2tYeqNQJHtAwoiZ2mD6xk
YJpUxUpGVrjsL6N+ba3as+Rj3tRbTXujyqilbFcMAsfvl2Xe5IK1jLBqfWHmtA4DwQk38eOpxKOs
vEVirzG+OU67Sa5dk1V0bh7SlL1aeXEIJ646+1XG677JcHNHaNKixzAuSvUw2b8lOb61vuwaatLy
NCmvwnocWkz6ldeE8bZuKMmM/J5IX2vqxMulYwdd22RrkehuzfbU1bw/VVjzviqHNjt6X6SLph1s
PsOSzhUP0AKCNBKD7JTEd95qUweCj9yOtqvG1bDeV8U+Ka8jQbkxU/Dh42JAIGcmu422mhf6nHLY
SNOprte5DSCZgdM4p0x+1kfYlXIdjcB95qYcq1XUvpuCOpJOKF/I7whjV8Ydv77vHst+nE9qd8Zi
uB1LztyhFJ+24REQyo61Z04ctz0i1pmibHzSrF1RPfXt4kqYo5PlZtFmzW3i6/1Xrm2balt2n0Z9
CzmtDrto/diA21v1a6Ft63JvQ4TZTwqFMX2ZM93rgcPYyNTT9rlqRrfnqscvdffkWNU9OnZVa78Y
vjOXGSFdebVUWtzS1dOTBpM/RBQkd+Z8nc0feka3KUUroWDYXoTAch0nGASWMOlUmXwS3vw5v/NV
T1ZMJPnIgRD09puxUPa1vTb4rymxVChXEMcNdePXlKVemIMJf0/dqZR6n5/rxckqXq3kqTceovoE
xXquCNeoMvOiSHYwRlBfCxAmUGBaSofINqmrZhNcmrNJeKLWyHtbFkyalRfIkjddsj0pHr2qFToZ
eNW5buSJDEQ4hCgLvcIAQit1xTNoxadmXoVO/SgIexYlsFdrvjZyN7qToa/yhpTP0FAoAs3YbRAI
yAtsjdwadCiIcOwleTJDFh3HDubU+WQgZp/MxZOZFRtpdCo3Lge/75eD2nS/c8HMylhXDFpF9bOc
LEd7IERdzM9ym3pR1B/iMicu0V5ZTR9UoeWP6bARDrW0oUNw3xPJSWF1YxF+RZGx1VPzpoTLzZb5
XqYKDotZ2AAs3IqcrY2nuY92pZ35ugZjEGr+0OBdWBQLWJ5VPTrYNva18CvqFQYkyF+PA52Kc6Kt
sLrkgTnYa2OHp3bUXxsp2xha+ros4MxzvFHsYm+G9cMghkeF/StuMZuWsmE1YwaShM0aoHJb66N/
Z/ycrtmpUbOp4/g9t5KtZU0r5V5DpLBZKgTbomwheQBgzWqtz/Xboouj1srHtMLqUAHrN/rj0kNL
FURLESf8Xjex11oUOJPmTqmCvoaBceSBTdh44T18tqhPsameibx5Cq3p2DrNOex0MC6qlUFUQW6p
BZQxJuME1AdmWQdaboE5UJ7PE2qavHqspsWdTPHSmeXPHKbwmPQEurEmS9S1eI3h0F/J7LdxHkEm
pDXwtYz5iUxIbZFuHUFQbr18qpHxrJvTXq+Kt7hUYDqi1Ouy/DNVsydbTqh/nc+OxApIYs+0oRp0
HmxFehLxLLlJRukSduZz7kzbqYqTdVM0Z0Yy1iXNvkLpjBLsMlFItDRiNQuRKsQ6yqNtyjYRRtOu
mXVPrsuNUB0AHW0BBVSiQ79wNXL5POeAzWIyGeKMvWWuSVQNzS3GpUEn6g8rir0h6aBxFEL26sOg
V9slw5twUdyxWtz7WAgomeyHOb7KxCZnMutYmx2lovqqhrZYTaAehOn6NQkha0uO9kJFg2Wp+3pZ
XlSLHsDJgy61jqom/NZI/cY02P5hBXUuWqHv0kWOV2G+/FiqFuRDckBQUbhDHgVy0xwrQl0ipaBo
nFwnjH47aXjMFjVQcmBWJ3QByYJy1j7ssiLmpKLMY9pWkupXfYHoyEua4ZjKZkj6swOfhQShWNV2
p7OmNCRaqH4RVUfRTgDykVKtlCR+pw2iaJGpdprKuMVW7nZExObZEOgAu2YbUtMVSTDV9C9hLz7k
yHhXQgBQpKxOTh0m1G0KZTkIMHkN0H9UKCEWTy7LJwN/UZKqI78DtpXwo8+bQCtwbxNYMxSbmTzT
fIYeAX1wKHwrcIeIEkxE6zbMXobKfJHHcODrGGti5S13EtqTPJXnsRNBk1lE8qaPliH5opFQzFQ+
FP2KOOZhVUbOujEtmMF60y7Zt0OVZ0BSoM5fVaAjqt2z+UvLb4txrVstGhE6yzaduc3VwY+McaPC
QnS5wq3DDsJv30ZRyStr6vC01MQmYtMFQn+tIgFrmgRVbbwu6Xwp+vg1NKgzhyw8pLp4Mv4EGMi1
ZymumQduR82rhwjCI46BquTADJenMFKP0aLt5Xn6DMFIXJaCp5q/PccaJA0DqRwe9XLxC65QNg+v
YQ6jmYy7ujo4lM+d+Thnvjy9FM4+mxCGFKVnD+0HZusneZm+k8UBKhhcTW8vUL7rsAax6WOkyFm7
IQL4IOMARyYyIQEmFXYN74EB5inTSdaQ4pM9Y4YtQ9BHUn9WleSSa+UmarWN7MyXISNn1glPWctU
PwqNoE7EnkEJOAxhqOtZab1QNbyR0G6vIRZGNusLt9LGFKOMdRpbfznMqzwbX1pY+Jix3b5m4UyW
bFvYYmYFFZsGmpbYU26NTDNWVme5Diw9/WNQx9p1ypogtbKdNlbrTun3eWk8NymoT2qzjoe6iXrP
DJKs852iozttvanVd0mDnXgYnZMeX8h2/Ey01I8vdQIT0R2TSm8IfpXvC6NJAmhZ9NAwXThGp6FP
IcbC39E030x0d24xDS9KW73oSubPDIvmfXOVJyiUtjd+1VxsnC5/0Tk+PZNs2tnwSZtRB2nwApVG
C59P2jnLyy/HBEVcSFKls2l7vy/qQEUOEeXiNMjd8xyJh2moWO2cKeiJqfWnQsqBLPv+XDHTd6Oc
BdZsY+Fsq1wkP/kQmRHYm8lInTyF65kZpiRLDlOIDUpPId2EngpoOPKuGPBUSP06Siuvym+Z+WG1
ldfYPMlp62dq5iczUHDWstCH/kAhK1UT5lF3WFVHEdD6oyI2RgLnEo30jaMt/LyAogzRE0imN8oJ
ithoby7perFj9w7G2DVLEyh8jEuK7sReFlPhSCMra+pVtY2BNPsPjJzQbpPeBKUacSCoUW62PW3l
2vSk1HCnUd7FpQxv7CR74pjOfZJxm2aTp6VKCBAp7xCQbLryRQGiRG+z0WbAwuk6hLTz9Idja5ur
tCaS9+7Xo96BtAKsXwqnXakWWyW5DZZ2nABY1JbHX9bdKb/H/wwGfgOmCvGt3JibBh/RYuGhCrIP
dZ12+Do7hheWCEbmdN5pABOWNvnm8N4t2Yue5C7p6U9zW35I3ClRNW71RoNvaCZtlTYG80T1Pcsd
Hsbrkzr7JBp32EQgNj3NGtxf9iaEvV+ccnM38Umz+qKHva/InScJGajpJAwRyMvoaRm0uzz6fWkG
LZ2ck0KMijs2UPl6KYH5qxu7FA8jRInTNnushAMq8ecUGXM1ykFFGSUzeoEXUlCPRZAuGf0pyRUq
KUAh1ifEmJewxhL+EURr+GrH11FskojslcnKrFaN11nnGD6llUE1HcYtZ/NNccYHtppVPONVUdR+
l9l+As08NpgYjIjt9M+q/yqkt4YrUxj9tZAnL4OltLLMrxMygesJLYG97Ar7ZY4fLOwkpM4GpakP
bVKiI6n5qhFMrbFzEmzJW/PaUtU4A1/FuJNmMLZldLYkIJSpQ5eUH0hsD0xkCZ3FSknqHplcfiVr
KyulCxf6nTW4KfJTHl5qvbnU8bAuM2hMK6WTDTlZUmBDdE0VY24kntmA0PoC/gYtbjOiMIITtgQt
G/e+RFZ8qGGA65OBZC43o/XCk2CObIszPOYU0hiLD8QmNBUGWMV3RT58ntm9m7UFiAnJ6PjBJPOy
kyvmORq0E1KGTgB0oE6vDQDhQJveKPmqZ4utY+WWauqTXEzuAIY0j01Q6Y9R/pvar4b92yWdq3ft
rbtvPPLkayF9Q7F4BUt2mKcP2mDsMqyy00aHzAtRQofyb52okM/NzTDTH3O4C5TR4qBt0mSkKmXh
mmnzEM/mJmzKs9ovqLeI7ppoHrtF26jt+EhuHdnmfFuK2DgqT8TX3i/qRlRoqkLlpJT2TiBVxLZm
X015kBGOHlbjqrJmr4wKCgfzOx8l3xmRtMSdsZNL/ajEKg5IkTtpyVfkOJ5TwmYs7eZemQ28sR5u
TXzS0BZRl+3wNfhpQ+QdRR8UXeeJnCHneLyEifWQax8NziZiBvVhdwvfZYsHrXyo9c2M64kigjYs
3Ha2PLQvVJwPpX5unZPDD2cCEycj2skAkJ3+bot3x7iF8k5LVbeef+Iuc+t0b6rxalAin5uZ+aNL
UXyLpvK78odN1YISdcqKu0L4Rr0v2I1C0yTzL/LT+CiQ0dTd1lw+rRJiAM9McEHnPM6oHDjb1vRG
xDrc7kHXrznPWbg3u40GJY3esgeyV7KHetguFmss8GtTnqLwUW/CraSCbC0aD+Sy1Yi6swhBpYCu
Wx0qAH6IGUOUDRGW/2W3ESzrWuK4tXWWu6ehzldp3LttWhxjvrYtmn2qnwYd33+H9Q0gTj0WCprN
HCWs4tYlUXvLXoZuFCPDmhPJSSPdbWMHxcRxGfRTg7ZxxGtD+4UzhSeFGeiM48sdVbMUyP2DPpYw
YwdQ9GC0ANXDcStbPOL16C3ptypedQvn2Bn+CGZZavKbGpo7gdx1sMTrrI4PBUv0qB3KHvwy7DCy
DfeJbB2S5D6mRaACqRHCnLZV4xyEXR0zVdlRd9AEzStMb9Z5/JUbhzz86ccCVBUuM+ENwAvR8DtD
n9jOuaco16uOZmpndnvTWCBj9svyysxL1/06I5xO+zRNuiept6R8bxIAo/F9wQLHMS7p8FmD5lkQ
qwWjkb3x0divMeBHcsfecimY8iVAehzEiepWo+G2UPag89QPgxfNpWdig+f0SFZS2zNRn1V3MyBS
73OqdqehmFKYfKzOU5V4CvSNAesUFcbWat9rcWhAJev8XXCXzpxZW508bAh8Q02GVUZaCi6PAEUh
0+eSshompICKsp2t7xm402n2rWSujf65bS8a+GzKdLEEJVz3Dgb/vwr57jG+NFCDzm1myY8Q1dS1
ETS9DIlP+MsdbEnfx+nHbvgpncrYbohjDKzRWI/g9cw6uG1pupaFAcpJA2hMjUuEwsDO+l0pe0KJ
1j14kG4vZ5uDVKPMV2vUUj2Itjr/NCqluMCgfkZi1ZKfgeC3WegNJy9cINkbllvEumDleD15afod
ToDjDi4FcOiNwpZqnbX2OUotL3Xun0qxc5/jCPuTc0dTrCNlzTqG+sKtz62j7yLUjxV5JFk5XEX1
XYuj2TM7YcOYh0ZAL/gnN2TQnoT0SGnY+MZsQInBwEUG5I7GnVL7SmO4FfM/MxjekmTbqmXzscji
MFgbNK9MQMgKCSxAdiPhS2y2RbWDDuUhT1ZWfsSxdpdGDKqFtC1le18lEkrWUXqxEDbmUElFM9+y
fkFRQWubFmsSJP1iUljXOpQvKGhRMcln8jxGEisXWbuh34TLlD1YNL9Cn0nS1Jqp7FXLwpkONo81
358Jhhi9Jo4ZvM6CyjQRJa+rj9mqnvYV0UnRS2/4+XDRMZnUjNewe42d6z1hRNqAHt29dHr5OZ6q
o24X/ti+OjJoJZmiLNORyPxQ0YBIoeU/WvlLi9l+LVbjba9/ONAyQ2PsElSWCqSbrp1ypBnatO0Y
6K+zc2R94ukPPID06Wqr1H7qse92prbp1J1Ug/s77jLtlrx3FWAJlerBpHbP4HhbyQBgpbTTJbca
UOt0D0o/45GzI8NzZWdHgTCiCGtES986vJ9ctuw9YdDntj/XLz2uoS3hm3m3dgR29N3HnCnr2Pq0
h3BldO9owqakoidTXRUCuSDjCfXCSkWVYdDvKcqz0wEhLaaf2RsZszGdXj3TnaDI38PxDWUXZOAq
iaxNjzddg0QYmLb7HMrNqL51LQuGsgOe7+heYwRRFxgIjTtWhqAWi3woSAIoENqlNghwVKNJu1jT
c2xcSXwGTD0leERP4L/xm20wkxRB37OgVXXl5hbuMtpqyZ/uNpVRc42qdq80dCvT6GPD+aKQMlJF
KoKM1pVNJOUArguqmjHH/jYFFM7WMotg5ZhrLEgvetW+5/0oueBA51kVuyIhZyIVBI8WaNyj4mDa
7XqIxLcUV9s6OU9Gz8o4Hxx4LJ0dr8wommd3VshRXqvxtYuvzbjNu9oDWEqym9VeC2cdqRdVpK5t
oCuEltsX6aE2z7Ii0WZOnlrFLi7BdECXJAqk2DeWLf8u5O2cMJqmwjRYENCFK/TZFfPi9r1vU3La
bNA4dHlcl0QNGNiGQQKEUNHZJggy8a41bLeHUDK7r9r6TnRP7b7i+hdUTbTf9HArfjSYPwaIT9zu
CTMHHbDPstD2WTavnSnetMp1QLggRYciR2FOZs0Sf0u6fJcQ7uLiFgrWbN0vWkzL0HMO4yVFY+y8
YQp40BBzFvOTqmGyBd4tiuuCloP9ZuwOJvdhbiKKK+D9F3iip1AihpoeaRjXOWk/uDQRoqIu1PTH
UFx7SfMzILsCscJoUPeqDVVzuunQK82TiT52WCkdDJNCMiJL/Jg4O/Dm1RBe8+W5VxfEbyD+Cn6L
81vDm6bwNmVfmI4ABvO49T+q9jvFrJWsEmz9zKYEdXjqYoe5D/DlfD7I83Xmk7vxqW1/1QGcf0G9
1QxszroXG1/SMKwM7TpLip8uLCGp6dZje8pKLDBU89yaGWWPsosjajuG2iKTZzm2D2YO22bHG73J
T6kZvhdddK2q6aqbKiIwIDPnlqbPfd17Qs2e5YyQ33y5j/+gvrdGzce1Z9OZRhDBBcxZ1awpSr9q
hmDGelzWMjulnYOPNW33OIjW3FR43FXhvC4d+TaPkcbE8X3TzgEGBrNnzMfibuxaWA0UtR9qL8le
rUqn2pReJ1bsdKo4SUMqw95235WOf0hSUlNNg5ms0e3+KjlFjJwWB5CzreTQkCUpULdh3Ex9OYUZ
U+LqUN1GfZJhutOHTksvDnKWWiRbZtfWvRC3ts8zd7bEZya1J12vEdw0DWSNvtOi5Jgo4nuKl71p
dcNWmZnXG5q7li2kqHYq21wPSRSRVxMHRtvuy1w/hlb1/eew1//6mv4r+ikf/jk82v7Pf/Pnr7Ka
CaCG+fzrH//nscz557/v7/m/v/MfvxL8lKeP/Kf9z1/6y3v43H/9vd5H9/GXP/gFHdJ86X+a+frT
4v7+5+dzhPff/P998W8/f37K41z9/OOPj288d72k7Zrkq/vjXy9tv//xh+KQU/nnSfjnObj/Df96
+f4V/vHHocw/P5rvhBnmf37gv73r56Pt+Ajl7zpjhviqkY6m4YTJvOX4c3/F/rt+HwfEdvnuyWPb
JjOKRdl08T/+0M2/m5rB2wgLcCyduZY//taW/Z8v6X9n9JmMXIWeX71/9B//5/v/5Qr9vyv2t6LP
H8qEqGCOhm/z71PAhKhrGBQQh4HpqaExnvfX6bzSyOulY1ByRTQUY3jGG3MpSOYiBiTkaDERQfX9
JtEKpoOjYXVCyRX9tDUyvX87a/86rn8/DlV3/nNOULZNhVFk3EjwbLDJr/vrkUSLFdUVzhCrZdZH
z5wXZVdM5sPIhIfb2zK9kspwchRGu7YM5MxRVn2R7eVavtRdvZV7plUBOlOGOPQNMAnEhvSWxAO0
e4Q+vh2c76GREBIh1FGshioCI+FzOqOuoYR07+p+TcEkU6ajsKTi0MWIJIe4eWhV/Vu3+1eA9tAD
VmXhVvX/zdyZLceNdNf6ifAb83DLGlkTi8USKfIGQVEiMjEk5sTw9OdD//ax3XaE40ScC190txQt
kcUqALn32t9au4KD2HjZQK88UwajCn2N6XyrBjixZtfNy1kJH7dm+zej49xxL/P0Lav8MZu8Hzzl
qFkJ/nQx+g1ltjETQTCue5hNAg+U/xEn/bT14+Ep9uN7a/IGNA7cQyn7dZzD/KnqdWqCe4aR1BLL
gI8/YSmyLOri2EuTGefER4er8dB7dfwwMsnTRTm/1LbeqhT9frSbp4ZBslLq0nDKI2GP2I2CIwrg
L0xQwWq21rDlURYdytziq0tzb3uc0liOSU3D+VQ2lC9xyM9ZfIt+xxgJ1snyy/VUVScyJrPVmEus
d/5aGl68a7v8HlcUhaHfvyRiBsHVFfWg0T5MxbBHwoBuVuwIjzP3Le66g9t92zPWu1DM2Uqnc7ip
aDAZ0MEVO7L6KBr9QgD3MSU3uOoja9PEBI3W+CHPs3hN8G9uysZhTYNlfsumo8koznrmqnG77K3y
DPTvW+c4xdpsna0ITdwixmw+FDXzxHxuvIusip1ZHXXf3oNgpmd227Udr2oYR+XZhFLZA5WmyePQ
psm2gO1ylk0CCv9wREGNONaPbk6xVeXMTCtlnwitfOgsitDRO0XsvFRt9zmWFpZE6O4w1+8MdO1t
NfbeOtIVn7lVjithbVs/XksyXI4zlY49NMzXvAaPZh+FF06MK0G/61Hx8x1xVNCrmW61YaA7bH1p
l3tfxedu7h7LCM2gNH14wfDTYWrX2WO3L2J3o8351mSoDZPtTRzlfrVSZEU0g0FJ0YHzhYZXAseI
Ncmq7jYbhwPCcYpjCnracKObF+utKYpXNtljdPHVIe+c3zNL4ack/p27nNd6vtqZcraSuN4VndRv
QmQBHcfiae1ElEmZnhEAk2bcJfqaTZzRlTMGD4a7DAySR99jvqqi+YmXjLMmgbk1g2ze0RBEzLmm
R2w1rONI8Ke51WtURBeDu3gM4B4zk9eUTg20nh888h+aqHnHHkXqMv1JRi8FN5myo4JL5S6lRi0A
hGX1kHbtuCk/A7r+LbLmLi9UQ8dnlfsui4/AuCKwpgfZX1NXYJDvB763O5xdgeoUNfbRSWq0lvbN
Q0SqRmlvBLvM4L/6F8fh9vdN6i3hJGcSkr8YXQfLQ4AnxE+jzgCGkP1WTPc443kpZtLtaz/DCt2i
fXVJ5z5GRlque7hiYYNd2ilkmTfNuyVUgjKvEycRJPtUTBquhq7gPMxN8gQRGiXzAbvYdVqIurZ9
8UNUJLqPiFH/8KJcL93T9G6jQMAP0ciX5RxskyT4GVUzW4ECb4vNE7wY1Ka1G2cH9P8ZLS4gWp9z
ZbGuIGmrHSTEc1GyCEA3PQO08FPzXQbTIafDqz8HPKtYADyoK+PHWKIxiiVmQBblOkdmbUd2qmQ1
A9JkPve5N1yCNVaOZoqQ1iuotgan7sZQTs3wY1Fa4fih2H8XNQ4C3brxtnHXOMuPv7VM+03lqT+x
AM0e6TW0OQLHU99XhF4n+ih/NSzPPEaKJ2GtD4kl/Z2mrA2SUm1FzoVB9fbUuEKdUjkeDS97LNS8
GmpkDdbywb/n0bMYh7ckqt780bYxlodA2lX6ewSBpuFhDfXBQ2IDmoqR9ipjxVr2AZDUs1f8RFuf
m/8h8S3/wR69bd8nzy3LHzZBw/GSDppc5PHTCBSzmUxvraWybOdvs9Yd1eP4XQdLFBWIHKOfH3Vt
nWVnPsURoV5pIJ+Q6TaD758qk7+WymJcKxc6MuwSMKvgqi2Dwd2rN433uhY7Vqku48eV0Y89puEf
yiKuGq4tmOzPyeVQxJ7Ok/w1rjAapvaurZmsm45DNH0snmzDYL6kg/sognsM+UsbtagD3ouMpHUI
RTvyHgy0E+Oaiv46JwxlONWNM1Gb56ppc5wSu7Jgr0+ZG69ZjVhSdE0GjY644TMLasfgNVezh1m5
oqlo5ZvKs2Oiwo0XwYvh9dy9CpvQEFP52BanHt9VXPZAZQ3HWT3A9M/uhYo9ybjA6kLfh2xkED7p
lVBz/dhWcI8S/1mQmYs1CrOmzYWtquBZRFhq42cHAkLbxdfs9LALln7VoPzmgLNNjwQGJUH+s69m
fRAhe0IikyfMMjVhi8jTAPpZDBI7kRGf3IasrSCPtzqv9objHGyTrSJ5FLwgQ6sEO4pTnNh1Gz3U
H7FvfqdBVW3Csdn6YRZsMNL1G3v4PSYHEvfF1VQ702Pq1Bfl79IPiwdGGC8Kh4ZJRbB3Z5fFo5RG
pGeumpQBZy8tPjZ8WPpHZYqSDbKBwJ3H06qtk2Zbtbj+bKhwMSK3Kn+VdKwxHstkPTSSZ3ebfJOZ
U27yYnoeFWWOV6P1q0n+rFnB+jDMyYVElfqph1MATMxWlDIZVgRUAVfYydaSXKxRBr029g1vNVPs
iv0yJE9WL0bCise0JVoFnKvry33eL60TGhFOdWOVC9SNQAuiQnBTslPk6HaInUMNe5dkBm1QOu6F
0xWoUd4P09dilaTn3uBbSB0jHVXDfI8bucwdDZCwaW8QFh33U3BpTPvYmk6OPRqHVUwJoLyAqAjb
+pgkSTFDbdurvvKZ9cczSYDZeLNi66kvnT+Ccnkq1SvaMzI2gfrzsPOKcjhD9br+HULnMY3D8GiL
RbGZ7jim4gQyKzKMU5h1p67wfxuM2rPe/MRjaSARA3my6W3eFrLbhXl5of4ibve9kvl18up3wrhY
Ys9nxxRwr+RSR7b+yVOsacuRFKayJiM9KE+6AfQ3tL21PZxiMhv27eSfGhH8jqStDuTC7d0WbUmL
rc9Qf5UYfrSqzOg6F+jD4YCrxOyNV9sYHmtbIsIXnvmQWdWWYIUbQ62Ud8Tut72/bGQR3WvBoeiY
DcFPtl7ZUwqN2pbYhjj/zAECgEjkArZ/qFlXXORMEBMpOZ/HZ9XQ9jq8aM3PxPT0Ylbx+9iYX1Xp
P/dd+VqESfQQFmP1tOwDfeDxyiQ8544wW6DWTCrjZ15YzirxgZfciOIyBUPkdkeN4+Nxpn2jtdxH
vbiMtvYec6teiyJ/7FPkCR+znYpw7PhpSixhNK5b8dgrPgkQZN4dEhN8s+u31JCL0yTZtx5VR9/U
+8HK77WynrKogLod2zO901eIP66uyppT0732ZThjDVWCKUz24TOGCbqp2orakVu761lROTw7Xfbd
VKtpsMG3GXACLK11BhcLrsMtj8Vl8uEAY+vs5cN27N21h+ptVBdvhNeAyB5KlzSEKblSUjwbwizX
lVUjKJlyz0wORJC9adR4+7TAVpWbOLuTLVOlkzJO0m3ugwDxLhk89Un3Vqfjo3DZITtAqHr5hTXx
J8vvDga5BI45PGachEJ6e12L79TLvjD/7bPHUrsANlOyqf16V1j6jbUMh9JSp8mefnK0FPzSa/Lv
0ta31K/eZiYddZ18Ld6LmeUEOZkBc3QFS2Akn8PY9K/xCdXi7prL2LmCcZZufM/rXemmz2Li94WX
fysQkJpTywvCe2jFd0eFd2n6h1o7xykrryrnCph9UJJSpF/BVJ9lFu1yVZ6cio0H47hlwu6H8qu3
8EOQinuZwzjEwZZunF6/Z7YB9dS8eqG378PiY7TLDzfpyb4z7tCKIztb7Qi0wQMFij/V3B9iWM/U
Cu+NwojMpz+uvZx5WDHdlHI/UOmMYiMj/RqOIJWz+ZoJBrTaUeRXBPemLK6GI97wsBeWv16+W6fk
N5m3X61j3BvRH2YI26ruD0lRXUWt3xiiHrzsydn7usDrnIITwkmIZdVySPJHytYJ16GqNBHLeXCt
4t45RExEgrA7BCOYeFKsoaf2XRNhXah2U9m/ZRZZA568EIyzrs38IxHNzqfCTUlhMfBdORa8+vIi
fNRso70CPOUPTlBfvVHf1IgSUVbXPFratfpC5XKyMXJOuSYQQX65WfJjEPUpnTjcCK6IQ16zHt6m
wWX22+cXwrvah3Mv8PNINmxpioQYiGyN++DSt7wTLJXyCPgsMvPiiaLiPIjulqCcWzKFSOg5tLxe
QKJvMR4HlV8hlSpkYuYxkG388PI7yIfb8q1Gg/+DGiuN8Dq0uITjM/DRy19/4a/XE9etfMgNfesQ
7SLj067yy/KVRzm89QCxHVvs6Efx+MwlBB+GrHRm+sslEEf3xOf11Dg0RTa+8TTeidk8CgoXXfKq
C7c4ddrbLxcNc1zSEDBmuNE9MtXVtfZsATsk3Fml7+QPPJXvlh2/dYX862LVSXlKe/ntm/nZtMJ1
wQewNoPxc+iCY5269YYzA1Kz4J0eH2fsfmO2oM+V92FLB96RfnrwsO8kVc/kpZ0fohjYX0/+p+mF
jzQxcPuckGsyYY7TDOJndBiiKgM+oIVQ59C9lQgcIDi/CfDwjgY+m7TRPysZ4wnwL21ubmhEnzu7
exeWNEB5yENIll6O8Bzc35xRNhaDJiA3wm2yNY+PW95LynPMSJCyzSocPDqk9Erz5yzyxZsRCUYX
aWyskyyL1knlbYYhv4/xOi8VDdDof9R9eUwgzqeROKOZid3gGTEXDtyMBxrKyTBUY7tq6XhdO2w3
bRg2G9wCDCQjm5XSw6F3SHBxSI6Dtl+pnu9w8zJmR4urVDUxZLVHyuZAa5aJ+XNuiYhrtLduw2kf
UyZspKDsdWzvq5Zq7w0Ch5nNpHPK6S0DNv8BftMfg5ICh9EClVG3s7PmXPaAPeo1wh7Cuecor2GA
AvNYywqGvx8Xf6H5Yg4ccMxgT4Sp09uWyPJZYHxk4WxuQovaAmUaW2zlX9NWc/4q/09S1dPyKT/6
stkBnBc6UOu+niGCE9oP5bGBzbDIuHKhkolcym8pgRWNEf4ZpFMdcrteV5qGwbCDcKOn78yaPxGe
zfXUNowQRQdCfWzroty2ST+Sa+EcYr/9NadM4yp7U4hlXkcLsCl50xbpesLoh6NctuIj9FPueLt5
bEMhV5MA4w8DhjV+1vXXKMoJ/MGsSGNWtS1WS6mHjQrreuMEDcvpRISuA1Kmq3xLCg15HR4wJZjy
Kp91dm7dJDxGUv8yYeIsmidX1OU2nF3W6Tg7jW1oXRbLmRqI30Gid8s/Km0OgaI08dmoRISEWsks
+2J+HG4NF+KHUcXEcLg+FRknfo1iSGzHlOeXsPLg9VTInThktzjIb7H0Oas2HamcxPS1LkaHKykH
PJ/Klvpupv1InawG5uq5FQ2LkIdIWGsjT44iKSYmIt2h6TAXB3NFHp1jEDbMVOKBRmBdLp2SqUP9
kFb1Qc+jjTjGo7uunT9caCtssdt0ds5tZW4XfbCpg/aUKv85m4ltKPLePNfWsA4bDvTBN65lQKNY
D/5BRu4MxV8W6zLet3p8SwT4UVQIzSC+OQjL4hfV+Bm1jNLqFJVTRn8cdszuyEHA0uo9dDmrNWU5
DUuvqbZpaF3biD9HAcLuPmnQiuuDE7RnkQXDyuvj53As32SOz4Slh+zx6TazXhZkxoOAM5tpXOp1
yKSEw4xUtrAnQSZ0sRaUcPWL03XyU3LgBM9ZqydIK2kYStpWvEG9W5zxoT4g+WSZ+drkct9IzuRU
ZQBnDHc7Xd36+CGnllsnEb4lBLyVdAd4aprSdZc1H46A85mi7AkNPtxZtaoPrnVZ5tAJJuBHWxe/
krp9UxMcrNnjyVApdjTtQDpMrGgi+WoPJLjiaos3lA+YMPnFUJvjJx1MR8MfNRsuKhqZrnx0F+f7
OFgXe+KBrSfcB0X0w7OT/rFBoxyC+FfQ9o9Qb9kmTbjgBxPHW5tw+FQ5CpeTc6+x75qM0tBVx44H
NH3Vb+0gdgQtfZfdg7cqpme+vbYthtflzIwVNfohW4xCqjy3bXKsi4lEDMNV2GNPtcEonoQrliF3
DFRLbybzwFTOqWuV2jhN9afs1HPZZXpPRt4xDdQ7XHu6q+T8Xhqhz3vmP/gpS6zj5WMDfsUcmWCX
b25gkDOaJpZk1RKZ45rTc1GJHXmRJY8Bx90A8m6dwGWSXqpzp0eBpYiYH1lYHEmDXEFL9Fa4p/WY
VmUQkt6P72/Vjhiua5I/rIrxLhDoqCY0zgYSd8aP01VqgOQDOjOHl9gOI0rZid2O3rQBaLcM8TEF
zjNiy3xMCqzpcctR5M+8R9IhhXgmHMQrfR7aIQnjtfuV2d7wXBn+D0oY52jM+sVsfko3uaRBFCA6
OvmqafSbo4x4G+YNS7Ik/dkAlDMIi4eSWeDMS11vE/rutu6ny9gbBY5UE1mO3I7eWrITSlNgZnAs
EM+3phEuNIYldvnI5LYeHIHYtaiepkDKnS75SMBhV0THJuAwGEYXQbUiW9Cy+Sj73DomWMmMwmxh
BUlgSYoSZxAD/lhoOtKinddRO340qnyJeOUoiUVI5EWL4Ox5D+InAve0Sfa4hlsEzb7rcPNJ6yKm
kUSOSe49R/yQFTWL53bOFgFJrNPB2tauswGhxgNpHKeqBm53/VvZtdOmHn7NDIM2ouCxVyjFadLv
B+xOT2TTPngRD3bHbW4OgGebU215FcN23ZDwEIfDD9lUWFNxg29GK1dbIBBED+a2VsCSqimLzqIm
f2XSCTF0BeP77pOTKThZzYMFaEG2wPjYjq1aRSqqNwpv8yxMa12BEvo9+QaJIvTBr5KDJNMGSGd6
GNL6verbVxdD4ZSjS7RF2m/DtnlCMCSjKJ4eeaZWu1b2P2PNNkUi1n8leIIOjt0ChiUz8RLYdMrG
Njaz18uXPvAPIfbNkcEXBUJwlPV7T/N56F395eXpnz6HFJARoFaz8E457Jls75EqPSYMOH2i3PyT
D/atdCBV2Qwx7mJYHNWlv+gJ+m1RJ91ql7shjEJSj+uO2X7D+IUpvEE8jpvqg9dnP8rFsFfmJRmc
md+v0obKCe83t0CXnE2Z7ypfdsegnsjwIj2hy21v36noCr2J0XaiWQ30iG2eXM507DwgKTGuPAwD
KJYLLuVka5ssJnvgbGksZi01DVk10kmkvk+gV64+SHo84ZEwMVsysvb1V90SHwUNQrTkJM5kL7Vl
8dGHXF1+QQNLqb+0br7Rnsu0RZomDy4jYsaf6elS97vP7Q17piG1AiR02+ebKtKexkZuDGP+E1kp
iE9j/o6dce9XaD0B6XJmnA9rZlcY7PwKEdBr8X57A7jnFO1iDfCXCcCs0cQg0VRU9fFIsKlmU+dD
XfW7Rs/lo93ZPwvt9MjXpABbzpfUJFM68oUCSEA3j6+pGQIJYLmt2eaxcVWxlhi6KDxuIXRXFWBM
qOcCM0A3j3Cl0XSZSE+pL07LNdgn3BUi53LyJITk6CiqvuHXOLeXbsIznQ2pWHcGMolyGYYCc6wI
N2IxdD4x6dSE7lndc1znWPZtYljSHAVNXiocjUczUJ82/XdQ0Xv4tnXmZ/9uRc78jWPQ74mzBClQ
AhRbxTn4/OR9eBSjlSXkx1ic6tYaV4Z4Z2Rym5n7rLy6f5Mi+wjH9KKD/nZ3RfxnaWhl95URrjwQ
dhWUvFz6TaPLvgYQkdYub7UEvk2pGsZJfrtWfJu6eGvPxLbmIYdieUpGZ2+Z7WHpm0PffqxIMli+
yFBX1yHOLn5dnLTOv+I0+u1JxIcgPw/67k9kkzc2+xmnjnmuUe11HAwHrwDZ48h89/GxnL3CfVRW
v4RZ8PwKCYx+GDZVmJLUVNhMVBvjz+TYr1oY9jZ21d7y8e+EVYE/2h4JpavqVRHNAKe4XQ0CYbbc
9h8ibgiW5tqFxmnLx9ROWwhMg+6PIShsXRZPzsoMO2o7a/rszco89KH61K5p4k3AX13F2Z/RqkCD
hXev5ulrtKa12UV3bC4vhOil8jLZ0T0rh+EBVfVqCHxxc3XtovzkSGSHEGmF/LJ4uHW5cbet4sqm
44vA2DEmqMaZT36MsQnb+J4myXfdqw+B6adcvABxe0sMrCnZKZwYOQH8f6Shs2eFMqIu6iOplv+8
1aTRvMky+SopH2MathF5dgrTj9bnH09d43iHcQXLcO/dywxdNbKCO34Q6byrCr+Hxxf0wvKH7evb
FIrHiAAmP+RrphQkAT38IhqhDt1E3x5i8831nbVocFVjGh9cfWt7HkXLTRuyYtMRassS3Yfl1yUn
9EPjyi+euSuvEqA/xVrnE0oGk05hv9iDfvPj9MMzps3U2bvAoHUIlqto+UMjqSye79+suX8beige
i7dBc501jImwryMdfouhe2trLnwDyrLv9ZthQviE3bof50PLk04WxdUK6fv5RCxdXpMZKY2fQ1Ly
Tra7M5HZuqxgcJILUr/SS4x4Eivv7tgduYCUcJO65pwe3oRY8teVPwc73FsvtUZ+kOl3bKAKtIds
BrJi6zV5nsiqTgJ4x1ttl97eRShjqPVtOmCNbvMNQHEhU+TFlE8tUpPp6bcE+xWreP+6i0qDpF4M
8bj77oBsOIP7P2NFuUCjdqyzaqOgzQ+2RU0hmWWQukSTgi3s2+3QTUFe5wBirq+Y4xX2vA+oysjB
IA+mrt8brAK7ygu2tWfXGz0a2OijG5fxEnE0fc9J91uP5OwZGbnJ4bM39uAFFeP7gFgUMoLImHr1
loBXb9IMluZu7Tlut0Ad/Ua5Jo15+VaULT0QcUk9dwOBVwWot5Gvqa6/u7Z6Jgueh2jBzSEml96P
hzhtJHoj8t3e87EtlqlJlUOwS5qQT9RXT0PtnuJC4SsH5JRiiYLkZQUhrgRMwRsPCndVtQznddmR
G7fEcjg3mDC+KG97moF2GvrdSor0VU3GK6llCJ+9z1wehaay7Itj9t8VidZlCGwbOoQuuH19GirS
Q8r+scyR4aM8oN6fz3OWvfoOgko/9ZcQYohiE6sZk9NNXYCDunO4d4yUj0055fM4s20dve5hLEro
CIx0CAMkJoXvFZZoR5OBVkfvqXwDiPJItOGxHvK0C10WJo7wBESyVjUMfIY/MZu3SYfxq5iN5lCP
4yazFRpAMX42XXtq8vQ1CxkeuF7oEuIanvOZ+RbrLcy+GbZ5O/1gatwytqRD7b8LjDmsbWcL2PyV
OnorC5a7j+0Pb7SO7AIbdgUpjD2uXteaSQVg/j3G42aQjKZkBVPbIeWYXVxhl5s+Ww3GQbaFrtHY
+uBbkUBrVOxZj6JujwfhkrQxoGFwcnOko3DWu8xMnFWUWPQe/brHQ0iqV/BDqh2hf6XDrWmnGvbJ
uzXeYzPkdLwIfYb9bpNpUPYcB3oJPlLnOiCaR6pNRayTIpCAC2DJHK+AOjkH2tI7FPwGw7dJ8Bmt
7L2TQq3SYSLZEk8XLqYuxiswZGqX283Znpw/Ybci8eqQZMHvDri1LpaVBUqo9WxKJhEJu+o99Znk
N8fpfxqi0atEg/3ICZoeA0ZKtpWFetfX5SkOIzIKhPiFYHi2cbf6xOoMNqpRtNRMDqkQitEGluRF
N2v5V1kbXKLBdQ6ILgKOgNEYnEPpEf0RW9cMYSY2rTc1sOi46BzyR9qMLMkovwQ2Fnw/vbs6f22c
9G1qMrEN8uxSyR9LjsbomPe0JYVi6DdTxdHpJ+k1psh4KIN52EwWPEAaYbmpdBY9hZOcDlVtfo2M
GuuMxKu4wFtrbcJBbbuRWOp8sjadK4LVkDBGYFFxuqvzjFahZ1pF700915W/fOOpGKh9W5cIxzLy
JqikT3947QoRrpIXYfkBrqDkUQfolRFn/Mb0n2OXOyTuX9oo+bCKnHBdOZCyLEYisDBaS3bsERds
bee5vM0ydLHV0YtZ+KCgiJFJSDCblsAWwQAmnMl30y1D0dg3HsybJ6Ke5wUPTMKv+01C0LysE640
tQs8z916nPrrkR8BpeMFzzz9d2awO86nbJ0sgr8TNW+F3RDyWAp83H79K/CYE9cCLFwPK21zKdTT
iG2y8frH2O+ezBi/Oos0iWiU6mtEAdoOPWL/pOF1TSmudViKIxDPNqpxEbvhm4yINqkh2re9ganL
p1ucGVs0crj1jYnhLvdX6WPhsjas9dxLzRMJOvxrGLlcdG+8d5354S8BhtXemz7GHlGisPNPSRvu
5VgDZewchpirB4U6X9NknljFAgqVbwzfeCeZeuely3g1N5+MwvhOS2ffj84fv8at3DrTjyASGw5K
39QvUZbJracoe+dR/tF95j9OJRlh2E6t9pdt1edw6H9m+HBwN6AI0sKM8PS88OyZMS9mKcAjCdyX
uyTRuoT5i55QRsqjAonXIWIzUs+20+/VyOGjqbakro9J7IGpqIrMecLr9PwzZZfhpqdNI7SleLIa
LJ4itW4VQ51+sAYmtFFODiyTJsc+tQQOmxMJIiKD163M7g/bBFob2zI4yXNp6kcoZXmcMSVYRUCw
F/PihzFUNfoUk25JKODA/wSfcT9GpzzZtih3geS5MJD2oVD7/zIUGANPL4SQNR7I48wmkXUPD5Y0
XIQ+ynTXcRGqgiCcyTvbHaNYOU2PsyRFF8+gie6wiMvTgFRZEXZUhr/LLCMBJhzXzBXuYTeyVX5a
rJejo1FvQN9YzvzAzrxTmIckGRCQzx2tva1qwmZFDore+DMidJPIncFq9jKdcCU01r4apk+PT2ky
I9LXM/1uOLX+J2j6/5tRPssvrv/yu/s7pPyfuOb/5SQzhO2/Q8msvPNtk+Ub//JvuPB/gZmvn/mf
pij/27/1rzCz+w87ctkcYLND1g5c1/o3mNmy/xHZAduxPc928GYua9H/FWZ2wn8EtsneGDuAKfBZ
Q/V/YWYn+IfnRDwRMfpYJgsy7f8nmPnvC01YYe06vLbQct2A3ch/W+qyCO6JZv8bN0lIkloVOfvI
stS6rn6xwsDfDzCybG6i49XYIwyDuszKuud0sY+kef7Zp+P/sIDr78t0LPbLBCwRtuEzTcuM/rb8
JMzBSfORhNckjk6NY+2yLN518n/aWPxftunwfWy46cD2+BlNz/vb95lZveuZuLxB4sRPP4sdpvUC
5l/Gq8YjDbJyQkL/FDJWc1m2PhDma5EzgimHnJcd4TDRVRXWk0qhg6O6X9Wi+fRIo9Ym4Sd+E+Al
9n79h2vrv0G+/7lj5z9soGIbDrKLifbLuiub8vxvO40KXJ6OiwT1MNXDh0oSyZCpjdaDzTNN4RBN
IuTOYFAWD3n65TlLmYt48iOpw0NJ6Au2uvlY5WRzRKXz1EmbUSNwwyqtecTMI2jckIYbpfQv1Tab
KfL3wuIRZlfhr7HWW+BE4GOXWqEuZppV23rXSwHl1QPSaJqxgk6SpaJDJLQC9ZmTdElXTfw9pzpv
qadY+9Sot0wEr7MOgTo7ozwNjgQ3M9t5M9AKQseYBK6wigruGBWm6UgbJ94Cm5mhTKKr23tsJSw5
iiKDSNfmbQbOnAcGc4lu5dGivaOJpOAdxzEkL8Ji+0bH8Nxn/cjeM0VyDKnSViHIGzmh8atUjX6M
6SnWyEDEBGTMhqXdGAw8mEWkQ3D1eGAz5CjPeVVQBDDwGgKoUpPpyYpyDNA5JbZ3KKINa7RK3NZY
4RkSRkj1Evx6mi9eaN/pfT5KMP0sKZ49kAvfq/SutshIFaE+MXz6HTF3DH2Ky9CQZ9E4R1/4EBHR
S1+VL/1sPzP7IDcaoJLJhaiy566aVhaxB1MEZIo52SnE2W29UygrVqmTcTagk3C1VMhmzlrB0keu
Za1VFByTCn6+a9il011dc3Fltsaeuf451yS2mSiWllVu7cpyTpjpuo1MyQo2m+TSN1W/MVIU4Uni
h11wVdEFv2upA2J2W7WjvcBumvJ5BQGQQcVgSUfA00FkEI2UjF8J18RaKsYso6X12tV+SOah9TV1
0TKEb6Ade/1jHtpNNYRIhRUu56gp7zrQ3ZbZNcB44tG8zMx/iEx6kzPWykTByHstnXLePM8aJ5or
R3dlIWm8moaVPDquJNXf7z+jOb4CzqpVERr3fmBG3RI1wbp3cifijojA0I0vYmmjyqKGBZ+/IliY
tenCO3jCv7cLZGRb2KBQVtexIBwzHcoloyG70RFgQk7NhSYvnTfhldQ48/zDzMfnAusKipBJqk8q
MSFtLQBsqOU3IzFwHZnmDST7d2Un/4e8M1mOG0mz7qv0AzRkgGNwx5YxM4JjcN7AKJLCPE8OPH0f
qKqzVOrqLCuz/1+01SIXmUoxyCDCh/vdey73EbmkfUvzWk6Zc9FaMaCORj/lQfTKcZiPYw/LwuAT
gnifRkBZxQYA0Y8xdyP4EaDs5gS1PPMsc+MFFXyhuADubQO+ttHiEXP5WAEveCTIXjIEH+98rxYk
WCxnDT2D3Jz/NTUOM307r9eGBzADMZ7fYFLWK+kO9q4bjHmDz+G17i3uQVaRHrJKw1zu3L3lZzeG
q85zbJZHrxUdgt3gs+jwgNQSbO3kGSX31zqlKU/sxw40b+7fQYY+4jvdpE62ban8wKe+juJ055Rk
FmEM9SkUmYJ0AxVGH15LlRup1agad1mZx2u50ATF6D0pyf0orH0QIPnJrTUfLEHoPnqMJnkV2A62
Mqmv87q4ZspNAHRh3hZIyjoK/EMImg14hUERHsTcAnjrEv9v21neuaMFrwqzBWgcAj9+eqyY+2Yk
Y3zP2BXOsO4wc9mgneDTldyNa2BQih1uM3KZWZNEh6Um4z0FH8+h2Rw8fI0zpO3EsbaOQDSdp9sK
1kQWMtPK0M3q+SZiNnWR4KqEm0/GGwbgk53yY6YgX7n3C+z/pSbq6yP6Szo+02zoYV5DMxyb4Sq0
wvIQpA0Urn46zZ55SOphg4sFO1BKsrtXgE/ipt40c7o1rebItZZ2lvlW99gHSoZOp8mz0tvArCUY
DG5Mjp7PogpxPEJa8icua0ViHxPFdK5o7A1H0MvWME/Y7pkrqmDrQwpmnPOig+rKHdoHvJqffdLd
W0z4LwInLB4ZbsBONbYOX3Hli/lkSe+Qlrleydq0SC1FwePc8+Y5BVF8Smvw/Bgw2T1jfO0jOzp6
AzU/ZseU1R6uZWccLXtsLtAPP0U77NVIM47rHXN7fEyt8kpwp3aRC6oGV4D0T6JA/ZcWsxoYLku+
PAyiXVERY5TDOrVz4JQje2YNVchV42XJb8IanIcIdFxNBxzsg1NWu6g9HNJTR+nNrNKtNrjs18FJ
xhPxIGBozbwJwVgzg7GPTSIvZzuZ8YLoG+AsCb9fHHedbgNi9nqfh92PZMa9MU5weutVNwX3pVLm
2m7qZzCxL8yGGV603cH2MBBOZrNnQP9hacDlNgO9pDPezISTmsA6zMTb0jvHLR7d3H5WCeOuwqi3
ptGf4lHdeKXxBEH4uzWmdyQBNpNg4FN1wd4uGyLRzBNctTVNSlg6ZEJOEScDXe6CwRjqY5PRUNbL
8joYbHR6RLOVJWKGTZnEP0LNTofNIux5AuoaOiUNcCjdl2mNyXF0sZIEb5h7kSPGK69Q69Ixk/3Q
WxgGldjN4UCTZFqcimLcVT3uDgcTlsrCV682Nk5GpU3qnKyehiPYk25JeUjZvblQW6qwO/WJ+0iD
MzJhF/FraWHkF0Dwi9x3+bSl4YmfO9+ENC1deHIpiMmtJzE6HQGLKbwOrKAkRhKApQA2no7lRnJs
eiqn4UlMHayA6ZKSRw42MXuzg3Kz8mJ7Absz85g941BMNASo2X52ceCyGQ1IT5a7rkQSAbQLHpqG
+3bVVge7mK4w9F/PJul30XvQuKk8XFmYM41YP459cgIV82nj77+QpX32YSFRp4n6lVtltrK0DsAQ
+N169Obt3Isr24qzbeJ4oChrr7+M5ugWDb1bwyN6yM1slwxQGzL90rI7JX2Bi8Ec74qABAhzJGwb
LnzeaoTIKDA2p1N0otLssquSUzHg0QpoBQqxGtixdzfz75HpwzSpr4LCf4xy47ubpDsAlmvO86iA
AckGDgRXcyUeGd+R35IIoUG885lIritd3sPjWC/af4U/sm/oCGs4UVV2hOKj5BNq+U0z41mg6aqs
vaNq/RvSuG+lcIGm0V23TUcUiXGOMiRfQllJ4V6XFWJuJNGkNfyhlTaNhrgbOd4oRJWaOY+uBmka
BNAQiltI8UvpAogP2DipsbVCKJWzWlWeuQcbdcBRhLAKgdPE0dx51rWbEfBD9v4h6vk8aqCsVTFf
q9knsm7axqoALKuYhxSzd4/0r1e5Gb81BoszvOqT6grJ4oGanXrAlErlvmbKWasC7W4ch1MnK38V
CnnrNeMtDoHdVItLjDCYGo29SsIKRX3eTalxthKB9a88T2F/VWq+2ViQR9L2e6C8W3d0cGXYpJpI
j9ftYbLITFmc01wTHZzndddQJXdhyeI6mOpPFQbdxiuovpgI9q3wuMPcUI/D1JgHEfA1cHDfdSl4
6sTWiJ4F1GlOAeO2KNLgTfmpWikD8nhXQcH0TX/LH/L2q4aWGdHs+g5XfOXZ5xkfPD2QOCiDMMGd
jYkVDlx0sgW+pZB4PmaUbIdR7VIH8tgJqjRM2P+z8WRk9j603HemOdAGwN6u8nRI1kZTvtCaiGQv
PffQSZojfFtjoZvoHCn9I8h1uQ40Kcq6Scdr5USPTVSj2muXhgabiXaaes41XmxEXRZOvBImnIkk
ey8FhBPVDhvGh1tHC4oa/AU3YRjRfVH6J0PAPC2XRGhsgIpJXf+ChwKJvEDd8y378z+BSUfl3GLq
qlKzuePO/awqJtaDT4hv4YVmOUO7ubXfZztiDlpUOFLEe1sv1cmj31MoZVdbinNPuBTqjfZchNas
les+4Wg+kXIyUWD7HvWa70GtxzDCrm1NpyqIz74N/ca1Eaa9qF3zuaf2Ng9uRyfZ9kkBhGAxPUX2
XSgKngcRWJxImPgNGoumFdcNMFLlr39eW/9fC0j/x6Qh13MRbP5EGvpqP96bv0u5Iyj95W/9TRpy
HQKGvuu4gl2cr/eXnLtlf+O5dQVgf+QJxTr+hzTkiG8uko2SCk+OEmopZP/vnLv4ZqLhoAwIV6Fp
SPWvSEO2/T+UGA9ZiBy+8mzbJ3TPN/FrDa2HwzKswNVe+IPYk+5pH9je1XnMDH0V5OkdzGFcPoX4
Dj2NrEPGsaFNGF92MXG4uc/SNSV893Yvv5KyeoMFMa9iIrRgfswbjqot9plEQpaEojxyZ+Jal96E
ANvaaZYXFdP93K0RU21u6ySOXuta1Ae4ondjX+78oQ9X+HtGXDLjixPRqObMcEaJXEaju7OXq3w4
6GRldNb7LMD+FKF16sPpktFLtC1qjSGw4+OnXfWAM5Dgjsc8Ch7QeAQI5yKLBDdtnx90aD4QlAlo
18WXKUBRmnb76EhaX9xIXyLQXns6HTgEOmc5zbedTG/81HuKnKpcyyk+Oa5exqL2lR+KLzEQ0pN5
fQwSIEkCIiI01HXu+1j1pycQVsxGOzLwbvSC1os2pSiKRLt6dRPWQa9FbLdMaEtSfVgdlH5J7U2V
3GvfuyURe2slxQ9LF5eRpirCDy49/Fq5lx8mTT5SNqsS6JkI4hs3T+8de7rKouzQtAZ52TjYe7O4
bcuRnCEKSmRz4yiKDh9tnGWHLnGgh1naXGtNdVss2nblJxhA63SmA9Zt5b6WkvcmyFfQG27cxVQx
eP55KNIJzGNRPOVt8KbD4i7LqTcj5z/K4iAyTkP+XEFHgm0nsWK6KbElJ/4KehoweiSHstsOy3NW
zfIzjbNzUMj5Lpnd7lXpFubbGJZ4WjgHYGx+ALpJnZuX3tkqfWTU/lz4LG6Tm/xQafsuQaSlsfvU
g0nRgz1wfUmuCqFvurb+Yip5qAD5c2qAW2v762zhzPsT+brUSG+6rn9oloRtJr1ilXVBuM4mG4S6
b74zJj+VvreCXnPAnJmtfNozUpVQg1qQieR5fNe2wCc/9B+ey3Nf+4IOKgmDd25wtdtiuu9j7la5
CVoVink7APC0Ogsjy0DYZ1Tzselx90EF7/eRASeOUFigsaMRCgcMn2GFGrgCXujY2+Twp9gdynuI
eFgVIXhcWmFwDickm2axZgy4dQYvO5ZshitGc/NFLZvP2uGgmTUdHzjTO2Szfye64HK0qk1uTgcn
hWJdtw0p6OScA6KVCfR1R6GzpEjA+BTd5xSgY90y9M54LoQDKGrgFodMVr21y/G6dfQ2S7Jijd8q
JGWgDp3Z0B0ZhudgbknrLNChtDbWCB7c2xsvX3HziuhfpCchGFZlM8g7UN3oRgLufJ24zTpSaliP
imO6k4T5djDLaZ2r4XsQi1uyLOz+LvwjMa3FIk31M57jgZ+J4QoehdTsiIOMVwxJq5WPo0YX7O0Q
/r57FYJVO00WQ/jxhenvLoQPs7L4fJGw1z6+Z8CXigtiGNvpqRocbkkpg5m+Yd3xvWonq+pmqPpL
W+vvXWkechegXhBeIdM9N6k6RQNiVupZR9n05crysa1JlZAiwwvHt6CnTeXRJyTUfLar2byrGiCM
gV++aV3eZnb/VpnxqcaSiIhTU2IFGLGqXFDn7O3wqjCVyYkbFatqNsAzKqLkHY0kJL7k2hvcgIRs
vdg8iTC1/v+Mi/6P7fbsuAxu/mS3L7uvYv59t//L3/rrbu99YxdVCvGIcQ+Ymj82e/ebzW2dfdtl
EAPngx39v6E21jdCyzZxOaZH7Oe/bPa2/43WKQYCTI5MBzbMvzQH+p9bvc/X57CsOEEwjvptriBG
hMmxgMLOnFk3NxpPlTf++OUN+QfTi3/0GpZnep50fk6dFq7OL632cTZD3GlBdfruV+VgQb3vqsc/
f4kFePPLeERYnu/++hLLtOuXl5Cpq6jT5iWYHkP3fhDZ66if/fr+z19mGYr92cv89m7V6AKx2fBu
4TF33okcPdA6RDWi/ieIHx6JP32d34ZzLW5lJ6p4nTjYNC+TXlPTkm/KbvNPfhzxj15IWDxKakEn
MZL8+/dtrpj0LL80ADjUojiu+e7U8e3ExX6XLJcllWYd9dvzJq3dettPcbeplxA7SIZqm9YC/K0X
7jx3vCqNVl1EHtksl8rhIRgYMDn0BdLb22zCyssJA2EfSzkP0YN9dFRM+EY6yWbywOiLAXWOmNSd
RuywOgM7VtjQ1dq3elVw5mIi5NXbgiEYJR8YLmJiKCPOhXVR4x/QhLU2Ne5uCwEHNcdZKlztcF1I
xz9Zrv/kNU7OcJ2SB1F7EivXklPIq3mfieEDW7BiKwaYXUqb7He0AE1dDjeorDSsgp43QtffN5wQ
oB+ID9lheHe8iE4QA4y04wUvQk7HKWFaFdFL19LtXBZME2vU62FyHwoZ7XonhynYIIwPXGW9JFgP
DvmOFoV7Fdr6OaMY8TOZXBJ0HU4WQ4y3DcYvLQEe5xVGRXvx+ZcbnWZ3aFH7Jk3uSoRH3yxPGGwu
066FMOLEO84575k7HBC2qPFLOoIzE96NwVr4nU3hQ7qMH2ON7851A0pQg/Y1j7qbXhfDAaPaV+Ux
I3Dk9FCLeWCoYPV7zweM1Cmq70y7j06E7/pNKc1b3QAMNaeHwXWv7YCtvdD9CecVBIWQoI9sZUTm
Xg9PlmGVF5Yz3Aytd29k/WtVSADPQfOF89fclHoITrZq0+eo8pi1YK3BxOGXtHoJo8GJnJgrzPUv
vROTgyM5L2Zcjs5QMy8SBTzZbm94U74LAdXwz1Yp8N2pRZteHGsPpBQKRilqktsD8IQxJJ5SMqmT
sY8BqKvPIVl4bKXMl3IslTHq5lHlkJrdjAZEWSrs/sCGTJ925iC49D35RGrmrspmGLL2dyyX0GZz
WhKwcK+R8TmIfqiWkxmZMmzbnJg038M2NVNcZpPmlJk202Y2gz3mN+8SKN5jRCNq7siz75OKKOfg
JZHdpRn48Dwd6pliSFqELlR1I738B9UxM/rRpO5CNPYmL6a3pjKqS3OqbunYmbcTrasrYiJUtMTD
d34XJ9PBzJ03xcO4zNRkn353c8TbwlAgrXDem636IFxHNQ18pmJunwlJtvgw8QqXA/W/3lxitmFK
F0bo2RhNL6kGeMjydL4AZ21sSzGq29xE+pdeg5TE3GUFpYpGnqamFVP+fAT2XdJ0q9TX4a0bVi3B
XHHXteogIlDcc/DWkiERY01bekDBHaREAwcyEJHhI/bMdu2BYhlmjr7GwjVt4y7ECwz4GRWukjd1
1OkD48N0FdSMgP1avweOE1PwVXD4TIPmhnDQW0JDxwUJ8R8OgLAb7HXX2MJyyvJmuB4W+nJYLMdD
xas4IRe9OmXQnoXeIpzCEu5d67Nf/Ijj/NRpyB465DxvlYxNoKdMW2kP1HBNmboblZE8j0m3m8tC
bBrERphFuAeq1Cl2lLQwEFN6b6JQuS3sjVL7HzH2yl1TCf8yTieAtDUcmVyDLLdnLD7ZLD+snMpN
+2cEVEDWNkl6ETJqV8YoGI5RSBWbubEVanh18ORfeH13mw3DlbKje4IiLM4UqnGFTjd+wujBnzFd
d0O46MdMdsTkQSfmEaVX0N4wjHxoBBRaxjfYo+BLr/qgPwknHl7cProv+dHK2n4paUTf54RASLDM
z0GM9B2l0IbsHjOh7FlKdm4W7JPYPNtYpnTNpGJSz6hd3A1TftXiENTGj9KEQiBselgVAzwenAsn
o1WsNer3Hs27AIsbtICLh+67Zfdg8H0ml+p2SBigopndZkUCRCo8sehREJcuHeNGCBMxpaPWpKIz
oREnS6PLfC6+o/k+h30frBvBkx8ztEXj9p5gcFUbPTbWhissUZKaM3kUNi9cZyh8bQrmrgbmvSFD
z2fwaD5wlQUnGzfxvdBt+hiOvn3LWc7B4JXAQTWIJDYC5XDx9w3GF23LCBNt8CP1qElOdXHtubBP
QwFOM3G1uQ394tnPJmqGw+bkLP+3VevXKS6eQMeA+9ThFaFikPv2ABa+IeHlpz6ybqibUy7kR+pm
n6Y9HGymVdyJFe+uKO7DKOZPuXrqbA75z91TZDW8YikaSgss52gh44aWwg5uiee4cK9arRHlAfLQ
Zai9iVpSWd22diYPfPYjUNJKYWib6MaLGVOl9XHUJT082t2XfHAjJrhQZg5xP96Uqs+pd2TKr+bx
tUqNBZ6iLbqvwsucWlFE8cNM6IqZU/TodW4IiWgGLto6N9lo9euc5CygExrtvSZ4mrn+TmEWgmct
gluyKN3KDuJHvPEkeRvxbMXVtUf0dsctckCoAOYc2MktMYdrFKoEpPi4dqr8R5675yriUscmgAQd
WntV9WvRpx+q4YPmJc1N45l4mg1KiRmo1QkYft8AsC0j2p4ds7PwocqXpk0SbA0ourqVA8EChncZ
P2JtVM0qXlKNpNCfayt6pgxFb0MeVjK0sENSH9c10RT3ojGtI4XZB7eSLC7zeDmQsxyWy2E6ePmj
theDStI3G6rLtohHOILppF2kwHVf9HeWnxP7bq5HV7xNlrixanjutpk8D4zsxrbcyyxijIJsfkGW
t9rNVK0EZs8OtrCKiu46KX08q5zsWDTdAliEA9DQOuQqf6w6/TBr/K94PM4Ut9BjwKyUnFZkUoeS
3fHs3OIrP/pze8z7gB29H8lIUrASxPxkqB35aWYQt8xKt4lVUcQdP+L2X0ooa2wFnLdWQZzRWWay
xCnBaD/3n6hgu6PdbeXTJu8PydIPMnyvZlQcrb4s2wQ5HxBIT4X9RCxWwBYA8xKHhjwghzARj+sP
w7FIuDVsfm1Av50HIEx3/dkwAuvJdFAMJ+JmUyUPHl/qwkZz65a0tFFO3/PePZmFeAFJxx5OhKGx
29Oo0YVCDQlB25J1geSvMRlfLb+cp6kGxdcJdilTV7hFxMmcfMJDWlUrK5AQmLCcECX6TATmTMfH
8TxWfLA7Vl4ek3plGzSRK9MzVtQp3EmVExmzoOK2IsOu2mB0jZgwKJ/WITdnA6LwrLjImcBfpBSh
bbq2Hzc6Dil9rlhmYqA02bzYzw21MXT5zrtcE+dzz1YeW1t3YceoYF4bdcigqnrl8/XoW0C2XAgV
eZD/kFFSHaKk4Fcn7M9+KeOCz+ZGeyfVrJIZ+UY0xnZmNxtS961TTCHznjmt6HIauGY6RgjTlYfR
YODjaXkvXVLWfa/fXNk81A0XB9vLIQi3R2COx6EwnwKruOTODJ6gty7rMXmYSpPBpOPTpkqyhr52
d4oQTEMSzcU4PQqX5y7jLBxR+DoJudUelSpolCasNSkgtoMRLopkYhevnjKLo29oUvIbURFf098l
gn3aOjth0ZSXkHotStLCUXJOM15WOPwq3TQ+VX3drGUV3muVHgrbJVIWzptWVwGkuYHcYlmHdNN1
GHNFFND6MOfcWnAvhJXF4LdjeKRGGs3pp5tnQhdxFT0Py/TW9vXZT6hFLg0PZluH5IyZpyrLpYO+
kKto9vOtElmySpKSNiAkBZCXODegsTz1hnP0J0mVn3tViuB+LMm8zoSE+GL9LqjsR7M2Me84JMRr
vmzSZC9JDEwuKsJ7ZU77Kh72la6vUjxOKZ1dXoQoHcicWrBF0O+wOYBPOpB5fXKKzl/pSNxQxoVV
qJqoITfdF8xzd11YvTYulmazpRkwazK5BlcrLyJQUbiL/K3lgHjmmmzBbwAulWZ+uf5Pr6iFtMYC
Z0g1lVsuiRKOM7wNW2z7yHhvJlAKpfs5l6o5OLyjl3Hdf5FYI81R4iWkamhbtLCv4wh3nvZlfo0/
vrz48xuxhbbz+80byi8eW8FcxlFy+fNfhITIShxIGty866d8nx+zTfTg7hGF04fxxGL589X+nedj
iFh8XL0/lcye4u/lfzxhoAYr/XfC2d/+8h/KGWl9JDBY5abtWTbK0V/nZO43JbBJ+7b101q9mKv/
Kp1hoSZt5SwmXzQyE8v0H3My/sgRy1DNV67t/qsWaqS63x4WlDuFAKeWWR1fzVrUlV8eFntOc7Nf
WgLtmvSmlgqYL7jjKWSIQNLzIimZ5ExI7tsxj3YUz66bsL9123rYuYb5SMzFvsCG8IZx6jwPMtsM
wnvMwiABd1kcR+rviLQRI5bke8iZQagZak7uhuwOqkV0LrnxOalBhhyFcTsYpkVRlvGBf/pAvvCD
4XtF4i18GqaE8lc6BttJMTqA2ZXhw+EMuvc1t2Qqz6joM+brCrevMml/5vqyYCgPDU5wVheqeNpy
uAQnzPADls1FO1AdFQwTIJZmOgBNzNGfp0c/dO+UHTypZMJcFGLFcI0XMWCtYgXoquAp5HjfubBi
a6YrWAP0BdkduhUqlvgAS49FDNtu5dNgO2edoMsn+topcw4PyQ8t0rtWYRJAdrhwmuKTITp3bMJc
a8KO+boXVLcIKsgM68rJyPppFPV16ZPR8RyHjggFeSohnJ2qJtmmbfFdVNF0NSwLatk+wrN5ZpFF
q8rI/5apfw5zAMBuQN0MM4wSxAm07caiFE4dpjxgpqJgxM2i4lgH1FnMbbsrKzroPKmPJrMUopat
uQ7JvdIwUBOR7YwrHlcHf3vfcB435b2ti6fE9m6nEvyNXbEIG3n5lVUsOpKijE5eGUCzmN4kFrFq
zitO1RzbPnniGniTJxJRQpyrCusA21C/QyiS9EjO1IWOckw3NcnOrUSp8evqORivRfxh9vfQP0+w
Ync+fLH0fZLvEYeDisiVI68kLucdpMM9wCUYteAJAn88cv07hK1zyTD76Ezl3vWbw1y5H8hwHASm
69hNN7oEp1AdzbS5nAPPATqBSpgSW57cFze9AumDOa6jFSU+4yM7ZNnLHML8g/ookNmCwM3XYdDc
DR0lSlP50DBESxmVcFzEkmyHGAdBPP9swEkKKN6cyawrCW84osBsys9h78PM+SwSuqV7gWuuuAE7
CAgCK3DSP7SzceVN1N44dyXJmzZHDZtba8829oTXf9eZz1ngXg49LdBeC0Qma2+cHItOb9/ObrNt
ypCaK1g03acHVesUuC1Pd/xADUwugMOhZUF9jTzaKwhu4cU494N1XZPRvQjt8ItCWWxIBwdqR6Iu
6US8cKmDwu3KFZOgAXxHM0gvsVVxVYyfx/LUafkgGA1V4t3TYoeBEjs5OVBTfcVQoZr8O5M1DCrI
NVnkQQdwQkJb1FkkjI6s2uTYxkelcZxzI6wbsKX0OEGze2S2vMWzevRBIaz9pHyspui9TXKUGsd6
iH1sbfThYWW2sE+NoYZWoUj2V5G2DzhNk8sxQW1LrQBsBoW1yGjVZ4Un8IDfCetu7L/kvR1ecFWY
VxY/SgIibRt6eE+qEPJlTR465l2drSHc1dobOT8Z7baS4Vc1Mvh1AsvccgGNEOeMW4XZrynmt9Kq
YDRjRZzjdpX12dk16nsd2G+FE74O2VIuCALYUPlnCc3qMNN9yUGMvJvNB/o6Cv2lKwqaQ+Hln32T
o+0oRv+2fw4GeGilUx1jbj+zCL9TQxcROaj9I/DQ97laujyK0jjmo5BEIc3pZqinj84bODhiYBxB
fEe52+2HpNIISPMluUMsOVH2rI2c34TEER8zZKW7jpvPv/3hAZuMrUyGHf/7uO3+i2xL+R+r9+wd
3vTfnR7++Nt/HB5IVyjXZ021GT79kr9yv3kCk7zvYIQHjMO2/bezg8vt2aExglmIQ8nD384O8ptv
udKTnofCKwEr/UsemyXj9XcHzWXqpzzpO9Q3EKySvw3FcKcWuOp6rlWpxIqtq5wWht7bNiFMBBWO
MOGMAqC8MWL7aBJLvBEb5rkO60fksB394Jh6zZJ0x8T8u+sJBsYpgQ/t8v97sQruepFMpGYQzwtH
QIEvW8qujbLhWG5nLu2twGwdWsueyiqqgS029R0jvCfE0jPU6eKQ6lLs074Ut0kYJS80uQgwkYP3
EtQVVY24B7GF9ljwHjH8B68Go+ua+yjB+WrnhV17FeYSj7ZRppcG0SnQ5U493GWtfhiWAnRs8kBZ
Np2Rr/0esH+XYIdB3UFw42ghwQpyf8HEISLfr5Hc3Pg7Re/05ZnIel/Y9rngzPHNrPN8k1MszkIY
t5vISS4nR+6j1OKbGIDm1O7Etkv4141lsmYjtuAK6vuw5R1LvehWZ9a8irzeX0Wqu7ZAYkYRCBl/
wHTKlKRtAIAWZGI4qsQPjZrfrRxYNMjCW9efqVo0JXF182Xs8xuITMNKNViR4fe7Tn0VOoog83zF
O/YA/IruAA+0j9JQ0BJwURn1dSthYUYy2UW95RgWLAeyNIc93eKe7ueNSJucyIvdrmYnuh44zTnJ
TC5bzC5uReOjqTVMbQdnrL2cBLsAE20ZvJOWOoAvZCC6HBu95QAJiZtr9nKopArqCB04Wc2GepyW
g6dn6DOs+bdB09mcERd2lkOqcOrnKo3upsjk8kV1AU8XBaAz51vfqamVKqjcqSJ0GIfE8UDnThtL
XIgT7s9CTQ9qQBlMWBbHn+vjslJyLHG2Fj6yaNZXGJ8/qmVVLZb11V1WWnNZc2cW31KF/tFa1uMh
Cd5rdI+KhdpYVmzN0u2yhA/LWl6yqDPFIzuzrPPOzxV/WfsHG0gmUmJINC7/bM0ObFUGDESb6SMw
UuLKyXlR6ijSptrUSK8GMb7RpXpiE7tVQ7es/IO5zXAXUUEYfFLp224BWxYb+J3Vzp4zJlXsZzX7
Gso6p5Vlq9Np+Jx1zbwSMMOocPJfis6bLipoF4cwmzUsgtgIzz0aMbCV7jg50/eYwErUV+2e8RbV
zF7/0DeY5Ya+gkjSe8dgtoDqNJytRq4KWU/nwmLdHmAjRD4sirkg1JOZh0DWRxVhjTXMpEL/mDTJ
PlxUbpQczTloEKD4qXzNZ53LRrEelPcoeTVFp6apYIakHjpTtlAZsnSeYbgBX8yw9LqRSXYdIxVA
jOh6HGm7Uwm4dG81N4yD8A/5dyDlCnrCxJzBOoT3UMRi79gjlcG+/8wZ7ZwWEQnCKcANb3rtGubD
a9E3Pzre+h3GOiSOdiqu53jC/90BCaRIrsa3O1fqsQQccBEZIU2KfkfmUjDt7QIbfE1kxEutKXI/
9R8xEzXPsOJ1AQIRGfBRxrZaBV72JYmB0cu6lwZwVbtz7wTOoiyOwCRYtnPXBs13GcfNVWjgfvfj
/NKjJZtYi3SOnpwo5yqt6FzG1Js1iwOXK9u4xgs5bGcPhZNSL6qgmyS8drrYPrZjGV26ZSt3oaRe
hisPLEXgTRbzN4qAx/LKLUvvn0zyrcV58Ksz4fft5HcDhGH5ZdiytnEaAoF+tViqNmrdYYy8sDbR
nbPjTd2Rl/tl8739ywv82kX0eycSQVosp/gQTXKpUirntyswMImRwCiv697UPwJGUF9UcHGX2YgT
wPVHjxnk9udL/juLJpxcxE+p6X8/95yXvHnxe978L3/rr+cdJBETNxEHG+FLD1PPH2KJ8w0BxYJ/
pWz0EqxIfxx4HPMbKpfjKalMAGrQv/924PG/+WQ2lkS2lK7tm96/cuBRP2PVvz6hYEEW/xNnJ0zF
trM4mn4VSygzTy2d4LBQhgmvkuWorhYGKCD5Kt0Th1trI2AmXVxI/B5CAg/10p6yLd2CDIwvaZA8
1aRFLgwFbk4SolwLcE8r0f5oB/6zabR4Pfq3rJumPVnqAxjCTW323jrrRxwVinZMsLc5IzdcxnTK
HDRUioA0XTGQ7I2ttni1JOwr0+wPuoGKOxQlx7O4rPZTmRyQN7HJzPZ7L+DYeXqYLixzvBJDckSp
+uKcxAmiKe8B+KGaw8ArSLXc5g64mkCgqSCbGmQ2APaBqps3i1u396Mre5HWay+M9wLZJF+ZKO/F
WPLhDdwvnTEEzhhHbArkeRGZ17VBsVcFabBvjcdsbF7DJrxvfaYYHt9sFJTW1kbwb0KPypepJPSa
hVwyu2eda9K0YKnAeFC6bioGIwJsMfhA9YC2FK5b5f8XeeexHTmSLukXGtSBcMCBbegIBhnUTHKD
Q5XQyiEcwNPfD9U1fUv0dE0vZjN3VycrmRmJAODuv5l9BjVsERzGRXoIRuBCaau/HBIpK8Mp7rhF
jLVYJIuGAfm6R8UYFznDXYSNbJE4LLQOY/ZviZDgD+VktSay469ClBELhWQUTDjmX0WTRT5J2+Rn
jZ4yLcJK/KvEsogtLapLhfpSuy60b/SYIpdn/Ogfbmez7KDYyEW6wdJ5ZKfBbxH6RxQZ1vOEzoPD
FF0E5SfpCUAOAy08clGFFnkoXYQixKvlRIp4lKMiMVNpuI0QlvzG+G5QmhwTE+kiPYVoUHx4CjLH
O4k2FSwa1SJWGYtshUGPmBsAKcZpHO08mT1lqFzsUIlUsih4FdhyY5HC4kUUaxZ5rAijN7w6VyCG
lwK12zEu70hrmRvmBdi/F5EtQW0zF9mtQX8rsvqpQI9D++cjEZNSi1RXss/Ah9TdhIuMVxT65AgD
Xc+y8JTkhzKuv/1F9xsRADVCoJDpXaZYe5h3OCs7aKHTlk/Doh8uQuKEoliWeOoDNMYwMtU2h856
zCCMPiFxsuVfNEm0yc7E9EZd5rFFtawX+ZK6KLqIF0kT25PBnBCZE7bsS1VbL79iXdWywRoXUZTQ
HTA/ZFLDIObOap/SWit/iJrNq7/Iqm7KCBAYESqLaXFUR32lyWYvUWODRZZ10GfNEstvW1kHzL4n
y0FkK9FyfQeBXpeo1WHbLprAbbpov2ZpQBJf9OA4aG4SBOJwUYohwD4Zi3YskcFXMTmDbd6iwwP+
bdb+EpemUueFQljs0r3tHOzRsdY1AKplO8i1jCidVCCRxlo+USnw5ehiWoPot6GLAvaCdANFqCiu
K6RnFsbraaF94bfAah2x5TOL6zzxftaccVe9xX2gmK4i9FuHBG+1J4ZoE3uc4nTtN1Du26PjVv5u
FhIvVEVQaZT4jXErMOOuNpVvf8gIwXclPVwaaZq+Fn2m8aKEzlmaC6jQRmB3nYPnTuTyajprRDf9
9HQlH/j34lfODvNkPIU5McFsmdJVU3is7DfdTdBzGHfuE1StjTMLtYGb8V4L6oWjAqpbvxRZhdiG
wnQgN8pFouvqWPuTt4anWz56dU1OrvGXX+vXhmIo5Lv+wQzJHDDZVXiwGdXFIZjPLmt/FALmTmum
06bNvLuGL8o3gp+hyH5kmOPGGfGlFcdMzC+EaSCRVPmLo62jqoLNGGbXHUhPPhJgrKlnxkgQzj62
ZXaoqedbdR6j0VQbn2VCtZ3ouzOE+6u6o+6QOq74rCKLjFadfbTJTDlU5MDWiKEYmrF1bgA3cLCM
2frb2L3y9OKBbRO9qvYtFhPofrDiAaz8mJdUNL2M747MnVU4EQSInWgE6O1vK9qOnuaI70k0HiwV
f3jIPOAdY1Tf+YGRc+YnQuZWdUVr9pgcrMy5ZgGVK5+KwLl1P8z8KRDUhA+AgWI4DGtHTNhkvmVQ
nQxPvvjOR17oXQ2cOQei1Rpltp9pq0ldtrhi9HYGk7bKu4bQ/5DhH1k1Sb/yK7KfBdUF2jmyvaUH
Pdk1WLxAtBPnMNor5NxDH9cXktVL4QkT/zacPiIrPiGCM4JN3nLH35K3A2ZbHhM9k8s0+cdXY/iT
gO2lRdE51J63l/SMUZoULu6xBay3eAqIvHQ3MpqedJFvak19YgB5C1RuWlAM7agFw8Hq6Bb2q9PV
Z6fzL2UlXzOIkj1+qHU32PeS/Xk0mR8z9E1OFe1eBACWLfeqxVNT5kgMyi0/k7z97CCkl158FyXd
wlDyDwPt1YwTFyuAWxwctz2ORktwE/K9ziGj54dORqBm5cXpHCR3aGtoIazrrJNoQletk76GfvtJ
vOEWngCPgi6eweMuYXaDdZYUhZcMzy6l7UnuAL4WG6uH8xuGRHV9+0Y4wclR/s5TriL+VNBYKx6Y
mdCGzqm8jx5KCx50x2QZV9gSLEi4q2uqdDq4GPl4wll12y5fLvsoCfMNWr06JCqk9uTTSLGX4IOq
ZzyOwK4nRXiIX0sAEDcMX/ORrVZv3DG9uExVTP1BuB1N+rcTurMdljFzk0YT1lS1k3H50VJMiFHw
0GOBGox83ZPvnKr2OsNrBuGYIh4BSa1e4AvO0XCG1z5gZxFy1umrS4E5AFtksBoM3KOc+bouv4TS
PoJOvJp4ydQQNgMK9uavsH2qHSxSnKk1PzXTHLiwHYoh3dsMNsKwuqMbYWO39ZNdGG+Ole6ET0P8
FEn2Ha8dPFxsMvvBJdOR8NSh7qwTomiGVz02vVwVXnfXuvM5aqgx7KxDL6OndOi31EweK8k6VzD2
R8ublPvQU+i7sufg1qOnPtf1upfBoQZ/TTHKfnGGpU17wUS86wsKQGK11Uaw5fi8G2PqxqkHb7t+
rfr5DhfqExvz0xy7Z6EAtgwLJO3TSKzrptM3ToLxJxaCBodhHbZIWnqN5o/6XFrv5UhceQr0fZ7x
iMnmEUoe0bXwZgS2oWzvphT3uplvHPdnVXwBddvZXXddePUNxWiAJYT1VXnBNVD2ncxYfz1dfgxO
sEqN7IgIRy26gYENgaSmUKL2osOcahxUFCq/NBEVozzxxs5prOpzNGylqBiA8WDkhvTXNkOruwg8
nrOh2GlGSyrHbPFjhD6PbCVPtDkSlhJBzbbGxZMcQBD3NqrEI8T/9fv6e6QL42ADJQcU+MMeg5x7
hguHi+5H18NuLnsuCef9+xBmxzotZg6VZvVN9oZAb7rWkCgMUvgoJGm6rrzxwVFTTAI+3WusZ05C
/1nTzxhlkoQVeIZlq/Q0bzo6otw5ZmOaZUwR/CwFqIqO6Hg29aZy9mEEZgn3rmGAT53Yl3bBdQKS
JmVoUTrZ2iibh2IYPrqlKCzLmxsp7Y+JDpdNOpkSNDOM2yBzd4Zh3CeuoLaKlE837swMhkrZ6GDF
oS7e6F6aB0Lt+V1gFcMWjZGyKT88Nzo8kl5cZsHrwRsv7kjZnwHNuUB+M3KMV5w+XCTbTh1cINNB
md3j7Xo0dBgd8sZsn6JavWiLnHPI9GGKkKTwwu89CzSfgbJH4wOwf7xINoOb2LtK86A40X7zqU22
+X5iXCbFJsQftrBcTnntXpHxPjA0euvD7iqy8xezMo4E1VtCbsAyJBiMptrYCbb5MRV7xybrZI0P
YoLEZ3a8xBTw+RISZVEfPR09SzKIwCdL/wXWqrVu1BWIi13dZddk1i9JGoMXbfeNsL6FyydT0XvY
Wc9z1FNHOrMVeacnCoHafdP2fPKb9ECEha9l1Ju4dK/GqQTpF15yQIwm84jI7u4w8By6iWmg6t66
LH9J5/CxTqqbfz8K+bMZYDnfMsx3TYczuLD/PNCPiGQXRseBgDbbjYwUSOT7f/83/DWsATeGPxwG
GLejdP+UCvGEgUduYhPveseBarx0A/Z0tPbN5X/ihOX3aD4LRwgCy/95vHJ+Bxb2L37it9GK+MW0
pY1thN3lAsxj+vabD8X6RaAWYsPygPIxYeGu+E1LIq/tO5KMN/lLPHaezQ/977y2+Yt04e9hT3Et
ftJ1/pPRivXXO88BWMcnJHPq+eTJ/jhZWRCDQs7YUtvBzHZtGtYPnJBfUpW94apzTkkiKWMrMI6E
9nXvuD1vcfdHnDQX+O/cR6LVf/MsWJhp/jSQtDz4hZ4LSRGBy8Il88cPhVzLI9agONjAgk3NYStA
918pjKWsAevM1c8JTJXQ75ONnnGwh2r+6Fv3KsMYho5ir1VLu0wxvWVtJK/KvFy8qAyoq3lq9x1W
wiqLcJHDTFiF23wAf2Ilvb+pjfke9tS9doeaJJh7M3fDPpEhIyNjqA8yCg4i0u9pXAX7ZOj8leVn
bxi68507l7deyCG8dvJX69Py9ESZQX1eWpm8cX73Ij6cDzXUmj1OcsGhmarX0sE/PoL/nHaBNX4z
E3EXlzV0B6BLLD6Bw0EcuGhR9B+eZIocJCe74hCkI72j/IhyGe4smBjhwYY0NagAk3w2bQzXO4Uz
044I7+N4QxsK5xtgc5W20rWpHurmsZjlo9tzWQbHfaptcT3F0z15br3rYOpCqL8mu/2WAb/zC+tk
2MGD35lQgFCVVo26IS83b5iIPBQ+lBQ9tNRJtBPV0L53dCL/XSIYHvCsgJWvi2NPkVBIa5ge0pdy
xhrtQZy1bXXjDsFp9mY++bGw8H0kYN/qoeecQa35bCwrWfmaTd69MxivjunSb9d/aJUTRYETAgsu
qtL0KF2iJOy5IHI0b8ZCns0D/THYMLrsvtzmTbj2THyuxTRWZ8XefC2LDkKMvRiXKi6NfYhL+Vlr
/ckFsPZLO2xRgRKmz7bFa7GN27jcxow7HBo/+7B8nhKbuYX9nlekrc2MP8hwhzuzrT5Bu7+JQm0m
nGRrkH73vQ36FQ7Ii6nicu9TuasN72yH4VWW4jBqgy+vbZqd0MOPaaKqi1le5VrhxkXM2pdLXC5R
/m1QU0CHBMSpgomJqYKvwpmwS2c1ZW58VGU+8JAzrafgVM4uJ5FI3DOlo+HM44AhsF6vaPj5iIrx
aaJ+bdNSwDBSfgFKGf2hpBIKZxMdgLm/Z2PGfo1aItN9i7KYXRhPF1kimG1Bgks/T2DxapNacICX
p8AhJm3rdG+FE6adzrvzJwmE0U/wzcSLkgSrq3xW9mu6jFMjoMkAafy7st85umO33fm3WKD4unON
FQXM9NqMkwMQFO+GYmYqDPgEI8xEwwLhGLhguyN5Huxo02Qg8ynnC7c4N74jQWqdPHaldoGGdKW0
/zyFLZC3mrJ71Ae4a5SN8e/tVnRX1ade0t3Z1x4BDTdID3Wu9z4m36yz9M7uYcE1S+i+1UZ0wKDz
FFUZw15464duRI7jjiAmEkPsCx+TsX5OMMEjRbOJTNjDQS0E8SRruas8g6LwcXnoZyzqZn6Gi8PY
qqnuouK5yIebJEu+ZJWDEoNDdTeM0wxyLTwyb9lrG1J40ncMnnyOEJiMmHS+ta0Uj0Z5Z0j4BQ1t
oKtf6fQUvKAe0hCGO5oHiWSgjraiztIjnDRU2HC+lvV45UwBSAZxQ1a/eR6j4tqREa1qyRk4wyYp
0GRdeuLtglOx5NhQtld0+sa3xJqIv3nmxbPQ35sSVNNCAcvJlg1h9GLB7uStlNoHOfzMC9pJ5Zht
aqt5qaBv4rnmGVAeVHi13D/ORrXE0CKDJrTWOlsVPUN6udOcviaFR9O135TQ4PE1bWc0ycwW/spu
InjMsQ0Kwg+gYaTRuubcv+oEDU2ELzlzJNZLZAWnipAhp7SIImwqNlYE+W8SEcAhzYkUuTUdjHbQ
ccxcEFNE6vw9uZs2CyFzKe8ZG/HCKa0/xPoocudLJHVLLKO4hJRV+NT++BQ896olhtBXJ5AbGUUv
Ymn9OaMynrUKr/PuoChAJBdDLBQqX1PVz1ibnxjv3ajCAgJUGOOGDOtXL+A+KO29lDDqQARRPJQw
tklHNMs0KHfolICeOs44Eagvj27qZSq9cPSTE9Wd4B60bA+6Ta4dfH7tbYxEuKZkrlgesScHjyiX
fWoOTJX5Y8Juz1d0UbhUCA+Q1TYoX6nslH/9iKFickjJOuAkNvBfbxM1+nC5onzHkdeu2mPOIBLX
Ussj2d34hi/Wrq+YNUXqTpnquRzcIzNSnJ25PniRj5yf0RPnevEH0vzP1irLtZ8a2N2dfjf6LI85
kVkcBtOtDSlm2xhyVwuWD6pHgAk2pybAu9fnvt7DrD8PTjFDZ0xvkhxDR2d4t05Z3KQNFgSbqUcz
8U4LtbllA6Cg23JzUDhciW8O5+4VBbuPpAngjtT8QU99lDYnXWchB2LCniJgjE/jkDSogcZmQjNB
WDVXeWNR8PKzFvPDOCclnEU6amp/z3R3WNX8HEmOr9YrwxtjztSGoKm3IR+MnYShFs44mH7eCHGp
ni5+bNy3BqOyLHQpfoqcPfXdAYMqJhTSKT9pVdjhrbAODDuyTZs8O6S8UjPND7jXaXPibWV1a6cg
/hR7NKRPKo8OIxhawk8+PXtpP27jcXD3pjJ/ehnPZqvtU3LVeMvEig1ERLu5pn8wIf61owaMfkGC
Js2L0cuHyDJOCb4lLKbiatLykaCNg83E5j/MfOMNuBe139C10hL2ckheeybNXwltH1Z7E5mHoZu2
nS1Rcbw3QqXpbla4Y3K/ee16akz92i72Iml+Ogbwtcz1DAIU4ZbDIFaliruCoW1H5YCY1spibqaG
9kDI+/vXZ0PO+in2rS9Ley4t80G6Le770saAkq37Vti7BABo4jD5AGxCK1G5FC5Dt4tw0LapQ+o8
O0xudU3N24A2BGZMtSgqVjU/+xH5rHlppu+sJ5tTY6bis9+O14qekKAyYoY/sFYVZk9bm+HewJfS
UYayvNEhsJbEG2mr9DvWhyTrcTbUFyMI9PVQEfcpqFqApbGzdcSYpD/adYMJWy2leiXdC3n6pk1Q
YyKsN7aqjXUR+dDyompLTZQ8AfEYd2nAthPYyqdm3gcmGQaqFQywFrBfYCwaoh3clWg7MyapImaH
GDemtRHZ2Kp19JJYBZwO8MO7JJ4LsHYAYi1eoCGuqEMDymM7Ns+qt6hOhBpXW+tijnesAHl1lee5
de1nA4l8XLAXNaldOJeQwHjZbRiHn2BWdhv4yovflJxj6+3Kjnwgc3z4ypgjssA/z1H0hpf02ku5
fvSsYfcszZ/2UF55nX3TeIa8sss02VSK1sWqR17kEsC/EdWlpVeHtpZwN082Ef3okg4jnUtoqqZq
9mFk2VeUVO9DO/42QjY3hrOMrZfdx1QS95sG8tbQph/cyQ/WqUSlyEfvHFDayGZIBOusiipaKbrr
sG8mWhfEmy5nIlNY04fGGa9c0ZE1lEUIzNh71Na0boPkCU/Yd2BgbwHlX63JRG/4/PRzdaB2DBHH
O0KMrMRMpneNpza92fXXtLOhSxkNTM0+aLc8EvvcG96onxpXYqIaJlTqqxhw8eqJ5SFP73uDb0YT
MdkNETpTPCEl9ENwq434q7d9vYna6IVUFapv3977XpNu2ijgeZzYFiJ1TSuHsJKTiOZYe+3NSNsU
8jxdCmCeTQ4Wg8cjUJSSSRBkIKRzF+FajOFro/38mDeUJpRocsizbC7nst0XRfizaUlLk/JOjlLo
24A7P9fPomeXbDMlalyfpzKkzqMl6LRCt2UCuRCtdQgT9bPV1Lpl3fSuc/8LkyH2+HF4Lfy8X0Fy
7DahYX/34w8fHPPeS8KP2WTKjJLQpPjHHRO/V9/yNwksRmwuiZVzXJItvZ8WvdnYSw4MNW6HOSU5
4aIq9dyRxJsL9d63HgKjLJ+cVmtkjXYdB+ZnlQwby+/3rmI7R+ksuzQJdBhRwOD9y+T2a4rlIZvr
jY69cxFYl4mRtl1FHc0dHLN6zRg1So99hChOTZvIdsgKrDDyoWE/GZoLZQCyNa6Jr7OzaFXBUHF5
oEWahIDZ3aawJlYO8yyi2cEVtNEK3Sl9hyPAZxgU2WoE/lFNw9I1ukPOSVZYrL+FMwEgwp3ODnnV
TPV+HNutlVdYiwIotLyAAEWbvv8iSrfZTqp/ABx6CMviO6O8FcHs51TbJALMVwUttgd86Y6PdWMd
4w4idtujivY5ZStVFlKIfBd541MGVfkA5MwE2syej5kxmyydD+FlmhiyzqP3brTVQyzWWESfrA6i
ZNjyxLCIj337IeaMNjT2NLVP34o9fkjJGLHm5XbqmHmuKgyWBMCeKVT09o20LmZffsqwQxZCEIzn
G7OezJ23tG4TuqCxRdy3qtW7SvR3jTvQLd9h9lPR2svtFzs1L5wtvpoQWSDW1zgacGwkPBqoJmpN
J82V2WIo8j2BVDOwrWoMPZx6974a7O4QmGyF4tSYVwlJj3U5R3cxh6a1HcFC9YOTa73W6dJFaBB8
NbG4O5GNE1FUrPRBt40CL9gwD3Y5Clm4bqV/7ZAGtNPA2oR1iuJPC9IULy180ofAWpN9S+zqlX75
Co2fmunCpiK4JncwL2cin/roaDgYsWT671JlXFe3rpobXmf3U1jT1MKNKmq9GVk2WJRQgrG+GHhM
Qm3c5i3bjYYubcbkBsVD44h7fbrYJYmKLO+vZ0ajXgkzlXB7Zt8qR5k71bAXB1m5aQTSjMuxBGDq
Nu9etKg+mQH1W68tv3l9Zttw2ZhFcbPl7RWehKSlvAiv/Lrm6JnIn8YckK8ofF5c7AtPuiHHXcTO
d6G4FfqyPXbt/DwjsnPIny9+MUnE0pqoS9KtGLvQhqsGIB3pFt17MFVx01QYnYv+Zu7lrqzoUEEO
hNBcvHc9PV4lAE/LlOvcSbvzUMMileOyJ3KL1yR3R/ZKMMD6hVKW9u1pTkdYELxnW/NSFxXmFkqE
JONXGCc5umC2kwFje22/zB5N2zUVcsFQfrWCIGSkEar1/G0FHgA+fYhjt0TiYJFpaucbRjBI2Gp8
T7zmIzRNvc666t4ri/G6x3y7kolbbMf4u83f2t4/gMePb5poeddJ73HOqsNQ4yYKfdx9nvMTMgDh
L4UQ1AXSB8Cc4AWWzHqmjHY+ne6W/qqeafwpACQBdXzNsKilNHRmP2EA9c4E0zH7JYLGi7+V4zt2
IRqrigSGRk6Sdn5QwXhd+ehd2hoWK/d7WwWHdEiwF5eXkShFVghILbidmBOsWlc9O/Vwg2JDeEl3
r714Ds0fGZSW0Uu+BoP0JnpAw7PB5jkny9YfOotVIKnDeBOxSNaajahdsNpK4ysqf5CSqbYagRrc
I89YMbqbxJfvJrHmVTlSFpbRTrggONZdldA/lvv2hq6telfIrKW3osNnspSLhUsQDllXHKeIFc52
UpoW8H2tezbTqz5Gc2UXTV4lPBqdyfKD4Qk6nGDk13vXeJFAhLdDc+xyqqmYzJ+Y2apNmAXWNdDb
9ynK0qvEOw0DzRVhXp5HYNjz6Iu7Wupn2D0MCpdIlgcmHGmdogg1YlBpHAniHvMKRJvmlIS92HSm
4JQmx4Nh+PF5wB/c22g70odmW6czR0OM8eVTh9JJ5R0V360T7w0OXLvpSsZg9SjvwnWA/8zt/bvM
z5qVblCyRNGQEW+f4WwrOqsTsOpYTFVi/+wlT2HLVHoFac9ds9+CUI+/aT3WnCfSKd/MEbMaL593
Y9jb2y5gBkp7AmaK+9wvaRusTHvrm3bOM9I9lslkrjJMSyEvaJyq+VFE5knWaNZWUyV7rVCphjik
NamotxpSwM4Z0oN8SN2ov+L2Tg5GoXDFDj0rGTSmVFEX0B90bNc3FP19eziqtjrzrtxCBxvoc6du
NtVGjG6zL93q1OYOSmeJTx6fxN5R3F7mLJxjHzdHOmfXytXJMZFRizTOnNMrD9zH3RoWsla2uMR1
cB47qvHcoBegSjhC6OUFWXvlmZPRkdMHqFtP3PLurNdDku5TpmQJEuul57wnS+Gc4iLcIR/Si0xr
4kpYNTaPEgGwmii2j7bFxFurGDlcAw/iOhPrZM/FIbD2dtLgyjeUfmybbra3ktchL015qiKFYb9v
zlXpP7mIr5CGMADiAl7eYt4tJWprI6PwsB/Jvil5nv2ieaoHTqF0ypCJCwo+fnMOlZne0mm2p+KY
dcwp40vQZhBc7AvboPRY+VCtwpjhHgfzkOVXEP1wYpS/fNobKjBJTrsv3L04fxNFBzyU4KQhDgGT
9aHv0JHDoTokPgCfKhEYkzp315jNSEgJX72oHLwYBmphUsu9V0GLcdPwVPnUNbZlenBxZnS6WWzp
JugsaXEyrJ5tF9HBNoZwHca0ErBj5Lttmn1MHd6lC3+OPFunGF4ppX23lRDZ0gMXnkxBv2aOP97y
KLnWbP3FMG5ZHEyqnXHP/HoD/nqVpzb72fK+2Hr6PDA54/idizUuWHNfoNWu27SSBzjLZGWZCwGV
rtd2wy0Vp5/kWMx9qcJk174A26jeKFoYImyNPSCnpDP0gaJBI17MTqM/3zV+vLzokjcOTFwqg51c
2pTumV1Qo+Z7upWnvQsKhT0Pjyf/xRB2FDf2IOhsTnlboHizt61ktmGfnznDYvLqakw5LcAI+bOt
xacf9vGWKHF2oChCYqECaJS33sEyDMTfZtorS90Lnr4r1an7bjlrFineP3qJr9RkVICgzRvBqrMZ
YEbFc7UeI3NbZpgQKBZl/Z0Ca9tzuFx1fWPfMAhm7UY5BurvUXM+fM3DPB+kpy++j7NE0YJwMDWg
TNfSais0UdJcPGpiAOvIA0vAjOVtqv0lx0Gqn3Mpm6PXUcWgJVs5bgnjvE5OQbBm5MUTOOm0tWZ+
fU6fFxV/cExsi4XjnJyuuqRztekZyPz6R/HOZFMnzPP/qivZJxpH5AqrHkUjdeFsnaiP/2Ecp2Us
+q7+lVd9kZz+6EC2PNtZWrd8stwUt/5Rkpq17pnuoJMNhdtvLDZwcz3oTVsO5dpwFzIUjJVV2Fh0
hqOqxsVHYwwmFtQpX/1OXPy//CiE/wIUBFRD2/UW9ex3yfEsn6I693gX0xRDYVRAh/igvNtcuIz7
g5SiwUhnK6NKNqFPL7cV989lAuFpFPzMv/8sSw7uz5cFywG5N3RNk56NP30WLCsjI2iQ+FpyVymD
Q0oPSQM0OGwbEReYI/NtIxgH0hxyjuJw6yw9hL5zCtSU7C1tQSjvzp0KHquJiaMqDFom23z9Mqzo
x3pmH7kOeMvlM0U6S7VxTy/gP16ujG63VZ1e/1p4PHKtU8W/ryserJAPAKLVZP9WJvu5jYiF8moc
8jeTMNLfXIK/CuuWY3lkpU2+FM9ZcNy//zacUQZuXSfWytSzt69tXu2ibxjUs7EYSapgXGGy/f9E
ZP//r1zPMpG8QfD97i79S7ve47d6L/6ox//zp/4pyaMvU9MGJJWswwJ5+E2Rd35xOJmDLWcF8Kjf
+4MgDyUUKZpv2JXYlf9bkLd/EdTC0fzr/RoINf8jQd72/4IjdbF/mz76vm0hyft/Cnd6g5KoiTAI
gqXfhkwpepBYqYWVnDINFgumH7NgsLcd5BHIyonqbqsOSy5uxZPT0+7FZjG2jDsn9Y8xGVDmMbBa
kqn/Mhdws+jtJTJZXvUL07lERTNGS4FcDh/EAn6ulsBiBws6NBDbMU7tDPwLqNAYiXtJRJ3CK6Rv
aNJdWj+oBS89NGAwWQWvarmkRTt+u1pw1CNcaiaRsL4WUrU93Q+AqJamKipbA/B3U0Yw3YZwrR1Q
10Hiv3dTP21wRRJQZCFPoYniEo+PA6dDjeiCwHf2oGdnC0bbbdIYExFobUN4A+0i+pG3MIeXhe2w
gLgnAmQb6cQPqqxPdkyZadt8q3kGf5Be5yE/00H19oFGkJ+8zpz+fYT6zQ8xJIMDPmflE4Hwu7nx
6O0RDBHr0NnnkJ2GFRFDIDeYAIAQhIGN0w8g1qFUNpthej3cOtm6ykC7y+ZJMxgpgGeEOStUN7Q/
bJ+IVZjln24zP7H9YSZBP59Qa8bKNuuqJ7YIJi1qBqy02LWNHT4scTtY3nCQzGS92twViWb/Vfno
39Rn3OPhvPVTxrRGHxYb4VofFe5vvrQKMt/A12h72Qmex0PE7LSQNTI69KcyQalm1re84BiL6PTB
5OvE2ubcxNPgnBE8dl6aX2WjuB4ym5aeDgt+hM84LUNKdIILciApNit68IS+0HerKR5N7P0YuwKC
lY2YEpgUhTTyfQymC5HKS8FYAORWi8E0Ht7z1Hkp5LzzEvKykd/9gGle71Fqn4KJd39NfQ4wOaKW
nfMomuKdN/DJFrR4Z+n8ZoUcUoxWPto1wySVmd8u1CnX1ZxRR3HLAfSGWuRD0DBUaevq3XblD0/x
F4Vz8wrBscYAirRozMa3hSEQfv34GBkMo0fV3cRa4jhEBLlSjmltLClxDloQKmt6j05s3x+tkTY9
XIAYnE+F3zMKDIBedk79Lq1gO8dRyFFZwLSr4O2P96mf5Gsjl6+mYRvrJtBMPRoM1XEGjrwZkke3
CSHa4lEcxC3HWjKHDh+qWbq0wWWRozFrWkRMwWSrad9Hu72iOQHJo1OPWVsQjqzLJ1hsSFkO39Jk
zLg51FT86MQ8vVqOewxFw5yqQ1tFl8NW2aEPgdHNf+oypZ3d6V7DpVytrH/MmYYvwS1Y9HICd2s0
nPjGt9FqPtnJY3T1cGhkyFBYjL1VN8mr2s8njNM8vUYbDrvWoM8LQmQMY51oUEifA3P6Yo+Wfmwm
nPuDsLEfR+Bwg5qhd2jAK/Ro1GpS2Kx9mUXkzVN0/JnvJ8EsOAf+pyHrf/SG/s8OBLJoWP+2gPZR
vdfvZfJ7zxor3j9+6rcl0vmFuYBkT4djTZjYBv+5RloU0FIvwkhT2r9Z0/6bgGBBVXKJ/FFZwv6U
9fM315rj/cIe0eEhYTskWMb/o0DgX0xrgSAzKtiM408DQf6nXSe+kdbgzATUoztxqoBR9vm7HcO/
2GP/hbAAttoE/+Cyp1vg696y7/3dHtvQ0FN1xN+wLD2UpK7KIzWS62prrjnIXMqN+eqf3XumGWe9
q7f2Th/LbbHBkXzoj9062fxdWHbZRv7h/PGnD2T/8QNN0nJGe4nyjE2yH/x6U85kcTAOXA/DJ6FO
zLz93+xsxV92IsHyTYGd8qRlLRf7j3+nYZgecwfMs2omghig8ITDNU6LPfL9U9t0FwNLWG+MOH2q
78HuD4mN17nHC12Sr0ZcUYCCs9l4zqcMANTwwxDdwXXTq0JU+6FEi3Nq/Tok5VYCTaSALlhpTb+V
5+UPs9HsgQWeSuYcGR26rVWtQTpshD1tBYqQKj7DHjtgPCPJeyYdL0utF6aotbEo6nx5CMvW31yR
YLnKf/wWgLASZ7Vx6bpAPpYr9rvboi0q0FyiZHmR1lesvBcX8Iyph0OEagzSoIEY3Xr/xd557UaO
ZV36idigOYcGGMxFkGEVEVJIIXtDyKTovefTz8f8uxvZWYUqNDBXgwEKiarKTDGC5nCfvdf6FrSB
/tXX4q98kmdcDCYeJv3LqqJizdTqfjZKNx4xWZA6fl7kRs5AcWOGy6Bzl6FWp4nJG0EN1CWJ/caO
iJzV4V7bxg7HnusbxntC7VF2w479zK6lRZqbFAtJTSkg9pZaHuqovqIsyFxG8Bejh/s5x8/CUVR3
RoiIUPvJanhP+EZ9p4BkxbJ4gomR4+5DGTFx/5rauukdr1BtpJL494LqWGIblLK9gXro0Rh8yM2I
zV4RIJN38DC1xRn3+4CrhJZQWFtEMFr8vi7vOrpjrgTJ6OY1s2s9Nu7rDAAvrQ63w8I7tNmdyPID
rFS0IMMW8s43jQyfMLFkWyx9tiADTQhLCPqlFtlen4G2L4bo5a8feotF6K8v72+b/MBseUHSjl4R
aWdI6Ev1ooJahpC1gCktO627DaVhojEN5sOYoUrStE0nVVqnlacZdbCL7Q7imZM6gKIIWtwiV/nh
S7JW9URVaR6wT42gJHuZNbyx8N6WMeDv2mxiYLXFCzjlTSqq+3kI5brEqQYdjoaqXmi6JyVh81WW
HPIqO2RmAZHUvi0ypIylkl7gjZcr3SnuZ4QTODuT11gXUE2t4U6TNWWQcVRNo1nXqPNXqgUbpSXb
HiD1USmyp4IultZomyqKNvM8/sgdvMxRQKhbaCIfCuwzDmoQog6s9SI82zx1VDXxTZsF23ma3npB
ivTsr8vJ31qdemqhBxdDgiY3Jm+s7/doBk/6UEN+yp6qKrxSvW3xW6BdmIJ9PKjb2XT2DZmnDcFm
sh7uONX3ZhcZbk/OXcIMd5WwMgSN/ZpgqdvovU2Iaks8HqGUR4DJyYootTeiNA9mthAnKlRsVmrf
+6FjuhaV1ypTS2KjgK6SkvoAG/CbvjdBc6DriMMdV5UV72zi+4p+3lfE+Q3E+oUy3qbE/DnNkDNa
Ruupg/RWsdYMSyagQlqaGwUoYJMA5NWkkh2YxlidoiVPsFySBWlSnzs71Hd2L2Gr+shQ+hHenmio
5wbCCZPeui0r80ah2O2Rl9pLiGHuP1VLqqGewZbqCToEpHluCT6MJ0RGBCFKnIqEOhONmLJ/WYRs
/SRwJFmnAfbnasab7xLx5AkCFoNM+aAl/ShmqDoEMObMDHUCGQORr52+uY/bBVzqJ8eaYRGt2iMj
HrcYwKPA/k9XQUfOI6ImiIQq0Y85BhJVq9YRoZAR4ZCL+5M+1EB3j9g5O4j7Q7LESdZxmULi0E80
/TZiiZwsW913O5PeDjflRJQraQ02GZVWSWuYbslXIcNjEAO0D5pd6w+GW/QDLFSTX4ClIGYk/JIk
hz0iwoQ5beNa7FZdVSUpc0Q/Zy7ZmWquPQMWQyNLrOaw5GtOzKhcuWRujkOq32UmVl5CvmL7rmg6
Vs4Zaq1AjOqUhwAlw5Rbr6NfIehcUtyl/aTa2YsNLACee/TIooMuFneqofTvTpMlbBCQlRMK/dB2
wW7KnbvQRkLjh51bRDZAH0RTObjsTB+aFZm+T+zlUwBj0TGPrXckf+Tq1OKumSp1JVnceM8llDXz
HG31YAJ2Vg+7vsGErSBRgck9rfTSQIzfmin9PAum8dgFQGNH9ooKQBtYDCsL3w97tOxzquNH5KNe
18frksjgQhAmoPtXx0aQqPAtilEntEK3CnrA/bvVKzdOqGh75CKZl2nzo1HQqk5a+yWt5YvlxDZm
QsKBpt5/tRTS0ce+xvOYFOuik/NieE9APDaLxX/a6dF0sK3onbCJkHcJW3II7/d9AVhvHJMnxKUv
aLVcYh+eG8O/64buxP2LZMV/d5jRZIjjGQW0HvLStVPMp1q2R4g0RAgHF3XkecZOz5k3ikOc4n1s
+2mHCsWzIpaKrq73cR4e5tlfGSXodjnfKuAgJKaobBabFvkYmrYNo4adPsZnNPfbjFdp5z9j1101
9nzbKhZ9PGXTI3JDf38oeu3EXnebRjPeqWxfdNqpRI9AgFw9rkZNP45IskSlLsgIXPrlXUUoXIlc
rhLltlJhOSMVTYrnWgm2GLS2o9E9wZZ/yLP8wVTJQ8+5Q9Sidh222/EJItbeaDEDVZmbJi3JsjRO
ZBF4vYLIZxq/5GB+ZnQwhvI1DxeL062ZN5u06gDnLlZO/bVHzR8WkfsTyoNKA8sqGugQr0ELx9Le
tEWIAZEM3cwmpk1pb8lsgJXgkDTW3mnWeJuyBts2G8s+b14HhggrQ428rnpojVPuI9irCM2bg5ix
Q8MG7htZHSmui2q6CU5jor530Y3T3wZx+GEM7B1vJHHXK3XWHbgLdKSGzL/OMP1W7InD9i2dshUd
A7dLAMQzTY8QARClvKr8slv1nfaRTMPNUDOwMIIDKa4bq829cE6PKZBqH9Ho4KlNvMkHY0cG30GJ
LfTdt0l7xKO37kV66HPWYMueTrVNqImSSNcsiAjucizBYXksRx0llsj3vja4dlA/zRngfl9jjIGl
GiPK7PB6uh8gcdVP1M07sktOpdKs5+GhnRBx4EHILHrwKhJzPz4jdyVkBD1QcpHxosQ39PXY1J5B
iyysPoziLddeogxMCFV1q22NlLwVZBgpr0VjvvzsIus8knBNZ/U4du8G1ESeva3IH6eCuwNxl4lq
XZgM1n363/k3gjgWViIMyiUyhnbMxia4HMb7tkTkPDNgzkrjPqbzQbMg/RCGdfSNeV93YEpSnuDY
+Mjm1BvMaec4341ibxo7WbcYl8v8mpHvNDsBOM7GJZ0WyfMBtTCkEIU32X3Q3bfRF+Sx+6zPDrJ8
T3AzkJH2OhMNWjvB2Wamb5gXjJRPyrzp+6tV3NFkWrUt/u8vX7ae1N61MdukBN7lEJxPJSCFBmGp
xUdWmSiGVQTsql00VBpSuTYGz+nvg55UDOEfs9SnHzduNLU+2wnz4wnpe/UiJdHKpcJdyNagZvRA
qkozZltZxg86OlDVQkXPnDxZTI0NSXmL+GwcEdJZZOT5ZPtmyPCVqlsjA+R2QFxhDcxL36cKUof6
rvqbJvsho0NuPLGRohgbHtskWVuQP4Uoz8aIKm+hbVRtvsmQZQttfm2c8KKV9Wmcg63OPHS2ldKL
cZbaUfOSL6Zh3W7orZQHOYpHh3B44Co0vboSkWEdm3ttGq+GEbxPDgEsIyNMwudn8yXT2XnOzDZb
3EJ2uos6fOewqOg7AWTxczKa062OKnfyXwKpuhEZGGH+qAqSUIIA1ZEyb5mErhWgmQGzmnF50Z5i
UznNeclyHK41s9mW5vhRIMq2fHjsPoWveTtor5l6Vp27nEUZv+mPVmUfU2jzjWI6x8p4coxnusiP
ZvedoXx326G3bycrTa4N953KApQm5m6umTYXyWs3AjwRPunk1lalpZZNbKtD+41B/y2Vloq6eME7
/tuy9yc7/j/ur7Gbcb9bGm1/Cu/fNvzp4vzJp6ZD1o28abTTs9noXtb37LMi4F7xgxTjWe2c778+
7h+9boyvLCkYQyzDI0Z6/7mlNOwpqwsRkyvZudZebMtr3q6dZ3UPiBdqBfGM5Huv0624/+sD/7GH
wgYWwx+/wG/Ccfefx/Ubnzq4pmlQAnn0ZX0havPy14f4aR78bbvMGMOGNwEv04bP+Z/HIN4rVvoY
XoQRVtvCKe/aoj/aDjklqVE8DEq8ndApuMVUnwnoHDZmmL40FdVsRU8/6xy8ea19Y6nDYRrFMt+n
9pRSOZgBGpC//qx/GOM5wD5/+ajL/fHLzj6zfbWPc5jBJb7tZoEF7gbcdpbA03b660P9pFX9xWkR
v13yLi0HRFr0csDQvxEeaZ1REiPSc9aF5xyXnmz+N42LxbD6e+Pi16/3c477y9eTVZ8zoqHP4OfU
bTW8Ea1sZoJ3KF58H08eEte1iQFC4diA9sA0VMp9QoASaUk+pmx/i/hqM0fRKVPs7liq7Yc1x7d2
72zUWT1FlXWlEEJQYTl3BEEd08j56iCs0FffK4nGe4gaO21vy1Ie6sTZ99B9tEm9tYW2lxpZ4QAw
9q2/YBAjpsblWO4HAjqjaTz+9dn/swvNNMM06GmZSNKXFs8vZ6It+1DTJeIbMyy2dhY/xWAHS9Xa
yDZfkeX9N2f+T1oKDi1KrLo0jlAQ/NYxEjHRt9bAI0CUVkU+xPgwSGp3OZqPaP02//13+/Vgv93E
GqkECo6vDlFQuOUZCl3UCjv4zmfiurDA2t3fdcTMP7uxkJDzeDP+Zx/32yMeqxHYxRTVbdM1wot8
JOCBVgYbUyKtHZqnHBUyzZEtSX4L67ypDnFr2DcB87Zhqo+gZ+NtYWpotm04nJpKkPIcfE1UfMKH
Cp0lXb8piuAlDrEY1EW06QBRehGZGaCMmOFVmySYvFbRrjVQMsWKj1FTX6umPSlDfDJaYIvMY2Rc
Qp8X+p0unX2upwR6gV6f/eiQjN9Zn56TFnNlWzJjGxOSMFDKzPNH4wsPsdrBTuON0TmbOImJmq/O
Az4/iDxbfSpvcgRhOpqqdiTyi1zUfxIL/wvhCcRg+rCsngykpfx9DbUmGeBf4P2gX/SD07nV6ILH
PthXtvHBZ7X5OxrkH29YokHBEND65279w5rtozmu2o7FKW/JX9wL+q+pfM3b/88JsLmnf3le/yBM
OBKm8xt2GhL68nf+OXNRSWJngMLVBmO6WP7/R5Vg/UMwiiDvnbXQgQnAI/YvTID4B/N/wlNo9YGr
Zt3698BFEAYPyHFBe/7zd/8rTIC0l3rg15cW/hi5dL2R+6iUWDaH+nXdVDJNVRM/QTjfpt9GaVz6
kPxxp4Kw17LZz7Z0sJC/WLdZKra0geh9VT6dG+1oMiYGFYPMjWQKtgTzaorw+orOOvuBT6VdAnBt
U3vfdmKjyuYuIl0R5KGyVpECkZxur2rsvUQ7v+ujdcYLRjMOJVhrB7uul2uZGReFag0nNPxjvzI3
ZRh9REr0MaYFW6MqeEzomVR29DDTmvKMjOMJDEbxJDblSBtGUnj3SA8FvZvoqUxJCV0USYOfntpG
ntA7fAShcs1N50oYHo2cSF5Noqy1AW9P6QA8SnH6zAv8Cl1cwvIUbAJc941V3pP7d5P57LgFX6rM
fGCTKEMLqz8hD/5mwb5WirhMLfvhTsPx3Wz1VnvDBJdMSNFLDmlG1rkwzR3P7MYxCDzQWs5Akiao
5Mg9Q3OKiFvS/MJTM7Zku5UdFkC2DIEKJDM1+Q9T49tlSYCTdcAgbh+dsIcyM9yQuEkbJ1AfoRis
wpgfnpjyQggIrWOBz17rVo4itrPkUholJ+/nJZk5aVq1bESVp1JfpPBsjYbwK6pDVCizRGXOTwFv
96F1ct+lCDdoy0BlMFqySvB+LMB/QcXlOmH7ksZ4qDljo0nhazY1biligyIas1ODkkuLpxedEPe1
GSdo3lCGdHF2bCvqJFsZa1f6Cn6lJRJBheaTJeLZnqvbLJvuZRtf+1SJXLVr07UYwXcuXwxA3450
pSv7onNaEwOBupO4NrNwlVZ/hwdPTq3FoRQjwOSYd+2aWFNQmhgYccJ+6YFGF0bDnBpERJAli/wc
f0SM8IZ4CHjWJccIzHLa+hNe4aIezoquuXE+9O7yyWOcWasxDL9zSfSphVuxcPZKTbO46Ojd4i5w
6N3Ka5U7REOSrFuNCWcrSj6CxZxgW9W31DSusmrvYzrbbpPLc9g2L2R5PBnO2yB5aMjK09eIZ0ze
meXD7DPAI+gboQeqBlqIFb4/zn6TIbmjPrlNF7Scf/SH6rOPnKssXnW9HL1KWdNigggWcOCyHn8o
cUH7qCCftWpfzMS544ErwSCOIbLV5Ylru6TjlsOeFIJ1i5vXgPCHUPH3s84d9PP2bzA6+dzctKw3
zaAhdxkdnP2k2xY2uv6Rs/zznl3WmCJpTk02n0KtO6Ao3WYNt6s15t81CbpmQuE8ISxNSjSuVSQv
GJ/Nhl5+UciL0nFG50bc8/Tua9W5KrACVuFUvGUZ34b73Vkl56TO9j8v4TDzAC4/Y/mjRtFh+mqC
b/Jgdk6KrYAM6pdsofORFsNiMcQfZJ4drTT+rtSu3CiIamlH4zkuo7MYWxjVNlehl+qlW25UVeeJ
VS3jMszWnnX0w8nmlyA0CRPJjjAq6Ztq3dvUmLeNqZz7dOrZtU9Iltzx1Yi2uJACz8olgmzrEhS5
szEnZGE+Fz8IT0MCykq3kjXzBJxA2qV+BL3wjO5TB4gQfzt+80KGSxcuIDMHezsYccYKEZW+mi/3
iqVcl2uXWOirf15qTQkx+5ePYX+de8yK5tgygwxvGGt8I1MqN3pzV5q0mnPgpq6Zk02rdp+6Nero
mNjdEYzolSN88b4UyjpF5Z87lIhDop5ExOBzUWUjV4YdkNrE+KhIhQPxUUtxCcMEYFpR6wDfGPd1
OznG32XB543KZFXRWRoUm4AX8zrNwC9z2S/UAv1S2wMfJFKOtAekFwqMAj0cuVWmZ+6yhnY2HELG
icu/J6QB5Kw5wi5flnMD25hPmjrXeLipYjyj+XANVcIereyYgJFcD7iwV7XojxJvo0SyL0TtuAU3
I77cK1ENWGUt7sN4yS6zGTw1Sgh6JWn4SLIj8xmoQVCuyEZtkFi3Os9ddrQj5LrCSHdlzbezmI5A
PrC/Y11dD8Zwkim4xSUDCF9pD/YxPyGvS7zORjLNGVZG5Yfdli8Au5Zl0DyrrX2NNVKX20FcdGWg
fEMcnBbRd2HqvZvjCwmX1nEOEaHwy9zTRmS1AHuv3Visyzy+q63wg2i7dv3zXhC8VGpyFaDDaxnD
f8tLMSoZVrFpVbsmRgrFNo5XB3/5bcfcET0Wy5pmlLsY0Xdqzu2aXALdHYv2ttewT0QmFUAgxX2t
x/tp4OItT1prIsk38DJV4Td4NSaXqfI+8jXMODtHTsUzOU1HzmAN71NvVkYT4pdMljZnFHzYXBeM
fpB2SL9brsDP37FigHUN3mY+J/PlwyIoMieuWDlRUih0V2f4ci0/R7evy8MYxfrl5+2aT+Y10d9z
gTPfGsoXZTAJdei92tReRR7uycNb13X4SfQC77Dlclp6/PHzyGOZXEMw8T7iN2Dye8s2QbpzZ4xI
/VqivlE0fVoPlo91pjI8u6/XhF0SMm14Ia1ak0ICcxOX3l/HjX6EH3scKn+X2uKuVE9SkfvZqDyh
cctJ9ViXwqvb/EkJhDeNPuPn6UGJih9Zc24AZ1paTVph5v40GNjyEAjnuYeG0GnxbbJYM/yFWttX
8MYaznWcLl/T2o9RsuobHKjBV6Nf8GGvezXbYeTh2EzKQnsvLAZ62IYRdqxVVP49yUtCmHufaL7Y
UTcOQ6XZ1w6jgQcUgUHY+evEOpL8TQv0qI+8T7AZVFq8izTDm2Z1o3dMnhXGIbwiy15Zs3ND/sC+
S/HXIZP4hPmO5XgSv+WglfcCcvIwGAfGDyuT9v8yuFYoHdll01fnYZrarZPpP39/Ut/4x6+DTT7K
1ZKOq2qYUdAh1M29ijbWHvCFsEDV6TuMW1cPjVPI5rmN+ZiYo6SiHfiTtYGMgtlHnxgE6aaenmJ9
fA1VnIYWih/F8CpmNEVWrWFZuTjD6KW8DT5nn9gIzItr62yfZubDhaWsO/SJxWBTATOSkBD2C30j
fI5VNls4qyKddkGW7hQ/uxQ1TzS4KvKb7qumxhWb7Eit4InSjzLOdkt7jCncA4ao+wSqOVkem+XW
miprz491K10/VL164zfKejl9Ac+S7m97Y3oI4ge4rK9Vt3GIXyKwdwdXe0us7KEu0l1KgsigMsyV
/ho1wY0sq3UT6Te9DQGbsOGqF57h+zvNxLo/cUPMxknr9SM53Os2Q7cQfzn6DdZjt8fLKsO9ZqoE
zOmfZs28T9fZraub1jE8lUDeQkcn6vNSFPI8ddU66djVF4IcBszp1n2UGTfN7OxjVdl1LXxBrd5K
u9n2+E/7aBtW8kRjf5viFeXUwKP2skGcydTYzYM4yCC5BOSO4Ws5RokrOVu9xT4j0E8mmcTGHF8y
u/xorIsegBXJ6FOFtjihglmD4tV466sP5gA0HZrqfayxGnI9EUbUT5NdvgMmLKnFsROS0DRtcNEk
p4qMF1WX95mfPA9pPTERd06Fj364r5ItYHhXL7od3OMHQsondyIGfRWn6VMrf/Y2FclIvGdkj5g2
GeZvZOcrKO5YCIBl2nVIQLhx0NKs8SZmmDyC3GIBtOcsmYhtIzaPx0yhsu7WfsZYpnVqzw580tjn
oxUBnpadspJWR0BokLlDxQJZZ9x9vXyZBI/EJ0Rh6g073FJbXBLJpkbm/LCpz6mJKKywaNwKTXsa
4HuuMHixEUumwjVphkywIL3JIkrEt655XZjkgC2s0PKMsOs2CtuI4gXftWk1nkh6OCWMDCl+pZGv
5ZJuYY3NKo78jPy7bkHS6OvInD1tyM5plz3zSkciVpTbQeOtjN9t5cjvUkXczpwMZI0TLxh2hAN0
Dldt118RHaE0N0YGIr32YHVDdRzzhavS67dJyiBQDMFdrFEttOUz+FWTRxjlDOIUbDyz0d+xEu5J
z/YQ5JP/g0J2mY++BD0Jr2HSHZQ5MkH1D+ckLRyXqhzkR4tNu1zPffdqFM24Qc3jFX5w65sDg1H8
u27mpPehQt1gPLOnkNjWgudpxjRHNBqAAzVlwrat7aZ5KFWCrmccxsRNs+e26gPmXkpXpdpPot5p
KMlHUmfJaX8moFy5CSnXswISgchwxNtMeOAV8LYrDnpa3DEiPCQql1MX6DdMqT9bpX1T5xpYzdw+
BT6m966S3TqJ8k8TiwRG9rPAurvSdQp6o2RgmmeNzU/lhFov7Rz5rlJZX6NCpdwUypM5Q30tzFc7
bs/m1NoUY4snhmJPHf1zkfqeKkCvEg+9nppS7kfNuAEyTNBB13mRLPZtxY5AcvIED2dI9rMD0iKJ
QKHhJBPcJ0Q8IcCCuWxRvc+Z7fkWdh8iVfo+3KeKYDodBgNWgO5LlswldS4H+LnyxkcMuLgfPmh9
71tjHtnPRJZH0BBbbzm7KlbZRtUSPJ22up/a7NXVHNw7QWoHXtI5sdcxbtB6Br7ZgDo6yYE3RbxV
eNnli7hZ+LmAzBow+I7ms2+En4Fsx8eiax7HQNuqrfNUDBN6FfPS4Tx3CTwWKyJ9X+NKP2gFS0Bi
OeVa+G9ign2STf4Cv9I/RFqFrhEMNNHbhfWHrKag5+iygy53ieb4JyywZzt1Qp7A8UXI9kXFTboU
Pb1nP+jxJDFP+SOvBGim8aQQBi7KwiNa8E0Hob7PFVIpJDCgUrFcRw0RclgDy4ZafymSeLqiKDyr
5dWiAAtFkQRCUEdWUpYQ4q89TcJjnKI1VBi8KwCKAsOnjXuPqhBkgeZ8Fdn0LvziE/oetRdvqxpF
mu6PE6tOifUE7m2i6dHNzLRNOrhZgJ2Xy3FIad4XYb6LBIOBpACH8sP2ddCOgntalKdswGFR0K6R
Dx2+1CEsjKMZF0duY0Gut2kcG0u1QDTakLurFMSzsx4F82joZ8Sc9oKBbqyju4uh0dO3uo5Bel9F
hkly+63wbylRexfgwgcpQyQj1Ij04ePgVImyGqSzQFqBPKorKrT9AMFhxb4FQEaEQUagxcsTgzYG
iRvDmuwVkw0/bF217V/IBAtXSIPWRsrEpSc4MyDzkcaLncp1F/Z3k5NdEiMlZcHsb6uEXRCuCNJH
lWJTl3F7Q8nuwNCuPluLjKWhbm99Ge11viwKUYHVTP/ojYFtWkOWj2YELqMmxS1s5TVLFihzFROE
PXdPaauvVCeqV5UaX7DJs1mp6v2g+V+RYJ9kjkXqdVK8kX8KDDLD05L4RMbhHGBzTz+LraMPMo20
jL6gdAPowK7HAgoNJkFyeUcN86EeA8qpK/k5S+QkMvieU36abqevSBbhi5T0p/pHY2p3TJdOmaW5
XZa/kF2xLorw1tQf4B3TPUsRGmjJVYHZXra8dfKa569UQDHPGeP2vPpiR2mu6YWulHD+1An6RnGR
QM9wwl3ZEcVQDRsQDwgAQ0Do2WxezaSAbpAMnjDLyqNMAxER8lNlroa0GfVXW8PA3k640qlpbgbR
PDfW8AgF4skfInqHXAxPCfONZbAhRN+D1KzDp9/rBGVgx17Z3fCIrYZ9Tqdv/TiEUsrMb9PkEKMS
YvdKMh+J5rYemW5c6Knc2TbgiB4odB5Fyhp9cPRlGwUIZghnrj6ad91obzpyOkW5MjEtJ2jI8qQ6
JiFMaDup4YyFu3xumdwL0KSK5LUlBPP8sN5MgNaI2g2dLdSX2Mg3oFGbTZFRMWsy+Va0EgZmbDFg
GNX5KEf7MD9pAVYrtmBUVDz5akFoXNne5R37pTi+ZlJ6hQBIFQzhLf9irjonWDeFOW9Bz7+FRe9Z
yRicegnyoaFgClLrEzIbw5sYbeE0PUyD+lhZHaD4KPUa2M3eRLbcuhbpjSbLY2YAIUgSA4y9UVyc
9j1RSPMUQeL5Wb1n4abrWZPHUAkq+ELjm5Qh/qp5iDaBNA23sYNbrVnQ9zC0fJu9aFAj45ljAgb8
4YR0sK39HyBYb+3KuggNqbpG8/bgKBXre3QblOI+mGh88Ap8oq7rVoNC+1rG9yClb4Dyewo/CiHH
N7gA29McmClpg28KUYOVv/sja0UsxMGq7QMlfO05UFR3abwPqlM9XOoUEKUvJPwdlBmJzXNko7qy
afwFdX4HKOLHFJXoXsyO+FsKJ+oHz6zNTz9TP+0yC9cIPAfPUs03fNXjTilnMs5b86G3BySdqHDU
jLQDWg4Rek4X2++V/eZ9xQZq00btjQkoHg7hnucMHVzRWu5cGVhz1ADvNar6dd4Pl9FBBVXWxrOe
jBXNDH4J9f4cgrzJgvs0mCbPZiiftVyqIRP3A4pJ0FKGczfpLbd564idoLMXUHQeRGR8mi2Cz2ho
H1STT+b34mTYekyOQ3qnVwIBiDNYG4A2htcQZOx2s7LT84Jh8ahvg7C4MYzxLmjgIBi+0tM8qBDA
6MFZIYgELTJQE6hgGN7ApnmRIKTe14g4mOz3ouOVWNGMGsYJlXyOsiwnhaEceNwssjNmuIhh2O+m
qFsrw1DulPiJLJcewXUDdM74KLTP0nZZSTtwZd6k41bSFquyhf0eETQxC2iUN7igMQlK9Ulj0yBz
GkDqgJOs93VxFEH05KDv9oJW3zioGVe1BsiKhOXL2PYn6BTxYxmekjLSXZIdwlOGbNkLwvwc6yWU
qfG2zfNooxA9vBKtrFZitJSd0jMnYBYYPeB/XzSl3PBLN6jIFppzctSaAhTuqPTnoIYUM6rlvRFk
215FyR0DC76hN3OnaS19NVhKK6W3XhO4PpssOFZcPrggCWZLrbRPVU+mE0iqs1J2SzeB+GIjJ7Eq
tn9UvFWXJhqf7wOACT3esf6S0fvS0Jdt+7I0k3xm/sAgXFnl9MeCGVVXja6lS4/xsv1DrLSaWhpC
8RKGQWiiQfbOOc2AdPzsoBSEb6nEEq0TU7vAD36NKvvvjOy/qwJUG/61BcDTwsTOROm3yXnr25M6
z3IBDRnMeXnjRaGyLnLtmAi4FmSP/Jz8/d/2nf0/4eD+1WaGS35RGv1bmfWHIenpvf4Mf/zJX/m3
L83R8KoyDjVNsUTz/mtKqun/0BjSMD010TT9z/z0X2NS4x+41RhmO5C1/2DeNskOYh/NlRe2YLz+
v//Xfwznm9/++9dEQ8de1CO/Tkk1ZqSLdXtRkOmaIX67jzJratQ8yphROYa+Cc30NXFg7zlwlxNY
cW2ZEmbgg74UuXOaRfEy9PSlAqtArhG/88DZK0sbvnThfAy2dhNkzanz6SACCFsHCAgZ7ijbOKzv
cvrnbu5L4q40lhmKeCp8OREVzhs+SRatyZz9yI35vqUmJvd+WFI4UVXk4hMtyMnsO+nFWH+hxqS4
MKrsSAm2HqvrAAyvJAUbFhSYPcaKVoqbIan0mWJ3Bzb4XIf+ARe6A7T0bawU36U9iH4td2irlow+
eEQLodBdrjtmOaG6hwT+GpWE1ASnJknvsHFW3uAg/E2KrykNGY6aKVv4DH1t3ULPcr4EvcKVbwFE
F9P0DrN3V7PRktV4AgG8h5TCwRfLa233t37TqxhMpvvRCRnQ1Ia15klmgxeAgXAUzasxxXuxHrRs
E2e0kc5nCVTQ8yv2kGk10XOMkGuOHX+arL15brNNTh96pfpBgKQkuGkTUo10eBOObA8CQxLuRHnF
Qh+jd2egNNNK94t7jVhX22mdNYLxDC+McowcBPQNPgW0kwGjMzsie3x+NQWaUNbhgfQr4VMdRIPX
VyC+496/ylq/m/z2R1QklVs0fe5ZHTLXIqNTq7V0RGJ7QU1340YWOJCk2gyek2e9e9VSfIFdpnVb
O9GsMyRMzD0iWBJ3XksT10pdcqBaIMnqw0FbW4njb2kEao+2RURxxwu3nI94s54KG1FqRBjpYmWZ
XTsdCuLJaVXGunUH+QefTuybG4mZ4doHTY99OzukLTmMwdw8ksQW3ZJ6D41nMO4d2Cl7p63zSzSO
92bw7AQgB6TgNWD2TKNEOC0sRf4PfYvuWfkkHfFltiPah/P44pM5VyIKAB0G3aMcCJ4K/Pzc0Y53
RwRJDJzCBxtYlzrW1I4xTnfQ/qtSIxq6mhl4NOMepzFNZ0fkx7KqLvb/Ye9MdiRHsiz7K43aM8FJ
hOSiFmWq1NHU5nlDmJuZcyZFOJNf34eR0UBkJroSta9FxCIQ7jYohyf33XuuLs7HrOwJzyxjtnU6
apUci629D/HoKqHhNe3fspUX5Jcfhmn89G4/bYCRUG1YMNTKUTKtskqcUpul3Gg8asuF7LVKakkc
b5ogQWn229toYiHfK8pcJV5i09HFnR6Tr7rufmglIcXZGuJp8BZvr7EpdT6abVRbzltGpPLKLpr0
YpIF0XqsQqdCCzZoyfljw04zmsdeWcmzlXXWZkDpOSdB5T5T6ha6dUNT0qsBQGon0hlWuRzyR9ft
fy+2EwNJ4wmUFjXsYBOg88hzY2OUwVNbUcZiLc7zpPjqhDOvp1orcvoAtKxMmXul8R8bqtW/Ovim
udFfGuTFp7FEvdJpcZYNPGLJ7pyT6MHvfeO67ErCCDHUK0wtWNpj2hasofOOcSzoUMbZvPvjk23M
zyTHne27M8VncX5sHMZ2YdQ3GnBesoqGNTw2KEAp4IbmGL+z7V+x2D1KhvXqR+x4FWdN5TPX9D35
FJvhuS3EdeGxVbPxghOXg3O2cG6QCyoXBg+qBZruMGbDfV32JoVo1UdioR2Y7alvT2ZpkvEy0XJq
bIttcIiT4b6hQG+b1WUIEuyjyN0fKTOg4iWFxfPBN4ZnSRnXFTmJ6Wp0OOljjtnMSqSI5wsA7OS2
d6xXhsd23R20FmHMtHM+vEU/pyJ467p8Y4LGcbtsb5aSLTFLEx1xQJDN29iWA5l78kltXTzhQDjI
6WjDPrY1Kqfb+BnEOnIxEtDEtg14bPbNannZoJQ/LU76LKcxjJJ0VyMtE+dnjdEn5kMuojui3BQo
uqQIAXcdh9zCh5ALRddHHrqztQ/a5JvmMjJuQW4edEmQZyloZa/TG0PkAOWI46JsEgsH7uQ19S52
SyuMLXlKkeQMzEuUloFnmmIXPAabY/eWDsn71ChOlgnVXLkxHHqBNQb4ZEx7Kq2LKe9cdAf9mwq9
51G5u8rL+SAdKslTAb+5tmCg2oi5hkuBdoVJxEk4QRkNyavhp1ILL07qmxKsKSoHVAgQ0lMFWIfY
AXMoPmb30Ys5NjjYsjH7roDZHpTFALmS5duGUBFm+UVWezO7duQ4gl5DfJmJnZHa+SljsqB1z2dF
xVjfjO+WVi9TgtwpBrk3rJzm6SF5UO57UuA5GXlVyGBm1YR5IGFtVfS/jZpASBbrNZV0XWmoHvOE
tCnTO9NGxMPkv3qdiYgdRDKeFqqog5H4LVzaY6rJlpHH8rcCmRz+w0Fl/nK0tRZ7OXkPQ26oJ2dR
+JJanoA3eesSr0ugdCTs+Sk23MUrLFiq6qXW7CZ8WgzqhRO7HryPYXrqyUwhC6y7ZI7gLDesRp+C
SnKFGf5tSRzGxYuyBfKYQyXJj0uMA9Ko/eTK6Mub2Rxf86kKAbJvXTpRoNB1oeUv35Yi8dA3l7wm
fVBN0/MYISSMzk+eug+Bcbeo+QUIsk7aCja4h1tpk5sIm2WEntO1jdjyyD9zLKkP7/aU95s5bahN
cbLrCooqS0huuFixe0eOgOqR8H2L4lgJ9436eAaavBxuFrc5Zwl5dnwxmKxno9xxBeyTrDZCi4VW
D/fGf+0z/5qYbXpoxyVcecsRsYBD1HFKzLl0HApWZY+sNgVDubf0tJ/M+c0rR9onfCW27cifLM1P
mqoeRmt+pivG2gaj+UQFXCgLFym7eUkm6Kwx3umUqped6UZchsI99gurgToyr33BKTWKt7Pp4u1q
Jwrmkkc4dv4hH4JnjBoPfcSF6vrzclWAKrHxa7aZ9SQtBsIiDuQuK3VLf5p7yf2TyEFb9qnmNS3Q
4S3LwW09H7SZfo/xgMavnAfbg6i2zMhIKPhvQCJ5Eq2PYRokTiM1I6wg3J/cBUgHtpUlb7DwHBCy
Y7ZVA9AOJEgFoNWRsE1XIbVtmQga3oS2P8MKHl13pyXSoIRcxzPuOa3rX1Y6PLY+wyWwm7101Emt
G6wsatgZtW2o9Jq/MoKtjkrnEplEWcpCv0ixNPdO7NI6O7J/s8cXOnXssxn1T5RInFzhsuGos2kv
MuB5RyeajgC6OdV/Sa96N2rUPhsjElvuR7EEIb0At01QuFcTeLdNVzRftVptHrQkQjIxDpW0NvOS
Mk9nvDR7t/s1286FmNx51WlKLyj2s51FPJg8EOnFQ9UQaGn8DjoDSURnpmTGqeURrtENndFQhmtg
pml/x54bcbKH4wRq6Zgl8rcsKTqK/NesapO9XWZROBberV8lodOhTra9C2aNby1Q8UcVELFxmS+Y
9g4JfwGoz4/ah9HNTpAjNXGfq1Yjz6xtAGa6vhkdVgumZgHYRg6EUbGnQjSCvbs01L7UjwLaP7LQ
fAgqNMe5rqA2sIZhbX7syZCAnGH4l5AlAUXYO88/O0XcHxpB3NnwlhuN91EN/lXHqeiGz+o6Nznl
kLM9j7y6rRi9Niu7vXIoinV0B+1hvzjvHl9rlyDnrxuB67Hn+1QScHqe3wmNfYkEPin8YU0+DvGR
ounjbHvvbVN/0cXkbKha/JXOv3st6x1M+2/lo8hXo4dhj9cUS76am4iP2g1S+gCOUC9b3ihhPFOg
KqvpJG0yXKOBG6agt64Z0nmXoIRtO1Y3POqTYe/xFrjC883ojYy7KS3xhOkrDfmm3ngF3NHVjYeh
yjpactayg5FZuL1t2va7oFjEsgDX1HNNlNmOztoA6QkafWNn4H5GJtohPem+90Nytu9sq5yjC3L/
qr4rnYJuIK/dgXwF5CPtkyhbCskVL7l4nQuC68KMKFmQ9P80JVOi0+jLBN4yXfqbpGiofYZJMTCF
N0uoPPWzlqbslNLZjp5ayvzQnLVZcIH56/PPv+sFkqXBYp1f2pnqJ6AbWOcyBwm9gDRpz/J2NuS2
jcbQKqeDnMnbpSmAbBskWZoOR1MMj1layu04DyNM9OnZ9YKLqImJDM2Flr1HXuxwbRG3HIe7jbCw
BKjrz2T2ou2yqFvIHvVW2k268xfzu5xalO3Ukldj0L0FBhNdBC7eMulWdHGwbpcChu2grOw0GF1/
qtKIisUFTIIk1W1Z5btef3eYUOA4RK9x1MkbSOD4Gf3fbdL7+4WujL73NrhIMlrOil3ZtcfAbn6K
qD5Ig/rdAQZMiP3+G6PGurcqDvNMc3UbjMEeSjgb6CWA76UprdA0oVnFl2Ekt1jq5EbFNJO1Azon
C7u3KaDs1/TqjRclCrEtH+hLJwe9pLgfPWoVCSO8+CNI7kjb8cYU829Rsb8YPnXHkd1KDkPKact1
iNryqGSkIFPJWkB8pWtJRC2pi0jX4oiABokiJhiAJ8Sg5SbT29j0t9IqPjBkjaGigcJSaxXFfORR
qzaBQUlFkd31a2lF9Ed9BT0WMhpuOLLHfFmx89dtTYCFzKiiM9xusMkMrsm6ex64e/5XFquQ1Oen
Wf385398fpdptU3BEqRf3V81LsfxJVLR/18We2p++HtoyvkvjGn/57++0/gfNLI///yfGhlAQh9a
D0kBW5rumhf4E29o/o2AIyAhMEwBaZ2/BAk8cE/CNj2bo6oQ7vrN/ElucgUZA4cQgYlJnCFe/I/I
TZZt/1OQgKgh4YKVrGQJE1yA/KfEUNtMlaMtDEs9RmA3l0SyOUSuRpQXZGe6UJzTGLXzKVixFnnP
GphzOJbuUGE6OZHdfI7S4qFvV+u7aC8q5tEi0y1niVPGvov7s953sfvjsINltc/Fi6VBM5lNHkOp
46LlU3FGFd8YOVe6HbIHd/4iib+Rhrk85EwrJWUXm0Kjm+fzM/3OT8rz35pq+Rz9XBy8PiXiOu7i
IX+RfDBsfYQ4TRmlKWb9yzV5tkQx20hzkdfuvE919JOWpN1yMfAvVQ/HQNfTpkiQAOqu/srLpQ5j
afz27el5nTdZ6B9klj1Eurk4a/myQ1wv9zHO8WA0Qzkxti3RuM2CDMAAdX0+MOp1aftSEr5t867Y
G4OzMRbLp3qvJ1qJ3aAZ7qSr9G5wqosCV4wh9WuqTKxAXnxd0dg6N8lDEPAWx2Uhtq4zfzYDxUi8
03+mt6agW0laCwB8Zn+1KoP+6HwRKFzC3qlfZMyyeaQMaxsrizdWmoVGZvDJNgwdUsuPKqkmaI60
xFVnSybfuTs96xzYUKAVTBpxHbC4A2sJYLegkmds6/sxql9b+9btzf6UY5VqqDQKvN/8cyextaQm
A1fsyhuq+powGZzPwO7T4yT7O2emsA6+NwKIf8GqEpxMgHN55o1h36e7tublVWK177r6w6OkYx8b
8kiWgCGOTBlJPm/rmNEjOPItukUZDZ+OHz0yxmMe3cet+h6Io3hOj+eJFZAN0P6qppGC4x9992nj
MupoCyq47uttVdXi2vdbnvZyfiw79p0cpMMetHHvY61wZYZnGYa4R0OMt7DgLmk9OZoR9YWTLPSO
JfIAwMmRWPgjczUnFe26oq/eS0Utei/pHqsqdvo76dBBp2uJuDvxASWLy0rF5ydPi6E5m97yha/J
5kzh30FhYdTEFWZHi3fdw9+uqIwx6K3hACMos86n97xJD7Zv3roLTg7mmk22qYRDM66gpdGec6p1
s3cRAEByUMgYjxnxEvoMh5GyCFD0PADeBraqG6/WZRhVw1MuSQeCJcQs5lfvouYPUIVEniVbjiqh
ZuTvMvKAYmvb0Y1tkssYgB1TNJRdmLqJhZJEt+uiBU1DLIFzKDJcM9rblWzUyXrcya4ZrzpZytAa
WTEr/tcYziAg7vEmLhYkFhZYDrmfpWBZb8UvXTrhItLUiBiaNyhTZH4VBPo6sWF6IhFRB7liWOmT
54smhn3mVwens2Or3aku7CfvHI/FdWpV+YYD091S1fy1OZqp9kKvq0+L5kThc4qEpep1wEOQvXsb
f4E7F++NzzCH4CE7Q598YV6gkgCIMgy9TbNm2GZG8OLVJlxth1HDt7gPooGfsM8kX2GO7ONITU2e
+tQvRBDs5R7dIzv0a0pI4NFd6NC7ClpurVFZewPDpruiiexUvRDGBRMhYQ90mU1PVsAeO5fXouBr
ZNZgrM1x6tAa6taxTXWpiujFP3Eoj1juDlMxcDxLP6NIYfjo24fELYq72H5vF4NVJG13J+2D5ATT
lx96n27UDLdCnbQlKz2nPpgi3bnwuzdR52/bZJyuiBCx4sWzsTH3BubccNCEsaqcPUQ8q9UKf9N0
g3PUnMk2NBJAT1tvlmGM3mv1IuhyAFDp0CExCHA/M9TNpqhpg8J/FXTkKAhWJR94fvtZfWK7CmMv
fl3PETrnEultewinmTIX75aFZ7qbsDjwCwSlLTE2jZMDUJ8esW1SsuiYMGNF0NZIT8jDHNGmkSrs
SOxB4kpNdEsQpdCAngxGqNDTLRpoelu5ZCrSZXhlWLDZhBKrtDy6K62FWxriMUveAF6GSX9aNqi3
aZh+Fcq69SJYOITkMFV13w5E0m0F4J5ygjKskDnh+XMfVBJnhK7tX3p0k21Cm+pUpL+zibHcYcA0
3N8D+4ErvQjnxmOjmfGyaxTEXmtmsalEcYuLurcVh2PYNTWMnHqIThZgPeotQm1xsB0eZjO415FD
R1dbfMY22yDRagCt3YzvZ3m2h0CRGecE6xb4nO2hf6UpEeF1LI4leCDyXIWxcSW/7cUSM/U3EQUQ
htO+4FE8lgPOItSMas8T3bqpUvM58gHe2ObshHG1ONR4djdFV3HFuFTdsEvxt/2Cw0caJai83KtA
xQAwKzRBpzg7ND5osCESJSmhcE5xpERlqaGPArTj4CIvWN11/NsAanqJZrPcxJGnt3q0mx3AIHeT
RP6uLJbQ1YG8irM3Ys7bpbEx85V0lc+Vna/Y5XdIzrcEd4GMxC9CBOoWo8e5ndczR8z9lLj2UU73
ppG8m0bEyqfPfzkG8bj2D7uYyI9JTFAuGz6HODW3TQ3Z2ipinEowLReNlTodvqoRdtXsTFQn9Njs
B2t5SldRHedhKPzqoZyZ9RtJuiyLkMV5ObiRjK6mtLEPsmkhLV1RokkuY4pul8Kdt5LVAu8dzkqy
os5XmCqlab2rwsz9dgYknTmn7DBZurPlpOXWydk0tgKUltNbyb6PjR/R+OYuiawbmjvhzxo3jama
QynA5VXxCz/22bXNaacyyWsPpgEvUoD+HLWpJuEjYm8yQnfglPYueyjGtmlt7MXhVapNXjtUsprR
JMjWDEB3eDCh3ilAwg4saKz20IS58Pbx1B1LXSzUH2a/DJwsoTLS6ykKaP6yp8uMyQWQc3PSeXtd
Dj00ySIG1vQpUm3sfOk1dMt9+V7zCtzoEaZ+QZsWQnIVsV/sR9O9a6h+ssn9VWUzE5TJMAfO3ccY
BMbeL2i1k/G2J8GwcXgGIdqld9KHFhJxyN50cVmFQzA7bAYcPsqotG6yhQVmqp/UwotAG1U4OeLO
ykcaWe3iqaraerfk/B5wrLR2R+ewzxDSfSddwlWdHmsDfzuX2KNb5d6mi0rjNCnk85zqVosGLGpE
cspe8mQ+mD0Pw6QteGG0FB9hVWq5UMCJFERlsnLKr40KDHiXmfZz4xHwUepIae/30NTveFaGMFLl
wWj6MQRNw2HT72ECm6SJuoqKpewYzY3cRYF87Xr6Idy5HKnI6i9DhtxVaONVDC+2S4SWJOX9KLDR
u+u7S3I9eM28TWqmHtvTLyhictukiigaETkuEnpfkVwAQOTJm5UzjGX1aZ4Br0KkruKkAKGYPQB6
7lB2zHiXOJhNIoMr0sBWV5qFujFmIjpEI126aXwZHQwfBZGu8jrsmRo46lNMiCXosIZo1hvBLRee
Bi7XeBvcu3G1b7vC3sMl+aiGB1lE4xeTP1OXs51oHN7FAQuISFDxwquGUcJAW9MsBbBd4esqY+Ka
RZGHU5F9FaxwWFOs8cHG340jWLBaAHPJZHLvOlN8TXfVWAbQFqtsolHHCWerbE/aGGjEGQeb3iTv
M6pawRmGjlgx63bLwojjJXWrdvxS4Gs92sZXokJjhUcXVmi21Vo70G096R66YXhVusn2FEnAA6Qz
bm7dbmfpgUWcbh7nwC52aZwy4gT21g2whhs0cSAByZMcbfsgiqA9V3pruMzz48omy+hXI/xNagGg
O7U+dFe6Wfc0V4O5tyjPcx0TF1xAyHDicrgKqkOzTKiwArdt0ji7xMzyo+z2Ykm/OzF7B14se1cz
7eErI1K4cC9ZuSkPGiJU5OU9OCoeBfUib8bOCum5eyym7DysoFAPIjZK/lYu+qad4hRIOdnoznZ2
U4WK1LnowTG8qSxPcY3To9Rw0gEqXRymHpk76iDhBw8wpVA/arvd5s2IUKzRvUfixw4RBY/xdRPM
e2eJqr2XtSff8AROP582Pu867xSTLB7Ex07wMKWFTHBuBWEWVMYDwv4l7VEXvV945gO2lR2earqV
r3rRhX5Eqxc2RrF3abLe2KLBlb3CmUgC0ySPKzZC0ylF1JDnBPsZFZmBjDVRf1GZ+T43aNCkWIde
wIAOI72txMQzkHySlAvlGnSpphPhZN+MkrAgT2DP1TlIST275bAf+YgxPwVhhctsJ9d+1sFn41nD
00N83xYF8M5s6WkLqOS91l57vfoYG3jzKSmfuANnF5SbNJM/fcYLv1+IfKZKn0CL4QBpWiZhT227
GR3fc7hg5aKmkIsGJ77uTnFcAn4s4nMUJIz2hlWc64bu75R3DOez1T1cM95NFdsEQ91lRgsIH/7B
Ntfsa+XT6sAsxvxBm7ZPS85ScGqFs9Zqtv8Qh3PrVuv6ulUJI+xc0xve1j5urvyL1fkmbQf/PJQG
hc2zOlVut1//CbzkG18QW5aO067f2PvWtO/qmaAzdrSBzQUq5PAL86l/zpeBPiUgwBsZ8F06Daw6
KJf4pm1cIwlcnVEfsph8WJ2qMaxbAqAlyIM0Xw5+UFzwcvZ3njfAFErZQreSaTezmyM0VnY1fvQ+
W3wgJFCIe0dNtNFljy+cxTwqYkjKn5OJbH+Bhj01cU9+Upf4mOlXF1yvgOWOdVuQF02nz37+jV3e
Dy3Hc64SQZkla/HTUMofFNKN6WfFQ80ZiLOvf8AEYlFEarL2HJkBypZzkUkzg1R7o+6P7Ev4yHrn
h1/fujiReDBR6fM2okVNdNDHVPARTNBMIf5Q11PLa4idDk+q+XEiWrqulf2rqnBy3JwkXuvofeIk
u7y5az7EypuLaxJ9m/Ggo9LHuzlhkSeZFSYMgMR30UPdMZmPKq0Oti2+koT7DT5yHTK6HarR3RoY
BUPwMJ9pw23UCyhoTUS6jgLEgJs2dPOHhmBDvrFd5HNOH8O2nPqTBndxBbF+0/g+3UVm2oUNIuig
qI5rRJ6z9hdhStFDIWl+rtLuStr9DUVcn3gNzn3sfuQ1vVdjtB119mTUAsUDp8GSRQbVQCXbwKB8
lZiYASIUdy2vA62gO3oWp64JexV7yofJHXOm1OVhRs3Y11NFBGidHc0UUxOGfd4i3PvF+F4X4t6v
LLrY5I1G6c6b4S2iB0SLSJyj8meMtbWtJ/nA4YMNouGfos6O93iOGKvHmbtMG0hf5GsXsZ6B5Kcf
0XdVxiOmrmS8xFSCXY1rUiJFyLGU+Bjx8DDnLochmY6jUT/jRwcV5hK767xz3pufxdrMCRbnQ6bL
F4f/7io+OOvFgJfXAzsk+/nB9byb3Mo/Mw4QfZ6fxOryV5Su0YX5meF6GWT/MXb2C91PZ2qwV7u4
8dnCOzNvg9Q72LU4REkUXeliviktXKpON93xYf1m6foikkeaUlhQR8tVLEybmrZo4aTX40xlJ10C
3vBoRbSaAQo5DxdYD6cMtCELE1SrcVd06oQGRkiPWLKOrdeuM24QRz8KRe7GU8/0Fb1gIBv2jS7u
XbPBEF4Xjy7AhJrUIfGNXWXxWFeZup5p4kDbwDtSSd7hQKWqjUjmHOIAWyRqLk8F4kc2rfyLsFcv
FenYRdMONmyN+6m1aX6ojZj/xJKxEf1j6xxTYiIhtKrlf0X2VRz/tyK7LTH5/nci+10fFys38O9/
2/H7P//jzz/yp67u/43VJuwwAEnYSZ213uBPYd39G3bOlX6FUWyV2KFk/T/vqf032/YEBDBTIoZ5
Ac7jP5V1J/gb/6fJP56k8YdSof+J9/RfuE3ggdD7cb6utCjxzwBDhp9ZdhpDjt24BxWrvdXTdePr
W51U6b+Bmq0S/T+4XPlRCAlaay8EX9ZZ3dR/YagliIYI1L2/gl55QWXvy1hf+wQqmVGYa0pUd1Pq
p798Fnd//+v/aq61VsLQv35V5kWWEIH0zX8iEMVV1wWA6FlFy/puThzOWQz+kUhu4jr7cvr+ROX3
c6HzY6Cm66Y6OK7/OmrnrQkw0Tu16P9u4v4H++8/fEcrqO9fvyO231gmWI14K2PxL78HNcOJT2XL
+40xRC7zzrSDA28hmr8y6sRl2d72aUaMcbC/q1H9G9rbv3IE+dW7Lml4rkjJRbZeEn/58jXRgqG0
G5+8U+9taSyCAWoBPS5P3WQOO6tdLp6Acz5mD5VyDrmfiMtgit///efyLxcDT0eqqiig4GPBR81d
8dfvIgjsvC/7Aq3MEwmB9uK7n/IppCkgWG4TxC5zrot/96OLdSP1j797XwI8ck13vfE8z1md2H/5
4XN7pNBJ8agdGv8hCyR55kYHez37xN1VWu6ihgPM2oBwJhs6bkfahpBM1caqOVr7bv+kBZnvyhYv
0m3Z6EKR3kL7MA9k0zZFRXpkttvxQB6H+RVQQge1nXW+mwT5SVt56Nsq2QpK0tGOUqpvCZG1M6ZU
A9ANtChUxRVKVAfAj9YePDxDVOPwvtx0OYEiWk5nckj97NCGqRknqYVsrgbbPxjd+GKJtdjBuJCW
Z5uyWNihRsSVZCT7UfsN417yWRkR4SfaVi6sYh55at2MEuXNggMOXXfn+Hrtgdr0A4SDDCrOzhH6
pGFfbQtsSKHR+zcTEuP1aKEWuVU3Xq0SJKFPfSbUNJPqlb+xZ8wssii09KY6JZwfXJdCPy6qxUYG
twhe1aut84vK7Ow8FRgsrBGfscUmDLYyKcLEdtjuOzyB3ER/iKVID3lk0D7a4GdYTOPBmgqfzMtA
2Va/XGoKFtBOP3Gz0FJgxvqGhqfznIqPNq5JuS5zcye1dZpxmiT+nJ5HO9MbIuhYNy33FhRxtk+T
78Hwp7MdcQwaGaPJEMc7mRdZ6LBLaLp+utHjHNLqVJ1cP7sf7PESqVVVMQzn1NIv2mjWjUHUfyF0
BYwk7lmzlD/L8tfEVUQY3PuYgj4/Kdugik79NunG2syExbb0Iz8NBO4dl1NCU0GnsbObJFC7VLkO
ZQQE9/iAwN2gQo/S3fa5Wqi4z/Z+lgKk8ItH+pjcHSEsjAIyAS9h7uZuxah1TWhRyLRtFbxjiIk4
EOkan+gBALdb7RegaZvEKl4Nh5nORqXa4mWKwQ3ww0cW+yDP7pZ7PPHZJtEGrmEa1FiSWXADUtc/
lgrdH+Md2yRWTYdEcUjjOr02TYACXenIq+nQ0Kh3Q1B58bvpoRnACoyYNICzEMENHMpbGpsfZkCZ
KNPuh9OtunbdO26zK6f2xJ1HqZZUiToLPea3rRc6mRUgctH8JqNpx88jOLW3d6xk4INW5he2pLMp
PeLJnscguvjA4CQznwkpUsVQY0B43rl0khxmOTtQPWhgLZJ3mCYd6jV+tgSCI24fADZYPy7Wgnxq
xVLv3Y4q9EoLwDeNvnOBoO4FumKJ/WLfZgEnWQMisWxsEOfs47e+nWQEoW8wt0enIbZRBiKw4pOj
QLUmOaUtJKOw7dOVs+kR0feBXT4ldseLQRvXyQq4KXva3+e4PdG5Bl0SzNJVv2LcpkxUx8ZLu4M5
wyCg/+QhTeryfmDHGpqxsT4lEDRMzNL453LgMXZ/qae9V4z6TgColFHyS1t2t/d03e1o9s03VQG9
lkcgaUcBSSpz0y35ERHOnn0M3FYQTH53QU4fxbwqjvle/CrsIN3P7L233WjS1TDdennFn/fqLmwz
UtjEGtC9i0Tu8hQz2jRCb0p8GOOWfug908aqRFqehKEKIcyAmEk5yEjS/biD8rsZHNiV8LDJNXF3
sTCF7ktj5HxFRDk2Fub84BqMgU8L+vRh1hinRb8j5prvajVfFn6D57l+ttAKTk5NcngE3UTZ1AfL
+f5Ixw0SHGftrrG5NeKDa+HXKXMCoHECo8eeHIAuK4MHVDjY9Cbf+KYqQLdVb+XcfYKtj2AHxlSM
YM/cWIUBrSc1WXmhXVjM4RV5dkTefFMMMj9zrrlAihZnYTXkNVXDQ853qcgd2hPpw5eFzy+E+gZb
v+XFsaRGfvB9eMYR+tH6Ewh6CxEC8TBBEqfDNMjuFw86qkxidfCd/K32GgI28TvcN5aJNquK2sWG
P6FPk0NwEYojDJZJ0Jypl9trBzSK4biXtVvGshJ5m5veuZnLgEufsDEFMjczefHDkE03+URD+Wi5
I3WPInSBIV2QQm9pi2Dxw5bGWXjMx2zlNxVvrqMDAAPPws6k1O+2rrlPEAle+x7DXt+SPLUoJqd8
vRRnzP89mvUpy+aLrbtg7yjvvqs4qEXxL7BFE1U1Wy8YuOVS8KlTx/opk0MJWtt+4j/3p9lHrWro
+ubYqcZrZXFUnMzxRmBE8uLQ7AimGrwqOatPvGDHBGbQlfCbFQSBUyRLGyxXNHFwkCrfZEYsfiQe
nmCwdAEJm/PQ7kcYlxtvmC5mK/8+Kaie2j5bDpfJpMfjDx/oH3+H777H4Iy3Cp8E7wUHK+lkrYh1
rpIoI2/tEOF1CLTctUWYCVPtChU91bl97mrLDWHGISHqaWtj1dqVLaUKhun9uDnPFrf2IWBWXB8w
qR4WZnqilyDRF1OfYlLZV73nfxYcqneG7febkho8ADALxgPf3ALEu05tAEK8P5Hd5XEOuLiD0kH/
y8ZfGOqyg8x3bowNcciCvez1ubQVTRRkX80+J4E72Jyym3E+LGZ9b6tmvh4KSc+DzPacIU5QwQGx
t6wt7LZLd858MUSB0NrrU28oczOaZbBv+p6e3iqVj0KSkTJz/1AM1E78MWxUCB5XeHzopy+8kLrf
FtdJcGfIsQtzW57Y3DyW9pyx28dsU0GOJo0976T32cPwxx2Dk68T0fUEF3qvMyyekWvjryWupdAP
k55vcGiTG8bM4dxL5G+vhp6fwaocWZHtp8Z4a93yuywmah5U/xJHJdvhBFvrKOxfmQMGLBMsInOT
gkFTDXsnl+JY0Wbq7LqSAl+Y7PNeS3GdEZtTorYuAgh81i5fsCwF0mQRhLKHq+ELQjODyVYur29M
8EMsnD8nlmxsrWuubapnjJV3p4Lh5FhwamaDwxklCrcxhYitliEq5j6CDnIl3WQfVxYb0+i3EVen
Zu5vITC9my2rKZGKH7PFHJOz3SYhe91VePgTwx/3weqI5OV6b/KOxiKFyjyi4YhK/ETFrG89fAj+
YFHytUr3tl5NM8Eh6PnzahJbFcxYw6vtCDtATOyiiQkDEsVrMXf6mJIUxKqYHy2eA3HgX+zOI+Yx
ETDpyIbEiiCO8X/ZO4/tOJJ0ST9R9An3UB7b1AJAQoPAJg4UQ2sdTz+fs2d62Lx9q2b2txZ1qopF
AsiMdGG/2Wccit12/kEjhXDZMBOLJgrvEfVusQTpr+6VR+ap7ABkkFhmMtHelGExM5Ud7jwYY7qo
LSdajbV8CdN3u+bUmIvvIls+FE97QUdW+0kA/CcBQ2j1UTRtwhh7fBQXdNrrEOS0ifxjT9sR+S+s
35Qv5In3RtHPqUzSnXNTJCzmaXu2Bk6HmG/LMbZ2qKy71KB5DDN9OQJ3TmTGdLy9YUj5buIAabMW
9S8y471N0GebDCMmHTJDZQkSoXd8ki7jOK3roat3NXbclYri5tz62MTkY99F9qUtGBcIozl5NLFf
/Bk7sn0wcdk0wiRyhs3dqDqoRo2zMzK4R9a0oyDgra27tTsEB4o5422QcXRrXERJHwNBA4eKcPy0
znvOOqRKLh7QNBzdEdADY9hPBqD2tMgPdR2QuHT4jFjfeuPxRrwvRoAoJe1DxvdOP/JHm8pdnJr6
bkJDbDcAmfJPk619Np5d4Ifjx8abdc+mfF/V07Nd4h6PZPtBf1PL6uWulldlOTbvF4G0ySczhYRq
7zhU3kZ9YehJMy1XkwVV39EMnia7N7KZs2fWYFjtN84Q/UAAp4km/m5Gg34vQgq0KbWAMHIWrcKp
b+HApByBsd+IpbmGiEPRSn+wxoqPTA5ue+7O5sRIdh6u6ybdho57Dz4WZw2ebLN2mRe06yHHD5LM
zTUskGIb5RNyQFDmqxp378pV43vBJQ2yBBVZvMdthP+NmffSk/Soxicr8rmrMFdvCKchZXfW2VTB
ReJcK0P7Pi1Jo6ggIaqqPyApivUwzBzG04W823NVVc+h6gOChjHUXgsvTt2BC7fGtYj4/E5S3k5h
cK4yLMNzG+xEahPOQ1wM0k1ua7t4KJ4HIzc1E41PG+O0tl/IA3TJQoVu+NYtZbKWYrrKCe/3JIaV
ZxOl8G7TInMOzDh3c11357owfoxzuGyUBXOvzbuzw3gxNE04eJS/JvNwmwIy432EnDNy95nxT8eG
2CswjIzbMwphSyw5vvrKFusgMpNTDOEWlnqcRJbXnCbmrRoKAJvQMpt1ggk8SiCUIeCyLfb1Ia/z
R8+mcCkfs/c0qA5lZDsEPtDVqb/lJK+ZqPm1xGU+xmo8KlphVinB3KE35d7ypl0PTuQY8ocr9zUd
KTMaWnDwk/815mFzDru5ISrDP0l55GgGBZljub62TlzgL2NWzNxUvAa4RLHrrf4DFNA5EslzGuw4
ULzTwzYtxX3oON+lPzDDFHNN5rR5JnfCUl0TrHRwJmUICT5AJrOENtRnzmahXEhF5o0BNkh2QKwi
f9ul6gafBj9Zus+Vuo37J9+PnjJKhdjOcW0OOUZ1vDoONpC8mC+dTn1Zw7ua2qM9v3neSH4r6I+S
Ikewx8PNmEVvoV9Kqrfx68zpAA60S3NoZ8ySlHuVV4D5ZjWpfQc+v0qakwj89ZDcJmr6GNSRkOSj
YeZ8jEl4MgR6GPP0aVxP9ahjFZyejMIjMsWGikFKgKgY+IxjJCuZwml41FU9UVHRdueKuqpxVhhn
FBgMmS575Z7Jw288jwt2WoqvEeSO5PSOMt/RjxkVPLschd2ZOVfoUXFIIInp2g2fteupTk6lrHnZ
RYwlK/YZPyltMWdVtKfoqgjKraEMyD/Euogil6QQmGn7UQjUKW6CM/6gg2+nzT0TpXdYgoT9WC/4
36kxhlVy4bDCVZCJ67oO66PgdSd5Y1xPqBQgivuPxBmefxURy7B6lV0Guwp6uRJ2xtf1cLvKq54E
+iokqGrQWUMszqBxfWHOIJjFM9plRNaW87y22pnNiaCAr5e7pWgGqgeji1r0ZbquDlQu8n9614lu
k3LjYeu66jayyXhiCYDrb2RXc9TfBiqaeX460hhWeo+YdZXWrniSscoPUUgzTBFgSmttypBaYiXT
2O1FR7wt8Zdbq3EfJ4tWTRcnyd71aE2IJhyZViWt/fJQTu0AGrRJ2M3LczqOcjua8WGiaazED42x
BGN2PFblrbmE+GBU991TeeQ4as0mn3Pln/jJRiO8RML+jh3rJeowxvYLeZs8LE/TeAHRem1og0xX
XLwRWlc7Le+15z6Wnrqec+eN2NGXolmxzsZT3YCsKxkUz3X/wawU+qbuO+0o+o6GLabgjd8FqBHj
ZprhFORjsRkq8i4FS5zVp2h4/U2WEskLTbHzsgH+6sXBc+yJ4eJGYp+ONmi6Ef8SaNbBI/UXNHTD
gTvj87W2KG6wFzg9s/Fq5sMxN4x9ljPdC4aD4KMZGv6XM/QUYMFoK+Ujyz6X6+Iztxt32zj2SUSs
evoCS3TwpL3bNiQenDdQ73J1XXXMdWWYYMsg+WiPyWNd8+s6jTbM5GwHVnxRjC+kRd/N+EeKrg5d
bMS3XoEdqb6iPByeKDyV1/rfBhuolyLCpPr6qOz4MFvRl9FMRGiz+d6N5tswc9JtkviHEsGBfUdX
VdFJPxG3EvPylrSxOALMP6I3hddYkKYrgMq3Jp9PUvIJhbHOfVTP+Q5z31ZmKfz6BsxfL2zi/Shw
EpPAGMhkW3unkU6qey/h5CVjUFkRu3I1hBgQbO9BlMGbapqvucsgmUccFagBJys7v3e2EpsiXd5b
o/sR9hW3UK5chOkMnkCGgS2aAfiaNZhSh4IpYF34amipY4sAJY/vJudEiOMIC1AnmVYWwVdgdo95
tp/mAdHTcPbj1L+aMxqk5qxNAVVdyHwftN1+JRnlGXqr6W49/etF801r+l3OUxJJ8TzBB9g4eOvV
YjHWLakAAzdytcQsJZODYwI4adPYZ8B4p87vrht7OxqI3hkGVpOaWsKofQo1Sl8kOK1xnRUE7VWB
GkHxX2c4eDbCBMwBxpbryLBn9I0BLvpAXC++ack13ybhkF9hfp8WV9cni4tRkYidlwQ/Zx4zlu1o
45FRebJsSpgdwJNrYdYGI9r2smByN2t5rrGCNuk83eRxSl1ZX0I5pxRmlztjc6QZNT3xQB1NrXFE
FctCQ0Z/iT9JLZEDbV4TTptRjGXwZPhWcCKE6XTxiegqZSjgB2aWv60XjEhvrnVPTuIn+Y8HRz5i
lpp2XOPeQx+Fe46RnVQt/VPexE9NZZ8Mh/NaMnm7XyDmhjp5y4MIyG5YbtUS7Ye+6baZ5IoWyPCK
SxuBh8k9t5n7HrbJsstk6G4sPNdJ8IabEZmbsbTTwQNNS45BXUivi0HVKFeMV6qVAG8rlZzO3ZIt
Oxv30QqzEUK7dH5yxMGR4WPXXzz/3k4KIlz6C0w41kBp5Gu354Awy9I7jLV7B+p5B+SxOgUsEFhC
FtC/CdrFKOsfCTSrI9v1yRyq+Qz9jYy9wMofpkN+dsroizY7tc1croxVyOW9y3D9V0LeJI4FZCuj
kSeVmIHngfBhTbcVE+CrBtT6L3y2b2B05aKjQcHjDHFBbjIaFQqX7ueIIcAqkeC7OG4cI1Y7fDwO
eXV7qlinlx0cBE5n2mTpz+5NNHT51mdcH4l3u9B3iZm3ULFZ+5J/I98Jf9VoIW0MzY8wZt90KrR9
MgKyNds9ix5I+oNdtNRbF+8lxyrCdceoZgDAJQv956wgYu27GXG5KZKM45E8273AqTeU8R7U+bKq
YZkKXrkNaydhTHdaebw6m2Tme2+Cl2ZM4KbMyKKBkV4SazhPHJQPfpLZeGgaE2HX2ncaWZGn7ocr
6LnOy7u6EBIj+vJSLATcuYizM0x44nKgNxt7uEuhJ5aCdLX2/Zdby8fs7+RwikOFw6le46AE2bdA
ViFSSD2DUrAmCvsGqvMVfsRlF3nUpeJyI3/4LagxDvlvGI3hi+dGuzaOTWV91CVaDRlk3bvb7vEo
LwcKwA2O+SumcF4847q0huC6wMKSlmRxcqt+NxuYovpPl/RXbKUFOWtuECb+WU6iS0bmChY7kz9u
2B3AOhfZJVvQQOIW0DorEM7UiVtiaqEmWoNzjRn2uXYOyJ63dSlw14aITWZxLAqUT+kjSP2a+/0P
wurvsnqMXBkE//dZvaf844+aHz2l5bf8C2ElqfqEYMV/FC4dPf+yEYh/8MHQaCvbN22PDN//tRFY
/3CpK2O+6niwiPl9/7IR2PIflgvyil8zuQv8fyKshCn12PjfptqOwP+sBIRI6rCsPyerea0csmO4
o0jPMLGcb9M+TY51ySdMhjjTpd1TUkOuaCFNBfA8y0/1kuaEl6M3ty1e/QYMO0tkUPp3I0n8FeJ1
tCon9ErHOsypi2bV3ySQavkt1a71kxmXInoUG4EAklsnm6pvOfc6lIviwOmk4mxgRF9y8G7DmUtw
H44cgAUQKGniQKiLDKeR8ZQvAKll3H/ZTlGs9ZQK4+n8NqUov21CsYFJWEJ5jCIG1ORrjOYb5tm4
YikyWCVpGe0aR3JWKqjjW2wtlcK2VobsNhR7fadZ9kQ5ODdt9zF2iV5lEJV3yxiy9KOCD4VuaF7c
Nw5tpNWs4bolgbLhk+ivpya0tLXWvULnOfhdFLA/5Q9u4UoMwCkDtgD+fGgTZwoNGHiyT7/rODzk
VSDPS1MjEmA/pNz0Jq/DywDv0nGNXZPqRL9ZXwLM0RtuJxjsO5VzpEwQrl3Do29X3gQxJWUFWWfi
/Bs3ddJV0LXXuGPfWpPGlyA/2aOyST9zUwhbd9cPccMR1llZCi+xE/SnznSiTR/2wG6sFnlC1pc2
WtSqKuhEribklw36826pBF081Ni68iCsZ/R2ipszNzkwxt2MZugieoPS5zxc7ZBVzKtExS9L78GM
ouKHJCgEZmNAgAyXEJ1YwIYfPN5P7uh0zFpgIe0654ZcJHtYk+5ORoeYAMMqICdtFwdzET9l46Im
Gly7FhLVFnZGg2d81eiwdRzWQJF1AHvwDQ5OHGt4Vwl2kMeCOxNvwEa59HRgvauJBeUbE8/5JtAR
b1+HvTsd+150ANzigjfqSLg7JOgOOiRuO+M+WoqDE5TfQVAfXZ8LmKJeDq16bZI0J6yk9gXZc4MM
+tgleJrHl1mH01EF05Ukr+7q4HqpI+wlDr9Rh9oJbSUnUwfdHR15l1rqNbhRBzoOHzbjjxbPH9sA
U1ifzLynw/OOjtGb5Onrwd/4LVJ0zHV77RkR6Jl8jq59aeJSTB9Agl675PPpKb/WUg0Q8JFhHRF+
mE8P89IdOV+guIw+j7Onrhx3OLQERReDkxg8gFqDAWC0HhjH3qcaGZDDDgjZAmWCuB4n6hb8AzAf
kW/DFN5AQriwrkAQ5BpG0C3tt4V/NJyiC27ZQwy1wO1GQj4uO3JJ7Q/XvFwDDnKNOgiufjGVGo1A
wFeDIAcVIYeRthrDnqhOw8t2z4CKapJfIAWICtz7FT4/Kz7FeOwFqwpiWqUhDGUTXuF4QFrTgIYc
UkMLsaG7+CP4BvZ4QA86XBbXFALYnXM7Vt0PpbEPvfIepQZBzEHNCVfDIbiFDXucJGAwixn4koZI
5NAkJo2V8DRgonbmE+uvT+kHTlUIL+pkW/hBcwP+Bq8ZRSQjMk4Jt6JWSAmxH38NGmmRzD8hyX1Q
IYC6K7NPN3depR8cXA3DQG/AMltR36NBGQpiRu32GDlDibZXXcUaqsHET9G6+ZZOe6WhG6AHrlMo
HDIkejnB5Yjgc5gz9zrwQUQSQHfUOCtqrJ6JJW6soaU1XBX9ociv8IPJnakBIMiBh0EjQXLYIDxR
/IRz9RxobAitW2SOAIkYEEWERosQ3wxWibMn4tBh46aUINUgEu4k3GYr4jXc+bYyCsjzRVxlIfsl
2CDSN5qLj0E4HnoNOSmhnQRQTwboJ00PBoUBfgH0LiJr4V2CoaJlRENT+uHFHRhbgwCH7VAee9fb
9zE5XzSa/jaGvDJrBItjtTeky2hQmgmHIS6srLj5uRjGTNNwch8RLF400qXQcJceyksE7QV6GuJu
8wFnHPRBY1QEItitDLLaGhVTMvVBKiw/u86CS5HF9kq48cWFMBOEdHSwX4QVzwyw6tcwBRAfEbwk
9toeEdnJZP4KSjgrsi+odv2j5PFGxBwBTlcrW8NuPI29KeDfGBqEg8MZO34YbAhEIUJCy0k1NqeG
6sDBtjzpEHzrZzrqOTzMZkZ/3VM82N6q0hAeU+N4eIIRoyD0dC2oHsrhXQYd6lD33i4eNIjMB+xj
TKLbFO6IulPi8DVVUW0ZDnyPGUkCBzaQoyFBvcYFtdPww5wBCFkaJWTBFApTeExxYHwGzQQgDVe4
B39oQOPHjoMCmDEu1oQijSoiPeNysiZt19bWI0YUhN/uxh7IGXYadWQG7n1rG09mbCouZoiX4XKO
A1WRudkon42/CsyrAZl+3Tn2UWikktvW9W4ONWYJ3tIYPMVytmn2Q+2u58dYg5nCbnxyITWpZXoH
MXvgD4SOQmxu7efjD+Bb+wxBYh83ZOzA2FNjBAOKIeBeB1SgwnE6gRIFgiVmvE6tHvQo5hOTf4Cj
AhkNuhRUQXQADZzCPC82M5/87SiGbR0XZ6PMjx4UkF3bQ61e0gBJlTs+viEYnp4Vb+OZIXoQfTWs
HCcDkGb2w5PlOuhzPOkkJHeAKSnTuAsnGgiQF+5SDk+iWHaoDOaKoDn31PJNugzJcbs4m9BvnmdJ
UKHkipwWtIqZ7p2HMjMFrdjnXvnc+FfjWD/VfY+liD/Ua82f8RQxHgkI6Nku95pSulvmweNJoa9g
qWN9n3TZez/RGxRN+LqDd1wWLabt5S7h7HduIGmusIWyjIPWJQFk2XuRd1dG4sfnNtbX81Fb7Sf1
NJYI4tjtElLdyujndcMWunLi5ZEOSIfrp1NvMifTaTOgQQlD+6IkfT4bRQN0zn8JfUKQzmCVm8Hn
jQ/cHKsdVcOKspsgaD7MsjvHIjnDDMoYpxWfPZRGoF3kTzp4opI0Dd9pcuhClMsFhYQM59bI5/Fa
BOq67HB0m676KLsBGoz72IrqdvZLOnSmeDXN9nc1Rcz2IrqEGywd0QSunJL4cP6IAp3O13BFBLdc
x7g/5r54lLO46qyGAMuZ5ibMamPjY7EJkG3cvl1Dq3ukDgK0f14dkyGjVI/fW3fy0OekLEfWQg5B
kFx1saGjHH2OY2oLWX10g9dxRnWR/aFrCUTg3b8fcBNorPhFeQIhp160PjBx/izHO+ihxbbp41fK
rXY9GiOYbUVPJuVLpfVS90t6CrCmzQ1Y08JuD7X8bg1CdrBlfw6+NeFFK8MdU65tYc27hngMHHzm
Xobo83XmTlBmJ7IdwmyOsWfs7DbRHb7qm6gg53QXSTsYnU2qR2XLAjvfafTOoSP+kgsTw1177/uM
FOqbeFqOv9oRwtGhwhLGbDV/0fmJBmmwWzCmYMuYYlxa4AKwQe/K+S3oxc7EMLpW5KbXcy49tA9W
LbPAVVZplLdYjFOeJSZ8xjNQM/Xgn0gvlVeY+M5R/tLFNnGy7Dr3acpuSgfSbAHGlMPRssTbyWA/
m6lRO5CTQS5VX2gh951ioA7vgONZgCF0stsPM+XlbhouRLYccVzV90YqYVWFRA54dl+zQL6ESXEf
KPKKy0QGhIQf9BIeTxca+ZQ/ZZScJLxMpPJcbK3k13czgdHKGLHidWo/QF0j9AhOf0zyz7R7iRIx
b+3hprLB1KthYc+w+ZvVYC1M5W1S0s4zEpsoT6Y/YM7CG5e780WlSKBjTVijqcnSpK1x74/GbUOB
TJGioVXxcvZ1+E2L8038VWvSFrlJCtNqzt/lreEHsB9m89SFw6GGxzosHVjCqrjwaTRutRhGj1C5
qov8FR8KtxMPfX0iGrIJOS0FmCa2ImGRluzhwcj0AOQy8nfKCg1OB7CWT8mcgR8K+giTbO4htdHd
+PFCmjR5I4nNttuB8MCP3SzxXW1Dl6GRfiEc11OgQCvroc8eeOGGU8ZkeJUWPp+4kQIHeLc4mgA9
ILeKddS1nHqc6XpmFAlF4isI5cXJ5MvsaIdlBTvTGa5KB7J/Qw2EWbJVtdgpdEBmqWZzV0QA0sSa
Z1zRqFV8xsFykW3h7tMmw52S0grIOMDvJofQ4MCnWU4fMCMw2DGrKpdkO/ftR4jS57fuo2NMPRWp
zRMFCEFbPsyT+44tiXR5NgSX3ErZ42/mNMGmOQA2hV9+INT7FFu3JUgcWiZ6zlDlfApJUK7LWgBJ
nB47qkjhbS5qep0qeZ2YFD0mDg1N5TdOwcPU9A8WS+82Hd0Xm+IilmY6xdXa5JyX0a8w46rMnHll
tLRCGIIez6D5jvTyLDNjN8KOX6lp2bLq2SvDcJL11CfvbdRw0DTy4OyZ9dHySxOJmMF7SrYMvTua
cIR0REB/WK76onz4yzeRp6u6p/fRe2hxkhoq2/ncprvwZWDJEP1YMr1TBxkRiYuthZvSchk0IkPi
5zQdfpD4KyCsOsdQrrGVP0RDD2CVZC7Jq/2INh/65qdJfKvxwfdlXvEEtZXzdd68YwTjajw5+LEW
C8cRO9+tcNQhEM2IB63FUATUPyTenNtEZaOqgmoETj5mEV87FJFkOQHa3vvwFoGWOf3A2P6N1bjb
ZIo3BSHhlfE8jTF+8JV083vrAvlhB58AbnF1QUvQ8Faz8wAEGGSiKgcebC7NmWA+gKDx+X/0vf+X
mBBxCotoyX+v7z1/F99d+XtM6H//ln/pe8KEbOVbgmCCA+rqX/qe+Q9Xai6XZZnC8rWG939SQu4/
CLRI23QtITRl6zd5zyYlJIEZmYQ1nV+/9AeR/q8I9X+GaEyJ9khQw+Qf0B89+UdkJYg5B1rUuK0q
M6dtlUZCW7yBD6cpC2kPdOt3MYvP7IePsr2L4OljdXZJGExkdnvumsvut5fu9p+y4u8Zmj/SI7++
HwUlC93SRhnSsLLfYxwTttyx86n4Dlq8zOiJvRXdmMZyBHa3k8b0QAj66q+/pPiPX9PmwMCL4fBG
/PE1+8FKVbDYXGBL74aGlI8kAs7RBNWzq2/+zaYKLA3zYh/EPol5FWylp82/N8XgHn1gUYMfbA3D
uB0//uZb+xOOpt8e5cJHs03+5nt/pFqIDPeea3FgECI/NBB8EEO4axHSJHhJW1hbBHCK5ZUBnFhx
Fv3rL6+f89+l33++G6iwnoXRTKhfiaPfQjVe5lT0FMI8CEd9KI/HNxEHI4MkjsbDmNx0NtsoUeGi
LfbC7CiwrbMDTgIMMsQZOWWuuGQf/dm7YVV/j5J8zyg8ioKDan+Y8AOFnD9tIa7tHKMQ5My2F1dh
9B441Z6CkEuciyvHMn7qqksFUKnOrv/6BxR/9Hz8+gF9kycfGV2ZfBT//XFTVdo0YsEN6TkzKMfS
OemWVa9zrmRGtJZY0Mqf5s/Sbu6cRhxxk3CqaqYQY0RyBzTsY0ld3R6Ur/tUvv31N/efXnxfSOUS
JBPqv8S5Ii+jwLBmA5hL3UMlvGOUJR/6tfibr0Ma8b+8y77wPYt90yeaqH/9t3eZylfHHpgjrKbW
vtbdqOgch7nS6nMK5RjPuN14N2CB7IUhk1HTVwb4A2qa41bP9XSqkabwezEkX8hqu6O7tuuDV3Hq
9lxMuGAJr/tC8/rMTxvUOe/GUwcMSkx4hknshd45j6sbm/lvS8Nj6mWfhR3sHD+Fn19teAV0kQ69
UB0lh0HrHQnbfkyIiuTc7KvBRCC3NQCqJnhoqvi1G45VxyXRmO2TXHgG//rl+nMe8s9n5reX648l
M0na1q1mlguu8o9dJ17wNq4tKa7imfeJgO5Ld1UyDewde6WkThmY6yy0uNhi+KO5+xgk2WbOBOQj
t3xOhDitOwyr3Juf7fqHsKf7cck3KhN/E0/8tVj8NsjR37jNEIdFXrhw2Gy92Pz2PuNJtObApiMC
j+h6XDgkkPzC+43ZcQHa0pXuredYm1LZn2FyHc0xnZKSIwa5ZcbBDb6CEiA/wntpMC0Pup9OtJVj
ixmaO1MdjgU36nKFd31lkaeSlYfhmWgI8RjbwcRUb6RbHHrXeYLFlHC0j2uTPId7Y4Ty1DMtUHh2
fEzR2sAW0ZhhkGqK/PAuF8Fh8Kp7j3JldMMb17ZOE/YLpKSLXUcfMkC5CgpK4qjRK2Lj3p6MQz7M
D9Iv7rMqvRNtR2Q/YAxdWnyaXFA5eLKE95hRMoIud45rCY+2fLfthWxF2/7NK+/8h2VGr5/8hTPK
ofHg3195o+9dCPRcn6Fm7EQw0fbX2G/DOMvbLqVwxKle+IhF96aJeC0B4kWgA6+GsG+2vU4vzP17
Bf1uSzcDfb+Q8zpFaWnw1Fq9wH3FPT217qfWW9PeiG8yAAwdys+xENe9G9zW1D9zNk9yiH8q/+6Y
5p9z4GGcLI+p46U707TbdXTniwPOgkto5BBs054GBgt/nfVtZyhxulTGA36GDRK180AOk9APjqcg
wJMc7uwBO0xrl+sWM+1ff+D+PKPAIGXn4SxA04/jetLiMPT7c+u7EnP9tHgwBfMDprxvOC2fNTOe
bGAokeCTV7zvlgCxRNy29R6NMMOoYR+jhfxFEvzNemnp9fC3z9E/vx8eRg+aqeOb3h/fj4M9n1q8
GDEkk9gTmhNmFaZvKU3PidsdRDeuTd4glcenpX2Okm+R9Ot4lpsKVL+BZj/Ze6XKlYGPdyfAg9gO
LRBmsxdEdwK6W8mD9jp1RVsfUxsCovwvXrUrS/vKkHQ/gtr/65dYMtL9Dz+U4wpfCl1WIx39Q/+2
OIilzvoq4qFQvemeVHjtWvOjmDCNcotcMEDak/PTaVh9pUPmxY2omlE7JAk8IKZ1TiZaxuwhWpCs
YadjBIEToxfFsByiA+7ZW94cglow2UYRHn1BdUaS3BGM5Xk1zstUvllYG2LU2wjFDspXzU1X+78o
zNH1RTTbnUeg+6knryumuxuaWxnnwD6aqA2niH4/IxZ7GSYVJ6n6DbNJgCT1vSh4pcHw3FSJeYPz
9DkM5zs/h9ipw/F4hjlMieyQ92LdQcP0cvdGucZT2uRHHqETF6ttqDFP9X3Zgrj0uNv2RLfJizr+
bk68o08fdIuUSdwemnsr7Z2EghhiM9uHCzJxz3QjprAm77s7vj5GaZIa9uPAS42ECCDspAsf5hBu
ePY2FuH1PPQnvFh8kjBRLsny0mVQ+ZJibdJ0XOUQWq19sPQb7KGHEb4XoKUHz/XPTV1syxlrV4zy
FfMHuAtoHuE9oI0yAyrPI61K1AVuKDd/Tth8k1bCiyEp5DDR9qptEn6HdrMrSOFZsnwg1bKxDPu1
1Gy/zn+cvfnJpaNV9fZVx9dNHMVa0YMsGg+cH1d+hsknfJZkQPK42RJa2agl+SiRfXqMRxlUt443
EseMa6EZhd1xkP56TLzXDkN964m3UdqMvZod1MiV3dts/Rcy14eAW3hDAHeMIPc37zisT2DVdqRG
79LIoQRC7BrTv0+orKeO826hfKT/tibvkVrg5w4E8NSKA1OUDerSKafF0lMWLHa6nDToL2VEzH3H
y4sztkKOsFm0Z8ac7s32w0B03RST9+V6KW8XQ5xAvmGV31sDpiBJ1yljoajg8EGWgebggLrrqUjg
nfJEZTqKO296eExmfkRBvRe8NHOK1ncfK5KzbkwDSnJ20naXdgYVJk37JHpynoW6SwiUrDysbD2j
QDMK17EK96751djzS+vVXIUoji93c5Bty5paYoJCVIZoHjq2e3/nD1Ck2vzKQX8Zi+CwMKcOLXqp
SdbQV4Ic4z3yYd2P3k/GN5zso9ciRbPB20C50VJKNnuwjyYVs7gyHIMeJ/A8njW9jTGHPDOgSCaz
zpMZga3ifXblMXHnFzvvjqNrbrMaD3i3SSLaWvPaOdW2ceD4tu1yRjGQdeqRvdYtH+nOOuaQDFvK
iSLVHjOh1sI2t0iNb4iYq6E2VlWvPlo3BPu4sthBsYreLnx5awz3EkWlcFBoqRvNW9LsPaAbJrdB
6W27bgbXaBo/cVd1J9uXn30eMqmDfL8rr4thbmiUqYp9mib1iZ/Vzhg/UJqWcZ1Bgl5XNl3IA7HX
5xJA3vQegpYIMOAZ4d6iy2lkqpB1F9O9RNm+LRGrc+RfX6l169JyFKChs2rTe4t3GaVzgr9ah/vW
IfnttJB1n9uqJJM/HRiYPWe8O4RM6BHfspDtPCwxrZmjOpcnzzD5JMEFLWKAQtjZ4O9DbMPXMISk
UAnSZ6W9TyyOmmDS/Di79lG2sxxPWKS/iRYPWURc0qN8J5Rq2oeBeTuCeWyn6jsYLx4vn2ETxjUs
UHz1tnejfWm1xyl5j5PqEUwzFg0wrXXb8WHnTMFLHwfOEdLFoTDVI44CsKDqcVZuv5pqY9v+Wpn4
A8SHzD/mNGAQIJ5jpyDZ/eHOFDAlvnqWZQ6REsTkwk/Abc+E19zTgWCNYteH3aUOTbTeb87xLATG
oWwh9WspkUcYAiS3cjYiv6A3U6v6tMpVgwNuAdan0288p3j2I9pDqrcRMBwtwCsLWVnV5ZqCOhkX
634MsC7wR+VXGHsPARn2SpnbAhxQwRkq9C8EQrAZPlWOtYc/cEyj5KdeFp0FSbPCOOo0l1D2F1MW
FFjGG8d8nfEVEDudhyvvU9dSNwPVXzCTWnBduAfWHs1vlXstI7UZZ+IgCf4Xkymk1e6bRZ58f/ns
aPhTVbbB3/AQ6c9/qYobbuXIzvDGw3Pck/5orD3P8MZIqeClf2pMzAezCV9cRa4GZBwgujXeya0p
552KsRiz8KbOKrOIAsEOcHlovMV6qoLkqg3I2jAmCkOPRxoNoc4PHUf6RqcRzW0JTwsA7qMFVnYO
b0KnvJjLl9tSjgqngHFvQiXemFOiVqaHmEtYJeGgc8IpublM4Wef/BhYPRlIENPcqpBIn42ZylZr
Q5rbGCPQRPGpiOstp5VTadc/G2f4AofnARnMf3ohhMa5HH7UNMs21Q/iLXf9QtWR1R3BT4eAtb8q
Ob1PrZNT+z58NmG9s9N5xDuWPC1JpTZGz16T8Oi06Zc9G+KY4t3Ih+5Q19lPCM4kQ+EJYzXeM6+9
65SxrWxzl5veZU52EFa3vmA/Yr5RI7NzQecaY+z1puq64XXgOU8qES84M44F+I8+yi5OV2wSw3wB
GrSz4mT9v9g7j+XMkTTLvsrsZoU0SAewnF9rahHcwEgGw6E1HOLp+3hO1XSX2bTN9L43VZYZkYzg
T8D9E/eem4TFbpytXVE7G3LRElzwPoJxUobQqpjuaV7qV6Xss1NHd3oEEoTtvsPmMXgLtzgoswQ9
kCNuPT+50ENnMDP1XlVPdgXezq+cqy/UkzkuH2g9QaiiWI4iAzevzz2TDw0Rw7jrE98G9kAIxNji
RvVfOh1Vn+G2tSThFM7VnXhzl2ZPxjLRH/RryQhh1cTvRZxhVPuE/aLcAKhVfwZpfZYmJuPI/baa
4qGFH8huxmtgU3hH2Lyf6QwWD58h3ZaJjMW/a/FccPZmDs+ekT0Y7nKZ3ekpiHwySfJDb0cHKP03
dRo8G7z7KQXsZbhbMXOyOySHZ+0PlM1dZ827IZFHncCzDPYTa9VVPUdHVLMbxJCkmLMlaY+siDaY
0c4GZJtadvu/5xcF/wwSvsdNX8aPCwL53PSPssgPlcDpRA+uL1PYOuTouuAm8TsWFbFMKj8Mi32d
Bhp6HnuPrtMK8oMKWdrkxjGw5jMm/1eFFG0MjEMQm/dySC65QbWWeVe0LdTJ7ArAYJxbko/1dFGh
cw7jae2W1i5y2CNYT4XqSKAq/SPKvFd3yl6bvkJFabpQSR7sknaqZXa5FinWySCu9uDRIMpJAOfS
ODb1Ik6ZbZwhbxMg3HXk5EzHxEV1zhyVPWTrofa24XAG2O4+E2fmk6b03Dpd9Ixg8oqrl5lFz0+Z
ue+YmG9tbWynufiCXHqZi/m3PbDT0g+rmuyDHF6MwtiOXU/Y8ku5sOzkZJD2+W/VcRnDkovTr3oI
H+N9+uTmSbsqQ/MaKrJguL/lwJg0Kh78hh8JMgfHLDYTTr5hEvuW93TxKSuc6Hmqgzts8xuXeeva
soeHGgVRVhwGr99XBvdp2eNSJarzHctkp5NNKema7Wgbz0orADID6kuzaafqOUK0CHQIbOXyEdNq
MXG/Ms4FaN/uB0Z+lU0fayEeqtfKpncAqok34rVg7KHwbsJ6Xq5t+DtQ3RF1wVEPfb0EuEbK5c6E
sFoY+WAVvvoKklCNYguigQL9BsvmrpyzX325fLRZx+mYFV9Fhl2lDSYM2GhCVVL+6GObbbzPOzt9
50aCaQs3nHE3ZoJBI2M4O6PuiiPzu/dT3J7tqRtJMA18c9cwWhsZyLQBwngtWU/T4gvy+4eVtshp
L8RXQaNdkWm0Xnq+aS5df3pwWz1WD56thqahE7TPxmacpg15cq/6aW9dCkUqGJkWN1sQOucQ2KcQ
F9kVR0+TuKeCuW0uvHlfIwMoBh9Yd7RNK/s0EnMbC4Pi99NnsV+zHkyXGikgi7A+ufCJhriTd9xn
WxypfybnI/d/+dL9Nrv0zzK593AoL51FxEGZXyMWnb021uYErnNSkplOnPvGL+sfZZgDnnPsKVSI
oaE+EjsGKKzMc+bz8Wb1S2W1l0Bn1fV+0KEkZWwpwn0GoyDK8q2TjQ+liTrQ6IZNEmUP7gLcsqgE
wVqW2OahJzfBJF1yh0aF44IbF899sBFK+RsvQ7rUOeSUY2U5dszH0H+SeVCOuG/wQ8a0xipBGII4
xrHyu9wQw/0Yrwlh8e7NrBP3QVYPR9EEBLot8xlWMcngbu4czNTPXnq50Gzl7Ysw8Qog+/CeIJXM
+052GX9X/lH27MqxC1PGBzjpRyAIJl7OJv0KqFixwEpqSD6HOgA2QqHzmPT0b3FRW/thXWYBeGhp
UI2K8k8JGZ1Oj1u7WzzQg6i7vdLCw4CEOazL58yJxv0o43hnh8i2Cco9jjYW9DlI15UPMySfL0U+
I0jDntGKDK9nnmoAQbZhe3RZumrf5g885lso3e8e+wDule7PVMDJ8QrvKejd88K23DTsm9faT4iM
3sIleCFIFdeF/HYDbDHIk7680n+gJyz37PnTDfEWRK8yZWgK3JJ9c/F7/4X269Qtzgkv+y2rOw47
ZKmyW37MREFhMMpbMj7EC6IPfpxjxhvquw5zDeOuTT00AoKHJ0TK3kRkXlL8Tab8dCnwnak6DPIo
e7taDQRRb/tQ4q+Q9s0XBbY+Vr0DI1Dcc8BfanExMXBtxkR+DANCdIwAK6cHUrHQtaQaOjxN/I1a
Hpx3m43SJp3s50nymC1/iwEjRnAurz1V9MyZrrGgthOvAiN57oDbV355by2oyC3PIw45UQezi66V
jUsGr1AFDyzYoi1gEJOZf5ifX8IoNFZWoS79EiJHgkPVGd8D4xOylBEpQjD8I1Ci7scKza8X31kd
iKaRwB0WIC16bcPqUI1E58qNdYGyyg286TValRhXrdtSBBJBlSniGbOcelortTtJJoA7D++zS/NT
anc1TExrA780IH6ufHVJRxjRNR/pywu6EtSlpzKLn8OCtn4096hS5K4DvzWY9XZCbru2NEh+KTIO
76K9WGa1F0G9Rzco1zHclQdbR221OxZKxI3F764/g3UGntqP8CeKduQKViCICqbAkRd9wmr9idx0
V0/yAZjKJvHT341fvtIRIFbNHiOIEau+dbtNztDNEMHWZ+bJSMck5zMDq+YG+7mMibyJhofESx/b
DOWnGRSfSHcezCAb10JL5XIJmagHke+r8cmRElpVh4oH1xdDBkAXoM4PSIB5oczh0jUWhPO6Ojcf
oxG9GGImA9C9K7id0zmmaUx/hVDjYcFwXP4yaqIpLRxKphEGN0qyHASYOJjBU2dU91lUYtduz5Py
49UcIdGNatKUybvhHCTSY4bukSRado4e1/tyPTxf+JcAZsQ910hnAujyElSU5XoO2ocGEcIW0jhf
q53zTTObDDTopkh/JtzDg7rDyO9lLqlPQ9Ibj1aR7iTIWikY3wE1Wy7uRFEfVCjr+yAodkZL5tAw
f/RY9efSL67t0hzpBt1N0n8pIZd7v84UgTEQ8m0YR1mlGGi59nUco99JX52RYFZH640P5m32GXYh
smR3tERMKHIXdVZlficCj5ytEz+oAFZu52YHdzH/zJ77pUNKKhOZfuATXtSaCgjG1MJDDrEXTF79
e+kZ65YqPdhaoze0WKBB41D8x9us7UEHYEmMRx6wURHAgW7mrvB4NKJsPkFL1lF5CHs7lO0ry0Ga
09gXJlaVXeNGDhv6U9k9LnbHPKEnV2qu6CnxxT8iDMLYMHmPXf1Foie9lU1REo3oc+fwyVbUS1FZ
f9oNgnFSB9axSlhm8FCv5olcqdpsr4szwoQGsi7C6FQ81MdhNn7CrvvsIKGunZiXYJAL2s3MJ0Go
Mh+XCg9lZ6LVb+LxCYRLu2p9nJ/1CEJO2dExk8Ul58DLB5eUiobPq3G0vp6/gx/+Rll7xd0L8Efy
BqQLuSoxqtYN+AOdEHQYUFXTO3oPff1umBbLgVJntCQVrxQhlXSmUNaoU90joRa4HrD1SLbrWYcm
q+tbuCOoC4kU6cNNNjR3efKYmAQINoi9yiZ9m4YHNUDdiAWkkTit74qiO6YjdUopyAcab21XXP2K
oQ4AgOU6pc393IMr7xbGXEGAftwTNhFH3KGkOcb3vFNe2hNtbXOntbL8NEdxjCjPd7XtfvhTds0p
/UzTdwmtoAFRJKOmWl9aQhwYErAJ0VgcA/wwtERwd/KZHrzlj5mb3eL4v7tlLfJb5vtcb37xrWp6
VDWQ2B35wJ0FuHJz1sLlUpyXrrjvCxY6OYaVTZphKKqM8opCsT+2epA+xVa/k1UCkiSauJWar8iv
q83sE/pYDYVeY0GFgtvI5HwmMYBBMYlneVlgMwZL1Mpxb+Z4WarR8mAMOciHfAKUbQUlLZKk0bAe
k+vGbYdtxLBrv3jTS1WP1s0VbbkfkmxYmVN5VKyoXxOJWrlszBkbEk6PVCe7oFP3UHmO+VHvdKO0
ext9ExbXghzf0dkwsVxemp7QBZ0aQ5W9QOTIP1udKCNm/8FOH0GW7ByjYzZj7e2miCgw7yRYFJy1
9a+F4paNdB0F1hpSE8zTGB5O2V1Eqpzb4iEfJjTzDx5xpxYw4TrjJ8HBPw8hZ07gftH6gVPpG3td
zQw4RgJ0Kp2k44680kXc/pa+egwi0naonO5m4ncyVb/nOo/H1Mk8IRE9ts7qsXVqj2j4xNBoMdwi
0qfS2T6LDvmZW5o3ljtZAPEzJQjIKEgEQrUXrRfGURNhQUAID5EvmUbaxip3U17FgcJgjPhEGtYN
a5fYIUprD/tJmuws07sLic22R8UMhUtIG0HkGL0qcOADz6y+WEFLf9QaPgrHnZwTTkGhE5AaLiOU
epPOLajFugpeFmrIrmKsmFmYPgrmd+uuJ1XJtJobWrr6KYU12VZLdU770N92Oz8EOBVG/ItgRKY7
wJkddVCDacU711MVHTbDQi/NmktPzFOr855qnfyESyHEhcCDIqtfliOye7Qj3aM+Bi3X+IAnMmxT
nSWVr+m0hP/aek19xVZxl7bkTmUWQnOhs6hsQqkg+JGGwmRslw/sP3RyFXvt1wrtDkdpjjCOl3i2
mLDpvCsX2UyvE7Cwy+I+E3szUkfwmg27enHBdm4fmcaxNVAkafk6UwuNEItOi3SD0vRfUYarTawz
uHjaTbb+9pUEofYUh3sNJEGLU/2KJp5TKpuVINKL2E3KauNVWdV3GRYnjdwydQYYd+SG1M6HxoM5
aKj80hMX1hEbZvfDuPJ0kljjWfa5XqJ2lecY4OK2B6uls8eg7lw8nUYWNeSSdTqhbBrwhnvLC9y5
csMWf2cGzonBYIbpmnyzmKCzxOARiav5xVuk2Ho932FcJOOusdstKzZ742hBNWWVvSb8AaaSjK5J
RXPtO/EVOhBBKrj6YDR00c33aiLvHC64MJq3njkdG8mnKnRuG7uvX8Lo0j10fKkRYM9KZcV2mWI+
Ct969wmAG8GOJF34m0nGuG5j2te8UIx7DfkrkglB7H+HopAox1sYVwr2YPgbJsudKWPCin61Ho1/
D7qKzWFTH3tC6qyItLqQ2Do6QGclTHFvLOzwsPZ/CwAv5yTAlcr2Dim8TsBLsPNfPYc7HYKUzsjr
CcuLOFn4ZeLzKkx0oU7USydGZYnN1NLZz4LMvQDk7apgvX1UBsx5ZWjWJSMWj7C+ImnIr9HKDmL8
0BsyvhXzU+CQlVLprD9Xp/5lOv+v8QGPgDicNrVOB2QBjye8qfxVqfp9i74qJkrQgliLMzZ1gqeS
oEFKFUTQm1QFTx519gaj+5W42ojSQ4MlAnsfh/lHpH8O2RRchibemYk1sk2Wq8n2gpM1XyudfAh/
jmGr391HqKePGHo+hzZlScd0MUZsuPOIUIx1lGLi/RGeeaK29AaSFnv7ThG8qLrqYXImxiw1kcwF
r5ZqnIvSaY3zglBcqRebGEebOMds3sPoAobnOR9Biw5HZiQ/LkRAxjoLckSluplZSYAqKF59nRjp
Ex3ZwDddVYwT4bxY+E3Jl8xfe9v76RQ5HA7xk1GlMztdyr25Nh5awcNEVOWoMytlW3w3hFiOhFkm
FQnqjbovfO2sT8dbWvTBcWEOZ6aAQXQ7lVTFazdwfFU6LRPl75nLatzYRfw7GJl8m8BKaQ+xbEwR
6wViN5Mif/SJ4dQGn25QL4Zn/EFOAdfTzb8hhiR7TKLTOtVpnuCDeI154NcxUZ/OvDcDlzhLYdLT
ljgLY9AlzXKNzdGDWzwFhC4nr8G4EzpHVMrQPXREizZEjLpe9zz66qVo1G0QKDgoKIhvM5dHE0ui
N3+3HWmlpSccSpGx2rs6y5QtrUNLg7eSAfo3CXqY0kxaWPdHp6qTn0rYBtGoIxGpREQ9RbK92q0F
0DXJH+PRfrGaEIDFDLYV8lxMixKlrDVAQ80niOrEtLN18v1X1WJscks+zSJNqS5IJUh1PkHvHDtv
eDJ1bsECv4JiOWA89KxAbptE/hFzMAQvTudsjeyp4KygIZhP8EGA96JfzHROQiXAeC86O2GpaNQb
8DcEzyU0sju3IWRhtMI72ZdPVa4mdmHlw1SECh6mfLP9+iXDOQEW9KOu47u5c964dB5nnepQEO+g
iHkoiXsoC/NgOObJTMkatAmEGCajO8BbPCdERbj2wDcJfQdJCtg+x/lZCnI6INodnQq1tZNeB6ah
tvBumPa4NNzssyrUHqfTex4hfWR6NffmaybRBTg5brxE+HeOeWjrP3Ux3VtzzhXCZNbGYCnHbytb
vpPMYaHW7Vgn9FW1R08RgI6K7kHfX2KcJOwRk9ssXKqhluFPSGVgJSCwaVhYoEF+S+3om61k1ACm
DCHiGaN5VK3/IovdsFBnNw2HfMmFskE2v1M+wSBeIi+hXrkF4ULRzhGVZNcwNcdV0alH0lI+Whsf
S8KsJW38l57pCIMb8R6UuJMSqHGZUPyBgACkp0p6Sx7LwBA3UNvcyGZyPxtro3EPg2qp82MsPUOo
nk1i/WwXRyDhOUo9VmN9ZaOqQO/iO4ISGuL7TNAXraUBQBxr0SXKnLsapEob+Yr28slPpq07Z93J
Ix9qneg1WIREP7B6xBxqfBRZRyx7/mlHoLTM0n1fDIJ4ppa4mYSHbJrIHQPiD3tgev67ehhgdPhI
zFAjBFfZxIe+Qr3YRhzdS5I91LO8r/pAX8cbAkpnBjLoFYebxXXUtxNo+WvCz2HtBdxsAJ0T8jMb
FHYmtSaTS0EOFSbQtCz/dP34MHjqIBsc8qJHrTH79Snus49cN9i9ZsFCHb+v66ohj6fcz3HxPXoE
GgmgaXVp3Y0qfS5YZbSEv22bTh6casR1HJfDjrz1j5p8Fq4q3tI2xjIVTlxHKRbrEANVDic0pVDt
3fQYu/UmJwb16FXprZROcoCiGkve2kEgd0HDxxK8ORg6+SZGIbzumOu9BzHQKRRa7c5DToPjFa+K
zwL/LseUrPNzX6tKPIwtlglPfkTAuEA6Visb03Y7ERC0qAcjTs55LluGc8gmCAk6xIZ3rEy0ZJzG
27yrXoeQYZrr2sDzIPvlrnXCQMdlPRinvraJnCKiHT3V+NiN1c4qcG2xepxXljEeEdy8BlENrbRw
SMAxwcxGImRIQWk1xDunKyYWHe4hSOzyZNTu7853L407HCyCTld+DTSMEQFKt+oyVQ1o9BQnsjUM
oNxgP1Wet/UF6yO+pwYg8Wau+l+WLO/L1AbMuvbz6qZbRHLhF/gHurIy+EmY/vQJk2HbFeJ3MLR8
ZQKHPcffgronxcSKaZ6xrgbYXhK2aK54PrvYa6/2Mu5ZkH8oSye01699hJoiFj9x4Ny12fTooQJa
9Th410jBbWh2MCmdkk7Vi6dtEfR49QtoB6aT7xFpn8MBHXbECkbJ+WCxI7EDHjLhpstzY2EmIx2T
lTODYKFicGjeS7gAWMAaOh4Ibz7hlCbCzsFha7dnQhOKtWEUHqhVDvmmHPk2C+Q8ZD/86YbqsLjl
TRn5FxweYGxO+xQypuTv2VUrvEr7IItcyJIMwaWj5C4b9XIDMyUuLMJ1saGtSoRxd4r1Ejv4UFvL
312GdOsRAvUqK+YH03Kr7dzJP6pN2A6NldxALHrJvRJqw/Qdo/3cVzSzbSPbXexJGPvA+tdIqUnX
ztXL8mJDwFhhjbBA8Et2XJ2/D3QwNKbB9Tjn2EJRqsxh+2G30Tac0/fJbnkHXePSBBKJXBUCIMM1
t6maChkLKXtmSBQTqYpPZU+lkWjKZBPxNFl0/DQeaDIa67HyKCh4JErEOIe8RSYjE+4QSZyX5Ie5
zsP8K4fhsFF9d5eo0qW5Ytxj/wGI+iCCOLwpSYE+G1F3GPOfNHTR2GVk7jm/0RA668zJtqIq2ytg
9vVU69PKWy4kTdO/xPAB5oIEWQSl7cR750X5L9+mrLfgebcDbz2Uf8Ar6Z1kwrFTkvKUImrn5oKI
VFqrpBLY9SyBvo5s8NJY1vKtIAOOZNT80zRz4MFzDPuCX2wl3uUQwHPRuPauynEAq6Ysd614KQgZ
u+ZBBJqu/1HlC8f9YehzQfavdl421HnI97xej9eoQIadW8Tq7LScOUrm78UQgSqruGg7fswrW4if
mrawpuVuWOGvVAGbwY7lE8qVa23omdAHpsd+00z8zEQKhGNIs59Avjd4vjgQinNjj6fJcYutnYA0
c3u1Gaui5NvFainjBgmGwZMf9EzPOoWHazawpycPgeOdA3Dn0nEJP203iReBBl6K71LAf3JhOIcQ
Knd+WvGmltF1MhRijOQaTwnGbDPk+9OFtV9eHAkYpVv2sXtPXuKtdIaQbGjSLFrBpJ491gsWBFR6
O3TEWzLCuNhcF39FiN8L7jPDd6DW1WQAdFM5W1X/Pu27kzGYK0DD2Xog5fRvzeh/857+H7wnvBgu
+u7/3A92rWAw//xHP9g//pN/+MG8vyxk+H5IP4o0gV/7P34w5y98Ph4gKBecUqBBS//0g9l/kQdl
haaLtxmlyb/DnixgT45JseK6HsZD778SGeWL/0uAkaOFzXA7hBXYrrak/AcRcFYnBGTnBtwNH1vy
QrsSeuFmIqxy77TMqJCmfg2xfKFahjcZLqhODh2gGEolRqaL89pQEjEYrO/plIh/cKvXiBHMBoVS
sWHOguQRrwGY403ZsZlCd2BszCr+8LzlD1w8Nl0TI+ZA8YdbEkCLBY2AXW7Mjb+FgEJLgateMI/O
emcg25yYzDD+YFCKEsIlsjKZz643njyZVAd+y0timRfsEEgiuf9Tye/vR/8MwmOkRRCgasqGcZYO
+s6Sc1l1+6mo7aOXlEgSZ0j+SDdeCHl09mmRIH7GIm8aHfnVIDzBUrFOa5ujRxo4pThSIW+Y4E0C
DNJk70Azvm0W9r2mfqueZY5snoNm+gw1FzydSnxUyV1ctywt1PPgyZto+scECSUaRPeG6QpD7k6m
45OcseIZJfLoPLF+wfRbW6Y8E+h3rpwMKksMpXh+6NKR3VLAbrI7UAI92shI4A59RcTVhIqdnTU8
8YV/GQ5WmdnU8nMUyjmfqDd3h9RUiHbeCV88TooSFUdG091bDJ0m+OdqHG48AMWtcqJdZYhHM6zu
idVk7Q06PYah3kKg9J3+XMBWdyGsw1kHBTgJ70PIBlmjRrGT6muZx1ROmxJOu4TXLgvm3VUMwt03
pWJZ1Pzp/e/UQHbZXVrP+pKQ3x3ETYzPPmuI8F3XDht3DcCKAMzpodTg+LgZbm1gH1z29UhkKiDT
4y/TsR4p4dUQPtcp3EKNokdGIMx3klK0JJZv27cZuyzI81KaHCMIriZUezNaMqL2qqvwYTEHNDgz
BHyhUfhseraFUW7AC7D6djfRwJRftgHNI5m+fTozQsRKFjDuA2ve3AFi+OlH4PthyCq0QxJgPIn7
yDQMZKSgvjFFIZWG3p+NydqMJ2vF9OXHzAENB3VM5vB4hy7+ZCP/RSBkbdjM7G0yj1YhIQE9BOqY
0ACYDfJuIUagTUbyBGQxnloG+RLieBlMxTV3+KwT9clIl+aIWAJbkU+w6KQCn8iChdCJLQYahPYM
XRFGdccgVTcVOcQ/GN15UM8unRoLv4GZmK73B4e1o5duOi3QiWIim5+bsNm18a9agFAMUG7FKt85
kZLbwFI7N2GD1abW02C+B6L9ZczTxW9ieCVMe+F8OOhwZ6KuXG4t6Jz2WNLQRuSznVLGHcC5bpY3
fUAW3woG9V5EvSSdZ5S/SP1ptuaTMfmPruEfM/pWRA87ayRceZrebEfdl6HzDFGt2jN5ZeGPCK1H
Y17398pZzEuScNfWza2Gcb4i0QkRHBTILYK4x4a2kaE1RIGMTK7tKEl0GqxQ7Bf7hd9cLTX9aWyh
BZxrKmL9EVn5MarAi5dAroG7REiXYfsB3M7gWqPBmyo6lShQN3QK1yr4JkzhNVN2cGma8XfNx7oa
ShZrS9Vn2D3Lg24icpN3ioh4yOsCOepk4Myo3FculR8y7p9ZacD2EZjqxpwUlbJavlBnlutU4emK
8JgTBQVJqaguVsSIcgJrNljp1Tect3YqEGA4IfzI4BAubFiNtt1k6ZQTxkIYSJY8R2DoSMUZ38nZ
9hg/UBkjJSEB2oLjOjIH1Yq1gt39pg4GNDVdUO6mnL0GmUnXhkZkMEHVZPJBucEd9SjtBuygkNE2
gq9Lb3g/Oi545se6Y+BH7S9ZUtjlpZurZ1nE2ujyENvFGeLYczJHnxb7HOZia/q2/FoC86qTaR+D
K1jJcnoYrEZu1bzs/A7GG+L8J8nkaDUo9OpjZX74GUOU2rSvZl2U60iAy5oDcg6ybHoJcOTH/rPl
0I8HcKxRAx+TyX0U78g8oQINcb/1cybWHs/PquyGidQXSHXDaL8ph/FmPaorBg/On9p7LELx3BAw
xcIGSngFmCZm+J6+WQRFlHNwtOpTWvdXkTPDwdvUr7vkR8Sg7UnjWpA0oOLNw2STJ29xEZ5kSJdn
BPxUDZDH28BQ29E1dnymYuXYDHlMw73kFakXc24+eoiXpDpVBE2SJYVCwnZyeorG/WoFupmwByyR
1/dTp1n1wXBug9zbpwqBRWHJ39lCGx8O09HwxS2lkl+3dv0odeobJD4O43nF0Q7/xj3rAlbd1bCs
wShufb18zzM+l5xr1Y6LX74HZC9EfFdjtekDryVZm4AxKFtLj6+sKLGI5DmB8RijjlOD17xnCcle
63EweU8SB8S2rLpX0rXnrsIWkA44VCJj7zgcpD6ZIytmU6QB19zq0m55Q+CpMLBA7uDm7gtif7T9
dfzcyPnbpvM5SW8gyqXnvZZ8PTsbDYYv+CdGGzhfKbytV3dMmGd18ObC3/TKSreZwV6MRcwjb5za
RWN7UiQ8d3b13IM+vium7ksk7VelSmhmHeS3ril+WP23OyOfXpgifTmS568UbKZ8LYfsMvEoFuwO
bDW2i8VftqyeWjAVYQbajvkWnHj0hsiaMEEtE34dK9jEbXBf6O7XNWu5r3JCho34AAGdkTk76CRg
5E1B9Rsh4gZD3nmki/dz43Vp43KfGsZbbwMOMZX5mOSLtx5rkq2r/oPBwLcU6mHJ7JyULsvEIfCJ
+ArPQlS+NibyI50BPiMW6Pi3ZNMIMBgpQkcqCJOtbCj673xyv6PIIaiqZgfMFxJFv2ZxSZIXw+IL
4M9+HYOLTxHkgU+kDqyglq+LeILBaAEUbizg3gDNvHlc1olZfow04zHIkFi4H3nP5SF1RoIf6bQz
I2FgT6VQ+MtzQlReZRn9aaZmNFgAeYQ3N82TN5LaUXZsJasl3Aetux/NiNhnm+Rxi/VBSpCzvRiP
JIm/2qm1A1b0OkQ2e5/I2pp1JQkQTC5mJ3BbdubjnN/nEa07bNI/pQ3khmOcVG/WOx1PNqCw58ku
w1XdYuhFuRwN6e+pov4T6NrbU14T7zvXb9AZw60Rmq9IIHE8c47WVfEjI+KrQvPH4knnkOrp8Jaj
DNNXMNTPNRl+L+ZofUrQVKU6Gr0iDbKK9Y6zoGyNWRjr00iI5Cyn6Iqi/UQ6cbKuR7ZtJnRLI7ZO
NgFeOti4MBASFHVDPHvKel7E2d4wYqovj8SvDmNY6+q7yuzvMUxc2vG5hEhzmqfw3pYQieNWV+5Q
yNlwJumBER1r0qkkac2/uMt4ytLBWQuDrrimNmjd2trqUjgf1KFUg4u3brmvxiFmzJ9dggkbGbz9
XI/l5sz4FnxJPPq3JLW/fEGyoHQ3dcrPSn30uE3XreEjJFmmj6i0HwJ+95Hl5bpQsr4lk3jvkNHd
gpCKLOII9h2gOzXn7zybb435TZomS2Y7+1hqbOX/3QT//0BRXNvSXeh/3gS/fub5z//4/T//V9X1
/xKh/I//8n/3wj45yVgTQz90+T8bytg/e2EB5YSM0hDnGJhJy3Hpkv/ZDHt/hUEoBL8aIoOH3P7v
7bD3F+FL1HH8jyn+a90wf4N/tcSiyOWP8AWObb6gpZvrf+mGyaSYcs4DgoU8XDmM0RsKUxPhdo/J
At1rv4otMrGq4L5X/oPRWNfAA7gV866sUobRPaB/J7d2BnTAZeNpjP7c1hDFBSR0UaEXZIdcGsaT
G8/+duhaBCnOW9KnZwbmHtRENp212vhJ96rQa8Jy84wNq+at4XOCpwU5QzWL6apFiBr4Br2Xam9x
jEM0ReNnmQV0WKt8m2vx0QTBqZOBg3oBf2UQD8+ZSQRGhqVzbjsBMjn8qhZ1GmcgyhFF8+xneKKA
YMUuKUuoImXJ308CTitRNdkNYkY722IlHzZhMhOPkhFGY4W//YqWnlWCSpTJqp4UmWgYvlRJMSdD
xA4NUSNu7F6ymBhNmUPKG7jgx1Ru4bAThpoXA8cvkz03Cgh5I2Nsb6BFB2KITrqODehh0PF0fp6R
sqGJe+sYM1iYkBWlRvKTxeNLu8TEGHnTKSpwhpipjcjIpMtws8dlFDV7GOo/5RLkBN0XiiOZJ4rQ
N0R0xd4QxWfttG9G7p7KgUNsSTGEdfGltX8gvZ2tqanOsR3dC1EXt6LcJgslftAs8pSE/vPYAhmb
6nMTAxduEvtRst7EB0NtH/Rds1n6aW+o4sdwEBa1U/7LYsezxXIxrg0/OzuNeaMtg84MgvmUuvMR
L7kNsY/Bvk5KsVSNHK5NkB55HI6uix1aNp/Ck9CtCPJEMjHtU58fB2V2SjvQrOe64webHBCKA6Ui
yyVEvemy70ICaVNAIhlbzH0ej58jlTv6nhediIocMNhhLPocRCKvi4Ue2h+/MgYPRfMV+w0kMAED
sFe3aXGIK+KQj0oenJIKa88XesrQbq9nYgRQF93NBFFBlC2bnSLKrGwKpA7RnrGIs7EmeHY5tplV
ZtDtmQbviFc5E7Iw2hU8X6tsTkP8DdXWFdlM/S2//aF7zmaAr7Ff7oyiGde4t+Z/Y+5Mm+JGsr3/
VSbmvQildkXcmYih9mIxYAyYNwpsQPu+69M/vyyMB3CP3dPl5146OjoaU1ZJqcyTJ8/5Ly1Pgy7A
XQ31C0SkjmBmcQ32qQMHAWnahz+yivX2pMu888wpvlQ6zUq4XaYBNMOGFGlpHKOyXLuN2oeh5+zU
+6o4qdtRzAs7MGkk5F8GvXsMU8nuHvVtld1j4AoOFzFxulQWWEB/iYY0Poc6NDT4sbdZgMRakXsb
UUo/vQzB0MpEdHVEljSO4LLU2GmpwN2xJDRP4ipahD1uMJqCP/JkSx6xgZfYZF1WnWbTOKcv4mcq
KEmHe+iipd4OpIB6r66LRIN0IhDwDEiWph4hWz067I3WJ59Huxy5Qc0BfgGLxFnHrT4vpgbx4Up/
aBx7i/LCl4HRg7ZSLwb48B9acIS1ZXbzRmD80xWqfajF2LY4lR5wZOs3YYnUNKgVCgeDeVmr2ZWu
+1cGGcBxVF4bUY6xjdbJrDP9hOqaBhRJxw+mZTXmUKcIbe3WVqMHxM+TbZpnd+CPrpzJDjfCM0jw
uvqiZpNfVWWIlJ+gXzzgLiWMemF2d6PBzFClJAVZdj8GD5b2wAHqnjGnTBLB04VvVN4W/bDQBk/K
DhK88qJeufjrnieYPJDkLMPWl8rgK0e3qBTVCOxxo7f0/gjbpnvtjvd9FY6cW1S0tgF8DJp1TyaF
jWgLh19Ny4VVVxsv0D47uOsemlqFXEc5LrrBCmaqPuvVrp0HZmssbetja6dihn4cWCDjRKfryikF
Pv7UJc0SGt0tSq9HMUl5mPmYpQMwO0Smo5t7LBD46xlIaj+CuUzKmZTKtq5RWNGHDvMrE0verPNo
WHAOjCOE/8ZSCznWB3PDIcHrxjyAc2Z8nNwOWzIxXLc4E0oJ7m0TqeC5U7qopZSst61l7Y3WSSWi
+qhP3TnyoOFCCAEqoQb3SqOeHj0NXbQHgjKe24lerMoaVecOqGZuBsmnkPML0ChvK91MLJWOISjR
DwLCsDl6SBxnWKWqBanx0MJniaAGuR1euDAuspmpNBCjmfV1jjC3gqonRH4rJ33usGfq81Ngg+wL
WTrMGi1AJrgKF3r3BYE1Y54Qjg9tJOPpp3CWRJ/nXCgiuCgtbYW4iEfkARHaBPKEkYpl5NQrI0/N
WQy/ataY1yhfaJvcQh1bh7KvdgIobzSgoBCwv1kfswplE9PBDQ2sQ1POMOcsqSebD60yt93+M/4c
G4RCUsAJ1kccedyl2Yly1ijaX8g3T8KvVV7nj83/yF7NVxyPq9APmp0K3L9/usxT/v3pR/7jhV5d
Fzm5bz2h+V1z9+oHiWdrxvP2oRovHuo2eboH/yGXn/yzv/zbw59JOMHTqrr605TzY/g1TMJXyeb3
v/W99WKZKlJXwHZobiDw+JxuCnHgStlYpP4wGMc1A4Web+mm7hwwQwzLNWiIaFKI63u6qZNuyks5
um1qNG0M8d+0X96KkWk7lTfVhP1rCkOnpfM63yx8M0VjFOhF2HI+THB8zsdzEEvUD6L0LvCqeBk2
+orqRM8CQqnD9sdNoTIltRHEUjriVlNO4YU13GfwCRcv8vezH5X5flSIoS+lOy4MSU2T5iMyXX7R
HNIVNM2VmO/ozHCg6P8wsWFt0jL+1MURiBWUiEHV6SSG+INPYPHpALdnPsftdQhiugsl2ssa7mod
FabQzimGKgS3X9zlm6SdQTQdm+6aa3OrdO+lzs2Lu+zxEW+6keqkz4kVXrBhnmCaISgIn8Was8Fz
AuBXZq5BlH1JEHIRk91TNiSxLNGGnkiS16BJx0XRwfn9+b3pP7TX6JZZNPtdV7NVdN1o8L28N9W2
psnwXIKYCsBXD2xAcwq1A5Kn6wHuALR5NMsqQBJLrzUvCtMNTos2DzZBphqz0UjZLgq4rHTiqtBZ
ErPN2dDnaBJSnG8o1KCamIUbLdGqDSZ4/krJlI0PYs0iJbRat/w4aGibR2QGdMe1X+g0GT8OvYU0
pSPXl6OpHM1eP15X2qbtuQlQ9qI36dbrt7mR4y8KMj32sx6uEfCEygvjZTLm2ukUlhglDDkA0/4j
PUYKD61/jGQrpbSOjLEojUuBE+0hpIhqDtKpcmk39APUamNQl6GreIcCvt8qx83u0OV9r8pcXbl2
WaFGBpxUOss1GRSOyNIXgQM3m3rOzKFK3aYxyEHAD7PJwkIpEgXHB9u6zM4xt94gTUOb3ZhQLdDb
pwBOICbs/cEq+lE8ynVVlQqmKRzAAQh5vh6kMujcwW5wJoMos6rT6oYstpgF3kndOPPJuSfF/4xS
wznkppGOmfSCsgFokZP70AucvrgZHRsQE+x8hDUQ2I4Rsc6mGvuJAppxPi6nETpEE4rzwKNW51BP
Qd2DTxucZib+6hA6w+F93IuNajrOr9afXF+vxLF4PtsWmm2oxEbNeqOoaI2uOZTCppBvtySPyRcz
0s/J+b/EQXY82NxiXHi8G2w+qZnxH6Rv6CUldODSuCCz0kBy2kgn1Te21DEASv6LVShX2Zs7lOEf
dIWKq5Fw3twheFbH0ocKVlzuXBdVdoEtgHSVu6UwlZurMqUQC/gDFAk3L3IOjB5uXGKIvyB9CrVK
Py/i0AUKjaVa7C9GNVug+VOiHuleZjGSYOESkPPloCbHSPuct2NMJ4v+T1O5lxMcbNCD1umOnvvz
B5MlkbcPRtXD0gkwNCZB4byeWgJtmtQHZb77Jqk40AwetLQe1DwZsdMhtUXvfjL083Aq1wUk5lpl
KiBZhY5SdtxS+p7ZnbWJPVoqSHM3CYSGEJa75qAg5ZzlYq5HeARJ8QhTBfviQ6SjiocAjXI7+dUt
oM3zLIt3pElgOYmU+KCXYGQg8EhzXQ8QL3xqCpjoEMw0o2eg8EErwy9izC/cxKEXHjlfAz04+vnQ
/AhsAFRBTUjTpaaurCi9HprBNkptKrGdw74EBI8DkgoFpD7h8Skzr+iwrk3trC+N891YiYABS3Ne
MDihI/cWutS1AL2vp8aplyvnia5u6h6YpK9DdbQwVwwfS47lphJ9tLABOoxbKRc1cqzguAjl5ZPd
3jM/jiv46FTQHzxVO2/g1oEhv6k1mNpQwI5NIzjB04K6psm2nsyrAYGhKjl2C+zfdHOk2tMe+ZaC
ApZ7qZrNtg7LjZax/l1dOweZd6NEJTr0kvm9m2j06yj4eF9/Pph/kAi4hpCVMWSNTYb0TQgroiTq
Grx6Dm3V/ZR3IcBu5zIuFCACNcx5+fgmVKeKFx34wJ2M291Cb3YqaAkjpYNEtqLgMVZR8Umix5/f
3y7EvFngJHdCAIhB5pISyuuXXZq1PYqOdeDBiqfIeKpPzQ3HhcNBRbogqG8GCx0KE0SHlh8HEbd5
wnPijunRe1zrInvw8+jL2MWPalXeQGl9RFzwfKApAqHIP1eR5/Otz4ZiAGok2yH/oin0BRIdImLG
VZ1bFPeUC01S3Thk0xWo9FMFUI2WGdvaCL5gw8wBNesgGUIEy52Ack86rxIo5pmCvE9AjBBEz1h2
OsaiOmthuB3WchHv3i36X8dTApBYQQUhMggtnUP72xLnbhg9jlb8pRjEeVtY55OPhg4azdgYnEEh
O415eM3g238+4ozp271fQ60a9UCUA4FykCdKBcwXadeEspVBMwVHzqlE0sKFqOA37aK8QjHXmRdA
5ReaD6nKnfJ5ApUqNJDrgZVGPUuh9au02xog+BLhd6D3VrHUNZAnDoJYwIDheuX6h6EvsAW2hAoM
2tvS87boveMZkOWtiWadFGfxwaQOfrRAMeZ4zIFxOk57Qyp7mUwWNg44ZWPRRtc4HRfx6EO3axDu
SlyRbK1kG4QFNR/OjGnimEclCnBzzJyd2tO3TqVt1UKpt3oMzKd3WgviPkJPGZ3ZHrucVRxMX5F7
NUA+KPPIRdITq1ZIrs0Ant89Dz3vrrbxtot0XJTMwKURA98Hb6Ozuk7bRRu6Z67bDbMqFVd5yEqP
KSFPx1Y5OPM84JQfu+1CLd0BWjF2XpkakbTop1aCelbnYIfjND0Ah843tm3tnpAtuuuxOxkn7OWS
3kWeouuOLLRgoGQgUuilKPwU4ljL8xKBj+mKGsVCdBC92r4NV6SHgQju9bbBfU3lPIIFxGVT3wCv
OoVhhIxWi4heWSKdDyJhTcBf9ZlUxBZevMqi61wePozevVCJaFg7MUHjsnXmGNRfCfhxDvsKU8JG
zitG1BkxJmxm4amGfMYwJ3OjqKh+pNTXB9DWuftB7RpznTshJI+hXuckyrrCMGByQG8UHs+UFeEc
6JYz9zBSmjUgJAOOTNQ57VM1ttG9cMojYGrhajf/KEvgvmQDlbqxlLFd5KltrsuiUef0xrDyBJs1
w+pwcjcZyk3UzY6RHunmnYUa9EDBvRmj2yl0N0EBYbzJu2ER+PeQyzSqjMFSKTmwYRwAaRfptFEz
jzIQV2GHStnY5de8cA3VDH3Ts1HRi3SuoPNiHh9254YS30QDlcemg/ZvAUSdsRMns1MSeKM9yoYs
P1Lo9jONEBUQXgo5opDqBBTkU4qXGGesh+40gvmybfoBiLp2pXRsWyBlsYHNQ3EC0fAQXjff3sfF
h6ay+D9K+JR53WMxReiS6snZmMLCyJFWO6SY2pELHVkda3M3GwcjeXBxDhqxP6nqkKIRAlxrQwyI
xQLdpWRXEKSmeQAAaRX17baqOFZhqg1JHAWt3WoZjAw7qUC9mQxWIuzSQyAZsdQs1GaTPSF+AzUX
WvMis2HCUqaBZJqFHxyUOxdDYaMdWYsT19ngvYRShkhzfD7sq0Yt4HgpQTfLXdrQ2lh1CzXuNoam
6sjVsTtzLEJqJVYAqSdQ+RLl2usI3rnVE7GS0Twq6nkUqstgbGhYVtWHtqvXA0coiLcUPXtA3UPB
RK1S0Bd9vshc7dAI4y+id004vPGdYsK/p6f5dYiCz9DujM2Asgxnvke9xXMvEwQoi17XPGpoFu+e
t7K+DqqTL6HhfPEK53ME4GWB7q+21PScyvgYz6He9wsAHo+GKB/jio4IcuQJOjMJ6I0Uza/UVgGW
EwB8y8c8IsU5KrwLci0+hWcIqal2V6jHeWVFItpHAN+GfhNnY4KYIDeuRKRxMSgDfILdOXSkNaFo
WtkYMx6SDLnHHpDF6rzBpvw4sgzImRl4NBRPeYIyT8CIt3CWQXrNOljvq6mtHczuFNTEVdr/OUsU
dpY2q9HkbXp3rqrO0e5mdy/XM6piRndwZiI2BuidMm8JJ1stu2IJmBGV19qgDJir93bROhul6Gcp
KoEt6LShaEKK8rq66tQIBcyydw/zFkHJrn1sqNcnns6q9saz3ECJLqqUD1SuQwjtV6hFU74LSPap
C2CIiPVUi8Fnsa1iEC+B0W1DxYjOoH7XAl8aM/w4Jvq53nXVEfsDCPRO3aSh6RwX6ZSdBuibZpo4
UhvV3VaDc6aofrEa1E+jFcwbqzaPQLmcYjEDOoFdA5EUMFRaeJ3UFZK+UbSCmfmxrCHXCVdxEcSo
12GcXusN5IUMuBF0CPM2ss0LRL3YMwwO0pqWlyd9rnxUobElXRcehQZMxjzndaD9s00HW11VXXrD
lpjMDVCSh0bLI48mYzuy2A8zDSB8nqif0sKc5qj1g6bp0VTtMovIg18jQMeOJqXZApFMkbrSnKU3
iSvLVbDb0k8sPzA25mTjTp67myqgYaHrNvjMZKKujocUCgecZ1WPkm7necvKqz+bnV0u8jbXpczc
os/qBukrgBVxx3FbMUIoWX18bGbGZ1+AqfP1EuuafqiOkRBZ5pkdbFrbuy4TBYqh438oU2HDxgCy
03e0Bwad/lrqM+ytF608hOwqOfaVEy6QgB624RA+hlF7kibQLQPhXCMyCJUvVrIzWIO4twzRIqFw
jw49sjbTo6/r3uNM7pmhbZ2lIEcBEF1EADJBPUZYCyF2EYHHOZOo0NZyzG2h9wicVMSXOugvtBQt
KB9oHxODd6MrmjEXCupbbY9uoqSgHbZapVGMrz4PdojghTpChaBFy+xGzBLkEYkQSAzMo2ZhWDdL
jo0xmo7QfaZCuek9pUUAgjZZg9f6YggotcfqYapILeo2MgjF9QPoLtJe7A/dGfRZKNWDRkenuHb6
/BLV9ubITXpaNKbVESGsW6/IqKFMxgmBFY4CSlXLCZrqYZAKFuGg49cmEgKmfLU6c1T4mtiQhICQ
i1ac4RE6NXgLfiXV+WLjY4h3wKEqurMy9vttrmzGGkaHFtEabrz+3AzH/Dww4iVcPrAngm2yrs1T
0ObpRUWCNBcT1uWmaO+4tLnBi3GNvaR3qkqzQU72zZpMONi4MGd296rQfS0U/fPks33WMPKXwLvO
qqodj+LQOrUy1EBdZx1du6JPlk6iPCZY/2QjPolBjLRC1Ww9dL82YlQu2J1txO3hils9xUsSKn9l
NNONkufM+TSptjC27tJ2POlUp/qQ9vUahgj2pW7/CZI00VRQCt0lSsaQPHotRQUjTW483d+0iiAV
RZ1uXifRsLChpCMUmIQrTZFgw+xD1uOOZte8VuH5u4YuHmpsfhZt+lWrH2a4M87dDpWUIkJJQ42A
0kOOOe7r+JKedoE/MZ2v3abd6/nnUUPl3m/Z1MEAoYqtIU+Tu9yeYDbNvOwuIxNFiJoBMyvntIys
YMWWd2SZPcINHlOmr+rjgFoW4tWYMYgCbLNLBS2JlGERCvLPpIyRlfEjMvys9haZ7w6YOTDv64aY
lAc1JLhuWMbIBmE6DIRbF4CWihO0AEyopBIGqnfndSyKhVexPvxmvM21+t4vBLYc6N/hhqUDjZtw
noxR+VyoSUeBhj2vphizEv144rTZjakNVy0YXBAQIN71EWhavcXTFbHSBhGUwSNqcWhCRhfCsYjI
fjnlgb0b3RMozPCoSIxHhTgYe3cOrnszWJ88jRz7qhyqdWiMzQzVHtQVJ2tTWA5KSHEqFsYQ5Yj9
UmqpUg4HMRJqbK4V2hhduQzLdo18PaoavZg3zFTubjCQWQ0vd3tU7x5bjbkMleEyA7J1ytugI914
H7qjoDHMtUmNCs56TbfRdJBVdqixjACsNbhXhTkeoQkxgpM43mVTTlkWswSyfZcibB3TR5qDThsW
UZRsaHX3CwyKgFV1ANfDODxVQygbTNvCqlF7wdbMKaaNJvmeXttfWh7rt/NgXWHcJ7O0uTaGI2J/
9Lbiqg5mqDsxf43eRnWzfyyuRFeHH7ASBNaueuE8aFkIiKEhdwREZVehrWMUaRRfP8Wyg7QE5F4v
Ig1JKMigdpPeJpN316cUoVI7Pd2lwHmP0lw+AfDcvYdI25ILIZrbGMwHJf4UKJyPevi1OaKis9pC
LqUdgmNOL2xHrtIS47lJZGPP8w7jalRDOReanIIwcQTUw/MgxbKoOu1EMbvTCZ6+Febk2BqSxRRB
ykM6GWT2LW31IENuOG2zZIFyECsxSqiTJWMM5OfG8DFMYNPYirjNlnaHak+ZQbh2Yw8RN7GMA/XK
o+C6NprrCN/odUgJY1FysLJqPPJ6DycvvidNAnMRduIQBBQMCx4Npb7PVATCWWL5xlGuXIaIS9Ai
ivp77AKALxXL3rARsYh1WDppEa93/xkEp9dCqybiI0WhFMrFGlNCbh9o5mirguMrjLjByepFW+DI
QZk+4sA8xatRCp9EICiCAt/lD6LylE8M59ILuouiMqKPrWbfqkF1OfLMx7XfcRxn9xBtVa3UKqfc
PI36qnXVbiYqVz1SsfIZlAGacj6op1qbcLOD2p7AF6mPYqc+UTmerlMHnrKo/Aum4ecKhdoby1Yh
wMYT3BV4fpRnJntr5EjWdqHFUU9tTuOM4+pU9iwSl1Nr0xjqsVlGLirX2cdgcvWjNu/qrYMX2+7L
0DYg/XUVZR1nUNKhCRanmC+SYwXpR9DSmNZPk3Rx1OyNk1fOUetWfFFhz8rez26kmgnA/g8CgZN1
U6GyNI6Ze6qF2G+6Bi16Ku8ftCQ9Eb6RrKrWdqmA50s8RO2zwSbNJhJBH4JzFNVdC7pD87Ym5QkL
7wcgke2J3kkSeAYRASYBnAgH5Y7Cz7STpEF3bNfX0fGtnUA3rASKiPMIVaojL58Xbquceyi2oWDS
dVvb4OCtJtNVHWbm5ZR2yJfQFAQw/dHumg+IjNMt98vpku+khqmstRpHPrJKxMAVO1wH3qAeVoX6
KFTVW8GDvfbBlK4LaSJfpril2l165CDpR8NeedSBz8xgjVGVGq2U9AhhE6xNMI3hfVxoMQKwcDDW
alh8bid/XlWbftLEGlEkGEtKoS2Qo/M3Is43jdP7S5GXydUUYroaF/ZlKxRnBXXbz61ykxn9RY7d
9cobeoQh9KFZW2l4UxiKepglMJ7D3n90i/EEdf9iPaa4TXVmAnQ2Q3o6qdmDyxglpUIEd4ZUWFVg
GWxqwOuHNsbg2wTt8sy9ysw4PdVjHXEmxeHT5mlOK+KCqxkLG0EsUTvN9jEyGDxDKe9yafw5BJw5
oRBHxIw6gECqIrVkdg5i3J9tHZZoBg0KcxqpmIiGjZe7Kw7kE9amiFog1QSrapaKJFkmtyIjH4aG
ZFPSQFJMAW1Fjk9vMqGSplq+uxrc4CtJKwI4gO0Dhelfeki69xrQBNcN+ZRxG/sjCIzE+FxUHFm9
ODhTpwYJMnb6KkUx22A6YqduEMNJRBKwgkavqae2g35YGqvbyR2uM84jWF8CktPxGiszQIwGGSIH
gU1sR+2yiXof4fvSXHUeJxd73LpSYAjk9JGPxuwEqWtR44YxMyS0e3KvtdTjeHmZEAvpu3LAtxCU
RbqBVKS8maYqm1l5Tm5pXJlh/6mVvuCVK6VZAQWaCNEODZns0KIF1SDCsVRMGNyjUw/bDiSlk61t
ZMSPfTcEHARrAkV4fJhdgaBwRS3GGyjQZZMtkMVlu3Q19sZsrI9tJIfMTP9qgFBcJTqPW+YAeZzu
UqF5RkgkcdoVqJTInmZZb85KTAR+UULV3jZvyJ7gcVqGqhu24VCUeF1ADfDgyzhylyxbXrPTgXoL
Go0K6kzdCS6qCDGU+nieaYO7rG3lug26Yo2S1Flc5+ATq3HTmIin4THrsxjHYQGFi3ndeOT2o/Y1
Ay0985QMPJhfJeiUIWiQpuEFmRh+oigpIenqzX9RF37je6RpEEld06YKL8saxttmpxiGNGx6jiBF
OdFw7ZrF0PrDOldo/+ho3kiuddNw+JmyR4Hn7yGFD3RpnPJkymF44W88VzX1WHWT9rSrYFTv7u8b
XOVbN/bJDvE7MObNj//cByfzCn6zeshP7yB3vIXc7AGmeYG7+QFN893lUWJtzvIQQgAVpzd4nD/1
oWf7yD++0H+G59BXfdh94eb+H3/H2YJmKp2gV5Dw3X3t8EE/vUxyx3239w//+LuhHjBjdLRL6AiA
55IeZvCC/G+/FvaBRdcWdyJ+DVPZoQ3BF74Yp/80Ej9/yB/RSz9e59UTfM3brJGoJ5jE2ctxoJ/8
58bgzRVeDIF+YGqmadjgkICyAKd4PQTagaDxpppkmIbpUC77PxqCu3s0X4ERNlX4tXk7FyQC5M+N
w9vL/HsgdPvAMJDfIMg6OrqGBtHl5VxgnGjxWYja0dA1mDPvcSDAIgGD2XtRYB7LxqA6DmHUtpj1
LwcCroTJvKPxj5QYsgIAGv5PFsXbV/k6OtAh3HsgxAGrwpR9fJeJ4Zp0dl8OBNa4DA5YPA0KiAEM
6V0OBAC/fQdCdw+QB8dM2nWhp9DAeB0j3ANhMxNYPZjoIudgvs8Yobr7zwj1QDJ0ZPKEazDSuzzp
yxlhoptBBJWITpeqhfn0hf/7+8XPlob9xHvaO0YAQAXzg2wH2B9d5pevBwKDZyj87K3Uc4DCvMel
oVomMX7PgRAHwHgNE/aIw/OCsns9EMYBAAdLYnUd7Lh3K+edBUtyZbmlySi/91AANsWTm3zB+YPF
YREmSM9NRh3AmOu8yznhmAZHob0HAryfwH1dBw3EAnkdLgX7BskmKSV7p20IjV+/tzmhAqV0JFRx
v5EgpyIAWKoBWAcGpasREF+GCYN4qau4QLOxkId/43i+s3gpE/+9B8I50HZgdgfuH3mk9WYgrANC
A5QAldUoo+n7mxJwGwhxZEB7zgjngCO0iucrmwKQE7Lo1xPCBfQPqgpwOvJTT1/3vuaDY9rObwkR
AsyyTeBlMvwwCqwZR7c0bL8hgLhP0++9DYMm9h4G4gMC45rcNgUnDkLF2+ngaIA/OX8LnYLbex0I
aWG/97KQUdAyTRvGxhPr5+W6sGD+UNyipgUf5ulI9s62DGQbWdYGpRQbhhI9O4kX33NQ3AOiBNsG
enMWegpvzl8QpfgVO4eQjHmZc+++8D0tE/G0j+6fWlGFUWXcpAxFZCTNertOSDP4DXhYaD7PxLX3
NBIU7CCx7l2w4yTKeZxnhWr1vBBerxNS2e/lOtN9j1NCIwmWjIG9F4dAFdcieLJRUH94U66yEHe0
GADSDtIJucO8s4DxtDbc/QeCPcTBBMelKPUHkdM4QMSSgWIcVKwf3me1StOtp4zvidj1vTT+X9Wy
xQEizhgo76ihP6ZWJisHGpiscZJ0wy19dzOCGCGL0PuuDEMGS4MwQMHKgi+rvkkqdGr+Gj1Q0m1Y
vjtW7vtcGk9vaJ8poR5QomH1U6ORwjdvNlAXMVcX7z5Cs2Sv7tLQdzYSckqo9t7nUPo8nMSh58gt
Up483pzIHX4t67gEzHdawPz/k15RrnUkd48GD/+8HhTngKI32Tkz4+mfpyzmfSUVNje/f3alIuOE
yjIqyBSonjoar5MKw+CgRmGbo5gMoO8wctqytLZ35FQPHFOThSsQR+TT+g/FTFINlZgBpZxffsvw
39mMUFFO+A0DIQ/nOqxd+mCSfPgq32ZpkITS+XE5egA3+NZqek8D8S272jurIOGGYQ1GxOb4vZsU
b0bClpHToQEkc6t3WsFj0v6ONNOxHM12zKcZIWmgL4ME7WFKNUKjgoeyh+48dRbe05Qg26H2vv9e
qh3oOgkreACZRO1e+euBoLRPM4RqDuWKd1nCQ3r5W4V1v+RKFnIZhz+ubZsHFNBdC2SCSVOeSfHu
do1v1Ym9o6XOWZOqBDVdIYgUO0TAyxlhHLBwcAtQvx/Q3l2WSZ9f6t9wX3vMCKqZkAotA+atBUJz
p+rzchzoDiOVIP+cJPSdtsk5JMgmzX4DQboNuB/EgEE9ClSVeBMr7QPmAgQtkildQm3eX0L1bWns
3x7WaA9Te5As9WcvjZdTQj+wd4cOFwmTnabTOwwSu3rV/omEc8ABk3SKl46W6q7f/HIk6A5D6DdI
Oompstj77kYCPANtit+SSMgaDKdyTqM7E5VXiYR2QOopOGigDUaGaf8XicSfyDa+QzRnQZjc7xCc
4QOqMA8SXSg11X75gecQ+eMFXuAzJS7x1Qely83TpZ9gWvLnf76CqexglS9++Qyz3H3Pt7/+7QF/
/OpX3/X8VM9/uA4fqrvqKypaO/zot9uU6Nl//P1fX6p2msKXmMpdmfrfN/KPv7+6zRex8WfXPbyr
UYf7Clj25aWlUvDzz/KR/tq1Z3fJ3ZfqtfScRHD+jiunxV325sq2+huuvEilWJ5ygcwwrtDPdyqh
vJyepDTdvgO+RKkuCZWrh+xhCu/+tpI/vf4ewZFt/+85Bjzcps/X2T0AQn00APd9gOMQnv2bW3Zo
CP6GK+fpl7vqfny+0u6mObX+hps+kevqoX55ZYCXspi973CchQ/36LA2z1eSN61J2NDzH/z19fOv
4u3cAOwii4z73vNlW3+9y16NM1mOSWK595UreYUsV/6FSMzf/nUf+g/PF5UDo4OZ+A33/yl9G1bI
VSU1ZN/bl6uyyZ+vs7tjqX35/Ad//VX+Z/OzXaj/6xf+paD8ntffqYe+mimyGbHr3O472B9Z67i+
vgp+8uIcRn814H+0v37nO/y46z7zGP7or71OKeQnviYPd9U//x8AAAD//w==</cx:binary>
              </cx:geoCache>
            </cx:geography>
          </cx:layoutPr>
        </cx:series>
      </cx:plotAreaRegion>
    </cx:plotArea>
    <cx:legend pos="r" align="ctr" overlay="0">
      <cx:spPr>
        <a:noFill/>
      </cx:spPr>
    </cx:legend>
  </cx:chart>
  <cx:spPr>
    <a:noFill/>
  </cx:spPr>
</cx:chartSpace>
</file>

<file path=ppt/charts/chartEx1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ITALIA!$B$3:$B$113</cx:f>
        <cx:lvl ptCount="111">
          <cx:pt idx="0">Agrigento</cx:pt>
          <cx:pt idx="1">Alessandria</cx:pt>
          <cx:pt idx="2">Ancona</cx:pt>
          <cx:pt idx="3">Arezzo</cx:pt>
          <cx:pt idx="4">ascoli piceno</cx:pt>
          <cx:pt idx="5">Asti</cx:pt>
          <cx:pt idx="6">Avellino</cx:pt>
          <cx:pt idx="7">Bari</cx:pt>
          <cx:pt idx="8">Barletta-Andria-Trani</cx:pt>
          <cx:pt idx="9">Belluno</cx:pt>
          <cx:pt idx="10">Benevento</cx:pt>
          <cx:pt idx="11">Bergamo</cx:pt>
          <cx:pt idx="12">Biella</cx:pt>
          <cx:pt idx="13">Bologna</cx:pt>
          <cx:pt idx="14">Bolzano</cx:pt>
          <cx:pt idx="15">Brescia</cx:pt>
          <cx:pt idx="16">Brindisi</cx:pt>
          <cx:pt idx="17">Cagliari</cx:pt>
          <cx:pt idx="18">caltanissetta</cx:pt>
          <cx:pt idx="19">Campobasso</cx:pt>
          <cx:pt idx="20">Carbonia-Iglesias</cx:pt>
          <cx:pt idx="21">Caserta</cx:pt>
          <cx:pt idx="22">Catania</cx:pt>
          <cx:pt idx="23">Catanzaro</cx:pt>
          <cx:pt idx="24">Chieti</cx:pt>
          <cx:pt idx="25">Como</cx:pt>
          <cx:pt idx="26">Cosenza</cx:pt>
          <cx:pt idx="27">Cremona</cx:pt>
          <cx:pt idx="28">Crotone</cx:pt>
          <cx:pt idx="29">Cuneo</cx:pt>
          <cx:pt idx="30">Enna</cx:pt>
          <cx:pt idx="31">Fermo</cx:pt>
          <cx:pt idx="32">Ferrara</cx:pt>
          <cx:pt idx="33">Firenze</cx:pt>
          <cx:pt idx="34">Foggia</cx:pt>
          <cx:pt idx="35">Forlì-Cesena</cx:pt>
          <cx:pt idx="36">Frosinone</cx:pt>
          <cx:pt idx="37">Genova</cx:pt>
          <cx:pt idx="38">Gorizia</cx:pt>
          <cx:pt idx="39">Grosseto</cx:pt>
          <cx:pt idx="40">Imperia</cx:pt>
          <cx:pt idx="41">Isernia</cx:pt>
          <cx:pt idx="42">L'Aquila</cx:pt>
          <cx:pt idx="43">La Spezia</cx:pt>
          <cx:pt idx="44">Latina</cx:pt>
          <cx:pt idx="45">Lecce</cx:pt>
          <cx:pt idx="46">Lecco</cx:pt>
          <cx:pt idx="47">Livorno</cx:pt>
          <cx:pt idx="48">Lodi</cx:pt>
          <cx:pt idx="49">Lucca</cx:pt>
          <cx:pt idx="50">Macerata</cx:pt>
          <cx:pt idx="51">Mantova</cx:pt>
          <cx:pt idx="52">Massa-Carrara</cx:pt>
          <cx:pt idx="53">Matera</cx:pt>
          <cx:pt idx="54">Medio Campidano</cx:pt>
          <cx:pt idx="55">Messina</cx:pt>
          <cx:pt idx="56">Milano</cx:pt>
          <cx:pt idx="57">Modena</cx:pt>
          <cx:pt idx="58">Monza e della Brianza</cx:pt>
          <cx:pt idx="59">Napoli</cx:pt>
          <cx:pt idx="60">Novara</cx:pt>
          <cx:pt idx="61">Nuoro</cx:pt>
          <cx:pt idx="62">ogniastra</cx:pt>
          <cx:pt idx="63">Olbia-Tempio</cx:pt>
          <cx:pt idx="64">Oristano</cx:pt>
          <cx:pt idx="65">Padova</cx:pt>
          <cx:pt idx="66">Palermo</cx:pt>
          <cx:pt idx="67">Parma</cx:pt>
          <cx:pt idx="68">Pavia</cx:pt>
          <cx:pt idx="69">Perugia</cx:pt>
          <cx:pt idx="70">Pesaro e Urbino</cx:pt>
          <cx:pt idx="71">Pescara</cx:pt>
          <cx:pt idx="72">Piacenza</cx:pt>
          <cx:pt idx="73">Pisa</cx:pt>
          <cx:pt idx="74">Pistoia</cx:pt>
          <cx:pt idx="75">Pordenone</cx:pt>
          <cx:pt idx="76">Potenza</cx:pt>
          <cx:pt idx="77">Prato</cx:pt>
          <cx:pt idx="78">Ragusa</cx:pt>
          <cx:pt idx="79">Ravenna</cx:pt>
          <cx:pt idx="80">Reggio di Calabria</cx:pt>
          <cx:pt idx="81">Reggio nell'Emilia</cx:pt>
          <cx:pt idx="82">Rieti</cx:pt>
          <cx:pt idx="83">Rimini</cx:pt>
          <cx:pt idx="84">Roma</cx:pt>
          <cx:pt idx="85">Rovigo</cx:pt>
          <cx:pt idx="86">Salerno</cx:pt>
          <cx:pt idx="87">Sassari</cx:pt>
          <cx:pt idx="88">Savona</cx:pt>
          <cx:pt idx="89">Siena</cx:pt>
          <cx:pt idx="90">Siracusa</cx:pt>
          <cx:pt idx="91">Sondrio</cx:pt>
          <cx:pt idx="92">sud sardegna</cx:pt>
          <cx:pt idx="93">Taranto</cx:pt>
          <cx:pt idx="94">Teramo</cx:pt>
          <cx:pt idx="95">Terni</cx:pt>
          <cx:pt idx="96">Torino</cx:pt>
          <cx:pt idx="97">Trapani</cx:pt>
          <cx:pt idx="98">trento</cx:pt>
          <cx:pt idx="99">Treviso</cx:pt>
          <cx:pt idx="100">trieste</cx:pt>
          <cx:pt idx="101">Udine</cx:pt>
          <cx:pt idx="102">Valle d'Aosta</cx:pt>
          <cx:pt idx="103">Varese</cx:pt>
          <cx:pt idx="104">Venezia</cx:pt>
          <cx:pt idx="105">Verbano-Cusio-Ossola</cx:pt>
          <cx:pt idx="106">vercelli</cx:pt>
          <cx:pt idx="107">Verona</cx:pt>
          <cx:pt idx="108">Vibo Valentia</cx:pt>
          <cx:pt idx="109">Vicenza</cx:pt>
          <cx:pt idx="110">Viterbo</cx:pt>
        </cx:lvl>
      </cx:strDim>
      <cx:numDim type="colorVal">
        <cx:f>ITALIA!$C$3:$C$114</cx:f>
        <cx:lvl ptCount="112" formatCode="0">
          <cx:pt idx="0">3.002839372633856</cx:pt>
          <cx:pt idx="1">9.0085181179015681</cx:pt>
          <cx:pt idx="2">1008.9540292049757</cx:pt>
          <cx:pt idx="3">412.38994050838289</cx:pt>
          <cx:pt idx="4">3.002839372633856</cx:pt>
          <cx:pt idx="5">7.006625202812331</cx:pt>
          <cx:pt idx="6">41.038804759329366</cx:pt>
          <cx:pt idx="7">763.72214710654407</cx:pt>
          <cx:pt idx="8">11.010411032990806</cx:pt>
          <cx:pt idx="9">64.0605732828556</cx:pt>
          <cx:pt idx="10">3.002839372633856</cx:pt>
          <cx:pt idx="11">283.26784748512711</cx:pt>
          <cx:pt idx="12">1.0009464575446188</cx:pt>
          <cx:pt idx="13">753.71268253109793</cx:pt>
          <cx:pt idx="14">9.0085181179015681</cx:pt>
          <cx:pt idx="15">377.35681449432127</cx:pt>
          <cx:pt idx="16">0</cx:pt>
          <cx:pt idx="17">7.006625202812331</cx:pt>
          <cx:pt idx="18">6.0056787452677121</cx:pt>
          <cx:pt idx="19">3.002839372633856</cx:pt>
          <cx:pt idx="20">0</cx:pt>
          <cx:pt idx="21">7.006625202812331</cx:pt>
          <cx:pt idx="22">151.14291508923742</cx:pt>
          <cx:pt idx="23">54.051108707409412</cx:pt>
          <cx:pt idx="24">33.031233098972415</cx:pt>
          <cx:pt idx="25">3.002839372633856</cx:pt>
          <cx:pt idx="26">3.002839372633856</cx:pt>
          <cx:pt idx="27">197.18645213628989</cx:pt>
          <cx:pt idx="28">3.002839372633856</cx:pt>
          <cx:pt idx="29">16.0151433207139</cx:pt>
          <cx:pt idx="30">0</cx:pt>
          <cx:pt idx="31">560.53001622498653</cx:pt>
          <cx:pt idx="32">11.010411032990806</cx:pt>
          <cx:pt idx="33">4606.3555976203352</cx:pt>
          <cx:pt idx="34">32.0302866414278</cx:pt>
          <cx:pt idx="35">5.004732287723094</cx:pt>
          <cx:pt idx="36">97.091806381828022</cx:pt>
          <cx:pt idx="37">124.11736073553271</cx:pt>
          <cx:pt idx="38">1.0009464575446188</cx:pt>
          <cx:pt idx="39">0</cx:pt>
          <cx:pt idx="40">9.0085181179015681</cx:pt>
          <cx:pt idx="41">0</cx:pt>
          <cx:pt idx="42">6.0056787452677121</cx:pt>
          <cx:pt idx="43">10.009464575446188</cx:pt>
          <cx:pt idx="44">55.052055164954027</cx:pt>
          <cx:pt idx="45">9.0085181179015681</cx:pt>
          <cx:pt idx="46">31.029340183883178</cx:pt>
          <cx:pt idx="47">3.002839372633856</cx:pt>
          <cx:pt idx="48">5.004732287723094</cx:pt>
          <cx:pt idx="49">173.16373715521902</cx:pt>
          <cx:pt idx="50">44.041644131963224</cx:pt>
          <cx:pt idx="51">4.003785830178475</cx:pt>
          <cx:pt idx="52">5.004732287723094</cx:pt>
          <cx:pt idx="53">128.1211465657112</cx:pt>
          <cx:pt idx="54">12.011357490535424</cx:pt>
          <cx:pt idx="55">53.05016224986479</cx:pt>
          <cx:pt idx="56">9973.430502974581</cx:pt>
          <cx:pt idx="57">327.30949161709032</cx:pt>
          <cx:pt idx="58">115.10884261763115</cx:pt>
          <cx:pt idx="59">1448.3695240670634</cx:pt>
          <cx:pt idx="60">264.24986479177932</cx:pt>
          <cx:pt idx="61">1.0009464575446188</cx:pt>
          <cx:pt idx="62">0</cx:pt>
          <cx:pt idx="63">0</cx:pt>
          <cx:pt idx="64">1.0009464575446188</cx:pt>
          <cx:pt idx="65">889.84140075716607</cx:pt>
          <cx:pt idx="66">142.13439697133586</cx:pt>
          <cx:pt idx="67">138.13061114115737</cx:pt>
          <cx:pt idx="68">38.035965386695509</cx:pt>
          <cx:pt idx="69">348.32936722552733</cx:pt>
          <cx:pt idx="70">21.019875608436994</cx:pt>
          <cx:pt idx="71">86.081395348837205</cx:pt>
          <cx:pt idx="72">0</cx:pt>
          <cx:pt idx="73">64.0605732828556</cx:pt>
          <cx:pt idx="74">35.033126014061658</cx:pt>
          <cx:pt idx="75">53.05016224986479</cx:pt>
          <cx:pt idx="76">18.017036235803136</cx:pt>
          <cx:pt idx="77">4916.6489994591675</cx:pt>
          <cx:pt idx="78">21.019875608436994</cx:pt>
          <cx:pt idx="79">0</cx:pt>
          <cx:pt idx="80">1.0009464575446188</cx:pt>
          <cx:pt idx="81">17.016089778258518</cx:pt>
          <cx:pt idx="82">0</cx:pt>
          <cx:pt idx="83">4.003785830178475</cx:pt>
          <cx:pt idx="84">4573.3243645213633</cx:pt>
          <cx:pt idx="85">1.0009464575446188</cx:pt>
          <cx:pt idx="86">773.73161168199022</cx:pt>
          <cx:pt idx="87">8.00757166035695</cx:pt>
          <cx:pt idx="88">100.09464575446187</cx:pt>
          <cx:pt idx="89">1.0009464575446188</cx:pt>
          <cx:pt idx="90">0</cx:pt>
          <cx:pt idx="91">0</cx:pt>
          <cx:pt idx="92">0</cx:pt>
          <cx:pt idx="93">2.0018929150892375</cx:pt>
          <cx:pt idx="94">359.33977825851809</cx:pt>
          <cx:pt idx="95">2.0018929150892375</cx:pt>
          <cx:pt idx="96">430.40697674418607</cx:pt>
          <cx:pt idx="97">32.0302866414278</cx:pt>
          <cx:pt idx="98">9.0085181179015681</cx:pt>
          <cx:pt idx="99">80.075716603569504</cx:pt>
          <cx:pt idx="100">1.0009464575446188</cx:pt>
          <cx:pt idx="101">98.092752839372636</cx:pt>
          <cx:pt idx="102">0</cx:pt>
          <cx:pt idx="103">14.013250405624662</cx:pt>
          <cx:pt idx="104">292.27636560302864</cx:pt>
          <cx:pt idx="105">7.006625202812331</cx:pt>
          <cx:pt idx="106">1.0009464575446188</cx:pt>
          <cx:pt idx="107">877.83004326663058</cx:pt>
          <cx:pt idx="108">2.0018929150892375</cx:pt>
          <cx:pt idx="109">159.15048674959436</cx:pt>
          <cx:pt idx="110">13</cx:pt>
          <cx:pt idx="111">0</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dei disegni ** </a:t>
            </a:r>
          </a:p>
          <a:p>
            <a:pPr algn="ctr" rtl="0">
              <a:defRPr/>
            </a:pPr>
            <a:r>
              <a:rPr lang="it-IT" sz="2400" b="1" i="0" u="none" strike="noStrike" baseline="0" dirty="0">
                <a:solidFill>
                  <a:srgbClr val="003399"/>
                </a:solidFill>
                <a:latin typeface="Calibri" panose="020F0502020204030204"/>
              </a:rPr>
              <a:t>depositati in Italia nel 2023 </a:t>
            </a:r>
          </a:p>
          <a:p>
            <a:pPr algn="ctr" rtl="0">
              <a:defRPr/>
            </a:pPr>
            <a:endParaRPr lang="it-IT"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regionMap" uniqueId="{36E871C3-6663-4C5A-9A2D-65E0A99905DA}" formatIdx="0">
          <cx:tx>
            <cx:txData>
              <cx:f>ITALIA!$C$2</cx:f>
              <cx:v>n.disegni </cx:v>
            </cx:txData>
          </cx:tx>
          <cx:dataId val="0"/>
          <cx:layoutPr>
            <cx:regionLabelLayout val="none"/>
            <cx:geography cultureLanguage="it-IT" cultureRegion="IT" attribution="Con tecnologia Bing">
              <cx:geoCache provider="{E9337A44-BEBE-4D9F-B70C-5C5E7DAFC167}">
                <cx:binary>7H1ZkttIEuVVZPrpnwELQGBt62ozAdxy37NU+oFRmRT2fefXXGPuMLeYm8xJ5oGbyEigSFmjzQpm
U92mlJLhhAMPEeHLc49/vVX/fPOWi+RT5XtB+s+36vfPVpZF//ztt/TNWvqLdOTbb0mYhj+y0Vvo
/xb++GG/LX97TxalHZi/8Swn/PZmLZJsWX3+97/wbeYyvA7fFpkdBg/5Mqkfl2nuZelffNb60afF
u28HYzvNEvst43///MVMbHMZZOHnT/jTzurnOlr+/vl42OdPv9Hf9uHKnzwol+XvECbySBBEllNk
SSEcKwry509eGJjbjzkyEjmRSKxCeJ4TiCjurn278CF+nkprhRbv78kyTXFX659Hske38PvnJ/tt
9Pmvbv8tzIOsebAmnvHvny+yhWcvPn+y01DffKKHzc1dPK+fxm/HmPz7X9Qv8Hyo3xzARj/MUx99
UPs6fLd3D60HwARxxBOO4wVFllVelRTlCDB1JMqqyBNWkYClInLS7tobwE5q047VRoyC6Tr0v7fg
tBk7JIi+pFmvEAkjgCMqEpEEWZBYVTiCSBlxisRxCseLKieKvEyOITqpTTtEGzEKont76bdAtBk7
KIg8rB2L4D1p5nlvq58ApHhFFgWBF1lBwd8ppCSJYG3keUniiUhEfnft7ep3plIdgB1Kn4nbociQ
4LuxvUXQ576FZVCQBEweDgDxkipiEh3sW+oIE0yRFcxAUeJVRaHm2Bn6tIO2E6Tw6lgKd6OHBJUW
equesZJGktpMIEmUZIJJxh1hxXEjgcMqyamcogoi4ahZdo5C7WDtJSm0npPRF/zvo4mxFxgSYPoi
WwSrRdLn9CLKSFFFVRJFWeJkWIew+w6mFyeNBJWVWEFgWYkIskRZGeep1A7agSwFm77wWjA7GD8s
1Pwo/L5I0z5hE7iRzPKiJPBEhVFPr4qcMJKBlSzyvEBYgVPV4/1MX5ylUxduP4Up4G7CduB+CgwJ
uUX6Fnr2pwhOYL9bGj/ClqVyvCyyvCBwArVMwhUTBVUl2M8EURTpOfdlo9b9abXa8aPkaQgXSatP
dnzRIcH4JXgLg16NSQDEEgCosCqr8Cz5gB+sfYGH2S9jarICZZKcoU8HcNsbOROx7ehBQZUsV6te
10lARbBO8rwoKqJK6O2NGymiyKo8fAIYkCxlkHw5rU4HUltBCqnnMG2dW9vRQ0IqNAN7gYDV6Xn1
X4y46KHf68sijlQe1pCi4Aff+IJHthBcDZEIIqxXdb0qN8v2xkHdOIkntWl/VzZi1JvS4WZsxg7p
PblZIIxZnH5LjiN3fxXIhEOIoBjsVUEVucZkPXblOXYkS4BOgaMhASsapXMUagdqL3keVvvhQ4Lr
wo+WPUdeyEhtHHiC6Jig8AKPNfbAwZBHCivLcO1VGX6GoNJwnaNQO1x7SRou22xxLvajh4TWl2Lp
eXa/tik7UmVJ5FmRKISwrEzNLnGEXzWmKxFUpSVQdo5G7Xj9vBkKsMZZaUHs5/ghQXYDR3DB6Isk
WZyxd/7CqiiMYOIgRiZLcsvehVWR5bAgyrwoSETBz+O963y12sGj5CkEO+weSmhIMGqLpNdEAmYd
knJEYBWF24ZZDhZJRGFk7HXIM8isIqjY2Y7RO6lNO2gbMQqr+9xs8+E3Y4cE0TVSn/26fQhfEpiA
ZAMRnIqjnQwZVA5xaklBrIwXJFGhptgZ+rTDtBOkgLperFpWxd3gISGFd8tbZtmC+bJO+zDPySLo
dXZxI07m4axLLNLbH/c0CR+zsOmlJqOqqAqyeId2/a+r145jx/dQsHbPv7ZnNCiYYazk/Ror0ghm
pYqUnqzCM5PZ49wQx8NjU0Vk/ZCTELA30svmGQp1QLmTpMB7XQYtc1LbjR4SWnoeLHt1roUR0gdN
2JNTFRj8FP9EHsHthvHCcVg6BZF2A05r0w7UVo6CqSNZvh08JJS0ZWIu+g6CyEgHSWrjq33IB6kj
GRaKwhKxiW4SDKHWyjP0aUdqfycUVh2RkP3wYaEVLAtsLb3OK27ECxyHVY5wbTlXZILgFvBAlFVl
geOpoJW2PEelLsj2shRoHS7bwcUGBZuNBbznEBbMQw5xqq05T/OGECtBNERhJSSAFBgt1CQ7rU8H
YFtBCq2O5VDbjh4SVHCsv4eITDMXJhg0iFDvnlwnIe+/GJ4GyQBh8l5fHGyiYPxxkoQEFN4QnsrW
cyM4j1idsR7ADZF5cDyPLNkzFOp4c3aS1Ksz8UePYRvxbH/vQ3p7Hm3wcHv1PBD8hGuhwJ4BBxBx
teOMAgxUuBwq32R6ZYmV6d30DH3a4doJnovWbvyQwNJAMn7rlyQoNqQKluM4uIlwAwkV+2RHmFiI
UMNEVUQWtE9qdp2hUDtc+1uh8OqyfXYXGhZcdvBup73OLnYEowZUdRXmDUfWQc3DqJkMNhqLiGdj
/RAFRGkarzM06gJsJ0oh1uW9J7vxQ4JMX5hg2/ca6CTqCIEY7E4qfIyP1AmkWGUEOFGoQLDPcaBW
H0N2lkbtkP0UpSB7WiTvLU77z/FDguxt4YEjaKdpE0/bPbtO2+f89AKqR+DyNTxACcYHtiwq9ikg
LQTDBEzCJjq9plkcGh4g9J2pVhd4R/I0gq1VJNQ1h4SivkiXSa/4gS8If0PAath4grTZKIwALSjU
PLKwYICqH2bdaXW6cNtKUoh1+If7+x4WWM2r3fNkQ3gFjHeEWpAUWpf2HO5rTS0DzBDsaxwRWZiX
u4m+5aE0NOETCnXBtZWk4Gov01rzcZvrDAoty172WwOEIDMLq5GFjdHEL5vM6jFYIMLjExapIQ5/
oerq9NP6dGC1FaSg+vI9advMtoOHhNR9mLyDdxssd293D9uYgFQP7ECAxYGSgrQBZeHzI0kBpajh
w/Pw21TKYjxPpXa8DmQpyKbJ6HU0a0HtQGRIwOlhukSZQo+wwWoE1R3TiBP3VQiHcwxpIBA8d2a+
2JThHVkfZyjUDtr+VijIOgoUdtcZFFrJ0u+ZHo3CVdCewUaRRbkpfjxaENWRiqAmnGgJEVCwLVlq
juln6NMB1k6SAqvDi95faFhohVm/SyLmFocaVqkpsEOalM7LgXoC+h6mFL+u52rAPJpayWl9utDa
SlJodUyt3XWGBNYk6DX4Cx8MyYA97ZWmsiM0jCgiSn4Q6iAyyF7HSJ1Uph2mjRiFUbs9uBk6JICm
y6Tf3CkZwWgAmQQkIIVrohhHS1/TYwEpcOS5EZzHAkjn4k6r047RVo4C6aa9kGc7eEgwXf/jS5yj
rnj3QvdhCDZWO7jI6HmhSCCJN7vQoUVBEFnkCUFkEWQF1D9Sy971//2f/+sMndrhOhSmMGu33g8F
hoTb1E5gCPZqv5MR7HPweTCBWsjkKDDmG24yqsBBM0HWm/KMz1GoHbO9JAVYB7N1P3xQcC3/C6Tk
hi4CvOAgN94WdzzLUH0lNOR/9M+AyyXRaJ2hTwdaO0kKrc5sJRbFZM3HHhReoWmeCPP8WosgBAlF
AgtiU5T6MbsswgtjxWZfA4fyI/dnelqfDri2ghRaHbmU3WWGBVXi/Z//zehLeMa9bmOIuxOQRNBe
RpY5Aavi8QTj8bEsgbEMXiuivzxViToNz1WrC7gjeQq/7tl2fNkhAXmdv731DSCmFNKXLAK5HwkC
LPgeqONHMhosoKbwZmcDbZs8nVSnHbjtbVCAdWxm28FDgmmKLm6oi+o3dsiNJMSf0CKNa5gaH+oO
m0rjpokGyqYQ/UBx+DFU56nUDteBLAVZexHAwfghoTYDakhc9sqO5EeoK+QQu0DmchttOrTzG/Ik
OMciDMqmDFymCFNnadSO2U9RCrKOWfZz/KAgQ4S+3+pehDHQtwQ0AETg0YuQovQjWIWkF1KV6yT0
hp58GI+andanA66tIAXWdWux6O4q/yFSx+n3g16NaN+CUJyqIp3etHhpQjkHLy2jwm5GjyUMQMPG
xsuhdoWdepsH0+ot/9JDeHj52EBpdw3qEczyRYZOmo2vTvdonD3/HXo02kWY9FuDQrCEoNeOKCDD
h6rYj6QxNJ1bdwdE/r2xn4+3heszFGoHay9JvbId68t+OIXYr7bU7HxpQZ5reI7NzqiiNREqPY7f
WhF1+8iuYfoSGDIb7+Jw6u4V/OXXdi9JPYl7uHQ++EvfsaMcfYQWq3sZ6nE85aBqoePpx/f36fFv
8P7eed9Bbn5e+pHd6zaJpgkgh6BIikURKierx81hlZGK9BuWZVg1IKxydJ+Up6ao+QRPrP0l3kse
4YPGsO2krP1wCrVffYkp0vd/ty/sLEzsVb+OujhSUEoFx0ARGu9AOp5qTZwZhAMBDoXc0MFpGvg5
CrXDtZek4OpMYe8FhgTYBUhLpwg0vxxZaXpbgFlFFMyjD74DivdR1t10AoMdijJGakM/R6F2wPaS
FGDtjdr2o4eE1i0M0H5bKTRxrobLg6Yk6Bm7zqQdmF8KurMhSoZ+UQpiK2htQjl6Z+jTjtVOkIKq
ozpnN3pIUF0vPj1Fy57XQswd2F08qoBBiUNVDObOAVooWER8Gc4Eeitsahop++ssldoBO7gdCrN2
t+Fg/KBQW7699ZrEYcE4QIwEYRSQRCQse0eIcWib3aSxQVRV2zjg1yfV6UBrI0ch1RFk3l5kSDDd
oBN+38Fl+JeI9oPUCNvvQ/aGRedYtBdFbBK90j5Wlp6hTztQO0EKqc5w8m78kMBq3q9eDXi0rkOo
H3Wja14B3YleHREY7uhego+bHxLFkDutTjtUWzkKqQ7C1XbwkGC6WbwtE9Cpd3tGayzlF01BtIlR
UCGxPYWDPtYBtjsiP82kQ7cfgSWEKrA/S6N2sH6KUnh1MEV+jh8SZLeLCE17+wQM65zINwX2TXz4
Y4BHGIE3B9uC40FsJCD+7K69SdGcoU87XDtBCqyO0ond6CFBdYNYYb+WO9JliOSDwL1hb1OB06aZ
OYqiUQiDksE1P+sYqjP0aYdqJ0hBpeFEoY+Rp93gQSG1fLfDT82rZ7/3e2TAmtrdBPMBiLQ+FeDI
GGy60zf/Ia2G8oomvnoM2X0SFnaAMuBP70vv080vqNmO5InvowDuiFKd+JJhAZ8ikdrn/ocDB5pq
GYVtLP+PHBMBdGP0J0QcUkbxLt06+wZnw5xSpx3YvSQNYWvt4H70oLAKUXXxadnMBG/xSUMb136r
MNB4V0IFBnqbs/C2Ww6kwqKLfRIBZBBRYL1QZJObrXrnKNaBIf0NFJYddueHCw8J1Ns87PW8DwHO
Nxo4obyw6SbZcpwO6ERAGAzK1iTNaXXaodvKUYB1rJ/bwUOCKQPTtV/iAirV0MsFrUEwkVp6FqKl
YXPwAA5EatI2wPJ4X3w+rU87UDtBCqnOg3R244cE1l2CoxZ7N2NUbFdIt4DGtXYTKDNGbmJa4C6v
48kf6uPP0qgdsJ+iFGQdk+vn+CFBdr9475lnIqJVktpQKEAl+Rg2BpO8KbWByYmDrEgT4zqeX2fo
0w7XTpACq71x5G7wkJDCUZ04q/PTuw13wVt877eZPIxHlDc1rdGkpi7+QwteCXxXJG3A+AKp6yMx
ZqvbWYq1w/fhGygc26vXPkgNCdD7hddzmRQK2ZC+Br2rsRVBNmhJX6MLBfY3lEip6FZOkfLOUagd
vb0khVp7Pdt+9H+IVidjhh+h8gjcbdB6t6dVHG0ajIyjD+Ei4eAaSW1qkRpq0SFjZq/gLzNm9pLU
g5i/XHwMWOwHU89BR084H3SUj1QZ/e5vQJUB+8fv03HFEaKIUyCMDnITOoDBxzlCq+mwLyBthWKW
5t3l2Q9v7Sl1ut7ZtRwFVGcyZHvXFFR/a37M/aLomx2DJg8y8oc4sLvB6RgotamJQAISBc9Ye3A0
HhVhP61OF1Dr26CA6vBJtxcZFEzLJO+53gjlsui5jtKV7YQ6BqrpjkjW+zkYv1vSzNHyd4ZCHVDt
JCmwXvzW7in3u+HDgivFSaEIB70k33s+IgbFsdiWWVT0IUX/gSwI2MBLk1A0C8MZS6VKMV7vl41i
zBlqdYF3JE9B2JHLoi46MCDfeiY48SMgg8gCQq2NWUF3EkDT0qb5JTjmME8+xGDxKE/q04ncRpLC
rL3qeX+dQYFlI2Pcc9gV7b6khhO47d9NJbVUlAogMdK0U5EJSFBNS6OjVfIcjTrw2otSgHVbH3uJ
IYH2FDbnjvRKx5BQiI6+AfBF4cSASHjcXgA9cODdIIiO4B5oGeiWc4zZOQq1Q7aXpBDrMEP2w4cE
172d9mrXN2xpnsOCh6SwtAkaHBAIYdc3xUbotYcdDScf0KfxntSmHaiNGIVSR+nGZuzAIMrCfo16
bEoSWLdAYZMm5mjvC31jcRgvmhXJDUuDjtch4ntKoU6gNpJnY7UZPii4wqzvTYsdNeE5TJz2frEo
YGhaAOOQEax/qMykFsD7MxTqgGsnScHVzsXYX2dQaIGR1utmhakFsBAwxeFYLXxcDk2NEFVFgQI6
eTR1mceb1f1JdTqQ2shROHUtgZvBQ4LpcWHmvW5UBK3YwIoAcwId6GX0VMGkOdyoEJ9qWiQ2DexR
YdIY9Yd24BnqtOO0E6SAao+Z7gYPCyicydMrxwWhQoSYUJbAgz6NNlNUOR2SS1j7YE2gBZVMGpOD
huq0Ql1YbSUpsDoN9sfFVmBQgG1STAF4Lv+Y+DZ61O+eXx/8XEwjGO5YENGmjWOx4h3PMmxs6NeB
fipbB5oyNLapnnN164Cx5QbPRrRFdlDg9t+fGTwXlKyC+okWDyiaPMYTSRicvAJDBK4YjjSm67Mf
T6rTAeFGjkKtvV3H9hqDQinsN7eCFRG9R5sTAElzNiCdEWzOyVlzXQiOX21O/NhN+A3HGkcQ/fUS
0IHRWuw8iNZDh4VQYZu9mok4+hvTSGw/dwqkF2Tk0foGex6IEzQ+J3XpQmgjSGH02nrM5iOowM0d
Dwmlpya53m8/CnDgUeWDkwMUUPw2PRAPrUQ0Z0ZPSxSNI7rbRDMoqM5RqB2rvSQFVkfBwn74sOA6
3ejgF8uB/n/nhWN+xEO+TOrHZZp72fo9M5fhdfiGs7zD4NRHn47ePDT5eFoUPbc2R7Ex+lmind6W
wH4chQI7CdQjmI4wKTaUjeN18Ax9uubW5kaObrBpYmK2FJjsrjKoiWX3XLuKKjsUGKNrXvt21RS1
IuYLm7AJ/VL+19NJZTpQ2shRIHVENLYXGRZIyeKt55iGjIOj0OMKPZL2cdvj3QppEhw0DDd6fZ7A
B6TO0KgLrJ0ohVd7YOPJ3g0fEmJp/v4J2fL3Zb/HkKJoqzmGFK2zEW1CSyvKR0a7IByPiMMdwAJY
BzgocvoTtHo6R6sO5I7EafQ6GgcdyQwJwmfk/nsuLUAIA41mQI7CkUQ4NbHJPh7OOXmEEGLTpAs5
MWSdaWfrHIXagdtLUph19GDYDx8UXKho7fdMAdBpABSQEBFIRNcn+L6HaJFRw3QDkx0OsoggByyS
w7Dv82l9OsDaClJYtXM1dlcZGFL9nvULoJq2QUiirOOGH2MYBLXJHNo8yTwH/4vih+IRnlCnE6dG
joKpg8m2vcigYArRkK/nOAYMPxk9FtB5ZntIwMGEkrG1oX0vTmsmmG3Yx6jU5PNpfTqA2gpSSHW0
d9pdZlBQJYsIJw/uFqAegvFNpUDTbX7Np27K3ajFD919BXTpUnAOIlhsaHe3u/YmLvh8hkIdYO0k
KbTajcP9dYaF1rJAj9bdE+sBLRQIY1qhEWpHK1S+OYNUxWkQaF67zlLurr1D67RCXWhtJSm02uOE
KFnc3PiQ0Hq1e+cVopwb0XbQMNYtIteUmYN1EEnKhlCDkC4Lsi9qUSnX6xyF2tHaS56F1n70kNDK
EnuZZsvd+93P3GpKfVHMIApk3SPygxmIA0hRfY/abTRAoc9SeT5DoXa09pIUWp0tP/cCQwLs5d3u
97AAEEBBsUYTu20LSYTZDycXwlNNj3NUPuAPbF5UQuu0Ou1gbeXOhWo7fEhAvS48Dy0u/vElRAl3
v/MLiUceQSYUNjT/IWZxABiOP8c5YTL+2HzafHzoZp1Wpx2wrRwF2OvoffSlJbK7HT0svBIcerN7
WP0shE3vGMQM18EJOlWsjDCnVBz1gLChsi5j2F17Y2S8Lk7q047UTpCCqoNYvRs9KKiWQd+9WWFi
gN+JVKOKaQV+NbUKNsctq/CGmwNVABgVuoD1dlKfDqx2khRY7fbg/jrDAiv5jhYWjJ6ndsjcpWnY
7/mIqKRvDo1CUy6R/3gMh4LmCSjOZmGNbIthqVm2/EXtunBs+xoK1A4H+rVVhSFBXCyTN1Dc+vSn
4aE1DI2msSR6635ovYv8pcQjSKWgfBnM7A+le3impzXqhHIrejZ82/FDggwPqOeEM1oA4DxZgiYJ
+xrYA7METhpYN02lEQ4Hk3Cg7Icl9KQ+nXCtb4QCq2sB3VxlUEjhVJBPMCYbI65POxIdSiQeESuC
7AkMRlR4HdmRaEGJ1iSouxQQA1kXslAL59lqdeB2LE/Bpy+8Fqvy9VhmWChmWOZ7jWHxOEYbAWAk
UtbdKDlUOxxPOHR5Re9e5Fw2TWho/E4r1IXcVpLCrJ0y+mpvR/+HaB1zbw6OoALZD7UeqExExwsU
fqBRydFzaHqT4IQfGNnoogQmxbrh9KFDtFdw88tWw//XHoT+5ZpKc4Dhs78M9Rz+Zr1JKO127TgO
n83RkHX7lGNscEbN8S8OwBJQwgjXtSGzoMnY5pjIw5cWh103fiua7SM8q6D55vFLe1qddqR2ckeq
//5592v6ALCL5z66wlBH9xxwwvZPaIyO3ROs61l99qe7h0uJbn381rd3+9nF+++fVRSzoQn0AWrN
9xwHCJLlarVfqI6Elos0+/0z2iYQWGaoFeGa2YbOqJ8/lQgi4hNuhOwuyn1wFMmOVRaESWb9/hnA
I4YE2jRitNhR1kSMNMy3H6EArzlyhlUwR5tqod1N3odebYbB/nlt//0pyP370A6y9PfPYtNrCI20
m3GNsnDSBNwjXGoBnIF1z398/rZ4tAMTw7n/ITmJqzArh2hppV6wZaE+SFZOLguzZOexz4gPhlNm
ulzIou5yeaxzRlTOZHH1LQvYSvPcPL5ILVedCGH6Kjk2p9V1odlm+mfKp6UWmEw8k0v7OZfiRCOB
4OolE9x6RX7vl2ykEbeaETf5g4SKd5FUxJrEJJcmvpKmmltXrG65iqiVATercklHDZuoe4z0Jrj8
D8myhYmTcsklz+SiFkWKcGcxZjGNI7XQI8ZePQpR4ugZqW7TVRDoRZnfKh6ZlbGs15b0HPNVqUV8
IU2EIP9qsvZ1sKqSeVTFihYkAju341UyFsS60IlqqLqT5OnEqK07UhFpZii5M+Uz6ZETTBxKVhl6
IDHyNUx08dEu86vKSRaOm2XjVZiaWmYwL4Uq53pF6regJoWerDw8vpRweq7aKZ6oB6UTks98k3/3
s+JWdINJwag3mXpb8yY/ybI01OuU9XRPjOVxoUjFdLWKWT1mUllbecEszlbsHTFT88KM5GDMxeIs
M/hvvlP4+irl1BshKEt9tbKcMVs6yzJzIz2u+T/Y3Et0I85Xmi8ZV6Fn6KvKW1ScdZnmfKo5qXRV
Feos4qMbp+BfHSEptCo3r1Cby2ohzqqaeFId61GmXPh1/BiG1YMs4iJlYiQa5yuJ5qmsDRWVN5OT
ZlKeZpodppaeMJytiWx4GdpMNs9r97FKXGaap0k6DbL8xkhYV5c8kZvEjqrqail7Wlyl97zrzdkw
ssbEzd0pwwvZOMXrq4tmtdLy0r0PYhJqTigLWiIVrlYV1TxaWfOYZ1wtZ3zdMOOJTPJrfsXrleFe
pip5lVeGoctCmE1Ex/UueVLMo9CPtFqI5+hlVmtGmV+UWKcnaVkWGlOGle6GK1bzosSY+4VaaDUr
X7uKW09lP5qLUq6jX8q1pRp/MpZ0m5TsxCr1mmEnKzGwtUguVvgC7ptZuIyWhuxNYbHuVRzhwcDG
fPRLc85xEac5qnAleWQsVFw25aNwpQluiGohq9ITX8jHqhrjrnz7KyvFqa6Y8YWf868pia+ZOtP4
lNNxtN8Pn3DuxI/9b0EgxFpUWJN0tZK0nFTzqswjXTJE98aNefferoRgyqmMiCfIza2yZq5JVV/V
QT0z0lUxd3Lnuyv6f8qq4+q1I727uXNj+6qpx5x5b65ce1oGYqR5GVtrsRzxmuSGmGme9JiExkKS
A1WryqDUTUbSSFg8pjVZeCFXa3XishOnUm29qtJ6XJriVIrtUi889kbmvHuWy77lVfYtKxNfcwQ8
AEFiDE0unZnqSKyeWpavMaw5wYt1aaWyrClptVzlzjsfs5eBX/uT1E+9aeSImZ6tmi9ZKZdqXk9i
M7ivDX6aeX6tVVIhaWVUQfE6rfWUZ34UePmvJTuTx5ZYJ7pps/cVMNH8Kkq1QPRehEhapmrF6WDV
OTrnF55ek1zRSluwx6GZ4UnZYazxBmfNjJKoOlaExyhjv6pVVk3LiH3xeS/XZN664XxPL5xyKq/8
C8YVL0Wpus9S79aPGVb34uxSqflSt53oblW416Rgv3tp9TWUw2vXNR8KKYlnMR+8iz5ZjT3GD56D
bDUnKR/MOB9fkK5MPNAMrw3e6agk3tiKmUrjhcjTrEpxdc8XBM2IomSsyNX3NEpDbRUld7HDT0tG
eIn47L2uk8t8lflakmUPkL4tFINM+Up+i7i80FdSbI4TN351M/UlET3/wuXMhVuljBbwxVMW8D8c
IYy0LOEfBZvM/Fq1tCRJv+ZWImloL17rNSs9rBLuwZfdJ5MTQ+wU+aIUikjnXT/U5Ip/Jib/p1xE
ryGXKZro8vxcFdyJbYq5VqVJqRlM/Owo1mNIDABNxJVG7HrqVox3ZcRMpDO1LepKjjXFjjxXI4Uw
I85qZsd2OC3k6FFyI1NTvFWgZV4kaFEmryarwiNTJWDmTiE8lKoyWbFsqLGZfWt7WaIXuYgdLDB0
NS8mZaXoTpBM3LC6VAMyLkplHEeJq5mc49wbJPvKeStXw+nG95JU+Zpry8YNwyrJRA2jH6IhTx2P
jzTTLmzsfhw/rkJrzNjcTI6Mh6JgLa1Uqq9OFeVakAvxY5Aby4SVjWkV8Demqj7zK+7WdOILuYjn
th0QPc8L41pZSTNWxmyzEoHRbcFPNDMLbmoLJ3xx+VfJUpipxWMSWyH5LnnxQ5nbl5VQfY9Nq9R4
tRb0lEn/zIvE1FPbkbSKLW7d2l1aRuxjlgf+XS4aqe5Wua76wlUUOlg7fWsRKLGiE1u8qFnlclXi
FWRwbvSMs+VcI6nJTiq7fHM8TJVSyG2tzAVlXIeMq1sB84iyzdUF55CX1cq/s0PuumTqe1KL39RK
ie8dNrevRbU2xjWT3amsJ2qVLwn3sDeeDMZJdV6O3kLZDCerUA1uxLRK9ShaPUmZ+4epmj8Uu8q0
NPYSjQnNi7IMppaSGpey5VqaGtmyZieMqpPSYDU1Tawpa6nii5jApDEMxvjqh543RWjuDkvjTS3x
vJaL2aVaVcI448psEQd4f4jrGnqdRI9xzmRTifeCWzkgb07NS5OSMfILwtb5a5GQcn5gkLbYeDxC
E8cmHk6NlBtmRtOYU0Hq/9jEM/lQlVcpI2iCY74mQkbmfq7qZbyqxoGjlrqsMJbu59VrVJmSlqmG
o8UIHusc7xYal4Uzic0viwL3AOPVnchmmcxjhl9NVd+Jx4ZtTXkWU0yuuInB+43156nXHKlLLTOx
aRx6D9vb2Ziwb2FUJ7ZpZdQ///0c+vj/vxqXYT9mbQT//NdsGTaJoZQedCSD7926HY1df/SPD37G
zsimPInjihbqw/PdDNT//6WbceFHy4OWu1s/YyO18TNwuhppjkdBfZi8OYp352eA+abiTENUpm9b
ScEF2PkZwgguidhQ9MHf4db9jH76GTKy2KwM7ilS2Yga/IqfITdnkx69hE3gGV1ccK4pCuNBxEPc
4dDPyGyljGLilppvWKaeMeGVayhPtesouhRa6Rhr4TcieZGWZubckeP7vLae4ixSdTvgolt0pJsZ
9Tcj5rVMqcamMyu9eR7MvVU45vhQy/gJFlS/ul6JN6z8FeyzaSG+Rs697ZYzVa0maqWOY7mYr5Jw
6qTFn6XqTyIYD2ZoY7OzdLt8dCMylaOvaj4zyZxIlzZ7p1YhbOVZGFiaz6o6kzxZ+SXDEK1yX6P0
hiW+7kp3JJvDc9CkINY85nsuwh2JhXzCcLrjW1ptXYbpLC6vEmzqpvNqu9dGDrdgVofxOC8nJHyG
Ee7bMGQiWcuKUpOkOzu5LUtrZnq+ZquTPPEnSjG1jOmKZzVz9cD4qZ6GtRZyz1IS6CyfjCXyR55/
UwpbL5ipWXC6yJZ6xttajp+ckeih8FUqMt1wQ90JnyvJ1KtYhbt2wwfQl4MhW16KLEz7ItFca1oC
C05wtYKZOY6pJfybEs2i+FH27lh1HGJQyEtvvPtiWrKWp7wWK5dx5sH2kd+V4EeVPlnMpcpkYyvJ
Lzm3fMuEdOZWhibAWYRRBPxKdZoIj3Vhwou4splwUrHRnBjW2A7fVnk8g3E54aRAh+M1T0J3Lqbl
e8G/iMJrWoYTT5wXJJswkqmVlXORVg95HsKbgoMVPrtk6qvuvBYFrGWFVhBGRzQeT9iaysqPlIyj
6C4Vc9iv72zgaIV/mxkzjnu3o6ugulSUSak+VYo5L7hYr2NZi5LLFVkyUTxllQnPXUpcfiGGLyZ7
IbicHsZzPv+e16+xUWqVeuUpl0YpwtyPNMa6Y4RJZLmaklxHUqDB0NYMmI/2FZc8R6YNa+lRwe9F
Z1orT2x5nxL4XHWlxf6rH5e6rz4pFjcO3Hv4YXySaKn5YEoPlpvdpeEiFkItMgkWX11Z6ZHxnsj3
vn1jMF8DdryqJJ24b458xQXZhV2al6Jrv/jFvKhIoaHeTWfddxkvpynOFJihjlSNpfKaW9VTDv90
1WlQM1pVS9jo7XHG/6iw/EuuMI7DK7FUJ4bITpj0EobmxFpVzV/ZQJrUtj3xXAYmuTOJoj89w9Zs
x9OkVTRWlSnLmmO19F+cEIaHHNWRtkrrSSEz0zL35mhB/ieXEliDgnVhi4UmAaOoeldtQVPLRAvI
VcS8uPWbl38VMlMT0u8in2grmFaedxPZCzeYF/mtq3512T/t+p5XdY7F58TRODn8Zvirh1J04Dvc
Ebe4lrKlrFx6+X1dyFrJMVeFzcE4uCs90QVwiagFrhlovPOQJDdi9qfcWMzOTDY9TZYuMmMsxFDk
oYinnvDKKEvBmlXRXRG8+NJdal/WsqEXYQhvM70oHEe3pRvHnRLyxrFXYhXgywvds+YED16Z5tFt
GcEIUaTruJ5LrjFJHXfse6ZWm2WuGbEyC/JJ4M0Lx32Tg1pj+DtLeRAcW2NX1i363c9tttJrydZD
rH3V6ipZXaveY+B4V6514/KIjsjuhYp3ha182JHkgq+CSWUxk4y5M0pHV2F5uPBJESOfFInyGAec
xgb3nvtC4Cgq3o2LGIgADzaNdZlBTKOCfW9rqWqOvXhhhFeMwU0cNbiWcn66SmAMSpxeEnmSZF9L
J1qm5FIpLw3pPlafYRaX4a2QyPDZSrjYc854ycgjYa/i7MLwLtn6xjICnWcf4sjWYuZaZh4tcc7Y
t1jBgqiaiQLjaxbqKzQZ6jO88siZ9QTuANzx4JJLMU3SaZWXumVeFckV9hxNIt4ztyLjsHojwp1Y
clqVMWMh57W6mogZo3O1q6+MRzubp8FMvVBCPSktTa6nJLwOZiRjNNbOdHNsjRM2HnOIpes4rTvS
hcqdqrV5Ecje9yqWpo3LJ3ulO1FCAy+75PhjISAXpEjvssK+wTFmGRYlZ+EJ5MrIr4PYgydfenAW
Be4RoaYYS7bo6AEbyveBw89tmJQ3sSNKGuOIJl4ZbhF4xLxyDE4dw7Jjx57vfquY9Cun4m2zV19L
M8pmCCLe+GoJu7UJMHC1x4wxD3jNVwJzFhgVP/WbBcr15Qs3JM+WHL9XmfSHIRYzTolfEz+HOa+6
yswTI2luhk6k+Z47xxL0kifshRyrf8SlYGqy66d4BzFRHMtUdVMK8rGZc9FYdI1slhFX1iTefJND
Bq6yLzMTz/C/WWGtIJyQ3/p5Is7Voqg0OcaELkvvPf1/7H1Jc9w40+ZfmZjzx2+4E7iSrL1U2i3J
F4TlhQRBEiAAbvj185TcPeF2T3THe565VKhbLhWLBDLzWTJBqS2Rn9+JET3yGvMLIIo7ZKuTyuRz
G8usGCb7qOz04mL+LViyQxcvF5WOX/vIPKas8oqahno3eXzJXa2fpgQMZ+/PN14nqy3j6cWuQbUd
5uCCHXQeAhMXXn0lCZnPt8AUW5Z0O7SFHPjkdmxodlOYXTKbHZ1vXzAk/Jy1gyhbmge6Ekctosdq
xQKpGFKlpHGf8w6pIOj6rKgC833J5nprBO8Kf5QRopvf5NKLPiuB3JtaXR9sGD9OUe8XoMI2IMdK
akybj0t/7Kw802D1tzRk4opEtr6cXOkF1atacMnCM12+TvbH5A9BHhhLDwbIsawBjEuOXJ2NjSmZ
Dr8sQkd5PQx+mU32MrThY8umbefqPl88ufXbAEgyuvSOBuUilin3qXk0UYiY37wES+9vIpADKGok
KxqEio2L+q6E0eSFJ/oIxLXmRA5vS5V8q1dnsJ7tUfb+KWrlzlTTVE5ZxFFJ2Box1d0tc7drl9nh
mn2sTTegHFrJTUC8Nbed/6or1hXp0Ou9T6U5L7H6MSTza9tUD8qF+aToNuEIRmRJD76PkJu1p6kJ
dwh5R1aTE+nSzw4rlob9Q6Ts53VG8G7o+Nkm9OiCsJAr3/DM5UQkRdz3pwEb2bHpoSez3PMQVxZl
cw7AtKHENWfhVWTTGZ4W/0WCIV6bEBQu4qBC9ZT/1xQOC7EB/pfcZeZU2/LHHBb/H/wQCFvXsY7/
61eE9ReNJYe1D0cB/ilu/QF+fr7rD5EFZ3kCvuBYaRhcfooif4gs9L9JhInVQDfXI85Icu16/BP8
pP+N0UDQWeCrxpQajNX4n//jT/CDaRrX+V4YIv/zhOTwPwE/afob+AGuAmN7nbWHE/LQnkl/Q+BB
TYVPuIjzcOTfVh32e68S22WKxqNMAtR+LklyodYSnv44H53qS+GtJo9ox3LOlwPYyM0UrvdJVj14
/TRu+EJBH/Fn3kwXOQ4br5luSdjxTZ+K0s7uZBp7CeP6UnvJRSf25Ef2LOcpyVvHjpUQ30mj/HKk
y3Mi1s9xYwzgUNsUQ9yJA7f4fe9O45XKWuO5XEMxFFEifyTNuABgBCirJZW5p7qyiTNw/SZLC7Co
EqWDrW+FROCrA+Zus7nbZ2DqptHrQUozvQF5Mm8GXi0HHkSgj6JmvG8XgAJa7aZxWIs2rtVBzf13
Imnepl69IVw/Dmt6Ax6FbaWK+yLtoodlqQ04Df8lisRjIkWSh06fJjHRPPXNnY7BD7Clyic6H2Iz
fJZmaZEvu1K3aVUaqS6WJ12RzeONFv1d2Lkj6JrXuEsPa4wCPPNZ6Xvt91gmT1SyYzKgbiJmu07d
EyDuHTFNUyZ+tbdx/WWKdY3iGapMDifyuuuwLl9oE5pr6WTDXNO1vqk15gYfY9EvDZiyENwr8pde
d5GLeJVXo0UFrebuQKLRFXh6IGISigi0AFnGjtq8mcFPkz4DKSzLYZriHGd5VBBFAg8EU/0kQ7n3
pwyRe2r8fJiBAXSkctJBU6Dd65j1z01QJ2W1AkinoPlwXc2hyuJbtfAxT3o1nwlUgNxbwUJHg/3K
oWvmlNBXiAsg11MlC29e35uON0DY01GwbCpIAw2HDGnJ43EqDW4vImd6SF0YbnoluhznkX+t9SRz
CF5qC+eTKValb4Y+8vI1AwDzmugutXGZDNIvgmp+Tqi75Qu5T0Jz9Gb+mlbJXT33JmdaNKXKonIk
cV82Y+ttwiQdUIWZIReGtKXUwWvdDyn+6TVjZLxgHvi9ePKafRLxG97KQ6SrudBDtqsIvU1o6+Uj
9ea8CeWtTqXNl0aKwlPVd7METW5XgtzutX0hDS1HNDZugkGteTqr15TTK1IBFVjReBsFrSkam3j5
5FDRt/6hsiMY5jp9BiGmSgwzu2nTEBJbKtbSH1wGrXEE/dZWqLoD4D0W2+eeLGHZZNFzWAFrRETd
qAkMm86mNxySW45s1uDBkZ9gCVQbGVZjDhEGWdWiAK5xlElRj8tNS7zhQXfB2xw2TU48ugf595hC
YATerdac1tEXbfjnUJDNFje2HvLAGV30tUrKyYFeQNXxpmmgzzaem7JVZIagFtOCMPXSGW/K9VSL
LVmvMutIvnep+NR62FIyXdYtFvK7n7pLkLLou/RoyZm+FQwVB1kcqrFMP5nE7kZv8MowbO+Y7s2t
rLGcx2Wt8oDNw20IbuIT8dt3I8g1ACV2Y11CCrAXz5Ww33BF9LAwem/I8Na66JPk2Ttg2h6i/QVi
vMt9tXzvZX/sx/HJ8z0CQODrjQkzXVqPnGg4tQ9Mk9cpSed9r6MnOaCuX5LhCUpcD9ESFP2yep8t
FH7sPFS5iSDTPp09Vaq1vvPW+GhBf15YArom5Qhopg7A6k9vaq2eUFKsG78KUNn65rHVpCtr5qJD
usZ2W9V+DMp0qDdBxIYvVSTsTjixbCHWHocEv1N4d8Osd5CZGXaCq9dVuQF/iyA51JFfzJDEssV+
sViJKyOflkC/kko+rmP93tDag+ptLry2aj+F+jVtWlRbcjoOM+IN7dlYyGVKigpJoRAhKnU98hlf
k7lNP2bg7t0LWp4BJasLmiwqIKaU7oMp2iHTvrtm/BQFDih17u9mLzQ7RtnJFyG7SIPQglyWFUEP
KTpb6K1qGl40oYa+loxlH4dPtFV3yrIL9bOLGzQeuWzvXCKXMpqHdk9nN+3iRtUb1c+fM8mrgo1B
WkJfSbYjI3WuornsPch8kUzY1mRJj5vi3690AaGlZrWBsvmtaa5/Gfpg3ug0QNJlT1HvsU3mUIZ2
WdQUIh7fkniFbmJhMeho3iCSCdI/DLPaM6STgpPuplIO1ejEDlMKubEl/Rb9klMeQqRcmwm71HbZ
jxk67Eu8pOmei9WHpmNM/Ulz8eIPfXX0YvI2eQoKt+J2yBvrXTkU/LlBACK3vtjPYWh3ynYMyVO9
AOB88Yw3bqJxfTL1qHJ/qL823voU9ObOo/WST6mxO0+1qmwWCOmthjwcrkkhm/GwivAkAt+CyIdk
WWXIhEnYlq00Uc64rUt/ZCeWTi9TSo9YMFBT6zP0hzYPs2nT9vboBPHzfugOyTo+OWj6wF0nqrtz
FZtbE9MX8dp5Milm673Pgn4OOvkyE7LrsMlylkBgbbv2Rxp5X+BpgV7Vsj5nC7ThYQmTDb8yeMP8
mSRsU1mkH+N0WGjd+IWl6SfPVSxfQ0D5AXVL4Zow3MqMDqVs9TcW8gdaqU+Q5sBcBPNZjP6uGeIK
Swwif6sGUDFp6Ui97SrzjbQaDFCaPbd6fKmz8TH1+1Mv7dMq5o0/QxCvIYgbkCmL598uC2T9QMn7
IKlOyoh9o5Ga2BzeLYm+QApCsIc7ox/6h3Ukm3bIkMCYoCVOaN2QtkXYkL2Xd3BvJDZ6HDq1rRYJ
R4x4n1n4xQuUKNVEn9jg9lSM7yIMDvMo1lz48XxnNX2gE7SyKstUaVjw3AdyW3XLi56z47pUp6rS
ADWyLRZO+3zQkm+WWD4kQJ95i3Itp3b2d+2aPmYKqTjRzVrohB0q6s5D5Vc5m8bvcRBj+TCs3K5J
jq0PSwsIM67FhibNQ9+KG9kON5NIarBs+i5eXJW7oT2FkO9yL0kQctdbGZJtRFawmkvyjsFNJkch
zFF8Vi8mjaAh1uC4s559TofkVWAx5mLpv9Rdum9E8EK0ve+CaBcG85H36jUYZ1QQoL2oXaNNB4MK
PrH6Iv15Qx1I/dB+6eb5aJj3aUjJt54hOsIK0G1Q7dS55DHsJmztdlknfqxDtI3a5B2xnRdpMr+H
lrflNJoTBNP1ZiEzOO2KH5O+A1Ccbs06nVxKLyaKPmtpj4txr3G7bsK2+uog9T38P4Lkvsqxt9dJ
bqBi+18hGYSnfwJxf7oHv38Y+K4Y7uMNf+A3grMaYJsmV8ubH+OImj/Fq/S/06tDDTZ5dMFCx7r6
Vf/Eb5gxRXEw29XDdvXIXQdz/IHfItjroXjBPfeHsy7+T/Db9Yv8ql0BvsHVjXkFmFblQ2OL4cb/
VbuSSTc4i1Gz2NYRzUXytoaS5aKal9yvwI1OfXfWWfQU+9usz2ShYDIBcEl32Ri/EMgv4Tg/6tjt
3IyCcmjqn7TAT1/oH5Lory6+3y8QoJeG18O5QxxSm2L+xW/iWjNXwCM8AjRIUQA2cdjss56ofeMH
7RE/gOoIPSBLbyWbiZljLZuvpm/HRz5060FyMWwzUKRlx1DNdDGKgQp/5CCV+fHLM/+/XOmH1vyr
3dBHMqdon0U/5sehetdb/YvdsPWvTzAZXO7oot5klb25el1uZAonAISi8dBU+n5VniulJemLY35y
MmuH8n4m7RaVTbgPap9v3Bgf8Fj6+6Rt9/Hs2o0c1foZVf0+VG/MLOF9libmwUbqqVJRcgpGMjWg
rgzfWbq+DyCi6nZkBzPUIUJfzfsy8sx4S8wr5timT8vQ2G3mi5ssXglo2tTbDlHV1WWnUXtnHtJX
Hy6lP7XyaJbsh2fJeAcTH1SNnqRAxrGbH70GOXto3dYyqu/t2Iybf76f1+X/69LEA/cpkCS2DPEx
aff3J++8UAWwQ0GXUN7tPDYkFx88gvSg3xDkJc7ooRnYwa59cOY6eVrrvtk3QdAWrEnX+4yMr/9y
TVc246/PGAI0TgkjKfqRrlvnr894EDqYeL+CPRvi5W7W3gJnpYO7wNnLbH3vpoeA20L2moT64QaR
Fbqd1s+d9F/kiBTxz5dzpXF+u5zr3FSKKdEAPpgdCAbo1yWH8TxmnLrGoHj11SazdX3TpZBi5wAS
hW/lm11id4fyDdUcn1MvV3Fnd3zpYyCLQb2hlA9OkWiCYyeSg0z8NzLP9DVupMmnUX5lKk5PdvED
eO+6tuxQqOSwTtSHcYqBE7sV2pIy7amPYKr55+8W/P1WY0YKzkTEprrOus5+u9X9oEHMLD5Kp0F9
iokOSxWsYz7V1TusiXCbLtO+78b1mbAv8eyJ0xxm4baPbFZ0MtHlP1/ObzQXFiO6Y3y0F4BMCxGO
fgtD8N+kUpoAn0+7nuX1FGxC7NG7VfjdXRw0d3Sp4sM/f+bfYl8A0wPsBtexdD56TQmywK+Pd51c
0yDYwBMm+2cvEQgm0VAV/XR1Ntl1dHiKsT3UHAL7xPrpcXSabrsQ1QlvX5O26s5tQLP7IQ5ew6Bm
hzpwDZywJP6XKH09/OQvCxFXirPdU2ByOLczeL//eqX9GsDKEMPLtibRSyXglQZvE90EwfRm+oDX
wKre1SigoudYinKpKHtIZ8uOzTi+eX7jit7E82l04QthAv8+aYXboET3bkwXHUc1yYvf6QcyjQtC
vDlqS8XtopZPdPHNJekqka82kC+wtC7/sssw7er3b4e9BSdJeJ35iEH717kivz4HPod8ERHI8FYL
evDCbDfbSN+11ngnyyGGDGv2xLqwfzQwWZ2JB23M79V3f+3C++vvFsXlY9WH3glexrqsIu5t5lo1
G6PtcOeztRyHqH4UMv0+rmFzhn8WdkxwjNtOT0ePT+R+TDTZUE++MirBsabN55nN5mki2Q6w+sRa
f3nGpNd+25z1Qsymy1a6j0e4cdMQtkhG/eQ4ZFn/2LHowtY22xsWym0UzsibiRD72h/ePjKXSKul
7AT0JIY5t1WFrwcjwGEa++ipS24C6KzP7WyKyY/qG9mNfv4R4zTLlrx3nctNMIu9MvN0JOmMzKTk
mNMQxOew6OTRrOSJeD3doi4HUB9o9OL7w2YSGYzDg7QPiJrutmHqsKCfF0blhpaIBPKiRl9esnA9
x6JFxINNcOtWk22qBtb2JoGn1cx1dVP1o4UZbaa5jw8/hHHEcstvR2TugzeT6kaFDzSw0c3oIyBy
JdRW6ha8W8TiAzoW682Yxs1lmrgGOevDMHldfMv1JXFzQYkwTxYoMncs9c9r1aVmG8SeOlrthfvY
i9fCWTaf1Bq+elD4TmFXeyfap/52iBkAaKLp7ccLXGp04zEUNMvQ12VDl3JRvf8dRdmxT75Vovos
QyvvOwy9OcG/DrQohtnmLMwKgKj+U6jHWzPCqEFCRACYlCJIyzDy+cqWwsbf5RQNbyOpILg6W50l
uhIaX3qnSrUOzxs/yRVuxn6U97Z5M9Aln0w4Q4r/CDBJAGqV8kzf92s27BNp0K6QhCUnQ/BaESD0
tNfu3sY2xiMfeCFUHx4tpxFsmSFMvhbOeW9tv+k+1vdEFVT1LVoUsNBbGXe31NN7xqDVu2F6i2NU
LRG96oy+GU7NOKnzwNd3JaP0W9cPV9vFzcdGwIzP6sFU+1pKcULPgNstWMI2UASg/1oIxRnPbr0q
S7ahNyd7OQXPTZV0ZbhUIDlT0sEF72/rit05PEJ4VgWfj0Ky5CRmVBXESuxLCgvv4PNd2pPwDCnc
bvu4F4dQE+BTwkBhpzGi2rWG+3jrgLlF9x6swvugqtPD0GTpCYzyJ06n5jyqJN3KgaU76bvXqtbu
qD077ZYWy5f7vDq6IQEVQkG4gKN7U/6anFIUqdUszt31Za0jiCq6Sc8V63fGxsnjx2f7Nk3PXQib
Brpv+M5r0ZjCZaphfl/dlonle0Bi9SZIlRYuymxhSK+fkVMs3Nwm3Xy8qw90cmoimR5nar/zkMwl
ZGa54XMjSyk9H9KnZfuPigHzY3qQGRkUXdflXTC7HQYXixuXLQDioVPbOJUcTimOiBKYsJh0fbTR
2D2JKeoeF35bxRUFoT8lp49vUI3jIzXjVkOZvOm8CY4aTOu/GwVvcpew+lPPuLja9ZdNFI5fG5fV
uZk0/FZIKzdquCo5iT67EHLxGMPHAVqZHFi8QvQJBOB8fR9lisPn1r1XMolfqFrfhopDNtHr3Qgn
ytl5CvptrfPaUHicpZuPpHYXyvz2ArbD34KmbErO/eahunqHRir3xpvhPO8WdqKWjnv2tWoh1Squ
sluXdkemBv/UNt7nZprmYglAFE5zs9yKNUMLgR+VbIEQD7tpfTY+i+DyAsEnqmB++/jJwL7wCd05
rwE/tH7mbgZL+ku81gz89DU9kt6ke1uZYFNnPd+mrpuesoqqAnrRs/L59IDd95Yl67odQpvsIg5L
QJOFwxbddtBRkjrNlZzYSV9fskCupea+KkDZddsJIBk8GRJTtLzzJF52lfLix3phm3iK6QHbJjnx
IUhOkYpgIf9I8KI6Wtd5R0Cjfrf2CXS7dhSFQs/DTcTrNjdLz3eBVbtQqPngc/Fj6Jw6Vg06OQIe
8IsvmSlFZR+EN33yURgdqmYOIeh1iC9kqR7iATTtPEb6E8vEOzMI5VY7eIJUv4W/QB3qcQYJp3T9
CAfLxl+WoxFyekoXk26To4YSeYLqGGzrOFo/c+8WJpoLk+OdNh02eWjqHWb3gTmK3HKSYb2LPzBP
7QXm/IG4aAo1gld+AT87zGxtvAmawFxCn89lNQmynyzZUz2KN9F5lxl8ctxE/a0PzLBTXnSBBVHf
18ioZbZmcju2Kz3HyWn1A7ZRjsJExiaypWpOTmxeQMkG0VLSjq7b5ogNMd7xpF/vHAqnLfHlviE9
3aUB4eWQ9PVRcfR/WAIJNIPfSFHplW0VTJu1kfNuJG0xgiqv4aZLBJorPl7mKFmK3rI4l3Vb71zY
LfuIqhoWZyWKrJEnR5bmpvXRRAB/Hd10iZ5vjn1Tm7O6vsCeLQr0UizbYCYGNB3NttLuIaB1HkRD
w6bouWsU2XcRu20ai6VLh2An4g5S60irZ4H+LTpXlwa2LyxDejvDwXqLC8y2xsLGHtT8Vnuw9ckr
hx7S9xnFU0Gut8gsabRJMyfO9UDFWQueV1HtTkPViYdkjDc89uvHBE15oNqoPMgGbUvdDIe6Auc9
J2guEMjoT2RgsP9o+NybQHklXyN99uu0OQg/PCzoiTn7AwyOukq+1r2GmxKCpIvG+BFOzapU86rv
nVc9Dz2UP0W7AL0v2bwRXSD2XdqLkqGFAcpqpoO8HRZUefBINZGQp/D6ZyHSw0s7Wrub0URyNAne
oTo24OvxsDCIssVSs/EEN7F8wYbepnLsHhj3n+hgu1vN0EYlI3ONNk113/EI6wC9BETMwaZVEJJT
ce/87HGs6q78QANTOyYF1DcU67Oa72aDj0AV48pRjc1mXAb3qQvCXcOBFG8DNrlvE6Qo+FhB8q8o
eKvVFV0PHV9ev3rUVw9QJdTbFINXdYSh/BnSC4Fb7pa56SmoJ76pYZ/aJ5SauzC6rWS79UAzXdLU
IN8laF1SzPLSTawIwJicA1hNt0C7LB/RMfvgQIpi/81818TulTTDN5J5/TbUFKtpkhYGplTHwKCu
nIbWbLTA1g2mNHxGH6LZ2I4/L8v4Gi30gcx9/2Su2Qj9VKBh0ERF1wftw0nH4eLOQx+m5CRm4WGs
8Lj+Gc6F/u8wAqOrQ7jNKWAtuOIg/CuMoCn4iyjoAaE5P/qOhDt0JtgHoLwa3UzL58gsw6n24DUe
0GI4wSK2QcFobj9eqjbb2CSu7s2o3z9ueM3D6DioNDmEs95B/voXsuNvmC7NYvAumMwXoUcbQ1b+
ernhPPgtIzPcz0t7dS7Q6iZ0nO1Nl5kbydklnlK0xxBVbSQ8BXf/fLeCv90tTC3wobj6MZhQtPH9
xkzO3tIsnSAQ9a4VjFsQma8dhlNOKBzSo4SiFV3vjgf5EG2uaGJJfNac/uUq/nYTMFY3vc4VwnmS
OCP+Oq71V+hHVAa3XcYsLCyWFLNCRwin1VTwYNSF8n29j+sBnllJYFrk1FyycQs/ay3VNqSSnqcs
cPuRpCYHDwTj2loDyGZaXljDye6fLzb6+y2DYglGCFOQ0Hgd/n6x8JTFk22kzjmc6sUk0iWHOu4W
OZ3gWYAIUIuHIWRRyW01PS8CFhQXwluPWussevi1swkejI9SFoG7Lt0cmzzsxHKgNqY74kGejs28
Hmc1fZu56R47Y4CqJgY5xPjJm84oUrX2UEk5b0tqGv+npCCmO8QJHgmB4ynOguzKGv1CstZjBTAR
w9hWa5g3RniDbO7rOudTQ+41aUGMfCSHxlE4PcBslyzSwzFBV1RN0uGbW8MWQYP3/3Lv/0ZXXS8s
TUFTYRYz6KqP3/9yYY6uodcjikJ56dqz7YKzDMf+Us1w8VUVf5RB+xWdbgB8PYe7UjfxYbRoQuqy
uEJbRyT/ZeWCxMet+JWrxHHdcQrHLcHBB9hF0W9Lt6pln0JiQ1RrDMml3P3kGGgRrhYO1oXNxyEY
4ZCPjf9mifqKdv7p0YzdeOhp229XkcNRCgLOV83Rhm179GqDTmqajOgJ8co5afv7vpmDGzrA7d0m
I5zJbZiDnaOf6r49ihGKbeUZd5cy+Z2bVBzhI3w0g4ZbuKu62w8KPP08QUG8NJJCJPyoEBIv3g/E
JoDtQXppatHsP9bkB9AiE7y2c4KF6ar6/Se59LMm5iTgO849fZ9Z+oZ7+9Ba0LISbgtgzRNB2zVc
zjx+Eikk+yvToJ1t70Py6m9+stuur22uPBU8YUTAumntjEL1CvGWIHnXC7r/I4iezxwNC1I5c2A9
9c+MQGfkaJ6A0fYSXl9kCFT9Bxad6uiAoi3JMyCNjVosjHB6gSVdm8zAbpOyXKXZ8jXu0bmR2e/z
NDWwplP4imjHTxJOkNuJYCNj1OqhdaM8rE3SveCmx8BfXPj24eOr+LDAoFM1PKYhdmqQAFPwOklK
HiXqRCxVD9HEfrTM2G2dMHnoPdnmM/WHB7+FuG7gEUGyyWrY/QO27ZbmbQAs+m7RxO+LbEGrD9yx
MTxEG8iL3Y2m+gENlOsXWEUBXPhIX9iCDplKd8vTTDWanmA5uF+7MlqAiSPQ95uo0utrBUNBHi6B
2PourWF+xhqC7ovS7VqTB6R/WjtQH5Eb9rXwwRZhf4co/FExjHrTXougMZuzQmbzOVqpvYkNgQm3
Hk6wD46dt9xltl3OYe1baDwU9h47xiW23FJEgUSfPQoAIbLuCULQz2WTef420H30fOXBz8O1T8tH
swhpavpZSI6KLPhKVaCwXWP/vMi5y10XzUeNZnJIE2l2iNGJBFsJtnG6wo6nm0ufGH3PQfZoOmUF
ejnRV4ImZhg7IlidbYBNAkK7iAf9dUB32fPUw4Xyf/7LdrCeu8agjxc2zjvItwCI05J9ImbExghJ
zteg2X98iO+ha6qZpcVCXe+FgZ48t/J76kVZIRiv0I0BN+GV658Beo917FBygiYulRu9rfbbeBvH
8gsNXV/yoPF2LJqWjaj9+VAPjuRuTNwtjFZoev4Irk4SvsH0rxcRxf1pJfVhmr3q3KHyyXU9t9iA
QXfdnwFmObhkM/VseknUfFlErO9Y0zfF3GAKBHS/x7oFclY2rjbADbvWtsljNzHkDRp8Q0/AE4B/
jC5fvPiSv8Alt5yTa9MZrFsPzJvQeRKMUK1gU99wT/GzE+3NdF0CGoaNbUY1Um+Q1k8ksuaU9RYN
OZg0Z06cpYVkwqH1d/TPLs7e/lgJQzZeHGbMFbJGDufcoqdbkJO6PluGxp1IJWdJMSvB9/wb25Du
DlmngwYwo6O0GbF5KlftmtCZYvRb+1BXZiq8FG1BLp7vMVdC3ny8GD3ImwpwGVJhGx78tOOP6AXr
unR6XNYmA0BtliK4lglocgcvZlSCFpnqRzdmy83/5uq8luPG1TX6RKxiDrdNsqO6FS3JvmHJiRGM
YACf/iy29wl1blTWzK49lpoEfnxhAQvRPBn+3uHwGd5P5v4GJriPSa5kmaCdfXAnbdrr9IP397+9
WPW3omvE8f5d7d/Kjfqx7ZnJdCp6PznYpre8+2ZyblfbjO5L7TonQ4zjlZ7gR8BN8eZqv7por757
qzZuQqbpxr53+uF8Px4LD6V19Ifw32qdKXNHOaR7yqSAxjCYh/t/fPB9ClR82rvOstYHSxeHtSku
+TYZddR+6IfYZ9c2yeMFsji2qotdDQNSL+2VZYuKWW31V1/P+1BKQRYGcy0KlKsObI7k0ezyZg8T
r3vqfDmrNL8VkgibWr2v1fOyS69bFdGbwruavCNXy9DcvalT4lKqSy5VsiYXpx9p+yyjFVVJ25wy
u6+P0imH0EIjicwhbR+y0hkiWY/qWFWLQ2lGy/bakKuI55qECZG2+N/7cp/UNzUnryztqZDWesBe
ar+3Hmva2o/uji51ffGz9FA6C29CJwlHS2Zq/AHrVTesc8KEeSC5V59tw7qosVE/ahutRi3jUSMa
FWtNRhlvKr909O14GWrtULXlu0MgJ/bLwIpqrygPXepWUY2rekFyf7wPSdlcGMfc7MzjMBM3Ntf1
wZ7t8kCcdNinbes/W2Nb7NJu/mVxWn9uUkPGvctB264qK0z8RH8m4LLup0p0NLIKAC6b32QJnaAL
5mel/OqXpvoqJPqWHu/KBhU4wB7bzhm046fpEvX0HIgMsrCIa+mfabfcyBlClpmoyZSZ+lMtb2qa
3mpBGFAr1ttY/65bLECCZ32s3RcJq8MAt/N6+C6B9PC3GOqn3hsODpnx0Gl1jLB7Y9C0SPuO1os6
Ft2SvJitaEOKiuZ6VJ37eP9bjfzcF6Mod1lalfs+1foHDhvNpTBbfuRZ/+XZdCAHaw7IAnGIHEzU
mHEaadjp6YWaVshx3YsHt09flSQxyh6wfq+L9C3NdkZXi2cbSM4Bz4FwcZD4kednXhxMx9HJ859C
zUedd+VZsRGzTbQDDbxtHzOrSR4oTY67YvqelE7+oVsDvAGMyHo2jItmpx6tU1AhpWOQ/ivs6Ww0
hMb0bv4CN7EirALoIHQKZmdFJh8UVRTaQc93Q8eus1Pl5+dumKajPjcktixiHqHsG8YJkmminO2/
1VRepbmyz2M37kWbpMRBlzWcq7l5cE3R3AYqYafc1NPxxOsgzvcjWp/Z6AdMwnsyBCSpU80N74eg
VIf7k42Ymwyru8xYskdV+f1jLYErrPphntfmI2/S7GHmxdwNqZmRtwamMybBx1KV03clSsJ9iMJv
pjcTo20I/evoY3YXZK9Nm3TPnXvQtL+poVfs0gykmKVeZLf0E1a9mY+GzEm7bpJJUb17Ltm2SXlU
O1tqv6I26rMc6JDHQhBKdwjFkszCBCKLGGqsd6dJjNmxNi5zZS4oWVhjolnI14+Vsy+3xWTc/mpj
QGfNqD60xa7OozMv1yxPr72nNW+mQwh8mrvvAgH67r8Zlkojd3UbwDBbVC6Y5lOdFSwupZdah7JD
/LD18vvK0LBnSsuBjXjlodimmnbkydLHDi7d/5RSnv4dGv5vCsf27M1u/3+nCU4S9oaH38id/1+8
MOlO9LYBFWnKG8ZXx7SX7XzIgFUO9km7a1xTP64HzVDq4lLAdX1lnVjJ1OU6kIv9qSGKv6/juuxm
b6b5LIR9m7NFf5i9T70A2KEGkX5JvY4zOzQWY32grj11Ud36Oy913X2qhCTQpudkNid/1/uujO7f
Vub0n3/B6dRgEpfvY7emHEAMcXKzxHywx07bS5gdj55gFM2lWeI6iG7XDNVbu3j+ce6y+m3uguKo
Z6GmU6i2tv3B2L4g66p48Tzygy4OFWee7qaaYKJX0TZUwZKW6Hn2A9rHH1BDW9SDCdWurO7ZUpm+
5Xv2qyab6/9+yUVBykrp3WHaJC4rWOe9JKYvTwE5jvpkj8r7FcxGES5q3BOeLk8Jckk4EDz+1o0E
kMtKHdKJKsr9VOdofnDUFYHucs2NZWcsF4u84+mu2tT8RHnK+r0GMI4Sd/DD1huNt8Ygz6ol6smA
h8IGwkMYzDox1QkVrXbFlyiH5Hb/olnZcM1pEcx6Tyu3Qrv6318PLtaX30HOuK8ATpc9dIznJ6GK
HQlj9cPxC/ckto3BTVVoZQ2V1HZ4C7JyeYIopP1yeorMnpk0z83kLBcTdMdOG0HU0IcRZLKR8nCl
UPqXqxB9fmml9Ue14/qksuJXSfVtN9pm9egFS/bPFkIPv+H0bQfv5b0RTRamTvdPI1gX3b1l9HIa
4S/xHNDy4S3rHxKv789ev1CjeJgqW/sxTNC/vKqkCq3IDSedfPMKL3ivnfzTWfz2pDeYw1ia6KjB
JDhlJ0voFt3H2C/eNZs9nht6+jsdUemkiXw9FsGAR3X3P3+ngVv/U/dEOSqoK0qPBqPoQnqr83XY
vPRmVCmkGt1+DQpIU3oflDefKPDdKeNEHbk2cJNkVLj4mW5+q53GJEoMbgUr4eeyyPKcmfPwuOos
nUG9HhpbG+JiGstn1PdVoe9qFK8+2n48BEXT0fuYFs7hXVgbwvk1sUTunOA/s7EK9PHfgSqbbSsi
s6izO1Ve/lhs/428mrQzC+IVVsefwK3mD93NT3VTnv55yRQ65tfWdz/XfCHMlRl/q97SH9y0J0+h
i6Omw2yixerpB7kE86VMde3Yb3/C5NKO65AnIbpuGqa68C+TyqY9a3Z5C3r/OBpdGZvaOlx0Z1J7
R5POK9NsG9JPYNFseudZ5Yv14cj+WyVzxfZmOAdHS15LLdE+9CX59ErtNcjE+qN3rMuSQxJI5tI4
5zkn6L6EFojV8tbYHHVXpozHZKA8rimHImv/bSU69UfH3p5qRRDcwNHQQIL8MVwtNNvkajZu/gT0
K3jTekpwItLXfljjWaYj0KkC3waxDNO2yF7GQvePTlHbkVqDEyFQdGoSe7HmpE5MvSDYBVYAoCGo
mmPp01ef/cTgoVMyspDuIisJ8n1Zgv2rWuHvh6KrY/KCSKjkuHfVOFkEiI73FIaYLGbGWkuPtj24
50Z67sGx84nXkF286vdV/bMSTsznoD5pQRP9c+f3otzSof286DtGyqfRz934LqePXmccV4GRtAFH
Unp3T8HqLE/IEhJGSXLR8uKrXXr5Qjp9eFhr56Uvq/EwlCOEDbornDRXc9z/22yHDoye3A5JsOOa
6/1PuUlRHATuv4nCWjrz1lgnSHF6uJZpEEslsqdx9dKnalmxFUxKXvdvc4vsdNvU08kom5FcBO3s
bJZv9vac6BqwglTYSUR+dOKMG2RHhtbuiS4KtRFdnbLek2+N5fxU3Qi+BHbSsz7IuHO0LtalVXMK
aPtTXxOVbQaiFzpSRILf7ATLER2nuOXjSGqzLz8bV6ZXLP0cz2O0wnYQxruEkWLn7YeZdXuzJHDf
F4l/y0TuRQvG61uCH962xbf75n7/4iss7s678pfIrpM3TG9ZKsadlgssIzP44EBTndR9gHMtGyZK
T/LBTvODGon3lfMSjx2uOgjELpZenqBB5caDg6wWeTaluoqLlToAY6yG9IcYXoM6zB2DsIK2DM8j
UJqQjbze39M4tHHMQWuvjKrhbGXqpVZpcc5oKUiK5ueKyQ0CAjA7LUjTF0N99Ilpk32Y08j0CeW4
RfpAgErFte5Xsb/A0CnzJTn65Vo9GpkWGcNknTlx0J5zG151vx0YjRzMwQGWYws55cXTDC9uUirr
DcbfLnWUdptSigqeTayMjo15QzeTD3YS+BTKsXd9uX4xv9PwCobvveuyO7v+36Vxyjh19PZSEHVJ
iBy4vw3Tctj2vDGmY9q8EXIj5X/Vszb/ZBOGQ8nZ7DzUZfHJrQN7u0AQ1/vkcheYlvQeBVZJqOt+
Go12Jp66eRrDggOotozec+KK7ruJ7BGn3UvXgK7I9MLnnZDOeSrr8O77jIK+QF64/CiJiJVm+N/K
tiriutTW0BXDz8FYyXuYrtbtLaSi3bzlce1S/2tWeXeWy3wOnHK+sSvJR5/QSRek7lUzx/ei5lcj
NyTuOhvmo3AgtegLa0sIRQNEYeXQvdAV5jvB5f2/83mFbceheojsOTCjyZlp15jZ63R/g2fmmR2B
sDxi3+0PjSjX6/1PJGx4BXvpXLJMXlxObB+LGPbdmKm9NyTFHuciuGarm8iTdJxuv3iW9USO59Ca
6XQF+ezegnVFUUrNmwrKT3MbtBnK1pNXZx9WnTy3hekObBF9bFCzeM63YdjTAK6l4MwmSjxRt3U/
7l+GhA4nl/RB6+Afyc61WfOHz07PvKgx+iyeVSE5mGPRhGp2jP2/7+uiWR8Hc/zRzL1kchg+2AwS
D9NQBljEBOQ5Nz+SV9Ie73/qukSLljqbMVZ70IgrBwebe5VeZ5+xYBYBHJMtEKeqdYjqWftspjoN
hcxBN612qa7uAsIiz0N9+2lNCsgvaZD92+t5jzAZFqgSQPajtp19nu//tgrvO7Kr0tBo2KEwOO/j
QZcQa1oW9UKNUzyZqiJU1DzNVmJRMDKTZy9JvCejex1rLz+mS0CIbltdegObyBsyQQFrWI96WsCX
5CE5mwkQjftvsJ5dcTBaVxHYjJXRJH9kxamk4G2mXqhevGYtb4aW7v+F5aTj0j1UxevgjkQe1kmP
7GH1j0ZtJKE1ePo+7XPn2Quk87yYyLFU7GxOQEZwKqc23RPW2IFpAEiTd91xJaBys6khDVURxLPe
VXBPtPJqScfcBWvxiUU0PMuF5qPjMpHqXu28WmNz1hN6bu06tZzN1Y9ic/3vXzJAPIWEh1uuMHv1
NHUPg2mFIG6759nW1x1CpH2dPgyjad8NP4k6Wc+P6VAdXGvMXuftQOiovGD3WYPHzg78xy7QKFH4
OC9Dkof3LI+zbbMl0itjnsz3aTAal/sXs236o2Wqs1ut6jwu9A3TjnlobYnbJzLg2LOZXKOJZJJ/
I8sqz/Czi53bdiwDpaztuOff7Tjo32xPU8d/svWmdE7Skw8Z+CpvvIxLOV3cTvOJPjg/R5Knl95w
7IsY/V1rCv15MkAWaS9mroJDvnU2jdm53L8MhfnlzH7LamkKdW66CsmTGfD+AFqCWIWptOKUuVBm
4LzkR+Ld1EAHx4avyh7aak73IvzcPHpT58RW6UL8lOq2Grm63f/kt/o+Z25CDVu63X0xuH8xXIQ5
fBO4aN70BQCzu87jNN+mYfweyLV67disGG/ki1eyvHRe+Vj1LuCzMjmrNP/9L2dJTUvbJdt0Qt5F
xOUi1miQ9PGHASBOabaIGr077vraLGLowDMo5nR6w7vPLqMpKcZQ86oL+3MbrcKREkBo4VRFc4H+
Y/pFcVB9wgpeL5+W1KE3ue366GliPmSWmIks8i9zlTghUFzm997jwLu200eiGXrY+Kt5vn9L5OmS
bkTGqkWJpNGyvPBRXorNsV3TUkNloZ9qdUTd08keL10lP+qsUm9TlizHObPag+cI652ixoPUqxnk
Zs38EXYG0dYdTfM9AdPsjzsX31ooij8C+pY4blZxCWBc3/fRi3QKYF2bOLJtq3xLRuL+bTlm3tHq
UBUt5l07H73vQV8auJm5cVuqenpe5+lnIt08Fpz19oUJhaDtRbYPRtuiyMi3vmW95rbTXjud4Jca
OQwbzMNvU5HyVE3GupNlTZ7Qor8otuCMWeQX5N315mziTtvZ9aHExZqKcQANpOyXBYTLC9b3p6aW
+uH+j0DCUvgmu7nLR0F1dvtZemfuLlXd/efbxnc6ctlarAJYeHbucAy2JfmkVSOJvZJgyvQlTkWA
atsLzmbkxBrT8XcWAYW3REr3mc01vH+Xi7V8QwAPFrUbPVsesmDlzUBNekzr/FdAJoA4BQ/o0Cbj
eV7N26rWizeY7u9CuLEr8z+aUU8vro9hLboBZrXoz8pqstdOL45DsB7Fov6osi9QXzaVLjdmFxip
3rMuSuNg6qwL94U7Xdl+ahYbKATs7PctM+8c54GhhjLxZmRW6+Q8LAUZnW25HnP12VUdpfs5s49I
eupzseeDclqAfWn65iwivbocwEOO69p34QIeUKOaHpte9RzkSzJ+BUfWBkMIwHgm4kqxY0jdzD/T
dHmslFYejRnkOgMdFE3KSWEQlMOX60wPnajVt3EY6aDDJz3R6A7vgwxCX//M5F0/ionf61DDhPOV
PN/XWooMnFqdSsajjIQnECv+54uFqRG2xpczSvhrm6TH+3tYDV1866txflgCr6cLn2vPUJubnVHY
+3vWOGUcY2fb55DZv6/oU1HmevNZl4P7Zs/TrvKMuOfRynYeBVXqNe1fCwqTXrjDq1kOT+6YEaOc
2uw572w426Kz6Krl1lOXLxjOdRYPxVr+ewOq7TUY0rG72hg4o5UeZGdN1xXgypObCfuJ1GZGPtvb
wWYXJ5s99hM0dxes3enfXprTfysT1VzHmaPQblBJF5rW8EsC+CNVlukACwzECc3IllOSfuRbUs6V
XfmwZJAAm6brdsqtjAcBM+rUWcnnwjF5x/3W1ZOTz81+TuSj3Px5N6+uFZz2Z9G6XURj7TkTkLg8
resvTqdxvNwCQhXEw0ixKFOnRs+UBdT12iBKwghlne7mgEdoI7JMiihr3aqTF6x7OmB0fZ0l+HOV
g7Ijf+q7vVt43oOuP3ogHl60fgLjakxvzN76S9Y3xzT1zet9YYZFp4VzXYmjRcCP/pL+cB9WYRx4
x2T2nxEfAbGZubgCZ2w/+H3hvDZgSgwZPPEojpErVHn5p1Tog18+z9vqs7AfnRq1jZHOKw3P/tjP
6M+qEJdUeA+2rborR/fk2UyN+smauRKAXBqqhZaHd0/e8ugpJi1F4Kal0ZLP/VdV5KdmxPPOx6IN
a3v6psp2fLZWdnRtJC0N/CVEDbRh0y2wbLvyWkyB9WSZw96Z1uVGmPezHv35oi0rxZ6k9p5rk9Yz
WOKjW9NPCrZ/PrkIDxhIp/v/6v6PClWuJIzx3Nm2gPUbC6ffxbBfZPCYJgFOO1zRMq26W4+vfiCZ
nIb34P59fspd+hdGAZGrdUeid9jls8681Sjok/8O7Zv8fjdjbDXat21ZBCgcsEx50BFXofQPz3S+
rxt8xDHK/uak1PJrmKVXQX4xXgmbx3e1dQRl0iSo37xmoRGM7j6hSjRsJb+l6/CAa564SQe9jLno
hAi0UzRPG1CQqfQemc8mmR2LufiRDFZ/Uhs4UGZWcurQu8KkQnhxZMWc6Oa/lK0VL0mt+Q/0+p4k
Ic3z0nfzFTweSo3lAUtLQNKRNSqGao3uAr1s28d79lHTe2jqht2QbWQYpkGmbjrRZ3YjkZ4ZeyhC
uOMzp6O/WYmPkhDiPJhm+2stDeMxzaqfvYYw47VG9tOuFf4aeyPe+3vN7BnWiUcPBKAOmz/vh+H0
bCc5Ei/KXbDuukxpV1TtxEV4+WrGabrVRNVCMaVn4Sg0c+fn5CpnTx39xZ5zlL0Mf0e6eH8qe0Ah
2icqmY5BAMSV6hTdTn05jBMZ8Tpdi8hvsk/CkGVgPwKmqmEo8uNbekHToOz3KPhPgcVHiQbvsmq3
Qx+bzewdBaf7cHJaJ161NY+DgI6NzU6RzIF6nRTUwVajKuCYbX1YRQulLJH8f4vD4pQVZYccRSqr
QDHqUJhrreKQln9lLQY4qfPn3u1X2kCeCxUOz8PU8f+bzPzOSEpwZmVBzyAiToogvP/in6SQZSyl
9omfQc7BBzhIF/KUJgBwOKcSRQfHp3N0dwMtwmBOQ0vT+NUyUy7zhIdryXNigsSZ8+I8VD2aYl39
Nlrmq7X8xhUOSWQhAMcEbxbsq1/ZDOMJMtDRWZztoeySuASygBUyxuPGSAfZ8oTcFJqr/IbV+tkv
9Y98CYVWwA606u2OAwP5cPo1JH/qYHlO8vFXas1iO2R0HCbziCdHnNPh0dWTZp9UGlTEMahPct16
BokW7DlA/8m0OXb5DDuVHXvib+gk9U3k/q6qPuW8JHuAAeheeeERyy8dRFZaxqum/paa3V6CxDMj
RHsk7ZJjTK8vF1d7WQuPUqhBpwc4BCDz2e92vSYwEoMKHHZegixNR2jm3niFLu7H5IaacOkxWRYl
crZ6kVwGJ2gOeBUzSMT826azP7iibKMRlwDIZe1b7qXWoO5acJ12bYDOOwXctbDmQC7GeRUHk+es
ypPY7WBGyYlVRp/N4EAZ2bBK80QuafFFEFlW9jxBTTgs+q/G9n/VWq8iYjsuUzdMiZI5bF0nL8qx
/z0dmkfi0SS2lrgWmov9C4PGf+kH6IJar30VuojJxXE6T7yvxhU2kFFhhj54G31k4JoH9TsYXCem
dWUAMWZzWSb0qmwoJBAxMuBeWh64WmFLgPre2V2OqxNcehmQKllhl6be8g24hjwuLlNsw9ZAlqIN
KJHUZhIQdcsPqZgftNUwDlWl/iQl/JAKvZEORZiaDuKmttIhSGza4GzGrmPP1/qUaku1C7Q62/PY
NDvbmcanxBlPfralxgV9vom6mpeloGq1PIh0CFok9kjPoH690mipHoKiPkgNYvGKp2SalIzGtYHV
GMBzNBhlIkkG3nWq0C1bUKzw1CTgRCa/8tTVDksn0Qqj015V2z7MQX7Ku+E8pCxPbQcshXb7i+QH
JkrLymBupBz0yKNmj496E4xnS5zIoyCiU1uF40bzyaW/4LR7/3djpAJtbmEN0kUXrx2/sdmFdQMR
L1p157fjZwOEFJINCjmTlcpCYnQnK9RhPsaa1h0BfL0yAXZwpWDou+Dlqpkwi+n2T8b4nuhGxiU9
BE6kVt0IDf7w9Xmr0uRPozAKcv0JH6eGk2LA9iFnGADyBaCLnwQ+axW/g85f97b/Um+IZHvNxHGc
nWgZ2VkxSoaxu4wtl/643NlTZ1xtslhU0wQn8snm8hmr2PCZ6atG44tgZPGuBiKRU2pzmxBXh+x7
LI547L0PkvHeo8NnvhJgmUenfOATrw9uW/xtl6mKPTcnttste6ay4BT4VGWLbupiUiVUSAs4RDrr
90IC1Rq9B7e0XrOkQaoy6tuWnIhw9LnuwBk2EFZuRcQ3LCrkPxF9rmvVNHsvc8mYptyaozNisDG0
R80nPe8kzKB1Nhxqxeu6Bi8Z5EzuYTqrXO+vFHy5M0RWj6xZ+sHmAzK51AHY6vzbpHTBmW0ouRfG
/FNhSkdFSTKz0eqr6RDsQ5Rud0vGnTEgzmHxJosby+5n4rXNdvZBxRupoTb4rjvbV6C/VFCFc4Zh
w9FU4IvUAMfS+aBXqFwNblAkKGpybY1GPXPC+E8geu4Cw+PeF7sf4ySZc25F6lK0PtTYtAa167Xy
VkleggS8Jqj1vR+NK+6Bq4mJrYRDvZoHY19xkUKbFscesl00JQ5+dAlGupmiRBBeIkHjhyIHn0zJ
rUv/agPZgAS8UpiyIEXdbPZ7q8UPzxJ/L6o1trvA3aXFp56zG/emcWAHHHeKnNpr3svv1PMePcv9
dJz0nRh1+xj4AsgEDw7zcmRkkC/c5Zm00ncd43eHF/jT0pw8HFLGV9spT1nqOs/F9DWxWEV9038J
A04z0KNdRkcxbvPpVz2bhI+shT123GwPY33LU+SMIshjB7SUUKPGEW+eUKy562IgLZQQc13y3jy6
/fAO1Gq1LAgeS/K4VraK3ApP2YaoF8HXXXdI8HlUSFnHhf3bmhgwmJGTKFvlxbByXK6STZaNBC7V
SKJlTLU/Tu/T6EyMG+nEep9qt55j8JGyUsU1Xe/82Bfb1Jd9W3B0gapPgZMPiyPcXPc1H1FuRsh2
8LSN7y6vKHkwLhaiLsmChGXCzEHRcwElhnfKR4uNQGkY0rmVibDr2N/UgBKSLvIkAGKEsih+Eski
7avlDwDcvojzkNpzZ35DQX/uyuFBTCyoQ5WSXPlycoY43wXaVne/fK//4Ml/xd2vYoNMCcHSjDbK
rNtPPdeKmDlzmqCeR0KQNqmSP2YmrIPPSRJdkm2UWJQ1zQn5xvzJ9acp5LabLpSp4MatQIGmUxYf
ZSKMGwl5IkHdW7umiEIavGzLeQJmf7GIyL/V9dDsGVMJi/tfRJzibPAjS5e/M5nxVHOK0XrBShy8
Uov1uPKH6h9UKntX1vmD4VYmk3hZ7gbyW+SZuOAsGyoQZIO48xAHHpQWPb9Zo0Is5YNWY1LKAhO7
9zAr2/bkK+/31Dff9XmZYMXhEPfcJ2DqZCZnfzSPM8oizUP5QMU7UYh8SeB+yJGN3FZijvxgvHLR
EBmmTvtwpnfTboYosHQQ6ZCAbV57MtX71mMoyBpmCNqO7wAVXFqQbb2bOvqesEk4p2bTvF/K7NNg
w81BQSrFrMUFCDXTe2yWxUs7VXJXgcrcZxTT2kTjidR6VFW9am+aOuWDQbSuqaiWJ6yLzH5Z3tFf
2RhXrvSJnyr/mGOZbi+CzW4uuLcmsobg2U63pm9lHnCJf2yaUJXMv1rPB7FvRctkpqjGK4arU1C5
n5nFdY2qWwdImb5Wd+0FxOqkqsp4qYpflU4GszE0g36iv59n3Y3wu8xd4WbPtrWkD6N5w5LI92uN
5CcTCyFfDGdOTAFz10Tru/W+knpwEDNYTB3VMRnp/GXr/rk30/eqdruTqf3K2libom6qjFgfQHtm
i4zoTBzlNH20XQ9h3t9Gr4obsQZK1UQOuCmv619VYFb7nApK3rN92wHcZs3aHhbfPbvzNlFXwXBh
BtZsA/OkZlcvUo71fFIqFHpHiT4BQVnIN1VP+sHwjCO1CG1PxNjbLTwOJCCO/bqAV6dERXvE2mO2
lSdXHpw1/y0d5R07wzvY3WREmTlR31l5l4xSd4+dBNzulWOkCpaCZnVBvRhxkwdMSMVlqs9FAg5f
0nHDm+xuA3F21AtnH0jTgrynmkja5gUnAeGzzCPhIET1+hiONZe9LfSI1kT+Bh37ojeu2leNSQ22
n09wEz8BCSCEWVQFPNMzANbCU6UA7hXD2QfSHhmBvysQI0pyVkT0e/kqHRZTq7acUFjyRxVwwdCC
h5bDzXC9n7UYgu+6R4hJ5oL7M4BO+okcw0T0zsGuUi80nR7ugQtCx0NTy7Ff0iRxMQnA2845VzUl
1Jp3S73Mu6HWy0OpXVxZJOfSyoOw1ohrOajiEnq+666xlbhciLfAiPT1JIu5OhxzoEZhJqJki+kw
8xFbMLLiugdn545JFtJ7O49NXu38vhlCoDVP3MOXP3Yzt5YENvd+zY2IGmpo0/KRZtziEYhsigUr
awZuJBbt8hUMZrfjXr3+kAd/GLSyg1i8JyR/rruasE0aBQ41F7AyfONpYFE++DjpiMNa3MJ95dd9
zUpvDp0xefYXEohVr0eQVpwok9yTxcbhJ3MGfWolINRF9E7ABowWyE60CwXOOcTyChciTIhrBXpi
xqAOpWnnpFz/N5nUfdfecZk6/IlP5VSW+ntf5UcqBZDm69IKpQt/YGrJOe6qgRAKIcAyyo0yzG2y
5jPt30iW/Q8ro+CEIfpoU6A7EC7tyAiT3kC+N33eRxK0aTd81BQ99xxUSNgUCH4U8eOBlDF36OVH
G1DmJDmojr7AMeQP9P6WL0C60kDBgSfqVgKDoznZCXSvBaw8n+B6nFRHTiH45jD5nXpLRLOX/PSG
8dTC4olxjEEnkoXeMpvbBXkNwU34qaSh+NZHT7hIXEFyGb8ny7IjFPB0b44Hc67NQ++a0X9xdma7
jStrln6VxrkunmaQDA5An7rQLFnybGfaN4TtdHKegmRwePr+qNynCnVQ6G40sGFsp+1MWRKDEetf
61uWwOxTUeNkZYRnyPFPSL+Xto1ummLqtqbhlPfNdG4Mcn+tE3Pa7LKIJQ0AQWSW9rlry3Jrq/q7
6sqHijAQ6wPDE698w9uX7utkfqtYW3jOaGVLocqGy8tmtdwzooi3rHo0pDWD7IMbX7asgTS3IX3G
e2BMnPc929kSjNvZnnOgmqW8dHqMdwuCa50U4maaB5b0G/yH/sHtjYm4ij9vlIjzdTsqdOwPuIgU
E3ZIsywQHaqJe5vMHa02AEFvolnvUnN4CilQO8fJ9GrPctoq40EY8fvk2Q9eqWdESAC1YZuqtTvz
HCV2IcgZWFitWdQsH89X43xllhweasN9wd5n3xizfjLVz8QhcO1huGLgicVDaUboRriDJEmUPIm5
xfbBCpOWXjkmjXSYMyVLgsPAfrodKZm8laWJIjo1p16k9FxUZrylQByNLP2hMPtu2fnG8O85tTXY
QnbKYSNIGPsAhO02H+OBUC6nX9jZgA+ueIFE7oXFS9nnjEEHEGOF2d7jicPwVVTVSloZ2HvtbYOi
nZlpj++qrJ4CHjkthDidNFZoBSB9Ff/Mk2LaRodq3baJxVygezahC9ySKz4wrUyw98UvSY0FQzqd
vSuFCXgFz2jj2NuekqQGRs9UN+Ma39VjhRq9bYbPGUvsNi7IRhag9NumPwx9P99ZKVd0INkLO+qR
8Q/pN9i1EtPxSi9oRsKzL4mq3a1njN12FGTqwM1sTEFXofDsZV+L64FA5gbVHK94Yd/k3UdaZ95Z
gHssQwWyf6T9B9sg1vRmixZwO8em2NQyOrm9hdOqbDemW0cnijkweM3Takibt7pvXx2V76ackhi2
XP3Ob9WdF1UG24PpyJpa79uk/xnqWByooftkkBud0JjtlR1hs9SDg23OMraz7JOn3nNP2GxhjAUU
880e6Ie3HpLiqXf0l8zT7z63uWKCngPDSJ1LTm49aZ+DspLbHMPzNsjN73ywHpF5yw2nuZGzlIfH
O/10sU/viibq1vvcQU+aMf9vOuBjKorndTOgZMxOqk+yz16qpXCqyoFuigydP1VGuElmSlJDbFVm
ku9rSixvPBpmJtFTXZBb8tCVwX1KM2m/yFaup8edFUlJtqOj38TDlyRTnAvO4O1jaWcbiz2h4/Tz
xSz6g+1LG3I2WniokZo4gDLuMft0o2jq2IfjpJg8IvQ0db9XIKWPVmf9xFbXo/805lbYX7QbGgc7
eZo8uva8dHzF3ver/oM+x7PkoJMktHICaHoElHSpPQz/zVyI9dTN2D+nYLqdFLGdW7vlhe1xsqxj
anWZJFio1DZBcnv4HOeWwg8cV9lAGqGD1boqMdUSN4PQRKx+5ebToWO4u1KiewixR7B99jcyzes1
onBNHuDG9MoPS+Vnr84dTLzi0mv5u43zDNdDduf2TYCouSpj1LgyzMMVeBrkOiZx0Bnex+LctLgQ
OVNqxfk2bhG+PA4dcdaUqEHhDumt20czE02ZlGfp5ZdBP9dlQoQU1PRBh8zXZCHxsVfzm6vS+CIL
DB+iz9lQcH3CEiCruK391GbhwEDWK+N7sq1XHRvWjvM3KS8Sin7NgFcQR1jZ/OvYay6cIUOMxLxH
eFu/x6E6RDlXfoHTvDqmFuJe0xj9Ka0XYXbFXAhtyO/ysymmj96szVPvlx+IMfSHNajFpZjAd5S3
WOpeZGDah0ql75ZdwYbpx08NbnWN/stV0PavfWm4Zz/d21yGKfyYbTn2sL0pHgjazsJ3Ev9AabQA
NYJGCRNYBwp5fg/w7nc8NfczY9hGjNlNCGB71Wdezeto3Hhmo38YuTqYtAVQN63LreskXC7k71gk
H/FZGWujjz4Gc3AOVhmRUOT+ui5BaDDdMxG0Swp6cvMhkxqsdEbHUDDl7wmUDQsqhJ44uWgapaKl
8DL1eC82pbhP+zLftg0lTZPdXgxKEHqj+nIw5XOOYxfpSzyCxfSLEkmChQW30ImRFjDiLr1rViXD
mMhS1j6UxFrrMR3WGZHYTS/1TrXjylZaHwsb7xgBy6fcK6adMdg/IHdOIEuGkdvOus845XLQQSTp
hx/KaN8g1lNsOttUE9NtJIe8eIoMLlMtxkspTnULZ2eWBEG0hZfPtX/RCRwtedMHP8Q1pOxkM6oA
ZIRtZRtJMh6yH7tTzBYuicKi36qyhLpiJj+0ndxMWa4P0krY8KWGYI1b1O5MJ/d+4qxiD0dSx3T8
JlTytvN6iqtLygJAGGZoPs0SpKdR1AcfuJ6pCY7TUK+BURGPCw0KSGf3cahSY1c4HvCdmhBNKuZH
q0ruVWFueMOnD5k/PHUeOhxFbJPu6ydyp7tq6t9IMlRnPKWvLgmqUYSXsQwvhRqfogpvkduET4w3
OPhZH8mI/p7REGbrj6aN0adCUZ77n1qYHOZJkeZxwmmgo60U/PG48pI2O1eaAuZOU0sAAobbK6dd
1uvpuwnFxrRS+9zjzpajehcBTVNIdummSAG5aRH+KlXS3gwpz1QwQ2PJFFODxCzzs8jD7M8HnuJV
x8hnG03hvO+L6Kvy02XPF/+yyaDvnYQajN4KdgZlJ1gd2COXDTNItRznGGUOUh3muuWVz4p9ZnPm
xwoIFPZT2Xj3lOQmTwWJRyeda5nluqys97T/HhEBVkNkikvbT9xMvViuMBt/jrb+nVCLHdkTptPy
1xTRDywGhM/ccX+mAQfuTECoX+o/Kct9L2Pbh08XHkXDmEmWEaoiOmw9sQvM0j2lUGJPTtHiaoKb
h2VjmwxOfLAwW5BYSrfYWnuq7dxnRQMTVxHH8YhqOx0hAUc63dn92KID01ZPoQbjckK4Jq4AKuGQ
ELlIB4f7HH4aY0Mk3vI5F2PK9g8ZdqF67pxtq+zvjmlDIOzPkaPlajbbLRv4/K5HI2Vcodnjz9FR
1yZSF2Ygjlx2TM/agEo/csOg0mPljxITevlq29GrY7Copc0P+KDEnyxNnl4XL6FB1Xhi0JRn9xZ+
e58C3qnuT56ZfncxjWdFVX5wsnv1Zy85YpkFeqDbxzbwm71CyE5M4azt0UefdBCG9MfkUGxusqLL
fHwZJjxK1ncsu18852LjpcjhaRI17zVeZmtcms2rVm1Iyu2DMZUPOdUZRjzvkh5Mx1zvGSlB7Wz9
aMsDfZcewwtbBj8CliuVLMdtLFrUYKcjHpyuPpHc6VkHlpGC26oj6tubXyMyS8rBsE5PWz3yxjM5
hJmogbHsnZ3nskdiqcyhfGWNc6FMJiUhSdxyRhzaccZ9D6cOTlz3npTRuMUdiAQigY6FI+drtneA
9SKK8pj/cqcBAgRjYwvftNq0ktL2EpT5ZjCcc5YOPLWNlWwSWrQcH5FET5ysgth5mgOdn3wx/uj9
ONlGWXVCT8s3TYGJo9Go5567a0OKZhTDrRukno3GrLUVQuCUa/emOdQXSFxMxyjwjHFTezkOsgZu
/VoL1hoZ5y+JRjkBl3TCbEEPTc7sbSxBBEkCWWF8mDnEr032u9bYc1pNYTQE2sczMMNmI5ZxNBTv
+rbihkR52czU10UIY5C79mjMEzZSAXuicd1ZlPqR89na+tOyA2dx0NHBm4lsE1WI8G49cRIS8WPj
Wnsmu+FONyQXOraMiVkITvXt3qkKuc6sjMm//FHHAzA9fN62jbGZyOSRuQe5iXlJorpPpXKqtfTz
I1yrVcdGkcDtGmTgd48nPhjeQk4XgekVR1G4T1ZcBVgx6M7s2Hy0IfFshgX1Z8MRf0p+dqaiAYja
EKa4vBEjlhNTsznVPnYO2mXWYC63RexwA4CSsAoF/v6QSH0o0ec9n31pX6GsD7MAKjHQU4LLolsg
IfxzrAZM0jSceeQZsEbIAl3M3+hzYmsn+wFlBKedG3Fw7n8U2Cepjsgops8Pg+zobFV0jk21fxwR
ADjIB2zVgGGxpGX7Pn+vZ96VaWi9RdIuTsGiDS4yiqsmkh1DQ79N6ttMSIlf1ZaJoFddApxRKyyo
9sb3shWHXYD4cMA2PO9HvzQSYpZ0tsZzcdattNZMwle9ghzacZRaVwVKGzpgPGY5XeURN6SKv8nz
eA4IkEjWO/lokPUNFPdYf7wt3QhrkIlQ3uFsSdKZJGk3fhVhPh6CoqessGKa3zo/MF7g2fT67IJ4
A2nDpo99LJpq3TGYKzp08oFm2U0gy6+UBLrZ+CYUgwm8FJ7WPuHF95epEQ6B8oKPfNPYU8N3ZyWq
HVl+DtIRX5QPfZD8WKpkPcd/mC2jIgS3xx31EERO+ODmNpPsfL64mX9uR2NdmbK6caWxAMGa3zkV
IGvSyVxQ1DbdFBBtiqhEEg6MjwjQ6b4BrrQKiAWTikR61sl8QwnCo2mB5hMAy8apoRdpoAGIENCC
ShRsIOqlhjtgE2F6J+aa1Qrn+Gqmh+E4QHORMRqaiqi/1nPprLzic4QXsA2hvXMQMlvousmqMEJ0
TSInBVb3/cQeWLJPhjehyFrCq+m05Z/7sGZ24fEukuoZA86NcCMaKWYwYQAPvUMFIoz3jU/1RruA
WijkSauHuondjVGy1Y46652acPTQR783jB1bHIo9w6V0BwJub5ubcazn3WKB8yf/hftxdSQmBYGh
sRnTBepmZkWwOzbBIpK0bSXZXk/TN0e5fDW7vGs5nRhGO56DcrohxutuGz1tHcUZRGvZbgvuwRTa
NadJi9ugpfs20+Wz3bgX2/bnWzXAT4qCIVujQR6LNAaJTm3Umo0JuCF0j6izH/u4gZRRy2yHM6Bb
S++mcWKKhfAKuKXtnMgucimM1J36w3hw9PBp9gVGzLqq8DC5d0iO7DfRDDbFKDZb5tnzeWbQNmeF
vWMbjHcCokrnpvZhfslL830gEfQULhGRMfuMg7y4A3x2q7KvMR/ukSo0JbxISEDuCUnRB2YBIt5h
vjlVgLN3jfQcNPP4Zwr2honh2wASE4ttSwyciO0WO+ZvBmoSwSO+c+QY7t3OpuNTiRcjDS5ZWlyo
8qlxcNJoiK/5ISL4k6SJunEKtNLcFK96MNf+BGql7PR3n7TFDmsI1aIUlc3tG9wZHCk2fmqt3suM
SU/LGj27vIWTnEN6AL454lo6NIur0Z1tDAuI1X1bba1mem590+Uswb4kKzkHhHW+jgkxWIXEjaNb
pEQCXFEkK1iD83NIAdF5AqkIfzbuTHC3NYqkT2THiZBncOztBoLw3IESjs8RCQLK0MrAW+Pkejeq
qtuEs9hJsGIciKNnkrM4y/Pc4Y5PWtzUW1JeCkj+IF25i7Cn+jGDBuG15l4mBAZC/8TgbZcv5v2l
D6mLhwdRGeQDTRvjSBR4J7t6VCBiPIqRPExoeC/eg0wbK39uHLKL5qbUONNNWyxO4PScsqPyXZo/
xt95hv5r9U9mpBgI83YeG8WhyrSjh8w10R/uciOd9khxZxPjy0oENDolGGJ3RftY++WE+pckFIq4
J6LM4Y7QxIr+ofJQCbkjk+IenDnaMqBxNnZhIgDY01Yu9263L/TZNzntj66xrVLw3B58fvyEAzSZ
qTCKrWV42SYevVXFoZfJGRYP/QnjcAnIdtU2mMi1sOHck4KjpqR2puSU5B2YGibIvp7znXeCyNPe
NNJ8FciMkC0jLD7sBjXZsTNJttfAZWfEErILAvL8SqA3K109jJ2+DMrCzs72oUaEwgIcX+hkDzYR
p3b4DcgY411XAkw1lhAJgj7dc6NnHAwt3qkHFsnTgPge8cMo32j6VSGAzXJYadll5aOhbyM0x9No
glOKir0mScqCp4KbseruhaDUpaGNkyi198Z2usF9cqb/KODsnsFHAFF8abC2rtSkb426l6fIcUhm
u92lJvu289J7y7gXMob2aKKz2a1/sNk7rebaoNE88k0ibsCA5Ug/m5r8YHflXNAhg1VLxdE9IV9K
EKsKl18AgWIJ9kEK4uXAFYc1Cb7OyBvOHmdQvTEoskpG3d0Vx0VfM/cu+oVXKHhBQ2YfCrJ74xm2
gRBjcADC3Gs3nnvwbVrMSunpPYcnXJYeVs6CYT+iy/PVFypKli5IQs4e/Dm+lDi4iXHSryMc4gzw
kfSu38buMLvBBeyvrvnuRbtaeMtdOvA2nFsSdQnWZ7xqL9iTANCCd20JTyEKwpDnWWRnlqRbQlUp
63MQPVfKX3Yu+nMEMeQY/t5kn/vAfat9wINNI6AVc78shFpfnwhbDkiuM1ZArK9wIjGsZ9iaXbrl
ssTfzhikjgrH60tbErOba4dqL6gVVUjMMoqhG8RYeV8AqHAemM1HrcvHoAdpZhl6ff2XhaxIWahW
n8Mq9blzZMQydVw+6+ADNzMbz5F28it1gH1zsgF4Qqs6PyLI/7BrZjzTBPYPVUUKr6NF5Dql5eT6
irlJNZ4g8t/LcZjOV0sqrBJnfUXJDVggKPGwox1ZR8pzRYfwjc/3DpiEc0ecXW1CqCxEhaYEp6PA
T6mt1Fpbjfz6g18rnM55dtkyL1IuOx128ySLCZchlvagVQKPrFiDpQxU7ZKiuX4oZ0SeuLP3olf3
M7OUpzHYtyND5yEtjQPU7aNJCcljxRB4TVEFM0yDWLBbepfrz/c5FoHA9l7lSGYxwodkG/neY4+j
kdi3V3KMN8E0GqoRVjvAoutvq+UcwjSp+GeskfDhpNMXwpyQwuIMk+mV32tqgpigOMjjcqNmT5rL
TYr8dWA/RX8eewiYHtzKKj3tI4Nei8iX6XnQ+fPQ1gMh1qAlYUcQJ/MI+XHx2NzAWkJzqnlmjXxz
WtM8yhETFTaQ4Lktj2qJ2fXAs6/dKAXVLtusj0I2SKDYEWnqVV14E+bp7CLMdtw4hB9uqH4GTzuN
4TrpWB8H/HCGruSvMbdJuqHv9qCspoK7Uk5QeCNE+b0QQG7qJcRIAAduxDyleETj8QJYfB+3dXKL
SxH3aQyP36Uu+HFwfBrdBJyj2XsS1xBlWzR3JZ+1ClduFZYQfax57ZlSffYhGjFuhfihFKONzYqX
LnUZt4xJN/8cU3Z8xXBfxrp+maBT8SSN0SUrfyILD5dhAebnVhlig+3vx8F7M22HE0w/1sW6/8MQ
aUVxrsNpuk8bttlqjgjdFNMNcff2QTlsFq/0JBG7PVa9CmdtXkQ7p8RsxdLj3hTzL4M/306kJQno
8u7CwvHkQQLYxHFQvVpVtaGTsbq3rKyCK19wQ+q0B1kmXSLu5FTx2DHGdmr/YBgRltll0m0tyRg9
DNM9LH7GGeTqr3iYRGOncuP0IvJUi3VxJbJw901usKups8VkYZ2AH9uozvxAbSpOU2yPlK/UlJwB
WPemBORjbju3inI07l3evSHpEwc8mt9MdFOGJeLNNMXYH9vUIRg2CCRTbaKGv6l+5PyY9nBpYAEN
OBNXCdixXZ4DYiYHd8o8ah2qIMh3jgAIHTmxWjtRkFICxpa4YwG+t5kXLxno65OKNWFb1+nML+hh
+STXcI0lqhjGgY3evK64AA/+NOgDTtyCY/LiFHSK6dyiVcULrCuClCVs725YwrqgyeNdaJN2HjzD
2pp5zEF7eUnCuCWwnqHK831kQxjc3hpGHOzKBY9JFESMbn0pSYrvehUySZ6GU+VIsbqyetnYBaty
GMpHI1Xermzx5f3nT0em+QnuwLtTPWMPDs/5IbfjD6zmx4zYezJWau+gQm7HSoCDBwZ+yx/ssqC5
ueKqmwUCWSYINkV5TEz5WsXd7ornUg4O+yuRbiwKnBHdvKwb8dNYWooKOnN1XRAJVIK+KPOd21LV
Wtccf6il4JBc+WhWBDyHMfqDUquKbVNo83y92dLm9iX7WEPySIdzt3zoTTJQ0LjFIW3vGI2cuUkv
6/s/PxT+m2dV5l09VI8DWgL7Jb7kuOFXPYAUun4222nJ5n3od/2BE8H00w59Rdq6w45Q8yaQk2PT
sNxum07p97Jjj4uZ0L5EVZGc8TDwBY2gITGtse957QQWBH+cfkrrxtVxcCy9nm7XqEh/5r3HqNY1
OFkol172ZqloyfWXDn37LfGaszZ/jk2YfEO0wcchkKj/UIPaSsJTC78jMyZs4ZIAoN3m1TBgiGNF
eUPj1V5DqqYZo53IcAE4WA2vDJkOg8BKoKzbbtMveEfrRU7iNSsK+6KS1+tCG4ZBDkmt/ektPYus
KcHdWIc8iDK6h6YoHy0wFkPmbGHbctMfmvKCqewBJr2xceyIX26hdxoifB+IgJxIPIaHEqTf9opO
0NFwPy4htzSd6uNkePFLOQWPExD226kRyUufCFQ2LwXovnzRXvJwkjt6NzZs1WcW7k4a6Y2P2/xS
jVmN9kaqf26BNxsa3GgdChy1HrUpXa7G/ZAO2UNbsxi3DoruxJ3umE7y8Q8bLR0gAETRglfJ91hE
oHGHSARJo+8SRVTeEPgNlt6NmZL6Pzf8xtcBznaGVQT9jI6HMtomqWix+/PikJeqOBTzWq8zIBN5
6ZHaBg3Zlv1LiuiIy200bsaYxAre35aiTFiSSXa5ridGVI7Q6DyHxAoIQoNdyKrgQjlcAe3zFMxH
dAoODj0jRi9rkk9wBg8eK9a5ITS4MjvlH00za7bD4EFHIXa+jSo1Xpr893WHU3Bf4/gK98kaOm+X
5SK7+XN/rzJvuq/8+lU7MkC/ZTWKHYKBGD6arZ2Kx5r2nVvfSp3HlNrp2a2pIjGdiW1pZCHW9Ec3
UExrOjskyzB5aI9TeORNqdZ9EObrhIDJhuHxycRRddeFFXPxBXjOLMl/+PMQMBUa+H10fbC9qP4x
YQ5czHZgXdq6Phnp0qmCy/Xkxs5raIT5XiTMHfEGwMSDK1TjtD8ErUoP3GIRnoAZ8VwuP0TVyj3N
MUvJQvXgGgTRiizEWMLyT44YL5UqvhxoBF3bV8+RMi9YAF00IJfP2MCvDZLxz+XA2cpIHWJudXtO
3bK5I/XGmYHLgbVk+knGGw7b8jt5pKp6bXBYI+6+Qy0Q57pyN4NlqvOVG9PL+i+kzx8kmW2l5soZ
omKdD7iYmfAzvpENyl5NNU3sfLWMBListlfIb8ZEyO5s50FHNJgyrz1i87lN87heXzEyQqfOfaRj
XK84/fC6/wYowtXB/wx0EJOaBlOh5N31oVBe7dR7TW6NZTU0tnFPMBc5CfdZa05vfczstmjbO1I4
8ikYXiAd7Oc8jT+ivNI04wr0ycQNdpnJPAV+zf6KSe11Uuz6zL6vekr3vKV2QJCPbAhgA0NNl7j8
X0cW4jOaAGjF3NwbveMVYHxd9WXMXrmJvKPAiUSWMgHF08A8BhcI4LFlO3k9t9XastaYJTCOLyc1
zFTRts2Tar8URxB+SH6bIP0q/P+7sWBLi8fPPpBCxtm+gPd1ODjHdNDkoTwX+2HTjVvtMozWV+6A
SPPjkEFRxHOWbFsnSDmXsEV2l6wxpAEGGs342ZqYWsrMWlOaRBVOGUI5+fO/BskQ9Be1EVUjX22f
UpggTeQBh4N81X7M3NUq38vWy84lCCtWo75a9aVrb8SCwJQElm7CpPkaHbJPV9rkpPCxmFMH/7fy
vaep7YKNUr/pZSSSauV8qC3GhCBq10iPA0McjZeWoN/OL5z0aIThs4Q4dKdYe5qlLQY7Kt+q0V2q
wQz+tFDx/LBFxwySEPROPensJnaI2LXY6QwhTqLrkaD2PfNI5Ygxd1hMh1E8lqGDkpo1n3UzGYzh
4XJIcJorxS3nulZeV01Wz7rsLUbClAsDTuEgSPvbAGXKrxAOro8qF/ENpt5o09WAsqUHK2kw7ADW
lXUwRfRbIxvv8qlguHpt9hnOGFGKQ4CdZz8F7jmpu+S56M7s6OufnUNnc6nc5BkgiPdn3XF4Ayw/
2S1Rj2SO2p1fBc6ay9bbKb8tT7VRcjm59pMDDqXp6MXyYvVFKvMsTGblCUHuuyH0fxM6sxDi3N8l
pML71tU/Zkrud1AYkQZCJ3yuqPnUsbufMbKscUb3d1VnHEYwegDAmYQyOyLpmSdwryMOZEUcYtXu
QcktG3ijo47kuqhEps/dQnYbLt35NrJmBomsZIPHu1vH075s2FRNLqFnGaP4lqV71FKQsA3G94jC
uxtPzv4Na2QGAYaZV84a+1SznoXFPDy3FodUP3deWbbSX0nePzhF4eMNiSi6xWZQo+ofplqoW5+3
7SpTjM7Gqvc217v9MuRGZpvO18c8dU/009f3QjVo04J9wbXlxKaL4Dh35vF6M5NLfFo5JpcxrWUW
NS1LB8n1T6cmeqMtRoN3DAaeEM/fJpF6rMRg8Sr7wUnmw4OTW4dmqbVqauuhHQxCAK4+JdaCRJjP
IEv6Le7T4nkKpxlQBDuonOOfXOAiEI5sJosaAAjExUcBnfXEBYMvau7Zo9v0rkhTq4f//EKWh/JA
oxqyZBPfh4ukMOXhb+xickfg+gt51d6poZI5vSYwKSVJ3bVX+P6JI+WHxm7DaJy1y7AzqqrqELff
squIS//kJmAXBgHutUyfyMNRxl1F/hIWYzlp3XhT9rAC2O9PCMharUszP8ZjS6dcn4eXPsBe1PhZ
fd9FjGQtbhrdeqxbe0P68yfeShDTRLbX0m5+zxgQjjneQO5bkc9JLt5c61CKwGD6S1fVcU6JRnJ/
jPaSeoBLXWq2OUwziCRASq/DGLvcuDOrcToYDRVvC6vtLlbF3R8ksXSCXR9nlKwBgl0O0JlCGoTz
g5NpqVqFthMvaQUO1qCumKqkdCg1zYubTSkiHIqIIdITTww0ip4s6/WPprB/kdBp1rIQ9HN5nJDb
IHlvdLmnOvxHz4jz1mjle+aiC9Yp634pnvAGDi9SA4ir+oUoel1IkKxviw5V2Kyk+5yl5iWJ4fp3
pYQCXgzF8d/YwlrRMGLBdMWTHz7GIzOnW5ciex+xZp1huWtIke2tRnHzuc9opvdfhPHiWa/Kfm2d
ZxwqK2W5K4/kvWNjqmbPY9nGhvWWFpn1qRQHSoJtECvdvisPfrfp24bM+vvUPrT9wyL0/ptpxaWH
1CTZWTh3lSTlbuQnQckHOm/0OkYS3WPeNOy4RnKMCfxRzNvNbyhDyZwcMdYcELvfzWAxzCo6ANoJ
2Gbjr2IbmWOgZKmx21e6JpmDxoQHMafft53zhG9zSzqLO09qPQ1j8Flb7ras4ArNVW2ss0jet3V3
tgCJoOHzKJz0kJMVjSoNGs+TxYrJ5RcOpRe6CXl1lz4kv5RH20sX0I6DXzcbHuO+WwUmt/w0VE8c
KmEfMTUmHd0F1XNL4gIcWUZ+pEN0mbYGUW3szkOYkWqP6SmClCp8JpuNzQRrphfBKcQ2EpjacW4a
tknLmM/LR4vooVT/ly5V61+7VC1T2sIUDEcd4Qrxr7W1pWrqoBvTBlW72gzIXbfT8iHz77OW7X7j
TDXDKz54ouaD6/316fXPoo7mSzPABqPwwV9Qb0921AA5MGhSP+EqI3okpf3w50PN7rYaOPb8bSHQ
/s//UgTd/vv/4vOvqp5Uglj4L5/++/67uv0ovtvrT/3Hd/3Xn/n356rgv//jt1ySL8Z21e/u/++7
lsf8H/86j/Gv32Hz0X38l0+21zrwh/57qRRv+7y7PtLou1q+8//1i//j+/q3PE/19z/+9vGLPA3e
jk4lXx3tQX++thSOB75HRQ2ltP9B9V3+kb++YXnS/vG3c//19fHf/sxfReXm3z2IFLYp8EItNa7/
7CkX5t9pIbesgNZbKX1hUjTyz55y5++W71p4i7xgKchxKOlZWq7jf/zNsf/uOYFHZY7j8VPLg/vn
7/8XcPjPy8vz8d8AiC3/X7ttTEIBlkMTkC8kjcfuv1QdxyqJnUmbYlW15GygS8CLtuw7xx+DFRhG
5n8ZLn5fuHd4QZntDWCJSiKmqIrldsBS8qQaycGjbnvgFAsbpsYhy3bpHRp3SqcmO0h0gfKF5D4+
ElgsbWm/OUPs3ZQdu9rS4S+rKNAgehd6S5PufKz8+Buvx4SNgayXKS6lOd/M9nAZXXkzyOBVxdz3
osrHQ6dqeYRCSdgqPJk2yoRywKApDACepX7FDhinPB985qfdfcbhc5MFQu8sz+dg1YD94NdEBDwl
NaJ+qpPfvgsqlYq1yWEBDLE44aGJtpkzfaAO4iPH9TfXpLYHE8zQjHqbBta+86Ye89VIhUMYDwRq
25NcIlNJfwea5kWgygxuuBt6666nEmIVE+FmN+C8zypy1q49CoxaxJzZMHlbonDFoWqdB881/ZWZ
FZuUYyUnR3fcBtDbjknm08aj8rfJJOQ0DSb796pfJ5m6jKbD/L6Z2Kg29cYw1G/obW85FBOM20Qq
qvKxCakYaeBnCkxPkLYAn4/4/uuR3qeZk6pd7+YUoTyGrLXiwE0i2u5f5zD62SeaEL4osbIZ+Ggd
WJRk5E0cBpAPZM4IP7HKixEgkWpSNAjUArSWYm6nxhlyVmBuHZy6vAlI8So14SFqiQKrvPm9RJdX
NJ1wDLRq72JFs32whHjm3XOeo34/4mHZhml9ZxYD/NtaHLqUQxf06re6siA3F9/+LJ4BYKs7X8a/
GxO83ORM7CVtn/1Qa78TTm0PbKI+Bg72uylmZNAwtVmn0ByNHktB7/gXxSZrH7tFyXmEcEw31h+p
M921ifkyJ5y+Q+rTtsi/9JRiBwr6lt2CB/YsRU7RQYCNrqIQ0I00Rw7j3KvqxAS1WWUeJcEWEyft
Ybl2QupJ58o4oR98ooMGG+nVel1PGNFd4S9wEDA5c9vMR6I0F0rjxEMotN4FZU2eKKCrS8TeSzui
VOQgMH5JM+YNrshdQDU5zU4t4Sen+/9N3pksR45k0fVXZFoLZQAccAALLRSIeSCDZHDcwMgkiXme
8fU6yK5WZzGrM9VaySSrTVVlkohAINz9vXfvuU1qGgv4gMY67bA5qRGbdobkcjVxDuXMBFiUW6Ck
jyPWK2dZs2Pv0pEGBkqK9zZQPsrJuMDy3VYjbngaX5FIb836u+md5JRA6FdlqiNoDqJY+wAzlx4a
qDprKxkeKLZ4urT2PsZiMBErizjnuiCAb4XXTFxFoX4KtGTv+SWalLwXS1/HVlmOztbLSZrmPMOp
1fIhNNUZtqQ0pScfWs9+wtGBKHZlUdX9U0He1sKsvXalq8hhB6V+b6N6XKLZwOFmkasYSMrEuAHj
0MWXpiafto+5ayMPKnjc/D7CU70hDaY+Fykq59nd/J/vr/8bW+e/24L/79wTbVW1CHT7xZ748e3b
x1/3xD9/5s890f7D1FUxi/kxB8vv+1v/UTf//b9q1h+W1GHDStWRmqPNO98/N0X1D1Njo+Jcq5Mc
ZxvspH9uisL5A38rf98wgDKqYPT/o03x67FujkAjmM4g08mc0+nnPfOHzDGt7bLcI1xgUe+DnXqF
zsC1FrhjD7Sq1nKvLRW8uwtvnT0q9/03aOe76CP6TfCZPseI/RgMwIsgckiVpqVrNlbeOUHvhxdh
tAWxkVLzFsFO31BBAAF0uzeMoRyrj4DnV+U3VN7hAi3UJio2yarYVLmbuO8wZcXirv1NyqLG3f35
9Th8KvMtmV/YX18P7aMhSRCFLsj5fIoPvrr1junuTC8WzcRi1lg/JTc/PDR/czr5Hn7w0z341zXN
+TX9cA8ikY95FnHNfFU+UBp0j+0DfCQfY8YKMz945v43b/OnXELuuonnzrRth5w3lcfvxytmjt1q
MuSK42t1xrgJ+PnFGhazwrNyf/3u/u6GcuSyOf9JHjLr66WsOh4nwaUq88HQP8vp9te/X5t/wde7
R6SfxbdJo9z6+olZeu0EnYHRPBbJUfRoe2ibNm1K267cD3p5jDv1m0mRR0TnJuyS+19f/+/en8Rv
Z+tQcXh7XyIFq5w5RlxwebtFclwOL4ZhP/z6EnNU5l/f4czD1zXpmKqqmjZn9x8/LatpOZgxfqFH
ea9FyLwokcXHhAarb0+9lf7m4ZjPwj9fzpQq7wf3tPEl+Y+onYn5Jpeb+bLYRvWyWOTZ5dfv6efb
Nr+nf13ky/c+byC0+nL+1IAu6NiSUn/5f3AFHgphaWTDCvnlbUyMqIAVzW9DDLSdZsHn8Jtn++ev
kUlNAXiOgoK0UevLZx+asq86b8Ar+40NGLhvx05+tPyd8dg9//rd/Bz/apsGab6qyhWZLzlfbpiV
ZZkuOhzduNTW6kN14ax8al3dzff+/M/K2OWX/DKtcPQiJ939+vJ/90zw/ZpXaOp3XXx5pzUu8swb
MoI1OBmW9mvG0S0Z97++yN8shDxyCEml5aiaJvQv7xEImTY481Uoeez75jq+qbbBm3NSNjCb77zV
ry/3N++JRZB1XqfEFFSif/1a+cgWaiwW7H+UgvCaDbHQ20lBRPK7NM35dX/5RnEl26Sc1R1Nyi9f
4Ijhq5ILh0fxVL3DS1MX3h3ElNOo/uar+3d38C9X+vI5qRklxphwB/NVjY9ZobJiRPEADmQLtjxi
d//Hye8vjZX/Qqv1TKhpU3Ny+Xn5ZSPRWJl0gy+ZI7/cRcNRelCmzBnsU3NMt+X9sE0O1mfjFvfB
6dcf2G+v9eUr7QQjuHgqCexbC+XaPGTt2bzKj/VRPZjdLrj/9eX+5vlwNDYtQX9CWjz0f30+InA/
wjMhO4ftrcG8QLGfDPCTv7mI/jcroaMLjcYIXiLJs//Xy3gjvpEpZ52ikFyhlHqp8uFAgX2PrY5E
GO1cScBVTsNhiLrPtWOxN6Z43WN0X7aoklC0eNuuIC7PozeNWNQ8V6Zx8Udddc1hHN2uEvaiI0dt
2SaJtbCl3LStuq6pyQMHXlbWY/+vZASyyrlHgaKvs7gmXDAOR5eANY4lRrGLjBwyMEtcJvjzYqRo
jSug90Bz5wbIkEbb/Psg0eMWtaR87lQrQvASb3vfa5d1hbq1qxSgQHhu9RAgZQ4p1szxfk+WunLQ
J1eVR70Pt8ssmbaM3cGgp5qRFbasfBBzWtluIkj8fkGAETHiCSqF5A5E44PuDIeJYQlcl5tUpRiM
JaAlZQ0X9Y2c0730s+uQrDwE8BRr+gOPEUfKhEgdA7ltR/ivq/SYAi3m4XQTkLcXRNKWkAQXQfNh
hZhfogCEkO3mcUmKs7k3pU+z2SQajzZCAFWfHHNIKskG17O2UPFAp2BtEIOBQB/bbaVmS5DfK1MM
N6Vpb2JpvPsG0C9EZMVEoBGGhxI2le1z4FPRwChMtiGjZhG6/o8ppy8PTUK3cfYQ/F7oyrL2M56X
cY+8YuUEs3MQsZ0RTCup9Vh1sJHXctpMdfaIIxMv1yPqokNiCpoY06Ez7PtANa6yemQ8GZqn3gGh
OsCr1/hGCV97sxCYkPnb3IYmnRNbf48s+0FY6rciB1c+79o2prZCYFIJZeOiWnnCjkyj3mlWVdut
iiY6e0RwUahfi8bfScF8YmpWcQ2hyxYxLHNl6fQSsiFhlLQOGlOFzJwynFHOTqS8MQdEI2ttyrZ1
fZrj+ew3x8oY+jhR4hlbPIB/rhlqiI4KHNerZCQlzPcgGm+If3YZkd0pGipItVftlRkOa7Bo42EM
NHpVvXKXmIRdWBPygkapOzxi2F10WZ1AfB8rs9n7kT66vhjSde4Q3okAl74azRQPgw+grMJgss3L
CBrnOSrS125gKIXHtTnZheB/z+JZdPk9jBwMNbqilkuSAfqlofViQV5r5SaBVa91emabyQZ6j3kG
vFbY3Y+lY18VCChdJ++uM9w7ASSLhQh7nchNFfwA8VaNiUiHTgxTdGhdI4NnbCWjaxvitvblbqqq
ZTr6h5YMRxc7Oz4wC5IqAhd0wVa9Je5iAyWACX0pMa+OxR3kuO2Q2bu+z0E1+BE3YKgT8Mp42sNw
T1jsG1buE9IQN+mmagOiExQwPMLOQMs1VUBrM+2bpP9spZVyXXotmacD87Ve0V/zbDDXdtQaiECD
TweEGSMT2m7Aop6ZscM86pVdZyBi6aajXYcY9/UaStSEXze2XgCnDksTnulFVsGhL4ZHXLXOvhiR
U+A/fzONXNIItKZDUHGT9Fx55p0qmzpW11OpYz62E8QebTRt4tncAs3hlCfBPhXWJVcl6FLGGQsJ
9H2BecHe4rk9D6Z/yOwMaiK+L2UA51Ce4y5+Tx1epSeAlqRkAeEXM20gKuPG9LMrvbDJ1k0U7A0d
QsOAfnEyMS1WO9C99Q7wLSGdJP7U7WGEQZ6giyTmZ69PVuYCl7i0eg1NCuhk1G8dzT/1Jqm6Q8R0
u9QKLK1jtbLa6b5paRJqIlm2OXwO06cLFnWrNtDPXlM8an78QRbg1uQLpHfwC2T+OOGAcrXCOGvK
sG5EjCbTeo9IKAqYa6Fecrs2ODpatR4HY6cP4MES/4KjC0G5Cn0HQTXMt3rEaxDfdkpDLfwaBu2Z
1TJGOEJX1yHVo3Ww3obtOFtBdvE0rksIGCsSzT6VgtywxCZ0VSWNFFOzELeWcPaM+A6OrB6tErdT
nsF4K5eiys/w/u4mAqV7AAEhqG3Wc1rpAza3OgECgVQ8TeLrYZgTW3rxZhGB7jqeyn9BznKiQLqt
X/Kpl9VDijSdpRLyj0zpXNvHuS3WYKCLVG9F45QlP7/P43QV6iGcVJTyTKHFIuh7DHdy3TTl1puM
HXL+xyiAM0QimT3A/2GDGdGfOB4BG97orFD4k29NN/YAACeBrqESsaM5M9KKqSEABB3XJuIUjEek
Ki+8Sum3NVqrPbHlBZKJFE4mb3/hO2JbOTAbio7g9zRoTo7ek3Nd2xfaTA0GlKFbmmZ8QuiTwaqD
ejFl/PUhYA3NS4GqEX05grUPE7iWTKtLqTFbjdvwiGnvBJ5/DX5piTke3buwknuST2uMnOg79ZY9
f4YLa1qlYxLUE7b7pDlVpDBAVbXjSx6b8kRiNwbIJntSemfb4L5blFYgXtO+YV5sXimCxwP/znVS
s54VQlk7ZX5vev29N43pInGCewBm4jeHqJ+PUFJwbNGFYTLlYb7z1yOUbqABgS3gAA291+TNEEW/
O1d/nR/N50BdokfWeHWWrn85wWtwG6eJSJ6Fl3Wji9MLXlpXNGjTJKpdC19Az8fXBeGz7yDi6NT1
92PifzTA/H+vwUrPixv57xus/6P7gOmW5V96rP/4sT97rOYf5jx4pC/iQEg3TE7pf/ZYjT9MzB22
A2rHwdqm01b5Z49VY/DIp2hJ2rI0W+dp5T8Hj8wxVSmYSDLJnGtQ+z/psdIO4NH7S+knadOi6lD5
dby6r/3NqZkikg6YUFRaZ4MHqncIFBnWEdLCHAk/8CjiFTMGND2EizVaxhLiY6VOQ/npqCCKJQ9z
wyhmUdbFGlTBCQLDOUvT0/eoZy/JyG8EpbFCpIX0xho4xkfVTSo8MrjahMzPAUmbQo6oGITmVqUn
trVv7wVi/kXOQnWAKZJtOAOJBYuRdx78xF8rUXGHcfHR6uI5sJQtYjBkuywRZqC5pi8s2hbsgfag
deA6qmraJUp1lh1ILL2G9oUcbW1N/fNkezZkeOj2YTUipUx2vHF+IfAYwPOGz2CpjsuDA8XULUhJ
jeE4LJqxmtPSEwuudXFOHD1kQZcrrfJcRs/fFeGPgWY3SNKzQ4HnhjoQW7cTsXNB5X7ok4kl1h85
6wztzGKo2lso0D2I726ndvl7Wnvf4DBUJMTGYtPq8C8yjpErZWZ6NUWG2r4uHhA4PpucuhaJXx3r
fARE7YT3MVYduJNtDk6rX6capOA4jl4MTG+c90uD1YB9H6AuVp02eXC85kppCmooC0G6X5MR1tcs
3XnYyc0g4O6IWq7J/IWekYyvhWXtOHKTxVYMn1knnqO2eA00rP6DnZEp1HpPmo8qk3Mb52gjAUk4
KenS6mDrtU1HD2ocKBT0mewBhhk33wDiE9nUyqkkCU76A8G23gJV5F1awxzIKqhixggktHWYLqVr
OySgHbcqVWVOTEqk5Fjhk36FfvqqifvXzjZeZcaANIygm3SQsdb92PvuSJpV7PjLsCfFO/IFvzqC
NdIV/T1nNelqkhOM2VbveZRcFF8BZQMvGT+H5yaCCPDSJgVA6STkMATTi9ggmnbCAejmRXYNYnhH
LsK5MyOYCQYHcxEKpoD2ZO3LAR2rFCS2o3OP3LRAWIfhkWAwE1MyX7oF8i+8NDCh0UbdTlpxEoqt
AbYFGmF5Xbb2igHHXhJZV/At0j3pMtax0HF5CfCFZFzOwZjWtvBq/7oKMX4XFht+Ueg2uVNqcQhr
3nXN55ezRC0AeLRAhrpx6WN53TcG7qtJvUninpq79jkuifeu6ikTsuzDYZjPR/VNazD6QJB4lG3X
L32Nh9kmCA2fb46QX2RHNbRfE0B/rlOYmyyiroqSc8zccxlY2YPW2NuuocZOQpN7iCHHzOEUjTYm
uvZVomF3s5QaHRT+UimydyVRbuKquxVzYoGFnK3pnOuWgb7VJleKX3xwmNHXOsf+0QmeyRNNOI7o
e3BP6T4lanED3uk21LxHVRc3kBHMFbzkgN8EhlRCA5WNFm3h4J9DR0UoUXNwwoCLqQ6G81aS5gV0
tgEWIcet3/TtJvbZTSs/83eKhjXCJ/LB1p7zzFkzudpHDRAMoFUrivLXlHqyNwWcurg6x0G0akks
l2Xw7JEhV/XlZyUR9TYCWrJtQnqRWXEH9RkwXVO1cwrWdSiNTTuCPLAT/MSVEqU0TCVJAwGws7pG
OeebVO8T5npJ5ASW/OPsMAom4zQA7mkTH/aoQAfBhY4pd9zFmM63jRUZBDF6bxt96xIgY7ALR4lx
tItPVVfiuoV+B5ieo1XFpMUW3tajm7uMLOV2VCbGvcVEX6fd9AOOgkzhXhibhjSEBYvEddUXtzrg
dA0uJ2IQjV9nUxNW2tYaYRogobgrWv0zsYkMDMNihYKq3QC7Q7s8sAJpduyREuFbK1Iy4HZH4XsW
mu+t0e+JqXI7PQY0m5/DtMPfG6LEbkLI/41SrGCfnIxQvKRRqTz7ebERKp9cpx8GQ3sG33iVA5SF
MoQ1DyQV5WDe+RuZQNjLp3k/G+tzFKXLWnhnjlCwyDrtW02eM3baaz1u9hMLxnKKW3wCCYoc61nz
oNjoikeKd/0EGeWkzL2oMs+uBs3Bdlpy0Ka/8oa/4iqYRp7bqT10vv7QmWVHAuZwnROOszIAAK2w
/+6UlkZF3w08Q4Rk4O2sFobmXCVx9i4r3cG30aPVsXRAcgrJlqaRaa7Z1Me6CK5LtMZZOkGFJSHe
1XAzROFA+0FAXKlzHcF6Eb+VvkbyJqbvI3sBxbQZHwzUeikmRzfslW+FKtoNUfLWAoLVVlXEzFDv
eVjGJF4MNF7cRmczz52l3mu7QM0e7RivSlwPj7PdmEIQ6Wt1W00WUF1leOiHfNPE8oYIRtVNhuIp
i9Uz8l8HThRH/YgoqQX6JtKTLPtD17s92crPkeigSmBsC/3mRuTK9ARIQBIR2u70nGOBBf1Uqfho
YQHSL07SzM0NB/BRZ73qk1EtgyYdUAibFYnjcH78/EXm2FwiShEHSNQB2MXR7HMLnrf2GRQkfs58
MGhDJvlVUifoPls4OWGRSUuOZR17RwD2fHXZKSIOCPqbTrTHsunkA/OsFV412H+EEy7+2xDxYmZV
LnhMGprVBEoriK5ijlULmkEok7ToPcs85otR8oyfSyfOjEyaakRqU5d87mQEYY7KPzUink0NqRMK
0Guzyndxqh3jxL4KPehLed6TtmKRO6rEyrErxf+XB/gfD+KmpVJn/fvDu/uaFq9Z+Przz/yvkzuK
UopgYz4hO8Y8iv/z5I74z2ROwqxLs1UHqO+PJ3dTNUHwCIE0Qlgct/8ljkB5xN/n6+vMWgLzPzm4
zxXAl3O7oDJAfWipDhXf1678qHKcri1Of2z5b84AzgGePKu5xEaUHtXGvnQKC1zRKchwFbytHdlz
VfTZxXhCYs272E3xxM58IVhonyjdJtZMDp91hE7auMEZRvuB/0CotMmsCju0v44A/rPm8uN8FxDv
XGdl+qaX9gV53673k7cfPo3zP2qQHyc31k9jZSnQauoUTRbjr59KE+oN8u4yJPrxGFzMGDSWVTZP
ue8MC2Y9KIfSfhWbJs26+WUnXrKmVJjzdT45B/FuJfFVoUdqQyRuujL4bHJ7lxb8dKwlp6kIdz0B
MNPE6y/g6TgwLKKsfqJDfkwj7yU+1dyIoaIRIo+Z0G5GsCYLFY5o3ToXe9jMnWrikQo3IaIhTwvq
E5SXS0VWTzCU0yl8Mxy8tSmvzSdflpRgQK3BGxRQt26HDbXDpikASjuSg6oNTayDIuJ46VGL+Q/L
M9cZOERRBzkubVq5deVc+j5ZRTmI5SqCOgVoA+MbfcDgPYSy5RK9LqDOpMQykEI4Rjde5RPyl80J
kTe//nC+C1K/1I2GLhhemxo6IaF+GYW2eWHYk9lxgPAKGtXzwzSY2755nUsPPdv7ECaEVQJMY4Ix
VlsEcAeCjtcdyVpm7+27vlh5/O3uHw+r3bM36Pj960S7kfAjWE0heZo3cs4mmqAQA41qCw49MPDU
nDiCKTtSEDBwoDlGj9TWjtkwrgt+X64iHgyNLSwoSIUcOUw1uiYs/kgcJ1MfcfP9D/zWuHbczsru
MDO29q2ikIyRm1uYAjcRP12YYsNAYuurBoHqyh6v5BE3LGewpWxDcMLK6te3VPuphzOPz3XNQqQh
Gfp+n53+ILOZCHoSPtTFReAo33JyexQCmLxU7hyk7Yau45Mztl2VXefecPzNtZkq/7SgMMAnNIDx
LIFnwvzSo1IhKJZJYYlFaqTHBtxgQPd8vnpZp0cv8khK5eNwRjhVJQhjQnMxrCYqhpL2vbXiz8jn
S5RX5s1UeZsWI4atyCtQ5S0641IxbhpQeMz7zI1PgCuM9HFZttVSCuywQlbbyEzfGp7w79/ltrmd
iP7DzoHAUYs/Y5Hf28550ku8N1E2j5k+2xTiSR7RFmUhXFpq/skAE/ssPJKFpj86ikpYhiTLGwrR
m0Gud6zeMqWsl20JwscPiycU0jcl74PhCSulnNoOTSwPA+rGu1SIR4LYLsiY145ePrSYu9xOk08k
iEFnC9q12mCYKDi82dP06gl60G1UlrBdqfKrLiRvJnTCG3ouHwHkXIuQ8t3IKyR9Lep4kssjDUek
2/nVoD8I9PyLEOudi4aBBLxMIU03z3ZiAr9HyPQip/tR6X3B5JKTXsPj6pjjS6Ja17ES3/T9iK+1
YuyGMBo+MsKbJNI7/q36gIt1yTXC3P3MPlPk39JDoFfjq1SADtkexRh/Q1i68+0kW8q8D5csOCzx
HsDacbSvYz375uSqt9ecZdwmVOsK5Uqg9vCRowYlsf5N9nR+oTtHK3PqEHTrKGMbP+HsAv9ALf1g
W4f5mrHLMlfzcyvzfU9lCL2KgCxFTyAxtRdZpk+keXBcEhw7ARtSqtknBQiviy78aIe5sozj4b72
1U/HIVYGVv5Cpvl0Tod+Kc3uqtTbU5nltK8mueCBvAWRMq0y4dVY7COwqnggF8Sf9Ntel7djWeB7
STUCkiwdYoNyGoKlQ4ukS8U1iX8P4UD33cg1mD71wBKffvbVbHknrWQZxvo1aIoKuH3JFNI6smbo
29w2DmHAY+Iz5qV8/kaZ8SIjniPBx6PWg7csPOOzMX0+TuQpbXaUdrpN1ahexI55tOeF1Pb8vT7A
YnSuLcd7pBLHPhP6ZOw26sqv8TfWWv4tbaN7pw4eFeygYz1zWFnw0zGHXW2PsHQc/5VtEIt631x4
U9sCEcEyJf5CDN1j3ah3qqoMS9E+EQJj3wMwW+IUII+rTJiTgQWasxPu9F6+FIr1wsgnJytznvHy
+E3XI0HFa5+cAzVKzTURLvHa74x1PY/7e2gKKuMSO9j7FS3/0KAqoOvIsq62GyVbpgq/m/itEHLe
xsKJ1eSI0L1rZcivadSAB5OPtpq99z4FQzXzhwqM90RpCFTdNslYbulnz6NFAHFfoqsQj/Mja8JQ
qnyFwKnSOXl995BOVKwGlJBFT19JscjxI6z1kTbICwUallWSBcH0aeVSnZpXwyouMt7zkHotpuWe
HHk3EEj4IUiuR3pFSaPVp4rVeHDgTqZ+9G60IzM9UTiIGswXWZvzQGYAZUmkaZowjGw6MCWO8VZ7
7FugdzcQdOo18Zn7SqTPI5SR3htc1WfQ1hvgz3ziZnKVJwB0866abH9J2vUTfrmO5db6LCDha5mp
ERVWPhuswTXokggnu1NW/qYQ9HdiicsMT0K8tHWoewamEU9avHHiP9e+5VGXSPtKpv3noEPjVMmm
I+i3RfiffSh5Fx8Kul5F52m4BQBJYnhQM+dujMVubKvdZAY9nl+aI4gDgLb2yattDNEVZ8ALtody
G3reIYyaEhbQcJ+BfXCTSedrTigQLMVqj5KCn82psfWEmirFWpA79nuY5wffRwLvOGW0wSS3kXPh
CR7gmzbJjZpBKeRQ1J1jjj5+QiMXC1mTNgdH4FgbRn8GQShPzD6grKUTsDcHa51mnRm77dO2PJE9
txbacCTXL3LtwH9pGnwDTcvsksxHGjvA5XsCGeiJiIfMYPZTUqgug7Uegy0fam9dJsggtAqPrlDP
eoBKkw+0d8tphTtHwllDLeL3qrdMpuoheG5Q6hA9MXeFE0nkpsNkUfDtUjXcIeRa3QpcG5rtXedJ
Iw7YfTCmk1VFZLm6KscRRQnSiRjGhZ2ay3w+t7fTjtgJdo7ptRpZPgwvp2GdDg5A9j5bxSNN95Tl
KgU+GmfGbW1HzYL6+7knABeTyaqGwVZn3oaMMUi+1droQayh+0hLDpf6VJ2kiGExq368nmR+tny/
P5C/FyN3SLt5zTMY5oYfGYoAzY6eZAiwN6nWPrHKLp782xLc2MJwINxKiw5S2GbIYHRM156BQ50x
Aa+2sSDisu6rz1Mlwd/gDQj1+i3P2d7Kkr5BMdzWgXk7Cj9eOQQwzogOCARH4rxY0toOhgNepoVK
6Yts8y11GCwYWx9SumuTV+piBV6mpSQ93Loqpf8Sj9l2BHeyUXV6eIUDl5BqaJ7IX2dtELAhEjZd
N/ktoVZuLWFnpj3NZTzgwcqCnwVywA0q4wVoxjpiFIxpdu2XTUt/piquao02u1ItOfNq/jUgyE1R
0stuFKQyk5PvTAaXhBrMNMYWwG5SxSulVj4In9Thfqv3qpkSHWGGBVkZvr6zWLygVgUH0uQ5wQdk
j4Gf04E3uG1vHWISTLH7JMir5pajph55du4lg5itafb7MhwPFW3QNq1pzDnBS8ZfjzN6lziVyEv6
LCR7g9MRGqMoxTFnBqn60bLuSUriGYZqLmuUWeb0qRre82RoYJ5qE7QlD/vSk2z4CjKYyk+XXk9P
0GjThz4ygf9MxN5rnDm68oEJBUQdn6b+sKVbzvjfN8ItUPwL4W9vuEBoDNZWAvPJYWGxN7nNxWfQ
/1rX45cw4Yxbqd+mUX0sk4pvTN2vFa/pgcQaSzgO+lU0yKcMssYVZli3NmW4UzL9ZpqGl1phwNlK
wgH6lzJiOIV0bGlLXocw3vLRurLCaDvFyrd0mO9g70LSBsUbxEeMUEAYxHTOuxbCXNt9/zRBZmmr
0mSjT0y5TiKkCubUw1456vDn6VNnTLIafqcKaoPJEfcHvg7clME5E2+V7ev+4ofTsY/U5mynbFqB
WSfLwjz5PmuFJ2W0CRvQ3llB3Cw8lGUKmrvNiVtNTXWPzKCkf7yiVCVyrfH3vbBPuZThwYRGiWV+
Xi+CeVTG6bDtbDADuwBmstZrr+UUWvdx1lz6KXioCCA3SDAr9PnbTa5qT9BL00cffo5Ft9PxUUzj
Q05qOmVG9hgXxooY5r3FLAtjjm7472DcULLhWjMR9VjTcMm4tfS15hwsdZuSGHAQQfEZg4tYDMnZ
KsbbqZaRG43hcSpy3w09bYXQCi+1I9DBTetGigcxKbcxYzjaj5TpsT6s8FAxATI2xeRsIhMoRVMD
a6zL8k5mrs/9LdNoid6wIc2C3GRrusDK4cuGVsH2yEj1qxLbXsOpgP75S6gBEMYYRvLnixwhEcuc
SQKGc20TEXgUDOWyaPFIKuCelrEdO8vQJKeyJFcQahcZCIRaFu0blETmfJ5RvHSfXcZcEGxuuGs5
SuUB4aJJdJEDAj7VvDVoYaqtwX6akTwZrVSQdG7ZtXdIDpatpxnU67vOGa6xAYA2rK6YaqibavKW
dF8enTY/6C3yFXsObAPwonh+vbUa85VzxU7U48AGiuwpsQHqKx4wu7KflmFwBUuBRNJGLVEsOnes
7HtcdFuRpS8Faq+ChondiJ5OZ3fLlPIEgOveqWLCgCvz4jh3WnVX9BozqdqknUOEg/CHKxMvV8rV
OahoigcBtnJO7TRd16q9zSS7dxoSXQUtat32IekXTrg3reCuHas3ggHY+EIkWbbGttEXbPipRUwB
Y54PksHGeEXsqzpHzD/bmb212eAXsZpt8AUeSqV/rQdip7L8iKiT4MJXLY+eS1vS6GeiTGkOaKXp
EhCZtEpygE0BqA6+PgOJMdRVIYXNYhwo4uAKAlWrTvRR7wrLUFb92DJ0E+Or8+xLjsVBVNRL0EUM
cNBs9nV61toIqjxvxvUZHdNgHt+5ufMkgQBTkKWFW6G0U5tq/lowcQsC+9w7XCstYJBEvkrFwTVG
D6gBgdhmnt9XVCd0O6gZ4AShLTJjsuLZbtWK/oLeLgkdXRcQ5NqWsyCATXUZG/QrplJsZkxQbWxp
oNvL740djURjcoxDNyc+qx+1NRmWFMHK3HyKv+ebdrdD5GwtE3YgLS4srvxoNDw3odZuMAofparX
LqA+48p2SmCvjaEsAEjtu1yz5zcuoI9Zzsqq2NX1Xt92tbeIir5Z0a24DHX8KYrqKWNVCO0b/Pbk
pdBmSnP1qVWijWIwpzD8w9zXIVLoASzFla71p2nYp/zvcVRercLeAY9l6hsci256yA0oekOwtTq+
okJsiHa5C/TkaGrZS6A1VxGhJeFLTHRy2LNG0DbwLGUvdar2jt+IbzeckuMALBFVpHYtN4og4XSy
r73IeGuB6rqlmrwk4tEJCHhF3L4ZJbOQ+tIXkasLuZ67E7pZPQXhgT9ZaQ3aSTVR9lVdPLX1ldFZ
R9XTbtoyXRkWYdMgvXxB8dycUA+tgzZzQW4sEvG9Z9SHC0Nx9nhSLuOQHA2FFmJm0jqKP0fiq1zz
m5pRYqMhI/h6j5nqON++0C/OVWZeDUwd4/w5C8PPoSjudIjIeZstgx7STh7MJ7aEuZK/rpL5XxZd
I/aYgjlZOxwpnDWYrYNT+e/VAJ0zsK5aNtlCbovR25fF9BDH9ZOt8FVPaHyBJ2GuvS4z68ocJOdi
0rsiBeqRs/N8glSc/lSX9hrkMRyL+CVvrCvAFMQrGpuw5h3wto3CvDG0VdCJ7fcucVCch5KiV7N2
3NNtHnAiYgtOJt6/MDaKbq3VERdwY+1KUMZggbVBWXVespLN9OB5zc2Uk6EEwssb3hvBeEcLm0ui
crpVSL3gq7ZtCx3qF35fSk6bCbAg83qe3ok6fy06yotyow7kFgBYe/MjWuFhZ987fb/yWsiYKdkx
Wk/vtjYMk+Md40VgSPPnj8qGZJHqVkHRqgV0X5rcuWC93c3Pilf6RIrKfZMHDp9zjhi81G4pmKe1
PQccjOVqrOJdrTPCIVoRtZs3bXULaQhIgZt0Ui/erJFPwr022o+I1AoXLCBO6F6SCjBrK4uPnlhg
yuriiaUKdFtJb11k9qXxeS41eo2yMquFzvG34nGB80v1m3CluhmfVDaQ/n+SdybLlRvZlv2hgszd
0Q/f7Xv25CUnMDKCgb7v8fW1EFJWRkRmSiWrN3lWg8yBJF7cBnD3c87ea7ve/Hz4rE5ketTK/Saw
7y6mgJHnWAQfsfNR1A5CzuykM4XV2S1aZlKLYqCbPXf3/d4kP8Zp7ikDPaHuYpdXn6+VoPfj9Rba
hERYyCdJ4F/ufoRNfOwDBgjzQYrvc1ca3bVHzr0IWgtRsLyrIusxml8Fp859UZ/NvrlymKCNN3H7
zEixyvySA0ZtqitEsMdi1NbfW35BYl3Ghi+gnmWpFq9gu+rOD9C+zDOMoo4uKdlFvSzXQ0bCVItE
XvfD31v9HeHLS93m1xREPjNIXoUd+1gQ4C+RvRcuhzrCQNOCAk2ijxhRIVPrluUheIgyaLOj7X8j
DoeZ5FDv3Li56lxvkbW8i997kmSnw58C0WzckfB+lSP/mrPKZR42iFKSxBIkK0M9wlkAZTh34R3j
br7FgszCtnhHA/RWBg6tUxzqvSivZsl3klZGjOKB2bcHyl2U9v57C5PsbchpFnL0+eXLPGIfSt/q
DC0HmiWuS1mYE2M9BuhDK3PbJdBKgA3sAurWZPScRU2/db66yXyoiPGkBtGt33sbNzG3wzzGGJS9
T/LwG8heuBAd5GW7OFue9hj76m4IxkPXniOPHGnNLvtF0nnWxcjEi5hlDqUr7xVeJB1nDW0/mqZ5
R3wFwTpkgMejsZ9ygGmtxAGu+wBI8/A1EAyYYOFMm2ToLimlwyYAg76F7ZTuzXFbU3Kzwxr+S2+M
zdqfclLAqWUwYUjx5CfVY1vJB2tCnRkI+0WDgNbAHHObSe1I7hVL37HLbcZpEP64u82taDfkolpX
MN2WANn6otikTu4sMzSzlreyshnrTwEUPsnYxh3Sxd/SJr82qAy4p5fZ6BzyiQZU3ZCgE737Awof
O7k4Dl1/y+Cuaqrk1ufMv7AjAraQZndLfqeTrixuNrcBBB2tiLnqll3C8mE7KKHyXr05fnPEpgAf
J7MfGSCeRw7i35vYrSshTVkXQo+1RRxm69ZhhRua3l1+n3iFWnQaHNiOJAQ/a5TIHW5SUYhzj+ee
YzsHBNXOHLUIrb5XX1u3vEJITOm2rwJP1YsetcFCh6xLWoe79q1iE3SkoCbiySntZxXzQ8oG7Egf
SRYWB1x6r9ZIxHhS3ceQ6QmkEbGKWqS4OhkmINNrMLFo/iDdORsCN3zL/OKbzsRmZjJzoQEecz5B
a0AAAvRb2Mz50D732GGX34da5hB982R9nUUhTWxuenCRQ2zcceJ0kJNxY1aE6kyD+Y0bvVmz79/n
zvQoQkbmCQk+TtOAQKr8ld9BWIVfgrTetG+E1391cgadqn/IPpTrfxBqfxdnNHCLtRmwGARDthzY
pucNs+yq6/cPiJRjY8TenT9N1E7dSkvZZZrEGVgyYk52jr8JLRuRBg2A2JJ38/FtXgqoa2flkree
X23eJwXpFfNu7XX247xejIoFvf9jTZt3QWQm/MP4YyzWsWR8MX9md9Av80atCv/b98nOf7cw9/8O
GvQ/iY8gBYNJx8UO+J8lAAji6ub9Z/3uP//udxmA+5ukYSdAEJkGz7czj+V+lwE4vynyOug/OFhs
QYaLHwS84jdDWUh+EfG6ArwCb+OfOgCL/5pZn4WGwHYt9+/oAH6d2gECYNatm4q3TdfrV98rT3oP
JV2ViwJyICnwVOrx78qQ/+igtH4ZDHIJvOuGZUkLCyjAI/79D2PJ1DQFsRZhBQPnUslDrn2G2sFz
078Yf/6bT/LTZWah8g+X6TzXr52Sy6TVs7Cfsvjywy/7b+QE89//OLCeP4aNCRQ1Nt8WjsafXz9r
WibZ5LIsinoftbeR3PvWX/iDv7/Gr9dwGOGipIRbwf9+vkYe2m1m93yGI2zhTXWiLNmRz74isGvp
LtNrdaxXWB3XVMiLallso4M4/u1PyRtw+JXwG1gOBI6fvkW7UcRYqwyKD93bzJsoZWli/7Go/Mdb
4tfvkg8omBC7prJcWwIP+fkqWqCZGGL6krP1ESbqwvDf69Fb/L2P8v0iWBocx0LjYlu/fJSiKwoN
NWMJxwmnW/KaT5dWu/75NX69t79fw0H8DmGEm5tn8aevy/Ay3VUkki6Iur0tvW8uxaKtyLnL7/6f
LvQry2SK6yAuZlaSpZ0qdStL+HLBvgme//wy/+pAnn+Zf34g+5cvzeTzFJGO1YOAIaTApX/WKoYr
1JXJQgvyVaWYaZtat7DACy7A4eFeCsPVn78LW/8336upg+2QuPFnFsAva8ZAczdQDh9X+bIl+sSl
/TYROlXmdCLhHVN0N85DCmttXSb2U445axk5BXVr+BzO8sXEAl8WoM5a0A4kO0PK1zEcjaWSocM/
Gm+Zc24ys73zkghPZZlvtbFrVnlmE2RhciioTHyWhf+m+mjZw0Zcy8IPCUhoqmU6kbmMrjnCtSni
hVELoEUClEzSciLSWheXOHJJK8++4O7aBX540Kr4SLeK+e9INdxwBGmHMt6wAAW42LIrMVSvrsXR
iJTRk5tkEynOtcmYPZB7Ik6+ka+x7kNFozdK3U0j9ANJF3eY/0+zP9iNsm2g7BeSzg5jTwCNToKD
CsrTOBIBDrCLjEAEqu5gnoWWH6cSnWSpf+pZcZg9JGuNE+CoQ3tKEKkTV/o1LktrOUQYJCvVXnSR
3tEgfdd15M7VNN8ctt9u8h41a4dZvYhrZFO1LTakYSAf7Uxw1x1Wu8Tu/VXZDaiXY30htAQQJaPF
Q4jYfZ0PHouZgdE0xLpAl+UmCijUclqimR9TQgOzI7pGJ2+0/9q3tdgD8706ncL7bGONy7I5yMFE
7whgWF8nRlns9ahRNPuJlmmtidDLAAt2Hs6GAGTjtGdqOLbw3DP9brDcY5dXT4XNYVyPtbuK9MJV
42d8VY0HwFXbN1HyEeSEZxPTSw7abRcYbz04+5VTMjIWELo9K+GYLwkVUtOjbYxPRglXTteaGxlO
r0nXLXEl9AtAaSiF+54qKfHI3e3Ua1SrW4ZrdM0y403Y2LvzYUf378VLfRZ24T9Eidqi4SpBaIPA
7hMgsDjeUYtYZNtT6L6bcdeuTZ/UL6TCzSIbi2tOLY/sLi32gyK81Ep4akrsb6F6rzIKZSdvC8YR
c1RFTIkVJdLeTkxLEJ7FvELSbejIlwfXrCUJroC+3ckb0ZiDuy+K6sb1yYCzIpSqJF+pIQ4XkHA3
4FtPuIv344Qr0w6x6WtNKxYR68dGRDaItJZncpyuoc20NDJl+TBQCpqj8ZXO0zuytneqIpRxSbHS
m8i8BEis7+2k6A8hrnkMaVhdZWjlK5Fmx7DL1GNptnxzWkKH1iFrl5ZPGWXOuoPHtxjICn5yEuLg
2x5nKdkt+8zxHcJLEDYQuODxflS9DlPZ7pqgWwcFkbkcX3C/QOw+FvZUrkKfUqftDMrY3trjVNrC
sGWk5lWogpvHLrHPYRydfHLwVqFufpuEeDJ5ysnZ3fBjrG2nvG2jZotl+77JqlPcOF8qDY8wOnis
nODwV/BuHsAK3/b+SOLTGJREI8x8MymOkcSGK7tjN2Sn3KkPbYbZtunNUx5nr02bJssujh9c6Wws
uMteEd60OlI9M7kdjEEsU1E90H+mv+gOl8k0HxBjd2inrdfY9g8yyk6RQehZ7aL0JgM13KDpesBp
zpwkab4OBR4L3e3IJw/VVUr7VYuyHou6+1aQoE7pwopFDlS1CHJSoCEJp0vNKlAgu4RTY0huesVA
PbZ2dd081qXuL+U0nLyg8jaOrX9aIk82cW3dKd171bLuWk/5tc+6bUn3KwqbF7OgohfVOSaDV3oS
rWXBHV6ZhwS/ixjEAfDBqR9zxm81arJmO3ms9B6K61VRkARQGaSX8Dzng30uXXxpSsI4dPWNYxJX
Q77W1a27iyDPkgWYDJvxnDbwDcixQm7BvGNX8lyEC8YdySlInFmd9RgM1X4MndfQJIo5Qq+uJR+2
3hE6ZrUPdKK38Vg/6HWx7zUc3UV3TIFR+w39P0NG94XkhUHfER3OpClxCH2I0htEn+vOnm4tjwlt
VH64NKSWBmNkgtSoLyNFnHin0gdrKPcFVNxVM6SHpsJjxS3c2/kqVOOG1ABGx46xhnC5hT540/mo
sERfpXjXA3WSRf3MPPoUjUm4H5jLvmddgVu4kuHSa6dvLUmhQTRdhlgjXU68YtI5aI4CJWCuY7cg
91Lp+yDXNqWbPtYpc3gbYOMNqWDDQ9VbNJjcEFgAxrAGaVkHuqHpd0Ra75zS4MFPp2rN18/0rWHQ
XxXpqRQDJND4vQ1xqBS1f3QgWhdOd6DPsNEjBEOOczTm7vw4PdPGYZtriLaf0myRUZ0AKx7fmL0/
91Idgyw4F7H+lIXeuSHVemmXZOHFobm3JwtsesrEzeqSh6YZIvzslrlEJZ8vS708D6otMUEnIV5s
xjWDMZ91nPZsm9G+tKBo+JVMUNmO9so0fHrh8GHWmp6gYiEkkGXFzO5ZkTfcUo+TvSH8562uu83Y
x/zIxAYqL4WuPpHyqr+Y5AO4BF85Ybf3tOY+yAiUdcrqrROwxTuftZGQ6IAkwJmFUBn0YTIoSOVk
v2sFsMbMe+xq4B1uj9wnRcHa5SQsd22xKpRklOmCbJhCAFDhsSFmxyfLENPnWuQu0oCmZfrlhc+6
6F7xWF5rIo8Guz+6zCBSNewbFiU7n15yjj0Rq4Ljv0cTgFapY4hsVlk+7esyZoCT7ATxWYugUE9K
p1KkIdiTSQ43bGkM8ZrdYKP5uDPCj57xLQK3N5DjiEjyaVswbyi0BwJ6VgNx0C6Om6kh6SEmSb3x
31M2Lo1wLa/pViUtes8dVwjscr6RKvuEtSDzr33SreR4p7LP0r+YZUEq7EOHkLYimEnptbmCDkEX
xc7l2q71r7POg1WJxMSU0TmHEEZRCUu7jjurP+dNv2/HcWtME1+OO7nLqmKupsUGKo5A0rPWH5DN
YwNLbtRwZl5qTf3SQiuVM4AaOAiHBK9I9FNV3Z9YRfDJRP1+4Ow0ZJzsYPS2KzoB/YpoC76qOLAA
z0VXT2UDM1pgJiZzsDkxpmWhQZ6Ktk9t8AEC25aIRZ3tONyLIlk1qsy+6nHj3w/esKdnhZ3k3baP
ZBOzPaOe8JEIQdmuXTIaiSCGE+L2L1KmUFowZEbNOfbmPnx1k/T2ubLlpcJBaHS3kolw5of4tSKJ
swUGAK+mYMO09Cylk4ht0VJgiMLe6pN3QH+zj9DBw93deBGEADRx69zxn6Ek4/LSi+cqFJc2B8hL
4l68jgz7qdG69eSJo2yRYIxxeBImGyjmu4Xu1JswGx+UNj7NqwQC72NdZVdh4aMPsjsyoVu8Pdax
JkC6SasDdqp3Mqs3zMQ3yEY/qlCdIybKXWy/mozkPdNLF11NSEnP+l+0DUNd0X4b9PRtTOQDgY/n
SG/Cdda6V9vW8sMUQaOvNYgnEDwaer+KqYGT3iPNigi2B48smSPIVGV/UcT9m7L3p6pmrnp+aFFw
bIwCx0nKxQTHBSNzUj2H3eef107/7hp4wek5mdCW1K/INkNKD0I76RNWeB3aTeJeo+bmzy/xL74K
2hM/XmJ+Cz98jLwYjEBEFL00f9daaIGPnYgvpe3cqG1E3kiXb/78in/1oX7RlsdKz024ReVC74+d
sYsHDnb5X6Exf20gUcsTfuQCTDN1nQCNX2rOqaCNlTg0X+r2ZCCNibgPv3+M/+5e6v+kLqkLYNN1
aGn+5ybpf5Gg48Ni/xfKwfe/+8MrZfxG2wE6KkQDoQSdlH80SaX6jSkyhAM6b2D+sTD8H6+UDmTW
UKZpm3AWdToF/NE/mqTmbwYrpU17lJczQcn+nSapPd9fP/blJOgFbglXcTUl5Pd2xQ93vJfYRAEK
5CoFhy/QOGvyp9FvuCy0ySFRUbIYYXzRVtkLNzzLoHmPCkocyjhOaWfYQ/vccy6NE+2ifkSImRsf
JLau8xjYU+k5W7POLm7I0SJWiGcnVt5SbWFFPzljfR95NgSb0rvGIkWt15wavA+4T61dbxVbmU2v
SLJIiekes9LIloWhPxlBt+kmptVaj1a6dohtdKenAR3XOq2qtYzZe92S857Wi02MK4SfCs4ZufBp
mt7BZGPNHvqNkWwzCrfSnch4tO8GkR+pClm+ovLRYMQU5s7r2Po3bVN+ln17E0hxMzT5g597aARJ
j/XD27CFdTjr6xpW3h9uo9vfv/8fDV6W+6vjhZ8WHD9jd9ewlDJ+pd5Pg8cwDUQl1S/qHuLN3yEl
yFcz7XwcGF3+SroRtmgkCJwYGrnqHOeTGuJkFAr9E+LzwnPhxIURW7GFuT1NGX71/iPH6TMzl41b
IC4n3maRZbG2DzUOuaScresy/8gsE1tKso+y6Dlyg3t0tcR15MP7aDDr1NRHHKCp5+D+MabmoXEa
jFqCke3EjwGkXlJRTwxXGeQvRj3d6FXKcMiDJdWj2maKqLrKWRTc9Wu6XJsQGzz8VEbxhFcHHAKd
CmxGDIZhnZddsULftfaCcWNn1Wtuqo8IPv1CH7sr2bWUUvpR5TZnhQjOuWYw0HTQhydJfhK1S8Rm
WrwSfbNNDROFRKO9VgmcT+ZgJMgBJEpR5S3qDh1WVYQJInq8JL5QGwSFpOBkux7VKUjVNZMM7FqV
+05/bl6ij41HzG7LuWjZ5r25Fl7rbaw0Obs60W+BSL4MkkN/wOZRwNzYMUA5wZ05uZaD1bj2UIfC
EggC78gDOSv/VULYDogHI/PoT7fGS+/i5yYwlds71p6HoeX6cPMo99qOGKTylLvxyYNPzqiFWqCx
tZOfJs0qiMt3Q4NCACode3yKOXhI8v7cyP5Wb7uXvu1vUaK/IEUEBIHphDrOegzpUy602rqJbW1D
UCqCvOmFJrO7BDPHXTTeu7AEMxWsCx2HeoM0JNOfGSjf1Uqc8Jc/jk14RPf/zcQ7qOs4CNIQdX9p
cTRSZvsS5/7TEDtIl0oNXUZuwlwwbbJUmZpgqFrZOqT1Vke8RSB5UvZPxBnu0tGc7WXLOtUfW3pS
Q5TelSnT3MHwbrx+PGdDv7OSYVvm8kaP08tAjCS9zGWVV8SA6uvWI6usyG/9pH0EW+DQn9CZOBvx
G18oraHRuGgxhgHcPqs0nJ6Eh4DYxXDlGY8eREdlNY+y6Lt1ldT0/Wq1jwE+riNnAr9V3nKu3aBu
gbyXH4pu3I/mEGJX4biu9dkTU9LPwNXvyTY9hWZ+55jYcqCLaYhI3dUgm7WXD9piCoc9+czXzEif
CqJnKst8bLNybgU7xv00TgnnkBpXWKvZdCIKeoARz9XcWymt0FgmKHR4WVJWSXqhgZtUr0U6+ESr
ewc7Ss5OoFgme9bcADqDTzj5wpywDolJCdAHo720ROAfQ2EVuxiUCJYazN+uROpU2sawTvqB4GzA
dfSaYG+IMJ8TNV8A2GlE75h0mrPykeG7tjZ08gLxvBAv1WDNcUDsYpUY1GJAKYMAaU426mGDtBpi
ALfAgIKL9Dnxk5fSJK1riiG9OVSkqZlMPFasBFHv1EvgC8aqK9oCWAS0EmLvLNB58rW0WmxKLT+f
YdPUi21IJYXz4cuCXK6euLq6An3SfeSgE8aBA09YWuAAZh21dhzL9ps5y4WdXL8htw3bbOu+2YSM
LQzdOjhWRMZH2m47rT22UVSvuiaQiCVp1kNBecDNuvd77vIo1k9N0H/TKm+ds14uKa6Pltm8eVL/
SoFwCWq0qFaMSQBn8CL2Iw99g4+VAKhZnrunhEzb+4ycjkUv0Efo0xzfnK5yE216IbN3zqGA5PQE
dWGCNCsWsXkZW2I8ompO5Aq4UVwjeKqquEc8MnpbpjkEnOXuEQebuQKuPKC/rMlvsMx9008AJ7zk
qmIga3FNyFYQ2iHcFv2dfLFdOmnPo8g+WuXsR88+zt6UWkLGHEFYGtDMDg0axclzUDkB7Fxm4RxW
zrFnWZI5h/gO7rylqu3ooFJnbES3TbhstUgVHTLfXTcGw0nk3FvXBf2m8q12H+v06to4o/NUD3fQ
WuZvuRJ7xFlP0CyWU4PrxM4oLFzfa9baWH5VdnapuwFPMQZsS4SzZMygjdp/+nH/JcyoIvPoSAAV
X7VeH1N/OiUBbhPpO5eqHstd5DtPhkXvrR2aaxHSy63lBuUROdTiNjWD02CQfWzrvP+RHcVxYPDQ
sj+hibx4Ql7Q7rFtpvGrTt4ipktQm5UP6WkoHwwzaJBUk2ut+Y8qjPZw9g6JJ2y69h25WiWSEzkl
6ER4uMhsKe/py2wQSlxLi5gl4nlJXDfETVu2b2NhId1PIQOpvkfinEmT9mv9kRvtbozqFysmmDLg
LDAjEiQEpGEVluMZ58K2pjepGSO+VPIWXzhJEC0VFBFNQH6oXRiWtwxi2qXUo5ehZpXl0aa4R9rh
J2a5TEp+MJkQJ2rmdbEjyKy8uEl31qdhF8JMZ8sgeJj2dxOM68nOD2ghJQ1XnR4qS3UfiI/Ac+NN
zJ5jxNaxwKi8SLT+KXOATYYarBlyCbFytjecGwxYPLCUSNkJN0VTAxo1DHJUsZwb0h9XWFbMVYBi
aZ/HhXYk6RhyZGzmyxh0Fj0lqd6JIANdyr0aTzw1CKGbrUFD/SYlCP2okSYPFZSueq11yTq1YuYO
8+ofEgyPgEVjh4WJ49YEaXbRcwuOyylgZnnDzpPVeoq0fZ+Xyy7qHwuXOJymrnce7xOPWgT9r39y
uFOHXDsSQr3XogHWCLK80jlV2bAPbURW/KYZkzBrHWTuE0b2r6M9fugQzRelVu+LWODdBy2Zi41t
FVedRMhCVbvOt1xaKuAJzO5Avz6BjcH9LklhExlHFxy4/J/eYI8r15NUJxcVpW+PnGAjJIDmBeDC
k1J0F32tvyUIfpd1MYm7eL9rIgGN/EX3g7ucfBkWRtERR4o6NcV6zY4ys6lybyOL4dbO+zupNYc4
n8ApDpvS7w+tsKedCyTqsWPb2+Rx9TYKdegqTkIR3sAHTqvB3smT11J2ny6I/22RqHZfGmyzFgo9
remWVd0dykDd6WVAzJtFNLBHpBgaLSToZHciHWN7ESOqaDItS2iIlcK5BWkNb6EbfRll8zVObdif
RRmdGMTR7zL0YFmAAb1LrRRPzjw/8shMRx/3OftHmxZFOSGRwi4+yB3YIqpbZVOEO6uPjrkPmTOr
8qudhR95auMg9PTPKvGvJSmoi8DHc9+O8dma26wyeJAj/EZmVausKg5TVt/HhXXOp+xaR+ZzAQlU
l8amVTli9fzOi523zvTc1f/C4iH8TnfAs0TDm6ay9xgr7nJIujsaqKQZldIiGaAqll1WnFLEfrui
+AhmUEHUSn3XaOxQf15q/NqAmAsNx3IMTpoCJYug4P2x5VEIUeg+rWxmcCA4yZEEEbZuNP8vLvMv
AhCuowvHQH2hM9ZD4/rzdZIhMIa+J7+yNgFaCcIXkGtGaw5Q535MLllELKbd4i5tw6vUun5JNtQZ
YNajshgV6N6dzFFlV07IOA2AHDrAh3Ao7z2/eoO2+qj7zr7z6u3f/XIs4aJGYoWkPmem8vObNkLm
CTURQGAm5KEesFlKfDS2s/p+mf/fuycc/374uv8ll+6/ks+6fs++Vj+DZua+y/e//IfITKE/IZyO
FgnpdMjM/tE/cX4jUFiHOvaHxmympPyDEmn+xv1muMgslM5t7fCv/uifGMZvBpItJM+/d1aIRPwb
8XTcuL80UEDcKAEpEtOsQ5NnjgP68fkJigqSaojFNKkxIjF73DOJWwXd3BvwwpexgN6hSWpkb2DG
pKJbM47u9cqSqzFPvllyPPStfoIyBf6kfEoamhDUBRfy44Eo6BgBC33Kdq7NHio5AfVTv5tMcic7
/2CE8UOmtTiYA4xXBFcu0sBZtyUIuNpK3vOp/Bp3o0RXztnDlsMXNhlnK1v3XgBUWLRevk97XAMG
7AKpgqNu5QPtHP1Lk9ZPxkC8VhLc6rYC5SuuSWLcaRaeVa3cTKP1YpjjQx9DrO31gxlWLwzNv7Vu
cQli9hxYsm95ktMSR0xqV9Gj2TKEdAKPwjG7Dlq2x3VJFLdn3KSucaLDc8MW7a/Y/TCfS/fDa+ov
XcxJXlXxMkjTB/KaL42nEa/mUjs2HTVQm8xQGJ8MkpCeg3L5quz4rbZA0xTGp2NGqL1pg3M8IqMo
MuS4ROd7V07mR2qV8XoIGT5Ljk5bTFBfbM/GAiAbMtdE8dVD+7CIqpwgOT0NZvIB3ruJsyDiknLR
Ex96CdIM1qZ4g6WQoK334p2aVLcgB2yHPWBZ0rWvsqUGomFlJALDY8kmqxPjoJn49+Po2mRs9TYI
yZ460g575DbxuFGo+E2BidkrrLcppCBzsWjBHe/I1WAAVNNRkRNTtN6qUURMyTsBvNgVFDAHTc+Y
yzFDqkT6kRXRxYxirIQeY9bYepJjrq+ciUkWaslVoJpzrqhmPYN9xzPyrWP1d7kRBJ/Y9W5HB6oB
HghKRo67i6xr77geHTxOln4ORkxGHAQDSV0FgfhRuplzU3kdAWVUcRHfz7KK27cY7vqKwdSpmb3Z
nt2FO3soCYdusTRV+luJnW/WeIdMWUl4aQPLBsjjfFSySVdIGMAQDzZOMjCnKwZpzQI23xc/slHi
9GLdDBxUQKp8CJuBjUGIiuy3ei3aNd6uQygZ3+d9w8mK3lAoinuY51i75XRUzOYSjzlpK/tr4ZVf
u4jQYrcanoTmfOYxxAD4e94upf/DMFl8qYJk3HESbJADrNKhMR66FGMXggDsHQFePjHpL5qO06Kx
8JDjjL8z/S6lKReoRWO17qqPOX0DdbUXRmml93Wvc862p3QpNJoUZmb6u9YKLkXuvWSqmJDnQ/BL
+nZc8OwOM2s/Xxl5I/dIKW66ibSJUQtWehXceDkjt0LvD5ypr/bg7WLckd0IVXT0GA/GnKLQ/aDN
L4J4IWvt2tjcZhzRrp0OUUAfmfHF4UvvY+nnVPWWkmu/FJlXUo0Y/qZEMrcDvX/QTetaZfO7aD/Q
LMUM8439YPOjhKF+9jX/Mk7ZM8gF6rkO3zO+2GOUtOtaNMm2xdACPzuBwugiroEy+UAq0qxgIpmh
m7oblWvtojCYMSK7eMx7eayn7inNnRskJaextZgHl8Q22lRwqymIt36RwEQ3v/ah8Y5V43n0aTV1
YfrFyAaB3Lc4t018b5UsncDDl41elksHHodllWuPkPGFN9Xnbkjv41B7GkIZLkKtC/Z5Eq8yx/tw
sO8mdrgLEkK0nbTFv9i9WoV7LvTxORurdot1cc9xZB13Yb1IenMfpdPOkPE54JxijlLHdimYGpb3
gRpPpqfT6Ry1fRIP5rLpiy9log4Y8ZatE9zEYnz0dIa+E1gol5qOOez4prXykI7dE6FYH8mIk76Q
742uwOUi+4Jqj4NdbFPSOZD1wfzqq2oXStDBNmx3ty9es9Ind2DQ7kVvvmZ6aBFJgh1VOU+lwsWE
dAuiT0DsbCVN7B+kUDI0RbiqTfQNZLX1BD3Rhqcf3rwCukmKpAEecTTHfWYDLwlE6HFH6fC0Z9+u
B8tnLPsvbTN7DvL6BqQ2OiS6p537iTHkSDD7jTRTurexsyYr8RjTVdM0nyUgMB9l3r+W/uxy0gVT
8NYCLinMTwSJ1iLSs51dii+DU094QcOT3oiPNAk2WscfeAZYiKZPHzIsJE4ZnMC78WB1FCI5ORQy
FtWOrPRvoosYZNA/dALTWRWpv+1K8dxE42enxjfyUEyQjdo+txBQTLVYCZeZPtAMKGp2tAFVdM4r
HouQXPNFOmqwQsDkSjnPlzFK+agJllBzMJuTiwkIzrpH0nGfU9b2ApZ9UYqXEpwaq2p8mWosTHhW
BnAO1htxRq9tT/tb80iGLd0buIe7ALH0ugV+sDE98wuO/GHpBfmpD+tnZzS7lR1mYDc979QW88Oo
6JflVPx088krKfYMCh6LwLgZBL2jgVsSzzHSVgINKdLzy1hmz7rS7jOpxrUqkWd6OXm3BVo8+Gkc
TdCRgYNY1Dbt1ajaV/q4TeLgxqq8J4BSZ7+LL5pLrN7QT3g1yl3cqUvl1+uUyp6ol/uuzE9ONh8F
2uzSmvVWTWgXwR7je8/7hVaM+xBljwHKWlfqWwRN2AitbCuk9TUKxxvmsKssVDeT0Zx68i5+975z
BMsWnEiiBe6Vg1mYQKSNB7uNl8ovvqkRy0hufvjc1AlNjoBSlyxcnRSaISt2/tCB8DZUeBNVk3bo
HHqKA7kJCET5b6NOLOPGe2kb41w3xS6QI+b3Wj9IVxTAkX0dczi7H1I1cxU1Bf5M4xTlCkXIsINM
g0nRaJ4zgSsQouwR/BXa4k6dm5Y0nKn/7FsNaaUb3fB8BstB6eXKRUvEpj7dhchdOhKBl0S4Jus8
9cCxACTJvDFcC41nkjCPdtkaDAGcko8GUUfJ90J4J9XrQAC9iZAYtW6Kaj5ERCnqEJJZk/CY13VJ
BwG7cDswbikB4KP1Jw/elQqJo9uRF+s/mnp9H1rwlmyQAkixCfubtlQ+e69zoHzjOwY38pCEYEKC
gkYREbXSijnXDPWr06J/5fSqsHDXm7LlfKFFEEpGhUjH7djCk6FR++8YL1raFb+8uZGq/6Ks/03e
mS3HbmTJ9lf6AwoyTIHhsRM5M5lMksnxBcbpYAYCgRlffxdKLVVdWXeZ1XO9yEw64uGUGdjh2325
cQmj4dWhFJwzC7eE0DbC6O7pcv/2ndpdNX33xCQ/rqoZ1M9oABvsEfSSsvBWnSkPZhje4UM5ZuCi
jHphR2OMnWGfM/Z13xqY2MzOoI0MuxmI84q3/xnDzAO9gvu0mpkh/GYr1Pzo1/ltM3V44thIWErS
t4ABjrA4Hu2MDibp3pkIV76uBUkT3zGSbM0h2bVesvOW11AxtQW+4TEPhnRpTa6bm1Z3cQBVJymT
t3k09gXkb5za6dE1mhM3ylMXNu/6ZED88XHQknNEuFoQ665EeADnnKQ3LIqOFTIYOR1qOrT8YRbl
U+1nB+ADR5mRnteE9ykHGIkwr89uGb1yGf4BVcOB2pbljQmwdqULuNRx0d65Wfimjzz4Zh1mTZbH
72Mxmyf6Ra6AObBaDeqL98C0lgrjcWsp0NEk3Q1rfPFQ1IS7pPZSjNj6tnTsuxID7U4yDgeTB3om
K117W46QqzzKiEBZR9YZ7noduOHwYCcqxJ+kogN6/SOG/w9WPMAOhpiimZLSPV3uvbbC5jbClzC5
4ltwPQk3AMeQYfIG2A03q449dIpjsTFTfeK5Fjc7FcsnQiXOOp1aepfqGhk5L2HDUII6FHdxwbok
VC8upORV6HXV1jWhEyGEfnB1ekprkLFp0W1DxtRAc+VVT/HT+Vp2IRaxjSR6i+TY1Rac3pg0MPr8
9r5JtAP47R2uAA/jnJdDzKq2OQzElRunpz5i90IubmXlyx2F6j/6gchEFxK4i+NmxjpTC6UvnDCB
uQYBy64et1Fip4HTIDnHnjAhP7dbm+IKEPEhliYYPUB7mPx4DRHKk7aJ0mgdHFGCSPPXtkxIXnLN
hN/FMS7WbtM81WKWay3yII/Z1Wue8g2ZI2TO2X2ZCWGSSOQCWpDp8EumnL4hJutkj3mEtym1o43j
wyAzi+NMbJrLBXfRNmuI2Lcl+3Mb0WxqxndJ/dOOu1hgpRPzIT50K+lh+wp7WTig0PudoLQsG3l6
dgaADi1+DGcOb/SsamNV6W04z2+VG57teGSZK4gPh+iNM9SlbsBznLbrvxW9HYX2jAzey+KM4T9e
t/6Cz6hd9btG9R8uwywFvf9Khjk0P+ovrF8kmN8/6k8LizBNQkAYWCwbrukfCoxh/eYjCWNFAevr
6qT6/qHAGL/5VI1TeOxgzPp7GcefCozxm4X+Z8EHpvSBdN6/pcDgpfmLAmM4FHku9bRomB6Cz18U
mNFs2erYwHeEoW0zv7+dXRLupWt+awYUVrfzbp3BeGAgbFeEsrmfsPxkgMZFpg9Y1eiOeMAVy0E+
h2qbNpx86DxnbQKC1DTY0GckenyMaU3JQm4dSNLoq6pJD9g/96wnXj2ZHjKsuuYw4XqU2o/oxUvR
q2YzOEK/Qe9tt5r0P5jhHMZHUI61HV/Horx1MgMyMSTArdmqlKswVxw4LPeF2+wTF8cx2edXkgod
7fVtgp3BpdY1dpgK9P5HRR8qTnHNgsgIwlke/Da6sOwR+yxi2e3lo2BVM4ww8NyRMDS2zWK0i4DL
rs0GX8NIk9SfhsXk6PL4xxVm55zXNbidEgpL1RhAeFrvydUSf+3aJGS6QiQ7xkL2KGG88SJj12ND
wDdf0JOOFKDZHg+U+pQb/hTYyqe4KVWktGPjRNthi60TfFZmIH8zmMsv1dkn7rG4RvXykDbtOdQs
5i/CNlxf1+M4/jSZ9u2ngAfC7rlmGz8UhrHJsLiETvhsDyyczVhD22rV2wAgjezfsKpMZiXfwsxe
+CINLGFpQey5AegulsB5DHxfyz/SSduzjc1ZiQua9VjHj2zj5sJ583sDB6ejc4OtHmoUAlOCPu6o
yCvzjARLgaKV5PhgFV0l5EtNcCPdMzplRnieshMn5P4S4Sngpl2SQJI9FzsVc4LmWba25nhTVYQC
WCYMkUYRU18lm1hT8ypNAT3mlB1WGQ7aVsU9c6spgkY2T2Zuj9tZWO8JaZA0EekOVWHYDb7xXjdL
7UIHskpZ/MaRrrKgQjiQpuiXM3MIhqga1ti2WKv6IQievnR2/szDwh8S2p5gXrXvnj5aW6ckkFMP
4mxVBdJK2M8HgBl00MjPrOIZaes4a2sNW0uMS5051NgIGiLZX27c0OYp7KlAGI0X0HpsrUwXK85c
oBMNMoQPNzK2Td0G14Za9R6tzqYxvdp+ciXMBkSn/Up08lmdOjG9XCrdotBxAMM6aerHaafzkNOm
QRNDoXnvqWcFynT2Rr28RrMa1mSBxXypSaAE596yqvvEQqvogJ3F0ZvvshyzYxoZmtDUTlVZfCLa
YgXJtScb2Jxu2x1VchUPQZs5Z0L309wBB0xPY4GjA+ZUrU5nIQ832PhUVCf6ZRrHX2Zt6VtVDxhX
WINvIYCZKz/P542khG5lIvkGltbd6Sp5kSU/ML04Gl3DBmHQb5MEZM2cVY/J3D5aGN2XGklQARbA
zmZQl5lOg8CmpwE/s8WlDQRXCeFqo6nCW4dJ/eLkprMRmILXeSG3jUkrX8TmOzCH3GLSGO5ia3jv
UsiVnslsGmnFhxQQT8eCuInW9SII6dGJuvRWhuVzXqZsOUrvZIOOYS86pnellzNZFVj7Sob1DWEM
ILwZ7+w6xRgem0a0MVvQjqGkhGeyb3HcY8smcAeUlDRXTjZGB+bSw4YMsnn8pdo43Fdy8He+Fvkr
vn+uydr02jbOr6ojD5a67VNshHB6I/Vosj5e5dN0nWFyUkmDdSqu+A0WCgndqC7UPWSr2QMUNrWw
dKt6gychwPv8NiRF/myDzg1GADeBglbN78PfhTOGgpQCx13KyeVDWZuJkOlRe8p8/PKZNDxad57M
QgEc2RLfu8YhOjE0+Agd0qftwQCs4SgA4oaybgabV3tWDE9tOXcL+RSfBmzB3GNfOHPf4vwA4srQ
jhmqSNji5623AhZ38C3rMXcpp60kBDGnw+OtpM4jgEuDWkRpAm/8Gvv6JZHFa5HrV2icL//xG6ff
6QTev145lV9V+fHPtQb/+Kj/mXWs3xxg2BhjdHzmhKuZnX5nGmDXZcXDDLSQZnzPN5lD/lg3La0H
umMyDIk/dlR/rJssNlHLigokPKtEV7f+nXUTEeG/Dju4dBm1mLk8EPPOX4cdkiyu5YIb5wnT07rR
9ltFQsPIl72Jnt9YucldJc269SARNAiPrbuYq2Ibwtiv82ZjuIVGkFJ+JKH2yD0Z7big9nf2ijea
Xu8ts8dywMUUathIqMy17iOgkpzg1lOuzCqoGutpjnqPKpX2q7MUcBe/OPgau6+pr1isN+ssFhc3
sR6FzhWBGxc3TmDddaVYJiSIHGMGzb8tpkc/swlCIsd0tEXCshy07Bkn4Js5dJ8FoFVC7Z2xcrBZ
bscMVboy0rdIkc9F5DmrMDtAg4LNWXcv+Vz8Kmx60wDOXgd/YIDy6QbwSZU2WcHNjKBe3iLLCW3e
LhkXPxtfmXI2/kSCORw3UxG9z05S3NRT8ZhYS2iqTO8rkzJNwunMUtpHWqOJGQPcgKr9EBC5CkLR
G3+MyJEuhreBA89FySfGBt45tfS7Xp+xHTcoWZ3yCI/640b31Hb2NWBu6nnGnROosjyY9mTRZUxy
rdZRU6BGMa2lKWjMCZqkr74Y4qwjdUEYCMvp5DrT1qlckD1FZazdHH6pljaPPeMKtrIq0Or51fb6
4VA7rANtrF6EHdkqxs6RkNW5GeMjiYPbGNUxifl8TlS/WVE/7+gdWzMpm6R4+jV34kuSeceR9MPQ
0gGcphK3Bc1ilvwYCebhOR2f6tL24AhThVuhW9ZDtVdu+TobdrfS9Wgza5NYDWI4JXP1ONY8ta2J
cD2+vG/f7Z/tsLWCDqYu/U5kfFwAMUE5IHnI+teAZeEYAvDdTf5rNkg7mFwgw1M2uAHR4p30G3td
k15ep4nEwpWOK7ssiUqBX12FqT/fJQZ1ZMWYuSsnU9Mug0FMX0KKgMiMv2HnKI4dYtnKiMbXpixN
zLPpuMsaOiT0Xhc7u+3SvelO36He2sQyjAk733CI7aVXNguSnKShIjLq+csIz2UXWa8rKMPr2lUa
OdQW9S1OL2mcGLEPjUWzUhaxr2uLF1zjJihWJejjHFuuIE23lrZxYc7lvewe3IG8G36KKrAwpTCw
qg33ig8mccSiTr2kwHJXqh1uCm06e9H0NRfxIXaroPDuWHfsnHQ71O8tDG4NM3upPXf4Nv3sR3lM
CnZ+0GJ1bccBTzF5UJJcPUWpjA+wPy7aeEpJ1uMWv07xmr2La6wb7Hwr8zrsdG3fQvSTc39wXm21
YciuqEvtngSbDBrgbIbpiUGO5965Oxk24QFsnGwL55diH14xTzifqbfGjWVZB72JdnkPsI4Tonwe
rDO7b1B3Fkb+J3Bdmn6x4Tq28aYZj/qvQvuJisAKERWxsLIKFGqdeIqgk/M4xGuyOflF7qVGmSui
Q/Lmwycq4l32OVtHNu/Yq2JZHWoKkEiClfUn+QRM6y1baK35QbXedhoW14Apsku9PdE1WpILuGF4
rvD2sbg8jZS4RRv3GiIvUVrkDx9UnWHTbjh3OWiGkVI8ZCsAoJvBP8twP+kvEIQ30BxgrT1y41i5
1AOzhDSXLSzE0sha5+7VPMHJw0AY5UZgLDUg6wTdPGQBmDgPLS/fJMbSv0ofWroV2FxU81fJ9xYB
AehWBswAmokt9vlpdTHGu9g/Dc2uspAkk4ee9dxsHyb3onkPkUuj3Ys3XzCdYmIpCK3VH6RWAtal
K/N1NP2NIInZSWxcHKvabmRBN2p3Aj7Aeo4OXbOPTjjMyl0vnEOiP9aSiul99cvngkIRnwuvPMNx
PfgnTPbOVzbcW+1dBAPxJbva7n0JvrX7NbDlerVwSPhvCJP9G8pqEdKssHbadXQpaz7nIY+/caZ7
2jcwCP5DqW2Qy1fJVUM/5gyZ+s244SXo7vT+UB268hDe0RvufLlUupUUL+yqg5tusFSu8M05ZQHb
j27Hd4GRz73RXhlS75szr28OiUytxzMhVy9+GumfHyP2/uUewvpH1ByybRreZe2PjpNgPx3tp+x5
FtAKgPA3gRRfM8a9cVvi7ArbcUuUhXG4Yr1nABeuP8Lv7NINdN2RodGZ9vodHvBdrCsYwIoNnl3z
suXUqfgVhXrQ0+S4GQ156D76eFscvGjF5YLHYkbRtPuM1jAekyxwW6ZtOxB6kH6ATy4AHGX8SBzW
Pt1809BiWQ42BeyFBtrEs8C084+UhEVgLO4QT3S3U9X+FB072rJCHsSvnneavaXwc+0n+W3KMSAV
IHjJznRZ2k43BTvbmRtxnkDCxfNbIGiCaKNixsz4AucaIPJa1xwHv4M4zNP0NQyzytc0KJd34Wz5
NBMziZTg7+79LtwADCRn6+EAI+pBDPk0yfGqTyzhkDHQ5f1fqdc9eNXEysKBQ0jVZpGxaypS7M4Z
ZxJeUHSPgVRGqhl35Ti3K7t3ucwnbratNRZ0QFmz29IiAM4majVE6mIIflxVORkbH1WD7XvibhNz
qf0T3fSmWbV9SSa2PEpvt3Vj3Xu6u/P8+d1GbiSUauNH9X4oR/gszO4ytdF36MVvwIBhZlcM7Z6p
jgnfcyaKHSjsE+CFPUUlRxoiIQJo21LjTWUsXRI601Nfgy50OvEGLG2NxeQ4zckvxoB3WUNPTzQO
/QyRLsj8ls2+tD7M0cMaHxu3VUxLkk0DBi9q+nas7K7UuR8KGX5FIaBX3ZjBYSCWrOcB22BYDF82
uvPW99S5FQAqJWr6Kpt7OtNm73Uq7IywUPvh9+GD8sRhDNNPvoeHrgEH7IsCy5t8i4fuV8booZTD
ldBsQbua06qmTg8HPb/MwqzeIcm+pEpAomOJbaf4OXqSU2QHZmMbjUSWnRgrb5nZZ1uiBQGRe9Rj
88Vj6bx4nOwbaKLFlpp0nzCwekuz1jnFWb/BGXILPPJbNDVtGn2NgKQuPc96QssTzT80gEEqbTF9
FDjP6aqwcxRpRf0pdfe3yYQ49bcIl6PgMo25cipZT+QzsnwXshJcskPjXrjz1qe6ABA8+2mTx+ff
8tCbmxgmy8pqGC5LFl9FiOMoNIq7NqdsB4rDPKkg6fVnLzduEmt6/4+/oyEss7rhTvN/ZyqDrvz5
a57y94/5/YIGWg6WNhcwa8nGueYSjfz9gub8hm3QoinLJiDp+q73T2q0zZ9h43QBQHmGyR/8cT0j
nQmKDj+DT38FWLJ/K01JHdRfrme4AdG2Tc8WHl+B/teqqMh3NdNMIDwiVMJUiNEKzYmsRUVAjDjF
RTpWeiwFkA/un8hZ7YvXusd08s9gtncpQ7gDmEDvnae5dumSSUo2ssPAcelHL5OyzpIcGTZd52yY
kdhAHaZgFF7qxEDHghm8g08Ag1pTLVjeYJXTfVH4ctZHlzrN/JtlzUui94+ZTWiuTdXTUPs3nYju
6XGkhCIMaRT1i8+qwwYzxtxlzNxp6XGZxd4shzPOL9oJcKDMuuPvS5210KTSr3Gq+AKzsN1JyqsD
ZENKsBoe1yFdoIBhOG3sr4jloT955146D2GdvPXzfLGr6XlJQ/Xsyn3Vv3h5caw61TC/+i8xa2RQ
19FNPcczXExPP7tGaLJqM6zd7IzTyQo94xjP4knOY7bOsA8vrcnmikaXbBXXMaNKCwtHhTGNGU71
KEJOJiGHmHONd3Jfpje2RwVT770n0/RZiOINWZRJLqYRebIeDRoHxrqvCWUV8YbSkxewtxOkrB5L
lSiglvOJWaCJk4C83bQkXE3j2UphG9cFRS3UluIZaBHnFS5Pzf4i28+4aECmCYWPS5Exz+GBzyQe
r5XXx8c8yh40RSSlbbViM7Xhp+nJaYfs+iKjfOfX0zsdsfRHWzjzqG9V4I8Fq8qlnGvoSfyn+aDW
1pAOa5EKE0aQnbKEzK+VA39Kn78zZyCF4ny3Qt37Ot7EIdJpjOqG9QzA2K9wtY95Ya6rMZabufLC
lVDNh2WG7tm26ztXzofZoyGkZvVK6Rdj2yjM+9gPr6E97awypb0jKw45wh0DknnH5rc92XN+pWVa
bDHQNkcXFymNoPWV7iFw7fju68R7FXm2I+HEUS7iO3NxH5qEtNZ6tpi+x6s1U3VawTqgg5v7eI23
QVLSu3IW2n2iWa+1KgmmdNgnIo8LYDEYz6Gs3gtXPLht8YkH9FVl/lZObr8N3ezqaPJh6rsXRwB9
sUyo64oiiLA3gynRqHwfjQgOk7jEnnUMK7RyYwIS0mlLMq9SX9UMLaIkIQybbRlctXKXDvbawvuz
Qz445Qw1sz98tR0PfJvN9EZoHZVKSce40FXkzfyGDthYITh4dw0FewlpgIBKBQD9sXdKhnpb9OLW
LrJ5RT6NqShtfykPfz4Oh1tV6mfTmtdImr8w9zy402ws/8JdBceipe8al/DQ0PVvNGHHa0MvkpNM
JLNMItdROLNFcoFD+bxLmQcs+DSluri2QRW0X98OjrXLse2tnGK6C6P8mSzLG2uUcOe37UZvh3ev
IqJQ0k+FU/id4sd3KxvPfP5N59MLL43uzTDU0Y7lTRfGDMQa+Bq/aW5Nq9nlw3zL+HJqy/qm12kF
6Jm9qNuIo01FfHUrOu17sEo2AvpL6aXkLstXqwsfKnB5etVcAc8u9THam2vsO5c26j4uh51feXHA
o+cUW7IinulVQY4QtEnIqSUaykkOsxuP/3vHHoQrm9/ihZVPpuzf8whXmdM4z7bgDSlN+TzY5qMo
2fpT3wlcjcShaHEDlQs8QzOBsigbd0veVd+Vi+RQNwi9Jqs1rh7mm14g33T+mR+8EaQxDtdoooqo
d6AgjZqb3hJ+k7s4To3NBMV3MlHwm4iS7dqwiXIqc16aqwgYNdO9V2XxvamJLz79ZzwNP6ZdPmjh
kJ88s9PXkR45LL86TMVLFwB12RR0R2Jc6zbTSeSFXJHFfJ9Nw2G2qht6lI6z8q6e4m6ctQa6/oJu
ygu1L7KQGvqqvnCD3Sjszlgdvr0I2Shu4xstzg60qt40hnWDLx3gkS2uaZd/aopwKfvVHJzLbCru
+qD5QOqHK57Eb3HNTtBxMKjge/u06e0dTPhgKv8x44HY7GI6kD7uWQX/gsmfONvcnLl25Nz98BAZ
Xr6uQBMNff02lqgqXZK9izLaFwnFbdQRrNo6t4Ihd3nD2wLxKgPPZthAsLzhhp3bqpDYJs3htTBo
VbbqESnE2yYTMUTeVpI4KdnIHZ/rqA/qBrz0zjaw/Tq0WBTzs22XR8AmO3NAZTOLbTk4mwhxyI1a
C3XAJ2PrbqfEOFte+YiUvyIjcOmrocD7Ie+n5TvTkF1p/hGordlDFI63BGLhGWWPoVXzEx0fwhjD
ZGic4gVEl4Qb3acClZYD14xvc9ntdItTp6pzA2rSuKNEbOfG4ghW8C2v630F1Aq4BF6UYjNHyT5t
02NUNm+uH9sBsFfymHoa9L1zFJEQmEpRilPznRA3b237QdbaSZ/jm8QvEh6Q04J5rPWt3XjcvZKf
WqXv8+w8ECDq+ILIXPfJuC2KOdvT5ddSAce9pa1oxXFJFcea3wVpnYfbLOsJvZZqZg/NSF10bPIm
wyENRkFS5nd4RgwrY3cZW6tOz5F4YRIB6V8qBzzLhFTvdWhOA7y9zOPmwvGpwHRJL4idPjw02Azv
pmUJnVe5gZo6bRyTuMHA1bGIjObStGKHnagNekttQ4mTbMo18EZLFKJqx083t8EBOkhBWedzt9dL
DLT9KamXB2aCRsVtlE9tLdJiLx+iIinXMjJ0MsZVvUYluAf//uZPjcKjTsRXYlgiZP+U5/UDJlD0
d3yesDOnQ8vxv+I+tBjyqFhMy8WXWuPPi6bqLivjKQDLeLKqCDcnJY+h92B5/GWl6j59xarfqsvF
QswSNIKHQ4LROIsklUFFcJV6M5KMpkbANT8Vcnqn2hCKgKEeIQ3eRa17J7gFomSSvCAvjXU6kkZg
5vEjWyUZyMo8Jo4Q0OnQ5U2s5mjLeDe1qfBvUsmhXbVA4z34b0dPROEa8bU99LFCBQhFvK58+7ae
7XqjsnjXymmf+xiwy6lxAsnSkhsdRXu1BExuCjrOFvCZr3Oc4G4eAHGyksjDms1/li2dZQ71A1VN
rW07v3eglzZuZ71DLXyJRX4g3sKOedZvZ02+1FVyHftF2BwjZjJlP/tmg78cXFbuDOiLU3IFdOjy
u5W73kg/YXqdpqT6lcr0Q1rJsRxpCO3Nl5HzdQUT52o1LfPMGC4/L3qSNXnURPMNuWWB4KXYAJaB
q2w8QEBKJxHe31PsR8l60Tx2bXST+fltponrXKQcLx7CoeS9doyXhL4WdxqjCDW1XVbvnFGlG58t
Mm9ojj6qd7HYRQYH9wAM3a8SRqPFDGHiD5OSVgo6Wulvyur7ZblE6lXb99iybPpkdsWIY9AW9UNq
JZ9UPrbrME7KQAeEGNimTtgGgOyqU1Z3jHz/gtvsfs7nloSw59E8hOWgrNzvKSdz3fpXX2t2dcNI
WaXuzxBFz2EJ6DQK88uUL2G9Yb62Bipb35qrkKaDVak3t2Q0qm1KXXyol3Jd+EzfU50d+xi2amVb
KWxbXCydrO+cMnvrJv9GaISsK+RL30ne89C5jH31a2jRQUMYXKpr31kbxZvSLe0tw+OlzxY7h+QF
T7fIJ+/mdkubHvsN0hpkfUm0ukfdReSnRQtfdlY+WrXOX4ieBOL+yEzzraz+U3bjSDBdv1aef8nk
3KEONCroVAQzxEpG1M7U4/rvfNHwGKiYQ3wsLo5fFesCyz5j0Nwcijxf+9m0JkGRr9lNtWs7Mb+m
eHYDkVQ3jLGwUlPP3WZ4LbKpf9FjLDJYdNUpcSiBaC3OOVE2EpZB+WnF3R2tQvqSWPLWiiDw5j9e
O/ifTS139/9bPPjv5ovamP+6JF8//xu6flEE/lzz0lLvAcYC1q0LTpg/VAQ8bTTQu8ZCKceg5rr/
oDLZ1m88DXRwTDrvuL/31P+pI5i/OSABWNHzMaYHu+ffWfNirfuLjmAIc8lBOga8BmHDiebP/wnL
ZEZ93kcNJpwmQrQaNS0lnME20M7G6hQN7hBgizjHffgrscarqbnI/23yq0YVgZQgJOTE9k2AhcDT
Eb4qWX14NSDLUWV7gb9HG5wLhFTFcpUIhmf+mIoUm9L9qxniV8h0492yWdpO0jyKuvgYdXF1VaiC
euI9aEU5m2WG5xxKU44DQqSM4YiT2yK1Xkp9/OhmmoFtnpmHRk/uBnolJ99HrqY5uW/BEZluA6ol
1EGVjoyQwh7uCFQ/CiYKaJX1BVjVpfSHX0RH3mATPTdZfpYIeVrv0zoirJOwxLlF7lnXPO2DOcM+
kTXGfkTkxWFHJCWPm2QNRthIwuXuBADQTB7pOc2PpU5fZmhKZJjKY+dlf0LvKZg32hQGYHspnTl9
iNgYUterF9ueJItqk2Hf27N9mcPoRuvZooBWaVv3phjo04Ir/6BXXPaBgaY7UnpftuXtwtR96yL5
oNp5R0RP3oy+geDvVS8thQTCJyA6dMmWe92x9ll0NNq65/aW1gPmf1Lmib9hTqJ77xQj9sfDpZke
5IQ/OmRFrMJ1Wj1b9VXqD4O4q/VLC3S2IWb+7hS3afZYF/QWsYBbKBAFG7+qS+m38fYhHj9gwqAF
1DHFuF0Sfs+c8eoI8olxOqEtNCc4JSs/GXek9rGv45gswKJbPnHsay6dcNOK4sbGT0cDcBoYdAYm
8m3pvqvK+Dxa9VHDAt7kD4u4biZfChv3WJmXETLi9Jq73dsE1HRLhXEHwpZNE5fDFNdWVk2Yo+lP
4wJDWWmuMSpzm8yNJRkWi9XE1l+UI62nNihFBS6PlDhxz5uGeXsFv/rc2cl2VGQhmsMwXW2tXVsT
gHG8iDwkBKO/L9h16vbJbdQL2JfqqBmiesqayDo6fbe37fExa6ZTL9RhtOWDPsVEC1IeNbwcIBzU
+hk4+YfXNz9GwZ28ilpowjJBW+GJwIhOqXuCv3HnLbar1Kxu/Y6npWznW6mp93F20L/D+0aok+uD
c6G+icTOXG/whK4zy/i0DO+7IbW4qlk5U/FDrRPWA+Y7r3xqKNFp5mnjd9MXWTU4j7p2ITEJSTl6
6xOccTb+MZDIJtfWatdAgpeMswFIj4bTos2oUVeHHDAJMtQWskfGa61B74MHHBVoe6iWUVieTMz2
5CNu2ma+1TvxYLrjiZQJCaeqfpw7bYP+/21k/U/imLCJQL8mNfZHD/+Xvu3jzFu5FUsp7vJ3CCQ3
XaXuYVjdgrQ5YlnZ9uE070bbPYazd8F2u0bZo2nSPiCr0CZuYRplxcwrZvnlZjWftTqO5bybgKKO
IV2QzNyUq5d2A5yKyx9/HijpToEmSca57V43W2IxycFOixOnfE2gLH7u4p4m3/qchs3tstFSekpz
qxRrTxVPtu3SEes8cRG7xVhrroHC0iY08WvPinZteMyzYZaWmGPTDPRpCpoM8TSgUdrf1x0mTxZp
eNn66b52Q4PgYHPWlX/0Z9IBzHDz1gzFBQsouIjG0CgbrNjv+mm4SWADR4YKA4Hrdx3n47s7RcfJ
Gdlwko3xB/a3Lb6bdZiXfL7BepTlzCZPj+AMly+5jkQ2ehM7bus2FtzuUxZPSXpv8/YO6la/Rrjv
D2niXWd64mw7Z6YEdsWckhOOFd5rkaCW9OX4wGvnlFMhACrayLbQ56yNlmeXovSObjGFtCGVxb2c
iYKssHbL28Ih4eItuI6puO/b4QpByv69seM/3I/P3AFG4l/NMG3yzw61ZQ74+4f8sf8QhsV6w0cN
Yjm/bBh+X3+4v7FcodaHtaDlGvqyyvjTnyZ+42P4f1lL0DWt+3wB/1iACBDPQrew9nsO7+N/Z3AR
y7fy//EkWYAwsABnBSf5v+BEOtOccsTTiYYqYtTupGO8Jh0yYEP27b7eMRi81zNFDvkSJZEF/omB
eBJuIVyePSQ115B725z2EiMveKphM4XFYyWzoxi8T1EV+FdJrdilBvMwGh4oz3sxYWJL2tF2YT5e
UpNesJitwNprmide5OsktVdA38BQS+LuGEadrthHlLenWFELhToUJZ9gdmiFMfLbJHQQzKb0bIvq
gI3oCODvI/d4pLCg5nnWsRYlUSoDTErG2vRY/vt/D/iYZrU8ATBIR6QouUUdSys7CS3GfFLLbWRz
GFRLaKjoQJO79WVwhl0+DtR7FLm24jwmalRZe2bWrQyLy5wSRlJJc/WXeBLOcrVzzBDGT/xUk2Bi
ETUEZmNUW2oTANTigkvIO016BguP850cVKzQp7MlGmURSubioZ4so2p2hWFPAdEk9kdLqIqUe7+J
MmxAedjAI56hVbEn1hxgLZ7ZLDo/sTSNpFYitJM0CVX2k/yop/QRiFJEd+Ec7j1yXgPlv/D0l+gX
jlfOQ6Y1vdXtbdIR4KuXsFi1xMYq8mOePW8zVkIOfuumJB5KzsxIQDgIuN61IoL2/8g7rx3LsWvL
/oqgdwr0Bmj1A83xJrx7IcLSe8+v78Gq0r2RkakM3Ua/NSABKqWUPCQ3t1lrzjF7XZvcLOteuaLl
GJp2g6lZPiQSPjYRC5u0mNkE0XiMcLc1gD1dZTG8qd2Q72kdfgiY4UxMce2Qn6rFJRfo5ku1+OZk
DHRRnW0RztyWUXGF9UDCdlEeZCx3ipTshZFNE/eM0HJLnjTE5MWlNy9+PRgzIB+Co4mRrwWRmi/O
PsGSl1yUxySu2JkS1+C3+3HxAkI4wuEtURK0Fqdgh2UwU+N1hYUwKuJzqfmcRRGl1BovDW+mD+iM
iDXO8NgQKS9KTosxUYtwimBUbKJuJRRyQhGl2QDzXFDaJ3HxNkoUB2mebWHkv7WYHwHIfxig4N2y
rV2iTw46NUAFv2SPbzJeDJRx3e2nxVKpktiJrs9Hr9x3t/5ivByb+c0Sm8sZR2ah4miw4gmANtmP
eDbLsHsNKjLpFjMnmkA2/ovBU1NrXOstJ48ajy41ICROvVyv8sUamqjoKhTcouMgDG7XNs+JscgA
cZTGwXRNbeFJWKymLZ5TDe9phQc1X8yoIa5UHXdqNvjXEM9718yoCsrixPqpYlSh1m54Gv7WcjG6
Uqnbc+RDe4MVvVvMsFKLbh13rMIGxpbq4Fjimx2X0xM+WhyPjrkYaxM8K3Ysqdhq8n5fLvZbiLip
V4P+YRcnrZJOujRNzLocryq3QQNOomA2vVR5fxzH4dBM+c5I6yexKq6NaNnOyvV+rCbDi33yFfrm
Ro3C9xJ0O27X62hUrb2fQNQkMPRcFBnQycSbQjpgNEaRQUad4iqqfiDrAt2N2X9MpfChN9pqrlvI
V4SaDvm0M9rqXCBFQSG1aWg4OqDJekdsA3j1Zr9Bj+lVA2cFyCH3oYzQxoB5TzJ0kqMgW04AiXxq
IMi0+DKxYd+GtBU4wFWh19YFJFcT/nqVRGsgJ5GdNa3PrMpswQR4H2jWnREHlMXmmBbLMOwlK7ps
xDyw0bxf0f+J6MxhlOiL6VDJ5ZuW9hRcSl5bpRLhYtXPtUl/CSTlRpah4BB1r1lEMpawh0fw4WKK
YKorugu2Sp5sRYBeUXFZgwEHsUvnd230h0OQh/6W9rKyo4hNnzOskvo80YNcqWFBEiaGlkaWOPkp
8/PU+NFeEixUZDrYlMB4GFLzQOzDXTxzLLAsr2maVdPkH22tO34Ra161oAl91eCtT9Rz+2mokPAy
1EueNRtRQsrJ4BnUDgWZVjx2pXyZl81LVfS+PTeIAJUxvFYj33CHIUxc1VKvC3pLgb/Ety+m9EkT
Tuqgv5l1fsvRu3WZKPCr06MKsUeES9NKx1zZcliCYBmortgKT1aWnApjijE49NtS99CyPYe51DDb
djc5LbJ5CjjDoMHFBiTTQgvG6kOlpRZMVbVSijzwuqXf1i2dt4YWnE4rLiylo0RrjpSkYzcgjhOJ
hxi6fK8l1a5Ox7uxT6GF0t+T6fOh7Hpq6Ptl9P9MgVqyaeIfYlNuFaq/bugVCvQM9XKAa8FLDkZ5
zQENMdYIDHZpNBZ0HOGjoAlfmpCCRTuSzm7pWmP2JC6tSnlpWqrW+GiqAGSQ6q9HgiFkEwXd0uis
xeAR+fdDRqRsAl1GHYYD26J+xb8/6KpwMNPoBqf0TyNwLNmgHkof2SVWsdwBFEMXGK5IWzJqacJy
MmNuXxqz9cRRlmbdkqNbL+q47pWZ6wBG4yAvjd18ycDykT+KUusaI25jolhgPM7FKzVQsH8zxdJu
QEaYVvJOpHssSGwZxqWhPJTQYdSWGMKhEe90sz8nDWdEi1Z0Wi3q095YFzSpez1+mWKFOiOG/0Q6
EeZ8YtHOoCLRSVaWBne5tLrDpecta6/95DtxHXN6IjXDL5GdZR9TosvQiOiYq7TOgSytwOp2nGPo
qhOHeoaKB/E4zDfT4D+MNOB9g058IuQ3uSZ8BMLshRGh7wmy/P/vq5KGzH4MuQ8iIrB2VP5Utt3/
fnN/3b397fq5fnsPfrSh/PKv+XPDb2FIwdW65GWy3ZfZ9v9rx48UCq4/VhWdC+vs8P97x69Y2G/5
MEQRNARNamwn/9rxKyZaKBRUIvVNVbFUIG3/AwDaH4aTAtxMkW/f/vl3QyY8cjlyyBwrCPEQxS+V
ysliKm4hh9md8/BwlNyjv/bdrWrf2wBC7dzD7eYG7jdxExKF2x+OGRKOX5mjDCR8MG6A63+sj+J3
ECRcaUhn3cam8u60bnW7nTeBfaXas8Okrf3J6PvPgx25okqTS5EkuPyS/IWTKNdMIU1hopygcMe0
RDCXaVdsmj8Nh1+Q3391Y6g3AZ9KoqKYXwVkNJz6uVgIOLPxUmtEy2kfQnzx+2twRPzp4cHGkyWJ
Z7gUmX98eBkePT1E4GM39aHu113eYHJbSPDrIN/+/lLq8lg+D4/lRX2+1pfHVkhURCK2Eraygu9p
Zw6WBjd0wK9tip3Sr0KgGoGjbdjKe/K53qS6bb1lK6pbF4kbv8Mw2CZnYRVdVZvyPb3Md2DrbcCv
TuLWK/Hq97/254zIL792eTufyu5JN9e5nncQ1KzNIkoYFGirV5Q8HZMANpg3mnVtGrvK/y7i9ScP
+x8XVsCZLDmyisLn+vnCFl5qCxYGMevNzsJsoppsWW6E4Zvv5peji/niX5dZTu+f7i/GwZ+zVEFh
Ga7R+zugk9hV9d+M4V+NL52pyaASIeoQAH68SgbGw9JqrlIjolLU95iwp6AbGNL33XdJCfKvL2bo
IOqNpf7x5cnpTVUXQ6kBsr8k3Gcr2MqhPZfnwMvpriHXdeHl2wQ+bJ59GzbFCtYh3minXot24EqP
vx9A8k/2PN4jrfj/+jVfHrBRj6He6fya8KIYPPmx3Kz1A8SL7KDbtT1tAjdyScRTbPNooRHAdL/+
/S/41eMgcpkwERklrKJ9+QEq2G2IWXzbaZbfa5CGrCFcTQu+Nurw+KMJOv7+gvIywX/9wg2mLNHi
ztHYfplNSk1ETGhyy0TRbgi+2rQXkgvOBkOLXazVC9Vd73aH1r411kilzqlT7acNXzWrQur8/rf8
YnizPnLXYCVoiSvLw/k0vPUsGgNNpmxhiL5My8S/xOqQ23Evxt8McWkZVj/cNTBb5GTAzSnPLYW1
Hy9FxabqVSQM9nw9rtqtcj++gJm67535qT6Wu2Lz+zuTlnnyd9f78k3BiMz9dLle5WHYt1N33mQP
wXXt1evqXv0mEHoZJD9fzFB12QSmpZpfXmnb5ESKjAKnBHmtcljgpX/3/H4aNQobB5XhQoYxA8dc
/vzTq5rG2CfZkvupV+hzPNK5N9zTSvbiFSXmfN/vqCGmz3wk4Xt4TF5+/zjln+ZbLo+/l0OlTJeQ
Ff3Hy1Oein0dVwiPM3RQmTksf27mED3srJ6iY7RdFpg7ZE9sLT5KJ7E/0DB9805/nrr4EQBrkLAv
T0C2lnf+6Rn0Emb3XuHLmVfqR7EHDugUXnJS3OYyXuGjYvmxScvYGJvKlRxhjZfdMdxsP+Zu7sXf
fDvSL166xXaKFhOeXN3UvzwSvTb7uCl5JLU7eYTG2dYKKZNtKzth3W0ne/hmCPz0sS53jwaNezcW
+PSXQSZU2pQgf1hi06yd0CQOtD5c+IX6zZy8BCx9Gc0SHX72pmyINZKKvgy1sZdluAjIqcqCQMOq
WzWdcuwtXFXw48KsR+MdENKQrvos3zYm3qAo1fNVMIc8fDE++GTl2H6qoLIXy4Y8NfVFKSiTJUED
FrGBkWlKXq4Y73Sm9m1dPxeLeRc0gsSxNlfckc4z0RpE9aYxClEJ2Xh4M83WuzbF+9bqn/Q238eT
BjNNbDit1puiCFe+MqNr0/RVmUVPU5Hvu4yeVsPWqEEultdPbZa6BC5CE5l2khldIxu/KDQ0SKl1
2ZhkPMqyl8YsgW0xHpo0Ofs+uQQJzChclXKPcyaZ4bsMDaUa1cOr+lRL4SaJjFu97dpDbmpe2OMB
FrXUJR4etFRHS3xQb2YDgluAgM+gkw/PwuuIPrAjUV9ZdYMEn26zbxXb3pg8gYJKl6ZnSy03kE4d
o8GCmQon5A8PRjrO34zhn4fwD29aWlbnTx+UQhgKQDiGVFjR2hWIGIzi59/PHN9d4suoHSxBDQhM
IaUHxldMXqvZfXMTP38X3IRuqFADNHaCf6w8n24iIiUymSBgUNs+ESdij9ZJxTr8f3Ebny7yZTmB
v2Gac8RFjF6zy5LMW/Igfn+JX96HsZyNmVMWrc2PLwO3dpg1OotIVZ9SC3GYjkceh+/vr/LzOsLT
+nSVL3OoEg4ZOE+uEnYmzMZhV5TGAevI40wFw8CqokvxTajS7P79dX/aZ3E++3zdL7OlnGi6NQcM
tcoAGdK0K5EsLEXptqQvY3yjcPv76/3iacqAJ3SKAOIf//rxaQ6GoPIR1tAXx/M8XkyLHW0+/P4a
v1gVpR8u8mVUpBZhEnnAYU2zX8CZ7KV7xOtP/d7yYlfeMkNnLAuJM7nPuYO1B4MKTmqU5BT+7fCb
jew3N6x8GT5CIfTIcznhR225gpZE7HR+24+T9/t7/sX3LLNb16lccBimCfrjcwV0XGuU5ViFLP/R
JFdaFY1vdsi/GKKcCiTpj84rttgvl2jSrq2NHkNzybQuYPWx8NVKpPyItcic/97Wswce3P39jUlg
1vjtP27jltP3f194ufdPM8mMkR13CmeBUMhu4oEINJOkScdP50OXl0cjJulIbO9iI1z7ZeApCKEF
syWUxdrL5QKjNI7EU+0HPz2IrYHrZjBvJz9di1p5ahGR2ILZ3XVGchEE2lOXNUQm+auypAA0gS3i
4xeBWvrZvsYZDE8j9wS9pwMprERkD3w/OzFt12mj3QgtMvlUCjZWUt/qk3Lumm6L4CByWNIpvSts
c4UOmliPmoZysfCSivODhc8JcbvmpHV0j4jiBAzBK7EZGUPxltN/9fF3h3rabY2ouA8HcGxoH8IO
91iDnl4Ud1M2ImxQVoKFtBYMoz6gvlbRJkGBuhyI/q5nczOPFV2lYK2RpwS4dDuE6moQOg6PWf5s
SDUnqzk/m4W27vXgqPXxMZjbXVwOp7yK11mur9RJhnff3wfkMzWNdgaLezTqdD3T+qkNbH+DTpqi
ddEXJkTtfoWk71wE+ro3pYM1DgrgxHHXVAQFk4vBjoPUk4DvXzGC45zVl6HceqTerSxkroM8n3BH
eKViPOigmLBe7VGL25FpumNL5nLs70c/FJ02Q97XBzRq1NgPj3HT915flc0pagvqxj51Zrmfxcsl
dgmOZT3TzQ9L2liw1ALdlnKg7UEIIjahSUmHaDcFw2XViaNNGLDkDpVyP+k+TAPrepqLe1kVcS37
lMyUCBtR3hBnHrU3kUaIZNdbKRIfMGnCrCE1QhzQNT60h7p2SzORjzjBNLfkkO9OxAHsTKFU16pI
A7ZP6U8Rc0wHxsx7ekOTQKbueGVCSaauj0+tsYKHSS78x6JeMt2R7i1M4wyLtdrPdiZFV2RP4DzD
QeBlpeRfBc14qZt1YEdJAWeLCHHbtGjID+awnpQMH02wzjvJ2Pp1UTu6yAqTzBLgjXC+CjtNgfOs
E/QEDNwb4fu6WjmV66pEm4P858Gfs3OnNjCiCzXbGWGeAAE2C1wkhkjTXb5BgEdXrbY+pCa9zurs
yTCzD99sBdDUYYtzTbf4oYGYHGacDjEor9fAUoD/6PKcZQ5RRsj+5LAjzKjS11ECyqMSRoP4MZZI
H/yzM+vqHS4iOH1teixDSXGzZlLAAMD4XadEdfKB6e22HrTq0g914aoi4cERLSKLsX9A0fFvi1bC
9FXeNyVdOkELzmNoklQVXgZ1z7DsgneRaaWDrOZMVr+O5ImPxrjLNDQYiMYlNh2cMXxqw+N4WHRh
oZQds048qwbVPXqgaJ4GJ6lUL0pIqtMITctNsXY7UVhLKN4WvXfnJUp9naGWwkbpWHJ3FZb0kfQy
CtDvQ25G1y0PGYAUc59NKEDYlr6Go+4pjbLRlnShdlq12nzrD/5KL2nTRHUfrwh+A0skXhFxeSXO
xg1c4ILItO7Q9MPOyMUacwd0AfyNl+ZYXUY503pQhApaNMqYvmi90NgaKN+Vz3q0iA6xNXmCpXh+
Xa96M8ChMGAA3TcTPZ8o7m/KtNnkuUV6I72jmaa1mwfjfTWJmyyV93VQ3YqSDFbBMsCwy1tgritB
yx/TIDxkXbeX5O62auHI0A6nn2q2H6PV3U2Jdd3Kk1sFmVuJ0kposvuh8hGhjAVBgPmGlhV05pq/
GT91hSM0pt1q3ldm7AXhUS8zNxIRkh3V6SHu5BVb6ruhDteWTOUW+OtQt6gCFGr+VqI5gUh4hDFt
pGi+qOPcpW97luXSqQQVlEuA/FQFTf4K+RBzJwwZedzBcIFEAVhICI7WcFIE/WJO+zNmulUr6kvk
sr9pK/mNrttdNsi7ohDumMKwOfMkBRQz5mvYhaxQuD5ClD5z4vHonAFU3yJLyEp1Myu9qxQtsx/U
cnnu8G6q72MQmVBjJH1D4Aw0Oy25FavhVGLp0/Rxky8a3snci9KY4qELYT1krbgj1LZFD1JdaDWr
DWjHeZ2xQpGJCnSHPfQso8sQW9ucCFTpsBeI/QakhmfVlw3yAmt8pz99g+RgE7WTMyNsZA5fGaHU
EDoRVPZkDldapR2U9DmT0hNS031Emltd4jkSp/JMAQouDh9TDHlI0iesI3LktmizOes5UimRNgXp
IXgpQTxOs+ICxrjVewt89fBWDPLN1I+vAzTltWYKyg4nHRHx3Apu0bR1UP4h5QP3jVi2ukeA0NpC
3T0G5niTKhXu8FjalEN0WyJlchM92vhx/F4ZpOpV/d2UDeuikI98FSeqC2eZpwn0lxGX7LNqmlxQ
f0R5TNmLocDhCkU+VkGQIUvJilcwjzdTeaGr8kEzi01L8kCloMnps8ouUCBajXRvhPJNYfUbIabO
hkUbnkt6GeTWc2XVj0HbLoYYOq6WWMOah09qm6V6YUzmjTxNS0AufWqRiK2inJcoFJThrQhmmVCv
vTJHRKcKzCetb1xOIVrKKWlfW9hZC0XzHlXwjdJ1u0qSOF7UTLIAO/ezLLjs2JAAjOFJJwRtwjlt
YyCDb6zjh5v5oXYs4hNmMaQOHA1rXZ+3Uak9zU230tGAzzh8bI7KN1JUnfHm7gEIZk4WcGiHS3aU
RYgauqodGXZPwyDOCGITUDbRMhXp004MKyRrhL1OMwEfmcnTLOPGHo3uOUbxDoT8KC+zgQig31Eb
KhWZmuGjbcuNlS5cSktk2hHQLlhpgAKm3WoDxlbi1HZZO+4mw98XWTA6lZmuhphMm7Ke7kxfAekl
6/zXCmY6BgRKfUmb1jnJgiSI8DX1MSlILTlydldlR7IfB7s34ts8XJoMekpoQjVOjlxnuGXgm4DN
CcHPVzuI9MpOUXNjkzKwryRWRdQ4qOCqpGG3MkUL0sZ41Au9XXECQqpj9ujgtPy5FpNLBbGtFSTp
lhweHapL8UavG51J298FKZtaivWohctdOo/PoRXv0Xjs/VEjyMO8iKjOLRAP3ndN3mBcnDgtgt3p
op2qYgiNjKMcR3TrtYM/zpdjJO+yxUHaKwGGK1VYqVnxEbG32Y51AXUszWeX6sqB0iLC3wL3dZ8/
pODRnH6sktWUCYXdTsOxJNHTjrVob5Hi1NUNVZeoRlNiZZsEMKc7iHRLioLBOiSIUKQuoJ5k6t1O
ipjlylkPvV7GKdXrNApzdbhMTHBQqiGGSIQqFMtBXKzlPnir1eayBho0+PKDJEUmWIaWwEVJQqKB
ObC1RsvO9KKhB6dEAJOiO2Eu1oUA36cy1Vsc9K0XFSB4wj7aR34ANhiKC2AhDeusSlilnMn55SCT
QNTHAYnHZkwgdHYVmvQ8iChsAXJq8YUIOX5nGsRkFx0wN8QeXlYUxzmVrq28fApxnaUWkiRzEKnW
t0TeakAxAw2MqJ4Z5zTOt30Hk4+QpJWAqAyS24fS6uuaTYmapLtM5JPV8yFx6Kk+S2W7jyRWemG6
jRrxesYG2hXB4r7PSLC1sscRaA20+v5eYydh+2P6SKzyqx5rEMD0Bzyia6MbdhV5n0KiPrUd8acJ
IVRI/cFUCcTjgPTHqXuZGHyAsR88j1a60s1sE3dEUTRKTcoF2/VO1R9lAxMzVF8OG6XypJsTBFMz
ZRcNcsGCO4oXkk91ZNWg6nMh8XqbiMwBYcK/Hi1aRaP0TH1h7dSbWmCR7YV3OaVOmfoODlq3NJAT
mgrO/OkdsyS50PUdotJ51ykj8v3gOtaKVT7LyOzjj8bobwG3I9wmFiXQ7+YheqSVThVTCl7ZhVzC
9t2ndXoTJcm1SmxRpxTXYhXdjWL3YJRW5soJMtme7HZHLwOG/sBaOTwUM8Irn754OvUHKwDoBqDp
qQ1QwiUgAbVePwajdFO24lMgC+e44dV15eWQA5PV2m47VhUhSGVxypl37VkS+7sxVQXJAft9I0gp
h8MkPw9Q6zwxNDdBJe6HFGBdq/TXZiMcsKGfVEDFMTFc5HoRYY5OZlWhYkIzP5XAy8iK12cKkIOA
EjVVYJtp4kHhbIEvhiOryIhrX0XijbAnPSmpFUAKR4068LInjk2kOr8KeIRJk/6olNom3GllLRPB
oBziyUsTNrW9mXtBkF0qpcrH29d33dCfoXDsu0h4sQjXgmi4G2V1P0CcldV0A1sfyS2ZJ1ksrhA3
suPNPWPutc0Y9otZsLpKSvF2EeXXgnaU9PSa7hdJiSOQqXJFPBmWfywGTlGYz2MFcTaOtRjdVET6
r8xaQ+8LOwTsQBnDKlnMftbbsQXhTJ8z+BpxAddK6Q5zId/VU/cwar1TBsO2MMqVBWNSAWWGFFKz
/E1XRU/zAJRARu3oC6gepKG4Eanc8zMD8oQSmaAVcFxWNUaHOilOEgJHEEsmCrVgcIJ4fMxTw5ML
iV3vfA0NhNOa2eB8kZLNlCXbpsrIM+IJspNg+YzjXcVvw8kSHNOldpJGb4KRY5HQbfa+VAJCpjHL
1ZiIStDXwaxegWdF2Qj7bAblzssjwYOCgi7YvVU+zal1MXbRY5XPV5Ng3ST9DoPIZhQ+knHYWewb
shASgU+KLKXpUsB13D80FDuMZuK1tgdid71Aj87JJDtNFe7MJrZ1Dv8MIFADqTt2k6tX6Pew2ekj
fFba65NoraVMdxPEbQpzpMlrSAxjo8j3ov8o4UMbIpqz4JphciZdTeSpsZknCh3CkvBFkBZNg0C9
6JiG2xbrnqlva2h/U5LsG8ryaUuIe7lWi3YD3mhX+8/B7BKxLcHbmTQqhOHRMrwlivdRyc4FzVl0
xtM203dx1l6SlTotFAYULYOrgzJgE6AJyjrM25epkjiG8qmT4kP2ShofygpwPm8vIg5pfiZ+00bc
7JTZfm6vshLH7SlPd1HIVh9Ll5q9yO11x2ncWmn5qYigDWnPSq7edcFSlvXkzNPaezk6dNOGFW6q
ts200d6l/K61SGf3quW9wA5QtnWxy0P2mLtoBAb4geZz3QUoU9urdjrXZN8izjO2Q7L8h4iU4MEr
kk2jekS2OXpaA+AeHN8iZyfeRsBhoOIV+q4Jla0/945BWG5RbWEDWiDkNPVc5xfzdEVKq6f1p0mg
MHDOu4+mO6f476UcmXgHY1B4MNUTAU3wxGOArjgKN2D9LM7bwzbPEbEM3bVSgofPzYESiUYPOowB
+pBX6apZAzagPsAGcGR2OnLF6SnqTw2VOaGMXJPzGGzyXRsRzSuS35E13Qbmy04zMrB/GofKutIv
myLdhXwgipFf4mI/CQh5phz3eVFDzpj79A5TN7kaKNHxrjOilj9rE2gkY149YVS7041sq0xsbWsE
G04KQLsXslPqq2/Iy4nO7WF9agpbC2lbW+Zp4U9YwPMmbNHwXDaGBhC7DzfCckwlfwWUN/7PHJ11
XvkvkUWQdLkgCsKZzKcmTJkpoMqDvoRYrza7ek7PQeK/FcJ4mbGWsyM3DiWafxKsdI76S3hAWbfb
rkJyPg5k1CRH6Hkndggv6mScgPLhnjeEjGrMfkLv1an1KlTZYM0Gsc1EkY98hOFMkYEh3Rv5Fj8r
6iLOB2ZDVvu9gkBBVShDZe4s0QcmcBZqlA6WjyJSxB/k6lEMLuvphbO6XZUsbvlGSm/zHpLvfLCI
3aSoGTvFvB5Mpwm2Is+IgQ3up1VvWh9rIeWh3K3z5CB3uGBGD0iQKO+ahIzruXuX6vQVfuypqJNb
nfiXSe220EbZp6T9Nq23bEFcueMYoQM8UD3T4DQT77MY+5eg2FIC6r44CE3FBxisa006+sMbeAb6
hfgfhAKCS7RWW3MLvIf2KmZDtd5CEfSyMLcok6o7qNWeCJAqD+fLrlRWpFRd1Hlz65NNbOdKa7it
WghcibmAUGbZofw6cU4mfQ6+2GsYBM+K3wK2NTaiQsUlWARLIwzmWoX4A34YLoGDWYgJQ8lfuq6n
r2AJ23r5oo1+O5Qt7j1ACml2E1p4WSRsM2IaWuupn+ONOabXMVY0K+/ehj66qNLgNBJwYfg6MUIN
2iyEybZk8uxD+W1UgisrIM9HGQ/LYTi3lItMjI9pbl6as7hNOKrX7BQJpjiNfn+Xd+KmIfEHTtKt
QTnDoZK+U8IK8oRPCKcRHc1ceF5C0tNsrDeCJN1JevhNZ/qPyv/vCvRfmkgta/MgAaqwGy/fKht5
pzozHX/Qp57pVXfag2S/hIcKIc0Y2OG9WtrUqs5kjF+atuzqXrn2bz9mz7Sv4c47mn1rbkykccHK
+KaZsChJf9tK+NIZomcrBYXQUN07tyvjmj3dNl1r9l5alc4bYXQP52pXrugIeK9YjiyUG6zZDHpb
dLVvOm+/aOejb8KqRosU6YD1pcmbGHRILYGHpjRHGd4P/N9eOeTh+zf9k192Tz5d50sDqosUggl6
brnwT2V3jOc7WA5kkjpJwqyts6HUwMopYPf+tD3+50pThcGGfw4LH2HZJO/82LZBmeFncsupemy9
HlqrDl/a+JMt+W+v8cdf8tPQozUrGeAUaSt+GXoIBcB+l8tTPHMnayIProRN4xn26gVei3IcL3HR
AetNbm4nmxSVm98/3V++xE+X/zKeajNX+sTk4TbxPfUcv2YZsjxV+e42f9LjLc/y03W+KMLgz8Lj
oPJui+vkjurttGMdWqHeVd1mZTiP2YrFyTUc3Q6cetd907RdGmy/e8jLV/WpAWdoZV9JOOjsyrov
wusKB8kfj/H/gUN2+Steic6rsRC3zf/+X3/9lUsI9w//4OUtRcfL7r2ert6bLm3/pQVf/pf/6R/+
7f2Pv+VmKt//+ffntwWIRCGhjl5bxu6ff7aIxZeMKE4on0bKT5ng11H9/No1z7/8v/2F7tD+oSiI
tshgEpeurcVT/SuhQf2HwcxgMC0oBiP7kwNWMf5Bf3whacD7IJhKYsD95YBV9H/owAoQomlEW1mG
/j9Cd/zUQ5eXjCwLECnNFFPiL/7xnUexJQumgpyaWuY6PY8vZ3qOjrqOvOidqopbeo1rIkANd0Q8
XYib4RIbONlS9l9mi3/7iUvLPPF59H39Jcvo/DT6SIYN2HDyS9pXdSe9EHnqEfO5El1Q0Wth++k1
Xfz51/4t77KLIsrb5p9//zrUl4tpMvOI9YekTvsy1MEaGIsPdbAhB20GyO5BXvOW/8sp8YtLfJVc
/HEJXeS50tTmRX79lqe57rrGgK3aLgdoNrWch67LeBbtvMR8WyTfaf4lyfzlfX266Jf7QrxmYZUk
igYEZg90TrwqdPkGPeNSjngiroXijcrMkdQ0S+JDa1EeG9j8ugHp3lUs3or6eBdb07ueSiKOZT2g
vtEiYS+rgKwraZ1lEICKKbwwZmqFE0BAyr7OLIcnQbfWgBPXXW/ezSrNGEHdWiO6T6HyErHfkrC8
onV6C3vCHXJOS3WmvwSqPtNe0CK6re1dMI7wUHRw8VExYZSIdAXtWH+hTCOAohH8RzNBlm+ij4Kt
vayOG3PWJvB+HOtSelWVTxpPHVsrjhmBN8q1vhbL8MoY83d5pmekdv0pSNStSdlfyHxt4/cEAhUd
yrFiEzWqtgU3gM2bSrIAx6YjrNMAXG5W5LV2KyXSVhrZtvW14feulnBIUxVvqKCrCs+NvAnzYxlP
14Lc0ROB8mQo5CErB6Mlx3wUHSPE+tQeM6r/efsQ5s/J8OyzrVNPZHc4uLAh3Kqs1ObFiL/aHB9x
kT5obbVK6dAFabPyARYaNGEydqHQ3nDePpb6fSrouBRbu9SlQ20+RnN/0gysvQ/TGF5YVnDudVr6
xmXZvCps0Q1xvhjFk2ickvHShGCdF8JGMmfMdKLTNFcWwaxJyIClYF9aZMOXt6IyO334OojiQzwF
qNE5TOvEmIni4zDcEg8s+E/+4FkwaqcZEsv0kVO5UefueoK6MPcrfSaynX9sk0Ond1fKRDeO1zaH
gmdQSVPZoKjdrZlSak1WbXYYoydfuDIsToDDzYAbOR0hWFwkxYdYPwMkc01qDkVVHy3Vcvr6COfR
lskazt9QcXmF1Tj0QylC8YI0tyhbahYUQGq8tdOpwTs+K14uq0eC5ZDcdzt5WErEWz/F7BZW5wA4
b50SKjDsyLg48anYcfWEBuQJ+/qmae+sQOD0flWibpphv0wFJNAqc8vxtqHwMWkTYFSFjBfl2pC0
Lc2TR7l8DcvnpDWvxb5bJX11SOgKTtFbAQvTp441mP4K9OYqyHZyt50tyTPKa4AYbk4wWV8fxPEx
EcKVAv8SlIfdohzppmCtt+sJylD6IE4nQt+9bHqgPhcbkctyR9QFx/SgJ7MD+G4hdo4m8Q/Fu6T+
H/bOZDlyJMuyP9QIgWLGphc2jzQzzuQGQtKdGBTzqMDX90FEZFZ6VFWmlHQtSqR7GR7ibjQaDND3
7r3nUlBT56cEmQrGGBTF9s5k0iwY57tRp/7pzayfHfSQVj3peI2s/DNvQNZ3bwZrQKY5gpcLY6jX
qHxcN1RYyFfNehwlAAB6GNKIspAesg44HyxDAZ7SDHiyfpv8B+KBqtogwx7GuHrQms04uA+UF625
Eicixrpb303U2KvaWbteuU386pTrIYFG66hlBkJme9XrCICr+TMS+DnDuzwSRyn2Y3udGki4smUr
2EHMVOvBEFhi+DTah0Qirxz0cDP4hzS6J/eA4eeQ6I9esA+nizUdbLWrWGBH/jnOPvRsV44HZZ6q
GlfrLVJrVR/43jGhy2WHMGFn8RMz/qpKYkCb7LWrdlNn02boobzmOALsj5xWhO7kxUcnP8r2wr0J
pfWQRB+a864Z7AXNJxVqe795bKMfo9ob+qNjWsh3e+B7MnwxgvBOM+jnKakHYO+fNw+gAXzj6rRv
bGJe/Fhe7IHwMSTalHg6eWYSLIA0rdnRJ4FReLN9mOs432RwRwtIEBENcbaClzwZW1D7KwMHifzW
RXcWnR8v7OGr9xN0QxpN1F4gBk8BDrq506BY+LABIp0iMfqX2jFYmLV+TL11jpDbZMdW/RhabiTt
ZxUY8DES+EKhDvn4OlSwj4Z27boog9zDqw7moncneWs+zNouu9fFuUEsTFztTiKVdVa1avnWd9md
48JXml5T4AtzPsYh1GQ+jc6rZl8M1nkzvTN+ipIL+4Rl5/QnFnne+DFJwKVIblRJ1oehon3VSfej
YwIVU0tlm/dAvbFI1/ppLDjJZDlL767YloAtB+vVRxa3XXY/46xqdT8dcayyl9yMjspKQQ8j2g+a
eE667NtnqZSxo/JFswbJuk7zFzOKN7pdrwuF60hO67gUL5q0Xykd3ESe+WzrzYNy2bVpqGuogqsw
o+atCM11Ur704tT5mFv7aePWxQbGx0lQWjL1hbYcBRFyVZ0700GsC9x9EVTvWjc+UukEvdNFOwaH
nPGyssDfWFCzVCY6PsHs2EDRRr2nKlit3SZgL8PPkpNoC6J92L5YcB69uHkbxLfNFlK3KI6qcCRl
w1mAjAJqfXW8iztwybYdj/AbgK6B97zOJsBbsAN9M32K9ezktfqx7q+l3ayhjIKTfE4lGFdw6LI0
FDzQL4gTwH/N9mDa305PJPs7S5MVyciNFj8CuOKNNcvEp90jeFM6SMmWX/5onLEc7Kl1XQzxV+wZ
0D0NYvFJ4h7yMfSWIQcXmpTpANJeBFpIHQYY1MdT6DTrqqP8L6nPnuISnjLzZmT9ylD1WYiWRsEA
HMTNmHYemb3wwWg+df9D8kQXII0YpJOahtaTX+i70kC7S/YproCB51Uaj2s6Jk+dq2IWzHJlA0Eo
4n6lNNbL31RI5elbWXQUaILK8kG07Kz+atOWouQLZdArqjZqy32Iw48RtTRHSMvpC3K0ADNRsBGg
CfgYcfCfGg8viHdn6Grdwv4KPozY3IJs2bo9RSneRqsfZ00iiBYeN4M03IwunTSS8D/aQ8sfDzGx
LSLaMYUz8otQKPVi4pAm96q/eOF9Wu0j9eR0dyGeeRVvA+xTzXAAfLMQkD2AckNCAPVgWPsB+H67
s1N/p/k77DjAp23+yk34P9OkguRXaTR4R/a111gqywfquqAhTDSoPVKKuDPpbxxBGmBzWXZpuO8b
4l7Wc2peHDy5ItkF5mEar229bsngwxqD3jmRyk3ay9gA1IIw3izCliapUt/orOR6/zXUrsOIc6ZN
V0G/LcOtREmzu21sVyeD7WrRv9M1sMA9t+SBULi3RuyBX60CNHDAMJzI14MEQxMTySf0pq0i5zlC
7OltAnDxc+Wby958SDilVOaHI0Bf3Ez53WTPca82afpzSMz1hEiacDYzJvArJc9Jfy6owy73VOg4
kMd1NH1N4s3Bde0nb7R1LBFbHWiq1BRYyDK5eplqXq6NllMWLEsbtGHj7g0bxHOAYRv6ici2juC0
+tgrllZ8+yaP5doE+IPmqXT0wf++YJhdJcEX3dveMgm0H9L3PsxMn/Y5KPOZpkHjmDvuZQ/0ZDKn
h0L6P1DEXqsMdd+1vHiZK1ZhDvXwZEB4hvVsf/O2upoZJppUrmNtPDVNu0OBfR/TtKYsQd2Xjr3q
3ODFG5G4bPEId+X3M8o7BFNOtCNl37gI+7e8MbwdmjNonJw6CU6tfKNjnyugyBPkHC5LI3R2wL0b
TCisq+mHw7BlNZTgeuJhtPot7RJvSeu/SCHUIWzY9RadUa68ktyxA0IDLs8h9DpnYzTqs4qj4aLs
7iPSBE6WYONP8I8SOhWorQCH5Pszm2ngUZP7mgbLovrhqdpbCYqesDiEWxjP9q0YoWIzhjV0Xw0f
lYu0S33NtUntnTkZuzqC5uYllloMVIOvktpIEbHq19gCSpTJqFkJDgZvqs/HS15ELmUQwODjFqB2
2B0xeGeURcElqQEtN5kJzAVyJuVBaGdGY4Ius4xzBf4IJd+4z+e+NAgkAmtnkugBdHmbEwYpSdMv
N3ifLk0w7TNl3w15vQ4zBDdovdUmTnOIlW26nIT9o6vUjyau5/9f/2y4iQrL1Rj+rKsp8/bOj6K7
BvlpqcyIHVNfRBTScnyg7GExwgBpwuYYxsFnU7Z0p4rvnmt9gY3022mL02QPiJd68qbQTzaORvtv
BZ1fYZArfBcLZdjAv7Kc29g7x77rXmRHJYJIXJ5SGD+kUSFHatNbK4q3KJ+tXm7SAZ4TKV49JAk7
7oMNrEY0MYpalyrg0FMn+hVYpblo/InU7NgMy0QiElH6TqZeWaw+8xrlSnde+zh6BU5todmGd8jP
3BGV9d5VBbeZeDAWdcFZR8+GuzFy7jzV3nVQK7MAsGFkN0/NDLRJZI11TgOfT5HgeYrGQ9LFCWFh
rLutFd45E76YzEifAIyCqm758cEjb0utOLeggcSUMQP1qNRgslPzyxbQ+LvGwHwu1FWvqmegeA4m
dP+70t0fk6dvo9Y+U5h9QmRiNJrr/9ya405g7HORvBUWp4NUYF5s++qTsyhnN7qp68m9NzJvOxuK
qEC0F3aFL9hOuGPr+Fg0Dc9OZcQ/oyQbr7BmV7XpRQtz4N7ij5DnQ9o3nE68dQEC0dDKjaGyasXb
hVUgubKBle7tkSS+Bcpv8n66vfVaeIQDpsxdWFiJ08QeD53Q7szZyUi3NFhQtbZzNJpCp5XTG7V8
ZVXDs2kUm0BVn8VUnk1nVhbi1sM15W+S0X1os47CjTJcxiafmsEnCox4Z8JI8c36VunBjAy76yqC
nxFpRNXunCw5GtR/swV5bot054W4z30t+hq9EY6OHdPH53SXeJwYmhN5NrXZI8LBOVMU3FoFUCtt
yOzlUIyMPcF8S+sltycSkXgFsJEEfRkcmpGRDZkJP5iXH0NPP6nIfx19aAHFnC6J2hvng2qWEbmi
x+AZTMMHrMoBO0OKHCnSTwBPF8easIzIkPNkrLxtVFBj0LVvYaMR5vcuGo4znqbdD5/zbAAu+j4J
Sv3SiZhze4m5w3IuuEoJ/aUWqm/4akb0etHjc62y1sF3WOFyZorbpKHB0D7RZ+cL1zkGCYPr4LpP
mgzD/WToOEN7DGB63+6lMWztotkPQfiOaSPHDMq7GlX/2PV4X+ycrmfn9s/3ZH/drf+xJ3OtmRro
ucL9y54s8cJcZKXPtFleBNDrj+pKr/r/zWvAQPl1txhZTZQHc0NzGDG/ZXun0hZtXW5ySPH//JX+
XYqFt2PR92SBGBGmcL15zfkPa8xKg91Jx5halHt1sdZOsrIP09bdR+vkVv4Lbek/2plaDqIhW0wg
hhAMfn2xEO+IGGgEW0xfwaG+5ivvCipojWkIXXtr3f+L9zarLH9Z0f7ycnN06B/eGxhqOhgajzYO
jL6L5oPy2m36wqPbe/RWtBhs2EMlN/9f5Lx+/3T+8rKoS3P61gc1Alrm15c1abRQqeRXGpv+a2n4
z8LVfrhG+SALBRkxxbJUbMq8egS5MG7++Xv+D65O/Jw6CBrXsnjzfxGeKqjyQynIieQRRhziItFJ
T+4pBFn8/jr/DdLIPyoj/3v7s7j7yH42vwskfxdM/pBI/v6f/2P0E0rP5njz37fm/04/WdY/wW79
RT7582/9KZ/ov5F6x8Ey5+9RGS0+/D/kE/83y4YbMQNIhEeju8s37W8F1/ZvMBUsQQUQRiIuG9bk
/wYQ9dFNQKabnv47ePS/ghNy3L9+JWi3JpJPKF6nwM12oBP98pXQAUlOlu3AC5ReC/ScDrAANJdb
2QSu1coJp3zFiYpxLogfnCBXuE/Y7xigMaUcwBK6wbLKKVw0q2HdmlItUp8IRuFhKik5stdmelKj
sdVsD1O2f2nVPGGY9rTp1Qwt14zXkJtYOLOKRfNTtUjMgwOLrXcEFLf+d+J1bIH+4RipK51yTONj
1DymbtWy60uI0cSNGS4jt8LYlTOudpLlrITJu0hiB/eIPm0iaY48fBmdW9XYu7zwAZcM2YR5wnvV
RfjaFSWTptnvcssBojguAZRtPFFefDwjC0kb5NJuwDLQc+kuzblIliJ57Fr4T8luvZaZzkxLJU43
WMaxFdJaOUJAsXHnA5zOTshgyKpL48xGm5VpMN5ZEA534+8IT61/8uDELDiN4oaO8PkOI/E72eXA
nXWaJ6a24VQz+nKXWNVdFKhlmNoRKQIrWMh6OqZgtRe6Y3xDxdz4IOIqJ3loiOBXJc3LuO358zX2
zLsoxiegDzLfKjJek9Vs88ZmbZv69EsQWWpspjWZV7TuKt1deIHlXioF66yzGWTKHnRhWDxKAwdH
EWC3txIKohzGmtx6RD7sl9norzUV/Ci96a5oB2dZ6/yMlQNl1BDpKSh492VasrSqrZ8duIaFsJJL
rNTFSCjGpN2MMmlv1+TFMeFIGOnFOcfqbSJU2H10yMxqPodXJy20d2E6yiUANiL3Qfjdz8bHVEgq
QAssMikHeozP90wyxTLhFIn0TSMovZLLsJH3vd0d9MJ5R2+60zFt+Vl/8Vl05gM8aFifoPi78ZzE
3ZF/JF057UT5EiNm4rhATYnoZPLbCMZsO1jI3PqER1LVWcbOl3bz0vF+NBPMRtHsgT2/2an9WvTT
yvbrL4PV5oIwFPsyC7q1XVaYyuLgNg3mo2aOQGWdHVumj1QKfeF4xitXxnvqxawUHTOmTdp/dhwn
PkY1k5ir7E+nK2AFBv3H5Lo3O7cAtxvNyVas6LLMvw4WiNwyrc5FKs+2yUOgSsCIj9eISTJT5mEI
0NRswQxomPXPmo4rYuNgJO1g72A0W+Ydvni7sR6CdtC32Yjb1g9d9mZWcY+3KMbSGOI0omJmSTiH
+GZ4bAb3EI7TSwEttw7EU+S6JeuNyqMExL9PdWu4FtiWFwCwAZkOnzSo7/Qio3O3pZq881kvh89a
GT6NUbFxWvPBSL2zi3MDLHjLaU94GAulvwJ5GbOli9amau/p+VkjBlOROPvIB+NqOiON5Q3tSbl2
GEH251Fi4DbTLx6MB4Dp0VomWBQy9ipF+1jhVytK/RaZwwsRuCc/rcGQ2zP1tzR3Krd3U++e7Axl
DBiQSy/7HBWwMeBZvvai6QM1pRbdEdmgLUsEKAK0+9Js7yOdHqTeil7SdHouY2sPhpemJm0GlhJE
iOgnK39i6HpzNfz+tc3A0ZTDvgvmDXv7WeC6pRbpMWYa4wOdWCB53IaS8FB64VNqYorkXd8rXW4C
gm5WEO4CAK+8z+rTLbFbGikLs9J4D6JiOzrtV5hWaq/Z9KwMaXLnkhkSeKGHHjfe2CNZ993J6ir0
h+EKmuslYjhf1AaX39Tc3FARbpIYjHE5LIRhMh8qlCA89HIVue2PLosucq4jGAv/UETcv/w01Y4j
7TNrtjMuuwFWbLKqVlXU/WyEcde11q0fBi5Na5+1fbZ3tWBTzf3EOQ03aVaVC6+VOpUC/jUba9zb
cXbojEBtpoy7JZSDa2TE3jKgj5b0Aia3Apt3TNNbGFb+NqittQjENh1t6NJgca08ebfTdG1aobEx
B4wwRm0eJzN/VW2+S3KacnWDCgj658qgO1aGgfkvA7wuGuPJkaw3WtMnoFWsu6xdd6F/6O2KRXp2
8cj8cu/mi2EMmzxDuIJTy5o/2rdRfKnL9i2u1AvdIs9xqJMMqYj+yIM7xZupoxIrof/Bp9JuZKPG
imR+4nnPQeo/ocFvgty6F0VzqwhIM2wRaC25qwb1eUyrYzlgTnPrpRj6o4FQRn0Pebwx3uWlv1aY
w1ETT7Rvsi8uEMe96i0dJNXiUfo62dB/udHbbcsmeTCvtvQ/1BzG0uOrYFem6/rVkWSXyeqtoZnh
sSUqx/KSRivFyhkCixQX19B4ehXOycxJk3YtTVNVSMDSGeSualjSBO0BEDNr4owYvLZmb/VIMfVb
2oiH0o7oIQsrVCNj4TR8iH18P+gDD5fAkvtwHK11G4ERzyzzOcu5TXMBr4QXIGyn4poMBBBDfdqZ
afJkhThgwfnTzCTKL54/Fz8D0gvoc5M7NGWrSkdVZJXf1vKsokqsZUrjhIwzTjzTnCxnfW8ZdPNN
WpxiVzYfopJdHXjcJXueF6MsHuthYMloqSc3y34I6e31isClPhgXXWXfE9vjpLc4g0jsqr6bUA/Z
EqQcJm/Fbuhdq1oqoEYEtyBDn+P690u1cJku5/k1XfaD96EH02OQBdRlNfqnkQHqVelEl8FU4dAO
O0ptCTGG892tt7gB1o4pyPm22yFpVgGFeVYT0FIbbTvRXHK73TS92rElewlDdVZm8c0Ts0SNqJ7L
QWPgzk0AAtOH3aoYVPCgVoZg+eoMkLyxpiV8+zYdDZNaTt+Z1/Q/4qCDbeMRQ7cIqReKgxN7mGap
Kf/eysyTVZkN+Y66I1dBTaHTfI6Zc6bIi7NKlFX7VJBwN+g5K4bwo9BljARu0HEV0fk3NbD/YNx+
qi7/wdKNWpdRExSdAnKNq7A7aEWutkZdGRvAvdPRN/P4Urpd9BjGxfwYGwoeat3Vl1bANSCpeyAH
tcidIl7auAzoL+dsV4xGcq4qv6GghN6WsRTeohs7b64KHTZtMzYPdmPStqGn3LprtnPKjrilOsb7
kDb3+shOjHrOYhFoxbgbVUyjpNMyUkVj7Gw6lQ5rN1GXwQ3TTVklr1bWs0O/UoezDEmmZgFl8Xgd
Oes51c/civNvI5QhEoxI174YbwHfmQWb+eSixc5LrdJmlYa5wbOU61zklbNOqDFaGni4ARqM1eH/
j3LcfJl//9kot/io419tcH/+lT/nOPc3E0KQzlhmMJt5M/jwTxucAxeWxwADPqYsfFKMWH+b48Rv
BjEY0/vDHkcX9r/Ncfpv0FQB4wvdsYDCshr5mxXwT28WU/B/aj6b9yT/uGEQ/Fs0QFCQbbsY7v5q
BwOkKS1WrP7Cd/mioOjOwVMbN3spjBU8SGDs+r/Y3bjmvAn65UU9wwLz5eAyxLEFPfXX0ZFSZ7aF
igIaaHkosAagxcLMv3IKRW8tx9YN/dE0PlF3WkL6AIdAJ4pWYu2i83pRLfQzFF66qt1llaCOBKHZ
Lu1uXJu1OHRR+25U9gP1ynyp6Z5Py6w64ybf18L+5BHJY1srvnNedzSJSub1d1ryT/tD22+MPgqu
EeVCp8qU6JMjsiZEL/2nMilbtMy02LqxO2+iG/9OZZG7MKIs2pGurfA9aPs8aa69oCSDvB19r9ks
nPnDDuH6BbfWQ+qP/sWKzccwM7xLW8XbVkXPuVa/yLJkfMIuNy4mp5uWuRNoy2QwkDz0c+tSBVGV
3nOUNmRKxv5ameQZsMH0h2rCwGeSxKJubJeH+rabsmPhm6SZ4m0TTm/G3FxASL7T+SynLnQ50jUv
1G2XCOLRxson7oJKLUmz3g3kMPUpeU/Jwkhpn3THW5lI2okMXpF+7yhpeMqzFmR8PV3LMrzSMEjc
ZMDZja+n5rbng0OjgnuXGsneMrojLGzu2v5iDOQxsau1nro/HAUrKPXrO6q9jsKyX2107t2Qjmur
GSYetzBhECbbpnihoPmudjktW13GXh7efNpXRzpsifJ3xH5bnZklnJAoqR6pR45kdooNwJfm0k0Z
m9Op39IDR+pbElfMM+tYUFNKO6K5Gh2LolnTOQwdgWc6GettrhMphkq2ccxgXEZWdLIHk8rNTuLD
MoEXuMmaSMIbVJMzUuOnqN07HkLkYF2qaM330R7DlRab90HrnSmyoB5DFQ01aLRimNV0T0Wtyw/B
NdXNZ8Mgax6htbDoSDBXZUoep058pWn21WXhLrYIVLacOlo/vSV2/ihsHFNsp28UMM+b971D1Qqn
1R+hINQ0cIzROImFNf5KVTX5kgkQFcw4sV4c90o0rxAy2p3bD6u+n6p5chRrPzF23VDN5oP0iNye
34/6OBzChFiRXRuc0lAio4FjiEsndhTm65zsveqpZHYJlsIpoL9ll9IDH1gJ9jObC7fZT3RB1229
MyoXNwEyY2vS2GRFyGUt4jbsAUfuzbreydTbQZC/BcksGo5qN08aZGRXDrY3gqGrisL7aqzuM5sN
cid16BTmth7aLZPlvqE6KuNY77X9TjI/GTWsCVuxe2nuI0lMH55L5+prL8UGYxbWrk/jHQPjkze7
4FpJW/i0Nyg0yIk3kdtQW6VZx7qK6atxsiWTxIXSuJNej2xFErxpRnMI4mDTYaegO2INn5FiDHJr
0bDUG2jJyDua520z/H4J4a+IsuqhGs+SZoSw87mRUskt0pvKoyd2G4uEmF8Y6u/GgEqZQZXBuWfh
4yphH+WO4FCePfZGv8tKA7uBgfVGvrYUh6HY31wj3MRQW9jcrA0adMy+2xpuevCDapuAgplkdMVN
j09I8Jucb4Nl2+JnqbVVY+tbH95RLL+tRtPPRVlc7cKaFo1nbFrB/FiY+7E2do3ARSSpNvC1hxBU
js7gN2HKo/qhktWa7A8bJHY+kBYjoa21Saxas9wVvblztGmJs/qkyWDfKo0DXrccrDdNldxEk4ae
q/x9Co0tO4fllBjNUhkE3+qenY/Ygzg5GzW8o8bMfxaxw6TYuai7OZnve24en6mkDZmnFeWdp1oA
/1FVfIpI6fVoma3K1mFj/RzIHMk6Yp9IOYkAjJlnD0iXB4Zr6oi1TRjLmBqC8ca8tnGdBFPpKLfU
GmKhDatbnU5buo/fItMlalxF7Pt63996ZWjtAx5XeOt8XK3xGC7RRAkta+Guv+VdvG4Ii0YN/V35
zCAansLCegV5dAmILEXep1vLd8cJDoWlXblxsBJs8ZnwU3fYH2hOLrx4Nn/qJzHYX+FsII5olMT4
45Hac0Qql16UbZxTR0bfVcNqGrhFAEcQRLjygskp8tXZZMHjFuc6rS9W5XyYZKcs295beb/PKF1i
J7M12+x+rL1lrpV7E+oXTcmrQINzYnDGrtp5lOwrAp24oGJaKq4ZmOLT1Hr2tS75ZVG+s1T++BlW
4lgrGAA0Rj5aMqEeIdnkFJ0EteSqd7VHu2rqp8ZokS5dcSjw+emN669cCvKKLtjaYb7SdYVhVrAr
DNIIITyxNia/xkWb9BcD82Iwy7vuGHzqYfiIWzogigauJtDFWxM32KqkLldZyRhfRCNuwvrE4rFb
uGBO/L5N1r3EMzBJ48pVdUzacm1E0wPUw+nYNjiHLDr3FtZQf5ZxEuKRxZ0W98JdxYN5q30DvT10
z9yy0ZhC6xmG2NXIeNQ0peif0GHCTRQHP3oMqq0QR0tEX0VGEXlN9AB2krzp4dBuwt56YSnL3cjX
X9MwJijmhQRZ+4woPz0xcdNs08o/WBRG55TohWbyOFXWPur19eRqNjMeJbV8ZhoDdEO6L5HlOpP2
lz0BcEiqCRdetHNomNb7ZkN+YtE2gLzqAhKgp0enSPe+WaI/mQPbvSTkE6R65qz59pWoAEIp7p0j
su6MxhlPTF3LzKPuEw/KjclXnPEu7KeCFUXZaDy+Bm6UvttuC6Gd6wwcgKn1d5Y5fGYGr4wnDS5S
+10O5dEeZrR4PsnmLqlMrqwha0i+Rg/CDkYitMQDUxftzGsjhRXFvU0Mk09Fm911A9N9NNvDvFAe
uyxTJ8OO9LVZts1ZM3BUszsAqcAYc65N7TueIS6F1N6kDOoL/Slq41tWvApa7WAF40wkZLcRhnIv
+jY/yDp/rXqd5hRuQg+9LBXWrLbzvqtK2Qs2rOIYBeU7vAPJ2tixVpQn0pqIbXUuRp+9jxF3eupF
WOcrzge5/ZSncfRDNew6ncS9zbLvwmyTu4BAC8ZGdV+B8104MvqoPPyLhvq0UjFs28R/qnGCTZp/
S8pohkTBWNbtZ7+nlNVLYLNwXFylZUp7QpJuDd09hu24x7QALCN9NmZakENXGAGBdVXnt1hanHrp
yl64VfQRdRXNWHGPpxRvsAgHbz+yciJ/c0gK98Hx3cfe93ZcmxvSyjuhVU922V7IUDwGFmdwjVOH
RcUQNuXiHIYjie9h3Md+etTAoeCi2tWxv8+dgXXyTKqJ7Keg0z4DLAQLrwiPoTa8uF6EQmM/j1P5
CR2b50YZ3PxBfxtddZN1UrPTw0Yft+G8MbU4R7bWk0pzwvfCDI+drGL8osmpEyP/kDtEj2zki+X/
osWabufKd9lkNGwVUjz5sYZ9i108vwE+oNH6AxH5/7ZY6QKRZr78z8XKu6L/mENAvyTE/vhLf8y4
NJVYAqXaAxJt6q4j/q5Ver/BX/VMH31QF+jJDv/nbzOu/dvc3+zqtmMwYos5gfU3rdL+DRMBRD2o
5lSWuKb1X5lxCZD9OnCSIkMSNS1+Ns+zPP7j14GTQji9GgyEsrRJQAVB7JboAa+VO4+DYDuavjEX
dtSde1WorZZN1rZL6oDQiX4xG3vrW8krWU+1oNJ8WVcEBR0nuXmh+RVC06H3c1NTgU74wdx6Gvcc
M7lhFOOUjLEaYOSJFdguiYx1OOZY2fxiV8oRA2mTEFNAhRpl9ybNiBDAPIGU7nvWhEfTYIdkQpv2
HDiEbUio2Emas+/UzyRp7K1moHXGUbqLa/1FjMWjaNm6eWZFPXFq/BzD3F9FeGdneF3cTTtJMGrb
FPoVR9quK2zaWP0qY+ZN3Zk0yka6zZbDBPmxnqwTNrEXWp+8ZSnjW61yvNhd+hNiDMYkkADLsGxa
sBnWF6OI2CVx/0l2RwBvcB57p5MHCBv4iPwp3aTOQOUZDi5qTd2HGopglw+zdRi/vYvrRgP0ueAD
fHQL9WGAWDX0IAeZEDs3DFLeUlkY0orkwYFYsraLDvxZzBqe99huaEq6tIloOY+YPSKH+9E63jce
zitGq59T2zVrJbTPsC5+WD4mK58Rdon+dQxd4LlZ7n+FmbhpFS7nyUrPEZyOlRA+KpDXr9NYfBUi
uUFHnjZBHOPdTLntSI+kSJk7/SoZ6mIVaphQaqqbUg/7qh3kBtgMBfVQ54btyFpb93HjLF0z/I6g
ke7rUbr3zMXGscitkHWxPR3S2BlXSqe+ig11xxpB45NESzP3MAhx+ofNxQ+tcZ0Z9lPJnpUGurfR
BlopB5fG6KA9JzVWQ8EjRUQT+jRIObdtQOPNGM0JdIeWVUBTIlHiAzKfcjPwVpqFQsLp82TJHpnA
fG/qCgKhI0dCUyyAhq5qz0Hu/cCaDeQxlva+hqr9EklcxiCcunUT2m9t6X7XIU66Cd5IrZjy8pB6
OjtPfg5+8lin8sNKynJTTrOdv6jf6Rn88pTHMofNGwsgG9e/bL740ZjuMR1z2nyna/CuyfhiQBUF
ZdPZQEOwyCZxfNcM2TO5hs9+4KSekOIY0nSbWOWjnWE4yjD2LXqNiTZg7cb0U2rUafiwCaZNODBK
aHoMmbm0HyNsaNJL10Mk74YqeWwsd4NM9906xTbKJN9hpzOXLRU/q8EJkMo8tvwth70mMJ9rn02+
4fYpJqcCf6DvLdPehwDBmE2NgLdjT289kksLj3E5ReDsGLsZxuehcOw3mWuHex6d66EZaZ9Dv36V
LtQZoFyYiWq3WlhUYnY41kI6vKcOF6GmZLwedPOis/5nNtfmTzNXy34EoWYgZSyEbsiN3XvZug2b
B92lxT1Ca0nqg903kN68blp0qlQbbnX7kQayhRmOm0H060l4/dJLk73vIiEmSn/nDa1bWCMdTlrW
2+cSoWtMozv9/7B3HsuRI9m2/ZX3AyiDhmP4AkAIMiiCmpzAKKG1xtffheyqLmZkFmk1vnfa1pVg
RDjcj5+z99om/MUOhx3ndeeNs3EWTOb9CM0R1hnEWEwh7ARnvVzaq6FgmNplJ/gU79M+3QfGgGkG
7ExdCigmk3KS51w9ZlgdTbLTmdXYfrTtC6If+Wfo18yrcRpJUuinF9MvQKrm2mMm/Fd+LRw+1bTK
UZLEZf6iifE8tMK9mer7OVB4gimgjAXVozqqp51uYI9Eye1KDYUmGl6AMk3pmpr50ZjFh0WVn5Cd
mseqh6ztDFkDfEIx7SEPHgJV3kyJfm3Lwfs8ogSxEPXXmgqxJhwYt0oyFZ2c0nG0TzUpfmgl85B2
OHxkiuzKUcgL0BRo6q21U5LywMXvVYlBdbb2oz31j77KC0kZ5gz5aq5xqhQXuT3cjgrA0iFZ1Wm6
HmPpvu8MeVUhnRHnAc2qNh0fTWA0dp07U22RCTk42EO3bco3w4TyNSH6fEnl5IoSr7UYFKAcS9em
gqsnKkPgW/qhCHnvzElaW6O9I0gTg1RWYIoQ73Gi3vzfVIC+vLY08v+5Zjp7b5roWOD153/1X3+8
aaiKbqvMBv6T7/bXYED/A2GXRfFtGeAXf0Af/iyallA4ZPdkoqB51FRZ+7towjpPA5+2kylrTHGW
/+poEPDVYADDx89FE7FENkNayiX+AE01xJF0dFQH3E4IPlaGSaR6MiQ6jl4LvlMZmbC7LDIKyxC+
SW1yf5OTj6juyFQO1UOaGoAFlcxJFDFtQsm/yft+PyyVDkOP3ZCrAS22kIUn4RhtBIhs5FYlhztU
nAHPwIagSpQhfY9xQ/E3UqKgoZjk57Ttd1MiF95QIPzoR1QEXc7lWMnUB2zbDRVNqnlRjTnHUOIP
e5KvSWh4GJBICNqxA5IsTHiYXgnyKDzZj2/iHuNHm5onIUcyF/2KTkDSvgQQQiG+zWuhMT+OMSLg
iZrjjWhwCAQC3ZQ9RZfjmD8LY5JPwLMmq3EMaAqmjN7t1hEF/QDNzGiqhFbj9ZbQXWmkrRhUWDrT
IIUtH2XrtLGuhcZViTDOwGGmWJ3J08LGzSg0RkK/6GKi3a2MhQFOi4VDeZg2pjV0F0U3BiBEwQIh
N29P2p75RVykQLcaipGpCZtNPceH2kDWXsqwoXogUbiYFhhSU/R8uua+KgeDtlNzA663cnrggnRQ
rIdU0QtMWTrDyBRPdZhwgW4PQ1o+Lr6VlV0zTm4ai+CmUL3rykUQKwN1DRWrI1q0g9KdSIbThui3
yqI/U8YmcxSB8FgNuSImfXYjBtiRQU9bUIklcG/4xePhEoHtrkJjSqahjmqiiegSW26qg8zkXwSY
jMEGxeRzM0ERnipSYTECC8vLgvm2GBUmmrpLFX3CkdFDQp82ZGu3p74vhze+iV0CxByBV9j4RB7f
mTW9Ox9rPq2TSCAmh/8tXutBui5KJjh91JKmm3BpQeuj4ggH1XxCg8hEgoidJlX75DGXYkT0WoWV
R/S3cEsdgkiNZqh3c1bmLbaoyHDrSHnUlS5cN9gW0qC+agYSqKoIzr36Gk+4qctiV/rmhvTcbWwr
V7GZ7WsMtjPEvKnFC6CpNVhSpAV0sz9i1b4NsvZx0gR2vyprvKlpK1fLKQYSnBEvcTclD8rSwIs1
FEeJml/PcqO4ZliFO5GbNjV+m9AhmHvtI+x6lenNhDpvyh7reSoTr24z8VAPcBIqiwVb+lGAPMJU
sH9pbtml5fOcw3w1p+ZqNlvzvKo79cQcjPYm09ksIBC+FH21rhJQ6FhcOYdh7aoDvVIAt2FcnSXZ
sDVHaFOy4NZVFlLkEIvcMOZLrihB6aqb+qnsize62pdFNe2p/55Euew3YOTGuLmw+u5aF8GHkFnu
hLN3XTNzQI4PQiouLGjbWgDtXTdrr4rTCoWAhFW3qkpr4u0OlMeWiOhDxUxjJw/iHb2JM1sQ4CFm
xvpluBCBBVW0Bi5X2/vZuCpicmMt18h2iv+CU82rKDDsjlx60nv8N8VK0VUpK8jY1PO910yPYbLt
krs0eIm6ixDTE++Dhq4jRDYR+KQrD2Z4RwfwRrLst7mgXtUmOKx4PX05OI+65q5KNaw2m9xAtZiJ
izFP70CjPiAGp5D032udrN6i9vpCc0wVlZJJGgHigGQs3YILHZxENpC4uLYj2kZJzPsSuQgvVwwy
8jxxMoKPCB6GpEd8OUOHpoc3oXpz275yqVkVaeCiaySYcmWOHXkGDYWK2qnnyhB8BGb9aioTel3j
ouspM4aFXaKi4fSHx0jeMgMRYXMorPx2wE+jFrlLGDp42/nK6smWVNOdVXYH5iJXcnoJDd41wk1e
68gpUXf54iyKi0t1KJ2URht/4M5q9X2rWCQXPVS+7ZSReoiQ3CnvBV1uL5qVfTKQnZH5OLUy0zPC
4FYUnbRp9R0z0rUsSQcVG8SKPZF7DKjRvgm2yZjdZshZq+6CuzwOmKcsb+hA+1t5OBBSXzspLsqI
wUzLFZ+h02slGfeW0l3l6IdgtufdVWcBbgbsuVH6egOmexxPU1ItMGvaQE+EdUtv8VLlylktCEOf
LlZ4qXHb9XnKSOfZpzSbFHHp57tSwTcRqS5WVm7jz0EcAR9PqmsTEbbbSPZV45ces2OI/f0QEfVR
VdtKnQw3qgrx0qr48zC+XQxxfYqi61XCI2AZ4YekRG9mPmjIfkqUy6HAWB2ESENqc3pMbIVJKn8q
Ej/i2cWkj5cFFxouFLSNGyvGCSzjHlJx8R0Kg9jsMBxOhZbjN+NWjpzSL+GDaPQhjAAzmTYg5Uw5
MlcyXFcUYBoR74BH7FHYu0aHkBHEcAO7Fqq2XPWhO9lAZ5ueHOMhMXuvlnNAKCY3PhU110S57soD
Qt+xRuREZNR7RDshpsLnApyrqz4cDhmEYEcuxK0vMZdWSy78LbrJdR3xDBPZ1jYhUcbrjR7tmJ0K
t8+MkLa4+mFj8aI+CYjAEiYSMXDLdUKzP/XDR1TTj2WUAnrPLLybhLJzxjSmVwtalBJ/77ZOzXKr
qJAN5twQ8FPNJyYAD0Zo+542jwRzlHOzyqoGCZHoq0PWidtc0q7UhodJaWBeCyb8Yw8ysGtI7WFW
3nKlYBuwyC3nNPbsPHzuwQwmOhDX1MhP7DGifo+pXtS0ezPi5kWbuKb7ccUaJALEacY62giN3gOd
IFD58e3gJ7irJjnbSWrUbLpwPBuKEc9r1xorRs8JkgPplXY/G4csLqdaulRa/aGvySYJiB2vSIRw
taB/GjDiOA0BHB728xYP1YQU2daFgyZZ/cb0snhafhKHUHbSFpQpgOkA4Iz6uVcniZql0sEKout+
mhflptUmLj0KOTct5NfR/PfPU8igxAEGiUoY5pG1Z4xFOqvGgHlAPsuJPigWrIFNAVE9GSL0Pt0B
/pTf/L9P9KVj0wQ1tS6bGJfQ3YCMM5aa+5OPSKRYKFNzlBFgV040ZIvffd0yxf3mMQiUjr9EOp4Q
4xguWPiGjr5EqxgMe2rgTqiy/Toq6husEKSYOozbop0Y5NaEMFThIUvb+7g1NrXf386KftvH5lZr
qq0RW5oH9odRsXZpx8N7XUJyyCBRz1AFOEHoeVlsuHmEKo4Tg316XpUVE2PAKLUg/jBWXyJJupTr
wtrYo0qqecLoR3DhWU+pwG5u6Mp2alnTTc48V+qvrCy51GPjo4n7HreAfksn5cNEE7exWuD2JtI9
Q4zr0YYCKqfiLQQQPtfxWdSP/5pGx8/0+es7WhPFKKq6qikqKHeD5wGv7Ko4M87ylbxWVwS7O/Xq
yrhCKb7pN/FtO3yjkFKP+tXL1Yvn2wa/3mIkso+e33Ikl5JNuUJN6pp1fT0sbB/uG+dSKm9Tvzun
H3xm99mVHaK/CdJi55e0ufr0xs45dgZtlZDmp4NBj0R7ro79i8w416i0bSNNj18vNoV77y+LzTCx
KRHyhI5sMSp9XtQjTHuGZnhqNCGu4rlATQW0kN0dV2YHEMupOj1xVBFtiBHacuOy1l2TQJS3nutC
dr/5a35RtPHdmSYDLPK0yGEXR3/NHIkUCwT90HLgsIFACVsiPJ1lTshRovBtc/HkN/XDlE2DO2qx
vee7Vp1xkoEG+0OIHZohYdtn3apSFVIh8xJP/qDcfv13GsvM4Wif01ntDN9JV4WHtLzCn7YCBQ9I
aKUGf2fdfkh+06/a2lqPZXyuIgOri5YbalBd9TmlWY4SZsVeeSHV4wdiEQneTUc3MyZmS+uV69Fc
Pt1oXujcr+PQ2ki6hcZXL1HjI81ahuRiaVD2GP0Zv+YHKY0eY1qdqWjXnYWEoe7AhWoglSTzncAY
rrORBUdihoCrcqTSyBT+oWmK6wBeSYByi8GNW8KxsrsBPke/9MSr6D2AgwaoKQ8vUgaz66+/sl8T
jHF7yops8+Jj/BSLLPPzV4aqBglewa6m1WRBFYTDgpSCZDJPdJJbaRPSrjMsJiJh/xz70+AUWYNy
tsDjq6DpBw0D+HcM8ZQg5g0PBXMbYtc2KO5NWmQQQ2aW8qqiayZnOtiOrrfBmNh7xgwQ2NpoM0Z2
cAWaw199/cmU5YX+vBhUWaHfw3qgxShUltXPn8xHAjG1XaDgkMH/NvrR5aTXvSd1vnLClfcwhDJp
bBiKHETCZCSR7sD4Qq28giEyJdwEu2PaMl/YV1VFd48gNpRW13Y/Rf+n8VU4jzWVdN9PP9ovhk1U
vul72z5L/z9/q6Nn6aZ+zqPPI9FP/8qf/T3zD2MJt8bUA2dS4Tz5r/B3mXziwUSAYOHJ5Lf/eyiq
/MEolKGnZhKUvsiC/x6Kyn/Q90Ona5q8Bf+2v4cX9GjNKehvmUawa/PP4vBdapVPG1BQmgVen8Ra
dXJ6Q7PvTYuxOYVCKj2T/cTTgkbGDclAUCJuhvYOPjASekJnCoOLeV5G/1ZUHzqRyx4ot3EvyLCz
R/hrCPwQECPiyBmFXbIDUoeIAn6fxa2B63+Fr4xMW+RK1/UiCAErnjFD65pz6O00oRRuMVEzfMC4
uPdHC7RCPb/M5ngu9XNxHvTh+Zj0G9UojFPGrALbCurZnFA+zFrKGYbDg4rZAqaM6TSljEgMYUuy
SFwwFyGgysInH+XLrKCUkpeAhUUUo7fR6aTQekMpk1TxvlmkM4avk4aHpmXIIccxS6vUbD+jtOkb
mcg+pDddp75GaHFqNDkBcxSkK1eijzw1STbqGPBZmtmbUPLAgrjJUPYQl/mQoPSZ5BY8BtIfEzeB
TzZBNkrusIiCkkUeRBzGAyeV7FWjv9GS8FwqE+A3Murjyo8O1aIugqLAMBTBkVHS2aPhWPAD0Nlc
Z+FkueC3Qr9a9ynUM35UJF+Lamkay0tmiXedQUgDpyc+IP4HVB+KEnoKLlm1APsAfwSyhgbfjznf
izaawOwC9ZRIuKtQT96bjDo5I7BxAYQ8Bop1nTCVFHONszLbM529iwYT1k7TPdLhxuNCAo2Dd4EU
yLxLXMtapKyyBAh9CLaVbBwaup/dbLtSXjkJzVElQjyJJfj6B41oih7s0mfEZkDl0Vfa+NL5oCMC
3SXw2R2CJS1ncvux3dlavaEQOSXK3OtnxQuSGH1uwzNbTbpLplreGQpWNmB/lRO28Um9YDLUkghl
bva72Yqm88oaZbck3YBP+Uy4xIsfhvFqHOwdZMgLFhDJZ5w7hLPJlgGGSNoW+GSQVc/biIZmk7CA
cwMpTUrkHSkc2dIiKbmY31Qiyfg9mJ0y2ulTBHQooiS1Lx/kVu7eNHp8a5FPW3/qL+JpMQ4Zb7iO
nws4ll0Wv00yvVwSCEciASrDgZWmGIRDh8y2tB5gUsF74IaSdFqIkima7++jINoGBcK4WWYubUhT
sy37JNq3c2kdoLemD7aJScWY0hfeGpIiOPbczKQDFubRXpfzfk/eE03TjKo/a8srUC3hSrXF3Ugc
BePXHcQ8XnCWg2YGUAwxrAY4axXuvaiZsTJKjG7lXMHHZLGGAHasA3KZGV4WnZOY/hk9VNIZ+3B0
sEqUz1iJl1NPRX8s57cdaS2o+BIinIZTGt4n+jRihhaIuY261aiI/MuqWaIHBdIq9BkI8gnDgb16
rswMI2KJLlpZhqXXdpheCS19Igv0wor9MzWiGznN9Hj9scQiBQ6TQAMCW/zucvCzR12Tb+RFaB5W
sIqg4p2WQvnIBcNZM2zhn2h9e9nYZBPYvXKfyonl5FqebgsE7RjmNvYQXyl61D+oMksAvyrhpwPa
OLWrSX0ybzIpANipk3STTpZ5gggFjLfu78d0RDgVzxBfugIJpSmZ5PbB81QkPLrjWTTUlzqCfiB+
dBnlTFpXucCcWGExtxmibIYomZmawJcau/K9tPVXdVFapOPCeTf4oULRYYFvWvskyggkKCzz1Wzg
vYgSeqslxm0sTW6BiGwzB4bYVOPIBlawfHo+Vi+k+D7hAncwtT7d0O2f1vIicB9AraybUS88RPx3
Pw7a/92iK2RNMleCfx4g7p/bX+aHf/5Hf9YXGvWADp8DcQuIiB/l8J/GIvUP5FYoCP6qFn6qLyza
HUsZvZSaP6qCv0RX8h+MoQReo78miP9mfqgsxfjnkpZ6iA6OalL50OkzjaPxIS4bE1KkLK/CvYLD
+xGGgFudAfyNT6QN2RG7fjNefvqCLv/zj3/urnz7TD7355JG1PrgDwqW0nptbl6Ufe/ar6GL/3Q3
30kn7Xn+zUX9BwTlqw95VLdT0Cgq413yk9GGSa7J/GNwjEOyCQ6FhDCZrdWRt9ZOXClvX3/WXzpJ
R1/v0V0oNH02vZYn00R1CXH0IQPCAv36Id9+vqPLdJ1LUinpPKVz0HivUje5HU+rM+ncX5PhsUb5
SWz8N7EKv1zgjz7ZUe/Knyd7TBLlx3eKjNvYYk69VtJVcfH1h1tK6d+sUBOQiQzHRFaPmnG+Bf6m
iVEFFh7YuUtGFbcPd/CjiOrbwqDj2u0mnu3d1k77VK+kHchaN7ue3Hvp7DVyUdd5ykW1RWv69d+1
PPbXNfX3n3X0+e0krwVtCQYPKiu4l5iJAsEosS0nyvyf29w/2v9+vVL/+LL/+zDt6C0dFAvBS023
Nd/Fl8ZDuSP4yCHPd6Vt8+v4uvSGfeMyR3PNNa1Rr177q2FfQshzcydzfa95+frD//7Htw1VQ3nA
Fnb0mwAX6c1oeaHoMAcb7Wy4GLbNyXfI/V9jUn587L8fc7SuiR0yGL8xs+uj4EyXLaf5oULun6zW
eDXL6DYzrIeElqkg/RBVWkXUEUk8mvSqKYes2MlR5cxJ5zJL8XLjFbsIWO4Ls7ofprOxOzFmxhzY
fPPx8PXXs/xdv66Nv//uo7URkejWi4qvZ7Ro/edXlkFj5qBGFGabr5/0+/3l7yctt8dPt8OBsnKK
Gt5Cxb/hOlbPyGKfv36E8s2PbS8tss/PiIemJ9kaXAli2D3e/LXpxGtlG5wZXrbrPZzpp76HT2Ad
b7959Dcfzz7auMe4z5uOPXQFtmGlrEkOZM1HjuXMTueexyel8200z2/fayBeBtd6hUb30X07jNtx
GmQhr9QnGnMZ83qveQ4vURLywvmPtbzSH3UXjsWlsmMcdDAcexNezYeK8j7+Zo/57UkpDHy4qoEX
19KP3rNiGjoh8RJybWYEv9LuxU5yhCtfSE/tR/ws7Qgt+u60/N13/vmZRy9dZ6ItY+4IfLbDnDo2
jtW0kJUb7+vf9nfbOoJ2k2KG0R3n78+rqjHzXhl8XV5JUcwcolwvuKevH/Hblfv5GUenbyUNRQkL
lTkOE8+LeI+nblXfSCvrSiMlZN89JDflytof8gMgzm+evbwVx3uAIMp2AX2ZKh/y589XxONYTj5f
44gYaYlGKOGdBOr5qO4ildmr0awqOVw19a6MtG8ebi7nwRcP/9HV/vTK+n2UjjTXWcRgUk0ClVGz
4MsAcUNSHjmUI3tTwVg0VV6R50DpggGjbzC6OOP8Gg36NpxGTGa4j8NHf3jpIwXrJaEAIMAjeu0S
LE3SFJpxG1bvaDqNqnWw/gA9eNN+XNMOoX5fY7plYOuYDAe1DHfviJ0JQaQgn6zLvYGGUdwF6xkz
Wa08Sb47Kpug7jYjpvKMm3GxH02i1W0EruCIREWroSH0GENd0Hzzff12yf/9Wx03+auUSOCiM2Gc
+CddcD3X5F9F3zzjt+udNspCEiBs5/jINPRK6nubn0SiS+0Hs5Oi4/56zf32YzCONQQGDuZSR8s9
SsuQKTFLLpSAizCXmm2Mid885Bfa4XJjQFj536cc7UkyoZSJWfHi9tUN4gtHtQsXc4FgbG48FjVI
bhF5+fzNsO/3W+Gnxx6dqWYV96M88VjrGurpvr0OvNDNHuyn7qJ5sW+u1W/q2+Vj/PIK0cblhsbU
hwSan99fKLlqIwOJRsB8Z03bNH/SW2JCjP9Ylf6xtPtt7c6X+ddzjvPXyBWesYgsryps1/sAV1u3
6i/0y/JeurU2pFyfinOoRAhJvl4sv+Idlt/x04OPztY0S3rJsPhCtdW8tlfS1r/1T/xd4VwIp3YH
b3RTN1rJl+OVfoEm39gQ3xCsWqfeRGtCck+lded0W/+bY0Exf1NuaApqVi5Gqqpzaf75i28bG680
13Ka0fddKLywI62lK8tTSXtr6FH3SEBL9W2mSR225wWlZ++/dWTO5LXhytq0kY1zHendWJ1PueWZ
s+1kEqCbLnWnELVldF2aKTyggwbXbM6X2M17VSc6N1pCEN+m/DLVnsaUxEtJu7XbEWBDyw4lnU1I
B9ErkjPNHCs293JKqLQuk9KqrJX+fDHxDBd18Zj3dw2oH8sevXgqtylENQ38mgUTOkL9ajUkpM2V
E+fy6ajQBM1Q4NFrS3cYsvdSxEnfNPQDr3UibkR5PxFHG6gXvYI6aIJUho9RJ0cZQQt5K4emU8BD
vyRGcAYP4VUBmW0XH0C5uIYkTjxVDxHseXzHWL53fXZHhCod0guf9meU7u0am/9Gi27nJeU0a7dj
cVcjSqQUIYAyYDrACdWSi2i9Jla3MftTppaVkSG2PZOzehODJhb1E7hGGsIZxkZyKwVgszLwOh9p
ZYrdAIpxeVvEO6jVEgzq2jxP5oWwFB0EAIRyjNjji7tetQgouWPY4EVY9P1SbAmPILIA9hECpUBO
mFu/QGZcaf7FGFxDYLO6J1vcliF+/3t9+EhtlJMM+UeyBIfMPmn8GtSQcVCN6hSJ44Vv2Pd1Lu+q
rHAbi0XfKRtRfHNT+80WrEGQ0dBhW8yO5KPNMcd7N9LPkVfYL7T5ZTA+JvqtX7+5xm+uF58f8mOH
/nS640vxW/y4PAQyoWOso61NUMMKO/u8ji/1R+twCWd8xqzvzKcB7y3gsmvzQrkLSOg4tTbnOdoI
9b7cUMFupvf0Aiv2A01xfRN6b7KTkTvtFve94eiT293oa3kdXEY3lNy77kbef3fL+83B+NOnObpe
TENrMOzlKzPbFxX3enb+zdf1Y0R2tJUzNzNUhBr4Fymmf95RpkgZiJmd1FXQlUvCs/WEB/KlVMmF
nZA92OGLVRF/K0pth7Jm0/v1UxkwSs46z5/CbSly6JZxspcqZE4Q1boBGScvUVX7675MyUOmhZSY
vLxScB/F6V2tDju7ILkHkA0KRO4vWk55xLyHoYOpkDmlPXUFUTeDQvyQhfh+ERgUCZE9xVU4Qroi
rsTF478RSRzSnZK5XMxDvJnbXD2LwOQhJx8emL+sRDvfJGN+Mpf1Yh/KSNDOmgfifnP0Y0x3SN9p
r2ql8Qc2N386kZWQDASydOYKwmI5Y2iK+o56rh82JiLmZXsVgFSgrultkawL20YzHlivZWPh4W/D
63AkOwXf0NM8IX8XEbvzLEuFGyZA3Cs1fKB2YhreXSNTJsy59m/lsOxIekaqBpDk0KR4i2U7JqEn
bZ/8WHvspO7Z6v37Lol0t5VSa4lSIK4gHOd1xSnh5TEGY4uBwBq7OYtaIOoNpk0ddWBBghNd5wBL
6m1jdY/huIRLmzdlmJ2ZuOCluPBiIHCxBb1kiGTUwp1pr820OA0DVBB5H55pTCfcNm/WjCAlnO6k
l3ek7+zaNDtMRGG3MSlUvjSzsYW8Z0xX/J2dDV4/MZHsCRZRpfZKGqMr0lFEpp3VuvJMJZY6sWXz
WnLJdMJ8GNG9FujX+tyrQqlYq50cekY7WZ41KRv8/bAQ9PC8lEHeDJKF5JIE8Nb2kQyCdliDriJf
OJRuDY5O8sAE1ipChKYkje/8oEY/UxPvW8UScW8YojBtyhGXDcYiZBXs/Lbxr4e5uNIjsTPz4Mqo
RpT+czUw5EHfNgzXPYHY/PCNz6WP1L0E1FmPQmcL840l6Hc2v0pz0lD6uUrextwd9NxRFbS9Sj88
hFXJTMrQ3qEblF6nodaetPkjKlBd9yIanbiL9wBHzyNFKl091V5So7pHT4HPXPuh+g1tLPz58zA0
m8Ca4CBwf2gmSh/RD82q8RMdSSXYC9iQbzTDEKfy//RbNXIGSTtEHdYDi2Nm1GH8NZZ+kYwsf24l
V40KmtuKstI1EPWtTGJaPZO0AUiEyXBmp93oRsqoO5QFz3o7Xal1KzsKjpSwUl98JM/rVO2YUOmL
yNueiLKIu3WaqTgbu8U/UBKXIDejugKQU+/CEpYvNV3CFYljWgm5Twgmgklfi42SVhBESgS8Lc3C
uWD9+G2NppgL2zozmLEFY+MhsYc1gpZbiit1Py+wIH9AtJ/0yY2o0w4sUpTdpMFwno1ptSlMOXPY
9fY4Ud61bHjONY4CKKwTkQb4P8Y2fpFL4wlY9bul10ypJrVa2ZlhOjnZK16ujLE7oOg8lUBc7zqg
7Y5WV0DbiwhXXCEuhk4j+maULW+sjXu/nI0dTZLnJtVxCBO+3skSzUcJCjkg4osQ1Y4XWuxJ/Osb
9gfZJQcBptB0L4l2z/D8KrZD/CcW8ms5XvjLTfTuZx3SnyQ4sWyiVIbsKS6N+8LiZhqU7TMRiQ+x
YpNjHYTXTSqFLjfb0MHlziexrPM5rKHFKBgx0zzXnQZhhlODNy3JVnc5YKA8MQF0anRv3thx/9Yx
kZJxgcGm9jcqmh3ixMWtlXMtly3NxiWJadrvHnt2YIgiWYnLJIrW+EZogUW8fIkeJsStmQ+mXXAt
ZfX3vmJ4eEg3sUr+NnFf8WoOiws9186DWXnMKmPiawYWZWqJv5kVEC+5il9kVGSkwTSPBDHMp3Wi
aI7Sd14wxGcmoaMOvJWdKFHpBaEMl7c19329IMYqFk6Qyfthhp/aw29bdVc3IquhY6nuLJteaMcX
KEceh1le4ETGe5cSKFdJGEwqT0nFSV3o4MNYdsQoMjMvryBH45oxqBNKwuIApDAgVjOCZFouKEZb
kfuoGOFB0mA9DCIrbrRaOjUnps1a2YGniUqQKRjR1uGAhn4EalEiLJRGI0fPTtYK6fStDo+LGK2V
YSo3oeKf17K6TTt9y9hbPbdmc1jXjXGWiAJpuB8R7VjZCO166a4ZqxNYpeZt2AIujfu3XKC0koOR
6C4EqASuTxPOLWiNVo3in+8w2Ikp32fQLtICdrMfEkgHLa2JG4zbuEu4izevft58BBYc1kmca378
3ub5o9VS67ehCm1WVpHARMF9V3WNGyBxPTPk+jyUy40x9MBrw+TMnutgwyGanuYNEc/StCQyskHh
c/H6ntZIarjJnFgnKW4ysN+NfpNUoXxWTRl6AHIgKT7asjCuoGkN9wGIWHQygADYx+SxW9eq9dF3
I/FW1U2pk5ynSbW5agJQUXY5PeU5Z3UZyqpTtZgeasva8EV4QxReZk1xpSb6tshCctxm8ge6fTHO
JA+WNlehNJ12Kf2+ezbY5FS0pnYxJviS+rih7tdxiK80/n+VmE+QkiNaj105LTf6LDamXYYOIajs
D1PTbSNwzdeqYnDGJhgC0dMAq90YXBQiEeC3z8PuXlLldZlwcmvKuocnqrc98sT8MAAevfRL/1qI
9IGj+DZhKp5EJT9/bZ0FUv2kiry7CeXhfAwsTjjzOYztJyJUXnUsQiftaJxWaYVFN7B3sxJvcoBl
0dy1K7qP+9purxOQYnOrtR4Bihe5Yn/TmvhNAYv1EtijbEFRoC/yc3mphkI0g07gqUTwKBG1ivXN
wPQ39f7nB/zo9n2q9wnSM4lv4gF8MAaI/o4qj9uvYn1z915u1kd1ssk5YVrECJAPoh1dXmZlmFjT
g0J6JHgNpfaUCRV1qV11dnIy+9omneV1QWX2dYFuLvX3L88Vsm6pSIJVVSyXqk+fTxhtasMK4iLb
qbho6LIU66TdBxW5Afm1D5eAa/qGqC43te5rABEFoQR6eR+UAetPj9atAA1n6k5lnEfQobX2uc7s
VZVcL5Tq1C0akurqi3CANl5QhIYSUVhvZXsnLe5wCsqkuioC36tL8DRx7xjhDTF9J76vO0jVKLEm
z+yGbVLWJwBs3QUblwnYff7JaF6j4XcDdJ4Ns6dZKpGMjMTyZRe1/rjwghP4s0O9nkjZSw4/vrf/
5YILoKCs/38WXGwKLGjR82dNJwSa//xX/1VcUKcgQNbYcVAhL+DSPxUX2h+qIePlxnMhlmXOCv8L
c2P+weBdU2wmEZqyEFv/VnQafyz56IvIf1mclA7/SnEhH73OMhpWm8gN2QZpD4jHOhrmYunspoF2
8ErRyk3VqM6g6i7Apc3I+QUXkHb820wUWohOAZcnGRgfXWruhQ1iMG5Gz56yU6WBQa0Hq1BvnAiv
VMhVK6XmLiJ/pWfXEeGZUKO5fcoMyRg8VNlJVUsnmsYJqdl4iyLVyRJ9XRujA5JjlbKZgOBwbf1G
YDi0kaJbrbLubO6CbbAru8BLugclOR+FtI2L+cyk8pWoiIN8Woch5a0pnEmttwVtIOaFSOmgkWQ6
mZ7w3v6HvDNbbhvLsugXoQLz8EoAnCmSmuUXhGzJmOcZX98LzoqyTKvFqOjHjqiHrMi0QQAXdzhn
77WRBbS6xl74VBNGkEkyZ9OdqkFPnoKVXJLBmQVUKzwCIAysuy3HontDizcQbkysB2pQ2oL6zRrB
wZZ6eRoMlA7SI3D+xcTxe2odvMHnLOm+V5axa7FQdLLwomrFo6ZnB2V8tsYIyFu97iAJ1rkPO5AE
Cx16y0R0R+rrW0SEL2HkHRvEkWOXPH4YoKd/ZrKPgpeLotBfL/yy/hBD0ukMxHaDRWCqlFFR0J1y
6K9UdC8Kp/9cBpWEzMegUOu4KKTEqaLjMCNM2SKxE0ot/RnoffRpOrPg0i4InyvCk09HsgXG6FfG
jKhdjORQbRC0qVyxTW4iSk6ivGq9bUS0ZVRdWZsuFtl/bu7DpS5ublJFP/IYwguO9G505S+X5j/9
YQX662+/qIUPaVR1Q8aNlCVswUh3Mux8crPTJnp2HKaq/pCmy4GkPqn473YPf116vvEPi18RakJM
hKjAzuHGGhPbAgD39fC79ugu9icEq3UyJ3auUHbomF+t8lqF7eunp1/cQoXV2ZjiHuOq8YNJaGHk
q7i78g1dGWqXMvi21EOtwPpIimzLyR8vaMkuU33NxGLbkSP49SO7drWLnRA7yI6UgHk85DdGuIws
fdW3u7FKXTKRvr7U/Fd9MfT0+ad8eP+WxtmYA8381WJkQ1Udaa8Dc5VQ51c6Whfbu8uR9qvx8uFK
sRcD5gH7B1W4dSblmMTJjMC3+2bjkZBgoc7OOHt+fXv/y6eFyhF/hcT/Lu6vqj2x8+pJoIDW3CsU
EzN4S0EUgDrI9z0y+JgAgIE419q8HS3lyov8Zcn5+/H+vvxFN0mpoVOb8+CXt8oCUS9sBBtDAM3s
fBGvhEN8BHb09S3L82zxxTXli2mRtNTcT4yOuUr7keO4bv3quYPy4AnpC1xfrU9OvhjYBI8p4RPJ
GKYWsojferOfq1v7VOzDvaYuB6FcQtboWoCYP7/+idcei3wxnabj2A8YwAQAuLiy8nzHqlSPHus/
gi5jX/X10tSonOgqpeg5jgMyjMf0d+VnfD41/eftXIpAosSQpShkcMj9Nw1lBgdfKXiIDLJ+qZdm
HAc8cOJW922MsRwYDzql2YLD+9c/49qvmN/nhw8j83IpzDrWZzO6M4VHD+fL1xeQr13hYobsU02Q
PI8tXz8ZkJB1ZQfc7TQn2cThpu1ru49SO+j8bRV3T1om3hRw0X0ZCGtGt68QHWATG9F7jAU6AnDB
04QSXZK7WR6fiO3N+ytu68sm/7/nit8vRvvzkZD2NBhqyiOJOslbkPax0ZHzSySw0mV8KGpkG7It
TndQfr5+VJ/PvL8vfPG9DlMcx2nAhUu+horU2TR2BnXclrQSJUFxvr7a55Pvf652qatkJ1528NBQ
BAWja2hHbB7riu47UuivL/T5ADAU2eJMQp3g4nkCgIMSNXMGBNBukqumV/7+z2/k998///sPQ7jK
OkFMTTh6mo7RKQHl/zqF+2y4/7/dxsVkLgmdJCYet9GyFPbEVOf18//tChebFbAZapCXzNcKfI4Q
DF/uN9ckF5/v9n4/rIsx1iPQCQONaxAJo6aOtDcdeBtg+d8M1Of5+us7+uzVIALDRyDpMke+i6m2
9HWoFPMCH4S3OTqotMb9iUc9Nq+Mgb/4qfPB8uOVLs4ZnC6a1LJ4O1Eob0To/EX4IoT4q8KTj/8/
e2lm14q1Co1gg2z0ymP9bIgztHVCK/ERYP39cwgmWeULisYcR4UWOURJoMPXD/IX//VyXf1whUup
TEP6apPPRWj0I9uoiO+E5lxhVRi1AaqI1RwH8SYkoBBYB/q6YoVHkCgRN/fxIMmHVCsXob4eJ9WR
k7eg7hxlAL0fRcsqv9EA2aTee+Il5IM1BLxh+6lekug5HJ+C4q7KocPvkb81mmkbcF6IzbiNxNEt
4XhX05Vv4PMR858neSm4bRCUKFVFfw6MPv1fOxRoa5i7SreuPNHPJtuPD/RiwIRkasWTydCc+qdU
uw/rygFS3wOBpVV8Zar9dMvx8WIXq+xkjH7Sm/PcESXrquR5D/KNKGTbAtxYUm3l8vs4ZI7UvoTB
TcOeIJCXXw+gqz9hHsIfZkn6yUI6lAygqhW3uVjTjByPqVbf4CMEUkSBtbotgaNKQvItJrxQmags
X3von24PPz6Ii7VAaCaLrjJztd7e0juBlb7xGw40lj08DU/o6jFnrb2aXMBYty1RWqbkY9Sh05hP
WU7HOpHcWl2bCUxJDL9YEg1NvGK6uDYwLuZ5A4ANeYmMwBxKzqLvyWumtCPlaz/tX0qq/l+/mPmO
//cPG57hn+9FKQfdsFLei9He+SQP9sZxIArx64t8/VXx3P68SOaPMTG+DPYh3kMoFKoDvUqFHsfX
l7n0avzaOv1+vajI/7yOyW5/GDtOqgVpLNDNlpNKLGXxo5XUtdFWt3JvbksBpm1PnHz7s++B7MKP
r5X9EJ19NSFzoOAbdJrirHZrObuv5j52FThd2n3vApiCEqGzwrSLqC2H5svXP//T89rHnz8/xg/f
yGS0goXtm3fhFyH8ufeUXZeVenuvuVUAcQsDmq4pW3SiaPuWeWWWmJf3r0bCxcCLpSBvpHmfpAed
k8vHEvqdmkOzJSHSJ/kw0q68rk93uh/v92LD4eU0f415UTGEGGXgSYZsRXkuIKm2ac6IViCk+Ecx
vPKF/T3kSYUmbVflWAyT5XI0ylM8DNrEaKxqN22JIU4OGWEjX7/MX/vXPx/nn1e5GIvlBDG0A5yy
8LtwWST3oRJg0I5nAOhLE8artsqcVNiW/UtBEViJSWGxGmgdAW0VNxHKo0lNuUMLGbeqAruNzqYR
E+qV0ht/VZr+rsfpPhj6WalFooeklvamBHtAgaT29a38PSP9eScXq0caDpogEoWz8ElaHEvdaQBs
gKw8GhbBP4AAv77cr7LEV0/u4jPIBEnFBML1pmOfriJhK5F/oC/KV9Ue1s26/JFkWG3cUiYJcyUj
GLpSrPn7Q+B+UehinJbAT8ydio+foUeoqVwAdl1QO0FQtJEBxmfmoy6yVtIysIDQfX3Hv2BTf90x
hBviyhUmQuPiCZNRHxDkQdUiHs2TRrhn+m7Q0FRxEETGW2dsWuGAMXVBWFYqs388t51Ltm4SOCaI
si5HtaSQH2TT8AZrUweo/hO3LY7ZCAMCtY74TsCRObpDiAj3hHjIrYVVlm9SnrFYLDgLB2xVLWci
Vzud+/NHyzhH7bb41lagDt1AOhnmMeq2mnUMidOB6gDKU9wJ+SOUSpVgoVyyh1kalo2oX0hNSx+m
rlk04UkOHvRmWNZldPCaFVXQKF6l3UCK4w/0cdABcGmhNzaWXz/ST+YWXuKHR3qx3+jqBoDafJid
JECQeMctbSU3xkJX7qSOQ0c92h2O8KxKr115/pu/epkXe4xcbFspbZnFAUDqB4ugttnhSnpawjFk
UZ31XeTGG/QLX9/xp6P2ww1fjNpeUWf4PPNNQl5toiDlQBtDiymR3n3LcxDkXbngp9MC+xt6dlil
Ud7++ZmwnhaJNU9woZJzrzRqEYyFGfx3Xrwmb76+vU9OWPML/X25i2+kL1GmKfNjRf9BYoCwgR2I
JWV0ZJpQgy49ww5a0xJDn+eKDYwEqIZf/4T5CV68WLAAImgMlQAP9fIrTeR+8CVtZF7IQ0fXaecB
ZxZS/vH89YU+Wzt+HVoNep8G7KuLpTgMh07GSMI+JuoWQlc6NSHzhhnYWWA4aTyn6WXOUJD52DZb
NSUkSl4VyjezvdFG5OuoWv1bJSN7e24h6us0MqhovQ+JOygas8rDDJjJNcXtMmci5gFu2ZWx8ckS
+8cNXKzsviEIqjyxiVVji2C651wyVonQXPnUPn9OUMxMoN4WdoaLT62LyhJEBvu9Gr919tIPoOcb
Vy0f5xNcHZ0Gz3Jra9qgFrIjX0DWoN/4kWx7AzMVMDMAM8mPMpVYSNVqjllAeBWcw6DgIZM5Rn68
X3b3pY+2rBa/dxn4PuSI4ZXbmDFKfw0sSLH/uY3533/Y97UkxUW/tsdwQ2xlCLbEHcns9jD0ZNGL
58U4aVdhiF/BFtG5duOxCfdWuUAKtoyClaLZESzNKd+HwbvYb6Fy2EYn26T3RQPCS1dIb3vr5xQG
Tm6tWuExy7epcFSk77qMPukm8g/NuJTCl1h+LJptbrlqgEL3R6v/mLztJK5lw21ItgbpawTrkolb
ftQSYEgySAz63+Lc0jDBZ6uuYbwJiulW3ntJUHohiiUVgnBaeKCHv/5GPtslICyXgMzPjhS6+RcP
rY3QOoZM8HGyFaMfMhwb+rvkIKNprDa52Nkj2+VJRgosnnNvpUPDyeVHyu+QiVGlKpwDvv5Jyt/F
LT7WDz/pYkZkeW9LsxIpAlGAGTrgSYbaLuIMvJBaQNoTanSSZHyO22kS95xRtmOlE/C47TLvUOhg
Scd9mgGM9p8ra2dW1k1S6yumpIUSQGzoLFdXqqOnSicUkKs+zbYEfWxTJVsST//1vUifjMk/7uVi
/SR1p515q1Q1lbe4n9x8IklEv4/iYG1qBU4P9mRkToxSvFIhO83JOor6XEvSfkzGM4jpKzOK/Mly
ww9SCVBiIjeZFP9832KW5cLo84NqsUUkYS1CFXxQULlpjRmtvDeT76i1HOhMbk80Xi64anTMm32u
PaXFe6p/7ypceYLlJpjzJ/YiMHl+5HhsBzHchIgqo2QrFK9fP8ZPFuU/fvTFPOgNRJ6CTEJvIiFc
SsyXRnsrINKTqwRlsHY0ybq2Tn7+4n4/p4taoJIXaHsFTjep1rpEToHhTtdRQtZQ0i4nhRjOPjhA
9L4h+dxu5+lSe+tHY016otKyk4yyK7tbZDp/z28fn8KliC6L20A1IB0tgC3DRELyEkSzUiVecZog
dtg8qCCupVuA6PCei4Dcwxn9jEVM5bSLMORUaKSUroRJdEfpNpVsvdwNqQliV1uqwd3gg9imcTWq
cEjJARX7kxluKvTE0QARv0CO01vyqjFiYO1vZVk/E3lyLE8W9IiS4KjhWPlOTy7mJJaHpOZzi757
fbYkftwVI2ulEe7UgOvMwTylN50P2kK4JcDmLpulPxE+26w/SqpwJwbRnubxbRerZxOn2EJFIxTU
ZHuiDcqTLSjFikWKUNSlZZD+Qq22658Y1hCa8VR603E0VajMBqEuglt4A2zwGqy3Fj+RLrSbN92j
eUdAZa4g8xEcOd2J5duAH9WBG62vEpmcHc1bkCU5gOSasECUfuwUgDurDHpjrYxPaRt8a3vPllhJ
ghYWpddBVTM3fh/bVd095ZXlSmaxlL1vfrPUY8z/eWP3SOJNfR+lsHgJbDxMsbBsAFbJHumf9W2K
R4xvf6H38W0rbUYFNfFpkCunyoU9+bKLHNm7pLzGHHEt8+y3qjNOMsMPB09OdldqbgrxnGQHY9qo
8Sa3SJJXgp2ivnuozCPrOCT7UrP2BfRoQfqZB49jbLodAtl252XBoqjuwmInj8z/xa1GQCsiTVr6
ybCL+7dxIKXyoZdeDQ7XQanYqJwsba0jGY+ndcSWqOZ51O2jREFbDbBZIbcUdJTXZL2CfCowDcKw
w0jQes962aMqdINIdPUwoIGvuLGSi2jOud7Mny5jNob4bXx0tiWHuNYKtjItxiQ6+FPu0GFz9PyY
dEsTU4+HnlHszxkedQlYfTMdDHk2PP1QtdKxDNrmQnGeon3qDbamRUuvvlMMTnvWg6qRjMj2AMi4
jnytYoMAh7/JI8cwH+uoWafiuKGasK1k3RWFAVL/+BpGpat5hFVaCJNMtyViB6C2h9ss3aq1eZMh
0hITDoHA5ZqUvCmlxVUBeLyP62Yz87YH9XHy8GthVJPV/EmerDcm7LVo4QrIG8JGksNUmHu9RJ4G
Nw1trm1Z1buAL1khzK3ryOgaqztTv1HztxFxKPxY6OkLM3mvqmPe3WHcwK2jQTDWkH64Esy3ZaGS
jnjXjQ0Zp++yJzvVaGzI4PbRrWHySh6s5Dn1uvXopyimad4fRP1pDIJzJ6bwsLvIkb2TV/tPCAM5
k8UbMu6yGQa2w3cCj8gjBioLtzVI3NigMsimJq5+GgMLR+FI1XDwKzRJWrMpY2mlquM68Nb19Fop
/lsQPGT5OSgICOiH8xjKx1aAoyorG08YbI77u5j8XcGM96U33guR+awJwWNEgoCZ9+c62qiamThd
QOqAziTUhES2SXdeTZwtH3AODqAIupduGt6HVjfdMc1OfkFUQmsdxVp19TJwO7/eZFLF+Xsr8rXK
eHcSyurKfU05NzZxyTQiB/fYxQ2LyG+dWjxbPCA4R5ANim4q9qRzNi5I5zXx7q7nRbtO2Up0mQtx
sAWtd4woWzaRxgcm7siMsfv8RZB0x9fEF7bDi5h8JT3NAa0RPCvzILX2YFUGo4SPMI5rTEuQY8fb
UpHotEsuUn87i+sDUPHHdpocsjWPOWWrktqDHCV2yJTqISfEYLXgtjftKD1icXPZCH4L/Hblcdcp
T0xT+KzCekkHf6vxhSSEwODacjqpuZmaM1i95WjmS99TTn0erQbIU7kJ60rIKJ9OJxFbb5+JDsG5
Gw2bddoxdeDcYONruJb/QFQaVt/KbukcmpF8S37fQoUlRUGkK9I156cg2MjEe4uKLdA66OtdNkaH
RPfnVBFzx0DBrVPRDTNiZnWx2Xds68tU3noyoSunQk7cBv68FiX7NoWUjcJCnDS7qmRbLnmNBsx6
RTMAyb/V+ODzYg+7fsF6hbS/c82g/95I5k7yGWDGc6Xq+1Eqt7jj7Gos0DKNIDSHrZ+XZLM0+wKe
YKlFh6DviCqzXLkldk3zXKsKVlOsuDrRfkxWuGesrUFit2f1O230bG9sV5SCU7Xe9ENwnsIfNZvR
xIi2JtF9+cTYGsgDDsQtDmDUet9QKmyHRnpNlJeoK54Mn0i4iFDZAYKFLjqK0kMrzHFBSgwdTgiw
WwYoWckubYK1WtM7jMaTYGXocpt9P9CL0XtX4DXXpeUo4lEaiXf2XnvBsqFFFIVxKLrCMUmS6UnU
1ukKojzCAVeSMGwBmYxWtZ894SN85gAJz/JJJViAKHhwnBZeJOUYsLCZfTdCCSZ5mGgbK73TsZ5Y
Baen9F0rZmTIba12x1IW75NcXRXjvTZ/ZzkLSowcWMVIalbjuceMOkTVsh46tw1LqB7iUm3khV7k
2NcF2whV0Kbhqcq9ZerJK7VlL0gdGBqAkyYcmICo9iSz977oeCQQaol/S9DMfeeZdpj6bEL8fqGX
z6nQPTaRcoN60WlwSYqaibG1gr6MoBlHfNau4ScwBKKfTTPtPdj1kVWThBHasVXuw6p88tkZ69/k
SN0PSvVN5GkRDx1umoHoXy3EtZzph6EhRnnIJ3b7zcH3zmlcLvOms6Vp9u6myT4kO7yDAA90chkb
AE7TcpVmZLxYuWt0EGtH0tiLiESMxukpC+UWYXvGHQVrkmGi1Yh2X4uCAx5LhGEH0LFHOji8k3Mu
TE5pSDeR8DxwTGILuPRoDsxJcILV3YlFfsc6sSKk7VUmn8gQkmUg/ywQVZE9h8w5CvAQx5o7qQTW
j6zqEEZFiS/DmFO0xHeDs2xDJqCWsAkPsMxDk2Vh8uNtrrmhpHPQbXmMuwrcsU8yEeZNQg/8Xrup
BMIHVShM+nOmMc8/ZQZRiGTqCqAp5RcdcCxLn0HtTybOI9eb7Qg7PZPUbVOd2Do/YQLlE7xT/dLF
8+APBxEvdOwhL3+ACk53e1oOOXm/PyFYL4twwz0uo+ZVzW5NcRljRUz4e5M84C04yfTIEe22SnGO
1bFLdB2xm4Bo37OS7AwmQmTlLL1surPCNQkiVJvYmamuStbg3jLY3dJECEOfFK6hJgsGOTi29qij
1Dzetv2bkrExVuaYyc6pBBK/Je3Uj4+5se35BcT88dB+9IPmsObhBUutI8dvVba7V6K4yCRPiK+v
Fl20LioUEQ+e92SNyJlwNUKZX/A+tPpVKx/Hp5boPZYolv0w2RnRA+cSkTOSxdwR273CTgLgMWsz
k65x7wn3pbA38CVLVJ63g+eqHbvnb6rBUiU7aU0BdNRWeroZg/Z57MOtBvS4QOGmxi3Bl/qy14f+
ysHryvl0zgv+WMSxBHGSxJTzqc+CWYThRlJoXoxHzU/OU3+NrzSf4i5qkWzoyciYkzlwDF2c8sRC
KlvF4kjVld5L550FQTuN4BXjcZ9h56rmrNdrOvBPpHTUN35f9FfN/UOdioQQyUxySi5jW1B6UG7C
HmFazDMdM28RUy6z2sfOUKm6xD9bgeZF+4rZwRR1gl4GqLc/LfaUedJvAqDSRrkzpq0VWmiBQjsP
pCvnzk9qkPxajT4ORVSFwJQ/X0hlClOSNLyQYI5v5WMfoUHF4TWV7afv/cNlLoo+tVZa4Ht5E/jy
Wa3pMR+97DWjRCwZ0ZVb+qwI/sc9XRTBczUl6t6i5t42VGOkgzB8L7SocP0SyCIxpYSO0YBhBz8R
sFxoieeEPWK+r4saynxLfw8+kmDIZpBmy8OfTzbVq7DUZMqugvYdifuS2KhFKd1JVrFLWnafRkNM
mOWo7L0sMdirfr624mTZy/q2FdSlGj7UON3IEmRz2a11A5mN9sOIAI/H5KOS8Kxnb00IfVh6EZnP
aOpDaCiOZA/aEbTvKw/18xf4n7v5VWT+MKoFIUEKS9InS1FN93Tf6BUHOFpoI50z4Zq8XfrVPvzw
9FSEaBb2Jwng64xgu/x0vTgxRDySdL1l0tZIGyTMgEMKXnyAZcVwsJ4wHTpdtSkbGp7IpGDrKPTN
FFKZhqWmdei1Zf2hg/+kDumqsB4j5Ay9bh2q7j5KdEch3aLCfl/hWl6yoLMSPnW+m4LvnEKMz9tI
yIgxJLESiESXsgnWl3ERrolmXNcDZ+3XKkjuClHfNunwKpWcjVMKxsJ9LzaPajS4marimn6MqZsD
W3yf2LZnw3sxZUzC2JHYwcuxyNk2cwrFX4wdQdCcVkf5JxGSi0APCZKDF24dY+HNE27M8qVNbpP4
PII9kSZ2Pzr5lqNOAVxIbb0mIbZU9nJxDiqQzdSbrWJTWsAQffxOo88OI+E8DyUAH9nC8JbCz9hb
j+rPiGhxSgYl+SZ9Ebl6RxtO0Jcyx5628WBJb1uSIQirXkjmY0jMrlncNN77EDzIzEcFMxV9UQOt
ujGi9g2PpEysg/ZNrATflnx1Davb9esOj3AEt6S5Tb11jJy4HZSt79f3vq9tcKS/qQpn6g5vQaZs
O79yIwPXcicuJn3X5q9Zc5s0J246T2ikquE+lpeez9Av75qJJXvja3ediZ0Le2VBA9G6K5tdJZ91
fZsYqS32q169iaxkyeGgoVzTRzeG0K1F9CMwO5Vq6BeGBEdYCJZtWJEoOa5a698d+//nbsgZxPhh
Yvw77+I9Sdosv3BD/vOn/u2GlP+F0lXBDQn7BiDR7M75txtS+tecUWEBijPJv/hFpv7thtRZEbFi
KuiZVP6jj25IE68ufg7VQucpw+v9b/Jrf62AH2Yi/noNAKSoKfqMkpUvS+pDQqCKnpEnmU1ZsFKZ
mNwuLuqdFSnkpSZEJUSwbEYrtE2T4DqxyIit19UI9SaLe5t0qW1mseAmHCVT35fcrCpf0hS0C4z2
fiHU4RMsjceWnIw1Z6/RNrShg3GQPoRB/EKsAVojNLJGH1Hk0qODVGU7ocmfhrDqbSUTyk01ZHtT
88O9WMCCUOBHoRaA054UyXbqPWUR9uSucfTZKWIxrCaLy3ZyAn2KVNw20lWX9NsUmJIi2pbHsR6y
1ntott473dV1VssO8Pq5Hxgv9XBsbdqMP4NRu6+G4lujahUFpoKzoX9OM4kTDpmHpSfdkthFJpz0
zcLcSOGZ8lIL+gXKib/0RYScah/kW8DiBFTSIl6qoAXYhEjNhgI2PDWluBkNuq7i9K02a2Knta03
NSuB1LpFOtYenPy0dbyWjVQ0advC5DBDNBh6ww6xbVSUjSul3mOiqY++JxBLO5GUkYiSt5Q88xkM
GVjH1JJ/kIch8LRZxjBpE1RRaRzuE/WVPf+jqbebqpruMyOuj4U6hTdKSQc0mpCAyuYbvp3nUKwi
/nh5aLT+bsIuk0xkkI+hJhL8WAs1q4vsL1XfeOAUudKjIHD1dgiQA6jfejWOqZKNtxhgH6y2vhPN
8jEas60gaqfci+9HEhtyVfnVzTlEVrf1iVCkJhy/RiEvOpGJ56EIuPSoj+3khAqkRlxB09e3QQDJ
ic0HGeyI8bgq3ZwyO1BLvx/k9CFK4ZzlMW3BXhRJMdKfaOUWi66RECaHmCiqHlvDlGtslThgzbrp
TW4OkZtoBiascRi2aFXe83EEicIUHGbKdzGhGlF72eAoGut1mFK1LZoidoha+jmSUbDsOioMZf/m
EYY8tnrg+rmwzerCWpYa/08s9BkhQV3QUKibhx44ZW98TLqAX6dwLJNV0F+xt/S6GjAdg0H3Z+Dm
1IAQlehmCQSYIGqsiMRjV2X/yjHIQxXbssT46ulsyZ72Fqn+MRiGe4nari6KN3qqJM6QtNspiU9W
6AYxJZ5MBBlSUQFaTIpTaW5vul5ovFi5SNNAlyJbCLgfgxPEoLCKxG3lQ8XBDkWzoaG4seuHEouw
LK+NwqMiKXEMLoaBsZ4AaMo7BZO0Gq4pPG4awUKOkheEBQfZY1BhqBHLsluItbRW2yyzLYlqelZ7
9cZLikfA+yuSVwaCYNPaoWvgFqlGoVQLjl7RfdOn+JunEiNBEcxayVAZyJGtJbAopHP5XQmXr6WS
7Ff1KhaFFuVUi9hBzQm91onQ8a2SVIeO10pUawkIpmkOhCyKztCaHHezMFgkfUUNI++zVZtbFLjL
/CCnTA0x8e/gBjNWZmkHXOouLCkFynIW2l6Qn/U84ljeyfR+whJLW1wkkNFbehyphmHIyqkCRjRT
bUGRXE2njTtZtKLGQekJlJG3skH4CzvtU9hNKz1RnqPOn7aM801T1KcxkO8mMRhwXPpuVY/9TpUC
WjVjeFf3sr8gDnxvhdKbkQjheq68AjjM7UbQc75CP4KIMzZLtS3vwab70IA6042ysuHV99bOSoDI
lgSDUu0fOcQH75LUub5BIrMR30oxxfc6jqqNqNRUsVKVud6jZ1Or5pwCVx2TGWFbSyNcQSr7ZdHp
tgmXcUUjaVpESdJtQ5V03Iz0wgVCz9T2ZK2kGsL0VwR1DQRpjhBvTekE0p45QNRafFrJflI8EEwV
ihcl6LydNQka5C7lLMZ5Rb+ge4kNYVP0+fch7wck3MP3qrKOwNWcSKWPZHX1qgwY2VoRP1owYDYE
dQr3WqIKdtDytaQx9Qm4PRqjT6NqWVixk8ldujb78KYkKZBmPTmzBplndkR/ez0SC0TeT8iSB1q4
m7m4e8jDEqHN+pPfzvOKon7HWA7dL4uWWmgRh9Rn3xOrfSeTpVmR0ijY/oQ8Lxt1JMeDdI/Z4KHW
BmL+2smtFdqZUaS+VGn0IzFjt7Sk741CebouQw7YaRZs6IC1tgFNZtGmHLdKIdrgbWLcxtkSa9Dt
mMp7MTIBiClegpLdRLoOA8wbga8XTafcRXnMLYaWDsCkM3m100rM51BnZXryzd5Y0EnsSe+hdhJD
QChk/RQoeXZIjJFTQm2xiKqgKeuqFXYWKwx76UVRW2hUGzUhXRvhCUguW/HUb+pY3vLkgI9J/Qun
vrPMjGbLXY33U0zepLYkLkED3eRHNcsCqBkFzpDAqDzkCZv5MSXISNdZ4oNU92xDHX6oA7lAmpw/
GsBHM4kN+oj+i05fwU9V1be8UxG1GOqyjWmFKSpl+WmctiQuUbKTWSfSif+clUtbBLWVn8JceWuS
zCW+wTv0YX0yJ4O0qRQLvxFQAzQryrFyWQOu8QVSrob+JRP0h6asCY+sCNVRheZQk5Xslv20EVPe
BIFiM5tB4MyljTecXRiL9VuPO2hLTAlSzTGE3trxVrsCVS/1wGEVacxaitj59uQRl5CWgGbADwbl
4K+HqkTvM0OfOy+FKdbWxVIKKODrgAoDxSJzXj5nqXkrmthrWVxQkKbQIAxyeXqrBrhSSz+JOjxa
k1ac5ZIacxgPhsvu51QxPMO2eq9JnIKlmJ/JlYJ6V+TKUxMXxiqCHrYUo0hwCWK/yTt6mkIS36hl
d0z8hDwwhapWkUUprQ2Z7jhnvX9O5v/vzxUqWqX/nbKyeM/eu/es+ftkMf+5f58stH+BUpGIE6Wu
pUAo+s/BQv2XbOjyzF7h4DGfH35jVgjOM3VFNYizm/9hjnz4HWwzE1HonxGtp3L40P6bgwWnmo/l
IZnKBowVg+Ay9DoGKX1/loeUaVS8UNRJzeIAoKF00pXgv6vZXF7ikn4Bto1A7o5LSBY+hedSDVfq
wJfsy8upLewPj//0z4HoI0OE8My/74hiFwZSUgCx0V+WiLIiFLUqpJmhTB7U7WKV5yKG7YQE0naE
RcdBY0Ue+dGQ+taRlZDNUF3dWZpHpLoCE7fU68kWiuannhksnGrmzAqYPGpOnaZQ0c+G46hkr17C
rjeNqHLL6jZvvWVgSi8hH7UnUfLwM5hqM9XSn5R2laXi2tIaAtgNgR53WmISajO4UaAkHV3VaNx5
5qkUzGhd5/PJZqCaLzUoFoDhubGqnfUgeCb/7tYTDXMVK0K6TaiJdAUrxmDBnh+jrdQL8lLvOL7U
HmfDoGcZEY4kgrpqrPokgU87S8DT1wZIK7O3iEnILPiFaWwqttUNr3Wj3yVFdvY67rtJQo0U0tbR
fGMdGtljkmqqA+SPTPVpX/j01fSGvoTkvQ5KRr5gN6ysUcrtHOy8A3+8d5LOC/+HvPPakVtLtu0X
8YDevGYybWVleSO9ECoZeu/59XdQ3Tg7i8VOos/rhYAtQFuq4HKxYkXMmPNVkYvXOgh+OopzRIvx
d1u01W2dK7+aunQRret2yJY9eL6287TCOPaa2NtwASFfJoraSk+h/vdKQqFAzHjhGiY/n87F3KeI
E3WKeyc7xt5JAPYWJvKhMgxyQlcbJ6vXYxA8fXRbJJ1ALBhlNgkfgyCcKE8UjBtXrTT62NxDV4c/
kfA7DSmwHtlrP0pCb5gpqwdd5Y1b1LJoB7LqbOoBdEYjE/WUQWdRE3EO6Epb1CfEYEemcKz2pO9W
ChWBX7s3dQIzKMoU/ipXla2jtDGxnNsRsIUBANHh3XBpVHRd7rVejmxDIiKn4e22VqHNjXvI6nKN
y0uS0XlHVkIENyiakGrVdqkMGkcHvvPGeCwGUkQjmHxlql1OAUj5I5jMmq8O0dFVEmerl1a1coY0
eaoNHbFKp4PTuk8zwN/9nz7XvnGd6pSVUwCqmvhEoHTy6x45j8D1ASpEe08jZ6k0dIKGUDARfgPu
kKL4DIX1cMhjuEY9P4c+1iGOHGBgcgXrRexE3XZEdZu36skRT/A9H8HuwsCX8bI1SyvZJ4PUnNKa
A8aFBvZU9hQKg3C2WagzHiQ3OfZO/qPLwq0aCv6aswZdz6B/IGYjbnmdw23UcfGLLV8jBtJpKMM/
UOtBkKwQbMmNe+4k2sNURo+6N7GHVu6oL+qbvklUalR9fO/5FMt7o75LmlYGnIhwXGcS8fU8Ojh/
j7WTQJCtxf5a90heprJBvVDqSEhAAV9kUEERVaKCLu1LtSRdakjQjSaaLfUG6Agnq4mm02qkFSfF
JxBUanK/i6C6pjMDqsx60N2theDcMfQ7xUYFG4SMAQLLTFzkjUvwsKEaNvtqcF+o+EKebHbmWiiD
ntblfNiVARkArSCzoowalG0F8Ciuf4Krgykh5l0g5CMxFHAekQYPQGQvbsp7qY63UVvehlLybgri
a93X1Ohd6PR7qE0d69AXFu0nCgQ7UtR9N4WS52XJ40u1mm+mr6CZRE6lKvJHRaj2tdsfYjQTUR50
G/xYa1HADAwYQAsoyaPmxQgbCec4tDZph49UcNu1JPJCJi2x01L4qIbitwdN2Rp24G9RZ+7awIr3
Q5uji67H/UlIqWcGpuzZZamd9Cx/GQQOlVjR6qnU2gZ+1yejDfeaUz6baVTYjptZp9i05LUGeaxO
gUMr6/ehz4FNZntLhzwIePcjm+5FtEiyl5LX2WVnvDY8FIu03TfQVCpoRICwcGObnBOwRCvdG8rw
mitmv+vr6h6CSX0nmMP3Kg8fhqE+aT08701W7kXPompC6iHPCnJughNtu5qotvI8YLdJOypNpn+G
Rll7MrTCgyydPSm661uPoNA5ahVIVytpcXltukmR695BLZ1tYlTmkST5Q6byyexz0GYI1ZKWu48G
8465PnUC1W6pVnbwaj5CWnjnhTysHYl0j+Iem64+tCYys0p3dPqMem6nPTnBeDMqzl5W/W6l6jFv
jRoW47zJT1oT3nq9LtOHT320rEBOlGTp2ZpUEFyNCnvEFUFNeDh1eUOJOHI7Ti54bU2+bfXsNlWH
k2b1T7VEZkJQpVu16XSb/GG7UOKaoo3HAEODyY7aKolWHfq5zzFMF0RxoqmFujJadduqtXCirWZn
yom2kataW0eReY5iCVrl9JD39R3lnppguL7JnfSPWKSbKu9wcGkHIbEsescoViAJDaJvRYocdy17
W1lNIP/M/oQKcCHfC845hLZFJIv/il7+/w6iDSTOCdL+cxD99KMsfxT+5+T8v//Vv0Jo638Mg3Zn
VAEgAhSpx1EX/Fdy3vwfZO1MmChUY/wvUexlDK3AUjhei4pIXDQWaP+JoWVL1/gHY6L/v42hv2iu
MEAJ3T0krnWyf4Y4bW0ZW1eFMW8lfg9fzWNJm5zd3xO/kcCydi/kWs/ar4sZmolzpz368tTmpA+l
1PCdnYlNsu/1GuG0B2sDletTdCZP8oC83xLVzQSrPjX4tyH6ovRKSCD43KNUjzcweKIxpq/DnbbR
vku7b9mKY2Hne3GBMW3aOPLF6FjdvjDamRBbQ0AIC/JdeLZWko1sx/oerPb+G+Tkq2wFu/s6WHhD
8IL6/Cga55Yn2/j8oklPUSZohIgXte/2Qbkq3qnUnehHecDZr9xN9tbe+2sEVc7DRrDTvbdL1qMa
k/2UrM2NsL2+xtO32d/PQBmddinJktmpnwePLEAJPzziBYJ1pxBBmObCJvrLsHVRVPo7vdKFhUnL
A51XYZQrIALeyRat4s2HVq3inb/+2a3P0S5bJxuZ+fU25c2C5WnLyr8s0z5rSYyLQtlkitPIzAO1
oI7qvj6nt+kxf6R7tUB3Y23Qxn7KtyQtJHBZN95/xyP4xfB0R0lk5t0aw2b7IpZ3WvZ4fdEmCIUv
P3+yaLJKXCF1/HwdauyifffVpxjS8LFbF87w67ak8XX+Zf0uZnH8mIvjoaUi3NijsfBcnNqddOPd
yRvY/u1eWVW74qVfeT/qQ4w4UnlTLKruTV/af/fnP9anHsGJaiEa2nGot/nv5oMQAmkg+b47h1vh
oBxC27r1vqev5qPD4bg+8tkTemF6sooiujeFXGG6ySG0RnOp+VEbCxo1s8fvwgZ5m8vJzcImEJpx
cmX1IbTuCuf1+hhmnRuQEwIWakAy8sKfDSi6KvmhyOnr12TXnxCltmCU2dfb7Ed8D67FFp7lYP1L
S9ZLolaz03dheZL1yfKoEcoEy7qurCPxm2jcWuG/M4L/UbJrdv7+MWJOmv5iJNtN0+QhI0m/S+Db
+hJj1Oz+QwVe1C2q8wB0Ps+fHLVcSTKsOIb2M+JRW4rySjb3OckK8S6u/1xfrtmzdmFtctYMmBXQ
l2E4yFSMUHZyyo0MKsryf2g+HDya1G7D3PhwXG2p6fTvhfPlnF/YnqyXOMgFOS1sd9twf0iPaEGk
t/5vcFCIZqlrsNnJN8kO7iit39KRc6Dp6Ztg18/Z98hdB4g536s80ruVuVnaSajaMctfvs0S4eiA
p0MzxlDv8ph4g5RmjcEtJdMrIno8EQTVfzQH0ESlDOVwo5wK36ddKb8fcuEta83b1LHWEmgBqyV+
sPIOgFO6NUzy7rJw2wjtEZ7B9QBuYOWn1YESTrqSRfdJECClyaR9SBpO68PffgY0ScicgzhwMffZ
s+xKh6oAONDEJ6nw9gUQ50hoyrWQ+/qqiLsjQh+7WANRFLeosqRh9VarKgQJSQ6VU7iD2cNGUGUr
eEje6lL8rvbQaERDdgei/LtYimC2W8ujYaseVrHRPQi59I2WgG1Fp5AH7sI2Yuu5igS+UX6sMlp5
KO6/Kor3YFYxJQG+VUxfQCDeisiSeJJ3ShHgUdzoJNEA4dGRX0spSbREO3txmK38SjmqsnVKTOGZ
Nu1bcoq/u4Z6glCXd0kG8l9NJBodkvugtc5+1W4o6vKkc3ehJT0NQ7tBPvR73om3Yht+LyGGBt7y
MpTCe5hQ/ZUFyW6M9lhG4msv0DRleVTwu65fS2D8K2fkgog/hgpJLE+k8EgJyQ+G0K4zcee1/c+i
Lb7XcgjmPqVggoKT7eYD9bfmJVOScCX1crfSeKvqBTAnq7FVl0SOUsF8EuW0v2RAs0iadMW21uSb
wqTzm2z0ES42lDzgfdMUz1sPQnkEeriliezWSfSjYkK6YfjpaxmF9L40Nj/4nvfrbReXt0iG3sBe
feJTDuqQ2aXVVWDFho9E7n+YvPlWmoGKznXPMOtNLRVeBVORiBwnF4VltNVgtJzOIDgV8W0pS/Ri
/ftp+B+96WxQKktEgjwwRM3SJlYat9MM6IlLdAjTR7jd3oKn4M48iIdiA6fCyvmmnKWjtBb3PL0/
aO8CZFrDZEGda+HuHd3q9MDT1kuxAHJ4UZ4S2PEOD2hlJj9ZtTtP3frkp5xXydlfn9S5OIr2bPjf
gVzJgFc/u5XQiilt6mxJkZSZz44vFHDSsrSuhge5/n3d2BcF3JFaiEQ9Gt3w8vH7JBxtSS/QrU/K
qdjS/bCR7K2yj3fJzT2NKRt6YHjd0El2qy0EcF93js7DFHARk2ma6vh4vfSdiacEajxK0RSa7tI6
Ody2jXgTOEuEHF+vYuxYMvhV4KwahEqf7Ug66V4OFej+or3zGusOnordwhR+HYthchHDwcOrmwfv
ZMGiobaMIAAWZT2ZOw/VMts/+t+bvbZT1jU93tv0V3ErLzwQZ04FZW4UCWSITSj2TM9eNwSZZYjg
hZptuZG23QlcxTo+1rty/QG1zQp5mrWy7rftewvSlfdEuzfP1vPiQ/XrDH/+jkksIqHMQTKO76i2
5s5Y0fG+oo6/b47UZnmkuvYSi+XXU2iQDiEtguaC+PUBZWQoVBrQPIJgyba5BHSUVnsKFGZyuL6w
cyO7NDQJtZXUbWA7QsaA7uSjk3CjtObDf2vClMjrwMqpkh38kj9x9EgQjDoGUZcSRhDNNOH9dQsz
B/yzicn6yIE4BJrC7uy1lbhDuMp8GLYKvyQ73sGRMJxlkqX78lQ8xHdLff5/uUs/u8zRukGhFeod
i7rk5/MHI4SSCxa9F3m0ilHpPA822VKXmFheCw+oNez7B9hO1vpTtg8P7QmA8p2+8DD9uo58A6ZJ
elkiGbTJ+eRomjTnpVSvcu8266U9LVwLPmDehAHzD28XysoTL9r7KkWcqmCYEsTE1Neogl5fR3nc
bV9mEvw/aC9D1ymdf55JxzeFLmpKuO3X6aN7o2xRe7e7ffkiH+St+O4fZDu4pW9qlWzqfbBzbcO+
/gVf3RzTePEBE1caoSpChzFj1NIGQKVqDxlKZnq+YGYmp3hph3v280BTSzfrsmSgwUF/SA6BPZyz
G5gVVi/i6sHdGgsTK10fF7fuZ3uOFyOCW2Ev3eBIbTCOj9rW+1Wu6p/hM2+s6Cjv+9X1ufz6gPs8
xsli5nntBkGATZO+QDUiII+fKuOhSu+0plv3ibC5bm8maYpB7kDDtHCe+vSOYkv6sedg0P2Rv0bP
xS/rLB4cayX+BLR6sL51S25nfJh92a4XBiePo8aoIhHIZA2lPkXyF7rg3qsTADAbNkuwmMk52NfP
+ja6NR+DF+15Ybhza0p+TeZeltgv0z1U+YLkikHFlbwnu6YhAcOKdgfnnnZcF+4N+KqO6t7dLopT
j75kOmxonDmeVIvJ2U8OieOCFo5FvO3wrv6A+wCq2L3792Xq3VhHkFA3+Q11lltvwQF9vRTJ8o+h
gMh1In2JBopBF/MWjqMVzTZAN17iACoAwH3NQjJ8yc5k42aUftReQPQkFA9ZcB502nxSc21mCymo
2YsDumqN1gLiYH1scrgMECW3bDUzlHDa/vBRuBrerYmJ4GANq/N97XR0j/X0Z6WaZPdCuIG691bw
fUgfymxfKc1raqJ0WwEX0TTfRtPOLlpINqrmXRsB3Qv7bW63E6qDurE0iezVZLdnqWF54l8tmEG6
MxKqn4p8Y4jNRqLn0yzCvQT2BeFd5aMJCSj0yD+KUrSNaGPOhQJl8rI+UEt9kB1pG5nic246SxID
48pMdybFT0jILBoqvuSdxSxPS9ooOBL6Y6qf2vLt+hzMpNTZghcGJitmWHVTiDUGNLnkfi+yGxqt
PbqhfQc2Sngb6cPeJSEUcZH+XUtqWIsh2vGDcg8Iee002WZInE2n1o+WUp0qFd8xdD0NQdb2+pfO
7uGLD504fNTWsmxIlZE2zbxJmvyll/thVdXwrMbNwqzM+YPLSZmcl9aNAZw7RFg6tFix3aoaosaI
zXlnEQ6g6+OavTl5gPAwxctDcT7ZhZZRuVpTMTBhL+7cs3qE2+UonGGOhl/45O29zX8fi7PmFxbH
c3GRhs/EoRB4WDK83mc3R78dKbix0OQLZf39+uiUcVm+bOB/bBmTrKqb1p0aN9jq3q19tY3uw4dA
XLlH6AS3nm3aOKTX4K1bq1vKjqtkVaydVb81V+7WO/mvUMocqnV/MA5Lqjlzd83FHBiT2G+QNKfq
cyjUPPjgtaOpnEB9XR/7357lr2PngQ47myJ9kQjIDD10ndEbgsFKQeCtpDdnX8AKA1Xn2VrCFcwe
EPUfa5OT3Me+6ND9wEzrtK20QNfew+DHsMguPz9z/9iZHI7ej1VlSLHjkymTAVZk5rkPFk77bOgj
X4xmciUnguPXgY+VVFs5t+5beCYeaF97bQ0VyV34Egy4p/XCgo1TdG3BRr9wcTA8ITGC1sNoTp32
Pd2DRH9zfsEYAmn1Nr1bqjh8wX6OCAEK8CSpTVWnJDAu6YW9vKNpdhj9DMwUsFxRjmqehn3y483a
DlBEraRH6UjWk8Pgh2twaet+9+rboj1silVyW4srs1vwRvOL+88XTZxRHBlhVwYcVxiuD21FKzD6
oI7pP16f6fm9+r9m/vaiXw48jyRwxgycnodu75/0vf5x3cJ/2ED/mJjcF0YhxQYSEYSy74mt3Hj3
7lnedG/DH+c9pVqV7a7bm40l/lnKv17+YkQwkfimYjKiegMX1vfsKTxUD93vfn/dzOz6kEDiSSCL
pmyMO/jCTJ6ZKOb0UFzQU3WjKGjT682tr3QLAePsu1WmP5Q6CSQQ5Ps+2/GMrDTCGjtaLD76jf+o
5Dkdz2m5E2FoWUmFf3ZS/SCgmyoO5Y2T+yfYQiAIMs9FGVMlkJ9VePmh0MjfjdKhruCkG/S1D5kX
HfPKWXi4zJ+kERdukNMDeTM5uaARwKy5TD8ERTbEfZvBXJUP8T7c6PeQypBoNo4Qz2y1Ddxrt93O
vIm3VJ1shwvG3MQLDJfjKfniR/73a4juP89eKuWGGBb4EZJI8KjdiBGiR3SSDAqEexQmsm4h8J4N
E+n356EvjRfNZLkqt6RzPeU2M9X0URdNCE5U+/rOm/JDgBSg203UNIPuFmBK6sQjZ40UlpHHFDsv
wUna+hu66oGf2+2hO/f7pQf+7IpyaaIBS4aeK3Qyh7pU1l6cjC5ii6AHyu5Hyc6P2l65ce7i+3Dn
HOhjWiOucTbf1a1CB+tNv85+ZWuTPEqyW3r7z2AX+JKL75mcvCgojcBt+R6vjPdtDqea2O+kMN+E
HqwFgfiWpfII7d539MEbFXQVAnBaeNfqqNq3AL1dGoBIB60SJbHVoNpcX55R/fbLnqOFmCYk2rtH
+ozPe05p2g4wJFuAS3ItHAqbgFVfy5vB/hhW3ta029dnf2Vt4r1zsNYwQ6zzEwl2eP0eorvoydtG
bwXQGR4/a3Wf/A7U1X8plvWvDSRz16GpTYO5NgkcVCe3Cvqianoh6ZcC0EuH8/VJmLtWlAsLk2PQ
G1nTS4CLOXcSgR0BV/2tFV6C7OW6nTlnf2lnEkCHvgnYvGEv5PJz7W/74lxI6apwHBvinLVsvQnZ
gkOezXddmNQnxyHJ4kEsx8lraFL8o920QMK7deJv01MJgPej2jl37v3w0i+xAc25FtpT6NsB2CUi
3Pd5X0k0eoMsIYKF0dRD7dA0fl2fzCUDk20RiLkT6BEGEtISevqQt0uXw9ylqSj42hGXBvZiMoS0
d/3OFavxcqBNcI28w4N/0+78o2f7O64HYLb3XAu78M6yy80fJGJX7WoJpTf7zrv8isk4kzrKy3r8
CpluuJVyo26qN+ckHFNePuJ+X52DBeWuRYsTj533umC0Axb7Y7iPV3Qsr+mZvmnWm2Ed27Q02ddX
cu7ZDOOEBQJRFWG4mAaPrlbljoo9Fd+Tux50fxAryjS3UjrozHAhXLdGlza9ZkeGbtCsOt7lL5fQ
RTCU+qXVFzGSimqYPBkuJd5G757ypt2LQ3hrdlwUcfaSWcM+ltWdkSiQdBniL8EqXn0rOJa0FOlJ
+BLq6bpsqzuRVlq9qyJKuNFjVQFAc/mT3lHWSqGeM0U55kl9QOr6CRz+lt5peG79NyWubmkF+Gi1
uIdLXfgpVRoNRf5WcfLnyIDETY9gD+0BolaKAT8sOUw9WmedN6aZ7gMzeELl+9G38q3Z0XMtad29
WmpnUR+OQaC9p2J0UlPogUXoqGnqHDN3uzKmM6YM9NdUCXw4qbO9WonAscLnXA42xkAjhgLjoxw4
N06mviojW69vdO+ug7B2FMr7Lrd2gUsPWR+2hyxlMpru9yDqe6tM3kjwIUFuwStAj3eT0hqWSPTZ
65JdGOY+9pObXOiOyuDbrVvDtLOYhl5Y2Gn9KYceSYdGjdh9+6rupBUIfoK68lZ60O/Ie/9fti1g
BKIbAkfyzp89nBjJfqOP1irxj5Ps4ug+gpJVhSJO8H9dPyGzdT3lwtbklrYEED2RMMbVeNLv8Gts
wQTp38sHiCc6qJnPIjwHJ+0xuym/DX/M8v9yQVJ9VQhOqexNhxoLeUyJlkRwq/k3ntUeKxVgliqe
4VJZeKnMOoMLUxOnq+tBGkQdpoSn7C6wgz/is/J8fTZn/TosdQa9kwRn6uS6l4IIiTGL9HkWnKDI
RKhon8jugpeZzWkrloo4B5efZUxfdnnWKqES4GUEP9uLhfmkq9ljacIF7cI/qBnRb0HNzvUQ/wja
FgEtyCe7GgrFRF+1Urm1aJAU+uhGUE2DBnHu5yxt7oWw/hFU4cKcqzMOEVwPDwFdB9uvTeYc7DmK
XilxCWJNtl7ngIYXAAxzU47eMxV8DZS3NkX1dEL/bwteDUzBTR96hAfM3l8wM5uWVsmbIaNlQmb2
F0dx4doFQ/GrxuNMlt46S1f5qn6Jb/WAjIhzkt/Ln9lb/K7sku/KL/27ydUGdenm+uaanUvacnVS
MyK32uTy9F2/0KuczTUk+SEM6DOtk+11E7NBHcfwf21MXq2NliVllGGDp6K6ZutGMMfs5G8BZfef
wTH63d7Fz+WHtBQno6Ezt1MuLE+uao+bi8o0lgsdrjfH0FZp3sOgYawbQX12TNcOk+ROiSL0ocW7
JtLeMwGMWGWU75oUfJd6dQ1hxLbVBvRLovguqJuDK1sfnhzakmtsrQZtpiG6LyX4VxT/RstLqnjQ
UMgK/QGjko6RnUTIAST+QlnBHe7n3bGNrH0i6adGEqASVc/O4N1rpQ7In56FrHFPGfTAHqQxSths
KiU6+gKMfp2Q3PNhD57SnANHP0VSA/eaUp+oZNB6AcBQj8RdnXlHIwJw6Zgoc4N+iwUjs2XLOkqU
mvJUvE3EZO+22keQIwKUeluhQCpAlgTIJHzhQwsq3rvxh65CaaI4MUFAcy81wUHJ+3Bd6uKzlfVb
L/bf4mj4mavRsdWpWIo5nbwRZLSZS1BUCMFah76ogSo64ub1Fc32aM5MkOnswnhTptk3ZuXQpu1d
JaS2UbZPC3tufKdOgyZVQWNIHJXOvhAs1hBduDEcgat0Vf/Rj0ibtH/ix+zDg8wjWivHbimlOHuQ
OD8In5rkOaepGcizaymiTLZKxWCddm/48iUXPXPXyCIFG8rGVPPIWX2+wWsvEHKiK94oClsEjJH6
LOrPkQppvPiSyg9wAOrF/Ui0PsAWbCHEGIu/koQ6F10P4H8f0F766RmrPPve9yd6v9dh+BxJD5J7
GKQ/A1341xdh/nvht6RLzIBOYfK9SWUCpR049LVzX7rPAh8UFmQvihe9Xixuzxx1MnmEx3hrU4fg
7fPkwHHM/+kIOZrn6q5xEO1aV2/+r/SOHuz4w6mXnNqsPYm8NheyCB/ExHEiSdIqlYnrpisx8TbD
cxmsPGEt/3LvIYzvXoHWX5/NuTqLwtU8NrXJJED+JjMvLotejSS3aFl+rxJsVXpt+yOgz1VMksj6
oag5X2IL/ft1qzNr+MnouO0vjOptp/R6jtG4eomFt1x/k4XQFtjjivd63dQYx0yO7CdTkxnVxnAu
8VQCVLNdx4mxUhF7MAz04tUF+cqlQU02pqKUbtqMMyloB18/QmrDWw48enhT+As50rkE/eWopl1r
fWtWSaFiK7femuI5hiSz/oBBqoYl3XWOQvuc+LcprlzwEG9YSJguDHT6dIRWSy5g7uNp3HqPsVvd
kk+n80C916vsKSeRc30Fx+v0ygpOk3OllkGeGrOCkfZnGA56dkpVyDaMo5PdO8NCrmjcDl+MycBo
5DEbDmnk552Ze27l1mOmMhTOWkAnd7iPIJy6PqL5Q/ePlWlCSkTiGJ4ArAgh3QmbAV8KBTrMXO5a
afdqsw1+X7c4k3RTZA1SGnDU4yttEtzC2qULRUnI0tFhuZI43ZURoGlivRW996y7xQtEjgetWZLs
nLm/SLypAJ9hx/wKDqrBRCSuMgbVxocOCSu5qgUHNrtgFxbG83/hSpoqqPt0XDA5ku0y3SbtLViQ
hQWbNTKWGVVFIX3/9zheGBG6VE0ggWK9zJdSPdfya94u+KnZmbowMXGJ6JtDBiJhwoBTwGrjo5GW
L9c3wd8mvS+b+8LGOMyLYdRp35hFhI2qB7ENn01VwcCVFwciwHXbv1nKtrWDI0wTC4ZnnfBYjRiR
v6I6hTbRvKw5mcEimaHyHCDdoUoB2lcWzDYKDBxqdAtJCRqgnfooVvq5gKq/dqQNvuRUwrpSdflN
GwT7618161cuPmoy46ZSmJbW4VcASh38Df7SX6k3tFJcNzO3sNQ+SN3TeEDiYOJRnIj4Shmrjo0I
9xeUyI61xF09tz15umpwqKmyPrJEfVrXZnDrJg2bf61r6D413RisLQmZzi2iSoFMlxTF/FomlGpf
QgCTWDSXzLdCoM2pBmBT9btUWnrCzj3ugBWbRHiahuOY9mjQaSoqDviXVe6IcKDtC+ieRwZXRYpW
kXuQtV+a/qDI0MWUO0s4lebJVV59RVlYu7mJvfwM+fPEOqxrDvEtL+kC4L1+n/XuoYbn+/oOmT2X
l2YmO7FVzdCVnbFh6QnG7m38EL/8Vootr8DHYSGfv2CLV+znIWl9HQmdx5CKbbwxntrf6S49wbL0
DX6Pw/VxzW2Yv2zIkHWQZZqWDrpUqZzIzYBKofsSqwkFigZBta1eLPiX2WUaaZf/bWgyphySQZN3
AFUQx0EsBp5FMV9pzcP14czdoZfDmZwys2GZBhUriIrtou3jbzht1t7LdSNzTunSyDinFy468WFH
hYiYi3pLk/4DqoC78i7aXTcyV45W8BO0B6kamaLpsyb3UgEmsBwr1c4gKx6vIAH6cF+0dOOckDbx
7dC+bnJ2iS4sTrxgaflFaGlYrCzxVnfhixQjkIgLSzRXaGZgFOlHR4u/nbzXFLNWHH0oxtDU9oc1
DO8PEinwV3ro4pXzy3hB8w+hF5pKlTtyKA/I/IgLI53b9XBJ6PS20NH2pb2scUXd1QacsYIKsRvt
oMzVoZyh7XXBbcxN6aWhya4PrMDThhZDqf6uw48f7sPu9fqqzW35SxOT6YxSzRd0WHBXylN1MpDu
QXnuEclEaJHbt+um5rL7cOn+M28TJ9iEnlIrIfck+V/vvr6Nj94T+jnkjukS2FT74VwgRrR2tzl0
W+6qWvAhs2fi0v7k5Cl1UGrCOFYTBfIDAVH6kuzzE3Dck/4xNrgueOJxPNNg7NLe5EQkjasErsd4
xfw1D1/b9Pv1CZ17pZF0h8+Ruxps/ri2F55Eh9I0S2N+/iCoa+j2dPT65NuihnB66QKb3fJQVALC
hTUfdoPPppxGE8tY5NTVQruq0HPQ1MiWzY9qSbZ11pA6qnOYIyvmNFeluDFc8eOcee5G6m9U69gF
ByfZX5+52V1PAYAeXxlezmk45SVtroUGpViLlgIDX+Wb7cqECF6FBbYhhktWQbuw/eZHZmoaeUWK
EFOP3CEWhwZiTcBTR9GqV3KKmXW2DSHqLeN8YeuNNKRf9p5pkjzT/pZ/puFVIohyAEsbr1w6OJst
OBy0uQ7usFK25a7b69LKORrbhFzrH/VdfnzNXsdWqyUY8dwONQFHUDc06CH4y5lxsUODoAl1MePE
1U246fw3tXgp/Lvai2yqrAteeX7IFg2rf+NKy5wc71bzUuQ4yKzBjAZJGXSYymMqRe1aTmEYTNNv
udnt3aiAvFwR1Y1AfrM2a9uFujq0BFszUC7PM+1Mm0nwQVKpsnuvP1qS09udWu6lRua+jr1Hlu6/
1LcfsT+kgEe9JBndJLb95+MlDJXmevn4NERPxPByOxTupBpZktzYXd/5c1cKVTq2xiiBwR362RJJ
aKGG9JKCSopKrbY3oTAdvKWc4xxAEukngkJNHAFx0+0Hp6mjt+a42VeQwJ80Wz432zv3oXhzD+X2
Xj7kNirvGwijb+q99G0JYTi37+gzpx4p4h/Jq38eZZFqSKg2mPc0xGIeGsGg8PhT8ruNGesLmQNp
7mCTRxpZaqmDStN9Z0p5b0ZjRjdT3YgoWD2qXfYb2vA97Us0+HfKm6fEaFIG+7gI1p5Z7pMIggkh
RpEwkFHHCyl/BsLT9ZWeu31gAtdEdfQC1hSZVGfa4LsVHqDp0zvddPcu2kHXTYzKJxM/A3pTlMcn
HL2+tKJbE3SA29SGE4Z9AY+KmSB8l9/6NaSdUIQ/FK2hHIw4sRAiDXJbGqyboNTfpEBFxNzRP8pC
BKLd8rdLbXhSEp0cUma+B4JG0WyofsWZdhfpw3uUlK9dRGyipjHIIAvhXYg0OIbDj6ixvjsRBYgo
SpUHySPRluu9bSF3kemlezSK1kTTAL5vwQcSkvgKGuBJs8mbbJRqNvee4UAt7KNgqqulhDy0lG5y
k9YSTaN6XQ4hKqmthKPuIDpvCxrCDdVbIzINIFCX3SfJCKkJWX66dwIoicu6ugmRI7hpmuYHNRkI
qdp7yYIPF5SODtzXDd8tK/4Ze9mROvlbMdDsYLWINgQFwhldNdzXASrBRfI6RC7qMJ1WbHA3SCuV
avW99MVzB5Jm1RcBJCpFb945hfkmDdoZHctkRzhABBVmyUY1BOugM8qd37bnUkcdUx2G4OB6Glhb
t5OZR0ezE8mBzsNpkq0Iju1WTr2Nk1p7P9FueA+fO5qWVpqgh7aehWhNGiWUK8qxcvJfULKTYA+H
p94KXwvYdu0k6VFVl8vqREvWjSYHR8sZiQM8Up5lop1c0bl3WcujJg6NLYe1aZdxvFdwcehsPcNI
Qud2dxvE5kkuS+iBVcduo5YIsbcgRvEFSJfLfDP43j4N8j8+YqQbMa+fO2F4GDL6acMUyUPF1W9d
qzV2spEnp1gIvg0hmhBWiExvAfGIjXyqRnrUuxuapoYOVKjWqfv/ODqP5ciRJIh+EcygxbUAlJYs
6guMogmREAktvn5ezWFt1nqmu8kikBnh4eGvzbdLN3fw8nAnxbn1r0pr37I9iMS58tQNzrFLrTen
0n5nl2F6OwoH6J6HwRDk6dR8l0N+qZz0h9Mdtmn/VZJFVrYllEt1OmZNdFDL6Az0hBhNMOHVAqDb
hF87RytsnxelXkL9gZOVOkitJAGyoskPssD2Sxk/2FvNymjEyWqJJRLZH3CcdUTgIsi/KrDa8lpW
0b+E+izM5uqz9eA9WCK4NOXIp+stHDCmOx6XbFnWVhKlv21j5jfilsnPjTv6p3KpDonTL6/ssCEr
qY+ApzS6NJX5Z3NVh91UXpWlGleQKJgcp0uQGNYp0br73MF6d9VDVwPCKGcgBtZ4GSbjMA10ZbFC
yiak0hkSdJJX8E8K/d6X2Xa2MX90i0vb1CzfphOfMuGFCX57oMDzjzPpwq9xnC0VjFywcEbdXGwp
91Pt/qklecsLESXtEIOwiWtYuIyPKwPGetIUH8gEV/ozgq7tUDbRSnYjb6T1PXjappTRX1vG73ad
YV6zCugrGgQVpc1hcuvPhrZsdEvZDqmKRu9yLJnJtRjtH05sI5yrIVBK6iZNk6c2k8+TDUU8Npdv
ZXJPml7vAB99RLm795xpPeuVL/IsHGOiBXl6ShL5lE0GEaVMf6BiKl27aVmajNCCmJHHR3N21tXw
6S1fcUZ8+wSkyPjU6hP4AtnT9ikr6EKrWf2wWPQxtf6udL9ddzPNa5VEvsVgSHezjW6Px3iAQ6e/
LfLYi78apvrMOEUCOxfibGAtGPFQNMqyfSTnpmq+HQV2x6knMQkWHobtKmrXE0FUs0EwZBz5S6k/
2H9bIhaDDnoaKcKAH/RVM3jBVDyZNakL0V8+8Tj02QbujL84X1VFQpMVUc/AEGXP1bDFqtLgNqiX
rLJ2YOJi+77grQBiDdD0w9W+KxPEjtU8DRnROxb+O762WW23M8MZ0jHXpsw3Y7eVWqgSH2QWAQWG
37En1oFmqpZtpexc87lMJNtdZNcRICvk5FfNc7Xw92LdqLsyjBf3mD6i2zEjxHO+m6V2KJVH8g1Z
uMMhApY8zqzYpn6vH1z9ZpCbTli32W/z2dwZ/bwr7Uuqv/XDRnFuGh5qvQXKKegiDBhGHbnU9guJ
zDpwdv3dETBouK6a7kmm95S2qYmuhvts68CK++FQ81g14wpkCeeMtys05ZpaQ6i65UtqqGCpvif3
ZUgrID5z2OpsI9bkggGQtbQOCDzwcP1qVtZtynEbFSQ5M/xM5LSqidFThPCNatdgc2qdYxkfimgf
p5s83Q0L6wk8UFCa/CV5SpybRBfXAanX1UUO0VYprjMGd5shsddc++kp9+AjNtYqBvtkp29R/zeV
/xRuTjVTt05DjJbDW615wFfbYOzYzAJy3mEdcfZ53K2VWm40+z12klAscGvj54LTjEcoW/6xMwFB
iEye+p/GBTTVfhvP69KkUbEzhJxPBWVRK28GGJvWOw4Ox5kUpHXxl2u3oX2q4nnlda9yOqj63+jU
2AQwuuLujKx+X/dkNbIM5k7gCwER6mMoIsufez3glNmkol2nxW1pRyhfB0HiMjs8PsEia8P7nrPD
Up9G3sZmeF/4AxsLXirXGi/SKteoAh4eL+taPOLbOHz7+spNyRr+t9eXfmft2pyXpLnnLYlgyUEk
5lvOq2rGpFzEBDqm1sFK8m36yOkyX+KmWNdZH9jes0SZKJjy1vJFXwR0E1w6teGPgrCtfDtw/ZsY
y8hWGbkpRvQTiMqOe89AJ4rewLuRkZB+kLUTxvPBKAEUui9E5PfwqvLibzDexin2a6mTM/7aEwse
R6B/XQoX7ynlJINfMijbDLb1rGDwodzRwa5rkcoHU8GYPbJ//4DzLNBNB/R5YCm8txrlCDW9ljG9
5Q8gyt/MtkkybvRJ5WgqPjr4ZFNjbuIp35lKWa9yD26koQUThU9d/Q32W2LvmHFLqwhc9VJHV03u
NW/HF+N5K8fczFxO/JijxxdGkn50t6e1tE+Q5lCco+wpK0G0xe8LXjjzqKFhGQTSsVqyhuW0hn25
6ttfknWKBSPV2+Tc9fIjiz9IjeN9h3wlwYN5c2AtVaiJPzfmhp/f7OQaEaFdpHFQVHy+3WeSfz5y
Mcfubg8Oafxoj+VL2Sp7pdyLaLn044E3PJ767eQd0gzSGPgwsbdGHBdUb3Ngsu4l8tdHtji2R5f6
4dK0P4bxKdrPUm70+RoV3NYXvfp1CLxDHZt1glXjA+LBquzOXcf1+tU4N2/admQz2WA8g6nauCTt
VJTCk7YrxsNir3JJtG3+nmRvFYl9Rp8Gi3ZriznQmmttfY+cqwL6EbTa9mQ2Nb85jJQnB1eXiwBn
Dx07OZgK34z5fYaSPXDNuiZYMooAr/zXFk8E2ZrF2YEoPvylyyZ3XhKwnqNyjkBT5WJnU1F5Dul8
D4yaHt9iHlTGY8+x0zHE9dZKDDPM2uKAt+KjJU+1ZD59N+KKlIfmRLUUgYlburuFi4ToFw4ozWMK
nLzU45fQndXSvCCPctIdaVCOnec3dFrxuim+KjLs+lcLkrW+jcsTjFAfgsYIHttkTjGQV+g+6aZC
uPxzQtWYlvuOX2RhXthHbVA2cR4UE3Upvup+uLeTd3S9k+fVW6vIVub8HHcAtuFLREGWvAxNDcQV
uvJ8kN55dLitKDXXqvNpGCEZfoYQhwezAfxD2W2y7JpLkBs3LvzyhzQFrwuFsfNI3EtTndDzW6oy
p/xIWYpTdE4Z7cBPvO3PIt9Q16FyQ5CVZ5kRvh7M9V7PXjJIRvO5XN7M6lUF22ZWb2Nirdz+q1l+
8/wGDdYZD9TzCpedfI7Miz1skul9eDwWtRPUvR2IZFixREOFsAHvtklIygfiQZeam8EcVTujm0PR
F6uclb1eD11wTuN9XLZ96xPJbyj0ArQv2blwV4W2l8q+g4QmuR39SuMLgA67Updgam6x2HNT+F7/
NKUbiKotZvpC3DOKEkK21bDTt3rBViCRd/pzaW9NWK9L2e2mLgmilPSR9EepiPDXz14d8yP7zrRH
1toLYk+Tv5jafiS4WuycCsoe1NrBa/nUubrKtz4OKIalRVH+VLeXJV+g0uZkcTCqSFlKKNeDwdp0
3hzJbVizFLPqszdTeVCzvrJlrSe/Q/Gsqp+J8drpR2kf9Z7aCuAl9BIvKUD8Ym/OntPmCFoGi9DW
BXzlCbCY/T2xXoXawpwXEP0yP3KBSQ1tkIDt6p23Or5ZJSC+rZ2b21Ql9D+1A3ZHCxvLZLupWoqn
ypdmOFU7S6yNHMK73Iy0E+S+0LtMJMA0JC0bBIrCnCyoGbtDr/OudtI3xbmer/MIeeruCE5SPcxc
OClvWHz4evdJ/1Snr5n9NRKE2qQfajMGXq/50bJrmycd3RDboJJiIa5N6oFtpKurkgezcit2LMAp
Uk5hUMoUCJz0qtaqcHlrVF9pLh14QI01tlblER9XUZbAWnxtqJsnj57GCORy0IBYokEpWQGE66e2
3z2N5lS7S/6LOYOiyafrjl/WRGUx98HyAATPa2Gd+vJuUGGK/tsQH01pBDy2urluOWjV/E/DXNrP
DUwx6McvU3sfMjI4/Wo4mXOo27TQ7Xujcwpv5vHZawOVQBuqOzN+73nFU0x5EYjmRUdrSBO/br7j
5akHyyExxWY7dj0D19pPnATWXjw+8d43h1dpPkHtDEgb9432U6j/Uvy+/AhS7Z25KAyGrSQI2wWZ
aW1F862JcDTDh93yYZfYQ0e2OXA6MhFD1rVWTX/WRzRKBOm43ngReLN68R3+OY1AEUG59ymF69Pj
E+pj5TTF3m4sl62IY55Jze9LaCZGxQvBZ63+s6a3pFV9FTxddc7E6+z4NgQaM6hc2zflvtW/kEDX
Hk9F/jh3Sr4Ch7vLIu2V2Xyl72x3zebyqu3WVfEHyjXMlUBXZbCMb3YPuobai9S3KjkZrGl4+l/C
8H58mcar011LF5yceenVv6ZaAnNmHzBdL1HoZj2v3EvCshf/T5WnItlV/Kj4QF199DtMqaguehH7
Mr0UICCMq2PTlkPalq7qO0BqGpKHylOZWPukjULZk1Q73fTxzasUP1Jf9dndVDBbq73W/kPHtYqD
CsdvsAlV/YrNszG/LFNIDKwwNjpXaSsm2hbKrauqXeykwlJ4dBaWROu3yVzn3poUkKSHB3lvWjKC
Phy64/hDBzhIz2c1GNYOlXrVuT2Xm2WdFDwhHnpLNVDOPrgueKTTo+Y960lYLQA2vI9u9gtta2ec
QwhcrnWVGegOu1z1OF6VdVY8a2SATD9KD2zcW+UP9G2yEdraGZ5q82vm3knorhuyEYqQmcDKac+9
fc3UF499HbaQZ+V70DZQeiHolN55SW4IIUl2GaleHOOgy4s9HrRpRJB5iaaz6jw91LKJy8x7Ivwk
GAvCf4B8Kr7LTpRXfVuu9B91f6KzRDq9pmaYLyhMPIANvBwO2sK+G/ouVS5EYtNJBiM9c3QzE/ua
elubez9L/0rnmCikrrnfnn3ttatpXlJXhz3ebeqHltg/JePaM5owTdnmjF5rVOP56szHQt8K0i8d
kmMNttTHzUOoIRMw6EZn1UwXhfpm3kXRx0JO8NJ9deKmpicpieIEe7nWidNV/iRbtp042njgMXz7
6lLw5O5NfEJuTqoGrNmSreosC+rIwb80cfPFgVFCCPwZygoq4kehj6t0+BNp0HKnOFT/oVZ+W/OP
lE9jHCbczdGzkwdL/lzON8XxtfZtLv91aR2wDjArh1R8Wu1IsJNz7Ed4D5HiG96JZIF1NbZ+RskT
B5os2BX8cMY100sIVVCVD6TxHnKLEAyJmbADiQ6gGRggoLF0VbBjMxKCrPRblb09uiubqstku/7x
sKU0eC5FCwRGlA9s7gfHe86Wt1Z7VjLKmbPZOCsjPhclIfRDwZ9ySyc3cPtbx0lUazfF+lygLEv2
tItfNX0azC2A9Up7UmMTtZKG0Sb1pLos6l6wWEe6SpbT+4m1FD3PT8y9v03yAwvQONTQFinHOipE
3UnW2nxid/CBd3XitSRQMSPxhy0zh6Rhp+F4ovv5I5ln5bE/AUi+RQtGd2i+kSfV5OiYfkeDY0MG
JklhrRn7pTpb5bY3tsNyErqfcz4rpxwdTtl21q8c3KC33jWydoYyrKdXE0zQ/4LcubD28fRh2hs5
h1XyT9dAAgWSagSxIe7RixVCV/qayp378lqjwtAxl1ytxsLdk9xaavZOj8Ii+qrLaKPNbtCBAysG
rjlxpsdlSZ6aqcEuE31r3EVVdFnmtVGtOyUkQcvqLp55K7qRkkluS567wvojlrrGGlU6a8FvHrt2
5UkK23+6xwznXo0kgvdj8MBH1SYXdLJnCLla6NoUTPT5dzX+5emFAC+9iTlmKTJDD8SyOKOTOao/
z/me2VOgoc0jAF3SLA+UYlxrHQjifD3qqPmNvyBalhRdFK3I9zZV/fItuyYoAJmq7qXpj4NyaMsP
T/sZp/UCmjz6m7XndNh5xsB8NXSKnZ0fh/bYIUhzufpxXIVmQWq99yycg4jHjZG+juU1RcXv6pqy
4KhPH5PLY2D8RhkSfx5YoG577ebMb479ErvH3DjG9JyR9qtFPymgKGQ/BT1M3RSGgib6lnbvmsLL
T5Cr9T11X5rCfUdlwv+S6j1BitOE5St8y3bRBbb4LSBNVVOxG6gYijkKrOJDaMd6CDRvD992bEIB
eDXd1uDYOl9G61qnwiT3V0Hjr+9pvC6LJxE9GYU/q3Tv4GB7D8R2vXHRrnTGHuoD1WT9SEqqrP2Q
8Rh009+j1hpGzhK51TAmG90hxr2SFPzn5UsVNw+HVWASntxS3DzCVAbjdyKMV32cxvy0m7kMI8sN
ZK77LdJTC+K5QwpyEy4MyJcU265xla218UTLgpLYG+bASYamSVWs5Z/EJofLaD61Th046qlo6p1h
fFBl1Eq+LwdB4vfbMm8LSNDEMfrmws5pHW0EH7hNHo8Uz6r2EYuDwfrmOO0nFdgzp+jcXLOMu1p7
8+wpkJ37rpJ13+SkuWM0afFjWDdNXif3r2oWHt9l31CTVgDf3oXzPLSE9GvvKett3VD5s/k7qYPf
1GlQKADSz0WTr0Vq+jXXU1fz+zONM+9HerTZ8eei3Azj6PJnOMpF8gItKEijJbnFLkV9r20TCT72
O9qumlTD+iDLQ1o9jQB3E7bgo+cFwJ2e29w2kHEX+pxq2CrTua7XhYsgCd6t9s65+mqOTFeqdTwi
99nbapSruP20BXUknRA48U0TJb5KOn79uD2Wwzif9e5CxHA7QmQWx0p8u1bguMSgdKCsTNL2zqnN
FmUTLmwlC/nSP0iWhKM3Lrn0LgVsGpr9T2HsGrmrum+rvkd8rB63aP3coNs79Xtp7Orq4DIIc180
CmP6Mm961APHsVGpp92LbCDT81NP3uruxXMkW07Wqjb+CHxnLzPGuvLu6LS4lW9mZ4NJ/hBTkDwm
5+t8/jJzuk0lXgmNwPYyQpbr+IBRYB2GEdoUFqiZM4SxuXlxkoLLiS/kltl/OQdlX7tri3/aCkeF
9oTiuKVu/JnyLIgKNOHfqTtXSh/y62Z5dsp3J33prWtcnxmxXiRwDZnbN00BMRcz+lqQMJECs0o5
xq5NXTXb6NJ8mqV2MBr14KqCTbPqxrAEkp4bKMkYyFZACs/lpW7UyQeDhhaZR0FpIaFVphZYtOJT
M68ir34WNWtPFbJXCytM7UZ/ssxV0bQRQqNGEQhkvMEgoC5Ma9TWokPBhOMu6Ysdceh47mbOvG8W
Yg7pXL7YeblVRk/6STWEfb8c9ab7m0t2VsZasmgV169qupzcQaH2nl/VNgviuD8mVRHiUVw5Tb+R
YEHHbNgKj1raMhlw9/knEftgOEX0E8fWzszsuxYtdxdi68rW0WEJCxuQhVtRcLXxNvfxvnLzkH24
wIiMcGjILiwBOa50Rz57xDb2tQgl9QoLEiFixMak4pxoK5wuvbIH+9S40bkdzfdGybeWkb0vCzrz
nGw1tzzYUX0dxPCscX8lLWHTSj6sZsJA0qhZI1TuanMMHxM/r2v2etxs6yT5LJx05zgQ1x81RMY0
S2fAtmg7hjwIsLZcA7f+WExxMlr1lEmiDjW0ftDrS89YqgQtNeTFZ90kQetQ4EyGP2Ua/hoWxrEH
NhE8QXjSTVmfE1u/gLx5iZzp1HrNJepMNC6qlUHITeHoJSNjQsYjGg27qjdG4aA5UJ7PE26aQj7L
afEnW7x1dvVvjjLmmPQEprWe8AA4/DuWQ/8Uu98lBdzNPquRr1XCT9SSIjHbeaJhqLJ867H1atrT
wZTlR1JpTDriLOjy4jvT8xdXTal/ve8OYgVD4sB2GTWYvNia8iKSWfHTnNIl6uzXwpt2k0zSdVM2
F1Yy1hXNvkbpjBPsNlFItDRiNQeRLsQ6LuJdxjURxdO+mc1Araut0D0EHWNBBdTiY7/w0yjUy1wg
NovJZokzCUAupqsksncEl246UX85cQIbtWOMoz0Zbn0cTLlbcrIJF80f5eI/1kJQydQwgou7dBlo
Gs6xNj8ppfyRA4TNCdVjoAypIYSsHTU+CB0PlqMf6mV50x16AK/YwIk96QYAUysLG9vi+mcqaPJD
K819tsBGjYrln6Mbm2JIjxgqSn8o4o3aNCcJ1CXWSorGyYdC+tcpw3O+6ButQGb1Ih+RbFPNxpdb
STAnkjKPbVu4i+/mwqCjqGiGEyqbIe0vHvMsLAjlqnY7kzOlgWihh2UsT6KdEORjTa60NPmkDaJo
Ual2GmndE6fwO1MJi3zYmAi7dhtR05XpZqrpX6JefKmx9alFCKBYWb2COkzou4yR5SDQ5A1E/1Gj
hFgCtapeLPJFV1EUhx2yrUIePYhKoyS9TRDNUG7nKg2LmfEI6oNH4SvRHWJKMBGDhs3fBmm/qSNE
xyG11kWHhXoSxos6VZexE5smd8JIZs+OpYSiUXDMyJAR/WpJeXCr2Fs3tsNksN62S/7rUeVZDClw
568k6oju9lz+yvLXElzry8UAobPsspnHXB/C2Bq3OlOIrtB4dLhB+K/vo5Dqypk6Mi0NsY25dJHQ
32UsmJqmG1lb70s238o+eY8s6swhj46ZKV6s/wUGLx05imv2gdvRCOohZuCRJEhV6saOlhd4sydA
zQd1nr4jNBKfo+Cl5m8viAbJoo1SDc9mtYQlP6F8Ht6jgolmOu5refQonzv7ec5DdXorvUM+YQwp
q8Ad2i/C1s/qMv2mi4dUMPiG2d4Y+a6jGsWmT7Ai5+1WOP1RJQHOKxQgATYVds3cgwDMc25C1lCS
szsThq0yoI+V/qJr6a0wqm3cGlvVm29Dnoa5F53zlq1+HBqbOhUHFiWYYQhLX89aG0S6FYywpYMG
LIxq1zcepa0tAMKnKld/NcyrIh/fWqbwCWu7fc3BmS75rnTFzAkqtg1j2kDPeTRyw1o5neN7TOnp
Hzd1YjxNebPJnHxvjHLdaf2hqKzXJkP1yVzO8ci0ce/ZmzTvQq8EhSvbYGrNfdoQJx7Fl7QnF7Id
v1MjC5NbnTKJ6E6pNJs14NrHwWhH7nNV9oxhumiMz0OfMRiL/kbb/rDx3fnlNLxprXwztTycWRYt
+uZJnRihtL31pxdi63XFm8nXZ+aKSzsbvRgz7iCDuYA0aOGLybjkRfXj2aiIS9sDIp7bPuzLeqNj
h4gLcR7U7nWOxXUaJKedN216aRB9CHUaybLvL5LNwTvlLLJmmwhvJwuR/iuG2I7R3mxW6tQpWs/s
MKV5epwiYlB6CukmCnREw5HflSCeAmtdx5kMZHHP7S+nlUHj8iZnbZjreZjOSMF5y0EfhQOFrCIn
wqMesqqJI6ANRw0AbsrMJR7pG0dXhEXJiDLCT6DYwaimOGLjg71k68VN/IcY49YcTajwCSkpppcA
OafCUUZO1iyQtUuANPcPEzlh3Cez2VR6zBeCG+XuutNOre1AySx/GtV9UqnMjb30AI7p0qc5j2k+
BUamgU4t1D0Gkm1XvWlIlPhttsaMWDg9DRHtPP3h2Lr2KquVwX/k9egPIa1E61eiaV/p5U5L74Nj
nIBQU/Xz+qumPxUP/M9gkTdg6wy+tTt70+gjRiICXEHusa6zjlxnzwqiCsPInM17A2HCMabQHj67
JX8z08JPk/ZlbqsvhSclluPObOAaq81krLLGYp+orvEuMIcJ+rTOv2FPD9sYxaanWWP2l38I4R4W
oMCPEJ8sr29m1Iea2gWKUJGazsISGxXksZEzdlfHsK/sTUsn52UMRsVDG5ChWSlo/vrWrcR1ZFDi
tc2BKOENlfhrho1ZjupGUkaprF6QhbSpx3KTLTn9KeQKHQpQRPRJo/gVU2OF/AjQGqHe8e1oLiQi
d2VzMuuyCTrnkjBPaVVUTY91y9n+0LzxylWzSmayKso67HI3TBkzjw0hBiNmO/Nb9j+l8tHwkymt
/qlUpyBnSunkOfB1rfbrCS+Bu+xL921Org5xEkrnotLUxzat8JHUfKsxk1pr76XEkrf2U0tV4w18
K9ZjaMbEtoovjoKEMnX4koqjU5AWhS2hczgpoe7B5AqlaqycjC5cmI+pwV1TX4roVpvNrU6GdZUz
xnQyOtmID0vZuAy6JtDGC8QzFxHaXNDfGIu7rCiM6IStYr5Zj75E1UJGwwjXZwvLXAGEe+FNsEeu
xZk55hTRGIsvzCY0FRZaxa+cSTnL3d7P2xLFxKTNJupsXvaqZJ+jwTuh5PgEUAfq7KlBIBxo0xut
WPVcsXWi3TNDf1HLyR/QkOax2UjzOS7+Mvfdcv+6tPPNrr13j4tHnUIjom8ol6DkyI6K7GoM1j4n
KjtrTIZ5EU7oSP2rU53hc3O37OyfPTwMynhx8DYZKlaVqvTtrLmCb95GTXXR+wX3FuiuieaxW4yt
3o7PcOvWUcR3SxGbxNUZfO3jh7oVEk9VpJ21yt0LrIrE1hzkVGxyVfqRHFfSmYMqLikc7N9iVEJv
xNKSdNZercyTlugkIMX+ZKQ/secFXsU0Y2m3j8ps4DfWw71JzrC1uVesPbkG/2DQc1T1m7LrAlGw
5JyMtyh1roXx1RhIijOqD7db9Kk6vGjVtTa3M6knmti0Uem3sxPgfaHivFbmpfXOHr84A0ycrHiv
IkB25qcrPj1Q1+reyKA6z/+SLgfufLD1ZDVoccjDzP7RrSx/BUD3rvrHpeowEvUqyVMhQqs+lNxG
kW3D/IvDLDkJbDR1t7OXb6diMEBmJrqgdxlnXA582s70Aame2e7RNJ8K3rPoYHdbg5E0fsseyV7L
r/WwWxzOWOTXpjrH0bPZRDtFR9laDF7IZWeAunOAoFJA1y3geYxABjuGOBtiIv+rbis41o3U82vn
onYvQ12ssqT326w8JXzbrmgOmXkeTHL/Pc43hDj9VGp4NgucsJpfV6D2loPKuFGMLGtOkJNGutvG
3ZQTX5dFPzUYW0+8N7RfJFMEYMxRZ7xQ7aialY3aX82xYjJ2REXfjA6iejTuVIdXvB6DJfvVxbvp
kBw7Mz9isqw0xV2P7L3A7jo44n3Wx2vJET0ax6pHv4w6gmyjQ6o6xzR9rGkBVIAaIexpJxvvKFx5
ynVtT91BEzSvCL1ZF8lPYR2L6F8/lqiqzDJTfgPyQjz8zYxPXO/SU5SbsqOZ2tvdwbYWhjGHZXln
56Xr/ryRmU77Mk1moOj3tPpsUgSj8XMhAsezbtnwXaPmOQxWS1Yje+urcd8TxI/0ob0VymYqlg3W
402S6r4cLb9lZI86T/0wBPFcBTYxeF6PZSVzAxv3mXyEAQ3IB1TtXkMxpbH5KC+TTAON8Y3F1Cku
rZ3Tftbi2KBK1sWn4Cmd+WRdfQqIIQgtPR1WObQUUh4RiiK2zxVtNUxYATVtNzu/M3Kn1xxaxV5b
/Wvb3gz02YztYoWRcN17BPz/afmfnpBLw2jQu88c+TGmmrq2Nk2vMsQH/vIQW7LPcfrnNvwqncrY
bsExbpzRWo/o9ew6+G1l+45DAMrZQGjMrFuMw8DN+32lBkKL1z16kOkuF5cvUo/zUK9xS/Uo2vr8
r9EpxQUB9TMWqxZ+BobfZqE3nIJoYcjecNxi1kUrJ+spyLLfaEIc90gpYIbeaFypzsVoX+PMCTLv
8adS7Dz2OKL+7D3UFOdEWbNOGH2R1ufX8W8ZmScJjySvhichf2txsnt2J1wm5pG1oRf8fzZk0Z5E
9EhZ1ITWbDESYwIXWwx3DJ6UOtQay5fs/8xoeEua72TL5ePA4oAxnxpBlaKQlQpagOrHIlS4bEu5
ZxzKS56unOJEYu0+i1lUi2hbqvZxSqSUrKPy5mBsLBgllc18z/sFRwWtbVauIUiG5aRxrnU4X3DQ
4mJSL/A8RoiVi2rc8W8yy1QDpmihxJ8JaWrNVvaq5eDMBpfXmu+fDYYEvyaJGfx7DlS2iSh5fXPM
V/V0kKCT4rfeCovhZhIyaVjvUfeeeE8PwoiyRT16ZOn06msyyZPpluHYvnsqaiVMUY7pWORhpBlI
pIzlv1r1x0i4fv9j7zx2LUeyLPsriZjTi8KogIoC+vLqe5/Wb0I85dTSSKMY1W/07/WX9KJ7RGZG
ZCFROepBNTKQAY8n/Qqzc/ZZex+X0/jQizefsYxq7WMCZWkwdBPWZQGaYY2HDkN/k19F7juZ/sgD
oE+3xNEEmnnRd0fH2nfmUWvQ/f1gHo9z0QcGsoRJ9eBQu+fMeKVmI7BS2gktqBW0Tndt9BMZOUd2
eK68/CIDjCjDBmjpUzD30yvJ3RPu+sLbTM1TT2qoZPlm0W39jDj67m3KjW3svnsqXNndK0zYmNT0
ZGZgMkAu2fEEvbAyoTJs+j3DePQ7JKTZ2eTeXidsTNCr58LflcVrOLxAdjEMXCWRu+/JpmtBhJFp
u3dV7QfzpZMcGMYReb6je40Bom6YQFi8YnUG1Nmsn0s2AZSAdqmHAhw1MGk37vgY27dsfEZMvUzI
iB7Rf+MXz8aTFDG+50CrmzooXNJlrNVcPCwxlVF7G9XyZLR0K+OwIYbzyWDLSB2ZABky0B2QcgTX
GapmKIi/TRGF863OIVj7zpYI0htRy9eiH7QAHehqMrNjmbBnIs1YPFrCuEfl2fHkVkXZpxbXhya5
Gu2ek3E6+8yxBDdelVM0T8FksEd5a8a3XXzbDoeia9YIS0l+58rb0t9G5o2ZpYFnwxUyljuV6blx
rnRDo80c12YdB6QE0wHdJNFOizf2fOD/S/0wJVjTTCYNLgPoMsjEFGTTHPT9xqPk9LigSeha87wk
5g7DNhMkRAgTzjYByCS71vaCnoGS03007mci1mb3ETffUdUy+UkPt+I/KefLRvGJ5Yll5qgD3pWe
Wac8n7b+GO+lcasAF7ToXBYQ5uysmeNPTegLQniMy7sw48wWm1ISWgbPqYabFMbYfyEU8GwBc5bT
g2kRsoXenZW3MywH983QnR1eh4UDFFcy95+ZEz2EGmuo6ZHUsC3Y9kNKE0tUzJma/iLMbnvN2uRI
diWwwmBT95otVXO67+CVptGBj1Uro2PCZLAZkSN+SPwjevNKhbfF/NibM/Abir9B3uL00vJFY3g3
5h+EjiAG83brv0zr+xhzVnJKcPXjTdk14WUX+/g+0JeL6axPtxPfuRsepPxuKnT+GXqrVVzOYh3b
H5pSK9u6nTRjk84cIakTNIO8zCsiMEznSjo5ZY9xjCNqO0xtkcN7OfbOTsG0zYv3oi0uUyd8Lbvo
tq7HW+GYQGBIZv5dmj72Tb/OzPxRz1nyW8yL/Qf63h2sDak9+86xdxGzgCmv2y1F6UeDCWZohnmr
c1N6BfpYK7t7lUlnX5NxV4fTtvL1u2mILBzHy6VdIAwop8fm4/Jq7CRTDYjaN7PX9HVjapeNoz2P
nNjpWPMgqVRnett91oL8kKSiphqVk2zhdr8bBUWMnpZnlLOD5tOQJSlSt23fOWK+DHNc4qaq7wYx
6ky60+vOSm98cJYmSw5417Z9lt3JvsiDyc3ec01eCtEA3LQtwxpxtKLkIjGyzzGeT47bqYMx4ddT
7cKyhRTVfu05W5VEEftq4p0t5akqxEXo1p8/zF7/9oedtfI//p0/f1T1xAJqJp9//ON/3FcF//z7
8jV//Zw/fcruq7p8K77knz/pD1/D9/3t567furc//GFT0iFNN/1XO91+SdLff3z/6KtaPvO/+8G/
fP34LvdT/fXrL2+fZO6uE9m1yUeHf+3nxw6fv/7is7Ecl/GPx+Hnw7D8kN8+Yflb/PrL6quN3orq
v/yqrzfZ/fqLoX8zCWSBq7EFWZzsbP7lL8PX8hH/mxCkj/lLMIbA1bmshC+rtot//UU43wjaJi6J
oBWiWV0HU6Gs+h8fsr8JE9eirrMWkUg61/zl94fg+qe7/OezwkPy25//UvbFdZWwLfjXX/h5f3To
sUhd4ADU+d0Wi6L15wW/wlasoCioXFkauy8a8+SLfMuY/DazEmgtL3oQaXREaEKs56hpEClWSYFg
iUOXKcuGIvm90KGhxXjAqEdSgAGaZ1j+y2y3X2kSX0zNtE8j7eRpy04w3B0554+InyJ9Mla5o25d
1piSP3geaDFhUoSDqjFcWb72pGMh5QgZ4aKqRB0H0fIGU5vUVWen8m+yhvYz7VFO5HSO2ug561Fa
0jawm/ZRM5PbyOs+OSCSdW6U2c6JkncRZ6cpVZDjFNuRHqFb+c6jbBlAZ6RIBYUTv+jVdOwW9TrN
7X07mvamR0RbjTl0k236MfKS9kZu5nfNbolriSMdO3h3684DgFD8WuXJpy1mPWhfOuE/Cb2/Im/l
jF0EjUG34zTo7OE+FeWBLdeoOqI/mv5AU0+FlkbOZUozbln5o5mmV2E0xet60a1628zXwuWO1znp
U+QnDlOde7PnHU90i89s3Mr8ivAmQjNdPMO7tEe5Nkt5reXG/dzEH20MIjYb+n0rc1YVaOMbO+ee
jKrlnjKZrQyWm+2dEc3bxqGRUI1xUOtERLneoG3dSnsxmjI6gsQ+ydaOH9Ns0qnIor7ZEZYu32Zp
ut8nmX5iAjq2Ziy5X5JqmyY0Eyo8DAriIdErEr9nny6KQOCwvlW1u86sZjF3dQEDyW0u+pcwROrx
ZrpCwTKjzaTC+6x1DIwzNE9Z2hL/UI6fLd9jM/ujvRKxfiMjn+Dpyg63qasxJbWGtenCjtIlOVvN
BRnpPUi1XEyvwu7jzcgVCW895Xst7em4yvJab/jOI8vVWbJyOWbtdUue60TFZZUI54NGEe+x5C2r
ioPdRJgasbbToMNde2akXfp+eJLu7O3JkN46Tod0K9pHnLHvprJ2lKv+3jApveQcXZIkfep046nq
XYgCtImQZc6rzKWwifM5JOJc2UGb51CTaIaU+IyzZD8cuhhBZRhR5NKMC69IzSQYo/4ztfw8MKxO
C4YikkFtIAw6hfXoNdO7lY8ILx48d+rlpCTplI4w9Ex6q9Og2mRdR861PeaMQG1KCdku+HZKLy2k
g9xrGeXezHDhtOW0Cxnggi/JEU/FnK7tWkAd+WAcNEPgBWH9nlTeRZFQgmSsqw9syeHQ5s6Cidpv
UW3QmrAsrJHDi9coYDxlYUZh1NIUAbI8izVaUW6spUutVPXcpBDWOUZPBDzuaE/W36ucxBqG8OTR
L7Mpx8/xSc0S6FkHWFQNKGkq7CgwNec49HmGbqfiddFHFzy7nyQfjFvh8iOku/PgiresIXkwpxpr
EUeMNpOmiyR2rvTyWIXiQYgR4grJhfJ6Pngc44Fu6gpRqFS0uqkIMq94iH3MNqGGRWBUIZZ2Sz8U
IqWFkG+dlBMSc6V2szffdZW3tir7g+UsCIBTa+OoYZgzT3ySriXvlT2gJdtPXRezeYdp8c4S6Y3m
pMxtdHhm8gnYGd7xetGFwMJoeyvL7u6bcPgYTfXctWMY6InaSmybq7B1rkUeMtywxy+VGFYw92i0
IyBRzxtiU6VZhsgFdJzkaBoDWuWcYfwnGZwkYY+queFFKEKn2OY4Q6dufE3Sp7nTt/2oHVw6sn5R
kHIf/tApTeS5qHa2ZW6iUbvMECq9ju65khAi7fQ7HSvjLXtX1P3R1+QprrqPgh6U13ZyOwEUNXV+
1LTp07C05xBrUzFIBgczduvSZoOzFdG+iaCE275WRWtux9E81R4EUxoWUDh92F6oFCNQDh0scWu6
SvsaTajw0e4Ez8XQrMsmf63KqTv07vTchcaLnot019HV+Mp9QlVgeNeDcjQzx7zTM65Onf458/Nh
rTV43wSrSyCPvWHVCoKlu5Dzx7Qv44mwEM/gNKraktlHg7InFod23ECpoRFVWxzGMMvh8K63xmfa
MCXzy+pJ0fdG44DqpEbmVOi6vd3iou3NrabiOPD99kKL8PAVlLuqU7zhI/tkDvhxTBGZW4FEH4n8
VRU+F2UiDnpo7ELae02r/V2sdYcB8+E0d1htugRJRZVewAbTaypCztaCc4rEqWOhT+Uuqt1rt8u4
CAse07l0GZrV473GuDzvVHFg9HLohwE1Tdy0hnlZx/2XLFmoUmg42WRFfJ/M3I099tpp8JkqzZV/
zDx8QX2SXgEWfXqJBVYyMmYgj5iuRyCtjCobAsz997Xe35R2vY4slIPEa5/KbLiuOKUy1Z+dodko
tWju1hB408SME99CV55n3PhnZpwfflztnNp8FW5VrZw63TZz9+53Rrn6/3Wuh/blU/r+2++V5D/U
uRdvUr5pwVvbvrVvf6x2f/vav1W7BIqR9uCaIG8/lvL9Xu06FKsEKho/InVcl0L092pXfBMu4aQI
iYI9fsS4/a3atb6RE7L8j2KcPFYi83//Hf8b1a7p/anaJXqfZB3PokrznCXzeMmr+LvEGQJBJsZT
mM2VHbO/bGRqZxtGsSkV+KItShZpah5O15LVHRP6py4mDJ3Lba7HXjDmUn12o45i1PgPYSswRXHe
b3qk+G2c2Mmt76aXQlWEK2TGvEomAJlm8lm76NYKD26BJxreq3QjurDZ3aRhxCdoKRu3XZstIhWh
CV59TAyqZjaNe+BXweD7xlql1ffeLXHlxvCYXCAerSLWRlpsUNPWfGAb+9W43DZUjyvDa+E+atPc
IaVetLFk2ju1R0clEoQE2WU03fNgebumZFphlnp6aZTFU0EHvtYtTgim3cbOdxsTZdiZcayNryz7
PWe2uqoj0JjUgenMi/EO/65chbF1MWnlo68m51p6XQkbXPtBMrvDbR256Xo0RLZxx/rEVdJuhwHr
UcTqFohyrwvUrCUb1c/8jn72nk6xYhbrvBnCnBGD2ete6DEWGfvGyfz4YrT9k+c4fWAXMbxfuuuF
bAJdLyv4JAUGy0Cx7hDkVQylSrX6VPQMbtzmPVHRuiP0N0gnGMfaj17deHw2ZvgNt/O8nalnPvYa
CZBOmsFaSCrsfK7cg1DDjKrUoV7z6wPToaoQ88Lpv0B2dMohHqLWufNCN4LhQBI2zK9kAuGa8gl1
NAE7k1iCUHD8Y7nESnHp7ec2e/elf+W5VcrUFTtZ6CfhJhbSXWmW+5IPITWKjUkuMRjkFDLCa0Rs
BrUUwEzlDsFQtsSvh57NQdpZG1eqy9Y2n1FmunWrcm7KeK62XK6MWGINQMmYr9s8rpGGvf41Z3gI
IotzPHUKYN3Qve1n7W2K7VM8FTODZMPGehPZKN3Fiwz19xnhOI3dBzXiZsvtFrR51tqtWQO/tPQ6
nv/RROMnM0a8JQXenbl5VP7AYW80DFwpiWamdcewr2+7tLnRBwdyWdjs/ZHJh0ixfU0lZseyvVPD
8JIjsQU9CN065J03lwnz5flIM7VVPTmgso1fuGSYNrg0R4wYGLdgS2M4GRdsF4oY4AkQJxa29AhJ
7Ds1ww4eYrQwP1VL6JPXM/j1Yb1bfUjWkx8JTB50cm0x0psYw4Pvjf6GpwseeNQfjbnQtqKyANjp
pEmGpsPgy7OjF+EU8RrvPjHyh1TzKSR6l4axOURxdh6zfusguKxMDXdAjyU5jij3QpOiO6TlVf6I
D1uzz+Xc+wzXk4brniXZOeSMXSGY4UW/dflFbL/jVexsZsilUKRX1GlLKGnONuDKEScv7Tw8iZgc
DYR8fca8ojPltrBpdyiK7gg7KktCEXCupJI3i4WubM3wVAmlBFAtJjFGVwiR8c+s8P/ZuhCbB5ZL
6p/dl2VXqT/flD+/6reb0kDH8Zf0JTKhPNMy+X4/b0oUI4vdoXD+XKRcUstP+v2mXMQfTwiXIZXl
/RB//qoLiW++wQ1KuinxZI7n2v/KTUk68R91oeWm5KpGZSLQhab0zxtciH6ZS0fip6nyrMTcVXOl
xDKmzgdIjzorvlrW/V6VWjLu86JPjr1bZZTkTnFSevSkUojneVE+JW/dasanyuISRjkxkV4xjUzh
pvV5Styrzmk/2lBdF2Jm81d6cmfzUuXWg6XAcHgPinU9OQ8IH83GX/yRtSCboGOu6FZ5ecbV8mG3
/Qw8bnxVsn0VWraU+W5gTva7I9PjbHlfta69aGDBohpHikPzxg05O4dG3tm+qPhdErgtedn1jIDd
fld54b70yp3qh3foVNgpbuWLYkgLJC9vS8N26ntQatix9NqpovoyWsLMtKwA+miKi9EsT1WkOF+N
elzielDu2crlriO6fQqCmPMgx7sRqnQnjRj5Iq8+u4HcVYxkUFLot1Z+7qAZrzk3sDga/quQdI6D
iZOvduS6HLxPHW1ahLhFstj1tlDOBpvkk/PcFCEjaI+pAep2UDcpyUlVUUFkCWOHyKydXEl4nGaC
qmKBuQW2xkhWQYFnrdiGev3ZmhAF2VzcjYlgKpxf5GNyaNL61JvqYOn0zR7eiMk8umnLMrbMgVVK
S3zBUYadHyaLH8hCEL/Rwp3VVKReFyTZWJTouFb8jTCBbkYnHoLIBeSpeszDVchtaI6bys5LEvEV
Tj4cTrTTjZmfeX7yQGuiAlSmK4+x0saVnccGdUYV7Zf9KBurJKQhL0Ry8ipq/ia13t0Q8cci7njr
Tov1bfJjoBZNXWhdLk8m5OO+5PpZlc2QbJuoT06hgVCVqWij+H0DK4r8LxFFByZ/imbSP/nTALNX
FZe137G4KRT4TZbDNI8pSMIKHx6JAfYwMEIfyid/Hg+ZUYKhWu7aG5kb1xVhFpUFqdxI7y1jSTfr
U6JsP4GhMSnX9O+W1lzpTekdbBeuKWTH3IY0LqrCxIbki6F7zY73ACzutMtt/QI7xgAGNfkAYsyM
uxxz5MxZ3yLKYY2jadPgZP3m7DtwCo37kMBYcscJWmmNelZrg8KasW3E0D5WGmOzt8nDmUNaLTnF
H3bcnJSRbb2kuhyc6EpYxstc15j3Mxy2+XhRufgH/aa5nSef8wFuOerLCJdOdpOby8gkS7Pvho1p
iKV3zfg+j/pJ+iakop0FrU9fGhvNezi0L+OofWpFyFp7I3xoZqKEprgMN1ZvvlOX4lFGIobZHO9m
4XxReeEN0rJHV1bApzKyYd5Uie+6LCXu3G7C0Bp2+ToeEJmbhtd7kbh20OVqWiceQJc/MfPi785G
P4VgHS6+G1IWYmpbMKaKz+V1YQUQUDkLIFCjytTrcAlpb45g7uy01qNhDLAK/QYiBvbATg+zD+9Z
TfYF4y588X1ynTW4lCtMZRUeRRUbgaOP+qro+2NkJyg+Tr4tJCj6YiyzNVzzTnQ52TmT/OkzM1S3
0ovy0LbFsxZ3n21jf2k5eltnmPduy6zTc7pLvQJgmufkzmaNbrcMkd3CukUQLYOqFiEHg8BcW/Fh
J9745B6AFn4VguFt6+fkPZnalpJnk/qaez3B/YLXROPBYL/dJnNEuxl6SnsvMl+0PN9HCLRXanKH
zzoqq42SrhMkLPtbh3WxThJY7LQE+hQIqoGwq+9kdTVBXNNmhYkWIBOeGiP+akWRHSotZ6NRUciN
yKbXUFcP0sKkW8n4q5gJI7J4T+ixPIMHnggFvAxD7cKrWgwl86ngOZJRnGzCVF2VfbOJU3UZh9p9
PPrPLGHpN44bUQsNNwoXSZyMB5oMOhaNRZJqrst1nWLPSWviVmab+hn5g2Qei2cFU3oi+nIPVvGp
221zy5pJam5roGTsktvRKs56Zbn7zMjKI1DBEEisAziMi5UehlDetXHv+VMHpEtAXo/ByNQuEtW8
t2V1CgfcmCVKjZFm23gcr3QquXDkTM9b8dV1aJg+c1YyxPIzaaQ4+XSAvbIbnKCzjMu5jr/yyd9E
xQhCW4r7uCNciAWzN5UJLchSFhyTZXNvePGhszHOTUbHKCAU7lVvDi52I9+51z3LW+kdeI6W+RcF
+Ro0uZgWGxsfL36KBIGe/V/2ZVLjQA/dm7ZuNwtv3jrpnd1XQZNjxnWw7yuTk6+dT63kl9QyO95E
BCVaPvEBRCEwiJ53pQV3WnvySjatR9Ik4KuHzkOMES2NhNFfUYO8NRMqN+VOs/fDiacRiEDW5oWZ
4mG0Sj0EM6M5SJjO0EYJbNzCPHFFh+vcn3Z+kz/3VZ8FtttwJDC+5S89cogQbaljXQrAOpjYGPUV
EW3bGbq+EM5WtP2+WEa6sxE9J67J+xPjsialx8vZn3dDXZAFOIHqpwrrbYuimYrEW4WTTrhxORMZ
WGMuiCX9RFiTO1KMHQeWBpccmuLNy81TMjsAzDW1/zAzzMgKXV9rjka6pLjq1cNMLuWWkFK8suFT
P0qyyOIlgi9fop1a9ypyvENeGztJJUACKyMIvaRtLeFtZtozH3F8JzITtZclVAb/lmnW7BI7HE6Z
E93pCTsx3WguMaKicYR4uzranigj7KWt0eCbvF+MmMPR1JEoizCld8rnfqe1obUmiPs4G0QQF4Nl
/wxX/p/dEHg6ctc/awjO/+c///f/aiDi/9QT/PaFv/UE4ptp0gwsEhWTBGJ//9oTWN90xsEU45b4
KYT9rScwv4HlUvg7JvmqP3Z//D4qNr45nuE4rmWSl816e/9faQmcf9g5ZRCxyE/w2BqAaP8Pcc3F
SBT8uBicBn+JbCq9c6yKhg0d5SM69EUIxRL2DAyGwvYgbSYyZcf6jUXBeWCOqVqO/1fbHa56rYEx
HdA9ZJkOq5iAJLYqdGs7N51Nb5VPGPGIHinh1D22yRGHZqyobtOAqthBDu6uGfnkOzHXWBFDrFGO
pe6mrLprMi7HviNcsivqVS9y4mMscvoytov1V6k0FfvbBgwv3mRubAvKLvGicCu56LdWY+noA+P3
PtGvWfVjrcYffkfDZmYJ9R0MNThROvRPc8Ududx5Op4qfLiYAewi33i59oD646+EU717FI8XVoyE
7hfqxSp0gHD5IiBNEhJRWtHc+FF54/pweDnHlhsDa9qhg7k09fZsZghaW72EYG8jPY5T6Zc9MQzZ
4A4vpU0QLa6F5Awjb5APPlu7VOVZ0NsklOha/TqGWIZ8P78ZKiZy3TzFW3Diimsjfy7iaq/Nnntb
VYzlah93iSUr+RYNQFWdBriajWSgMH8nTQb20EkupAz5gTVPtNISygHD5S5Ih1u3ZfjR2tFwyLU+
XmdA6AfBdBvzhkwvitl27+ZGyXsclnsryvgeTqID/kc844VtbTxMRmRqpG+FQlAbeiDDtNL3hsMl
0kXGTVPbaUAY8KYaG0zTDavoGz05F1b/Oo3Vdd+3GDkN1hfVs35jWmiRGL+xHLXTJoxQLstJo/To
BnSOtKkIKNFPiVLdtskAsbL+qQ+jiyIyLvpKP4hxfG+FPHp1fWVP1U61WJrCjCSVRoliUw1Rfh69
YsmoqajcUIhsG/8BTqMmMJjs2YSgjR6DP22GM+Sue89bghvGyX5xmBEFVIoXud5dZH4H0AWluzL7
ziW1DZ150ikuGeRtVJmT7GSShaPeZ62b1nYaFdvBghRPPE+tW/YmrSdkyvUsiN2qW+UyFBu4AIpj
m7PqteNnBh0x1mdfKG0tY0qJnslKHkV3PblNmz5lghPjIiErTltnA3YR0YFtje0r0Yg6ujLnPhMk
NkanpVrLGTpcS7sDhXW0aVPVrGcusMAc1IutRxFhI2MccBuTnTsRAKwPzUFkebHTeverYuQLq4uP
jEjcPIi6EN7fqbAFeDmT+MnFuBYhSubRPjGHLMBsa6y6qPrgGXsVXeiAUPucMnnaQI37vL9Emn/X
O6LVpqrGPeKSwziLmnQQywY+naeXHjrsedbmYetZ5I21NgmqZG0/yCXflFrpvktzMkCaHuawf1vi
aDSNTNWMh8FH5uv78VzL8G3S3W3e6s8kTB4BqXcz6aKVPjwYDfVKoWsH28Ih24dsoZgSEDaHF4iB
Cls1JLTURv2UeiaKf1+KjZW0QThZVyDvalNhpl9xqR58PEeV9EFX0ujK8/AqpaiAUwS7NioMUXqh
FdvRltcQ8Z/4Il/dcLpqZDoeAT8vK2qFVdJY1W40TCZ6tkpPscVrt21PBRNxOpt0Z4TFIVxbO9IV
Wze9SwT4tslb3KIv09BK23ZBKDR6UpduXfjw4h2ZhwxK81e5HLWFnxtfsWee7NrCa6oSVOnSvw5L
+z7vJiJgHNmvQeDGlW5H6A3zyKZqKUrsw5VOMp5cIB6XNz5Ist0hZS4NwIfulO7e5NANhoU+HCcm
0ZPN+4biqCNBrIkeo0lcJ/FcnGpzevHwc1/7Jb1Yye/Lutp6n7eTvp4UUap9xhmcNcND6kLvpORb
bTpz3vYkCq+ssfcIzRYuzAdpEw3bqta9M3P01uYpLQZAa20oDrEgK60AgFqJnrHI1CAPDYV16oDm
CMjSh4CGl23UNux3oZXhfimA/Q57kS8TJ6BYJ2xm6MMgTFg8ZHpltlZkrl9zIDcMOrHel3301uD1
YnqcrROl345q3Kgl32wK1YPSi50yrB7HL28uK679rZ8wXqLWRTdOpNwXhri1xxJLXwdO03qtChrl
PycdUY+EGadr3jzcvrhHl1dD4MRAxoNX3pAAjn7QjPfYXgFOlP4+6aSnJqX2ZA/9W0hrA3zswQcS
G4MKHFdro7AJ7+gSucIC+qpKMEvH3lrx/BgWZr0eh/bZInkwrq0t2Vr1yqqJCja8igw6MFVKbSyt
w3TXCRvOeaLRFIo8uzZxzGc9N7x15LIyeM45go2MwyAs4muvQJnXu+m+beVaClluw9598MmczQrN
vh9FxkNTuaQtxXKb6R4u757jrxoOlVVe6T3EcLFYpRMebsOls2ZFvQ8Hor1Zc/3q5E1HfsMyRsB5
hyX4kCLS8Kr1pp03QUSWVjMw6E6mN61fXBCS9rDGmbcwr/GlUyFZpIbj8nlTuc/H8t52ujtmQlvH
I3U1ieOlS/N2fjX0G/aZqtsh5kFw25L+M9RIcsEuPBFk7lPXkevt1oEVLo1P4j7r+nBVD946V9FN
XlVEtBq8ru2GdUGm+RIO5gNRD/peWN2nORrfLb948U2Se+KacZch7b1riissOOVl6oX3oWweayqr
OCH70M2Y8TQtYQSZh5bTT7XO+KC80G3Q49yptmYY+TvdmEkx1T5M1quThEKXIT0m57HpzgThqxYj
Aci/6an25EiGYro3RpdaStmh0ekRXlsfh9j6KGrjuh7H12hMNpbPLLSenXdjmppVaKl5y8r2K9F6
j7Ycr7S0SnbIFoRv+haTqxREujQVUYKAsbh86qPKyRhq2Pm7qdBO1DgeolZ/J9LCX8suS7eOGJ8b
xQjPy7AyuBER9Z0nv4j7J6Xdt09D5dmHLmH+ItoGG7VOOLtr00gOXxgRBZl8ncVLUyJXlkCyvG3M
Q+17i9k19jduS0FigICRZcAdqfXV7VgzJapH7DmF6Rgby0qzPbku+GGzMf25PfZf6osuko+2ktX3
7s947B+I2v8as11+0Mffkbm//eBllP//jKA1mGKAt/3TUckq+cr/2BX97at+tkXeN3ZnMILweE0v
OyaWgcjPUYn7jfWNQAWsmTd9VqOIv4MK7G+u7Xg27RT/stDx/wYV2N8sl7X0QAUuAy8I33+FKTAX
ZuDv9jhB0OqmcDlZWH3Elmj/T8uPdKElRRjG+orUfW8v7ZKosZnXtpd9mtYFep+7HwdZ7aHPEJUd
1i9UlLSbYrD9Oy0vb0xj1kn7L5k+a8WT7OS968EWRk57SXOTr6XnYXaK2UcTKZ0qK07aa1+1V24x
zZfOHGkU7vpDmZoalkRpUPy4Y2AITZ0FwvQmHkP3UPZlBbhj7+jqtkMkD+QFnLtG8lKPn+qR4q2q
Xd6X6Kyul963Xflg2fxXN+3EoabZQO3fqCHdtub8bFjkA5Kkjj/JlPXKTg0ClBlbwd5NGk645pOe
wgzmTB44BnFsVTglitC8GQnEMLLiMkrsbjvovbsWYolgU4das76GYn7KjXofmbhXU/8oQVgby3lm
ti8PE10Pk1eScod7v4+wYiWd2Bsw6ljxdGwNCH6bZIw/kxJwdxYC0ySxKGrEHlgfPJndz0rDC2ri
mmBzBPlXr1PoH6RRsTWtq66tqmY4VbR7ZKRdIotw55TixBFM+ZoT5bogC4n1nDnutUlxvlJivHah
jPIyfppdHqPOTDc+s5U2rC7IJdm4CVV+qNonmcbdpu3aszbT/rVFcR+2S6BIZt0KGP7aNq557B4L
7f+ydx7LkSPZtv0itEE7MHmD0BGMYAS1mMBIJgk4tHKor38LWVXdmdn9sq2Gz+6dtFk1kyIUcHyf
vddWHWJTG68MzWSVEvSvYkzGTSab9KYd7GxZAfN2dbJjkATq9eBqIBgSTax6mw1L02NNEH2j6G6q
SHyIZFzLrqduocy2JmyKUXIA0Lz+ZnAkpYJdrw45W5JVq6wHL3SddeHnZxjZYluE2h3B/M9pcnif
GM6TYdUvUSdL8iVZvBrL8VPTs9mWbB51vARrVYbnquRVI8D7qtky3Hdh+uaRnCf6WHf7INHPYQt0
m2plDKsuljGyEWRYEZ4IDCYMScGxHGElelBHQ9yPDjFt8uOYnT0IVwtNAUjqqwJvbjZj5ZDjLtaM
C7Q4zGw8DVIIz5p3VoF/F44Tw1XahHNXunoEsLsUyqQvIKcDpC2xccPR6pNh69f9tWwD2I5DHuMC
cKYT5x9QxCInX1RHwzIxhLrWMneGR9a7RF93aehfKtv+s2X+b136//NF/cdr+v/Z/v+VncD/9dsL
//ItTOVbLX+2k7F2nr/tjys/EQl8WpTKEXlgF24abKn/uPJ7//BMrrw+xZ5zRsPy+cqfS3KL7zIt
F6OXQ+Wu69p86U9FzPJYkhO10OmLxvJm8KW/cem3f7nym4Zl6I7nUJ/Jrl5HZfvZTQZmRSql8Md3
OVOG7O5S6X5oSX0fCjSh+DLp7hsHEX8B5sJYNFTWQGftKVGMHmVxZfSIxdNwr8vwGAwJ8eFDA4lc
xgGoSMKqWv6ETZ9VJiej+G2CKVZpLyEnjph+FJsDvEmDiFZw2W2n4dxGfIQFJ7603walfjKUf5wI
ryFQlUTWzeH6B/nyPyRHfq21mh/7fMM1TNvDeOLxJP/opAsjoot0uJR86EuMdHguCb7JGLJF/PH7
32SJ+Wf9cIe1cEGgOXqmsOYXj07Dn3+XVtVDlbfTfOQIWB/KFpJxk9Fr3wLZDLe4CMB+gisD6zkL
h5m+deggSotox09VL63yIWNFaj7btTe+MZ3JhexUalK2o0Eb0XTMOqN7RB3AHFAfu0k+G4DGjXhY
IolVUNuGByOijXI8a+3JTIAbySK2QKuoR4yVDwQJPM4MXMxd0ppVuU68ngG4N9qV1drF1mHftTXm
qoreatC6Jjoe6J1etq7xbKGvDHVALLReV3lHjLUucIH13t4GPsv5NjK3HIhq0lwUpHgxm4gwV5jL
FKGBTd5Fx7ACYCVGYl4ewtomDrsPqbcftiP3Q+5BLeqwAFthvmcpuRYwW+2cpoEJQcLg4mhahUvP
dv+NjMeaRcza8Ob+wTK4LmKFGZoIxig7f+PZFejWSk6LxssOhovVPTIJxyutg9eoXuvagCsDRNhL
AFO57jCxb4a23wzTEdK/hH/Vra04djDLkTEUfCL2tpdeWP7dt1EMOywt78LGRkGKJ5APyU0Ne6go
+quhNS5OXH7xRoNKNkz7AvLZOjJrqHcmABur0O9VAnsZ+0CrebtBonsNM1yMwGor0k2uuuvQHk9t
rg62cN6VLdY0Zn8UM8rc0shk5Le56xC2Kz+4plwR+9kUnbXRU8RnYCS+h2eO1STnm0OdyIMu+kM+
Ul5VSvC6vmZXx94BmTkHCT29fbAHS60oe1kaAOZGBUO6yIH6oFZPpbuW9nA1yWETq2btle0mpD2l
9uSOwrJ3o4khdJlReCPN2uIIJv1rlZbFGgemTo9J/IUIlqx8Ks+0tnwWIRUKUzFpK4Qf9plaBqI1
ZFQxiFzhX7syJwO5sV2H3NI8oRA4kGddEo6FTiFFs6ttF10N55jZnTKPlflUfIXIYLnuv1lZccQR
eomHOcdSQwpRjSDV3tz5M7Ou8pKb1gHqCEaN/wKknoT6NiFhOrY1yYh8AFzuyydMKFcmbXOLInFW
ho5hLYmjo1UU+CrDHYtyCILk/APvrvBHkBhMK20JgTmpF5jwXxoTEVc4HAQJ2USZdaeZ6suJnDuc
cy0H1eK2ThX5ZMAX43hrDl6+aep+YzJiEwqivsT0ymyXc8S8gcnb3Xlp5NsbQQhUNsWJ8TJYgGyx
QI636cmy86PWmY8a3mFa3BhdYcNRgMD2YBHFsUvlDtwNG4vhOuOMCIBJlLOXrin8Dzu1QIg44bWZ
OqBsA0ZTUNIl0HYv+1LjcBjtHpGNi9Ii10h9t615XymL1KhsLxj/dzDKqA+I11Ykk1VkdtmBzzRO
J1uu+mY8Nn7+JqGIHjpFLsAeWKWmtoVoFGe4X5zhAbF9bRTxpx/H2C5GDeT5dJtORoEUOQDhjbhm
FMoQex0y2GRl+6r3sBhb08Zz2BNUjlau3IjJNKy7G7MsyQm7JpOr3yfb3JC3VdpwcudF3lRaR99d
34RqPY6u/1L74XOh0QbRpAFScDwQ+fUPPuvbfBEwja2mzI+2Rdw0R12XNniwOKH5Z34/jKydOdgZ
J5us2pKEMDlejzR6TKlAn1OBkPl6epB2M5647LNLgPhjYrhlyPQgTmHMHSbqLDT3bq4s6irryTdz
5HSlE8AN+xstjg5+IowlY+EetB5TPMMu1owIMN1QT3PrDJ32X3gJ4FEHVbqO2KosuYY31/qAI62f
7OpsGwwlGW/t7ze2/+FjH+dt5qD/tzUSwyDIoLdfpr4/vuuf1kjPZjOH85AUnGC++2vqwxpJdM7l
MG/5fwxw/5z6bJsvOeRXybKaCAKCdeyfUx9fYi9q0L8p/tIP/sbU59hzaeUP4wjWSE767Gj5LQxA
3+WIH0cf0go6zCtCLzGNdY5R41sY23KvYeXbxJZ70UJxZwwxV2DqE2XSvuio3j2CmaPn5yJhIeN4
957l9iT95cYOoUQBqWYDQ31TiBMlC8KCZp8WG5loAexMkpNk3BxJxp4UVsWaYz4oJwTo1EmBKEbf
ADdsxsDi4BowiOnVMSms41Dbz7YMvsUGO5Oics6WHj8msjOvKb2CaWxrbA+q+iHT65UPHBVklE7M
qbAPjuBziGFrpAhsJAyli/umiknlw9gv2vjANWlLc+dLFk7mbYCLXk1ofcrSrkf225tw0p49MWLo
I17bw7FwMnqZJi5LRltDE1MSIIwZPWrEdRLffnVNv5o3EtoiTJqX2ioRx0MqzJK5gi4fQJJSt5ik
EGpN66G11Qvn4ls/jdZ4/G+gmxGvA721CGDickd1Jc3Tgb7Oaclb57VDUmoCzAUTBAQJIvq2z5ub
SINs4AglDsB4n6VhH7wggaJh2qgiGGSiZnzti7ZcI0DCoC/ykvuBbHmMyXst3IvOmwDSDv+SztYX
s3fe2CJABAJAqiFprkJnzoQGCKq1U96ZJT1xdttr34oBkHoz8wAMM95pldpLuztYOHfA4qPwlGZ7
1HlhM3x9SybsdFGytiVJmd5UAdxurWQeswr/1Amf1ZMBNpvb5cKVZXzdCMTf1HbwdYlLR5Jb4+FQ
gQAI2iqrD4uw4rabmUWhyKDAOSNxwLx9RoE+ZVV4q3Rr1bF5Wg8CKSTj1y0Cz/6oqubBAkC2dB2U
KzeCPA52Yu/KgLhpGNz1BkJzVIc7Rb4jLMq9ijFMzcnjsU8fMgxeS5gdBhoV54R2yr9Ks3E3SdlT
vFPTLhTagqCqmd7YkxBUv2tH4L7P8SSeJ8O68WbXj7R6OsQkclQ69buhnVsLsqBbosTeEKGFQIrT
P9DkkfztRnYTsbmUoYtvWA8RwDISrgVzKi+GKZHg4s4YtlNDh8Eo4TckjgABi1M1pqlnFcnuugVk
NFAxFRIxlT3J5NSBdpTNPiJeA7A7Aa8UaNxk2emKfoBxq0LzQnJzPXG5YK3Gm3G00Lkb5V1JAeQ7
lbZcayEuvwD24KITvCvLSnEqMct7LN1s74fpg+zUWmnms2IL3eicAgGaDy/o9+egj6mDC3FkLvLe
CU8tXSld1Tk3gZn7N26YaJdmqABlQxFsNTAmiI7tIfJjeW/RoRALwrUyMldBH6lHJilrKU15yCMX
g2HobT1ISTuRFuUyLxgpKIclkt2HIwarjEbijncYz3XLuJO/VFr/hX/jwH6BFRxmLio/hxpoGXdm
Q9Mod2ONs++04FR21Dt0+WtIu4QRUoMjGxEz/ETeds74l3XKAOAZWAadVu1xV8kFnWlE2TGO1Zqx
q6S3ZzUf1NeQCuE8+S4za3QiqvCNKLizJNKf3AYpslngZ6ceIwbwP+ca+8ylc7Qrm9bVB5C6XrlL
+qbfSGt0VrFWhnxcSlGdCfOUS0jbmCeZ4tZh2JA2HXSY6L4lzG3X18GbY1f3Vhfah3aW9Fyhwivp
h+2Tn3jmXYL7a+9TCrX1W595UcLwMXXIsSxIo2VZwdANCWyPtbvLVFZtvAE3Fez5ipiYbVz6jja2
Uev6kYKQ4p0IPGGxqaBxZ/AjFFA32cd9LNiTgfTn3lJQBVrWu1CDnEaUpWog67ewDnB6dVCgih7r
3XCbtNEH/vLXNgq8fUN1iVoqh9LgTZmy0O+KCV+mV7IxFsM3X7O2o2guGvHMCKjhUXeyz87E9mVW
ebPsyuibcPDZ69nZqpJdrFlPRT+++QycgSiOuFjAjct9XPguTlYmV82yV7GOW9Q1MQg5g7fRMuve
dmFH9Dg+vWlwNoHF9RqymcJU6QLlldUeXOFAaUjwEBnjs+GQL8BdvLOB5cKRKK9tHehxT52N7q0K
/nS3AsNWNbvepWPD9llj9tSR6saedfJaCO/a9ZuZdrhWqXUpSlzDjdYfShI/TIxqG0B+W4e62EdG
DC0NN8YimV16SZ4RvmmVc9sII7kuLd2D6VODpjBhuQksAsuhUIdyhOSPdI/zJxopPwspG9FMW3HD
htSWZRUH0K788iJtM3agXVwjK7bY7HE9GSspqlOpl7e1zmtvOeKqw2rPZc2knCjkkNF6eAkEUfQx
Nftz4jCehjUFT6aV+diduyeeOGCGeJ8bZmgMnVjdy8irF60Y77OcsK6yb4YAbHlctJTogKdwe1Dp
VGNU5sx41YgtuYZ8q6bgztXyV8W4gkZLQiw3x30LxHej/AYbvj0QVOBHk6DyrhS+Wz7r4Z6P+kDf
YyDpoOa4YU7jvgeuu2RiectMKkZZD0D4HuvdiP9/agu1nHgAeBb6bzbNpKvOqM6qGJ/jtDxNZkBR
imHFICcqe6mJZroSlfchM2jTOo3O9A0NX5rFpk43q703cjc0at/bJGGDsRtVYxVXVAuBLd3qI0gc
wwpeS251cxHD0annM2E+ie3/Du1wblBX/8vQPr3l/8a5+f5dfw7tJiFehnNmbMMxXGN2D/4rz+TZ
TOykkiyWTzNi5q88k4Bzww8hyTSLidAy/jW0u/8wjTn7q3s6aBwiSH9HqkXa/XloRytG6yM3Zeqm
6/J3zsngH5K/TNtYZkbe/nKyUQKranwR0ciFiRAf9YZNv8f1lpwK1mUbwutkH80cxDUCahqgXqXR
eIObcTMY6Tej7ib2DS3Ns365Zo2ULnq4BzG+mJlnswlmq9ngJLgXcYrHfc6uBGfzIlbhZdCxY0xl
crFNAyygNqLTVa+BKZ1lRHpl00z6ayqxIKRidK9reAGuOx5SL/ZXKpsoGGqHfgto6l7LGay8nNKN
yTtk1L5tUJoowiF5gifd6649p3wKciAFYYA5vNeoJbUHut9yv5k+886971OwgmNPAqMhlUvev1z6
cfumDfE956/XUDEwQQF55MV5s1q463ghDpXD7y2ZnvCvJOvJ63ARgpBbu9BHGyhcoMe2Y3A3NROF
Ux6cDEeLk6MDTWKFWWrneOZrrZx72EJq7de4aej4IuOcpuJgx7QfS2eit6A9enlhwr4djh0uHroA
0RUlvZgGSq7t0KXURYW8SiX4YqcS2CQ9k3tAKbjo9dXJJm8wCVY7lFEESzdg7SQHxpmAgPEk9SuR
W3dN5tSYAiEdpCZ9PjpNsNuuS7H3uOOzmVAHgQv/Jbapd/Vc8BIY+26kUX4bMHatGJ6RMBMqqqQl
w4dyavEdTNnjyF2GuAHd6Z1j3hBjWOWldtaa4b0v+mGvjdULja1XQTC8NBXNSK50bgY3ddkP2sEV
rtdoOVpBSUYhPRbUoCsgd8OhMXLzEozGl19w4BC1321LDsAgYkCixzEWWokav7Kgfx3ymUHC+Ktv
x4guznTq6DOEhc8WYFOWSLjEsWbMHmGvwEpJUdM/MFlMPjVUnb2e8O4HAnSLAvbCZL0u/ehzIMaw
cis+BDxdn5XT+1edmutfa2rFJ4u3m9Lqd9OmbqwPsrtSpj641LJ81QSvb037hmZm8c6TxreOcuC6
N8MFzcB3OKsokRnoHmUmXAYpU4Sb2XeqbC4G8rfswungTs5z3FG8LoyLIToqAAcTmKnVrwFYcACJ
TR8HrbahbdihXAyHVqmxMCRgg9sDSy9eIY20Hb3Mx6q0SNwko0FZnaQbMAt8vpAUa87YgPCEvIti
6lrsgBYhWtCAfdO+OHVQ2uYCFsgmUEG7b3ED+4djd7e0k46jZRqdvjcfDTKB2R6vFBuKNSwlkgUk
g5c4pqGMlv4p5rzHn9VhUepG5ExHs/Ztat5CYz9MwrmUbspdV4xinqQvooB64yu6fl1SIFOf6PsA
iPWKLgiKRDFLLdk4rCqnuts0McWtvkmdGe1Dke8gWw0ffUzXx6B9YCgDikvju9QoHtYESGjKbSi1
NwQ1X63xno5Nss4z8WkCHlx0nnWsLN7xeK7mv3b4KEMwnDaFqVlfiZMrMNVBpeu+d0r64z3RbM55
Mt2YVILYZgOOQ3nLoLMOpnAh7Fv4ppvewhcu/W0Q13empTdgj2DfBIU4mqH0rgYj7E5RxaAK839b
e9klMGwOBrj4xiqDdwTqyHUNijUD41yo5hJUJVWsFnjR0N4HNa5sv3Qt3OUFCFVex01kpePViMsW
nnuOb3fugSoCqnpcF/jAcCO19ptRmh/sAZ5CI7rgk67oXE3LfcgcUviA9ShcAUJpcJ9wAXbzer8l
SlhL4k7ZoUpCDiD++xS4X77Ia5owKqo5SNsRFBkfS7+79kvcHFk4FDubzPuC2oEDUdi1VwBJZOPN
+ayzqD4S43Wm7HiNUeXJY4PPMzANfNTAi0Yd8dEib/pLmkNzzQPBRySIxLIvmk8zzR71lnJF4cti
UfWZgdGZTvS+5x1u9cLbWyp6pd1P8lEPvxW0wuCuixBRbPXqj8GA+54M3uAhsudkTAyfit+G9+Wi
1KFICUblTY/DdVUadOQq9GBOB9Ym5IqHhK/ZnOTo2HB1w+GUJfDuVuYAyTo+JH1PK2qCAwZ5iriq
w4qzAekcGyTNGDGNxTBU+obXXq2r1o22utlZSPTRVxqazSpWGv9+ssgA9tquHxl/Sw8HjMZmBm4x
z5vCEbjS8XSbenDB8sAJyjBui4Hc6RhaWw9hTLfmPjPQXhz278262sPr2EVJifkU1uUw1cd4zKwd
Xq5HI52FeKk2XoVeLIga7bArnvPMuWkjyglrSRjHDcMYxqd1ajPqgEUTv2tZy22X0GyB+ZI5od46
RG86vIyETEHPdkH50dSltUzYQmZpMgcOCCBaFY5cVydwmlZw8ywWPLWfmcBG0o88KNmn5fEn8Yfb
OmC3ZEzJF8FajIEIiN1UvGiWD4Pd0zjwqXo/TpyOQZAZCyuyXBbQ7TGW7VVWFecaY/2WDY89aysj
h5M8QfjAiZxi0QfW1GVrWqL1TVclj2gV9HmB+9akNEF5GzfcT+5cK0oXtT5xHILrHtDVlk35payM
W83xwMzBj+BTLz4j2cDa6jj1GX7R3EX0JbnMAlg6nkehHg1QbKKlctkF0dBzvcS27Ge7uiLQl6Ma
MRU4W+7x7LkApkel8+GUZb9i1gEx2Oflmk6SZBXLKtsaoXhFJbzh4JyvcwAOFEh392WQPo8J2DwI
GQd05HdjCi2Os1p7SDvtzR6Cx4FAzZZgE7dru17lBkUsmYi+CLCVu2ygyGtIoNxRFCSXORcLNSQX
eJunMK4f9HlhI3v5BFIV4ERejE99kW3CjttQY6ujH7gWWq13cshD7nvK//zB+NRNoBRZ4xrLfMru
3SrgPe97HM4H4hJxVeabYfDv/UE+dKm5J1BM7xblRyHN2+4Mt1NaP9/Kw68wEFw5JguzdhWe+qni
nBmZF/QXIpcmdN2RM2SRmTrGINixti7usDc+xeXEJrBoHyWlJFwKxw8C8M6x08voKuG9xO6PgkSZ
U2UrPPnhS5tIPcfwwziItzE+jYYKNkCbSDekxbmtJ+uGFTclU5l21dHy22vmxgmz1xj5MOqGV9OB
qpxqx6a01lMQbpxS7DFdFqvSphoB2sxVpYXI4IL1CdZHnO+CG0xdhGzK1fAZGg0u04ldXDwa7kKL
sOx6PJZl23noEB7p96jmuvHdIa9c6oglvSaNzp50olJmYQEuZC/tUJuRpPZDKb+nUptmja71rAv/
K48MeTQ7rldxIx5sGAQ76cW3+AnQxSoePMo4VLZ42ySs/wshX8cxv+p6H3PGWOGtQz05atxDPL/S
toqQDmL6kLxUmBBkj1cPUjmjubMqXft5qoaOWdR6K2pygmE0nJivyUXj+l3T3PKc6x3X2E5vqYTu
g2PvenjVpoBmUwL2ERD166kYE1p3bN5ZFmY/ekKfhCKg7YduccbfxqEiRpFsgYcQvK+JKw7TQWgG
H9ExeW8cichuo4N0KDb0iVPAABXoA7v2bCp3n4vWxFRs4uCNWqIZeUC5kB4bB1GC1nZYwsFpUbfc
d89jZOCb55i3M3t08AErASeJ+Mjs+GDaQ0YzBtWXOTdmpGRHX1R6FD0rbbhJ2s4kJ2PuuI1jy5Wq
gbhNWIboMG3jkXYiikIZSQ36cMyoNtYwlolAnLOw3MNXwkAyqa8EFwmG42HVg4XYxVFzloYP6Lwc
HgV3TE4y/ZedqZcqa5Jd1EuQRJ18lGpibT28JdqoUOfj4Vqgki67dDwNBhJGQcRyFczSkG63FzNQ
qO5ZdqtP1Tlw2jPnwmiN+n4JBY8dv8KG+++5GbjDtdyh3cEE3ZvccYKQC1u0tGB4bCLbiQYnYRjb
EUfawaFYZOWGCIrmyMVCaFZ3VVgKZqkqSV7oNxj6aVmh7PNgRFUClzoWHAyBBmMCzAD11sEu44EN
LoUgVSH0RWulNHAW2NiTkqWArbcvg8g/Eys5SMwJRifWptveDjWIQJrmhmXeG4CraDOoQ6os4nQP
dW3Du+NjSrKal5w8h+E3VyrJr3u72gjix02AUXzIu68ictmOCgpEyStDlpt2rVArIaMtd293mTeQ
i60yJi5n9K+5bd1l5Ho9V13HbXcVNsk+9EYuwAytfp4d3cTbcgPvAUtM0CZD8rbEiT7SMeMJNMNj
UZTgnXwCQM7SjNJ3Lza2RCgLdrJaQf2N4zL0DV+W01x6ntGkG+bI7SQpEveNjW1UqMieXLla8KSx
nVm3HaG2OiGxxYbN2FZjT9OXVpLkiPcV9SQ05bTU6Zae4oyJHcNWXg8J06SDtHMvhtIOhTA/KBG6
7+rqkGGAYP9AblmmAt9icTUx5sx7LwchIHXJm9CnsfMSytSbUjbr/xWa0JlQhn4nNG0+/wNi7s/v
+qfQZIE8c33fRNBhy/unymT8g00s+2JkU0A4hoNh7S+VCTSOh+aD/MPGFgwzAtS/VsOODV1OkLkV
8775b9GUief+tBg2bA/ti78KyUrHYviLTy33CEeCLBALp2fzm1vq3QHCP9glJdrJkajC0iW88MPT
8x98eNYM6vv332ryZDg+/+voPCU/KVtdXOI+bl3iVNQq05t2TMPqFf4n+bsp1+frY5dQ9ZSk7qnX
erlWvnT2DnR8TqtFuouhWq1VwBqoZidGB0y5Hwxv+jJVo33D9gCrFhTRgzdUwDFMjjoRJ5QFdRhX
tCMeaPV4IskB901sOFpiJJkVriAuj45uwLCZk+lZkN12YXN0woKt6+Q+JbOk5gobm4xip5oBfURs
sDOWpkGqfVNKXJj+mxM/+GRikB5z5GxOwCHXcnc3jjEYLVYJir/XB2wQ9UbNDBCdess9m1F/ZmZX
FyMcHkzsO+iS2oboSeZtA51bYzZ4Oo5KY6WcceUP4IXr3nPx4JCcwkSeF7huOLdXB1xL9VysStlE
WjQr2n/0YxT2wAcaNKnKSctP6G84YUAqX/NUy03f2TqlZT7V9b3JXU4l1nBwcg4efq69TyNXWV9Y
1W2dC9aakSX2sDQAoJVYp3q9dlZmBdbLi3R/B1toWNRh6e7YgwD6Yczy2lRbsUg7OqY69LU4tHl1
1ogVzhh9n+wXvXyqq6/j2ICw2o1Y6TtbQPdgl668Zksni1zlVvuIx+kkufByx6eM08mgJwhuLoty
MN9ZNQybHll2IWEw5LTXsrKiXV2rQXao6L6urNvGMc013ZpbxDC2goG/0fKwXcVm+Op06RtMc3cZ
UyYD5Uw+drmFEbEUxic2pHbDY8Dr5KTmLvJHEsblWByMfGy2besnJ5Ll/r2tWbd5kUHtTh137TqB
Wnas178JDjkGsbnl1AM3bQo6kjwlnyq36AEP+/G61d3ZhxmOp9rr4yslVDVw76HGywpLOu0b/+ga
waPyc5oIQgwNI8rBurXd55CqYRqwVH/R7JT1lsqYOUVpeVcN0vBdlJUvHGJ2mR8/ELHGd2mBhrX7
YNuixi0L8qrs9yEbzYijYYYdgeivFxE7yXk5SI3lDEWiCIayrxmUlMop33ox8KR6pihBUxKVu+3M
jpEyv8oYBhOdURz6koYx466Bx6TBZYISgrMNUFM6I5ty2E1ea4NvM/1uBoFXq9rNHSq0QEMITuKr
0dD9RalsKKuifkomByHNV7dN3a6qxn1rKuz8WWihfmnTtrOwwpJKf4uCHAMG4TbbBJFjxuVLCxB2
zX4G10APZhyZHxKOCE9D14P8E+to6jZSiPdUD/Kt4YKfTp3g2bLtJ2l5OXXWKRks+WVPWniN6uYu
nZQza4TvJM3YB1XJGWy3sS2w9qwRiHKUgw6SDiahizOvS3V0Q4sHzRIVEWdnU0pYFBxzNPBIjjJR
Rkw1resApG1UMgs6djBt9Ua39kNTWHcjcIGnpnNG3pCQx4wxf2iCmI3fSNMKabn5FChji08gy19W
2KihiSyKFQUn3pzKR2OeF8by++64N11B019Ub5zvu2VrXjNPKjoK9s5NLK4R0Sh9NopTpnMY0Ocl
NadBZ9mxOQiLiNZm70BhNkAjNtvJSpzl6O+red+tAoya2G3z0F1a8zpczotx/gu2TJu5q0G6C4iN
YDsbRmB9XqmHSFSSHTvzDifHAIpZku/1eQ3P2i0HgNLyUibpe+uQ6Isd4zCm6qtoUiwrEvF63uzT
W0L37rztd+e9/9RyMsTZzlA+uwL0yt9O7D5ZwYFmmt3Wea8hXHQ61nTOjgADFKSVwdXVrtGom22G
ONlao33OPD2lILk0qrtCJ02RxhhOJwK9xxynNM0m78Eo3jVlvQ8lppKp7ikZycwLn4YvgZEaVom+
yTpOjBgud2VU1VeoJOVS8yt2JSRR4DIysKb6Ua9SmjNIIS5ytlP83xEIFS3ej7BH8YyGGhGlwNz/
/r7LzPDbu+4v3v/IT/FjYFFesFzx482AommaG8N+JtnisXAwHG31+984/8QfbWffp4sf7vPzX/TD
BmtUg6zClN8YRE+oTxvd0tcjdnSS/ywu/svD+zd7v+2x1jawa82DBePRz79MYLQc2QYJLqe3VOhu
+Tf0fZ27rDl+f1T/w02Q7MQYw35jgqxl/g2V9BcX5B/f9uec67EbpRuE8AsrVZNL9T9HXfEPE6HL
ptwbrAtxCebMv0ZdDJIsVH2dgMh3IAxf+mvU1Uk9+iBibPatvu1Yfy/78uub0bNdy3V1xxaOjh36
l6ETU5KAIIKqULfPVs8JGHffD0/I5Y839k/VJP/lN8zv0B/e7l6KubpkncJS6LOPPt2Epveb3/+K
+U380yfq+4OAwEmmxOYYMBs9f/gVyZCYhZuOILaOyXUB9u66uodKfOX+l6zM/GT87vf8ci4gkExE
3OehNOUnBn6es3eTm8zvH4zt/bLi5oNq4/jjc+vA6eHF+eU1aaOCdhMAYQttMN59GwSO06JKulFz
V5QlFdPleD8YVF1kiXhtKaWfBGQO0QBXDLrpWNNshqFkG8o6POdmis2yz3ABGU/SRov2BqopIyrs
Ady9BSQPlyWbjBO0f+0M/XnFCeujxRayVLYPwdHFTA5Nb5hcSgXqed6yToXTvHtjfPB88PiTnu77
MG4PRdKQbbDcfdD0O63N7/oEY4graNwoYnM75WpHvBdhX4DctEvMkwSfLDSU8EpjLK9Dd8+++taD
1MXuAdAzZJol1OyFU9ssk7GBdJgD2FTq88w96mzmcIoV3dnQfFQJNjg3QK/uSIMni8S1rqv5BuMm
2Tpu803dOWgT3qjfdIqADoZRt5jKpd4g3Hb03ZALoOnVtNMzG1KdAIuvw85T8bIK2kcCygdFUNRV
xlak3D+FBWarUJ29cEILiKI3fcjeucvz/jlo8PnIPNrIdAIvrF4mzXsuGFAYGG+iMuEPnc0KHdnW
BF3KXU50m84mum3a90dIsyUxpeqiT+UW/eeWa8DDMIwYatorcjjo7/SAA97AHOMnpKdwD7k6+vZY
pDcTwhUVh8O1zdFpSp27xnUPlGNfm4ENpqc/lvMAIGYISxdp+qLrq2qdBt6Dk+RXPtESuDxvfYzr
TzKgsfleFJq+tu2JnYkdNKesMx4B52BiDnnJMd4S6kAX6j4nDRnRYSZGfQfodi+lfFaK90htXlWK
9ADv5wt74LOb9lTM1mef3FZetY9j3l1roZsCKPq/7J3HkuTItUR/iBiLABAQ20ykziytN7BSDa01
vv4dkENOs6mM68cVzXpYXV1ZEHH9uh/3Cf4oKGaF6w0J23tf3MB4rB7nxrQeZNsGVGcnn4IOZAtE
Kwr9Dc8COlHVoRzDAz7bndWHwa4C1VfNegNtOy0YZ5SxdwgyKKfcWTHIqFyaZ5GxOgUUvRnYrdj6
sAvG6uBWlDpTzUfMY6R0EFFcB3fgT8c+wFKaUpVn6J5NBZG9dPykwXGCSSdgJGpkwJEA0WwxltUg
3qGYziZsE83FzYb+DojnvmQfqNfdSzogaEYJ6mt+8Ad7M6r+aNFQO032ziKh2k/NcS6dxzRlm7d0
vlriUgfZs8STFTUaJxJza0GhdZiD9aTeTjhqKUoWmL2onrAuPfdX6tCWLd0fcmT5PZgeIYljBxCv
07R7Z0kz+fqxI3aYGdNGEyDuweHSXLUlatNAohy9Rqy1BhaMbPatnjAMY1xFYB59uaFiaDe7qtq1
Ez/Qks6ADnpXhNpmAefCwr1VloHnAitK8qHigUs9wmanl9sooEx7sV63fXjg4EvFqFw5joktw53n
vQ0I3Kud/l007TXZQVw2lPXV9MiE+NJE0J7bLDla5WisyJUob+z57bA8W7E7ROXHNUakbm/7Bh11
OaE9h5obB/TsfpDNSyPkdKAw5hz5GJhjmpYD6B+rOgTZFQzznsz4njnvyy6TY9DOh7kwD27ZPQgo
JbR0pw8NFK7Y5nRqDeqhz4I97Vmfmjl9QhlPTuwu9hXIMZBl3YPfLtukLOq9cgC2I0W2VVTSbsqx
aLbWhMeoy/2LHxl3I2Q1r6utt6i19zPbRZbNS7f1h1+al7ZvX207JkFoen5NyaA1GNqK6fw4EsiB
lAYEXYE+caEI0BAeAqhM1RFUISnrHjoG0+AWXvnJNNBWekO+2BaJJeF0LuZFSn+iyFCbIA6J6Inh
ycnmx1FDfJlq92m2+LdIKW4HM2Q7k2EerKk53BSK8p8gnl/jCis7oEnI+Y0FzXlWp64xmK7s5KmJ
/PIcmWZ6aAo7vG4B4XpCpygwY86uKITSxmyNlyhecdZdbhgKfiqbyaPHz/UFc5brPrJJTOTzE7Ev
uc0Y+/eqTvS1yx22miu1p1In2VFz1FxbLhvYQKho23cp61Gl6qfCdL46tPMVgdelAiemmmASm5l7
vAzGT7Mw7wPXefIX+HCOup4QKzgWXLBeIPBxCKPx7HSadnkVfWCxfepa50c+z7zVaG52uoK/idGV
SEMz9ndAiXQP/9DGD/W7qe2YHuU9pSe4SHm2yNI89YlOsnO8yhps81Y+eqUxY29tC16ufMPrpqyf
U0E3jc0QTzP5rWPnUFfE2GztLLFWRWsRL2ntLdwfy5vq6upPkoaDea7+fPGK7VDHr0MYvQYKH0vL
zn2ssJzjXW29wgUeqevV9B+0yn/QR385oPxypNOLfCjp0SQz+GpuauxvL8k15a10rP77o9ByAP71
wPV3J6FfhrMYtHJfxHwjyh9ZNbDbBQZ6Ez/FV842xoS2+fff7z8dvH4ZlkChkatbfi46wKb8nE4P
//7v/yfnx59/HPuX8yON7AN5P/5+M7zUmr6ujaM2iP/wof2Tb+KgXaNas15lfFhk5p8Ow06RBx3J
A39VzI/ugISR3CW+9pdD6v/naY9dg245i6n1X4976/e0fc/hdX237fvPM98fX/z70LdU4VhsKDjA
L1TPn4Y+4zfqI032GxCnJO0nf+w3DPs3mxJHzq9A70imLYPB70Mf/0mwCyGqry/bDZoG/hsXLauS
X28sJlKFI9eWlqMLNIK/v0j0OXEBIvo9LiYKtsaswiU+OOFpBti0piDY2ihfmNuqhLo9LTROQzcw
NyQEgJrJ/9Kj6hqDnEkXSfDVpdVbm404xOYhvB9q02Z0qGZ0FELmQ2g/VgPtugZs7GUzsbfnVmzS
0LlWdakdgg74QW/SyLoKNV6hZs8KtfCr+UBn2qetOGGGrbgCqQaV2IYLPO6LmkhuMhMGVQ1bwwYJ
FC0QSxw61YoxfDeM7fWQWQ856h+7QpbSZBQI6WicYlhE45mcKI69Ket5QzbF3xRJZoObc4ubPMCt
Vja8FcMucy6J7+sb6HHWyreGk8loHGg042r4iObyNeB/nabaDbwP+YntbbJAgUVyV9h95pHgY89t
IMwBqNt09vxFTCclHT9SzBXQphIL52mw/RiISs9HaylGm4o02hQXe0JSE4g71LZZnxH0WvMuSsgV
OGEX0nJYXVmxdo3t+pxp5S6rzU2VajvBmbAc5zuNDuZwNHf486kMj+ZrmTcO73HWo2U1X/rBeG2K
/NXOqRDMO0/JnlXxWN/PjjzY1vzu281D3lPJFdm85jPWH1RNM9PU/mYckusuNs6y1p96ORMhI2nA
GSR/yY3kpCh/2ZYmhoB4GfwsUTym43AyyHdY5nTPzvYm8JuWbQr53SUhFlWY/HU/J5bUyEc3l7bH
EIkOl4WLWc9ZgH/BWxCN5dXsJ1DjZ1xjeRduO2tK1rwCh03QKfJfuU8txTTJDQL4JiuoBMX7hQtF
zK+BXz+ZS33YAHppM+nmSwG7FHddM3nL5TiU8rOgqqIYSlCFqJTjbOoeSDqTyIOiKGJk7cAbuVuh
AIcY+NgIhoqCGTWS/Vfw0eWgGLzjEZ/jRFtaHccvFqR4+gUab2jTXRuTxigHHc9dw+ytz7yUCcDd
xQTjWHk1zyGRSsDggpqbAt14sOFh+HXxMJTYT7ktyUwNzcZI28fRqEeUXXialCh+ktqkI6qpeq8y
Rhw1WjLTbtd9Wi7AOy3xvwYWXxvHLt8ytkueSEiruXWa73Ar2R7Ppq+h7rBBkMPhzibxVZfdJqqB
omMzIew9tgQOpXHWySyFYnE72mx7NOdCK+NBiUjQNtHfkAW9dsriaTR1gmS1vDE18wBcx2PTUbNE
oZGGcNLGEfmB6+NsZuHFlvUP2t5Jp2Naa7KDg0mnn/VbS0N2sEPrBhnt5GrRBavfYrvtDm0pviIH
07F0w+1gCoXPmAonaWreNGlvbqweGihaRR7Vq3omsCZaJiOMK8kmqPxNZbM/CrIPtwB16IisAZev
8lVaabSKi/iTcr2L6dA80Q9YeENaIICwE2NNx9QbY07BwEY6r+gpYkjS5q2ARExRJOOYMnZ2iHnQ
sLPLZGhHEkDBMcPaQc8Y36QfqYXXXIcMJV5KrOs8iQRslcItvSRX4Csm+AYGtM6N26byvpuxGUMl
f3AN41APyaNemS8C7H1XttqqbO3z1PcaGVfi/ZOZ3WbCOQeucVd34jsY88fUBQyBZQ+LVj8dQiM7
hlq+Mbv21LU9Dhg32IQIG00KvQRqU78hM/wAaJl9RfqJw8eLeRSu6G8DUzKZV06uWec0ZxEg4+pF
n+PbCVtgMnePZSGhNIl3PdFYIWeACilVuW1L7KeaeCiGpdgj7B6pvMD2nHGXa4aq8PnbxXpIcMRM
vcBqa8LkJChZ7OrRKVYQ602eGsGJTPYD/qZzV1e3cANQCfQDhRGHxu3voIZu46QjpocOyMYsiLCw
WA9hAe1+Yj+zitrquWf/p3f98yimG1a+wyXKKJO3VJYBTw4bL9Wb96LFoaZam5yqRY+qK9OjOWVn
HNewJmKmNmlPEBoT7YmfncHc7VPcl/pzGzPeVtQ1JtIqHlIN964igeVBc/BP1WC+ckOWQIPss2MH
Z9tW59aYtb0ZkiOlB3TL2vTTMTRK5fr44oSFv22LQW3asaM93WcdEI/1KejcAwbCY5t0kQdJdNPb
4amPsjMNKM9wVbD/Y89HpsCGltrkMuF2N6gR06lKSXLMrUbvFvOZv4RC2XnOjUt7Zp+dOVgE/Ioo
vGtd8gayoAWVIkr898gM04uRoOrUXf6UJhCB3Thx1qxo++MY4/RJwvk61YKTVPEziGtt5+sF2+Ug
OeQDRGqzfZmMrvbMANZiVc60I7gUZXQmGVEq2XnUdc2hmKuLEZAVHbjXV9BOYq5+SXewdmSc5fUd
x29p5gM/086Zst+1UVwNACZc1MPXyuCycjAQhZWxda3uYg/BQ4zLim2aq1iyRzQ8lGyxw1Bta2V8
zLH1HeBc9WrSKavRLzqvTRLGxA5Te9UWX0lGYNPWHxL6kzHax+YlCIP5tWCTRyd2s+3mBrBpkw3Z
V570b3PfXngrn+veBbWjbdmYe37Tb5xI4G3D+1oOLV0KJU7WRkt2rFd3qA6AOVp9PTTlrnKqbi2t
3HiVtmu99FDzqDvpbBzuf+InB0MeEYHU8MsdZgAtlK4YF1OzFtqt5OebJ7nWBCPQT0fYfyLQ/wP+
iiOla+gLRsskxWXZv4xzPa8tCyAQQCsgIQwlEe1JrOFXuAP1vXAoOxxcOmLBOIOqTbb8fm5yAanV
5lZyJ6zwKuV80EbpvVmL8xiEA8cODcaPllGWKKce1lxIirOxvcnirlXzUG2skWwfTavbMG8aSFdI
l0Yq3pO4YCEWIlU0xjsdQjyfI2pq4jxGnaH4LCutZ7j0xcZ11SMnXOQOibVyDuv/TThL9SaxuZ+u
jn/oB12/Z2XxQUnorxHBv3zh78ON+o1goAHLE24b/fZ/tBuYrKZIBlJ3AfGDxC0DzF8XWvpvAmMW
uLZlJDUYgP4225jyN8PiTx1bGnw5zQT/zWzDmPTrbGOBDxHARy3l8BKwfpmy8zKZDJWTbsBGDZYn
zX+ospVnJ8Cu67NCoC5erLohooU8dz/SuIzX2JiWxTaJLWS6I+51/eDWmKNGPeRJMwNGym16RWhU
8M8iSIu91Rq8QU1MFBQ0H7NGv+ZaR9vJkreK3FPmtp+FPyF2OvpLQPPWSaTZVU5hMbk2nTMgESTY
EgM6l5Pu65hvICOfs4xfXEVK3DeqfKBUANx6P1u7yrJfG1P+qKK+3GIcg/htW/QAUia9bVohj+aM
17sCyH601ZL6MYwfia9XXgF0HWs54QirTNvDZBY412TubAKc9+e5pqtTJ52YufkDnQ74xy3sKFFV
hDzjyWGliZXidDNfVAIGQgNYsLVkJRGy3ZrKU/+Vht+db+kP7jwBuaDwq9TTk5qSaO1OzUFikJnb
GjyIkxwmfPPHJteOGhjkdTWWrucK3kAsmD4Am11lGsGYWov3ZkaXpjR+xNl01Nv5XeXxg29Rmtla
Nqki5wHt6yMAcMZ3BJatzJKcJlJyAZgUQd+hC2L5gWP0wDXnNVw1uTg25Hx4adNWj/S3DHjPtWJg
bIbsTi2Y/CEQn8Pc3kWjwZ8m8fVYQiuaKC3oZpAgMUU0rhG+1pF9KoeJcgtd7pTunOmxu8umYl7x
FlhqY5pntlD3tgNTfpL6vk6CEwcK4EfDqevlLm/lvCb2SO8oLdigF9j8mEN5tofiTNgKttfcPIJY
FmtRmxqdUSwszDQ70o4E00lFr67byWW11nhW5sXmcEI0yBB8h2UZNk5rCpkOEN1LL6z6h7qxt4Qc
74FPYP+hexoWHjGYOXlXoxPvkrjDl57UNx0sVUW4x3HCK6LinA/8HNirOeRcZ8yGtqZjB7PjJ7xY
wxlxmgWTatSl823tJpqDl9nW66c26HRPjsn0OigqCEA63SsVnruYFs4iOxOD2lIccQxcC0lefxNF
uuakAApQ1xqvigztPWrTCr4LFWaLVVey65onTOchtzpWCb8D8aJh5smTcA96bSTSE2Zf+BkIv5rx
Pfy5fD2acKiaWObEwJQ8oP1WXuQTgCLI5+/IPUF0oXP3asr8Hy5waG9OuFSoXNuQPOjo65Zi2vVu
8dnl+heue7WSvk3LVIAyoYU21WpjJvdFwEho5aK8z9UUgRQgxCGZCEETmue07r87LDOY1OtXQBPu
2o77906OH20il6YtCs9T8mGrLJ2OhsknA82ek9ZuFu/lNDWkbckFNIxhay3uvqhmoPNCjt/l0H1b
YMA2qBvBuqg5k0Zxce1XZHPt0s43faC5+3JKLvlSUT8HLKmSxKsQS5igIHApAUS4aPr0BWmnhJbG
LhUBCwy71j3xQNA9t+YZoFka1QNDfKYiAs58x9PKKJsXOrheOlXcdTXPVKeX9xpj09wEN0Ok8o0W
KxY80THxeZLU3ENAVQShY1zmAQFXTRLfdQWZMseIWVjphB5s2xxI/6o7zS9eZajBag1Jr9Gi9BSX
OgQbyTRvtQ9D3z/Amr9hUf2Vqu67FT79v1TXw8R7jpr2ys2yg5hgIFV8+mbcEBDLOYpBtyCmRb+f
V4byrBd049KwSpdHTFOtjntJFNOVU40sRNMwO8YFkQgQIGx3N+PCcNbDTZZP0S4Hhs46zIW92TqP
hdmzGPMHapxaQg9RaVKpSSyWdaPI6HMDGKX128awvgk8ZLBKunCJcH3GdXLrwCsOun5rNMZ1Y6d7
yyYy1eFZhWRE62s81XdTSZYXTPNyNMbhHhrltcx4vuvVI7iStaGYbntXcHuz7wuz0CXcOR2sUJMs
HOzuGrTxDzvqxmsB+2pVwle4YbHRrgay8bIPrpSBnerP54P/KcGL+vqvleDL++d3DZL9n4jAfN3v
5yQDPZezjhAAxS1Gdg7Wv5vc9d8cQyhAZo7Jg0jYPx2UDJRjDJKOJVFoMeQYfxyUlq8i54ZfkkPX
Yv35bw5KeHl/PSgpBO8FsYbDSPHv+eXcz0xhtIYTKJQt9aSovVvPhtlxVrCaVejTqAGLdR830TMK
t+OZAwgoctZ74U+XtOy49tLsbchccCxR8t0xFTK0XNsWh6JIsrXCLEkndREebQneq55upwCL9hxf
91FAiV0QgE6RrLvzcNqFfeCsdApmVlkohZc0fnYFcGET1u11C0OKiB/ryLzapUAaOfKn/ckRTb+f
bLXxI9Iic87dCPQAU20RumAb4g+hwUUY0v7Q2fRmkmq3Bv1OFeVOb+Q+xPZuJ/WjmUUbt2m3uar3
7sybpa8vghVh3UGnCsBLNqLcChkSjxZzy3+qwtNUJztr6u+VKzZZ1O7tPkXP7M2rSpefsZ9/h3H6
XnNADJS/Yd6Hfu6QSjH2bZ++IXBANC3V1ahbOCkMsS7Yw0cuCPgkuS+pUQAcfG669k42rM1Jtr4M
MN2PbscnPmj1FT82uJWpAoFocpgVmkEYNJ/Nbds4NF5m4fTs9rHGCMb/L8hq+MRVslkw5X1ZPhql
0ZOCohIiaTg61G1obLIJjttQg3aboEO62KCpc2H7HxAiyB6VQfqftiGbhhftracBBAePYgrsXhrg
LryqsNjQGvUx9vW0VT517eNIzY9Qn71efWI6P1mUgDNXJm8lVxrTIjJ80lgALPuNVo33o299Urf7
5WfiO0viJ9OsliwhP6HRhD/yiENc4BbdyY1QeCOk2U0aN7eNMz8PtSAxVLzZ4O98NbxhDWhI5Obb
OU5Os1NdhEuOKjefkta6pIALolB9Bb5f79guyPVA9m3VGZweFQfJo0lh672h1Y8jR13sEUvOTUck
c6j5Pkhn6A5JWzkbA0hEFg7WjgztxqaMJUCIrySfYUkSqxxgMln7vvBJdkKEjQGlInDnAHomss4h
Yf+1hg3kNuhakHhNMEChL7WmOYRuP3NQS4avwYGzIGIw/2UCng1o/dXk01ZR55h0RDC+UKIBYwqJ
52i4wbCp6vSYd8VXIDPy83K0zqUdFJwf3Pl6NpiEzAxd0JRIUKU/bwCL0mZLwY9Xjmo3FD14Ym1y
r9OhJPDdv+hBzQfEU+g49fmP2crOjoBrbc8Jli0OfWtqkIAmj+1Tni8kBbCGCN8G2VftwXWmU55x
5QmheXkhu1Vl5y/1UOyHxr4uwjDfgQhwLmEIi3lyzA3krne7bDkYgkrgQr+2RuvoluFVZo6biaze
cvbjrJvPOzuoXqkWIoQa6K9z3lzaMTzmZXQVjyZG+4QIA8U9tRU6G1IxA6zZGRdvjeTIwYXNFtDY
grVoVgBwijmYBXm9w417cSZQWWj/xhFmwKc7c2gcRg0rU15dJpfv10Uy4hbAu17l+UEbYgcgfvmU
Z0yDBtZze9iwDKOqrAkF4KyWxlUDVL7BI9QAGeiN6Xi2WzbYKnAxHYA6o1dm/ArK9j2WlCMntb2R
mf1WkO6FzkuFDXUEtwST8IRM2T1tFSnn3eDNBu1MMhQbjEGmenyx4vmSUoVV1f1XN4tPJ8KUSD1S
tspxKjJbdrdNlD/oDQEZaqB/RFr9rFfVkxOmu0ZHJQ5MgJMo8q9Yrhj1IsgLrcY5mLNVf+U79Ucu
ig8p5ntJj5fduju6cq79xDza1PxJ2nJjNa6nhAdJAUR6jRseFJ7AleMuGqUpxjcnMu5FaNzUHFgi
J/0oG8jBJTq6X+Q96K36Myf9ykhmPKpoKijaNB4LyaLCtI1bG/PYSkEGwDxYaDxGUbx9982IKh47
XUYDz+w8TFn+LuxM2/Rafds1/CkVDHcK7EIpANuiE6xTtPK142rnMu8Y/8PkVAYxvF/RHRxWnVOH
ZavjzbvC9/HIcv0TyBp+7PlAkmnPXmAvOv+HMOdH02DSzbMo8FJRO+demx5cppJNlWV0NXBXAkSZ
LY9PdV86GcVagWxXWoaNpZ/VHVL0gwsN15sb/xVyGPtEFZapFweyWs8dn59OMKQPBC+S6IZc7+1k
0VVHXEBbN0kQH/20MfnVDjDESijcraTehmL6GLvj6Ky1TA5e5TjxsZv0BLxAcM6a/nkO5xfXRJP2
4Yk2aXWt2/WeWqWJG2u6n3Vck6a6S7Xy3Y3t/FIwObq0wG2cIfP0hgjm6IJXC9N33aeoIhx2Qyi/
xsi9zyz33uRJCRqoO9Sg1loGoXmO03Wmtzc1DB8f1TXNghcS2fcIU6gdYM94tW0Hm1uoCgRlxmi7
62wNP+OgyummT9Wd0jUEz9nduF1PEx9Pa1rnCjx2sqYly70fS5N1QzG/ijn+wPmivJ4960pUIfwS
o45uRWmKbT6VFkwF9zrRCQF3Eadxc3SfdWEXF8porMeCJolNhGV+DVThRpPak6kDJPp/fzpGRVQE
I//d4Xj93nzXf382/ttX/c0foQwgYiQdUejwsnPK/f1ozKHZ4nTruoQw/2x2+ENDlL/h/CP7ZRnY
sAxd/HQ0XvzypBe5XYEB4Mb4rzREniW/Ho3pz9HBtXBsh0njKs7nP5tosjFlWq+XACEdmGbWGstk
yZaen+nRMk1zxZYen0JEs4kuxWHi5ZyMIHOFNniEV9YmLQbkklgTlMMWS0O2rxzZ3jHehWsrUMHG
cGk4yMMgvInxT/tIJKuha6/80QVimt+2UIQaIBa4GgtzK6FBrVODZUHZRv0hLdHHi4ZnjIYzAf9E
BGMKa8Rge5lf3MVxSWiSUbSBts/9J086GbxWUMA8loSJZC4pJkMbKEpuHavstnkmToafuKicjOdx
TjV1ULwao7Wd+wTMFegWa8DxWtjPZcv7EGrBGwCVDMYWFYOqY8M+kBUbtA20j7NTOFcNkf9Q5agg
JbhKJX8EsZjvYp60a2CG2SaPwRDkumbeJaOBRlflXo+lc5skYEey7FmXrDA5uewsVAFMEBgq4Gy+
tGY9rkB840Ge6/6c+yYTtIkfVhs7gO5VoF+xuH0cGNzXiTHwWjKgIBcmZgpZAlPpe8yHOFFX1KJv
h7LZu3rLUcdsz4TXbgN3fnNr8PBWX9/UhjPtLGN+SumMG4DesgIkJTWbvMGHmviUGPdDuoh06qll
PgCdQqB9KAvol9adDz9lHcAmwZq+p2LxpU2xLwwQsFhXtXu3SIGG+c2DMxDrTad7e7Q2TTNGHhdQ
hJ5TPRJBO2vuGHoBDmtPWtl01hQpsDEGvUL0dWdo7WtEucc6totvq3Bug1bb6aI0OE1CrGp6PV91
djzeUj7yaDY1q9EcfwaFRC52j6Bfl4FJu6fzxpHtbKX2Y1lWGk/a6XXhQCxxMFJv6fjmJmmHnpvo
W7S+bR7X+5mgMmizmUGhfktl/gJP89J2IFWGYqdr/qPNxbmCtDrsjGT86EFWrlNn+BwHNuyxgac2
iggQt5jjjWqcd0EL8iAhwrSuWNSuQjt6FAjk+3hCf3bzAOZLVgJlZru93GWwAzLiEPS+hlvL4p+S
TYN/7RJ9lNrA4bRfrh1RtJ6uYxfRJxshZQgVvlf5QP8qIBLrz1Ral21aja2IkvqhFd+DEyCShYHJ
eFPBivZz90gn591cVuu28QeCesEJJZxewkV9MbNRbSbNetIRaCKEms7memsy+i3HLpZEucq7cdF1
+kXhsRethw6Lfd3L64FmUxcxKEEUmhGHJjMngrvoRWMQp/DyoaflI0eWUei80akBu7Apo+koHRWW
A6zcmmWqPTi8G20uD3M8A3kttO/BJEnbkAPkFqLc10opfMjrptv2rnyJwaPtU7vZh1Z4W8ZhvTba
Ol5Z1EZuFcrkSnbpBS/FfUwDArTz0VoHlfs+GE67HS0lTjqGW9RZ9TwMzjceNni/DTbepDVeqtbY
m354CMhmIKcZh6SCoZXJrS+RxZEbd1ls3oUTZv8WNEnH4oTK9NlZUfT8GDRlfBkEm2DdiV5aweLY
kj0RjiTmdz6wHJbWhWUs4KV42s2a+THZ5PJE0tGN429FbD/nqXgABvNi9BUwEvY5weIrl6O7rGDF
1l46XoMkdC98LO7KV9PFctNrDDWL5sB5VCjowZ0ysLAmpLWJgijAzzPSXhB7I1Cjjeimx9F0iJnI
2jj5Vk0Sm6lPZNq135QBJpMwXRtiGiFrs9lNpvo2kAzs2hTdd314HXble7FYTljbUw+moxiSkVyH
CR8CHo/vsNDja3LLty7uKreiU0Yx+9B5b9xklsEC2aQuPs63iU4Ba5zvQcdv8QnvLfCyjJzXTIHh
IentYAuRpNwaubgXDhsVcB7zqjIXHmEZ3/o4NzRfUZfMeSkJa5dobD7jB0jtXSYdw7N6/1mY5AG0
VHzFpUPKHxO2p48cNBmwOnRn/7Ey3WrrW919MaL2kqUPlqYXY7AKcF8liq8+IMnL4kXvW7WKK+2u
aLC1pJX5WbpwgFQsEIZcBZtExVBHeqwbuZWC+It3kVOKdSu4rmgD671skp+Z5f8oZjkdAcEjyDea
30zrJtTKee2YU0lXaln3z3UVokUQmT5Vxcz8X+tcLjalsBPVLBU5q6smkjxc+lQcOovCz8j/aDv/
NdFAAOpxCqU9klQCxfs2Mfc06h7J8ew6fzipUf+eAIXGhtq1tvAs6lljiIc980vlzujuZFl57U/A
T6bcxk8Xrp2eqMrA7oFeFUBSR59OZBrvFItx4J/ff2KMMJCtSApYc+QRoTrLMHj+39Fz4dsuQJB/
rctuo/o7n79/lmU5F/7lq34/ekoKJTHkUjkm2dEZqKK/nzzFbxhyCTZIdqhK6myo/7q8NmGSuDzk
bEp1uA8UJuG/pjGRa7GZsQjXJTtsW7r/jSbLUfaXg6fgLIwJxwUCQksW6+u/P3i6Tj1YwsTHVIiZ
OTAGdpa2HUzUsKVSjBOSlkEBJVeNZMhcpo3EO/xMUZpeyi2RantdtQj+BXnTNf2ET0KjaZiWC4sQ
REBji3lPxPs4U5i+NmRNDt0daSnreFMvOM9hSvJtKE1MSC3NlSw013Xmnt1YXjeDuKrtsga2Nz03
Ll3P0aCRzKkXNmJ8rJpgH07IPZ0TUlSOZDgn4odooPOAld25QfQexS0qR3fJcps1nlM0+6SfH3QN
9hWxRl45sMYt+FReadMYH7rNxlVlC3iUHHssD1rgkm/QArkRDL7rQtRPOvKBHciTqFkH9zqmHriz
JvU99W2+ACQLS7NOFORetFC7JY7zbEpK5e3pVNf1dZ2bZPjrH0iLJ+UMzWEQxgKimO7qdvjsaTzY
aGb9hCHuraXRY7aGu65lP60i0pWYW3BU1ZkJqykzEW0scivLSrLyxbmeAuZq2gnVTFS0sB8URl4r
A55ARhPQSZjtuQw6ujO0k9N1z0Q/7kBj3RiYm0EcxRfo4I9lHlwLEw0WxfUC6/yqd2ki5nUicrmt
SNHTCp3TXaFKKAc4OLscb8IAZsnjSj36nYFvKnjEOnfpoTBti87/hlFZseIuO1hp4qVusApYpX8L
JwERMPRg7+hLb0K0IxAJXN+3t0LTbqqW/D7OPaAEFh5X6lRu8AWBrPPbT85MwU3qlxG2BtdzcsMT
ajpGsDTNZgnLoHNFGkwSLdxEw1ivZRtdsS4p0GB8MFDmsjc9UAuKyaIPxWZ00TdExcEVdxjlQT4b
MVVgPp2M9zKLzpWW3Rc43VYItyktJiChEJT3oKefOit+HBUrYC1efM4Gb/zcj+80rXqYmpr7p4V1
OKp0kwa+vi8lr362aU8mSqIz6g+AMQpSGVhwzaR7L2zsiB3fTGuM20DhglPcBuuqbl66PkCWjoyd
6kxWlzU9lKH6Edsjd2CD6C6D9zSbUrCl42Ga1L1B7YCHDMpLJvf5vHxjW1nzFVVmt7rOgXEiOJu2
SL6F/cj2bzuV9XXSmR+4RIp9jGVh3XeUgzEPftigV+qgAbMLdmPty1HfqDTpjmHmkMtypovd2Rpt
SdVV1HfaugDd7LlAbVczBLV1P0rXawdGMqMw7rSy6f6PvTNpbhxLr+hfcXiPDAwPw4uwvSAJkiIl
UZSocYOQUhLm8WH+9T6oqu6uKrvb0ev2JiMqsyRKJPDwDfeeu8HEg8WzIJXZbFJ7nbfTNpOwMRnV
rCPIyBsZqgv21QAKcnoirl6AxLShfgDQ9Fn1k3M9m77bxHdNbUA0TfCjVRWZ3oxjGLdRXxOfTiRb
Hp3SMKAXrJNPWWo3RtNhuCI0tCTlBQRF9JSxc98iHQrW+RSmRLH34H4mJoFgaVBy4LtLy2qLRh5d
fSIOVlI8JBYTyix+Jki13AnZFOvB5BcpjeehHiIasezdFsxWtc5G0x2l+sEUSCMXLTZjY0DXange
YnmKWygqhB9DYFMuoyO2UqUuKQ7dpTjCnkwQC/AT5t3ahF1CRbtcJPo6g029gkxMW6oTL2a4wEud
+MrEFbKyKxv8TjJuMpCFtpyOaaUzPhXaraVnmt947amL5jvcX2KFY/GoyHnJeRldz0j9jomA8ZYw
GG/p7YKQxbY+xOvYAPqTiewsGRmujCVSpsO6h24I3KzqSWKro5Wa7DcF35a6hMZpXleGc16SdvVG
7hC+gj+vU3BpUXGwW1JsluE0IvmCSQGwtpD5F0hzBD5Y0jd5OTDAk+a76YWvzCThkiSogNCQUFQF
A0Zg5W2ZknMLNpLjWhf2Bnbut91S0iKzJ7oILSnPkoMemC8GJeYhXsJ6+kKdnRIzeVJ221pjCG3l
oa97aePPMd+7XOJ+OsKcfK82YtiN3oTtgAWbuQQEuZo4E/3mT9FwP1npp8idc+xKH8nWBs2OAAUJ
29Udt7qTorcGmGSFNM1klL/WDcNpe4koSsgqwuTzMwuTS7WEGDEEABxsgZ1Bzngsx/4pWCKPvGL4
iGbtxXF47mYsbP1C9V+GlpyNrrk1Jfgpwt4YrI72JZsqbcVSA82R2mtRuWPK8Fq2AHuHkgGm0Por
MKnnSQ4Hg+fqMYqRNGU6foApV3RRAXBaO3LORLp/h/Hw2lTZseyLmziANw0tHdgyVuS8PiFbvQZB
Y67rCVgyWOJsi817pHMJLmAgS6bf2ScFt+DR3hs+L/wY5uQsE8neHhOtKNdGFFc++E1Wmon8mtBo
75vBBGOaNb4NfprtpL4RDnd8O13lSjuHIv9KCk4OPJo4WOZ03yf2p5EtcpEsa0H94QShnknWE6aB
1ai7lxlBOdOHYh+R7TOmPHKsBlABCmu1i2K9PhAeOfv6CLJA8XcrDiFyAtPBzyrarrKj3Fa1t6Uw
ebGH8GrWdN4tm9MAyT6YrDS6Ewl06bIKfvZxki4Fd7eOqvw7qFk/6wVDsaKt+aM0DJYL1DGuy8dP
amtNAJAr1wMPqquQyGWSjEXxHasUvDttR5LaD8FkHSMZnotxutIdzJixY26LRQekz7c8FtQNkhGd
GfVLN8J0nKZA+xrJEttOCqQAT33rMRnKDxPPbBQtMmcln4Jy5rQPVTKBfx6zozu0OPeneadpMUaB
LmaAZAzh3rVGuZ5AwmzSZCC3E8/7GJX9Kk/FjTUzdkgB45TgzBIM3DSBdscFPWTT40DokE2W4aUq
lLZODNI+pLxTQMCcxGWCntHnOhPFmsm8LZtAVgK7+qKVTrZicLJtgH4BAiim9sJjI9lF1r6O5qca
OkOviYs28kAmy+A5GGZSqYvoqsuTmyCFFGnBKg1ml8bUxG5FjuhjVJRnJ8KuWor4Z2t3ixLM4LfS
2fZVe/DtJfjFeOlowQQHCfuuRtg/41C1PvwyrstCMKYcoxeiQrhyuvQJ6dhi7LD9kRpsrcvpWqW6
ecgm582WJfqunBpk1LJHJcFgOZVctHDGxelc9gtS/9LMALXBRHrvEFvH3m2fjCb+7KvwOaTrXuFJ
AwWmw1DF2Tyhx98kDpveFtGmU+Z7c4SRlURvg8HlYoQEhXWipFCZ+YAtdctU8mCFyNAnnQyppM1A
EATd2Qi4nvIM4UEVMY0ieYEYKtaqzIVx83usZH14ZN+eZisIzzXIgihBZsYHseoDGaxAo9d+B1t1
ya3F8YNlyK2HxE/UrG1/6ZH+lUU8y8KB0fsv7wPp2+FX+b+InRcz5x8kPH/9qt96RfsH+wmCoSFO
oo+hX/xrs4jUme/PhgCJpcnW6K/NIlZN6SzWSuCRSKTl7yiVi4sTEBA7JTpQdM7mP5WFglfkT83i
Itz3BINRIEAIeazl339n9W1nhPeZgJpHugAoYtbCBx2v3OLxehlVzMjEqJq1tOd6G7Yuco0uB+TF
YVwY5l0flz405w3rBsyenp+QJEZu9f1QhOfGzF8DpPjkr4Md6ScQjd62DAeMTnjTGuKTRpFuzGR4
G10WgrN2HDlTx9ne8dChS5MIfWJtz6py7/X9sZ2BFIjGO5rgDUMHmSKa3FA0D9OQMtYzYgiLiTK3
1N3RxrQibZUXIAGaxNM3LpFYa7NPnT2SdINQSuJvEYLczhhmVn1XfAkd2pkYxltPM1pYLwbndSqP
bpjUeHggcUeg6klzxjeRxdduVW5EfYyZ6FC1hScikcQO6SzuN2d8cNSignQzn0W+huK2wWSemh/s
BNDtukI9Z+No+NzD6XrS5lc68BfCiSExdOcsbDjateS1pUWgTNIScqPw78uO2VeddPcDLR7HN8rP
OlY38ei8ZU6RbZMkf9XtQVslEBvyaniYtHFY1Va8S9P5u63am6F1P/CZHh1LbsqRIIiWhMwNx8YT
oaa+lWjbBHFVOHUDVXubHnqG3QzZ2KK2Dn6vvPlq46bxu0j/nAz7E1B7tiYiex3maBeGIsDitoQf
KJeYmvnKntXJlIiqmd8TY2ZzLtrBRveGXdeGVwxQqTbFfbwUzNoobgLBtGEmWWJfa/hh9SakP7GK
9TyirDVMdEam3h+TNn2IShTXSVJCMuiL6WRWdfsaSLfZTEv4TDADEYB4zwiCh79MmHeqqCR2pDD2
bWbvS926cyS+0VxNP8uQYDaheQ9ZM7RcJ5281/IEIZNqP0upaRtpsCqwh4HEYNET+ZjDDK2iwdjo
RrVuZhYEshnfAQwNJzyZHwScOFugqQc7Kp9bL/nOglT3tabkUzFAcsetfKYZeLVgowZxdmmF6lYJ
/75Cft1stWAk4SwEaBqReYYBP9m0JnFkwTiaV04xlRtMtDyx0HHBo4gAj8O/wD8WHixV7aMmoLgm
Cs69tnkqrpupPfLzo1a2fVkz+pfT41wWVFHBXWU5x2ZQr9yKiJ5jANLZAWsXhbiVZ9uuKl5raNWb
KJzeBzfbdDRrrl3cJ1zHo/KuS2o9Rihwe7b2NcCdmr9Sdy5LLnLWL+1UnKn53Zwp8qjIovCcATyq
WXSk00dbto5rVYxEo9FMhJF1RWMKhynyh64EjY3cTe8iHrIgfTojuk1l1K2C1iv8sdR3munCMyQ4
zCSixDuXxp5HGmhCoO2rqJq/B4EY3aSYmjOXlDyEkauGHERqQHTUU4xOTUZcZtaGyAdiKwYmH+Y0
nKPB4X5qyp9J6NFjWs8Brkq0Fto5tZ0nOZbHwXNPItPPDPD3mukAyS1AU7Y+32Zt9D13bMGpZzxm
bs9qElfLRjEynteD6xbnrM8vnEYLALTTViZvCsCh/ob9RUBBpmFCLbt0x1d1fqs3BcYLA46g2d/2
8WSu05ysbStzMGRk1SuaqXM2ZQcv60GUicEHIE5ATeS+DJ4RcsPjNqxtdWmqgVbcUc81YFRQRt6J
cfjJTQfrWOs4tPsevR8SoXMlOLlIN4TVUi4FXlRMGMwKsjYIPrizCyhPCJO609gN026QS5ca2/12
tAeORCjYa2PSofyS4HM75zlDpMqlzFSkD3hkrQepm25AvTMqY949N2RDNGxDN6nEba6jJMRpT7Kr
F7yZw3gZPS78EbARss5aPxha+p7LKb6LvPkolRQECilCS8MeDtUveST6RBgsOxorbT+kztzMwG6w
VplzEDGjmW5tdRni+1kr1rWBFH6YXfqDgbgq1rEvkTAf2Dx/T+PEQkBmFnBZFtB6br6YrWuvutHq
EIlGLynIkIx2fksbxQnOkE/OjAyJ19mHYbiH4JWsagPVR5V1rs8blezR2KRbW3O/yfQq1qwK5BUV
KgGBIL3GxHwhB+YOwcu9Jed0R9Yv8aVoVvJWHKGx0VsP9WtPwKJdVzdTl7OBaVCzgzxl+pR4T0y4
rtsgYCdugZ6JC5IHk7n7JFE0WchZyDQrgE1Ge8Es9aK6vibKiSY/jQJuBo+iHQ4YYwD4ZWtt7mzc
s8FexMNTlZXszybyIdr+NsYET27fbkjrm056h65wnglm/26EfEKmRVaMqfN8Jk3YyidMpIJb1LmN
WdkzyjwmnXFkBbkpaz4RGafIHBaFn3TTZQ0Njq2T7WOvmQ9iDjqfegBrTmkc8qG/G0zCSlviVaF5
Phd2yUSDzjhh9EMLwpCVZImquqr0nphgrSBQo3Mxrrh4WaJA3kLRIBimthGx1jyeFl4T7nETHNVk
r12qkpjkzdVQx4LNpAMprAT5UCN4JzuIySIWnXnaJ9htFMzBxRbOugqhP2WJmW40p98NLOqMfLwf
mIdDLqAB07Vww9276RJ+TU7KG8ZeF1uLCGH2rou4u4gY2+/slvd2lF+4dHc1AVHbyUpeaoPkHMUx
nlYHEVneihTyYh0v259M0+/EbG5FM33q6bDrDQiv+dC0fp9WL7zPr8bUEmZiPyMnvUT18K6ifDe5
pGcVev1UOca5CqxbkZm+QVKpZTP4BaCNPvgGKut3Jccni6RY/v1mqgExRB07WX7OfrGbq9n8YuN6
W2Xec8762kj7y0x0x2aOonurZggg24ngE+ViWsAChsszfeuVugmMBU6njA7aU303WLG7qWc8xDLw
2Gun2rPWMBvE/XaNDPVk295DjnCgV4B/sY2tia8H/61pZ1HFz1U5305TTj3AfBKv4LkpSJ/HwoCh
SrATy+P4saRccC0vQIvpJR9xj66bJQIPBqkxnEvaDbA41v8hASMNe/pNUg4fE+EQVLnESSM4Pgm9
bNY1pi6UJ4cJiwP5Th+u7O8mNLZTaQEi747TqD2y0EVkprVEK4uGcejEgnR8b4R6aga5bTA0IfY9
l2H3icPmsXCi+zYP3tlQRrvWZHY/hCwkyKyNthUpIltG+egpkR9sksb5RkxJAJ2Yvq2cGKaQ774K
XLAQZc/SVE/ViFymHH2AMBRjjA8h4d5ok8k2p1JfuP4f1dyiozO/xrniqkeMPHj8lC07F0BLO7uY
r/MEv7gAdxeNUYUDqmDdWqifuZu8hM58T/m1zZqKJTJxKTDIVxjqMq5C/HFxw6NKRDPaiNSYVt4U
QlE0ydziIc60Z/HXisBNtwnciLUzskJvpg8vtu396KL0t3RjJ6LS3fSR992Z3J+0D5gDxiXSpOQ0
Hxs2x17A+Q1hgh/KOas68hnMv4E6VGsl8w931tq1VpLqVLaR7/B489u5f28X3kqp4VEDr6r5BhAC
7vb5rl/4LMkSPKNZyDzZO8BMSEZ+UJUUiz3/3IU1xp7RN3vM0k0N/YVRZMw56kKEGa3ZV9itTTXt
owUYw3wuK81bogggtYCUKRa2jIUkC5bLOC42N9AzWsvAyPBC7WpMnJM2FDpj7QIom6Z2zUKvGYR4
1BaeTakXzWbgyrtnNk1cl4hwSyGMsEvrJRTjdy7cePf/zfnSnC/yvb+/yF1jrinm9+bPRuRfv+63
9tz5IaEXSay+AlwussS/tucO0F3h0H8TFkH86O+WuZb8gaCPxlnHnwH8yMIf/BfKkveDr/ktXGLJ
pPiv//h1dPCbi1796b//rejyuzIuWvWf/44i8X9057jpXQucq85Y2fgfq1y3Jdx9yUxyYkA8bQsC
Vbj7tswOKYFbfmC7WCrGRQzXp6fSS/K3sCQNMHAK61BY1vzoeLQyKLrkTSHldOdlifye9SrZBvUA
5J92fhPUkbdKgPJdNa6rQ81U/aGyQnFOOvvKnuTR6Ft4FjKEaMTRj0/iyVq2ZNMMlTHI6IbmSsNU
IfX+kEui7VD/PJQTopS2hByR34TuvJ8CtffY4oQPeu3SSzcUOZeOigJPnAUZP86ZmkmX3XPk8agu
dZtNRJy1214zvuzG2HcmmrMZgKrb9D/tsdD2MtcHWoAezXxu0Z/qr2TtHGchfNpF2tyshnTaBQvm
HAmJJXcNIjerVy/xXN4XVsMmBimG0AhST0Eo6aF877r4QUjvPWKrinXTWaVSGVsP8wVyqfpLoVw8
OC1EHSOdXyPdfkitQGd9Mt8Dav9UdvRK0pCFQxwNU9i4725S6OCo4n0GZGldhgEyESLyTB3IX1XF
Pn5tttCBRzZSnuLpIG9inzD4gHfxWgOS3QI2PfeRee05zOsCjpJVx0RwSwF5m3pxsWqskQGMIdGC
FW9Dg8rPHa2vaJq2YF3BcJBLYzsARlVWPKayReHZIZqUcfbKjBSJllVlzLcRm1YzXAzCGpiOd/JV
yz1zDTHwDeQQ3hQ1Ml1sxkvTGoQHVp4PFops+yCz10WE0wGyw0sU9LXP3Lhat4a30xZDDwTLilSo
lLU59FCvfMc9uss04lKzxn3CHhuuCn5Sku3NfR+MyGBrJAm0Al1Ykq1d3TH/OukoUFdN3qR+W1Xf
pU2L1MqB1O/A4QOcwyddzy+mIrXO4gIViXOlpFbgNGeaxe/DQb5oNsdt1Dt45uFA+WXitAQjMcsp
5xjuR6onfD6UWHFwa0Ts750e3rFByBKJ94bfuaxto9Fw/aJwQj5ARhBcDPcs/y5JLKgxTH0LWodR
9ICwz+FnAoQbYEQZF+BFSpR55bxbVQNd1cOdmgX2e1NM7J9GdV8N4poa57M1rMeumd6qsvgsuROT
KVU7GVcR/hcL7pQOHEPzGqK1LKIEI+1FMz2HWke9m8Wkn+NE9+PcY4/BWkbI8NWzg+K5BSCy7jBZ
MQorr5QuLVqv8a3qGdJzFEFNxmxQeEl0ZQaEF43aHF2mbvLWGI0M1E2UCa3z3BHjiaHEHLbkKQw7
NiLFLjGNepOw3rvqYOCeoiCZ3r0ZfUFfaCclkEOB8JEE3hJyYZf62Rqz6NiO4auolEQ4q4Rvt+VX
KJd3TB+H5JbTyHkKiqzflZXstrM0H4KK5Y0VnZoueeLtO6JR+yJ9r99KVyPmzWxue1E/4dp4Dovy
S1RLF2sRijZn2U0iw8dYsJXUZIe1bWE3hZN5HscaNkpdFlQHVI1Diuxi9qy7osoC35iBiKRRtyOs
YdHkYgOcPIcqKnJZw6N9LbACrGqJcHCK5bWWOY8icB5Im1q8J17tW572pJfq0dXtU1BaI5E1xUfi
NQm3MTiAiRKFSU6NySMut/Q55kYLSMY0zPohl/G3HUu1Jlin8vuWK6JUB8lsZ6u3wT2xFCRmoCEm
xiyb7VfXcx5mi05sSNcyK899BSNY1gXrFRueLkGc0GPs0R+E54+B+1TKchN54W6wtRd9CMXaa40H
Kspvz6quc1N+0NGh7TWiM1ExxsYjG2slrA6vh9P2lGq2Ttr6UEPEMl6r2CEBOckRWrclQgRn3LbE
8t7Luro06Ew0y1sbYXWTR+bWM5rrtka4QJLdie3RS9arJ7PIF19GcqfnBeLmznwXWXxpXNYhDXvt
Q4GSgGpqeguj5gK6dGcLGl6tYuGWwT5IPVKUCThbF+V4b2gz/XLM4gjBTgJ3Al3mv3zlhDrNxLTL
HuLvl063XfnHsulvX/Rr3SR/eCaJAzr7AwHd6peMrV81cN4Pcr1AT+J7AOyCMRil219EcMjjlhUI
PTuMSsNZgub/UjfJH/wdrmROHt1drBP/TOWE2O1PlZOxOKYNxzIXe7Ql/lw5GSrvBtortSoFROoZ
Uoat3duG9lNzNQr9pcOo1VmPgmXnl2S4HlxB6Y+myB3YlGnD/F1LnahCC7FO3RuEwAew4nu3uU+M
9uCNCjkHXEdmDM45GSiAxBR/jWl2oknbogOJV22m3zNDeXJcuS+HbGczPEYAc2Ca0aybkf2kKYLD
LOwSyBZio34OzjH4d6wW644qbjLyTVPzrKot/q9kn0beHa3kZtAhLrYcXdPMI5Q+cYYw4OBmMwmW
QVGvCojHOnqKGZNx2Ffk35jhFblZa6PGA5EBE3H0EaszMbuRzRqgd8DRDRxE3WNqZzeVKvf2QOxm
2vppaSJnqo7O1OyjudvKTvs50trFBMX0NooKZrw1gALbaX2nq+n0UMSP+mZknEg2K25X+JGkklQB
7aA+QBZJ1mmf7p2+XXnjh3RY/aRYU5Fs+vXIi/YJEyq762/TEMZ+kBKXxpC5KPdZ4Vw71gU3xh5O
x1ZUXyoiDBFucpT329A09ijSt2qZ/0OCuDOZJ5Rtc2shKFOuBiWmje9Cc8T25qxmTdtrtkbY+JJB
FuMFJi6g0N5MPBEj/hXihvgjY9hkktvTwEUzUyAQI5l/akIfjRk3Jvs0jXmKGnXlofRPT5EeJGtR
zs92a2/0CaMZE/ZQKFRw0xpC4D43nW3SuztmxaeSEDOurPc+MW5F311s2b4YFQSKTjAFb6uRf+nO
YxNfKZG+90pu3AGOKOxM2lc/NsRDnYEYHULv2Q3nOzfGGqk1V7A9HzgND5nVbXMBlz0I3wI3uxh9
fgP70E/i4isRaPDlEjo0mmB/mmPboEqCxtJs3ILHc99Os18xIbMrii2DYETfMUnJcgtgmgVrsb60
qrVnOs5a1tk1Vzg8Grkf5u5K61BJxHCRVqSyXrtoCeBPwLqPhWy3U8bubba5GIoimCihp+8qa15L
dP6QwsJjNE/5HscInAr638lG01kxFOj0TVWnL0Fm1U8Mto0bPD2MuVPr2sXGUaQaiuvwcfSKXRDH
R21Cs+kFCaP+2E3PiUd4vB5fW4aZnwZINtvZMKMNXjLi6nvxHbjw3vJ8lptUt37qnXcAnXI/4L6x
IY26eQ6bX8dpynvJXCacTy1yoKw1CEsotM735AJ2DDPv1cDZycTynfMIgz9hRxpTN4ESdojSswrb
dBM13M6lwVSD+zXp02dcV1jCqxTJuQgLBFG52E0WBUpUIgkM5+4Fy8oza9mTPXPXp1me74ecMhmW
3EG6zp2nx4dRazZ1BpkjircT3F03ZZkgxKpxsSOI0aNn88gd7OIAkkmMOs+wBzIIwCcwyh+OfZFA
ndMfCNo0gJ8wdh2G7DrSvWfoiudEGkfPHk5BAXSy0ttr5elHLq+rdmgeYsu+8ZIJWmj0bEPLAXt9
12r2WzRnd7XpEiXfGd966p2QS395mTNCVSK+9gnqW3nkHZnOlRoUac6TeSuTPrianV7t6ZPnrQJt
ei0kLg50/fl+9QDQaRvV4kNqU+2P5syCFCrJVGw0l1QzoQOHTZNvPZF+iwEubiC56Qx7f0nBM6pX
JPTfZoVSLgjdY8OUaKqzk1a7eK1KG4ABOMy5CG4L0zviN742qwg/x2xiOlbvUe1shjz8icP9lATl
Rx6r7RJsr4ihXrHrZXFeGp8qtp9V717rkbxH6E2Sll0seqrS3lhh165DEhf3lLhw5Iua07vWbqt4
oWbQqhJ7MTTwbRhTm0P02qmouA6Hyt3pVghxoCWbTq+YhWrzOU3VJTFALZBJ/10I8Ik2QWyd7QT7
zmnlQkN6QNwYbHJImTQE19nY3xgMDKPUupg1R89Y7I208xC0iH5Db+0dWAdzKEaY9sixCnCNZwe9
rY7CVO31HMK+qWfyz7iJADrOD0PV1qu6QvabzsOpKAhNyDTGppNc7CBjwcjWOspS7kEXs5400hun
J+d6RnmwAkZgY2fGjj+1mViIH6S0K3nL2JX1dhQHTPcsqIkpeMY6SHhGyqnYVcJCMGU/d3SupzoP
y5VUWF9Uwf4+rds3TPHBFmdg41uV57I9Lp7wFV6BbH2KG26uKBzjfY9UB1pj8ex14spxyF0P9Pzb
orJhsBGT+1ENd/iRTm40vWe9mRy5jo7k05b+JONyz+VsHXLHDMmjEaCDXUHO3CB+NjTGkxd9doFC
IqZVhwke2d4WLVl6yiSlrYOx5kBCYAQpgEc6e+JwIVvORY96zvpsHJapyLFIe0D5vbb10j14U3HQ
qz7dRrNnnuGSIeqTBDxk43vSWvdCUpuHHY8naVos2wr1lDvzi9lYJ4Yvn5ZYBE6u/SIKp+MUHh9q
Z5H3g/yhDRIflYO8zGK5pM/yqDRZbYjwZcWYzgTkVdE5dnpihnPK9wqVkenhKa1yoiTC7uhO0W6I
0ecqA3j20LJCbp0H1Kz7Qpo35hA/BXOzpHI29jZpvZ+qaK7t2L5vk3ZHP3wXIM8UTrJFonbQmukx
suxvrcYh7pCY12XujV22FxE0b4gxWIDEzo6N7FXbi+nAZ8iVaZJqqE9mcQT6mq3IVa7XVQK5Qnrd
vlee8ltJgCd5K0RXOPTPbQcHGuYV+OTcSB7djPlHhWnUr9BYrKZO+9K17MaiHcMkJdt7qsQz8+OS
iVQa7h2M/qscJxragFF9wbIJ7+esIuyFUBZhpO91hU67dj+Z9D4Dj/IeTE2nXzfC5zlxXVpsHvsa
WOiNRWWGmsuuIcZUVyI3rq1WbhE/85i0rY3pkD/ohcWF9M6TTdTa2o7cadVYrFCjJZo4A5V+cDXk
ZQF8Cs6uZhVnhosxMu38Efbgzi27iiJp0ny8Wu+5R0yFQ0DSYHK4NEuAaF9nPq62lzBrwLeFurNy
0h6ygZu/p3o+H4cO4AOPLbjZ2Yip2OS6jDNzRzL5vVewZTe07sXyemKiwKaZxltvcNHG3ZJfnQXx
liZf8KinzbbJtllFJq6OeH6dvR5eh8SNJ6ZHQjIuxWwQm+NkBNTgdlZNjIA8lptmMN7qYb4z2uRk
EIaukuwj4yhI2+DMvkJsQKOgfo7luQ1c8Nhh9Tg48pjkxpnSYz1i1mCB4a6LGMmtqAeadgfWIhY6
KtSERjsFXkAk0WT5muC+yAuG/SwNkXRi+dhEAOj6TumQ5EGsJ4jnnF4YqxwsbZh1H0VjaH6Yhaea
hzOgVbEpxoDSubAJLjEz7zBrrI/zhXtb9eOrOcbM00JVYrZMo6Nm1IfZi+MNFjO2hcMU+IMGHEdP
LOo3N3kkrwmKWZ3fVC5kmyHBD9LZNvO3IqqQ7Ybzrh6QR8ZaXGM7dYk8HSkeDUN/6hOz59MsMF+H
GP3c4EihuO1HvHw9gmBXtldigRaVGfoD1lXHuUZ1PqmPiDMNolGythTU/rRBPmoIVM+DW94s14Vs
x/eoStTKdMXdOLPo6IhaYv1Xv1A13bRm8m0vx0o/gD0Oq+GNYOWbjjEw75l+zEIvW5suWg+vGd8G
XAzahH7cpGoO+2EriGdeMT+47xvUL7ENaczo7hEkolwMnOiQ2D2Z3DNtgCOTSy60mwgRxdoygw18
uqORoSmrDCRas1QHZeuXwBueO+GhdOjrn5ONYRes4NkmtxcICfsWYVhHYQCHLTvqLGLGbD/Tp5l9
r/UAdAMY2+Rd3ErcYYLCvbOoMFBXUPmpVu0q2TAOle9TkZxVbue4Czw/JxRL9PWDHc7PAC/9tgCS
WVnFI+rtjcEz1hbMbOfirqrELtYYuM2hgVh/cRqisqFBST48DSt4Vk8TOtH42NrIgvrulrb91A7Z
bVGaGEy7XVr3T046YZ9KvjIn3pdslkGmh4+tnRh7zPlHzR0vQdMxl4EMapnO64yodMPg2/UrntZr
YZlI6rp22glPsw69Nte7sR9/FoN5UUF2N45ia7tU2YHjxOgGMJArw5nWI/KOovYOOjr7KIO7l/Xp
W9dEELO94b5KKXKs0lHkRufnuHZDkhRiEsLy/YwFKadMptKveObHmMCqVAdhV9kYHZ3+AQs5C9nf
TSf+FwDxnz1vtPsS/Ji0WGGyKPH+JGO0apXFZu9B3rQm5H8dG05xRZP6izTxH7/Uwm34Q4IfL8Wz
lSkeSmY8fswwfq+YdECdSroTpsCEEQ/lm+ec//EL/KK5/EevwKTm969gecnc5h6vIH/ax+mAiX9b
bfIVNrgr9zZdDz5Mg51aXbE7oXtZR5t+f/dT3LUHhA6X/naxOKz6r2INB3Dzj3804//65ZeF1e/k
ok5plyFsAB4iSIrf04N86zb5FYvULUk+q8MnUqr/4xWX4MU/vhmGgS/ClgI1rCDV5I+v2MXWHMdB
skCgrF3rvvMMJjgZFZX8rFNcXvZHKr57/fjLy/4rq5l/neAtbtG/P/ZbRzGbst87X//2Vb/tS8UP
l95e6kviC1q25fP4zfsqwDOjJSZzdBntIU3+29zP/CGEbYplXOiyN/09kHCx0rJLdR0wKcu3E//M
3A9h7p8vF9a4puUhX9UZ/YFv/uPlImVv1oD+wdYtEfFThaXBKMcvRbrBXJiYBpzhU7k9rkcHbz0e
1m8A7rdGlmNZEQc4Ag8awY5jGKMqSicTe5JTQkkaPwpzfGdPANrOal/NwMIRlkxfpDJq9MzgVp0u
u+3E/JxZYlf0FjmNkEKpI5AAA5CLdY000Xm4DdEhbAAqwOCV6KJbKOaiJq86pxlg5BJF5QZ8Eouj
QHy2Xq78ObdZLYXiIMt+QgXWEr2pK3G24rT0/5u9M9tu3Dq37hPBA31zS4IgwZ6SqO4GQ6oqocdG
3z39mXDinCo7vzNyff6L2HElMkUSwP6ateaSUciOxSi5CjnWef5eTPbJKerhwJQodUezm7e42ouN
JabKVYtY9ackVtamhA9KMuLTBI93nSTWiQhM8FD1OnpzPiv1wqoVYROUAb2OdvKQgg4uInmbzRrb
gSqApNTapHo29XxIIpY5qDfSZliNjfUDR88ORMYht7tNNluw8aUNUTQPhQN3FjdPouGIaQYieSyU
v0g3SvkcB9mlSPF8mUeJHjl3rjWDwUjVn6D/TCsNy+5K7yT0TcYWxO8tE+aeToR6QSU5GomZykwv
6U+zJV8Hm3kCpYaOGEiRX4i2AIA820e5sX0DiohW2QdFytFHk2lKm1H5AKMOY2Xqz6Sjzsvy+Jby
+TxUNKkypfAo3pJZjG8BD33XtoPUM6uIZUQp9dsRFuTOZJRrrmwTYWSIMjmN91BeXuykUm59Hn0M
afcAIdMrqpogxKn01UghZj3SbpkUxespAqxjPUl4yGQyMGrV2lhTuueQpPwKWs9u7C0Zmh84yZhV
Oj8qNX1jMletCgNUhxGO0aYkxdDvSwF1RjXuXdngRDOqzzybOyZlUY+8TsbJWYDptcdtB3OrNfi2
8LVf2M8jWWX1Apso9GuCxq2R02MURkp+SUNdKKPT0RVGul2iC3j8gLhF0crrmFoDxG5uop0drtWs
X2XF3mmpjZ0VZYCmQcjI0wc1jvhq64PJQLjidy3MnGD7wWfNvW+lCbNBsS/RY2OWepjk9rFQ+2Jd
WPa3XJENKjZGgK2GfrsCCl2QWtiPAXvfRnqJWoT9Kjr3HO1iBpwhHUeXVfomkBijmnl1wBsLAyJU
f4iKqSHJ4Wt7io8k3/E2UvO5lOKLPc3XuTRuEd3KOq9tYk/HvWaRXjlrLPJQMJD5QxKfgq0UwPcT
0jVfi4NLMFGqM1kfDo0Whm4vU32Clnq17PpbXo2EkjdEDLXhtOcJcyzGLuN7AOeUxAlF6TI0bJn2
RSRmFsB2NCRAa80cXrUCM9PYV7RuebFV5OBYDJbtS+qEOnPWj7XagSaPj6isMNrr5aMeppc+kctV
Ci/Nw7JmXca0xg9RTpfKnkY2/JjaTCn8pnbWj0wyH0D/2hg4MG2QRPHmmNg59IxhMIQzKolc/XKE
+NZI+YPjOO+JyYiSuPXIrYxw8KUemnkfdg+9AhuGdqwiBJbKNwVvsG7M+GS10wXPVcQ8abqWDmo+
qQ8YazWi+VBw2rp6Myw6fdt6yKkUpSwD8IGHpJmnyAM/QxoOKZlDoIndjP4rTxtti3oyXaeDyawo
7bGtGzgwcqNR1qoWmG8wlyyQcHbu6nV5TdP2aFbd90Tqv2WK/kXA8hMgndc6GrQNuVT0hRNK9HKE
Dl4G3pTrGAws4kzaZQaj9BDw4glCCxXJusWloSCoSOMBcQvW9T6VMZLJtGKJkPiGpPIzDOi9hA7k
T+SkVdXWeTIt27XkUfN0vX83rB9Rm2J7Zpai94VJymaAQJKAUTsKrhnkd9VkgibNSHbSBWLfHGMQ
KM2cfukWnZUKAy+IHgHTgnua03WlcbCZjIZXZRNS4ynTvVBjhrqOVO6WyUYvlPduIFWqLpu7JCxj
TSZqz5Rcjf9Rl/1fLpAcdF64tP+uPjoTuZX9Uh/964f+VR6ZJACyxqQ1pgShnPmjPNJ+sw0KJGog
oiV+TWpXfsOFhQ3MNqmCHBxM/1qL6vJvBqwQ27INqqfF8PXflEd/6ZLIaUdEtlRipmOwwP21OEKK
2xh9OKCYclIBczF4jGT1QHoNKgw4U/+hdNcW0MgvpfuvL7ewq39uFmKWmdyZzHvnWRtdKVSjdSoh
UkDnZOKi720mmxUuGK05ZmpPNk8Gei38iODAEiy+tZB3l319DER9rDVno0T1pezZ7GhQFFYoyp60
NrprHPggcaTXBAG0peu7QCtaxlhKuGtiazMEAasOQzssgg+ikrZT2Xt6P+xFxTanQVT20/Vw/ce7
+1mz9+8+YuAG0LX51Bg+LQ3UTw2SgJoaEqNLaHEu36ai9crsnIt+Y9vlf0iSd5ZG89eP9x9bdOjf
iga18E8vZTdWkjYNtguzZYuNgehHO0CQTVFYbW0r31Os3kVo/iBCqVnpS6wvJl34yWW+sqb43nHC
JbW6tbvoNcC8hIjngVQslCMBU52UE6RO00uqZaxMwqtqhqSzyweFB/BqQCVCJgGaJ2WWP+NC9cpq
Ah/SHNkpAkIuiD4y/KAPtqmqXa1Q/xYlZOUx/MrZhGINkkJPa1DCRjbcQvtNUuuML4lAD46ijW6x
7ZoBNiShK+Ejn5v4AdLpuUaViA9GrDXMy78npydDjolhaC8a53lVCyLQkHE7s3UEKHBsKgW0g8H6
MDwl+szoFIKbpKLIp31xI/L/OPUIdsBNdTPs7jXUKEcUsXNK8dBn4kcfU0yPtW9Y+N8d44qgniZh
+M7i4puUTIdMSTAlOQ9/fwH99aZZgO82lkywsnCC/vStYnnK05hTE2UW09iSCATWyan1bSp3OojG
v3+xP7s/yQ/VNQuHqSWjw9aXsJ2fr9asD4lyj1tm3A24suix01TM/09//yL/7h3xlpwly5SnH47V
X15E4IzGsy6xKIUE079NHThr5QsRBBHf+frvX+vfvSGdIRCUJRBMmrq0hz/dfngnUro7JrHTeImS
ByOv3d7+Z67TLzrdn+/xv0af8rGZiEv45FTdtrU/zSQ0HaUs60p11fSYT0WZeVrnePA+VgVPoVUQ
5wa6kHFf1+071vbHKVNcS9TGKjWUGz+Zrs252wxtT2eXp34wWeeuqx/LhPiTtr5GfeoGOcvsbDik
ogY+HPEVZfaInV5/yIE3qnn3IjrxHsewQpwAO5g2vsgKYxG7E9FGkjAlaS1M5TIEShO1MHDt0I9C
eW3V+K5MC3FlhaBLT9P/8AX8NW/ZtAyef/CyFM2i31iuhp++AbVGtmKbfAOteEoLsYmET8hdIA65
9FVKsmdC2lcBP8bwMv7r7/6XV/7T6VZUaaswdAQaLc4EoIEVxGiktO7fvwripr8+4399i3+6yOqw
xzIo8YxHbHwXLBVIRupQrti7uWPJrBe+mQHLss1jhwW4M4ZbK9kbFkhbWs21BjkmkKNr0qKtQ6jw
lXbBrsU2NuA9kuVpI41cLUPLDmeCF2RuczV4cHL47ynRIwKeuOhBxmTeaI2bzFJ/xCrOHPlVqk3y
z0SzhbIDPwbwy5xsQBuelDTbd/V4Y4kG7FLaSkdcfEd2Pxd2DUhy5OoLP1kAhGV6d3R25yDxHkgl
P5lh/mjVBIbMk+OJStqn9NZJ0+17omrWU27cpjz9QlTFYhoNsmqK50QplisvvDp2880W0bKpfx9E
27lOY+2TGGdJJ6WeJMs7xJ9eJguv1du1PBQqBjxW3SKC4pjDl4TNv5HiEIkP4K0ionZQyBReyxEB
D9Ekf9qWTk6U/tCDJlpjvSQLqLUvE8b1Nf31Sa1hdUgpHSDgL17UcI59Kd8dtT2HulLu4acdu0CZ
tkA9Lkw5OFlkdn3JMCP4KaVPY7Y2mRO/q5b0VfVpv1E1ZC2BU11K4hhWgFrxGrG/6Ecz8mw1249G
/jQOk7YKBdJ5vCUG7FuNRM7FFU6UjCEYpTf70LJebAd9c8x4RMNYPPSGp8yFvpka4xM9psuNRb6d
o58yR493uiiFD+Y6RnHDzkMrwwPd0n6MtGuUQlmbGi1Fuy4zUQit7O70ICeCYtyqs8SfF/wcPtI7
8XzAeYrgVZBpurVqMEd5WnwHUX+mZQWLQawGS4FlQYORfhwDHx1ptNENLqFsnC9oRbjmQvUZF3R3
COfpAiKS6Bv9M6l0XLASgNUpLs9B2iBh6ssTuqdXltSeGoQ6xVjwVhGLO6XdcYoH4orneq9K4RVT
vN9GxnNT8WXRSd80KXe7qbn+LkeHo7cM2PuQNSQn99B0zaqcA5C0fYZiTHnrE/2ARgbBTLllAyO9
GbH27hjjqZMwibFqRxrasWJaQoyRv10tGCVKJq17fSAqks1tEn/PVDGtDDaKYPJ5E4lsOyvabKhj
bfStsrAPNLEbK9mlt+YzcCESDhV8uar40ouhAUxKwaTkNMEkH+EmqPKbzfAeTRBiHKkt7+QHM07J
Zck3sKZh9etlr5G6BSEryG0l/eJFVkETIykgMTaTt0Vtn4LC2TIMuutSsrYoAaoC0fezXWHQbILq
WikGfauubaeFeVy1+FcbkkYa7PetXV4JOsTQobNVFEPxbLbGWQr0Q23lHiPTazupe6kJer+tiSew
0P9UYh0meEurZN/Y4abrjW0TD24UIQ20IrdWJarByM9hM2tYZJ20fI7H8Rjl1Ws/tv06Q9Ig69pe
UanERwDPJiYoB+CzvJCfVW6DjlHOUInLqPQ4DClrsIAy6EtWIr0YqNS5MpRTMk0HIS3AqrTelTG1
P2xplelT3ms7KNd3JD1AGtKDTJ1XFOK7CkSwbN+T0vRUqdrXY4Ad+yjlP1jVKSwicqQMBRjeQSLc
2vaH3931sKJGRMTmk9P+aEOSapmxrdqxJ82gbzdz9J7EDZyUErM+eFpc+ywDO/AMzKEqaXY7554v
6Ow6NK5y7BD53ELRQ34vEXA+I+1nBIF2Kn2qdU5nMztUWEHKCgSc08MPirfSmKAC24/FtGmAdPNs
S7GQqN34LCTHK9OBHLga4gFKgw6eUzcUAyPJ+CaVMI+zwfoqJqIsDMEdhgpzYsMr6V8zSKvYUa+m
U1yDLN/1bXyquwndw5dmdJ+WDrXUcnTyopKekCjY3DLno8ZIOhOIJ0bQ42o++0POCTIvVHJCB9h/
UqbeJaeKsOOEHBoKqcukcBAll7T3slKD16ZPNlOLlHPSYhQZDnx8wTeN9wRPzvjQJ+XNKlO30Ye7
ZHt1HboOCVJaMNzj0uY3SvykT45M+4i2YIgl12jd2nzpSAfXKd8l0nAZJ1olN11K/PDyBBlY7fsC
sUVSIKuas91CvQ3MkxT3bt3vBFb5WjmOzj2yn5WS0RvR4/FLyIRbGb8iOzpOPIjSABMM5vAo0j1G
/gxgPhPVpHbCy5K82gjZ28AfsfyGFhC86F5hBlbKJwcfYP4IXrmVrvJiD6g+Csg/IedvSrgX+hie
7htW6k9EzoIk9DhwguhLY5OHaJ5bd+HelRtIa23/SCBLYT7zVCJpYF/Bd46Do+IwjKZnbZyNzlVh
m51r1p8R2uPoyeIKCcFUUmBg5lIafx6+oDpRdhwkPGHFfJmKg0ZKj7aowlYmXE7OPaS9sbIbgUsY
5DGEIbojdsYTIFAGwuui3QewHob828Q6lwTcFRpSGueeJogHlYtryJhhw/Fe++ihk8V5UMl2Zr/t
bBuecllwxHnJ1dTvUivwawQHdk/IBkQ2O9Of5uiq6leObo4VeCbZYy3uM4SShB3xwC3+PBe+ovGo
rnW/l2CIKMKtox/zTAs2ocrYK+01KkrP0E9lcm3GybO6kwFQokX3UOj3qNbd2dFvRb7jKLz2ovPZ
k0OEkNzFtJ9tc2b/M/VLminbuDTpCAxvSKo76nVm2jayFB6UQt6Tp7iJepxrzAo0sU7lz/JJN661
zqe0m410FdpoGdZmd23fOnDDEboRxt5vutiIgVBuRyUPGwEaHJGPAkfdJ/okkplksKliN5IkKPZW
SxD0NuRxEuhE/6xRRTFaPs2cjsDoV3StQFm+GOsj/0gnBqj5u7bDHSsOAfdf1roFI8XC2gqM/0Qr
DhUW0lo6Fg8cuZeeuijNrvlMQPtjdTaVvW0cgh/UvnlyKfkAyTxOvS7Y5I8Q23fZLcVMoi5DaJTm
mTeZ6/gpqUgk4b1jzrNmBBi51yBZy3HDHEyD4EXxA85CYO5DNBI9/BEn3BmCdQH/NbOPxhI6zz8i
fzOng6xuSewVIBjCG+dp0OyLS87GobD2Q8JopOPh3h5m/tbxn4LSkT8tcZ5ndFGYn0WPqyNNPKNH
lWRKfsFZilrSguFC12jqgFYww0OE2JtIcWV1FxprQHNALlO40dwsCXbj8NUCIEqMVF68yjdHrImn
nLcxSeHJvSv22vRqf46Wm5U83A9z/anBYeUjOIefFV8aiYHxO2smTggu/VGuIXNdJH4vyDcCOzGp
xPz/CzdN+SDhj67i/VDcHe5FnOeruXwa220inWbtO1Gms4M7ZzU5jxLpVvy6dZaxfbkU1YME0kI+
Kb1vqUfTodZimLOZQCskR3PalJi9rBWeJhFt5zeoSNlZjT1JOcrBwUAjpo1rpJC55mrTDNwQnRdH
Osdqhd/8WbfPVuyK5hCUGxBm89fv5m8WPV4YMShzI+uYOl5qbEV/jgq3OHVYGUdQCeQuncpgvzgb
u5XuZcLL5w1wA2ozQKogCChSm+euJNwbGQD8iHMtPA5VTXdj8xCdbPmEWzFuPzsWLGhLjQPpPPAC
kgmvoZtx293CdK3uzWEDh96oMQq65QthQ9xl2AogFqgv9bXSr9ZupO0FVFdAGvdaa2f/QHk7Nquc
kZQXnCfL5VPOZTSeK/tMJ55DcSJLnSuUW6EUF06yksYMwmXoVg/ATrPcS1QPWWW5E9Mmwt+Qb3qq
vrvBkH2lElkPox8DHJeXug1rDyQv90M4bfqEesjNz+m9Svf6pmai9d3EDU7Up7aG97gzVaJ13P5H
tRl+tHg1FRiJq8Y4hPKuS/0mZMvij/MEoM0vjC8ZQy23w3faBd3Z9C8m8UNU8dxvXvw1HsEwJS2B
CW6PUZdbzVmTjNQCNKxQNnoCO1S7S9+D+MA7NR+yZhdcoRJPfPHSWbnElCmqOwFopShYGyDHVeTo
a9RZbXa0k9W8J7IA2BK4YVJQvfJqYTVL6Jo39M4q3KVuXfxQwq0uPdhfhY0XBOnqB4Yxgg5sNx93
beSyhe4C5GObRVFWcQKsq68cSg1KtjvsremDrcVF8KdHOFNt67cqgREeHwdL2WAVf2WXqvA5ieNb
EqxGfuUNYfH6GxKhGPFvCZlnNZxqe42vrbsVEg9JmIu74G6AUzJX5SnmEnXuOva/FfYZEXvxE3ZY
LfPaL5g+/XEoN/ItS++MSqwNBS7oFvZWLU8bNCPVF1+w9q1sNlj3oCDLj/qHzefPbxAe5x5n5iVT
v9pLfIVKDaDPyA+AKQfGhbMv02rYK1rWPHVLrMbEiQcui674sYmfunQzZW41vdtPdnnid8fUmwzY
N43NYBwStTonc7UmHgD9AQyElF8nvjGCLrcjukwZo8RRVjc5LHv+Gq84PJatj0rzjOC6OdU8YHmJ
Xv0aX6TxXYB+DR/gJZvpamCSdKGCu+rxKe8+c14FxcLKosEkLcFe/tZ/xDPOv5NWYEPikBG7GDKh
1zbdWTkEi0o0I2LliY45qj/LW2XLXvxe6h5pvo6+ATfk5n1grkSi7opR3qSETRFgQR6oAy0bCHBr
uaLYafLJlDdlywtgnLLs7x0D+7q5OdZITxKzq4seBgNfARCMsSjWObvnlpiQAnM0UTAnEnL9zOJZ
bGbk9hKiEI90R6Xy1CYUB/W7pZ36WT043eMCAep0Mu05WCZMmX2leqw+PlMQGtHQPTMW8XPD9gL5
NIzflsY5Kuu9Y0Q7ADYsxDFs4r7uGKoMrBOIZ3Nt2M5t7EdoP+3p0Uqf43zwdSgQpUnOGbRtJ7qa
zXdcAUvqsj3jIam4pPERKBbLBI7lIt1n0j62NG76r9k490N3ABp7FdEzKstzT6YvBCIQLASHI4WW
CNbVCwLTZIlHP5kLGUhQgtU0lRJxPs/Z3phe4yI6ONN51F6QSQI0NWftqNndiby/U5AoCE+U3WDC
xIlnbGLkHLb23lIJPOFpow76WU/e6+SgmQ8wjBqmTNrzgGW23CcWt9n4KpYIZ/A5Uz2gGsC6VpLe
zBNm6Letvg9xm3d0wAQcrzTr3tB4dkF5Aw4zBeqeWMeVw7+ve0a86cvShazflRLfQbB/hfZuSs5j
T3gOjpL2EgasZuonu7no1ctcnXrrsATlOtk3R7oy8vKq8BLkHzbIOIPWtWZRniB4KcpzyMICmYVh
cFt342aejtrSlg50DGZ/1isvlosL4Izfr68sGW5zxmMqT9eCZLoxhBR4tQbKBlKELeWWl+xBJk9F
dtwl+S6ZZE+P6xVA60i/mzXmGJ4Q5I1vLbJ45AkIDs48Y0QOZFrSBSGNtjPNZlzPSEHciBHwEElu
VObjum1ZWCk1elbL2ldN8taI8SybhR8mRBwVitb7qQqkyaqxe6QF4k/c9mNzHFKJcBBSgO24cqug
uU6oq7ZjbH9pxMTDnnIFBvawYhVfdD7Ao7PK/SzpeBsU9aB0ubSy6goBQkvYX2KYvtHNe1Gqj30t
v8a5ypHU4zisnJHGhVQjGHhPllGiAKAlYGD9NM3yRZ258U3kRKmyOJ0oAqIsYVX/XZmak11Hm4Us
M1j5VuNcM+elpJdcmS8K+tmqUwu/ZakeC2lnAXAVoM4MTip1oTTN9JTt91EpMZnFXGPA8S0SPJDB
kipEmXyEtOraZXdW5QvGRDblZuQOqL+LIFw3MikpfLUs9IX8MJexl1r4GvRvgTSxNPQla58tYa/i
o+ZxKygfpjLqMS4AbzDpu9ImAmCebFFGrKZB3mBL8TUZ/BKKohR6k9oUh6avATZjOZOAFOqWO1XV
c6k2myRCAUuwnQsEYZXU0Srqv8ZJ3fajwxSh7/c6DJ8x111ZgmyWc8KorSuk7zm2JiedT4kWYt+B
GUYfNqrAuTiUllxm5CjMdUceTCiXUIKzq9wGNZaHmbRvPfSdcGBe6KxrezhGQfPct/KqwW6apNUu
DaPN7/Ps/+OLfBtqyk9z/b9wW09x9lH8iQuDrnH5oT/8zYahGIiKDaKFF1kiq7E//M1If5eVmcEK
SDfY2v+vztH4zdQ1TjwdZoyCGpn/6Z/+Zt34TYEuCl8GR/SS8vFf+ZtNm1/s5+WvzEurrEowTC9y
SsA1f1qzRMOEtmZY+qSRdDMzvnMDP7QDjmQmlWhKGpuuSPHEZKItQr6iIrbC+ANTKjjnYbtXxgql
FgEFMk8BxWC6lObSg8kIRovGm2oA/4bqmltQ3UjJXZzOBkUt2vLpQW01UpmnRxYLhEc0nq4wQh8I
nhWCAaswFD/TAtcxKv08jcEBGh5gsVI7MxmlFiiTt6Rb2lc4rBsj1b6POKdWNeeIlFDs6mV/0bW6
3dqTNqxLbK7YTJH7JhmCmJznEPrJRi02g6Xu4wFN4ITsq7cCDzvto9FRRLd2uo9zp3CRVezqRNsy
L90E5sLR6FWwFZY7VBVJ64bpyk10lvBKr9KebQHo/IAnl00Xlr8mFfHRUsRzbcCkEvh2om4rm0Iz
TzXGgPljkA37OjXdSZaPuk4fZlnSLsbUuQwdfwR5/REZEuvbEOxq3TKDIRvKdJqnVp185I2bMgqL
U1MTYKmAHCPsul6Srpqy3/UmVkvi7u2C7A6TJg5Z9JMTITqKE/IdkhjtT2gn2E0GiivUCMdGBr4S
qyOZCN3WhksbJnwYdryfCOoFiMkytO9e+7o4VDQKQV8yXWFE0lq4J+KRsdV4USdEeiz7y1SnyaBe
DAPX6JAHRJPXKSP7zOQmkWzdJnmDhZsPJugArU10geaLY0hvoR7eIlG4WjC9mLVzGFqbhLOOyWXx
Ys3sLhjZH5QE/ZQU1oyb2czjIZb5Y1Y3pn3l0vJGvHiVapyyVHtNJBlsIvliIYAK5oDPKWSVkVVp
mQO6DkLxbW6ck1UZu7xj2utAKYyt2Dc1cUsHtGzz9MXm3usK1LSTRRIWuInHJS9pJNgkaXMXLOeu
aym80cVtS8U6Fe3v5zdEL3KaKz091DMBDEl+dTrps2x1yH3ZOiUgGDRu6stx4KsanCJ1YKhaWa/K
JG1Fo+84xLj1+veEPOgiDVIASvHTPDt3gHdkChbaPcG6bU4allvW/dx3mGKwuzUV+y/cogDMHTq8
8oxr6aWYmakPuK+T6RG25HPDrxYK+9lR551hLsjMsRdrM+PCDOxrVfUfNtpNrnTiBXMgZ0LbxV0E
ZZamRtjSMdImaPIl0lV60ixeXNOzW1XBLoUeu5rgjve4d/SJHV3R31WjxLYbOrcqTPdqzhCTOR8n
tN0DFjD2Oa21HAIdEs5pLmaYHNbwAPoHLEBJpICzjYrke9HknhKg6Yls6UQZvsR4tX5qVg+ikkPU
FzpSW2fwhiBn2nEEr+2WqrjggfgqJc3LnYc+bzftWG7GVNqZKYTQUdHvY8am0Wz5PgGlHwAKIx7h
TkDv6GIVXpAKwrgFTn1KgM9QR2hebwA5cRRq+bysXhPMu7hDtH1QiBesHgk1QMPFEWEHFExZUnMq
NtnUMpGLkCZX1UxgCu62tV1ZYlsCV1gBrb5QDTNy1fETVrJf9ewIq24hFkU8LhKVJGGrkfZFXN7S
fLqpiK9WWZQjlQXIIo3MQVOXOW4rTGC0qn7RyfSANfkyKiBo8dyIGJs01Dn4pwQIJ0+dzNeQEsCJ
yGlvVjLZQAH7Q7Wn045Uh4kGT5+cJ10WVRXQTerbor3PY/VCvrw7akwkZwqWoYxAU361GMv3WroY
denDayr4uX82ZntLAe3NTN/DKd62RnDGcrVWiDMFi5G4CabRPLZfI4zGmyJW/CJbJNajvAUfdYkj
5w7R4U1fMnp1p79btr3OjX4TFvQOQVycsGIdk57uPx1PioXrGQIACU2sKGxnISY73YoEmZ2dy54W
W3QfxVOQBBRYvMpYsJMygqvclJc5pQEVuVerlat36ouNghaKedAfo4KNa5gK2FtqsCaJiOA16XPo
igPJ9nTGavE5NdbHJIIHs6NmNjKAr1DCuDpEtIMWLqFIjS7aCL8hI9DEqaWT7DRfYTZ9b8Ley4U4
qdoMDBhGelv5NXruCWDNRAdf9sV80gOGmF3mHEESdvuS+A1nsEw3oPckGeBTqONnKILNVAa7sCTV
I2/uU2Y/FlrpJ6qx01AJkPbISUZDOrbymoyPb12KPy5c8nGKovloG+WjtLo9YbBHaeYoIKf9PEvU
2yZvW7No0RS7vhHYwi7E8OF40TqCHU+Vb4AeVoUIdgJZ71j2Z00CrtrlzKcD6wCf0WtrJdhZef+k
2gUzRqPakhl1k7QAoUrwAm/bs5SBf852bJB2Tam9V1qzjjpjkyet3+UoqHFrFllFtZzeDXT/gkir
FVxSBLX0w/CDijbvb01H7nndf2YJDnmQdbgK5okRusHENFYm03M051GdSmevsD7HTFCxPUDKluTS
97jGgZlo4s7e7R515sPcFO6QNE+5lH8EDQZJk7QRJOxdBJW+oHihtY3gvfXdsGvmylendm+SYj3B
Yu1G+VnRGSHg46yvTs4DzEKT0Sj9s1OMFytmPtBqY7/Ng/5SyHiczUpCVlZubSe4zjUcuHTcBWbj
Z7PYaoSBVQZ88LAulidhQkxs1IwbBvVnOJ0bjYU90WU+No2L6LSLXHff2i69VIgitRkvsKaR9ufE
bAWTamvOmHIBcRDRJLZdaDmeVRKtkwwWvVtLJ2GXJmlHNc6F0pLZV1RvHXAHMdBUl8oVsBQnrMQK
iSTdCtZWde4nYjhYSb6BDgMnWhGB2sea5etkdPVq9yGb+lMQdZhg1WGLTTxZtQWPNZhwe023Hhsi
ytmfcsLqNft0o6IN7xKHfVSJd96KVZJZe3DoMsNFXQVjwvUL1xYMawqngezTryKUgWN35bYv9H2V
mcy/uvEFB8Fx0CRr1YZtzlufNgq7MLpW+CBs/sk8llKsE5UvmSS+aF333Y7qFxHVb3YdIIhOGYmO
Cod5qgTHMSpy5pLTZ7A4Mp1pOsmw+0jObJ+mVrorEEiR2OToMgoIv9BJ8CzkODRgGRMOQ8hLq5tr
eHrxVpWrO2EmWK6Bb61KwQTMZicLrEeKn4RQin8Yz/6f2jLz3xT2BuQSW0diZuAy/LO9UIBgjiUS
2WqWYHD5QtrwNsuStYIKAY1ex3NdUe/0B9t5zHZWGL4ETXpWLfHS4SfZEOezrnWWGn3xLhfSeWpr
Xyq1o4mLW7PDF9sOz7iMHseU5ObUZjRt32oGub3T++g4PNjsPCpPkjB9AJyfEhG1WZNvU60AO6s8
BGGGMYEtZJIxqVGjeSdqNAFAHtZU9fnKrq11rPe+3rHjKOxcQOt23kVrn82KpGup0w+hjkaOMDn6
5ng3lTL77dSbKdD6evbnudnFYcH1JpyXHDz5/+92ESDCKf27bhd85J963X/+yB+9LjmWCNAhXOCv
ZPlJ2/pHr2vTy6JJxyWsWRrTj//tdc0l0JJ+ljwyGfmoov7c65qaoxkLoBXJOxns/41oHSXyX3pd
DXWzAcULkbwCT/HXXhd3SVZnZUOS+hj5jlAxm0WwEQLYb4Ej7UkL8yoAnChzCFpKe/vmKPnNrMN3
LRQzUosu9qsJbcqQZCazXKZ0pLFttUz1gPchVajskxInbLRKH12dxi4rWktQLARJzGtLnjq3N42H
sgawOATnppRsV3XmbzDsPhpDJbfBKqCM9gdFDejwsOfYRuHmlfkuS8GzVZAj0cmJvJAINg1hxEPH
LnNs/4e980quHMm27FR6AkiDQ+OXVwvyUqsfGCNJQms43IEx9Sx6Yr1Qke9VZpRoq+9+H2VWihmM
eyGOn7332mJdAPgezOqY5fpj6ILl1Hxbi/g5it2LMrklM2Za9uYDppgy7A5mke9AqN/hdLzGekno
ijEtbPdUu+Ny6w6kddbmLL9043OCwm4a2NlIEA77PPeqEgx41JGs0rZ7gDb+NLf2qW766zmx31kg
o6Wz6O2c6pI2xcoMXD6MHrMGSjLrTgyFWz2qR7ai1/WMmXqwvM8mA+Xje0+0VKyBSG0JyZ+j2Ds7
GgEyMI4WN3NkSNoU5C7KAIircYy+zCx4CGJxHfri1Yak3PXmIw003zwQfyQsubaUnIsFQPNDuu3F
CxBayUeKlS71RzlrJGsqgE86SQ9qKV12VMMGoI2NDRCbft8PitW/Wy4bEKTpQt76zHMlmmrArMpO
gTaJJKROGWxXrvpNGQKeb1n5hyPSvpAsaat8UyblAwZxskse8tY0UeZYae8hGlS2hd8W3bNZJxKm
zO66zo32ZRJ9dw+W3Hogsca5J4maG9sW+rnX/kz0CDun42BC6hkP9wvl6c0c6wevcg/zwMGiFbDY
IGXcySp+jCaUk2ZKTBiw5kQu3+6gaOTzHRYu3oy0tNCiNdxOMQ7UwMG+FJQhcOoWuolWDZ4q43ku
B59Px7uBFk98n7P+lePL92wa9k5lPfjl8Lu0bGDyJe6XGPonihCerGRMGb4H2iFKXAoQJn/oSSFy
ZdXNoAeEToViDAznd67gp6lERfMlTmOal7+DFPkPTxoFxml4n8SCTs/w3JbzvV35T84AydWJqn1Q
uIdiaVWTLvaCNkojyEcoIQ5sYOjci1Y0BM4Tmzl5ZUmLo1heOszyPStz6MHX+HvwBJB1uLP91F4F
gvG9IlZDxoxLYgisTUAlxWoc8QGpOrxvvI5Pl9+/EQk8GybnqgyeyYP567xB+XUD5zLGHQvgWZas
HlKJ68Z6HTnuhmn56qVYdBAnzba/t6XzUHfIflFuvxdjcFQIxOME5mOeDgD8iPPhnaRq1rohxbDU
BNg4jGT4Wtnq3s/mh84pTfKLyYdpmp9+EvBYaEzgcxUwpEQPtzPBOI7TJmr+8N7OBsdiG6YTlvZ1
bnc7aO5bEo174VjXailfk253BLlzEUWzPJQOfe89uEZpQeDFlBKUi6cx5UDfpNUFJMKbXRQ3rsVG
JKb1D3YD/YLiDazoweY9fWWmMIeA4t3yjLgPckrOy8W71jWapxY0I85u5lMDA2bLKoOrLPWu5IDX
Ly2RvZLwTczzZ5en+5ZCJUqriz0woxZWkILb4h4tK3pmlCj2zUyjmeNWqy6pLc5nclr7bXzIOJ8P
7nLU1/6KTAs+nBhQcN5j9zSbiQMth3sEUdh347zzUmluaCW4Llu1SgN3D593HZbQEGynOLFjeE8l
iRJdzw99G3DK97flSPN5WfJMp1Z4kp9Njvrs2mixRLmTDTa4sxpiDLaphKTnvUZReci1sXNl+4DL
UTG5eJRKsKNwWsxMmK1hWrfE86x85Wi5nyiew9RmwO7Ljmruv30pMIi36hw1DplHctZR3PkQkNhw
+TYOEi9yVwoMF5CzERcQlZ1xaZynKTtaoXzLUu87dYTaeYP/XKakeaCAmJV151Cg19jpDXnSdRi5
x0n17HP1dxEG753Zn0VV3ebau5FLfy1G7U9eq1c5wDagQxg0tDprd1h30rg0Q8NC0SUbk5y63LzE
kzpGDfchFKwfhG4vYaEesn54aKNxM8/xLQ7pW4QT1kWcgcfgHa3rEEz1exTLu7r1hquoDm7oU9nP
AMBkJ7cpHjI6TrrNwBK6HNtj0kFNk/nEwcza1VZ+1+r+1NAvUI3Tc0sN1SRwUwPUuzKltZ15p/1p
7Pkn6axf0wnL2pw3Fzz3wDZZtwW/RNKo1AAaAEHgKh0byFOWfiSZP0KmY0fIE3klgt64aCmd1YyP
pic7mU3B5//MoPSjW8sE+K/REtu6K/7P/zZWX/1X9fFnwgQLvZ8/+0eCElaE6zM//ncf+n8No0Kg
rnjCQT+hrG6Bxf59GHV+420qzADNheQPxPO/D6P2bz7NDH/LYtr/GY+fH/vrJGoJOgK4OjxSvCH6
jv9LuKVRmpYg2FdUlIsj6YLPvjC/QqN1WZN4p0zQUW17eEvDRJ+xncvbgnZo3kYF9hVuWIIL85bu
zpd5Th3O1iysoNTSStSZLhIlm7KxroyjLViX+A70btp8b+qhUCQwMmcl51C/Vm3/mtftzoyp8KAf
5LpI8G2SX3vSeC6vWnd+mbV7I8L5lSuadFCWtatSofKPNP2Ag4wPzaLnkoI2QbN2XyxhG/xm/TMW
feao8ozqlG/8eGmDodoWQ6Qc6QbR3dqLMlANzY3wE2sFgXIlfUhtrmvU7MARlisDJ7gnMcP3wXju
w2k/Lhj1MaueZB/IKwJ9x4iV8A50vrm2RjQPuvDIY8ivFkt+bfhvdm7elxOdAhpjHY+120GVPxxb
3UYK78VitiRCzQINhGlZfyl/PKWD+zr57Sa3prts0DdoIi8sgXD3pHdTM1xmeJPLdkCsiY/ctcwT
OLzsc5dDTBvCVUqYD+bRE1WFP8BTgo7r6IquYt5qWoJ6zJrnBRjghEHFEwK9twsRJGbcZvNnTftW
0uLPryarI+pgjavEjzEqR1vd149hFO60RRiVI9RLnSJamHZ5Dlv7PkCHsjLj0TT959Rwz6zZzxmI
hdErMYxZ+9ofH/LQPBFcgJEqd0q4j7XKIQTaFTjzpWU4TQ1Mp23jnvKys7E7ND1Su4YnEO2noXeP
6QxDNxTXjQXf0w1wr/ErryY3xHXLpsXF6hP5rKXA593zwLQvvUH83WlZMvgQVRlzrNr5nC0jeB1G
FmiSlrM2rr5rFKW1M6AuUh/b+XGF+YUVBdXxjNDe/ATL9EdWLkZgb95KKrjAGkbwcvntTS+5lBN2
caEZO5WQD6XpVJso1gfZoFkSarkPuYaFDWAoGOINMx6dLXMO7ygYcHGprkgIH1kY7XAhBaUkXUuV
bEk1j85pVhjArHlxDSAw+HAwaszOQOWkMFae5JhT2tDqyuilLYe7WSYf4PT6HerdI/iq4oomw9u4
8IJ7eoePo53761YyUJmLwXmIOCNQCr+Z3OilMvShKPznNs9fU6/p9obX4XaiAcjTPbpWxPtWS0yw
ZgUVxvZbJBb/GHu9ww2C8VoWPfa+ZuHG5Hhu8tC+bntNPnnYzh1gXRt7YYZjjDEcoG4G2Deyb6UX
bRNBQBbcW0vhcw7FdUnXdbzPQWqf8g7ue5wn5LpsFWxF2+08puw8bzEBzbjmMZ7hhZlusUNfqtjx
z86UkJQFiNya5rRSVatO0zQVK08ZlHtm4yFx3WobDbA5k5i4ihRBs0eTfWI6Srb2zNlIKaeHCCKK
bTsmz3VO6A2eKjcOOSfTmU/BzDxvgvu76jAm+kNU3psNqAhq0QChzgxXc8CpXYN9Vn2IN7Dl+yRk
IZa9t1pq4sMAi3cXphf4itFOe81jupTKS0+sisVybIp5b2G/wLFJBf24lNFHDbX0Fnaefimql5rK
+mkprw+WGvu6lbz16dmG5oFPeim7N/zpOi4R5pxiKZrSHdY7t7Ap/ICP6/niC/P8j7jy3yH9aKJB
NqUjRUs1JHfT2ATeVuvuFFDr+BKXPW18VvUpva7dUQd2V/n1mfYmIBcmvVP5Ocmaiz9ZfOntcOzj
zFvlk312PH2b2d7RJiqZNXprlcVqlNl1YdFcTNPGU6AHvSXp99pHxn3UBSEn4CDBIVQvEDwfQ7rf
MHObdK6YJUG4yElrEP8+8gVtIPxtnjCX9Vekv+0rIzFvY8DMKzfFsOe7RnNm6fw9FEs9KX1pmLkr
IgY5ErpEKfQWcKfE/1pEx34mmFLbEMF9yVawLAHR/s9kxHYOvtW/m4xWNSPR/OtM9POn/piJ/N+g
RoQ+YDsWwj/Hmz+gWy74LA96BI4UOnz/huH/O2yf83YAPAIKPjs4foc/vCjUF5kcG72FmGdbFuPM
f7Kf+4eZCJQE8xi4C7bWTFi/bOcm4IORdIn5mR3UT70OcN/FgkKd5g7fIQPdehTj6k8f0D+b4/+B
CgctjEE9ZPPIRwIi468rwVFEEfTaAfH3g2je6b7cOa/FkaaMn/UP/3Idvwx0f2EsYBug+gnuBvZA
jw3pX/+cOdO6cgP+nHHbHeiIX1c30c+L/l/+EZ79y8ofWMRf/xDm6D9HpqFKEpKzG5sVVKN2ZYIY
HjnczHPivDTUsJRQPcgtLcUabZw+RrYz7YltEslbGlwa6dpQPR3iqvrdzDKH2E59oHccn9zSABPk
ff1SY0eUSpX8n4yHwogOYumNmSL54QOtwu4avDZUy/gKC4pKMROWS++MG8tknS5dNPWEuk05jQzM
917YT62KP5nGzpoSG8CzySZfam0G08OXqWgLovJGUH2juF6ugqUNxw1wbzhA2XgTzf3NNE+PERYA
SwLIx1wa86iiYmfw8b1ZQ8U0RRbyqqKz/arEph9hzwa6elJ09CSj3lU5PP1mqe/JFoJIs1T64HLQ
G6LZzMBi2sKs2HFXbOYALdBMYYbahE27FocjAfqjMMvHkPagYQSiLJdCoWapFmIF/I2rihKZpXaI
y+8Squ621M0xoZfIpp+I6x83X6usPUiJ7bCUGCG8Py/QDb4vbzfQc1TTdzR75V2xFCB1QVNueHkS
YlWUI3mi3SQyeKXNt13D33RXVsSiYKBVyZZesTZa/ehMbAOF57WknZtyP5TQ1Hs5PxpuZaxrP/1E
xmtvfY7Q7dBHG7Axe6uGWZ3gXs+mfZEr0mfNpVbBUyiWQlwfhiwLwTmygqsBZZ4FDGZmMd6ozP9W
jbW3Gm/nWDhdp7C/7RMExMEjCxibLuUu1b6yQ5YS4XkyAY1gfwSKRKhLZOJau/ocg0Pa0iS1FrQH
qDn78IaOFDMs5mB2dwTKSUZSwuHpuKfCpQdnXrMIyyDuw3PEBC3JU1XTAIp7KrztcqFg+Rw3ftZ9
pJX/4YX+t7AndUlrNKIWPOvWN8fHUpXpBu31JbPHPTlVbxM2gvR05jy3sRpWbWESnA2yO70IX1F0
i2T+bNcx7cgLnmWgs5LtpXGngv4tzCbqL/CRytZblbZ5UyftjSoRnW3boegs/J2eqxqnF2EbJ7pO
E/PGanp8YXyODBblde/oSym9nqOBA1Onf++ZE465Z7GK7PunHhifzWEESROniDm37x0skdHoX3Rs
okbgpqg6Npmskwn1GgoXkwzwPgf8VSO+hyzCO6ZLlzWYOz30iUe5BEsntP5QYmcwPp0qxpnvU3UM
+/6m5aEBzV0QRQLgzOhdHenJWaeBtW2T6KO18+sRUQRLVyI3lkvEaALbRtgFtJoIld46EbvVMcGl
ZWnYfyIDU+1RlkxExjDtS2RQVxl5HWXfPO7baFe0NHMq+Z7GHvXNIUcvplz8+mVQR09ThpRRxMkH
F63/7Abe8IQBmAT8UIc3Te30p6oqjU3TGPjRixF0OxWbRNpmCivdNoxINrhm8WjYoTzMiUmWOxRx
/ZgGpneITerRq8rcp4sTziW7ZNEoewUveJN3841fik0rx0tK3s/K6uegEhvYbQP1vhFJEmto71nc
P3WGyyPLsIzfecteqqTb+1Tf+nGdHLOpObKu3dlpHd9Fk/aOzWiWm6yV9nZOUP3HaJKcwzyVYPio
7TetRPOWja39gcmLpVIpg/tMk/5zsrL9wUeTcXQjiVLnVHG29L1x9ogpJjMewzC3djwM9DawsTBL
5bxAgPY3dmYeMUPlhw4hbgVHEpNJJvLXoeoVZ1lBuqfS9L5okw8wT9UP1oYRcFp6mweOG8pIp2Mm
Z2vTJt14jCXHg7FtJO0xHDiiO5ez7moKdL1B+a6o8vULlBZ34csVn6lPrqsk05apgI1ulUwnYWbz
ltI1rr5OsU/V5skKwnijuwwPdnYKQ4JBTleOezykJW3tPfVY8FLWlWn2QCO6lwxKG4tdCNedle8R
u8J9XHvxusnc37GBpsTw6MLlycex27J4JxBnz63x96lHbYZJiNM9ytW6UIOxalsiiq5kRcp8cs6L
zMYfhBUEuYRVRK+/ptGv8J8UeIdGifGCLfea09G6DgjXVUYvd8PSRDpLNC5/BvkO82Vclxb4Nb6U
2ynhtNub8YPXEfkcF6QGJj65tbvglIMVLHK4jTFuiPNQWCRAHa/cqQgzKVGKaZt61XODDkVyUV0X
rFB3CBYngRF827U+nRkm1PqidZG8OFz2IK22Y8xjbZqiaOe26S3u4w9ADjSxFlR4iZmYvujoDLUc
pgU3CbaA4FuO3QsxAl8aT+COX9cN9Bpw1ltIl2onU+91bCb2AKQ7w8i+kLoo1yLmqF2Vt5wcsGcF
BIsimSN3LMTEYtoUjtoVhMzblGdrrfdpRdBIwyvIu4INFOzPwlZ3ojUBhxXZDUF/Mrv+9FmiTM55
iTcUnxI3wXUj6EJDZ9SG8TQWnPqTGrR5npFdAp2OFjkTGodvjtGj5jRjdPyj29TetqI+kEGH1+qM
D51ajMZN8oIITeLMqtcUT5yNlpVTHKtxrVm3rcqBo51RYToMFqRm5KsfwlJy5dAWe8jrLNoksQvr
wen8JYBL3BauKWhLhbWEXpALDdF7VzhHVaOopUl3K0jbliraAXfZ+LqbTn2TP0zUzjr0YUh/fLPD
8SyDAZi4/ZmW9jmaq3c7yup9LuGNVlXXIIbNISyiOt55Pc6icJhx3jDZGcoLdlbLuixAVnBI6RB1
kvuqYkfDJiJlg5ACvhrSt7LtKNIb+Dh9dK1c8YVkWMzXjaeKp4m3Hr3gLomZEA6RSuZDPAvjEMB2
J4zhrWePfm9yMybx3zYObqzcx4Izb8I6vo16z2G7IuPwR8Mr/Es2bnWTNNUILEia/u+ZdtWZJ+3d
jMiIqbxC58Cyy5VcWqTCAjQ8QRWlRf+Dne1aVyJGWjsJ335su5U1IkCSyBrDbOOP3jpLom2po90w
Z0Ah072Rge90CGL4ir6ecT05uNPGdGPm4dpUeEPmaOejfRMb4oNWvFDQEBh2naRBzjDCaOeMNq0B
Q9NdYtqVno004SXU4pCNeGn9P84b/0D8YYEsbFYVLICdBUf91wkdN1WehthKMSe5I5sCjw0PiK44
Gu91lf48EPz/ncgIOKLyqf0bfaCr+7Sqq69ftIGfP/fHORjE9N9a50xheoEQLielP87B1m+AEwGM
ka9wWT27fIP/dQ4Wv4Wu45O54MTr2Jyr//sg7IjfFuzZIgY5zs//6Zd63n9b1/uPpXMevxKXiGXy
b3DG/KIuzbOBET7IGe3MAqBN1W9x1eZrv8yuEbljjKbE+RnBtjlon+X5Qwt5QdsPJGcvVBgASu6t
BU2iLoMv3wJAKHAgWGHGR7sat3k8gYdRhzGBm+b5WbT14aKcvDhE9k7pBTDM69Spb0M3/+E1xV3n
MFkbBtlwbxgQOltc8tBlEh3b29yjijyKVQL1Y7q4Fl7EctpXCk9/xu6xzLfMweuSKIRFuRgSv43v
QdzaE80ZQwDTpjXsMxuzuyKAQSta52tsCSBL0HwVErTt4sCoUwJetc/mvIj7D9lll8zOcbFP4VU2
dXee3/qvvnCWUxuNWWHfxNz+ya0Ik2EV1GQfesugzKG2D6zUVw0++rU5okU0oBsKADPQWJvz1PaH
RHkE1MVu7CgroFIeHc9AkDdIE4Sa6JuKGZaTKKQ0rbJO9HyiRtbowDX0bfgktnIjit+XxglR38ba
/HKinh5WD2q0Xg54rvlo5wKeTtw9hLxQGQTUE0NKSzGq9x3Z9qPiLUMUjmr0BgECOEYS7YtZf9dh
QlFeO/s0fOszHqZkD2+ciq7xnNKV2tF5dhUNHKgUBk5QBy9mmq/isb6nQM5YYT7s1kHHgFhaCQDM
iv73gMKtM5BAYFNFtQvdgdHcnZ21nakv6bvXwjTulV/olUylv9E1Pp4mdE9pPHNEDthEcWhZh3mr
T06fE3Uo+RvX5g0P1yNMl25DZ2i4TjrzBxjZA/rPbQc5ZkNRK+JQWSN6YY/s0k5QmEddWKzVk2bB
seo8uJBatC9pUFMZmijj0iJ4bzqzoc9YIYwROATwfANM5KbKvG9EHe+QNyZUkjw951YV36Q9zA4J
s+/UlYyOdTp2q3SZxOBr0TMV28XZNpb5PzZ+N0lB21FMq7NF0tMdW429az5AwLkeF09hsRwj44mr
0Hcz7gJq/q5aXxErYLQ1Zm9xAJvsJjDdJyAxqNl2NlRfXzth+WbZ0zflo59KJea+rM0nS3m/AzXK
t+7MKsiM/G9TT5ch9V+zdDkT1kRpA9E3VCWmdPZ4xorFG6TmZGe3g9zERoT1aeGkDQXRqS6gZjBL
krMfEIIs53rL6PjAMfkRIeFD2lWxzgXlJX5t6GMQJ8lNOBNa9dI23dM7OcFIjz7KcKEYlOT8fcqr
24JMQOo67+M0iE3SGwNsRZKgRkt+A0/xznWdzzYKMpJL3maQCI82WgTnnEUcy8wb6p7Q/avmzoox
sfkZQass4n1ndpr/3mBJU3kz/mDdt9ugHTiR4AxaeVH64fWApYoiHTbx5L0o6VD6EXkSFFN8l/Zs
RrDJ8NghD9SVRxNQE3GkcOc03rNIjfcgXVijWvzgssFkFk/PDaWVQxG9OsBPDFD7jQz0hjrmZaMd
MorTjmXED1Fr3gP+fKSB94dpEDHlExvWYDO3livOlOtyVM2aQ0QsDdHVv8jZ2bG0RuCKuBomT+5d
dgObMPQXxIZAOXK+mznxNwFCztpQzXvaNrd1J27Aqb9GKQ7/yCqeXdnf2ynQMpwJM1OP4vwB6dVH
kXGbpzHUl4oeoqvYw2US5sPrGFKEQkH7xeQ1YFqg3Mqsfo1GXV2XAmqG0/f3VDZRcmzQwcNh83n2
i2qVOOOrHCc++Zr4FiPUmxWoRzvrsaDEwYaik2jVpw0khnq+9fzqLaSM/Wru21d2C9XKnnBwmXSt
e4ZXrNSMRSVueizMs98dcMGR0eY736YSbTKn/neb25nc6jKctrVDbZKF+ZsWAWcbivmHOVWvnDlM
pEF1X3vFB6cUkDd+rdfe6I3X3vL9trJuNkjw4EvSkp2XxeRWQIDKkGxWDNwX3HIsf/jrHBJpfI+G
fcc9RRjKHXYkKug5ivRnVHOe7SIOxl5mvda4NzgEUpIVC/E9IMy5qFu9WYb4/sn6ak0CB2fimUWo
RRLaoKMAg5NuGlJpzfjDj4tmE2nviy+Ss2U4vSIhN5zegmoF7DgDiGCUMDgXnganQCvHvCwJP++R
v7f8B3+V2320w67EXaDUA6kbOH3w3zDdk27mQKQmcE10yYcs4R46YW/7GhqNU1KMl8cWyycLlZsV
K/b8mIc53bDZM0mplWoCjiGmB2Q+MZ4ckKmbLqe0tQ+jGfmvPPLGrHd5yaOmTAR7PoUgF1DGJRyf
FIEH8D8xaJBWHNnxTiKXzhzMzNhbGRbKcDyhH7WO+AgGcd1Gxxpil07vo6C7x93lR0AxJ24YSpU2
M8GvQ76s+0IeifjvgPXgc9/0RUnTVmcech/CyP9oPBQho6L8u+n2/PG/HpqvOf1V5fn5c39MtyYF
KsLF5Mx3b+KeZlD9Od2GvzkkIZF+fFcgeFCy8vfp1qFaRSzzbQiOFivNnyLHy7SMvoNuITyXLbD4
T2QewT/oL1IIQsuC713GbJOHmPjlDBRnbJJ6/pyrxMHQ5ke8klNVf/hsZK8sny38kLbUaBEIMJvX
1vcRHKHSroW29qKcdll2tK+99uiyoTZxov3p0/wnghA49H/265HVhs0f4APyF5nqT9zZIhrxj1Bu
whDSbSpSK4bmmD7ex+mhm/pLQJE4Mwza87AdQGap8bNriR05j3Wg2LSylp2uw25nKOr7gHuFX623
y+dLQnbZz99z/exPp0qc2xjaUnuumosddFe985p3DxJWgfOdlfcDdgXiKrNx1LA0x+peVDvdPCZE
XLp6p6odDldO9niUz6nFms0/E64ri2OOg8ao7qksLViB2ViBBfqxLl6MyD13vGDZHuo7Gq3PLYYg
6hEPmRucRUHFSeBvYoioIV4D2/gwvPAZ9sdWZs9tNNwnbBKZxfIzxteDNL+LhBZple/N8aXrnvsc
jIPVzEeVsF4RxVNU8FZTlDo0/TYOgBBAzAhTZ4uocsR+mV0JE2d8WPk+f0sycmmQ7diYvxQJ4APQ
kKBq5tLYlpQATx3hXwOeKH3PbXKNb3RlRMmzmv2VR5pkJrYJDJz1MvYawCd1Ya2lhAvXu/TrZq/K
Ss+6h7EVU80axg5Bv+ZgBtOxmSyECyJ700Ndqlt/BKWQ05/DIcLhn4XAcZrn+dSUkgWmcHe5pz9F
TZWoZENpeXtadCl7HN7KoGdtiG2/4luP2QW3dDOylkETCCAVZsN1wE97DQ0KDrtrjhsuHo8FmAia
hgjwVeM1p2ok7DLKB5mqY6Xri2qlpNZUg9B09mkiLzrGrjPNH0JQn2aZxynEBJWzhUwC9ln66FDZ
gHz61aZHppxtDVjSGN8LNthWAZyIXF5gfCZQP8cRnot+txPwVGmDN2gBuoX4Fsdwn3mMmYC0anYh
V4Of7s1A3jlFdRqTeDNjbI+te0KU91VEu040rjiabFRubWP2OldePR+oUwVRavPynSosHjo985M7
yzpx+jvARlkhVoDiJYntEfHWTfHgpa9qmq+VtDcs0lc4hzC4xhsL2FZQwMGARjql3a6LHoO5fNew
sX2RfNkBUoJujw30Z23xpROHDMS47c16ycyHT3aSvQyR+QNTyxXyxU1UxKDPAeoYZbUa45pS06eO
rycryB+lg33CQ/LhRv59Tikby9xk2jhTe52kxmLszn+UY2JtMs1KsS+o1inFfJslhkcJCHjTOmHw
7sfCWZH6YnTszNegH2+0w4QeGwEbuKrTmN9wUVRa7zOX69+tvYvVtAdPD2AlXT7vLjJfi4H2uzkt
xxUw3PcevQMF0n3vsJWvUh2d8dfdo1ZNe9Fw57i9fLOkuClCPDiuLtYVy9XD0LjZDoPMa0aZKl1C
RcJmsHmdSv+NkD6NuapHu23dNVU016418cX2x1HZUBQ5hTVO+aDs+Ec9WueUnRQHC5OAfUJniXcX
WHLXzSP2qtD4CIPxOiZnCwwYwSSW/gOaE1tQHIXroZjSKytnRyq5XfGIvMYeiJKAZw2kTUvSm6qj
NZUJl4bwa+IgbjZjvnFxh0GCae6EO+aU687W6zC4ON0dke7GSBKwC3CQ2FBm9q3lHAraxuuyeRmB
BVw1Scc1IU+Vx5GFYMBuqeslHuqqLb9EhJxTvwtr+KqD/By6IL5Uyd7e6j3eObrjqnCo+Jy7ZLyb
gnJjRcBnErM8Qga+dTOANdOE/bD/Rk0+FGWxrYj72U128qiFtOOe2mj85YjSW5/SxtmvkTPCdWtN
xln27QJBXExlbf/MJ44ZU5VEKWDVRKDbKqwHojhZLkWiU3CHKR+aExmVpNvFACI6Oz1RpnDKJ3bM
OgrVlavDeynk1izNjetPm7pkCAvz/jaR3dkx0PE6nnXshvGYrq2cop26RS795oy1t3FW6LYg0WFz
XNOozEa68Y1wHTbVQ5e4F5X8PmOnY/EM0E9tMG1ffMDEoeLsZCVNvOc6XYWA4+EUVLt8eLOM/Joa
Y0iLNdo1O3dIe1C1N9HgnLP4GezMSyrGI1Xiy0Z3EajEjZ/lj7HsKU6F+DXVBEbDN7Zhu27q3jqb
mGpkEQgPwkNhJvsZT9yQWh/NCFEuXQolG0O+JPUA1BHNLgzVoaUIfRrexmg+hGV7pqAK47h7ow0h
ruqwfe+dYEvnE25IH3XR3M0TbVimvps9f9v19ofW8Y6t7Lkveq5+45NP+ItAvdw4fXrTje3BZJu0
tV07Zh3FeGtVrOb7+GS4xVqxjSg7712PE8gk+OAcsEVdHIvSpUuNHYJwAGyBOHSMvYGqcdUjUFW0
2A42m+dueCoGva5GAP4le6iob25NFNYKmtKVwOg5W/GWBt49v95VOdGraQX5Qzp0N3MyrYxZf7X8
ay5BzjbTaZjUdVtPOOb1VnJTpU55tFLrsQznh9YBkg6rd2INaPvDlnvs4HvRinnrqHAiSA/GaCzX
bVBdh8W4C7MRyrJ98HWypSsZ66GCXYRXbyBXMVbh69wQAQqpaSIIb7mcGxa8KWkJXJfwh8hw+kfc
eVC5u63o4q1bjFtmDorpxbpzvaOubbZfYtqHRXUoY7u8smV4hjaxJrl0z/sDlyIaUk/lXabrpwKv
m3KcuyIWx6oXF3Zfq6gsXjISKbK6GmsiEA1elfPcPdXdTQ/0TrgLb604UmQA0bDejlgOHOLWSadX
1IGtx2LgHZse2TaQ6jtpQWpaX4/1caBXxH4S+jFWj7F3SIpHqPWqVocpCdeKplIQ+y6M6JhUMXGR
pLBWic3LCqOn1610AxigESuDmjC5DIbuEp8rVkM4077Hk4UcyrQL8uuQYhr/ACBisDZeTxXXl1lO
fKzA0nd5JXZJyQQCzMU6LQvFLD3ZBbztY9Qxhr7G/WHwacosH/R4p8ruuGDvzGjtz9dp3q4nRMiw
wzs7sE3x5V3qEo5NEhY6/qXrt+Da/y97Z7bbOJZt2y9igN1m8yqR6i3bcu8Xwg7b7PvN9uvPYGTe
zMjIPAnUvY91gYM6BURFWJYocq+55hxzS8HNFKTeQOUfrnObTbuNpUFKQNa1nxH/Ggffil/LBhYb
mNjqOzdfSt3XCdyNIR7IKh57lezYcVauNOexjt9qV71z5jvFbY6BK94IRpBNwZZp9L6aX5n6i1Qe
1QA+jLlvOIlBTFqZGChZQIYpFzB0seGg9H5avBjCC2vw+8VlZFFZAUuNzWfbgQFWsnjG5al0xV7V
dM8q8W/qQGCxmiY1+60BnS3sMWXAon2peE94HG+s/kYmT8NornWXCxN8WHqjOIUXUByQ6ApHMLkx
BoCzpfQtuH9FxsLVgFl2t7iI+gX8GJt+b72X0wN0eI8VHK/tDV4SWqK9UYvXvP+yNXIwOeCMFJNK
4g3qi2rfqjL1VQgm1YeDnDWSEW26S1w8J9qry1scjw9ds9XALmrDfUfFMyt4M7mfFU71D3H3rLGO
bh7SCKQXeMyCYJ3F3k1N7gfUnowAfojLlqRb8ZmZTAZsRWXwqZcfApnffkDCNntr3wfVuhBozmjT
MrV2IzaNvmy/s4Xdd6WyVtxok85o5wALAwDNSWJRmqbvZ4B6Q7bnMXl2cMgW4Nq0mO9/9Sag5o3W
DWXRuN5f/n3+Wvx2P/vkfgyHlFRhdNUdk/Hrr9OXVki9UTuGQ5YetGp+wtOiguX7/9sP+WXEa9LC
jhKiA4Rsjb2yiKfNYO1U2d79+Dn/zQs4TdVVF6PoT2/435hofA3lL/u3P//aH0bUZbdFRsrCP0rt
FFbG3xdw1jdL0w28oOTEhcGf/iFRYDdlJYZwsPT3sp77Y/1mON/oszZQLQyMHLhX/yMfKmyEXy5C
HR2EfZ6DNQ5XK+nzv16EVahmAcZECPRld99p7rNM4yczaqGkKHd2oLKBBi2wzpu22iplE5/yFDMC
jiJGTkQMO2T8U2eB188+tJPyYGWpD8FlF5vZ1s7mfa6N3zUNCHCngna1w4imke4cEtltQ2NeUaZa
c+3zMFGCnNbuOOI2NR66BD3BWWSDWeypM76nKKL28mk4T9NS7uLcUu+JW4LZIgxrgO5Zc2dJV/eC
Ka6/AMfU+9Fq8JagEYKp0DcGa0FOkLcTjagCdiFOme1Yi21koP26Tj5s6Vrh8R2lT5levScRVgPY
8H0fPhYFWUm7xdZChF2BBiRiHVdpJTMvF3L2e6lnG9Zm4XVMqOLiFGS0mXqg9nI34E6SRu58UDOX
dVnLXTqzmeez3BEXCYVk71qlsbJr6DuEekeHmzPHIeJLRBDUgzUl9YtuERem3naDNacEZK2XtyUf
JMgT0/5MrbLlDdQINZb91D6zE+OMIpXSm1WMOUDY9DX9N+MGVyCjr6pVS70ISUrdln6S0fRQ4Wyr
O5sGOX3TYOebZgiqiwVOGmwTNCUC5lTXZ1bFJxkxq2dzHxIoLUavZk/DZIyxLkda0CKdD3gx3RWJ
yfINHx67WQfJWC8OZpUaW5JGzB2qeJYNDL4BJ18992SiePbXr9HAuoDwWLbJuQeq7ohxQ+mGQ4gx
0Bz0u6LDKdja/TUOnKuh1paZBDdhnE/nYrEXJuy+fvgNXes7DYOsL0OB5lufC6yJPRbFStU86tow
IMr6RWmJjS9uRmVJnJqLw7HD6miDA5MgpCoskPU4kORdXJEG9shg8Um2aI0M9eNuwkKpizD2LUyV
1eKujBafpbo4LqdEfMWW+wZY4I2dkW/+5s0MBL8Yfs1gcW6SRd0UgqJOR4sY+hZ/pxhxehKapeoI
76eNCVRb3KDTUHs99tARF2ojUy/uCWXJYnqv3PY2q/sPe3T4qDnvYZg+2anDV6fYDRwKREDzm1x0
6lxX7205fgWKibJGUqoyvwKMrKEpfazEHfmGefnX7X0/TVC6lhoRbLAldlh4WxShACMa5MnALqvW
zk5lO064uzyEGoeIoEO07GocHsUQfpk5WAVXr181BChvFiYc/9zBvNQx9jiQZsoZ3SMvXZtzZJX5
CDrGyomzl6BuHHzJrKBaSYeLNYH3R6brWzBNrjHzbqmffUO1qGMWrwlZxg29nn5qUltbGMa5p1+D
LRYvhcZSZYO+ujAVbiudUQB/2UvsBj7MMmdX5OClCypvWW1DMraqCpKXrnanyEzWph2sATpWdAdE
1H4UTPyB+5antsr2k+G1EdELrIoPim8vicF0iNcXFOT8IuQPSKMkqmfVn44kkgTdR9soA0jVrIlO
3M/fZBffzaH7BrDRYyVLdN9lnjIaNr8sRPS+fe7n5hPb5XaEq0XyMDiAH6JilYFyPYbuXkEya+Ga
t7H6Mkv1cxp7igO7doBIXkB5a7D7meON1KFjZ6a+a8rie9XB5ihUiHuVWn3qMeBvd4o/UqQB7g33
0tLnygtMI7gqqem7MuziI85STrM6OifuYwtjocP6tuovDbh16qauFeJnRPS2Lnrx0BuHwuqh0fRb
YsLburc9bteALVJBv42pr6uy6HejruiY1fj8qzjaSde+TXVQ/AJND8i9Lb26Qdj8/wcSzvkWQtO/
HUho8fnLvuS3Lvrl7/x+GjG/OTq7DRduq2GTDeZo8ftphNWHWDYowhKwW0nA/Hkasb85NjZLYh3w
Xhc/15/nEfsbSQ82gAbxXvrrxX+yLxE/jhs/n4l1VTN0S+dooy/rF/uXhUkh02DSFttI1GHFJqwS
YY0mhxWM3M3gu30JTgV+MceZ140LcbvYubEQO7OZ3ikk+66BOyA7FKMALApE1rgE6VWTOAO72ZWa
asDZonneUoMSoE33/S5CwlirHc6ZuGxxCbefbHI2patd8jJHPW2/hyWp4XiMKo+S2HWR4LG2ivmk
D8DFEu16dEzozwpPtB+450p8pvgvHZk9UCP+mYT4mBuopXJG2UOX99uAzEVKcTIBflacbguT0a4l
Ap9IQIimBjgO7QtaX7NOG+srC0Kyo43qrt2s28GVTfxkLuCPhSLBdAxDezR1gm0ifG+c5MKZ62Go
mo/CCG7BU52J221as31stA6umLqRNq+WTOU5RjXlOwl50OqPVqb7MQE3x+1vRJa8z/AzRAziYHbX
YZ2icaRWcm1XDPexSB8LVb63SsOdIwzHlZ0NLE/jOMH03u1Y42s7novlKjfT6Fh1uCEhk12AY/FS
nanyjcJIt53h3iJkH6Yl1lqX8znU0qcwii9p2LDRlcJ3XOMhSkBKV+115kxwuIO7uiiuUz0/BY1C
I9EYPQsOpxScETzpAR967DVu2Ld1a1er0rWddlfGmL5aGXTXZSW0giLWkcTr5NFIkktRphHtL/19
N2YXTE9PGMcIKYvPrqdXBR2UYUkOT2KSlPWhEKcuBlf1sRmTL5GmV1obXc1TsFG78MjazmdNeS4t
aOlq/TjaSrRWBe019fAGT+M+G9P7KZaUco0If/lzNlAK0mncah272xrN9GFwTB0D/YYxIiK1O6PE
BuTik7SiAK9dk3bypjR/rtFrN27Sbd2ivFft8mKmvE67HO7JIpwsJdq4inoPTekqD3JEsLrH4xZ6
yUxFQqOxbNPxGAyVQk9Tv81UG10kNEAghmm/bgWFNmkSe7ReMiOOXi+HngCV8ZXPDWbZ0dp1eh+s
E4eKKIfVm9MYYk2o4NEi8Mm29aEZtRZod8LRyAo/48A9qzagfDeG6kt3l8bUTpuDYdR70zH81G6O
ArYn74F9X4pyX2Xqk6xYhYy6hJQ63nT0fs32QO+Panb+oOh3eEAelrsYnzpGNzNjDViVlJmESVus
xyL30k47FmZ1jFlYTKV11kqT4DvJkASDb6ljc5IUy/TSfgwDHPbteIYh89SDwh3TGrCTTQfNjMmh
J69iszxklRTK6VFvw33TzGKdc1pGwpF0HzgoIKqeTqxjTKiuM7/WAmgKNHmPk8L0KgcHdY5vQqnG
D4tjqde6LNNEgRVfm7uT7IJHs+1pj8yU+6EXlIJZGPHAFBOtUh4rFWN/UsVEhJ142AcldfEVDW3c
4DTYiRMsHdMioWtYZL+lS5HVEJnQb8L+tYl1fuNQhylFpkOX5vPURLetat2goCosC3CDjZx/nY5g
x2As3IJovJrtqsUy4eR7S8bVAXt4zVCXcuMiGbJWEjzKCeg6Aq1IPGrZ34LF4iSXQANJRXFAF4Vu
REQJEeXNTcfaB3Cr78eGjAwGmePUUdI19da9ghPqkf2b5UEduRQdh02nr2F0tbhEqpnm5XlE7YJE
6gM5fQZg8aoSKVzx5KJAZaDWN/nBErWrcF0NtP8wbbV+U85EQ+JMnGqz7zwi1yanyelcWzTBlDpn
mcBKP7JxAsinUEKg1bcdEcykf4w1soIGV1mGs3bNHeE2nOeHLCb7Owel8SSLrvIZgUcvsaP0YlIQ
u3UjcnvUvZGBkvdqHseI19Z9Wg08u9TqCj9RvYqV/iW0l3bkcdhSd3bO87BG5EsyPyW3fg0ajQWM
6t7HCouXSHVu6rJ9082YthFFhntYcfkjVhsTm5PgEM5nWoYBeKs2fXGjqPXEKN/qar6ugqmFctXl
9JBokB6Z+NZE5jehCClhyG1cMWlKYgxrBV0wfG84Ty++GY1BaTZ1T1MhD1K0deTzOufB9CF1udEH
+qcDQ/seOfLN6stpo4TWpazCN8quX+YGFbkoybS5zuQ3fav5U2y02zDRgTZg+gFgwwKoqcm5NYr0
4NBR+2bm1bmCMhfRlUrm3WnX2PfZP+kcHLNWe3CXRIM5TZSERsqpT+OYNHdFuEDmN8Kc7mq+LG7u
6ayzq97atdGo8LizBFSO+ck0Ext+bnJ0ouIZXxwhMIm8wBTwKBPjRNUDfW/UxHGaxfhYMjqEVB9B
OTq5dnvPHP82ORoddvLO1KCAWGnvWUX2yDn6JQmtF7y8V3h0Mcelg7NK4/m6IzmOnZN1jpueynG+
pENC9kHZ5oBduwK9U3NPmIZvgqQ+21HHVDHGPVVT1gW8KFVFAs9pLKsJK3+OvT8g1B+Glp/PMw7Y
xaQYq86j0yE6hNkI0C6CC9ClI1Nf4TcGu9TUYZfHaE/di5pe0mj0pcl7UHX52m7r7aLOTHP1MvH/
hz4/GIgLRNOPuTpYK1WYus81A8kvIOJpJPQkCDy53PtiSh9CY1tEabeGg/ceVmnLMqp6VevY14nI
jDmr/8wh9jE09vanA+s/+VJ+laSwl+NUN7GPioVbs7hWfnKlAF+ZSm7eA0wl0nTtTG96SyaGccGq
vKHRriaeh5wIQWD8148MBNldoSPq/e8hgvs3CvbkL6zL3//WHwqmo6ok5Qyc+vZvIuGfCuaS8iBW
rtHTwLH9j5nBVL85EC5xg1ocAEBIIW7+nqXnj3QQmUKlB5yp/z+bGX61WGmOaYDIM7l14WNCMf3r
1ZKXLY6dkrxYHtkVClG2c4diEyrwsWNzrWTUBzvZ009v0D9coaQgfrlGf/xUfl1+5cU79SOe/tM1
GvJrj3FUu4BtG/qLzJlen2Teag5YF7XWE6+t6ZGosnCnm9ErJzJ93Y6pepTUzm5UB49FM9jFpgLn
4+TsdrWx3bRSG2Fx1tWtVSMG8e9nK6I6T7B/dbxYuCBrECJ+Z6G95T0w9HoEEKKe9Mo8wmo0vcRp
toYx382yO+nBfIHE7tPdtCwy+4tAslU5wDmy8JWWkrMmnfa9dL4Sw0y9PreqLQNZS7BKvRQRrlk1
bsrDDNZSy5XvNT2ckes8Dol+h2ES4zQkDKGRWc6md5294AqUFWvvVlsZ6YeStrQqV49yYJQy5+BB
hjDjFZNiPIlsY7u16lspa+sai2egJ/tKB8c0sCJsgk2vjJ4oSaArrrELMDetrCYlr9m0zHpK9sgJ
CREZjulYzI+kxracRq4lXHUb4tw0olwaTvaoWna1Nboay4zZnivkRBnpN0As10b2Ps4TnL+w9hOn
Yjqzx7cQC05G5G8t6u6FitgVmTCvMxQcHqUdXU8EJNimWh+YsmEZjb2D86N47FsD6lLJelDv7+eu
0ulljJgfMSRo1lbE4yE3LnnyFVGZgc4OwoR+aFe9b9MoZ1GIo2k0MeLqmnpLIRn8XkLWcW7emJw5
Y2wZ8YJ5k7E8RtADuQyeZurIkyh8qNXi3SDcZ43Z1hw1WDT28NJAFB1Gxkb8RAfmeB4j/dYw0WyJ
16wpbbBW9URbpjopxCbSvT1wnmnemTg3Bd6ZVHb80AJajOp3eJ3UDpk8ohisSDG0NBFFoiNH4S7z
scJuCdBcDRUBWWaHboElkHm2h+Yj5qgZ5V9mlR1tPeZwRL4bndYsZt+qJ2yN43DvTLeKXh3Bs567
qN24cbltIUkSw3norcYfqX+IFIcTfbU3ODYKjCiKlUe7MAB0h9VosOpT0H+CzsJWJoluhzeEK27y
XEI+EMWlHm06qvqL0iZnHaxMalundABkmuuXSvZPQU3ps1L6pln77lSfDN2+UOOx12I0a6lVPnPQ
hnznQVsIriZ+oy7LH7VcnpumPdpB8yy6paBZf8dGQXHSLMtN2kRLuuXcz/JGK/EXNZWDBSbCMpfM
V0ai7UorINle1jOnb6reRKoux6OUA9KqU8zGB0D4YiYmfTGo6UHiPqFyDjsSwG95xrBpD2KVRDUS
atLedELZV2NfI2bwvmiNy1HMityzEy9DLhVYmA9y9zi5uvo5T9T8WpWuvMq0H09GHwV8D/J+w2GC
L4wsvyzm9LxIEPuX/84JFSvWu+pOnNyd6srC27HAEFdGLe76SL6ajXawcCcFmEvWTWL22xTyN2Vn
E7nN/jbqZ2PVslIC/QgPI8qhPfG85/EdBpumUdLbwii+22DJOdpFiS8TmhJ0e4ju8UhEm0gkp5pC
5kdJKuEpyfSHoC0qbDk0lzZ4U3B1fShhlvuxXfVbS4U3Ri1wO3IdhAQqpn7E8KCJ4kWYzSEDvCNJ
aBCLgcNJfxicw2HdqMWDYyubsNGeWNzR6Rubj5Ni3Ri52tN8mOqXonEB4GLMWSmK0V0VXDFEoGJm
WOhuHSLzlpGMgbwP25WRdxfySJhUIIDBvY/2XPXrsrI/ZdlijefIlilLX/x86Kb4Zg4XE2xmHXTb
+rIa56XV3LuqCL5Dtki8ShbHJKtOYd0eazveqAO1eYbVU8zTPtuxy1qspsozI7jcNUvawYTIrvCs
XckWdcfgo2GGsw3mgaYlBGWa2J9gB9b0nVFv6DDcz3KcUMbsD01LbvuhuYrC5DgN8WvSONduaeI4
bs8Ym1+ywNlBSUI36J5nrJN+rjjM0BrITi/MygpWZs+hbGVIu/gy59hmlWIRpMEhSc5iMAYW+WVB
8FpEzzZLxh0d0mRCmhbUSAhbuKB/oQJuPkdIGskUnygMo6QoxPmgyGnph5g3FtEyHFc5SC81+ZQ5
2Pliyq4dt/PtbCGLNrgXhPxUesVPAedhG/MDVD6liTdh7Gyo0TgHdnaTMARSljH4+sClgaoBm4Hw
AhrWVCx6OHYG4bxXTgrqOXstC6Join2cnJDHXnwmKLtTrPl2aPBGlB+DqmwbUbERwME1aG8FJWcB
ot4AuM+N9Z2ZKlc8r1bQziK6qPGCJew5IlIeajCtU4c0GA8v/JsfbhWtR6M/VKa8qhQO5+nkT1H/
4TBYCphUOLPZizEecQynlETXHwYazouAnhDPLXd9RcnNBuGDf6pfuCFXI+UrQ1mtdDpOXaTPtVIb
29AyrwAZ6HwUyo7A2bpKascXHK/XPbLDuoquBa+ckLgWdHhXafHYKqP7VmnhO3yajoZHle81RlzF
tVcDDlwX7HxqD3dBIHeDBcg+J+oF0ZCUoJMEV0mvnyPYXCuamFg9DJwPVDylq6Yhza2B3aMrbDUl
HTN7QHt8sx80fas2w7Ets3PS5ociGI8Y264AO41+NZpXPUsQ2thPpUKfr22+WaqZb6DkstjEPViG
fmCbZ8WqH5n/d06bL6k3sjhMawaHniJ29lFBoWI1XIPf2dlUtOYU+FpsfFya3Nm48MTs8IXl4shj
BBWw2Tlx+BTjL4bLIbIznUiWb3fqLXd3Zm3KKtAcc8DKU5vuTbAXbrQs3HpQEPZUDBsjc9RHCrjO
xE1fRG43HM/gBojGNReXP0FcGhOX8Ahgl2YjVOezMcqNa8itcBDA5qA+u2lxNDX99d8Pr38LJfx6
dv1lvgoom8IfzYl5wiHvl0YEDrN+aHSBwarehBO7Yx1AY15VdM2GJQ71gZueYoj3JKBj3kyXL2v1
mg/JPlDqa6hZo//vL/EfzvTOkgk2YXcRWXYW58xPp+tKWZqDTF4h6ImtcHsWUHWbelFiTSsgegc9
4/VZUf3b4Pnf7GFZ0i2Qrn56+/9mYVmi0H/L2Pz2l34f/6xvjHGCnLj640NZGvr+WBm52AwgvDia
qzMGYmH6Pwly/RsrHBOMiUM6RzA7/jn+acuiyVSp67Btx9D5o/8gQW7/fRYDOM5x1mZ5xXbM/nUC
HIUWzc1ME0wT0oJmcSocwJ5z7Qx4wLNsJzq5t1kWrLLevKhl+Fi1pbOmDy/5HhQiRedr4ksxmhWb
1c69diNxcaAmMq+IdRIjvhkZ/Z5wYZ5TaspW84BFFOz/KlNHNK+pJ8XXW48RNqtFhC43Fg1BnjOw
nJB1RlFasOtLM90OeFsRU/M1A8+nGQFbh0vDY9tQ7+GNQgcBfhLJcWsLIipaLC6uWnquTI62sdQU
pLsmdw/xFI2ruGBtEKjVpdZyQqmuvNIy85lyNJpA0huHLDXspqesJys5iasCeH3jBDuzJs5r85X3
4P1QSVs42rlmqwfWxa6pJjC/BHdFJyU5ZwzFWzg5xzEUuNHzl9Qdbpp48nLJQ7RxqeS0CvYCpaSY
MzZB6rqUPeUFLlr5Wgm1XWlpUfkx1UDc+3njg3E+d5SXZPqIIY8rlq2vGa4dK7zFFwxgsQPhEYZL
dTqNi4o5HPuAxQTdKSvc9A9zZVmrSBl6knxZ/WYpzrCeVaVeZ1ZwBdWMnLqJzqnEmUkPwgL8Udk0
hL2SkoadT7alcSbRcpfyNiVx93rUFS+mzYK7VDhKF6zCI4ooJBQ0vS4uSZ5SkGDS+BwJrNcpzz9S
vjpjTpcR323x4GIlfw8snv+BrWbPUaHZtyVaJZb0ifKGBHRrDXpybQfFKQrjHXbE4KS04D5B5B4F
VNG07DnZ/KhGzppLGSTytZvT6a6aLlapC2q1X8uB6p98nuh4d0I1oAssQGdOSbNPWEuu+Rcqj7yn
p0XZvtR40mrpuxHXj2rf3JXCPuVx8VAryNtFuGUy2olZPJSZfMOusk3FvZIDArKnRRpYz1p9Fhh/
nareDQ0trwqxY4eqPgLCj2Okn1K2tgBWP4hI+DxCMZzq88XMHW8gy+AGE7FJhQpW/awUToSzB+QQ
vg1jOTXj5BBeOxebBK6ShNOrY4JxFGuT8Zzp2E/AZKCKNprXXN4U6WnYmQbIMSwUSBiNvfqiOP0D
R4OcD9TaJoJGpm6RdnP2DLmux4fCDY9Z7Wwz8uqgVpq9mLsdK9GrURdnJyAMEnfnKYxehRV8TdAg
/YQsGxVTqwHnGFkDPE2I+au6NejzSgQ1gtrSoSSRyjH+R/F0isX80TXFHZgbFi3Uyo4i36nx8JqT
1ldFe4gIyE4wLFy21isyDz6B53M8Qt7PzLseKGsKDk+Bq+cTGt3VSu2Pue3Ho/E0TmysuLrATdis
p5p+1+CLTrL8HGu4pJK2I1OGcZ07nKdVxX1lRCcOauEqwK+bZNG+jOyHugs3cY3cW5i7MMtQg0qf
4srruY+5AUV8JlPaodqXt7VwgXXpO1d1dxbp16KXH3KZusx4mzkCBK1yqHDKtlVwqgzaw4mHr7LF
hSRkuhUIP+ZgnaMpP+f1xJjn8GuoGe2ORD9W9pQ/NNN0nWfFrp/Gg5WFns7HbAC5DRNSwmF0rZnq
OZzYlqs4+fGurzuj2kYSw3U9BYrn9DiwpvBQ5ATyaiaMwe13QzFu25ZfF+BfqqXAmFlEjaCUiXgS
+dB3HfdQy1W8EVoWLinoQlZH/19GNqWZngRL9z7IXqNMORVzRFwv9kuI90gt5dZWLV/oQFo1t1qO
+9dl0+xdcz5bTndFFu0Y9vkn+BTKEWftYKLL8R3eYib2VA3HsBbSIkiw2Bydq8ahys9uvisVRhjH
3nKLufRNtTXl9JZOw2rMoCUX6gt9Xp6TuzvA+nuNYX8ll2hNEXN7g2FYucYTUL+K2qqSZXXWFeU7
JTIHSSZEKaQXDuwA5igefEyPtBybddUeRZc9mLnYTkkOhhJDKYc7MAWSw+9geS6+tPU0gfalwfuq
1ZJTo+f+rNP3lcaLaPSjmEHM+yTsbpoI+S0Q7raotVTZ6p06wyJRlsFruQ1AhIhMCks5uwJjcjVi
Nza1XymRNDv6tOnRfclmxVnPJNYubMHvE/qAEsmsDjdCV97UMWy+qI1JHi1Ff8XQx1ZuxvbVBFTB
Ty1lEGkSnulCPeng19oUtV8nReeOWrKN4/htjGa5ygvj1i6o353q7I6ri6Lv/j6z2sqrzXwPmI2y
BIeU96xq0NTyhPYt8JRFzLubFNpOiJgwT1VxYeaHOaeobW5oBoc5oKyjXL1ReoOVWIXmVi+l9ex1
Q7rB61tuEx/G0ANCydVtPk7Hnmm6TkNWzebOcpbuiFbejRgbg3AGq6ewVamz8KIp1qnXtS2bbcs3
JOVARgQwA5O6YZl0+0mf+BQPVZEc2pKWndFgAzo0F0CH362AXwGg+6VHXF0hdj+FBR9u3blrVTJE
udp0mDXw8ZoRcLsZ6IXMXJnuZIUaPokfpWb9rgTOuE6rEcq4+RbE6ZnDxg0bxPvcHt4sZ9wZrcG8
DaGhHpsHC/LYysim23ysnwM1GUgt4K3Net7XQhuvpdPyQws13RtJ9SiW087U7uk/JVRRFce5JztR
4fYIZvWerxYxmcWGM+GGJYdAp6Cmcohhm/A8BiwrRRjR+VKX0bG0jNBzCjJe8PDvaTM8T83sACjL
hpPQmDpHs2QNNUH3mDrn3GAOBssnCdKpjhf1gCOnsD5HWiEol+fJIjEdZBNqSzlR+lrnBKqCLKK3
zsaOltkIXUaAnAuH4812G3uDCD4QzqzRliaaNGpA25HqupsEYeHolLYX5fkzxjhIBJbkciRfzuwd
7JtkhM5T6cS5Z93yYx0xuu50lfsT7cHDLG+bKJXIvNN7P8ehb3UcObr0O+LvHlyHWM1IDVnNqjIZ
WnsbgWPgEHEC/5AfEpXeAOD+V5lKTaxk+QsU+6A5I9+nWQBArThWVWrrOfZEbLhUxzXLZnOfOLN9
kNHAraYOE18FSk5Qyn0IrXhfVcV10bEibBUgcgUz7irorcWuwNmmE/RQR0q/wTWueDbYjzUKHfUB
7kNlUTgaqoh9SdQ9NOxXOClwoUeUhHHVhZQd5I/9hArSdeBkLYJyQB+ItDS9/damw1tWROcYu5Av
EuTXoJQHZ4anoeI3X0GX3fSdS6sMz/UmKzZZW9PoQGZN1XkGJiYm3MY64SRs/RHM3cqJQOQGBNpW
8zTOXhfxSrBK01s7KzmctEws9k14mDa5Zlr8XtilgALkrImU3r7ZgXjRq/ErWs5jxOX2dja9hR1c
Q7Tm+jgLveXrTNxSaSLb4+uve00rgc8F8jx02WOu0+mY2RZEPwIpRr2cSdqsEr/ZGP9X0vEP/tXP
jjgwBK4ldFcwCFOgbvwyrSdB79aoxg6JSLzsido/uuO4Ic/jObI/zrV76NHzp4qzk2v4VdvtlCG8
QgJHf+9eJrxxhlVtYon00JMFNGgfLZMr0ZqHGYbcyjKCpzEuMLkN13aLKPHTKPkPm7Jl+/b3V29R
tqcynPFl+eskPxVcILUhQejOOKAFkX/IRU9ljasHKAfjWXBX6souD+KH/5sfvNC6AUNY5q8SQkvV
Q5lrSAi2WXwVOfk61XC5mxZeOPJNh8fMc9uFuQdL799/MjPvP/zKf/7k5c9/Ei/ECEzT5km2SpMM
Uue0Kgic4cFYa0OzrVpj9+8/TlsugL++xZYDxM2yFpAbxeWsYH/+eSXNbIXIUgxRJkYrqiCcmTNo
90pSwp+N29zA4DM+iZ52TMqCYnUpmNKPytCuf7yQ/2b1hLgO+gRO1J8+kr/rJ59N/pft+U9/63cB
xfjm0MCDMsGeg/9YPsLfBRTjm87/HAgJWsiP1fqfAgp/BDuRy1ejx1FQCfmngKKTAVI1/g/p/De0
/X8goMAi+fUK4vZigjoxiKGZ0O1/Md1y9GrtEKkAX+i87gKfhkCkU3tb4mqfk2gn+uGtJt3h4uTn
X99ykCAzg7xNMAUCLyEgEB7EZAPHd8j0ZG3ixzyWs7z1Z+d6bO/pV4GWhKO09koimTSgt8YVXPKT
5uLZy/AxqWyLDEKbDZvz4bqx6pfc1j1GMh8tYquygmvaBbGmsXQuIeE9xLT/pOCvOmqUzZmyHzX1
6jn60Ak8jM4Lda+rysa8Yl8PyveGUAxwbjim9IoTWA1Tx8sreUvb0NFU4Cjn9ToZQIeH+atM1F03
jetIaN5ybChMhKX5q+ALlunOBvkLLPXSaI5rEUuwthSLj5UXWTpaEGebdljFeukbvbwLLQwJqViX
ONpG1/ZGPV6lWGhBNKzjQDuUEabBAbyBopwkB+TJzPbdBA7JRBLR9l1DUiTTruJyPur2hym+G+Hd
kGPEc0xWlF+Ti6acaEf68jACUwFrviUm0GTKV/oRgF/wP+SdyZLjSJqkX2Wk7yjBvhz6QoIEd6eT
9PUC8RX7Ztjx9POhsnomyisrQ+rct0yJCKeTBGBm+qt++lT7LzIdn7wm1jlGVmy2Izp80uhssyHL
xk/JSdzRhCmOyMK3RVcaRmfTo/RkxbSL6U246lHkOzqyg/RTssCENfjGTGM9cWTBKH1Og4oBvLwF
1XELgGNgiUPY0hJgKEzB+QCCsZnrsldm364b/Ho1sJRMxbVURZmnNeLQIirPOdRCDu7FNK4Sin0o
1HgYbeZZc7lGeQmlZlvk83cYripLv9fn0pti8KauwcCrjpteCXbalK5o2d0IUIlAhBea0dPhBB+b
I6rEiTuKjpWqPhYmZXwJxq5iaSSHQO2P81iBairVjrYQ+bdNfhsEV2jXkHXz753RYgfarAcJATqR
uaqVY6NJq94WS6c0N0XD+BxUvg0ODJfmty0+qXN7CQCvRN1jFnHfWBrohUhO3uJIQteIv0bpWtSc
Y/qo+EjKmczC0p700gE8wMK2P2Jd7BtGNXH2WKnWJsfuNCrQKdTZoKe8VXK/NgxzYcv6pk5w7oVS
/YW74jGT2aRApSB3xAmNLuFQppV9XPu26+fpLXDmQj1+oVYfHdeIu7UMdd7Km7mDm3rscUnJ5jY1
mORa3aYmDrubmqx8IEBW7EgCP7WyfsBZjEoH72W8s/u1QmupOn73Dn2vtBPQmJVEwVpP79lIrTs7
P0nU2IfWcBWcdLjF9oXDbhMW+p5D0b2eU/mVWCeFcVGflF4pgxApMIviKk8krHHVd59w/U6vtsgY
12+xJy2cyXALgBt+4cX1rk1eMhLwknRnGBznpyjfV0G3aqkRoC7nNIYExfPwscEOHjb5shkO9E+/
13hcaQeMwEkbVDH2hzKbRc0i2uokm5dtnxDuIeasjNIm9/v1VIKWIXDoxJs5TG0my6RYW2AOiEdn
ZNam9CjAs4s5qx6tjdaBzAOgUl0XHL8z9snwxFuETuwvAKA2NJlhTST3p20wBfOR6TOQHTKSukha
d+ocWNOxV0OYLptLWUJGusbpNeC7qW42fT79NvCvk3rz9VMZQoXWKKicHnxnp5t42PNdabwqWfWo
BDVTfguHSdXqjEXLgsx/kVIMxNRJu+d8A7YwZ5As2eyfwYvetAlFE54JTs+5brzi+GRusctvg8G5
Kcm0ChC6ekZtkEQgbXBZO/W73WUPfWUf2obuUVURT3pXcTXRsdRtoMKQFXMepJYKh5JNNjk2GG9e
gDUDqQi+hL00uy2C4tlp1TlzsA2h9M3SOCCYpGNwmrh1gQNUh021qvWWzKmGNxV/KdnTU6OAmLDH
j9EimU76Uo8j9G0Nyl1g7qYJ5lZW7+X6lsZHhudzjnMZ9QnHDv3ojBgqIZoWrVgpsBfAIu4CwvVa
H+0DDQuZUrhJeDCAsZg2nlqDVUYZgicfZvYgVV6thK7NN5f2QBYsGFXqfSL30CXCT2Cv2NhZMGBH
waHGyhTSd+AMq8m6hTz2osC69+3xW4xltzJkJScDx5IwpS9twiEyGG+GlH850Bbyon+V5DtJgq3d
3bXt8GV2PQ9Zaz0FcMIK/SNUsABpQASbz6qIMY/MKBMolmq2GHTaqspt2SuwBF9SSd/LZPijnOdc
y8Iml64EE0XvxlVcfFgtLFKhL2l//5KZcFp2vdcp6BMk5Co0YWvogVnLG1U8SwXrmYyvV5qTt3AS
IGaHquNRh4p392vophVPH7fwwyUcNnCkykEBWJ+gQ0oMkaMQz8yg7dP0MTAfLOIiTa8dDCvZTFq+
SfPoyB7FmxiNOnniin5c55jzE0Vft5TIS3oo5rPfLmEI0oAVHGyKP0Z8ttnryElPHr40WPETkp4o
PnEXb4cJLr15V5SvYSCd6DpbtLZXwp+RtK1jZMtOrjwhnTvxXTXfhBrKuYy1Ag6VJ3fNnMBApczb
OXBEw1bF9SfBVSk0ughPaWPGaLRINHZq7rtC3sahsq8FOmU3rGwD/zh6ipXdlbJ64hCHgIhHzEq8
sfuQKuc0PwhjK3ONhGYFa3zCAr4kk3Etq3RFTdFaKooPYKorJyi3WT28RfZbMc34AxbxTL46WcmD
Uo52IQwcubZXkEwx1NmLjsO9IMioaombqz53uOlKwsGgBxzKeAOdAZxogVBznGjdbbHj6U7kwqda
gZl1B+TlORgppH5FzxXVnktQuu6g5a4I+GPU5brviUHWqwJnwiAKBk7aS2dXCm7q6bkXHLSH0Ljv
jWYVypiaO2ktE3SsLWoVm3SV99gN+gczuxhVc3RUf13CB4qiFMg6GwO7WQg99PDur9oG1H06YodR
n2JT8Satcytlb8kAOAeKnVttM6oKxgOFKMMtwgGY9Pjqg9xVq3CJ/L1llM0DG83AKe81gb2j1j9G
Y44vUhTWdLuYSpiJAm2C1NQwvSCeLZXxErXNNWEokQfYvnuvkhqQ7Gy9bOZ3UfRQc+JFvCv48Fuv
yhACSvNIzgAV4ybjFaFziO/ukgXtasbrjVGwrdttXvlrBfKnLj/hkPGk8aFtnqeRp22NUtuJY9Lv
ixZbQ1PRlwYwCaCvRrUBJSCbxAKrycJMkMwZPEeWyPayoeXHxKWCmZTLFAcomRjGYA6FN5R38DSg
3wcR42Aa3TpCunaYxQkAJA2jNNMJ3ltD5wamFcGGJqpstIFJGLO5XqHWDDiKBK5w1PVVias9zq6h
eLNoQJmy+JCP1Qrwb1SLd3qI9n1DDK2AA2qw95zjeEmV7nI53okU00k1qRvc6/dB1mAccDaRaO5s
W3xJFWG4NENSSUz0b1t7ItiGicTuj1GmeqI3dpJhPU4FDytL9BLP8nZnBRw2RnApdguo2uYUP8V3
kcMqI8Z7CD+XMGRFnXTWLkJtmyF2TlncfnaA9KDhu+hF28Rp7gpZHIUZ7opWv+8DhZR6c6lH9W4q
emjRdFQrqOylTfPMGAMXs1CZhtLw4kDayFh2KAQChnaUjdeJpHfPRjMuvR7XX2qcJ6JAJeMvZ9h3
AiqL2l1kZavxbKyrO81K9pVh7GuDthlQ5tIAddbk8TEVD35pIKTKcK1pyewIaxmLqjzZmsa5BXIW
h7EYv080xG7qF0Tp4lUpck/hJzRhd6QQ2S1SOIm+6UkhuAK0ZgPKIXCjBJqAUsvLlsBxnPlIhc1G
5NS3NE95yaYm6r6LKeEF6bHCMKNYMbsINobRuU7v/9eLBBAdHUv/S4vFIeoK9n//TOn/x7/6h0Qg
/83itD+TOHDZ27aNavSHRODwB0BCUP5QeTC6G4gR/+Ox0P5mAnnASCHrhk7S9xeLvfo3TdF02KMm
/gtkB/s/8VgYPw05MswR3cLHj4SHC0T/oTEloDMsbDiMqqTEE7GxtoqRiX6x6mXmnEk+rMJOu2MK
sO/t7pshzNrP6mM+sarW1cmWuquUcf5GfD1TyoItQ0lWsP7gRaD/xeYJmuZ95FskzoonJ+4I/RQE
aSTtxUhpBbGxQmeURLrk7TnWgw4VWfuONWPtmDz4s6J6oNTqbW6zsfJqE7bJLe7SG/HOc0arSJQg
4cOqQ+c5d5Z9jtRkV/TKyZSNTVqmz8x9Lgr7lX4y78a6MggMETsCKxf8Rgw1fkqDfIz4UxDqsNfM
iugPaTAvw4Y/UCc4gy770zQ4pQNlmP6lMz4zzJpV/1jp95VGk8EdbndhfMpib0UZSZs3GmlhQa+b
Ptn31Y2YEBs4hcla7DqoIn7IATd9nOLjIJKPsHuw8106ceioOFpMr0p7VqW7ktSo0HYIUiwYLBSi
2diY0YB7uToJWj/HrxmuK/8B6iVl9m5pPXMu2jG4WQYOh4rIM+rkaBUpHO/f6dzKfAn9KmPKDmkR
fEFgcAhVwOb9ZxkzBS9dyjrZahagpbkKl8Wy9qJF8y4fUk/sflHozn/82P+Tt9m5iPKm/u//+jt4
969e7YeqnlAi5LcKrwYBZdwhD1nP8nH2u50d9mZ8ZL/56v9Fpf359n5Y2tQ+Smsf6voiOOVbsb3T
1tozHEjPfAbYuBifO+837/CnqPfzBecEyy8yNJaoYILwx9Z3ySz80Tj5N9QsAubLcttvSq9wpd8I
33/+HtEkZUtR8YP9BFrFIrUUSeAtyhbPR3npuxB6FqeXfu24/nL/m/f3L4+k+Xr55cXmP//l/YnE
6koxvxijt/M7HvOl6UbeV+qmC2VlX5rlA7agY/yHyP1vxzF/fpnqpmVSpSmrUBR+vGw6DKZU8bKv
rwjp67OncsHuHzf/+buzKI2AqjADpOWfU59QkgvSxZSPdGt11a0nV1qQ2FnV7lJ3ezdcXCP3/r79
zUU6XxI/bgpaYJghyNhNEZ5/XKONOrE9gfgK2pQDwHBOzXuNUH53+us393MmxJVpWeTBTI3kFP8z
Pwl++eYsRwsh6+P4qlbUJi2ZQS1O0AZ/92bkP7kDLMjDlmkZWBNl/cfsSR0AcEJGIvo/xqsitmdR
FYUlok0ymzRv6Kt1N2JhSyRgfYSBDdS7qmxxF3xXiH1t8SYmjfk+oQYTPCW1Igmz7L6raIbAA0Bi
iK7NpWUinaJiV2sS1lRF1JSs4UwzktdQUBYHB7KjTjKoPmBHncPYf0wm9QhH9VwK6RTS9WA2KeQZ
HIalfLAyaRNl9s4eQ/q3xK5AyJNJ1tolUW+jPts5dno2ddUYcMLKonqXIKYnMr9WgTrREci3Fia2
ALDLLqqia0DeIqdbpAlIBOI+rCVmz2Ex4fRjTAdqxnChF8qZakT9qqd8Rlp1MeJ4iVtuzhlb5YqS
0Q2lBl6StJ8tdYZTJHtyyUWiwHZUbLeSx32UAbJGgLuPTJUg7bTuSpj5GGHOvarvlKHZ1kH7lPoq
+sgESVXJcLZEuctGJyQDbnldXOHmMrAHUa6Nq4JwzYGRxLovWfulPvw0yGNIyNF61d7Kyth0gDQB
CEcHu0co6ER/EeF4DWnX6hEIXDvu3FbpV7R+LomNoszA90BbiwBKlNnNKJtd1NcPuIDcMqxhR08B
JyqFtnJizjEuFA1nZdC1t5Fp/1g5SyWy1jHqaC+M+7q6NO2w7sVwN7XFVepCr+IHI5YJbtO5raPi
RIFVphsfQ+riG51BtjOcg0p2VQfTv2YMG7xrB1Eor7JOVdysj1fFeeqzvax/VUBUA6J4A2V9uKBB
feTUgqDz2oq41py+e/MadyzwgUWipGcAHkpQHMgZVtZaIkHgw1KFYshYusnpMiDYlRCDyJts4zdc
41b7HDn5IQXklbQ6PRDWSv97+7ZDXWO0zc3nLKTTTr+XWmvDyeCsgagwc2OFQoFRn96bjNeGdzUo
lzQzUdIQQcx6r3b4xPM6i0EmVsCYU+RuGraxTEUhqQfQlhm6uuEc+Hse/ZU7AkP3FQRqWHePk1xs
RNWdFYsVWXsRdk7QJnyMK+Ug06wUA2cNE6hYrXIgwY7PV+w6eWS8P/UwFPwNjxTgcMbKaWuvBsRO
yvsSOM62iEooouAijTkzLOMZndZK8WrOdtQCp2ZcO7sYGnPtKEhTaAplNbGLxQ7j54hxVR1cMvmb
xJkKNi00Hqqmd5sQy4CsrTqlRm/3qVirwBplHUdIMG0hIxy/sVV6PQr6JTofaExdBbuKOkvckgEC
AxSIRawRmknbN1wqhwzWayGpHwM2U0nYp4YWKrdmZriB/ou0k1ukETkkfPrZ0H5Z5GX23RC9KnrD
9s0hduX4mGjwi9D700jZugQW7XYzBWGUzQYiulNiHpsYsCGPFTRIKjoxkkllSk1her/zw+gQROa4
j+nYxF8sYXFAWjIdwmlKYZ5zX3znkMckYclequbtptALeMHMt+TkRjr7IaEyo2iHj6G3aUoixBep
l76HEEia48lXcrdw5JVk2yczbxz03vBShubnMNjkRLKlrONg8jVh8ETwx9k8+D0FAhOGhVha98S/
OgNRuO6RH5r+S2/8U19n24jpB9Ke86yUMpHACu2aA0Dgkc/ZqS3H+oK+wSW3yNVhqsCnvkviMFpW
mHZleXzMC2clKWhSqopSh+URMS0jPVbUTQFNmWEiOA0gg4kLZudLpPGwCIzEf1R42SXtzi8VVasP
AUcgdGXuGA7SExSYDv8xa0zcQYC1olFGzeMsLiwJrvZUW4t25OLCsRYv84yTeG7FyyIqjnjKPVw7
u9jGkBaHqTfMhb58cVzNa97xbhrK18pvT3D5lgT9qBMsbkEdrASkMSHJl5DJjGxVbqRWO01q15Y1
rrNkurTAuzonZN6hreJWdy2FSh8Wmrwo3nCXEamzSlYJ/TbkDCirRF6XhnzXyaaPQNZ6QakFnhxo
32ni75NS+myy4kjq79I38pME6tHCTLlkQ4GUTr1PXuXVOZ7M21TUn1WjXVpSy0usTgR7LZiz5alS
8l0/5TcmsKsmiI5OIfbYiz6EaW+Lwn/WwupVLa9d40XKSrK45ZMz6s7BUaSlhdjFKRVrOAx0c6Yx
4YiMxKqEv0O35btj6M8gf/eUN2Q0QgSPEWEm15SMa8IMy6eQkXvp2BlFi0WsAzGsy+2OzSzQ4fye
JI6Xq9oupntCYjHY6IHVu1VP56YUmfpN6+AESlO0ppRvJYX5sRCldfLxs++H2J8H4lKu0p+U5ZdW
i6NjqkZz2ymM7qK0i4vF+I1ductCeixr5WzF1GUr8EaYd8BFZ49XouP7dMMtZZVGp8zGL4Uaw0LS
tMFOmYxnHYd71KnURdgrYITsEWTSvvNNxUZFym+2RARObovnAm1WhnY75K9B7+OPJ4NmylcpGO8C
BXi9PMm7spS8Tj8mOmyTWHzlbHTmgS19fIQLMFmW9tbRPk2T3Ywce06RLrDL17mO5612G2DCFV+5
PhVMyKiXVOgcBj40mao7tNpnaTIqzdlLNhFhQkAulJ+sRk7iCpe61IllWWogBXGBTek+lZy1z2Aa
4cADj0VLtr3N+XMd1g3Ezp1CyS5BFJeyARdbDxs5OTl2Xf1g6s39gKfHCH+zR/2zvSPbb24Ftvps
iX9shSNFRCTu2aPG9lswXLpB/c1B4s82wQ7H3ZmZBgphhq39ugluh9Anrs8LwCdfDIuLdyby7f71
Rlv50xdR/h7RURzzXygFTkQmNCaPu9iH52hxiyfX3pZPuvtyzb0Aa1S/cP3j7pr8Zuv9Z6drRKv/
/7rzp/vLDt8f4qHUU/aIzkZ7j934arrm+qHaVvvw4a/f4vw9/DyyOKoJYJczGYHZH3t8v5b8obIo
LLOq+8J+8ufyRPV37+dPXoQ4GtWU6BJoasbM0P3l7UQqzXQ0+2J4SD57AbAzRB6i8vWv38qfHZ//
6WV+nItykpa1ExKQnJEuJFuXCOse8PQHbRfdprf8qD9Jv7lC/vSdAfSwcCHppCF/fFHJwCED2M60
kFj26/TkYKxn1/Obd6bNBqIf3xIOJ1nWNRujkfXzAyRRRVhP5jRbr55JpC6aLWRfl5vLVRb14s5a
Zstp2a0wLLvIU0t78XYql+USlKgbe4/F7w7X6nxz/fL7wAuxjPloaDB2VE1Z+XGIz2H3KMSk8fFa
58R/6hOKy6p3RWfBt7AIb/s+pqOAqavtpvqlwx0Ei7z3gyXFmVBpSteh/xv+eCTeU6xJMytcaXay
dh3J50vZ0Y84ZtavNqMdzRabXt+XuuJFLHsEcofs1VGSA1ibtU22mX5qMGXKmpzB0oGGgDNhweMy
BXUQ3BOeWeR4ZOrC85WDZuIf8newd6lNg7KFpM8zfmcM9PE5BXsb0zVs3y3LxMM7i5aXX2MI8ppS
XVqMMgatkF1+tgiEjz5c/+7DF3iPiRRbcw+FW1AHpzrtocjpl4QoNGCyiCcaPeB+yA4sElD4g8/p
Zmrc0AEtr5/i6rOlJSIsm7UfjswctiKE5skBm8lHJvN5nub8FxV4btXtOCAuw7kwJGbgbfL2iQXp
lTtp46rLM4BOT32eeNiaCaFSazR4Kdx2ByEymPjt6T1IGFaGhL8CsPD8Z2+kb399D6p/lxl/XBom
DjgLogwyPFLoP9/raOwVbeICGbKLfbeTmWQ2Ed3wXZFBXSCLXTBbczNmPKLiMywLWHBqytLNr5OP
u5Q4j2H519rPvaYbD0TXLpiR5gx0D88yhi0herLEVEyGujgULQeYRLiTKYpFnZnU6XABtvlhoosI
ptexxwRlzl6VlqwhVydQ1hoPg5rUL6bAgibHFV16YsWc/xQn4iYRclgYmbr2O3x7DHEXeqc/4f1L
SQlkj5RmPqp+FK2mcjxHcs5A0SjWrVIgUjhe6pfUCmTHWLATDSn1IP4nQqJzYfzOkiwt9Fr/bujz
XGS9ehZ6BDLX54yhTEzBixzgdwhyLA0t2h+iqxwaN6zlGG+NdN2M/hYA7tqnq3HeWm/LyTpFBoor
W50DEGbYfsEDnUUUFTl3lRr0C/IX9MzEdbAJm1nGVFvX1NK70CHYQFelwvmMbHmrAoixZMrb2aqP
gJRzLA5aZxxtOSKJQIQYTw6BP6APDPPkhl9SLael1YODs6K0oROAISgD4dQdDKZ2siieJINfRUwX
SSHgHmpACNV7rRcvhty1tGqx0aNd/dvXzR3H51swgBwqhjudRg+sOFQ7TQzsLXOrhOFDAX3FNwY3
TXGPQNl6NUvaZdRgQynotOQ5dVXibquV01oasl3dT/ba1InkwE0g7KjOdYdM5qwmfWyj0ePAf6oD
6dZZ3S7TcxIQyUZN+o/azg9DG12augOwFzg0Ij02OUkuc7r5aUQktdXROIxmx74wd8lg7LVQ2XJF
zMc7DoEkzrmramS/CpwRTaankYYpiDggCYRs7WVyQu7Q5a3b9wb8xrg4yBaZs4BZjmq0WC/xIAY6
A3El7NjCRQMNELW2FknqThI/VpgMNRoGPIO9DFuZ+pe9trxnD8Gc2i5z3IZFc5YaCZ5Q+aknNT92
yMblJHEIHOiSL40DZyV1McQxg2EZK2CSMxOHkwwUUXFLUCmoC/Gaw9o+ArKRBs6pyexnqRrJE8Zq
uwhhREM6VLx0jM8JzVBOrVGQHFPEUWrvvH98ZqOEF8+XXgYx0HyKCjP0fbuHRwGCIas/Zohl3KJ+
UUnUmvF26Jj8q0MZ7bo0YS+v8eVF9abCQuskylp1YmWp+UgxpdU86hKmLBL+WDHuLEJI+CLQAAr1
Tm4B8OXWxGMx+VAwIaaU+4S68aKPWOVgQh0bGAghcbTK6uxlb/yjO/3fatr6jw6AeTlEiDU0U50l
Wd3+8czz6xDSog2TBmTiNpbVKwkaRI7JeVJjBt+curEHjOPWCrvDaBHWqiTlQUftWWKt2Y8aTic+
IphQtgRQJpue4Xqu+izYINC8+GH2NjX02hbWux0R36EYIAKAvsLdBbSr48ZjrgWGL6uOEO1OVVc9
6GVWL6Sq2Sp+fqpt8pWp/yJqFUh1lq2Gsc7+2KH8b/auk/xnd8NU5N+T37yvvOhYIb/yJmrG7ed/
/9f/+0d/TKWdv5HCcgx53vwyD7A1JgZ/TKVt/oQtI0IGQ2kIbBY7y/+ZSut/48xEs6aCTcv6J1i0
rs92d3VuOzEUOmHJKvwnxvV/3VcygzEcrlt+A83UflLYqOb2pbHsZVaxyuNie7XmbjKVkrJIY8Wg
tKygvCyhxKwdsm1LqRlHOmpn8DBSdqYkKAJOTtG1WXdMOkz11OF5hQyfYnEdsoNKiVqWiNdublUr
GqNfE22mkiDBuFLlw4egmU2fK9oITo2rfq5t6+cCNyOADT9OofaszvVuCj1v5lz45nTpKpor4FIx
bmQalqtk2PpZleIrMTIkB+xtthbRlAyXeFSQbbWkv6TUi9Vt8KAoEKDS1gfElPeCgCUW94SsYSNA
DWe5oa6rrm1Wace7LOJPf2rfE1xd1DFkH31XvMc6qmXlwLJMoJ6GqkmJ++Q81rHReKmeOtvM7DC0
5TuHeM5aDErimXXFBoLkJxYnfOICnFAbf+TDVcIMGGfVO/jnea0im6vX4kGbCh4UeiovjRYsc+6z
XWlMZy/G4J6JSwy6dX7IaFj01Zg4X6bH710/kSCMYPwgYS7aormSb2sw8ERuTsR0UJ1tICFs0WJz
DUeH7TqSZNALdRtLPAvisARPlJAQ9QPj0iij8GIZpznqZbEZjOSlRJRbqO34btUlXOOQJu+GJjLR
YcUJb9OQrXwd+lchHiuEVimf0YH21zhlb0k2ROvMpHCtCYGIx7getKm765LuLsb6KWsTKBh2znSM
pF7Z2oRvHPxuU1NqdAcym69z5SkKse2EBlHpeMJznWHXvSq2Q3kGWLjELl9buX+RWvmjDos9iY97
3CFcDcN1MHsA/tZXa6UHP2o+yNSySRfDQ093JXVrxadsFYdUa1csX7tJBuzVBG+TMu2HqXkfomk9
DvRXlgRH4Y9NzKJcWsaWtm8DhMBBWFG/SNf8IqHZi9zBcWDRws24V6zgkWLqfWMRQBjI0MmjArJc
3TqSuqvN8CMYRxBMBaKLk2ocPEwSTlXeslkoEqL5HS0BWtOQQowxUQha3Bc8YOZm8KtNHd86EwUe
pZH6uDHvUPapiNMm8SopbIcm4InEPaiMxweaSP2bRPZgkKNrXcW32OavO/Kh4hAxwvlecEF9tz1g
u4ayOmOW6Tvav+ro1oGk0ovChTFx5Flwm31W3Xx1wXbeWrmhvOHY3InxodHgH9XFsoIvZuQWfuMZ
s83xS7BBiYv0GOnVVgq0l5CNMvfkScnLhwaLGm7AregVz4EhIea8aq4n71ViPlR1PaM6jJXowhM4
sPeSKUdvGYe4yrZS0+8iTG+YG2HnaTUya3+VsW9plXPfN9a6stVNmQXrUqn8hdCyNSCCHbDqdWqq
T32AQTyUVoo+3hSqIiWHnIaO+56eCIN60mQIlvkI3XxmQtTWcQyDowaaOo+AVMNLW0f9Wc9Jo4EC
E8LezfhohgV4mEfj1E9PEuUVBvEDAz9xSlzakIlxgqVTeh1NUkIa7PAwjtuK7CxVMwdVwnXiBHeK
KdE28cJTapkVsWsKiG50j7XUxSuTiure+smG0ASg3ER+VapijcN/OlGuadyqcaCjp+q7RZmQY2wV
9mACuqNUgHcUcvnZKcCzYTjgmBlbrM6h4kGzI+JOScUKGPf7MPj3iQ4AUZEGUIn+IMGNx7s4lvqX
rav3FT3EjQpJQkUpLW1OsRMsP87UHYl/Li06LsRZm4ilZtl1TPk8A1v56gPrXdSEOvSWRHJWdXeZ
bB5iX78zDeR9hcVEy/Nn4qUOfwXhNg1vYAIPecoDUOQC4Ce1m51TnnQREjdNhwtXxZ7aw7VmjNc8
0598P3D7uHdjPWL8W/tndFFI1WhmkK1Oak0XWJexmCmo7YvYr7+NAate19YH8Hvko52DVo5viqnR
RIQpirwT3XtRu3Iy6Vt0wGL6zMHG4j8KaXgv5QBbI2jFjDO7qgxv+sBEO6gonjMTUNhTl1BAMn9F
OhryLIKMZv5NUuejDfN7tbEPkAddMF+PeLEkfn8OXtT0eLnF+VW2gUfGVVUu+jCS+VvjoZqIIAYW
fuGRWuSqFCvfL7Dbps2MpnBjwyECxJ68I6qK79k5mtrAYLkeX33dTwCYczO2ODAWfjm39iqxmCV8
SlENmKkDJ1I9YA4KPbNqPYoU9lbmU5YQavaxznyq2IfOoLckJEmlkeeNdWcndwzM1cHARm3772OO
UXwe/HFzb225W/jEDVxDa+FCD+IZ0ziQT4y5q9ZiDBsE9kMry67QDTIOxvu8x8iYU7RKuQ0TaaUO
04oW+UXrY6E2rpXgeO3rryITS2VKtwknFVps91P0Xhv9prVlz0F8VSrz4GeNJwkC1H67T2t1I+Mp
YMC5zwTU2kndh9OuAcBaqs9yeDTbcwvnsdAJ4oW0CQUgTbNL6ZhbdXoZym490FVqjMpmlDQgJbMX
AWdxYd5CfmqvDFupzu5UaWTEkBtLyIWgbXwvJ4gtoVElHOYxxi4H/r+ovirrhQpoFvOBjQY9lph+
dsCtnWjJ6QQ/GpgCzD4kALllAz8lT5wcYqNyezu/izFkN1a1G9CgIJzt9S5xZ5JGokWupNcHDW3I
NgTUBC6Fpjyo3PGjXmytOl72/Bx5KlgKJNfxC7djZgUybWUwSq4pRqonTO6KWKbhsBt58iRSxxco
OEnbXpdPz6NabEpOcbnuuPKAxy1nIt5TQ9yxeQpK20sQV/tWvQvGI88ccoLbxrxAEjgPYeiifPEt
kjc0S4JSwV2ZMudlvfGd8igr01EMxJxMSokVZbZgrPJovolLd3IeDJU0lX6p0y8d8GwYSysRfhHE
ADFHOSj7h/RxbJxbkViXvH4EpY9bA2selc62ABGnvPrZQ6jh+XZ8PggSEhmIb9+P6IBXb7Y+x91O
lc+6nLSHYcQGHCQE+PxNIdnbLsh2I1kZrSk2NnSAnm1S+WJUEa2ffGNJGx6AFuwGVXerdE8a6z4j
ez340lOrPAnmMjICektN+Ww4z/VDo02ek2jL3vE/Av0AmQYzN7I0zxkzlo+mTgWV5pyNlm4k2rkc
6aGWxbdce5RPU/z+AZJkYZGxAMLgJUDzK+A9DYEdPEFbhdM0r0GGhciZgs8u1Q8TjIUB+o2BpZml
9WhOO2gIJA99XOnElqXoLRyYgwaJh51iyXF4o6ffk1EtbLEru/Y15Hk0cmT0/Rm/vlfJOSsGNVCm
tKlz4Q784z7LrAUHplMevQz42jtLQwTiex7lbmP3/capBq/U82Pfw9XSaIdj+jr+X/bOazlyK8ui
XwQFgHvhXtMbZiaTrki+IGjh3YXH18+CzHRJPZoJPU8roqWHLhbJzARw7j57r62Y4npvZyUWdeuc
8Dk56JSYibhbRi4+BaI/EdOUY4KkZ38Y9+dpXsAG5lrvypPRkLaQ9T4QyRW06X2AFEoT2qI1amIJ
NoT4kTo1fefa2doiwxWBK6V6nnUTYpGSR8u2N3XbrWnDpDuhfWwxqXLLvKMv6kgUZ6UH6TzJOfu2
oVWLmPknkGE6JrAZQ8eLvqvUWJee9pJSsgzHgZBuOiDnpuaXaWAtiXPA9TN22C5iueoCp0TY0fTT
pPnILw1VmT4OpApkvBq1T5NpW0bOyTL6vZl0B4n21BozjWz0vzQ//VRJ9up39U5MzP5TIKOlDUrH
pcSVzeSpTxSKfxzvbKJVlhBbUqsrrSvW8AbXPYnhJPPXON5WErKB5nrLnCoPu5bs/NoVdGCincGm
7qId9T37uqlfFSs5GDA7DohYojRvrRL/tZxzfk6jBTsufCrfK30TKxifpWYZG7qFVpYS61FqZ48W
toBzgunQJg+sPyQ8oemxXFC9uqqFN+ESSg9l1D1PEwqFzUOHe1S1nUK5Cvw5YpaTvmpWFqN8ajCN
mWod0hdQFEzL9gQJo9ulscmfsw+lb2/6TCe9Oq26PF+Rsl1b3nyC0I5Z7Aa3ZdpCfLRjGu8Hn/Rl
wmYzn2Iq5XFX+TlBFMHK1FilrUmQTV95tCdmILjYjaKXCqaYQhSftR59VLHvba1erfS4WcM7adZK
ec/owcX8uW12cRxtkqY/OY1OwWNeL5sUy0hZFW/AOt4dYHYbiUv4/zCGzuuUnzR1E/QDEAb2ZrqA
9u5Z8zrmp/2ZNgAhqua2R2AWHfkJe9ozpAXnViEfZbHwboJaTf+XAfbf3IwAJ/hHx1DtWIgUf1mn
Ye5pPd/iu66cBa1nCz5Wy3xxc14vH7/T/+hHLL/ZwfCi/r1+dHprvtRf9KPfv+j3VIP9y7w/d3jv
sQOTUOA9+B18YP0CB0HgbUU6EnSPojn+oR/pv9CIK0xPGBboT0vycfpXccDsENehw1L1IsGh/BP9
6K8fSwMYA3d8zzGFYeNInT9AP30sOURKrDIAbVtlnwbquXoqDNGtGR+E2zxWdm389jH5e6X13xQr
g08j387h1yOZ4Yj5Z/rpe2ZB07Rhplm0GxbL3G5pcFc/4FZyJTIUcndHE2U1RZkl5c0732t9SluS
46jit3aMSeOnJsAoM9tMOhZKXY8niOhUeke9m0IslnPWmn7uDkZxxhl7KsDRmpLYvYhwoSIX8bsV
5ohw22zgqwFcLFGtYTjSW98C3OppojrUoPp8v28vtjnfjczxHUNVucwGgzO6QXFzVyUJ9hoisc2C
QhQGbc5IzQ6IxDovqWSDA5TcmmHu9GvWZYl2jCu6AoD5tI9O3z6RkXipenIhsKYTmNMA2V69kVwD
LGoTJrU1yU+9GcZFMeOqhda/8yGrFhTZsiSbodbujLeuxmbbwrtu4V4HwtIxLILCpn0sXFCT4Kw8
ONnur8Bst352XNZUM0pbwdTuzeqYwNhO7fTYzNBtXvvPBgp35FovJQ7WqvZuJClQPXAVJs7oVht0
NH6NgXimeUP1LqF7m1C+baWHe9pfViYlmozK/d00I8HLGQ7ezZhwUr/4QCsiLU7qnYNAAhPPcazC
7GJ/kvYmHEUd6Ljm3pITf4rrvlkJHVwS3Euwqj2dD2DLeRA9hoW6ZvDMbbjmppW/REMLArKK3Hpt
dgHmSqq90zat2Zpq6XrocV+BSx9ayz+Ejp26Kxs2kgp9TLFU/q4mxsAhHF/S0r9Odsgieirfw0g8
uW4IGX364RXBMWPlAJ1Te+8r59FpeQHm5E0deXun1HZBDXSiSo6qHxHp1LD2cYaRcPXWoca04UcI
ak73YJfNZRDFY13ZO0yUm95zCW1aD0nh3AtdHiovuXBAdfeZRVce28kOE22xx0L6ltVz6i3hyGOr
8upL9kJMFszOE3pvkT7FqoeZOiKxOkcmyG1WolhNYwAGwY0pYoKiYZXiCSNmvYjK8JHk+7VKxQWg
6KOVGv02EMM7u1eE4/DNhoSxiLrhTuPBQgVreIbqQngz9a5j3ZP59cbgk0Ldx7LwmGhNxVvlsyvc
JlNVLafeo6GTgWOCtr3CyQoL3i9fEwmhQ1UDhZ5N64IzKOl4dfjaYdHp8DjMDsVVJ9S474dR7ix/
fOwmKORmKYe1KAms2hKV2FDWJWIbB6krmmJKADSVL+3Ifwpt2F+t2X3gJooWHmc0dmT+RvTVrZs0
K2/yX43Q3oHO3UetefWqyj6bJnlBy8yapa4Z4KKap0BVwDx9jepb3aEiY8JnngnD33DJAGQEk72x
poBgR2U8UF9FIR0NTcg8xSKqsifpArozHcotghinLXjGH7Q5c7o3qlXe1o9tp5UbgKPuWWZqNxri
CcGEFPZQPkySlZEV9DdV1L0HWUZo3UvVsqnxkCd6fpsbZnkgGTe8an7y7OSje/XNkPnKzr6pgS4v
VMyBZkBCWtaKFGnkNIeumPxn1xv3qXTuA+6QaaE/ZjHr2lq12zEf3HVbwhGgPdZn/Hch5v2gLgwg
S+VO5dbLzBMl1/FC1eK9SKcnFdpbQDy70unfS1rUaAi+S6PkhyTRQygYkG2oWudoZv4SQkdIFyQO
pKap7u2IuhEM5SbrBocUcpJ8OiOw8L4+WwkXSAhrZdkZyIVB62003Yc5MWYwTpElrUkBvACkYEzu
NZbGoZFs9r0meLbGWMexqqkHK+8BIxg2Ip4nWYCabp3A1rJAd2I0WWttW38Zof/tp+1L3Lt3XF4X
CyMTtyK/e+rcKdyN/RwlL2GZYyymNCamKdAX57rpcVh0d1BMbt1AtWu3SsOb2p05khqJ3QJo99Zv
A3MZGBQPmuGPyq/rRTPk3R7C3mVouhdp+ek2JI6Gdhc8eoq6yUmfY6ajMwB7zRUwiTg/4Uzf1535
JiGQ0tsJi8asD6WW3fT+uM6T8Gq40w4S+tWIiZ3rxiUt64OhUQRXjfUiNsfbruHmH43A8AabK1Qz
hx+Jgncmw8Snq2sOvyp3lavi6MeRCa8j3ColHsrC3dYjnplAjeEqc4ZTX7vPQrO0tbBDa//TZHT7
27T7p8TZv08bkLBxkLETwwvr2X8ZR+0ckovR58CErGRYaIDZTjG6zzKeqFeJUcYrE50mUkDx0SS/
yIFPJO9ctYeV+TEJ8nqWMDdO5u27dODBMxEM+PVH/P+9BJ0Tq+wm/36IfXpTX/XXn5egv3/RH0tQ
okrMrrPFkFnRtpgT/3sJatFwpTPQCd7XeZ3530MszPR50MM0CJQNhBhf9McQa/2C7dPRHf5SvGcW
n4R/sARFI/nz6QpHkgQEZuOqY+HK5+ov2/vKUq3WRCM5WA84tGdZL/3Ipi6p67OkQJqsaWhBZ2TF
pkpxm/fabcMCrutrHPe9giQlgpRSoc5YdllIb2dpWyurZTpJzeBIrJn7KUpg4AQgEyK6J3He5GF0
LMfqnCobwDOB2TG61Kb6kDylVNteYlXtTdATiYEgndTnPhqHtQFyeRO0mJZKyhMAu1THEqmM5es+
6ce5U/3e9YJrUYE06HptBQ+Ka3W4tGLotjw8kXfy4aJrwxPZjV1rdeCcRipQZQMM2TGfhijZVHmz
EyNWvLAGW9PvOGEQbQ02VKz3hDD0cO3kOal73Cbc8Mq3gDSRjiPGGNw7X6aPuVY9hsqnbCTTPoUc
sHRP1aMVU0drjKV3cIV3zx7U3lQWsNOBjdPCgyS1DnuqcGzVvdeT2mRN1l3tidWM2x4ng/u4Hxqs
UY11Y2ePDlq+zCARiPGAe31PAnhdAjEjjvcaG9HOF+lOM8cr55aNqQXP1DXs/TG5SlbcWQsY2866
B4vgwVzN8lzW6UZFpLogyZxJoawQpne89ZCoxw/lGmtjknejZ+0nO0Vr8+2VS6pqBCcpAgEWVt3L
3Nt6aXxuYd5ObosPWx61MH5usyBdum68sVwWfv4Q7nXwsKTXN16QQqC1os3ME5ws/ckL/TkqcgzM
6Cpqg7bQcZn2Lp1EHSowU6c/kQgJO33VqXajF97OS+VOK9xz4JsYJoP2Wsfq1VTD3gy0Vwg3m4nK
Wm/Mb/UpuK2CAX+gureq8d7SxcUNx/eMTeoiHPtDno+XRIbHygXA0cB86r1LbzUMCO0NSUO50lV5
L7FRKs376ARjSTzY57JMb2u9vrGU/ZoHwzfnQFDhFuu5lmNNdJZd/8PIGZea/iaNskMUW088hLHj
Rva38NoX6o4PnONuwh6HI+gFxhaQDbXtg/Eh07kQtgUkenDWXo9FKHUdfsuR/RAS6jDV320ZQ8cO
g9VUN+sZcV35ZrKsvPo2qO2dE9ZfQ4MaxFixcoKhX9htde9m/paxir23/RynDekGROR+7G80kYZr
W7QDrQGExDq6ZgsMb3qVb/Iu39TAglzqgrD53lf0q3DkC14dwLR+1hKLAjhhFzDGqh5XYXeyU11f
dxUdsWnKiMmIg5inaPFSGSuOGg1+pZfZPZXK0G3bq6FGAVRDRR/EiKyNWcdvhtuBxMNFlfSduc5b
dCoOtPsK0SpRORODCfjPLMRnJQZ16Uuxl4Ru6PpO5WrQqQmrS2flW7WzqnWijpOdfE06FDG9HuCs
2HLPRvM0kkmpauMJu9ndUBHyGTxoecmYXIQyPBpHQbDz+3ecI4w8POQNrcNyCmriOWNxblyKTrQ5
HtWNJKuqWu7TJnr8tQKgDqpi2euGx45hapaZgYM2ZHXC8zk/px7+Efx9bL1QDR+LHES6GEw6lPGy
LhMje/NZHu/x9tZLQ9baS2Hr8R0nVZt0ZhadEnD+q1HLi2OVYzIZmuqVD8l0zAG+rzlxlBd4i+0h
D8IG66elmetYH/WzoUtU8iwTF+i6fG9ZBFcx4tQjINVeHTm1K9Picg2aQuMGPplP2lRNdDS5zSrP
GVA1NMdjNbJ8CHqt3cNZ/m6j2oaApzS+BYcmcDnsPmP7bciS+KAJwa3aHhaizgpwI3pHe82o4xag
q8ubFzeNO06bnMN6Ehkf8WBCebOdc5ASEism/AQOMS6ZTCCk7Y/Q4aCgJe3RpzN6WXCZUuecfvaG
9j5yX4eT5H7hQLmtbfc7s7y3Odu9qGMDMjDrpDali1bVqqKR0L5t4yZcRjo7tjYJ73vZnL0BVpMf
tu1v3vj/3+OQI63ZDf/349BtoT6xheV/mYh+/7rfZT3zF8/1UM5MdrO69auJ+ndZD+yIyU4GBQfp
1Zvlwz9UPfsXyQ4aAjAzkUEtDGPKvwYi/hpbzmBU0jDWPxqH7L+YGeHf4lNjEKIe3vRgovxFbI4R
meRUpT7jUKwRjkqdBX4q0Iq1uYLrTtKLHm0sh2HxmHBDb7Vc25WyYVVYGQ4+ZYBlDc/90BCXIi7O
PnaLCgUEfGRG2BiYYog4VE7jsmrTR1sTBSW73Tsy4sXsTBKHZURQeRgcSu0FpVQg3R0QnNO8hxyn
ixsHN9aczZutplwJIakVWp3rnsiZH42vrC3WgY7ViNAbM1IJUX0od7CxX3lAQOZTGKhsugZCoG2Q
m+IlZadvtnDWIh5v6kpyJhwObal2Q0W82iTceYBR7e9C5QKNEjiC2T+ZOTd9pPH3qkQDqoZ7OZFB
1LKR4IJ2wlBMnE/FxJKG4kfpiGvZ5eyfiiM9hHciUkcViDsfaOEG5y+bvrmKFNSbb8oWaiYBdMdq
zRsj1j7HLm3BXImVMrIjDxVy4/qwYaQ2D0GXxndpg70eENcnBPFmS9cnazc76s5hYbzrgQnqC0jM
0vSr4py34V5k5oerwapqcthXfdCIpV0kxoGsOo1qxAkf5dBnB3vES4T9wd/wETC2VkJrRUtjGhj3
j9LiNbPy7M2ShHiqlBc5GuUhSEda8Lw7t7dvVVLyvmEjmJz2wMYJCDzersrJbqo8/9DsBnmqYy/u
dw1Lv2wr45Kdinmn+8nDyNS/6BIjXLcp1ghqCO/6qcYJnFwrL9j3Mkq2Zhs6hwq1ApokzolCh5Sv
6eqttOILTtyt53AqDqSz7DqdApDQ+CyG6pkqEp1K5wA+nrqTGiUqvcq+igZft5eDdg07VELNyXY8
mcs94jEBhcH9gaUqYX3dFaRA4KP6gXsC6X4JsvHNHkifhH5enqwpDy9BjrG402FkRxQMwGJjAmTR
LpDgFkULVw5jP9y1GjKgbp/CCut8gi1MjMZ3xti0yNxMgaIxn1RHMUzE67RUhf3qmXGzC9nsLjw9
ucdm/6ji0GW7FrB3bPEgkkHC4J5TvhF6j3iuN74xHNGdiUx0NgOjsy8TinCttoNgwKg/IWkBd1OP
QyzuBt/HNlUx5kXY6PPAEAvbb+9LVnnw7+xnaRjB0sgk21GHjIKLZ2bhjwoHE4AEFskVHe1+4K1b
XIvPAcT8pGJH7SdEIHvDO1SSE0Ome6t8ajBUapcChugWXepbYA2gDgCDNg9ezvQcTVZG6uWrMBfv
CAprqbce3rnga7ILamAtZ4RTOcTrfuwsZiHoqHphbfI+TIgPDRNUBdQMGlFLfkHxo44Zlimi1KC3
+SfuBY++0T2IEUsaFkbWE0TMqfl4ZWbCd9LXJN0JdZL3Q8D3oxvaauNNADk21XFrRRG2rDB609g3
r7p2OCgdEVoKApwhQGM+tr5u3UYjOmTW0DZe3xdO+0jP/F1B69ouyWkxavFUWXHIq2GbWynkI+A/
jGq+plFmp/UloMrmgIUF6kTTPuBzuQ/D8hRyG1mZbv4cmu5nNLUvvG+0MVAVSVjFVher1R/qutl3
Q/LEr/IG66pfWiwu1iG1Wgujq7RV6hGLH/qEV9p3n0vR0oDbNs02Tnr6DPvoStLrSauSBtYD+AEv
k/adDR05SQYSlfhv0U3m4DAvqJXi1xs6Sf8SN541JSiAE9OVNNETvYlKihTSnGA+jDUxIzQi5goN
zvGEGYqKPPStbvjMIzgzRK2ocwho5tREsugA+yzJ+caLpEyfIC3fVTZCPRccN7z83IJrW+itTtuw
RXyVDHJs+/ejb902BpS/tsAPg0GbRILpLD2BT0zqH2lp7hNXPLW2pDYBVbf1s1tgYNGvnSeBJR4D
rT/mXXopOcTVI7OuPcAvmtzvoTMAbyb6h99HFiP7iI+4at5ELrDqRDcdJyVDjz5HatzDxnoWkUnB
FwJvjbfMyg8Uq+NG1TZD3TwkhrsJZ9Qw/C+bs0L44VjBS443IVbmCxSv92h0d14j8QgU6QHv4beu
MC+QkKBntGzkbj7S0uvxhBbJTzihTlv9k2lPb0FSQkHs7/ypfBlIS4QemZ3UOeFRfHJUsS8o2xLm
xDFt2kehRPkqH0dqdP0RVzd774jMEJbojV1He4e75cSiG+jYs8Zzg5QGPEJqzhb/UciICaBv/W8j
4VYVdU1X7Z81st+/7PeJ0PiFhICJ1KbPy01a3f/QyAzAdiDsDbb+ZOqE9fNIKH6Zu9OZ1IgCoIf9
XBFo/mIKBDIMAyBYyBL8o6FQzNrqnwwIM9t+XjJL9Ano5H/Zuo7tyJqsp6huzMMHk5BaLi2D1i/6
gwvjeVLxOWyHG6frNl0cnAyucGpZTr0mThOxdu7PWzVmxzBIdnE6UL1nOrDmsV0EA9cUEsxRaPHW
LU0KLmg1rtPhh2mzfER4IuSzjJroITPT4zAODz+9D/+DqAwd+X/4zQTrdeZz5EcxVzP+vE/2da+J
Jh9tbwrrS1nDzK9rOXceT/cZBNcQBSLLs31aBKvWGu6ajMdyKjJj6XnVNavL0yRojChxefo1SoKZ
7XhkPgILp5nVxR5pPivkB3rUzyUFORPmEy1mRMzijz5z3lMxXurkq0mHBxk2y3LMd0IWO7sGaWSL
ySBVm3MTEXYOMHBO2GUdf6AzFjTjRUvuqGvZGK/KaLmb24K9sioGTJ+ocQE9Xl22CSwLT2A38FzV
8m/H8gPQoELBObWTdc2uijrQeFxNQYVIliN+JHbVnZOGIFkikmLlmB0eMuWOl4I9zMrVIBVQAcWz
zKHlB/gv4OLJHzZkVtJ1wZMjTJxgHXuwTwKH3tskFR9DWX/FWXBJzcxbuxPWcGpyPnPpkFLom2c2
h/W+CnMqnLnRknZCH6H3huj9M7U9XzWdvctA4q8S/UUDse5JZiFpm/WGikN7E0/lxVDDQ2EBSMbF
P7H4XcRG/JQOc62MkXXHJOEmDFpldMe9Lhg2DXEu2ujkJq7cdD624LjRK/Sd8ivPEVwbUr2RRpTa
CZ8sBVdcptwSmzxo9po3kdst23BZNclj643baQAl0Wc8Kx3XY+eV2+9AXhAzdTxwUD7qddKUt2Bc
qXRK9Kec7Q1ucvKYokroIoqc79TwX6x2aHGVUyFATdONaUxMpCUqiejjo8XOVa/kbuyA+bsNpQyU
eN7yyQX738qLWTU/poi4WTRCRW2uYGjkFtFry4RIW8Dkt7tAyHebsqrazPaotuyqdFrX8vYZKOSR
nAuJxrCj5TDXr/UoDj3gEYVSuvS5cCitqJJbLv8ve5wdEwMGN3DimBGmfuvIHlaRZoqlaYD6Jk7J
M95MClg+qnrgXFes9RIai0PGmXrBD8FmfhnFSLoAYRipe5Z8shwuY28XW04ixPYCbZO0Om3uRs0l
N1TbvoGZRTiVt8x7AjNlrChc4pJKmxMYofhEBvVLCffWiJM3rw7Mi9LYsCObwBwpq0Uncb1aI70O
TiWqFVjzmrnbfghiTGydJXcEleDTDIRbqaBQizSI+02Eq2QV1BWZSCq26BpMQUHTko1RfdL3IA7o
pxgxmeCKC7bW7L0aurKAAlKYONdysOAmzjOtIkulsC9YUSEQwt1NqSRaty1faqbkxuDaAqCGZRQ6
UmlMb9GQnKjTBF7lUChfCERmgQKtCMkkjpGurNJSoKjBUxf8VG6uf8clhdEtCY9UVdw/JqtZ9rbD
atgLz5hJr2mvv091sfJxHS/SPqZDRJTnMMYHjSkcNh61qAQf7rgtvxIOvm/cgjpF3fwR6dXJrX4t
FeHThX+Zjdwh1OQcefA2vWCOigzrTo7mbWgnIzlj2gTK2eDRutWCvkw0x3RX9fn3oEi5qCl6rRT2
zQqrtCksAKTzERZQf63iu7GNBJEED/Nnf1P4/bjoBghxjdc16zh2DwEKXE6iaQHyLbiJC/saePrJ
5zVZqrI5xwMQT0TFg+ZQ4JRSv9fNa0Id6K/uavjJ8x995feXCinCGdtmURbhm9Y5uzJWD9SA3sZZ
ec9CgLFnKuxdiZO45iUIOGiBtyQtnU7tl6ztJ0SThKF6UBxForuijZnO2JnHnXmrSecV5mG/kt3o
bc0MCzeKJrGrIXWXsWjeEQo3k4y5j7jmi1H1mGycidS1Zn7bQ3ZF73VWRuUhr5vVOJs1aywxBoKA
8qqlO6Sf+sB02wn70uNHXlohqLTWcZ9rYQf7qCBIG9SzdwMj+5Zt+EPXu1cCvVes0fKumrqzRaU8
d6cjbksgPJn3HkzpZy07c3a3uAt085amh5qPpBc9WknGezr4T6NXYuVE8JZV9iGpz+N0Hv4oWhav
aaOfu3hgb8bRfKm1NmTTMeZwoz/2vf8iJYbhsLUO7FsuMiOFwRCBf8jmYBK44pQFBNdgtnmp/9hZ
4jWF51a6IWZ8IgcyaiU8IhBmonf6Lft1tldg4iDk+otcwXfIYjxfEGjIo+lEIxBp5r82M9ctrxx/
NNqUJa8m8Os7bybc6aDuiNSKZd1O+pKyS7h84ecw4/GKEU1FE29pilbrFdwNXXYuQ5qtjJmzhyHs
nZtxuC7jeu8o9T0pxKZ2hvSFPaJ11fMoHURyMw7S2tKf+4OquZg9nlU98+Doj+lI/jdVGuYrr7R2
I5cVj9RVBkjcRPsxXNKSzrTy2pND12M19/PYPGYLvDxtv/QocBig5ydJsFKCDzrOV5ZH/JdqYazz
0DRkS+NMvib2scb+n47EyfkfKKPFqIWrSCQA4tYxlTagdMCYndlJ7Ateamm2m6SkknZmWbsh6Qv/
moPILgM81uNTHzabBmGm5GoCR7bKDZgWbb/qVXSNIkQG5zMPyhWwygWnk0Um/b1hRuukvw7pO93o
t1U5psueEpWdqxn+0rC4F9Z9RmBLVXcTGPAYF0ketTexnIkX6Yqxizw6ewg6S0lOOrijY+40g02u
hGw8/OcV4O9FJL8axLy6q7D50TKrbif8y0U1Qm6gdC6hYDj/tqoXGbyZAT0EKAk12GXxmYpXP/+U
6Usp5n9TlfBmcHONKFCjpagElkjTxGsWvpscqm3zkRLCpWzKk+/1sFXy6GEQLVE8RbiK+9JsYL4Y
1IfSHUFqIpu9KsaedOsmKM8k97Y6ADPZvrfxpej8DX1t23nKC6d8rby7qfkxzgs0/B19CN0hyvk0
LQKdtzWm2QTaPH4qyooDuXFZQPO45VnWHE29oqE3BbGxsN3KPKgmKO8bzQ3BPRakK0uJeSiu6pWI
YA+YeXQrq+YYaTkG7EjI8Rpok78USbkXQ3nsGrWdMZcuoxHwCe65aHxIuPRg6M1Bzfm8LIK2lsUm
WdUMzmRrVJzswWFSt3OKR8FoIA6mJNBruQ+pCj4IiqxhImwmymAAMFBnjFyyqmO8kthTgLiQ/Qwm
d+9owCvsFkCarJsMNrOVbbTYdq956DofBrfKm6ydsJ6jIi+tyLlJ6pi1u2Ydxybcto2147hySe3w
JPLsgeka66Y2i6RXTSY3wD02HVEPu5TrKWg2pYmGhfOGFuRKu2d436q6PGd5ye2028qkumLp308l
4UTd9B/qIftO9ZI3vRj4scXOT9wziQt4+90TrAREGMv7EaO06QYt02byifnwEqUA6rM2WgsNHSqQ
DDQUTpJKao4UNu4713/QCtg9lgWqix+j9GTz2wn7bx2yfzEz8Bg2OCPiaQAUZGO+n///n/yxpRoa
B7ufvhBmuJz4QKReRgwjXo5ue/e/H57+ncbN9+KSMwEe8B8cx3/+XiBEiLgT3kIGRqGv0N6WWWAj
j2czc1QW7soNm7UdhQ+R53AgoBCq5klIOixk188+kYwKquqjwM8fRT61UnKNY2tTAf6AsONyNYf7
uhcbu4u/lYge8pKVm57Fp1bpnBDSYdGK9mRX/acy5BHL2V3qsLiNfJdWGa9AIaRcrEswgabEs3Pb
+OawxyeXrJdXNdEqNoMv1pPASakF1Qv/0gl5EE52UkVC78T4Obc/+Gh9TUChz/guU7qsFADj/7jf
saojZswfmb9fld18fXz8SRT51xf94RyaqfyS2DdoMguzO5/m3/Zk3i8mKH8P6cNAlsANxDf616IM
VwpEDhv/Oy17eNx/WpSxJRPSY4GGGQnuwj9Zlf1Kb/hZFpmdQ0gyON/RRrgC5h/i54vNSPwydQZw
epPzNijiv/p9Nb7oMKxkGBJqrklR8nC3MnbEo7vWhF+u7QAye7RrAvWkAueoHOKWJYcNHqByLoqO
xF3mjCDM4PN0zo8sYQ8RE00d1UrjfLFsu/EkHWvV+saLpg/b2K42Rl/Ca8XHmejWMiNeVzlXGsiW
YYcViALtshecHKNhn+dchxwYb3vbOlnKfWyYYjgFLWgxJfzPMaZSh14CFLQcfIRcXygEfmZROKNI
aCkBGVZ7ETkBWH+4DMZldADDaNUqMzp2Jg9BRqSM3VgQn3IfpZXmO/KNcKIbGIx4w5AS+r2j37jh
xRPVUvEs0d1y6bDcCmM61Amx4kU8+xpV3faL6QVnhVchhh6BXcSO2dLVuxTP0BipZWtke7NmDupw
9DX+1icpWzpPMcbacTzpdrb1fA52Lclz04HjyQAJRzMWxuc0NvvWZkFvYTbxQCLbq7yeNnEzHHMM
VRGewWwuQqr8FfTPDMQzOjq9VN3BGa1tU+fk2IczVu9lmsEgHv2rdPtsr0e0+xIf3pCvoy05xrrj
OruZW5Gl46VlmTqwg0u77gHBiYy/v+P8ugr7nk2nxaG7OcTCoho+GjZOLT7DqtnkH6w4UQouTtNt
6G1e+NWrkd96JrG7IbkLdSZIpIlqKCBJd6eo0XBop8+d3t7kiiyG7AYYqdlXXHFrBs+rJwUCMjWq
XRJv2sw/5zQWgRZasCFiDxLR/EeEezdh3s2Ns4yq9YSG3405nUXtSxJYa6tNN0mGd8WRO8f9MKxp
NdH+N8st5taQ334jyQlUi6qqdjFmHa7Tu8kiw8yxO9SIFYZHupfNhamXSx1TOUSe9dimZ5vnZFJg
RqdtiVXA+GwY4V7V2q5LzS0opF1PiZQdzfsF57Wkbi1pjGBtaVT6ZEb2kRhIj0O3n7vkOOJ9xTQ2
Ghy/apAclmg33tDvSEWQbqj3eAoPFsF8aRVbow/XOcKc6BkjOXQujMHaN9ivDEU3hA/AzM72lkY4
oNYwwq1a4KWcew8clKgPnz4N9y1jY5pp2dodgidVo24RL/lGqFu6JCV8H6aB7SyHmDQn6Q+b8kAG
pHsz9XZmGF7DrroF0HmM7eAGS/oLnnIYWygmWpKuqwCQR04rldLdtZ3QK2qpO4sOQ6eZ9rgBPpqW
fd6IQcqN4u2U1pv/Iu+8diW30iz9Ko25p0DPTWB6LoIRDO+PvyGOpfeeTz8fc6RSSY1uTF0XUFAp
lRknjwnu/Zu1vjXg3ost76ECRmHC4LLGs4U5uLLwi1fDrmnmoKnCNaGlrvjqjrX8Y4zWIc9JDRkR
VIsWZzkZPYfGkxI6D6YVoYGnduikZVOaH4OSbjB9IieT9FNd8viaMVxmzcTCETq5Z+PWpfuJ7i1J
qLcQX+rCNDsGXtBAt3LWI14uauDiLaBwqc7SW60apHTUWG/SaEZ12OvcH9V7CDtdU3NsyvzTTdmh
u2XRkL6cI/oJKPBp83ksGbvdE2aoG+ZUxsKoYEuDKS9V5RgY0qkpw41vlq+9pe1kU8MOrT52YbSl
3hu7ZykD2IW0uVakdTTBYyXtV8OkUOE5TQIEWnAsMOYAg+225tgRmd04Xf6oSach/oit4t4Cu5iQ
KeBKdiVS1jWdX4vaIYKcEaLl1M1zL0k3ktYWldbinS4fEyv7zofwMqUFwX+p/IaawekKkl5HeYWb
aiGnBiS8NyYHu5jYokpTjrkKtQvXw3HMQyftmIz2uqawZTMd4NLSCiMkFvOZl4PGqE+Dx0RmT25U
pAIYwZW/eVllnWNG11yjPap0IALnQTx5fXNEb/lUlu0OBvsq8fNNqE6sc6uOFa/IzzRaR7XA5RpF
hySa2H+329b2Ny3WcoQVPzEmYJPbbAG2Z5OiGYuiO2OIhzbCudLNbad1JmR22dfkSlnDVobt3JBz
PlOifZCqiPZasBsjknipvQJjcWJmpEYXfYDTU7aFYcqLUiOAc6jjpYGKoE16t0UDNW6baRfUh9p4
9/gxtAynxpNsvucwBaX4Qqm58cNbQbtdySnSuZcaV2bR/6TDhxR4BxQOuNpJC2juOJ8WJgmVNlTJ
GEltWWTrMUrdoPrsiP9D+9f6pMomPyzPyXTgDNUvIILA+H6n9VpE7E8h/dtYqnt9bUqXLPwU1UvH
9yTFTZCTldB0/lLCpCaMLQe2UxcIQHcWaWYaqI++wxOrMl4eLoo6iwZvnQSzkYd+SG4wVUAR+Stv
8DacJAu/3RmU1UoGDkNV9lHgbzvyJD2pW1QB24M5u53ZghFTIZBJG9+rIHdgBjtpbcK9aUjo40Qh
Ha4bo6WO8NKAG/3QzxHw6ktvvfpY6pRn7AuJtFWlB58lSKfdi1RGZdEsgolJOVBvv/oM0a3IMoGq
ghu02aTj5MBEwqoBNYU3A7WC9Fkw4TQJCy1+5FhyR7CbarjXtZ9CLjZdfY3IHdabA7PVRc04nHEv
fGsiFxXVFYm8HptulUj5cgqRSOiAtLlEt6CM922qH7hYnBSFIbCIlRXXe6GzP9ZufszMHoXCxHFV
Vyw52S+PnRORE5HmV9uznSBjjPZV8K5NpCebo8sPP/ohZ3B4iItoKSij4LgO9VfOxC/wsTonthMb
oWM1HA76sjHRIAt7F6bZOseY04XSOq3spU6P3FIGFSqXfn+x2NoHiFX2VKFEmMEYeKjStaDR475K
YjLG+udunF5qRlE6b/hJvCfTc6xOXGZgl5iQkMBMhRhh1++3fh47leBOkQ5yd1YRO6QG8KUNORQr
g8mxOVw0VBpw7qfhXdRQA82NZ5F7ZuzN5DNH6NpHXOf3nmm+hCcv6hyAW+ue/ZAKJzUhxLePyqUl
jy7NHA7AatlFpku23ZpsWFMQAB0FxwBEA+FzG9sGlh6NjmzZjBx5eAgHJSc5lE6et4+mgcrHdOje
l3bqzQqtFUMbZE0PiLscgwulaMynpDG2MK8R5xyEz88YQbbaYdKSHjS5XDTNl0/HTf1SZVsR30sj
3GQtIW2VygYrdqTiVYar2HioxFmIq+FN75+mZNOYm0aXNxA8jholChQcbSEswANygCqfgZqurpmy
nBNf2XeFjKSBM5IQ1uZm27cweCmUJz1JlmpMfACo2gRGY593q7DKHSmaDiEyJYK60dpohAQgfefe
DbqXyEerxfqvFa9+QEQG9vOyAuD+aVV8GVi2UOZ46LlG9hBp6K/r6XNef7LXXAQ22HQ5P6cYesB/
u7b6rJQdwMiHlPCMDq05XB2d4XIiv6kKUzRf5h6UmIztAtYYGQjOjpmUYtIhHCcBkSUjYOFYQgpc
pLT7aXSv85Vq0MdOj7+atH9nXefvjef/uMU/5F/hP2/w/3zNH82qjcUFfSZubYQm1hw59EeziuMa
uSebX1bosj0vmf9oVo3f2NxD6TSwQvLi+bf+VHXO0lDF/vNV/4LNhb/mb0v8uVs1+XAIWC0Than2
t3FNW2qV8GE6UQEQC5DV77bG6rNKoYtyiJ/y3NxGZsPEvWbgp2XV65T6J1nFXGfwkDZtuWcCCtR4
+BSYf8lnmXZex2Tdmvy1GpufejOLGSP9WuOg5u3upka7LYfGIAiZTUplyU9iiL8DBZ9rVz+VgsPH
hzASNIXnxABv9Ww6dYl/F3F7K6XwrgaetYpL5vble511JxtRDbu3BZjvD6yzT3n5EqTBe2n2JyEY
3baI42MMxyzMABJp6dLvFcT9wrWTfFn6ChK9kd16Bv3+fUaeh1r23FlEbqcCeqAn0z9K2oMEVFmF
G6YhTPLAfbRadk8KDbAq1jqtnee04dJglUq0p3Tv6viTqRQ74eakz9NQb8BBqBR8F+GNtf7wrmYa
eEACrYPvohaOpX14iOhGSkJpyjHgyv3Sknx+BrgQKdmWUTksbSsEdtiuNUt6lstvPUzpULmg0bOl
Y3tuQvSt+VnRp13aPatx4/hQo1tgSHaUOopEPB8UtLRND+Yk7eDTuoUWXXxRPPsx56g+vGZ+eymJ
TwDqejEQB6HSdP3eesfbt+2DYjN62ps82yItc5kT2NKDiKs43DPBzJ+oIr1n3h5r99Sa1jpiAS3q
X3y5cdQKWkmSP1bxm+rvhKLhzDM+I9namIglMzzfKYPnUfmAp3NShmGdUzXr3Kz1lJw9q5slYslj
YIJJImI1K+4FyTxDE7MLzF/8TjvYJMlLcvCZtUSdBNal7RR43vE6JEA1gnCSG8hcERkXfeUGirmt
kSN3dbqW7REVBnnQirbue+uuh8PZ68oHnS9uJFsjlt7itlzGScdqhzoiK8OViLR7RLSHgq98au9s
8vC+NC9azk8Cyg/KYcLWwWuBDi9t9TTgm4J8ssDDQda59aUxqIDGth3aaY02eHQYVTnkRO1FrK4S
pfkqNCBldTQ4op03vROLXJAsVsxYw2ArlQfksOCEIdMh5TEhlgmzkPoAv22TmvWy8LJbZWarMmAW
oqlbBfWBLtsrL5OeUh+9RKxdIt/8QrE2xUCI9JjM4HLW3uKWDy2nSIdDCi5NmoIti8SzXeuP3oCR
NbHqbZp3x3zUoSywFNLsm6KxmGRawQMfLoKkQeuR3K0uvBk1VUSpLlJMxxLf1uCOnoMtLwYicH/1
Y5KutUhz9eCkQqTyLFBNUCQl69WMtZ3V3fXmzrZpGbRvcfpg5W8J2VNlc0WwBvI5XiVe5Aw+gU7S
0ujjjYg617Tqc1uCO4+1jLaB4oV3S9MWCPxYTqsghg3pcX47ZNHNsKE4Hc3+GPnNXgmxRTEVi9jS
IixGCcvSqGfrZKXmtVbGS6G3hIdVC0Mdt2qXOFAY12Z3swxrE8mKKyF60Pp7h3iJJ8+RdEjxquFa
hXYaPVTLPXFeQfIS+oXPgoPpC8qafZ3ihK+nY++5MuYxzGmLeVEU0s+MLLsEdbuwpKWsW3tRiMMY
56e8sFcgCFZ+emKWuZkk0iYHllSNtZJTZa8Vm3ryl818BDck9VYPSQcZKCn37ISOPGJhSRcqAiQq
1Q8Ljl2gPgZgTCM1XhMEBnmKp8kk9WWUaEobhI4QJn2AZqxFjQFdoPnqq9o6CqhrPA8VICqVJt3i
TFm2bNhi9gk5OM5A+eiN6wzQgdKwjMaf3rvB89vmtC+cLEu9572tkGUioZWqSzZMVGEJ/FaGbhaj
s6BGhi7lBIjmwErfpSrYjmRwZpzvdazsWa86fWHsGCas/LmLKtk05ial5HeSHw2rYoI3Arqa61Sk
FiOUq+ab7TDybXSmig09lR4PKWQkR64kjpO50tNNDRErBi9B/hOOl9wdlZQvhO7DvkfGJtU+8wKL
EkNIlgNBF7ABpzINC0SlTDeEv+889ukZ8uNDKY6d/qJID2b2GCRfUJgdU+k4kpgjcf3ZPUlAia1R
/aqMZkva3MvI3KT0zKter5vSD3Fjdo/cjG4rEqZ5rJmUfFOrzQ7f3DInCjpu18Y0LgszWdvEtI/5
Ts4vWnELJIBNNNUVwLER0xoNyJGimAXkN8vAZVDvDA/MNc72IFkpIP2i0g2mY0pbEAftEk40vgbM
rMyth6A+Jug1tB6tDds/A+bTRIEAz7OdKH+lt0bfp9bWqFK6KgWBb+jOcSg9VTeSDduu9nKIhoGs
MhRisQ2jD3WSOm36DN6HttTpP61iXEtt/aqaM1HpzQb5pXO1KgT36My4i5WCuVCpPqLK206om+FS
uW30hQKYXGv7IEszVfY0QhtRIJP5+crKt1GYf5lSRapS59bG9Nh4Ni0AsPfCW5o0XD7OPYAlUQ3L
BOTjZhhPklpsCt4uiOHnyYhDm7DqEXZrfOdlm7eAr3+aSgDUz9B3oRAIT2qU4QCtOOYhbMBpuSf2
0aOj0QFbTiVCHqYhYWm9eCiMQu3RZvY0Tvx8tcPY7T1tWBkm6qiUiiphI1BuRs46uCspEI7CfJGa
9t2kXceCsJZnsrwBYLVghh+ll0RZN7hiJ6V2M3DhUfVSkyetoI2UWT/xvID7VaxjabwguSanQsfD
MK6rGOCmjSRRJiO8AadbGCeF4S6X8n2wcElkdbQNgi36tAfT6uhyup+oTyGkpNfACokYFO5YP3tI
oaBobTVucE85ZZ7GpPfVGDEDed9RBJo0GzZ5eAhG2u1QXYvMW0mevkla+5RM/n6ovLPwH5OxeZLS
U5IEy1hIGw9hohB7uQtXaHi4eh2mjnwb8S5w7KnfHKVHsk/WSjm5SAcveOCcNgXEpocfeCiOnk6H
7HuAaaUzgVh7ghEOBVzRxrtZfXcaULoXxTupAKvRumY8VmhJuNuUZVyUWAlxD/j+zkKma48UietR
6xxtOBeTvotgjiKbYUBwJmVlL7ivHY2SQqZV45pwcw4Bu4CQrFSkKigeXknIH778OWNv61R3zTZb
aYG2skZ/2aGwCIt0UwXRqrGBqsngTbrwnKvljm2F4+XV+yRR9Mb21ZaMn9yv2IZ0XyKCYFqCoI20
j6zRDhqRmGoKv2OORiHgeFSbuzTVPtYFjVl/Ays+txBFFKtSQ3I+Ar3p331GWxHQwglfKl5YR6ae
oo4CSRs4AqOzD88B3RvQMqRlY1md43hyB3jaZkU4h2IQTJVuCz17CrP+W63gqupHxfqQ9WDNU7BC
mXU3xtjhc13WRbfRAyZ6BUVhO8+BR9cUKsYf/7Ws+1U7MpkjvF2LNrn9UPXlVuM8xUnk6oKVUdGv
Jrn9QajKYA21fqslLGHtRYP6RpPwmA3lHWsu+w4TSQRalvY6pt77mDerkUwOS/rRBS1/qR5HQt8R
Xm2Qp1XtO5+pydNQKx8RNidDjE7BoyuGbunr3XMhVw8luynV6o/lMHc50hXu/i733/v8WKAEKTSs
W36wzFIKjSJe6iMwbp83N5sGeqJ6l2vfYToLGPIlEYFYnEjVQws1KhW+GHVnl8ZasvwzfRYavIKh
0V0LTBLpQadVHvPM0LEr352ZM2nCud5rJ2kOtWQt05VvSdytPHvfKQoj8lmMm46vFbzRXJEPTBao
EEzCG6D3ME2SpU+2o5yoSyn3s0WciZOlEywdfRDwte5z5RZp2TqQM7jusHMknjND/UD16uWEShKS
xKy7MA9+b7zYSDPG9p7PN7KIlqgY2N43qxjxEb/N5qFcIFHf9rEx1yloj5utJfyTKnzw3KXTwjMt
RbgZ092kQZnCvRx1xyG7a8z01KDE0t5DNqoWPXe6iOx9ojGrq8NVI4wnZfQds+dtCmNaL0ZCJeKT
AR3UyMVR0oMVdDO3w5qTkEduJRcAQazrmgP+HAZuxdJrolvsB6uwqM6JTtWB5XZQIhB+H8mYbC1o
BcihPTAtQKb9IryKkPGVsCAwryVjDt25aQUiKBmwdW5cEQ8vI2hLcfkBD34RVG9NRoaINsDc9MSz
bssIyaJidH3kU04Zb0ozukuhfxuYqBZZvy08IlZ9QEEMeSYGxYH5mtudi1/0sUGqSdhmu8up+vu2
eEgHEonpgXjk7Vut0DyPbXmJKXgmo7iNXYPQxmtOmpVHq6IpnjpMwAjrNghyOQbS+CGMJ3IvgBSh
IkMnFH+2eXZoA0aUAwADSMMVa1P/rNb8fLGifso5IBgreG279IEMkQI3MoU8nqcwCW4q/puFXdkB
P2t9ZSG2DGW4ZGXar5WJtXVU72WUsdXs/2vDal104mUWm+dQLlalrrlczQUufu9qWxRYbXVIDLFR
cn1veohv6zbYeelkscT238aBMqmjlu2AkbkRW/TF0GpnExNl4qsYZqprZDd0IlxOMUHcjKiJaAKz
ccMwtazt6fnffqI10weVeQT138svjjlG5f9CH/z1on+YUjQT9KStkw+BRcJkYvS7TVmex1aEkUEe
VNBnzFzCPyZa+m8wVOiJFMLoEW78sylF/01RZmghhidiUjiV/xX5hf7Lm/EXV4oQGKJlS2N8JuOK
/lt2XWZVdZ/IPGtmnJywEj6Yg34BmvQxdDaRHT7i73lfaJnZAw6dajGlVMKiarA/5JCC+wxRZEKV
V4Y851pApmgff8pVeqMfF8z47bU8ySz5VfDoPXu7Rd8FNyuznmGBaBdRAbAN4L44lZYTGVyVu4oQ
HCfvS5xq6cgLh57JtTHMbKwR4ttQ6tROUrTp+hC2h10eU1V+qQypXOf59NUVSnoyYySl8rj1SvC3
CIDJhvTfB4gZMMXGLUv9DnGdFx6jkIOjKfwtiu2KvYO3ZxrCVayzkWw9aDFFRr4Q/33cEgwxoOKf
lAXXzmto+A9jlrzXViQWlVp33F/RtWzKc5a0bMYiyC52Fj75nX5NsuGhCJUHbI7QvpABLBrssNB6
LUwhRbyPRf7cGFi/faPowIwj9hs9fzgnEl0B8dAUzz40DgVmRjHJ8YtuWPtOZihuqxWa5PpYACvG
R43igA9Oehu7oq74ydJSbFgVTau00X1CnVvY3AYL5pJd97bR6h0a9MZpVQTRDUEY2ypuDVcyg+Zk
VaZxE3FfHuOg1FHNa5TGdkZxxwmPfCZadWnLlIy1XiP1OzI0sZzExgUuyCqE20r4FTVsQnGibGOy
SihObPyZlRuW9WaUzXVBJgomX746EudiffaTnDRylIh7F6B0e6huWf+iFd5jIPB3KHFIAoIpbroa
cghrSNtFoxsunoOtYfo0i63xwBPmCqx8+QJn7NPU2Tp5ZpCcw4AKTw/RC5JPRlhFgVQ368f3rjKf
dS6fbMjPwhi/+yL4atWqdmrYDot+lL9DSUoOkRSfkYhehsJYh9bw1XNp7hvgboOTAM5X6FCgPU8B
kckEMdlsuc03PsCn5cs3uc17GjmcXoJJMFtKaZ1INNLseVrTs3C80aWxoCd2aIipDkeDKcEvCnIQ
0itadYctFIzgGtLl2QjrM0iApZ5o5qJVbUQr2ACO6JMzlMDZ0fT83FF1/XnIAtpElK+pDER87LyP
cOrcMRKrxGw+hYV5iSSohYFhG603pX6blgXOfVjdahizrg8OoUfbj0LgvddYmyXquM58Cr2GuJBl
VZvvokEZa7e3ZDJgdHfFc9lSTE2M08EJKjkNPECCbsIBVOUTniDV7vbtxNufjogBZlgh00LKvQdI
omB+S/NVU4lgjaYRZWITDbSuxNuNegjNvVVIIbSEyytlfBFoRntBX4vWOuRjGTUCyVqx36h30Ygl
FqosLWFFZ5SLnGjFtg+3eZd8NUpg4HEN1xpvzMVIcBDji9ZiHAejs834SBUHGKYYPTrpjMGXTZTu
oUQdLXkmkkAMwsWbfgaBoW482pBz29rSIi/yfV+grzEm4yzp2UcV20zvA1qaTve381wzEPJ36/Wk
BtrQGnzZWk+FWq8KSHVOFZvhuhvtD01EFHZZeTU0nzlcnQePcd8Qrou2RxaVx/TY5rwVKth2W2VA
nGZHATmpa4sUbmxGmm9jfFY42RRJ+jbqkvCKOPouZEQzmaJLrj0xVq7wt8YBI7nUDqhhEtKwU2Nt
SAj4oUwqHdHpGe5EZQheRj+6jKL4FKU9rQNTe/YC9cQtIpPLG0pIYBguDT7LSEOtlBerr7ZmLOSz
L3Xm88h0+dEAxnIaq4S35ID5UNT0WfxgK1ev5WY9iVFzye5G0adI09IrWfRXDSI/ppwfTNF/xFRv
OVtdK1EnGjUIBLmYp2ylzLS2+PEsIteV2riKKUfNTFAKFi0a7szX+btwxzl+bpDo1WYEUxCZ5EAD
+u7VKXJLnxWgHXl8yUkAYLBYx2qApENCKN83Xo+cCslKwTG4YLQXIk43X1ATMh8qkEE3arUJGcN1
IniJh1za5nyZM8j1qRHtqtEYV8EuPA41k+NJAvxvkTnOxDx6FflYoffAC9VGPbbGsZg2ZiZ94Ob7
aRuyFz2bCXSgEq8KuZDZhORKlAaub8N4GCQeUOA5CMvDTuHrjV5KrX2SfAZJvpT2izEq5LWJKU/F
xlwWsD252GCTTzSJCqflv32hh/Qa5TVy1v+51Mum9//4/g9ko+/821/WmH++/o89pm5jJ2bWMpeQ
eJEBwPyxx5QNQszs3yl+gGb+UfQZvyGCRZA7C8HJLjN4zZ9rTIMqEX61Llt8nsa/VPTZyryl/Kei
75fmVke5a/+C0wjjb1nCk9KJcgAduNAMSCx+OFdLw7at6Drb6kLCDVE4wzELkO0p0kHNmFEhfOrQ
4wWZAYAVpDLkHQq3zk29g40tDVeBVreNqzPfNxp5nfP/mM2ePIXSpTm3lr60/YcpQsXS+ReBM8/e
z36kdK6UTLyv0nIiECTTLn3Vk0tECkwt3TJTZVhHPOd0LfrSCcflUBx8BkhCTlZ+tQKHkuBxAtXW
YmRCEZygL5gFvoWCVVb+GoD/muZzNCKjtW1nyF9YuamFttDEozmJNRlYTzHANxrHqx6HKxaioAS1
bZEFrtVvMuVAIUJ4JZyLkTApK6DT+9FZBskpCfYNYo+QSWyfhFDxrySlAoPb55CAu657rMEu9zyA
7TaBDtpl75n6BOoDQ8rND1kl+HyHGg3VRjA0d4WM8QZk3zLKy2ObfIbTsaZptyVcf0ynpehOZhZ8
/68cB6OFhCkx33srvaNdBOiQuXJyqwBBEOXieGycYJ6yqe31S+4d+uBJYS3ovaAg1hX8APYmZdZc
q8c2ZjNNvGVeOIkw3c6K53HFEgHtEj1fapEMMr6o8rmUYoR1jwhknIGumqWasRv7H50xxkiafDLR
gps33f9ixMh+broCYegKcSIjwQ6ybZKO19xkBj+PeKJmOVjbEKzEjOVOQ9BGDEHL2g1URpUi/bLt
Hu/qJ8FSJLaNBKlGx1EH5WJicpWnN+KPPZJYeMvynQWMyGnMRbEyu35bNsZrFjJMZv4niJMHCrFK
Im81cbFYKpq9zPuRNbDY46tkyKh5dlL9LkmPGvoOOVyl2q0NEQrN4g9PPeA7JMwMn8VRNZ+J41hE
kYz3hx2MtsvQkPSpAkMocYbwHdbGQlEvPXoTb05q6h4GVt6e+myhgsnQpqRDeQ7RqsQla3IGos30
2RYBlQCKFpXZHO8v/DluZn1Vxqc91utkzrRXLp141Xp0xShkmuCFZowCiq9ZgO9DxMSPZe3H6GqA
vjFbYbCLGBwVjIb+JmfZneRP4/Ts2TfmMzm6SF3bRgoPL+qdPu7PWqusJ2ze6JHm3ekm5jiwNB42
JUmO7awDGjeALAFltO0NgLI7RKTE84lF4iVERaSiJqrSdF2hLiIapsy2cXIIKHkM8aWjQrKkh5SF
jiYRoI1GKTIOBoolMAv8oFAw5YlTscpty4eBbYBA5+ShdwrRPQ0+POKmp07e66l9kixq51LO2fFV
YluinALQiSiKqxhFVY2yykJhBQ6a+tqNSh4a9FdIQhaayVwWXRYiRkdDp6UnJLSh2/IB9fneAaiy
Ixv3Lgk3fc0K4DPs9zbrHWXcIEaklviA6bKZ8tdGuzQSm1LUYkO0yYzHFlg7GXwjuogy+bUGa1CZ
9UACCBV0OnpcVoMupcvKSJ6l5l0nl65BqdajWNNttEb6MkDeRcncEXo4PgQ4dlgGVva+qa+SdKj6
S8MYCFUFo65Zru4tkYetAaou0W6v807atWz7h8FYsiJOUNclgUcWj7f0MVvZ1peKBq+O3TqJyU89
MCZjkfjhodZLpacGf4Q9fNEIDmwhsvzKKu+ioPKTUPvF09x+IV8FC40WcKpu9qwMxDHXoRRMaS8r
TrAOBSEaiH1L0yg2CeJCrPrprDVEc0gY09pXVTfJiQRCk0gsB4NoYM3xIUaxGCHrQ7+oszlWwn05
LwQQNxbGD1t4TsC3XPpEdSEz5bMQQwbmC+J6hzfjhFBSQTAZIZz0xUePjFKpNdeLuD4wT/XaPUBs
qfGek7bkIfnqswQO03q11ZcBeeYg7r5x9NVDj3DT1Dj+EHK2Ub3OkJ3MMFaSD4lWobxmw2RscutR
75DSzpjBeNml3jJNyfeUDw0UBM4D1gSzy1hXwCVke0LrCCsmvng2WF8ZGwhJwsuPSWR4EkzOJdCl
KVr3HtqaJ5+G9qvwxFLKniH1k2cAxeFT5ts7C2cVEAgG9sYRiwkeCcbSe+wm2wjt0MinlpXFMhXr
YXidxQ2gZhtjVwvMBHhNZ417jbrC9Jn3jV+zXjSXbgnjfJqXIdpl+jW0kUeQEwPQljp0TjSvVnWH
uC/GRWri8QRgnicXBfNsThC8h9E6GnCOEA3anwuOnARoRdqxbazfmL2a/bURBCoJ8o0gxxvpsmbz
kJOhRILmCjFTq/2Y2h3rL1HdTzp4Hku7h8h3utzF4jaHF946vPm6d445cuJDmylYNM9TFzkZRttB
Zmwdks0ugYu3KnrXV0/X3gxhEOmWBwc8hmg3m71sZTuitJ/agGR6wGhMuWgAmkXSJK4siHmprqiL
iGd40vJg67cfNiOh3ieFsLdw0EZuFcCCFC/UZmwJDmwA6Ea4DxOe9h71bHAsxk1VngdL3eejvepA
ko5msSGSbaGkx1qgBa1k2tD2MFS3gH2ogjRUL4EiYaM3zE2cMuGPZW1pYkqAcwaZiHehOIfAt9T+
3lgXya/WlPPUWZLMcidbl+acLd5wikXqXubxrkKLfeUQuEYpnm0Ey3Z7CLxnQuRCtk1kf2pc9WbA
vrTy3/Jc3g39u870ClPRkkkCy6Up3ttheqhBKARB+iAj3GgaaV3IRALikIa4i72RD7+3sCoHdXCK
dL4o6ar4ZPiF10x/rFhsRUcMnD4RhoXHpqB7VhoX9CVBWo99/qBI9ypcq8Eh6+7JuPFYBCAOUPrd
SMzSdE61ZGWbRB9NFY+YCQMv6jbheIYuVdoy16LqxmN5yFJi2ErblSeENYNBRgH1SjL23Gjeil1K
zY44ZRyPYcMZC39vjx7+ctQahYMmAOGEQZvPUosNs+09DepzzCcoh4+1pxz99EIaphvM2bV+txRo
60eE64ZO7ZN/6eaRTKZV13x6irKKKh3/yVNg4cVlimVzNencPsOwMWCY0do5Zlo/9mazbSQd1Mun
oq4Ju8i9ZpWpwwdcjaWipizJEDCbWy2Jjygiiii3FzlZcP1ExASTvnjVJGzojWuvNY+W/qEY3zbS
jxA/WELloiYXNGi7kICqqIVTPMj9avTkt1JhIANY1lOJgBy+htwjciMHXgVXKMdiVAiQP+16Ji3a
w0NZCQTTKfgO22E8JlevfsoJos4JulWw4nNbDCrUM/IhSdD6JgvMseR4zc5mQUiEA3YaXVW2jPhz
Zo5unJqUlA/62NRhtEKmZdsuIjQQ4exRExkiZnsXx69KdavY/Hv1e4LwwSsPFtEGkg31SDnIydny
H9McGhn56n5KMz05gb6zye40lceKCZaIEX1P11CTPiosURqupqiw3hGsUHqhismSY2DDIcDzdLAK
bAGJug0krkAqsS65FJZAx41qUe3dMUasHSJITiIX6fC1zxgwMfOqx2PnfUo0PmFxz7RrYkQrWVxq
v0GT/jMnkgRQWlLZFVKyofJk/li0aPUP/3pPfQw/maDnP83/nlXEqGTGKkRy+Euv+uevHvKU//39
j/zlFfX/+fXb/ne+fG/e//KL1a+Q7Wv7XY2377pN/t9H//1P/v/+5u9R3Q9j8f2f/+sdU3a2DOsG
unJDn8lO4B8x3papadg5//vtyeX9679kf//+ot+3J+pvCpJeZL2sR3TTEPwNv29PlN/wss5sVZbU
KprhvzTSpBohEpZhsMr037zoz0YaRy3+VTS86kwIU/6V7YnxC2v/z400vTgGebSVmqnZlvg7+arP
JUXpO9B0Q1VZG+5XBs1ZAlFK6LVrxz32hIYNh9mGJUwG4jvjqJuVb4bGEcSFGJU8zqlhMBDWBf1P
V64MpoL4Qgoc8Z3ZO2HtMbbqNPodb6Dak4IdwPtgZzfiRt7qnjRifcNHjiB+pU/Y1tVFMlRPXca2
w2INitGMpS2gaqMqEOT4oy8Py5FCl6I2G1f/l70z220dybbtD10mGAySQb6qlyVblnv7hbC9vdn3
XZBffwYrq3CqEufWRT1e4DxkAYms7W1JFLlizTnHJDvmvs70Z5u2fqzDKN8y4a1clR5Mu38E8Xzf
A2zNRmxvYdeuLT+6DQNIDz3CQB3moDKm9wCghoq4Y9h2sq4T6iEtf7rOvbq6urp4gXwDSWDSDcx0
VASCEhytn8aKhMEww/00QutAkGP69kzi6hxfx13Wct7we41VILSvRu+8l175QCFqdMgC8mYW/jpu
gFc/Y0yZ5vLQgxmghruhfDi/jKgTXmueoF7gmsGBlfoPGAbiPQ23ycqI1ZtdVvB/AkWAr9X1Gl/r
jVbR4+AJTh/DQ56Wuxl82MrMKuqPOaiLfmLLwCBVFMN9OZQ3c0BvjXMDdl43v5pO36Zzc2xIHgBd
efCjai/66ENG9lPfqrULC2I1OsY9ZaLHqsZhxBlkg70NNplGF2s6ltJQndqNEumPlEv2x9OsH/wN
/IRu60tjmXLUXcXuY+0nalPaIQ9441aGI+OpAl7dgQJwumGNELS00PTuau70Zk6DkxNOP74ZDTw+
q1MdtVu6PnZGUwNDleNtPCyQU8t8Jse1s7x004TW79l2f5yYOGcuqIaSxjGYRXp0IfnHxTRgf1Ho
8kFP8gaBDEOnL69DYQ7HMOG1BU547nFB5VOMRw+X+WDcV22wzuGUQ881nFuqIF/cpNkmGAusQLAB
Ga65xaJzgpZOtvEGkBRRn1K/Qvv0+DW9W9+x2NLkWytOtpq9Uo+MSGbLvnaN/mVO1imX/a/Z7S/T
/Fy6SA2QOzBlm4D0Gx7dbLJU3p0KnX3bXEQeqDQOQ9FhTHCwM0eQNR/7NbY9a5sqvJz1mHCVGXx2
E0+IusnkFrT8Tqfywc051EtNZibaTk6yqRrKW4L2URktKuZYnVsjfJGDR4dh+JDnXkHWxIPSOqoN
VaZ7I7G/ZeSdysKkq1Hb21C47y5otkKKfZaoY126M+8EQ2cBJ6EJKQad56NZKXYqkb2WLixQk9oL
ImnXvDOo1rB5kkM77o/OaFz4ZNCTgvrg4s+RZbiOZ4xIK6tSsGED58unNee9JiUFvSgjrZYN13ms
OWpI0fzWY5yCNJHmrq18QsER1iZKPcYdNVUPvgRBEraSpQMpSstKEabiaoEDh2flGtuyw2AZTi3l
njm51xTmr9ChQ18pxluZtCmOFr6u2gk//Dw+Lc/5sOLn01jD+T7ZFYuxNE9TDq2ORufCNG0yIknW
+XE4ntpwutetd1OWi3hTWR+21nehlR5LgwxXLMJd4MX0ZtTvAtmBAtNNUKnL6DClJNVz5vhnr4MQ
bGFwtgNxJMz8aHJuTfmuWoNQ20G1T0Ndb7Uz4b9JBd3RzfyDlfo+lyQRJrW3QZSpigKksIL61Spv
BQbpFPjeqh7iW2Gn8Icrinp7PrSNzjii1yPVdZJiCD/z5w2Jj5/EoQSdzAIHMxuDV+Ry4dpPaUrQ
Qpbqdqiwcvjdqyq5N9R1xAGPlNxsVm8TUV/MyBRepHF/H+kgZg/ibqqegjpNXN91Sdv3klugBYam
KoOMynvjvbPw8hXMjdCRb72hfHIctW1EPp2DPsJu0nwq2+Pw3zl0P6dfpE+OZqDTjaeSN2tazL7t
Y1RH8LjVd23Pe9mnxPzMab2UG9QJhQYqdq8qIRzSRcRBvBglpeiRPaqeQ2s1ULXWmF1zDRU6mVqq
BNO0qm464b1X2bjnToyYIRXfwgXeYGIsjcXwizclAUBoPPWq+saec2sGlmQ1A4LBVPSqpphQM5mB
KffGpxGgm+9StctQBzzQ9q+eO9YXlETz6Abdbcw4zXLzp5Zq7xaQwyXq0kjC2A0VIfspvSvquocE
6W5Lyyx+ObHnTrhwmAGlLdy9sOQx7NTAw4SnnJu4Twkdhqsin8BTxMVwMyQl9HHaT4dmJBNbWXxN
rF+y4Wjd9Qapl3R8NcvpzTE1XV9xFtyMBRaDCF8EmhH3sQSFXZDpnmLjhVL0ep0g246x+epY3oko
0r2n1EObx295qLa4UZGXAFgZPjS0Loh3U+gAZSis4ugMMbl7I5Pma+9IqGIU2H5U5ZIdHZoOukKM
8zTiPNHgwKgKp4SUVdHpmkIuCOR44xr9r4lQBMIAaXVFE8bKHIOGC3XqDg2pAdAGyYilm2VzVeSL
Bg+jINaggZse3Rxuzinq4KgZZjvd/ecz8v88/f7LuLz/Ke8+85/2/5cR2TJRX/7diJz9NPm/EF6w
JTHx8qf+PiPbf1g+TiLKTalxYsii1ODvMzIVCRbcObxCFuODWMw9f3cYSe8PxdTMCKwc8SfF5R8z
slR/gIkhTocZiPGan/mfzMgCDe2ftSaLsJwt+d085mQlLfEXOGznSgzmEr+qptNxZVS+PJDWKzZ1
9VUspMCxqM5jhrsEwqq7MowOe3DaXZOUxR9Zh88+0R//9Ab+D8BaTgZ/+Y3g/CKwWbZjm5gS/qJ+
eURtoOOmXMaBD25T7NM02AM1+vNM93+lSFl/Udl45Wh1Jv/j8BqBJ/zl75k9G+UNzhWWqOgN9ATf
dojrA5SmdeMs3ksMxCOtklnf3BVjfkCcFysAD3hsHG+f+9q/L3JxKRJ63H1uUISUPp0cXqApPz2X
fF6sna9//9Z4f/s4/ulEI5dKWA5OKEEmsURpL2/eP7Gv8tRbElVs/qZ6pJUojLfD1PobohgVGdvu
GPqsqzEyi+2AuZ8BMwFx5sQfYc2juUvUKgjnU5WBlfJLScjOMpjWF0t27Q5bHOL9asSKwhj9VbTN
dvLdQySqfG1V3peu4Y80PAYmO8VQls/tWlvifRgAnzo1rjDGy2gdwcrfDh4kiTynSDZv6FlYHFIT
tTCratnMaFiVaaQwAXkc3lmSnEdJVms223k7zgZioQsEFiS0u7IJqbDsy2hWL1iTe0ZBdWbXPgUC
YlzvAziUsoHdWWKgitgqDm18Ej1+6skL9FZr7e3ChIed2UF9ccu4XsLS4ckrJrX2CuALPhuouGiG
YyDmfjMmkUUAUWeb2AI92cHFAnWh7h2vQ0b0ytusyr/pMcpWo2L3Y4b4kSodwbFNSP6Mub9VkrIf
06PN0RANeznMNHQZznecnJ/iyP+A37BJw/yKBn3jYijb18KPdpE3nAEV/2J3cWS3g5nbiG+jRp7c
iDIbgjt9VT7SvHtt3WwzBemRKZ0ZK712FRSXfNpPvrObx3Ej8+jWbp2zF1fH2G2284gDlqulIiwv
CVRnxyXAuyl8dQqr6MCD/+JU3b1txiYMC+MQkyLKBnEITaYV9sw7qxLyPOUa/2yCu8lsQgq5q35r
JJjBpxgnOFfEY9SpX3Rzqo3DUnzfdmya+oTPS6nqw6scGhp8wqfKN6gVCPU3RaLzJi54TGoxDGwp
QXOSYviGMsK7KBu9SfrheWYCqEaOCsBDqC1oyqdBDeg2Je2ZDma8dUgNEiy/+jWeBdT6okdDaBd9
rLnODGqEKrS9FjJin2YIaBQ2iFca7j/phriP85LyUo8BZsQV12KzBl+Y0H3R0Zfl2cFdpO1xX+bM
6cX87RPE4ATOktGJ3KcWSgnp2e5p6D16rbC+l8kIdIYI50PRtHoTJWa1NYNSvkYOUNxonp/NTF/h
h5BAS0zYrEl84+udSBGtZfBqUAa6qkzzwXDTX5UVuqtYuWCNS/NOTUTvWxE7m6DRL3kQvbepxdex
n4Bc8g3ZmDCJj0FgbYfY+U2dc7T2B7ibc2IZGMqEuXWDqj60MZ6nSrrTDid4u+UuHnN+856pOQWO
EI1X3yXfmIbC3iRztssN/2diUOOPEKSipQNF3iIEqZC/18oZCAkPxsxBlY6znlNFIRAYskqjfoAs
FH52MRzvcY7N8uQuaa+kGnxuOlwgtaLoZXKNcqetOt0VqXUYO4edr38NkvKkoCandrZrabAxHAQm
qlBsvEmaGs4+7S9VYXTrxA6+3da4iKBeE7Jgr5rHQLwzaBij++IpCLxhDeJnys9OrfliWUf6ap+j
Sd0GDPu8ufour4u7VABmn9OMCB3nCx0R7Av7miJlx/CA+hi6SLawHd1V287q6ozi4pd0scipfccy
l54qMMKQpPBHGPvCHgBohFs5s0nC9iT2fo0D3+MJt+UozAtHdZk3Kj6QInoNTRxZ/fQ0c/xIbLGz
rWhDa9A9VF7YzNMdh5MHMkKXKOO1JI6CrqUtlzbm6kWmvMzUWDI0AzrzApJwoTYwdlvJmmRvjzA9
3Nv0st6GImT/nFLzaPTTeXbNY1IjQxOQ4vzEQrj3YLLFTb1t5nRniuaU5umJYNu97lt/XVa8d5Mr
UijcqLZBwPre1vOjVYX+unJSmvfqclUk8pR4PXe6Rm5NnyIjwzy76eL48oKdjwW4NFIkPvZIQ/sU
e90vurke0BQhlYFyRZQITtxqOYyTEvOt+SyUe0xLkq2qNsUNVrvgee558+yCxCHW2JFPh52xa4zv
fSSjkzvI8Gx2FfLRcKc64yQkM36v51/Yfg/eaF4SZznEjc+pKG8JANCqW+yrhqCl8rHOLJkRgTxj
DGuFEB0G+Bwrc+0vxwlJepC/UsF+bDeON96UfBJisJ8ieOw15pE6wuBSg6PTXgPFxdOYGdIdadD7
tA7OKp72rXL2ZTNvwwxyipvLU5MoEiTJTImhvpQZryxZmF1YRxExA32g/P13gmNjHCE+qXrdTcFD
SUHCRjb1q1WEbwkMfLw8EDZdzmCTCSelSL+FHo+RzAoAb8aHSXvhyrJ5II6m0Hv6Op6dXL56CWsE
yit3JrQeuuAvbmm8VGn/Jcb0mtdqO1kmmH+YbRK7ddi4a9INO9PMt32HGM4UcTYMkq+2xzF8aLL0
pekV5VeDbA4hkLI1YNwPgp5qlQpzb3SaB3LPFVDXlBMLKFtGg8WCneHobMo8+IDavOv0eOsWHgsz
E8t4Lz605Vl7pB97a6TFuSjgInOEVjbZfC8L393a2NooNRZpb9GX715WXp0y+4jL7sOZ5aEKu3Of
OM+uI9hQdRy30xYbfDEH30VOYU9CEvjM686xJ5GCd1VDZ18uXqzRXqAiU3hHkqbESBKs/Z78cDqS
xWRseimn4cWaENPG6cYuEwabmGezraDUubFEoy1Y18yucSwmbIbeLF+d3OMZSgUiPmuHFDV4CDsE
W9YERLCAJMliug3j/G42Q3WwWDCvxnry1sKsD0asl9TsWUQcU+FNrVQpH30MmSDp8AvmmM3Z3XBY
xa3WbUaMFHNv3UqaHXeJ7YJgqt3+Jpqje1Bt3UZl2VNuIhIPzR4G+lvL0ynpC5Ky5sjCF5+7gW4O
b5mNbzUCtLbIuacTVc6NfdNVCWohreHgLB5CByY8+4SZf4+A+I6qvg0K/5mSyy+0qb1CQGOed6Ck
GSg2g7rFTfusElbcWhl7liJ7v+WuWenyYdB0N9bzA+hbRop5bzVMVJUkajAg6qnBvsBTX4c+4dHa
PXmtf8F5+lFaDn5yMfk7MgQAk2danzyevHwJHELl+BUiokQr7aANatNoHpMQ61QU0jpGNWK7HpQJ
X8YEa99a0TYgIqw1gm+KyYGmHkzR3rpyzUMZmEic3Y5NGRMjVcyAke5oBhKbaLJ/W/X8OGpM2hUw
D4+jPg9vSfgtdh+8IPkoZvehQg3A4R1/NAY357oI2G6xL8TYp1cpRLFd6TnvmWdvvAKs5TgO505V
PrWX6t7FXyJisZ8AH5OPonbMgAkQQtdO5v2UGo8isVhPlY9T2N+Wml82ttiNavkZeO69M9pXYRAx
VQikdXucBKZxwZzmmPEEgtvaNwOAH6GKu2Cqf3khaqi7NABPHQj7mJUxKI3nYWrMoxXwM9h9X7uU
RsZELmvCIh6OTAGImEUafOCe8NYobye7q7ASowft+I+8/TjfA9dq9n0nBeFu+TjnDr6GGLBXQPfA
GvAtgghWdmmN0Q00vHnTcBeWit1yoBAovKM2i69sNl5YlhxC4XxShJps0inP13k6JBujKd+cAn4c
ERxohuzmCfJoNuUTinEJmapRFIRqJ9jXTQo7xY6eG3xsK6kdFv6Sasg0de27KLPj9ciNE3kGARV2
22fJ6hSzyLCtgnRnayvGCEUcPDWM6KEo/TNNEDl+MGObxoQ4u9TxsRXawbotYM5DE/71f2zGhHJu
iXbShtFcOXO/emxjmIJxutddCVKTSPDcys9ZRhhTimrX2NZnW3fIl6Pf7zJWmjuljXOGeXmrXQeD
WUbXaU+1UTjZWw4xqFH4Qdf8Dt5mDCNIbGI6V0H8SIyfMCxklpUbEcA0qSBL8+B+tAnhJ8WdJpC7
MiN5Da2C64H1PhMJLJBBE2MXYL/RsTx/87+rIZY85v9rNdTk/2JDXhZDf/szf18MmX8s+wUWOewe
bME//1gM+X9gTJYWzwWaMBeaEv/lH9Ez5w/yp5aruJLYDnCD/2/x1P5D2q5pKamA9ZJO8/6TxRBL
pr/sYUxP2XTGujQsAQB2l5DbP68aqoqaaN3hBpCd/ZCFsQXIdwRsyaMaX0fTQV9Jj3Yowa5YXI5M
petkopPbV2QdU9Vm+9JS5zxLCjgM05074HIpk9SHE5EVx8kJ3iLq3VxV2avEmG88qBsbDPvEtztC
vwWdfys/dQgMtZjyeLTB/sNYG3c/TkiG2Jw9rvzJIBmqY7Gr5qDc2A6WTTbobzoxSIaH1k01AFBL
aINhOXfT1PJNuXbILFXotUt0hO1DQt9LDk+gqMp936cYuXrkEV2aGPiR3kKiAJvQhP1OJSAb/Kg7
UEyyzjD+rxhTwUnkGPMG07xVPP1W3tilG1wcyaaGpUgTC4WimjM+E0jlH3CL/sSUMG0ynT2SAgah
FPIGr9O+u2/bGDG+o/kX7D7cxfG+9eGCUsxuEd2hYyAsEwAzzfSdJvNrNrlfcCmpGDGObb1E4WEw
bDtAl70DQcGOcNlOcXzvxfMrcdgz/UX38Wy+GUP0KkIckx0baGs8k/PB8lVem0g8y5IcUpy9FRGs
K2/Z87WE+SgTBZXQOrc5pSNtFHwSH+P+6GHf6yT1Jv17x70wMca3qLR3VJj+ZI75pCn3kZHaGzbb
l9LKSDQPot30lfsRLpS8vgivnWu/WKmPwc/jkNyPtx7B7GEhLtBrF9Bs07CfguFEDxRd6opngixr
2hcdqBpWgRrQBuZ86Ga0dz8mGWPUIQsvS76OQ5tcKNMySFwvLpmQVokpGdz3xISIYBLHZlWWG4hQ
9hN2UBZV9T5EyFNiOIS9m+68RF8GneGA7gAHqJx1biaDejXruNsEeYTdzKGARkwWmETKN2bX+khb
72sSYmAIxMDakR3bckCkJjHF2O3ONX8dW8hjA7NgN1QtLk4V3aRmPB5jb/mBVInsxz7FhtniSaJd
1WNSKSq4KaMAXCWi/snQdrDXdg1cZHBeoi55n0iegFxhLxuqjyjl8AISbNcR6OYIzcUQRfGlTqyz
2YDjS3AAzrP1Wk7jZ6y6c2SldLmWT62TQXxJkt1k1scusnlINtV92Dl3VZQ4Gyfs3suhuYpOEl/E
fAyglkOTpp09rMBiV4qFRD5a3opuhQ+ZQ7Q1EpOnWZIdzCK4CZLK2GpV5MCYiX1lbXsc8poqXYtr
1K+rn75BipsN+8Py5heWJWJpQsBznKH+pGn86BXAOfrpVNnqrrDjb5XW7hq9DcO25VPBwBIO5huO
tQp3sMtjLMgW0lfbL1odyHxihHt+1oSUK1lZuph6R+4kgVwgTm5jH7Q10O7Z0BA0hQMlYE2z9xvJ
WgATZe9y8Hbddqcs1hsqje8r8gJtnHPTMokOBlmT88l69zUS18ojugd6vzlR8v5qBvmVm/UF5Rkz
XBnC2SpmbOHFK7/qdBtPbvFpzYPLUbnguDNZt3Nj/GQSXYs6mQ5AT/LOXABeLMI37DbNs6BGjs4x
wp3+eCcDNtZpQvgj03H4xMqEzQp2WKrjd7Etn0mQpFhRE1JlXXGTAYmOat87NonT7VWpXjohgD2m
oc0dL3uPuWXg3M2+hm72N3mIL2AKf6VD+zvWuEWDfrJ2NSEu4B7Zi2FgY1GcPdeVHZGBEyOHCdQ6
Cu8GC+MymFm76upNqAHPGZ3iSwALaBwjXNFC346+8Vk4iKKmMbDWca90FN+6HhbeOJoeisE623Xy
Vdv5owjAIoyjPLC2unGtaUut2a3AaO3mKNMSY6Gj+VVsx8ETanIrT2N0REDuq7Zykj0DJ3s/h31u
6qtzAMTKbvt3ndFTSt3DLgihyEZBSGjY8c512DTroV+8jBHEi3yMPzmdgrHqyQKy5OX8LqrlijW3
qgjeu3nEbFtUtPQ4sV4pjh1rpzYuNK5/lQ19loppzgz9G28i+Iezs2WHyZydEqtZB53z47CA9YAG
HjwJ0LtfYDvKU/2bXirWXLtDyiwRw0MSrVs5jJgOQqIZkoDeuvI7FhFAivfCTP2NVMkS4y5Yi0T6
jcvmI55wDrYAHMHj47Yep+85x9jv+ZhwoYmRgeFhWSxG+3B6JmVAotdG1gw0Jhzwyl7LiWJ0/BMl
ydHtNEtOfOydxFiezKUItZXuZ+p3cuPp4q0nOgoz3Ii3IvA6btseAeQFDdUz4OwX4go9T2ywWPNu
/3es9Kg/9Zm0/p3iOMR/HSv//DN/jpX+H44jlOdbXDcOieJF8ftTb/T+wFinKIewPBxxmOtQxP57
rJQ+eTPwfB7PT3fJvf3Dk2f/wbSp/l7ibvND/5OxEhXvX8fKJdxmSSl8byEuIIz/RXZjIA6p3cVP
3OK5AYudroc4AmzJ6phqlf5sdypb9Ur7XF3Tk9W1W0guXx29KKdYZLd6ZnxwJjTw1MseuS9cazcK
cRaT/Rf9QC6mr4i1mORE8xGLnCw7ACIjiZESjVw7VrgnTsEEApvbyDpo3DXscLtX4ik2J0GM41A7
9RO59Zts8sVNU5HZgZSPquZ1V0GiYUPQAsyPP33WXgSFyqBJIAb6iRtvE/QznUUJKBXovPbKNfTW
97v73O53c16LtQaZAvYqekWSJIxVRdFGUZRj9d0RY/quy43HySIMMXQbbBD7rvRfslCfSl0ex659
7MaKWoEuONP1B2uvhBhfsGCCDiYdstdew5rNDMMLmRwHE1slt6XhVJu6wTofufxQaFPfY6fI/M9W
uiky/NXkyZZq4+zUCF5Ios64mPIGScwm+pXntgDtS+FMNVcOnPRsW0TRhfeYKsPoCZ/bg0U/Y11P
OzSnK7HF7ajlO9i30zT328IdTxP2Q6rsro2ET81O0nfzn7CQ56F39pE/P8A2o3tqfi0ZKZemZadh
dzSAA1CSdThPlFMXTWt7afSu8TsV5J7aVv92JnjlxSwggXXb2koP0FBhvqGD5f3Bwef8KJTWByZW
ubg8eCxlpdzXgUNko6fR3REA0dww7HdR1nxXXnBN4qB+yS3CBkNEXNHslsZwwSo0D6uro+uvCLMK
WFK0TI73a/Swi3ApmeDDl8VW4ZQx2PIRhmyJw9BDggunH5Nd3FJvaJBi6n0Ap/6dnvUdNumjsuRd
0FJE1nl3APo/So+gPQMnkSU3uXiFgXgV91z89qlqHf6vOTsc9tBDtKMniOdwuUe1eR019laGh5ss
byAd0SUVD89/q28PI3MNifraWsXVmtWzO47uzu+qp8wIAFw54Q1lBWgMzY/bqcvMU36i48Wb+DgT
LY/Wwq2SCY7GLs4/VEufywK7wpTJPv49CfXzZDVnKcBjwLSp4GbFPBYFLsDNNIuvqHLbrdmg75W8
73mAeQq8lBv7t/jlHlk5VQdsOiVROAsnfXUfDIKjI4QwH1JYFTbnAHKYnxlXRYKfHm1c7FZ9g7Ho
0oIbq2Y1Ux1ATUiorqiSRE6X5Z/PGzVN8R3ML1Rnq5zIzFCMIQjsUyeR1DEhPvtOkNjy4KmZQIIh
s4XnbK7v2sYCH1je+eD5ErPAiZZg/RHzdKJ0nCNYkLLR7a9hrzaKKJiqxWtMnCa0g/sAI5eW8hWf
Ksj2nvaW6OjIqIUs1aDCJNeAdiYVTbtuYd6RA7PRUqhC2LhpemKaOYXBcGHnu9fm9BQTyyUkWm4q
MW0bamrioX9DPrxMBcx914tvjDh+JJO/KabIPKdwi4Rp8RLIxJdZSBwxDukuSCoszJEK1+PsPCmc
tl67gJBpqOtBSzWQzYaohaff0S0YJ19tPj2WYB9vWVBuraXPfAoJw3CiOuiwPsWOAVsgbz7LOv6J
PVyNAD0PpYCKNZvmuU3djWX2NNinj0meyg3YmN2o2TNKHZKvtW+WxR5hvKaqL2GLGZpA4a1jY7nE
ALWKc0UCTiA0cpSr2W+1Cfw3emWS3C82rZfedDMrZBt8cjCZdGhNeuNmHIWUBYy23A59SfQpOxos
uVaaRVvGfXWN0jiuxynt9ujslyQl91T78sWPPIbpVP4aDIMchu4g18jsHV8m+afUwbeZQqDIwfc5
NftBaTAhjlQ1lKDlRso9HNFcjLnZWcC8Unfik7C2cz1PDy5O2dwksOFxPFfuXWYU255cp4rnq9Nk
lzb2H0ynZxubRls/qR5NXTNmDs1NMQR3jctdt9c3YGdux5Fes8gRO9jrh1ExeTr81UsM7MGYwueQ
JPe6KkVxshLb/pod89vv/Q8o+PA1K4231qyfNR/BPgYdqTQnmYGGIHPpDizrHIjJnO9sMJnQOSFZ
UjCC/bRqubv6z3XcPXn58J7xdTaiaN7k9fQlCs44eSqCc6aRVYA2H/wm6EF9dO9wEV7nTP+StTBX
Vm03h8HnJpgj56i631JjBxU6s34oLuMTTLrfc20NG4jQr7WVUNpLIKgwqZSMdPUyNfUtbAZoc4vA
YU88b+JYkJwLT9wwP2Z+AttWH822f29jlh4p35synRZ0CKKJhrUdR3waZtRgMK/wZWNBhxJhhM7e
TBdMP5FoaVaf0Rg8w62Ei8fBCvzeOrcg0JGpeksSew/Q4pJnBXso+lj3SR3pPVwzAt9o+WgsvH1Q
lzCrdm89bx2RW2/XpADz+wTZky6rGwwzFz+FtSQj46gm8pORA1uoJ+HXxTsleuobKvosEnCV6Cs7
sla4jGbx6Y/xd48muG7s+VCClpgbRTyOIFNc7PtMvyfJUyLei/J17B3MK5b3WmfZLubG6pvltfTH
Z2HnFzjBaano3ZzAAybde9z575E1sPsKvivcEdTnHQX+7N5/1m52GmzKVxuQ41Zwr6boTVLsMKXJ
R2eYdDRivF61khw6HQFracyYRn3/V22IRwgYiPNskv2JJgNKfywpbilRxLRfrYdBXBu3/A034bc/
t8itk4dLEx1RBv1PL3OY6grPMeGhbZBkeI9YJXCdkXdXwz7N5VsxY+VtVUh6OvYhK04HO3MOCc5R
vBsTvJeK2oqyebKGmdLwmj0TF8dLMsh3QvD4QUYTc9EQK8BN+mz2mbsuZxtKgoL6A2rnyRhatc8F
xSaFiC0CucF9Wy/3T1M9kkdeLB7xnV4C3nY4Xb2SHxf3LWfFQXyHPAaR3KnbcA1qwO3BznfFuKSN
HchD9kyVKZ6/U2RQvlWyTZv4as7olxunyOQmN9pfQZSmNCGAMscv7G6cPP6liLYlreTaoAZqYJOw
yqSEqtLNyapEZSVMCffSsvobWVU7p9PPldN/uDBSS9+iNxUVfIsqvRugh6Ys9RkUxcUwxHtleh9O
TGWZr8iIG0N6B5oo5F5gvg5mAi88jXcyKE++g2pgalAowcAMTQYBi3jTexutI8zpMYWDk/Gb1e+E
3I/5IizyWy3j3cxOi/eP9V84Axek6RkeoXGszMBZz9n4ETXDTxJOL8wdOxU53kYxZNGtSaWscmlP
QcPmUQx6Z8gfQfVTNxsmZ4TwUz/mjyhFVMfCaIF0frI68ythLB29lpm1Nr+LGI47q73V0Hk/7O4A
IPEFX4T5RQTs3sdSPcGZYvnVYm3HRY20tNUDZpc+gmDZqFPZFDe5DZt+jJjRsv7ijRF9N3SxCQY4
veRxWSW9g14jU0d4uyuGC+SaLYdrSDT9RIF7x+JiDqyVs+DrzThDihLNHjkM/VjULLfDbB0xXeMu
KDacs5BZLYp3CbmwEB+tUwyZY5XkS44F5zlYIyiyY/UOmQcys6UxzDUHDPLAP2ycGoEykXHbvSz7
W050UFprxpspvBi5/LJc/RwOAriv+YEbWq6MUtZrX7abthufOi+6LDSeiR7pdqy+OYc5S0ulcbQD
8tvGeB7H+iGyybhOi6WqdAnypbdxPh+c0D4mA99IdFqS5tYxn5p+L0iKOJV/63bTe+Xl5A/4ipJ4
33cN2H4v+AppnYlYOi99Y+C5Y+O51/mDhW5sDA4nC6faqgzLRJdzD8oHbzmNHeAXPdhjQeepNonJ
JN/EFMBAz+ELceNP03B+sR+6n6J07zbtxCMKmV8Tud/Z5BYJtl/wAD0XozjlQCD9IAP0bCGKQXu+
4MfzOIQNLIhE8tj5HASCIR5X/8XemSzHjWzZ9lee1fhC5nD0g6pB9BGMIIMRbEROYKREoe8cPb6+
FpTKl0plWj3LYVW9O7mWJpEUSTTH99l7bdEarzKNzG2StuvamhliDfXEiuA2++EnzQ9uyVKc9Nmq
TypkD3AZMIuu3itUFwymn4dQP7DSqHcszQNkcG6P1qvTJWzJ144hEYN38mx7RLdbQ98KE7l8UCNJ
eu2zTVR3MSAkpZyWqfhDma5t+WZTiiRa7RmM36GYxcXSUzedJHfZTvrabro7Wmjsm6mjD83suEz8
GD8TFqKI3AvvjoTzSSyNqwyCWzO3AswwDkS4uG+gro3OLTRAH1M9LAGf7PfJHImMZXOJBSVa4x5S
NkfTFpOvlsJz/tdotiYKDloZZ75lWrAj9RyOykF996+ESJ2BwqyzqpmpYxm5ZEFP808qx/k3j+v/
ydvsXER5U//7v83O1p+crziUbd1ydKxXlvA8MoJ/XkdlILvgI3eC2QJZrPWY1yw5hewUsv/vZGf1
aLES/OknPmdPf6RBZz/+v//b+UO1wV+Vpe8f9WNhaXySNqZsT1osBH9bS/5wsuufWFTOG0vDEdLA
o/yHsmR84hVk8kdcowZ/5SdskvxEq6lAizH4fboz/PIftL9wIfxyhbBC5SsTr0AOwxI1k0F/XljG
mVvwNOfBNerFu3DM9zLIiSUTQFrndchRt+NBXIcW0U2ru+ZeQ51ni8ckxXXoJ+SFaA7VKQOQoIJ9
OhpMv7zAg+Ul73pH5OUdjPMtoJjZ4NCRhRI8AW1yiwwZ3WPcFOU2tDg0AXu7OlE8rQvh3PNm+eim
8c3pGjKGGs88mAwdswUCVqaJ1yKnJcEpZ+hA5D71IoV4mw1r0+FMA7aE/Wgz3vQmvJ9Cw+oX4GOe
GuxxLZ5K4qltsa/wPBuTc825WVeYi8xlWqP1N6LikJA9aR0dNs1QBofMy/Td0PPi1MueQw/cDdMY
4zkOdi4Knbg5nQuE9pS16gyWVI2OW9WhFjP17M/SzpAZOHCR+eV5Wqev7eCf42S48pBmYDDr+In8
bUs1R0ItpKE/FmX6rcvKeqsa8UBmRy1jz7jzZXHblOlhNBDye/29dLsWwnH5LETwhnHFxnBtXAM4
lUsfU97K76FzpLxmK9voeHBF+GGGVzuww1UPKBj/LKxEE5ywyzhR6AXt4hVmH2HatBX61rmoa2cT
Djk8bYiik6mO1cCbwgFatAGnN2DMNA5ZAMB8CHeVQpBwqoJKTE0+lE2zQ3HEQB0pOiorHXeGaflL
CkqeLBaXi0BqTwZLVhyaclnG+bT2WCs8EvWgvWHwnnlbZXBmwHWZoXcXmzhU9ZKXK5716J7FZ7JR
AW7gfsAHVAfh+1BML2lAaWgsvauks4GcUr62Fdy7Fu/esionb+1JcDOpdQEkfaapdWArig0UPLEz
8GPTHIBUYL7i8IZ2CWq4gvSaZcFnDSJFxUTJ++ssJhoKrdagDyS5bdqeXCLbwdz2rjRyXHmRfcX6
+b1DUxvzNwtePEwnyBB9Bqki5MfKbOJzYZzKoX4LLOsipLr3M3E1J0p/MqBE3Id3mqiOvsl+UoTT
57zunkXj33SjnLve3BggCA0licA40DOVLlpdaQycbrnuM8qDtbSebc9FfIAiqy0nnJN8k/G9khRL
OvptLZW50QyagtiELDkXYL8ho4g5d4aQ4Axbmap6QPq4lKzSlpU0Pztg0k4qZdbOGTrxT6kNbUga
6eP4rvWEcYpjQI1FSGWm4bqPSRkGoJIALGXWTjpiH/nqVsQWPw/xaIWs5yoTqNOILLeKxzA7hIV+
Mrl+1vyeOxrvkkNZ5VtDoaphrliQQgdFaJKodafmHHZdtfLw/WhSfLVEd/JYNidJYx8RaV+M0sQK
1sf5hhIA88bDbM9503zOjfpqcVUCL7RunZCC5BBvEKDTSd/0TP7wIcgpmFmAfU9Zl6A0nmWmXt0E
Ci6VlxbGPlpeE9lsDFfDOu4Bp+rbbwQ8XixKdroaQEtqZRdvyN5r2hytKbiqsnmbMjPZtA5oeoWi
jI+D6Ylu+oVuFROfBQYp9bJPpEuekkw84nbZ5yxN40LDduCtaULfxVi0F43UGEX5cUPJHxZq5JKM
sl5nAB2pyesutTG2Dz6U9YUJboALkr1bGZJMMnTF07oqNrEu6XzVwww2ebDKrZjYTn5QYhAoZsaN
NyUviZ/RFECG2HaLaUN/XgIjTETXwAl9cHZlfwqUD48GuPlu0PD/hxCGfEvtfMN/5HnwXjTtrava
E37f80BV8sKuunydDgDNVaaLfRLSGVBbOgV2st2zDOZqjZnfNaStznOfUdPCRe7h+JOquxRT+Fa7
+MRSyyY4U3B8ZgGo9tNssdZiTMFWzbYytEK67mwPmA/d8ngL8VcWubc2lPfNa3hkWFbzLeonsORZ
996yn19GcQI9M+TIwQ6vPWjp8BxkQ7Q2BlhHY8eGQvoabHzeGkFfA+Opb5KJpHA8DLhFsy3/oIyy
vpZeH4pCeJJqVQEOTzjH1AxeHa8ndutdsm7Y+BPtvH52LfQhXUZavU2szsHX7Z8DrSYrH4HzqEPe
YG5jo8uA4TKbby7bbWQlSgAHl26ZKT50bXUoa0hGAKQc3qHdYln1wD1DHuyHfqy2Ppjf1JirymRT
4a2k/1ofTbHF4JHwEY3LIrzb89DBoA4DqCq4SyKyH+sWHRuYQn3Cu1FvmtbzN82YXHplNLuUC6TW
WEjHBV87Any/KBRyUOp+CTVQYDIjYdKHDssTi5BHkXf3+VhdGGb2KB8ASaB9ryuz5HrEybkyLPOp
kNiFiKRFNQy8VtaLXg8P45C+mYGGsuDfEAabFmgArMdH+YzjuFy6ZvAhpvkLmKpfUttDy4pbZcva
l6/YULZBJvPVhFFln4kuveUxe4qSEituSdi3SCxrDU0FwA2G3mXd1FRLZmWwHlg1x/m1lx4jSsyo
4MM9lRygvJx4NB10XEPxFge0TlEUS2qA3dQvNvqX1nN4WkDAxsWNG5myN8JLMTWZCm2svQFzaV0y
W3OO4wQZAPfTMavMS9sX8QZKvb31xvCOXceA7yezcSHDJwurSdHQFOi7agYO0TSgdtoUHY28/VxI
dr8lNBvAeDYpbmfpUDTn6PVtXcf5sjaG2z7L46UeG+OlsmF7NcrGBhl48iwjkFFJravD6DrG2qym
b2Vpfqkj5MG+RdTxp22UuBbaBI+B3K1r9gIt5qDBCDlbinQvE0V/3LDNMB4tlGNdOrp2wAUm+PYB
KQN9elCuUW2T2Yo7SR5nVQdx2CjqJ9f03HWopdW+zcUw9x28WkbUbxMFZw1zgLjBvM0jX5W3El/F
ZgytZNuaxVWj3UfUFi+CsiHVzHkdNIj7FtiBtXF17a43KnYTAwxH16bmyRt4LUEyWbUWEagQkjOg
r/JejfLeSNKrbqrLoPVwNOYn8eRTRz1k32Tt8vxrdNQE4hRQ04qVVYpzVajkOpahvfd5MS0iLtCs
g+djUKxngb9WsXbostnLw2ler3GUVJbe7pJWQg5oiLOUzRNVvTs9zo4xC7VtWqGIhzCrEJQo5Ar8
s2GFVxymG8fBFUDDLW63uoIg4bCS0/v4YAU87MzWhcZkZeeghavYt4CahR7eF4syU++daDYtknpf
KGB7OCnSyB15dcafAxXxV0yToW2i98NMqS/z7tDpeR85k9i7eQdUOW01Hn7kp3LmZB6jr5PHarI3
gn2tgS2dfLahTRNa6y7grW7LFHabTUGOopaaMV+yR4yq/kZo9jbp9W+qgjhYK/6JsSWPo5bv9Kq8
kghjDsK+0moT9YjOTY+/HSYo/I5+q8qSNgx5MPL8hYZBQC9ZeNDZQK/cFC20zoqMGkW1w6336uCg
x58SYc7jYZ858dFoC2vp9+axHqs96bGbUg+ueJcrbB1mS+LcIozZ3cQgGRYyTyWlWrW+Ygl+IB61
EnXylEbtvUytg1s7l1CPaZ/o2Z7APoSUX+KG45X8VY7aZUppfytCPZ0/z4ay5P2QEtwhnofzmNgZ
2If4wy7vRsq+ykdbA3hZSQ8AHQqah0uIkoAGLnTO0aBqoke/1c5dXmvLwkq8bScgfITypQjFiz7J
uc0pBrvBW5odGBxVi9rp/Bqm/mY0PSh8Q7kpk+qt6s2MVbQWLMqqdhdTl+eA7ww4kJIevYEf4BXw
ioE7SfjsPqb94Gb3yiW4FBoUNnZhJleNat6YoIa9lDC1ygyeFk0oGHVGwfu8PPfQc4aC80Bqjvdj
qYO39A9JalFJ6QnuKPrVKQGFomfEwHLbL13FDZ75cmua8gbSL4Vx0vJpqsz0hUrK+fBDIZ4/wL0g
8vdSkw2Fwue8l37zVhgogM4Q3yRF8Cj6MVxZRjcs8avegEp5TWi4syZ1McGl7DA62icUq2INB5z6
RxOAWhubT1knz17mbpqAteNoUdSehcNNqcw7O8CLHqsTUvOzIJWT9PCuSI6H68p2sQVZDS1R4C3h
JeQRDfTOR6LmShg3ald2QR+TUcasSMyqWHU8MXG6W3JtRyYlTtKXmy7ucgZu3VlMlnnHqvkkbNSy
tBE3E2eepT7RfxxU2IbkIA42uzewJYyZbfIiKuM2k+3H2IG8Db3mpRHTZyU7Yz4NHcyuOvQ8L1zh
LpK+iRmKBUfOVJwyu9rwTYB5xK9b5jZ4P6obCcoN1zqf7y/N2bVUTrLPNZJzxX8JeoZ+Ejf+Rk6a
bTB/0pN0CzHDEy4Re+zSvyWtf0pST6lXUwcZWRhD7OdiSr8p3uuJYP+lUalO/wGoiJmjE0l4dqae
vsXW8DUiKstKdYCFmN99/wfN6C8AXj/+RbC/fqYh/PKf//Hwt/Swnz/iP/6b8RMs24Yo8F+4mT7q
N1Voj+o9yn+lKPz2sf9Xe9Kd2QqPD92dje8oTD+0JxhkrmVTPSz4P8+Y/+R3V5PxCX0J+IK0/2xp
Mj4BBpmrjI05HjK7nf6B8ASs4S+XkhDQXAwKWlzXoOH4z8KTU8ZGxoLTIlQ0ibUeJMMmm88rym6u
eS7JWYQVwZoO/yOx0GieneuLEhPM7e5SReIY2YIRLQTd4RA/X4RheheGiVoaKUVgQtIPHnFSnQ9U
OvYDDlhuKx9zDlwoBU/TfAJranZYboeC7xWbosAuz+v3SzdBchCzSd7o62jj9ySiPS34OpUObGyR
kamissIOifDOlpbMxgPRJc6OeeptaomgkX2F86+KasPo+RjV453kNee7GKp958XpqB0nxk+zA34j
5XDy8H1QZu10L7r+0FXh3vNJsVjZdqArBmn7Rjp5xTk0eBzQzIA5vthx/DXT+7M1KhbNBOu6yjtK
+gQWjje9kntdlclEVdKEbYcmeQuzc644o7Gn/0g7Us551Psr4bTXqaf1zomcjVWSowuUqROUAeZQ
aPW573jnqVG/jVMWGnbPCsvGurJpzRz+s4Me1vceGy0qu+hKQSAaM8aI2GTRaLhs0jr3mhDjhIJz
EQbLotJHXBExecVyeDCZj+ei4TGYj9c5U0/rrx1/Su5Dyfju8yijP0fld1TWmvrKAS9bUDXZA+6k
KUZxOJ8zcxZLFaOZwBfp3ZoYLgernh0tuNu4ra9Rld3qjbOD3cbPmAxbW977bnikkG0+gFhBTE6u
zMudk8ltnvre0rKGz25T4qnpiev76xCVqScBKhX7hEbeUj23lyWrY5ZwyQdlaMaSy7Hf6X4AellW
ebMqO7FRrNVXbeG81U4kGA3IRLQ+zvUScJHT7Juc3QapzAL1Rr+RZfPN04cnlgzbTsbN2nKICrJm
eaJpeuRSaR7AjK8L0zl6jbgmLEM1c7gjfUnFafHEsZBz1gjooRfPgC5ZFhvypNnBc+LCyMEMfzRM
TmG8iT/LuVWUFthF3Q8fkR1pR70kNF/lU72uc+vEdwU4lXNbCFtomTTuYwypRMeTonf9MtG6l84c
nmy7MFZx0CFtaDUYUOLkfaJ/ASdM5HjifhR5ThNe4h5YgR8rL301EOJw+3ETJ0TDgHFT7od3ERN1
/lWFzsFsQR1ULXn7SrC97VOxog1wzdBFpWKwLZiTTeqIGfKJYOOePjstP6Le1za1Vz3ZnpttSlPV
JxR4baE086bL0rWLyuBr5jVKAmYH+PaAFRhwviRmIzYhhXHs/6sjlUvtro7L98CPPgZaa83UQTQZ
xDUU3bU0nAdhcoMhAbAv08p8QakjbFQQfVVwiRiNORq7930gVgDEV3rfPnE4eRgdv6PEz94CFNmI
od76oX5K2+DCRTSiiWif69G+xknJ1tCy2OCV1rlKhozTOi6zfOr2sqUwri3GaqVM6lZyOqGo0cwi
ee05vLWauYarcfYnTitKtWzE7TnvbIdcWN5cVayp/QgP7BgJ+TWaZ9uynHFfpGOyCttKmt/b1G1y
1rsJwpGS82rewM1YuQJ4QhUn9S7GIEhrlpXgrWnB0NLGpCawJWkXrLPcZF9txa++3yVrQ3e/GbWO
noQB36iOMoYhGFQ8cEmPFknxnBEwX1QYOleaxhhkJMVHZiTTwsIas+kqirkqjmR5H+wa373E85eD
IooEX4gTnT0alc7ja1oq0uwcwBedgZObwD8Z3zk7kpm3aeO+VDzqTZs+LCffCWLhm2nWZTqvW0Ct
9XeJYA0W0F+DeYDT8aSb/ppo4l66zsiUXu70MMbYotqdNzgIkTSWbpvGQU5o6RzRCtb8fE9rmWfL
SHfJp04hx71+Z1hsNdnx4Jfv5V3TJ+dwdgeN9N6sIppY7mm8sYGNbsuq3dGGaEZEtP0TngcAHag3
HSpOMMs5YwgFMqGsHsbwg9n4m3YWf5L0UNHLSh8ucs2sD/n4SblXGPQS9A/aGgGjj3O3Uqs1FyEm
GFzITaYNx9+IyquGEOWLcaMjTNkIVESHX6nsOToG5EcTCWtAykra/jaZtS1yXFtRD2+9SRrLcp1b
DB/HYNbDWuFvW5qne6R/KymfSLdE69hun82SmAGHBnLis7rWchcjtHTvYw3yOg3UN1RYKIyIcsGs
zhFhpkFwVuxioZ28Kpuo6sL/W6RAdR2y76t41vpsjDjoTP6zUTvPw6C9UCjwhlX0DOFSnMhdkh9G
SW8G9+jPSqKHB3Xp2uFDSFNvzgGXc5iwuOZQH+EGm8B2UCTHWZtkBXuuk56OsZYdr3j3EDGhyu6a
WdVM8+jRnnVOrULxlH3Lk/S7CDrroemsjFqzRurNaqlo0oOLfEos/IaDkID4lx6itvmc6N7yX3/M
ypzU7jCwHmFP8/AjChJw+liMgxHQCcYqBm2iZoZhgIZz8tDR9dQ03YfjGL+1Gf5pVv55GazPLvGf
t8Hs+v40cv2y6wuEKC2z1dFuSelaKYYOv+XZ7um4LL1hF0ibAL9PRS2/CnrXwsVPQ+rfnR6Adv36
9T0PqiwnCAsmk8vQ+fOuMfXpQAo7DstRob86qX4zshUqSyAIINcxvC2lldzlfsq1HCA5yDr79s+P
C/8DkcTzIP/Tr+JvttT1lzf1l/zD94/6cVKAt2aZuoNPwIS/5wo+34+TgvGJaZ9fF4gMy/4tO/v7
SYFVNBy0H21Av0Ujfs8/yE8CMJoQaF0M9wCL/8lhwTB+9THoNqw18MaubVDq6Bm/+BhsL9SDcsws
fJSSugqnfoCZ4V77VBtOfpbcs2hiDZPLdx7WNScADOh1nHJZR5QsoionKwsnqdE6H3FRvjY1T52o
kSSQMnEH/6Xm8RM7dyki+qaP8UKRlr0LPHWtcXdTrmIsSeGJBUor7R6j81JVstr7WXrf012BtTNY
qoGWGWn3n83QDDGzGYtmsuAhg22f+VhBN8APbPS3SZJKzQMdmux4aGZ2Wl7hJ+obMu2D5T70AgO5
sB1iwZ3b3/iK56qM/Lu6zfZDIB54k86PbLyakroIYdSPplPDeg+HQ67cW3tgkZwN5pU2sTPgQiyV
9lNoUv7mjNER2SRcFrFx8gL5ITsSvk5W3fBCmZG1LfuaYZV53m1bj0/uLDxHjVgJK/wMZxjgm5tL
5mPxYsXABWy8m6nOE7Zw3C964x5TdptaGV8Gzz4rOzrrcf5NHwDFon8knn+w/WGf2dl+ZN3iOIqx
QN1IP7qzMnxLxgg/N92rWuOAEPk7e5LnuujPmEbB9hssxvIcon0bpem+ic0CsOsgcNhReoFUW4MP
1hPM4ZNaKqt2dhXBMtorMzxc8s4q+n7Bmuja5ck4J77yp6z2X4cgv0+z7NbJoXg5+V6mIEY8jOG+
3qwo8kG3ZlvtmtGHjzGxaOF4Fcwq83VWTs7XJEqvfu5wyJpwzLlD3VEFGhQHowpBQJfpgwAnwjou
uTfc5DFPrefcgxgAXPebm9RvjotsEllPrRvuhs4glBHHJwD7d01dfbQdnQTGuQTFQReTATDZJjBB
IwAJcaobm6Z9UBUfg2E6ZzPhB6t0NPJbTHJvZZMd8T1R6B7uyU2ArLXJK7qcsjnmjCuux7fBwEts
dO0X2+K6rzw5bkLH5khK5x7EqpHGoOkqM5wQJM53dWdRZ9LgU047dJ3enVjfsBqte7PdhVp2lZFH
hTvhQCY36tJTHt4dXKXFENnrjNYHBoLiUnTjvLRr1EEP/GswwkFT1DAvugxXGG7aAsIE0jSlGpWj
vhJiJJ+JA4IRwd5TxXRPeufQ6+U6E+PeTCYAp7U6j358zRAindhztxQcYnRu6VmspEU5AjNsbbFp
5LqQONw2HWgkkoXlaz0za2pz2KQxbYFJH3Mqx2XbCMUyOQiu/lQ/qBALG5orlcJ6BAxLUR0Azmie
k9JDTs97oTrnfjRTYGySEnLaGVDkXbdb9S7sGzMOsk0HHJVek+7dj6hRylOQGtY6F3JcyZn31qIm
LDq+pwVoXPAmojmRCD1Vic3iLzJehhxgRqncd7vkaFSPI/0CVf9ZUk8djJgLdO6vBcdAtnlmcehd
dv1BZCTHElctDnodd4DiuePZJXjf8q5jRjOG4Z2Bep9Z8sRFc4J9x3nRPbJXbzYc328cRamP7k08
FilvpOypQepWw7gubatbETQmOTaJ+1Lhz/S94nUYijO7x9dSRMeq6jXIaBU7XRTtsqQ4yAKYIbjt
lxqetw6aOZcQAU0UmzfAY8GCtgYW4xkxlMpGzpH4Ppf//HX/P1AdtObX43+hDkZvXz5+KfObrWzf
P+zH617wegZ7Ib7zPGcx7/fXvfdpDhnSxOyhMDOo2cxwv7/urU9zRbPOxpBgIwMBL+HfX/cm+Un+
BxYUNuj3z/dPtMFfxsTvpkUbvyLCpQnKg7qFn8fEP1yTkdfchYXYgQyiCwgL5U8/lr+ZR01r/kw/
D8S/fSWWE0igDirpLwOpzKNUAPFG1nOFc6GSl5ANrR5L3/HeFNti5L7mUctrdAnymcvQJfOSYWPR
y2HngNHbxLV5ckPq+nwl5oYvWj1Ht2i3le33OLZrc18SXU/mDLtHmN2dU+2ZZWE1p6QqJzpB7D0x
4PMBz2K4IUyQ1fDEuwJaUG0D+eC7OdsE6LE0lyvADptmztZT5Dw3sNdkMBPq27pKdXcNWfxG0721
muP52hzULwfOqWncbYvQrZeYM+hGMIdkm5Dwx3wYbFhOBxs8QtmynEEAHkSATnQ1xa7+ZphhAZrL
tjhu0i/eRGtZJOjRMYigRVdnBg00s/UrzU0d988EMNJ87WYsQRjXH6yTaSZLWBUPXnwpTHwkgDqz
jd90QIBs7SDcKt1NUr5Nw/dViXiDcmlDtadaVSvINWhNY+6cGZuQ9PVtY6EJCKiHXte9NAMNK7jU
b1WlzkMNwbn2u4OTDv66gcuQldVDBKchhtdQwm0Q8Bs6N13p2G0XkW0ca6k/lhoHn6yudu0Mfggw
nXlRGm3V6L1GOkekCReW7qQvve08eQWLKScIKBYq+gcxl7ChamhgpHl5KA/vYHbq3SY5TloTbDNO
P4jBVb+PoVVwHgo3dkBRbqLRslIAVOU6QqaCJBBucB769EK154bM7TaMCo72Ths++ECj7oREwKXh
VW6mMBi2EdLYQXlgZP3CBHU1w1tsfGKziDbZrIdRyJdOhxYG24gvkpOfKfvgTYbqAMX41aJX9dCS
fdsWGnOWNPsKU5zMX2hRs9BUQKxENhvW1CAWQmNruwIiO+PeSpMrrO13oUOBj91Se5iS7Vk3LWio
jlfhXtTBe2iZO+KE/jqyXJpqukauYEXZi1KSi9MoXt86VuA95WPtb508PNtt/+ihxOEIGAR1yPbn
VIMaozkY/vIk0Q9+FAJ2DKuMlieFLOfJ8CbPjG+0ZuA7EeHsVFf5Vk45SZYe27ePhyie2nityUgs
lQNBH5snaQDmjl1tdikCheNjy3NaStg8CI8lYKwGQsya0GNBI1MEY79wcc1nU3gnitI8dKREQMsT
O05lWC7gg1TPfgKCa5pZUQ3uhdKaupWS+kdWB8F+nPOybUtytlYWD4y4GmjeU9F1JGCb9ebcfrkq
Cd5qY82NOp3sOZHbEM1V3rRTRHUJ+Fhc+0BPtYZEkY3OH69HjfRgRM4XfOkiUfqTCEbqI4YL3Sjb
otePYZx8ROSEK/LCpjPeD+SHVdbdDOSJM9HcBJH+4pEzhml6X5I7ZmF+xwP10vv+FbVtq1LtNsIM
kLqJtQRonLNn51kG/hUxL+72NGjVc9LZrpIbrWIJ44iWRs3Wo0C9BG3kxdOHPlZAOGjTxIomyC6Z
sbE2ZmSeTrga/y6D0Zy3Hglel98T2HMUG+5GK90jwQpGRsLaVJfvy7q7qQlx14S5ewC60WBfuXZm
gysronZvE/625xQ41De6zQmGcwKzCBHQzpATGncJj/d9ttby0luIlik6FlWLD1hdmN+vBIyAKs8p
9Jg4ejrrHFw7/NOJqoc45td5Z1gb0x3UYRr7o5MYFywD9D1CpfRanUBIBPfSh4Urh3Yn5lx8Pyfk
sVDGe70W1aIYeVinBOmJBGf8EHFDYzbudqD76E+wadmWRPDpoLuacyYffjOZBy8+Efcjr2/17zoB
/kT1D1kBprroGfxzQv5Zx93Zz7l/HwAAV7WzDDJyBu6cOOjm7IFrUuMSpuLNtGGtADEPT9DJmGVd
tilGG+W3Be8q0TjYp3Ultxg2bssUVvkU0iifa+58TCB76M6jI5unVZ8427GhwUfvQ7xWFI1vRQHK
aDKosMphXM/a2sYGa7LHqAC1Py3fgkK8Ye7ZkdFe2GPzpJnOBTWJ8E/4kPCisvTuMQjtdSf6cCXD
9GuX0TIBXealgXG4iwRxLGYNeDKBdakSEsp0sBaUPWQAKJ1J7mOfACSm7rOWptcgIePTQHSKqcGM
vUeByXbZuNNjYJVfGulPi7afnrhn35mYkUKps1zIHlSuL0lgd2MEH9q7IWqNGjv3Hw6qEnhnFZQp
vaHKa7Ycav2wirLq3QcQ8v8YQf46gBi2ywACRGJerc+K2U/79D9CIJzv83X2PQVS1pfvX+R/+5Ic
ReinH/ZfRa+o/ovi9f1DfozA+idEeTQlSqstR7iCT/ZD8RJoYY7LgGtD/JhLq/8YgY1PDMW4c12d
Smsmxp9GYOMTi3b+0LYdR/KE8/6J4mU78/r7T6MpU4JOMMNCkZMzcv/PV4ZN9LpiVSsWqnBPmSKb
PZk8kcuCJeT8AGqT8LnAMLQwteJLVQavttaBzHUDvJMZ8Fc9eLTz2mc/oLUrJG6O7KMp8ZYUXylK
uDZF8TZWnBoR+A7l1N02lVdtDU3/Onb13p6mr33PWkvXHtAwuK+tfhbOc+g1RkQwzXE/dxVsTL2J
T3rqHVBwErznIMobg+7dxKQMmug1KXN6hPFLPzXldM/ZmDV9m+1U2xLXlRnHyG7gheYk53wEeon0
Zi/LqDgmM0vLmgSJJfzM/pC/VukEKC412T7HwKdFGL9bZv9YctLdpEb2kJb9R5dANwXdIWh3Rdpo
TRCzZG3xACUwjyTVsEZJhQ4tPF9gHtwpVle7eGxOoDn9VRTLV1wFDx7WXDKr8z8EY+wqKxLsZXnq
gjrFhOo7LJjskkVRNAEgCpNMrYC4RoQ+gvEYkjoulbcZxz6h/LmHRmSioTR9945UQtlv2zwzkoMM
Bbe7zWNrmdSTtmFUjNf11F/0aWAMGfn1Tfz2QQNlVOAqCLNByczTN5BAIVHyQszKb6wK6jVhinqX
C4yDcE309WC3FvM26kml9fedX/CJRDduzSCDXG2ivgwtIIcJhWAc30PAQ2WXvgx6AXN3il+zMjrZ
E5pPmt3m0eCup5k6HIosJd4mqGwiI9EDeZhE9ExpKQ28sF6oSsqeqp6/47SY62tTZ/mJMZuoxpzd
SR/bBHsAX9hfDbH3qogvHCbCz32LuYldwLq2Z9y/mT0NU0qhhh9/nnIKJHJCxoswqOGUmNaXNiYf
nzdorJqkhiFW1NhGQ7UbhKDwM9OXrdVe0XK+OLj7weQX934+PiJF0FTLz5ISYfRVDfSiCunvxLph
iQtSrDOLeu0iShkdgxlVCDrsQY3BjQp5Z3D+KFytwVky2YDjDYy0kSA53uXxxmj8D2vABzEN6ltY
sxcbQgHrHWWTpNGm83g7lf5NNbv+bMdNbgdhUTLmdY92i2ci66pNGGurQgH8gmJsTvUqT8wTkBR0
vTH5Ukn2dpGXJ2tIvd5S6uxGsb9PrHjj5CrmWqmK+BBmL+6NsqgRl12fNki7XTV0Ra0IQZv3IffS
IzVnvLk16z6vyBnbegTaw75rsA4uw4bDBEkvb6Gb+l3bsF3sOxeTaKl2VcZ33pTWtZV0BEwULXnt
qS+Ti55PGxF3ZJfDm6r0X4j3fLR19mh7Ix9eNxu66rfx1B+ayhUMFe7W7uKNhpHCDqMNiMR108nV
yMAR2QMWQDcjCctvZwyjR6/Nj7qffAXJ8Y2b8XUk9J3HZFGIZg6Y6KKUxyA32BAhR9EHj2w5Zv0t
d/MqrcxN4nu7fJo2lT6d5H+ydx5LshvZlv2XHjdogEMPehJaZ6SKFBPYvSmgNRxw4OvfAsnXxSKL
1Vbj1wNeo/EyMyIQgLufc/ZeO+xeKq86Fm757A7Zzu/zlSFyigZJTrtxa8PhxLliI3x7nWmCU1O2
ndCw6MLlqXyvsEkYmkTrax+Hpv1iArGOiouY1JPqiSrqwTU46bZxnO00hGudCgp658LLg20y0HKd
QNi59dZlxbMwqKYlGvqYkhhv1CGNacDhjrKLILqU9vAc+5C6ZVPejW24670XfM/bkNDRzpDPTYyM
wkONoNTarKnd2h7Zh3XSOkAYA9xwB8sy5GLrijhE/7ItsAEeMJytL/VL6HjFq7JlvTYjnwLY7WhD
gsR1cYfjyKLxTcmktIOByTcTjLTpf3DyAQkgYA1b7r1m5Giw5lQTlKCY3byHfLxE/dmsYdnr94Y8
O87XxPphpjjTTIiaLx7MRYmnVgtOzmieR8zMsq6PEytV7Y2LLnwt64PVfLYgk2xsSlBJy9//dF3k
mOde7WS846J1EeFOVJ37CWYnWEyqgejotucuXE3WAYy8Ya6h8qCOPQftDQQwcbySiQIIkWFb9yvb
p+bmgv0wzNewf9GrCZQqBWB/mBQCAzxjIaCNWG7jchX2BxAwq9EIIDKuAgwZnk4lYdz7/ZlMjxcH
BmZ1dtwLYJ6KJulrrRFR9W0Rx2zZ9cJ097amreqyWhfivYmu0rnT9Y3vn2K1ynrkwzuiYvIKUN2u
ITMs2TUkzLc0oY8J9IZ876V3TrJPIrq066HaD8G6J3fExsdx7NlirBUaqEQ/FHJdZc7KoA/LlDvv
SZ3AI4h/B6ii0STbTI2IYKtAf8Sih0y/AbUZDxg1c3IV5tRMgbyerjiuOybYBEdOzsUpa+3Zisw3
W0EQ0aw0uOWSi25BQAqmLzflxonItSj86DPBGVRmHy1nbqKJgWR1IIY0Bxr3SBBKLq4o8JZxHu3w
SG5jUZ9Jtlt7+fDGskJOCPiihNaE8LODMiRb3fCIcKBfGjI00JExJSrqcKtVuBYBZ/orP0AkFM1w
GYsAlzEQxnJqB2LesZOwancV1aSbb4uuOspRfcPeJegeVzVaKHAjrCbLQXmXMnI+R0u7H5nosAG4
l8LXARDmiDLyl1SSb1Ol2wIxdCqGVUOCyKKQ6sOzqkNTEdqrp08FaoswyC8VISC7CMnhtiRxtPK0
tzgO3+pR+ySbTi3qxr/EJfgaLXLGo4/mKPAEQdGYDnDscCQqqPwNV34FxRStW0EeS10iAGiGWkJ8
ymFloiza+IwnF14QUUjrkbXQra5lmmh9aXGqDn6u5BfS/OCzNUJC2UqqrFYk3s4WOFICZoBZUC0L
TXxgKznEWfqo6v7R9NNv3Wc2o0Y6gTC4M8yfUXgI+oCnMC6dpTQtYAwRxzj6A+zMc+T5AH121DUG
IMzohyIylkPNlYhmnZKFHioxdA/URvPTlzbtSrSJTeCvEkrjVdRMw6rSCUZHMgTbwWy2nVsSQRJm
SFE6F7Mw+38k+S2Dg9Uhb/OEyQjmonHQOZUGzo8qZY0MOmxI7CqYjoIS4LrvfLmm85GO+geppDCb
PFn8JlP4H18uWf9eU0zccflXJ7s+/9Q/KiaX1ifobRNRsTXDBP5vxeTMNYquG/zp6ia11H8PDaxf
KJWgDyAeMH/VDf9jaICyACG5rpsu0Vy/FlP/wdBA2H+pmOAnIzewXd4e9Zn1p7FBXbUJa3pBJI+a
/J3uts19Xb1qcaQtiS0Vl65HycrsOHKIZE9EvcjVuM/8+H7W78Sp/Whrzk+vGp+Eqr9pCDJQ1GiJ
kAOUZKvctj7HIn5yZB2QNBVy/MyzZ3MaSA+LomaZT4Wxs/DxLsUUrx0nK5ZNNYxYlCGa9E5yjGT6
GdQjuHyWX+xy2gZFl1ybzfTtMb5b9H6Bl77ADefAuVqWdMvvozQb99B8QyydYidIr91gne1XWo6X
cAxjwZHQu/d6483FVchMFq4tfYQXM7Qv6LA+axq+uoujfDbVOql2Co0a51keMMGYFMICoZpNkxf3
ka7WWYFGj57ds2RNW4ETvw80stelzvaT0jwlgRkjQmvepRR9iB7dz7GxXltlnFxklEmLMz4mLJ6T
7EYEvJEAs7BrxZycA4qx3o3PSnln6Ru7vKG/rlxwrPnIEh64NvPQkNNjWYE/dqRxMkPSTWD25T5d
Q93THhw9f7b04s7KyoPn2FjMa6I2XRDYRbybXOuxN63rFPEjRDBXe+yc8tBk4SYqJnfrlwUAgEk7
dVqLjtoM3mlVlouyqNfulOPgDlvQQ73wkHURWsx8fh8iPqerpL4NK9ZWdI7sde6h6hM2epJcDQW0
JVQh1QDYto2IcYP7cwCrNhL5RRqHD0iMlp8jrh6ZlEOn3bPCE38iDHTO/mz1MPxtGhne1mjyh2hI
P0g5pbuqyncS37CBpZiXxgmydx4SrmZ41aYu2xlSlj3hACuYs/tsgKp+QPj92tTVSnBrLeld44H1
imvnQTsb8LDDkpuIhXOwW7nBTYUVpfqgkMU7iBvSMoPSjNGkaK17NRb5TjStu05sG7mcCdWBisha
0kMhCK+wl7KepoWS4m6Y/A3f1LWdimcnazm4dE+lbA5aHwCMsdAFQlsg7o23TAEFg0kLxoNe1Vuy
yAXqAOOYWOMP043DdRegkqgn8ahA7roOCTiG9uVkMl9oXn8wOuXDjisvoFshRPcE1AaznkFvrmkG
7Tu0mLsXYfUJrwEWUcO4wbPdO9MMDqWp3StQAscgn86Izthm0vBlcIAZlRTDiTed05HmpzeOq8KL
vkKDQGKQM+5e6zkJB9Qqi6yEJqA1HNDqMUwZx6fjXAVhw9bKg3Rauuw5k6UR81RWjjvTNcf1/+/c
eS6SsX/fuSu7fzG//u2nft+KnF+QgeEb8X2BdWSe6/6+E9m/4GVhdqnjNtMtII7/2ImMeXxt2p4t
dBtB2gzy/X18bfq/eL5lApcC0MK+Rurlf7AT/VWrxnbnstcxMzbxvcx//4eerhiIqxuKzkLPfFTN
ncLF7wy/CRn/Vsr5r14DTRy9RuvXLNJ5L/zDa+AeBwjUwnvw7a/KOpfJQ1c9/6Fb+i+m4/Ps+48N
SDZ6+48v8SexKFhHrxUGL1G1/qZLnwSzUPXi1781p//2k8xRqf/uZf50tWrSomK94WqZxsL6QYT9
ExJ7lmv1/+i0/3nU/+ePM7+PP1yxVqHWiSpeJw7WzSu9BOtT5aBj1//+qmGE+xcfCFkFd5iPxALK
zT+/0FRxRp2/NEpieHCWzTCmjgFv5dqWkixek5iN51lM6xRk8kaOMR2umplFZItqk9biWCkn3Dr2
cMaDM9cNxc0n7h7pWc/ciMHOts1EQ8y4k5/ylEI1RdA3hcHRwru4SVy4LqPDQixoh25FGN0rIrCM
joOMGTZAeuQM70M0uLA6HIUF0agMPVtKXrjuQy8BHNdZvFC9W6zrTP8yUCbggbfqlSpRtIOC9U+c
+G6IDDAotaOG68Vx6dpClKQvOe0y0X/A9vXQkglKe/boeMZmSiY6qCRDwiozLZzxkv6uQeLGnFp8
uB3qbcuJ7L2l2YSVOcGrcMfjmJBhGiEjZ5jKdo0tqSbTsB/tp8KNsIznAiUWcYk9c1wnAUBjhd2i
VSU7g6lesjimYB1tbz10NiRWMVybseXgEeC6rtpDak53IikBAmT3JJQxfU3uSw/2tF6eVEFQQkcu
PBPQLUK9H5nd7werK85F0jXrdnRxqhrwvIKmYP7vxM+xYs5m20G27YL2LY+6O6mKfg+a+KtyKF+Y
yj7R1ONs0GMcd3yOkZ03DksdeMPJ55tZl65+VU3/kOrjU2/bZBWgTUMbcKIvy9kATPHGbd0IW5vq
b4ZmkKVh9Xd96zxomXyrCvc78YLmq+sKfV2qPjiZXpu+RBXVOZp1YIS5X2IOElrz5LBEwdMPX6WF
nz21jAPtxnvbArCSSKAKIdRvzRnzbQj7ln82gGVzEuoErXGmscuOqGESSupLWPbQcofQWE0l+a1u
7EdL2dWPYYjAn6QPCrtYm3vY7tEDGLi0sxaXF+eURTmJje6nmzoIDj4ai1QY93gubm1r/gwSuk9B
Ls6hTWFMuCNKyg+PtjRvlcQ3heQPCGi2IahEw3QCvTVOmxGGabArEss5KE09RwkkE8t99P1xP5RT
8Ioa5KDDzF44lt4vAe4DuBJedec6+bcmoLYScOvdhyQvciIe35tKqw76WF3tWJ82ow+YIsrzfNHE
/U++i5NuacMib4qnoZohuBJjQE6kHwXDpQk5FVL6fgwaQfeZyEFuty9GaJA0rjmKky2WDWcqb62Y
+woRQBNDSw+5Mp+yHFcMeEhtU4rBu+Y6gZCuw1gBLBbS3SJl3t7U3ipxf70Fdl3SkJ3hq/Bqh1V7
4su771pvLyJnF0zBe1u0KzHU1zEJ6JLR3dNsjqE9TyjmyXbldOFLP6Hd1KDbLtq4A5YM7QIvdVW5
d3XUKWBffboMaoKBkQ/8AHoXr6yyQD2ZBs1dqUfvic7MojW1bwQs8Z0y9UskyAc0xglyiEHqYFjM
+kaPV7GgGKPSJX45C505Tg/nn7SNT6ZBTx1D2k5ZPI0hglQsMz6wbjluXLPPtkhFmUV5WvIyJN12
Kgs0GUpNUNvJlK5Sq9j2dMZr11M7PR0udktIfan8jziFet1Uwj+QIC+XtIhLij781CbkA+Cx7oeR
t1+MiZjfRALOjq4i4usYqWuDoMVBAjx+T20jvP7NMpjDOLK7Zn1/9szoAfoji7PmLNGAp7CJCaT0
mbYsuj6cUwXJ+xSjcyjnW7TQQnNNRO1TIyTVFAzVBe1WhhaBPAkr7l9tGT2UfLSyNl9Ls8h2uZ66
kImmlyD2wMEg8lqYcpaUSZaSrZ0FuyTWH83RPqua/MrRe/GHOc4i5asW+6DWvkvdPI4C5nlGLhRp
lxC5MhsFi1b/oIJYFnm3D1oXd1X30zDlsnP9e9/xrn2iiUVuVtesSI6YNk8senTfUpTWoAe+mjGF
sqH7lymJC26C6EDh+5MkwJdQMuFpBHd+TJQvgz3nNo19tVZDg6W0JEugrBGVRmHzih6XUqYpSOPV
LHvZz9MXWEf6E1rsisC7Jn4Qqk2fw8E3r5zlrIUxJh4Gd//ZbsRDUYK76XvtK4gHlPVt8I2eDGm0
Ki4OlSqEsR57oq30TegXL34GQzMFjW7N/7dRq7cxLm4FjFGSVsJzakz2KgeUu85hJZCd5RP2F6rm
lAv3I7WzT93siVBCD95XHldXFA+Iq/hbalqFRYz/3N2gjvGKpWhWaKeso0G4X2h4HUNY8RLPtkql
iGqEAx86zOhGtFludW3NzN3z7BOdojxvQW98Hdgx4aVpfRxUiYtS2Tv61ZsIsQKY3H0sh7sSS93C
1Bxgp9PwVqUa2jKlDCRPoOq05gqJfD/V7IJhEz2jTwqXE0kkq6q17rLBoHRNZoD/7KiDkHab0G+P
IWWyBXvzGrhDtzQDpjAlX3LUiBcjri5OZBhbZNBwp5A6EwCUXOVYX7BYJOvMGFZWlX/nuf3IgK1e
sgkQTAjOxqvkSsj0w2vmXJakuWuo7UpbW3k2Ij/seOPa11BbAOQSa0vH/Dfm7mvTJglh1+T8Ierr
H+vexwrKR6y1qoFU4aNRMcyX2oheCo0hW8jNSjRSzffrYx4qIxs/NdUloi88X5i1JVOoHgxhP6ub
097Jn5U5x5Ynsll7vbbB/RAuYZ+vZy/LShby3vDzXeE3FwQ976Mh7hDIcE305KUnyHVoy52b0eAu
U8Y/RWpW20kFENEkO1jhgPbtLgk86WXNyY5F0y4WdmD9LCpjT/PguerU06SSHBer+xjxlhdRBc4r
nBhJ4n4g0Me4xoUDkas95jJgR5cDAh/0KkHMJ0Oun2NlZ7MB1AvVq0IpEz+3TVovtKSGss15axnE
MNFwgZVgSoIPJ/dvQ9LfK99b+hZJAT3IE6H3P6sJG4LyvgwT05kb1MQdCvOm2fyGNIIMwijE3aPn
B54Y1x/kkbUbq2Hza4EDhk4WryHAP2pagBDNwvIympwrSWdw+FULE9NIR0bPTivHn7m0T3ohXn1W
Prrq1R0BHScaEET0qMBaK9NlXQBVro3aV8uXcyM8h2a3YJfSVUWGODFcI5o3XQHEMoJZt0QQud5o
nzTwUL/6Ad3hige7Y+XlNqmhbZfEYOkzAM9M710vF4ySu8+qFci0pgZ0RoTkEjABnt6cDUhgVl7k
5DJjp2Rn6lo5rImGkksacLhLmCJmE/+Sat5aU+UPrjItJMd+NHIC9Ow8Y6ofIFvEDFxF1RvP17MP
892yU4No4vzbjZJqHyUFX50wP5mF0zt3KjvaWSnDzyALzzommXZiN+tT+71Du7bKJem9osPFG0w5
Kv8gJcgEFTL9IffBtcWwkFK94xJ/YpiHtMzJd1XfHlVpHPtCvwVGAXDSptMijQPSgqexhAijWT7Y
vvw6RO3WHiMcPyGUk2IYn4XNfZdxFka+wJnN3SinPMFjWukBoGEBT8UhAqJIMKd61Q3miWJ2ph35
uBujjta5wFvbWltBSJWf+OeoKGdRQIJRnZcVFl+lncanStYNLv7wAQHEvjDtbRWE07qdEb520pd7
UdazFLkr1o2Igm3eT8xr6cAtw8ograXDN+4N9oGE0/U0eeTbVMj+ZuS96atHH8copAdnkXcdniki
3quSaUHMoXgZTX6+8USWEMRSQuOmpbCc0nl0XsY3fNRHfyTII7HPpQgegHV9yWkWPGiOBCtsPuu1
TqQ7OJy85tcmTfaaxLMyoQgfPH3cERyyq1R9Ti0AV+W0diJcVYGbv4LHo4PUEX7t+BU94ulmFZ0P
agePsIwIkCfNDOOc/eoVzn0XVm+N7SkgRU20Aj7krgD74uTNsFoYpb8xrMpcUCYbS0CUcpFmfrn6
3wzLhGsMBXnh1VhuKBJnfj36SFNsZKT9aMZg15b251R6zd7iih7iWn5FTSLXdVnjgKuzDTkBWPOj
QC6V7+YXAgDL38Ypf1vgG/R2/lzhOyZ+AiYEdOg9d/77P1TecJZIzZr7IfUt3+XHbB092TtcTenT
cGKx/J/YMWPkUnRxN+4//8//Mjxh0d75e7/H6ccU/xMF5vef+L1VZv2CZEHM3TJ0a4Zl0WD5vVdm
/GJZv7bQQGjrlq7T4fnvqY1A54bJgy6GYDH7p2Qr/RcXbAwWXn3Wp/mMYf6DXtlfgULcGjptOl5M
Rwgp/hRsBfbVsAAGGYsWqsemTYLq0XWDl6RJ31m+zEMcu+/IlxipBuIsCWw6aZn9GsX13YCmcwVC
d/gNZP339yvRXX+5Yw06N9jbIRz5Bv3Af75jXZKZYx4QsRBIxfWhwSlAfPsCrCfLUblM7eEWE2ke
eLjVh4lSIWimnxKlSMoTWEvi/JpWL5luEHAZusciI68l6thxymkkn4o1m2w/jutEFi9m6hfp46QW
eatKmx5a0T0Mdl/RcrMvU9dvY5dUAlfroZSE/s4Khx9JVPrbuGfwC4fgnZNztrGn4uoEHCkqYlmM
D8Nh9IQ4+9Tq9hpJ9g8QesfUK8EHAnDgRtnVY/lWmBzUVUqKIpIg9SV1aKccZ0GcJTX4QFQpS9XG
5iLP5U/HjR5LPz6IEuvAEDKIigGHlNxZYCyDnRiMux4+o6rTcaXZziGYdrPRToTqUsf0BHDFgO03
kqXePGLPyCf3yZZclt60nysxC5/GB5yfA/4WOAuBdmZS944hZ+flxkET/qMHmxndEZDIugFlaxAw
q7mPuQe3eOhbncnUqJYs0XtmRz9cndEDs/SJvTbfSyg9gSyPQ5+8FBNnUCfSt0I0F7v3D5Mz8c73
OaS7ZWyzcfTyESJrupy0hATC4i0dnQez195M3X4YM/lzaDJqfmK6SboKyyTZuzY1O4s9gdj1u+YT
vpj5w89ekIUpyDzIgJc4OgeKfFTlqUF7vXTzDvCMyNY6/hk5il1UuB/VMHxwAYwt6b1FXoK/RN/d
2m68JmOlWEdopkxSTmRQ3MZYMOcRPxhQYGpM+UWa3d8jCvtAZPZuoUkcMXIvvVE8SMG0gxjuF72J
iq2XabdBc04iCI6MQFeU2Z9OW9fo+vrXcWTyFBLCaBvBytarcFvMfUng/1e/MrxVBvg57jht643/
mZsj59K0mpUC1bLRH3nIJ5T+4CMnu9x4ofXgZQj7SodRoMUZl7iZ4meYq+dRmuWqTSLuFYSIXZbs
MEJ169QjLyfIvG2Sm8SYwY3R7fcwxXSBt3tu2hgaibWUQ1mMkG7Q04ljTIK9BkOlGJKtETAA4yG7
90bXWdALfWonQKnpeBRNcWsEObZgjEM59OTBe/eF3JhDBxG2864Zs9k5cwPgIgiOpU6mBRnkzsWe
UTaSd6BIS9WM9inwmVRmoXsiUYDkH/CAjp4F67K1vkJGZviQY4aePnKFfTN4NzjHMUceJkcu59AV
BuOCz0saiRFUB+liSZCVQyVs+8muyoatx2kKNOVAsl3tr+vZntsOGhkEQfMcQs6h5PDyXcfUOuSO
oB6P1noQPMWqupHCZq98GS0xeExAoLQK1WHlbkoHm9MAFJJ6kVpAz07E0gNGrsv7ML/lWX+JU0JU
EBKTqxd2970a58ivYE+Y2HaA59fAs1hapJvzDgPy8NQ7cCvrSSvuNRenc41YEigUXOPEcV447lwD
jqE8SLRgkcVZVZrsrcq+H6NgOruVOpoj0ZsGwJYJcI8K87Pphuu4wGbSzrrWeO/ZLRTefEBP6tZP
BX6IPoiu9I/oMzr6nQMqc10XpN0xPf+Z0cTrg/DF8Ch5hzARO7f/ziDlbV0YUpVRv5SFvuFwyzPQ
OJewbeb7h6gt0LusHxapnMbJKBnWDvOdZkp0LiHWGY94wzUcxXQ9mYTbCMtbiDqsV2AbMY17xPDk
CUN535eLzkKZSpebZIvYeAkNn9yJEMdJF5Jek0C9wvJ7iS2/3/QZvRukRu1S+F28hgQbAgFpPIIt
5iAd52o1zo3zGqbsvPppLfdWZn5acdVS/+Yw4Ldo1tXWs/DBNy31niwPmPPTRWPA4pnCUwTPZ2iC
MyiTRrUwNTr675nzgCjtxhnyOe7bCzRm7He5plYMCz6lhUO8GZyXIgFeYLJSsKqDBlXYVBK/2ARm
jbKrw3YcolF1cMTQd3Fn5FV8iGJyw4zBbXdA0s4mfu72GmmAxeth5sikHuIItKz0ZeudbvDtdEG3
5Su6a1wHDYLGUEyTGcEBCZ9eee5yNBlHmBjPV2nSXeNGeSvdRy1UNwtRtgg1EtxSQ8sj2V085KT4
GRvzzEzjvtGbW9Hbe9oWCIayYeeQybts06bdAGJHsKZ9twa0TC8hEaA3JbBMtseM2QRIsvEqYEqs
4SVuKovto65DUMn1ofYlyeWZN2yjLD31Zj6tkzG5xJmPMEBzrmaRX5Laex4FGbb1yJqGY2rNAaBZ
94jBl/3CKa2vEsfssbSzJ8o2CAUVv+hZhsnMeESTPnR01S2f8tunWaTF3TayEJIGKJ2OWW0QrfYN
uelRTXFxrYjfSypv2/DQLip+jpL5s3WK4KJNKdm+Y+KsGMSscbLwSch5oYxT3lJW450XaQ+tNpj7
NMCzlYbmdpjAqJkN9ZJrFh9dUG0A2AEhlnDC2vhm0k5LdLQYlAkKNUfFJB7ZCH2myLFJwkFZsVO+
H9Bl8giKTKRaR6oHEN3o38hMALkO4hAfa2cWinCACB39e3Dju5g+28bx0EEqKvr6RZPuY2hoh9hh
4ueS2TgO7hMdDXPjKcG/6OgTehyqA17RBfEJR0SxcuPoS8ONO+Cn7SXUd303rjsBVCglJl1LEyhW
TOwzr34jehEmUCXyrRXX36aGOyC1HY1KNUA5n6H0KLkryOGDS59a47IxXBKhepIow+Dr12fDnYbn
yDM+DYQDcE79ZJ0/yEIc0zBdytYSmzgpj7FJZh4IhMtAKzZU4COggUEMTUzGe+lutFHRjByokIck
i6aln2OU082b3a5TqsZlZzwLF0B4E528Vp0baKN+qUUrzQHV2zBjEgPsJc0EZSv027yiLyuzoI+M
UpdEtXAXp/IyDNWdRsL1uS/pq+TJNcB1vxEDGO1c7kWFXrduAO5MxbAes+R90F0OzwHCEQYdRMgC
WAxCoMwQew/Y/RUp4Bw7wTJ8DLjFl2FCULbh9wy1GQzC4evDDYSGcD2hQ4Fsmi41nauuhYJEwiF8
iY0cR//glZs4mgiR0kNiHFhAg8xJdrWTg+Gub41EMhXgZK0IAZyiDTtAVh6zLDPOXgogMZJNfdeM
ZA5MKO4li93KCeQBZ1636jLOqj2086h1NkVHI7ZkW9lIAA2p752mMHwXRn12Eq6fLODfshF8i744
OlD8aijdR6INYvT3JplSUtHdDj2UJVZ516bslsY0JyYKZqHhXdKryyhC76g38NZDg+wpIuUDEX1p
s84Jp3VGY4zTx1jQVx17BlujlT7ao+cvEzfdkfTnnGCqCg5D0NfB3Zaw4rpzIGuUJbEFlG6iNxV1
i7421dG2Opq6bh7gEHaeBmNctn78HKXGl68JXIo5kAaGTyvefz9/cogLVhRt6BazE0OF2dROs5J6
J88uWWs0xWrBiMJv8XbWWxLN33WPgYw1whAPmuYzB/aMepftIUsepMY3Q4a1t+lDmsHRSPKi7P3r
oEWf2DQHsjXCF9pXMA1l++A5dfKrwA3kPMdCWr2AH+kKmbFV7yunvajUwfVr7go1rEydwqJ3eATy
wr3PBAyRKt3ZbfFmqeCtHrxsn4EKPBT0c5cSeixfervN8+C7JuZjwTgt3rvWcPW587PhZkH4KoQO
uc0mOjsPYm3R0lFalFZFo8FkOR6CSl9+tINNZEY3/hgy7zOe7ypGo2+5h9UEN2a3CjTxJWE+Toa5
deLg56TDM2cqVydYcE3d2hgS7yGu0mGu4JjfUS654NI1o2HLtL2dPxrXfkqq1WiDhZTckcyRCP2U
xFEtc7d4NtuB6EKtXUa+/lHG/crw5NZuOM5lZc8pzX2cYjDyGuvv2MSfGCN2eLRXQ+Scct+4Gw19
JUri7WcujsCwD2Ym2cvwReU+lrB0k8qCHcZ9rDlPBvo8zu3cT5JcPk/mLAGfFXTcS1ChmbZwusVV
BqY9r/bMwHxSghH1jTL5wcCW99A3DLFoRapmJMY20zZGig0hyasvyyQXkfHiaobU1WO1VapdYzR5
LJl0uRoLkG8vdc97ITULyGUjH0me2gVF/pWC5U71hAg8qJSN/taE3be08T2op6o29lGXcGoFdHiQ
Gd6iMg12dXwfEsmWQu3egUPS11PKmc+5FByyhqwP7sZxwtmknB9EKTxiI7BE92zQNF4GLU8Mm7iS
7U9i30CPcqapvHCdCvXTdXt7VbG4HbqRs0s5axqb7Aab0tnWrnGny+LDDTpyG8gziqaLXo36xpkU
0XRNsk4z66Ft2mFTWvK+tvuTyWRgsptw6WTiRST6HbXFZ420soqGc+cw4vVAlC6DgMlxPofAt6Rr
e47VzuYfmCfa0IM2fyh70e18ohYxi2t45bySeeEU3kcUTUsRZh3i6YNtvFWJxNKtMWFAeR6ZodgY
Gm441CbdOsSoSM89tSmFjIU2uN4Zsy9hvL6xCipQpjxiOG7UuKIQCXDB0WSMRfkGZA01NzhalQvt
WlbFnZzmmsgrVjIk6Tty9cOER0OvyqvdTDXL2cMYVMFivlEt+K+KbYNN6diwkfJIWItg0K5Zy3Gj
HiX5kqSy+alScJBg4JKYSONSnic7R+ffL3umiKm4Nmajb5qas7jfM8S1mLfalCUJSb5Z9zJY5Qc9
ILl22uKL5TNdB/PBLIxqkBtNANjAeijz4OhVFaVn7H5rk89wIQd8ITkXHtBdkmkemV95w60gi3bf
tdNtYpJFkT/defnoYiasVhD0MeT01QnYYo8aIlknUAz0Jr+Q8EF8mrxM0t0U5UDADeP9uyT/0Ulx
MQtzTjN1gSYk3amvRLF01XwmsvO3OLMVZyVoQXLmGSWyPUyJYujOOtvqd1UObSD0/ZUb4h/swTV2
PZEdUOSjQbxMDjrDys9Ofl98thYd53AgkWLAZu87oLqgMUR2sTFrNpm6Mr8IzCDLs1Q/Ygefsk6k
btqVD06Rq7OcLAQKsU3GSPTVZu+t9HZjrqJLHc5rnes8TWm566se2aNXOmvH/GYEO/Ald8yFfddb
FVrsEWJNr2dMSwYuyWZAWyQnrpTPxJ4Q2SXNonY30pURjZYseXTpjomXsLEOoscCiumNYcpIRidz
r9kN/9j46lx60I4Go99Y7vCjLTHk93G1QearDH2T5haSGPxN9AkWrd3czKq/DAbmz4YIXWndAv01
RQ6jnPizB49A0mUChXHF4Tk7Ma3fdcDxV3EVgKJlk6wGDqIiZ7f9L/bObDeOJM3SrzKYm7kZF3wx
8wWYmYuI8NgjuC/ijYMUSTff9/Xp5wtllkqpqs6uGnRfFHqAKiBTKUpkMGj+23/O+Y6jvYf585A2
hT808k1CmVm52ShXkeu86uhHi3wMLcIgNo1IpPyxzctlk7rmihaIcp05CTyYvO13CcAR/joMrt3s
id0U8oQzLeicA0wTuFce70EVrnSm6JUXBzutxWvLykWHIyVY+XX2CVUEpmnTV7s2tUGNOtaenW29
ChLPIAhlvWI8jQ+Rve+hskC9zI+jVq1nyq9uSmd4xCTFovDS20BbQ7K0hCK6OCKiVhaEkRzpFOtQ
tY+CTqxaXXBLc8atpoFA7qEUd+Qt1g7Vnfsynrka9nynH1oSkasIw+yqsdRG48K1ng6OAsAVKGYu
Dx6e7NybxEV3HCqZrERWIcY1j5qW1H4cEnKpc2I0kfnZkXtcNGylISBLeWlT8RZaS7/pWHKfiMFZ
zCG7Gjud12PQmX7rsQMd+Oob/TZ1c/zkhW6SwzJTfkba+5w2VkCwgMY4oJuhSHci1PdOqSlk/SLa
DBC3l70KVm2SUYmFJLu2ehqV72IZdgfe3tGWNu6D7fT4fztsb3FNqqnbDsosz6ngeHGDyh8S+yCz
gaZwFVOhjftdjLLa5LLYNymYfeqf2ZXQxGLVvL30WVi7TlW7fJDLmiK7XeSEzdqu2XPa+Zb3cbtM
te1Qm+JKld5xbGvqhLxO4AnhCjFcDsjSzo/cjHbcPs7Q88Q1ZycI1SjeEJY6RUqIq477npOT1FZZ
sIaUQNl5j+1GGFQ0VPnCsouJODFY3olTKxu5XOPS4nUe6efryfbw1Fs7Gq98FbuFX7Wz6Tschxya
zr4Ia2IEXXUscvdBekzKPbtpvt7mcorZ1zBql1oy8dmOVUUO7zi7WfWAGXtBQ4KLv8vL+PTpLaPs
7xoK1ab12ARGVq6uvCbBKmNeMQbFu8LFPhgolntczAMevyB3WkuF2zSdNlrt6UhU8ol3r7tqozre
Tpq7iipBqQEZpq5NnHXQQ4dwcUoVkVg3XivXlV6Ni6jK8VkWAHhLils3UUl3DIEmyh2wgbtJCdk6
3kpQ4+1QlUvL0vEoOgY3w+IRnFWyNvGtLwNFUpOJke9tVW3U7DRXbfA58rO1V5AN26C/LgR1C+Fs
BHtCM/dp6j3nBmXU+sDoL/oRmPBA86qDQf37G/D7qzw1yWfDeeHbw7Fnc8b1OxUk8UydbkK+jU1c
OOCt2AIgDS/DySyxU/KWUvG32A70DZXB0bp5wtVQvARsy+lijDscc1GrDVvAHZoCuUyuYr6pXPgf
4Ry9cGHipdKY5GJc+0emoKqeb20W7BuJ54SZhx9P/okl7CjOZi+SlRlzWqSXh6sG3IPw3CqxekpX
DcqR06RBmXc+G/qD3KBTPrpkQpKTkxn/0ILSOXtraNqxGqppUxsUdvDTd6jb+ra93DWz2AVZ3EYH
qsuKbTjpZ8FTZ9VjzlNzsRxD3c8TVfsR27GFJE/ud1wuF7CFzDOLYJ7dAjgKvVsm0eT3uZ/nrWMP
V64bmhxmBgPiAFJPGkPtC7ghZiruh7Q0l0SDkfqT4GUq3WGBW4IUAjbFhfZ1rBUQusYZfX1Kvk4W
ubNx5OCh+HzyjZlfn+PHjgGzt/R8UWeWtbfa4iqeIbqzkPn+R3FmMtQJ/fg/y8LpoiHBvKzY47BE
zYDehJ1a/6To/R0z9sWc/ouIatgm9DVp0uIgiEz9UZKC1dex3UEn6zPZQbJSq7nsh1WTX3pICG4u
GswsULyNey83NjhE3ioN3rWRT+m/p+f+nU/FxNyMgoBqSKzrF8c2maSQDCpnsZJs0CJPw3hb29cp
YYxFgQNgMYUDsfuCNKLrXrCO3SN1A/R/Cj7mz1+W73yUP7rHDfjc0rHQNXXD+fVzGQkQsoKGkjE4
vKtqjUtKh2Vh0SNEAYrP+oWTAhBgHdi55TFUgW8F9M641t6rp2hDmSZp6PbY1t490B4XZpLmt4IK
4qceHEz3yBy59Djl0nnmEifz6+5Sr/z9cGV16xNYOl1+NRh5reOar6/N7oyAT0A3OAxKL482kKLW
zcjR2KcvuqLH+s9fgr+1mxsWNn3SDnxTaNP4xW5ujYBlyjIyFvow25vS5GgXXcWinsFi7HmW1zmb
7e9/5390QvIfIy3/K3WzIFTjnPl3YMv1a/tHOf7HB/2uyBtfiE86l9iKQbsr4MEfirz+hee7bnnM
NBJ1ne/1XwR5YpQGUReXIKXhOXBhfoRXBDFK6Yq//GHUpP8zgjzooV9OGi7pkr/Cgj9jkav6Nb8w
FgT3UkcH/Tme3Vn6tTs967FkZiYWR50HpyLDTbSayTNP4Yetq6vRVjd9eKzo4M0c9otRSXqcqPbU
PwFhXjpsSLSMysXLY9h+rLTJV6rEb9/5NCDcifK9Mp/73H6lC+VhbPOrAp19drpFal6ahMqlQ4lC
VvSnMiRQNoTPdACzIqLxbKCsLNfzB40d0Dhfs/a/YabaTmGeLma359I4rMeZ3N7QNQcDRTlFJ0r7
8cPmWGR/CY3dmPZeG2xMflK6Yt0OQ0sOzXkPS3kx9i0innGF+VqX9r1lbuKAZoW6eGp656xHGU6t
EAGdLghTEjJAl7Oyq6yETOx0CDXtozeIs6IDIWT2WeZSPKgGxi0xPwzHrvYRzpwUikIun6V5Qciz
bw+C27Oe5fsie59rDYItNMYprYkDFtdZN9xMQP6SSD87dH8s4rLAGiR8dK1xIecpXdfpfE1nx7uX
pv6U6ecC4UlDkaPjb03kEsxNddRAfCVDiRmUsGmC1jupo2nTk4FvQVgnLyGTOYWEWJ8q7Wzoyd5L
Qe9FtKDY8cpo+pWOA1A33gxBjaxiOqyvIvYXSfVQ2fet95mF7d6taM6ZrPOg2wzvUIzQITHJHwZC
f8qmPxFYix9+N8ORagHhrDKDHaF6YnOw6lJcC8pZzt6wT0uL4P69Ggba/ahp64FydeZtWbwMUcCc
Yq0RX9bROD6OjbU0zcz3gC+X72EEhaTstl11FuqbDinENhpcn1y3anGXSec+cKcnZU7sXYgglvZt
EVGEF8R+3dvMhO9jUS9zo1iaWnxDXmbnsLGM2VLHbnNQ87c5f2y9r9QClhDcXMfczTAiPb25XAAO
Td2CgAmXWVUfOsrnLbPc1dnH0Lib707eLD2wA1+RvmDytdg7zL7GA8uN8NPOBWCJfi3d9ASaYzPp
wjcUKjF7jIo0liJUBCMRZ0BzX4JnVOSZNB1Rg71nIDC9ppTtAQwSwH6Co9ubG6Mx6LQ0qTzBezqm
9WqMyocmbF9r3ovlzAZLc87z3JJ/tJ86CwRI5O5yPH9tO58Q5RZI+Ozns9uy5ffbDR5ecx/k+anr
g62b09uRz99cqBsajkin6JZs5ZatAFcaGGdLMw4h6eK6wrsHLqfs7VUWer6WzXt0b2ypzFiCVm7U
4tZ8Ea7+fommhhS81Wn/EVwc9ZFjblQdLQs+jhJQ6mqSQ2nhlmfwlgQFQhbhVtTv5ijj5TUeFWKD
jRBgBd1zB6fDNtudDPhpi/c6y6ssNnwCGbc5gYdLIGJf5xM/D9lKBwdTXdbiU/haGuMbcOm7QLb7
Trm3ZY4N2U3Pc9m8JZOBzSedzrQ7ExxApxtRuZPmPuzvqlZ8Tm1+m7TDzknheuiXMeNyVrLmYduv
b3olrxG+HsI45vwIQBE15cc0qLVziYFPrfOmaTUMntzeSrvfoFfsIm+NXemrJTDRpDFG1qxo8xVF
wos0Ba8MIrVgfdSRMo8t73ZIZ7TI4TATa6D8p2VgcaaxX9RQiFJL9+MWi85c3HcwKFAl3lqvOZlC
07fg786xrZ2TKN+0c/E2JO1zWnT3fUXai4aZFFY08NlpFth9iQe3nvXURgjl1icIlkqj3jS1vur1
/DCbzRKw2q1BbsNuayDvNMsI8PJpitiUjO/zcMLpuHeq+Cnu7wSGg6piptWbYWmPwbcZWEqIo3pS
h2QMWV1gz8+AXAGYlKpYK0mpjk2bC7qyXSa0K+NOEfP1RCSnINWR6/0m69STV0dHrKELLYqvoXnX
yH9UhUh634vC/m1C/4+eif61ph0MfoRsfxpI/4ayd/sadn/k7BlAIH77qB8GRMyHOBDpW3FpBBBM
Nb8bEAVhXfd7kBcA3x9Y05ZDWNdFFKMojLFH/ATas+wvuMrwHxqORRkE8MR/Zt6xnV9zrgzOQvC5
UXJhS9K6v0RpK8I11jzTdqA14egbsfuhxzEBBmj4LulI9if6sKaA7XI5aO2l0vNrodh+FF34PEX2
lYcKghBjXwUad3yDIzxhj3AFoti9SnCMx5Z81sguYgkBU+c5GzpnXgnz7PTOwfOThGQxkt5YwuW/
UlH8xoI0W6kg5wdGt171KXh0W8VlS7TVssLtkBcJ7/r0cvJ4z8rVj9lQHua+Abdiqtde005dO7Gt
q4gxAR0wlilFDysrIBMlenjzwZChbBUJGvlYQP5KuOXGcbYq4+SkpotTyO6ubD0HPTeJ0A809c0j
ZMOTIttWunq0IlbWWXyQLg/XMaSwDkMEhOaa9F1g1TeO3ayHMt+qi7MjsiVe45TgX92vMUfc1Qlt
nZiu1sLuSv7M8qSN1dullio0JkKASbHSDPx07QR5OG8dFFjMBdhUhImJpze0cxbLaT8kE7R+IGge
zxC3F8+cMsNynLpHOkT3mMPYTEj0CGvMEJ3pOGdLavpmlJ5V1zyqEmHMxBaFUkgUES/oCgb2dA2r
+CPQUInmojiJuCaRXLFQoz5eAo8LfSNzN9Xs3A4MuCU1RZhWqzdSkfB28GczpmZfyV1ewTD+GJP2
kNp1so7T+Bi19IO6+obMzTuQ0c+IMZidZfWYG+N1D71nadPit5hS61tQGuuy7qCIZHcdxn7qtE62
mW9qXBYIvZgscjN9cGZ0Rqipu3FmHEu6KF7pauJBJk5hKNA2kvpCCm/kOpLNQ2eOYmHW4JTG9hx5
zqWq/dxjJOBgHIgJVAXoL3y2dEFQLTeEmAlSwRgUP1u6/YzVAOThyJ86C76joJkrTB2QUONCr3zy
UwVbLP3ao2xqARCYZU2loXu4A5aGxB0XrQJgiYd/m2TyIUiNs9000Q3mxtSXjbmajf7OGycafkcl
Nr0MzhdPJ+XVK4qcsngdc7k3Pb54aBf8k8Mrlw/wMOLEO2CWq5DeHSrzhvF8QdOvhi7/0Klxo3t5
OBcWmuAU6iSBAPdtNHqrcB66Om0iQ0c04eJg8Sy16urUXAsjYsLKFM2Ac3lncC+AgbK1qHIKLfvQ
8YpvErc9cMHZ5oa3bbyAXq0GJNEsN4NDUinwDrqocRgNb3USrbgz7ejAW7kJeEKsSWszhhrStAdT
uzhkzOxrn4c3ulPfJma0b2GfNRoNVZI6kqjwARUAECx5IaB04mt0CBTM1ToOOwredTnupWVlz8ZY
ouJk0clD6zgoMX7ao1asvJRveJYVVy43mcHsQYfNMy4l8piYmCdj0aadWCMw2n6eIbdX48yAbwh8
A46AayWZBeIO/To0ddjDMCf1p5jF92qi1mNaFw2ZZnLXZdERg0rjfVjcxFRhgOo2ePl06yEonLVI
km3iXcFIvrUF5Y+s6uenmK61xHhLjSvBykyQkEhXU0M7h29VS5TcONxqtFgbUKsRKBy5CPNyIzJr
bRr7Ib1v633Nol9uVb2T/TbA6VbhDOMo2FjDjmFbWadWXZf91VBuooujz3mMIDDSEc/oi9+D4OYq
E/m6Z3Oliw26XNzd52myzlLFF2B+TVKA2IZ9o2MtaDV4ZXZ/FqiF0r2uFBTrTzcHz41oeHm9XSZz
gnLHTjsE+qq5UKfD1aUYPoncFxg91UqQfI/77dRiH4gOl9iNkR9pzcTadTbLZhVmfNn0JBekmWMy
WZa30zjsaQFZ17a71G10PwySAlO0FXzisPaN9rFCZ+JMWPdUEgwGceP0OQrIR7fwNL9a83MXcsek
6Dm2AE/k604L/bJ9sC7fuTo71WF5rPHkmO5Tl35F3FrkkUPu7+QF86en2dR7Fme9T7ctn38NFMxt
wiMa3nVZdb6WftWhcCsKLfv6dLkUUHcdEC7sjrbnpxkz91VHSpyS5VXjGPs+dnyU5pMUvJs50UIe
f/Nuwiejq3edl1HBqCmGeFlCzhOmeTL6e2Jti9GFQHhr2HLdD34/dFvJiY3X762xy5sKS/2AC737
NPpbBcmgqGzk0c9A3wFFBcIZrBPnHssLYH6GxNh+z3mnp/rw4EAuJ1i9tgtI0JBcp2E8Vl55mHT3
s0fxHtkfhpwM0BZks5nlSzG/dJTvNS0gXRv9+ELNodqzDo2Di09VdJ99g3jAvhM29gKvEfzFzaDL
9Sg9Fgz1rsasNp/mAsdIeFelh6jGucDOtoMKxRlUIwUfRwq3XXC+U7CGU2OVr06zKsq7weVuiQ/G
BL7NydesNKRFZW1g2MvyleJtJFUedi2XHcmz571VvluiGSH8k4alpFJ9jiFmhnLBoqPJdkoSlVt0
5lvCijt/wC5iodOA1aXsve12jvp0542QNzpP6A+NKBF+hSFnv3KIX3tB6Mxa192Ojj+QxDvHPAbm
tr0ZL6IEFhEovMNdZuCWrD0SwjOQLMKuOq9xRRPiyojMr1ruEok7J/G9xgsTu48uaioZDN+ynybU
RE6d2XFf59h50kqNiqItYdFFMkenUvpRkF7HhsToqm0VcmnUervSHJhG9FvhxscOTRCO/QjhQAIX
nicqv+lDdM3wHlvcOQQSX+nau8VdKdO1lRO5Ky20HyejPAquzfB7edCPhndFvnOtB2a3EWyI90Mr
3vOyeCrd7Bxa3FCyFjQB971Tb3i7gN3TAnUJevskP3qzOHDWksSPdlTjnKTWcc40H24FnGjO+FFO
R1CdlbSIXtsEF8fCvU2qCV0+Ns273IhZeTkxB7yZkrn+T1nZ/itdT7hUWKDo/vx20n/k+evPcaof
H/X77cT8crmC0EYIft0ULF1/3E6MLxL9j+sMnYkwWuVP8Sjxxb5IIB5QGc80ECD+uo0lbuXx+y84
Icvh5uL8M7cT63LP+aPuI1j5WgAwLAla/Du//OfwXNM3E861gd2Obj2RUFyF9GSyAByKTTYmT+h0
RI7LO8oZ9iqEd5lpmtpSozZTvySKTRT2BAU6Fi9EiPO1Mw5QNMlyi4GxzbS6/hB4+UBRC+9O1oB7
RNzw1LfqNITTNeXNL/GQv5tm+kqLgK/mhvHXuszulTzGNUcQ0ZeDlU/HOC98m8D0SoZ5JbiYX1oE
wISpwLrmJoVzXpc7C++V7/J/vWZijvp1Fc6H1LNOoU67cF6GuOxlry/jZqID+FK7XRodsUfTwSVi
VVSmUEAzBEIu5NgwGc3zmfF3wnI5wises2c1eI8khHZMcc9m6s5+OVj7RtI4F1mCut2y4j4xFntg
Xt7taFIh1jDeTI55nwVJQ/mpemXVeoPp8GmCCcBatzpVsZpuQOKtbEd/oQQVYgKrjwLPgq5aYOQw
+MCiQNJ1w71026pY1nNCGtaJ2Oe12orma46kgRSGsm6JhlFMGo47kxiP3xvdnRxIomaX4tzZVlfY
PpeC2C1nbYjnRMIyjgA1WGH+5trzA1IjMDeH3tvQAardyGSLaWzF7XkbKggvdZh/chvcy4DLUD62
3rNnFuKdZzwLxIQaPbrh6sbvY93d4Uos16xAv4P/VMgSje2T02mr/AJTyIZpfoyssGFjZGyCOT2B
ThkdTNq4hBc6cY5PqSty0fzcJDuuWyZZbm4887SbpLuHjfGtl/OTk5Z36YiJMfvW6P3JmbWDUUy0
psbwnRoVHpvI3tW1066B8eurcrxcR9KpfsYETBpH52t3VMgbrgCcxPAgT2aSGu9t3ebhbjbgFGUh
mashPNKQYxLm8PZNE2jb1mY1SCcgolxMG/klhbewSoxogWSqQog/6Hr/zUvnp2gwViHhmWURlLBV
3LI9SB02IymvRVgZa7dE4sei91kCt9XrYWKfhtAa9tZblwdv0HUBYIeEULTkXLZavS0SMq1dVlZ3
HV093FsncUW+Id64Lhv0Nm67bUpJ/CIm1biyKK1HojRLe6cIeFEBy1wmoqVHs+H9pEOskfw+pD19
07h021FLqV17Zu7dzFYs4UPirRhkeGp1BwuzN8Tg7abyqumL8WszsXNo6X7rWkLG0vADh4CZxHhU
Dfm9UfXM2TprQ2p5KC1HDfUxK8N8jdL9LADQSgW4bOKYw1nd+31oXnfZuKnjFjmceBwvGpmucEoJ
bVFhL2USE0LIcPjM7mLK61OpjVdR1J81zY6YdbBMu4H4rJTEKRHBHe+B7G4IK5D6koSOhxoK86R4
2QlZuRinoDVz7zjXbfuu0nBjVuo4gJjodIO2RIQe2wIcPLS8T5J5gD2sFMMRJMakq81lrhs3WiKf
xzJ77hXgS2Hx5jXTG5I67mKWibOKywHeB6v0NXrE5+RRuYmehIcmirLlPKQPlwbM7BIUD+1814/l
IazDrbBjvh+UGEYeSYisLXaRTSLSkeUluO4Zy7JqHjKQVuyFgYOYYCRr6Bs+JjwQ5eGttIJjblfP
nQQfSddV5cdVMSxrS0as8Ktvnjlbi1z2V6aear4ttHNDPpebu37IDHjCqoRcVkq0F5xTYoriXWVQ
r9Lr1cKhCcx2oN5wVGfuzIjNy0a9UUMOnniECbm7EHI3E+lkwuCqbJJ7L2k6VLW8IWaJj9br/UhH
YOgj78oWyCNYa/gVLuI6G5VBJfo+6CQ8GJ4fC2FFrzhZ1X/JBDdjxF8j3N9nDv3P96gfIYrUf1u+
pq9v9d9geAG889G/Tyz2F+marvQYC9i/EHz8MbFIxhLPtT3KveEfyr/Kx5b7BY8ECw3XAEgnEHZ/
DCxsWj1DImmSscFsjpPinxpYzF8Hlgt6kbWCJ1yD+Ygd7R+NKo015HSXdbAtEqcC01QiyEWdva5D
In1uOJh+puVIZhq3pEUdG+aL3iTxMgyrB5hEG2nF+SrXC2uVT7Roth2pEmz7ZDAlv9+O3OCmM+Np
PbcQzHKM3wuivqnvaAUXAN1K5TbMoMBiKJWPRamI3fR1dWMDGINYdYenKt+xlDW3SVeY13Go4meT
tq7DkPf2c1CVCAk2Za2F37VO8xDpRfBVowCzAgoitKbc2GHbnMLMCY9Ed5O9xjKSm72o+pu0Ge97
sokaUbbINHxA3gQy5ZJPlFJdEDtQj6AiEQfFd0gKZmEqjyhZkcnoDVowlzPsSNnHqAIoE3N0NY/U
HWUBx1aqosZXIt5PmOHIgfBJXLrMKjmddKumpj2i4GKsBmNRFONt2PCKJba6HqG8LxXGW55q7RkJ
caNUfR97/QugInyZtdvuc9D2C5lG97U7v4L6L7dyUNeSfemm0Z09dJPnocuumgrPo1u3xy631lJU
p1BcnqLziVfsvtTs+ba27ZHQFubdOHPX6RQMS9PgRNaT6Wy7ZeoH4+VSmmVYDd0bZjTfTJCUwtlq
2J2rcz+Fj4IlFVo7/WFuo32rqxGzk5i8tZVoctkGzqNTBK9z2+zwzEKlZMGN+AO00OpI6pNfozzE
y4lmBVz/NIJ5PRtGWxvvhjl/YUK0Fqk1PYim6jemqJ7KRJFKpc4jl8ASRzkGZChZkYrKXImcHCrI
5WUitM+4zwgTRk7PgEwGK3ene7cHzxQb836IyxEQtGy3zpCQFaGNWs3jCSvct9LTp6ucM3YhCSAe
iFNTXSGr18INvYORAxrr4+C1wjdfivKg9XgYR8u7k65739cZpgM7ewelSFd66GUvAljJGQMpjTpW
xLakEeGOX39v9Lby81QAo9KTh8ht7lQV311wSZSiJGywklNvDi9eIo5a5F27jPZLkbNaQxQA6x8H
71osm3Ud0D4V1325schBL2SV7KtQ24M3kxfkHiYK4LlpW5NImIjmhDHeR2asRSkbTA8EwxFxIxYc
HaCuhWu0h0lMb9i9j6ormy2MQWvR2N09T2asWZhbLauzDxSTDH5Zlwd9yF9g/q6bAUxNywWAbrYG
Zl5Ob0yq7wKnOriKHC4Rs5JhDi2TZpp2LVV80Oeg5rHFV+WN/KzPhNNWvWs/OPxtbj7vdLcb2KaB
XsAU2K5S7gx0R/Rcxd36JBUtPzG4Z/IPiqW3/qjceCsoe5npl1nQQuzdGAou9tI253SD0y1kV2Zu
hcU4H3vek8qh3OSsPKeJhRj3t2aF4+pr3tWfLS/9Rrcaxodmys9zNF3V9OfoHT2cVdUs5tJ9KDCT
LkjtAtL3Ws33TJCbLZnbZaq06OwFF3piwfsLYcXWjGiVd9Y7LKYHJ7LcZWCnH5Q87Yow3zo028Bd
kjcmqncaoUhXhiVumqB+c6KoPoUaDg8vInah89qxJhe4oCexUoUB1SFiJK515S5HDJsrGtX79Wyz
YoQ/TTa/jsOzaCPrgONa7XEFO5vQYTkaunRAxERKDCCIK4K/LDxQVf2frut/z/f4K4rj18fJrxRa
Ck2LsOFs63yjWRYnxpXSd1dU00Ab8NWN2PCibgzrt3XJvw0BuTymfjYWogpCCoaU5eo6oZiLaPnz
vVsoZ6D1hL9XXlWfARzAD8Nd6yswfsdpC/YaEOT/F5B/m3t46f5teM3tb3NP/pGm/4PROv17ow9/
wO+jjw6n2cEcbeqGwVqGN8OPAgJDgMlBDYYydOkM/tk5x45Gt1CgATL/Ni79jn0W4otpSsHo4xqQ
iZiA/qnRx74ghH9+z+guJQZMPrjmHBunyi+jz6iqdJjKGjGtYVutBc0njm/cNRd2VTuGwSIlqLUH
d0gfk2RP7iiINpA8yqD3R7N61IDb2y0P4hpVJGqbM29B2Bpl8lyVsLNas97Ksjuq+bKsMd3nYuTO
BTFMLZoGlt7gRePS1khiNjkhvbYtN63dq3OTJ499YjabIrbxTbj9hwoniSaCX2oogxTvC0wBB0Td
kos824jRIuabpvinO+eGYAbxG7v8DDvzNiyhQSS1MLAjefNG15I1tLrd7ESfNAe89RPKllZ5wBIp
oVwRdtRYckhrXUw0DynDqtcJB8iiExry9VwWS9hbJuFavX0Yeu/iN8sMRJZ6N2Nif+qLroMmm9BM
7tQaUSNBEMuzzm1mP7lzom9mt/xmB8n1pTTMygXupLg7tG18tsmrhoO9ITCzMs0LlFjR0tlXJlFi
EhkOfapro2XHHabxR9rBzZAi+mwqQrItZWMQ6RASS3h3VIDRO3KqK6ddgoxzb4c5akhw1qTx4W6x
7i39tlAPzME2tTR5deOkdB7HefhNJ/QMfJS/rsd854cBoIeOlHkfEBUxdOtjIHHgpEwaKi8XGthD
bGTtK6z865m+4GNA+nNJsAOFHMWK9VD7Vrj5pnSB3M7tpuuoie67c06xAg5hMnxVc9d3lz+zNG9k
wbIjlLhydMg1gfyYXKqFJvlWVBQBRWXC26n8yAfjw65B6hii/ebSK3DszOmjpceHKAQN7a4XVhgP
7QdXxXIl+rKnuk8+uLN5Rgs+0AWyonj5urPrb3PkXCUOzH5dawX5rwEJ0QiiZZTXICZSgviFGF76
siD02EXACVje7J2LmDpH3HYF1I+rWgATaeZqN2dZvir0hsErHywJP4LCT4jue3wINBCaEyhDojzr
sR2DZRwBY6Sw/sJ2OWUuRKVS2ljqzEeWRDdKEh/IhPUyjAnVuMnk+vwEQ79TDhSEeVNO0/2UOx9h
IdaRNjy7VoLLkz1Iydcyt1gtms55zXgwUjJ2YjqJiSJXgsJrJL0WGsFsdc+qJkE2wstW7o1qiptC
lXdZ2B+bVn8qlXGN9+IJv9gzWYkzGbkLqOJtjqLrlpNsAffKt2hEvgxTe9uGQVhX6KpAOvyAhQvb
ws+saj8Je7bAfnjOrp14ABQdx5u8b9Gimui96etrIbDcSopxSpLK8Z3dEKSKhf6RzaW3HSrDw9SZ
mSveEFgsKoFjYCgS6vTiB9wbX+EeIqyjwRPQExTsgaqjUIp0M6V4w8UNWkAmXtFvB90oGB/nju8N
15qJgwKjJdFZvCPUmGMnHcjAXA4iRF9GMf3ZjMgAJiitRd+sqRNhaCYMTRf3s7hs0tpeEqxguboW
lc3LGFo83eHR8bBoP+wOSQ3swjptvCcZ8C6HfgdpJTE9KBtTsNAjQY2TNu/tGEZYaNdXVe0+w7Wi
CK4qiFNSVilM/CeZIh9Zms6xsSl6syPmm3aea7+z8dPaAaQMK7SOHQ2BFRvXlUGM+XbU8kdqFU8J
lz6+H+NdhIEDIU5GiITRc+ggrYlifGljm5sWSx+QPBmw1JHWIwjH2Nny7MnI9fhc5na77S13Q7/L
AQrhtJbj+Iqjpt1OnnxRLrke4hENjUmhvUnm5LN3hvrKmY17WDAfyPkPQLW+NvGIAGaY2zkjaebF
5dUwFY4/hd2GbtIjz8x7gysVCPbSOWH2+H/x/f9jpv77IuN//+vinvsGfLCOQtX+nz/+a/Pbv4cf
xcVU9od/8b/D7246cMK3H02X8qG/TW6X3/mP/sff9y/3U/nxv//763vGdpWKozr61v7NboaH9p/O
KBFn3q/7nO8f8/tYYn353glLbwR9sgZz/o+5xPxCbcUlM0Arxe//5S+OfvOLI3S4fMwrqFhULfxY
yYj/y96ZLEeOXFn0hxplGNzhwDbmiTMZSXIDI5NMzDPgGL6+D0oqSVVmLTOtW1tlkSKDEY7n9917
rv0bJnwmHVxp5lJUIf+TuURKhp8/zSXEQxwweosi47ooR39h7LV1Ppccac5q7qLLNAzkwJqXJBt+
aoUQE5OfUrjNo4SPLvG8uziYnn0KxcIgvlORvZ0CQEUxPGp3yWOlDRvsRObBxqhY1FPkfbBDmCZa
OF+NY73NHZ823+9e/dyGYlCFH2mNhO0G2Tv8o5ZKz2g+gHIvKW1HQfVciosMCZc1S8YPd45eZ8gw
RKHNTwd6NyGc8dmZG66NXvHASqvYZJ6br51MaBxm7H+hgm+iDvJupf1Xox40pz03OjFyh6ct4VHG
bXsgUU2ZHxcpzv3K3w01oPtZBf2+N/N9TFPoTGpzNRDiq2GmBTWqQtU2UHjDD3wqBFF1hhcii937
AKY+KUZwE8HQs4hPCrXz2GKwP1nqpGuK80zZJqQPZbTOqf5eRzFO9jF3znPNM1n2iF2FOS9or6Oe
dL0CZ+IczCTyt+h95yDAON004F+QpZC2G6EIoJLY1lynV+Mw7TDEYnhRyF/mxA/eJu6a8iPwNMSP
NhhdqkNZcGgHNPb4Yqrvrcx6S4CwnIfJvifcGF5tkw4pkrdv0wS6ZDQBWDlgxteWW6iDERs/rdnC
MhgK+BhOiCsHRIC5x3zOAnEejSdLhqC+kVbI9bf9Rs5eeIvbBXy3cR/pWEFPAWsWejalfJb1TdVo
srYwxb33I85bv0pX9K3veyNixdXwo4ZQWnlHPYAstjf06q5rlTwt42e7RTgJ8uNI06ZtANZRTXPG
kXxiTZicMynzlUvv1F5EAzmK0LqlAmw8ucEEh955T9zxqxP9/cypvBvY16+nzHa26ai2FIWONDWF
JE0oVvZQtCMRHYtqcSkHnaY/Ut6JBeVhdmJLdTsvZdj+KOoANoPlyVXVUNZtQhCKe1KZGUNcZhpH
SRPtqsBmorVPUReDRJOdImm/jqbadUb4qfvxMs4j0xXEJjVM71XtPHb59KvuBsRNNQAmdpSNKYaN
hjTr+96Sd1FA6lbHzxQpQM/PDbVqfMIbaTLha8rVW+rF2Tqsx8cGYBcBCRxxg5jw13Dh4ETYjlX7
4RXhtKGikZID16luarIx3KDzbDibJHGguGWQpqHQnISGQVA5A2ScUkRrhjSk2Up6r6mnsrUdOARz
oKIlA5wfNik8paURX+diXCoYxif8oPQPgBiwMdIEyj7ZuG9WVoO4OoX0SvQAbBegT8vKYeO0UHuq
EpmKgMF9aWLbCBxaxOo2HTbDAEqA3/ggI2oKGzS+kxUk1xgKJKqcfWvxa29Ch7JT3zYeJwlCmjPl
2CUViq8fgYJMen+F8gZfug+WOhWCGDxSPXzKaxvv7m6gdQAD20MDMYxjjCMs76d3x+JI7L1B7+ya
dTqBCkELJH+dUgMccmZCSa5FMWMat7uyzOpdVgkYUnHwCwrFS+qM40Gl+XvdJa+9ZqVZMOwcEKjW
knS/e6gzdEQ9iyfODRoQ5MQ7hxipzy4wqpmfWiN+JJb/PjgOE31U/Yw1Zkg784EP1D6dAhy5gWFG
e3gOoNbcZIJBOcE7Mmx9BMkOwNqqqOQcMxx1agS3UCxkp55OyywUt2qAEjYiCbMBnm/x9fUgPax0
7bbsj3QePfF+Z8aHlo+CayHP2/exjjeGI+ujmySCzhCcmsEo9DqkUWZVSue10U63jmXQbf2Snd2o
ppwayuo9wHzMK1k/hG1Hcwc/AqXOQb7OFLoq50lsdwE3sWnfVs3bmEXH2mO1lpiwkX0dPaNwlkCw
26/YJLWt4/oTbr/Cn00ZCEvbepPrALBAORBBZbgsiANExXS1Y+cpyquvzvW/6gRfGEv0997mlp35
JF2CvHlp3O6+YjhlMWmvMwDITIKFWI22flKqYsBysiNJHHgVhvjojfk56rjWjrSXJG30aOTeplbo
31SngnzCIIXXZ90yjK5ZCJ+VLO+LIfjSgypXgOwINo2SZyWfUW8obnHwlnvDKQlQhDNB/9m7rWwO
BNV586bvGz4wS8Q77e8Sx+NsJrm6SXRNGCvKqWSwPZ51nD+TwQLBnDsUTVn/hPxz7Yf5E8vDy+CY
D4FbN1seIe6miDPEzbTca83qlNZR+FQ1gKa6B9OVAyupxXgZ8CZtYVecW2P8BZKex1hbD2eFJxSG
3mMVG3qdVl5zl7JfX46cfoOucfWiuUF1DcZXpxZH02IVY5nVZxC1VB/67DUb5QJk7Xd1bt0kkfyg
0/MJmgw8WRt2Qy/NS8Q7txzLCrak+0uFM+gAqn2ngVR6wWInaM7zU+0bNWeGHW/rxQnp+MXJ9udt
4YutYdjY1gM3pPWI6E8R0RxEh69WvI/yxj/HltzaVMz6w/BF85IACpm0wDAk35uEGLIwYqI7PeRJ
aq0RGsHsgnrf10FL7Lvej3N5tIz+5NrwwNvGeayojM3L6Ar19kfduKTXYUSsLeBY67rhoGmtccGd
9XjVG9w1sBS4l/q3kQkxPXKKm4xeJ5HBv23BMnjSbcEzAnMXXl3tG/oFYhbzGye2buAC4n2J2m9h
T/yXsfUQctHDVgKzrUT5F+q/8RXA2X/L3f77tStI0eJPs/0/v+rvwz1zOp2irk+CxUVklHy/v4uO
jOm+dDGPwTW3EYr/JDpayJRLOxsZFRRkvugP0ZG47pLjRVP20SlN/z/atwr7r0K1JegqcBeN2lL0
bqll+P8XurruutEANQe3y8D0E8vGX2kVfvp4C1VawpkaOxpRSVDhWSHNYkxpvOvD/KB7+MdtyYIS
f6wRlawlYRZpwAGpG8dHa8ie7GKJWzW7uTezQ1Khr9WN/HIHNVyKYN4D9MC7IjKSLSivG2ec8rU/
T/h2MvdMmuVI/TdzaGXcUjl1A3/y2ybNsLFTIBKmVvoIemJtLfAOQBUPUsKMNVxWU2SCnoJIvdNo
hAGjDx8D174B0rjvcZlKV+1p8NL7NuqfzaG/MnxvG/IPSJePE7RjdDCqGJxi7XolV+SuoAbaoiLb
xs1iBf4z6sZTgd2yrTsQnSG3hzSZvxNR7yxARqu4KM5xoi9WC19jqh51HD+bAcQIO8jBLSrn3pSY
dIqmTXdWxrxbzmgYnnmy+jwll4elWec1x2EBl5qo8NqyIAhapBgttsP7BMbrnlyvwcZPQW4MbRCI
KvlWsvng35+pZCP8NvBLiDvuQOwdvPBcJ8ZTRwnY8swl2DBxnABkAaDa1uClu+JnaVlPVjratKHz
dPLd6RM7cbb2nYCm6PlgYpDdAw/HjCTUnaJP9jAL887PkV9SHYqdQSXqrKp3rOuXCVUap+STx/8f
Is+Wx9wZ8wzwZdtqb6Y2KXZt0V1FFu2dlie8E7X3mTtiJjaAPDMirzsDRk1Wr0NyGRoZuEauXFc9
Iucw4TGD1HoioPEFOptzOMP/RNKPSpwRPJjNsyPukncaeC5idE91hF+x6LbeYHMUu28V6css52UR
+B2dxHOOY2NgaJvGD6ebGElZAAeVus24/C2eQokoFCcjN08P/K2iySpHREsH7zzJ5qZNfQWHMuC+
OhfZJZOUYNkW99FgSneemF8FSJQNqc+LuZR3J3nyQw3ixoCRjtfK/NFwi6TohG/YlldnEPvEnu+y
zNlEFJpWQl2ycOCd3j0T056YToqrtdRvzWbVbR1BvYQ1Xvtk+BW2C5iT0t++EAGwFCjv8fzQ56Ki
7UEmj4p+8w+3J08uZyc4sL9LXkyTbcG6ZBVorJrZPEc0CztpuHFAwztuduOWzf1o6m8qZ9/MRA1v
oqsIkmCJS6yVi+xI6QY0MIefNo2Aw3OjtY+V8oGT9ink8oFUO10Oz4tOWjflr5qm+pYSG9+Ljr2b
nx1CJUFSAh2WF6+SVysxntPR2mB2fkzj7FLELDl9W/yAkOes65l3cBfsutIgIWDr9cwsvutsUISV
AKhvDV+hGm8HDq/aHulctR/9sNtapMGYyOjoaQswOIWht/YYfkZ1+FJV4jJyLoA+OnkZS7ksysmH
pnduBTdoymrG56q7K4kaZUb+sxz8H3E33raMRzXdY/y2r6Loz2UW/cIdla9oqGK6nYw7Ifr7yE8+
W2XsQiO/n2SBWgmnC/BOcTGd4ldnz7dUnJMoKExz08dhspcJVeoBk/qs0pfGwk5J5dOh8fQlxvxK
GwpWPFpdWAPNRHg1YM51FLnrqkDip/Lg1hXZLUl/LoVmoXd9xbvECLDCWQrkUG+lFzfNSS61Vwj1
5TZtm28ufEA4vSba0lVwHHoDaWMGPR8kCTVMJr4BpqTXwnZu7Sl6EmXKVOL1L1Qk05hXehSnl/U+
r9vX3NPjq/YCBwdkBOOkoUVLwKZqgP8tzHZcABXr5tpo5b7PVUM5AD3R5GecfTQRg9QL7WTQxGdS
EdrUuxW8frz0+0m5rzDdOQ9FyluSH7AoqXNphwXqEw/vbT6845+/7zPzJnbzgXYsuRtolNzEo88u
pUnBKYNnWDWT82GX+tEASPs/oV36am4NgfewmPa2M+HECDP/EqTs/4GPryvFIBryTIujHQdwvakM
e16yMniEuwii91JFEufDSVrV3rQpDEvTdCZauVQajkTHs368eh5DXTMj34RhD1NuQh/2MucwuP7L
71Li/+fc8LL2xZn2byXVMv/4q6L6+5f8Q1Fl2hLSB0RCeHhx0f8xdFmMT5i1fR/WjcJh/89Fr/0b
X2Oa9IigkcBX4Z/+mLloOmFbbOJHw15uAwv6TwRVy15ALH9RVC0TF51kbSwVV5u/DF2tF5k+FaIE
6cyGpknojKbMboSh935V3PtNuXfN5laLxIPo3U2H0vGvlWlzxYtsgHAC4QoEwLkvoN/67iGpq4Oe
vFtaQa4OTYS8D6kjcvxT5gQ/u6RF5hoIVHlBdJeXuMJq9eJPxcXWfXjkUwMEuY4Z1eYJmLQ7Zjsr
RGmEap+trUR/WaJHk5jdl26ko1wb10bIaaWCeF63VkYlIIstj6FjF86tfUtI+mDQZR9bwa3rWs8i
9ZGKqJ5jOnqg4+2G3XFxCSpcyjyyjj5ZM56F4JkdqEkJZRnABnAGi8Y4d1Z+1SGCh1PaX9jv/FXj
cgaaYcah3PUGW2IHFu3Y24dAS4POpXbepZK0WVpYuNqLx8ZezMyMb3UpLpHwT4rO9qoez3ZnPmTa
+9bzAqpJ1VvoJ3d6JGwM8tRe0OkuNmTNkng9aLokahTkRFfRauzcixEyQQxj9dZ6xWvdjsDax/Iu
buptN5lvThZF9PzBwejA97EYdh3KzcqNdNJgzzBh0TYHQNyYrLfAjI4ND/FcYfMpchSZvND7PuDe
mVU0RBDeoN7NfU0FDhKeCiPq4uxfHPyDqyIKPII/bORYdr1hXPo5Kwf39OQxf0Dis0w6AkA8BOyT
MofXkydzBEkTQEO85VoBlzJEsC87pOJiHn54VKnT4dSg1louPx5A8h2GMsKLCi6YQVCxo0pvMxuz
fXHH4tUouw8QFEtJlvwhjOQdvvu+SMNTnxK9TloMLwnPE7oxT25T+TiGAUyCYXwMvO4CF/qlQbaG
AobElbdgKor6GIKd38KiuqsMoiG5I5utSTqSPybM0Gn48KtZHodG/pgQRLe6h6ymS+9uKmMmP/x+
RIXnCmMT/DtteM3ZGC1JEBr1zobSPfa4tWA2wyMRwO0s3/meK/mOdPYpCjQleMtQIngX4nQePuwh
+eY2h9eahrtszGD6MWDACs2fvZlS2USnz/4QA6we6VuZJa+KFILgxYTZj/Q9hox57bMT32GUJHCS
+FuRtO5GR/YlztkPGymu97y1gE+y2SWUAYdNNVejZlzo9RzdDbp/LKwGQA+wvEs05B+WXaEoUExR
W+nd4MPAHJ36tQ7KXRCSrFazUKz5lyK28NEfU1axASRFS8MQoxpa6eLiQt027IypEZ+drtrXqrFu
p6a4D8dqMfmNm3qO1BZR9VeIOkNNMYRpdLVtnSMoB5CW+Yxg3ZzFnlGS52VhvVTWRJCaB7OaP1vH
OdIjdRCJoTfV7PwqZ/8zHLtn9FPecCbFcl3AkhIYqTVO3ZZF95dYgLtlk+6zZjHQYVhrM0oP5+iX
KtVDJcMDuR9i+QF2kbjBjpufaIU8pxIwB9Pr1dbhQ9EaFJD1vP5D4P2oEmq5GyTmXR5kN3YV5RtV
d+apH9t614yuuTNqPiUt9bOUwxA3YvkbbXtDBswlABIqMv0d7BlEJOp1+8y+d4S9L4eo3JcZJkgf
YqiDc31vj5CDWqNbMbhjJpMCWmCF1KeCZAPKwN7YgXhI+uiTCXO6YFSguGKmlo1df/9WOjXjkvB/
Na437dOgDKHX1wQFpH0YySFMQdpB86loyDU+lucc4XVmtjZHB4W1WLB/95eL6h0q7LFjL0QjhbdN
onbHTtcleZH2+yw35HMVyocgky+NaIud0YE/J11jegYL/dK4s9NA78xMd7sI9XLDtofkbezar2Hp
pNumj2LG8MbcguZ48lURHG2g/MkUzfvawyrQEQOhN+6HHlIWC11+7hbLqrNs9OhAOahmjKGmsO0z
JUEaUPZs0YdsUyeanR7LwTCO7iIHYdsZnglI3mXL7VVPyZfrjKTJEdMd3f200uoF5PNeC+MsF/HK
WGSshIqETZ3Dkormh9LtwexVkMZZmCJVymen9+C8oouluJQJ4xYm0RBEs4wJf/W7xQI9Dc7oTbwI
bOxTbwM2kTijuHWz8OrXKQ0I0qTcpe+nmUwKYp1LGHldod8V6HgW4mqHrqcWgc9G6ZtQ/MreZCfP
XDtZqOxDpFZC8jRyRweeA4IhGueXOyJ2UtFUbSp/SZJENUhut/tiGH0CmrFAis4qjBZUtAEnDdqR
VNk+n+3oPjajs4N+2WXFqUkySdlK0WyllXXrJoYGq7vptkUFZbm6r1FFa6uPDnzPFxsW7slc5FPP
1Wd+vwXtb980CKyiCMd14lCuV/EpRdr89PhpVoBEj01WPNRO9wOUenLjL4qtGcnrAN17ky1qbrbo
ut2YUGCB90glFZAjO7zTZvyFLZQhwm3dbYNIbAQmUqcXn/FP4IfNyp2xqMkYyOlwCSSIoxkBdNGc
jUV9Lu3pIdHqsS5JweBnubZR++GES3/23B1GnWXrKhcbixapkzGqH8Hwe2KtEsz9xdOYGS+hCO9M
ejbpIR62oNN5d3rBi266q295664wyKjnt1k+YyD3ZhDMln0TgyBzvXzp537MRPBNmwHHGK5xAjXG
mg61U+PPUIe5Va2QBvAU1ThVuqVEMskf/KoJN1Ne/Uq64Im+7edMC6qULR5JKPuglKZD7rIAYoN0
m4t6q+v5bMQIWtiE1Thegj67SZ0AxkVhr4G7UI1MXXerILsFVfHEH5ISE8kjPI6mW04wta9sII2K
RlS/mZ8VVn7sYjeNcC+JtPmcSSoIlN2R3UypEKhlf0PX9edU+++khI+e399mLQ5qCg40V6Bt1rLl
KA22pM6SxRpNuuoB8VXAya3wysoEuFMOOVVevRwGdV+62Ubm6QdhEipNS3yLBHyeIf6b+0pWjy5l
Lm1k7MNU/HCn+UbTE+LUfvNcy6omGjl+OaV7ckJQN9b4PseBfyJVVO7cOKyeZqou4MLxEQDkQrED
RcRTPqVbIWiaTHOPTqm5hKVfYxHThX53Q+eVGdWnCHc8Gf6CCzaWzFLm0ce1ZCYaKqzx4PTNsQpI
YJuczqsuDcBh43xszPxS9u5TM6YAFmQP0202ow3XeIyMVYpixUWW0BhZyZAJlJ5lBCA/vCHpeBIt
H+qxIHBdqDSA0uA+4uz/hS+TmvAJlvPUzpeuTsC8D0y49oQzfOC7rKKgo68EZDGOpaPL+dvH5qUA
jSGM+gFCEI894bITSy5YMj7pxHC3sQ9cQ+nLmJSQtNvuRZfxMQpZBNa+pB53tPbhgJfZwOc3g2PY
zJ5HI94gfoq0eWNld8gt79tYJCyTi3inTjT6IouyTSk9oqCslWCqbcjfpGvh0ABreChrTTJ8s88w
t37qYd0w60uFT/Mhwck+lqFzU2T+yWwbd2eaAXHCaUV8gE9E6h5NO//UY18TQBTP2nDpMy7w1whK
7UPKJigzsfX8XNILJ3DECx4corVu/aw+VK53ABSxGfP+W/kJ53gwcXw8xWW5ETGWhbGiz5bFy3Hk
TZ76E6vq4NSV/g13oTvCOXcWcL0Gbz9/E1929trV+SUZxGuJU85h4oCmcpNL/8Dabl1TPZsOv2L4
cwxGSLV6WxjfxSi2CftOyuQBDRVHv+z3pQTRbLYvCnfjOIMlIrI89PXesLhOlFgxeUBLA/RTntto
YZmZfZqR88sr35rcW+fM/aOZ8Y4EUVwERFOG+UnVwUXNRBHngDet4Br2QSCIeAh77ewXJc6UXfm7
BmNYYlurinTdiKt3NAUvGH+c0IYFEyO+k+ogFi2gBUqghG2qsV140KAxnvQllSc2dDROzC4HlUKe
BgODLImDEIydihiPCFIZ0ZmxfbG53S1aVRUWj7Cab8wkfRKzJC+Bh1UaZI+Nn0ajLoZ06IsGoaZT
8eF7wTNlc/ypKSQfo2TvUwlX+86umurjGPDLeICrh4HmpMBcC1rBMS4ab6073mHI2GY8HlFmNhRz
IXRd+9IijIRjKGALShj86il96ib7FnPhvVtlV1fVHDLult38oxbthtvKGSYNpS/hroSHycpz3+bh
XRuJZ3KzW8Pqb8LKuFDG9Jw3QDira8GrSZ7rRC8dUryNepyF5Yds25+5Z0eH0KY23QRTzpYDTwx1
Jc7ZSVr5Heasjef2xHI2uqmahrBYkQY7KPPDkxxrD/GZzzhFvQk4wiFm/mFJZ4Cl6Yj7qnk9JEpA
HCnpgFNvYx3tk+iQJ1ur+MwXx8GQ7srxBTj/ylg0LawnYpqpUubJVvIi5sVdmH6E7sUCsD2RlsYB
aJ77ZcqiMmu4yvxpoWZm3H/nW/bJlDKuGrk1nNuRfc30GNgvUn1k+Q+lHjLa5cp8n/qHVJMfBvpu
HjrjYFN5OFAp/bMtbjv7TQUpN5o9dJMCR/PAyRIeAv/o+DCNuMa4h6E7xvpgte+08FnuDlNHhJ3I
C+4o+QjNNcIvF7V6PGlG2Mx+Hgdg09V+KJC6+f68Y3BEz2BcVHpXzc+Zd6dxRjewU4dx31IsVw7e
ZSmBS+6b9pMKUZTEpT39FpA7RQIWvoH+2IxHGhk7lLnam8gtcfdtqZnQ1WMDA6n2PYqsN/wKZn/J
cixeUbSdpnyfxF9G+4PS5lUbsnyqXTSMZ39uwEF/jQjCQ3rTeegAyXZGp4jia4kM2YH4rMyVMe7H
ClYjnOhpo+ObrMWAFO4c8y42nmRwiKYPn2/RqG3nwbrn3s8XDhgwLfcxS5CYAeY/FXQFmrcyvfA9
6G6IMafOxVo3X5o2Jv57U1wC64alSNA8x84pD9ZZfd+wP9DCwtJEIJ1CkcHhIxfypmLnFGUt8b9X
J+Ytfcnd06LhkLEBJuDXe3diJFJrSwKV3buA1Qvix/Yzlap1cxhjfFsbi2ePPKVcyOsnVx+HEl7a
MxH+ZnhYSAHJoV3yiWpvd7C27ildqtsLIy0Pxw8wniuWLJQdUW/CcqwX4tChWxFvxqXFEMTcR+bO
667TDBBiDvC7SmtfFSAsi72dHhJSkp4a79u8fFKlsRo4DDI+lwXvNo4cNFZjO8TtACpW+iW4fqeY
441fCRHvQrfrTQqjBlYCfogletlHuUPJE6t0efi6E1boqWxYo+RrL5x3mZjIR1TbfgwIObH2E8xz
lsz5xGSPll2y+UcNkurgmLyBg2xeNw0hrrrKbxjJwM+yKANA3Po+YC4MvaWzHZW5bXWxaWDA147a
RMNyM9ZAo9SCrLhnu7SP2olLRKE2FBXdmb7hHU0qILgAy8G4k+24lsPI3WCg3OB/8CI51WwDukqh
DILKRVFPo/Rq+MZxrqMbmnv/KyYvYrLpYln9NxmiUsfhn5Db//iif+zwpVziQYSfXQe16F/UZFYo
5KJpDkJk9iTW4D/8ufI3VvhAVxiUaLYx/9WfK36jrRrsO/8oxe//9IdB+f5veSC8zf9n1Azx+q9q
Ms5cCgyIm0nsZJIY0p9W+FHaxSZ8RkWcjn4y03EvqLXOnnDznbBhbFDdUOwdhTrSZGmz3HKfNZhD
iHPiVLAU8ahE40JyyMx4OoezzjEqTa/FFLNmql1n/ipYSI3u3F0SSuDXJARoDpsUG1q7+46Rv9e4
G5bltv/etQFYq6HADx/3Dr3E5dICHM/HyOAUTyNt8UydiVcoP2IwqfJHXc6cG9kk2QCLAF8YWRL0
NCrdHOtnPJjU5rUqPoDsw+pKq9wrrEm6CzuTTTAXcjoaERqcW3RRNkjd8M4dGns7n9+eMon1HJNk
EjmepKmM9L4M7Sdb1RhIYT5utMktt4O6CFNljAZI2FZxCF2I16qnCVT3/YcasmkXVM05aPWb7Q9X
HJEXmWQ34OVKHIrFD4m3d+kaghcW04fZOCc7AtiXlT49p25JPBrbpZoyKjKNgOgBjwkiVjcomHF5
kGTdN0noNfdFu+QPAogkHltpXS3jnQbvic+Bv03l8bhxTFZc9D2aQ80VpCeO3iBJw1l0CFICnt6R
QQd/2yT1rsupXQNtwiWToNm6kPLsVJyu8SBAbRgAr9uxguDQaXMTFxzQTocF2dTY/CLezLsG2O3W
VQ0hgS5Rh9Bqp1ufKqA1DRbntif8kIw0MlgjBds1wvUuGkOgLyIZWM8TJtYRc0k7i2brjUiQkTRL
SIHEX1GJfgR0juYpA3RcphbbfYnXqWCkNiLjRFTCXjvc0o9+xa8QhDJ7rxZpSXJtu1Kywj5uytsN
LBlk0inONmOKDqolN455qt4nMV+djBvHTE+ntvQt3X9vKMLMuqiYoAUeojI/W9H0JkT3Sga+35n4
GoDf3LMX3ChuBTwqJG03wwQYkLtameieTcXQn5TXiQXfCQ0k9fFQSWuXLce7S1ljgi2OfHdvwvIL
nksRX7mSk6PxzihALohMADjLyO4bMdDT5IdJTGgK5m1tWbcyB5hjNTnLF0gjRptXu8yo7ucO1cgP
9mE0Hds2jNeuMI/wG1/navC+VSALzC+R2rhRf4ijjIaUoIr5y3EXklbdHlxSIedoRH9XPUl6PKgB
aavZO7AePXBpvCSC9m2Z65gqS/Rbk44KEkNlyN45AWqjmS6SoisgwTIbZYpJYqBz/OLmHfCOjLXI
fSFRrSdVFXudhy/N4JQ7anZfpHagKFRvXi6GJ8ckr56mWo0rJ49cuJv9cE9zcnJqhfs60l60rcKE
gL4Pr5nm8Csvv0eUqhw2XjcWG97J7F4KT/IUjurpphoDD40uSbeqbwKiYYXP9bLy95lpnmdFJWYy
J+ZXzN+NmLvhUlRE2QDRxUfta/85qgr+FMXU7iM+nYSdHbEl8D3tCjU7L0Bg8Sra7AAIPVgfIYv0
pcvHggEDksmz3LXQ2UeRJ+8JfTMbyHC7we271YSj1i80qUvXehhbZkUnxLNLDQJ8T7zXJSbdlcWG
hNdn/nTTCgdwTmm435K5ohjaBz+IFhcN1xwleR3q/JnvBrE+MYwtLZjVgT67ni492dwCfDu5Ndqb
bhOuiNLYY8p/s53+ZCTVZXAmd+fknKH9VImj0h7Gk7J6GFNa2gMmFq5di3c6lPO+nxRKR+SoY70s
QHiQ1o9UI4ZrrzA+E1aGezcS9pFOVyz3vW1mj/9dXRMT9hYP3f89bTx9ZN9N8ddx429f9fdxQ/5G
0lgsKBa0QLx5/8wpi9+Ea5MQAmztWPwH+AL/mDfINgtPuJ7yTGkp/IH/WF87/m++b0qlMCEqSTHH
f5RT/lve519zyhbZJaDaLrAXIiVkDP88b7Sem1pjolCSDXPnKESWmoezdpIdMPVDIqzNaASHEDSF
Ui1bi6aFUN3bNG62d4rqbxEMl9pueKZBx1rhHx83tsNe2ybwrPmfTYM7hexxXU3TwTXNYwbvozZ7
dwP5iouXJ+nGNKHFhjZUIdcEl6jrc0D/YKFjMhUWpbCW0sPKNCEcNzTv6oInWxDjFJ7K5BhlC9l5
dj56Gze6O4KAs8zhxiYTYrvON2QXmCdNCWsJE5M7UWZWOdE9T2GaqOyqWXUoCQd6qVuM35SdWmNx
6v3oxkkXSw0BzIPtJXgZTdv5Kga4pB752TETsPcbu9/iYf9lR+ZtbXBMVF1407fGSzY0b+ChHin3
23Tu8hgmOLhz0K+bkAaFcCo/UJ5DCh87iltHWF0aR45sTQxiHm0adsZF2tXec81pvWk97GZ1JAKQ
DCSj/NFltd5iYp5qND0Hqdp0jbUwypLuR5xJPfbCsRowdflgJVO71uQrjS9IXPd2wK45LbGSWRNF
fEFpX4AG/xxFgxENGYQlt9NcWff+qtrwPJEZoDqIBulxBJffIk2XfXVXSaY7q7Bf80xd2PJ+IsgB
yujMjVIBz+pKHWGj8J+I4TUMDes6df0TBR+kEQJ5H/fsrrVWkjRm/ZP3DM+l0FDHLMrwHLiMn8Ry
rnTvIaU7bGu92viu5+SXY+rPQCfdOqDtmB9+PaTjg8r9q28HP3lbleCrM7g8Dt8hTGuKARsooi4O
rNSq/pe9M1mOHMmy7K+09B4hgCrGRW9osHmicSY3EJJOxzwpZnx9HURmdkdHdZVIras3ufBIupNG
M6i+d+89dwdTZ0PvPKTc0syBn1gWsZo/Va0OmT4IP9DwjklhH+nuuh+j4hbNkU4JWDywbvd4F7bO
o44+f1e341OOfpVXxj6bHb4lBm/qLGrwQ0u8i+hZYHP25ViKpAk6DnbBesYxS+/SjwtOlH1fuRvQ
sTB63ojPkf5vWPIKD8qrVTzDQbsRHxf+VOTrouhwI/b8LaGu1pk20zKZF8WzahIgRa536ufh0OqM
lG2c7hvdOFYRPxlLO7HKaU6+i/pkMVJwUmFDey0r4zVxPLSTBQmDrBJtVE8OqnH6R03LoQA1lEXO
ufNmLgsON4LjZyUR0hKklDV/PdsAS/MbW986ibp6VDzfyS79xqXmD01p7HR6ew3pgnPMrUdXGmxe
CrivQdNccgGxVYBO1gsNrmlkGBzZ9SVW4jUgAL0yg/hZc2iZdgzYPJHFgjpj63nnNKImoo5dtMy0
V+5VGTd5IXeItdDV2vhPgA2vJaspoazJ5yL8XACJkwM3sGTyxJqGUTpU4p4Fc57jo0m4navzxB82
HpTX2gmB1Oj5mTzf7woqF9oR7wO1ZIWMGueLTACv9SGSXo8gXbm1b5nNXnIF3cwm7jJJlMUfnXxN
wudFssrwS1d8OSGbBnwn8A2SJHnneoCoVgby5DDqpDYFMZBfd7Y1EbmsQrXBF/SbBYfzyM9759np
bp40tCM45Sm5faecWCeLD1qFKPgDh7CN23z0JXdyVAHzszK9jprbHJLwpCVU8bnfAaBpSQv6qmSj
V7kQcJUTFk92xbqpqt3lz+hmUXiyXYvtfMDYMC4N0VhCbZ5XKaJ5ih/QnFq/oczdb1L7VvOLQmn+
HZjpG+Gm13EeTlx69qk5v7q6N1Bln73Kwdgrlr9jwLoNIj3fEpjdqSMNZ2j4wAFQ7KoqcO5a6tu3
yaB9F3E7r0yK10BYHisi4HfepEUnsMq531fpVxPPpGdCGa/7iJWaHlFzCT8AFBbyuBLzS5MlV7tt
TmaH16phMjk4PbR7/M1v88RuNpydT+ngmwkm+hipSx4Zxdx1GTrZ87zYfwib25xE/WNqN3znYXXD
FkB9UqjHK6vEp1E1Y7xDDDtzgKL42+QvGutLz57BPWbrvmdm6tjXS3NaJwUaR3nQbOfVlfiTh01l
UV681MJrRbpd+qcSi4U5juaNZg/r0j5baf6YghiFu08NZ4ljNWc7N8g9QJ7EC+NNTQd5tXAROUyP
c17sACJeDYJ5+B6ZbZFTvkIjOkCq2KVe/JFJaqsdZyPCYh8Pcw87kx++HIPfTIHXRtoGkgxl7GYA
Q7IGe8/zwjA1JhznxRXtxQmn5yFnJTfUW499bCCsHX5nPu1kUe9aTkcrhy3eVifZuteiJHaIwgDh
lQm+Fw8ORCG6Hb/mCMibqTdbsg+XyLCOTQ/ILQOyqqzimzDSNzmndWFHtxCbN7MZudYxru7mmNNj
svKdtJr9CB4g18uNO2TYNhcOeQgNxbnKlkGZZORazSXnOucknr9jI5N3QrnfZhvep0uLAv0WL+QU
uZwLfB7e7N3suH+x4tGPM3mrUGhQYsell5sqJ3Fha3SQyt3YykJWCPPHpjMfQwL/qoQj1oWPhRH5
CRoxnxO0GiAgvKsrD0AcXpZsPHRtfN8sv1zuUXiVIZRkahfTTD2b31oiVpDdUZ/EytGj3aRoH+PP
4ojsHuEG0KjYmrQbvDVcUBFj9KIvtUdUaQiwHGM6y4XprhnVxomKryYMfhWau8MmjrBA4Y9Q26ls
zqAiNpNB0MowQVBgcgtruddk/85KYy0C6EzoaYQb4XqhUPTasKLj971tsysRzT0oEnamPCKS37oX
4Lf6FTTPFdjPEArYwFfNaXAUGbsRtEYBii0IIFzYgy+a6lnkGpHJZAMNhxVNyG5avbczu6Se8d2i
3TnmU4eDZxVnsCbs8omA9F1utzdieaewhpTSGrvOCZ+Z0tetke5Lh3MuzwmrirtJWY8dbAGczd69
veDcBzzyjreriAkMZEDqBHRW3Vzjydp0OXgPikQHjXS0bW+ohqTUA54IJdYgTm7UdDxzMT/MkXUy
1bSdeoqo+m86q86kby8ydmBxmeY5QXgLml+zHFaZ56FHFMYnSiLNTB6mAlpo2T89CTC/QxtcEC93
StBMbz4M9XyRFinQX15Kp2zbnnO7uhQhay3XNH6RGTvb87RxUs5fqPxfPWa/REtx/ow+d6ZqlS+8
Y61bVzbxjGS4gPBr5WsdonvzidcI7Rnl96gJpdZOpuknLdMc9EFh8GGqklz6dGNTReEViwg+icDl
I1s6h3TgxcJvVHGtsbYpVVIzhEEF9Dnkv7pd9UNvQ7kDQbvO4uFNjF7Ge4YXbvDkW9vRg1p0vCQQ
yh6CvIaqm89kffTyh7aqZ8UGb6ADWnMEZS4iSValPT5KNUWrpk62A7ZR6mKwEnUzUZM45gSecYAq
6MJ+K8hnzBEX0zSFe+amybpfNBv2t1RxObMLlYAaDa3TNCylE/fS1jvHQ7NOwKwVMl1pRf2Y9/1X
a3HapFl9cRzxNcEh8hPQuRetZS/ppdZG07QHuLc71ZLGofFaT+mJLuoBQ5brRMi/jr4TFmxYz8j7
tfJafQNmkkLbADNXstArVz0ypzVmp0mbfC83D3TSZjc8YQpnoNuCZaq9lVekD6msnrQhoNO4RmQO
K/U6GDFpc9JXU2jfkrGUW9ugYEYzm3w9q57iXw8dxWSzckwyLz8M0fg96Fzz3Vi7Al/xI7fHPuTS
gwfbtyp3YO4+uqA9hiJ71UttbzAuLRQGPyWlntclqWk6J8bE3EoRnmdjfDQnbGF6y0NMPceqyNl2
Vnt7CF8c3B864Wv3tZBUBFKfIVW9qdr0PBnxNU7YiTjNtjaNHwzLh0GFn0FrvMxI/zM9CnL+tBBr
Btf6GMR8cOtkN0wJv5Zx8KPCOo5T8cRreM1CB6A+FF3R3gpp7VoU+kq1H22avSZz8FTF5eUv8/g/
N+z/o+jy+zIu2uZ//c+FCff3+XZZqevY+jxcB0tk7i+RuDCNtVxrGQiysfadUN059T82H//hzv7f
+79d3KDgfIF82cJZMoF//RcISNi5N3GJt+x9HxGEYde1wr1RX///hsV1dHdBp/1nG5a+/HfQ/n98
0T8WLO4f8ICg7LMVwcwvHaCB/4hkwrLlqrEsXlhxkIk0+C//2q+Y4PxdalIB5tr6orf87/0KDaqe
dA0OOmv58/8abeVv7z3dFY6gNQDtSPK8+TOu+Zf3nmSz6dqhwcaT7GUosbb29U9EYOsvL8j/4y3+
d8mIf4bWAn5SdC2Lf+hvAYR8sG2mfxYfRdDemeGtDEsKUGM2pv94B/7H73Sbl+z/+jTxwpumywJn
SXXwP3/bFsVtOASWYGiPSpIADUq52da4ybVjbjoQQQKcZy3Xa5Nq2E499BOLUJPaYWAWkt0upr91
QTP2jDXRoJbIjkbfbUBJQXbNqaGFmRR/p8F0NmpdEXXEfhLBJ1tJEB44ZCyx0oYhJddAz6jTrfBw
YQQIGfUQb771ND/iNL536v4lz6ofhyXyygqy7hN961sGzA+t7Naxm9ubMiqLNfVQj4LLnYmXges3
5SxZNWxYLF3cIN94mbESeQp62LXOoEc3XQYuTE4fqYq2qT38qkm9eTSpSp24FDNcopXnPqPvrNV/
BKAUzmn26cHdwk2tXBouTfuxIqryFvIqP4RUjB8Y7j7naDEWsMN9MEbqvQJxk8G49hQ3QOyUrMRX
/HpxHqS+KVJnHTWDdZzDbGtElm9U1n5yZkjAXk8KsLqyPf5pOBKjIF8c6+EANYESVwswDQ5pe2cQ
6rTV/BUr3Osyfqv64t7ginVospD0mSt67BzWhzBs4AP9mXAGNlOxydmAZVa0z5uQQ85MrgMMGVYx
VLHQeNOnKJXgxOiPG9JTMZsP4dwtVoEXrzcfVO691TNctJ5kjBWUzbaKi3drTt8FBETEruRiAfW5
A6/C0osr8nc/qFNtuvd9+ZQM+9y571WA6x0DjdlQIvGpOvCkEwyDKBpYjbt0ZfH14GcOM0VrstKB
VTjxKpukRpqw3vTNdabmRmsc4iYA0M1zPtyiuDums/E9tG9h168XdUhjigbRcafVdDHN5dpzHkJz
P41PijWT/jAmL1pyjQasMg/A9lZKM1dOjwTnbntxEu2BwoEwuHrzfV9ho8CGYh9ncbT1a+F84YUk
QLrrBO1858Fdu/ZbyF1mbt31DB/ZQTVqirOTXVvcFbYxbQOKKrRkPEZpcT+GD4VLdd5PhqlzohY4
/gnZfGKCSF86jwqHk8gN2uEYD1L3pmlXD0uha1NzN66ZC+fmLGkZmhUvfWKytCwIORCQE03jd5T5
iU75Imrv57DfqOkltCffCodvy7PZ5PRchKf7MC1YzWB0qKIHRrlLFTzBumWQ5z6uH+Hq+vlUrRLa
h936paKeqB6alUKfjLOn1Fvn2XmGjY2vA9vclzb9jsPRH81zmf4YeYAWFBwTfrSRXUxo7IrY2k5z
cxMwRqKy3avWvRv7Yu3gpGOs8XnU7fLCQzsNaAczoU6aZyeeTpQrsHC6kwySDPT7ET8OiA+fgK/g
3B8Srvzd1mFSHXNc++dZfjPRZd42EPq+GO8Vvexu4x4zLTlZAaV+VBVAMkMsSfmlsqIgj5I2JJTh
6BSJheVr4tP1lkWlz5qT3VD75NA56iRch8JpxXZ7l7o8Gsj95D3u8KnblN2HFmDMXJzCPUM7/7nA
qaJcc9O0/Ipky7ATzT4FKxustn4d6qcBR/ToYnPNumyfDvLsmjwWU+FuFvsJPNxNMR1cBkuju81k
gcVbZNOClccRvvh5pxalUtnjNo+tg02wgCT2xpQ8WRJakAEeBRRUBc1AJj9lFqUgESNtEjkb0tqr
cPpzPsHplZ6IZTLmeDec1s5SkEEaeD42dF3j8b3T+/ShlyD4QvaIOjnVthI7zxW7kqCvNfINCYyX
GaT0LlwPBhaq+gaVBU8gC0WAmDq/WocCDvDH4KePM/DnVtobHNZsQqnbsswrvxIf7/M+g1NTMDyh
+NE2E270+EWK+4pfSN8LXybBrcnGdTA8DQGXxsliFNIwuvNmZcc1lAtVlUw7fQvYdlOpbbKkWtsZ
t2Le6ojLd63BJzcBANY1Jwujpk6tVi7Lg9WH+wIeVcJSaA6yY5eTZ0hpDYQOeKlHc1OHlK2kVzcl
zyfxEWMavhgoBkFdbGglxo33nkxgwqGES7JGeDfJrxK3nynTLU+5gVu/IfJMoYsrYLAkzPvySaGM
JDgpmvBesCUf3/ORXp+ITjJQCbJ+rfmSITym/Hsq37f6JW+vgARdxqZejy/efOqD5khieN0YiY/a
8iVEdBR6fdHmcB/ov1O8WXDUNzqP0A4igxPNB6dNCQkhVjIojUbMgx4vOYAeJanjnlinWzQNu8b4
HRj2t47IE2XdU1UH13TwUKILQskNlj2Ge9n5BuGQLvyGPra1xSUmEaUqdkltjdku8Oz11HmbZXaJ
mW1mz6H6k/qrarwJNkkWYO84fVStQzqJSQNvn26VTyweOfEaSkzYptZyLnajWbGZEsBaBsMjPZ0A
virrZ/JuXzDbTnU6Huo+/p2wj8c/Fz20yrsHgQHM2aGIz/xx5vDVay3sf5rj692wp+IS3UZLMNB3
w4E0NQ1e061t618Y3LUTbjZewPk9GaOzPtB3RJKOZ1cYP2bh2K28dEw2lGMgaDkj2/0iV5j+9Pss
bst1UFJ37dFbvTHH2fKr2tuBz1Z+O046zlNseGaRPAf9CGQ8eEJsvnVGE9HKwngMuTVidTLuS7e8
oq/VIF/b76l02eIJp1wbkuYbNqSL81AceGvTIS6HV9D8lT9r6m1WxqMX0fTo4Dil3Gc9RcnTPPOW
T40Jyrml5+vSoha8a4p+pUWS9r7cImMFAI1MtwEyqKfbjmX4h2EmW17KV4HRaBtbzlfTavkagS5a
GgEfGrePUOSdrTaIW+0hPDU5WzKuibcGJX4TzzPbwUp8L81quU5WO9Y4e4uaB4hIoudWGC9prT+w
e8f4IE/Akrh1WlHqw6FFV9OKad2ZxmttE/ciQFPvoW8ckkk+mjJ/cWeWNBkMk2iCfxGyl3IjVmXJ
sQSHumLzf+W6KiH2NZc6iFhkCKp4PNMb8cBi7MHxIihVcCj5y7qEXZR1n2S6cdDtcTqB4sWPNWrx
NrfT+ELz7sTZEB4B4Rd+Le1XkO/Nlr7vQ2kugte8oaXDZ0X1AmP2XtP5HEX2ybFm8rvIdNiQVyqF
O5pSas2wQpSq9l5bBet+bp8JWu4ooqnIXVX2rqmycdt7aLDWVL54Vr/NIvO1TctfaWQ8Zbmzz+2m
Ak6hxKaA87bVItaUVaAFvuhTDezV4BFitc7z0sxQ9e4v3Su5KNVv1eTdTEVjoKDZk652z88FDZkV
cTT+6k8npcA+DlybBFfX4sqmJkF43QPlovshyJbSITzrwkMAxMz6UFNTxsaOTaeFVMUuiPw3I+B/
85w8n+3/FD36GP/8+0n4z6/5p9XA+IMjlTIY2zAsw/iLs1H/w6MtDlC6ZZGXN/8alJd/WIvTwLNM
uJAOYuH/mYSBHbk2VFK2Jzb8PuH+V4LyuBf/NjvyPYklj29gWjC9P7+Jv+5JqrZJSz41AA89fIzV
RM6MWHqxqWaqthHM8L/EgO6ivpqWkrPpaOXhRx0Yu8aKiJMFzWXuh0/aorh2ES4DLJkeAQYcUPd1
fMrRe2e1X1WjvrKyl7hsQYW0Ncl0+qd2dlGSGkmMjzRu5UGzUBUapzTvw4K7ahHLet3VVXowQ24q
1HAduoFcASRJcxWPSeo3AMMHF/ey4RZHXembOnoOUpvgVvrd6pwUeY3AQ6+3tRVJfhJC30U6n3d9
AAYg5XYavG43djS1xAMnFjeAIYdKZDY9lvTh1aDV5C7I5ClGnRMhMeIpNbTdRE4BxU6/jx0IqUYE
IofoLcUxdvCmxvy37OJDD+B0Q9V9CQC1epjD5BFo6Y2d/w/qP8FFBMm7aWzLLVxnrmdNva9GIguI
JtIPKHbCcm75ueZ+Oglmc2A0zlZ3vJ65M//Vm+VjHDNqCqG13AfVxXXIJ9UCmI6WINYqEqk3BQ90
50SdPDRuwvUwcol1y2Fn6lP3gnek24cxzcehV/HU8ob6xP4vPlIIHKzqPgPdYQztZxUTZ+mt9jBj
AViass6wFpCWsmyj8fR6ywzODiPyKI1uCGko3rd3idI8wnQgRol9MWm4TXAYqbgNq3Df1hmZqI6R
MvLC31Mcv9bV/Gg3Y4Pc4RXnymFHIp3qW9OSZlVEeB94OGuoQvm4s+PmantT4HcidA76YDs3fKFv
REv2wi66tR6G+t6rI4JtsFFKsvv+IAht9BVCU9a230lt02kTc3yEVdNs+4pSNTq1D2qWHNw1aKs8
+qzLZLoLcvOYmovnMaCgPStyKkc7Tq4p/Zn0/uJ2DHKS6xiklPodIB32z7LEomaOX2AEDk5W3+JS
fsUkXlCFXA2XQ/dWQ/PtpLOhPSmFJc8tEKjJStAHk8f2u96VpBWCgOc6sCYnf0iT5pWU+9HwdAQH
+td2cikUhKR+bsthlUbW02jR4QpY1u+J6AjIi2UTQOG1DfRMnMjYXZlxws4vODcsK971bbLT7eGh
MvIdpxIGu+qlW2gVmoQtr4aHklvDHcb8Zo8R5+j16ndNXXmt1DUoxqM0UEyz8DUJvZvLpFareTrS
ZV1uiPrdTPb3mwEsFRYFlgAu9buBaL/LoH1h5adWVlwYawdV/S6Z0ZstoC8tiVoDKKVU3JojIlN+
HSjgosAhUaUBdJNcY/oV2w6nr191zRke1brqtQ9vyraupK2JT/nvOGAfVOb9pU8R7BRy65DEB2L9
SO0l8pbZ/Gro2AsUliXVG+veHO/dVNNW7aBfgsS4NvliOG6wSijiNXTojhOBRHMQdMLKEUGt9e6s
OXxRQ31w7Eqs8BseqHt5HKZw2zUZPbYj9zIwdi9DPkjmNUlenVeYUaAeSVuCcKtbNa1sFByA9TlL
Awf1q6WoAWwH2ZkJu7XobEiejsGFhziq0+FCsifEhboLDqEYcpYrBJfaFB2UpczFTFJoYymTdJwZ
2aZOuI0ELWXqo03maEDH33eJVvmlTU87ggZ5vsUcrWL9KSE2Veh14MdTS/ClT1Es0G6z+NvMpe6L
gbJiS+NJYPbGuTVltHJaLjcqz0nmiQQaTzX8yLjkUx9Z61w1JwgiKREePt0eJqyNyqgs1kY6nTw+
QNShQsVvWGk1ZEAV30m+tDRRZXjv9SNjCtdHJv+h92sP42lVjje8wC/KodWiSwHRWXQDjYJ8ql5l
TPGS9JFOIJLs+e9O2tRwCWfVlOWvMUAPDlNjae3jsSnlMK1HGETUZWQQQSc0UU38Vjlynk4p3l3U
WO89OBBMYxq8guELMIu7cmZcdQZQLrzilsdF2Rh86oc/4l7cc/Wel86GXe7GDxanGkYPxhPZ2C+j
Gn946lFO3YcR2Srx2grqnkjZ7qZuAaxExaM5FPhtYFUMbvRq477gEBieBBnWqzEYr7OrPfaKU9Jc
4lkt/o7AAYaciQM/SeLXVcszw8G7KshRl/atyeucvHHwXkBkaqbq0ExWhvTuRasiGIgBKSLKuBaq
VRhX91rXe35hSsxA1t4u2l28wBnqOf7gYCA3VNW/JyxRWd7+jJKUYVxhL9NoDmgVaLRyMu9ZMbFO
IPPr6gHgLZOE55A7hyk2/EZGr2lt+3XDh5SfvQrYmVgye4yz8SNhU2YkKfEy1W88LySDKqtLOiSd
LybC1lNTUnCif3lZyHYpvJQ6Rr5yttBrAh4RObS5pmrrDXRNY91h1KddUfmuBeRAZwN7R3xnTZUd
Zkc7Os6jtYHLmXGf0R68Qnzmdn0iu+zeYRenebwryZSZn6UyGQ9lg+ILsI85I8aAVeMaa0fXjwHV
Z0kp/Lbuy7XZqHkbWEZIJ4Gl7jLU0jVhJX3fIWH5wTLrTyrhYhJOcNIVyAnoJ8ofddbWXgJmOxio
bAknlfpuz+xeFt4lCewn21M2PXQ0EYwl5GbKSnhqqAbMuuXMBw6rI4A2fZe446Yox0Mhg/soa39C
AGfvcJkCRkLtBaBwyoxab1MQA346dmpNLF/blHRYjINN74Pgey5rcLUcooxzea/YbfYsi7zuWYAO
wOtOtkoZJWv0vHvWtUTfyoi9UBd3ESM1Dfa2OZBWn4etOQ04MOIg/occ+N99cgA4+hfNaGlG+Gfj
weUzp/HgsSx+qfjvNmWMx3zVP2cH/Q8bTpdOTaNuuZIQ1L9kNO8PYdoWfZBMDq50XRv9818yms0X
WdKg8xouAIIZX/Qvypb9B7rXYk/mKvanlPZfGR7sxfD8V+EJcyH/NOsHYRu2TbxpEab+IqWlYEca
5kiui/ijZCQe07rst1GA6sWV5zOjwqTPxX5g2wW5j+d5aAnFQdKdA4FDpkYUwhZg8j+zRcE7pKq9
N+BJo86EadZ5rsDZlIYkVV5RVBn3tDmSMwJ98OZoSb4RNJ151WdYVksoY9ywNvklsvg8Vyi+fZel
B1pDDprJlNzVruSRxj09yiPa4DQAH3Jo0y17FB4odmDgaqx+RzGt0bNeMnJPi8HCrd9EyGFlZ/CG
XNsYOYWhadTW40wq7ejV/RWH/3tkZt+hXFag0vksSogJbWliMjQL1CpXBxUTBWc3qL6aBeU9WkgC
wxiypU94hRrRjAQcmS8acHldpw++Ul6x41ThHjtwS3BdCh1khrZnjnC6y9C+LzsA8CotjxmoQS5P
RIBiN3vJbWp8klRNa2IaX+BjXgCPkq7NQyjX+qSttIx8QlDE5GSSEi53apMSH6nRFbKEgIB1PItC
vGlOdiHSy2lGas1PVEcsPNJWdpR+eWH5iOHibSYt1A3Vmzu2nyWgQJNvAsMzbM6YUm5USPVWOQ0P
pqDV9p2qp3Xt0i0OrTAt1bgpXdVuq7JVn6y5o/UkzObZqBZcaBth3dSbR9b0bF0mvtDs42YX6jl2
QCvajl5ZXMLZPLRDcj8ZaU1AyTWvDUb/Jcv6yTuOoZXFPQvq+inWPBJMgbyCWh+hgwRvUedkD5Ue
HHU3BA/hwcBSPc1Djj485WVxSGOdrqGAbuOWfWwBakl4X+ksXxrVvg+BdyvdwduzhPw12OFzM1t0
85kaGemGGm2szIio2nhwmwhYZ34vTPGSllwnNfSdoK2vVW3t0sb7ruFAgkeAp5LS/tXOnr5tx3Gr
B/IL/DtD7HRvDJjCNS85IzHy6EZE1tnKd7H2kajibWpM9q1AU7L4za470u7h+DaXxVlmEKC0MMBN
NuqsPUuBnhAR0++LxrwTJpCP5s+ixCn9cjVjPCTjTJGkAj2mF/XKMoBoxE1l+kFol1e3A6hiVe5r
Z2OKd7kP4mXmChZTWX+h25liZ2nctLF1D00tvxSGpJOymdFBzc8b1vsWflLjWlZaDUmIeLCB54kb
c8PtrhvqjdaTMreHkV9ux9s8ZsMo6ABfdalG1Yb7qFL3lMXgvzsXq3g/UqyA8xKMamB9KIMWoiSY
gWaZ1TuT1bCWboy1O70KAopYfXv3WCVp+phJHUeem4VHeFwsKhv7w+oSEsfc26irGp+akA8GA235
WGS1Qb8l0m44RS9zWp/iLsHNJvDg1nDqcfybUErnmzSJshU0W9K31D7kVnIfmXBKMTfg/udTXNQj
kAN9OEJdhWvUD98TiWdQ/TqNkS2J8rbLuJYhHys6ofUAc6aOnlpr+tPA0w/NKiKu3vz0HXJDZ+Zn
K3C/q2jQ7vI2tbhoil2u1U8kFJy7OrHOtMOo9WTqZ+78796s/0wkyMA/d3u8S1xtquzSaVDbHWxj
dWl/Dj0Zu2XvMAGyuxNpftElmwS+o6e5ja9kQvlcSgl5pk1OcUKXUxfK3zQmoR5HVyjV2jpLqCkp
W26h7bCSHUDlkDi4mkoo9NkENlaD/xIC2Ch1b4OsdM4D/WAOeYXfzX6wOT14DmVolGXLbh3msj3r
Zwpwz0WOyGRqJCgNQMrQ/WAW0I/rluF7BDOIOQT5PbcsXiEM13cWcBQ/Re2deFTyJfUjUFciFvyV
WMi6l0g3H5tq1PEsqLcxIQNqgNNgOMqPtZhy8uz1wzyGza+SxAM4hLreiag8Ysf/AVz26paoaMmS
t7AXGL3d3xvOTCwxq7rDFGHAJoHAj22Y5Q73lr02zOg5H9tnLpKHOHSe66x22Yz1+6rvDk2xHAhm
VVHbI4Zdak/G2RqTgFIPqXBi2g8EcVEO8si7E2P2wHly8JLmo5HCOg4SJzbIsC87nd7FIB5KoFa2
03yn+XQlpnwm8qLj2g38bCyjB3pmxGJLJ+EPp7ILVX9oGq7zoTWeJlv8EHmGAxeegqE+CnyXO5bj
EqILQzQ0F4TdzJbokPZTAxNtlZseY55Lf0dedTM52AI3YUf2TwEM4VOJY7kqY/yrysXba2Mvof0c
iT+IBS0buP4IUqIV2eK+DcMjY2ZwGHoIKhlPthxdO3Har661TrRebEObpgqAWm+kVi5d0ScrcxQB
QWGYVHE84T6J0+comEzkrObkshe/azVCF6bQbnMwfw+z3q411V05g8SmyXl/dJP7MXqEGMwqdNkQ
4crLM6S4khisnTQvGpjHO2XWuT9nze+yEqc5Vx9m457wIsQnbcqMh0Tln5h9d9QDbwj+Uj1oIY7J
OYXmZBzHir+hMKqFHUXtHRm/0QIzwjAf+m2m3uUY32sehagV0LKqBoWFEnJnewRlDOyRpEI4x6fa
eUficYlX92dn5rtslBAHXLTUwJDuoZGEca9G0M7q+lJx11tZeNTXVUIeqzBy0rl4PiRkkKy/11BK
OEcwvs26Oo+uRZm2/jTaSbADOLg3rMH2q2Y4thb3jyKype+VE9MqzT3QlmxftC7eUJuaYCe/cdrc
xrn6hTH8s3Jcmg7oIBJqfKpDxj1Dq/ZNOfT31Dsj++aouL2J3k18FAxF15/cBYk0FtbyFHdmsH7d
qXfn+wGEBEtH5l5UMwRbDkHwyjtXN2HHRVW4g2DzG/GMyIesD62qrtTULVfG4U4WzqVYfoUGLm6e
byv+r+hgHiHpIcXZBNPGrzXrkunhYZyzfWk4N+Vmh7bgAWUvKzMKp89haF5TlRoU5RWLVjTv+yx2
4a47D5PTQFSy8jczSDOeC/bI8jA1aOxJM3a2MNJUU+b+VOXPbVA9GCEXK723f2GUj1clG1N2w+WH
lev7KUTksR1DX8s+B7Nv7y25VDD1pAu4AFGr7A3T8sZDhBWyXfNmFexCuw9uOiQK0kotbu3LlLfO
vki1FyedKsQeRlY91i6kBlpQjS49Ak57jweUEGpEe3cRpfNNgXxaTOvNuaRO+10YtF5QvPg0aPZN
SZGucd5zABTxmF2xzVY/GkVBBxYCWMNmjLtBzP7dE7VzRy4dLCrcJJIhBiVQ0BDDRPar4t/YO5Pl
uJFsiX4RyoBAYNrmPJJJJucNjBJJzFNgxte/gxr6qVTWaut9b3pTLWUqEwnE9et+PFHcegX4PxFq
lyQlwhPXzT0o6/8NisAphO26zG//3m758Knes78Niv//p/6cFOVvhmQP6XmmRZzVY83zh9/SMH8z
iaxixCTqOnsy/39OFFT1Woacg6beP5ZM0vAcOAi2bv3+3/6bOVG4P3shKZBlu+Jy6hEG9yP3J7uv
3SlHs7qGDFFpUWXk2PsYJqgS1nMSo5BKk4Yf8iAesHCwMn58jVRzKRrGCAIpBxNanNH4h9DQ7rAR
zaALUqBmSfXC2H7oIT952QpqMpoc/4fcd7mRIj+SdNMD/yrrRjFEGgXHreLe14JiiTd+ozFyEz4j
K9Y6E9d4E/OEjrwd9VRX1cNj7qocg5M7HUtH0ILQ8H9XHVikIc13RqZTgBdNVyHGe56TgBYcu6D1
S4ybMUEGEl37vTdFt/Ii970Z23FF8GV2fyU436mqyJgOuqhZ9LW58KLixCPgPRnN/MaqYiAbDr1F
mrRxeTGT1E4Gvy+cE2pAbUdazeEYhVeVl3AwUsAF1aeaWFszTqQ+f6Zhqe7WzpPtlsAO2/fBir/4
Q7QGp9bzlOSPk53dTRVGmwqOoVf6JlxYkzsqvfd0ikZdYz+4vicIc8QFJZ2Ku5iBac8qoR0rrUW1
pgCopajBxQDCM2jZdPWLcOn95ib53aqmR6FhCqTKIpYKhylPL7xOEq9LXq+T0R3huAptg9VeXjrD
7naOqm7ZqG1gzlubCozE3omL+J6YzsWN83ijUeG2kpbxrSDgx5dWHApAGktT2PCpxuAaSH+bOeU3
jr8DXTKr0aWWEIuxt8xo7LiCxiO54po30PDREkoU9DjlUC7PdC47NK9gbgiIksW5TyuvhxYbs+sz
giu6120akcNw6JTfDqE1E4CFhbQ4Qwcq533wxltasG4zpas9EScyRGH3nsbmc8YDzo4Uf7HbvLTR
VG59Pnlv5GBUjqztAlstm8Z84LTxbpv6QUgkc2pO3ig3w/NYOw+iZDGpEv3TGrKlZSG8qUFeGsOE
JpzsvKoBXFkW78JyXmzFC/lT9QrABDdKIJFCJ+3TIPOxCM3hIdCY3AbV3IQUwyyDWulHZc6eG4dC
xN5QOaTPyjk4WfsA+/huDnpw1D9kbptsEs8eVo1ZvjsY7Ka5sY5fB/JFcdbK4T6eCeZa6rzqmtCA
0TGcseXkuk1cnrxgGazKX482MZROXvyiy3cA42nfpiV4SS02UWm9RNDQKa5xq/p9EPWxjokFB416
SGr2hyyiHitrHlpMviXq8YAtqjF7aeQ0vs5Kti8rb9U0ebe27JDkDN3SjDxx+tXncbZmE/PqJ2IH
huplSnpYDFyCWeswZzI6sb8b3gaj+m6xElmMtp5g+iKtp1Mx0IzOsXTTkWwcv16NEuVNrQEWbJD3
4UyT/vZb59NM0mzr+mpfjYQzOylImAWM216ZIRJrw+toU80FirdaMS4Ha2QrnJMT309EHmTy3O8a
EK3/2TDw4iBX/odH5N9bonje/fFn/nxAzk87e+Y6eCypubJ54P75hDT4L8KwPGnzzLP47z8+Ij2c
aOxYgU8RFZi5T39JqeI308ajAWUK7oNtYLr/iSj1K8KUNb/8j1Iqr2+g4xq2KySgaflzXiXIg0I2
ZJAXlhE/0MSJ3mMy5/a07tWyedWcaRvOdXyITNsElAiWIERGQNWD7rNQHozu1S9Yd7euejO8Gcbu
oLDEc+lf51KNThvKS1DF4OsHqgG1uSQwstFgfdOq9tEUwosWl7FsDH6c6jQ1lAxOkXYP/4CH8Kxa
hi1c2DzKdTBF5AbCkppCx7oRUc3Sf64wVD6mRENC47NEQ7PqXHXIbQHu4Vx/WKXluDJJ6MH+dMJt
waaZU7aPu5/ixNFlK28I9X2YSxWp8n5raFlszJh1ppdhcdNPnW1He6huJYZj+0pPbMfjGNv2PkIP
EXUc7h2d+srKTl9yo3hj0zLscvoeXZd1qNW7+TKgwnZjJbRCZrbBDs5E16I6qVtKGOIH01Uv/TS+
W0HwGQjvTkvKidSEdY0s9iNJgyTcR073OFbaMeEpsBndjhSBpwgqp83WLKOdRfifSu8cA01OnI1Q
eilEuyicweDTYAMVFCxfCHBFrHfrPT6Ia0OofoM4QLWXFPGtgA289vpQ4n6ZHuKWgwlQ/2MSxVC8
XEwjjebsmpwT99AN1wEs0rrKbRDhJeSukpt8pqkNka8zOwZYGD2uutBF386lOHpTAQpYmbwVYNNa
+JJE1lpGxbPvqU8aHG7gm7/KAk61M8IFj8UhRJ9fWUXBM9zleR9a49GFAr+oauus4/1FL3AwcOOQ
HtvUxBMqJQ4VS8zasw25q4N32ms8M4sahHDC2Ujz++csNFnDBdQ/GSCKYEPo9rE1kf9YSA1r0K7T
xmAxVun5M+HRc8QnUil5S/5uONqus24DZkqr8WBxiUsXyyeViwHjatitxywlH1Bm9hmcFwm/obxP
TQiJRfhGBPLY5AoG09jQ+h34D5VTxHj2OUn6zbuM/W9Nx/AuBvfV73A9yYqtc+pHEX05JXgpQnxY
mUf4qURRSFsIkE5y21f6sPDc9nvLV6EmhxIySVSSA8JVH912YU+kjEvjFJr93VhAOJZcVZpVXgDG
8bNxHIKfCp8A6eV1K/ri2KrmfZqwi6agY1e5xyE3dZM7hfsqTShHTqKeET0exZXrBWnGQxg2Bdec
kfWzzg8AzO/tt7DD/94Js9xESoNQibg0ltcwsnblEN9Pwl93qgzXVusW65KZkNKT116Xd0Vee3BD
axqI2vAuMpJHC3loofXVg7zSwtThaxh5sfBm1G+T+JOy566acXRzm5Prp3szTzd9LFPqilnol5W8
cSb5oUoe8K3LVnnq3a+aKAFcJudeTCZqe3uXxNGTi4JEAdlB+bWxErFmrJN47i5KB04EFm+SkdYc
sY00g3+f8EkRGtlrvTxNJmir3IlPfocbqdYj5gVMrDFsAcwg+dswRvY6mWHsVl12KwNX0iG13aOk
2SW1TLwVxd5P9J1RcsaM01tk7qtsnGvZxcO2zPLrqGe7xBInKiF7MrOBfwo6Zm+lKISNYnnEr+Ju
VM6ZqewmqpEMP9tOcRSshtzh0Bu7aj27wBqcViNi59pMs7cMXrAeJsMyK2F2O/mcMnVYKTdpau15
9VvF9eRpjQ2GzdzIlB11rsKXMqBAo5NNSs46OPV6s8Ef/I3h4K4JUdvqIH3JxuJSkUDXKvnNIV0J
UGGo0btlx708qZaF1NDVqD5eTK1JHxju4MHQwbU75oUAHkUq3API5KOwEfe6iQvIMJ7d0kjGCivV
xk8erxzWNGgbsXduHYISTdyMS3NMfazf48swgBkq1b1Jg7WwWL11OjQEkiEH/gUFnQvWBdWJ1Had
v7eRcTUAH3R0BgxF9OI11acZOhGUOC1ZtZxxyVlzUKIcDi7DnNeggeWZrhYNvINXX/KEm4LQ2/Y5
ScF4Zfp421rz5Ugj+JpiQf41OnkuUe9jO/gmkXrXY+/ceEVnHFyCGgtNQ8ccVGwcQbUhi9LJtyK5
h2zj5Le5qx+tRN4Rh81WWBJxjOjAy2gFpKddx4AiSEDrHf/cSTuSgte2OKZZv1ls86M2NfbaxLpK
luGXNOK3UnPCU9E4xXNIzy9TDIdadBOgSUa4bwL74KL6DKSGWpW/TbI7eIV5hpy0tJBHOcZ7GWYB
pkCV0kzoufnBdanHqcNnA/Db72rvEhAF/TWefCrASvb0fldD8FqHNCsECXpeW8K88Gv92aL2cSM9
70Hm3peFumsGRbjJAmxijXUUWfmeVvaj6c5ioCB/AaEuCJMXnqT4qjmvpyCzIZFMR9dvasDPwMk7
3HAcOPDF0d+wiDRl3Woac4KrBh5PejysbFXSqzYmA8GG8KhN2ZOjrKVWa3c2Zvp65EehZTA0iF4h
uxNKrO9GrFMLiwdg5DUPLtXYNjw7X/oo4EWg7SrWetgxmjXeWxxTofk8VpCc2JOVW/q5D5mDYG8q
1N3ITlHZ3PTDEPE+jYKHKaq0hZxsNpYF+IuWcuwwYA8t/XA7ORCOUFSBGFaJt6JNoSdthLSc5zaY
nqa4mQaC/ySzF4GWvEa0kjLDjxvD17bUZWm07VBQr83NxRDuK7u5ZF3zmAzIFEFPHJsdnrv05t4Y
YQcMNmzEW48Aeyz2SVSdaHhYtSYzVFYjpXsGG7M4im4H0QK0F763NrzkLdQrUvlN/aHmDub/zQ/M
Arr96/mhUNHPyLg//9AfA4Q7C2wmU4I0bXrPsAX8NUDgt0BZQ3rDakG/mTlreX95Mazf8GqbKGnS
EgbjAkH4vwYI+Ztj0I7m0NEI7M2zvf9mgHAlJpG/DRBYyS2YdPSd6bwYfu6/ezHYqFStNULg0buE
fgK/BFsuZLrWI1UTPZT+fnAHgCykUki8GXS2VEgAjilqZDK29kSYAZoiC3HO8UJMaIafbN1AVACZ
dX81GPZrC1AC3MnAbTVX0y5RVngTVRwukgB4s5VZH4NZHmK9YiunLG76EmaSn5R4IAUo5tyeDRIu
onr65hTRJ6j6+6St0H3ssV9gYqIKPJ+ORaXRBmbfo/AtdKyKtjXsZcD9S3nyELBJzec3bnuEebWs
fu285KBDhIOnz96NxVHuHND+dqHfv3K8P3AoXCvlHwOtgPIMCQX7Yrvt2visDHzHmBa8VFvPmboM
p0lrjt+ncLjPsnrf5OyNeUZLMZ2BL92XEIv4xbMsyvBuqEzdOYo+UkbNS6HY1bn5dYqMGxtUTRp6
B37cfIrA0eIG34PINi1JONukilJyP82mJzwwK3CcuxIaxdSrYz1qhwacg0HRWp5AwUKNwwS+EdWw
zjQKFVxFgHd+OOnJjVcxe0nMyKKhEjcixdj567qdu140bpB1RQdMk5SYQk1/C1l479Tatc9bNEe/
frXs7uTlkb6ssN0ujKYlNwXF3Z167GfpyJ4Y+LuAWiXY30F+/ZzK4cBatwKngNAZwLRj+aK9eppi
cyHUqdNx0AEf+aCU8tILRaGZkPcO6wCeSuJc8zRsJ0U0aTqaLfhtQ+8/6szcVrq97orqkmWctNs0
U7upi4HTBLjXFe02o3If6iQ+aFV1dINxH1rTneb4uF5tO1iXoptL9dKQYBUHPADlWKunwF7pMa1n
U2OnJ3TB+2DsP8M8+G5q1ndYHlwqHbuwerwbjLZeGD4HmpIfL7nBDHOcaBvois0+CGPshmHP4Kc5
Mdt1Ec/kDJoOXByeg0YSnUv1hh3h2RzEK8n5bF3WjA65A+PIStSHOw3wkdu4WI9e8Y1QkLcyIDNn
QrKxjnxnJYfwqtdU0NoZVu6irL91pbhrCvU6gM1aaSX4HZ9wUeunywB3757OPD5ZHsIMKkxWJaL5
gv4Sa10zMrlp9dXUNc5ijRnDYzgonnC0nqbAeeH8wwkrZOhvjOjoJ8N7IyB5BTrHS9x+z1HSxhsv
6NSt2wNoYcWsm4eQBrw9ELnsbDssbpuwrfZG4d2YoUEdEIj2pMOZYHrRWQkKIYr2QiKfBoLW+8It
dh2J4jdjsIZx9OWN3g7AWbpgf/euZLknT8IXlnZES0X5EY/9ycHpRb4UmJBtJvc0mdH/4QV4gfuj
wqS4dmNojkESPJtt+JxmFYfgGkHEJ/q5sFVM2TWpqVoVfMBWF1KCAZwqKIInS3K+ipJrRUNDOcHH
icDvrDoC9wtPz2I4xtlzVLC4yytv7RQDHvksoaqLox4nS3ZoldoVRn9h0KE3YeTmEuDKmaPY4MyG
UvvqxPhFP320AAV7soFyr7yKKCmer5iwYLLOi+zQhc2tlxCgDQfpHXGDX5FJl70df0aifejqZp+O
0lknQh07D+eZURXXToBgGfODl48n8DFny4niF8e2Oi75HrPxcBw7cW4mgLyhkx8LnZwzY9dTbUas
RvpxlxCvIQx64gf6ZIcTZibnCF/jil/qEX/bK+GPaGmW2ovrZKfeyKcltl2QWoqAKCDccOm2fEhG
x32S/ei4xoFwmsnaDV3NDqO8blGD4jb1a1zMcj750TAejyluIAJHzOT5mNzIqriL7eLUGuaukjkq
unHnV+2eKt1vsiQMA0+Pqkczu2qmRdxetz70RmqEibvkmASE/id6VChVBram4/PFfh+JHEdAvuu6
dMejaqvjFcHM7W4Yem+AdlNTp9gyadC1EMhIy7eXMNFoHLOCDU6xbKuRPFh5MmKWKv39bGYxWIav
0tTN91MCeikF7tsUFAZp2hADubYhKcPf8npGo6YAJGP7BBActhvFgLhTBwYQp+SuFyFlfrNQDTmQ
bsAcwz3niJ3oq9ui1Y5iYL5V+ps7pY9dxcIbmCLFnrriM+/1YjXE6qYKi7uSZG6STzc8FtkstbW+
LKER6FX7BOpheOJAz8Og872r0NxbT3MGyEEaZZIy1wLkfYGQl3GXHireruOyVnOjBN+u4rallzY9
x1qDJ6svoXWT+QJ6evaAnWPzYSknQ/0tteNjJCe1qiXPTZsHqF3i7+Hd4pUPymMe+HiKw4K4MbnD
YwS1CILnORncnUsMqxgZvITfPmaAx7nRWTbpqpw7bZbW6a0xGreTqGE4U61mZDX3LYfxYKToqcwQ
0QEK4RlwaV1nqz+uZDimAD3ArTkWIgI+9Le2ZBU9xOHb2Bo+CD7vu9IgFqWs2Rb02Tfrnt81CFkm
Dx7rTxqBLSwDY/dIr3m0rWIcbLMl5iqmCtWxsKknNqovj5/1urX0g+pw0ORJba6aUl2B2H63hJ0S
wGqJtSu6jRJPO3cRI5A5+7xRc6BqE5EWjbIPnhkiR4bxYyOjt6ZPPlzf+R5GgceWpHcJsYTBwWZj
vxUKAoDJP3HFDYCvybM5DGSMnxyt3FVGrvmkWhZsoRV/VjOur0M6bezpmkLEWg6Uqm/zODW2Rt3n
K7oK4a/q4hInNbv5PnpsWpOWJ3/cyazBH9KEj5bJFzfBzZ901vNI0Zc6N4ZtP+ERM3liL7wmiHdd
ybK1xNzBrtLS16JSd0PLBV1EtMnnCaIVdfC0IwpCEp0okh3xkmzntRXjn2Qzkos0P41jdztE46PM
MXzIVJ6R/EDcyu5JFs67rtGtqzyD3RLX97pz+ouhKEux9fNQlEecOO1ajqRqeJpvhBjOsVWTKsIl
VY7FVhXQO1v86TRyFd94JtbLfu4HJWc1rPuuv6eC8g0qMZ1zWoQ2yM3FkfxGLT18y383ppJ4qCtq
J4H6n2vlXwJhUeRUe7tuAhtrDSMyrPudsrxH1dj2qk+w17le9zqNNH0R02JUA8m6LwbidOSyDmlr
f9CgiOsqirUNZ/RPpgEWiPwRHqLvdG1hcktZoso406AIDEe6F96FPzP4EFWWfeGpZc7oAHiwfnUk
WFUpuA0bsTfwVSCvZoa66zpOzwQaUQ6SCuri3KTFyuCldzl4mXMflt2YB4ph5rM/Qb0iIbRl6yv8
2XSyFs6xtoqI+V7uajKTBJuExGULoIDvjodAp+pDwUxZ5cNTpfT3vNahvjijPFUt3cS5y8NgcMYV
4OQCCyljdtHyFLWLJlpVfUKXi2BL3g30ZgVz2wNEKJaEnXgehZaxGFPxoc/94Ey/WrAqufVh7+Im
b2CzDYukXgx+cOc62jWDHrDxtQQZM4PioPd0VzrlKR1xH6pSsTidTkZfX7SGK8CVyUE4HpWwfkhd
XcYm0HZYQ+ei0dYxLzx7fLDhZpAv3PHZLUvq/brpse21l26s3uiGoKuveaonnwM/lAnN1Q32hJa3
zwbnvhjTQ1Fa0NhoZgxJhZMxjG9MYzhaTdZyox05DiNvbgUA6SWMuxvLzeNtGOAYFenGTbPNoIps
k5vyqZIda2D9DFXuW5fa26xwU35x4+1YYqIzQ4KMheuwPG23rKP9ZSkRG/tu3obEDWlZ2ISFNr3y
O4q5W4U7326+pZN2GT1cekUGPd7X8/zBHMZPX7SvCfFP9BiKZhmaWKeqgJpKt+JuMnzYebLPRqvf
DSZu1chCDfH1dPO7J62ZJkYjy+ZQGbpXDJ3BIQ14NJLrLzZ5z48+TXDaEdVNNtGoqu2I3kPvEeYx
K0Pfgf3brLrUpNyteSZmedugW82NfV9e2HIhc4dbp0BYx6h/z+LwGzLpgz9y/2N2vWm6cu8rJPGE
zM5iCrx2VRfqOXRgx7IHm1ZWXKrV/8QO2G2u8cvkyYN6L9//sS7940/9uS41f2MRyjbUMKSU1LL/
S+0wyLMLa67p8RxBBAUY219qh4lG4rJ0BYFP9sRFLPmX2mHalMKzSmUYJtSOe+m/AuT/Ax/oURav
I8JgXeI9znS5H3MnPVq6JnCLIiUeNM5IYf7998vi3zLVBO/0b2qKMb8C1ieBdEMv7awd/fgKWp8N
eh/wCrNPB4TbIt83G2brNRbihXZLNfCre7Lu1dE+wRJei02/z9fZCkLnrt03y2hl/qHK/dt39J/e
0E+MtxEtaRAz2nqooi0eXBrFv+z+OY/PXfcdWQq4ZfsfXlL+w7blzd+URPdyYBfwYf/0IXCMT8Yk
wBQLhqbxNOL+OFLpVWFGfOQZeqvp1abVMM9PxWcnKEkRPJZb2KDECMj7L9FIdslESm0kilN0LzT0
7SxqRjJZbLucckqz7F85Sq0d9qTxYEPN6V25su30OmnVtp6IvXHmTDpjURsFy0V7JdHwZY3XKvvu
t3SqhJO7VbZeweWgvJUo5VIzc+L/1DvXWDp/fVl486f8N26lZ5HrgWkItZJ17u+f2A+BpzorkMVk
jhfHMT5CZT9bLSHEvtsFiu4EmVecWmp7UUq28Ub8kY/WDVRfG6a3+KDJFhQMMevJxPA+MAu7mXbT
GKQEe1QZO7yNOxIq0FsJ42Cf0QP9Ky7Mo8uO0uOeTjhmB8Gejb35niANlW2/00P6BAtmHBYoSaLw
TVFIojNlROrBMelho7zpDsPpWp/iZ+nRkzQFFn8j/tGa/QMN2hft9/a9BoWLE2hhVYd+5Pq1DXrW
vFXBZqhI4NnzTCvB6FtWc8wLY0V29JrbEU/eIgAb68H0Rhf3oqxnj1WBhFHO49SShsWXd2ntYiT/
jU0+5+6OpGTeq2wGyTnJsqXSgsTXRWb5IfbHCwVQW9MrvpSh6MFGgSy6Ab0pQ1Zw9ZBCWSNyyZRF
pB/76OXX364zJ+N++fXOJo0fvl5IaLiJWDYsSkgQJCxMlSLv6ZKNNLvqhdUa7W2Ib3dZtcF0GKip
FIaxYWhYN15FVbIKiGvOTZFe6nXretTVNvWqT9/yxVokus6CttOZcLRglTlEpqjxK2Oq7pVdzwGR
4sU0ok0qySL0JKtLyO0LswrBxBTMCZZFpAwQzwEaz4H57kmX7m2RZc2y1NI7K61nP3BxP7X8rrIs
eY2FHNhjcbqm0mZU5omhvF4raLUL3bGRc5Jh17bxSSuyp4Lp1qiNTRVFG06+n7mHlzwK3McutKud
Hrg3NIoY/P3+ySzCG5dfHRaw+NhkwXYaxzd2kvtg8tfl6G+dVj83Ir8v+uRbW9MRxNi4j6zuLHp1
mzfZU1WFD1jdtnjYaRAYaRnv9e1ke3vOK6s6LzeW6i981PcUAZvLru9OiVn3C0b3VVC7rwmI+Y3o
EAe9hpa/iNazWiOYkOvR2+SSJcp0ogTzVtpJ3XufEqKlg01tkUFinMuo0Vamq2caX3Y6GatSm24M
1oiLyol3bgVFp5v2la3v+snF8hBv00TbeAxZ5GHZ3YhonepQjHpHJ0xnh/UyCiR9yQELylHX1DWN
MdVEeAsWZYk3hPXTTeuGYochhcnRJ/BI/by3kTXmtz4K3nCZEwmzjxoekK6Kmajlrcr9p8pESxCZ
xZhF/Lhpw5ummu7jkYz1QG8K5P7V6EdbL8XsScCazZqE0O2c+xiCHGEyVmuY86EEbINM+5YN2qOc
6nOgU7WCV0dE9l0AEszr6vt4Dj9bfnJSShJOiU9Giq7RU+c9OkO6CFo4IRzLCcDo/V2eA1TWjWpN
sPsl6ri+aUMILUiqEKWqtQtS7ZAg+wOyK9ON3opzHxgb4soNvAfhL1ubcBkXJZANWWgrgjVXZwaP
DdX0UVjhKYiHxzCod40PSKHo+mjp2vyPVWGek/l4buxqz9BG/MytOeA2tKXD10E56Vd2RlRBz43n
YuSIqtvavs9pCRkT5mUL+vVy6FNxIQFYsLjrYvdS1BxJ86nch7LdmF55CCgwG3PndfCrp4jbPEls
90l3s5eZvYoPJHrkpnOq4LEwcXXvXp0lTAEcgDOS+00b7Mbcu4QuoUw/JPIEO23p1ukxF5T/iX7u
bHOeMD6j5ZbRKY+dd2Fm5tpW8sIooWNqQUOsjYRjzTRFTBVsRSbV7xg37xJtSmn0zseFKE0GFaTt
xUDabOlAOEDpHjDWas6ioJsIoWT+2obsO7H0xwg1u6VdtZTGppBUqQv/gWDnE2mNZlEMAi1kRpTl
SffudNrRCzUD7GKfrTJjejSLvKfyz31JlfVCSTQhelsvoY35r442evAfFR0ATH9Fa01zAUxC7XQ9
V96MOxEBQHSid5XEIc8SNtd+5NJFqMhrDsmT41QvAXN5PrTPNdH2tm/PXL83Q+K/e6rfZLkZL52K
acIP1l4xnVkonaYC3W4M7vSB3zP1MnzyMADjtKEkpwM/6eMciLhVtErt4xzGJqq6WYaHDKyX1uKt
AxKeTXLTBAnkoGoDmHUnhvimbMJtxqO09Z+pr2BTPN3itFrLlgiLUd9kWXvAMnDGGLxNowmWeLZn
hXYua4XLeVLDYqAKduiCjWSfQYUSrTXlpXL7Y8lippIlaw7/gt+Dmp9npQVb8rPbwWyfsIlccywm
tt5ew5wrRMds5WH4is/aAG+pgfxXAXlNqIVucZlb5B47Db1mHD5I7nwniQbh8jUnphi0t3Ze4yVr
l/psOpLitfP7TVhAHBYNpe2SpkZzxZW58YzmNnHdDb4ogPx6vMvcYmVqzW2q2XQHQTv0GgJu1EZz
D3ZdXLgER0m+khEx9QhbxrWhktyX47LqLbqK4y2bNNyuX0YxwaBE6Kvr4DwkOv4OKDK3AYOe2b+R
j7JYByz0iYW5QTPeos/8h8nhFIGBOGzeUoJ42KtJfmJTANsRYQ8b+xiDFtumrjW+oRcde6Wvc5OB
cAo3TpOvwik9pdbV8C8DvFO9pqOxN3d1m9HVhlBEU3lzGsIM10x66ObskeOOZzZL1DMk1tIuqGKD
QEcvYHkqB3gZvcz3vtEDsFFPU8aK0acRPDmbsl3pE26A/L6f7pV64ty86yzrXGr1euqvDZy+gdVF
5qCMAjiCz3/jUucb82kkyZ0FH6KwTbEeYIaYKCVh9c0s3nLjJQKqMp+qG2NrpmpdS2JdPBaJl8qW
eV3wk5TIw/ppaN/NIFzx29vK/HEsuDpoC7EpsGRtzevNLswvDfqlD7GFE2iG/wCOl+sMN70ltiVy
49RxJy/N+xib+EKWKRRG5+STd1IttV2wVcbY/JZN6aq3x53nfdUsH2sX8YQijzJ/YEfHkyU4OzMV
iZFoCg6Cdx+M9AhH90F730Qfbe3eZ112sMp3CEZEFsrXyfVWygtu3MBcmvYdxQJPePy67sEpLjjy
Fw3l1v2Hb7HJM96NIduk7Xeb3GR1LikWIoW6cHjLemEvwyo6hS1mo7gy7lsNd6MR+/ugoxxR+qcs
9QkvDBtDB4mFcSMf472sXiAfLdxS4ypkNFD6wu1xGQ7Z1irjqyimJx2fGAZMns1A/uuWSDUIooEq
xdBBGvddvPGAgLRqLiKOuBziZeL0W029j9W8iX2HhVJnn1YEoOOJQYrDWP/YJHQnWhQIyfLGHCBK
ze1TVZNvMjYv0pheay+8M0qWkFOwFfq0A/1SrmJQkm5Uv+RziQZgKIzosEsH+ei5dO1UIQkBLDyA
aWN7bwBANs3gffT0tT44u9LzWGS9EIOE+q9vsya8ojDtopYeFt3DkKRRUObnCoP7VsAIGP2XwNKh
O5IQyB/1OacXBPmq1aatbJO1Vp6w+q/n9WLknmNbO095ye04XBs2vGJ7+FakycnxM5bXHHzt2954
zfQb3bvk3JTpX/ikPRa13piOmu2dKvPJM5+J3Dza7RfsnBb2UueCTkiTh5rrTucGlCb2blLOri2S
13agAAzHAsWJW538QTYyVofuWxtWt5y0aDx3o/dfH/7/OV9bLGxmTjsZKQ7ePw38WJFZgI01luBZ
jhrc9MauxSrrqLhso3OgxVdLDjc6q81fv67xM7zdoKWY1QWZLXIeWEhmX8cPM4fpjpkqJFQlUtLO
Xm7LhxwP8LO+L4Eb7xPBe1ka63Qr73/9wv/UUBhgXQmpcO4zxGX399f1a59zsEI0KGN96VvqLqv9
u1+/hPjZk8K/jcwX4BLD9rC5mIhIP/7bQFHFWheTcKRXdFt45YWl2sn1Rpy1ZnHttXg7RhD3ilFB
TCXaYaOD1pjWFhUBqKyFcYPz7wiY4TAOkj1qz9nTsjSsFW23/PV7/Yf//qe3Ol8fP3wNmevrHVZD
Rj96TOryqHW7PkJdhlLinn/9Ur+3N/6kIvz4sfxu5fnhtVqA9v/H3nksuY5lV/RXFJqjA94MNCFB
0Nv0OUGkhfe4cF+vhdet6ldGVVFjadbRrzKZJIGLY/Zeu+bphEDmlL1qKEhOceeRR+CsCtc5zAaW
/C8GF/o8qvmzl/zNt21UXY6fjTmDn1O31ah1lbJBsxNTvPg+jD21CGBGt2uJ1x59rPYI3W9Jh/yv
iXxCSvx1zXZjiqIjkhRxKOX23Zris93BCZ7kY1RZ9xRCEQBH55KqGcgG5xNuG65gayslCs8hauy0
PZelsasJ9+1Iu1MQEZO8szWUnPB6bdi2vt57A4yiRTmUW4zBq2gcDn/+6f/RF431CwGCooC91OcR
z08ffgsbRlGNDG12WKztLH6MyZwnAcAz2hwpa/oXn/wfjBRmUwmUTQZHpqrN//7Ty+nxwJi95xYw
A7Q1RjLc9Qa1O/TtB7swvb//3n5+sd9cxGjDQCYksVjAGV9zD8HFyIxNrwenIGcNE9qIu/78Fc0/
urDmxFPio8hpN2bzzM/vD/HFFCH9JXZCAIuMfD8AxV4GnmkYTACaR3bFG4Yj61StId2GTbWLW83e
B5gT+7E+CHQI68JUKnIROnOWBe39Kfgcqfh0n5zlLBGdVxTBcxyiQ6+LyBMAN9xoyuhqTAyPFeKz
0W0l5b4mpBOhziFq6vuqgYTQx0etZa2PeY3NQeCmunpBkbxlR3kuZNDUkx/tkuE769JT0k7Y3EoM
iUPyIFfFJpim98bXXQtig53GngYQO0aIRG946kW4DGSitkZWqpnvqXAb2oE1PfC5+i++0j84LAhK
0aE5abh3IcX+5gO2RiNI8etD9r2qO3Si1bCclsiX72njg4/KM1d/8Y3+7qSwoEbpc0IKV+vvzmw/
JFG5FRxOebtuoF7PO3/jJW//PzcHx5n9Y6b4J0bu+itvf2Xk/uWH/rV3YbtiQslk/sRQwdJkyoV/
2dTkf8waUozc7FUUjTSSX/YuuvkPDNYWlwhzaYfFCGfe/6hMEaDOecnA6bl05pXG31GZOsr8nPjp
OUKdYNgqUlq2O5gB0Pr/+nZHH5SnqY4hJorjO1ChOJdZXMtSHmLMUNcNIzEmFHW3KmykhlKDe2uK
oBlKY/Y1gLqhx1fumN8QYuGXd7nzkgPrNSJ11bbKo6W2e2zPHiOD78amL7SFeh/pwwtKqyXeDzCR
MjogamWSUjuyeouALJUhK4pDmKmgCPwJ6i7OiaKtbkZlDKdiAik4tQ9GjTaqcqZTNZf5TRJdy1w7
ssMinFNkRJjVzXMXWztd7Sei9gCsW5G2Qd1ZMhwk4qDyLQfD6tCQJaVXm7q2HzLbuBHZfi2N6E1M
02NUOi++E5MWn09MTIn9NEP6rTFFwzchjJ+C5CMF7u7GFdj3tiJ3IDCYT5rFS2tQ1YtYfxIVA+cm
L6Y1uIbi2DokoojhFCmEiNF89qWVejo+XntM30bi3Be9U0vLrpSXsdLG8OONnFGL8mAMZJfJkbjp
uUVwSaJezWFOIDI5UJvhlTZ4G1W+Q05HcjeIfN8gNYHxpF+7DDeSHPs7Q/g/4m7vJbt/MSKohJYC
qzNBgSFUCaMuWj+7vxcl45w2Gc1VNtZbmKsdJA9cJpPN0Rli+Sc9U7+Hkc/Cv2uqZaDRUhcKaJ7S
lDCF1fFxQtd8pmJgAK6QmKjV2aZAKYsIGbYQytTvDr8ACDLrPZwFTEORboWoDiJFp5FOqHOd/lLA
bFplU0tsUXhxRh7ioVARXeZ3gxbcdTmK5VjOHuNIJp6mFL7bOzmyx/oy6tMuqbOzCLt+0zjFQyHw
J0kgM+VhEK+YnehuBv3ck6a6aE1xVxWaJ+uEzgYzOKrs1RTmWTAsejmrtxJqX2aBAdscIZENq9he
jyg0tg0c0S2XbxmOF60HPpAlDC7B83tOkTYbxsUbydLOutwFS81BGCmHDtKcEqVS0Oeyi7282FsG
Q+4Cg/Muc5pPvDHXwhhP/jx0QVCKu7CTT1gGJpikzn1aJ7MUrNkaofHgNAa2iEmVV0Li2efUhniO
Jc1awlW7WL7vo8/NV2GhfRpS0J60GAqVOhO99Z5QyWB2FxJav5sEbCDwtQPOy8jAf6eflc761Fqc
M5EOu6tm/LLobHFSGJ7Q53O/6sMHI0VAQCMCS9Pv0aymQsOYFQ9HvZMefal+laIm3/kGT2hjAP7H
0/dTKCQhWLmkgg/Q7xKlB52jYelJrC+f2R3BAhjnWiap0DcVptM+nnz1o9E0aT9MyCfJfEDyM3a8
bWaYR0XVLybwrYWQjTVQjN5DE/sjPBsQlD/wX/HhIZdE+JAQfLyp2k67o0zH6JSQjNoSDdT0cHuV
2IZ64miHzG9uioyCJ4QGs+0y5S5kFLHIFCpgomARnELkWQiN747O5T1hiJJb6Qd2sRdZl7gQKpnw
Zn+6a6LwodG1+5j+k0NSt9w+7WEtQAdfD8oAwit/j/uuo/awXBzqxNnOd4LATDL6NipcR8GQFB/a
EHB72QFtYrquEImjpyMInRh9LHUQSOIML0kfnciXyTaw4Mhk8WeXXGcbS7WB8aVIqOfaCJ6cnbAM
KjFN4YgXuRsr5aecMHOtox6fHczYMCc7OURihyjwecoxdfEp0bjKHF4/1E6JJdfwTLW7Tox4lZJ3
FhSja/nAYxjtYh7WTSRHE7ISrQDWSK3hNBNBxfBYUagQ2dszttwbRuKw70MMz4jwQODHWsS1zpxm
OFiA4122D4e6l+cmxr+QAW3uAgkivIEubAk/Yk5Ugq9gYyDQSELPFRsvnRmjqhuYOfl0QbahMpgh
cbOZ+H/kHarQdJWH6MsmH/edIIyeTNxsSTL5zkJitDZt5U03skfER+gac+U1bsJ7P27fZHzJIPPM
2psAsEMIwWfXmfcFb+tLG4JgGU8I80sF3nYxEmQj8qfa7k7F/KVVfU6MEIvl1ounyt4Ndn6qe3YE
aXsfZFVPEBK7OGWKU55t9ldijeYJEzMr6El+Bc8YeY6Kn5JAZG4kIp81u1rKZXJJDfroRAQXqMok
UPU8obmhko3SFOoKB/ReUYXX5OJ9KE3SNOd9wmwGdUq2LVLJFFKKPoum8JJwvNYqIH3qAnVpq3M0
gGYsSzLovZZj5pgY5IEFTp+4Ws2MHZP0y6gmAv0v/PiVk0jKMmHVmJkB3iW18uwsf8lBMUAX2Zcy
nCQ/5Umm2uW9qKudaCGVcIQeOwKeLGna1Wn4ovrFA15VHuE90O/yR0q2VM4qQnY5Pk+zcOLIrsce
oKKtrJuEUzesWZeyDGtXYxM+k2ngBr0wsfTGqqcILVpSCWjuUOarSRcX0t2+yeIwwXRl5bqL5lhn
cwKEm77npXW0Un8XWyVWjNJt5OIl1aM3hlYIVZFGLJ1aA/ornPXg5PMGK8XzLV/CJtnyaNjLSn9K
ieMxtHivCmYfjL41LzbpcoOGmWjQROTrCrdICFUgtMbMpa9WL86REO9j3n23NETUEmRZObXHJ8GU
rdkD72SibBu5a81PF3OMPXXItg2Jd43Bon3QvrHk4iqVpe886D5ZBbFy0+qb2lmrsdSWqZbsRiv/
0sGSNYbcAyEOA7b02JwjTDHgU7QYJ5t4qWNYYRqyaS8RSG38iLF6GYIcKMap2kVRnG/hrLOgCJIN
BeyW5Hp/I5Io84glIDXWhHs8sPHe6TTka62dUBzb/lqzWgN0NNp9GW2+gYGiMZynekATUHfiXDot
EnxkZUpkXgwxhKvMqc+JVpy1LLtpSD9YIbQXyfcxXZCo5Y6zUa5Px6ONsnpJ8JS2sUzrQLfPel0W
b6PVv2lp8Gj3UuHWhTqtmQG8BHr7nXd4gupyeBxVVnlUL2c024A4U4hjqRN/+BMzywaHbjbmWxBp
Z8GXAD4uGnHxjU+dXGcLI5SOoeKXSyOACdkgl0TTqmyMoaJwqsSLXfFHSbnR7IVhoBQ1FRKoUge8
u9QxHZsJdE3jwLPjJOchw4MkBw9otBr62hFKt+Be0MTNUTliu6zne0Uuu4vJWIpaVLeB3JhPgePv
s9qQ3Sj0A2h5oD8tQcWnzjhQPB0nSckfjRkUakIMbXHmRIFGDnb+7Pf2a4MOaF1n0bHMecj40Eed
0To1lfI+FJy8M55UdsLHnCpxOcZmdExU8wPQxEYMfCcz3FSGyJsJ+ZEt4MWBb6RCQa1CBPgp2Q6Y
QtqXHqYmoPZ3nrafWY0dQ/ZRxmcqWVR5COwCWEq0ijT5EKU5OKcINJTdE9ojl/eyiWY09qGwmGZ7
ziWScPrq0y7S2UCjubI0nOC/PUW9L3kJAuNlYNFemGxk5I71ThdZsRep6IR1qX/vpMlZJiXnSTOT
rStHqQ9lPL7EUYpo1elQnSMgWo6TOFRN9Fp2bLIymL3VYCtsZuo7GZ/8UlLHF2an1a1VOgYRYOfV
mWeZjFSpOtfvYmhi8hyTyVmICUjvrLjNm/YFo1Y2H3dHwc6f41J7YEmkgt2vH+JZ3wNS0Fi1o8My
oGSvnpnSVZ1XzoM/8Oi0jKM6gtkJQ/Mh6DhqSITbUgivcY4jGFDSZilyVfcovmdUt7M1+vKZmPr5
4c7hAnjHlXziK5vRRow88DTyy+CrlYgF1kTKYtvIzki9eOL4KNkL3zpXlYVaPeiXYVpsdS06Fj4P
VAfiKxnWnKNOXX6zCqclbMwXq1FlrBeY+RPfSchEK6T9iICUbJjIVYAVs8fQLj7aHfRqu3Cwr2bj
rwN2pxAX0KyauGemRLkMs4eKHk1aDKxJUgCDFBR26YU9CVuytp566yNucthBMU/yVgvIliFUZBGR
8OLmNih6meVJDISCrcWw68Yi9oJhfI9jQXVQNWyjbeeZE0ZZxFh5fFyCKA3Il3IwXRwAqbAIMPVz
5cRbqO8IBgoebfABDbe18gfAy88JCjNUNYRq91jNulhGHQeUpFSLzVTF92GqZCvD8PdSEOULhxAq
C2MiQTOw9IOQe37IwWvyFOUcC2eSmb3v/DiBm5dkXAylcFkYlAtID3gFUE+YKl9qZKHzZsj0aZcs
gyLT2vZZd9WT8dj1FiQxg4UZS45TX7TBUYmt44DsxixRMIqqvPP1xGCgZl0bstKKqAPu3m4qLh3Q
iOKsFDwXY054Fcu/V7fSI6BhCgNm7qIZ2LnpT+3wJJlijYxg4cfSkYTSg8haRPRlvZFq5WqPekcE
nuwRzjIuhn64I+fkXfHrxx8jqv/buHiQ7Baz6D+dHdGP/W549OOnfmEcmbbBeAiJra0xnWHn8wvj
iO9dNR1HZbbnKCpznf+xKMOEt1WLiZPGCgT9BkPjfw+PDPArKoAjnc3U32YcMaH61fBIZbAFiZCR
EJkdKjrKXw+PwokH1pAAwikBc1DSwr9ssajVqv+UKsNnXkMswsT2TC18KBPsIFl6TnvlMfV/ICmK
849eRivL16aNz7Ij7mtFcKOU9S0HmU1jb8DSKDdp33mRoex5NXYLaegaGsnpCFqQyRMSwpZ+IJov
zIhuy6tvJW8m4iDJzavCY2DZRIY7ZNc7AocB3ORT32GQQNy+kQG52ANujqQrPu1ZvlHmT2xOCaSs
tziKoOlozUHLUqKQyuK+7kzGx74yrbDoeXLQ3sTIThRjxZ5EKXXJrvYlUbU30x/XeEd5RIZ4uyzH
C1SGN7rqxUWPQdvwj1kj7gFYG6zTNXXGTlRkkxQaWiX5I5aat7oFUSQqMgh9a6tB8Y0GFIb4jUbE
Y9aFsc97TrYgm/rqGfWoxIdsGzioomxjluU10Y1+BRp0h5p0aZgwpdQwf2MnvpJU5xGe8SbU400q
TZd8rPaTCY0xAyGaImcti66DDhd+Qu7j7GKOh/H7mXaR1kITjUek1xd4pWkVKJoLa/SU+zMRpCjO
uWw/NkOwSvWUJqFuPXwOG8xb+SLEycC8IQBASwKWkfefajU9octlb98jsEtjOrkKK2ulE+pJFF/C
ZA/AcCLxRBg3Y9I/4IQlAESz7smyeeytqnPr0b9KGUMcK9VXRmV9wtFetUIy2ZDU30XU80vUUF11
Bke838R7R1hn04KL1QBBdBt6dBK+Rq81EMLBf6FBDvelgYhXsr6bKqRICDfxzEMNWZllfn11ci5a
U2deYMZbegCPKIdVKXIPr9oeyOwG3PlDHJIxGytbLOaXoEEuVhdbCpBHJ7WwypBwDbsYZ/aLWY83
RklPWTG8Yd147E3kqB0fcGlqj5qEb6tN9c2kiMiFvEczYtjfElHW0LU+JPg1k5K8B/H4oTcNqhUo
y2P4YY8WmDv8oWDPbW9s2ntqQo9B3EeltBhbs0szZRs9Ul9Sy3pG0nMjJ+wj7IyD1vdLvatA6GBw
r2h/DeA8Uh+RQp3IH047Q1Am+3uyZWYnY458sr0ruvQcEBiFfPbByca7uFC+TLm9DRnvRCWnJbW1
x9Ak81eXP3wt2YejvRTzXeXHjAyGOdtpgh3TyfhSitkkYhvknRDnxOmwsOPy1MR4vYjNm2mVwy0t
00cSRxEZ+Sg1dQlftqYERL35VCpFBA26Gz6zsGooPdNvidaZUCEfML2Egk4fi5OZUimPkKlQMVBT
40KUAE+mbS1WSiBVnl+j1xo7h0BYg/QjQAE8xXPCS6Ee3GS1Q1Fqh2z1U2sngclZFKSruEatYODq
tXXbEeTwI5FSMXYtIWDwQF5HHDQx+HBfMEFNGVOAvW+3OGxo8DigPKmzTepT8AGFIJp0tKLAU/nM
XCZAZBx00EEVtLij/hFZE5Akik7mNNTQyOuYkTfkcC2aoXx1Ku2+tszviPHqUm1jeJgRAGWK0GAi
4C6RnK8YDJrvm9aql0YZCgEVtepM+sqq4UOpCETxc6L1lksapa7epxPAf6UC0cI0nv01a38QBJR8
dqOFh2rIDzVxftt0or4NRPE06OleYpds93F5JU95NcpziukYvpDW9mAbQzf3teNSZRxEh8FqIAye
jJCXVGv/u7bzF99GdR2SW0yd6YNHQCaHJZ4ilK20y8GcwNMJ0uWEZqcEtkhkaLoPhWh3VhA0e4In
QDf38KBiZYTmU2qBa8lq4FZQIxd6jVQ7C1IEdwR8EJ58KjsVZn+vnmzD9ld5V8jegEBonStYZlsV
puyoQD/vTeYyg919CYIt1tAIR1fpjGfT15DZhM0LQz7OXaTwiBt8iBGhxVR5YPlpOJK6NUsSzmf1
KEl8aGJxm7BsXMS25K/NIj6gmGRVH7h+9+CAhe7sOwcFrYK1lCilc2SiLCqpzBKdMFp2S+XSQZQ0
SOppGIKtVJaMzCHlywYR9EQX2127IxQe2h8sJYUwZk2UoctzEnLfTM2v9BD4TiiMtzqXBjfSIaUG
ddI/BbOo1kx6zwaq+yL7xrtSAiBCnZRjpEULZlk96sBqY06cjvj+z6YhxDaU8m8rsnD6ieIuaZsT
zTZMsHLWJZbWzo6ULZVDswGrs0IGciQUkMneaG+d3CYnpHMxo7wEQFtXeqms9BBZiGF+EDC2ZpVG
SoDquGkGFSnP7Gs45utWCh6bvjx0jPuWod/cKZXlDkbsQnpd1eZ0G1um84l2M6bBK2ssawAhjopE
HH3ZMyshngypojZDuMMZfmdHHLgYZ1Mp3KCDysEehJvajj7MrN0bHZMBrebcDWUUqM6lwRi6yMl2
LM3muxbSk4xIy02wmkKGsg4VLOA6wI1hG/pSDsRaZp210Hz7LYCTm4UcW6VO6gbAiCiAx0LjZSMQ
Rji+G0VysLvcy6OKLzdeB86HBdCPFfJjpEo7YTJM1AztGqd2ucyc9GIWxZHdvEI4JA7o0nGx0S/y
kgAYwtYY8hySvH9WArtGYC8/jroD8Kw9+mNuenKuflRq77HD2oOvOuWYl/Whlhlu2gdVmt3lvjiO
EtaCwvoi/DZchQMZbJ2tITQbq6f/L/tZGbOY/fOyP/pq2i8iofI2asft53/957wz/vFTv3j18OfZ
rH4VC0ypNUvM/lX2kyNrmSBPEYVALcKM8u+y3/gH6+DZrkdLMAvB6BV+Kvv5N1MGT8Q/AxP6Wztj
9fdlv8UfwepaV+kzZHn+958kMPwNPlw71rVylmdebOid200pFyBgDtnnupFXiewcfZwYnLewEyww
y+Yu9wUBDPEtx4CmWUBKs3RjFiZnW/BUTCh4mzh7Hup8HcQ6w4ER/dR4VcLpu8A1axLTxOrohoTy
rSjA9prpS06CeDlLPUuddNWCy3Zyes4g2AEEA1IPZxoa3sHZtf7FmDlBGe7uFlQqgJz8kMgW9uKs
Tr18fEcsxmbOf435uww9fkapzUSlWke4oxUlO9lUYvgVhu4w8xwGU/o0atlZdSh/xwThhqZprcvX
duXvdvse6o2SboYRhuAASQik54fUlLe85Lwwg/JgT9beEvaqqwrsNtjOTaALvOmaotQaNe41MJRT
39yVls+pWZLiCFEDLLo2+C40y3fZ9O/FbCQy/Ys2vanDkz5dgANqYfiWhMkqsCwvgoYAw2jVRTYc
/1oJURZXlyh8Yrvv+lJ16VpOjRD2YznZK20al9AOQ+xMONrlSaJS6C4FM3MCT0+N3W9RaEvL3vhQ
rWPrPxnR0SozosCIphrDk09Mj0HUQBbDP62/fLJkNBiXKvGmSoEBwgHS6egbtt6fgW3dxu6xivpD
3Pl7QNL4AteUQvet9slEadXk4dFnPFm2+7Cv1uFULsWIMXT0NBO19RQi2D/k4YdKjEN8LeWTmjPH
rIhel1yDXVeK6ycztiFVAtTslDErf7QRLfURlVrAYBsSOg78ke6Rh8YjoMYFvsVVG3yNOAF76n0j
VF1LfIPRWvalgo3IpHI44SLoBwDrl7a+qvlGsL6tBiZWnScGXC/33YhGfVPa6071fP8hiinrOU29
JrlMxmky9kWTriW+RmUeFA/SCtuECQ94Qv+bxOYeZSWtiOmF2k4mfiax4/No6jX7kXHXRcpNNIj4
QjjCNwPMCEiq7aR1w6qUH+qo26DXnOFzk4nJnhuGpJaNOnixOIatsUyaTUyfh/kTGL2yDuElBqkP
x0Duwu24JM1nORBqoVufgXZqG5wCXMHrdB59eegGx+lWEZfYbaJm7dvHPsEDQ/pLzzLdP+SVF0uh
28ueOce5L1vZTfdaemIeJsp1ri6Cb4T/JJQrFxoX/zbI+8ytjD25LMW0IeG2T47khLVL/mfhBu8j
tshLeOUOfWdRnTIuK1eTZ7D5BD5xdC4je6VFRXG9DK9FeM634bCL7Hs/KQilWXMcABBgMqdtwusU
TYfWCHHBPBbTe5lUqCn8DVYEhShMdyQZqNjQ+/WbOeEWVgQ4QNZRG8CBMvlqiif1ewMAm6dSPC1Y
1rgQawovkBfm3payLUpz7Xk654z5ktK1a9dynWcfNTMX1LCUwmZnlYBN9RWRx4bX2wwLmlXgwVjU
s2eI+WyXF5xrfmcvGi+m6GRSn9A+2ca+U/cIN1l7lUf7SHYM5MNmY+/V9Opgd9kxPlaf0DWL83Cu
OYjvSHLFUxsutOt015/zjZSSzb3LRk9ml/cwX4dbsmSjdZYcciysC+T1ntO5+kcie5r0TY4UUbI0
PMqSeauEunHclv0969m8vMXOKqg2GZPnpclq95hbF+tipNqiYvmF0wCJoHxg8BlmezVcR9I9MIWY
ybrVc25by8C2l5g+iXMS3liHaBaCt0mbPKFUWMvE2tQexq5dE1dEtF/MtPs6l1Um9OM6Xk0r3vua
tKAmwQkhKj7YcWtjadGabZohPQ2wDEkr61pGnmq9d7nY5nXBzl6hfHQ7kqgn7FVaMXkOaRVQHev0
Dgp27bWdp2tL/9biPqG0E+vQ69pbTvoaihcUSxseDuES7llI12Haa1lhPMwP0IwsO6I5/f6utxh0
70r1Ta5Y+MoLhi75Tbi2vh7AsRJFvQh2nQ5IZVk78HEZMdzi4kzyEB0eFeh9A+CEfphFBp9KgPsa
id4CzFdBWddv4v6BHn3ZbGrJh1dCFVe7lXaxmGzkqyJ+tjfz2qg6i/oa4v0ZPtSPOYD3mpM+FXpG
/6aTYT669FE9G8I9FB0sewroMTBk9i4Tq8xHKSCtpqvKLlOZTvIEk2iyL6P8IMzqfirWIwQaC0Bf
EhWzIuZBT7XbyI79hMICu49IX2LNtBl4J7fa0vhcVI6HL1vh7/ru9sNndZrOOFLZ+S3GW/rqW1/F
CoHjAxF/0alUnpI35xP+yqK/6oRVg5TpTfJ4nkK0A3RLHfnrXo9cgDCd4WLP+xeGfIepf04tEHn5
1uRsYgf4ZtXNnh8Zk3RTcSGwQ6VzNjou/GQzXse9SRtm5ltcnpmsu1m+FTRU0VlBe3kk7aLTUdiQ
SruPt36uArXy71pivKZLTJHMItELH0aVDmVBMivaiM7HWoHFyXBpkTsYw9nNIlrhBdRRDob5m+om
fCOhG/uDhkBCljm6Vo65MOvNABRage2ElVjtj7i+6RvfIay0X/IHxC0QpsE9ZmQsoOLMUIxsB3BO
ib0G08fkIT1jHgDn7Xg2uMSwulrndIQFTTYSV7uvbTHE4qdk+qJVe0UoX+3I+QLqCHW+058zbfwu
qxLry4xAtAyP8kZN+UTDTyGfAvks+6ZLm7lmv4J1KSOjDWY9Z1Y2XP1M8lotXyvhuAac6ltXFvGw
c7ZajYq23GQ17da4tsqjQyJw0pIF0warRr7Z1kOQ7BQVu91Daj53+m1I7yLlCrpmiFiCGA2/jPyU
UJhHp6k2xhysFdsng0ovfvWFeMT3iDSC9bCk4D2b6G2rVdkChmvUNbtvPvlN1hXbjtGhoUbLPruz
5hEmWKc4SghTkag7ljpcOQLEeA+vqvbaC7HOxLGoTpG1VRzGWTunfQxgwctfJjuaGSJuQ70NKVx9
LqwkqVg7tmS+dPETnOZMWcdMvyK+C8V+UofQrREsUcXivlcQkER3EWWvHPBIYLlacw9wfo2WBTu6
glBMbORobCBVrOzCukMPzQtsOZdrVo+xjkIKWzwZ9a9y2azj0D8k2IhaTVk7NcpkddwWCQZ6v16H
LO6V9LGpuHUOag9pq9+H0b5OLynmMdWasWUCffXwGChvRcmU3CjxfqXNB2N0DVVOaBrfjXFmzoeO
h8jV8QJyYNWZH07EqY3wemrt1TD1L2XfUFEXawzwLpfSdhDnPvBKWcWbt+7NaxfcVeoOeBb6ozV5
H/Y/Ren/1/dDhoKu93/fDz18Rvnv2sQfP/NLm2gpLDTJujDpF+nrfmkT1X/ojiYTL0wMBTIe7ac2
EbitTpyUbUGCAS5r8UP/bhNNHU6YTFPHr7Qc6++0ifye3+6GHFU3TFpFRMqm/pvdUGr5uSg6Vs59
n+VujmcbUgFVomH+hdHnh6HqZwkzWyiHJA8WXsZsfkIR/at2FGFEGppNIDFddS61BJABgCgtxwCj
wW+PxEmKZSqseyWW3wrq55++k8s/X+c/cpFdCkB1zX/95x++T1uW4f6yAdN+gGd+aoZVq3IItY+k
haAaGYxsb4c4+OVk9+cvM7sCfvcm//0y2m9cZSw0ZPKAeZk5xVEV75b6lpgvdkslNLJoDv+p5v9f
6TQ/UDC/fT0uBtlR56Av1ZhdNz+9LdgkMC+bmNfr6zl4tSUxlYX9KmkIPnayz3GEYTlHYCj9iiyr
LVQBikqy/LK4/pSS5rXvedR0TeNWCTSVBG1N3OzzMZRcqIE6h5x5mKTw688/pd/J2RlIsCbVbJu1
FjfFvBb9+c9ubBsPSPFD6DA8Qqxn7uc0BIsSXVH2xYclqps8gogv4zKEeJjvJ6s03L/4I37jkpN/
/BFYPH5ckMxIfnNBKqGs2v5I1Rb5Jz28xKmxiOvnMDiZ3ABMgpYQ/GFd/JULTZ5HPD9fJIxsSbDR
WPnyhem6qf/m3Ycdjhh8wT44P/tgRYW2zIFFkPnoOEu1toKG4HgtWzaIEMPOXI2YjptO36kk1mpE
oKBvPTROgzgoXamOBI2WdGE12k5m4Y503WmueEStwi2OXyeCVWGfZjRf2qmaoviVrZUroUxwiFKS
R8KPM2oLX3/qHOUDAvx9qMLdGyiBxlkjGFjDXcm1k8eCSKpYdv1Y8OQt+h334dKg1c2z9CSNGLdZ
rWr0mLlIVwrTf1T2i651aEAQGGk1+8vJG5J+gQiIngvBUZEDFYDkoPvmtbCekBYDn68vpnmsx8CN
7GCZZGKtDw4PQSKrLTjFObUnvf8K/OWmTvx9AzFzoRrlWS61u7gu13MkeSmTcp2hM2u1fZD8WAZW
K5AfK+Chu4w8uymz9YVtp5cea3zXRk9WG9KkpLvElzcBPIphMh7yqd7LYjgINXrP6ggwxvRA6vo1
9hk7k7ksKfTMfsQiFJRHbxOZN7XD84BpsVCCF38w8BpHa0bjCyfxL36nbNJYX430tBPVamoCcxyH
YC1HgeR2cnXqQjxGIg/vAeCwCkjwZFHBZZRLEBaZTLVuHVOSaXDcfCRqjPC06Ev4GLxC9oc2a67E
LecrCUlkjCq9L2cxsu0VfQ20T7DdfJxRp0avXJIp2KJjY7SReW2vPwjWwb38XaF/ydXiuee3OG10
NJubofS7gLmzhIlNR/+qzgldTZHskBnMwijyrQGsLyYBSm980IS902kya6XaBEJ3VZ1lqJl+Rii0
8V6cLBW0iKVAU9CWHAsQHk1GkyzMhdW76BduTdaubHzNsRy+5xqCXhX2QjPySAhS3CORdp7klMIT
4udCS4yXOGtYYFB3Apjs6NAVtkd5eo/MbUl865PBvGkoqvWQzfzw6hU+75FBIkHpWbBPi+AeODPy
LALs/5u989huHcm27RfhDiBgAmg+elIU5W0HQ0fSgfceX38nsm5VSjx84qi6zfca1anMVBAuzN5r
zVVMD5jUnilf48Jlr+UrParj4RHr8HVfV5smDW48O6FnHNyPqoIUS7s22+LgBuqTKjmFcKfDrF/H
XTIfQ5nw6dlLs8ruO8KlFo1st9LiBGaW0X1PBupMKji8keWPswjt2Vwd8kslqp8dF1l/krRzp6fM
p6bt/WBRa+SA/lR5Lc8wDve2H1zXVVctRGltEinXvHs0EQvno2iQGGQBrFC1i2iPOu1ayzM+X3QL
vVGtdLe8Rjl2qPt6ic7xszXGl3hgn1vVym2GZR1pO8QLqxmfLcDEfot/gNTpXRxUlwJ9AQwwMhi0
Cq1k2DDd6MUizprXcWpygFtiH0rRy1I+m3rcI07+3ejdYy+YiwZeFkKccK0MjwYS/nmHvR9h/73p
IpwaveloqcGu8bT0JbciY9n16nXQNt08iNRhqUmTg1QAx9asrksZlo9BEK/oU+4itGR2mT/plYL0
Ud/JtlpZY/8exPnLoFGPULp1QsOVhh5mBcQtVk/tb0RuKqrpviY0t+sw2pKwsRJ19iHG6CPRvXvL
1R4ixFSACzBHDl55Nw7xh1GjFDBg4tJzTw3gr53A45O92FUHJtTep/zyvHAvbG34NTToMuzE2/ZR
dBX0FA494ymLRi7bvfL78JZDy52w/XTVO/FdqoD/8pR9bNVwv23ODU1H5xbso6waeEly0wsI+4op
tzyZrWpC++nL8lCT8z0nJhZ5nr4zM8R/KVJfju0658rLLs4lNQf9JimM97FSiAsv00tnoButMT0s
PDJoF0OW4IvBerDx29KFtdFnh7YZL8rU3AsoCW4Bw9T3WTBqTy5SS1AW5UytRtGwCBEB4xzda55x
acvyPhEhMJpxkr4y0aNDvDR6MCAtmFxU7EwSlQAEYnTIE8yA5cFDxL3gGPu7i8RubAMPgZKubwcB
7STAoTLXuEgiVjAYtURuW9I1OP8HAKcpOad+XS9GV39o1WYTgRktZHmHQkRiwkUWEZrOvdKQUkP1
CTIy8JaoD8JFy+QFdeY38h2gEk66DUW5dhM014VJIdmPfkeNgr2kDrpFJzBwqT3K7NEPofOmAVUE
UkuXAXyFeaCp28DqUC5YCpqj4TAWtMFbs7ySQ3rV090kcQvxZkmHUUZwc2A8HCpCyMk+CJnZvW5d
mmyCLXeK6KSMhjctRHgbFp+IbjdGXbwq0jOXTdpj/JHiuTGROLce1HFLkC4aDxS2oHjGEV3q7jAy
d8wdDS6gU21EjeISUSFJdWMxhw1y50kKf32MGAnq9UWu6a+DrW1U4R+sHllsDcZnohKpC89tQY8q
N5WCBamFjjxzPfPgjP6wkwHcJnOUHsERKCmxeY+gZtlneHW1R8q2NTpO4aOf/c691mXWo05LlIyB
y8d0ZlXo7WtBwkws4RDnFgddwMXEornJpQpGZmxFvOCP36hWYs0J7XJmWIIaCjPjtaJSipSC6JmM
BNHBL6tNgXjNTyY7Tt+9BCFiJMtkKhtqgDCyUp5JRacYK37RsR5nbateVkH12JUgfF2F8ILOJ7ah
zgA/+D7B6aBAROOT3D3uqqRnZDanD7ZBacOPij1aG7JiwhzmN6XSDmve3BRtgrKNdskgK2o+Fa4M
MxvuffRNi66lPiYGS6PU2sDaS5jZBUJf9D28WmwD8gr1D9zFjee7F4E3kHQwbvo2C3eSsq5mePd+
O05agCFbxuakcoD+H2Zmu0TE8C7JI2sHUqJLFRWfCJ2Dlms3VaFfkAP62bmlYGaDl8PDn+dR8FqV
JfNvlhG51lPetOzxltb/az8mxQa+2AN5DRBJRHYRSOgqGnlmKgL4AFjWrBu0cGGPigNDvN84Cez8
XimnovpHmsWXkRtiW3S7h8GQ+rycrNnJTWy/kFpB/6YnmyjEriq86DoqRnUeTeWeupXsL03jiSdw
g6rosUSfDQXhGscYgQIGLTYPnIGVfoaqN2KfYy/uJ59DaTzH3vCoxdZNT0CESr2zyZ0VgQvrrHHu
8179IKQ4Q6uXbsvQ9xeNBd0AMTFUkbS6HHrxCd38dy1z2Pcl/2hsY4qKXfGWCufJs5zf8YCrpdLx
XOaOeFHTrGJ2JPIiqnU+WjIk8ZqAd9eIgW+zUaU4KA4kC801tBMs+PzqOIvZjITOo0VQ1IXGHAlv
uX5j8bT5sFAWQLn/lNMutnCGPUScGOpUvSxdr+Lcw74YS/E6sRN48261dTOVgiLo8qVnSps/Pm0G
9egRSAqbL1jAWPZIeQyI0O0qsezC6J6lvZoPdsjW2zemvqWGkMytKGGH5UUhkguHYmzYlKC9SEqf
NbLkZqA+6yxup52p5Yqa0guomUYsOm1eDETaDw4TRJtnk1Aruq5VuiWJHiPbUQ+5KZdB39+ntnvQ
XfMjg1fMgopMwjDE2rVEvmYvCpcMh9Hcs3CjBsRaQErKrVnRZgNRiVW9buziAjuyu3L8wQC6RdJY
6z+JoqZYl2IeTF30D3nYPZcSfSkU5qXNkehKiztrU9cePgAjfsZ74SwrwGKzLONTEymLs6S1iaAE
Y5OaGFTGhenNmaSfM0UN56bb3CXII4kqq7eD1RvkEMT+hTvUD3pvugtboyqsUXzOCCdDMkYJspFU
ENOH2LdvnN7cWIXykMriQpAziyuHl0QLaQ2SJG3Tg44fqC7cYTVmVykmjaVpvxYswhypK3vRC+PR
9YFSuS0qM1kZv8k52Woir1F42ZeWWkE409EjNTXkePouM9Gb5dwP4meYoMm8TNTbTO/HpYER8KqW
fX5p9r06U+LhzRrwygCuluR+LB1nSmxGl8Vq5z7pDs2DgYSfbabIZJP6bbqwU9hDBI0QKZl/emzz
CVAob6nU4I9ltUr74jnwtY/S6rSZB9Qxt3j33Sp+d/vhOTPDq6JSrzzyIMqpAmqHpMIAaOP80vhy
1xmSMI5OoQsb3Bh47XI9vq3jZqRWTFhIr6KFxPV3b+fqraekE4J8Pc3PitYkc00x6HOmSzGOL4oW
H4BULZVAeScSYJeww1wSEblUO/uamLpb9jCXvD+7PCYpqIdMzLT2W8O/xyYyfmfruHK8yQCCOhKH
r3BXFllAlEvZ4LYIAR9wBaGEa6XKiYcDCs1tjjqGiRWgH9+Txt8mmoc60cPmxz6uXCD1/6wbozk0
5CKvvS6scbg2HzmOhZnSxOEtwgx2NdNptFTlutCSi1AVCwRHyI5C5aMZUuXQTrtJ6nNUvoCGKAOR
Ak0EvbXOFu5A87BO81+Fp9+WbX6B4vYWEddFbMcXtSvpd4YxcLS4AhGPO9pzA/h1/W+tR8hVSXNe
+PVKhoQ6AERHUUeuy9z0HcjF7mWbQvbqtbehTKYjzq1hO/OMedPBo7hIrA4gTICbr6L3C0LUyS49
TeJ4KpdJNBzYirL+VKjUyB06EDpToYH0L0Dx0xVj9zzPAzq2OTkmiywGAmbq1MPVZm3X0avWVJfI
+SJ2T5zBOdWyReE+4IEf3wbclNqIQgs/16zQhpvMKe7Jcb8cHPJeGuU68EoatERbEZzDayly+nDp
prchwetFf6N0w5VaI0qtUgrllY841+/mo6GYk/YDayoBoQST4I1AEOkzM9vDVkbxDZuWe1VNbzCK
L4pp+UWVtlJRZ8zyIsH2BBKFjf8lKmq6An18aVnpvnexrwbGHpiyNW8oJSANI5naIwewyPUL12Jv
lQwvcUjxo6Gbv/yrdPX/dqGdyjil7B8K7f8nq+q373qs//lv/lFol/+FaopcaAenBcorcyJ1/EOP
ZaG5Uqk4O8KmagJmherwP20Y5n9NIC5blaoFyUP7bsNg3uP/sWwYOyyx2r9TaIfw9b3sBw+VhGkp
EXhMbhD9j9pwhsVPUVn1dIv1L4bnRJWG2A8kmhilO6JAspjDUwRid82FXAdaJ2ZaNYm+yRAxyBLx
CMEhbop4ETM3D50RPbTQfueBalzrDlEkfauli2SKJ+l6gkrGgCRI2MofnD9YMga/3jZ1Pu45ttgL
jcLdQvG8DLAtjuWQ1XqRRIbBZtlv1yO+ImCWmLdJpYdrXNA2bdI2WmhkrPg62/gmV60drHqO9401
zxxJs7YvNi1nChTyxm2VAw6qmDRXZLMka4M8FxiCd+HY6/R9cbompdjlfYJoJCsxo9gVua5TPEzU
jZIsDdNaebnSPrhTjIznKI9E8OScSPC/A5eo4a5inFcCaKVEw4NlYFJisn+t80JSDzJeCWChaRmT
LqFPUTaeHIOlH3npxp+CbrIp8oYssV2U5P1CneJwuikYp9WbGw7TV64JsAEIFgVgUVDPaWq2lthf
HzKOqDNJ2g76503WZZds6h8KKJ47giTFXJ340OwA2AUFLzqOvUVYw08WiUKUkYVynogfMnFocbMg
zjiKEC6ik7ZsGHd+beyTQHB0JF27mozr5ZC+hWYBqHmIXgPIHWzDPPY9lr0sFLH3tAQiU0ADmfQo
bPkB9EK9fIk180kxedZWqn16iX+PkUGucye9qlKParLiK6+eyaSbGtqUA61g3ImxtdlI81DXFodS
9vvC5KcjfSvpo4fVoqlSOY+NfrhoPFDvvcCnjcFRsNf0wrmHiWecjNEmkc2LMo8wDMd0yAOHudEg
DljtGmR7XT8j9qybR32HJrfKwVT22PyHgJiroT04iMSdon530yRbGiUaEsvqxvlIbg7aMo70jl1d
O2Uy0EC23lwNt0oa2TuBwn1WxToDw5LaE4H9RDLMuArtgh09bPU4lZdFRLXd7Spo4Ci2vCx2lraB
qTVRFeQxE6y1d/MbmWocdMhXIaWZCKS4iB4BVxOuJHKx7tzujVw0fIB2WO6kdH8ZGeBjoRt3XgMb
M1OROylYlBaI6mBcVSC6BzON1kHfQKiIrKdRyW90BZk+bS+AwF1wnRdKuZS5IMoqrt5cx3wR7Avh
EigAmzkwZTJQF0UzbkM32rTsoqHwKq9G1aKa99jEdYqfLhTHuMntZEdS7o1TGb9gcb2XNp7uJLUu
TaKmZqjuvb0euM+kZSMyMNN9WNS7LoNhY1uZtioDkAtJbDx7VBHjgBPJSLDZvFLNcun2Ur9I6val
9epoT/3itshgDMimlRRlYLGQzX2VJ5z3cAg8arjZF0ZlPpp2d0309afX98DwleHda1CehlmI9V/L
96FvoiIC8sCpnfJ5m36SAtUfSJHDqApGYCergYIE2xesINmb5Hw4S0ca6pqi/crzBlSFxr6DqRIh
v28dwHfGb7kju12oxP2y6PClauCPmlZd09W/bUaA3jADdo1nbzn7DwvBqozk1bFntUSxmLTFjR12
7zKHlGsaUCxG3xsupYV0yh7Mx6hsVTgLyoU5IkMqNPoPoOlp4Ij7tNARvDXWk2xR59kEesWo50qJ
FcMSXbJVWldnBlcvZeKS75OQZGF3B7cYO7zcA1JNRJYyNe84ILAXNlBvpX75zPapWgShve09LPqE
O2Va8KoY1F1iGd2rTQMFWoTaytXq3dD2F3ZCL7Xs8Tq5ZfteVeaegFB9LUNqzI1LbWhKOzL1ZqAY
Vl+GIfjtBi2LFURvLXFGZWMgMzIbfO9Nxf2jlFtF2BQokbX0Sorn1mPOFWYi53Xurdn3SswI5Y0a
GGTSo2MIHKILIg3TkYsey/RTvv0Q74KfQXgpla5c9Kr2Lj2g4hTXcJn3Y7XUEs1ELcYdDZvupsgd
de4LyUHQzJ/NigOqRtfUUbJdpygcUuvIXY4KR3CRmulWqOWD55f3IYGqiyDiDS00SInEMu6QEeEB
w6lyYXMAmRUexWNFpPo60ixjHbnIxHy0l3kRQAS2ko+wERzxOuXOMlTeUqANc6uifKMrE4mOo/1M
6wtlPppJfRgt6+X/7+Yw1bIV+2k39/iZfo4TLfabvv4f/9W/hBNs5ogQpuqh2jai+H/u56YsHDQT
AuMsUgLIDWy1/t7PYd6AwoDfFlk+kTxfhROA/PhH5LXYqCd049/azx3t5pAz6ELXTRMLL/s5dWry
fum8C1/j5DKo9PdICgsdmEV6yVv05ZacUC38KeGfBsE+DGZOR7twJOGvDCehYKXRvzfvskGukjia
yZ6vpLLXP480CQWOhATfRjoSEhSxn9l9z0iZMjw5qr0CIjOXCVpdu2H58Tc/D8e9/nm8abP85fZp
5gCmX2M8G0xcURAPAaN5MgpRsku3Q9Z9hjn13LGs54jaL2wqBoPFKa4IXwOWR22gXJkx33bQkVrS
LzORfehTsmEZQSfRFpjmFnpgIF2Ob4vKeCNlY+cJ/bGvWEpMO/49aGzFhoL6UtUb7k446nDm4Z2Q
nMCWwDHMAR5C4bHtWh0Lvf8rsaOK4utIF+PKK7L7sKMM9vPN1Calwh8P7++RjsG2thwCijCjPRvN
ep507ZoKKatPqSVzd7pJLh02SkeL3COUTinh2uBXWilAq4lXYePFhltK/8JwmmUj3eVk2F0KW5z7
meLEz9Q1vj+OWpqw/3onvjzzxjNkLjNybxxnXWTjIXd8RJRXTvraEGccgMzmhABhA7BVvfNa4wyB
dnqlju+SjhuGKcD4iwv7/ZVTDNOLauKn6Efc2FH+QH/zxq8nLS/EOyXIH7E1nvmqTr3lX4ecXpEv
V0yGmx2n+TRJePFWB+1forj4+eGfesu+DnE0ReRhpTj5NERp/Dajy7JDyXn/8xAnr2Ka7jhCk+t3
jEK1dOJmMuaEmTfGl30+QpBztz8PcWr6AT/mEHrGPkczjqYfEx2ar6gDLXKToL16im2doT1BVIHo
u+8W/7vRjiYfNp/6iMyMvZ/mz60Q8+I+xDIA+TxCzv7zWNrJu2ci2LN0Xnn8Yt/fgTEVfSlsuioG
qbRTOXkhL+nZLeg/DvPoyrpC4X/PrvPnYU+NymLHuCiNeG5Hb57vZkoTBPS27JoMhK5LHy0rPPw8
xqSD/OOLQpyoIvLQVKSNR2o3ZqTBTks6Ufp7fikus8fhtz+fLClzSpa/o/t81zyZCwqpHz8PfHJc
QT4aRR5DFebR8ytapSWnKmHcluqw0Imn7F6L3IURZs11ojZ+Hu7UKkzwrcYmRJjoF48uUxpBl9Yx
R4WY2FCreiHenPiT2jvzDZz6kiGCAJKV7Cks6+hLDrPCrbvRnNpvgAD1TQSpLBIPP1/LqfcChixk
eMmihG7w+9uYpkFU47plujC1fSiaJRCCM6/eyev4MsSErv4y6WX4svvA4s+qHfV2TDeYcBHGZ//R
MIaNApsFBSHh92FcxW0VQoVtWmREhhTps0z8V8/NH3++YaevxhY2G1HDwOX5fZjCKqyaZ8XGaGj4
385VH9v4zBin3meA65J9wgT4PZ5gbUvo0VSeROGiQgClTeap89p9LMNtJ1c/X4928oJYAJFYGeiO
jwcjaS8ua5X7prkt8D4LAkrqg/N2kpdq0GYDm4GaUlNWJvt0dDnb+9o8gaIL79a4zbGbhCl1j59/
1PRqHy/NNo+St54qqS2Ppv9UJ3RX6bgBYWFO0jxiy/s7Em52qsjPXP/JD+DLUEdzByCINqS6yGJG
XjPgBR3IbWeckQGfvB5yHlRMvDB8pkr0108gIrxbHxuM3sRK3QQg1Ajnnce5stPGMwrgk5fzZaSj
O1cValfaIEkpgXWbviw2qlWdmZe06YP94+l8GePoljlBEZW9xRjaVTysZANSbWa9maDKPVyVcwCx
FNU06h6vP78VJxzMrJlfBp72vV9mEquO84z4b2dGYxWeC2ZcHI6xkjwYlXXrO8g5Uxo2g6+tDQFa
z7HfM9/YiEy7LhNUTnGlXYZx/KtK93J8KLzyV+AjyevCZKGMZNJbyQOh45cKXbEhFM8///iTJ5wv
P/54cVQqb2Dd565Npuoo0O8Tb9Ujiel0MoUEVjttpebtsnaMeUWM8hDcaVgxVePWbBaQA/u+AOA5
fLT0E0v/zW0/ivyRMp8pn+oU1W0xT7uHsV8m4ICmjnG9M+Evkz1NP6E4882cnDL+fg7O0RxoxTZo
2ZZLiTvsXN2tGxq3NOLPTALnRhHfn3aV2G3rjIxSoOJN+uEtBC5q1eeCKKaX5o+3mRkVGJam6aD2
vw8TsGshjJPmSyUi9InuXZAOL72pEfrdTfFgcCi95sWWKJ5/fiNOXt+XgY8+o7KqoYKHbMlK7A59
UFwU/MsAGuXdz+OcnHy+jHP01ZTS8Cn089UUmX9N5NKyN4I7f8gXpbL5eaQzVySPluDK82MyhxgJ
XuqhURDaCfPgx9aZfaaY/s6fj8zEo8LEzTJ5NJ3aHKQTsiSdmWKkz34aPOoNLd6474h8bXt73gdY
3KaMupRsqK4A5eU75Pspqyzvtujw1x1+uXaqHMIDvXZSqLqhZ9+jRLr++YacXMitv3/o0btVJqQK
1WPIhBVhzm8xb4YZB3E5bupB22A/U8/YWk6/zFiL8PCQbXP8ZbZQfxry0h34AJCEhWLdUvpGFK4O
6XKCqswUr/jN4sOS7i9/vtYTJg5mZzw9/xz76HuNA9GaSEzAQKJYryNzY2C8BbBNR8vdWF2OW9WY
s92d0VZY1GZ55l5r09//8634e/yjfSYODS0qck4BBk6RQukWfnHvpd5KjioO81lBDKji3NW9PXHo
lmAgz9z709/Z3+NPS/OX1cm0eCBkmnDESv1b0nXvQn9ydnc41JW8PbOjOPlm8eYbNjxBm+3b98FG
DiGpnfEJVCL7NZbdVaGWMJgzzByhej1W+ZlvbpqM/ri5X8Y7erhmEedNh15kFoO9cjC9I2zIUjo4
1hbZxnsj7EvVbT9/fqVOzicSXwxBYOyE/6pzfbmjThE5VlmDH+8sZ8Pqua+6ft172cV/Mgwh43CE
WATso6/UzsuB7jwvZgA7wcEDAc+onP3vxjia7EUtSAid9mVGrahwcvFtOGBOKQWcuZiTG0AgNKal
m9ROjs/CQomgfk0DmWmMMi/cInNa/AfX8mWIowXFA/ueqeG0oNAkypKQCc1eJs6ZxeTk5/T3KMfn
uVFWYJOIPqQCXf/S2n7fOoTBTUhdF7PEz1d0bqyjrympIBpiCaKHFmX7cDDu7T7qZ40jHzqoJz+P
dfKl/nJdR1/SMEilRPgxbWvqiTsc782i+F1Y1pmTwMmlwLbgCjFBoC2bfseXjyczCc0TIWcoxeOt
KwCeBK++2I4+qoJ3KIOCjurPV3ay7sy5+F9DHq3LBcl9qJYZMk8I7BhrhBNRB2pLZPGFWyJHzCxq
+PVAe1lRSDBI0U3NNFP8ViTqFCt9N/VylVnmk+aNEE8iUNWd/HDb+sxkdrJQBXKJ6VNI2qiTm/br
vaGqV3rtyPOuBBkifUcmmhuvSSN4LSVdZdudlNX5zYiQpsiGrQuf0ppSe1vTOtQjuEVvLJ7KAYFE
KbuHM3fx5O7GsRDMChRQ6nF5ySvtsYTx7cxM1PKUwcentFEQBGYfo99cpwG+SLMP1mPu4aMSxblt
98kCJfwqFFI4jYX+l3H3y4vT2J6MlZyCAI3fB1rsqIdJS5jTGr2zZunDOJ+IQFBBz1z3qRXN0XBH
GpphqpySvz+T2MtqTXEHwm0w0qfea5K8IDf1LWgo52qw+vSNHa9mX8Yyp0fw5RJhvynY7yhJWXKC
OubONYbJW/aVEDtom+RsrrZybG68hDga9q9Wq2Eu1OZ+P9DbB/M4E8SkqCn8CROWHrR3KnSalQJK
InMiRzIJaMOkXa7o7xgjnVnjm2yJoISnBvuDrNxkoXLnUTvs8D8iyMjP5Sie+vqJp0LIRtOMb/Lo
UywV0xqGBEQItK4i5YALFbApwqU7Po3pqjBv0YP9/N6efn5yaujQFRCTpu7rPY3dFtwOKjga5yEw
CmIyiHV3w5u8XDV07X4ebPpjfz7Avwc7urzATNh1tzyqXrZXCcLv0iU6NWzNM5P1yYsSqmRvYFFT
lEd7OkG6gE17AmVeWR3qdBxxOdbXXUCDkAQk9nVy+fOFnRvw6C528RhVycCACvLqMa6uWrAVVCTI
4iAWMc7PLOWnFj661f+6vqP7qBh1LeqeGXssw+tIM3ZNFzyY2Xih6f8ja/i/etNP7SDpfPI2qoaK
MPNo3UugA/VBT6ENRP+hsQPy82DPqBDa5qBD7nwXmFOmJPp/dIV/D3t0KkhDP0UwwLBDYl6JqRs8
Bhd+pV53sf/087M7d4VHLwteUt1IB4ZKc7JiB1jttT5L6pexAyH3UQxn3s3pz/3xDeAdp6dMfKYu
j7aUcAWcUBdMYh3GABmOCw+i389XdPIz+zLE0Zw8qlZDFY1v2lBT2ufJjWNW81I6Z67kzDD20XQc
J03bhgW5Zknzlld3loTw1pw5Hp78sCaQ4uTvl9jsv09PhWtX3qixvCg1MFf0TGFyVeEZ8GribKp+
9h/cuC+jTb/mywJjKUpqgfpmkzduJ2SpCakcMPHPg5x8AQy+RInKmS7p0W2To9nh0WMQr3oo80Ny
rjd0cnKwNMAMzA9gKI9eMJz1UY1xkU/HAkaj6MXKi2WzzDU/XtiNfuYlODEa8wK6aio6E+Xk6OsZ
jdAt6gSbXxsNZDPxeNpR3ceRAD2h8rx+vncnXjl2GTYiGnrYtEXF9wfkF+nYaRj3Saq4dK195a3L
9izZ4c8P1EB7NCnQ6Z8gGP8+Bsnugaz7iBNMO2B52PRAdoXEvfjQBW+y3ZTV3k3P1AVOvBMGUihq
DfQMxR8LVp0N+NBLxmxUb6Hb95L8kp/v3ImdBSNA6uCv0wI7fuuCmDw22Yc2DqRiWaCe0fUrVcdH
iF/XQYTbaiPypPXPg568LHYzRK/CSKVQ9P1WwoIhR6qHUFRDpAtSrB7umTPBqRcCHQg4GB4ZycNH
I9R5HYSNGzCbesNDknj7yC2mZJ5zh6STt+/LONPv+DIzoGMVlZUnbDIdvIkz0FXpfJJDA0uDECPP
TBEnr4qPVzMgC1FbO5r10L0ZJWUx9vIOLV7hPXqJXEVacf/z4zn17U4oH+TIdBDZv3+/qEB3w7bN
eDyuMaxwmeMjDh1zHvbhmZfvr/bq0aJHU5TaBrQYR2Pl/j6SFpCt3Crcvs4CGKSnwVxr83SeCuId
iA3TK0G+E9QY9sZgRoKLuhXbHqf+lLXNMpZpksnfxSpJUNU9mgF2q673MIxwAEM93g3hiJcyNPeW
xGNnFsM9wAx0yDhRe6RIVJnLot/H6XPkkzU8FES16HdKcok8PVxWxBlRAAc/Pr6iZrsKxYNhbpy2
md7YtRy926Ec9q7+a1TNZW7GB6O7LLXJxFRD/hPDR075dk0UYbDsWzzyrlFs9RyJuQaqFcJk9Vwl
KGVVCwpb/Ikw77c94Bs2L1wV4zLLi2WA/U4jDGavdSWHxc8PWUxz4tG9N1VaJPCNp2dwDMgpEJqb
wuXL1+CmZYiuzerGZun0CncDxA4jZygg8+PaU7MlPG/yA+9KQN5t7k8BZTvEZcvcapD4BUvXIkfU
d+YePS4syy9nfuqJr4xuDsgs3Dqa/GMazD2mEFVlaTSzXl86OrxAQdFlEwkhXyPcnVcOoX83ojDr
re/Z9aooR/CcftBssOp487R1LWKZWI0Kw3jVBSbXXFUhv/kvfUIOSUuS2AosPJ5UmVhQ/yzEJ3lE
QptQIW465pXZGhdC4+HFHpCWny/vxFfN1SGotdjLWChbv38ECfSdyDMbFhb/GV+mn193/ce/NQR1
kUllYInpLtJzPX7WFS3eMUuYDiM9WupaT4EqXGUeCQs/j0P++tG2+XioiXr2dUaUoq/KMYcyRPbN
vPcwBLML0OdwRhEaOBxJ9GSyRxn3WqfFqyYtnuJ24jvL5FJqzl5zusfE7l+cvLxok4qGtNe/tfis
Z3jB2xXm+/yRxoQOZdcjH12zAUeabfBoinKKscXcZBQ4hJURJ5YQmGp1nwDGrhx+wcwbb4YBIBYT
yA7I3po0C/REYqdlHPxyqSp7rbUKxJIIx2vHp3vXDRNLSMOj5Y43gTWClifrMRSPbdnWT4NM3gOz
IbepbDaj7u198iPi3j3EYX7hlN42dwDWj/ifiH4B/VkNxnIMo7WaFIs8Gh5d3QAIAm5j6NbeGJF+
58P3jeoOJGR/NbbpBRT7LUym9154q4EpwFWICazDjWt2xHSA7vGr5dCXhPzizwlGakopTQQv7TZp
xQEsdqtNpOA+J35PFa9m5S6jCTpETudd6qq7tEQWG3RAFVqrewqQ3SdZej/a7TY14xdTCbeUt+dx
HNwrVXMocMLmcYGMt3101f7eU8TlqJb9TB/sq5KkUNeQPRtysRrq5CLLEgjV5AVqYP1LiBFhhzA/
15fg78Tcc0i9wDveWxz0NQKYMZXNbUyY86BOH/PAXZJWcW9HyvOQ5tdSF39FPU/cDNwJoEKb9DeZ
iVvN9O+EQ0RiRYBjjlOj1Y15boc4rMxdMfqXoFygKhYrWWAva/xUJ2YP7HBg6/MWu1RVx4cYUmXT
losx1z4JxngEQcK/4JNeb9vzMk4PUZPfakP5oDXRts8sQKDeIu09yBh5vY7F8KqQYO2n1nVcjSk4
Am8i+JJg1lYHY4JhR8DNAvQNYFGaV/TdC3oWBLVp8zIgRkI3Nm7KDdfjD7t0b8j/0WdZOj4ALNtb
+iAXfqDFWHKq+Ffka+YCHjtOJL1JcL4VYmYXxg2E7OXYFnMn582w450igXRVNYGm/lwvsu1QRAfW
qo0Imk9VjzpUik2xoTQxrliBX6QeHFojc/ZlbZe3+gAykwjJ6jYX6XiZa2kKNWPEYKVOiT/Eh/SN
ry/YYf3Ciave8mg2qfAMYFHAnlQDBCwYSiWRGEbAyeeU4pfksixryj8LtSTvNdTfgxaniJdDkJLD
UsHWeYgjjeAG/IRRniwpW9wIw34Zhh7FX+Ncoce/lln31gWloBHpv6h6ARtaj1YjqZD7Shl2oIPA
Qsfdr4yI167F3u9okYDjE2VbNvPVslTsYuEKlWi+B8ee6ARQC9ScDJlEqutADg89bjeXvzPhjAJy
By0o5TVi4vtqSIAgKYRyO9Ah0FITIrmbuvAYukts2PaW0u/BZrdUmMGnJwit1snM9Y30MhxBNphi
bWnDU9bRwI5IFb3grgAFLu2WexStYy1d8rL6K7/1Jx5psPE67YGPx5+hYlqZfyHFm9uWnVChuh8x
H1TsEAk/CPVAm2ORk+/sAfoB6vEaRp+84IfCTRZ56K7GPuGs1zvLkDTxUmKP0hswE+ltCYDfkApl
PbGUcUOUS+TsIOHzrABYVDK/rCzW0fbaV9W7NKv3RYOpvv5v8s5jOZYkybK/Mj9gJc7JNsKDEyDA
gY3LwwPgnJoz86/v41kks3tkeqTWVYsUKXkMQES4qalePQeuj2ZPe9O/6ZP9VNbi047dX6hFvvzK
/J3N9pMbWd8jm56wD+r7ppbHMuPZpOP8Wev+Q+77dFQNkAoJypTcLXeVh/nENKK957eHaMp38cgP
IrafLCe/VV5e0alon2NEMzLtoLyJp1qIi1U1e5XXz9KTp7HMH5xu+NFE+w4aaTtY6Rv2y23ZhDsv
GbcFU+Oya+OjXQ+sBzGuRkLM88VCDzTt+o5JcpcYF/QzA43B5J6v/txa0dW33G0lMlbv/E+zMV79
MXpwsaiB0il+2NCbqSLhUcOKmddxZF6KBn9271XBpCLgKlbzqinwJQVm6qEzcCyPCKJzLeT/zvLQ
sFsuDO0NVNRTSUB4wS3NM8xt5QPWbZzhXQLO3iK6Z3O4ZXTgJ/WeJUgI4XCq+jRIpwfZdvsoTaM1
jfZHWi2mNjy6Oqi9KaI/nESHrMsDzW2rVUXS0A+zoMJEvAPidzQ0CScfB3zWwEWpLfAllA5HHjbb
sRp0HjPEVCciBn3IYmcHMMDmtA5BxU2Oy+ZG+rREm2aMYGNzr1eAKUvvt6ggd+F0dcPvsnjsJ/Ne
S6aTE8XXvuOYLbitwLjbWbEBVV16HyW1vi95ERJybrD29K2j9eC7fBGBX4fGLtUTQWFI4t14Jj4C
fg0ESd/r1GHIcZMxPpcg6QnGHfWk+p4MnMCS4lrk7HhJp+e4k+NnXM5A7h2fzKU6El59rprpVyHf
oS22GzbouIai5dakeW8bVzOzfnHvDYqp6y+sGp16yttpGrE4ebPGuDrzUaeymOlF1XsdvuSlD7Ab
q1WGwRvxe8iKcKx7alMMraT/CgLMa/fRHFsUqjZMGjZXBzxpHilL6TqgDoz82Bpz+Cv2EOtm+kMD
gllfrKdse1RVNR0rjvGdcvv2lM4pCBPQfYMO5b/X4pkbT562W6t1fzy2GFkvD6173VLqlEVt95qO
U/PZN/2rHnrPRqN5axM34EqaA6OK/M6vwmM+EUSeUDrIrGMM5JQWhJDsodSI/JUmkPQoIQtYR9kj
G1E9kWX0OJNnbZXmI6ZQEP8bQnfVvZjYlq7VtS5xwcUz1C6LXpyXGqxwpvtuoTboC78BzkO4UgvW
oSgkHG2Z7kbbzehDsUuMNftSL2AIfb7R0ZWBAzpiYWkwa4QmQVqVNyRXpbVdeAcX5ETFG91M5htb
gj/NAqVoFjwFyC8IQO7IfinsCpax2XHOQBROLDZ3us8uedMfa2y40upPBFK3UcQuata2J3Cee1Uk
Lk4CKCoMxBPXeGj06iUBqNED1nA9celQDyH0Awsf+mYwKlw+ZELXtco3OYwOyEO8Le2TbguAEVrH
pa6JT9OwyFC19KWYJQdPqS5kPNy1WzsEtWPsGOYnA1ctAN3DW4mrF1ihne2q5RKS90d0v5D0UYJ2
xnDsGuup5SOhNGcTi+xXM+L56qyRe094gafJZyTFIRLn9Uc/1fsM+7iBPJrCt7G3UeXCWVEfmjL8
Ve2xCm2JOL45SkCB45nv9eHJ1ac7ETlbtKwsQbfJUeXGZjZAcY+CFSJzMHR+Mv5dPA6fKgFK3fb5
s25j85L+GUv5FgticubnJjaFGp/KtLqCbrhDP7WqQxYI3KHneWTByhxEKfaDm+wdkcqnskPu69qK
6xfeNLci9K+x2EbBKioWjZs3P0vfaz4tq0hjvF/Me62bwFLSLdd+qkUcqE9ioQmti7xZyUUrWOgg
WiSiQTkm2AR8sPP1ZN8JbISi3GuwkYJ6cRRG6YxrMep/Uo2asbLHvUjiGQZBtkE+N0P4DW+WyiGI
jM6LMXLQLTpE3ELPpTXvpZY/G2GxE0v5kBMRw1xGnb0IFYtFrRiH7QEcDBADNQFEHl9HcK8OfmV3
ofyY+Rm3ICi1RdLYegzUo/yTQRU6vG5rO6yRI5elb+q9pLK4a31IR9IETwVIPx4BMUSzRr3ZWYd4
KI7doojUJhvVt/mLo/0119w1Lul1gvwdumz81RFgCpZkKSmJjQVWPLP0s4aZxA2rU4GRsuuSfYWh
MpXui81rFkZ44Ob6F9uX5YpZ87oKfUQvsI/mgdko4HuD5/dsGTwByhuEF4DTCn7cvBgxUaQKtmOq
t9kyYakl78giP93Wvs8WlWbGrjIUC+CA2XTvxPY+VdphwLppJOqrLL74+ByFZ2xjja17zJy5KGfq
Y2M7aAN8s4Z4mnPUMb5oMu8CGX9nMfSJHHSQLMJd6adnI5dPDr5P02n0gK9xW+n5hjcvBL/ppdPA
7jn6tEtxhuZG8h4vElGuXad+cNCbe8EcdQ8ZGMUVhotbkg73fp1t6Q0srrhr4dp4b+qNsehJK/Bc
ZwNQm8WXaGMwjWW+KjRW8MweDPLXlJtP/tTUK4Bu5xL1KXs7a+4BtzIddwlO1HCRo3aiBRuoySBe
pKkG9tQ+TXZ1aINWHZI3ryt/El6anrKDJq29GZX3zT+c/BbsE5gGQKRwYfMIbNSp0CD2FcNJgzWv
g8tx7WTDAuHW9Mo99RzdJ+VenRrRa4caOTPlU4cCtrWLD/L66Xoyi7tsscQWo/7SNeldhT62SuRZ
Ryc7WzDD+HB9mbX32oOqQ5CEEYb3N0rP+X7I0GaUqdevgSDFGx2V2YwbykNtBiUByUQRnq1s5K0E
/gtc1XVGh9aiRZO+9RtUkrOdte4yW/6jVpgvxmJS0+zuzUWtFsNxqKjbdUHPsPaYSg/PXQ+m1EbK
hkfvPlssbWT3b8PibVNpiJPPePEQulXya+T8Suf2yGLvdkb7lpfeUfI3jejg1PKjRw+nc5JSPqUQ
sWwYW/mrXzT0GlDK4QheQznX1i0ooxTpXMogdK0vHjoyZzdQS0AI5JeujNOk9V+u093i3vhRFqnW
JN1oWr4BPnKYQufiQBJjV7V/xSLfrSSfJpl5l9h2eDvBIMzHjk+Svh506qm03dBRfHET3b6ECaaF
RobraIhvfSM/DRsyH0AVYdOBSAm8EEkauJGYt1b5zcrvjRJVZ0krNC0VODJP3xjQ+w58Lg/hBB8K
ZtNKWc43at0f7FxBJ7Ut+8/PMPzgS5njJWxxq/CO3db0GyagaJ4Wo3eohm9z8E6qm2hGNHR16m5Y
2zb/8Ya6WY+FuyGQEdjecDWH9OClHKtRBCIkQl7CaXIqZ0DYpp6QKXJvXqUAHiT9fV8lR5161cNS
T7f7G3YomD5ErcC6dLX2Rg6fCKhw1fC9xl1zGGxx39iMmXquizEluVwgxmH64cVAoyP50OTDE6/5
gfr4wo7qV2rstRAWrlGc89l5SDR9XVfaL6NXm1g2oLWjalG3Ergnqz5GwwMjO1CQ8WMmp6MnTHNb
hrMZSDjKYeK+WRKclNdGyc4pxUMWjjxeUMbGvAdgXM99dUd/GSNTDQ1nrvZi8dy3ZnnrFcKSEIl8
KtEeEgAlxmG8l5F18/qJFhWCwa2vONa9aYmGZsX8289sfd/P9WVssdTH0PnaWUl+MOV8cyN6mm5o
vtlTzflm3/DTqxvbbScSmem6bOARgkLN9OG9jopNYRQLAULsGY9cQiif62zMdgtA34TXyIzmcTkO
rDAJRn2sA82fH9U0BYAMs7dhzHiGZmhGiWn39k0Y0Y6VRFjzWgLTFNh1XdYvwH6NRev8YmtIZFmD
sPa1bpzqxnnIWic+guSxb7LkEOqxyNNr8Wg2WTU7FYM7BFE57MSyGV4l7mmMYO+18CioH7323s+A
qY0adPV92CTQlSXfPRRWBHX/2Cj6T6ZxIZdgwmzTh/5/ey9evtvPX2UFigbWm7iTssp//ZXm8Off
8Xecg/c3NBgaYAbmOCxekFH8J87B/RuRPGaLrJLyO/Qlu/RPmoPzN4vMHpEDiwQlO6b80p8aDNch
yQfjgbmuy1/679Ac/p6e+Ouwg70zl11SlBs02NEV/4/cCLLjFoBIAePQnfNDDrRqVQv6x8Lyz1VY
vuuK5k1pFr9YH3rSRf6ddKC9dbM9VobxOXCh30ywssAk2+9AuVisbKJhx4MpesNwYx9sEeIJEuHX
2HFsjQWfyZkez5ZgDAKz0vyomhEIdX9mClRTSoReUFna8xzTKAwL2kKmM+/nYVqIXjJn6Wmad6OF
RbzFN2gMF4RkxSERcRtEecZXMAW5YT/bSag2ntfdjbUXbodCoR9KsQpzlS+eB48tazONylcogkge
eXzc5mHApmO2j2bjtOe6TezzkPjalb35yNykoukuDd/4fhzs4WH2mmJTWZnGE775aMscN1sUQRZo
ZmMna/urbafwPNWaOMCUXB6nTb5R5LqNMiK9RdYP0QGkWMN6j0q33TpKRh/0rKpV7xRv9M0deq6x
CpwphX/DeUo//lyW3aGJFQmwSG0qI7wCIv8lU+un6bUf0D5O0Ol6EcwlYRxlQRAmTj8dos6eL+xi
txuetPbKGFV6BWPr78JQsEEgk09bUUBWGqgdoGQsrQofck6pDv0UEx7xU2czceE6dQkMcS4y8apr
qatiD1Ouc4Jy+plYxaOlzV8ijxPIat4vt+8+REkat5LYtbyaBqwxDuvlZzjB5sYEy2uXpdmt8ax+
W2mZsdYBCdPpRyOlD+VbmBen0We/Oi+4a5PBpjNmJQ80f9Uqphe+sszeCZpsfFSl/tzOCPay/JTQ
cAtQu29UE21TY+JFMbm9Nd4DO2l7T3w0kdXus6Z+BMZaMH1QFRPp6F2r268yXJpW3DJWnK2ftstT
WbFKvrFryd1vgMLFMO+mR863ZESwq4YSD3ClgsSo3+repgk0ZQcf4eTUxdNKSvNjLDX4xWA3NtIb
fhjgUjN5PWToav4pMmBxpmMe9NA6Kq29A3R0mxCcQXbSnku7Dle+a4JISucB0CfnduV3H00nP2In
etMNnFq9Lx4sHeQvKDVSz9oJuOwjprNkk0Y5YPQkxPylX9gs+4qWdqyc6J4ntnYRlUcXTGu5+Nvj
c2062XGG8LlTWZoepRFJMGG+ov8/LWWLZm6hgDXr0KaZQ6eWdvwkTuao/3hewXmVfCePmpHe2YoV
H2C51ynyaQN2s75qcx30tjHeqTAFxSpC3izRtDw5vF1nIWxu7XxcmFAPvZ+P21gfr+5cGKvW4aLo
mPzzUuu4gmQ65LMlrZqGlLaNq6EI8+FR8y6KGH1b80ki+yzT/LkesaYAPnrTwgReQ66BgTYvIprn
9dgstsCFo0rfeDO33k/bcKs1uW6vxFA/0M28G9PmZDdYHNXoXYfRfKqUnwYjFOaVoYZXeHB7MwKx
0jfwl7FzSiyeTruraO2v4cLTIvLBv89KZ5zHMImbb0n6gb2WoOvAg5VaaCJSB/xnpQQ7dGn0O7fl
QqyruN7UE0KJVuvc7VQaYk2H81tUwltXdjVC8KqupQqpUvqk3MWMz2kK+fUmUaY80eqwTmrkIhqV
pbfvRX7j+tzseXdwi1+qcdpvByzR1r7y/U9MtuICEc+HW90/Ssfudok5V685/UA9675LVrKDceoW
QFfcr+2GUcpoAg4ulUcMoJVasop7y9+yGGthuo63+cz4I6wc/Vh6TrZjku/vE2BFK9QKzmqyPGfH
LQAPiU9HffEcrEejas+xFl2E9KJAH/C7k4bPAhwrmEwX3E3bUfHm3oE+KPKzpF4lCtT5pMMV1cJq
ZKTizL9LUHarbqxPhcugbl7eb7IcboS3llcWEHJCd+KPo/4/ueYhLOOy/P7/KXl+fzPM/GuZ868/
9s8qh2AeqAj+BxPDZM3+r1UO1AVNW/b8DYvc9J9lDhBStsRZf9d9cgrOsrvxZ5lDZWKbGlsWfyx/
ef9OmcM6/f/IdJDWJsLFnJycv0mehi/ir8N3vW0s3dF5yFtGbm41q9kzxbrkmILdSfabKkYf2Htk
Pci0ClxxcXrnZw13j6EYD6o2wwCLvbbKkuYerUMwVvZnWNEujeofB9Y9cMrHDk2y0YkDoXF8my53
+0mVPKQdtVNWh07KvDPxtZdiviOM8GUno70tFF5Qw/hpunxbiEZuRtql/UQOp7Ml7XRmrZKml6sV
5wRbCQ3Hla1olukZ7Q3n7NU17R28wS70dtFnVyGbi92Gz3UFZDnSdnXaHlp32jUdHTseKoExMzP0
59/Unie9GVkINWnJG4Z4mJoSHXtyMYzW4oAdGflUzhZpRQkoyLiziuGpnRpMgCKogFFOFpy6rsYk
GoXh2UlKjK7skwQYm7q1WYxyZYX2b6sULKs7BywTH6w0P899sw3L8djAf1+N+myuTPZGMfeAq+MB
mQSlOTG69eKNUyRfGUPloBhgCFTWAv6boUbntjACE4Br4JjwozM9PVi2cZp7P1C6v1NAXmkjscPC
TBHfxmAVW1fUE6P0mAAaSCiEOdbvJCV2ruFnonDDwWmOfCF6cp2rLtmmmvvYatE3EDSEnaDXx4gv
jgplHY3S3RVO99Qzcl2XM5hZEgvcrG2ESUPirmitLN0YSFdg4d+zLHpVLAsxl+nzwKnaJ8fIk3VZ
Maoxpbyzc3vvsiOrEv/QuVG5rmaAfZlmv2nusGs9lBcao9U+bYeNkgNzR29YldVkrWgUnv08Orvx
eM3q8pNycJ0kDYPLOGPcFP7uLe29UZO9Y2vqxoevXWe4l1e56girhTSbEs4He6PJ7MB7aqMRWCgU
D3DMQOtYA1kp1HQqhvzszzYAz/LIGOA6akuWLxkuM39Nw4msRo1jIvRe1WxfksTqN0OWvsmmtAlu
xVdWSE9hQ5PEw0xKf6J03A3ZDESrcw9jHPlUJwHqxuXRK+bzXIf1apTmYcnMb42aGrHWc8IM/qZP
aAw5w1qr3F+d2x1q1aA9TfxsW0TQjEbFlNab2mnN7jOhiZq4W6Tsu0hRDg3a4u90Qtp73smO2m+n
pTeaICoCSosl1oLU8jZJNW7aSGxK144OiVQD9Qg1GijZMRiMwQxQpUynXsWkc9j92A+6fCsGn+GY
77Ey1aGecRnlS3/0V4ynX8gObzNvZvHRCftVP1dmIBwGvUmRLWrRZifq8EfLYHV34jaG2VWmoGjD
0X2a3bymJFniY+W8TfRwO2mdWIUTrPJeNBUwHtaarcJB6hK2T1VHa92OHgn0xDtuAmj3qhdQqFeU
VXsTGw+wSeCiXVEUqzIfr2anfdnDOGIjlL+nGloEaVQ4XZM3rloRfZV291GFWEYnqPPkW/1zs9wG
60gnRAQk4Eic2FjHyxErq+mmLYduEaPg08N4l+hMyJ0MDQAK3G99OajVcmQ3quTw1vjGrCraF22M
orxBTwKBgMWyluTOcvobSx0QdVQECaVBSXYksOewXVtRy9SXssFdCgh9KSVYHHF2bIAzQFoKDWsp
Oaql+Ej4iJ4Av1eBT/KF3zz5NPthINOL9/0gxyQVgFLmdVmKm4oxDGg9MQcGlU9tdZ/pUgp5mup2
kuoo6/BP1DFxozQ3rIeW4UAZ1frKt1J/7zQN2GeqrXgpu+alACOyaJ20xoW3CtZ6a7fsPGkRajQ/
wQtQ5lf4oneRgXOGo+ZKXb93Kq4pUjRuMC+I4FEQMyxcHq9eyfKnsaCEsyl9amAL+3jYA5MrKts4
y6CRSIY1giLOoQBAVO6itWnWxSlnLhP0C7zYWTDG9QI0biAbtyljvoJNvmyBHtPhrPfFAkIGLSAg
QgNHhuTFYNPVuGwpVuC6EXkqMy2a5fNOG/TvPsPN4oehjmZd3UGpVxtbb2Iu8Vq/lw6rxGRl8IBn
wqVqFvW2r+t2Qw1dLwMWbiBMqQugpzdgN912Uvknj50xMHuVBrnoaSyX7ktl6/fONJwyf7q1CY9x
iKXTZjBrvoEYEqvbvaLW4UHhF5vBaC5xE58hL6UbhYgnK+NXPtPb3pru9VnQ1nXc+2i033R0divX
ZpjU6pt+Ni9jrbMDncldVrSAU2rESTmse9sc9vzYDm3WfIBORitobBSv8dqV2ZNKq4M3TD+d0J/7
2nsKzfoYT/FXEvE7R1AtKy2mV2hCFN6HPS9PXfZPnWOfZjrwWhzJQ2s6b16DNjf1QbsuE7h6P5Iv
a4T5PZh0prsCkDi6jUgX3VbLiqtuNRdDWDejxL7slCDNhOoOBr4C7pbdl6sjECZuYK2cVJdbe6jr
FQRt8gk9gBhpzG+tTHiImJsmT86CEf7BsCGAS928NXO/LfXibfYZxZVcy1XcEj7IBhxdbZDaxnnS
/YPhj1s7ZSTdl+gQptDFoOHYGzs3hrML2W89t1LfurUUZ/rwz0o4CLwZ81y9ob3LhNHcV4qegeB1
Wnm9Dc06meGv2+2V7RWyAjM/Ii17NSJGkKY+a4c5z2+Yg/zHSLbNxnAIpKAxQIrhZdU+lkjnVPLJ
VbCmg5CyZ+BLb99aVrhhXTu+yXtsOul+9ri86m5/hYjKQa1UwtCI6HMXE7H05/xZEh2O3fns9P1Z
V+a5L8NjWhJAoWUBxtdk0jwY8bBOx+zWRhyMMELXMO7bdWJmu9rF0ueNDGtaS4EfTu1jFKl0h1G2
28qcIIyWOUEda9B6m4ITpBHXvg4PnpWojVtEXaA5U7FDbLyViY+5NInWiT3uwsFahpHq3VdDtob0
RbK4uvrK384FR2aPbKQfciID0NyN8urz6a/g9zVS3TfGTBU4cvtvZJDORXbKplnQWre/QpOs5WAW
j35OW8Os2QSdrOrTb/qDn5i32ip3nQ52zanOZOJoO6vsmvi6HFZz8oUqHpIzu+/0QrcjonEI62Ij
VP8qO+95aTG3pnHWJA8DnhGS9/nAg92FcKlasycs0qQMakoEcEV+Nmrx5tFRWZtR8T5My8i0Hl5I
L53iibLSb2mKOUVmMoud7b8n6v/jb24aK1f/a7O6Kv9be/qPe9vyh/4BG9ZxMYPF85EzIHuA8vfP
e5uu/Y1kNJcwWpwwPSAG/fXeRpfNYfUGDIrn6hqx9D/vbRq3NpbNuewtbep/6972x7Xxf2bxddOi
F8bN0dP+rw32ph56upq4TMaCYAS9oa/Sd4O8SO91n4yyL2ggFuNbPGnvZOZOYZw+4vYSAVD5jden
76M+XEUW760csP5szS84Jz/aP/LGrv8KXYbnnsEgMdeNtyTrArvhCBNGZ++T2WdtEyPM1sWaw6J6
MDW+RTXubQjxvWG8eHDYcgLIeJoS7dVM498EkBqgPOIl5kMoU/y08LliDmeHZdCKoG6Sh8dupFiX
5Ns8g+qU2EKgxdq91Q7xukptaFdGkOozwcCu/erTqiKPUA5H+uHMkAby13bqPOG1KNZgboYgLuyD
NTv9LqWzu7JGgGGJ29wNrCqUE19uOLivc+55p3jMpnVrz8ZDrglAlWH9TlT3t8U8DvPSvpsxmaWM
s+ki+xPXIkj2XDGje9pF91PDFNiI0FAQuGQEzMoGzlFJm/ZWo6NRdXNxx+FQRCmZbH6GlvOIic2k
tsMrF1OzllmDxMnimM1LomK5CbncBeJFqkNbNy3erJJbnZQ1JWcT01pP393JpFmY4qDqfKKOIIS/
JXB1W48+TKkesWVsSgMNXQp2nXNmE8faJm6SW94tkQzlPqb2dOm8flejbXIXkWM1xu0WQYgR6N1w
54/yQEOD02EYngihvada8eBGxSHsvV3ltnuT9T0qLMpXGSN4qmbjnp9HudbDEeujSxeyzJdSIzw5
Zg/2IcPqi+FnovG7Qk+CyomQE70Bbc1OF4OLvmejK5ofy6l76wnlhHT3bM04AWA+NaOCfdbcer18
LsJpCcDRsoXblPzxD/luzT05+5plRHTGLr8zqD/lrL02ecpaiWW85inJF9QcJAtUH6+SMsL8Qad0
0gce7BKVT57dKcH9kdwX/qt2YzYRq0DgHVwDkxLykylodEnpWOdv09wXganMH2lXz3Rpv0MjIR0V
0g7Mht91HzXrJqGpnM+cVwx+Ll2W3BATGytCZlcuYfSn2/a5msN7p7Gna901D7Owsk2chvO2I47s
G2F5ZuUHD+kQMwkRdbv26eytEgdYiCNtLlXDu9sbT54OSkNm6U9oOdsSSXff6S9WYmxws/wuR/U6
FLRMkkF/zGGLXFI3/TY9Ru4tt4ug9voOXVM+bGRixUD59Z0Xp2Thct1axXF5TgRXp7B9iRiE8MZ+
nBxXrXgFl+nysG0780bPukUKCKN71t9EKi4OAW0/6fYus41BMp1NvRHvXCK2shMvxIoG8lhl/t3m
824S3X60xnM3iXOY+7dw4ikQ9u2jUyJYyNV00VKX4IjJfUezr56NFzatcHOYWL3GcrpRwDJWoGCP
M/0rXTJnTmayAhDaWJ5CgXqLqxqCmkDPTd4BlpXJYygj+VFNAmMUxz92yao2xhR/X265xzKt44vV
To9mQqxtnXsmgg7ZqZ09eg4lOJ2vwC6QbWgRCTIaMn2o7gmrPMRQH6CrYHDzjhH3VM2svk1NBDyv
2HMonIPUxzdSL0eR5/eTO190KT+VGuFNeluZ9mTKdHo2BE6tpBBrrgpvY12TTmU4rUb1lYTFlvbD
1bZFjIy9D3LZXjJRbAVF06oXw9HWIKvMrr5mZHZUnnlZmOaBMN1T0xvaio30C+MaZv8FISuis1lP
2yPl8ihcn7hhrL+ocrGICvGrSD1SjSO5e79q8z27GubaHsmroNkKPD/jK2jKissT45DcnIknqgSG
TbhE5JyabRNb8Ht1AmARqshVb1dugEGu2xal9HEmZjkSC4lthrcyqdLCSF4qjqU/siRKTo9GZzJ3
sCm80YN/Ym0LNyzqaitXD5/DIoxpwIsvf2zfy3b4SefpYqvofRB2tm59YzP46oTOja/n1IrpWBvG
A32X7CcmOLNKrORWzUg+IomUUSgvKCUxJpePfpVPF5m5O3MiR22a+vtoJHckBa7cjLZW3JxUPb+b
I8/5xoaVHjfNh4Mtck15HZilf2fX7P3B90Tj7bTkcMW6KaxL4xmEDmP7GZN3UOBDjmL95vgIQMoM
B8tMt6UiMkJQi3A+ifGVn9vjKmMUFU6N2ukdT9hcWtEmZ4C3HjG3rvrCKjcY9OBgN6V3MERzpyuh
/TjcINgWjLJ9ThxmRWfiVzSIdFNVGQuBE+yRVpo4dgzW8pL5EHn1q2+SojOz9Ilo1Xs98AibZEkQ
KCQ7zVBNbtnGuXqKGIcz+CSTnAHpjv2hD+GvVkbJulIja27hTnV6kIn6PpRFvZUxt52lPZcXcmeK
nO5L8jiH8wZ77K6b0ldPJAwauZYhM76wusClA+PpMvYsyTt1InwiiCBOMfEoDCLFIwiggQ6SzUQ8
9Q/8zFi44kO6q3jD8pHFliSQcPx9z/E/uSL+e/Ziaf7/LyVx8ln9n5df+eLf+G+V8Z9/+B+lMSEM
6l9DYw1cMxkO/Fka23/zDNYFGSYYIBYon/9VGpsev8QSskvXHg4eO6T/Ko35JVqDJjo2zzZtncXy
f2ekYTrL9uNfkhsG8g3Pov5mj8jhb/sD/vSXDWtzzgqtL5SxMhurXk+ud+YrZUOJvZfc0kMOkmTE
7Ojk27GIwSjlQRv197Zshp3Nbv5cweed5vLDybTHeWAzajCc5zwKUxYtyhMxXAbLPS1Mt8Z/1oR0
l4dmUePQgPWknvKpru+tjAfhssy+HYRGY0yK31HIO1iNv+cCiWSvopeByAE5RrmWyoOx3KabvAg/
cGDtfYRaBP3qnAY0WoTa+/QYxq9GJjBeTLtkpsFXiSmh1Tgcw0pRcUTofuRQdKtwUHogWlyGOQIF
O1bPfmTfPDN88VL1qY/sXU22YN0lJutasZUVvkSev+nsaQNwnPgpx8mKtQMCl3VMQZtXN50smEmw
l1W5xyk136d0ulpVsU+09Gcyspv03FM3kYC02vJrxu62ypbcSVITQMek82MYzWMl9IuVsy8wgcJj
qaSqto5lNVs8amKT+ijCvDbdZrL8NEh4XAbl3s2VfHbL5NWvknYT5eyiVhntj8J5Jpx7bn0iwJUJ
GWdWLWblyTuogiF169GCnblR0xDud8Ys5a6q83DjuBA4Uw2l0ihZUWiBF6qpGVduJy68XS3GNX2L
EltzH8ypfElN515V1OMmmZeVKKrvvI6fbLf4CDv3IlpqujanYCNG09BnbU9EOl4sM74rUpdLkfFY
136/NeKw3xU1O9AmaWjG7e6YbZp2qLauq937Tf0ajlcj+a31D87onfucwUT0PGbkiH8tizU1OGXL
vbgMvnaWLBhUd+zXdfY69P+LvTNZjhxLr/SrtGmPNMyDmSSzdgA+O0fnuIGRQQbm+QIXwNP3h1BW
KbPKVOpa9Eq9iyEZ9KQ7gP/+55zvyFOha4e4N4+rzEMz9N4iDrU01g/snugN803Kknuqp13UnNS8
Oy4Ui/uRW/kJvn5a319ph3AilSpmwmD07JFoPhTF6xJjp7Svrg7iMYq4ucZRd0+X566cCczDAstH
kvFKhnXPIEa40eopiHASZNU+Z9UZa/RaLdsE4OZc0oTmEXT/qjJ7w8xKYVZ1O3Rt0E0m3bjDtV8Y
G6mxScz72mAW5ZxAUZq2t9zpWa7rF/WliKzjOGA6tzkQSnhIZtkwRRt3i9VtuzreRrToCfFlx3l+
jqyeT3d6JatYwpyD40aQyUns+6zD1OAZ6eMwajccDtJNbMTf3nRYyvJgVuyxXcYFzLWk+Bj6CGfx
TI67gOjVUfKg5oD5ImvGVeeqL9Om0T/sSd+lDEsdvi3uR99pmlLC+9kj8jGKcG5OiNtJM764kiwL
hSK61qq+3XCpMDY8drp2OzmJSVtbPT5hBN1W5njyjEoPvKx+YtGMhalsOBtq19TT+UVdTYhFLspj
PLU+KH9GrmQyDoiq2VFms9jnWnRbiRgr96w3X83YFbhgvLUU0Xtlv4xhXhkXcAnpC7Ki3MY224Mm
RtRtc7rc+aku2hjv2slG8tGVHo5D/N1IFDqTU+22n6bEd1Llzs3Nc1ct7zW9bYnDTg9xzi+G4tFS
2ocpMt4rk5msGEJN7UyimuVXzRRzWOySZkAqXkKDC/omib3yPddHiHIUbg1diUjouldpeI/RWBUI
mw3GpYorOf7EjI5Xvmo9UpTtB9y7xDcxIp5KqTsbikhmjvXzD2GPl6SSnENyGJGlJfZj1pAv0ZZj
rnSSrHzxMikl74TjInS1TkejXd7+fyPEuhnDrvyPZ4cf39Xyp6nhr1/1130aRybNwrLpGY5uWazG
5Hcv/u1fKO/S+BuTfRpBbmwImB3+0+6palThuZ7Orh5d+U/7NP4RZgmMEnAB8FD8M0ODtS7t/jg0
qNR34TUlEcirY7GmMZ780QchFItFQm/bG3oNt60xXjSRqbCiZXtb2cr9RC6E7XAc76jd5qS2XCdy
v2GW2TFSSbpHMtfhFwAfrtOlwb2VPEU6fq1MG78syoM39mrwTBfH2RD2fS2GiWC88kbqpDlSEx35
YlS9HalY7SJ0Yzmyv6PvkLXHxklbRDoV8lxVtXVgp/b9LIzWX/oqVAEd4w3KfiHv2Un+SAl/iLp/
1L1q79blKwugnHBpe8j7/HPBFe2aLoD+uPuIMFhgb53P9JiEzlhfE2W4FAWpTDex3r2WhzgGiMNo
4EOf+uJLSExbqVC3lGlyPMZ033VWurXLqfJVtXkdkLyCduBPal3zlVq+dEBN9Nq5wHEvsS+Y1zGx
SdaZMozV+iG3Cnpu8uKb4/8ScFK/AR3DNrOgZg+H/BBUjYU+3VNwyMbiEvHdxYClDcZM0nTj1qWP
bGN1y84hX18Y6LJpc4fP9Fugp4ECH1tipm0onf5qjJoTFhj7VXXw3Uk+WpGGwxBDwgp/LJFyx3Up
Y5ehzmGuUDCDFDUbgOpNz4unjIS5TNF8Tfy0dKrfxI3+3gCo2NiWPENBqDcm1ZxmqQwbo0iDhpxB
lecEZ3t8MKYSs1yEGpHME2mdZB+V6UlrsncoSaVvZthEZK4iArf45JK1lj0h9GcqckDxtZSNa6O9
68m5M3qNzHOu7xTGVzq7jF0T20NgF9qDXbpy2ykOGbqqYNZU4S9qJPgPutb9JDogqgDX8V0GiINl
QD4HHl7UzkyQR4tRUUgMdQkfJ87wUtMU6tHjbc08640AUUzpa8SuRzZabCCbsxclh1nRbyIrPWKh
aHDfJyxG8JWgKbpPhcxuCfP7pQgcY/nWlU3aFWEHpQaT8CEnaOuS89s1kFP40fC9TTUnmV2d2kqQ
tFN03LUarko1IinUpywGrDT3s4hFUpr0b449TUBjsfYmEZWdvdrtpDt+xzlZsrQtdb+J8trvqGHf
DE1tvOSzKI6yqe9xZ+Xbwu6/e1l9xotyh2fPYdWHh6dx0XqgEHLYnX+yXogZ2wdAHnPp+i1mU1aO
erCk9sNU6PeeqWDO7QrwZONjPgFDk1E5h3wZ/SxJe6yT+U7rEfWlC80pskz8iO5WKnp0oCRF4Bsg
uBOPUXswR0/CG7D5ZGDQCNSpbzauumzzpL6fcvx5OowaBdtSgFY/vAuF7oNmcH/2Gj7tZJR7ikVv
2dsfs6y5m7xqW2h1FOQpKvVITy07MhpP6R1ViggXbfesVCTBBuWWUM8vATzQRfyj1IbJH2p5Ow7t
2bOzQzF6jHW6+bloODNxn/80XaHtY+YCJy72Dj532n17oim0R9064DKEwchUaS02ZtIhvjWy6R/b
gh13al7xsSD5uZRmclRCPqdYzS/m7jB5nR2Khkkw0Qey7OmtxcJxk7fVztUmFzN63ZKkkm9LVV4J
ZeusLpTjIkqHCcq8Fx3oG+EUJz3pzw6j7G7IqMDop/d60PHDT9Gdk+v3FvUKvqt0D/bUl2E3ak/k
XSrGjyrDv8ySkgEP0Lfiz3TdMxEXH5bA0DPBgktUApiacoiH6WaK5nvNyOqLG8XLTq+ZK0tDe+kt
8sllD6Q2Ee7DZLtvCnfzIOdpwVEz/+Gy0WzdEsUgGddMYFn5TrXshz6yg6zx3sZleXYX68kw85eh
s++mtHgdEvx3KAf9oYkcjynUakjwuvUN6dl9i+WMtVq1nLrJYipNUoxllbMpuT9sVEMIMv3J1mQr
TcfDk86WWpuakgNe8ZpqFQvsdZVNlinaMJO96euau2TfPbH3ntYFeM8mPPu1Ek+mvdSZF6mNoPMZ
lZrjXMKxgS06Jp+Xma30pmTLnieS8HFFmFClAGacfAz/+6zpKRCaKaaM8+LAWSTeCLb3llffu9MY
6goJoXW7z5ZfsO0nqPaasP2fVhlgiOkgt1ZpIFpFgto7ehYkAmLelpB3Or56d5USFr1/xil9ilah
gaX051jk92aHGG7O5l23qhLGqk8g7KFUlGLvIV0YQ3VIkTKwKr1Bxr4m5STRqvuDiuhBhkMPqlUH
IVOckklU4VeJHTViFw3JJF+1kxgRRSM9kSGq2ImeUJXEuRu5xakkEnL2nveurzT1N2aqOlBXhcZe
tRqzSd7qNg27VcUx8BjCThy3yqrwsNSfQrmqPtzPdvGqA5WrIuRiSMHRvRztVS1CXKEJvbgWyEiq
Z2xzFSo18pI31g2WoC+FU9YmnvKM+4m6aeSMsQ49alyFqQJzm4NSRR7lzlylKzfGmkF3csQHj3Qr
VY+G3yXOnpNPsLjep47+la9CGKtO/SFexbF5lck89LIuYeE5oKCZC4aFunJq3qPWHL7j1kZ2aMlw
IZFbMQemfNChRxv9waq6U5t4XDfD268J83/ymm6dmaH2/+NJW5Czqv/Wcfzrq36ftPXfLI0QlOd5
JJd0R2Oe/uukbZKbUj3H1i0ISCaAt79M2vpvLoZizo/QXFnp6UC6/qJc678B9DPWNBa6LZO4889M
2v9Bifvjek6jYUFnxEYONynDWl/EHyft1vWSue8VbaNHg04niNpuNLP8IAJeIO1RLua41vOo17dY
1m5yLX5WG8fvcNgCQrpUBtNuvC7Ue5xL0nawSrhe0LKZkgVEg4QO916Gqilv3Gw4pKRbNNP+bKzh
Mi+LxO4hiWQ5eGklD3csZeNRn11GxDRwu+XqGv15NqYBpapI95ivgFTgCVQHLmYzUR7x8fU4bqwt
gaOfuWIfl8E5DlOq+5kRPeGFvDChnJekehyj/sVyc0yK8g5cJvCxYt7nAvCLGTNQ5aO5RpCuqYge
iRf95OAaB3pW3ifcaRSmal+kSKkqRRGbrmerUZUVCKnpWFoj7hUn/kSAIJJvRt92Nj9YbvlJ7/VT
ns5nZWpSgsauD9Kc9SdPsCZLbjXISgA+3ns3ehI2p23iljLUbOsxVtPbuVCevLF5LKfG9IdYSj+e
nZeJB+gRKQNjppx8XesfkJtu5doeC8h5gJxRfeZj+8t2WBAGdwscgPqeuiQZTA67RdAqQe+yM+rm
xb2xFZXnMprr4ujwH6b85HHfyECYhR4eK19Kh21NlXyPZns3uMpJzHPkeyxyUXtD2+Z+nVFEC/KW
WbRCvxmyh9lEJK1I7oBRv5rTAF8h8RBzixIF1ZkehwU0Q6MNth9rHinjrrgRmnOxTXh9cDDeLIto
V95muIZZE1dt7pcJ+1qAj5K5OPcCD07jScVn7lsYObXBIQ5tqDzVca5ai70C1QjNlWl8bXjcuXP9
ldj8fLIW/k5FrHqjGeoxM+Nm1y5Eq93EeBElaArsamHakE5FqyNQi3dsA3TxtY+IDevd1YZe1GoK
vrOYoCqxY5x2no8cfsjT/H025nvZpE9gcfyoUB9UnLftkiIzlzw4mjbiudyBL4tji6iw0lm3WcEF
Ny4jdQujQIwvcH51UNrEkO9yi+eL3g6biQTNRrWTm3goXxVmoajWWeq6uHxb+0lXyw8+lCciMsGi
wZ6ye/tqVd7PuoiftMUytkqvvoyNBckmqbBrxhjy+1r8qInB1HOKhOU8M92Vfqfwc2FXwHDSJy+e
27zF7CUJ9yrQVIDNpQYQTZHw+Qfp5iepdcGofhy76p0D41m1hrCPYcfN9Kcprrfh0hCbtIhN9m11
g2nQSc5xWb5bTfIzVq0EQ2yhHXLLKfA/CDT9Gfa9HqFqoT+puXchb8+FApMksxS+cdGPcA+ITFl8
1AMMtkCl1JPjVLcly+1NnWHbzs1m3tALr50c0WLiksADIyhIR/L2nBAljLIyAg8BtSlP4UFlBkeC
sQ4jbeTpy8aqKBQlNNRheKnzZDpJPNN3hRlhIavsl65Tm6AULPuATZAhitRmbxh5EThgZwJXtN8j
Nzkig7ynqfbYRs1HMqvmZomsu2zh8FpV3hHHm8Apy+S25LhJYTZoZu/rjfaaKEqyc+1qCFAQj3h2
L57CkxpKyqZU5m9AqSCRB22T1yTJcDTeRMuc+6CpPuSIUXZwjLtZgwxUsE4LUYquJoSLVSngvCtQ
Sys2FgPuap8KgnfKYnQgTN1+aM3Ud5sSAXXqOJxgtdMLHnVm8ibIVm3Gzj2W7AexEw5Aj4hBVqVE
B2eO7vDWFjK98mRpzunYIG6kRk27AltdbWZf2crursYYtOETHofZwp/POEQ4wEXfrtvmoO1buAaZ
e7KF+WDpYjsCduhz64jv5p7zVLzzIAQGkaqecKe+9jOV4hbsu7rgGRI94qv4zF192JdxhN80nnZJ
aps7YYn7IZ1PRo7RoAWeNMAVVT0ZOJ5z5yo6ourIaIwBZG8q3j1ugxPtz8tG0xasw5V7xp3co/HA
0dFN8mNtbf50lIhFb4FDuu7mlYk5PZcjPAZ1qO5Sc2SqWmS5cyKdqEFlfyquzWKqBP6qcjGEA/r+
XKRPom6xazpRD7zBmw8GttRVnVG5EytPhBmCIrE+Bqu8mWX5nQuVtpYME0XfgZBphvRC7Rr8nWa7
sAMirowUMIMqKSfaK0iWPKtk+DaFOp3ZjJyGzr21hPHAfS/d1mI6ic74jC2M9Wybsk1nAII15O3k
tmR9G4Tqtmf8td8z0b+6GbjPoSiCAscpkm/+qERmd8DQ+1qaDLHOUH3lukGGRi+9MC3jWzE131lh
/FBsewhTjwRLnON8N1Xzoe6rJIwaQ9tiGKFvIy1II2cckXKoK8yrGTsDyjFvXX2MyK0qVVAIoQTZ
OI/P7M2XIwvIicsLFGm92HmY0tgYUFQTX7SxfuPgh7Bmro30UV1ui3LGdsBGPq7C0c47KtUMTbuK
aY7CqivrW0VG3IKVUZ93E/yhV2tuzZs5ScybjCajTdXxltQ2FpYyVSD6uOZhoRYhLAUDRqe+sVfZ
sq9nJyd80ucCxtZsb8vCO5IRMEiV6Pt6Vqp7TvxnN4eL05atGraZ/OYThD4/eDotow7NHxCq/HIq
D/zRY+cR9XY4yCVO3QYjSt62A4QBJrQIswa3ANKAtstbz+LhAXwCsmhjxI+8Imsl8tzoYx52kTGE
hmt9sm05OzKyQyPBHl42lNrDAI9gHHtUdHtOd2cb/SPQ1T4AnUnwul9Wy5sNd6XVKbadY4Bt8Pp4
UMqfWuES4+LNii2DA6S7tmMrxXHy4ktZOCfFQgQq3UwJugHpjkR2tY29jElgQQlJumX22ynnebm4
jxzCzoLeB+Qc5dyXDsyo0f3hdlAWjaxFYnKa3EcQWfxKcUiXsBA4cBM+VujXLEesV1mN7ySeMmhq
o9zSLYjSmg6fc9b1XGszfq2OH2GTKuhHOEoojmfzAUvxUdeSZqtw6z9KbXpfsvlWr+3jpE9fbcZN
TW+97jo07Njs6WKyROgSZWd16k9+Vg9qbqi7Mfnvytp/8dj/PG97Bpgl7o1gfIH5/03Cz1ZknE4K
6+nZAyyWzPE37+ZX6zpByd3e1xri3pR55YRoO/Qsa/mP1tb/Yee0Px64yF/+oyPa//7sBqgsf/cV
vx/PzN8cjnnkCDXdxquA4/j305nxm8p7xLENYLWqc+L60+mMwhQVoy94c8deU5p/OZ1pvxFT5V8D
Z71SL1T7nzmdcaj7sw6ir+09rB2pk4CSRg3T33xaCK0hyDvC3ESJOMbcTragBh5UFjPYC4jFmHPp
BPPM9d7AIW4HkLimnW9tQhlUzxpUbGae7wimbsUcSCWNSXNs4vlHPmrJtYqjnVWYT7HNQ7CtYrFX
NFoLjQYnGf8SJndlGje6IRycosm+UZYmbJmDwH6elap/Ttb8Ad49daPp8oF2FYKmNjGqxDw0JMjh
j9ddqApQvXVsr2Ri8kTIxGnDbBiJgF+TGpT1W2kn+zIHw+wukbZJU3UMGQ+GW5lyuKzMU51xiZfk
62W7SVrurYoJ5hbonh+7Nmv86ZCt5WFDl32xqedeXgtrl7nDCf8jNGH1bhIm+8Wkr3y4TZ/6SBYS
615MztJRyZAeNS0h96g/JNwiAlW3z05sqfg6CFSiGODFnMLMbJZwyUlBKIRBoLV6x2l86QuPkmpD
BFM8Lbg7AC12sAZyBbYlwR4/bcRFbY5IPQdWzX76AuSAkVIq/H9koPSK7gII9sqU/hBFSL5ePV0c
NSWxKvUXfYqxZvT8XDzJCZkcJ2Y8saaLGkUL2g8S9Q9J46oHaI5ggZtt7FydGsx/Pj1NTLe+rrDt
WxpWnUKYl2rdBMJIfRfjghaesY6y9OHR7mH8DDN+V42jY1wSTK8sFknpRJjG5fltFheempiAy5+p
4nyYurzGenlqi3upVfUWPMVVq85Ua5EGa9TcTzuPmy5OxcYEwFE49rnLE/KiydAG/UWa7m2fx/dC
Tb5AVr1DFkDbGyCE4vDbFr0t76O8ofQ7ls0zLd3o2XOkHcVKoxMdR2k8nhxEX6MxX0jcpFf0kL0K
Ec7vGoJ4Fgn71PL2fUKMjsXrY9XbL6UoLlqbBVZKmbrKzFqZxIAV4iaMtOAmwPz6nat9wnREEUms
irZntV4t4VdzUL7zSjOfvSw5tVn87HBrXpXH4YTTb2vFzZ6DOxE4GBOA0rCmtsnytXILznbdPMvu
SxDjmpXhZq65TtweUKnM8hthphHDf4oc1YJCL8VEZAVwyooob133Y5Eoa147hpmwRiSn9DLPixI0
dd/uTAJ2xbDshUYYci7F0RbLC8ega8q2xi6hbBKi1gwAmV0OsNI8OfX4sP5eyaieJfTt0RfOk7k8
t5QeFMCjqVh87ouwggxp6TysbcjkvCc7J8nWDwnDFGn6S5QPrOFHaLVLNNknxZxv556tqTGpnL/F
cUjdJchdtcI9YiRb2tCI8fTqJ2W3iCRtK4idm0err96V7DqxRj44OaKidMCUx1Z6qEuCTSQ1rjmO
56yWD10Kes/sAsuUj467zT0LQljUtsFs0ATglHQt4R6CTyYNw5/seW3fZnk0s5NucULH5NXC2s1v
mm44JawqwCxfrZzpHogjCYAbWiZ8I/sg3Evi6ShL2FjSYslLZnSM1xPUgsQKzarX0nIzlta+GMQK
t3227BZwdZcsLKmRFl17OmWTGEMznpLnOpPcTWLwsBEPkaCKvP51NAHEF6K+ipcm9QQJXacKua3c
zlp+I4tuR/3Nw6KJh0qZORRU/J/1BfICJ63XpZPDxlLxoFtSVmePD8zeHFnB5GX8Cl/lsA6xB9N8
STKDMW+g/iIbQJ/FCXeOpJ3qjT5WMpglNyAZq3lgS+xRqjVj3/DG01I2acjn04ln7bUmTtdAecMt
RV4ZvzIEH4ImtS3h+SYIWpk+7wthtsAqSYsUpOC2a0dYhomHXK5+6qA/+s48Z9u4PfNp9vup3eUT
+PJmemhGBWKlAcB7SMjaAV0flOoyxMklzozhoOINdgiWdgbTka1vy6GzgFQaeMRGRmFUntYv9ZEU
IDieWON3eIOApLqFv5jZiXkaiafmcCIXOm/y8NfPFHg7vlrvKsr5Z2YfMt3aW9X44qbQk6v4toru
ukY5stPk4FElCuHjqtz2KkKR0a9HoD4Jhzyfw6FzeLz2xFwM+0fCIcIYzf5Q9bis3REEqd3Dsa1G
hyzI5JAmpXwgs+aHKK2gYSritpOYns0kcrcNfMxiHi8GyoaHwGTM84ee9pyIDALUnFfBMolPoA4e
yLY8SFnd37rmjxjqImiepg1yUkW1frYz/dEVyhsbskPaES2vNSgtclHerA4YPulGX+UVbdi2RX6n
v5l97G2VwV299Texu8uNedkw7q+QRMS+EQG/GDmp4AsqoscK/Dv59fLcq/TWJwSmIbhaARCpCx+U
HwQxhk2SVpKohUmj9PLgkWhwHfgO7HSrbWrNB7PhGMxDKwE2rROBVorZH7EFTJap7BJ6STwMe0OE
k4M1xYUO21OZO5/EuL+Smoqcxs4+4qXayYlQzNiVr3i7L6qLD5/sR7l1l2xL1Fg+5Qokwy57K4tJ
3zqQRyFXqdFGH1Qfl4ifLYSKPH30PY5yMrW2GhqWBisqqHPElqSfnzsLpL9Uo12L4S2y0VgYukhf
DOyjiuXSx9lZc/pdrz3NOUGK3lH5i3p5bnvOV53BT9DN+UHPSQVDYEdGv90CtbBxbEoRsPralrp3
kxgEp5MMPqvK63TrzEezO5V3bepkYWLocFbz5ctdJFqhVUAwjb77sd/3GhEbe+Y8BYtPcBFiCZEq
PwRDi8ICtOzOVPjedVP9xH1a7iZ29n4j6jeVS9Fnp5ohtL8POgcrKQBy9fvIbm/4rUBYB8CfDlt4
ZafRhUJB+BZ8fzuy2Jr0a9flxrZtrKsrzBPueT5b9CzGo/OoTe1LxUnfcnnhdGlJJb5VLPVnlRq8
awKr4UGlnAKnDLgbjlNFUVs74t9TqLQMg1pkRZANPAVDIc/tLCPsPHZ+JGoaHzgBK4mb7+ERM0o9
NwOXwJA72r6Pmm0B+P6H3uEKWuc9NY+NXRbxoVSkccgj92Ho5a1GNJ+loZOBotRWXLkdphBVMUXm
XdDZFFVFs/JVOyUn9ILtcdaQoyIYvaTVnfA0EOw/c0pcvahuT7HZWhtbScXOFRvD48kzCr5whB6L
Wpq1x8F4ahrQvzxxaojqFU6rk1Wb34RgZ56T2ex0oSdVriQDqrzOm562cLyr8sZSUA1dq+VmBlzd
KBcstflZFK6EwkKySg7tsWnju9p07UOjOBx7Gz0sFHmXWDlhQJcoVjEaA+UFyg6zK1SOWvlp28ln
P4N8smLuiqU97E2TLJ6jGCB5m2dmPioDE4MFI1AkTbD/YOgsvWy5DHZ74O3KJaeHGfEWmnh3Z+ql
Gixwd7fUtDs+2H+YHsqwOmI4gsP/82We3E4iEjtNI6mit/CcMGxvltx96qRNdliB+t0X/d3Kogfa
ggFoL1Jc2ZaMj3LkAnQgYmBdtVkdxMOrZ+ABJmu8Tckxsf5Ua0hcJaYj1BUlM19+XRt53331jjUF
FRaKcFbbG1JET3NUPuep+aC7Qg8BVbNV37PzvsRKfJ5jWNY8tVSgoiuo/ziocMbciJUDVdY7fdyl
WXFrpE2/NQrja8/RZ8Y9Srp4Y3T2M5kxG6AmZAmgYNzgIaFDewpN4Fr+UDATJCbVNos+39DDzb1U
xAzQZY5FHK5MPRgvlWMwVJjMXrCthg3eS2JwJcvyPtHvmbvbINMpGZ0NnhqYXEOnrcZQ0bNAJ4/t
j3nScMNxUxKE57oDlt32zB55Cq2j66Jt1tk3ScGppCIRVmvtiz2xEi/tdmePP8c4A5a6ul2GKH7J
qWAoTPk5A41E7JMZyzKVviR8Niss9q7sT7bTXrUS5E5ec+uel+xQtnRtVelZZ7EHPwKWodc+6xqb
s8UNFG08pbG6cAM37mte5CGWCtVcru9NNQVCwrozhPmCnw/TkORAEjmod1F13/WOeRXKe6Ek9oaW
D5KgI8AWswSNUve7tI1wH83LwW5icW/XBdJDnn4VBUHZ4tkhAc6GlIW7WoCJUZ7HaVm9q2TSLKdx
tpiXGupZ4Di7BOWTqOVwXFXPSxRd+X6h0rGOIhQHJsgt9ySAiA9EHR9ZJd6nOdbAwZAeAxpOrhzu
zOoP7LoiB9yKp3qoGQyipuLyB2HA0FqFVUShgNFXnHkF2mUr3We8DAQQ0hq2f+/zsqre/LZUnO9z
iYGim/ELG+65jJN6t4ztlVIYfxl4n80Mb2yu2jdLkhKe45k5FxLPRwK+CWvLnS5FA59iS5HhPRfX
uKsK1Q7G/F3rqufewVsOj9ZMi6szo6fEwr5Xo5k4KNvuHZJCUGTFcVTzZZen1rihDDPiesfaZksS
8UrGK2hU692ez2lpcPMqXE7SXYmfnINnX2R72S64d7LkMg3c01yGSeAA7IB7mpuqEd/YrIvPYuq5
DznFbafXbNiK7f8Tr8El/dFh6/sp/nXdjv2om7lLCV78+7/+6Xe77/rmo/zu//Y/+tPX9P/+66/j
7zr4EB9/+k1IQEfM98N3Nz9897zlv/793//L/9u//F/fv/6V69x8/9u/fHyRlSZ4J7r0h/jj3grM
GAug/zoztPno0yL9wSv8+6/6a1hoNTVw8CCKs3Jbkft/33dZv+Hoxb3rAKRySQb/57prdQTTbkbW
i2gXsDOWVL+vuwzvN8iuLMnQl2i1hlv2z6y7SDL9/b7Ls1nru8TS4a1ZLku3P7oRXBNa3zAS/xgY
6XxhSpxlhUtsRyQq4osXhz2cFKdHtp5aJC2gInMwZeZDriFi9oUdqp7qQ/jqd1JXA9MiaWQ2Kjv0
1LWRqFNCReO4aXpcm5msVuVjPqOi3ckoGlknySlMJO3ukJ7zoceyxN26mLk9TL36rCTapTakHkYZ
6415SR8jxXjBLNvsSMrcpiZ24qyhp2TRz8Iyn9y2ifcyNbWgyCuuvFZ/8UqspBUnTJtc0CZy3xgG
F5Z7+BDm9l0fFCyMIsccmb717kx90SL2veQoqNWyCDwvI9zKF5OcxJAUO9s2S3HWssXqcQduY10P
4KV89kZq+HGUyFPMh5a3vMSs2EMOtWRFmEC/h5TBeUO3mnDwyuMSGGIYd2VbTeGiZ5cK33WWk39q
gWtoNqRyxvdF2JhEvegpt/oGQpE4acy5MQ/sgKQOT2evSe4r/Rn4Zh1iUdbADA338OllkPTsumbT
2EVDf1NReIUMhNdE7Tqf3G+7LU3Uw0J0dKklB7HKlbY9lmGrdluaA8/Qj6Kd2mAqlp523/cZ6wJV
7gjTGqe6crfzYD9o9XpEp0tik+jAyrv5IiAo2d0bVCVCtS7gf7iUUwfURjWOTp05jyxrLkNpAH+f
SJiN6noXVfgVIYRr3Yo7Q+8L2FzUC9QDbQpdylCYRZwV64U9g/fEscDwVRmdQYnjV2RPMBmayYrV
cAN1YF4cCDmjLZmQuXgwqIox3ETUv0+TcmuoBTz5smSDibulVmS6H1ZsqI0Mv8sSiveUHtSc0Ir0
xiRwHtSi8DnIedtbFL0e3ooDACB/kM20zQWkApfXjvQO/rzoLwxTx75jbzog8VleqFJoyZ3eOhM/
Ypm4UG0VudnX7JnchXSNGrtlV/TlvVKBHYPSHom71ILYVuDP7qsvyqY/58iRO1qfQjjLNAhNA/Uz
irVj87wtip2nimsdfQ3wg/26YuCMJjZ+esYpPGKMqkmFDV1/4SGeb8pyr4In4OlobWYBBF6PD2pV
ldCnOEK7vXytcypjTFcLSnv+kJCI43Tu/bRuiSynw5deR++m6Ty2Y7yELBJohJnqJlQAEUurVh86
5zhFkJZcg8vGSi04btZWLavINwoS0yS/QhB0HCAN66E3iqum8njtxvLOho5+bmoBTD2yD1Cb/g97
55ElO7Id26lwAngLWnQjAiEyZGrR8ZU3hUNrwAGMnhvFevzka3Dx99mrujojIfwcM9tmHMyJYM2I
cM/qa19XFXhRAIxpEuyjjDiXh7+4W/7KlJz+SDHHnJA9iKz6wIyB/cFYQUP/NmPfPKOVDs/L/6XV
KVfK3+v94jsyXrVAfFAQ9jqzoGQPxzTuRHsYdTwRzOwp7puzsDF41h33UCrFucvY7TgkvGQkXvKc
4iSm772jqrvWoZxx5BFYZsVXGom1XRG9+utZw1Ol8L7ZnfAVoZrnJR2lYkfBDxYZ7d2abRqM6nCI
1ZoV79oVTXPIFf+Wts/33rx0Gdgvkz1D8x+uYDzIMF39bNjjzdnmKZw36p8udp8+lZ6NwTvtVpkq
kCXYHBBkQsIVe1/SoSf7sM8/Aefp9LySunbN5g/JIX0NxPgY6/1dO8XM+973mDsfhefD+if6JtSn
r+zq7PiXJOPBB63/PKmr4EvGfspfztjG/sV4jQ37R3nxFSupXHlt3q544vlr+jkprmy7nzbX9lMv
ilvF4ZillmOtwbKyJ4z2flObnOchs0z86mpsh3B8sCvT2sXw8UPwh/yJWNN2HNET2prcJz0J5pvZ
DZdmVLBpMRIfx9Y+1QW9BJyHD1bMyRLWg/HsVvEpt9KHPu1agPjRFM5Rf9O17MSgRyLKxgkTe+7N
cEkKpna/IdHYs2hYaUCg98EsaTiKrjoZe/jGfGWRyOhLnEb6Gyi17xeeokmXMBl2LJ8Z2sNNQufb
KJuSLA0yQD2YJwmNxvfpN2IBDfWTeVWMeKU1QmRa373UQ/NnMpAShkw7U0zCwCWZB/OGhqW+b9Y6
PpErQdo3H8cOc9MCYYmNT2GnzQPtXLCuwMsIQmRhJwKYx5BQiMHydAugm+UCo409UqcSOds0Z0nd
iiLYlDJ7lVRbPEx1cufzPTVJneS26zEe+dsBsw4ro2SVzljtWoFP3jd5MY5qm5XGt+8hX+BrxKl/
bE1Os7nksStbca4B4nUdpuwiCNNJa07l4ISuSqBzGMM6rU2Qz36/4UrKDrWh4s1UK3kAgSOiZ8NP
Hh2SvCt2Hy89dUZkjlJ//KOSW4WO1k3VXY8pGDaxvysqikspQDhBzQzNJaAzpwSQab3pVlFQ4mg0
xDtInIvF0oLXfXcoDGjWKv0IWHxW1vBZ0WSa1+qatcmB6hcFu2xtNUsw0MOIVpnaUx099757Q+vY
RVJcqBe5FMLjb6N7k++1nzNw2tkdaT+HXCiYsZROq6bt15FJDaFXv2dcgGGXVy9sp9nZ0n28KqX1
k43ZA06RToiPTGwZx19Aeh3ZJvwZZvrOkL8ZnosJ7+aVpfu4GjLao+wc9cSCcJnL5hh1U0M5Bv81
Bd8UZERYr2EsB+57pDfroe3VwV4SMGlnAv8gdcBUsNgr1MGkM9FOVQ7dw0LFiZ+GpLvYYEUWcPY+
cW3GjMpn8HSws4896YSU5U7sPZpFBgucwXoQBiDsfu0xYh+xz/3kCEgsmpOHLvW8DeD/XwuHwcVu
/bexAeuRc89iOCRhlCIL4OZmZW838cFwGXCjLpW7gcxto4a9xWsrTut3vXBgblSEpnv7l9QNC7Yo
e2tnoI+crVAqqFxLlxaZ0WY3KKeOVw6MORI9rZW/64YFLp3D5TBaw47OtJ1dmn/oVok3Wdb+yeoU
jMqISY5sEAQP56OxIJZa/eSuRSV5L5duWCDG8dW35zjRYWRoW2nx4gXkQuNab4K2LLc1ZZAGba9z
96m1xL2AwzC82TaHwUjj4GO9ejamiaFxT5YNw0P4JmVW3sjwHJwH36p3hivg2keseF6Huj2NHg+d
ShbvPG4DeIr6pmGzMwfDXhviEMUQ0UUv6MR5HSYkzNnIr8N8bcsidFlvRD3ZbjEB08T5Kwr8jHq/
Y+JAeuEBBxK0Jvt7N9f2Xacc89h2FQEnZ9uA/GGRmztbzVDE0RNIw71xnTz8VAYqVQsAQ/M+es36
aCDS9DX8qDiiG5cFsLMCu7Nu8Uk/JxHINnfctOX0aKLMZtID1g3U3J8kZrXuKddIaNiB/MRDZW2y
CXecx6N6bFtjJ1AseQK9Zn3CsS6niQmDHfVIeihiea0VG55i9F+d6SoSXKW9dvAVVwCd6idYdQTf
eNR3xakgRbZa7uosNX9nqgI2IgOi6STW66RbWO+KLy1X91HEYxVHzdFFYNmXo3NStG7DYsGFmeso
BRrM1CZlASPzX90C6GuVxjEawfg6ffHCmfXKF0VzMglncWbneKHAi6+Ers61nG00YeqDoQTaq2RI
kEwswY+nE43sXvqg9by+q6I8VGZ/dpzhQv/LxsnL+RYULGdGZX425EAWDRlBFm5OP1J5gXevtRBq
WcA4nKJW+YC+4QbJW5y3T4NmZiGeWM7nLhB5t7yjU+CWNzJMCyxrtYz2+F0TXEHJySlwFNjzAI3W
4IzmqKBbW6P5VbKX4lDPq0NjiZzmnIX1YOOXOrxDs/gaKShO6K9dNRHb9rhuaHDwsmJTT4Aep/RL
jRw6Y6OnCs9dopnLF5r7t8JIOeFOzhOLz588weHluTi4ccKvTJMtlS16RGsR34+mc2UV+uHQbDMQ
BF8XXQtLi45GNeInNrGFybI40MzAKXgE8R4VPSbzpOLwWcHMOZvImqE5l6dqSIbdCHgOfcsfDh1c
Gse2f2xrjO8HqXHRxK21Maek3po+of02GvHaM7zobrtyvXZLQUJ16A33rXO4THyzfqkhSvWB/SRq
47UEM/SIS6pdNXp6reC05mN0Lqk2sCghUOTXctppo+fSjHbQl3eNL4GIaic3Ik2UJ9e8leesmR/b
2tv5BGMwMtQv1aKiqO8aJtkGue9FQ5HDInpQSlyxPQDoTN8Rf/C/tYt0zgEgz34Cs31ZugacT8CU
pIu89J10wVsw5bQC1PcNMVMOeaik1QEfCg2z6RXF64dU78tMWbtG6WUyVL9dkR0nK3vxuz+qR+2v
hPxxAiBpDmztmJynms13k8t3ZbHUWtV2npwG54uQoA0W/GEeiX3Z8k2rpwu94awAVPKtXJ4Qog/H
AauMP/yS9PHWCSsEfPjBt1Fzhc3qvV26OP3qC/YuLRcFq9cBXyFuv+JG7P04zfUz5CaxipolIpnx
srpPg+BbLVSP1qMVuDD0cPZbFnCte9I7FmnOAKR2mrC0cROv7NIdYGlS80A1uFZQc0Xxq7Jwfqu4
nNaxJYqt5dJdT2mkXgRtaGvOIe7kt8HxkizdT4+jodSVv63rQdsogQ2nYZSygx4AaFY/WzNTNJWi
B7s506Kxdgd9qaIqvgLlwZFgc6xryckdaFLkcLHvTC4z1UfX/1vG/W+WcY5j/49My/Vn9vmn+e/s
nv/4PX+v4rx/mDrBe9/HiOqBjCTj85+rONcC5xNYJo40e4nZ/zMXpBP+MalCwjiI8PNfc0GW94/A
sF1MaTrJeZ+f//9ZxZFN+hfnmYnnzWeOJmuEx81ZPG7/dRNHrZrVmW4H7AvJeVZ2c5olKClNSG2t
NyRBhsjX1mbbpBdrBMeY4dFuy4oqY6K/q1gL9M+69ygwmuEAOihquQd+ozd4nSURQLQsGi6MYc2d
SYuJQ3yQuzCBrAZxpEu31hfQw/41JyjJqSpfF8NYPeQaDLdxAyrLfEKmuVmYTXZBylt/wvQfDEH8
7BbuRotEyVRlDWGG2lOqKSPbFMf7YKCBZ+r10xzP4jSPpb9q2GHtxBwfreA6Ujp7qma29fY8+pva
rKdHIaseaF9ubVu3ErScMdZ7qshfHDFB/UCruKQsJVeKeOJq8NVrV1fJcbTFO1z4mZXANO4xosXb
ti/fTdLlNvL6KY6qAz09xgn3d3WjTQjOZRnl26QzJoqogl8DJvmZaqg7c/CjTez286EUi+fL0/K7
3KY0r8B04c/gph0JRq5JBrEBhjhvK8aaME0wyo0TbLPGJGsA4/7osG85g3npCo2FYRlQjIugYGNC
zQ5WM2dbc4b0pwkAeKo+jn0tSTjMvzVNUDvDQ+YuU3lnqM4KRxNTsN6Y3ml2yscOLOUuaA0DizDJ
/4nOVhD85D31b+qxhlAa6jfJsYZRTYVVyBcEfn33jgDScHBh/K3qRmfPxaWQ6uDrmK4wrzRmaAbm
yyRmVkOt/pPOnFXnN05+2l5rOVGlvTxlZv5Or8R8qvrRf3KTV0vl+cvCaHgojWnX8cx1gy6411pT
e8Stfj8TIrvQriDDhrq5UK9qjSXGbzMo4zKqgJ1m288brxvcM0cG9+zDkaD1Ve6DtNiZfg7kgMTz
ve3x9HUNLUD7ZP1RD/4zVZ6vvGv21WyBTCVWDKYVBHr3KKsKp03ZHxLZXlXnJ3epop7bc+7Sv1DQ
DRCrxIdLAc7hoGs2P8zkl3pmveMN8S6GT3CJakOC3tpPFPiAyXnylJOEKfnxLUaDUzUNpEY15zr1
RjjKfgijCh7QaOU36YqPOLWXlV3y0OpzccsL3NUJlJu81bpNAo8qQiobWg0IKWXhrH66LTg+TlXm
wGzc/6J2EY1aSlsjVh/9gGHAawFnR/hJU8tL1nPH0FcPA3QnPzkVvhXmpWdQRcFf6yPx7waMVGuS
CNtJL/Ut/4gxtGCnszHEBgSCetzSytYurD1aEVrLussjdV9E9WUCjbAFmYucWG2Z5sLM97Sjow8Z
LpUG2hNM4K0GyUBFACTzwH3wSysNlz6LPueYVZmDd+mL7NWcSW1n5DM3bZRtywWiHXnqOTfK7xoU
x87uxR1cAnS5iHzHmJHZ7TWtvEt7YN5Rs8+rYalaUDFIC+olyyoXG9k7a8VhCJE93+cooRtZyvsx
avg2aftSYeKr4FpCx6fE1XEEOnlCnKWz8uhA7+RnW7PJqCLP2fDk22vR1ulidesCMzupUgeeUQbv
aenhljTo9TAb7DilPE7dVQ6DeNDZr5XmnIb61D7nyWzt8UCiKswbt46GW9+yEnVLHYR3CVbWHwuw
IMvZZ/kee0s9eE7WglFDTttmyKIwwfCLxUqeSgRYfJRWzCkwTy8FYu6mmtNsG1XMgT4tYesgNTaO
ztFohuG5IOr35B2nTS641+PxD3WgAavEaNvkvdxLj2lVSBrfGpyK9M3yQyMtIDYhf5E74RzXDsvg
ZkD6b+a9V0X7qNfcK7I8uoK9iQ1slGVWHbWqEAc1By4HmmVBbrXNDkjiTk1D8EEZGJXJxcEn6P1W
ZtFHDDt+pRrNeazj6sXjospI1a9hQTnk8Kp9T90qJTahUVC+baLWFOlh6MCey/Y9NwB4EXCdR3GY
J3snp+zNC+6Xo3wteDYC5NXVkfIB3l/NGTTdrlfTXfvhzPXGzJPdzJ6yjwCRiAbYSbKTzrCdRhrz
JLUfeTHtxq6+T3rxUvR4WQkcfsj8yHYtBJV8DWR9ZsA5xNn81NUWC8EfzyWMgzd6S4KGyd/S+pWS
pb5P0nztY53a52KJTCB09MnGRvaIkT/UooOYiyISN/YDtTDbYdFKIkQTOBsxvAfj3lj0FMexxK6r
rFM91GRoaQvsF/VlRIbJkWOKRZehC6bepnO9pj3EXJWLetPjuKAqYRcvuo6+KDzW3ALjkCRJrKok
ufIiBWoQZR7DxrameuM01Xas2mOyaEcWIpKWWgA5zFWlsZdPF52JMlL81ayWBYXJoLTCpqA/1FqL
FmaIi/O8XzSrGvHKWVQsw6O9uLKon5U4RW0bXFcaC+oGNDJsFhDMpEAPI2FVLQrZJF13G9P7uCIw
xKI03o8FsGPezFDJFo2NHNI6jd/ZJqXbfiDSyL/6I0CWQzxHFvffvUWv466g7BEFL0fKyxdNb1zU
vWDR+Zicn7X2lC76Hy4nD1hocR0WbdCcjddpkI89kzsDOovmpCJIFE8vZFfAIv6lMSI2Ah8K8U7A
gUWFVANFMnMZ3GahTumiVNaLZukiXiJHDTv4ey6gF5TN0pjZYdv4QSyr3cHUw/3khtmih2YSTzve
Mc5HaKX+opq2sfVWpWBME3rOiHqhrcIA8llEsvdWVERTQYHAw7hAUQxRcAaIbJkk6Hy5IXJ+ecuM
4TBs2MbZklh4KwLBFcOIs0wlaplPaF9YNcvEIpXlbwXwGUF2D9vWU50k3xZDjp4x7qtl7rHdJarN
znGZiGTsA6llSBIMS6lLt0DavMmINj99madIPbJHZcKCBcXe6q+pi/GrZAxrh2HZcSQsGjPvW1w7
S38LKi/bTcsENy+jHCOduYx2y4zXqNkiuAASTmMApNnpqCsQHMvmgQExXSZFRCGPwoPul4qDBzei
M2ipwnXltx3JZpUodSnnV5qLmD55Qj5MzX1Tf7l1EMMG0ohBLhPrwOg6aawWkecyJAQ6bugXjRVy
kvY5Dn12xtBB4UfHBn+Ks5Y8dazBbKH+QC7vWZ72dIOAhMbD2VcbFpiyzNSmlkRa+RmEwW/c+xz1
IhZ7xty+9KNT3sGbQH1S54Lvdul1xrqsrGgPxcJn0yQJ4tVd7eKEs3g1uQ34Zt5aWHdPdCP+KL1/
SSeMcrY216GW6TdaA4eDIpbcQekb/ZEGExoBwy6hp1450Zku5UdyuA2JDcbuyGLZ2rmHxh2tVet2
I7sAmG4mSCSWTpyOrIGXlxsD+lE88avW7zbc/Tl3qYmLqzMZMHpeJZnLW9BdTqSzY3Mcs9jcu8C5
6+Atk/346vv3tkIHq+ZRx31UTg8uiCLagbJ1Oiprp8+avLdmhpQ5c47KpD16gqSd2dm+1pBy8t6l
eDgB4jS5lru1lnrjgqzqycsoUeGE/WylSCMdDsjCqNSBPg2nI7xZw38CvpRuITsBmuqBFLdLDM/z
2xPM8Ucx5RcJYGo/VmIb1HlwnXsKkP/6jIsYEndB5/fenFvedreIIUrkyJVYLAg8BLMIvYzvZNe6
v3QWPFAaKo7RTCrCNJ5QyOS+zIDUOD3EsK4OY1EnoTUcYnrrcHv14lRueceZd7FOvzrpun7joUic
sha/X4ZdM+rGOnQlK8Ya505TBePbBGIQGHTV39FQyfdyIDVNPBGSYhI28EU3ra4G2Ct8ZA0VQhkn
XWzVBe0furnPOVAfhqU4ZuLf5pfByRQa7dhF/yyk0Ldx531a7KNXdaUs8sa0myY1cv3YX+hY9cH9
Dd6pm8e1M1lU/XgDABhpo0xlpr/xUI03JkFfMtO1uyMCEIeWNj5rVkJ1mD49AdywQZg29z77vRlQ
KPoOw5zWzF+Okz1prvROOozCzoedGpTJJ3Cn6CgATg/cWkT2xRqZ4QgU/XHGEU5INIu3zcIh1caU
ih2MhXU/4NReTjY0onty1K+iv6PXSt4MMawiNw+2cukrZVK8YKQKzuSddlkVV5jqWJ7bjfgdiM7D
YlPvQFHxTg4lXZTBgPPDS47WlMm9U0MpIne0y+T8NdfkMVyiUWM9oh0H5TdVyNHWi6cDkNxhE/iU
ilt4eL3YPBo+1rGiKb9oZzXO5LvBYvEpjAypZz8rbpyVDUIYw69jZx+tEx24JzZqYNU86eJWiPyR
FUPouCmWN29fDkFyH08MFcG8c1zqUDpiWQDBghctc5tDW1jTXdFbZ24ThhbBQ0nxOlxbk33U8jE7
9HgmCCqVa6nhum6zmIa6ZbT56yGG8/XWeDbNrco9RlMV75xx+ubssjfSKA+91AXk7xodSgRoSzTi
wnSZrUxm6M7UfxzSt2vlsFqUis5zQPTX0miMcxRN+4X/kwVq+nHq5CXu4+qiJbwDa2aE2I36DWo6
1326KVyug1rZOOp1u9wWccTbbcSRO2cV4WCOu8IHwJkDt/6//dj/Zj+2uLv+xwUZAcQs/vy3hzL/
lP+9/OXv3/r3nsz8B/0sC1nStBZElPeffOvgH/TBYD7zDd9mT8bv+n+LModFGSsiTw9ohqEAhvXV
PyOa1j88i0glSzLzbzvbPx17t/8I6mL2wyGIg+/v//+3os9vZczOHzwm8Mt/2ZQZNvUFjk8fuxHo
eLz+haDTgozVZuXbKw7I28w3vnwVE4l2KPb1S++iD4Q1wYPA/1BiVZIqxLrF/RX/1XmAbYozGZo4
OIacjAUWMjz+7+5AOCBjX5VgFbEzl2gdHtBUvc1ufKOigLNoPQCCM0+tqK/JlDcryn9/M4NORByj
2N4A03tPmFMIwucfFuJoI0vwwI63y0ywhKPevJju9B4JttH4x0wNU3ZAnS+Ql3S1JKYa1PF12p1y
k+dM77fZmj0Y0yyOgqTVrnCHS0QIXEpa9Fck7rEpIVV2+qdbZdEqWFKfqf0iTbVXGIOIiM/HVAw/
ooETh/M5sNByyVAdG1PjRU66MyGzvWLrxA0OL24N+waisP3cDk/xHB8SzdhbRvuhB6Sky8beUydF
XKf2OXTIY8WxagPg6qWY8GwbkUMVb1bd2s5+7CsrFH5tkcwxH9UY/KlM5NVywNlekv1OpXNrq+5k
Wjxj6kwSrE/2CHgHWWKINTyHhL5fkzownwGDQxXtENb8wjmw/8ALbLIvpOH7IcLxFegJ+o5oHhv0
mToo11ya1y4on1pfgdujeqWJu0sMoZD8S7yUBcFHDI3ICl3Wq3CMgJohQ1Q89YTXlItDySCGBHpO
hMJJA17O8QWU212MgQX1MdX3U+ABmmujb1Xpu8X1VKROdU5SvDsY2ynlUH63DmACpI68N1PGAZ7V
m9JGXwuieOuMKiQk+tw8MFCvAUWw10mJIlHtMJORJadJ0cbCqkMaNMiuOOPBkGQxYgJ8rp+Eyq3I
vThv8PE4efFrVzMVG2Ue45HihQzaJnKCN5fzdy2QuQ0Uc78kmCSykCzBa2NE19Y3fil4jMMuqNcS
tNNqEIyvk4+tCDH3OXH3jURTjTVqNFP7p57cj7TMcfgDUyBKf2+3wZ6Sc6Y97ZLWFvBs4w4CT3vH
OBoXxUdZ6XoIOO1exE235z0ZxjM2y0mniKRwS3eJh21yrzPXre+eap1YVspxG9MgO+uJNH4bcxYb
rVeeN/0G++FKfWb01dpdfOV8HdzFHpkF/jmkdpMaxASoj0iww6C57H1y1DMI+IGtSl5tfHqfANNH
KWuy1Ft3rIvTKtT12AFl1F0gictVERGICgo93suUYIrfhDwUH0f2ZbtKp1jI4ndEJjfQmI3JZtT7
57ahFHJu0m0aM0FquncqYQesnJZZ0gfNaCS6GcaK8KaIYET79yLwMHrC2dih6T9RdUpETpPUU5D3
mwz04JwQg8kVyiSJD5Ys6sG1UZnryd5aZsURwAy2Qu672TU592EasDXCRnRr77PCiPdmw9XA57FG
WYvZ5xO29TvWefkkH2RCfWnJH0nwpV1Wm4925+KmEROff0ULlUGvK2ZRwc2SYPt99I14admB3w/V
5uBaPsXn/jzQmxtxzKgeFjF5080Uc0b6ibc7YT1woZi71mZQfuYlPpHBHrhH+RNqYJFljM1Cn8t4
R1p7I+y+pgmVD4jANOQW0zv89Xc7AVbBkjzeFNGR5CekCtlf7TmEM1RBJ4Y20R363aDZl0J6wxo5
+A8fU+p6F+4CfBz+YK/bXdBHv53GgjPOuLArBy6F+5mV1MC4hkW2pOtvNencEMctLoI4/4z0kZZj
Ph0sNQHSNBdGA+e01P4AQBlbg+bL5ZeqaXwAWfjJ5YS88Wto3avWpV9BwmdXlNFvlb1LbrRVrnRi
iSnGjYAT+Vra+Qf9UJxkP6fK27PVoZRqks+ms3hfqx3nRyyYKvmqu+nBKotL2mW3GOtp5FlXKWwm
ICFW/di/JuDXo7q4YLnb8D75mqv4t5j7O6u7y0uRsWc03gaES68kHONF5iaeYcOXybcxs4Rp6qIK
HV9e55lgm6uoSGvz/OQW31ZTwocJMj6W9KuauGYVIP2IC126O+o/h5U7sqENEGZQl19opvzKGo+N
aUuB1FA/EkTM2/pgjxerVDlr0OGB4Ri9/kwfMsugKPnyM/KzB7CLPXuGMd1GPlZu44/twKIqFDCz
YKzevDR90jXF42rplw3cNqLdvg1CKXBXMoEoSmM3PH9x5iQhoM90LZfa7a7F+OPdTCJ01aild/Q4
sspUmGkC1iaGjYVHCegKxTwwiXnVtr33/faZSTkGJY1Zo7T6YD/5wSW2b4Zs550t95PlFSc4tOaC
MopHoAhRew6APlINJS+WakijkOPcckrelS5tXFjmvuoImaDym01k2Zd2so5tQorPutUWboK0Mre6
idfZp4ljjZmGAqKygjEDKWzjLB0vMT0bjIQkPUx15xg5Ni9WWu38ajbRz9QAcCNTh73XmBjg8bTV
2sFq87MVyUeVJzEBWM4UtYyvdYr7yHV/OhjYqF8EZkTPMkXJ7M1ueEc4eTQcaceLir3bsUnsWpR1
XlEpQsJqYJO1SXR7r4rnqvvJ2XjuizQwzkP3PNNEvbXdosVsTKDSAR5VTLyNjI5k0xBP0OG4GZw6
+4RUn4fRK0VXBPL4SZMGWdQP9zrFDjbJ1j6bdEMQ7/GWuDQmtjm5OoL0VimgsPGauBa2jr8tebdS
ixo7rfmMARuqqCInVCIctQncbpuFj8+xjh1QfdYX/zF64roqvyXAiB163Uma33Vltftkwk9WN5Z/
kcK8F19w2AO0xJjmYFVfR9nCMaiSP9JIuXh4kbPlJqTXsCoJ8r3hQfiunLo5N8aDsTwLDi40dvZ3
HEvMcfHHddmOxOX8aASCqcfeV3VZHgqrwWWAUAAuy3bueBzQmY2zMsqjN6sRIVLPR2z5NLtryZEO
YGrOwKQXrbeDCyTXTocnfWDi27NoWf+VGkanDg2jqLDGozGWzqMyOSuJIftOgVQQYN0J3Y9uk7yz
1HfiGLxyDQ4ifss62eNFhST9W33YRE9Wdn4qZcC5jaSxr7zHnKdMkpt3xDX3Pg5Fp2FFpGlY7VWs
bUZOQjCsr6oeFRlRRRYzomF1qoc72SdvhB3B6CiOTsohV9d0Lywy6fowc55S02pZDpI6nQvnvjTx
l+ZLgpu81SppIIhVDRWnxbwYuIf1uKR9m3x4UjPABE97s9zZvug1ZyYfR4mJhRkMW2/QmQx5MKNT
ZcPOXvk7kjdvUeGHzQRdPJKveo1bjPvKAUmeei8+Y3pKUbUoAYyDqmItlGkvJQb4cAZM2LTZKerV
2e+FOFsuD8fC9W8QeClonX8p/aavL3H1O8grj4lNSxjHQt5T3lNcOk8ixemaiujqW/QVIwRETNAJ
nHJ2y654AWy4noASFlJfeGPvLE/R3Z7lMPbIiLShVtU+TuQOL/xTm7woQ3sRLvC0WLyUNik2ZIpx
U+u4kFVCnsCLQz/Bca1xh9W1ea0T65w2fIH8I3gsY5V1xl+jZlnZzb+mzW/zK7WVPollv9U/M7rs
gNNbJO0kB8Be3hujQ5x4xMATSAu3D8VXrW6uIdOBuih7rAfKFrwD4CMkMXxvqFldOM3yG6s25Ohk
NOkkK16zrH+lsu4+G8R0kChi5In4VmK0LfoB6BsXHHb1axahYeKBLrYsdE926Tm7WUVUuBHWpPDt
mPwJsO0fFZepvaGrLcXRmfI7ovmhBrQMn6YPf1rlHVt+urXFtoBwR5IFl/9CqIiU8TgrYjNUa9Fk
WLFBZL2COs6MtxmoF2OPe9a9mQ9Dwj2A7LXRNQmoM7f3HX2GfJuD58JwXqk/oseRsg2OgRiFeXPl
k//Jgx9dkC1oVov7qOXKMQIsdUlyZv+7hOqnT50M9w6+/Yo7G9EQmpyoZmcbSe+tKmdvG9D6Th4T
yE/jbEu0kb3Tq8dsxnvn+fw1FkkrGsPWGJZuGWGku5gXUiSxfZ4H84m7YLgZigg6BZinKHUt5JVp
3llJsIpNdrED8AUBIZ9jKpXODE2L7EiQKzWa/TIQJ9YS/Ali9jpN2q2T6s2Q0W/rxl7Y6D0mL7nQ
cBBtqD1gz94/AsMXqxrAK94wicOZgwg9bPCEjqVZmDjt1FnvkWpTFkaYvW5ZNU1kIEH1+KRhunI/
SoL/gWvtLE+btvZb0eZj6FegFYquzrc2SLgC9/uAQb5VNYt+8Wl28BOGQPAQ56lE0WE6kUAnXcKR
AFrXMYG9VzWc+/xnN/pLjAMgAKLxgAIZhLO3RC0l7mc6htNVIqdrbUYkc8GMJoG41NaIVDQpOnoG
npXNuMuGuWW3zzXLNyy9VgFXI+rAd1QwguPfs5iKb86IPB1X1MzW3XPeWd+VW9wBQ1/Oz/mLK4at
dALIilQJSDlCdBhhN2L42PJo2ASaUx6ZY4nAKo3LghV0zyS3Ro1CtAD0v+r1+SETNmmBsdsvj3VH
8z8L3aWWgSgTGaND3ftnGIHlvq09nBH2VIX4/0lPBQgQ64QzxGiPt7YP/EvrLFAp1bgH3aaG0sYS
zEeKurttaStaiwHfKqd+hzCpY26DbHiHvXaYSsNZl233OY4oo8PJcSOiD3wqkBpOmNNxZBY0+kGo
OSSe5oSZ+RTlMDYSI6Woaan80fOnzmTwBmpCP5Xrb9EfqtFuNxA3dklZP+kSFna2S+fGuRDOa7fI
TLCskhEMbG5u2UmARB251bVXFcevCNA86qGrNN28hrj5W1GUzpFhYISLXgiKOefBxfXY1ZYRFlH6
WTT+MaOts5nyD60lllvbHplwUtMkh/Cn9EydvFl/ta67M23jtWYXunJpqyAH1u9j3KCoq3TK0jC+
99z+kYQdy6IiearVhPituTQwxU/lqCDIgiGoR6NkCGI1HeQ7XP5kKUHnygwMJQeY1TiAyxPTdjT/
nbszWY4bybbtFyENnTuAyRtEH8EIBntJnMBIUUIPOBpH9/VvQVVlJamqMl/d0bVnlpNMpUgEAnA/
fs7ea0+HCj3Q2s+CEx5x2DBeL7x1lsfv2XRDFYqkMYJMlHY5GgDUNrJprrNBdJTd7wCJzo/DlHFi
LuCLZmhWJhTFfbLUt3VxY5fqzAgGsikQwtR1TyRpPIVB8WJHRGtVCZhiZ9i3Ff9HIMMnEQ6MvfW0
61z/tcyr09zwExuczxVijqD4ynq/NZYEynQiulHlR2Ih2pyadjariHFSaW7aObNWfrOvlrFpOj/w
xn0N5izFpFhYNyOJ3+MyIQ2YDgJ9DTeOr0lisT4IWboTTdCeSjAngaYyTB2LSPnipg3gHyfTcJAl
HmbTA4DkSzI1dGO8Nz0a0JC5sSyBMMaz/8UiFlNGziFJGKHihYB/4RH9VZv3i7h1znlq2ngfoRof
smBa6RiD5FBwA+YRBgTSuJPDgZgRLqkNcdZ/YfVNsWPrz3zNTC0a66CW0zX9OQrq/UQqwhaZW7+l
JGzWwFzErusg12DVTvaN0Z3pKpVrbBvp+pEgVwq26EOWyl+7fgjURx1qB+EX1gLSYBsu1st4yoEF
rZvUeHHG+jbzSuPitSglSntSFB8yQ86Cso98FvwrmBZpKLznU9gzJee7r7q3DJDjdhGN0N1wTk3W
fGmLhoaohg8l5T35t0SuuwbnNWtf6vbZcLvxOXDir00yY4rMOAqHaIq8OAIj5KOv7YgS60vU2w0K
OuWLgw1qJtNJtjEyTBh4eOc1BojqS9DjWkon3iZ8md+VgaludCzQdom3iSsXsSFYyDps3tFtwLCx
cXiRnIY1rgBD5OImjCN+MKrqFYEMx5bDoEY0EMUxSboC62guqO8YeWwEaP1Npnl+VIBGQiwEo1bb
l4Y4zZq9XlTHQmmNa8Ta57F9M7dKkDJSbGeXRkWZI9AbsfD4GHd1SCiqqJiAqea2ar9w9ZyJK+Ml
mBRdydn9UPi01/2LtNoEEtror2cgsWtitgm1USFroH0rXOlv0gQeiqKbVcmOmNMYO0AbqKMDTVkI
+1M4UnKmJqwDtxUnK6/uZpRNMqh4YGcI0G4drbVX3URq3PD0oq/S3SdAOCuzrgmeYelvkIGP1vyq
yLKt4pgiTJRYRpDc1MgJHo0DIxToPBxpyGisnL2bhS+ImWi+fCKNLlmHMn2AihTwsg8zgvrk2iLO
c0o1v0BzAHjXQ1Wea5xCJlURpq5rADnGKODwBdR2eINuPO1+wbf6jIAAF8K2HBXzIghI5DydMltZ
/C3UKV1k+/sO6MIGlGLBYdp9lxEeY8A4axxDH1NbANsiaWxgbrxrndjYNhKwEIjqiKkgZ5CIyLi0
x7RRhdlBSAsB/aNzJxcwg5tqOnwVdsxcZ1hMZg8oAnNcByFoRr6UwbFW18EXiJ0MyV16kSPqlNiD
h1a7mum68UVbDocxcgN7VBObanY+a52cOJN2dNvSXV2Rx0xj+klDOAJoU9HDm52nmF3eWZbxQGag
FIGgGdjRiMARWzvEcWRyVG1S7Bc4d8SmRGlGHwcC1+RosULltROppPdnauq2dG0WxVeuJeV/ZAqY
OkQHO/ghICPBXavo+VVG9Gp690jewPJkBEP3FZ6vebYIlIs/cPtVWLD76k6Wx6xswxVDRHA9EAEx
hHbfe7cgPDNXvCHOt8qhtGdBXOKBMY8vZyacI/vAK28XwooYVXHKhMF5hS678l12F7TAhFSpVTw1
DTHUyRM6LhpXWfYQumQr1vO5KRaB0BySiOSmj65+IZ6DkYoNWSgZkdtJvoe4wqVb5Oz7w4CPzZOs
UIG79LDqke48Zq5tMMM9sYrgs8iXfp9tsJ03+1Tu8B3Ag0zeDDQ1LI7BxXUs/y5x1EdruJ86MMiL
Lqo8NBMlS1f/gFkDxGjFzna9pyLqzv5CZykQ6kyxTYEm8wdJtbeCfeSu5yn/GuM9Cp30w81MqCAe
je4fF50G7LmEqG7MKFDr3p2Wlh/KPEUmU0kOL6ed6ZnDDhCn2b7UoTWcTPdSuP6Ei4MQaj+z77S1
9usWV2jDdL8W/bfJcDi1NtyONChf7LQG+mfY39NePCStfA3HpVvhP7mlPx8GMzM4NkLuwx9TttWy
eXY0IMkJVs+lquRzX4MYU0X3bkoDKr/1pEc46ehF0NnQF0R8tc6GhnMZdto1RwpCVIDeI+mO5nOX
AIUjWBSSfHzpTPe7mUvmPWH0XjTpvA28gAU0n6jxgLstOSl2inIMVyMLV7c3p4adgXm9sMx9KybE
nT6blz/4t4WfHzBBPSNtG8k9ztGaevPKHcvNYE/eQaN9nNJ0BPuc+Ed0VkSE0wKOjYD0Vc4fomV1
qnJ7E0+V2hi1Bbhy4kGKsMveDo6yD7lTXmqKWe1yXp80h6jMBvUd0Uq0QwZtyyOmWvehNe7Ady0D
LRSfiCYMTimdtYeOxbCsuDE6dsPYq83dQIAMDqK1nWbt0S5db2PKxyhoEPokUgBbrId10RNdE6Rn
oAw+VHuWB5Go6oRGajXHzNUyXZsbEALMJ17I8LyRjX+nB9yFUckaxqgRP3YCZAEbWBZWX1ozMU6U
ETDJA5IJispXNz3BEH3ivSOXSyG8B8lD+lS504i6p202y9NupFBCC6hu1zTtPqkWr9zcWVsjRN0v
+/pIqNKDihEJNsk1dckXjQvraoOwozTGly8QiefEV5rJ3pE89GPgRGtb2N+E7+28ZnpDoHoUnbIo
heq7UXO2QuYMKCt78hpeWRmibU8AI3UtJ2mCr0O05Oab6ZLtRj5ujeVu1Tv0OV3gRj7YpJbCiYPr
OkMihcbka8uZk5UN+ZcISmNnlTcW2cD70PesjVe/E7gdbtwahIEdEr0exKhVfQZtRveu8C0iBATt
bvcoHusOjwJf5nosna/m+zLa6Mvpnn7bAI/AlOuL3DZNyUGrnxuwh6pcRYZ7X6w+ANy/x0781oQm
LXtPJJsswEk31O7ZVh0ZnI6s1iMZJGTdwgqfPVpT1D2dSJlgQUudAI0fJwI5mabC0wnRuOXQfyOO
iavQGd4RyatdLHWx7cPoc9vyn+Me32BZE8NRyxmALrVSz3KxqsaAWELB2E2c1WDnMHWTgPMITVBv
rFc58swKChhCFTgSVGNF9KnfBsspqzSqdNt2Hc1iw60fIJfzd/HD+U1CO8TJnga3fZMMhIY8oreK
so9DMiZuZQ6bD6yBOK9woZ4RGq7cqSZMFvXeSoyzd6c94HN0I0OeN0gIBl4t14Bsao8HxvqXQd77
CQ1zjsz7MKWFhcKdfkS8skvfo3eWPQOl+2L2JSiYVLxix/4WZojN3BoqFSaSGCgSC4gSrL+mjVL8
R7GKahBUPknLvWRG5s1UdyTdMFZpGBfOmLb6kLcmQbmWLqPClPqAVs1SUTjg8/hygWMOUI5ADNxG
9LYZhYJHD5th1+bedZLkPPPgxslVQXpDXz+2QNtckPFEu/X4Z5hCQNdP7uZeBKfIt25UmqLGnT1n
q7LIOhn9UyPukJDpXa4YgRqh6tf/vSDl8v+ERnqqCv75HYz0Cz3pP/6g/4X4JAulxp/yk3ZNovPE
ePlWfptRpkBtQKDyM0rp7z/h78IU5w9onBb4HHxXki79P5Od7D9Q7VKjBzJwF8jST8IU+YeE470k
O6EaIUaAeKl/CFPEH4I1xvRMyw6IuBbOf+PgspDF/B6hynJuYuOSPvNuezF4/ZS7DpOld+HHQPZa
ukGYpDrCkHXFJJ3WfAM7JZ+PXDvnXFJF2HpU1oOYGbY/Hrb/qI9xuAn/chmu4+NLczG5eS4ut58v
w3BclPohl5FJ09km7bh4qakvBOi6dU/feVUY5Jr4nbgfewidmAwKMzkpEKveEN0jN94P0ti5BjKE
LudQ1hxzIzugYDi5Y3qIkTKHxrh3OK2U2SfGXmtzDD+lY/0mG5rfIekwnnlCjrxdkg7csn/KzNWf
f0YoV//mM/J12kDfXceWv31GYY96BvNrYP4mT5mz5NgtOUhEadD3K0cGa5JaE1jAy6SPFCh+h5y9
LuFNPYOq2egQSTXoptGO/vaq/8e7v/zin8IGTJuUWWE6jiQvLJCe+9szkNGKiqwQB3OUBesqjo4B
ag5j2aw9c5uu6Yb+xS90/vWp49kWnmkSceD5vr38+U9PnVtLckgmDEGCCfsyTdXNt4BzQ1J8M4nE
a/Kl61Bwc7gL2Td/jgDEw3UAf+p2Lzict7NzprEVkK7SQ52z+8cYsrmRFhsrOkmTlBXEEs0cgFY5
Az9elQnNbc9fO0QFoXi8+4tv9l9v4K8fh7f154/TZllsOpKP01kfMxPXqSdN1VYnLzziadnJur/F
iL2dC3sVWtgf2juYtJQdiJxxylhEEpvG1mYb/YvrWjRlv36xXJdneqwxApfoD03aT7d5duupKXL2
K/ZNTPHlxePANyXwXwSCU0ZsjE82OnM2GUN7nz6mF9V/8Wb/+Cp/uwbkpyapcSxlpu3+xmoD71R1
3hgBOiIfiNb4TEe8aTgM+Mj2QyEP5tisHbc7LRzorFI3RXBxRvfRr8RK486kx31leP8Uz+XGoyNN
sMJLbY0crWkog3b8i1v2IzP6t+tFJmgSdWeToMeZ4tfv0tQpOe4Jbymg6F3K+Z5J/JnUddpHix0C
4aj/ILtoX9L7BKO8tXLCc8nKajUE5+hxItYKwykWlI85cO+z3D9MdFXIltmVwljjWdmDij3R6AkN
cUblDLanvS7JZT4syhihQ9pQ79CWK+Z+5xAQOkfjbe8VqyPukH1VGltW6F1RLA1Q9NZVdKkpK1TF
8N/nz5N+R0Gz6jPvGe3fDqsxAZOMkEwUSqQpd7xGKPLJRWM0DUCXl+5MaxbMTnvVkaBV6jNXpbPY
T7j7lwjfxudM07T1Q6Me9XCXohs7T7E46J5MTHRwXNWqs7O7Au9ZF3XNLjinASjYTr2iYXovhuIm
GTvu4jWebYTU6nOqmitZzxs+w1c9htekj74L5j3OMD46FjWj0x4zlEaIY/bCSo6Uw2QEQ4nymeeQ
N0o+qCnHO8cfD1bOEzCp8vwXTwEK1N9fnJ8eArbHXx8CJUpoZ6Km0MPcE0RfXPofAoq57p3HhQ3h
8rtDzjq2YBQSy1OcxPuaRQseLyIrxBUcKd56Sx3+J9dlUUT4pK/DKPztukpHctpreDidUN4PkO/M
hXElmRdU863RwFUjnPGT03DCNfYFYkeeYYJBD6oqzunMmfXPr8f9DcTIzkGuiTDpItLiWBLdf71P
beR6WWgigKKnxNJM8PmIcDU3omfBN5S2ISA6chlRjrkkKNjZMcDEMo+vk/gwAg2zFBMsPHaOECs8
ZShRDOg7eKQtpj51vHPjLcORhlStx5T0wzLhsEmz5X425ZcosAgW58iWfBVtvreTeGvadFRM1AoV
GeJWRhf68uef1/rXMuXXz7ssuD8tqK32oHHSoyd9MNnaS6cxf6wJzKZFTufP2s0MEp0wuyCR2vYR
UvzxtUwAdXTpTVLRYfiLy/k32yi3n+V1WduXffTXy9FsJpi+aCPEc70LmxI1p83rjc8WUafAXFiz
pzbauS16c2s76jbluXXJTfjz61hM/r8tmb9cxm+7uZjI+g6Wy/Caeme69ZZe46G3PZpG3frPf9W/
/wL++Yl/22mZ9wcjPEBsXpmxhVkBaJ8+S/xXFdGPsvdfPhJyRXYsUArsX7/eWZNyycrV8pFy+o0R
vbMBH1zzjQYowGBI+UOLa9PYzSU+PpuAKWu4M/FMZ0dUQvfA0K6u/Jj0IhLdkdf1F3cBkfpyAb9d
oCex6Aied8e0Fg39z09iuWjbQJtQQAbxqerwGZW+OeK+tusdzTQCB6v4MxPZDHEx5SijHmdefBPp
rmLwsgNPcBc4GULDJVmc82+LgrQavEMBJn3dC4Xv1piTbUDxlLhQqPiGp0eATugTDfQuwlbl/kco
RMIyGDgg5QUxjwUTQR6wfOA9tOddaSDRC5K3WCk0E6G4b2Qzb+wM5PDUe9neNot4U8X2l9R+6/uU
oQwzvBuUsGRB+w/+sSu6bNt1xmdimZi6+/Yh6QrzGIWQUgq61XYWdBuTcTAg5w3iAUZ9xAuu6n7A
q0/qXoPQMLRLBmkJppK8ITCyzD8sRVT2nD1TkjHmY5yICAtkRGx9jQfO3rNNGuooGGLRE9lmqmUx
9UESDtAeTDXeRQUyorl7dgf3M/y41wTLrpEaW5qATEvpDxhd/7UNv5XBIibWRDIMxaYGWLoZS3o7
llWc2GylGVa7MCdUNNRBeexmfE1jaAT0dcS32BgYvaSbesKS19SnpsrK2yLxV3n+uRvGcEdKHv2j
JEVsN2aCfReew2ws6bauuglCz2a+kdIfRYaiG3O8kcbDnFJz9RZAirJGUDQMTDkaRijrNkBD0qGZ
YLihH3zb0xe0x/7WzDz6Tk2xQCIKYmuCIrxpSQQHThgMmNyS5z53YQYVWJP09CqiaYu1X96URuyh
JAHQrQIEcP2iaZyThlCWYS72Ns9ZnjBZquG9dX1HRsJgB3uU1JaDnD5oHggbDTZEw9z3idsASfoK
3P5rCWyLd30AhBNXyTYLaHLO5Ggkhtx5JpPX0IME7ozbklTWGyulOeU/oORpYZ8bb6mJZxmv+Rov
0VslCcc1ksKmEc6eoeG3De30EbRSbLMOGmc0LxrfvvIPIGkhICAXDr0o20eJufSAfe8kx8Msgpum
g0bSoN044mF/zvOyO4zyYcwrxqEofJgAmjeoD4LVzEQ2KoazMTPZzPOJFlRI3G1Lmbj09WzRHy3i
BNUcujeWNmAbLhqV8hgZI+m8RhnveGxwEope3+GSPfoxA62qcJ4KhgC00emFz0ZCEgj1Km3FLNgh
XHzMR5mfg7Tcd4aGjGGNNzSlk72eq2yB55trq01nhrobJTl2ykxdMpsEmK4sAJ+12bEuxRth7VCF
a+MRydd5CJJjUrenNiIkVtUClNecP3R84DV9PFpuNRWphqFCitjVRF5+coqjml3AVyjoUsBvbScx
8gk4ah+VBSM+wUXHgayot/OiiRqkO+0sBhyzKT6EH7e7gjzp1RQaMIClk2+h8ULTlZjADaOmbe09
isQg7stUX9G0Zsgvm/Zky+bO0i+haSGxz0KxWpAemQxefXMQeydJ7nRhpZuw5FAdGwxcrPxuvq1o
1axovOYbixpFzsVHUPvzzvUfShUjLprj4qAHAWyQ3cYjl0XXN1qJdS699QSL4liA09iKwlerHh1F
5eBD55zwaEQoaLI0fZkWlm0fEWjUyBoToe1xvG+8TxJnzZVGOP6H8GbQIjvzjZd7qdLvauwZ2smE
qTzDT92nwTHwyRxKceJvkQcNIbh294e0aHSqG0d7Z5k5j5BtBpzX5S3Ob1qSaaEZ9Ld49TRZAE6s
F1zpO7kLF1Jnq50XS2KTIx0BhSd3fkCrafiNRUnnY32IGTkRjinn4AEf3Xw0hxOxV81F5DRR7S6/
smaZpIs0axsH+8qchw/0pdOmL9ts4472t7EruUEt1qlS3pg6IuAxYwSAdHqlNf1yrRSp0F7xNcUz
RXDtrQ+kIhIfc6eYAESvdt+gRhEMtVpZXQvIelAwomMBTzQJwmSFJfjz2KGbzzzT3RVLCgfOzNp2
X9GW6V0Wi2Ovs7e871liaDuAQeYK7OgOUy2j8cayN34bfvGbkXZthxFzSGsgv90MiJhkGmzHF+np
20JekoG3NnQgnqbqmkg8U5T7ajvp+6pOP/m1DDBdN++jfW+O1TWX0Es5f2OP6GBX5C0b0xBZvH8E
jPQAatM8JwHPhzvgCFUt4jkfrRqEOh5cDmvqc2LY99rIo43rZv2hCo55njG5HYkfmyP2mXimq6Ui
59JmHi7JFSLqjrKZFn6hSe1lYExXvDhrOzxWg1vuW89F4ThhEJ/87rExSeAw3BnkRj496NoiClAh
9nZjAjsan2G8kAr1p/8t2Of3IghPoO/2ht0hTeD7r9U47ZGRA4TpccQjEQ/YFWMEKKB7Xc/c1eMj
gXSLrk6odeq5NCDUuzGIh0AMLuy9kZknc6+CRF1OnUrRHlcPoZXrTWkrZPri1Nf22XRgdgIdYHKD
7qUB/sqodzrlYsYio5Nr36MGjxBzMnGLzmnDqBQEOhuEeW/nbC5Mc8TGtsv0MHVg+oT6mBOwJnZu
qpPjzeWaD8qk2xypj1vcPLn97szmd6d1swOwzg6iOtW1JEYFnsZXmbstxxEmJV2KOoLKv1yhIf9k
fvKzsDzGHSIJ4X0khnlpEzJyi4AxXUCoOJWE3qaWNd3VBEzPFIplro51MxaXcYw2XdC/Ysq4iM4m
VipBZ+iMncfwwZ3PBqLqVeRGV7NId+Q8psexZFw1ZO4zrxeHLkk6iknEXhKhnRibaRkcQN9TEQKy
0W/uPdIIbaZKSWsGHBMrbiP1ygZjXbueKnbXkg5rlxBUMm2EPCfewldcTChjSODj0HsLfukmDeFs
Ept71w6PQycO0Tzne+Re/m1sD0DywU3N7ZfOI7K1sG6nOv5SarwcWJWc1L6GcqI7Ej6r11hVN5ki
2qdohrPXkw8bq/IwJNNWeANR0C2CUDuKoBz2w2NL+yWLRkawCbqf2c+GdZjxemn1Rjogbkgvf/CN
4V6OaIN6lxAK79aYeTTYmnp+mEP82WKfaJDzFapEv9BkD23vH5RXvsgs/ijp+3YwF4sg23URo6HC
f7M1ybc9L4HGzbfGijytB0bEzHzGQ2R+ygTJZ/O0s2s81YQD3DOfQg1OOpvw1R5tYHM2C1w4HtFE
QT+hcbHqbYOPywGzvAsGE0eRPKV1+qSc6hRkaEGNVTUZM0WEIt5IvQBGpPoqEtDmAYPj2m7wvU/6
s89muYnI90sZkyFCwVBkoNiAJcah2HDWgY+zbqzvIcZjm4qvg2vczE637UknGzLv7CbixEN+zkR8
jZLwkpgi2Fcmig7sgcmmgJ1E2q/xFRkWtQug+qE7x4agq1mlZyczvxcxK3w0+FtiwHhfbfQw2exf
gqQ/jIKDAkjziqW8vGsYlPp5/gQEnOkw+KpmnoybyEqLLWYKgmYUL/MUYXDIRvuJEFFAA+NnisTj
MH5LEPUCaOnAZhdsxKFJd1gbmz6JXlniu41RyfNkps26cOsLCMWNlFhn59y8FWGAu47O+zYqCS1m
dmqjbHPy7jqY0ZvOeN0tlzIx9dAsJJKkRgGVLrj2nnV1+V6Zyzv7aLZ28XA/GuXtTHN5BSrgm9VK
vCCq3Y5OfQvN+WTYyI/s4BnCwlmBEOU4gaMW4kFIsvemQVOzzwtxnzA7d3y+gsgnw8OxiS71n6ek
/WQV5uNs2OTdEbBFcJZbYIwoYO1UZvu9c6HdqKL+rJNyS4CmY+K5MpKzsAiTT/N0X1Or0avXN7q1
1CqbzqXnDkzWwyeYQZzX2MR8uYRFmKNeZz3CZCPyHahGCAXCsr2pGxRGuDzuITkVyIcnzPDGQ1Fb
AMWB58zlMRdKEkBBRp0xpCfkF69DGT0ot34r0PHGnCNXI1GDOCWIUIshj3TysvQpRyk4C7fUC3RI
Gx1vvULfEBT7pWERM9HrrbqCdGfDeHKmm44zTGr5T+lCa/+SDfpoAbew8nmD7WobaOfkj1fCo3fk
wp6IhyfVO1nrDFVuUtyNE8SPbtglsXHOMQuCTj+MC4laIeRZnrzinNEhNoNpk0rjbDxZ+Ai15b+4
OfDAmrZIKg4ogVlf4s9izA5kuG1UR9t1mPc4fndWc2UpvHVDIF4hWdschq24g84ZPyJq3Ok4OaWp
ewCFzc6FFLiDszqsrJbspUlj54KJ3uttk3vPOtJrGID7sQGk7967Dps4+QZ+WxyDFSHn5HxDE3Q3
XipPSFo2gFW3OHz36QwdKoofSJnfVAZesdo5lH5ymiqJKpe/5qNq0N26M6aNyqd9kvW7EHFpRSFM
rG2BnIyO2ng7dXcW4+8clV9kGg81vsQYn7MQB4+h0zSYLPBy2I6m94wIYy8iwmibE7lnm96F60e4
2Sjdy3IF3FjfanZV/ZITXCljYirSdO22zm5JdS8PVoDYE8jwVES7fKxe4zw5+XkMdt040wLAEYT3
jEtbbubS7p+aCXMk6BAwMKxtZkZjWHfHmZYCRvCNFPF9y9FBIoxoidNqoujBDGHEVCP9ZAUq/0SX
cF/yGevRWORK26Z6T8EKT51xDs0YTxqfC8udCtH3dU2zqifnMoInaZAkk753x+YGCAUWDjh0YlOv
lpefl5nUHE+3E4t+CYCKadSuqeFNCW6cFofAJ8jWj0/LV5dhjy2s9riobmTCoxi31+XfF6Ni5qJa
bePTEpRkYjYl3gF5XY9zaTSTe1vHJ5uuvAbo1yT1dmzMnRw/bN3gPM4PBrV41Dcs78iVEvKAsUZd
ItN/yaTNeR/ADIij2Wv3WWdxlnhtmo+U4ValsfDtRBXQWyXOBeuR1zHyCoN1Yb26NR1C82EkCnF0
v1X6waSAXDrucwgnkhRCp7/OMf6Di1lheiVGRy8eBpS5tEWyEJkDWQ+E/3VsP4Zp7+aq3k+MAGgD
rGJOTwJmcdxlNGm4QeDTvQTvtedsqqYkWw0ZNKqkHoFDhIJGahL++JEZ3lW8ajoRG6nMbQbILMUI
YKFS6an5R9KII9mtgni4I1SDiqo9prZ6mFVwjaS30dWwtXsSB1KkMVYP26680Hrai5hmrEYNJKMv
VQr1CRjw0S9gOfI/mjgHU3mpUO8CxsOfgfvF7FagjdgK0eDM5X2ASIcO3sI5azW+hxCd/8b5kjT5
izXj7WGWqHR77nX0aBaPBGwY0LOy7dR07jYtF8ZN+dhSY5Z2cXDcl1F+BG7BW6xhysgj6YlLOwTw
W+R8GbWz6ZWQK8qybdhaW+DIaI9QyTA2cVpxi8PRRGhr7znIbdzuTBLBwfbj1x5FHpKn22wAjDM3
1dXraO85vQ7w+nCBIfS4jbKMQ4snzTaOCUtVE1FchhiR2tHYZ1R6StCqrRZJTv+E8nMzlfMNNo9j
gKBEdgFfe4GRTOsbw9xOU32MeZUN0i9Xqqufh9wB7pDeGLSXG/pgVopaWRuAtGn3ZM3JCZhjSZ2f
MB/QoYiOxjDf6gj/9jRsa88+Fzg7HDfYuzGpBmkRrS1J8VLw9IHZ2llR/pGU4zOg7DOKyn0G9YYq
sHmI8PkuVSxIl/BSteltnIJ5tAHXJGLb0d2qUUpOaIzUXJ4myA6+IU4dRrOSriUlzaFsx0vdSsyw
gozR/JyQKbclPfrWG9EdtXFp0zpnB6wZVvrFTEBJat/PPlq+XLtXA8T/NiRPCsXQYSBamJzEPaxX
oqEcikfA7Q9Wj+LOTnBIRhG+gziXwXUSF3T45xjgzL7uK2pT7R2TgkWlz7Z5HO0og3rGiU1cPxYe
tzb3zJHZGsq2ekpCjt7fCzpFEzTOIAdtwBys6+8xF7G4jNUdcdvfcfY4/rWZuzXrUhSnpK96jHaD
1nuqpb5YWDijFugPwBFWvMsch288INuuCZ56IvJoyrHvsTYbGdM360q421m5CosBDaJVvPKUcVO6
JI3kql75proLA7C5Ea8328FCRAB4MeT6UgYk45TufTUWd0M3blBE5qvUBaEpIhhWefvS2Y9tE8IX
ALW4r4j0WS7Lq/ixTpUhfgyd+zRwLtFgohw2ch4SCguZwmIBEmLV3kPtZuchT19ri8sr9W3enpdo
wToCjm3zrcna2A6+/6TxkmQJ3JDR+lYI+laeeO/lxGg3sx7ARd2mFTt53cmrz9z3nKtiF+JZ+Nvg
blEv/RMA8zcgzNd/BMj99q//5z9qoH5RSv3/JqbCjcUM5z+H0Z0Zl/2Gv0b1tPydv8unzD8WHRRc
H8s1pc1//xv92vvD9YF3Ef7mgveB7vNPqI/7h/QkMDaTgDpc2svf+Yd2CqgPUxPG++Lvf/pfaaeE
/9v80zZ9xKhosGxUFj5UbX7Vz1MYo7BMhgjZQPBS/t1Rzn0fB7c6qD8XObYIiPCGn+2V7V0LKPsR
QQsrpw4TJMrkvgdA+Wkt2xOW90zO6DJoobqaNzMKRwwcIEQItTt22t2ZKEYSDynmsvGbHW+06YCl
jtxVI4s3e/RurQHBovay750fMZoXNCKde0O29rqvbII0awlJNnnnGPFOu3aBkUXPGRyX2k8eZ5eC
0Sn4fe5MTCj4DjV6bzZtG783e4S0pC69qBx02LJODGF+6VpxCTvM57HxVMrgyQ3BVPSJeMLSvIev
Zq9VEE2rHEvJLPKKvoENUAu2A0s/6GMqN2HdFGF3hWQcIBfHcWRiOa68/sL04DsCz6cacezUcbTV
eIHwmtmd9dq3h2wKxhXwzCfcn7e0fA/4y3eIhglr7rgDWU4izwyyhXwDBQuMZSlH+LnAgxUp4itO
hRGHz1Uu+Rdp8emKLNrVjFu82T8v4wrDGG7IOg8435jPIGqwDvLDMynuo5BfLd38abA0TXl3Pwu+
Skdx8358JTM3zarDvVsaLwqeURwHyKzjj4T1fJXMglxWfgrDoHdLi6MGuLcCGGzDfOke557SysD2
5YLIXQdx9zlPQ4BG0W6UHR74tqEHEcMrN+ZbyIrjykqnz3aWkKiRIlSLS7QyaXHuanYv2gR0y0O0
JiZwldakQi8y95M/19eimB5Elz6R35SsOTrkW3csVj8+mNUUh9Esn0w07XkDI7wxrY0vkB4bnf0W
OGbHhs2vMqAKYn7SHUc8at7cWbpp1YcdWWiILdr/UTJsgRw6PI20vDQUJgc1VKa4eZFUiHQnxNnA
AG4N2yIvdOgxLCFOUDAKxjj+XgrO5F63Geh3ov2DzI6fCWOLpuRU4qkusTyFKl/XY8bdSrL3yOMn
+179HXUC37Lpc7wnA7ctxW3ctZ+VCl6c4HUQvDQSBAQAZ1K9mkphWJ4byp8UZlE80PlQpBIvdx+v
L66u/8vcee3GrqVX94loMIfbyllVUineEApbzGkxLJJP77F22z/cffEbhm8MnD4Q+uwtlapIri/M
OablMcFVnNlTKJvvIQnuDmx2EwsUB0vh8ivBIuBSFOMfrMubwKgYVzfdm5sFV264utHXY+xx1XPH
dT0pZrlbb/GQMzxu36PR2sca7GCI83T6XP6tmzLamgJ0N5tWGpCrxwBDJHIndPiIA3mX/16z6hlT
Ze25LeZzbPQHRidbrLhE7ozlr2DW7WbeJaXkgRPrlwtkcDfylV3yQxZV5dy0nnd0xonA3bsXegAA
EfwFvoaPouC34XpnpHMBNrD/+xHKmRtQfQ/1R62q11dmG/1CMNgFOfTTpGzf/hYqdVDwsJDpVxEW
wDHT34YRHQd3VC89oL1Em13YITNW8/kUBke/9epC1U3uWN2zbnL29jxHsdHPgFzdtWqeAkGkd270
H1PrPrSudhly6iva+YMZL8d3i4WaCiLxSsdfJd6N3JVg4yKsTkM+fJJJJKavBVsGVr/RUVTGTTy3
c/xqxCSyBEn6G4TtW1O/9nHv0VRQXAg1F8bswEuCObRwPe2uPrvMg2D996M20ABJt36Oh/s8MGd2
R1AxQXwkJvI3tUEXm+21duFUsMyA1FFCr8adbhKSTnOPtm+KDHAv9BdDbVO52vzBIMRsmulnG3rO
gpXbL/tn5nW5T2q6ThJSZH8JxyYKKKvR5DKN1FmWL3rW0+yGKl4viC+23cVBav5dpO59mrVxUTpD
u2K/eUN7yAuhK404cVexDR91oDFZFJiO1DO0B0G3CDmg+Dpzkq+SZ47t12/qvXHIsl8MeXBPJXMy
xo2lvMd68Yuh95Th8VrLCqeQsLFc13R+tXewbYF6lItxGaV3om1Arnlch6nNv4hNWrRaDC8qa3lJ
Tv/tdSGlMRysiKPDYTj/l+1D/CQWfivf1YLfzqv5vyPL/01N2FyWZOlUPGWyBVHCfh4qb3ke/RnF
r5+9T7zD2qj98bv6Laq5yn3Nvegd0yUDDFQn7ZupSVxS8GLyKvmtWD6wZuLxjhMOzgWutrAuV4Al
eNl2iG2pWtelwlHGX6Yxduu/14LNoUJxDTUtN3Bwk5aXe+7d8qpNp0Oc0jxIRMB+GbMnEJLZUWcp
jzXDIrEsI0TNnTu26iCsxqp7GAw0fYlLBRA59qMw0z1pWbyj3Gkdja1BgmTfwIUy+QyLHBIwvwar
vEsSNNyT03TiHcTJESI+sRTLfWIDsSCI6svncyH6ddUjm/v7Cfz9Lx4Zo/RmBhmGyCpTIkeblTvx
idUTJYWWskEulzkDusn07+pmVB3P38u1nNx7Zn6WNrMAD/meJt2LEQ8r4RrvxPxAvYfCLeLviWXk
Pz5Oz0y//v7ksc7ucVTuQprXRA/3nu9e7I4rY2SJ2QFPLbPo23vyQsL+QO/5gyBKiwBw1pQx+3mX
QiIFSSItBgWtSbdtnmQT7nLfvtb62UGUORMsaxtcco5+ErUNKax80SJ7NY3hukOxoiXVn6K9tK6x
8wyxVld+O9oX03cOkR28Qlr90xvpQ8ZIDUM0yU9DQ9/V8l6nufo1PSY72WJoWQ1HP615a7N5PejF
TtLhzLCRy9gnws4kPSnDYob5sqbicgpWdu4+LMHFBPomqDsmLMZhpPMfkYfGzCUYx1vsLN3yZI6c
JzgSGyPdJdg/p1kn2ozFk9ZvR47IGk16g6PMhLPraeE6RjeRVQdm2CsnMjfSAG5G0puU1kHNId2u
JFSxW2iUjuPIuhcpVj112wBQjvrvk/7BPwRWbJTiPOeu0Y163QKKF+2jnvpkltWABvG95p8OjAYz
ts6qj+xQuBTslhzNOPAnBUj1DhvrgHg4YpwC/n0dvsd6iU2MlbNmrZqGaRSLfSPAE+XbK7P6kCHv
PkxibKxr7+KfZ1y9laet+5E/Cl18SvAoOchCKtQ+IT+rbrcMJu182kVE4mphcasEd/TUbmEPPzZo
loSR7ZRSfKxAU6ds6APwyNr0xOzjUY2CoR2wEuVdbbw935ZlionKXz+GrbZWbx870sYMsdtOT1H6
ZMnkvek3gcj3xCnsmhlueIx4t8p3ORNbqTdr34GC1NtHp27WLXzdwff2+ci6k5xHKwx3DDB4/7kg
ZuuMGu8UMtLuSDGo8biax7AslkMN1DMmVlDfYHz6xnK3LJH1d5q+6QJrhR9uU6GI90IORdu5TMTz
Zr17ziuWhj2eY++RtvzYzsEe1fiu7zQcy2r51G6HWKWzbuPGOQPQ2yKuVG8NqJIVMa2X2NV2JPQc
nCi7RUTrOVNwSlBf8G4NHn1GZJ7d3Ntbc3pDxIB9+MaCByInoIzYZ/7rNBircBMmpf7kymhepF31
mBo8Dfk8JSECL5Nff4qShDejI1675VHH+l2wjPfnTwwoj0WYvcpcTGs/Cs4VI0BGfNlWRP7SrHpA
28NTNqfYJXOcxmmev3SOZGvAbY6YbUBAY8uHTM6/0F4xZC8w01kryc5rm08WtvWiRbsSkXfBZIqF
S0MgwgTQycDQz2FMZd2vMfWzzQrEyo/CdpHPJy8hF9xBz+l4PUFtEdv/hgckZlGG387bZHNLfPsB
4beJH2+pLW4sz1AwlHyzaSipiSisptF/sA3jRUYI+sldoRHLgAe4erqdgEusJk/fh6F3h8LsrmIj
27MRv6Sj+5DErN3+ciGBeKxY8v+C78NbuJKOVa4dURJfN8JRTULSH9KeJQP1a+LOK0MWl7wvXjnS
+wVMtq00OJUTZtWB84sUB3uyMn9mQcomqGl3Xc0OFeXw3SVvdZGQMseo13jyetmcRkR6i3QwH7Lc
of+U0TU1qBa6+jVzWYJWBYv9htSHBZEkw5Un4b7Es+AOAnOOLNOHXHPfoiE5IZLpD0gG3aU7qVRo
RtBU5ek17ODQ1Ot56N9hUo8b5s145yNWwsrqr0z/RZA/xgoDYL3SUzhLe4heJ4UJkAoYAOiR6eZW
KJBArZACM2yBWkEGGmgDuEgpXTWMprbYGfAIRrgELnwCmAfaEWMdNuvyWNmMFl0fcJWO9EyHbmBC
OUDUfMgU9sC0YXS4kBC8GrUxKPe9W/rnKKzooRpSHjL4Ca4CKZjmxVZgBdOkoLfYrbAjw4Q76byh
3ls3IwzVGu9nhE6P/197cQkNWVTuu094KZIS4gyTBI0MxR7uo0uFCUBX2IcC/sOkQBCjYbEtM0mN
BREB+2HfwYygmac95OaEJQE1jilbYoQrV4EmuNhWhYM5cXKAUFRzAbzT0xcdfIoBTgWWQjbHCl2B
IOvHUTALk49j6RI4FCrQRTL1X+UU7DtrHulngGFMUDFYEJFokZi/rW7AWVfojKkr3pdGACANUEy0
ynpEEz0sAmNgA1bA7lUQDj9hN1By2JUpe1hboTpMkFUMBtmDQPGIHHAeFVyPMTK2ehe8ELrVYr1H
LgsApFMokMGo3tPGPBgKEpJ5AXxiYrwVPqRQIJFMN7/sHOe4FckVOMuIXRfYkUoBSOig610Gze4s
rOri50HMHTi+AWx8gwHzt+gZVv6TCSEGNVSo0sBCZCVYm9e+XeOFZ5ho6qm7LzVbKXLo7TQPvl1c
rSsPIXCnix/NsTdxVVXkP3G0aEBzG4vSqwIap/Rxnn4fUIif0pyNjiZXugbFK4InFPiPoYUSCD3v
T1VMn3ZYfbt6RO3FaSVsYlhClDKCPMv9kOLGMczkOPv5xUGiS/OBLoCfc03yfQUAMbGJ782qwN/8
QbdKAKrNNW3X5wKQqwOzxHee+swDPFhZJyamJy5jIn9j1zq1WIW2CSlJUM4JihfBerSVUnIKQEew
61toqdmvRFqUS+ZW9zHKHxnDu9vKebDDB0rUYemI+avsBQYsQQxAMccEuBMAraK/34cQjT6A9wl4
kb/Tw/QjkpJqvvjpPQ5Ph3D0tDxaHkNY8t9CRf/rhrcK+hQkYbJUMCoxQtjU0S0VDF783CG4HdxV
UNwyKyfk0B0ARdIFJSLDYKJVG6gF3ZGSPUCr0Xx3HjtiKbqH0En2Jr/sIjDtbiXMr8EijacixwG+
BiyTvNaWla+9k82Ci79JE0ib/UuOQEgPEnaEenrroRorPSPZueFPwpyYdq9SycL2R1DhjqScQnEW
psQ1dWq3yjyL1hECQwaibiBRaWznF7oeb4WWhW6OjxfuEpFJaU+wSON8zw5bWSf6RYLHD/Lz9wId
u8tjOtKHZ2vqdrMRngsPfVxRvjXdCHc3fnDNp0YGTM9y9iBGdtcG87FGJI0vmfuv1lDiQFb22Fv8
0FG6SAcZ2MTzN1icCWQzKjJlYa9RpgyN3KBpzRdFDFC8mN27m1WbrCAIznaJ8qNMA54b812dkv2w
cM133yhqdiT1JaemOeLnfm09+dzaBHwir17QAacq82vjkeaAZ7wGZNS3klChksiBADZSL599PaLP
6U2s2nEClwrMX1sKNAyVtaoHuqsZ3xL4nBszlStRJJ/JoFzXSaIBxlsmP74FaWoiH2Jpju61H31i
aaKzTQrIsgVFsozKrDllsUTfkQkgPfGunJGQa6yYIGlzbNl2uepjsZlyvUIaHKM8di4wTjYEsEER
RMPJYjz71QwUeX3qgbwb9fnkjP5hfjEii0EUR+pUcucDEgJJ0l3Lnn4pTe+F46xgI1AOy/iBL1wM
ZNG6Jc16WxrxR1wNBG2M0XlwkMu1FExR7n1nk5ds+jQXy2l6YhP/3Hj9xAMzX7UT5+SUMUMTdn40
nJpweDitWWaxQLGqWwBOSbNPwo5QJxdiz4ObqadijjU2FXxl8JvUMYqeWSZQ3hCJtZB0jRY0uYtX
J/TpRSNUnvWcWvS+cCRhlYgQcHb1QPzTzTYQihkMbw8BSltZJg9RbQMVYPDBEfhCXUfGFG5b00kf
pYiOSW6tNL6VbVCguba/MoJC2xCWt+4G/8ErP8ORZ4VCfXnCP1DCA9hDKbbL073Ks5I3yKolAfDO
vUbVtQTfBDSSxZfP4I8F0xUeyJ8pAVoB4uzNyRQJV6IQEO53WOjffl3E7JKACXi6+0Fq1bjTAKQv
k859InBxHQzJT68X70QCgnwHjra0J/1Ov/nY0EAhp++OLonUhaHtuc9Qx+NZXM4NtgauWLZUIfPO
ckAVhJduCdDt1cxG5K/qXzFRWsRs10X0mEeEnPmjvS46PipZ2I8yoeUqSiu4TmbHZd4F9s5mshdR
dB7sxPp2O9KTyfp50l1eGfnqZ8s30wsy5KvZ2BV8FeltRp+GuNUKLslZg3FVwc4aTfZ7SH4tDAkt
OdRWqA0MD5q7ZZnRRYMERPIGlJEEvhsDLpA/iU0sMY4hAAv+Z9VzJLIlJbl4aklgRparsqZrye0G
THGJBGMbw2bDLIoECByYRmwGYfYrxwGqUlhflfENLIwnac96fzWZRbQ2mJti7PT4wYjGs0EOGzGZ
/aJx9BeDpsEpGQCBYFHsdtM+gVJ6CdwBcl0Hzy8AhSQM9o5iqG7k0J8l581zHZ+zOjEJvPdhM4dx
sIri8oIAgDy28aEryTfUgPChgnRAOoweyY8De4J5aSRPMiNHi7+8CNQ0qCrgq5FzY5AYw7pUG0jg
EcNh1OtHKyq2gy4NqmARHJnNXA1DqVxBcYKE8d5RCDUI0U8NH9/CzXFMukbtn5tBoA2ZhotW92qa
gGDSwg0Up/6fhlNVDdF4fV/FwECyHsWPk3yqgT75eih7k6+wdg5OCq6mKZmPYeBYtISRjH1+SlX7
p7L4ULGAxjFQv+YDQzQvvuQoe5d/JygVjF4dPY3yq9/KWXsHJPHfOdb/xQXJdsuDM+Bh+TA4KSz/
X6ywXUj2FnZmnSAki30pJ14CEKsqDaQtyJFi8x+2pv/RlvR/s//8p0Xq9k91+Sz+tP/Kpfi/SJwI
DB3P3P9nSVoVX5/i518oE//4W/+xJjX+DbpVABGCtAiLD+v/LUr9f8P9zT+WqZOm4fsun/J/5gRD
mbAc/prj4fwnFZgP+D83pWqJ6uOzMyzyVNS3/h9tSvlt/smtZvBzIF/AwPB8R1lF/3lPWjlFM3fY
GFnAMSDPnPfJRMOcIdxe6BHV/YDCZJfQ9GZ5NCwuJAlHf9omjf8b3xxuc2WJ/C++Oa5p13A85ZfU
A9c3AuVl/C8OzgggeFMzniAnzkY6CtP9UFJKyAnSVu/r1do2GW1EYXRoq62uqIzEgx51MI1N1+x1
xW1scmhITQcyW2jrIOHWi5W0jhEVT5jgZwD/yAnIjk4RIT3FhqSP3eEVEsusOGYW9MhaZyvqaeWp
i4vuMMTi2pr2jw1yUlJwoidBu5KZNmluNss0Cf+FTQx6cON7BF1Zg7AMhAqv5WGu2Ja6olx2f3mX
028C/jIDgxm5scCP4eCgL74loEw9inc64MxZLw5xCdpLETVd0JohiM1W5w0QQDctRd8M8/4Co/Nl
Et4948xm3rvLAv4EJG/ysopjr0ieABVVLoZ96B0AayO4z0FxPwEibUrGhZxR4kH4jNfL8iIi1YKX
Ix4gBUJOv0rSQJazoiwRzhwcqtzguyc6HNlN7va0FR4FfMu8j7RW0HZ28Rv32yDBKJ8YCGVUv4Vr
EqYpCLgRFgT1XYi/KL+TKVkjWuufIlyxO32oae00TES0qQkobeZXGXYxNqIhQFW7+zVn2jRfkVZx
IPrrWtFXRUidaSX1RyGGpzQKj+lcfNZ9YKxFqBWLhtkp4pmXqIHqWim+K3EDvwSH0DcX50ERYO0u
e61BwrbjY2cBBtIRScZgEha6NvNAbeDI5ooom9TFVoe01bd3sv+2EODalRnCZfLhBUCkbRWbNgNS
S5PJb84wLk+KGEH8s8Uic52PxBgoWVSdo+OrS/PU+bC8DboXcvyCrnooFRxXUXJncLm+wuYmM9Ta
sSfmVDF1haLropZrFWxXUXdnLGUmOL69cBDiCcXmlfZIwAOqwZLf72ja1HnoKwDahrHcuIkJPrQM
z93c7Svi7BAxu88uKGDLYUliwgYugAQP+vwoEI6zYHAmoowhCZcghYls7Ba+ogyj0aqwGcQr/S+B
GBQxu3gKNUUnpoB/VMgCHWyxofjFEIYPOUDjeRqepyj8ye2Jyep8NbPS2rCXBN2e5D+cYJRBkIFJ
E2UDBUSQJXMEPTkarpmiKVMokkyEuQIN/94F3rktg/mBl5ypVExyIhWXuVWEZg1UM2G947KJMB3Z
9UtQBBeNu3j0pumYsZjjdmBDAo8Xf9di1q15G44GTOjhMytLyLQaJBVFjYZKW3RQpFuJiD7t2J5U
nx58rw1OTlTjpVhViVHtuiw82sYh9tAuJSDpFKt67mlEKePOTI1YYwrzaEXNgo3YKxC0dT1CvI4V
+9qa+ycclALlLNsLko/OLGS/hSJm8xDgCfGmUcwsayvMl4mia1e8FD3qdijLdZZ1bI5BOdj7QFG5
e8TmMR0qMLqAwQjkbsMLLPKgOmjeHml9RG9e0/R5BsY1i+gBSbVigA/AwKHxmYoNzugNIbrihdu9
fCptCOIGKPEAACDpJWSlKMp4FHmkccIdtz0HaSn5l6OLFs9Ekw9U6zP4SysHW14rfnkEyByq4w2p
IM0siPOconbgp0jFPg+BoKPiJMERLHrSac9jVTNJnJ2dnxQU1XOM/hFAPkFApArPZxiC8uKtTI96
DvK6qRjsAvz4WlP63whAOy0X5xbI9kL5FJmChhvBtgmo+8+g+O4QI/6EAN97RX4fdBjwrGuG+sNX
ZPjkSyhOPDqfslTxA0biboeCDR5b602cc2FEongQypifJuNRczJlb2MUPeDnsIt53+bBLR7lK9jH
V3dkWRBMvsYYL/0Z6Vm7ZgXh80CTSrMH975pmW8YioXP8oKs26DbuNz8yC8Ml37W2fQg9FsblxSz
J0jwSDBad/zUPMxVLRpyQxH42/lXbyDyT6D5Gw/pJD4RFRnw3GATSDpCDoH5e4rqL8H7S9c9MXeO
mFVD/i9VBoDfRa/Ahq4D4QAifXGICmCMvHX1ZtexSdfIh1k5LeB6Rn9EDHiT+Tkx1fcMd8mT/CVk
KaUSCdqG8YNuWemKR8ODqbEWbgbvjrbiTvoVDEOiDVrdeUqCxDjgGAWuKOXvGI8ofMMrxlsm4Hql
naNenmuVmTChNywIlq0IU8iUdwZlKVhghswt0xKvHb2XvIThw/ONNIY2eS3z7BgR0+AQ16C75Da8
xGYGg1OlOcwq14FkBWTWhlAdI2pklf7gam9RxgVGosOdUKlpGSBeiFViRFur7AhCJBDTuBD1Juxu
YPjL2rvFASrL8GYhAxpUDIXVz8vSGF4Ghw9YOgCGR39aRl7+1tfzcGApA5FQ5wmjEi4IvHqQGX4C
SfZFiGzFFqRheMRiDDndm2UdTB0uRB5gmVXBDrR+VnGCLUCP/RESspGqtA1/FBvXz7x1opI4TPkz
RodA5XPo5VZ3cpQ/RfVTKXy5JMqjxHyDeL7e2bNNKCmlkYu2R6SSPVyCE1l/jvPhuVYj1Hj0YtZe
PK1aPJKbmjlEQtbLNh6/C6ckwaQjXmKsUPCKhGc3KhMga9U6L6bbyL5h4TQey9YpeWvAYaDQjvDr
5s1DD4we4wu5OnzFEDLFSRKbEVAQLtYAncJy7AVvdY3QmdXHUk61MuSy8GjTL90uLx1sejYpv0ZB
xLeAYbHM4yBiDRxjG6xauLriaHfE38iGeL0o0w5WlI672OoYaHnOs+4OIB3Tc6/xI5IBs/FUy/ke
oujfmJm2ldG009j3hv3kwYAyj60O39bkzCTXuuWI9+R6No2Pv6MNhHMmflgs0sSnEMKcjY9GaDz0
lfUnplyeqvKlB2uCjvvDmuXWKSp53hqT7d59PVHKF5/QPGxx/XSP4xUyQm8daNrJz7oTMZ0/yleS
9fonu1NG0TXDv8Sf5n9YZvPqQv1VpeZ7neTXyWneXW/AgMZnt9CmHeQV6sjWPZGByqMlJoMQzysY
1epEz2zTJpsbE0sw+dxy107uScTeT5CYJQ4MJh5IqsDkYG9g0BVpLqIDncjqggBuX5J5ovfaC+qM
fWMm08IsaDgzhjKIdh8nSand12a/6d1eO9hx91JwKFo6CjcbBYc5KR9YW72kLucfFPgDZeAeFRO8
XeDrRR4J0t8SzufxVopRX1q8aAgCC1OXF70O30ehf8OtvZH68FKwlkTtPdYPnKHQ9etUJ3KFO0Jn
EcLWpdTemBAxVHCJ/7YDikv24gO3+4KrjUN32olhSHakeV2wmDj73GiQMZB5mg5ooAA+lkHK2jdN
N64IxhXx6X3JJ9FpGe8OEiy4ZQQMdUqlTwhu61B19DD9pZEjezMesoAgHntsz/RO3z7ykKauGk5N
+9pX/rwolOkz6bIPt6kOHnPaTdxYycbsIEt38mZ12S/8i0mam4bXNc66Il82LOuqhFueyfHkAhUO
DUQ2cjP29srpL4FWX/BGTTiqEOQRuttM0ZWS4qbFjE9ro2EGqCLoguDsD2wpqPF2gHoonsj1HZF7
jsap1E5wHO4yzi6RQhP3UffapOM+tgVx4S4hA/kljIuT4XYHrWqXli73GSdhnDi7AQFM6mTfRDLv
sn2lRJJiitYNeQSFMbzWZXuoDLwl5vTG0VLwpSPy38ocHgF1vc5N8dE00TfVGKUpFwOpDXNwtYE2
6AIygoARcApq2MY6D9AcmxqnSXjPmy3c6Btmdy4gJ/8tjXzdcGoBssP9FN6t0r8DdEVGYB2nrLqW
OVfA7BrquE2/vak5JxmW6bI6WTVzy3HcSNz8GAB7kr0AouYXjAS+mkqtrX54z0xtK3Lx4vgwtfzi
Y0QooUAcSajd2+wwTunGDMZHtoDsDD9ZVBxCmNrKNyfKEVcqU/CVChHV0XaWpf1RzAsNm2UwvPgj
+s5ZZ1aLMHKwypPVeHdRFVfNil/b4FQQcKV+WlcmvzJNv1tLu4u4P8x2Soof2sKivpJb8VrSJznZ
g7Vzh+IJMtkv8UAtVSVHpt9XyPmdN9uiqtQJoFK5TyHOPdJOHz2/O3hsTQgMI9vd3Sn1cBnUWxJ6
XjMDpaGTXDyOkEbPP6JYbNWCM228LSjZi6ViudSLcI2DrbVXnexmCH7N1RmHxxJbQVXVZM2odq25
ULmcwO48Tvnw2g/Jt51FzzJuTunE4ZaBgPF5zYN8nVhaAOTJL8A628UZCx+3brEqB4qE0EKiPE35
pW95J5gYOiEe5QxTaYygwRuCuxFTzvU0b67dHlperx7lvzF06zK/pvBcF2MA5F6GA7988uvl8lH9
qFHjv7iCYEpcoi0OwfDsueHT37/w9/WEDcaJXBseO6FRcH+adX5R33lM5GuPVbBLfIrREHr6DBsb
7aqRzleSIwFjM0d2eT0YWVZxNr7yNN7Gs87We1gMFa+6IMCIOCl2IP0hjXulc105dnAP9PJqGzvQ
5IeIO6uCrLHgqXw3zPC1I5VTXaxDVJ3SPvlFH3rWDYxSfAAr3Rs/ZechCATy5NP8SKvgnR73MzSG
MYP3a9bOh5mwZIvop6VD7lpU9+eevDYGolmLLcX9RBu4p4kJaO0ybWX78ki0Qb9AZxxta80/ZG0Y
M+S0HysGHKve+hFO6By1lupSDG91EqohPzZcfU0jeuvM7j02Eg3rMkgJZZRPdMymkjZ9MlsokJAG
cptUVR4fj3mfUJ5jD5lCDg5SvemQ0ivNn6XGF69sx0igSENtFWXEfUZQkKTM79D+8worDzunj6bH
459Pn9MoL+2Mbks6GkHhEzsUZ906nAwSmu+ypeO1TYLSWp9szmo5rd02QLqZyENvsQqywFPDUiUR
kp/w6GSFv5YT6AMRKgmU++Yis2dpO3/OrW4zE3dWrT/tQsqEdRIrP7jpfDdJuXNkPO1DRSJDNdMv
vIkmMWahyu0RbUC5oGsMuq2ZiXOl8iTKl4C5P+eeVSK0rHJMs01So7xC77gsmNEzBmdThMO6Lqmg
xipGSOxpH5k/62ufUFcE7ZGJ9MEF7jZw/pbuHzhUUB7qfu8mYgvkvhg8dmy4iNchMqNl6TAn1gzh
72zb2ejzkD+mvbUUmv9Hwsw/5GbD6o+GAQi0vx5gGBnzp20jX2FHtDejuFupiVEDQLGN+hEggXUI
3fZrTtG+1ua6wM+FdlZ3SLcg5G3yOK5Iik+WSRt/4MbmjjfFvvVj2HAxGRg+QZ/Abrr+GgQ5Gbjz
rqQxq1t0qTIZJAyjRgmdxE6fydakgzcR7OabyRJkojnRytebapnPQ3Zu7cg/Yn7/Ig4zM2ie7Lgh
jne2ry2OwqFrmlVVqDPVi3+8aNiq/xEOcPBKlQtj2v5RRbAkWfadV6RgamxQ6UHyCbtnc0J29ZCR
uJjlHPg5VBSMeuuk9LkTJVEHgA/CxOWsWsN/QOmjtfgOjWvg8SG7FaRs3mh2B1ZG7pXouRU1Iz9y
eRsrgCLHOMJZj1r9IOBYLL25Jt3KInW3n1QL59WsdOiU9MFXUQjNYZhHVI0pj+6msf5woS1jKpUU
hVtb6xs1HxSN157S0r1lc09Hlff6mVzolS840OHyXiuPRrGR7iEhkXKVkxCIBmjXDuNrFNsZ2/SY
oJpAHGLD4It6/AxafF7ojsU2Cf7A2uF0H71rSF/W5YNYJRXKIHpNItl849oG/DkKEOKUWRTXzgDa
oz3HmSeXTh/e/LF6hc+gE+PaIYPukNNwm/ihjA+EGtC4NCvfYIPt86ip/R5UCJ4jkgigaWh9vZjc
1CG1iues0fsLJxItO20DFaAgD7Vw/eHAyCfL9BeRJztckJjaS1ZPnYvkasDqQtQbtRzJQgOlO4Ka
xJbWUtKUrrpMfFhx4K+mIHtgBo93pimbg23gwODBafrN3hyKr6hpX0uMnhu9r4Egpg1RcaCG2qml
NO8SXAv9kqstXFM+4KDkC9no4ycdTEfDH4g1FxWNTFftbdbuy1EaFxOb526YmktcBM8O8J89gs6V
9MIvD44p3LtsjYcT57sORqyNOHzw/+AtzLnX8EQBKwUpd+x4QNNX/QyW0qa29F1mvzVlaW7RC6xM
A1BxNY/w3iYHJio3aVmd4c8fmwKVu67Z5bWZTo2mIUy2Y5AXXRat2GvVm0gvrVPXluXaEvWfqitv
VYd4wQOPlXrlu8aMZ1sn83ul+S7vGTkAKQvuUH1sZpuyWo/A0ohHzTFnZpoGY5c2WPS2Pt0K+KsB
GFkeA5a9NgvmNJ69I6GsPHcDqZ6p0q8nBEJN7M2X0THrDX9H64GNReW0CCMmhHYUpHl/ZqZRL90O
RMRYotcohHtJ5k4uu7qUxwh4a6rLp5AMZkrZ6QWc6LQW2g0XwcfkWTeGLfORJNVsE7YcRe7Me5RY
hbGabRLqKpeHth8ugsb+zkxH3mrNfaaEsY7aPDzp4i2xowsSYI+ho5Uv2WS+WqUWbvxcJFhn6c8k
LmAZGzyUdIIcdfLUgGfZm6afLmOvFRdkHYzlpuaA/Nnjia9DXAA1uEjTV8Tc9loq9ko+mqw7pBUz
7FJTTz1mlDtd8jGWiFoBoHkcBnK0GajWCUZuk4+yz41jJOkaC729xhMqp6jAX+yY2SGMBzrSop1X
QTt+iLJ6CnjlTBILfzMAfRWOg0n8jQH3tI52MJAQ2K77rrvrRmJcYjKezGJKdo4VPyc1NYtjd9aG
ARKKCGlsGtta97W1aUztONUNsTe2+1h17bRu5NfMMmgd439iG19ymvTEzfdMelPuaFANk2WLRwtA
Z5tTbTl1yC0m2NuGvnxORI2SRsMDMBp5ucFywdCjgJ7mWR0KjeAcoyBegcF9QiVnHfPuk5PJO4FZ
IvJLbOZw3LfY2IFZB80aHNxljrFW1Q6g6h4vS1S2hHvU0SFBrJf3s1JPNe+Yy19swbGTM5doi7Tf
+K14YGBIZAhhlTxT622b9G/hEBu7SsMGxQb+YJmYyqxI6SqlzUPc1Naz0ydPvecefNR/8K2Yps3e
MWnee5rPQ28P306e/ulzizsmQLYoRrIec1buSXuHTU5i3mjn6yDX/+TSfKyslh7UNuEv+N5D2aVf
9AT9pmgwhW1z229A3TUw5CtKVtYvy0YCs6OfICyzz56rlM1FlZPYRGgteltB5ZT8O3vnseQ6sl3R
f9EcL2ATwEATerI8i2UniFuG8CYBJNzXa2V3KJ6kkEKhuSYdr1933zIkAeQ5a6+9KD4CPc6JtCCI
Aojhy/kwWwqrcGF7h74KH7NkXCttLmQmMe3s2PO22dR7oOYJNrms3DOx9NHqOOAogn9h5N7SWuxa
JAeyZuIkQdeExNVafepokeIhGTyR3IkYvmWHDc8EPGAXmNzh/ejq8lPR20gHJQdYHvX107Awujs0
Aoymw30GJYWsjTNd5l5VYYOHBmjgfEbotuCLVqOHzCHFULf8hhbBiqo1fyKIFNEw6/FduTajAnwR
vyLeDRj1wutORDbRk4RzuI8GDfgnuHQnXNSbtuGpHjoQHUKmd4+N2mMPq492b7+XA/hvTIXc1nK+
0XAZByd95gGIoHY2vWZm8NOwKIC/wDDuQoHDhNHKYp8DwSzUJ2Qml9JaozqDHZ1DhBftJZP3Tsd7
UGmBCQ2ODoc0W0cXKp76xq9p6e772YDNHLMEZJ0xSYXTggJvHu0j8gA8vrDpHEjYWf1TJAtEJHaw
8bKCCVp631SeeWMCA9mcv/2Gs4ewkc4M3rVL0FwM3AYFDVnrxabgnjBmFQG6mbP36fEw2lhJ+jmV
t7KzJspVP1iZnBf2PhAU6i1N8s9gyhBlq/PFTaJffaBN++9cJlyg5o1f8+1y3jT6/JtUG2uFGrZR
rIuMp4ZpTq+uFZ3nPtrZC51iRcBNsb4lpnewzO6kz82BsI8Nug79h4yyeSQtci9oBByG4jvKwh8v
ZfjgF3cjkPVM0qi13Us09+xzjeYwRP548koPO1G9fIg2S+68EpDaUrT2Gly/giwsViO2lszhwmqz
UW2N39mxX4fEsHeRi1pFwM2AOXm0uk0LT+ASbnq5gz6MEKHxGeJj/5lE7SEueO/CqHX1MbOzjhyG
wemPJagJfxTN6BMDhAemNf9RZmOeVFD9GVwThYBEqNpE+e9kNa7eHFyaZf6erJl0Kwnfwnj2T0WW
3s82YbEasJOp6qORlKyhm8c+LG4d0htpwGjF2PXReO4L42Jb5aMEZ0okk4aYqXEu9mFkbBHuXbI4
vlIW9ZmMxW3tqXMVdeeYWqAsvw1mVk5dWn9mgXMoBUIS7l68QB9/f9RSo31L6/i75vEx4sA2MZ6d
g+yTDOVn51WPEa2XegFqKu9Sgw8hQPcvRHFS56NqcG56/IFeUL/YYjjPQXIMqfwWAX9mxgOJrqLX
QyOmQ+dEdafIfIMTx+kAp0Y7xugO505xKdIf2sDKeH6rdoI9lf7fNXdoInEIqRUZ7yaBaCqphUGR
0LDpTOxnexzeBFwsmYstkbe9b3B08PW7SP9Lk+L7EuJsLeptVNVtbvFrGHiftayJaEJgdHhNxv6t
k7zxjbFAizW8GeagdX4bNS2njitdWpaPVsC5n1fEooQtXhil8XOgqeM87O5Nxmx9Dl6bFsm3OWT3
EcOTqPIujt2/aQkFj4aP0Lwbb2ZY8tc7nx47JcWzJIhUkpyMDKYC3SlfxFrWfEUzZ6zqYGTs+VXb
tXdwGZSx1LqadPXZbnsFoLjvI+PZpNaPUZPpDW9xhJlhQQ7BT1dTRtnR6U3I8tIkLNdy9Ts1PC5w
ULuRebOtCkpwbItnCmjQBmiaQ4ozNlcXFnGI8/XiF/NO4bu7K+2FmFezdg1YDNIAH21YE2/0/J2k
Mms7TMYFb+uZtzHbs3i+LnH/M5D04/JP/CR4oi8XvKBhfe/jK1PmNbLNV2+IyYfQJ7aMS7/xHLfX
UIfa0pbKwbx+owCIM5DHboRPwwkc93PJcCXxdH3tu+apxmOx8ko+HMkM/FhxEecYybyR8d3BEwTi
a5Q0ip+lyGKNkzZUlru3ERA2F8hqkyZhvfb4tvyAFrCB34eneb+mYzk/1P0lYWlSes7ZyHv+UH7t
WU581Bg+8Ktmr9VsvC5kznhPUcFpMqFpaIV0THVtxPJeBzQnBU5DrYaSt2NTPla1OtYFY/iwQI3k
LHeUTr4Kh4GKmtU9FVpsSRiOGWxOt7KEZHWX4OAYFDsMFVTqtNgo1qAtprKGjsgoL2kQK6XBR1Py
bho6WqfCjyx9A4jyNjLisk65zClw8SRO8AS1d2yksZ/y5D7Il12M55jJk4GNapq2OeTjjlXCn7bv
btsie81plubSgAYrFsGd7rkoZP5qKvoQim5+YWuMKCHmhKquJR1vE+GRAho6c4ZdWgqaVroXb7Ju
xAQYWdrVhyL3ovnVghF8j/1xO6asplLEVR0GAc4nUUP+Yf7TDWAcBUdiyYxN+ddqCDfgpukmDPvD
bNO20EW0LWDcKxgdBcuwz80YPx+xh9CnQb2jhSPK/Je0Aq0nH89HE7Ye9sk7t96xHQtOvAz6DPvD
NhjgKG4HtJwEBSVzvrF2sMI1dr+ptH2McxFLveZWDBo+r71Tyd8UV8NU5pqj7KVPE8Q60N+yJn9A
6VgPY4oYHz+d3d7Zs0Ngdh1lDHtxiPZK8aLyKQ6qBGjbTLUvKL9QYv6HKIDjqHcjaZHcDGA/6QyI
jxwvI+ZsMb1TkqRBEM6g/MkXA8M7u+ZOiIZ0RA2wDvUzk0P4qmK1sWobPTfr+EstDd6i/uPiQ5UC
R8BojM6pJhDbRdZjzmAmMq23aiRzQn21iUIuJz8ZFvc+nWauyC7uULy2TvY2t3my84v8vklf3CgG
xTQvGT0J4UhQq+HWKWKiSDxkrGp/GbezBQ+QhVjzmiEPH4I5nU+NNL8nVo2If/iy5Q5QaxuM1a6f
6htqBy16NxJ/PcasEdDIYuErco4Kim0VZ2+e5/r6SxgP5cizb0dkhcEbGtzU+CPG174kkRM/JxaN
Z30YHwefeWXIPX5riif6Zam3UM9dGH9aZZEC+BA3sZLpJZqIFqSUR221lHBZ6vOSBu62LziLUTi1
Eazp0VCyE2GXR3s8GXyt9xw6lqKRoErh7CWh4nrBBXMuiVjEKK1TGfNOq/a+R5jF465PAI6TgaGe
Fx3tqXOD8mnBY+tszZjKKyrHbbJePEAB4Av55XvsiYngUCWIKN7mrSDnqUPniZc6Ev0DXvNp5+lS
MjSk3xMToN2oGPbPQztszDR5pI83uQHi2YWyYyQTvKUYYSnsif2dMrqDLTgtLqwt2nQ8qxYWGb5p
nR1Ll9aSznPvJVckP66+R0zMq0EZH31vfuL9Yk948OZPSpZyEu7Fn5RjuFfQd5hGzmmMtLIwX4oN
h8xb4bigUMXWEMaHTMy9h80VH7f5YJTGNasdKiGdXyGX4tg584sfJltulMIcnqkZTXek/7BZTekv
XmFBA3lAShbkqiMoLu+CkdrokAls3jIR5AhDTR2HlC5/Ys17xzr/MU+B+wq3/OhdUiGJUs/68ahk
xOtYN31YPdmOOlQTN5+Bp610kDdxRNo9rgjRccFNhuU9S5xxqzimUc1ePlht195gwDo3LHUUgUc2
tGFxMrjtLo592yXZ1sTZzECMFF9j9r9L/trZBimckNuTOWgvWnqzpNCGpe8zAOUzNgX46vucTbdO
94z8Q/AZ9xPL9K1tJ/XeT7kujC7jKKb9utlupdW+LYMQotfVzWJwq1TwYHHLm1Awme573oRVGX8y
6Lize1ax6TwfScyRzghTk7mDHi7PlJRzG1rTPvlT51pGGdDYuaSXoMfFbM1LvHEmSoECH/QtATGQ
PDwEutJ6oguET/Tg7ehTp9BVV1+LhSF0i3vdoNWyJllqipaabPqyPV6lWRdoQ2l8GA5Zl7/w3P8n
mS9z8/uv//Lnh20ywmDKTr77/9h8Z+PswJH0P5PMd3/a7+T3v/lP/lmWB3EsdCeecB1TgOf+7Xuy
7H/QGMY/cAUjs79NUP+OMdOwJ0JH+NR0gDLTzPFPjNn+hwjIf/3FsFOj5wT/F4wZIPm/0MMWtie+
uum6pmVbzn8tsyp9Fg0VyjayPY5NqWbxkYcjcGE5veQuCuGm4L4RFcXKrcK7xa3fx4GEfcwRXors
D9EB/GMWhnQ3/BppdYzL7k5FuBCm0t7GfbVDU2PsM3DgakS5WLE1XVUWdy/iiGQVPT4wJVmlPB/l
ylvK38pZzj3pvn5qcTAH3Ibdyv2uDJTlA3xnZnKvNcli1DNnDMJk20lexjBbN9Q+ZEPK/BhB0l/g
Ti5tXM/ZYQnlfZtEJ6eLQ4qkPidpRGtEBwMzVDzSRYPEhbBB7XL5IAKElSYxj34PA924z3GMirx4
NHwCZGPIJSOvf+YiQfMkCsLI1Dp0bf8VmeEPEySDygawaXee/zR5d2iJjHpyuusT++iGNBgMHcOi
Nhgeom4wj6k3n6eQbRThG5+hlklUNZ7I6xnWpnUUklc77gm8LvuyD7+ZntWbSJKGLSTjvw7SjUd7
/u0GKfTSl7sKo8bKjOJ4a/jUVtGSY9pTuw09iOCJvwlM77LQ5LyhrZSNuoc3tz5b9GQE9B1vy1KV
dNACNtB6w3aqQ+IrY25oQXqeIg74bgbCZY7jwanpLeX/HjeDZImaDdHFa224yP43raEv6m6g1Uxl
GNqp+1pbPdnuLIDMVYqbaF0ynTTx1oZVOawvVhHQtFFaah/kln8/D8jBawytM+XwjeBJvm34Qq1r
+MchGS36z8No74yp9RL4DGAV0aFGt2MHr3UAqJGONUiWXnMELGROOYMGN7N9timox7sswo4o3eIy
xN0A41uC27oW+unupeCC/EDxGAz96JypyR6PIX3XT+mE0x3oL+Yw57nQE2KAE3CT+W0qWfazdQvU
m/E9DfP7AocJrju904cIDM+/xmQXTetYBxv6Eu4VYpH15HPLd93kOQitO3NqScGxrXJyKJ3GMuhU
ofFk1U1HCGH0GaFb3TZSPgWyuDlmuh1GF3hvnD4qyJyz3A9m/Z7tvSfGppkYbwdgC8M0fpWrpnUo
1XpaCuJ5YhRMdZEiQdOiFxqNZ2lRXtVqOUAS0/4TJjgz6GyLJtRiqul8wAVqjB1J182YfNd1/xv1
eP4HuOHL4HN6lv246QPsE1FtOe+ZItVjM6i/01VXUo5sOUBKMiPH59Nyi5YB4bOaqTM9JhQkDGTW
b5Kwcl/qwN66ddt/9G9G5dX0PXMLjcWQP7uuui42h/A55gqUFjzOxCZNveyikZWW4aWrkNVai/My
Ud/DWc29nWrZHKPA7LF2Nua+kZwNjaaTX70gZmiouxZRwmUsyeGDUt2ALBGsxwJGpvYQqMDAyEmv
hMmzyRo9Hw1fcemsrKH3j3Hsdc+JN+GR069sa/5J8ixeBy4BgSTOWTURQPSM+l7SR5D4EnAmIgHg
9Cn1Du0x/sBbthr7UQHuW29BhK2qITXbkALIlF7I2RxRsHDfFj5+IJtFfSlqdkALCUjBvHuLqo5c
Rtsfxmx4qktak7OKQZPFQp1pHsMQs9TlDSap9FrtnC48xMnw1E6YS7KaIVbifha5+8tYB3iy5LFl
PgTG8CK8mP8q4qQ+Ojzgoflbz42XogFZrmxLHpRjvRGD67QFpbNYp6a98+kv8iX1wve+BzLlGdTt
s71ZCnxXPL1K9rhr0b6PHQfZWQRUKNfFhQPTQUxHO6tvbICrldsGtJXk8ZMp1lG56XjIWalWy/vW
OD8ui5O+iGlkRZliyi410gKqoRLznHvRo+fjAszodG3ShutCrp+Ecq+5UyTL3ZkDaZf8CImhOg9z
8yBLVkdLkUNiMSulPGplgP3haCB3ZOE3amtG4qVFyTarXPYVBhpGVrDsjabYPVTtzu7ch9rjWmAU
J8sU7qpx49cJ929TLhu+DIoDa09NOW78Ul5l7b6Mjbur/JwX0tEkHSD7CiP5ii0OUIprkFRBd+ck
Ad9Ke1NEw2/V6MXZopOX46HJ3dcIrTDDZFjp2PnDGfhzdp99ID1Ie5OCpIYihkqFD9YQQuFjRCyd
Gs52ESCteO3FyHJhIkY+81Q/Oeq3pD2LQzevFcQns4QPSzavU5ICoQ6CR0lOfcuQnBv3Iykm/TbS
2sMZac6KviMEPIW6QjDxpWL5YGAsAvk++POEpEGkj6aNjoBShBr0pMr8g5eMp8Whx5226Pt8aejX
AWIvWqxmHsKPrKgOTRYsR1tSQi4m/zzkRnNxFsZgXDnlcp+TpUGcl+lPEsBYle/iGcpONNVrLbGs
BEayrReyx3LwP4eJqRtV5/lVW7EIE6NpseiXCius9ZERPJRUW7hY9TY1p9tdNuXHJS6jnVEHCVPm
8n42x7d8wkpPztldqkenYp1uBcuP1SRPlmrv8hp2p5qmlzEiEj06v3nqnkPjEVP86xy+yKSrtrFN
c0FJqAVFQxkxm+i71ttwyb8hYFkfPii+pwAgpfYldLLbCgyNlRMfuLghw0GwmuaAhO/bK46V59Im
ySWuycvhfnGpqUhinLclA1kmeCUQPnULGdwUrumDokIpeFNZcCvLPD1040KMIH6L5g75TE/eNeet
43BwFQqAfgoHFkty2k/m/O6XY4fFoQHDGfkvS/OPV+bn0Zpfkjq0NuFoXhp+MvpBGK60rwls+xQP
4S4NMt2IF/E29NyjWlgu15F5G3jkbaN4MwOZr8cOhqxMnru8Cw75EL6gnIMa4I3qgueuip6GDb9f
dZl1IdrGuigOBXtq2QHbund5AJvHWEGltH0KD6OIBcETAaNKM/0ZYyIEduOcbZ/0GbQ6vQxZ/95H
HPldfRl2m/w05try57u/uUvjcGnCSi7hwnXAoxzO0SJomZHFapS/cwR1ploJwWq2PLXcCe0A9onY
AatlwXFWyMDnGveS1vWXlQ7PHYUlq85iWQbq02gXTxa12G+6bttIitRY/jMGLJ27yKw59hXyVXhL
++TAcfGZwCRkjwi3UZ6bkYKkT04klIC26FLk0L4t8qPDetVwE/LJ30KjAZSekt+gDSeMn70l3LJ3
fmjDwiVM4qPKL1r8vew3PEWC3OiMQ0Xd87ykPE/rGYBy+6/ZxjvchDc6cV76YbGfbcabKUNkZRbn
qqUnoA36qxixFjtzsTWdWhx7pqPTgFUjYaLHYvYRYxeaBQUJCmJ+zBJxFWXrkLt/y6ou2dtlBqZB
Fzyjti1sbrXp4BNWXAzpXok/q9D97V2eL3jaOyT8AX6Qf9ZBkB7NpiccbAiyhpKgeU4ewkz1ndFh
EmNKVEZdxF6abfwUNyzPkgXMtqifvdYsCLjPh7DCnqBR8mJOSELP6VEFYbAKJA//gsIXj47pnR/c
OEUMOexVvEb+ci+B/ZohWPWciu55rW5zk1NOPGQ3hA5OFoQI+u5+3zj5ne/IfsXrszgfPl9rlyAm
0W6T21HxfTZoqOl+emRpp91+7Sp2KJD16iE+RpLnF9v/6Nr6249DBxyp/UrnK8uHesc2FjgH0qwa
fdSj3KbQFaEy5/K0csNUrHDuMwHljrKN547ZWDWdhK23fwZev6KNKV1KZ81El6ynFRNqJwHJ4i6w
miLeMxZCChz53gV9Zbrlm3rnFvAoZvxtdsXAJkVYAjDIszBtvV33U7TQOkBfyL5qBwNNdCM1vSwd
h5zUhgZCnmgHxNJKEWCsqw+8O84RzTnU3WPpFPam9rvdXwPJWdjsBrtlKxtucrF+LghvC1O7xkHQ
0ZzzlOi08m7qqLtb1H1S0G2+DAekSw9tS2uc3/wWZRDumkZmu3SpPUQM9SNULW+wQF//gkflJfqw
1+35pd1kLs1P3DfOmYMMpPDZ0hAemclQdtG4tUo21XN0W6bpQqcXvWNpOhxZ2jzDW4nNOA8jA/Xp
hVX4nVf3X/7Q3rG0e+bGzq6CmL7j8Gmbw0BQIERehVDEZlka+Ka53gi7TSHkzB8qL2DtSXKuxrB/
hzNHRMnIyDINTF24eDdLQY/E0FjZaTB6daqgPjnt0mtIW+WaDkXmdgxz0emRvI3YJ/XiPioQ/ImA
XbIK9ktrXpXyAXSq7ET6alf23TG0298iIq1oxBMJLEqfWMX8oJzTBp7iMM/wJ104hvugplUuXMiC
5dKPN5I0hVV8G0bygBxUrJtYpZtuiOlrAT2fwvjkm5Ql+lFChZSTD8CarcR6word78qt2RivTJKH
dSRBokxvvnoVJpbhj+w5slvJYUg5bbkkS/ZcKnmkWDDaENT6puCMrY3weA0KDJthTCKGKhlKXJSx
tsNMbmiE2Air+EQtyfq4tW6sRubUjh251Dbr0PDnXZEREABHjcJwvBvG5kFEwz1H9pgv6+0C7Z0J
iVIYVXSzkKe12BykibZoQd//XVj7/2Ox/20sxggKQfn/PBZ7TH/xkPX/eTD293/092As/Idt+cz0
HdvzuMvbDsW3fw/GyPBbwMIhCXuHkjXX4p/8+2BM/MOlw9Znv+0SLRYB38M/8/0mef/QN82QJLXj
uv+XwRhViP+NCd0JfNsSliO0hkAbAP5Drl6mHFJwLsPeURwDnjz6q2biMsy+B8J5Q4pk2BQJmZHv
yvkiP8BoF+EfnPVrPKEXkfnAuWs4VNWwZ6kEOKRXNRhJ8hafXj24HRQX+yKHB2uHqGeIxwRycNzb
uK7AKlkwDFp3Emnxia0VKEQ2LraWotAcmnO4mB6NuGafjDhFuc2px6TSaqXKqOUqTPH8naWFKwzP
HpecsErZUGmkpSx67u9pTYuDrwURzsB+yriYTeEdJhupS6H1LnyCXX50cVYosWCEvW2pZTASK0xK
NZs93DtaFvPXX9TkvqHcGjWl9WRwAt/Ck9Fc2kV4SLR4ptIKmlzLaFiMdNpNEwfQn3N/dj37Igd+
P6bJhqbHaMOS4AfEjG6O4LkNHC7ZDahRVYafQyWYHGkxDijet48px9fGHK3OIR3/LmNyB4pnnLFp
HlNnQdeXrE2aXrdSC3jKOLh0WsnTjU+xSXTyyNnIIkg4tZsqCk+a+i0DzkLwIwrDT4npx9bKn0gg
/3EH+xrnyH+xAk3YgTSvHAcMAZViRmnGb+B0HKM7cR4wCwUYhkgX1qc673E8d+ETFNCDwkYUdqzG
xjupJUWugYvB93o4Rq6KZmezZsNKBDpOZijbFVzsONo6DhMwBEjV3yokVPAhdiRQ7XyT2+J2IpXu
yKcOnSO4FS/VNLRE2KqbKWel302CXw7ux7TnqRZm4IWoRqmaFp4/yXaoxr/zlO9bK5wCLXOiOneD
uOiz15qnAd+TO9vEBLvswR1wuSpXbHijXEocUWhlTJ8hK943Rf0NGik7dlZEyvLoVJbRcqsNdzwd
4+dLlupaWzY/iZZSocWgFPg+apFVycYDG8Zf5WmRleiYfka4rUotueqTg6+lV9BynJVLRFitVmKh
oOOd4sZ3tuQJdgoeJ63P4lTMw/o1g8JDVLhNtGaLOeufmEATwVXiYuEL9EGzpixg02tFF3OmcafS
kn2a6+x9LfLKl+llKDnKtAvNJQrZ1wxvcDQGHlEXeP26BWALtRyMAr7XFlsYn+O3XOvDOjxiUJHN
Fqn7h4XUCuCLh+C219qxviPwOjTjBskDlgRxiTLANYpPAfnGaWcxGYgjXBZ+OxyUB622ONb3MFiM
gFrBcPjHMHBLSK1Do+y62oQuJp92cc/4DC+2w2Nxg0XNs5/rPHugMnI74FhTFlFpnGs2LO8YTC+J
lrHRX67a+mPWkjaO7dfZ6x85iX9HLYLPUQvd9A5vHGHtfS17I+HzqrC/BYJ0daKFcFOP0lEQlMu0
LC7Q2rhAC+R6THKeVsolWi5HVPPHku2x19q5Bv/cwvyKvLmNmk29Qn1SrJkRb6mw1tkJN/9ei+wA
/flI4LaT9hcYBRs3ViooQNPjgAVvqjy6ttv+G0AWHEGr8hTOPOFLuUs9LbB3pgdTL2HTqH5S8fTo
Y9xzah7FrPYJoNaFqNhoMMHl3IispX9XLU8L7rol2cJz+M2glX49bj8EFz8u9Gygys9xDA+9lgAq
rQPM8QJaeoWIUA/4QwgUy9NEx5FhfTk5y2q3eWy8h1afKZldnuMwv3RaQNh2kBITgDEnfnicWYsK
bYyFtVYXZjgMex659p2TgcoYmY5mcMBgN3hbtsGOLN0zzQU6zusud3PSoFnUqsQfHHjhLtECRQgH
+mMP0jMeKi1YdLVqcca5aJosQxUWRkgI92hpMaNoXU1IRlsPmtltyu8Kh+OCyzF0gCqS6ZzRCLfW
GhFW7xMj59MSF+p2SJi2kvoky91oTSTZpp7nUa4PWiG5LM6ONu2fSsslA52RrvFN2mx6ON7RqKdV
lDQTf3Y6Ywdl2G1nSQ8xCSOKsH3bW+evZYyQy5y4JdbV+O5juwy19rLLjFevLwgFQHGMLQdwO2fc
1Do5p2DC2p7exvOMvE6t7MegIfESIZRfY+Or1gmizlVusGJh/rG19cI11KvXgh3sLOZNHVI1YRvR
DyZKjm88LzLatdY4MYAz9DI3YyTt6PUu2OZdzb5X6cWv0CvgWtlnEPAjBhRK5/PmptPrYlRo55r9
ca0XyWnH+CBgt6xMxnMz2+aUrXOM6xEpOO+iyR0OlpMSrNFLaluvq0321h1b6JuGTXbCRrtbshAo
7VWy6U71ytvSy+9eb8HZhuOFvU/cojyVsYA6YGOesjm39Qo9N/OHKM4QrOr1esqe3eRbSti7J3oB
TxukpOkqva/ZzatsxDVdPbnWjVICCx4CGjb5Sl8OiN19mD1Wxpptv8nWX7D9xxULKzwdck8SePb4
QPnsoKOeBSDkAI2+GiMYNVBgQhagU8lx1AAbaDfcmN0HMAgZl9u0xk1dSvGLMfEQV8aVJPkDlk/w
BWntY9/4COEaeN47kjm5nTXw4OIfXqWjdxIahsDjTyd58acfbMih5M/QHHzNTsBQjLAUscWgjZrX
byGS1zBQLm027trZezAYg4YxOI2dK4Z5pcVEgAaNw1x5Yid7HmdUJ96mviWLWO3m0IjpkzYe6PMa
NlTWE//QKAh75W9OteXKbNJpV0btQ5RN6jhXnMhHDZNEMatMrLeBxkxE339BiwCeaAQFf8Ju0VAK
XpCG8BygiqmRlRl2pVAoTPtBUVkC1pL39T7VoAvbBlmQsRMagREahrHOQB88eYDI8GQ1kGfjww9Q
VzDaAKXhemND1oBKZDxQ0iZmQt1Qe7rLNIZTFpzXbMicUiM6toZ1uj76oNz3GcMu5WVPkYZ6FlFC
DErK0jXwkzwrjf/446vov9yaskZEbwusOBkfIR+bpP2azGzaCI0SpT7C3LRkSRD3CagqAZd1n1AK
R0DvhiHxroBKUv1ONrBRI7RSDbUUyHYmjgzIlGukiUc8tKu+N4Jr1kTyjfxREuRfRbBQOUyUNc6X
GGGUZV0CiKlFo1NcSN88WCo3Li8CtiqGsVo0bKUS3j3I2QGwEvet4Kv2kFluIM45dbIsVwhTa3ir
huKqoLniJGVWqQGvtmSw0zaoXjX8FWeBufbhwRy4sHzAbWpRFzLAyJak3ey01iJrhMsbUdKJYyje
CnEKbIbh+t0dz7KVfzpYNFNDaYQBoRNy/fwKsTb64Q9p8FM3c68WvyVc24i7q4sA3WqSfRp8S5ky
dxqFC8ziktWLuWZ0qbm5znZOnmbnNDeXNSP2QwKzNXgd5W1bgqybIKyJBpUkNdFggeNlxafPB5BY
TPErvSPpZy5q0KCa4qs8snt7noBfes34ed6waaS9Zw/PhgIM0NE8YCe9W6ON1sIHqAz7Q6TJwWVg
Wb241xYFygJa2IIYGvn8J8/xJHVt2lOT7K0HzSN6cz5vEz59+iE7BR0qQBdTj7OQAGacuxfR6uwo
kKNnW99WmSI4432jrmYJROaSBacc62VRUJIwBK8er9C4UKNn594hl1ydOtDKDsQycNG2l7gtW+BL
FIPE8zSPGQJmzgCagOX7nJoDaGiyaNPaB+RsNNHZFKHHHeutBPW0QT5BpZkzRsxm6UWdKMmdgUNZ
CdLq2DPk09woChTGeHF0aDRT6jejA4YEVI2TcF32472nCdRKla8MnRJEMFwrCiK3wKoT0KoHvBpq
irXRPKsEbHUBXCWga6OJ10QhYzWBYGlZfrU1FRuPH7mmZOnBvrbs6XnhHM5p2EcAaqkVIN+hGVtL
07aZ5m4FtKDmcKUmcg0eTyYQ3RpUt9TM7sBZxi14qPFLNhqa66WCClZAs74p0K/Q9G+jOeCkb5+y
rr/ilCkxpNafg2aGC00PV1wdO3DiGqw40HwxkBoCKs0cC+BjoSlklTiviidEo0K9pDFlVwPLIeTy
JMvDwhIKiRNZ0/laasTZhHUeYZ6FFVC6wAC7CpN87zEm9zQgHUBKVxDT7JaWO8xs88536APQPwx0
tfwrC6qBa0ej17WGsFt+HwFU9qzxbPL/DXWRPjNbeG/Te9JShRzsarC608RWciXSl15kWq7P/dg/
jr37RKsNZhw6NlxTC5XGJ6u2Nnngo8WjqYgmHTTcfAJGltQs1PnaUXOEiiDt9zFpSVhfehN11d07
uxdm+/0ps8sv2/HvZdO+68wGnqb7lkOCiO+MEBWIXa7l8GM2zUfCrD5W+SuaHSrQk44IagcqKNFm
zNV2mZHCDgtfohstqqrCbaC6bVTN353JOyWeBFlJyGfCG9eCgif9DmOGtnGb7oBT8Gra/sTVG33E
aLzXC5xAg9Ni4Ueg0YgtGmrwCpUU9/dpCPjsFFet5RPRVS7NsiMwyvHUfotEiwzR+5yojamtfk8P
wDWusy8igu/zGFzsjh513GFmD5w/eXxJHwssx15AI6KdDbu7dUPDF1vIHDIRff9EVtzMrlPuPvl5
/87w4J3InZP5DGBUuguj+WlxqX6b8WzpBBirT9QGedwRVMVBNedOsEWsep8D74rBBnPKSD06NNkF
6msR010YYujVrUAyP7B15fPXte+ER59SoqnMKbkC2+hTlP/+19fB2v7u6K45C+EqOTsurLL8Gtvq
gXvApijIFiC+qBUlNxTWXZHpamEqJ29+u9hT0Rt9kZL6u0sNgGQrhn4XWxSusgHPg5RKOnJdgxvc
xz53OL86MYCfKBFIr5lXfuUq38pAHIA+0e4DIqzgrAi9depVVYa4DbK9Q+ou4xi+rSYekSfqUMMO
QW1DeVRVGtiGioQ+PUQhlIgl6V7yMJjM8nGRULHWlCPWj/lpc5/BUWHc+Ei03oyCNHnjRqSwB5aE
LuBVWzowEDY3Ue5Ohor/jMhrUPtS6dcQp0WNZwxH6ZAwcLhwycKkeGKIdh0zFZ/Ozc80SR9sxR1h
5mg+OICM/CqJbpPnwhXzmJG52Hb0Ym5np7szeuAEo/52eX22HvNjFXgEz8v5Z4xMZJTlv7F3JsuR
G2uWfpW23kOGwQE42qprEfPIOZNJbmBkkonRMQMO4On7Q0plldKtkqz3tbiymxKTZEQAcPfzn/Md
VLvp3pmfY79Lb2tOvfEhshso3S7cbuarep25xQT9HKIvhC2nGYajcswaXcF8zH017QztPCcZnjW2
+yMpU3q6A4MR3XKD9fq5MdoXIwe+6MwOTgeera6myymC/ZcN1ogv9lS1yU5DRd+xrAG38JyPduY2
gnV+L8P6AG8+4TwYzJthIXW4M2ehIcABm1fsv2mvA5RdIPX3ZvI8OAlklnw4uHZCvjtFOApzHps0
bCR3MhGMymEGd6NCmALB2PlI3rxXw6ao4UQMIXL/DNN6LVurZ2MevrHkDOsxIgMnSL/wcPMeYBwb
OyV8tRuq8obh7Pxgl8ldo8wN+a30PpP6kaMxbwSD76GvHivP39EM/pJQ6HqJdPIVm00HXuA6gk5U
zfgYlaz9Xh0+mq7NzW+/JaMKzxm19A6TAjppt1MI4ab/NljmsaSBnu07+wI4ayaUiYlHQdJml5JK
FXLnWUqRDP5ZWCCMPurpsw6tjWmnzqVn6OmOzasVTIvmyBcqKG6rAc590STtGYYWeHsqbrY4mHkI
mAVBojyEnLz8g7cYNCCwwWgK532vSGFJ9q52Fn8AP873ImHQ1NsBNANOcolFJL6AXwmDYIXJgAI1
tznMVfuomdGuG7gHK3MonuvGJt+K1lp40xtkUUqn7btQ1RraGRH/CQ1nKOunXIXvuopR5nhgZxZ2
Lp0NHInpiBaIGaToMCS33TAhVvSYtMac5btHEbTsvaqxJ/U1bici9rtRcS5sW4j6UbFJxdJLndeP
EPp6gBIhVXJcPHp2smPVDTd2bz1Hfs1ZQNXvKS3HRf/uBCBjItegC02/TZ6HqACwwNBfImw7tN5o
+rrMvV1uhMurcXoGq15N4Qm/xKwlkP0yPoxV+65KcnwelkzH55GKF2rfsz9kIu1jwuqLt1K3+97k
IWpNAQO1OcOYoNzXUKPSmJ2GoiZIA6dEaArzBzDV3L6JZHaGAAinPOZtcpL0JRLs9VKRfjqZZrSF
szsB1rMqhQtS1JgfJm6MjTFW57FRZ6YPTxl2Rvw9NL/08TaZjPwmt+WdCzjrTEva2VGfs2NQSYNN
ra9wAym2xk31TO4Zht+k9roa9pOucatFEQkQob9kBZsmc4F+0h33gIcXjI09bcJ2lOtS6vFEOR/P
yOlLZiSfE0TsJLSPbdxZx2bG0cHur3eaax0b5sltsWQ1BkiqegKZQK0hvQ2KU4cNAWXt0da8xvhH
sXnvX6SUxTGPy40biwsYTsxwFvFnPyl2ym/eCwoPNwTGzA1+CWO2jI2BOVWacMGWrta4MSkPttMt
5R0rRVk9BslXhI9mo5rsAarVtZa412ZaBo3AedJ4h2k4hVk0ee9ettBZ/ekLO6Pi0PrNUxvXza6L
JF5CKU+1cF7nOn8eF3SN45A6xTy87kXW3Ehue1Fh211K0B2BrIT8XzN+KLaMO42NDv1uJ5P2q4d7
fePh7GA9X6ddeg4jHGgUu5Ve4yMnGY+Q81d+CbrWszpEGBwLMEAxi3iseUefu67nMZqBXvsJlWlb
JfdAfa9u597HpbwLVHUcFUqGT9h9hYWfca40WNlERkNBWCBcDkP1XsPGAM1HQwqt3nJq1kbHNhnf
Djc3qe5Bjgdl8HczSJGcInmUBpx9wwVYS1vjNnQjuQEW5dJxOOKHmfGPYk6doBYQhVY+/mZjpEav
ZpiTjeS2YBTB0+hivqPECNBOzj0O1pYzOv5M4FKq9LalG2YPS3GXdjsQ9nB1MOtRiQY5AwJGcIxb
o9tlFv1Tff7KCaxEoLVfItdRpwBtAJ9YzV5vsqjMQhZo8bgdqU06V2xmDt1QXgPP580UtNtLeGdQ
ImouJC25XLKjLAyE4WpIUPLJdrZQcKqWL2owEXUwCChVgq3HASYeEehlH/FoL/lOvs97ELk8tmfL
fTD64iNoWK3keFN4dNpJBG/Efzxi6Yzc1IFODPPxEDCgWAswP5tWPOOR1xxZ+uwK9QTzAHIu5nKI
NR2KrOo8jjgevVKBWxCDm0E5S/M46GmfYgTa9klcr6WceJCpvrhm+CFrZ6r5avJijWlGGwgUnD6U
Sz9K8oxguGLwSLDFKN8kSLbKuw8iEd57uXOmVWq+epm8UDS/Lk3Qvp5LyD4s6h90GsxroI8R6/Cs
zspfNADwSh70q6g38coPyMRBQPtAi7uDYPt8dqPwwbShA1ohL2iquWc07bZahvSZuhZLcQX7pwlY
jk0fCCCfWcB4ZQ6y/qgn1ogY+AxNYzzo54JyNfVOsW6wxVUJIyY12wcJmVgZYfCYV+kX1QIymQhH
uwSoJyulMExlpHkGW176kAMz6/56dJsnw/HPlhd5qLkMXeD8+YeS0jGuG3ma+hanYESUMi3vqzr2
NkZBBjvq7FfPzp11+iB7w9ixWXB3A6OfZvA+e2yHm3HkRBArcScnSRWMUx4rFtXG4dRU+UFzniu1
cjq2k1bkjsckyfbDNH3CQMjB0HHVcgQ3jHa8BMV0VoXlbeth2ooGKtWAIXtL2Ie0Ul6fpsG6Cdqq
3mUDTWa1h3NDzhyelI8jgCAOet1RpbFL9+XEtAomAVn8+hR1zkMf1+QxKzfbKXh+axckGD5vRGu1
9QoHHUBQRZWNWUiCbjyIQb+bvaJoqypLEJLeLawedm7ANjZqtDa0lUTzZaYdYs6Us2NDuR6bjvvc
S53D/CUv0CZdMT6G9BOSDX0nAKhuB6+5abLvY67vYHwMl8qDvaLEfMIRRh+hhIaSiBE+4NST/vXx
Ukbxt5T2Tk57L7rEZtFlzMC6ogIMYns/mG66zJjjW+GO4d7rkH6CxvpipME1S9XV4iR6sLRpbDpT
3kdGdU3SpDkLBWQoN62vgyZwOcGHLrrhs09atWM2SMZg5EW1L7EbYgpyAr0dmtcia9imKIjcHpcw
OWy9pj6YLYaQC42L3ssZJLMIXkxiDFsswE+thBVbdKO3ygp21Ev/MafZi81h+KBRWKpSMkqP3PKg
HOCj2CMvU8DhPP+IO5z+cQXKR9JuKuCvDpFFzgQzmOPh8e2m6Eao/JO8ir92g/7VwL+OEmWRcjMC
8AzRE17AAuEjFxuIQhUbh23NttkmC+967i7SxS10Z39l+S1BumTf2qE8YUUighvV50l0uy5ejvlG
zOXh2Gsgm/7JKR8QqVZ+t898I30wU+s1yAbmIHMNsjUzYfLhFzYdmKSqTgHRnXzpOTtn/JGD2t7Y
/aMZNVtRczmPNYJxZjrRfQa/N5oppEunPQybi1mgEFt4izaYE8Kdah+oRJ7A5iRMuELvlNIlujNr
TnO9VRxApCN0NR4w24g2NoycjjLBUTjoDI2fbr1eDRdpwp4YPUowUtO4+hOHI5DTvbGblKG2tkHh
M6Rb/OzAYsBw6HkgL2kp4r1duQ2miVwOXnt82sjRFaXApyTvzlxvfDzDnO/8E0SA9lwvrSnp0p/y
P6m0omMW/0/2G48ik7+13/RR/udyDfv3v/JHKk3+hukRu4yPZR1ri8s3+yOVJn7DkkOxBRZ3VCa4
5/9pvrF/s21CtKZrei4OnIDejT/MN07wG19p8j/fs22T3e7/j/lmaaz4tdHCIuAuiczxqwkicubi
zPnFeRN0uPe6Gqu+3VBJEVV7q68/G1nf1jEbtF/elrvfv+v/Qke9K5Oia//v/8Yw9OefxUvxkI3N
gJ9EnG5pjPnlZ8Xh7MOv7ekrx9bTF+nLrEt0Yq5mvD97oeAGmV799Pc/1KK75L/4qQxuXIsfj3nm
zz81AkAadFGNSdWDKR87NU1VlCW5MUTZ9LvT9yeXlZLs/zGoxktTHKArPuva+dYEFAU50EX+oUfE
Mv/L3whTF2Zqkg8+nqtf34cKyLNKvJYpeEMweJ52ph0cGg+QyJiyTHqqvYU0ySRxsD8KyG3/8Ib8
SwyRtx7KEvlD3/K4yJZL4pePoaQ+aWDOIel06/2NQpplx3iaZ3Vi8grAvZ2vPHZ+eDplVucc2CW7
18F0f/z9r/EvF4N0BeNL33L4WEhY/qXUJQjsrFd9zjDZd+mcKPOPfsxG9LozHQrxxKUwlfk/vXTX
W77tn653OGU2P1ksNx7WteXN+eXFZ7a247waMHw18iENPDpbmxprDEj8rVslahc27Zme3a4/G4JA
nKZlgKW5WltlKzdS9E+1GyBy2e5XT7R4PXOa6TmVmlAkxnVe4CwDHKoPsHtrlNS87YKdwOgr4iA7
1Va2lXYVI0AV7TL2PqeLY6WdiKsZIcS4GPhFT4BpXQbAk2KFct8DeTccVFJ4fz0InPMk6ZqZnPmQ
1wHA8YZ2CHaWB6PTXy035nxhXGkEzlaU0xCU0A1hNE2/VSkb/ErxG6A3WkcCVxA2dx55at1ojxZl
azL83TDsHFnTP81haqDFOW1jKlfd+lSjuW5yAgpbo5c3KCPWRVv0hoiCYSHD/nYXl/UZ7xbjydL7
gXGb89fc+DsIvgnYcHDBbv2IdEPARJfBvqif7Tq7VjCGzmOO9drSzF4ssIbYUhZbi+3g+3V4AkHF
fHVnhKAMLP2qbHA6z6bxYI25XKMkPsN+na+l1YO7rN98yT6bk0Z9ExbleUrc1zYipsgt1tx5tcWe
lQwfuIaztlN0pakk1GWJ24hyiH0SfwyGHM92aEUrzYSNntRo52U5oGW0pabrx5taQ+FzzOIkZHo/
2PoawmrjfGk4p9YKT00919sg7L+7DV5sLPnnGrvu2eO4wFVE4a3/OgZ9dqps402V1Q94LLiGKMTb
LJTuIYRxIvAUEv2nxQXuUQDGvBIOE0IOenxATACqt1R7YmnVmHdWn+5lmlC6LfNHX6RiF/Y4Cmsv
pkLbhN8KRsjqmq0VA4lrqwFeiGctPgryVp3aBEoU+znhYout/NlwNFPlIGCHit2dSmVePGfsduXb
3XxPWjZdx7VBnnByKKJAB1nrRMijqjJKBWwfdJvjLXtFRFGu04vJ9olxCzL1CEwtCG4oY52J4T80
y0hPY9+mgJ6a0cABNMhAe2cNXg16vfvM8dNchLjjNls5pe/e+U1349HKc3Zrnd22/tZJrWDjmDbq
RUiDRW+7ZzNq77pkDI5DYX4nsHA2PaYbFZ04h2GWcFy8+BHWESGrCPS5F1Pf67rQVjyIVk0L7j6P
X+ht706WJOkSL/zdaGLnhSn8as00sVsR1HDRZQkIGviPVVPfiZQqGKqpaHBgSttCD+B9kbjUG3ti
x9uVG2nHoC+6G2Kv4WmIbEgmYXcZRyx1Poa1g0ppf2vsO/RG8D9lvg9s9RTbHQtDbVxii19V9eDH
pggCU5GUB+buwarvltRB6hbHxk+6A3qnh5tbPyRxqe5ByIOaiWAYSkLMnUmMkmRNtm5ru7+W4x6w
dH3nhoK3Ln5nxtnt/brs0OVDaMJwpA88Aml0BFi0TgWSubLd7eTbx0C0LuWrLwB78JVOGahMZoHv
8AUTjro8GTttdptqvPWp0IGSUnbbNsUoReC5h40Re7ssQYcdNezOWNrr3Kofet+EThZjDtAWdo2s
5IXoBLHOo8GY3EB2N430K7s+090m6q4WcbE9UhBHSpT9yGD2WAaLJUcehmp8ZSRYQ2zdUeWZ7cpq
omLJcs5T+cVquOccxKGVltU3x/JfHRdOaQdbdZCAe7vG5taIDsJieKkyrKE/x0D26ICsQjLbRkOB
K4meD4kdc4uc8Q0E6ZtVzrRnlIxqM4JbUDMMY1vgFSpygLiWc0yYwqwHGFXrfPCys9dP12LiXXQt
agyaCqeLTQdH7g7tiYbFrzOfH21QC9i6ZeGYMV4c0B/JuLkMKHgFrstUK/VIN4CmhQod4PPzG+Zq
cVQdpJN9K/2G6H30AnK/RLSmu4dpcEfFlb0klEUJTJLoVYwG0Gixrx3q3w1HXNUA2d6KvdvM9M/N
pAIufWybdRzeTHTiHoZ0vMnGODprRAKISMDUjLS6Ri4PzlH155JBkjPzmI80H0DBynV0KN1Att8B
60tuy5L7REEe63uOtH2Lwdjy2eZA8HLPxIL7uKXSM52wmHbB3qn8+wUpP4bRu7CS8RbYrx8M3HJJ
zyrZFZL3YFDXyLCf+Nf9CdddsmpGVripqPSlsmiwGOlncIko+BHYJco3DZbKrTBHFlgd70d75coG
x4TP8ZpjOGEMxeo/leqbl1L9q/FQx0SvhC5BnwztXksMc8Ajr2br/b5TqBZmnu0N19H0+OlLQuzn
95DihYKoZFNFUcW64BAyGy22Vx5XCcxwliw80Q5R97s236auiUG1Cp/KzIaGS1lbsGwmfBCYNiEO
jpwVVlzT/xQZzxax1DRMBdcHQtXDzJ4eTFfChMlEVKF5lhmpfMu9ZN4ZtuyZqdIL0xTzPuL4vymz
9pLYWtINMQNWxhsYcHEHahmzp4AZYdwfPGopIgJKoJr3OKjPyq70uaLfk0YtWkYHm+LZRk+H2cRx
UTUT2DnvgcbAdM8Z4mTVs3eYWwQ+u+2SnTNdDTffeHMPI9aoTFjAKtg3fW9s+XS9RxexdWtm8pAz
NQdQxWaDlpB8RWNSvSLZhmhuQkrGG294ugPe5Z2isXtUVHbARsNeXUBVpHGWCjr/rVd5eAxqMj6d
G15Gl8BgnTbvmOqZcLiAHCrIrTGmoMPQxjdsM4dz7w0baH3VJk0taiicvtiPjfGtFepD5eNIdgjj
bKgoBo7xO2vXfk8BUPGR5RDBzbQjSYchJ/PcIxhTsLGdmu2tnNS0rz33kiIq4LWmDaNPrmk7f++B
OJOPzwOEALrDsZlhD0GVGbLyxpxQk6bobVxolGlUcm3TdmPQTDVVATBqa4GZGxzO5iC6jXr/s609
hDEKwkqNu1TE+6igawUzgBEVp2bqb6UbvpgthgU3cT/NtqN+xI15ClWXriDdGxtS7wOTrBSL673J
Gl1FIP161FmEVfczzKf61q99zBqWXA0d6Bsb93ckgkPQ8/erESUnmAiNYhDFOu6OjMNGxMm8X8az
XX1MYIgQYsqONM6hBoLz6nwC4CPR847UeFQxMjTYFOOT+VYeHctjwUzx+xc+ZvfFj/0QzN0Ll8yX
stOa65y6gaG9KaMC8mEy4EUgfLtuM0V9LKHTOcreBLTQWFmf9Gm8Eyy4FOZt1X7H3vAD9EiPGyAe
6XLBbR4nxbEkWVZQ4h4H1KtsBGQIQqFZtmWW+eqFJAnSbOfeFCkP86w9Y1fYJ8TySojzuzqedhkp
D0HMttQBw34bnpjV3uiiecMPfWnzluEYloG9AAGwRYhhiNJ0h7LEv9vj2WUHrCmCG7p6x2Q+XMkY
JbAN5jdtP/VdLMAckqi0MEz5c6FvgwmLhjiYRgM/2gRGQQDWqDokHjrQjFydTWfcBa712jKe9Ibw
IFLc49CdEH09VNsA93fTlQ+kVcY1hjs2h8F06wPNJ+sZg+s3hv1oWOGeIduhrkNYLC73iPO5LDxk
PrK1ERKNscUh53cXnvmO+3GXZIwAvX5gNDDEziY4jYLPvvJFsfYMXnYTuw8syg+QlL+KklxpbLfv
vp5anl40qrxIx0URVMRVxgCaQhMSAWZTeRdjpNh4OV22egQqXLmIA0mTPxgg1JiyNkTZKP4a0GJt
xmFl8kkDoOCDxXimJFOSQvHQKtz6jkFbxhYY6duam2te8yaO/QHwI7eMsqjw7s7maOzlNFwZ228j
l/BNXL6QQ0KnJonDHnU9KLHUVDbXYcFsxGpEDghLPCrk/lae1G8FhzTyIWJmhoyDH/4fHoa5JwNe
6S+w2TmroFQ3YCuoAsLKb8rw1sbqUUbiISvJqTOAAGKz3CAZ2b4B3M86zmbGm1+rqvoayT7cALYo
Vvib8Ax222509NqKuX/pcbsbqZasKKWg6yDcWRmmkmhXUT60UWIJkkboyoR3NgVkUKMQqCz9TFK4
S+e1H0ev3cyIx7bGC9PsXQ9LSPpI75Z/l4HMPFAct5vqujvXFBfpKZo30unxZioUx9Y9RKZ5lBoq
ZTrBJGuXJs3A3yeas89EGCQxrL0ManyoI40EcVmeuaY/8hkiLvA7vJq4zwqHkmLHb06jIYGjpJJG
PIdqppR4aJx2Nb7pkGWxrw9M3598AZ9X6fwtQ0kvY+EycetvWAGf2Ml/wyWlrjb5U51IfZShizME
ZM/Qm/be8cdd3/b6GPHNpfeS6TCGD9TFmzH40CpqzlE3Neef/8+2YY7BOZzZli/HVrCa7a3Oi4mT
ik8MYS52vdO/B7jYYguEZLhjQ/FWe+dxLh4i1/0sgwGvArRpQiLNV5Uvj+oa5Iort0OOkBAwYjRL
sabcxQXWnlM6Z94YKanzzt1SGbHtMnmTRCGvLNsrKWkX+RIE8Zd8Bs3RLFMviNkFZuqj+7Pnb7rt
Fh4EHg85tkcxvfq+huwQ9kfb56AWF8ONzuPXKCjtlZVMjC/wPGx6GK6rDvdrK72LqrC6TnKU+46i
voqKCSsM1kN6l8rxfZBH8ClPhqm4jbHVmTJ91Cr7otdjrZfANbsng5LaY8GCmtYcLRtUh6lhilQu
pRKT0VzqsQi2bYfFvn/Uk7yGk6Tq26YbU3pnSFlMLjlgZ6X1ofXOt9m9N0ua19QEEAosZbM34WoG
8JcLj0kBL4l77TrW6am0a952K3nG4xpszAmTcBLzVBRjfCnCcmtILEIFwAcgRSUj54C5Xow5b0ya
kFa++RAwMX9IEuvND31Mtjwv+PLqGzOy6JbNCkdByISUdtZHi/edTL5xHVEpmKH276k7fIVgH3Oj
VS82AyfTWnxtFsBzA9NnNdiXHjbVKgJhY0w+8bXM6O7KGXuT1dhkeBKGqm05TWsHAyzgovwAypCB
T4Fx2ZfxrZyXw3RdUeY58pX+NRX9hv0maDpP3sWCnJ0zRiPREXoJ4/4ulPHE9dOR03ayB8SsS1Z7
1hc7keoQR+axKsIOXoRYiL4Ezkfd7S0MKgQe5jun8Z5GehJ3nj3JvefPjFdHHN9OZTv7+bEcW5o1
sNGzmpfnTGt7u1R3jZRHlsAR17BNgXrqqqRqKTr2WnaffZiuXVdiyW6Bt+Yjr0wb9Hta4jNxnee4
g3xB3FExvS1Po751+EyNHN2qK259LaprO85vte89UZ1wnXCtACT4kO5CztSnmswdfm9zPdX9u8J4
s+okGZJOvXl0gQQRDKwuRI3QGxqwAFprLEAVfvSCR5zTL1DS/iZnMEdg3gL8ORzC5NbFNO5bw60X
W3uCR1+9mfgk7otw8PHWhE1zTInYcH/BK2Z6NIsTkJAXU2FmM4x9rspzH5Iv4daMjODDHfptBymE
ZMoTj30O18V3JQiYNS52l5in3nKABSpyWigiYp4BzLPlM5W8Vt2SVopSGDUwUYROn7DYzuuFUzEw
TuaplmysQj/DkXkzk28ZujrlhVoe0opq9eojpjX0i5VI+7r8aaDBoqcMgiRQfZQiOUxO/GE0I1bB
fHrw4ukuyl2SN2lwKBEcWHdSrBYBDElADDATX9M2sY5Q1o/oTdG1NorxUg/qzuT+XLVj+uQ77kNc
T2pn2/PWzjMiRE0SrntLAP5CgbPpq9EhPpjaP+lAzg/g5Tn70kXUxUuuaYjmrSP8R6sMX2XTfExd
HkBoZ6swRCAm8HR1QlqbIpvfcF18i3rgqyZHLjAbBlcgcLQWzUACALHDvVuy+oD3uWKvZKQeqncK
r9gacB+KiVgBMQ2g6eFHaHZPKt+P04Doabh7cKAv5oQGubjxR4Dre2S+d78tPlKiUDxPYb/f+ct/
L5rPrFX3iqsktq2vI+SwjTsmH3KmSkOXIzk217vM9NtisQ22RV9vm0acDT72LuiudKZqA9Gb4TUT
z3IAU9NnD9G0HCTYrXGctUBwyQI1AnNNR5npKYtSAGhZv7nGhpjQN4bwOC8pyeSmhXh0l0aDukxr
jbGQwOVg3RoVrJxpTo9jrpK1VXW48sFunhzhINpkebm2zNo4DHF7Owcn06ztc03Ctcmm8UYlWYKl
dLFXC6PaKVc3R2V62YkL6mguGkdc8VjAMUlH8nd4BhBiGpjMLRtrvEEnrEzhCTyL2yUnoDbvCEsF
lk2fWFG4NNl5zgPVHj9s23p07ScvR8HjGPcWLT5gOLoskbUdnFSTfGkqcTJc9mvp6O88Dr3rxqhx
upGkYzWkg2WO90PfdFs6oOQ6tKMLhzaaYkbv3ObeGzHaeZfbuCscverS8HV2OPICxj0Sx6b+t2Qb
1EVucDQ0lluI10YKqYoUfHo6d3M+70SMp7m2kBBpkvjBFgfAGuZvDFvBg0jJdmbLDxhLCjhardZe
zwaBckX/oGvvfgo1LeZBBQFe0eVizeFLnKJdaLv+lpLKOrJcn8yhms6DXUDfwle40ETV2S3jD2uk
0Cv3ODJWEYf3LjexQZNHSF0HYzFh1hi3N0mOASxJTaVOaUSXpluIU3NHNrLgF42KpQlMT7DYbBqT
1HuBYYWNmIQsZZMPZ7txjHnarQfMvHtTjBXP6XkHIY3dmeKzCCYs60OntgF+iNh6E1j8+Zd8hJLF
OrD5E+QX4gxGC4MPX3iUsG66Fdp+7qABmO2eh95AoYMoWlJImBHZVoHdOFJzRU9FeUL/OUtr2XZM
iMtNkWJmCuyz6DGb5aSn9jJx5xX46J3FO7fh2QmmxcOoyruzSSd+9yZ8bnQKUXFCFg2N7DZ1hjM2
h/oQpLmg4YDWpjx29t0Cs1MZtjpLHH1V3mNytrcw656LGfQVB3FWhjGGXtRxmBDDfZbVu9KCu7Q2
e9ReJxgJU6k5BIFMAXy9rjxu+nmGuejPcuCNkJoQpaC417lIh8sixsofpN0TZJJPazgmEf9u0miN
rTLatXFsKue9LtFqoBMRWAjafVdgtagEpzIeu0zh/GSaN7ye8FpQ1JaVDdwep34zm54qYL677YbG
1nZomcFZaGx/muJ/tpJMFV0zTP44YXcYxjxkl3xGA0laUgE8gcCZjZwSMwc10Rncq6rzrzXZnda+
q0srwBaE2GQWx6JA+bQDBKmfc7//oXj8g43AcXyXQe9/T/F4Ktvvb8Xbr3TbP/7OHz4C+zcHCwEM
W9824dIvTJDffQQBmFrcA4FwHRZbJspMdP8D4iF+48s9WLSW5cG/tZl3/uEjEFgMHJD7ASYDz/oJ
Bfn3f/s+/p/os/xjlt/+5c+/zvadZWr862DV5OYUfiBM1xbMtRfDwq+D1XKgUrEyHYQ2HYNnC7rv
SFk1TYx02Gkx7clR34UGJbJCbZdi1Gy5g71lsfGoZ9N2gu7zpWiiH45fvAYLbZNiRfi0pTpavqan
PoXo6L+XvV8iUGd643MC2ShnY0b02RjMRkWRvVLabK1F/VQkAEG1Z6XrPG/vifSY/+Bl+JchPq83
wA/JaN61HN69v7zenmeJsHqimODCJLRyWnwWQGtloO0BKuKG4yGx9W19iZro0FTs+H+5Ov74BP70
jv8LNCUwfQGqhH84vOXyLxP0OOwHK497/OoU3iZNM+2ZZhBfMcSXTKafUY8xyIuXh1Q74XEXPk8e
B57iZHxrmiVVN/DfpsscgnxLveXxJ8yWcTyecsX0rgEpiTvevOts4sS5pNLH8y3OlJRkMp0G2t4S
Be8X1Tb+LBwWhL9/fVyhf72kKAe3mTma2F0C8JZ/eYF0KVJU3DczXdl1woEzOYXWJAGds/vMxltr
tmidK9NX3zFuWmZJeuIVd4Q0V8wibc4u+HK7NqmR2MZNmYbfOZMxSObdyqvyNSCC4ImRWSdX3xbo
w4tHkOyE8IBpLtyEgchRembSLTNRIBB88bkV5u1PgqxtxlDlu6NRoXXB6iAxmy0LkrjtqhF3rRfj
z4tdHKs1MqccT4KdsGVicsfj4ZK+mjnVYP8grBp9UAbxPQ3CHeK4RDnCv2x7dLlPOWHLJrdXkk3v
EP5sTqGYAjBuqu7GmaIQUd5VX6t8OZWlXODhwPYpx9zPFgUv5LJV4BjX0VtlI9ew+PLGUCXGvtul
62qqljdrpBh3tOabTuFLhbE6cOcmX4mitIb5kLfyyUQuRwjir2qfbxIt2iS6PTFQRQPPHP+wXSnZ
cQtKg6fXps3fmLOcR1SgFVySJ6alchWBO9toBpNNTZ5vYWDvo7w6+TnJI2rzUCmoltWDw3QI5cOn
pnLVM1xhXRz288CHUxtzuZp0uGCrINHaBJ/TGmODt1Nx8QlqCu09Vx+tW1/TjtJp395YkkwsW4V1
VY1fKaw/GsgZiAweIVvFauyi8lhkGzLYkTXLng2UMVB64T5T1QoBn0aq4bvfMdmpw0BeRCkU8WlK
AgQWdIEFlyATFGI/+YEueDGifEuDywYoz48mODb6TnbTx+IHEEz6ipmbx6j7YtNx3Kwojcoipm5j
w5MStAb5QKZccshfyag8NenILbt8Ua454qNNVew7WPZdOzZRePEtl/ZGYgHFS03pTWBhz50vsias
53fOpqq8p2Dk20fwMDldg1FdWnramcvRG3k6mZn9WTGxN5NdU3YTqRIuuQBXMZWZDAPSiKlIOT5V
Vo23Edf1NATHSr7ZuBwjG7iO8WEun/nf3+2ChejP6we3uRSWI/FxShH81Yg2KTPrQ6wwXF3Dprea
b6WJjiL2vU8xLV4AkT3nZX6ijvpuMa3wQL6JtAknCHGTL7O74M21CWKmWEa8H4Ajf6AFEvtjA0lo
Bux5xGC34Ps2RCurluTZQ2i130ZyhSQo0h9TFb8no+AZ2t9NWbqdZxwErnLuA9e7mRVSgTRuwhKJ
x2GK/Pcv3lscX39aPAOcYKaQwvbwyEl4Wn9aPDH5TQo77oxYhAo02Vs3cu6XKOMQMwtelktGVN/+
H3tnsiM7kiXZX2n0ngWlklSSi16UGW1083l+G8JHzoNyJr++Dl+jC5WJQtYP9CICyIiM5+7mZsqr
ckWOQFyce0JPZRQ+2cQy/dw5ZC0iJXAZbBQDQHVaW3kIiT6/JJW6maL807BZ6I/avoel9ev1O5xR
96mxEIPPr3o75oFKPigEBkeTWwCo43Np9JvMKfmK4k8HDMDoVkcSmSlfIP40SeJmxtNkDjeh3b6t
L1iK34lv6SE3precgOWY5p/+aJ7tIT6tpd2jYm7u2rfYfGMGv0vWKBUjycGR9dsaLLXG4ZBa+QU2
+f8dNf9hRvmvT0gmnPUp/M8vrGOaQjA4KdOX/2T+U5jTo0ohDc0D2Nq0urRQ/arsTO6HoIF7s751
xBz9ujK/ZcCAT3Eik72SAQiPZfcswADDWvd1WXw6q1nRUDdAVmFgczk3I0G2w3JfdfMMuf53ycj/
Ir5Uq1x/H68/cnjbdu7v33Ts2h2o6A3zc3lapMb4w3fkZHI3F/QXJYqLVwJMVzrZT++4p17yh3lJ
s9NVjs7cvHmOdVr10u4zb3nB3f4e5Ku/QW++4rK5bJDM5c4lYLyRGUKtoamRm3zvLV564I50o/oZ
AZuh54ivAbQsgFltRTS7oJF34xqHsucmW084C8bU3EQGdCsuiec+R3NVk6VPHc096w3ymmBBtrUN
iNj4rRkRFuMk2GYRLomCDlLPhmRtuzUthLeJnM0GFjNR6oi1RroSDIpuOOVu1uJUSlEYuMaDugKW
QW8p5GvDAIoJinmbhVQAgH/88Av2jSohoTK1zidusWoXl2+Ta1CLqP5olnKUi8AMrUOgXKZVBWMM
XcVa6JQTDkpTRpN7Q5VP/p268dEXvLlfB+77k5k3G7seiF/2LwyTTHIIGHlh0+8j9u18WxpVzQmJ
LtYvH4NJoaBHAo0U3PVSPlK5h69dMJckbQRTMQkXXnP7zCT+mmb2WQ7pGn8UUJappSGRDj2i2hVa
DOeVLzGl+yWjLG4Ev0cMpvS29RgDs3VwhCeKqgBF+bbvEUXqGVpQ7atjiBaKG2Fkw+rGNy0SnVj+
zPEP1+Ri1y0IMU5ZTDwAqwdgDON2xZ8IRRt2BQMvSdQPbQL+qo+TXhuP0lcIXctPPFom39k4MT6U
35reN8GKGi1Xvnq8z/sh2/cm6ZqISd2kcCXowgpKnLxNRkqd4jmYbNme2cKyQs34oqYPqsYp3tkn
0FNcSwwsVtpdnMHbLja3976XNxkybaQFzhBEYQEYuOxpqesFRgqzuLHAVolsl0heKgzvF2ANIIXj
OiAp7CJOiOV2FvDGgGVhKjzlSFG4eZ0fCt0KBgh6oKuSjsk0jDiWfP/XM4ghVq5xVRnqwW/wyBiR
5gqC+cOxfdbXbfkzAiPmWS487srTRttwQYD67MEf0M8xGT1SHvEQp3omXUf7lq6pJKZKbZnWhw9x
irR8KEL5yrv9D1glallzCQFZ6AdHjgdqK6Ai5Z0Bh6r9BLO6Am5LRmePvbla8getwm8a4WkCpD46
J9q4MRYiAz5b8RJSb+Vg7pj7tW2iuI4B6nTLq5vwsU+X6jJRnC29x5ZURVmLHcC+K6jHYJBmrKSh
dAT085Tw0diuZe1kR2lKQJDD+rvRBohgHTMkF/X8jWqET3QEtmcTmqVa0XJKfR3qBgzwsuLaRsFn
d1yHW9YIlTPwu6yMn7FndKEz+CAFi9AOoEu9DuANXogtkjyeDM4kqnVWbQk3jN1He9pPqMqdml8v
pHQ0KX7xsYJBaIyLgYcxibzsrCrrFaxI0HuLByQaCdLM9m2fvMvcK3d9Nd5Ps0mKKydk6rpmzkak
v+3xvJBo1Q8tLMQd6ONhRj0cdfxHjThGCvY2XcqbbYjJAGvKvK0RaHJX2FdFYUp231uLzvvTIDAw
FCYLqMF9yoql3WZREgImmP09PpSQHeLVGifta+uiRP0k2QWZAgWwWcsRklDTEj4DNxBEsJtTi0ML
IznDplJoQLP9IzvSxTOWMk+Wd9Osnsj8AE/2PsuOqBn5l2tsDuN1YsudQGrtI3YhTpEerXU+aOsa
whJ0t96he6vtWCqM8FpSM6UUq7uSc/9J8Xe/zxU5SnAKow9HXA2cirFP71ds+q8q4aniKtGDiMH/
M6a4suKpvHbaUOM05h5r1uYTu2LFZ5N9dmxqGfjASCaiZJP3PCd8HtoGm1/EXeHK8foLVa5MYKkf
H2yLgKKmG2WTiC6+mgvzvrH7dT6IP71lYYhMv5mucGS2LiXkTQpHrLHG8+jg61SoXyGmbQ4/xmuv
Fb/welh79v1hGvUztK1+Kl7msGW5zFoAYFJedhGO41W4xUQclf3LXFNdU3QTTSBl86eFom1nnCwC
+lNbZEEb5ffGyB9Kud59CyRvTBsU+CIMlMR7nGP6P5WaDFof0myw+PcZuIjdIEk9FfHE6BUatNQA
jSybmlFeYsJMwD/SO6/DlsPagqmYxWSOBTh5vXLlMwgIfFzsNwlynlIwgSRCEVwOWh3bcsyADqEe
0fCioX/tixVzw1SBR/0om/qqX+H23Om45EuOqJwEMvj72YWiP+sXYxEvdXMvMGKFlfoZ4/yJBcRz
ppNkK9kdOXV67yzymz6UblfN9Z2e7AB34I59/msIkT+sPGbKFdKfQOsvV2w/uW2s3pD8fYj+3or2
F4wlwuJxX4b2AGT5F8vWZpyevLUUoKYJgM1KsqOa8Vr21YvBPZ1NdbY3k+TZ9ClW8BoWaMq/0XQO
2AtqUEYJgTu5D3i9HJxaFBRQKUdPOhJnQ3VB+rfEYKFfZK014LYAcFyLq3aJ3ilNhgxrJ/Ace5a9
tUF1SOpIkJs2pUQ1aW8OMd4IKci3rGcAYTV0A0ALeBRtjGRZl686M/cE8LDGryCx1sFq2jp30fik
s4iqYiYIJG9L3NslZcMD2JoiuZvbIccLszaxaRJcGUdw08CUTVg8KFgaHvinBYw7RHZgdOO+DY1i
Y6TqAgUH03jZUcRcuoFLp+SuSeci4Hyvg4zuz11OEncLnGPE4YO9HRoex3JGlK030a8Afhd+FRQt
ll9aAUnwTfj+tMODYzHQYqyeZmJH4wk10Kw3erB/5tT5AwOvB0Ik3os4eQ4bXjPEH4Ruc2fgV4LP
Mh98XjGo9veUYl0XPWg507ONIDcNJLetSw434Grb79W0uHfEv1M6TLV5BBTOXihJL6MBEPFHizHI
GMo3xUTM29bAdxRChq2Hj9HKnjy7yvZ1CkSpnIor3+Bo7rqOXK3kUYBZC8mPgABRYAPZSo7vMzuZ
66Lec/PSm8ZWt/ba1qMZAEAqXmtV7ADSZAHBO3MzJCu7zTJvKw3sPxlAsLVEbTdNk76ZC0lSlhg1
YY7lM3L5xzw/HlotWjrZ209N0nej8dud2DcGztya5zgZIj4D/m0Um2IHFGNbRka1DWszOq20ptwH
CDN6IgnW4RZRxfhD5evnz+voy3uAgDw8h6XZcyzGW3e3awkhb+dekO40XHio8db8hEvwZU1U8tS6
a86NZKxLxxB7foOruW0+Iwx2ZELiY5KkLX5JdYhbGhks5xMQPejyYp4PPJ+VX4LJLWD2eS0x22X6
4lo87ge+2hZG+7tJzSov3nG0iq/ZdArM3N5OsCIek/lDlxQHkAv1SfJHgBxqrjQNbys9A84k6T73
K3S00Heqg8xQi5lXaP5Afd73s/ODaZTwMp55sAFEDygiGByUJnPZIcqCSSvM28wG8VE1CfGx5kTv
00MSsjdPsESVq47TMjqA7nolL5reRtlC8MewX1UBFKGy2mln3Ft0CjxoD9ZC2tufaWsey8qrr7ja
EW9tud0LNh/ndijeR7fnzPAsvFsxEhOAfcnRE5C9uMNYcxU+plFiUmGQi0DEDKMLQkA3YDbQhpPs
45kAFKtCwpse26mCNspKoqh4tEEt6tEsbZcyraw9TRSKbAcedq4WVM2zhyGeeyXBhLBoMQ8AwMjp
NlwGasFIlIk7rDYPy8gyUEso/GD4snrGmZdAkWUXTytZNyBbl9fEACS+DLSMaJ0jF5I+ex8zadAo
HiKmjh9aP6w2uXBfBkVdghO2d02i3NOSplxAobLZtnaPESIoOYdNzrHBhWOccDOHz6WHjjB6N9pj
i9ixKtwoUxwGX8JyxcJKl2zPi4wbm1rNCgPLRjGlmf14AVbpMw/6887Q4YdYSM2Df/hVXNNwtoe7
icYvY5bzxWyrCT0F+kVm5BhsFrabVu37WydEG54ETKR8uaIA6qmVMPCL7nNEANtUdaWe+/qZSK3D
nhrbXJoGkeIxlIf3k8gwpZYePczQqnqOdPbFf7LBeXAM+WulmhfYL1+8Bo/CAkx60zjEpcEUBIBo
p2BYq2LlnR9xky/JIh1M+zohoXQelbhOKp5LnhqwlBIkymrsr9PsxOR5xvvMokmlsn0Jyrs9tAM4
kIiwCpr50G5lHONck3SZJF90ldqrDsfcbqUPUwwfLK+SrTDsJSh0w3ziPE26dfa+p4+9Dn8gFbeE
ukkVkndsTuu7PbXqb2Ds3t3Y+HgYzGVTTR8EnsTGiCgeOABEoFE8l+5JFv5bCI2ErLw9UiCL5bIm
ns4Aykd2Wt9iJXGObVLxcvz9pqncgZdVTdg/QR84/Uttp48R09g6+yggxhfDluYJNOiD5ZD5NPLk
iSre5oIbbg0ONWeNNMc+Fc1dTP4TEOPibOfWNwLiTaSs/CA0y+oRC6cao2+7opXALH/ElIYBmfyW
EVj/NjWaeRUW0z4HSk7S5QQMtrozbHry8J9SmCC2TcadNMvy5VCCGEJev68G9PcqiujOpbBdYVrN
rLJicIJ7hijAFOJWXw6ngqCbTaUKxV4Ve820vWlajj4XkGiAWkbHDo7cnbmkt1YYTtsO2O0u8qdP
0/Wgi2c4d0KKRDiRtrW/8OY0qssgvCTQUj1xCR04+NN9m2NAkyEOs1i9NXa+Fr/OCSwdO+CbeU+y
8Zi43hLMFZ58/K37oemgIIEsjHgQqowpp4/rF6KT0IwX94CJhNkzSZ+ctKez3YdyYt/BHfH6+DAu
6RFodhhwPcf3zRPPqYhRtSi9QHrccGcnZb7HDcDznQAUsdpvDjUIXOCb5978xD1dBA41rjzJeu9g
yZ5mL56ulGv78dkq4ruUIAMhxbU+Yi1XYtB67+E5Ow1CL5f8oO6W85CVt4PN4sDIxn04eGqfmytR
PPXml7adDtJMAlm1034e+ne73rFIvnNdjUswr1AV7P4mXBKIcXHWn40e65mhIG+W6a0zAF8tMsxe
rX3iFR/uoFloHNIcFaki8tPWr5BO19tYxB/GWU7U4HaEAIK/eATuOZiP2m4xuXJ4b9p+eGprojyu
bo+pDwe9Sjjguwj7Q6xph18IyUWr+lkfItvCD9IXr1zObmabg0pYdL/ifBpodLuCdgZCFZxJJPyS
TTe+4mxH/cav47ZBvBbLxRArg2RSt0yJNzSBnBqVQOu1nKe5XU46tbn5dsmh8KCujybecqyItK2Y
uIIm79a1s4lTt36CXDaQHCDKxJLpfonT5OD6xvuSfs3ZY0PrUJkWwaCxZiRpVEAHocJLrYwSaNDZ
cnEjgoGt3wQ9PDzQgt0OuAKzHNpJnoELMVzKQmrWVspkGVUbETJeJM+D18T0jbEgRQeJZ+Y2DVXf
IFHjVqxVHINPigPYOcnzF3xCCCYLRn8/HR57MRx15G178DZlqJDfIw6qLJ934Zy8LtJ5UPX04eUx
mJjQn/a4IcSW+hG69XT5kYTPEwrvQmdO0dhtUK7VlDAV+tXrviLdXaM8Fe23BITuFmXFjzkAmx7B
rXP3VacVxFFZtO54zeiAxx/57qcWMSGykxNTMkYt1kkTEz/pLtfcg66JaHJpu60fFc15Md39ZE1f
GQT4bVl4Cd1O6tkYkWBILdXInF54aoG82B+21WSg5zhKSpn+wrnN24ZC057FymSzPs6s9mGtk5yK
BKNy0mzpWchObm7ThUVs9JD5EsSVWT3GtM4VaT2cM2E/gcLBO1RYfAUREYxa11CM+KQ7ERbn5DdL
VokZlvIy4NRu2OxRwYWabM3zPtHrym9AUWrGBP6Vco8agsAmtuw3UnN4vBr3QOyhBrbj3KS1fIlK
JzphP7qu1r2zY2J6iytxM08FtpKClfBS8u7Bd39Qs/upc5fVo1MkhzKreRYAATE1kbEWimBkPBm+
CUEIXazLaJ/o7YLVVnTEeoVgRCtUl643dgT9hh1gJU1KwNZHfe2wexxzVv3S9qjdLNbg5aL364ua
1u575E1//v4neYJf1nzIG35uJlriP8MzUDA8museDNAyyTZuSWZNoItiQR8v8sgr6MZfy0QxboGs
9HeJ5SfVTxlyZe9DtnkuNhUHr94oyre8L2cCjTarz20bGUHbomTE2fSOK5ZPTHQQ6WAFhcmnbFq9
mZ0DWrlYUnxzTvrhZIw/WRTvAQV+u4pGV7M1+fe9lVw3EZU2mu3xgntuqDyf8uk3J01dugg8jIoJ
RVg5qSAI6Cdhxvu+jHhCOaxmV68WK1taAVkm3ws3fO8XnvUr7rTpcDAMBmp+VVnnFEPzlDvz8R0f
B7echZ/Xpw6YLK5z9DW/FuSSYyqquyTm3OtWg6NXnUqzJC+W8kp043QnHXunnYGvPbHPg5/FSpG9
F9zBY1nzaBEh7QilRQcR/2N2GQF41CRJ9ESDFVdWfzmSUnO2NQHzA1mAg5hghiajdVr8qX53U3DF
vYvvM9P0FU+YnKoiJyGYPQEaWMin5nsgvvN+UE7M2YUVU2SfZPuzc068kXHNnq/62N4vZY85UXhX
BCoBda/LTifFgcAy2cAJ3T02NSPq4nOSEhxy2brMJSFmudDkSQ/7GScy9XfETmHI+3tKvf5MpfVg
1vaNlWf0pE3x86iziz2ypxz5N6DCC+7Ags8a0lTmtAyIK7AXGBHw+l8IOJ/r45ZsvsBoRo0sv8XG
VPtoYDnCQsgB590hFJEUpcW4jrAYf1UjHgM9ukel9c84lu5xyYAoZWu+Qnq4s0jDHWvmaeDPOE3D
FsHNRuFK6XNBJqTQVWd4pKVzWwrb34DDbdxSBFhk2oC8e8JpRBcpayFvwRi85C6+WkayhrG0a3hR
5rbej9lEEKK6GOJq0AP3p07obTRmgTvwb2XOOBPZt0WCaXmW+UtfzHd//8hBafagmPZaeV9HHNB+
2L6tBunCKiD1Z5+tx/qp45xFA3SeUlYeAwD9seeTjxOalSTaYlqGN3bFKEDlmZmqQ2Kw/GPjuC7J
fFw5mwqus6RktQt1vymhteED1pfIoZqzgiM6+09dzldI2VQaqbZYbOTM9Zl1mjs6LkI7uQl9izVV
o7+dkJnBWo8bZ5K/+Vjfe440dolnvjp+95ws4DJEPsmAoBaCz6Jx0PO7zJPwGq/HV2ux9uJ+d1Pb
mFpokiVnRaoqhSRr1O5TaTdvZkKKY5guQxJx5RH4Y7oCbG4ac29pb2FzFPUR6MAdsZmDyMZbx2Hn
XnUnnzrWdUXcjfa9B1o4jd2nBOSXyverPkp20HtykgkFVQbQ1qNuvoqW8pKyNtm0HlzddWXndAaR
Rrt6MqPsd12aAsw45fPaVus9zTamKN85uIryvG66SVjU/uv9s/zv1qQYloQHFMlk9fNPa1KAzjW2
TpsVFk4Bl90zyu8bj8fPtJD3kc1NsbDYxhjVaez7/Vp+SmMz0eXPJKwxyVr+k9G6T3llH0pXXoOH
vi6X8FICMxIcAFX2njvIoX38OFvJ4+xnn3+////vKfwfPYXeCjj5F57C5gfEUVkZ/w5v4H/9+3cS
/fyjv/Dvf/+f/kKbDw2GQLLDnDj/aS80BcbD1dln8nfcZvyL/+cudP9N+A4MIkmJNYSd9ZtpK0KK
/+d/286/KcyIQgiEBSyJUGb+yU34r9yFJv7vf9zkC64AnskXc02HVb5QfBf/1V/YNpzw2iRm0qt0
a2dqrcBgyGmK8EVnaJZMXGPYzmc/5UmZ9RS00NANEWxHuLU7+7b9HCb5Q9/S6VQ47XUdZY9rX5NQ
9jnt44YJuzp0kf1jkaMQkIgin64JFn3B5CJ4IRDQjUT378El78IyaEgf7PmLY4e8o1geGJh41rXe
NtfDTZTNzyAGnmrXeyOC/TF6wPHdHnCYP/JIyV4UrLxdNzjOeUrNa6gnn7bg6hZGisFgURfskgni
QVLUDezkgb/V1UDCmQRnHlMOXnXVF5spjJDK+PXk9LxmSLwc4lqaPrCyu7byVG4tMIYZfBoeIELs
FBkFVmpjwK3pqk5IknkhgpWaqpeCRXSbdfnBGKwtIFPvRAvRTemidTXDnbLBsQ0IVrW33JNr/5pK
QfGTG11Kb9jNTfzg+/QJFA6LF9uaP5pB66AevJ/pjemdL4xPD/Ex45+REvBG68sbOyRDqwJBiqA4
OnEWoINArElSBGpQb+6qSSqt/tCzM+H1PphhCSkx/s7s6VlnmhwJKUoypheiPgByEeJIGDEet9X9
GFavrby1e9GfYZPMjTwnvvvLX3ecX+dEQLKPbHUDgKWhucr68GWfnCbV31mr7MHqmGp077pbEqIR
UNiy1B13PbDztqLWskDi7roKy2FqHSJDnTxjWiGT6trkY8I4Ej4qLwxYSxTh8GF54SMxJwFeJmqJ
4kSwIy3YkHlLa+boIvgzq1EMXXCdoXdsm+pV09dU9pRl5cCfZVgj/fZYrM0JVGzvena3vUcJkK3S
S+QRGnD9dgcHc31yC/skQtmgauZ6n57mYSjYqS3NJhQ8PMOcKKqayvei1kAXFBuEkn0ZyoLFxlJX
BCh5i3DZWmweyR4/eZIPzZVwl69wsSTjlnenWvZyYb5cJCivSz/g8Lf1iWQyv/rWKQqgje9Zkxyl
J25RH77hD3P325b4lveCasJAztlH2KXvIM/MvdXbPWMfF7+49b8H0marPMMB8DZQ57Z1K12A0Kfv
QzGzzaxMDrNH+UDFfzCvnH+SPbAtxQ5OEIu5cjCDRsrwRmIGghGApjkM6TV9vKhmyriWFbrn7NJc
RUM1llW8l4Gy2l2nKjbvXUNIRAHdBdL4rOtVIpUouFQS3kQ5GWimoLM1M7hSlxGY0QuwGVbHGlKO
oWuXjgYivj7p71jKlo0mwrAD33LbURK3mWNDXvHSNVurQ/3p6o4+FvcqGpEpTCDZVCnfLSXIDgRx
4i/uzu2q86LpGvbol454Jbrl6OCG6SU3P5ZtpJRZHFKFrjpDn4G6XY8eFN3EMJD0UxTd1PBf3Er0
e077buuZfA7CgZ+wBx8CzAo48hirS5Z41BuFw8lUdMDR4NtbDG1O0eyWjLu63/LRGmvzgNAW2O5a
BJXUL1bOTboG9bN0KQDgzPcCM1MXBymCLTTjbdbM9bE16ltLinqVjF+8M37wsOP3MeUDsYvkIwTD
itOlfaBLKb+L5HuLmruNzMpHgBy45hkyO/ZeeadSiuiqmOu/3VkVNX8JV2vUhrAjPhVjWonp1biy
DIQzcTAAfO7QUQgbZwiF0Vw/ZmN7g95unTRtzVuBrY3DkA8LWJb3qn5xzB79abQc8BYQEhzw0zhu
K4wa3D5A41FGDjr9T8qBOENewmZKLwBh0+pLZ7xFeimHHUvbenZvEXoSwOAOvS0FNysFd5kE+0KD
B517ccE7dOrWMpuM2qFSHeew3FpJjefJCLdRWU8kgpPPvwUqBsUQO+StrYiS2xKf1TZZhtekA4nm
6GHYmC4yvLnwkfY8l/0PuzO6p9J9OuCnG6ZP4Fy3xBV50oTTA23O37Bux9WGwRqDJpFylnVAkZbc
kibmIl7JTz3acRATXJwoUEinZDihObiG/TuUEMj04lgQDi5ZysOOPSZsgjmGSezkt+SJe1lTzZKD
gZluC0RcCEqHxqVLRCPE9MPDLPx7HeI3zrAGR0QEsZTrbFt3M8jR5VkOfn2YNUkrO4dCJof+1UOp
K9RIUdVKlkmMnBo2xasN1XhmvCdtmhpW+yIYRouB5CdCf4nWp8wb6DvPoadBkIiZtVC5AEWuu5uc
bA3gcAwuUbX3CJ368VEZFEtRK8IafWzNfa4bslbpsaE7BYS/U5wUfW5JNQRhUeiDFwp0ADxU10B1
dPRrtONEjFkU7OtQ39hQNnurjm0K0MC25MvO1j4NRCkVYEuwNNI80IQDB6mU2SOHw7sl5a1rqTfH
iV4cx69vfa9ASOCaGQGzNmNbntR0L4z4XRjhvBn67NNiaYWmAQ3DJvgdR8q5T4cPhAdY3FXzQaEW
GlTM+nsBNV8nwxf7tno7WyCxgZtAGjGXJ3LlhBTwMzgefqW5N7aNGjmgMYaMPBzsEKLblDTyqJr2
BRsGibn6mE7h7QKaZKUy8P/BWE87ds+vkQ6uIO26cpfa39ZA2fucQTLDindFx1oRWBnekdbxMeP3
ZnyA1/TDak7s49C84fZXsoS/aUTdHAsHJ3cZvfBjX9lSoCemisceOx0epP1CMRJoDSqIdCKDcY2m
meY7yrCzpxhkKxeLR6kWPHZYYIlwQsBKKfJCFsBSl+HTopKOEhcNp2vmjQeQoKMBjetcl6afBnI1
imlymUL/o2/ldD1T65b6eMg0DJFi6PWhzdl5Lh9Ooo29p2Bol/rLc5vXoWwf0URZNcBXwhcSS3LP
wr5r8rX9iZQV6htZCe7F1dz9GSGrwQok3gxEu5+pkLI4g7ZVmNwpb6Dbua7hUkZFuRv82SKEDkgn
DgvzJl38BBPzU73wICB8u5ss587MxiuLC/0ToghYJyArpLY/Wglb668m0kHujXlXJzQ9YFLnLfZI
OAZSXVgY5wm9dpOVycVkyXSuVgN1m8XzUfQchjEpZJorCu7FKQ9Hx6vJFlck0ZA+L0R/F6KUQj6D
IDbRQU7e7H4PTfXO2nHYhXVxJIcz7qRYcB55vTyOonIJdHeXIT2Fc6P2NOy+dv0qxsyY7T2/vx7S
ER+XNigQe5E2HlTCIPejk7O/WJ9diveD28xBXDH1wJl76WYaO5oER9UAYJE3iZUGlLGP+ymL38yM
YSytzvNcnjpcfNiO8p3M0ge2TKQKaWDcxxYlN6HBOxKlhZk9B6eCxNWivNpVjsU2PMKj4KOc6GrX
MzVgpPQuiz17RwCNCFiBgo3BaYD6b7X+vR2Vh7bL5WE00j/l8ECkdfxi8mfqor12kBFtaAsWfNpM
NjxqGCUMDNeaSM3gjeSUi8jfhnme7aY8/cpFQWW3aZhHnyLKERNAUOERBnkV39uE/S+4J8fCTxDQ
2AF3oYVXtWjZaAO07McB+aN2P8ISQEcqiDDg2WgpJeCbLZt7mAMveQllTxpfSG34bPVA7ZRo2bDF
Uxe4yoayM7zWukkPLsVlaE4zHxoYzKYeaubShqu7zHHoYXptWJba/rrTsNY3i6fOapTy6OQ++Ex8
ZDbz/Fgi3qcRMw+/KXIGghnDDevAJhk5l4M4QAc92pYwqN/t3c3E24Gej2OzTID1HIAlJHD3dO1k
LAUOzpJ8s8hGEUeWxGFikiEf0LgWPktmJmjl6bpT6BKTnlOOgmpRN2Nn7qoEKPuUXg3lOQ3dkI89
LmW1aPpjo2SvoKfznLf2UwkzrbMlJEG8x2mWBIVjxYeGm05fZvlxggWxhB2bN/9BVIpe9Eq2AY7q
kxXqt46V6Ha02Bu5jK/EZA8WXVAHN23PnuHCb0M2Swv3knU1k2zRdI+dw2FqlZbDvbX7QzGe8TBF
w3XST2flfpZFC7+blnUgESuZaa0tDjuKf/FHHWwIiaiGTbNDY9rS5hAU9LtT4UOvceFgKBkTmBph
TtRmKqcRtq7IDplxpQhBn3H8+duSObHETbjtWFpiS9xZIQnYZAJ8SXtFvKNHaSPn8spPpo1pF8Nh
5FdMmRpp9saL9wpv3BZy3hnXdr6pzZHipV5cp8tqYS/VvdZui75ln5ta7JPFuo46IOpUniSp+ukJ
RR/6ZZLbpNZntiOM7qSGLolbB91aGkaYi5TLAkOPNw2WPN2do6iYuXZAw/BjRnvDzK8oB8btwDOG
+1lLTqNivJtKygaN+i41WLW0ChZ+Bo4zUWRl04d8zB60kCBcxyXn1kopZquvxaS3eWbeak0ygMYT
FlVr5UFbeXsogl9Gtq5ZB+9qKHAUM9ieS7s7rH/5bvxNnAMzW8dt16PtiADaXTVT35JCKCFxgktz
+GzsyLvKloFNWQvZk46C7WRBFOnrfD+aodwsMF82zahJWOSaN2s97qqWnDBMi02SLUcPzoGTdT27
1sHe6sSB2aKYdlNJA4fCR5l44TvFwzGPOGytdgi4VBe9A16Zjq6KdAG1KoR72s8xdqgwwNrdaMqV
s/lKrnvOqW1OFcnNQCTTRz//0nPr7UzLxVPv1AFiX30eCvVjLfB4vTR/qLgDcff1jm7mm9uwEXIL
2q/csWQoAbDsZ1UfsDCejLXDN+ytH14+4Da1uoNDB4esDQWKRid2ovb/+JMvSU7yozYV7VlqtDip
5seJtsptndQE5ACZUGvl8HGmVIWbLN180Fo2ZgYXg4S5mtdeJj+J9nNM86hiVmCV2W8KyarbHuP5
VBOeltL5imM+b9LCgs/odixHmx6+Hj5NvHwkDR+j3lFvBTUfO3xUPFOosLUzCkB2FVF52/M33D5w
7Uz9WUsKY+aAimHPw0sg6FACXrWDdYX7gXrdvdXCp4QAlqsw8Er2wUoCj6CMse4hhET2n6yirWKE
+arTJ6NyUDwyP1jS0GCLW5Cx94tXlbHEIFh51/I40HRQbl2MQ/WEIcae1cNko/AP4fJANa1zqCbM
Z2KdHUVyG7bUZPEU4bOfj+/U7t17pbmjAOBG493PmuEtbKONdkLnKix+xkibpC1o40Sc2laGdw47
GR10RJ+mPc58yjTF9TbMwcVZ70DqwwszoPoReZP/YO88uixF0iT6i+jjgOPA9mkZL17oiA0nJFpr
fv1cskdU5fRUzeynV10nM0PwwHG3z+waKQuGwhXDRYgaOl2X2Iattz7G7TdC1ukALfQahnnKCIpI
luuuIV3ZincM9skKnvEbqMJPDv9YbXb4ht5cmePwt7B0jXfSpjJOj98jDhBtDPqSRbUt0rkteXyP
ZuSHat/6xngyo/EIewYyYau903OaiIsb2nBBrZ0HPmpRJuNNCgCDxovhlg/rZxDjkwUL1sK4AmVo
4VvCuLQ29rgMLg9NXRst1SkVMeudXnW7eGJxqdLpEKlxlxKpbM1+kzTFAQ1sXDuWvCt9/blptBvE
0bcE579pF49+4D1RUd1tqzK5SjFPbPLkHuPGJfejGdG1ySjW5LIUp5ECLLSNtj4AUAJYMmHssAJ8
4MHY8RJOx0OC+BEN91Mn123xlNHnNpWniYycdh1qwwNbSa3oVOIHrKz2voY7anIA6QJ8Rf8vsv9v
+P+m5NTxVyL7Y/pR/Zn//+//5N91dfMfhjKJMbt8HVz+guTjP3P7uv4PQvP8gSLvKG3E9/9S1s1/
YNcgRe9YNiYY/t1/KetwAJQxp88Jn9umNJ3/k7IujN+T+7qlc3BxdMUvalFQwE/xR2U9LR0L0Zdl
DdmLAMB4S89htC9z0BiGz5HSwMC/pcBlMSGDLgeStoeSqpW9DEhW1NmrW+2KEVnAy91rTwvnAuos
5vaB/b1l7sZYAZtsb6LcJyASFJvajWjiGWc3HoTepa3KaFWgBSGYkVnl0WkMYipUm34ZnX3rj9Dr
Wr9HTtEZ9RqC6gBSMSwR2iOTe1phwvZLWvTCTrNjL6jGtyEG2VpHzZq2ERpDbDapnWjaMyfEFXM1
trMDzLQozoNNZRlAjrKoo9p2ZpyO+dLRqO/1Y/07TpLHnMiboauHkGY93DYi2Ey9D7MFfG2XURWG
JZvAT4fMbHbnGuloBULDXQ6Vb857YnUC0Lhzm8ADLJPeq0wZ7NzxODbeSAE6PVgE7TDMGm38XYb+
jhoi40j+Erof+4awA8dT+pduMFeW0jZVjCoOrYea8SBZ+RWlzH3j0ASbRRBnlWYfrca4ITZ3zKhz
a5MR1GNsUfhCTTjb2rdaeCfPw9DXO3KTNnjl/Vqh0eBsqROLDR6HAMtrD41geN/6bYTqX8MVNMpL
HZDDKZBYz8VwFAP+VY4ghY7XU99ys+50k5pCPhk3UdEO/vqqF77iPUBdFiCrYgMPUZwiB/dQa+sr
X+c0QGAetGQHOdSnMiU2dH+TdzafJ3A9CiXp3aslpZQwqaJtH3pqY+CMRnlYeG73LjPCb/qPUSkw
oBq8tKnQnkz2IRr3OOGjCiHUL0nee/gaOxcntw6PiE8VRQYhtaTgb4W3XC1pmLt4JXpeuhIcFumu
4dDp5hrllG7vbqcRQc+EzEYPGLOSLgIYOIj1KK1+G0zZzvLyb88r93TwbdD9Q6A2aikq8YPK6Gwz
5fzQ3rnum4jDSP88wqdFDaZV29DTV6UA+eXsrFY5r+Zea9oDamt0EIk+dyLh6TdmRutcd+/BkSEa
3L/guVWY6efc5yS+bOh71DRzchFTcSk7d+XWMGRDOHlLWwskpMsxOLuGYHsR3ztddVZ585GHznlm
LPrwY6Fsp2rliOZ+nJo9YCBQiT25s9F2TpbqdjUTnkkDoTSqC+YhG08URXsdGwZJDjkFieBjmDUi
5Lkwcm79LtK3oZ7SnJ7flhFTgZK42yYlNrBppvrbZOPnD8GFbS7+hmr2eqHOzf1X+RmHKkMMhZU1
FfimvVNvsqWrCjZfKp2p/8ogisG16/0Wja3ist1Blq7A3OTmHivqKzkhhxe0GR5CDsc6qwoUzELL
6yW5ipPMqIsmx8M2rnK2dV1/NReX+QTHWXTNdFaFw5JsiGys275oXpwEW0Pr2OS7CN6MXgmaisE3
Tqig21IBUXNUxXiJ75bUDma3QcOzZmPVZ3c1HsgouyT62WLW4dI5SJONXKoV3nzNZpQB/MW8t+m7
Y5scuuFXVypODuNPmrYfju+CZTWST5Var4br7VTe+XtAgex1i7n1vWVVi6llVy07MJ8q+rQ4hSk+
dFDdzsZM3uJh65hwhEozPsdpszV8ZiZD7B6CLjqKkVObUZZoCbp5U3YOf43+OlO/MTvczZOTtbuM
rDKlNhuhqJ6E47nrwNEQFQ733FH8hmPxRBcbmmg6IhZSB6Ul+b0eTBCwwPQRydmiTTScv+j9jU2W
LWBiYOhmIAeJnLURUN8ElIMYlsurxnHit7DN955PcFcSSsxd+U1R2ltXzOkvQnqQ96mdywJEEvvi
dYW3jjPiB233rLrMBICiflq+QKvsLeG6Bs5b2N6GOVWYHbtTy6xvkIXVni7QNRwaBKew+pk0bSQN
Gd0FTAQnA8h8ZtNBisf3Oyjc42SYUFmrDxWxtVIVvYUR4Rx7rrVqsYXmxEdgfOafBFoayLShXOgq
vBAZW3v+PReHFFLBPRM2yasff5JRYGLCvKreY9JkmPJL4cBoGAfgNtsHg9v7aBj904zvkD6RFtua
qmuWEPISoO04mnCO9r0VSib00LpekwkvbsrZBcr8/zBPr2s3mWc03f0oEpqMH8NuDkupAaRCD16X
OxiKZMDlqcP0MIWm2mKG2ZXkb8MOR5p0CUVpA8HHTPVgGXO25sIBF1LY8rtPkACsgq04WsECsowg
wdm9iLENdjj0GG0V5p0fEzIKPe3Tq4ado3GcswmwdGHZ0aNBSiiB8x5L7kgeHmQvBRILmbwuzQff
sCG2NjeyY0DQeDWnTU/d1VJ7FKFwdhyV7nt/OoaeQwVogm7Ii7/wxKmbeLwaS+51Ca1L1WW5GX0S
j+HQUnT5GBqjXDUVmFpq0EKgs/Q+9o8qje+c6ZeDdccXtFYaevfSTfsXev62CSTBbVghjivh03Aa
W2/Qu7ezsrT7tTvpp3WVxiGuN+fkPrcMIofB3WFc1tZSCojCGgC/VPFRFEonosRQsZ/zgeQEZ5iR
PYU6UVZFICX2GCIA56PwAz6FbYa0pdrXhuRhxcpx0ARm0xebXCJRPQ6TjDY2eOhl3F39gQgjXMBr
zOZJJ9sIHhDDKtn73sjfDFU5RMlzai7d6mk0UBjmiGQ8hyWFwnE0vmNH07epnT9V7qknW1mSsZzm
sCU9bD/hEMA19lDW5RzJzA21VlPbHxzAiIwPWd+HOcLZDv4XBTEcyLx36hFqTlvTNZpjn9UcAKXP
iWWc2CLSnSm3etqQ7yUwWhP4xMk+n5FJk/Y5JFt6ciLGsSS1x2U1B0+tcHqofGpoGljOq8RKZpmY
IG0EbT/LGRuPWlatae5+9udYqzUHXLs56urhS4vJvupzCNbzqg9BKjYkHduWnPIr8rLtAEG6noFS
TcoGdw7Vkh3cYf0ozhN5W4Yvay0lgKuTxAWPEi/wonzkZHRHsrq1XtyOLsApKP/kR+R3MQRAuYMG
DYOkb0DidyT5648fwRwELudIMKRM6n676oN01YMx6qeG9DCQnFrptMxgjd3EoYc/W7X1ss4xl3sd
gUHKU6MuyYgiL72yMXYtOWU5B5bZBFmrCOP1wnKseR8Hbr0l56y8134OPBvtrpkD0By677o5Em2T
jXbmkLRdTjPYb2D/SYJan6PUFZlqr49gD5V7T+NdwNh+ZZG+LtspPnjksUdy2dwY9a40vmsNdbwh
ud3NEe4Bl94GPPU6M8dNha5FKBNgtaaTrUgUYKEcY+9CJxce2tpG1rjcW2whaPzs0+cQuYfBO54Z
11R1R3viCLw55tk8BjUwfDis8cFuqvImHHDbxxWenDmgTtYuKcYv+t1RFn5F2Ad2hSQDEV6Z8+st
7L7xjVa+DTGJguZCBqdjathAC1m1RAa7CL8pA4xJO6RJRP11cDTdwrl3D8iO+Yn2nWOQPjehRAdO
zuQv/XU1Z/ALwvgWm6NpCteDxvtsLLJoh8AF59QhwB/dNXOiH6MC2zOP+P1A3B9QFfftTACQoABG
Ud5pMWyA5BclwPVekxkbAD7Aw/StJvI7+GGxFMAXaJQ15yofE5+RFJcJOV2BSWLwvBmZ9BTwPeym
cbbdzC4AvgmzIEo/4+Y5iHQaOzu8jikjq27inUE8qTQrOoGIR0X5JaQ0Mivzg3A7WlUotUnVeHHi
YUDMQWWpSkSwuNbu3F67rSprkcXALwuKVN1ZtZ6pulX4VRIbXjDw0IOuZP9Nwsf1MG2M4gApZFdq
ZBqmpoC/lF14GrXbmWLZ+1i2yix9pUCC04kNGHdA01n57JY82g7wkbJIY8hZeD3YXx2edI15asVZ
yl3lI9kHolYQ9E0fBD3nkFJrblzMnys3emOEymu3wXvDdK+awis+cI1pIKwbByDOkh+32bXJPReu
OyQg3RmCuTxxPWFQCoCpIsGhASdVX4JuYddjMQ2EIY7948vzjYuVGM+jheHDKBqG390pt/orKeB+
wzwA5AAgiVnZmopRbLJg4tW85B531lObfQIHuRh1prZxlVArQaHsCMfXbQYLtb/jaTaGD8weNOMg
XuawH8a2/sB1vHdr9WBpv1oiq8dmWnp1fj8O6p0+EcbCSeddUpPIF/bomVjkdGLNC5bTytA9huZt
jpct7NhPVW0+0rwaBcu81PdI/w/Eos20/Jmc4XUojHMETSiKrLWn5d9U/OyGqr03WXrXca+eYZdx
Km5vfJKSgn0e2aj1qMotXvWFVpMv0XS6173qO5iXZyPRNn1F4NAZpjWrniT1Qm5raKP3OqjYaGoU
VNswFkw3FyhbTIljRGFAtcFAlUPD7ObFVM6XiL0vV2BIKmbzsGXf11RAAdvYuJymG/+5Y8kgsJiD
3XZ2RoCWHZoTJ6Xp0s3eFsrTlbD4RULCa/puDGlJBy1wHxA2URUjNSTTbc+0yHfFp0B3rVzQKomd
Pbamzv46rd5pcOFoPFgaCHKTqhDefLe65ew8vYITZtf4LjSaA5hLppIZV1AU2BFbcxOyiC8xOeMd
Z/LV2h/2pAMhHV4MaX3TEdasEocPBSHhlRw+eDTX+4qa8b1WuPN4gw/E2Ti6oCVQjT5HwJjsa4iZ
heVEQLjFOMe+IRc8/b++97/T91wTv/P/bKJ9+s6+m/xPvlmIi/yT/9T3dIEl1TV1adkWHtX/1PfE
P5QxG2pNU+imO2t4/2GcVSA7hSGFwm8922P/IO9J6j0NXIiCKYv164/+L8ZZvvkfAVjCQHukYVHw
f9AfbeM3spgH/yw3xwH1RqTXgD1qK/U3l4JDKtXwyQ7Zdzbqn8mLW9FiE0ADIAqgzk4/MGyDIVBO
mz9cutt/orf+yOSabbp/AHL9+nkc7K3olhJlaHYZ/1FsHBqLLJZrohbWlJChJ7ZmcCO0aU+AbGNo
wz3Ty9Nff0v9X35PaJySi2HxQfz2PdvOjB1vkhxgc/umzqKPKMBVU3nFk5pP/tWq8MzZhct7kN4j
Wqe2hWnPrV03WYe5H5dn53oQIrXb/uNvfrTfXc3zx+MojM1471EG7d+0V2Z9LbZ+Ngy6nu4qrHeI
IZy1mK4wMSmNQ515F50mAQ3LvcNe9K+//XzT/vdPAxXWJj8AQVT/7dvbiVV0ZYxZwe/nTXnYv+mh
1zOrZmvc9dFNI3mNMuPL6myriwZeVpnsqACg2YI5BLvMBYfsvTsCUku9d2JJW6IqQeDtnPpFZB4o
ovETdOlZpjR8uFC1Wv3kB++eVWytyLtADDhZpvZT6XSd4YQsk/Nf/4L6b8GGX7ebK7jzkdEJN7i/
IUSdIq4q/MfOwrZGa0YpHaBH7OzGOhkJMzH6PBfuMH7msrpalb6nBoJdVQUUtPGiK27fjylWUJQx
0bSx8fbXP9y/uviubjgKT73u2Djk//QoBHbilDXsjsWYI+VWur0PkuhjvhZ/832oEf5vn7Kru7bJ
e9O1LDH/+R86T+ups2THHIHBtjxnJIbQOXZjMavPcbMNKHuTlX2Dn09O+Ja0co3J89Rhd7ZU8VQO
hxJpyiRt3ucAG5Tq1VKWO7tg120rnQtI00CbzUZ78SlFtuTTeGxwceoDZV94bHz7mIbFjQTcXquJ
9rrkM5PE/914SXUdgDT2tiVlYXUDgsmr7T1Tso8BUZGEuCScjUAObxM6JY3BJLVf4ceRWKb+bASz
NnEP/vXl+n0e8s975g+X67clM4rqWhUjywVH+Yem0Z8pJVqahn6CKcxjETDwO+VgvFtLkhib6wHF
MvFNDrYgZpLG33tRsvpFbwXu/RTp+mHZ0DTFuflJli+6HO76Cdxnov8NMPfXYvHb2ioZ4rDI6woD
tZwXmz98zpQJmaMnU9b6Tlv2ZOUWVLaSGqyJ4+K2anJ1a1vmKnfkpx+dgzEsl4PBFoOBIxz3iplt
TgM5wnuu4WDwmh/wCEZfn62WM1NJVzsn6pxQYbswKUI1CpumMjodDYjLFu0j5cpQcA6U9YiJMmJr
H0LMyNmcasSRW6YFDmUbLm1mc/NM0KYk+PVF4PrXVPd2nV3c2Ub0gW54o6QJiKdcIyVdZBl8GJBt
KV4IUNe0VRZqd3LQdmk33htudpcU8VWvG2btkLncnBRZrvC4gb/QSSTFbO51dQxL437Q83dJxCmX
9d+hiq1/sczM6yf/szh0A8L+85XX2lb55JwdhvbmRvcGbcXG963rR+OWLC2JzOKZRyy4EwLx2sDJ
HuD5P3V+WwEzo3ZwbN8LbOvraIlBJMfy3jiXOPEea7yT1KZwTo/Nu6G2l6ZVUHjkEbj1jc8+08+t
8m5LvVqzN4+gG3lO+t2A4T+muH7ZWe5jy443Qsh6GVxdfUclwMXXUoAccQvw16QYx/yWCUrcAD/Q
xrXc8davtB2YUNo6qSrxPGgS/kZ29FjUMl/Wg/s3963+20JIeIg3D3sBIKiWsg3zt4UQ9KxqB0BD
hAHSHTCSbwxWnyUznqRjKBFRcEcqNDN1vJH0ZNf2A7TdK3f6PpiMI66mv1kvzd/Wy3/+PNyMNjEk
C8j2bz+PRa+eNTghYgj0ZZjlh7aiIpXFaM7ZNjudhLrgA3LS8DDVT0H0rUdQG0djVQTtUkOznzGy
Tr7Q9CfqtPH1SMtf16La6nRuetoxAFbeznWpQbVhakOzM3/FLjZ5Lk+akW8qMFx/s6Yx0v3zS+DX
L2XNCFSdlJ9lWL+9BPSpTNoi4KZwWqEOjn9W5vigD7Q9cYqcwNrKwfqxKlZfw6KsUgUO+tIGSYLy
BmEeo2EmSnTBhGQtAYtuaWw7zIuin3fBjtqrWz4cGlYxU4NC2LtQaaIoutJozf2qHachfzMBPoWo
twGKHfbckpMu8zBmvXWMHKcX5rFvmm1MgLBgurtqzIlxDqbFYUJhs/PtiFhsJyRQrKgA1WoC5rPK
O/g9tDpl2k0RiRsqo558f7y6KVGbudWesi82U3qyS1t92RBjsVN14yjtMa7SPbfQgYPV2p/9meVd
XpNNsTnbtnSuA+qy3M0Y2XvXx7iJlDkqOp6C2pAbg/iCbwpc5xMycct0IyQumrbNle+/03HPBfKh
41IjIeLsPWQl4qEvyOO+9Zl/hqBxoESFJ4nI9RRNz7hHl0WULUV6iouUaJW59aZ2Ra/TDg/T7JC8
t5V7rMpsDcRtgxE9Jy7MOXbCU6fb97OFFnvZsVdI4wUwkDF7inj5RrWB0QuLn8VE2y7Wkf/ty2qT
UZ9rGvk9dZQrU5Ov+WzKb9yH0R4fVWSunFaeGr5vZDmsFS1ew37H/nEBufYo/SeD8sYUhCBtkytn
ij5yZJ8WW3aCHbvhgwSurUw0I7/ZdwAS+sh+bWjCq239rTckYy8wWZO2kK3k1X8BHrzzOIVXWPX6
YK/J6r1NrAN+6A20k2scWMcYaHYl3DuStfs+pPV26ZrttznYD/mUPjVk9wYwUUxRVqhLh5RsvO2Y
W10HmDk79GNGxJx3YE0c6QNiC5sEW2bM8VbUHxqi64qY6peyYz4uhjie8VYzMTM7eYNxC06rB56c
zQclhBNDCbH3hgw2J5bQNJk7tOEkYKQU6R4F9U7n0owxWt9d6FB5rQjdV9HRiusNCUWgk1X9qLdw
0DPnGtEEubCJireMAkUAwszxt0p8VXJ8ru2SoxBok3wzesk6L/0V/JR0HMBCCQzcmrtxO+yfdXqy
0F/6zNtNzKl900W3aFegdpFj7Ace1m1v/zC+YWcfvGYxmg3ehpbGsNzgZU9eQ0Bqx5VhEbpnLIH3
ElRDyCYPTMC2S8zjIEA6JnzOythjgXqWabMHprROSsrbmlUUJEw0S+tQSm3H9m0NTHMPA2Vd9rxr
Vf4gYUamRBBqK+dwWe8TeArEkNdIjW+ImFi4tUXROh+18slrLEzeoHQ83U58e3AwWwNFJbNQaF0f
hyE19C0ONSa3Xm6vm2YkZyG0H2pRmgPsps82nSENSeps8nPWzczftMi2cRyVB35XYBdaNDBp4DiD
BL0spOT70Vf9lONsH979YuGReQ+BMJn1xeuZKiTNRahLkGzrHLE6Rf51HWdZq5YbAQ2dVVvnzNiQ
e+sGglOlvwUUs2EtIBL3VBf5BkvFjoHZU8KnE1CaStqAhWxjY4mpRYrqnB9sTfAkEejJQpyA9NAU
iY3VGl9D51MfnYWLOVUdmWw18Te7YXJ2UbaTlDKXYP4haspfAnqObYlDwHCGre+J2558Rj0U315/
sbl8mqRFWzPx0JfrVgVbUGv7IXoPo+KBfCUWDfJVZd3wsLOn4NKHnrUv+nSXCecBRwF5HkLojoKC
W2rr+tfKxBfQP4z0Y4w9BgH6U2hlhB8/1EjcP3KdJyOHLhiSDZn4DTjtCYKWbcfgtdc3rd9cSl+g
9X6zj2ch0HY5rIN0lhK5hYlucCrnReRm06KaVX2wYUVnLflLaGDtyrayJzcoDkXx1uPo1ngnmcjK
TgmZI34zwmzZ9h7WBb5UeurzYedRPl84Yp3h48vYQ/nuhSZHPLaPhWVuCV3t4yD6mZdFa0LSLGh8
sqqLb7QXYQDh9oHKiVeS6weSxWN3sj9l6K2rzp9V5kWNzxb3AACqHhPO2QioOhjpcYzwvwimkGa9
rSbj4LrTZ+PoR6dIVvgb7oP5+c+d7IZTObIzQWE4HG3LYMnccg/Dc5x51PRbROJeVP6zcijExOuN
gxw4TLQWxrhxQrrBWHhja5GYdHhqYqO4aezJfCy86FR7sCEYE/m+zS2NhlCmO4gn62quERZrmM/4
tuwHkzzY6N/4Vn4R05eqt0EgV7DXoHVriz7NTkUe70IOYYVBgJkdTs7JZfA/2+ilY/VkIEG/8trx
6eKVmKlgwGiGWIcYgWDFsabSp2Hph1xCBrO6L3zsNumA9McGFgLYs3spYc1UxQu9lNd2An1kNnty
oz6J2K/CGN6H2koXTdB9Vn65kfHY4x2LHuFnwrxseddE3Dp1/CVHTd/HeDfSrtmVZfJD9HI7VAQB
u7baMq+9No62LqTYpMK+jNGGaNTa1XkfMd8okdk5oHOM0bbzS1Up/+zZ1qMT6c84M2CsEL0NkovV
ZGQrxTP5+Y0ZRsvQTTf9qG/SAqpMTrCkD22a3jamxKsi5GGciqeuM45m4V1mCcRxK7Ii9ba1Jt7i
eJBD/EAm7Ag+OdfCZwDY2lvk90aOL93OzbOtunvRT28klsg+EY7xPA2zq817JmnhcSZ+cw5tAxw8
PI2+IrdoP9bYoQlAQsPzLyIzz3LgyZ3KrelUW0DVqyHsiUaJT3YJEUMXu8SNxCPkW8W7ExVHX6h5
Y/Splym9OSlwvnEmj9F0TajuPRrxsxfWDactmPq9fakoS2TtjU3uPS2+AsI7jXK4dzx7n0zJju6Y
HfH6m+7QWga57EOEI1eTazWyslMWNMTVN/GYTa2Pmzb098Q0d1Nr3DNWXRSjt69aWqINZ5lNTEmq
PSMiOgrMoxZYJPjr7S/9IuW/yXI3frHLgruJZjuYiXsfME2uqCjlDD6/TB1plgD9yIkQCE5zSeFI
smsn4wzy9bnhtrc4depgEzuXoU2i7R19PIK4eOqwovWOtnMCcetDNks0dmuxdcbbwj6ZWUFfGccK
Wt6sLnZq4BkZljLTN57JHEG/TzvIL0Fm73HmPckhfirBhQ2OkJBhr0bGcapCu1yqiM5jJ8i3+Jqx
gvskk31tXxaTOsSGdiQyG3MAq2+tctgDuSZ40zN6HSqLmjaDAI1DX+57COeENnWcRWbtPWCYPFPH
jWbR8Cmj+/aheK4Kjcxq+kHk6DSm4xecYIgI3KzdYOz89lFLtXVfNw8mbUwTw05WBt84/qoLywJM
4EH0UbTuXbCN7mUCiDpzxdnt7qO5W5vKobXmpVe75CPB5mCKdDVQwdsOalvxnE422wrTexgK55Lr
zHjRW5e60V4LHERxuiPoss013qdZA+swKccXuo5BvszLK+tfb1CIMTsAYm0bBuWqGvIHD9NiMBrk
Taa3gKMWivsZOZckerWFWYp5gXOsjnmoWHZzaQtpGEoNn1Jkj85gDEQz27lyv5yu3uMu2M+irxU2
RHd4uaMQ5hOSD8zcs90VS53ihLLL1x2e7Ulol2yMX5tseqtiODJFnH6kMT2TQHNoTscT2oV00/Bj
M423eWYBtWohbavU2GqXPlYIjchwRsy+K/DEZ2NHwOSrQ91D/3RssSmR1noEmcohAzB3zUVR+kFk
+02PKuy0J4VlBpeRMpi+NvzSvHRBzcpqltWdB73k0FArjs/aqh/Az/TZ03y3V5KNIjsYP0pvDAX/
zRRi02EuMnKWnjKUhxTdNlHWuC2wAaStTcrWW0e5cegBowVKY/P7bjPYLxgPRlOBFZBBWBOeuKKu
XXQb3mdQ9uTPYL4l9qvty09RRz/TIG8JkJxqHTZBlpw9Bp2NSSM27RYBK2W1cqc+XNlZ8d1pAlTS
QK8kO0RX695CIyAJ2IljDCeqiovHXK9OTuwK6I5OjZMU2VK527jV1l6cwPDrr5nAHaiBeQq9+Con
UilproI1VfPrxLV8Kpl8SfVED4nJ541LrZKzUl1nwwDEulSb0Y1NB+W+Rh/D/wmsIOtBEkDtDzga
dyHGEMwx9OZcEk21t32whJ5i0UpVq1snLtq9KmHmeNN4JGRIxwEMzZ2I7Pix8ScOW0n1qAQlf9g+
LOAOXOvar2N+Vv7Tb5iV0/PNNt557UXvrApBCXMZfVAbA0Ap8NlDch0KBygzG527sOH8FqQFSNdl
FjvkOn2N3ajKfiB+RZz0eGvDTSMzgLvbynTKB7Ewg6R/iE2v3/Z+EGyMme+eNu6eHjYofw7Eclsy
Dh1P6UwhkvQqViqmpDmJMHPTCcT06DTRY1ElV27zNfHaF4t5AO+V+gf8H/H+1Lp3GnmcmJYLzbix
KuMek9GzOzmPQ2hQl+h/Soc+S+xJH1ZmXzkTZlvm/NEKLsVymFAZypSa46Y82Y39yPHrUE/mgRJ6
kOo1ix22VL+evkXYpbMd6Cbsr8GE6YOPs6f/jFYNE11Du1SRhUdAcfO4WNlLb9/FbP4G4b9LNvjm
kO9af+83Rr5oTZxODfjYBf6CG1ul9PEy6m2RQEneVku/UCcxYc7pQ/+tpZABUDyHiIZ02sSpJZrT
gsPAT1Rx47wYTJRW0WA8DD632fTLDOghwUkee3bRI2v6nOcxTAjpWvhQk0rP7exWhzC30i0LFH7Y
7UTtneHzAm7L+VCD3lnjLUCIicUP+vnJ9VxtoafdqZlc7Eg0GdXaZ4t8QuUTJkVpuT8KJ+q2p7YF
AuVFrwugaJByGIDQB7TW9BrXiHfMZTBvUIAIUypf4FUJbHMpKzaBfrSNO5DzMQVwy9mpXfuE+eXY
vsA9ZSl2mQsQZtFXBI+cdRpnTxKsQY+vec+5POVUgrv0kMXBg5tyrO/FFlcKPFrSyK0o1gN226U+
J8CnNGbxTquTLvKtcootvkF/GZhxdjX05FOrNgyUFOUuL9IeyWOSemp6NXJSoESt7wCJpqjAnuW9
E7L69mS0KQb/akOODe3oq7SzJ04EmFVjUPlEnpsKNmWC6KYpZ22jeSLpCCB9sX3TS2c7ZoA7HK+9
hlZ0V0GGJ/6WvmPduQpnrjmZrXKJD4e0Idtud/296ftzqQEuHupaERniaU1GeYcFmAdKtKe61Ikm
F/mxfOs171FT4z4KQLPxdo7GgENj9OoS925th+XyVSt0+CZUiwrNdW7YkiXbXKmdoOhDy2/pGaJn
vQJXBopv9LDoeoWFW8mmzofMAZgEtgbhbDvHj2t9SItsGsWj0UoGDa+RWrgL0wpxUWbL0amuJSaE
NRFhvlY1JqtyFAganKY2EtDCEt7aLPk9jhn7UxppcF2k0WbOmvkK+a5X7PjkwKbeIb24aBwn3WgV
sKB2fGuaYDVmdnqupnLPaVCuwuajU/50axcgUQ2baLthgL7IOwQtaZz73vsKm/yIBTPf689cmOfR
RuzCZMnsiKJC9D+JOysXn6Gi3NaYUR3sABaylvFOTuJntOTHTBfJBTZ9x4Y6VIkuWxpDRZDRJV4w
WMXX1CDrZl20M2aPXlsBlRL5lc1/sI6rZljQGnwKem6wvoOcgW/mklrcGl48Hog5dqQYMfbWONsX
utku+9I4oVjlRkGNuEsrh+3Xd5NBvxHBi7m7gDMlUbM7jEEEGwbrri4+YltytjLYlHg9/tzRvTc6
9ktUuLwbVAo54AKWQUez0chNvRgHgFCFqM6T2RPmJB0NZf+QXgsiedq3W9fvtYO/0wx4CFp/wrsZ
U65h5uJuyqkmrAVe/TLo75tRB5BvS97dvcy2neHtYz89JSx4SSvBS5Rcr9Kc/fX8DLb7hbP2TC23
vyY+oi+jCSBKgKt1JZPDjPbZtbiqOTta16Z40YTOcCCb4SphziMVgGpMsPrO+1S5h0ZB6oFYD4jc
bVzP/WNNBZgHdyEskMZdxW15ScI7WkM+7BKzV1ZGz0N7hcBQrAMl6DyOikua1vuoZ5+SKcA+/U1V
p2c7R9SxKS87D1F5OzbkjOsJmctx8I9byoBNxDsUvGVwyzNlRY3YFgbvtMrP3kWv9h7b801h/Bt7
57UjOZJm6VcZ7M1esUBpJIHZi3XtHuGhVcYNESqpaZRG8fT7WbaqzOquntnrARrVqMrICA+60/iL
c77jvvpTfiaNYW+SugltggZEZf0LwYycchgah3RkszeWxwA/DC0RtuwCZGvQ8mPmZgeH4rPT3O6r
3Pd5vPnlh6rpUdUA8R98NuAHfMbmrIXLlbhYuvKmL1noFBhWNlmOoUga1RmFYn9s9SB9Sqx+F8u0
XIlo4qnUvEd+LTez3/kbCeCQNdbIgiKYmZzPWP0ZFIMqK6qSfPCq5Lcb92aBl0WOFnkowkE+5INU
tpWmgcZgZFiPxevGbYdtxLALIPD0KOvRunJBIu8HHSBhToThsKJ+SmPUylVjztiQcHpkGsmCTt1D
5QmmRe90o6x7Hn3T2M4LcnxHQ10S6C5NDy1B416osiHUQ4BpNQoGFO2tDZMBQoxjdMxmrL3dlBEF
5nVcg5JRMGUWils20kAjyR3pswCNPyScqrsUIFyvFg/5sFPY34EqOLUYjn1nfKUQbOYh5MwJ3Hda
v5wcGHLW5MyAY4R8IzUCx9UwnDJpP2Nf3QUak0PldD3DzclV/VJokA7kc8wdsHVsDdmxNW5HaPAO
Gi2GW7B4pIbyLJrOA8ebghr7UgAoJ4PgA0hxWqPai9YL46gJys8C7SfyY6aRtrEqXLKYmoHCYIy4
Ig3rBvJwQ8YsTAjTJkt3luldh+0OK4BihsJDSBtB4jF6Uvh4Bz6z+sGKJ/S17uZEG7ABlHAKCo0u
angYodSbNHCghsUdPC7UkJ1krJhbmD5K5nfrTuOQTKsh+q6o77Mepo9c5EXWh/622/khHCSSUTmD
R2S6w+ADooWwoJm2rqckHTbDQk9jmXr4TK0GNdUa2YRLIcSFwAcllt8sR+Q3aEe6O30MWq7xmuFx
3WYaAlWs6bSE/9R6TX3GVnGdaWBUrtFRQkOkbGhS9uTomNeAQefA/kMjp9hrP0m0OxylBcI4buLZ
YsKmQVUuspleo6vIucZ9JvYmTKtMw620EpC8eJvcJ8BXzMzpuTQMC40Qi04LLEFl+k8ow9Um0fAs
Pu0mW3/7DPqnPSXh3nA5BsZEfosmPqdUNisBiysExeLYxpOy5EcVlicfZpep4V08IzeuE982Xqu9
bcVlD+erg/dF5tO48jQCrPEs+6JeonZVFBjgEo0KizU0LIAeRqYqdj0NFOs0WmwaenLHl0cnnaoN
W/ydGTgnBoP5utVgsgRCWUpOH8Tn+dFbYrH1NMYsKdNx19jtlhUbqQVaUE1ZZa+hNnRkFkYkIdBc
+05yHjUkDTSVtakw5l/5Xg2rTsPUwmjeeuZ0bGKuqtDANXZf34TRZXts7fHKgMqmVF5ulynhUkBs
8yG3jRDcUkhuTDLGdZvQvhalYtxrxN+iOH3r5A+aCSg47sJEKtjY4acVmNcETUIZ+tZqgBz8foae
WVMfe+hylsbMhfDm6ACdlTDFjbGww7Ng0omkbC9Sjalje4cUXqPrUg3C9hye6UTWarhdD+Uu4mTh
j+HeSUx0oUbhZaQcrlKbqaWznwWwvMCELVCy3j4qA7O4MgDpaLieB2WvTBvAM1rZAX8PvSHjW4h8
BBM3G6khfa7G9eUa3Nf4CxdKw/xqjfVjAU+YeyP9VaX6fYu+KoEBaMECxBmbOcF9BSGQUgUR9CZT
wb1Hnb0B0nrukoF8JeUdqz6w90lYvEb6fcin4HJokp2ZWiPbZKDnthecrPksNbIwi/Ww1e9uItTT
Rww9b0ObsaRjupho5KEH+zDRDMTU+y4880Rt6WlEYm9fK4iJqpO3kzMxZqmtVV1ya6nGuVQaszgv
CMWVerThLxJKeZHPe6mxjLPnvP4Ij4lzkI0L7MZEQxzh3cJmZiUB+rd88jXq0Yf52Gj4o2ScKBJi
OjoNhiyeetv76hQADQduZCQ1bNOl3Jtr47YlnjCFMTlq2GTclh8N9MkRCmUqs4at+U3pIy0us/Eq
K/vguDCHM7Oy2Ot2KpXlUzdwfEmNuUT5e8HDatzYZfIZjEy+zREsAzF3q3aKWC/Ay0zL4s6Hn6kN
Pt2gHg3P+I6cAv6DW3yUGrmJSXRaZxrDmWkgZ8MHfp3A6HTmvRm4cChBd8qqwlmYlO9Ws5wTc/RO
PFeC7Qj4PBh3QgNAwW67hw4maAMb1PW6h9FXjyXM0EGg4KCggLsGTtTEkujNH63GjBJs4VCKjHLv
aggpW1qHlgZvJQP0D9B3mNJMWlj3q7PYdmmU6QLTdIRtCtvpPorbs91a8ZrV0V0y2o8WMVwnE0Bb
br0iqa4OUcZaYywpbofhlErJ1sn3n1SLscmtuJplllFdgBMgpHXhoD123nBvauDAotEDBazrbfag
0nFjwuqDTzAEj07nbI38vuSsoCGYTyk0A6GxBrkGHEiNOlg09GCRNOoNHASIcSmN7M5toCOMFjlM
fXUvCwClTlPdTmWoIGjGz7ZfP+ZQFoomfCUJ73runGceOnezxjGUcBkUfIZKR1+X5sFwzJOZAQm0
ITkMExmDcWVdpDAeXJvEAQ19QJLiXneO87WUADam0Dw6ErW1k50HpqG28K4w7fHQcPM3CQcHp9NL
ESF9ZHo19+YTwYDz2ilw45HLc+2Yh7b+XpfTjTUXPEKYzNoYLOPxw8qXjzR3WKh1O9YJvZR79BRE
1EXRjReKywQnCXvE9GoWLtVQy/AnpDKw0mQtaFhYoC1rP7OjD7aSERnXXTgcHGM0j6r1H+NyNyzU
2U3DIV/xQNkgm98pH6KHl8aXoV65BeFC0c4RlebnMDNHstvVHZiT19bGx5Iya8ka/7FnOsLgRrwE
Fe6kdKBsEIofCAgg9lRFb8nHUtO97YirFZnpzUxwQOMeBtVS5ydYeoZQPZjw+GwXRyDUG6Xu5Fif
2aiqcsaWKZuGBoYMJfRF69ggHwZr0WWUO9d1PV+0ka9oL+/9dIJzmXckI5hineo1WIREP7B6xBxq
vBN594AS5M2OCMg2K/dlMSDoTC2cmJQP2TQBDAsDVP/59PCjehhMIoWQmKFGIF6x0aksqBfbiKN7
SfPbeo5vZE+qbdJuIIvODGTQKw5XFo+jvp2IETunvA9rL+DJllZpuhvyBoWdSa3J5FIAkMIESqjI
964fbwdPHeIGh7zoUWvMfn1K+vy10A12LwMY24ZzU9eyAaRT7eek/Bg9SEQiqTZ1ZV2PKnsgQ/TQ
Qm0jMAs4ihxxHSfVsMvS8rUGrMKjiru0TbBMkd5iAv3dlSEGKlLo+oxCtXezY+LWmwJ+6dGT2VUV
OyQXCNKmuGsHgdwFDR9L8OZgaGRNgkJ43THXewkSlx7bdlry0TPcGdqr4rPAvy4wJWvw7ZOU4nZs
sUx48WvkDVceosGVjWm7nSD7LOrWSNKLoohbhnPIJqD7HBLDO0oTLRmn8Zb43qchZJjmujZgILOl
A7JOGOh4WA/Gqa9tWFE98V/pPN51o9xZJa4tVo/zyjLGI4KbpyCqFY2xA7rGDG+MSJA5NVFaDcnO
6UifQAh+CFK7Ohm1+9n5LsmKw8GCULrydWYjIwKUbiSnyoZ0hgwnskXas9OJy0V63tYXrI/4nZra
wr0p+28Eu9xUmf2N8Di/kFe6RZxnFniLFtCCFIYr6k9vMBm2XSk+g6HlO0MK9hx/WxAthsgqoXnG
uhpge0nZorni4cLFXnu2l3HPgvxVWbTdc/3UR6gpEvFFWtl1m093HiogcLGC9JDGttdNDKTRqehU
vWTakjqDV7+EdmCSy4RI+yIc0GFHrGBUPB8sdiR2wIdMuNny0EDXBkHHlpyKZRGKkDrWm+ECYAFr
6EhGinHCKQ17jnDztd1eWJIy3zBKskxDDvmmGvk1S+Q85Ol87wZ5WNzqShnF+6JzI2KnvQ8ZU/I6
O7kaWbgGeeSuiZ9mJ+SQrEfMJssNzJS4sKDiYkMjOqxorhXrJXbwobaWv7gM6dZjlYOJKudb03LJ
qSSzXLUp26GRuAaj6x4Lr4LaMH0kaD/3kma2beJ2l3gxuT+Tj8GJ924bF+oRtigEjBXWCGttzTE7
rs7fB5rojGlwPc4FtlCUKnPYvtpttA3n7GWySQOqXeOyCWIkcjJceBS05kY2EhkLeDwzhKEEDvG+
6qk0UnbrRRPxabLo+Gk80GQ01p30KCj4SBD4XB6IqkF7lfIMieFwxbyZ6yIs3gsYDhvVd9epqlya
K8Y99vfRcG8JQguvVEyBPhtRdxiLryx00djlwPKcTzSEBGM7+VbIqj3nab6ean1aEUUAIpr+JYEP
AFhxBzXlrZ2477yo+Aa9fWNa6TXMNO76CAItsq3rmAnHjjg8XxdRO7fQbFNaq1QK7HoWWVoOUO+K
KLL4uQTeBtK0eDOJJBnSOYF9wR+2Md7l0BansnHtnSxwAKumqnateCyhg50L0oEOsv9S1SPH/WHo
CwG0VzsvG+o85Hter8drVCDDzi0TdeG0nDkqLl7KIRqYX/Gg7XibV7YQXzVtYU3L3bDCX6kSNoOd
xPcoV861oWdCr5ge+00z8Z4RtsIcLMu/gvilwfPFgVBeNPZ4mhy33NqpX2xdMvhGWVb8ulgt46RB
gmHwyQ96pmedwsM1G9jT09vA8S6C0ruIHRdqabtJvShj61V+VEJQH7lIyYICRU8muVOr6DwZCjFG
ek6mFGO2GfL76cKaVAUnBozSLfvEvQF0eFU5QwjUOWtgsDKpZ4/1iAUBld4OHfEWuBcPNtfFXxHi
9zIYCHLn0NJPRo5gs2Cr6t9kfXcyBnMVzkm+HsCT/tCM/k+owsNcf/2f//X2yUh7kzJmTD/635u7
8GK46Lv/tR/sLIu0+/onf+WvfjDvNwsZvq9DCpAm8O3+7gdzfsPn4wGCcsEpBRq09Dc/mP2b6XOb
my7eZpQm/4A9WcCeHJNixXU9jIfef4f15Au4Vb93gtgc844WNsPtEFZgu1qJ/TuHQF6nkK0LA+6G
jy2ZyMZ96IWbCcrk3mmZUSFNfR+S+JFqOT3M4YLq5NABiqFUYmS6OE8NJRGDwfqGTon8HFc+RYxg
iAiOyw1zFiSPeA0SNL1Vx2YK3YGxMWXy6nnL90JAhwh0gGug+OFWDKDFgkbALjfhib+FgEJLgate
MI/Oezj5JTcByMdXBqUoIVxYk+l84XrjyYtTeeBLHlPLvMQOgSSS538W8/X96F+A8CB4tRGgaqqG
cZYmdOfpRSW7/VTW9tFLKySJc1dskW48Qmd09lmZIn7GIm8aHeDpjIDHBsSB0zZHD4w3pThSIW+Y
9uMEMAiGD2doNV7bLOz7CjSK6lnmxA2ZyNNbmKQteukKH1V6ndQtSwv1MHjxlWj6uxQJJRpE9wrT
FYbcXZyN9/GMFc+okEcXqfXNdKe1ZcYXkPgupJNDZUkupmW+7bKR3RIhm3F3oAS6s5GRwB16jwb3
IiRN2rWGe77xN8PBKjObWn6OQrngipJwCw9WIdp5gZp4nBQlKo6MpruxGDpNVfsGfP+KD0B5JZ1o
Jw1xZ4byBh4ma+8UW6CdbVon35NffFFm5tm9qrJ8B/voNAnvVcQNskYLiAM4Xssk3GzaVMG8jtMK
EQ7zbpkk08Y3Y8WyqPne+x+Zgeyyu2w96z0urS8HcRPjs7e6r7dd1w4bdw3ACnLldFvF1Qy8Y7hq
A/vgsq9HIiMfk2z8ZjrWHSW8GsKHOnOQMLEKREYgzBe/wCVfMbX3fJuxy4I8L6PJMYLgbEJKJgo3
h5Enz7Ccjx6BoIiuGOtNzIXY9GxLo9qAF2D17W6igSl/3AY0j8B4NcI2VFjJNKLfKObmGhDDVz9C
PgxDVqEdkgDjXtxEpkEMPUf2HlMUUmlVX+YjGaHJZK2YvnyZhVtsgzoBFjxeo4s/2ch/EQhZGzYz
e1uwLgrHZd83ApOM/wWzIb5eDPfQpqPJsqUcTy2D/HhO11UwlefC4Vqn6o2RLs1RLq9sZYrVglFl
7Q/TZpnbcIuBBqE9Q1eEUd0xyNSVipxs3xvdxaAeXDo1Fn4DMzFd7w9ELpletum0QCdKYC0/NGGz
a5Nvtaga+B/soVWxcyIVbwNL7dyUDVabWfeD+RKI9psxT5d+k8ArYdoL58NBhzu3K+Xy1CqWnT1W
NLTRmq1wxrgDONeV5U2vmQy3gkG9F1Evxc4Dyl+k/jRb88mY/DvX8I85fSuih501QkWepmfbUTdV
6DxAVJN7Jq8s/BGh9WjM6/5GOYt5maY8a+vmqp5CkoigIe+dFKMagri7hraRoTVEgZyss+0Y50xI
rVDsF/uRL5ZLTX+aWGgB55qKWF8iqzhGsiUtMGI5YcOQXhF3G65JP7vyOzR4k6RTiQJ1hU7hLIOP
1CifcmUHl00zftZc1tVQsVhbZJ9j96wOuokoTO4p2O45WA/kqJOBM0O6TzxUvoDTP7DSgO0jMNWN
xcD6Qy7vqDOrdabwdEV4zEsXVXJQyksrYkQ5gTUbrOzsG85zO5UIMJyQR2BwCBc2rAZh13k2Feup
n8kqSx8iMHRbUu9eAGR7jB+ojJGSgG62TmzVmYNqxVrJ7n5TBwOami6odlPBXqPLwnNDIzKYoGry
+Fa5wTX1KO0G7KCQ0TaCr8ve8L4053fmbSVQlazqOGZJYVeX3Swf4jLRRpdbInQvII4RQxu9Wexz
mIut6dsIkALmVafTPgFXsIqr6XawmnirZiLDOxhviPPvYyZHq0GhVx+l+ernDFFq0z6bdVmtIwEu
aw6UXOf59BjgyE/8B8uhHw/cL9iy5jGd3DvxgswTKtCQ9Fu/YGLt8flZVd0wraIMUt0w2s/KYbxZ
j+qMwYPzp/buylA8NAUzAf2IiCVgGnj82+zZCvp1NQdHqz5ldX8WBTMcvE39uku/ROKxyI3xCiQO
Kt4iTAkne07K8BSHdHlGwLtqkGiyDQy1HV1jxzUl2cZmyGMa5I/LiIlrYd4RGbCJ1UlCSV+x8GTK
6hT0FI373gp0M2EPWKKob0AYg4kKhos2KLx9phBYEHv4mS+08eEwHQ1fXGVU8uvWru/iJuBG5Pwr
rXnF0Q7/xr3QBay6rmGDg1EkYoble5FzXQoeq3ZSfvM9IHsh4rsaq00feC1I7ArXhzguPb6yssIi
UhSQ3jFGEaGO17xnCcle624wuU9Sh/zFWHZPYLHnTmILyAYcKpGxdxwOUt+Y1IrZFBjfmqd6bLfc
IfBUGFggd3AL9xGxP9r+Onlo4vnDpvM5xd5gb4Oe+zrm+9n5aDB8wT8x2sD5KuFtvbpjwjyrgzeX
/qZXFsnKBnsxFjF33HFqB8b7pEAzd7Z86Ge/uC6n7l2k7btUFTSzDvJb15RfrP7bnVFMj0yR3p2Y
z18l2Ez5Wg7Z5eJOLNgd2GpsF4sXW8n7FkxFmIO2Y74FrBW9IbImTFDLhF/HCjYJmeWl7n5ds473
xLlD0UkO08zHi+XdSxow8qag+kSIuMGQdzHSxfuF8bS0SbXPDOO5twGHmMq8S4vFW481SGrZvzIY
+IiFul1yEpFzaZk4BN4QX+FZiKqnxkR+pOHdM2KBjv+6DXD2tmGG0JEKwmQrG4r+o5jcjyhyDoFT
swPmG4myX7O4jNcDw+JLwJ/9OvFwHyLIA59IHSgHvJ9lMsFgtFY2wpe9JwGaefO4EFBevY404wnI
kES4r0XPwyNe0A76ETnrnUGUakqlUPrEVdTLDhZ+f5qpGQ0WQB7U5aa598aOD1rHVlIu4T5o3f1o
kpKc2yDDLdYHGQRmezHuQIA/2Zm1A1b0NEQ2e58I3H0t4zWmqEuzI0fM6My7ubgpIlp32KTfKxvI
Dcc4OG7WOx2fbEBhD5NdEUbaWh1n4zYass9JUv8JdO3tqajh8s71M3TGcGuE5hMSSBzPnKO1LL/i
KNzCfv2y+KRzSPV0eMsxDrOnrOqJdEj9R3O03mLQVJU6Gr0KDkRS6B1nSdmasDDWp5EQ6UU8RWcU
7SewwsQXjGzbTOiWRmKdbJluNZG4NBASkO0EVz1jPS+SfG8YCdWXd47ZPMIod/WzyuxvMExctuND
BZHmNE/hjR0TVpm0unIvUIrQjhIFBNxwbU1VtFL+pbuMpzwbnLUw6IpraoPWra2tLoWLQR0qNbh4
65YbORJnzQ++DCZsZGROFnosN+fGh+Bb4tG/SjP7nWTVA2yvTZ3xXqnXHrfpujV8hCTL9BpV9m3A
Vx9ZXq5LFddX6SReOmR0V0FIRRZxBPsO0J2a83eezWciFZsQOJ9l569Lja38f5rg/woUhRh43YX+
6yb46a0ovv7j83//X9n1bz/1wn/5m3/phf3fQgdrYkh6IP9nQxn7Wy8soJyY/HecY2AmLef3qYLe
b2EQCsGfhsjgRUAD/Y9UQVdg/6azdk3x3+uGeQU/d8MocvkRPrmCHt+Q3MtfuuHAoxjiPJhXwsOV
wxi9oTA1EW73mCzQvfarxGqOqJlueuXfGo11DjyAWz9Y8hnD6F7HNhfWzoAOuGy8lFHT3NbjSgoL
7LtEL8gOuTKMezeZ/e3QtQhSHJKcsgsG5h7URDadtdr4afek0GvCcvMMsmOg2Pqc4FmZD+uaxbRs
EaIGvkHvpdqrhDgbUE0zrVYJHdaqnudavDZBcOriwEG9gL8ySIaH3PSqQ46lc247ATI5fJeLOo0z
EGVSVR9mn+SbAAhW4rbnAlVkXPH6YsBpFaomG0KjaedbrOTg8NOZENo8eYW39+lLWnpWCSpVJqv6
NqVLGt5VRTEXh4gdCA9hu+9e5oncBHEBKW/gAT9m8dbT7bwFnp/jl8meGwU2R30Y7A206EAM0UnX
iQE9DDpeTTCxkbGhSXrrmDBYIPxxlRnpV56Mj+2SHGLTm05RiTPEzGxERiZdBsT+ZRQ1exjqP+WO
j2gyiWc0Rxs8v9ojoiv3ZJm91U77bBTuqRo4xJYMQ1iXXLb2F6S3C2tq5EViRzdC1OUVcTzpQokf
NEusUwQfxhbI2FRfkGBPfEpq38WsN/HBUNsHvQ7r6ydCFMsvw0FY1E7FN4sdzxbLxUhMe37hNOYV
bRl0ZhDMp8ydj3jJbYh9DPbn0nu1VI0crk2RHnkcji5BE3ncvAkvhm7ldh6SiWmf+bwdlNnk6slm
Pdcdb2x6QCgOlEroeeGydtl3IYG0KSCRjC3mvkjGt5HKHX3PoxWjimiSYIex6G0QaXxeLPTQ/vie
M3gom/fEJ0IqEjAAe3U1LU6OA+BQRRUfnIoKa883us/Rbq/nsIIVkV3PpdZJNRUxkQ0VcFMidYj2
jEWcjTXBsyuwzaxyg27PNLhHPOlMyMJoV/B8rfI5C/E3yK0r8pn6O/7wh+4hnwG+Jn61M8pmXOPe
mgd+G7gAbx3WLxSRDsDM+hntE8FqKDnYJeblPnfIE6qi2yqo31tHx5URx+YizfAxRQqbNqqS9ms2
fE0EDIFQMK1zN8zWpvYTj0WCfJ8c9T0ttbt7dk5t9TnH7DMsYOJsqQRaQMJ8cqtZjQ42NPyx5FOC
WKtldLSaHgBcBTC09YCuzmBJ8wwvS2exc0DuHkeld87bbJuStXawDZK0Fl/7iN1BY4UfWmX7LM7Z
i8RkQKs44DWojIjEiRLQGc1DXdiYTiwAngnF0jICsnWy1egOMfU87HJwg3aA/AIXSXDIB2dTLz3w
4db56gP/BHnhfeLqYVvpthN++OsBHWEnPLXprSU+qtokRovs81XQOgkt23hMG1DTqFYYHEzeQ2dW
T44TP7lUAJdZ8+xmcsHnp3TVWT5CXSPPxXBIkhm4GyXWKY624eSb2Rfw8+JUyuoN/dFTsPjp0Ypc
CjzV3XU85Pdtk4Lys9gXTwE6TZfQKfU2u3wyTI2koMoe5+RL2F80UJ9cc8YkGT5d/EbNaz1OW3uK
NHaQw0vW3T6cMu+2cCvqxWWXDrEmg+8DRzAp6gDs8UJf2f1xbHvhczh/jm2qo3xMWNsIPiZbfFJJ
jUjT8fCbZbMVxKOQ7PUtqBFiejaZO0Mzb9UkyBt01qOphk3iDUSiiPvBL601/Di0QO7ZYetKl4If
fyF4aoeN7hXS60VOUZ5W8bT1EJitwHSQL8cNgn+9QkkdZziXKTmLxjh1HYQVZ1Jyg3UaOYOKWFjQ
B+YZ4L+ZIHra+mTjBhR4apYJnjP3fglVcQqs6XkIklQjuE9kdaHnLtmiNhpZ74tdF83i3FpZd0GM
1AY8KNHdloUqoUP3yqKeHT0LXdgDSUOIeOHU+6aD6qyQakovKR5T+hekUdGpAlIlTDaGqESvLQzD
3hyBOCYgaG3WlMbTgJ8lwxoUqqBiMUxv6hk9xmg+9Z0EzG1A9cTILwjZmpW/Rrt+hWyQ50JVTmui
F8EEt+nWUe8A1txNwXG88kHGs0+hl4TPc0tKVnLXCHsPXCTi5EER2ie6wyitXRZ0e1eW3jrHX7Xu
vWfIF/ZRCujYDpZ9U1lIebMJgkLC803cVy1kEy8ojhVah75ZCzdpmCd7X4Ox8cPxG8HjR0AhJeIE
cW8nMtx5yiKwzbD/P+rNc/rRyk5+7/9T72o+JCLoNE76HxS4f/zbgyz5359+yb/8Rj99X3KY/7oT
2rz1bz/9i9az9fPt8NXOd1/dUPzlNcRfUn/lf/UP/0NHULPm/vOtC3pa0zH/tOS8Tz/S4uegjb//
rb+vXoRngrpCtsNyA8Dj38pNojZCjY2F2+eYNqkZEHr+untxgt/4hLgidFmI2BrE9fdy0/F+c/W3
Chzfs1nauNZ/Z/3yK4zM/kF5Mz3cv57lOqx0ft6+1LFXwhhFepEO9IeFE3+T8y2KJeYHWfmWRG2+
S3tnz3SCDL0JUocfk2Bk8pG0ZxRL5RzAk1zSOzF9VvgJt7+r32/+SOb7IyGGvZQThDgkbVuHj+hy
+XfLIceAaW7k/AxFXj1D/6+FBxZhifmjyjMUK5CIUdU5FIZVvF7Q4rMBHm5i2u1DimJapVrtJaa3
zoHClJI/CzuHw+3fvMpfinYuohf4bNdCIuio4E3NufndqxxL/ARqZjoZ07HiC3a9M6EZFgPhm9wO
jmROIPyqvAOKsvcCkIu1kN+sZgrLBjb0QpF8QE06b2uF5/fPX5vzh/Ua2zLBsj8Mbd+E6/YLTs/0
xbK4UcghZiLwdRIf0ZzB7IDi6XnCO4BtHmZZi0hiFw3eXe2FyRWxUMkxqUx3PZMouKgaLyubuDYN
dpzZ3noaJUxChvM9gxqoiVV6tAvSv/KsjPdGZRxjFGuCklAMYXM/2bDNMyoDtuP2v+E0uX+89AI0
ZaDvr8A2ac1+vvSq8T0/Cguk7PXosa13XqVLNqROmMrjilRmD3lCG6X5rpilfbWkDUEJk0RgOt6z
Y2TwMMSXIFsZpSkqxrpxH6yBwTSmiHaD0qkNWTeME9ZqdyI5LjQiUiYB20trhsfL+71vpEn0GmGt
TYyctMqXt77CwpEJZ5sEeLOZ56wDptRDmaMcRPywXkQTbDKrpn3wxUN1a3gc8ugwdqW7QC1whr8c
4BzEHHv/5C76IzwqDE2TCaZnBYgDAHn+fJGaRIWT38dMvmqx78r2hSq2Jhj23JFZvASflPjfIDXc
Ym6a2ZiReev4CLSoyWPsBcFYv8yBj4gJdz5gDQDbORDraiFIO6ixGct5t8zYIfrUuk0iZnUB8xTo
Hny1Szez8FenNJhWn/loHU0vCP7d/fcHjhS/n+9btu+anI22+IWoKObQmxrLZ5DvDxSPxbuXObfU
/O95Ul1OPi+RGFjemwl7VN3yD9A37JLI8zTKvKayslFy+qCTuhdfcwyQkv+bu1DfZb/D4HFC/Dj+
UVeYpBpZwS+vED1rIJypxRUng+e6re6IBXiLu+yVwZT09k3JIBbxByoSXrwlaRijIGXYlb+DPsVa
5dzWeRoihSbPMI+3s0noasVsoJPhA1mQdK07RM4Pk1lcgva5HeacTRb7n74NHxY82KgHxdUPe+6f
/2J6JPLrL8bUQzgcMCwmUeH8/NGyYNOUMSrzHz9JEwf6KcKWNqKapyIOFKgtdveL69ymS3OoMTF3
Jh8FkFVwlKrLgdH32lfimEesVEBz9wWGhhSXux1AkApupLVxMjKCNDzCM9G+xBjpmOIBoDFel7h9
RbR5W1X5D9MkspxCIz7YJbgVCjzK3DBCxIufmgEmHIK17Y5cqOjMFvTdmuVdWATswrPgI3GSiz+/
NH8UNiCqYCZkO5qpqydKP1+ayXcbm+TjhcUnk4IuQEkFAWks+PUZM+/ZsB48+2Zs3Nsf18pKuGCl
5A1GJ3QRvmKXerZQ7zulexVJ47ZwzGM3IpOMHayO4grk1veGttwzsntBDNAqJ6/USmfaCtpFLC+P
/vDJ5+OyxY/OBP0rMu3bHm8dGvIXcnl5l5AAeW5yJtOCuabHY73YtBOAoba4DGsHqYE3M+0ZLmJh
QMAKH0yvP3Upaa0V93/o2Lco816MrIFDr53fPz5o7OsY+EQff34x/0khELqWnoyBNfa4pL8cYXVW
ZKonq2flm+GjVCnC7uAhrw0kAh3Oef3re1idWt7oJEbu5L7+uNH7HxQ0IsRBzdvwLJLvuQnFp8i+
//nr+3HE/HKDU9xZFoIYMJeMUH5+sxuv82dLcR9EuOIZMl45S/9Cu7CaTNAFSfcyCTgUHooOW14m
GS/zzO+Zro2I3ePBsaqvWGbvs8q/m23zgqX1O3DB24mlCIai+NYEzxeLb67hImqk2qH+Yin0jokO
iJj71EnBcM+4s7XVjSabrUDrXBmIauzKPXVu8m5FiNaySmEyxAgmg4RxT7lpCyzmlQHeJ+GMsDg9
c73pmOv2ZsDhtur0TfzjvYX/dbkUCIkNKAiZy9GiAtbfwroN0+z7LPL3erJuh1rcLjEMHRjNxBjc
YCG7yvnlbZef/udXnGv667PfhlYNPRByIFIO6kRNwPxd2bVAtnJZpoyrfmlAWoQYFeJ+2DZPEHOD
TY1UfmvHmKpCgrsLrFSpC64HVxrzLIPVrzGcOoTgO8DvSO9FvXNslCcBQCxkwHi9pHM9jbXJ5MEy
kUFHJ3begt07mQGVHDyYdRrOEqNJneJsCzGG5ERknEEwvFDKPhSLIMbBJhjUTNgal/M2n2Psdj3g
riL8f8ydyXIjSZZlf6Wl9lZi87CoWmCeCYJwgo6NCR3utHk2Uxu+vo+iokUiPLMypKQ2vQnJjHAn
ARtUn75377laurPTXRiV9Hw4M2apa+0rCHALnYK18Y0d+a07tVSanZEg8yG52sa4D+gpZzLbE5ez
TsLpAe7VRPmgLGIPpKdSQlxx2gE9v/ca+f5n45BtFxukKFmhxyAGvw/ZRuemybplF3lnzxPDvM60
9yLiTU8IUpgOdjW4iyLklJ943VKtvAFbMXFeuRpTtBgnO4WeRdIudUHbI3AQgbnrGu9ItehtRnEc
J+Ll0t4DTyHE3oYFgyUDSKGfQfgptYNeFBWAj+mdHsVSExi9ur6L1pSHoRb+NLqW9DWV8wgRENe2
+UBedcJhBEarA6JXVaDzUSRsWPDXfS6J2JqfrPP4VsjDh9mThMyKRrQTD2hSde6ijad3DX+cy77C
I+GA80qAOgNjiqMGn2rEnzGtydoqKtSPjP76gNq68F5U0VobQuExeQzNpqBQNhQuAyEHzEbx8Uw5
WfNIt9yFT5DSvEUhGXJkos/pnNTEgXvhVntkatH6+fzRliB9yUEq9WErY7csMsfaVGWrLpiNeagX
0OYSdTh52xxyE32zA+gRsRA2NGiZMtuO8X2KvG1YYhhvCzEsw+An5jICSJRwpVQc2AgOwLQLOm3U
rX2O4ioSUMpGUdy44TrUDGPbs1Exi3TfsfMG8yISr6aSfMQDncdWYPu3EaLO2YnT+YkC3uz2+ZAX
e4VpP48RUAHNzzBHlJJOQEM+o3lJcMZmEKcY58uu7Qck6vq7Iti2UMqWC7uItCNGwxm+bn57n5Qv
bW3zv2jh0+b1DtoUwyU10vOY4cIoQKvNaKYKaqG9LXg3n0/jYKa/PJKDRuJP6iaiaQSAa2NqA7BY
pLu07EoWqWkRIkBax323q2uOVeZkYhKHoPV8WwYzJ04qVD8mkzcRd+kMSUYimYX6fHIm4DdYc7E1
LwlsJuUgszCZ5tGLC7lzOZQO7MhGO3ruluwlSBlaVpDz4by3aonHSwnFvPAYQ+tjLZZqIramrhrg
6tidORaBWkkUROopVr5UufmCxbuwe1asdLT2ZbOII3UVji0Dy7p+6USzGThCYbyl6dkj6h5KHtQ6
Q33RF8uceGIzSn5ovUeerJN8Khb+e2aajyEOv2O7M7cDZBnOfF9GR+ZerrFA2cy6FnHLsPj5fWv7
MahuscKG88Mv3e8xgpcl3F99pRsFnfExWWC975cIPL5MrfpKaiYi4MhTODMp6o0M5ldGrjVJX7wQ
dkB4REZyVPQZFnpywmeIqanx1tDj/KqmEO1jhG9Dv03yMQUmyAdXYsq4BJWB3ZDtgx1pw1I0rR2C
GWcUQ97BR7JYv7aKGR5i28ScmaNHg3jKN6iKFI14h2cZpddc4HpfT13jEnanQBNXGf8XvKK4s/R5
A5O37b2Fqrr754d93lzfrMs508G5BWwM0Ttt3gpPtloR3Y6YEcprY9IGLNSfTtm5W6XsyZOeGR3q
tKEknbyuDHUt1BgCZtV7s4Jo6K3ovlr69alv8Fb747kwIdHFtfJC5zrC0P4OLZr2XUixT1+AQESi
pzoCPstdnaB4CU2xixQzPmP9bjRyaazobUyNV0OIes/+gAJdqNssstxDmU35KYRvmuvaXm1Vb1cP
7llRg3I9qN9GO1y0dmPtUbmciJhBncCuASQFDZUe3dKmBukbx2ucmW9Vg7lO8xQPIEaziZLsZrSY
F3LkRtghrHvsWBegXuwZJgdpXS+qY18obyo2tlSIaB+ZOBmLgtsB+2eXDY66rkX2wZaYLkxUkjOz
4yuPFtd25GWf5TpC+CJVv2WlNS2g9aOm6WGqitxm5SGvEaGjYEhpdUgkM1BXurvyJ+3d9hTitoyj
HYTm1pqckdXB29YhAwvDcNBnphN9dTKkIBxwnlV9WrrC91e133y3hEOEeVcYEjO37POmBX2FsCIR
HLcVM8KS1ScHKze/BxqausCoiK7ph/oAQmRV5E64JYj5VqUKFkM3eKkyzcGNgWSnF4wHBoP5WhZw
2Ts/XvuA7Gp57Ws3WoKAHnbREH1FcXfMSK9/DzX3BmQQK1+i5Gdcg6S3DPEypXEPhx6szfQVGIb/
NZd7ZuTY5wzlKAKiS4wgE9VjTLQQsIsYPc5ZqkI727V2pdEDOKlZX5qwv+gZLKgAaR8PBvfGUHRz
oSnQt7oebqK0oM06vdZpxtffBycCeKGOWCEY0fJ0A7NEeUQhhBKD8Kh5hE59xbExgemI3WcqlY/e
VzoAEIzJ2pSlcghptSfqLFMki7qLTZbi5hfqLspe4g+9OfZZLNWDzkSnvLl9cYXa3u69tGdEY9mC
FcK++2VOD2UyjyyseBQgVa0mbKqzMNN4CQeDvDYtZcGUt9bgGdUCXdtShKCQi9ec4QGdmtyFoJZ0
vsR8i8gOmKmaOFdJ0O8KZTs2ODr0mNFw6/evVjQWr6GZrPDyoT3R2CabxjqhNs8uNQXSQpsaouu0
7pMfbW3JYtwQL+mfVBk2yMm+3VAJh1sP58zzsypMX0vF+D4FbJ8NjvwV8q5zXXfjPonsk51DA/Xc
TXzztD5duanylRL9k4/kJIYJaIW63flwv7baqFzYnR3g9njF7Z7mJQVVsDbb6UMpCp75LK13OLY+
s248CtWtX7K+2eAQIb7U679hkmY11WiFPgslc0i//I6mgpmlH74RbDtFoxSFTrdo0nhYOljSAQWm
0VpXpNgwf8l70tGchtuq+cFzoEuGGpufzZh+3RmznHTGhSegpJARvg7VGCk95phD3yRXZtol+cRM
vp6bdm8U30cdyn3QsamjAYKKrYOnKTw+nsbTNPfzz5xKFBA1F8yq3VMV2+GaLW9vWz3gBp9Hpq+b
Q0gvC3g1YQxaibbZo4OWxsqwjDTqz7RKwMoEMRV+3vjLPPAGwhx47puWNakIG0xwYlglYIMIHUbC
bWiIlsojLAALK6mUgRritUm0cunXvB9BO94LvfkZlBqxHPDvSMMykMZNJE8mUD6Xaipo0LDnNTRj
1lo/Ht0u/7D04b1Dg4sCAsW7MSJNa3ZkugIrbYGgDD6rFocmMLoYjrWY6pdTHtq70TtiYcZHRWE8
KqyDif/pkro3x/XJt5HXvq6GehOZYzuH2gNdcbK3pe1CQkoybWkOcQHsl1ZLnXE4SECosbnWsDFE
tYqqbgO+HqpGry1anlQ+3WCCWY2uzz2q9w52a60iZbjmSLZO3A0m0q3/IvZha1obix4VnvWGaaPl
glV26bGMCKx1vFelNe5hQozoJA7PasqtqnKeYrYXGWDrhDnSAnXasIzjdMuou18SUISsSiBcj5Lo
pEZYNnhsS7uB9kKsmVtOW136Pf2uv9o+76/wcV0R3CertIU+RiOwP2ZbSd2Ec+hOPL9m70Dd7L/K
d0000QtRgsjaVT9ahB0vAjA0cEdIVJ4d2iaBSKMExonIDsoSlHu9FusgoTCDOm12Tyf/s89oQmVO
dnqWwEUPaa6YEHg+70Os76iFgOa2Js+DknwLFc5HPf7aAqjovLHBpXRDeOD0wnbkKR1rPB8SbOxr
IQiuhhrKudDiFESII6Ievg8olmUt9KNiidOET9+OCmpsHWQxTZBqxiSDyr5jrB7m4IazLk+XkIN4
E+OUPlk6Jkh+PsyAwAQ2jZ2WdPnKEVB7qhzDtZf4QNy0VRKq7z4N143Z3mJyozcRLYxlxcHKbsjI
632SvPg9WRpay0hoMxRQOCz4apD6vtMRiOapHZj7QrlGwCUYEcX9T+ICkC+Vq950gFgkBi6drEw2
z38MGqfXUq8n1keaQhmWiw2hhHx8pJmjo2ocX3HEDW7eLLuSRA7a9DEH5ilZjxJ8EqOgCEtyl1+0
2le+cTlXfiguZW3Gb53u3NWwvo5850MTCI7j7B5aV9drtS5oN0+jse48Vcy12lP3KlE+gzJgUy4G
9aR3KR92ULsjfpFmn7jNUeV4uslcfMpaHVx4DL/XEGo/bEfFAJtMeFfw+dGemZydWYCsFZHNUU9t
T0nOcXWqel4Sj1Nr25rqwapiD8p1/hZOnrHvCtHsXLLYnr8MtgHlr6comyTHko5NsDwRvkiNFWZv
qKUJrZ8mmeKoO1u3qN1959X8otKZV32Qf0iaCcL+Fw3AyaatoSyNY+6d9Ij4Tc9kRE/n/UVPs6MW
mOm67hyPDnixIkPUOQ8OZTYrEfYhPEdxIzrUHbq/s2hP2GQ/IInsjoaQJvAcIwJOAjwRLuSOMsj1
Y9rCHXvOdQxyayfUDWsNIuIihkq194tF6XXKqw+xDYKJEDvH5OCtptN7E+XWdcoE+BKGggim3xzR
vgAZZ1oeVNOV30kPU9noDYl8VJXAwBUn2oT+oM7qUv3SVNVf44O9BWhKN6UMka8y0lIdke1dkH4M
7JUvA/nMHNcYXanRziiPAJsQbUJoDPfjoicAYPFgbNSo/N5NwaKut/2kaxugSDiWlFJfgqMLtlpS
bFu3D1ZaUaXvU0ToalI6105T3DXW7aCwq21u9peCuOu1P/SAIYyh3dhZ9FGaijrLUxzPUR98eeV4
hO5fbsaMtClhpUhnc9DTacMeXCWQlEot/DQlYVXBZbBtEK/PHILBdyns8tx7z60kOxmJAZxJcfnT
1qlgFHHhp5lLByCW1rjt7is2uXimUn0WMvhzCDlzYiGOWTOaEAOpCmrJEi4w7u+OgUs0xwZFOI0k
JsKw8QtvzYF8ItoUqAWoJlxV80xL01V613LqYWxIDi0NkGIKaitqfGaTKZ001Q689eCFD4pWADiI
7UOFx7/yQbr3OtIEz4v4U+Y9CUYUGKn5vaw5svpJeFanFgQZO32dQcw2eRyJUzdZwylEUrSCZq+r
J8eFH5Yl6m7yhlvOeYToS0RyBlljVY6I0aRC5CCwTZy4W7VxHwC+r6y18Dm5OOPOk4AhlNP7AMbs
hKlr2ZCGMTeltHvybnrmc7y8pqyFzF054NsAZUE3UIpUH9NU53O7KKgtzXcr6r91Mhe89iSaFVGg
BYh2aKlkhw4WVAuEY6VYOLhHtxl2AiWlm28cMOKHwIsQB+GagAhPDrOnARSu6cX4Aw26fHI0sLhs
l57O3piPzcEBOWTlxsNEobhODb5uVSDkccVVYXjGkkjh9GxQKbEzzfPemleECPxNC1X/fXhD9YSP
0zZVw3RMl6bEXxuoIRl8OUfuiteW2+wKVG9hq9NBnatP4KIKiKEyxtdcH7xV4yi3LhTlBpLUOWkK
9In1uG0t4GlkzAa8jOOwxMLFc9361Paj/shRS899JUcPFtQpnDKABlkWXajEyBOFpATS1V/8TV/4
t9wjXcdI6lkOXXjZ1jB/H3Zqw5BFbc8RpKwmBq6iXQ5dMGwKhfGPAfNGeq3blsPPlH9pZP7OaHzA
pXGr41Tg8CLfeKHq6kH10u4kahzVz8/3h1zlj2ks+pU/y2R++7//+b/Ryfz55/7n+ldx+sTc8bvk
5v9TMY3n0cL/7/Xbb5/1z1/g4v4s3ZZqmudf+y81jffvru6iZbB0mWHpqTpzlv5X0/7Hv7n/rhkY
ksm8xM+sYSVkQvT/nMwYljVD56kgbY45rMqn+EO8LYU2jOjQgVu2BV7Qc/5Haho5hfrzFIhUP4a7
BguWfPAMV46B/zSRKDjuoRKFujo2yReNsnMSkZIhTIgzTnroofHYvfmLGCmQTDrnnL4/Twliyvwe
J9mhKrLzn67fH8/a/8m77FxEedv8x79p/zCEfH4i9DPUIq6rM0T56yci3kDhHUOYkI79zTHRviQV
7As7WAjdQBMbUS4IzLFduuqj9E4+OhKZHiNQ52Z323hV4/hFcZpbAvsEUB1nxEgDHJMXh467AZJQ
XMaiu9nsoULxruDYMDCDTIqAapXlzI2a3djyVfUwu0vPD31mBrKBMVzYKXfI4OkFIhxpAVLn+b3S
gy/TS09KGz64Uut+ujyX0cLqLgPyxNL2r/EUrCdB1UwVN9M7PmqZ5ufO6S6NFj+8SMZurFWtPOcy
58MH5xP67tUq87Nl5F+20V4ai3DA7rOC3kz0Bi0nl2xkeAh3PHePPsQ6Web3IkjvXQG4yQpmgae8
BxTuCVbG+rOvlbVSQp4evJoWbdOT2hzLoAZz22DPEvFdlHjQwKSTqQqwumx6NozwW8YZYEzuVkot
ZpUcZ1yLD1hTuo7BByzl5RQErwBDcAHWu0S8pnr6albxnTPDLavjE9CwU6Arx5iZneutHdc4aSXX
pc5sGi/eueMxK0N+eMODF3gJwqJo41jF0TT6SzdiB07U+DRa8pO7DlYfMPIpaad13y+UgB6iAUrD
S5MT9jy8UnvDYY7YSHep3ixpPqP6H9kg8vjFpTc20EVT23Jdx+JGx+niS/Z7k1ivjffm0MLou/xQ
8d8s07vWKuMYpXnJ8+YdmfDfZFY+NWp/fetsx0E5TkmjIaj7fcVvIkdrBK04lDkNzmo+l8JblXT2
2s/Ss2yFcM0p/2PC7KoIJJzyy0i3rafdmYKnf7P/2PId/+unQbpnGKbnIt7TUYT99Y0DE60GcQIu
Pue+WV1/aQ1lLoddnMSQlCJCz7C/KQz3k+JeeryRWq9xcn+RPCFf9z7Mot0V4a4Y42+R6V+7Nqba
Tw9m2MNWp0Lvec9Cu734Vn/B1cepVNpkRyhVfrNXDenvDkNszlFxBvKVkubxS6Fvn5S8nl2w9lKS
9mIH/oBxGFHEBpnysyz7W+8nJ41yAPRWIavojaZeK4Pmrhz4IfjFhai9wgFE257ezdlI7yhRm7vR
uxDgk5Ov+D+Elv3N3F+X+pF/uJps6HhykJhQtf71atbTBNlgomHYNMEqzPsbROnboBd3u8nucUt2
8C/Hat6e73pVs76YTAmkQR6bt7UNyITxqmY3SKRwb27AwPPJS7TO2vu/XmkdeVt//6AGOaY6Dh7E
nOpvQpgSGFAdOqgvvAkimJvD3Q0phURxV8v0lDNMjEM5wk3gBmRn0K94Nq4twRZqln2p2XgZMvtM
nWJwq6mYTwYLlhmkpwLLMh33SKefDVobIDcqFp83NdfbHZz5e6kW99rKz63Z7qAYPcDZbqJ6vIzl
cAlNc6672YGa6OoF41ztCRXv8ruZ8pRouXItWLxsItkGFuOur85RF321MZKEsr2l8oER8BUJ+zb8
8KSwNORucgorewHd7awbweP5XCjm3imC5cCehy+XABKWyaq49J3WzJAdwOQC82UnJ1OCKrs1FeNJ
PjETzU7fWKVucxjHwlj96xui/dMb4vEasrfrtur+phhh3+ilv4NYw4Dui4iAMkB5NN1q9pywZqac
JmbZgejLu4levlfcE+hZeD3q+xTSF67Dbhc0Yq8ydqu4aAT3fP3NZ/zHegHiCnWChTDMNVBp/vXp
Toret6aetcK1y08ysxeacTDsH0YSX+UaCkX/osdyf+mOTRxcogTrJhoCuRsomlb/V2n63+oEtd+1
ovJDQIdxOAxISoz7m5gy9mJHHQad9hVjisJKXn2tuyHhn+ZZwLYa6MWHSSO1N5obYEP3b1ZOaq1/
fIVMgyWTKo74TeO3q9GRDaLnKlcj7IsDqcGMd+Woo7uFfXpwMrZ7nEW7Yuov5Pzdc7pmscEH9axu
Bwd2l3YK3s/uhKiCyVBCBe8sI5O2RpgdGiZUTAfYiAMTTpj+QJx1NMfvwFrmVRt/2RlsESU+lY6/
TKb40Y7mxud5jzv/dbDvRQMpmKG/3EDZgpnc5vBjmteiSNakmu7SkMUJdmSMcbcjl9vPeNqYyCX4
qdC6hQfTQK+WlFefaEfXFC/tKHColyBnSqlGBCnAS4WcbdU74wtIvLMa1KeO7Iv63tUt0q0VZLf3
wo5P9G5o+PKNqnpXZs41n4wNPUFcX8khoNCJLGQcshSrHXNT5dgBvbcc9nWRgvt14cbpXnfJTJLf
+NrQ205laG9GzMqCVzLWjTfwsH9zY//JfUWqQwIIch0Oms9j6J+qYi/N+4A4F3ZErEkzWVg1rFeu
pb64dvvWe4kx/9fvlS4f1N8WY1TjqBLRBHMUlG7NP9fhJLm1vRKwa0QW6AddNCcNIoaX2BteMmZW
zaqhV4AsGA8X5Auf1hmk3u7W1QWTHM9gNt18w0VC4z/GeD6mrGRKD+pFV1ahCuNFGYi46avpLDr3
7xauf3K5yIO3HA2pLscY67eSXXXpyBNBwKLgece6dH4aFr7lQBNroaMnQkAGFtRilM7UJZrF2U4L
y6NFxyPTnY3iIXfhpDskxbmq2f3/9ZW1f1+xENmqDjEhWAX4J5r8v17Z1oEjajucihkMzkYr1GbB
ex5aAzhW62w62B59EhQMI75oWLmYZXBscAcfweG4sthdZoOpkIaQHZQkfM/uHd+BalRV59007gih
pVnsJlthqLTJexVOt24h/RG3KQjXXuPe+nHoZ6ztjGlBZyYmwnaVJUlR6P87VvzIejJJekR1fpxT
GeGznGKOYmx3TkWjo2uaW+QFX/JxKCpuaNZRDjMbuYwCOBKNyIWls13gY/2hh5S4g6C4imvvNe/C
j0GeZEILjUwQluuYYj5q8vvoUeXTnfxsY/Q2//p6I2H/vQLSaNGgcVM5WELoIgP8r1ccp19ophYF
XZpV64a9eeqJ2lF0EiR8YuDOXeK9hVH6sNRPNR+PWSHRL/418jQmGO0qdWhDyXkr49leS77iWlzU
KfRoUnLeMgWRVZXz03ytSuMbDckPcWhCMCVtYiNnGMjSTG3jIk9YiZeeXW6cwa40i05hvTTC6shJ
EiT2T1sjpS37UH0GPTXrAMp/YD9aj0gMYY0I3R/Z0BNYybYFPjMWOEdc66Sq0bTdxDnwBbtSHqHD
MYECC4RlQcAHZluCbIcXA8U604MQxAy16FzxMFtlMUQgMRDm0eMnZHGD1xQWEw3dXuq5ae55DRPf
3K/0ZTy+gdHy5v2AbZYVgxl3Rfa0KItwVYXqAIVxytduMx0ju8bV3Ee4kYvpWKGVcLNqWA3dR67A
kZlsiDtWkVyNxBLz1h3bpVMihlFI4YMDuBK2I3P6vG2ZWfkyH5l8RZH35qYtGh/BB55uju3oc84x
nP0HggKJdWV1ImzwORp1p3RtCJ2/GpbxysGJwWHdU5YJZK0idZPdQPBMLMUpul1Oh5g7KlSU3jCf
9mSQMKDRlW+2Y3zWdnWTy6zc2ZquvrQKC4Esnl3cL3jhJjJlo5fO4jBhKpxhNVlPQpG/udFA7zy9
Q9Y9BKOxITMHlLuW3zOevX7oBYfF7iJ3PwVLay04gLfcM6ZOjGotsRxoJxi1Nq9KsYNgwiEkaXcZ
ZzOSnOMvZSJUBsQ1U7h07h1awXzNY6oOJp5XkAOxia9AvpGPYjLnYUkzNga8qQPL00MZET+z3eiR
KdYSwA58VsBQvoVKvuJp9ngy4cQTcxxFD6zQeyuCvmrkB5jDiEvCT19vdlIiXzPdhNzygKdyLo3k
zvn9otrRg1B38ryyizyIp25/CbP2MpkneFlMXPJOBRVavlgFzUFUbLNOSe9Y5O4Ij79CQxKpCczy
o/TUGKCkEN8sRl+8Zl13YYikp9MjTb7xga9NUo/rmKdunmSLxgelURGgoxIQSLQy7mfGV2pSoK3M
EORAr+07cbUn/e5iVIdrOSd/D+q6KRlDZfLoiL/gPbpjJGzXAedDNeGZtAoihl0NMXjaHOQxPHag
lravDVVDZbhXOMs32VBRx0copzTTQEKQrAocVMeO8K7ZjQynld9kV70Xt3EA4W2Y1byioGg08lkS
TMKOuBmFtSHFfTOm/Wdsn0MzPLUiejQJC0yaH9qyOAi4ZiHgAgbeZ/nvQIzcZPlvj+41Jc7AMKN1
2H7vteCAteGujSz2IAHmsp0EM+2C1inCxQ4LK6QjC15l1qdc/cDoLhg9TxbYcUhI6Lnn9LhmrZp8
ZBYSS7Jb4tG7JlN1LckWdiE72cC9rE3vj7wzuHZmYmC3D+udlY83qyfLi9b9WLHgKxqNmLq9GV2/
JC5hIa9YP3YX5AVX2SGTrgVm3a/CW8cs/qBRHm3hX73J2gTE/gJb6m8F6Vut9ivylav8rRCf1l0W
rGRvhQeJtM4BmBAP1FsViH0G1ZB+EYFw6yJhVJh7xV0WbOBgOYqN2EzJVuCcGHGCigtEPlwkbVQv
qZ2duyZ+COeYI5dIDRL9HESEhMgQUZidLSV5yAKaJuOFWh/1d2Oc25DTce2glAvspmHp5+fi4VuQ
HkvuES05FoS31EOXqIsiW6kkGNUTPqWWArfoqxdFr3TQym5AYw2vrDU8FAXMmUac4MJpwm9jYddb
zcp+GBEq1vrpL8oJd/QM5Vqm3xRtHHn74kcTRseRCRwgPT/fxp7xovHkzYUSEuGZs5cArgcJ3+jA
keqcuJUh/J6GmPjrXDSLwhT7NnP1BUBDb17m2KnKCmeumMT3PCZgzvTRH/ZR561Nrd4OoLPXmuPm
a1+OpcsmOShopVGGIF1Uan0L04nOrBv/0CPx0fQaNGvpw6ga4ln9lHjqsViGJvBIV2vbZWbU03H8
1qjABJ8fwK/dFgZPsBpMtAu2qTRrt9yzMSU7U5HlpUowuqnzBUARxIRcki7/LpPcprJrFmFsmKsI
gO5zD+hA4s01KHxdZb22NrKQVOEbK036NhH6yRWFTp25tNoGwOt5rBD3UxGa7iglhwUc9fKKWEPz
K4FAsNAYBsac3xZj/TOf+no7OUjIgAMQiiuvt4WTgsm5t2JkTrngGPWWLKzHqJyaGhS2M+EW19v2
Ncxkgjqh45uciDvc16dEH7VN49evBWOuZZiWEn7LPLDW+p3HirAyO82ax0UjZqEeJZtaHwEpIAma
9HHt+j0dcLrapgufyWGLiyy9WbWDgl4pG16cmM8W5KE91wOSbDL25XnCmH5BrtRLRcPgNVC9F2dI
EdtyDErSWl+UvA+gkXeKk8cb/j7ZozpP1RSfOhLuVm0If4uNni/uVnxfKkShaI8ynO5eGBJWkPuP
woanTTgGjlafcCQDVqAhtJZDJPXB4KEOUpp5OGIdYIntD50HnM0MArEoCN6hi19t3H6MluSIcY3N
bseO6BJjIn5MCU1JRmNssoKYb2+ejQgR/QQiYRvurdQZj1adqVR48R4z+kswgkRI28RchFl1tgPq
VbzZ0Mh49BUYaIjeC1oyqbdV++Dmw6BeCGF969oAVkPLtSUuqpiHSv1l3bHpkHGmYsjQRZvNe+SZ
6MdtdnIclU8jUiT6dsk69pnZ1rfGVmKAHSLeFg6MTx6SdcBbTtd258l2te+jYddUg742YIIs/N7K
xnLHuh+SJj926dGuh0uWkDyo2LM8Un5kqkrNHO/tLvmChnolRgVeaHiLSw704ARgiBdvrWBxbu25
3E9JPl7I45mfV9DhMxKt86+QjYbuPxiMemovgnW4VdKzhQ1g5oC6yFVAdg35zx27b6FoR7/NVvIM
P4wI40ukSS27kux8DarNt6an0ELbNpKvjqaO/IOOYIPNqvjROylt0OOIOkSJ+X2qRzVrlBwVRmKC
VFh1FuBLg+3y2USbKCkKqp/UebbZ+5NnNi89HVIozqse4gIhQF/P+grk/KYiKa91Cpp3yaHNoy8M
Gg/pxZFndU9jVy+JPHOcgAeFR27q2NigVX5F1XdKehkrBTbPpg5W4i8f+5dv0STR3BUZSsOcCRcw
y/xIFOurabUh4ToIFxg7uXr4+MODwaGxzRmvmMq3McqPZh0+jDE62XXRL7HzDA73ymZ/li1oBEnE
XaZoz8L2E9fJzknZ1hQdW+ygL1x73OXU0suGlR0/lcPBDqB4hBsnVQVSe5WnIKWhlTcPrMaHUFaf
EZ34lkc3hgEoRwNJf/O5XsymqPvqzvlRVbz3brHOcN147NIIZ0/jmD6HM0VGGSmL07b+PjXaVbZ9
al/vCbfNzh7YMyEzBLnaSv6itvgCAo9zCtET7I4XVQRflkIrwLFfdLbkdIS66mhE3XN35SGuzMOH
sIa9xeE+pOuemFj1ouCb6POzsMQLSYIJGlhoJtkAhMRqYQra2Vvl83UGWZM0Xv5K4NeAY2MmNN4U
jSOkKideedfMOhPJt3S+yjmfHhUHeX9l81R+GDkV6jJ9PlTdQVZRAxMfBIjUpU5+tms6WxJa4ZA2
R04XNiI/+mxtC7APLxBpDKtATIBHd1FLCTxw8smxJMUIELrgy9Zv8eDxwvPCyrBRFBCE9PYvWKNv
hDYdhprzd2CHXyryUCPKtjxyh44fTp11H2miDXq87vzqJMrwEdFuF9yrGdLrxzh195Zjw3MSJidr
npcsYqc9sswhg9yTQXTT2+BbYFO1ES1wli+WFfE5QMghPjrJ51UeRp83Wr4Y8oY+izTjJfOaPfKK
k3xr4QatlCHdh2a78V1kLiPNGj/O7rKvJxvgfo+lvWGu0upvZV+hK4nmHaRar+4uiIE3KSdiLeCE
j0oys8xzwy3PmnptmTToupIi9V2OMOW/kjVnkmV3+T7KJqucHOo6l6jQ463fsZVn6d3mKKNNVKBk
BMilQ5aSeOQuXVEhG0lObY0+lpddzj7ZvC+yue/W6Ul+P7VJTm5Lhz/Rt8IBxVJkh7FMvyhtt2p+
VokkiAV4EHXyrwo+jpanoNW6XWKkB6PZZ269a+QwTQ/VCy/syCMRLvPEI7hT3Bw5t83il1rv9mHH
F57aN87O77KZ/1wZozg/F6F1jdiyLZPYAerEe8r3TQFawkRubgHtMS0O9rmZHciefHRTu0NhxikF
fWHcLu3wnI8+flS6aOZistrNUKEcZ/K+kYuqHkRMWLNNzWHd4gGwfOcaHUBJc5Klbp7q4qDwEzXv
jh12H00BUaf85qrjltZef2sxXwMJONB+ZzLKTUiD4m4a9U6uYcP/5e7Mehu3si38V4K83CcKnIeH
biCWJTuuyXG5XJV6IVQeKA6iJFKUSP36+21KTiTZSQd9fIGDG6CTTlWFprbO2eNaa9fNVZ8hi5F9
07+twFA5ZXi7WHLdWO74lTHXtXR8pWe8YktSgnr01o5uDThB5ja4lRnvMr2znea7jHnZZfdUGl+L
Fh0drmKxodY1lreV1Ehk8VOqjIg6Z4nU9KJIbw1xVWVSXEdbvJyT02KljbmEjezPGzIKqCGx232M
rc9s+LlJ58l95uX3iO/eNCQWCDRlt+6MsjYCobz5DKr/DsXU5NyeASG+RLbFphiGbt+GiCdE2zvb
39w4Uyh7qEJQ/IajrACmlIRr9muXY1OyiShFc4INc2zHu4L0ieAV4PthhiJNtJp/7twSENaalHTq
AVr2gzlCTd0kzGYGS5nJS5c1apZtuv5E+/ojSdtoA/zUWHFFA7/oRiwCIKHxxl3F/pqeRzTLml9R
sUbpjCZc5RWT0vwRwV6LSsoLp/kC+oKVAMkoW3FVfCedMKNmx1zFnFI4gG0iybDBhMj0QUJupMXv
r7vRis2Uo/5tgf5hWaO7S2N6rzM26lT5JFt1d3m3HjdpfRcYfMowvqzQ3zwrPFBSQvALE+N3ZxaP
pgFpEYGnzC7grAPIyoKPycJYsfeufl+a0zVDaNZfk6l7m+ZTNCUFX4TfLJPh8GITQUuM8jE51J3X
rm9yB92zCuwfzSr2rVJ6bFMIf3VF6TNPJ36OXVm7DeKJblwAux5N7PysFhkxa/q0iJzL1QIrOOtm
TEvoMeL1DLv5usz55Knlxwis3tUbeu3gFWk8LsKr1ON+bc3fiwKF2+2imGwc43NneheWv4iRF4Op
GEBdzbJveYH9DXacARYE81n7F+W0HKNgT0s2QnoKmT0Hw1QI2oNR61+1LpAmRQuEX6a9mW35Jhr6
PGXSDIVotjKMx3yZRxd1nX6pmbKfOdDr0B+AGoIKKqzS+NyrWD0UOey/cv3qkg18G5arb35jFPpp
ioA/JCbm2DHblc0lIsNzoTHCyyVCbL/5S7Sz+i83WMZs4elY+rJkgNStTbaorsg67Oks/vwR5dLL
eeK350yxq0sAoVcLD+/rwuQHIehYY1ZjkPGxwiKdR8A00PJrinYCSJXQlnOKiu3iXRohXNH/eLdN
f1t4xbcy8mcjsPx3war8BEgdgkiMRGwR1QRlACplbo8z0zTPWzQxEBa3h7nB4rk5SULm+ilEseK6
N4OVx5QcSNM585pR82JxGaLG9g7Q9eflNkc2EWhG1OXsL0k9juI0JrudBgv2HG3YfWowWJhOc+SF
u7NM9idv2dQ46gr2nSzXaEMU1ZRVW6gd9DcdvuZDxEqnji1VPRmiWK7CM3Yb4S699mMWYukSj8qc
uSVxDqzrbC7Lpixk0lN2SfYciW1HFwumMLuFUUhlmdHSWgGIabg41ewBJGkMQQEcHpptrFtl5o/d
xuD2p/SN7StWP6bnlA2TwljZ593GZK0bwamsyXfKevprsaGuMVLaiZyNUZ6mn2ZVLBRmY5i4Hjvt
yBXYhMd5o0FoBujuW6Bp2HV/DyqJlIdux0aaMcBwpKcBDTsaGdaPOsjL0aID4YqDI9Cw7/28Cbsz
FkR8nkYmaxIWbGJds5HQi43vjFb9s836zJyWsCzZfjbKQgcGYoEwI3DWrBpDdZqU+Oehvene1TWI
IKiDo2iWsHKIWjzknco0/raqVxdem4HvsZEixws41uXMM9+l6SRqPfgmDZdlOZf1wTQ7SkjhMMw/
OuW7zjc+zFw8RB74V24ZwCqYc4Vtrsju/5Xb2fclxJQs6T7FZvY9RN9iveRp7CeHFODnd1X1WHrZ
pPf307aqh53tjr0Cz0Bbb0U4QJypJjOgEyO909D6BAr90ph2d1aUPYXSGXHNYmIbuBxv7X9czutx
hGDNzC7umjyfuBVux69mT13DQ1gPg1bbEnSk3b47X3rJk+PxyxGCzW3VfEtWsFpheKKbmLd3edg+
rlz/Jog+xoDXCeTmXT3FAZXM7+icw/LZ3IkYRe+mquk4WyfvQ/mvIU/fwDi4CptonGzJrdvph2Zu
3cOEm416gy387tw1Z3dJW0xaK5s0a/GOQsyOCw9iV/qYhjVfvk3ISsrtu2mBSZOG9NildpOvM0f7
DdlNhFApPHKOxMJi+WAecQkWGKf2bsNsdR3F5l05p86aut8WYXvhb7ATWOqb0sKrwhcdZSMgRk8r
e/Y+5si1ZneHri+E9zUNI4N1ckZqvzNF1Lf/UnoKhzw0RNsUyOhMIEcfuqmEmg1vX2/uTCFV93T2
nosVRWDgZE2QiBEAsMOhr3M4rhl5OR0pXk8I7BYx3wbXUaHhAnaM/T0VBHJKC1qoG+OxcS/TmDGK
GcTsOUWMAtUj+wNbT0mIY6ofVDJZ1OC4V7mNORKb77QqKRURXYa2DfIiZHRF04sdY8vkupuvP82W
xaNnhPmFtxnlHh7ZZDEGrV/jx5IdmyyaK5HObtGIgHpu+AGryuQDZ9zciwJt52Zm3dqdcS4L8Lhp
8EE4HIxKLqP5Avlsm9MdRVAdEB7Pzkyovj2wmQHT74G5GnYJ3zZ71u1h4LPuGR1orr/RwprnJKfz
z83G+QIxCgFZ1JUii16jTBOturlBOBcQodu+97hJRphNlmXwkTYfnCu7+OQul6uzdJteuTmvN6/u
i8oXfq9JjU1YIVhEw8IzWfDBz58GhFE7Ipg5UzAs1ZqlLYgJUgzByHeN7Httgn2eJ2um1wvEhIzf
PTI2dlAhpWqgj5UypAqZTUZmO2Y/ccfyPvQ71mN/y5/pj3J/9zwKs1VN0LD9GRui2zsGeNSSK/PG
tDYPDYuths1qWo4gBLKVrMsuFshMzGwfj77FydScLML34ozB1DkivGhgSxjLqYEAWKdPiZ89ec2M
hKsm0LK4ZO42v9Hoor8kniiCewS17BZHZTEyHfansEMzHg+bTYKOQw6uPgbgR8djtr5iV/JkTssB
Kl36VCzX5tCAJCJ01iZA/z6hQ1qkJCh5Duis+U4LZrxKIdz1hKMKlP/WvZqVdU9AgoZ+mcJeGPZc
ArZCLhkG0YzZTp9mYXvTn4gNdDaULHmJdn2xWOG/SjRxwWkvWjY7gJlfe+OlGxrDxiBI0AcMRgwk
HGPBdpfUuvNYnk3mwaYOycqSpCyRIgfSb8h2nSC6Wqyi8bqxkKTARQyznNYMaez8PDNu/KT9Fka4
l/5bms+SYIgK1zAr8idXHmZYmMWVNNy0kqfMp+3g13DCt6OYBYDn4XYOBQNBdngNPgsG7Ok4QCTc
ZR1jn0A6sf3Bg/+BSgst/v7tyiVKI8Yd5Fyyz7hlJWBAvpugOF6vYNdst7RlO+qALZJ3zN7gqW9B
jFwsvWE6o6u36WaTSJQ3aie99ar1B4ce11mbFCLCQ8JfXxvR9qE/1ZLG9h+rhfnitd1Nb/yVU1vs
eiECbJ2nynKN0TLhjpl1itsJmuHUpJ0481fMSgMYI/R3rzq3Og/YSBQvonRYV9FttmLulqDSsYpd
c4jiRgbvgQWJgEAe2DYhqQ8Wi6rkyxRRtHPGida7Yr28DDjU63jZXreJ/VRPZxz65iKuyvntnF2t
rgn7Og8s4GMVTOS0nb+ne9CeGeuwG0OzeJdYORxGJ7jyqYGHKz9Ih3bZfK8KhOETj+w1t83fnSZh
rXq+PTNTg0XEjP6yVXlvtxRPnY9OwHYRfA22xfttvOSl0SBw4XsM/TqPUNopv0UyUgwtPmiJnNUw
/Fpup/mvS7Spz4YG3ZJRBGFTRsFTRngIpq7zHTa2DgsWISxxJgvH/xXmaNUvN1ma0W0SMIX2G5OV
SD6OKV5/bdLluDFjFkqnlLXfixq+meESirZ0fJKYzZ0+pB3mBsPv8eq9012Zduudoa+8HccxrdgF
WDxuNTL70OXG7L2tzjzzhsbh5mzbELybpv3EXZq40Ww8TWACFWgwQDUfMtAfN7H7MVowaSxS8yOj
rvcFaHVO8pRWL1sSTAvS63RmrkAm5le2tZ5scxrH7Az90Es95asUcMbK/y1v0+vM6j64YWuMochf
W0v4tbhUWEzXiGEXdG4Zt3kdK+NoYfdj8NjiSNWRBfbGpLRAD87OYEiFEmaZZpIum+svZoPbS2MO
JXPHlh3ejNZYWggyj5kEKNrgzH/I7OjaNdbICHBAqrlXwyJlFB+aKCtFFKfryhsulijUeWwwgB7G
go6qud7AsXMQTqV4Mm5RwHm/SZfkDdv0xyZcI+VfGfdIJbzrViS4jc0sdeHY72Nmy2dByWPAvYyh
6DHMWV7Ncp/k1pNpVAznJXGnv2U0bDbUJjN3ceVNYzg9C7R0pqwTniEZdV4s4lt2vFRt69FLoWrs
Jx9xYqyH7hRROhiGaxQikM6u3d1ki03KLCSJ6mTUxLJheJ187l1R6H53soSl2MW8Pme6fLFNEaLo
v522RuioXi+vSiMfpj5TLJt9CCyvSr53oMFG23B1F6XoVvs2a2Vp/PsL3sQpI9QskBaPG+xnuF+T
qAuGJWv/htOYv/U/1WV/89D34Bz62+AyhVKWzBFmcZk3QD5g42pLsd87+bpZ/l6TaTTfFmubVS/i
LRZOe+l6FH92cLbeRo/rxrv0HZL/MGGVIbBs+gJfG2mczle/zlz3ZjGTfmeagSwungQAvYbMdyY0
YCMzJ8mUr+jnP8km1zt42CFZ4pQNBX8EcBPafC46iYDbT4DbjVsjEO9BHLLnFCYM8inSGtbMzCA9
CCqgLytoCP79T7Ve4nv4sa7v+TYjSMCgJ6jHMG+2+dY3uDYyWR4HW+fmjBGgu/3sN9VVC4oXlbXi
bIdX/n9DQ9p/kFdFfXd0qr3kb099uUX45kQW+B/9oZ6m9ZcPOlIJvp+jeAZs+pE9fuUhQwlc1sE3
Li/cv1KvUPx3TygmvHHzwNpH1xkI0s+FwxCQgiNm+vNPLCZK9r9t2QN4PabpeT5HEyzc7ucdWOiv
bPD3H++lfPLL5xx9gKP1lBzTx97mvz7862cQlpHlg8I8Inf9hR1OH3NgCHcQBpgAnV9woqD+eeKB
IaB4ITEJDM6GquV5oOz7H6iZIYT7pWwIkyUlTFFdMwQH7Qa+f2QIi00lHoYA4GoKWNrEVWF5zQwh
iryqhnCCgeuCfYT0Cj4e7TbQjwcnwuLmILkIuh99aMt1hPSnoSHQrlA1hMvVsNEBdwG8mi5UPpzA
gSHCgc9KVgvCEftd0RP3dpbX7UQ4wpZS9BF85XAmfBuPGcJqFGn0A0Mgqg73k6E8RvI5OVraAVF3
XLyiHfyBH8l3TeYQwDQV3PCxHVyiBrrYfUJDaqPdzbCYKbNISf1qcCJMB8J3iLoygH/nxBLOgGCB
3Intkd2xzljPqOG5sHEUj4Q14GBZHuJNCNC+PBKuRA2HpjTnInAt4dpp5iz3R2LnxXe8pb9JqP4m
kbAHYciJIJ9CI7ZfknB0OTgx8E4j3BEZFXkV4VUzS5BRsVVA3UtYA5+FBERIC8yXjf77sZcQZ+oF
6HbDe2H32T6V1SlsoOIgwV2IKIq3wxlApJA946Bd4aZLTD50mJiCJCMMyai4RFRjOp6J0FPPqVx/
IJQS8oiAWQBO8cQQlBvgxkg1iC6uxR/V0RAcVvVUgiwbrSooYg7n3zSDk8vhDfglcSJC5tY1p0La
gZxY8WrgJVw8IfTPEHzxCy/hElegZLJrJuzPi35X49lL7By5SuSwBtBwySSouMNXzoTPb5sRIQNa
oRfC8dfxckgfQflM4AZMlywbWOKzaMqxu6TJDlOJFUYhPlVEF/QLoVCJ1Wtxb0BjBvqdxYHgC3dO
vISJuAxTGMtiK6iHmJ6WuURIg0n5RGCIiOSRsl4yiZPCKxoEpCwQQz1JtAGV61dwcFBZqqqeZhMX
LJNOLbI6YtXDWyErvQioCA3hRXxSLh1vhZxm5cNgDVDp4nPu+lPU48eGoOhykV3g/smShuesRavE
EjPgyN/CP/Dx2E4Bd7fvxfHEgyMRknWyTtsPTZ27txCLle8FvTruvi3pA74SP3DStJQOFn6S7g3M
dta44Ef1ixhMYNTTKZe7AZHbZ/Hf606Cli6eklKd+xHYux+o092g+qSfqp5guwNKT44/PYnAQk/k
+Gow2KBvg2wTQF+65qQTOp4I9nWph05zQM+F9nREIcvK0ODEWwb08pBV4Gr41CKs6dPSEIh4vEHY
IJnykNxzItr68AKOnKVFi4phB5stbW6Qy9Y0LQ3BukxVQzjRgCoDB4C4IeHjtGkZUWYQTaRLgSEs
ZmI6GsKkL6NqCAYbxAzHph9BbMBfkpochE/SSnI20ldmYbvMUztDkAtKIrH7hlRKT4d2BGEROzDg
pDFxEj9tGlS0baRpyRo0unkaWqLv6O8urYIlyCQkfTBdl0VZCHraJ+6SsMKpIGpweXCr+2JXrwAa
4OWVDeHaAwIkB4w0gaHWizmwPcAA6BvZvkM/O9SyCIfjoz7jQaeVW2byCX3kil+UXe4goi7HUKyz
1XXC45HyKTtLJjwWmVIgDfFXrMCdCfEPiARRnuuZYNNu3aV5Kv4hHMjl9z0ZXVBvnLQigEdIxYX7
MFkcvUNPaFZpBNRblIskhKKHxnILWayq1sQlo+By4C1hf/gCYjtOrcRk8hfjlP26cV3Dh3pKIa1L
cRck0ziEXlbxIKUgyWQ4yu+YNCiQatXSa9JqlF3XakfC9WhHSXGFBiYFHdiQk9yKYhywIyCBfgi6
ByXoFUepvvaOTMFhkGS6VBXk1KDGGCeejLzItulJ4Dn7ZGPnTzRzGFTk9NqVC9HeSaBLTOvuD9d4
eDUYDdLyfy5DPQHgaWgI2mxvcDUIk2Aqqa2o8E/6uNEAFXnycBwpbZCQYKKdHXZVh3o3mxNhgbn0
6duROVB0nyDsfFIr1OMp2AVQsp8iaOYiHKa3ygcCF8H8X/ZG9HOCEzvQ2wQaQDBhzAPEXU9XabOC
WtkOzgBtOIb/dOtwFEwAj2IG+DpbRuK4IywFmki/xsQORBQpnwjpZ/OVu8BwXksyOS8U4rSqaNg5
ASxj7VyEdHE5sMongqYcLX2OBDkVoJGXSEORjKZL4+AnfF/HA9E3aNSvhjcgcFq2C0idsTdgoaOr
Qf4NJgAXGuIhyDRk/qFf8KR/pH4iLGBjHP0dtu5lOe5RiZieYKwoyDUdBRPLREpXOcEOiRl0rEOX
v7F85uhECDydMsOlcxPIxEfDSc++efkWlohwg/26GRoQp9SNiJLLC5gYk1PJP/ZcEc3yCAtVGOUj
YYOSgCNJ6ARAt0sdDzNswejilD3iq8DUAy2HfyQ66qMe2tnovcuGsdcSiWBAbCVq0KsivWbUsfNK
Op2IfSKhbgkT4pLQlmxh7PinQy/uBgArBgiyOApb6Jlj48nV29kYIgBoDBZZ2GwgCo/dJQQvSajo
bUbaDr2oEd4ggEqElN4Uxx9WT588HjiJEHg68RUCC0fC5xLpl1NRIwmHQNlbOrhD4ifsB+HzvQKu
g/HUcwEJG5JUaJdS7Z2EsiWow9EI4aOisSlhQUbMR0cikLtBadYfF01nXjTllSfj9OrgulrgJOC8
vjIGNQHXSK4V0t3fk2W1y7IJaeoQAbq31BrMOJ4r0ONywzIHRGnqLUagPj5V2wC6x0irtG9BE4bM
efcc0NPCizQbOAnVBrYAJuAIhV6/IwGKWj2TACxBy1IiB1oBLxr6HAmQqRHwIop15qECM9LQEM/E
bZUT4dHQB2BK01JYhC9TKtjROAd45HQ2pXeupSFAN/TvpWII3CGlRMBqGIqvHRX8IGzIKBSEIUNj
Ro0960k7QzxTN9QDhzfwmWuQSZugiV5pz2AhWyBGlCOQg2WVoIaXA7q/8plwac/44g9BJffjjaNU
Ai/BPNAVLgMuREseKNmlsGyUDcEnBdkMl22XUZ1SNxgEg9qm+ELxjdRTzzSb8nmX/qt5CUGNQOcz
Of79muPj5FIW7nFUIIDSw6QnpOPV4Ma+RZsKMh+rowUq8RJtKOoBdPwdFpuxalRuiJaGANqgejUY
btC5ZI4j/pAD8UrnEliNBVOE+EkuoWObivJZ3RCUG0z9OfbAkpnt9UsvDwMoKRXYO7wEJRcdHFNL
QwAjVgZVSblBQUXzxdzZgbN/YIhIsPp0b0i5OC4gs7X0EWhhqEcNiOLQO6Es7A/EsSFgLdDTpIsl
kJE9WVa/PAL/ph41HJEYgQQLVoTQQMPn6ERgCKoQhPapuFBkAUSko7OEqavetwSG6zA4g8oijNcX
mjN0uoUXCkKHmZeeAiPk/476zYDC5UNvpMbs9UNk5n3kIsim8A8SVxzw/MKn1/Bm9Cs2eS+VfEoG
eyI4hQIRlcQL8R3oPhwWiG5cDjixWuqLML59g8SSo+/TqZbJWY85Penok4ADxRXeH3+K/FPLfIo+
gnr0RBiAwT+YU2abVKCnWhL4Snq3YBnRm+gLdR2vBudZuY/tmiLJJsf/de6GhzIPfQo4CzQ2mZDu
nLNeY78eLqIeNbgbmAKQFEISr0y7LJjBpBGAGcHWCDJVuyOxl2NSTiQcQIS0LGFvAJ/rhR2P4gaA
bEIGEmWILOzR/PqFDVy9upOg4RAIRdqmO4O4xmlChXoAACqsQMnhSFjR7kQINBJ+av9eCvETOg+w
OWbdeEySphfqAT7FBgk2OAqgErvwquOJ2BeDCoaQ6pOQgQmw6iv6ljhTRmEg+PfZp5bxE/Steh9b
lDOAztF+cUCFuKf9CCE/SqO/19YQJrWOV0NG+apXg/gp+mNIKIC39ncA24Mc2wKDyECD+Sf3RjJL
LU8EmZCyj+BqkFfT2fD2tL/j1BIPgnvg4jDzINWmLNPxRJggwJRPBNNPerKMu18Xk5A+P7UIcx4p
SbSMGfJiqmagY2nCUwB7/2ctcXwxGPugPERk7VkdehqCs6xqCPT7yByIGojcQo/mf0fZFDgSMikm
YCgCk2LDctHuYvzfsB9FcwX5LT48OKET+kZIKk72aSNvt8utdBz+EeeFbaHYmiBlQKePHi7sRjjo
8vUfXpNgwKlhksIwGJEqrop2p2NfdajPeqi5pbRnJkyqDUybj3poCWcgzW6GQSQWnqjEamcJ4ryE
eeUjgSEEbUgZ2ueYL3MrBwiBxQyQi0lmoeOIg8zvTWCXxMkAqBDQ0z156eBEoDVPhAXDRvey1/LT
z3NyIqDiKIcQmf4JOaMfaFFqndAf6ewzLoYHh1AXzW7YCzpeDZJt9bKDth0KAVJdCYnwRdsONVDR
5pHCg8yCVq+WhngGeqkUoiLuSG5FmvkqENcW4YlIYGUU69Kn0dMQb9CjAUXElw370XNfU0cmaiAr
AIwIwD6wKw3pbuIjoDUrRw3STIZegAz3EHUy+ANnCeiS6gs0sgCMAlk5oeGJYCTxJiQvOhI73CWA
A8qwI0OgVUSYpi0maAT5S08f8RZwKnr3NLKpwfrM8bRHE6LdRjWO0sROGVnQVtp17Uhv1JnBQCUA
CIAjYiouRcfJniIZjIcRuZRo7mMN/RLLPetvd2VVogaN2l5fBLi+/VJXIxyALSJc4Ev34Bo9T4Sn
nFBxIkTxV9DnUJdeMJtoVgHVB2AIgIjBl55QCa7GGzS0AWajkM46lh6A/kJKnqEXt0aWMAAdgSiq
691QLzaYcUDlIxxQaRMfTsV3QGYz3ABQwtaq3excy7vBmejfS8VJ4C1p6jP17SnQPQjgMJFASRqI
AFLSMBccsnE9wwYCe8qGsJGMoMKk1bDDStDsOTYEMGQ4LqLt1g/G/vmJ+Afz8z8WIg6nafHQ70tM
H+t+TeFuE+B//APPkJmXDzhYBcjc4uejP3jbLR53j97tC5R///fR6p5+cd3Bbz4vsut/zv4/33/A
lz/66Gc9f6rnX7xMH6tJdT/t+t/o9q/5cTJj6+IvP6pmu00P1xj2Akt/vsi/fj56zYOv/++eezap
0yK9Zw/k4aMlKDz/u3yk/+7Zw0kx+VGlR0+WxZFv8eTZYlKePDmQeKBqj9EMc0yMm/lskpRHb04W
ImWK6g8YV2lTpMbdY/m4TSc/Xci/Hf8cpiJvYPz3LOxsZs/vK2svGdHJNjHVD/A+TZqTL5XdjtKZ
VX7yfPZjUj10z0/qX5pZ0hu89Ae5V4/14ZOZOkjYVH3p6/TxYTYvV89Pkpe2ZdfK8y/89/fnl8Xp
2SArE1676jvfNvX9pDyyMz12CRnKT67kCeXc+KVYzX/65SFNHp8fKoZBPF3auao/5cvs1K0Qpm1C
v+qD5Vau5s/P6d9Y6qbnX/jvv8oP8yKtj0wh24newJ3cTYri8aeH//llXh+7cEZpMkJQtcjn9D4t
jk4KoBqzV6FUfjR3PT1x4vJwUEX/6b1fi69/bJR9GXWfdwe/9p8dpxTyJ+6Lx0n17/8FAAD//w==
</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hartSpace>
</file>

<file path=ppt/charts/chartEx1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ITALIA!$B$3:$B$113</cx:f>
        <cx:lvl ptCount="25">
          <cx:pt idx="0">Alessandria</cx:pt>
          <cx:pt idx="1">Asti</cx:pt>
          <cx:pt idx="2">Bergamo</cx:pt>
          <cx:pt idx="3">Biella</cx:pt>
          <cx:pt idx="4">Brescia</cx:pt>
          <cx:pt idx="5">Como</cx:pt>
          <cx:pt idx="6">Cremona</cx:pt>
          <cx:pt idx="7">Cuneo</cx:pt>
          <cx:pt idx="8">Genova</cx:pt>
          <cx:pt idx="9">Imperia</cx:pt>
          <cx:pt idx="10">La Spezia</cx:pt>
          <cx:pt idx="11">Lecco</cx:pt>
          <cx:pt idx="12">Lodi</cx:pt>
          <cx:pt idx="13">Mantova</cx:pt>
          <cx:pt idx="14">Milano</cx:pt>
          <cx:pt idx="15">Monza e della Brianza</cx:pt>
          <cx:pt idx="16">Novara</cx:pt>
          <cx:pt idx="17">Pavia</cx:pt>
          <cx:pt idx="18">Savona</cx:pt>
          <cx:pt idx="19">Sondrio</cx:pt>
          <cx:pt idx="20">Torino</cx:pt>
          <cx:pt idx="21">Valle d'Aosta</cx:pt>
          <cx:pt idx="22">Varese</cx:pt>
          <cx:pt idx="23">Verbano-Cusio-Ossola</cx:pt>
          <cx:pt idx="24">vercelli</cx:pt>
        </cx:lvl>
      </cx:strDim>
      <cx:numDim type="colorVal">
        <cx:f>ITALIA!$C$3:$C$114</cx:f>
        <cx:lvl ptCount="25" formatCode="0">
          <cx:pt idx="0">9.0085181179015681</cx:pt>
          <cx:pt idx="1">7.006625202812331</cx:pt>
          <cx:pt idx="2">283.26784748512711</cx:pt>
          <cx:pt idx="3">1.0009464575446188</cx:pt>
          <cx:pt idx="4">377.35681449432127</cx:pt>
          <cx:pt idx="5">3.002839372633856</cx:pt>
          <cx:pt idx="6">197.18645213628989</cx:pt>
          <cx:pt idx="7">16.0151433207139</cx:pt>
          <cx:pt idx="8">124.11736073553271</cx:pt>
          <cx:pt idx="9">9.0085181179015681</cx:pt>
          <cx:pt idx="10">10.009464575446188</cx:pt>
          <cx:pt idx="11">31.029340183883178</cx:pt>
          <cx:pt idx="12">5.004732287723094</cx:pt>
          <cx:pt idx="13">4.003785830178475</cx:pt>
          <cx:pt idx="14">9973.430502974581</cx:pt>
          <cx:pt idx="15">115.10884261763115</cx:pt>
          <cx:pt idx="16">264.24986479177932</cx:pt>
          <cx:pt idx="17">38.035965386695509</cx:pt>
          <cx:pt idx="18">100.09464575446187</cx:pt>
          <cx:pt idx="19">0</cx:pt>
          <cx:pt idx="20">430.40697674418607</cx:pt>
          <cx:pt idx="21">0</cx:pt>
          <cx:pt idx="22">14.013250405624662</cx:pt>
          <cx:pt idx="23">7.006625202812331</cx:pt>
          <cx:pt idx="24">1.0009464575446188</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dei disegni ** </a:t>
            </a:r>
          </a:p>
          <a:p>
            <a:pPr algn="ctr" rtl="0">
              <a:defRPr/>
            </a:pPr>
            <a:r>
              <a:rPr lang="it-IT" sz="2400" b="1" i="0" u="none" strike="noStrike" baseline="0" dirty="0">
                <a:solidFill>
                  <a:srgbClr val="003399"/>
                </a:solidFill>
                <a:latin typeface="Calibri" panose="020F0502020204030204"/>
              </a:rPr>
              <a:t>depositati nel Nord Ovest nel 2023 </a:t>
            </a:r>
          </a:p>
          <a:p>
            <a:pPr algn="ctr" rtl="0">
              <a:defRPr/>
            </a:pPr>
            <a:endParaRPr lang="it-IT"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regionMap" uniqueId="{36E871C3-6663-4C5A-9A2D-65E0A99905DA}" formatIdx="0">
          <cx:tx>
            <cx:txData>
              <cx:f>ITALIA!$C$1</cx:f>
              <cx:v>n. disegni </cx:v>
            </cx:txData>
          </cx:tx>
          <cx:dataId val="0"/>
          <cx:layoutPr>
            <cx:regionLabelLayout val="none"/>
            <cx:geography cultureLanguage="it-IT" cultureRegion="IT" attribution="Con tecnologia Bing">
              <cx:geoCache provider="{E9337A44-BEBE-4D9F-B70C-5C5E7DAFC167}">
                <cx:binary>1HxZc9y6Ee5fcfnlvoQ6WIgtlaQqJGcf7Yslv7BkSSbBDSTB/dffHtlypLG8pK5uVXzKZyQNgWET
H3r7ujH/uBv+fpc93Nbvhjwr7N/vhn++j5um/Ptff9m7+CG/tQe5vquNNZ+bgzuT/2U+f9Z3D3/d
17e9LqK/CMLuX3fxbd08DO//9Q/4tOjBbM3dbaNNcdo+1OPZg22zxv7k2quX3t3e57oItG1qfdeQ
f77fmnv9/t1D0ehmvBjLh3++fzni/bu/9j/ou5u+y0Cupr2HyS47IBRj4kohFFFcyvfvMlNEXy+r
AyYUIxRJzlwhGeZP9z66zWH6L6V5lOX2/r5+sBae5fHn07QXgu/ezD8dvP/BA9+Ztmh2qxjBgv7z
/aq5zfTt+3faGv/LFd/sHmd18fj8f70E4F//2HsDVmTvnWcY7S/fry59J/G/bfOmELkHAA6TnHJX
uBwp9wVE8gBLjrHEhCnMGBH0JUS/lOZ1iL5M24PoRD/kr0D0ZeyfBNGhzm4L87RQb6NHLndh9TFF
mHDFAIUXegQISSEBQsaJknIPpN+Q53WYnibuAfUDXXoa/SdB9e8MTMdtcV/v9P3t7B4oFZGCuS5h
yJXw+wu85AHnAKQkhHNCGWXk6d5f7N7vCvU6aC9m7yH3IxV7vgp/EnzeQx3d5m+sakJxxpUkLsGA
4Qvk1IGQEktEGRhEQWHIS+R+R57XUfs2cw+xH+jat+F/Elp+Wzy8KVbugSu4FApjJQVFrngBljhg
UiIB7suF+IK5+CVWv5bmdaS+ztvD6Qea9XXwH4WSeWuFUkQqgAJ+kJ3JewGSOsCMugwrrBhjnH+H
0q+k+QFIj9P2MPqBLvmPY/8kiDz9kGVv6rAY6ArBghMkXfVKFAhxoUJcIq5cJhECf/bFWX5xWL8h
z+swPU3cA+oHyvQ0+o+CCnKTu7cNLtiBQJASYowkVdKlL4MLjA4g5VLuzupJhiCy38PqNwT6AVhP
M/fQ+oFaeU/D/yS4/PohN8UbqxbBCjGGBRO7PGrP/CnQKACLg/qBmUR7aP2OPK+j9W3m76H1bfif
hNbioTDdm4IFEQUXAJWEZEtSgr5LtAimkGdxrtTX6PC5HfwNeV4H62niPlY6eiUhfhr8/4jUSxbj
GWuD3QNIS5RSTDHuEqRe7FhH4QNJGYcBjHJMidyLq57E+0k29V8twunl97TN0z32lmDR3jZAp+1c
4z53s/hf4G4Ob4vmjTcsOwB6jTHhKoaxABrgBVjgDMCncy7BpXOIsfajq98R6HWwvs3c37Kv82zf
hu8h9j9Nta3y8uGNiQF6oHZMDoV4yt1lmJA/PiNyxAHkK5DIYCXAE7jgxF/67t8R6HW4vs3ch+tV
C/Nt9J+E1rnZ0Thvml/yA6IEAsWBcItz+P8FWupAYYKIAv2ioIDg5V+i9TsCvY7Wt5n7aL2uXN+G
/0lwHYEhrN/Ud0MOA7SaAJwg0xR4z2/JA8aoEJK7kgoOSriXw/yGPK+D9TRxD6sf5DBPo/8kqLa3
787Lh+ltsxj3gEA1AbQHol+GqAJT98wSAtFGId+E4pALOefOUr7Urd8T6XXAns3dw2z7qjV8Nv6P
Qu3h7u5NrSE7UIgK8FyQrRBQr5eVInVAJVhBCjEG3v3gcPl5bLz9pTg/QOvLvH2kXreEX2/yJ8F0
aIrp9t3Du/sdpfPOg3gD/n5aurepHXGKGRTvdq7qlRosATZhp4EQkLhQBtyvHX0V73cEex3Apwf8
9gm/B+V30/4kUE9uu7e1lhDmIykIZ9AKAK7L3dc9UEwM1lSA7gGTqvas5a/FeR26r/N+D7Cvg/8k
mM5vuzcme8CrScyA7kYSfWWzn3k1CfEk2ukiUKxcUcr2I8Zfy/M6UE8Pso/Uq/7safCfhNSFqfVb
l9Sx6wpIw6DkgHc0xov4Qxy4VCFgQAQFkwk06h5SvyHP60g9TdxD6gfR4tPoPwmqq9ssA3f2f/5t
bPPGjgxiQgJEKkWP/73k5gTEHxzgAqrj2+Xn8cevxXkdsK/z9vC6Org/+Pcr3NzX0X8WXkDUP7xt
xLEzfsAdUooRc/lLAlEeQL+R4lAMhKLg1/rFc6Cubn8pz+tIPU3cg+oH5Ymn0X8UVA/1J+gscvzW
auMcW2vetgrID9BjpRZzRr5nv+UBdSHyRy50IrHHMORp03ypAl79t9L9AMZXP2YP1B/Yy9dF+JMg
7h7qO8gE9NPSvk0GQLHYZdJUQVL9WGJ/GZQARQyxP4HiLwCroEL1Qh9/R6IfQvn1YX4bvq/j/5ch
+4FsX9bsC14vhvy3TbP0APQLGmIRgb5MIfeYEUwO8M7FQbPEq7X4J0b9x+K8jtXTvBei///uhf1x
n+y3tuLgtrmdPTYkP2uV/fnVxweEFum9qV939esa9WW5Vvf/fA/9k0AiQgb1rdV59zkvVOIbP/7K
rIdb2/zzPfTNQlufgCo9MJGUAorv3/UPuysQWSqgIBUUZYD/AvoLAs/C1E0M7dLuAXbBcwrolgZW
7JFvtqZ9vER3XlMgQSBN/9Lq9PSUJyYbI1N8W5Kvf78r2vzE6KKxcE8CnVHll3G7RxSPmk52wS9w
15CT7Lic8u72DLrNYTj+W6NlX1Y07b08jCO/ccwmDeX5mCbS5ya2Ac6mj5RnpWebaJmI6qQd4/Oq
KZWvC1weUcIW4fgxrIjXyCGIkkWfLdtimU0mwMR4DZnR5jofthM7ROJaumzesasyOdFpv1BqmKlB
BZXollNt5ontbnqVz0on9CKjvbCMfd2fpSWdi/JatYuILilfa3SsBhOgfmGK2MuR8p36PG7XjkO9
Ib0q7SGiuZ/yY9osp6H2eFF5mfOpZS3zKredOdhP8tgb47Wxi6rf1Ek/j5IrnW7DNpjMYjRV0PYz
ai5G8iHXoSdK4TVd73F+rOujvo8XUZZ7Ws3aOp/Jbh6H84kgL5pOndz61oyewRe8LnxE6oDTD237
UXba75x51GGfod5viPZa+InD2jfuNe8aP0yNn5iLgUf+UClvHA9JAfJi5GX9mqHOG7raS+N5D1hg
N/U6Z5EkkVeTO1kuyupMZMdIBQYGGcLvSHoZxcJrLfEqua6azMe5uJfF58Gex85aOU0Q1+0ap/1d
49pFOoSeq2auqwPAr1fz2j0bu8gzYqMdMxtQuaRhHGhzN7XVYkz4DPPCr1u7rE26ZLa/78glc69s
b2YZW3a0mTk88vohWdnhtG2N36rxrjAXKZ3nKl2OzPUq0nkddXxgNGCF47mQny0NyvLYstYfk3tU
JF6XHzXhAuN7XW6KYS3lrFfng4yWHa78sRJeWa8n+uCU1RzJGcFrjtsVM5cRWrkp9k21JO2ndryq
wt4b1CaT67Bns7gvPSc+dtxZGaeerLclLzweMi9EJ4Pe4PqijLQ/8TMJ77NkPspz1J9Yar1kHLwq
v8qr3s/VuYxxUKQnlm9IXXs2Oo34aZw2x9bcVq7xyoh6YvDl5JfhfS1Ocn0YOtcFCqaB+zS9S8QG
F81K99Gapfoy75bdQDsPWAMfpfcCNmfEFrIZ5gkfAt5v8TTOMfyZqnkxOt4wct9qHTTk8xCnM566
QWU2rFezkKGZY9c5nWbxNOx+RQWfjVrPstRZqCSZleVNFmpPJ5nHpzJQco5QFKg+v0xMXgMcY+lN
dpx1wpn3bbaE4xI32NLYq914pVnnccCoHO6Vdj3V115BN6VzmY53WXvtNpHn2k+M1N7UyyDLDkt9
mxbLrj1K1XWKbvR4QpSPEVyniYeF+Rjm02nPEi9xj2nabXnzIOQ6a0/GTng9djadxofMHvcZSwG4
mnlFGhUeSU7r+pA1N0KMXpksRJR5gq+aMHArEOS0q+aZe+XIBzdeDOVxV1zm/Njq9ShCvzPGDyO7
6pLE1/wwSeeU3mG0YUMBH975WbyksPBy3pZHfdl4VvJtNS55Gs5skgZ5Fnlj1LdeWMlF0c6KbNkl
6Z0oRs8hx7E8dRPtoSk+IlwsNRr8kWvfgO0bpk09bVV2ViTZJo0PU+IexyJdKdgraMgDR9MVGYrZ
EDuzxjkO+8RXtF+m3eRTwmddLc+qAnuoOMnSSzpxT2aHqfITt/dHW/nCibxmuEob7VkVBVl1G5qN
E+JZoootb8l8qqvc49jvqZjVzXWflA+WrmW/DvlJpS6KetabI7cWvo17b3SXOLxs6BlFm6pZhdka
jYdxWPgEnVal9ipnK5yzmC0dfQQWrCiHBXOd3IuhmuMJEN8h8gxH40x0pZeVxRpbUBM7H9rej6NN
V2/A53icZhd4ooEZ7qh7zHrsDY0TuC3xxmHGGsfHY+pP4ZlulrZYqJU0ft3Hnhjn1GyLBW0cD+nG
j4I4qFEVYEcwXyC39N0hnasxWhUi+zRUfK7BuomsT2fShLDZeZIHbkFXtLPHTacPoW2rAaOU3GYu
3YTttqiyAe6USa938RlVYQUmmyV+gYw4KRKy1CMnh1XCuOckLIItg2+LjEabJMQqEJNFQZanHwfH
XmMFu01P131UNgvoCjjMVa982qWOh8fMCUAPiJfLIloU4UDm+c5ApblYpYZexKK6Hxr+IWTdAsvq
qs7b3CtVKhcZK/kyMknp5Vm6BBN02dZoJSr1oerdyBNpbmEPgqIkcaT8iBdtELW4DFgaNouGpsLj
JLoTxrFekQtnloX5x9iMchHa9ihva7ZUXTd4ogKF7vvs3irVBOCfP0mbFuDXQuS3LDwBb7UphbnM
XCP8qmvOy6b7MLn6Hg9ilbvDUcnbu4Lacx5Gjh8rUi86Rw/eFNcXHUuoV6D+0MlNNA81P2pGHM2r
Hh+BBm0rbF3fiYvC70Kk52qQ85DlCyj+rnQ3LcIqWXREHIlGrCfUfCBIbEVWpUGmPFxH6bpO6Xk0
wgaJQnCVRrmFp3NwBTgvhB9h+zCIPp7bVOc+ag0F64YSzzj0Y5mC7+VNHa8a4p53tEC+dpqZsXGg
rM28dijWeWO2Co9orkiYerp25sh0U+Dg6LocQOTUsbk3ds3nDlXYw7ZRK5tkJIgNbgINvlq0iQ3C
mtwOaU29uKpQILrmqMrIeRZ283yKC29wzBxl2CtaelRMCgdDOnQeUvbcUgI2P/mAhwLNaJa7ENSY
0E/AVMwmWuQBZPYfNKvXQ85HT5rqZojYfTxOFvZzszYF2tDMLGzUdUEnqIZIoonBpk4nQ58vsqGf
QGYEe3OqIBwa5SGWzug1ObquozD3eVXUS6SM3Q5u+bli/XWWRGflRLyuVHOmwRjJga8QApMrsk2X
kAWYvHUYy43M+ccJdqwixRktm49jD8Y7Ue3Hhqn1hIlvRj3TYvJkyny3KDYVKPIUdmeF7M1SE5CM
it5zGzpTckq2qRPJWW419/8mceWOCckGD+xgCdGT97eOVINsMLxlFsJu4ib43BP/+fm+F3H1nSnH
Wkfx1zOW3/7814XJ4d/jgb//vLk7ovmfvxYPZkeQ2P1Bu+Tn26j/HBrcZRvfThDupTBnj+c8nyL/
/+bii+TnRY73lO3vEgNIV36a93w9GPmftOdxwpeUB0OHBZTsIX2CBvHdqSfgZ7+kPPyAY1cqBW0y
FO+6miDbeEp5xAGw7KChBLsUkt4dV/g15aHsYJcnQePa11qJ++3s6wtoINF7JeXZPcjzjAeSKWha
dOE4lgu5MxG71qrnGY9heTU10GngTYYqL2U3IzGhl0b94KEIPGpX5Nta0AsXzUUhjF/moPAZ5wvR
uh8kBO2k7c9rd1pMffRgqyT+spm+dFn+hoCQkik4KAs0DIKOIqhK7KVkSR9BoqYpKC0Hv5m4JFmK
QpbLBOFsDb+AghBHup4zylkX2nVskjtbZO25rvJxZXRazQU41iAPR3edu1PoR/AhK1Paz88wf0XS
3WnD50sJAiI4zgvFSEwFYMd3S/0seczQDkFWTd6khvLGROJmisfh0HBrF5BetKskqk/H0pkC00j+
YQoR29gxr3y3l9lcRoYscYz0bGrdFcBSnLIsW7r9lM1MW44f66hfkvImtAM5FZzZs4aWF1FJ2Qa3
skvA4Fm9aNT4qQLzFWdtuLJVTPgijOGsM3VseyztNYLU92KokmYuUHoo3FGCc+fOvKJRHgd5XftE
OGymCzIEqMvM2g7is9PI9oRlHcTCheTGc9ypP3eSFkxKNs2bUNWnTZu0s5+v527776+n2h3e3GkO
nIbeR35ySImbvoZotnSO+zaRXpqWY6CMA1G/FImnQ7VKqnDVjAXe6ppdjHGRLBOMMz9M+HgqZHv9
C5m+xxhoC0ShnAK04U51XmJcpTXudDGCza3c4aSvnWFbTNNVOUzNUd8g57CAtD+DZKlLy89TlQq/
zrrxY27QB9NC9vpzcXbVuL0lgiqdVIKB54Ciggsc5fMtVxfatl2eWAgSUTkTTRwf5hwS+B5DYIsa
c9MM7nRCwU91nu6545Vu3iz0ULirIazKGyI7vKFpgtd5ylaGoRvZ9+raTYz1utbchaXLN82AsC+j
PAvyCSIzTNJ41XaumeF8hIyktNmmoKme//zZ8PdLLaGpHDgZAW2fQArtLXVR1SStBtR6tiqvXFmT
oMRj63Vx9MlMyB/o0C2LvB0vZXjr9k666Ykg84I2ws8Nq4Ofi/MdM6QkkFBCEgqEMJijPTOkxpAb
YzHcX+VF6MUdnhHQ0ZMxRfmJi5MTNUTu6uf33DfOcPRhR20JOAEBGqAA6Jfwjt2UJGBsjCdMcemw
FIwJrSK/6FxQxWZsJ0DRbVaxBlqmC4vuvJ1qNc8J1XOdXbMsyrcZNNWeVi6+JjgOVzGeEi8H1vsX
VprsJHlOnIGkcCoA+uPBN7nA3+2W75ntK0YMBJjLjDcy+iFKNfaqAdNDjLsbW2Ade6h0dvRSSS9d
kwZDpMIz3jfhOmnbGwclk19Yt9+0E/kgwxTGsyydZqkEjbI5XbdlZ45QXp/Jrh3AxNt13aj0eCiH
KzUge8TyKPXGBpsPo1sNv9AyOPG//3SgW8A/Qkc5uMmd0375dLonekgphFBZnaqVQ8Sib2h9Al89
4WwaDSF0NYqLMCfFuXVMtJUOZFSoKB/QmJPT3bWh1OY8KoizMcLEQUS1M+vjMpnZuqlOUDgGbUXj
89Twh3YkyVZ0kwhiHE7zvO7Wju7kactqOVOOuQ6VKZYOTz72YW8vOikWUzpswgwNl9BlUcyTbT1I
O8vFqJZuW2jIa6bID+EszroSojjPQ3oUjplY2pCYOSU9+E2WpssYVTePnivl0RDkKWQhIXzdRhTB
4wF9tOragl7k7BBDdn6Z9dbvEI0PTd4i79HG1aEYvGLKJ8/iPl2Wtu/WkvfgmUrTeorE5aoaanZu
R3khnULNMwSkmKoU/YBQNetSob2yMs0ZWM3pOAnL1QBlt2VpEhWAJTBHZYvMkSDj1k0zsHhdh+bT
aMUsSoZ6mbCBeLaPo8OoaBt/rHvlIbj5irg09Bp93ILnXjm9jA5LcqZwQw9bBAZRl2k5N3WWBCUN
3ZXkPJ613E2Ouk7XM6mRmXe7zTfsXtjU+0qm9qIhovOmkKPtGOXczrHrlOumdsjSddzRn5qw35Qj
uXYgL9yQPHY2quBoXrlh5hFWq+PHl2oa1MwJIaAZqiIOEjUEQ1mgBwjK1gW7j9LooyGNOc0Vkpuc
h7VXpVXfeCERflfJ4orU7bFtgd6TBCwAAaIBCIkQgbI1Qdq4D6aj1U0rI0jTpybaGgQBFDLOJiqz
CfCG38xo/bRozWmT3FjIZi8s6YHAeTQwDOexr7SoT4tRVEtmLPN6RgItK3wdyXgALrmeThu3cQHy
SvtpWZB1oxVdiY70c9GMle+M2X1duPWpLH1VFtmi3230zLj5sXLqZRgCwzNV3Y3rQtRC1S47Rbba
JG1Xbis9fioN5fd5Ue3IusNHRZBMRmc2WsbGpBuLsmkxwBZucCkD9BgIuUKLYycSbE6cni1Nhy+T
iOUBGaLCN1zmM5ageRyFJxNAmHpgrvp1akK2SXuIKmRjQC9V6TUV0gteSLIFAqWZF26Rrkgt66WS
4eRDsApWbRfDPU6tBBWnjgzpEkcxX1WJ4BuHl1dadcm2LRmfmyrkC4Om6yiup3XtNN1iyGD7aqSj
9VSxdkZVxGCYuCnRyDYcgtSoT7f57mWMaTof6oRvo7BY2MZl54/3Rg3n25wAuQe1FL1wMtt72vDa
a+k4zcN0eMDSLW9SGXF/oqLxrSzqS/ApjY+Y5bPHWQWu2Sahhq971TxoIvsAyAkz031iAmMcBAlz
Ey4fIwZKSOHZSQAPMOVejvtpAd++kR5OYhj9mkzl3OVGA7+uwaJgS/yujtcNbfOLtKP5+aCPIzdS
HhCbbPP4BFHbnivbzmvIZw9zpwMeliNx0qY68SYWxldFqFMvMXiYUdLeJZOIPdvVwNKDWzksq2nT
FqzeTgRIhtYF9i+KMrkK3dHOSpxKYEhPqSg1VEfyT5Fh7gdVjjdVpFeurceTFvjL7eSUkPXHtRdb
Fc8qM/VrGU9HKkTZ0QTUwDwJmyTQGiVn0Y5xbpVZWqefljQfwo1qVLsM76IMEvxSl+J44vk6LCu0
yRLnY9J1vT9gUQRdnwzH6Sj0vEc0CAegb0TUx1uLQgq1AVZA1oX7m8ffLJBeV2zsrrFeZUhMh1Uj
iyN3jEP/i3uUheXLJrJ4FotCz/mUdxciUqVPaXpZIt2dgfbdCDaO84o0bEE1EEmJINUcDjKbJWIx
90rThZt69yKwGYNao9IPGc/nXQNBN4HqFqLDJ83cYRGVjnseD+HM7Vy1ArVhG11htqElLbzm0cGn
0bqZcmcNqVGxGAtWzZysTf0yGdQh1XHm2aHQC9yUC5KW/Qrp9HOVT+U6SsbGwxrrI2RCG6RRc5Y6
3RWCwGgVJT1ZR2kO9kUO0ZlbMeDeWlpfhSL9FFow5U09AZNcFnNgpcpV3PYF1Mnq+Bx4zxkahrVN
TXfBB8vnbF1PjG1UHuJ57NLxo3aOgXo9Ck17UtsclJzYeCFcNEAdZho2hsQL9zHniR1st48Zl+JR
6+kI+akWUALJ3BlOsD0iSPdB1KVy2TVyqeo2vUlz56jn4IATWhwjyBkWpUOPoHBVn8bgUQMxCjNv
s1FtXbYZEQ5n5aSg9BB2cq7Knm3CfgBaCdMhULka58kaFKI90awYTyYInOYSmWUiC7XgWOqgYkW8
LrXN5o0M15EAlrqEPCnIItzNxsT0i1ZmftuUyxhqMCzt0u3jS0/Z4BdN6HomzuLFRPJhSVUZbzEt
U18kZjPJITnMUJZ6UJVRs5zV/eG6SGK7LXcvDInUl2IY5riX9oxFSsxNs9TJPHfqOLBhRy/zpJTL
nIbHSdJAZKcqvEjdfPC7VkWXae5Pqo+OEigWwDZUxz3UPY9BQDG3TTmd41gf1w4Ug0zkYUPUpx6C
J1/ulsgOnM64mNJtXKl0W6fai2g8baooT89Y6860i+Jz1juFN1XKrEzCWz/vnWZeyvywZ2ULfMfU
X8gqBNK4zrJ5gksn0COttyjmySpFZDWwEf6qoCxWR+wuLmqowWEHajWtew71vSgo+7E+nZzosiqE
9UuV47OyEf0szXG6zHmRBmHRunY+ihp7WTVAlAfMekJTsyG7j92du/WTtmkW/WCdtWUwo8zDCh5P
E9+ClfWHOGw3UIM2H0Ch59y0+Vmo0YWqmvy4DkvsGWp31iaJTnNNYR8k9FKmPZ5l5dkw8PR0QuK8
jeI8eMwGuqxlPokiCNb7sj/pLdwCopgpaMs2mbVDNV3lmCwSDZniMQ676b6TEE0ZsYbYBgLeaJz8
vCiLwOwenRbR2bgjPDo3AzcgQwh/Kn4kocZyHE7dBY47PYuBdF8ypewJoceRyeYO0ExHnFvwd2yE
GnfY6GDqQh8DY7LFUKCcQ7Ybei18pdrZZEMorfBeLxJ3upZJdS+FU8xJrWA3daYB2pvXLuSgU9BV
mZ3VKagu7ji5nLLBzppcXw5De00HdSb7oriwO29k4xhoGE9aNZ7VCOovGmr/HkFQymZuSFZtBHD9
PJ0jaD+NgG8Tgz4xoSCthS5oDM0Uz5MkxYG/oLiAFFrrNZokWeTt0JxBlhcHmTN8pHaoNrEDFeoq
ToIOCgszCBjt8eNLlIlZw9zo1Lb1p8cFjzWh66rkbEX6epFk0y/Iju9yOg6n9+DkGFCE0HIDvVAv
xSV9hbJQ9lAzH7LRz1wVHZJJh0ubC3todHjkdrw7SmUZzYw7Dic/Xy383WrBVwDsTnsiOMNL4FT5
HjPZO0My5KkE4n0XwUwDWGZ/dIDIkArq6q0pGp/uVscRtpq5haOglyBMNr+Q4rtFgGZnvmv/U3B2
R8B3wr1cBFkKqNGIsPHSspF+X+p4rlXU+Rq3tV8iVC/duIJKq5FQ6tLKHol2DlXQ2JRzoozadgJP
y1Zy6wEPBOWOMYZEVtTmKEy0XPxcWPr9knFo3YavuYAGKQx9UnvCQiXC7ZrE1J6G/ga/S/ngJRBF
DabbwOG/bjPF6VlFQhroJuouh1R52USgIwNirW0K30/oiy4fvcdQFgx3HEy9az2Sp8NKNa5aSIdJ
37X9uO7L7r7X9v9SdmbLbfNc1r4iVnEEiVNS1CzZsp3YyQnLGV6CA0iCBEgAV9+L9Pf38HdVd/WJ
yrJTiSVh2HutZ+3wVz5N6KrmotqzyY1+jDHFVT06qKSss08YDf+voiBSHMh1r/A5PvY13PFfPw+m
SjQTIewQNnpeqpx6lqk7srSa6+QxJi2Eke1yqC31UwfK9q4IRnGO9JSxhIg/1vgtDo2q+1/e+/8m
V62/GOaWxcB7KeSq7ef/SQGx1PhOh1M0HaGUXSX3rr2vunu5wPspy+q199rfyvPR8HUVPLmxDk9K
NnPK47AEDBT0/8vKhYiPt+I/azII4YYEPm0SIlfthsH/vxpY35Gp8HCq1VOS9v3hS2OgmW8kfE9d
LGfhKXAV4eT+kMnw26Xx/Doprk4dbbu9aVL4kBDg3KE+S79tzw6blE1ppEASObslartHVy/ejQow
Am2k4Ge3fgp1jn5nXXtuVG/T0pnsMyn6v9VEmjPcp9dJjPCYecmfNgmc/JxL3d/rnpq02SqEyAmP
IpER2naP3GvW1MdtTW6NVjLDoV0iLExbsl9f4tJXTVwlXnWoKmd8xJL+wHv70krIsr1XLOg1L0kn
8VKqKnxrCH3alIbRyvbhJx9u/qVu247JdHAG761cXJO3ckGhurZ42ot+jdrMaRDJ4FsFzKUf7HQq
Oupei2Ru0wrIDezZu78+9D666n/1ojMLTijaojRGp5EPWkLAHjVAhnGKp52qSJEOJNa/ww68Tyz/
LvNcA2igHM0wry59CYJmTrCRCXVPrVX9ydQRf8ebHqL/qhpXvmwvxXXocU4K/0x87FQvQk9RsSja
VUE0XBJJh5dgLv5pi0nuWVT0p87p23ShrnhxWxcy/xwRXDYxAyTiFXuu6x8CbdFfGXjAb2INQAye
alj7wJ+Shd9GOr6QVphPGIxoXCpF3wsNrqocuX5b6AhUTnfyYfgu0OiJA8j3eVCO5qM09Zz62mv2
riUMljnWkNElSre1JveS7s1wSB+BFUfWuFCLsL99FP6oGNSYt2sRpOIlzvp4uQaGyls4JbBumbjE
5Yvijn6OZauvPnMlPB46XqVU4Q5bTmeB12d0LQCaJuZvMIK+lk3suHtv7IJvqw5+FSvd5wIxSmpG
fzZ9hYrM+00Hb8B2Dd2r7heeWh4s57HSIawJEp9C8GtdYbGNiVlO4Vjfu2gaHxXEnpHOcRYA8ALW
12OpsAAGufSwSSBoZ6EYfwvQx9/mzpb3f38mOYAFW09D5mAcyfNkZjSIs46/J5PCxvCTtDJefdz+
EdcBa1cvvcRCNY9mcpd8afu/xAnirCmqEgxP8LJ17gua3jMLLUpOyMS7wSpnP7ptuA/D/pP6FgNx
vdo5FMGs84a5y4kJm6RWRfZp5F65+zpcbZ9UeewG700QdheTsNO8OOWVo/JJR7a02IAeX/enl7WR
jfK5K+b3aFjuugnH56Lu6myp/T8cvt8ra9E5DzIsc/QNh1a20SufC9wb1PsDkuQNjX94L2s8uH31
TspIX6MVVQRm8FI4M3glT8G1AtyQV85QXW3T3uZ1CYwLqLCYjrh6PcLekkBOl7iTwLgAhE+XqiBZ
XzT2rEPlXm0Y//jXShCxulug4FnPcIdXlUw7v0kuw/rZFsC9giG69nRRJ9dxb7JO+DNuHQ4PYAky
r1bYPKUtD7Vvp0y5rXxh5TRnDgFMZsPloVXZ37aHaRT9rUS7DKuw9U8u4dUrCELOyfyqTR2jQa11
5q1lgsOh4AbTEAGsKv/hKtY3WIj+yUv2EZrPbOvMEwv7ZSuTiMQxsejkQGZn3rtOPe23355b960W
PT9uz7rk3hTgpNY7s5hP9ZgUh9CP9ffEL86DDf3ddtTapZhyOF7lyUKnO8/x0u4tgfaakHsbaINa
1fX2YzRO56095jGUVpVM2ddpzYyfAikSz0xyssKXh+0fn5IE2B0+7VQEgb0GLj/Yvr5Ua2UkAIuB
KgrPGMCzYPPI+jgYkRMHBqTbhBbHFsDELhhviVuNmZRcHDTMtR01xBxwOeZuGTb3cJqx3cvoM7LS
/1bLgt+NjT9tHLPL6AZtCo09vvnYI7fAc8jed4H+GSOKS1vY4hKNCoyYVsGuLYb+xMKxO8qombIA
GsnOn8rhyppo2slOmWPb6giolcP2zlSZHdZ1/dL1MdqQrRjZKvVVzanawHmuZWAPsJeGH0OMM82O
iqRU6+6SsPLQRBo7QUgzgdYoV38geHW94FygwjyIOOrOoRdcjOrNzy6EVmO0Ojq1Bt3YMyCcc/Pp
Qt/O9dQ5h3ZovkdL4edJQ4NdF9fNQZSk3XVwVS+Q3J+2IokttQeERPjHaZnS0Lf2Gi5hcwhxx+7L
YUgegRrqtBTL7wDd+qMvPZmPBI122LZBViSF+/AhAe7nlgtwfHWbbR1mwN1mR2F+tiZpfztmbLOo
1+VxUzYATqodXW9OOqgPnwBgiaNh3Mk6mN9n96MU+q4nNpXgXX8lDTN/W/1m5vmt41p+OrW9q+5P
N8ACdEHd5M52SAQCBnhYddMPaQyKEW/qnsd4OkQdabJocGGEbZypH9APooIXc6yFLl78gQ8Z8Fbf
Ho0gT9tvpfC6L17dpKxsm/1YOuMVzUZ/qf0BL3lxf8chyNkpWOhlQuPWTz7UGDUrcJlueQHcl6Fd
j/OJjOWrkRHPcAfYH11dvpUs9UTHH6EJ5gM8hzlLaJHs4oTFOZ2PKqqqX9wsRxd75WFwEeOaGCZw
m+s95rezPAC1VWk9/yiaqHp3g+lkXBiR3eJ5FycsY7DKBOJU5AEEr8P57PVhiXdp+bQ4CiGseuwA
jNptMwtXZjIAmMCUPTZDJ+zYqU2qs5jm+egufWPSAJhHJsce5QQVMISW8J92bm7St7jnYTfu+VCU
Xuprmy3t0l+Jz/v7BJDwVPluqU7YDvy8tWgjC6EfoBLegyEgu6p0SLY1QaXbZ4YpmJsoVlPmafZk
2mR86mR4wSd8WBbbv1d9ya4LNmY6lT5LA2KaF1XQd9028w/DG5aFEIXf/HgRWdDrb5ELfSwUlL32
QyEeghwc55/Sc1vc0ihIYZbGu3AIFCi5fjl6shp2m2RSt99j0jnpbGIAwQNgcd553VlOSB7knPdQ
2Qx77ooGJtDY28zBeXeauWLHzrssra+hZMEa470GJqjaaN+sh4lafzVFQTp67bujw/asokXfWFXe
xtjp3/xoOjvzIn5wCNCb/+YFptwRS/pb7IkkK+m8nDpW43Bp4jI4NALiR+g2PyyKhj2qtCqVY9wc
6rWqGRRWlqvE9X/uLNeZ5/+9m0AngdFMBM3XOrHvvzZefsibMfSkm85Vj/I18kO99ocosJopPDmb
xjWPyh4cz5gLAbZNEhOccJKZy23SkfrlQBT/bpXV6RIv4OU5D+8L0+51iT/cOnTA7PLyU7pdzsLM
0569AvKfxa4bkjQuCdmXhkvwcm51gjSepGNC5G572vrzv36A7tRDJS6/K2FLNCAePxFW+NdQCWcv
KQ+fYo5StJJ+A9eBi7Sf2rdBx8lxEax7WwStjy7LnBXDD9b7wVsfIOuaXMdxk1MChwo9j7ibns7P
Ph96AITF8Eo4+1nF6m8RNSvqgQo1bAPxCAxzV75nbx3Z3/7joeI1KCvjisO8SlwBtcteKgQRThQc
R3cKlYl/08WrM23UPmhkcyogl2RTnITfhGrAs7bmUM4gN7euLnISenSNbdLGVp5OPX0JqrE5bapN
h1dUlTi/LbXzsSBTkg2x8t56zE07OIV59hhwz20R0sX1s3GGitYR/smbqbhvD07AplvlLOnijmC5
W2hX//H2wMX6TMQyHrcTIBLsKlCen7ip02am5meU1OTEVxCBlCYLWA+QeZjeKGv0c1hnzu9oBP4e
+0X/6OdIX/yupqmjBkCq4FWOm5QHVwpKv75xPlaXQQZ/zaDss2H17wbAZKpCv32KqWZfthD08Duc
vrXx1t8x55ZlZSS+NAKrXXJntXr0PNH5Qge+wy4br0U8jud41McouM5t6Pyc5jjM47YBQG+WFmy7
fIvrmH7vouoj0slwcnuYw7A0oaPSmaPLLnRGavGuRh3f2BJj3SDdkWKARXxyeGWPNZ3gUW3+55+S
ku5L3eONMnuXGXc3ebXIQDsvt2n10ntlyj3r3fCV1oMPlYM290S5h80pQ0e9I6HDskIZuPjM9b91
Ue9nti7UCVbCL61lc2b+Mj1ZF0cn7eyhD50pr2fVPKC+WwN915l98z6MCjGIXuSemDX6cJF1Ho9+
zzgi04j+qzY21FVfDRVbwmAHZtHF7dTG1VO9/htVOztnHIg3JLz+UtIu7y6pTl3fnL685Gaxy+uQ
kA9bacBczPunHQP3SsoRPIXLj45LaQz2OXYPUtPl0pSucxzXr2ByOUc7VUUGXbfMSpcnl9mweY8z
u7nTMTkqTzS579jp4kaz2UeOjF5RzQ6ZbgwOzX6MHqbSwXskx2+trAyuNy86RE7x2jiF8+7q4iNu
nFfKuP05RsFFV8ifFEvjnasKHfTYuEcBq+WtD9HqWlQZT8WEyIFjIuDP4zcLdOqvC3t77gzBDQ9H
w0GQ7K9HnMwfipvfk+pZ64m+OeOOxnzn2nGy+SJLtV+cGr4NxDKYtjV7UbWbHKO6C3fG0hMgUOjU
IPZyJyqj3B8NTSkmRp0JbftjkyDlsCSFh0Vn5C6AdLcLClrtm2YmUP55sp9q0eXgBSGhtkgHtWoO
ABAdNwqDzwFqxs4pj2E4kXMvY3KIwmrGNsQt3o77tvvV8ijH52A+wM4D/SPL97pZ6dBx0W6KkvJZ
JRXJNzldxcI7Wg4jaY2plVFjnqmN9DNkCYlkW3Fxqvpz0KN8IW43XW0XvYxNqw5To5DLcp0Enab1
1f7rsp3EJHGpoUmasMdu21eVj3hBGHpfFUWghX/vg1OJ+yOzTUlzaTh7VjYun1ttYSv4HIbX+rQK
whFeZzefvKZX4CLA9LNFvoXrOnEdRFxKHhY78KMzelzKjihaxbMZIBA0rjmxMZZvfRD9MkIh9JZM
xcOdZC4iR+SuDDp0AcN4Gjugsv0E9MKFFFHAb46oPkLHqe+VUqA2x+ajJ7K8wdKv4HmoIBsm7n2X
SNaF1fDuM7H3G5XkY10kd8areKdhvL4V8MOHof62Xe7bQ2JgcYv4hl+C3eZ4mt9YyVXqVByWkU/f
0dC0J7MVcCQIkaQbQT6EZXUwCnhfs+hcCbjq2mMil3FVQIOqvGsEWW0XhwtSGoEXiLRwcBr6c4vi
lXZZFXmAFRw9PRSijBku8m6/0Thl/+pPznBDqZotATMvnSnrM3OaVCKecG5RuSE3wzSEjLJ88cz7
WPgh2Iel3PkJoBxSl1cAVCbv3KTNE43kZVPp4pg0tn3ymLPzpjk4o+MIdxHpsdWTYUJpFMEcnNoi
G5C3e4kdL877EkGHHsZfWkbGuc9l26VxCKysHph/h24mr2FBE8QQYO8m0n6ifk/HmU4/RiRS0dUm
/+g+avIycodLDdSlAHJA/nj4fypw7cUqdwPZvwFyc9Pm5rKh+sAl3O089GbnqWvqDwwH2Ic1BHF3
LC6bwKTLDQU2RYbB4eVOhYw/i2VWWY0G1NEqfhSEix8+ZI+8FC+iR+CJuXWCPSGj89x02eb7KG6C
vKoJXkrBc+N4ybdmaOu8axybET79mjwL3sMnjtgHkIrSZeVxw8b9x28rcZZ6OdOoWe64leRTAuhE
0JLcHF99rzu8NXKdGGsXz3/iEfJ9rsbZkiF7ZRB9jCpkHQ3Md4DL+6/+vIVth6Z62oUL9XdztNCz
8dnrvO3gBfVMCiCs2uHeHQ89b+xt+wqEDbbgKKMLY/JC0LG9az7thWJmH09FvYdzQW/MkkKeZBSJ
vY6D4Bkcz2Hwy/mGEZPkTq2FolT6d0ObD38ttFGU2VPcsfegKx5D7ZMJV8SYe1VYP6q1GI4d2aB8
jr7NCzJUgkb1y/YwFWWKsQAeMl74lhQkxJk/fQiXxbveG1m+mFqiMYdFk5kl8vZfz7u6t0+Tr372
yyhROUzvuAyKGKahpLCIAcijb34Cr+Q8bV8JUTg73bEFxurIDoVF44AZqNHrkqAsWDhF+m0F4kxr
p123OB/93JUZlxUCvzZszI1oBJ+qKnPXV+uXXf9SUvZ112MfwWTQyCJhtONuGJYE6/v/WYXbjUxM
mXk9bigYnFt5IApgTVqbF6+d+LNvWkBF/fMSFMG1UX7xiIsifvbEq+ri6lhqCohuPV1GDzZRPDF+
bnFtHd2ylpnEIjn7BaJX2zvYLYQfvIEYAJu58frir2zRldTYzdo45iXubXP3nHL/BctJZMRsa+rX
iSggD3Z2d+Fkk6PXeUUWTLG7L8cqesRURg/tQ46NNQ3RAXn01MxDuQeskSLcgxhjJcTRAlC5h3zY
T21N88UVLdJyTnMLZOSn1NYfsIimh9TIwUUEFakbd9FroPqzWyQ4xew8oDc3P+vV9d8eGOKbtVRQ
vmzAoCeV5DD5QTbTWDyW0LUphMjwNr97Xj9895JiJ2S3PJVTeyCBYq/L2hBGpqpx+1j6JEKaPAnq
IESRwHmZiirbWJ5ovWYbSK8o82S1L6nyLtuDP/TjMfDNmbTWnJW+91MpUA/ZAbh9ISnantXkUj4k
k+obWFZ5xn9NUKdkEDgGGtmF+YifpWj072HsmOOXbL0qnbOM5ZUh9Byri9LNfCHCSYA+RL8UyNPL
6EXhhaskHXzuPmYPQVfnxa8MPVQehVW0RJftYar9z2hJBpyWPjfnXrSQPFEDbgsw4MAqfOPUJ0aQ
TUQ6sDoC72a5N0XhsVa4QwcnEi88qfxjPIsoDxqSVbU0d+tV5r59lQzuvkLdBDVMi3Q7DLYHj0CY
g2+CNH08f9YJE7dFzct9ntQPKm37KnBZobyRL3GD40XEzVM7EsTlm+JsyurPF2fZaDT5xVqdgHfh
eaO53U2yh3M5IUbZ+ANEjZGodOz8OtczXfIaubA3ePfsonyJYEz3iaBB+LGWVplCCCAL4FTtlhr6
j5/U9cGMBU7wTn8E0kXmlwz2KXb4cmABX4As4oeVKaJsZmjMijFGw2uH+b1wPDfrE+uft6dAni7l
NEJUHqBEItGiX/BRXurVsbVl40Blsc0uEEDdyzlUF9HK94615m1mhT4uLBgOccSD7whqXKXbLvu6
7VB/ZMID2pqODU7dpmR/yVJ/G3oa/6QzTGpZBfWFVuW03aMXGdWIeK88yXqt4ikYie1po1h8DARU
xQD1blip+AcdGw9uZuXdddvND7vMvwpJqpyj19vXftM9DyNne6rCINueJkHwWoXRcBMuwC+j0Ax7
qIff5rrEqpo9m8qmA08YMJbzFZzx6+oCedfeo1XcGUTYHRq4WHOtJgRKTfiiEfx7gfX94RjdXbdv
TbaMdjPYzbRSHBME1tcyRou4tJ3419M+iQS4bCc3FBMUwioSP2gowSdZByS2BcHEXJ2XnEK1HTl6
M3BivR8laQBA4a2QkjxwuWbbs4rb5g0CONUmVXEoD4xa7AyoSU9lV/3GJMoeOAUW6DQU6rxY/26N
vcSTT/7UnOREVn8dr5tfSALDmoupuCCBfjZBz16FWx8nao9cm7+mGWuoL6tKV3kLySjKDpyL0jv4
Ls6F7eAuLa6fDodNaiBrpduVWYkouqKo6b6MzNbO0VXXYHTW41pV5kO0Ysj7hYVHSHrmQ4fLwUQD
xjyU5VukeXkjaMAztOvOD060TI0y81M/mhGNfAPGr0bL2sMQOlaC8bw1uDGk61cfZamfWuM0R29Z
ZIaCjl49hJMySpvpk0TzVfDOfFOTwogBlsDZ8cdsK2Qg9I0PVN7dE5/xvk4dJgkkRp63sxZBBnSt
UStzJXc85hAr/v0hgKmRDd5npCRS+6ukh/17sJ7Lv42tWq6axmOmo8p5kBh/qVeH+401LlGO4Wbb
V0vn/bDQp3aMxMvZlRN5C5c5bWMvH7G0kLmmSKSGdvgnQHbXrcn06jfTM1EMGOU8sEclwvk4cBEg
q1YFz6LSLyMcZkTmbfO1A9p1V0ylErcQBo4KyoMUwXyzmE7yTBgPn0FtMvDZcVoYxk8h7tiPXmN1
WXH6uksr5N+awvQ3taAVSidTiMwPpt8SYyFAlTGXZ70HccLxmD4V5Xu1knJEiuaqGeZH9L0QqSGt
d+VIGp9EUHxotMmYWdq1z1G19PulkE9y9edJ1d5aOYFGH4jYIbH2YBz57dgR4yUSDtrLFRBqMSdj
Z3Ao15mAnilrUlw6DygJSqjgtJkDMaCNXeAjiGK7wZxiavfIgHWpiDT9e5OTCXfJPIo9qeP46rpP
8eLXL844Z1x58xtqb/eFjf2xLBP/th3MmGDgZEvXcoxDURnyS+51K1aHqYuPxZI8ID4ivu9X/IaR
HsM73i84r32dIl5Gn7EU1Y5w01y+lAp3SprHsp4+GvfRqTdrGRm9IuE5HscF+rOp+aXk8TUMjbih
dS8eful1z8GypB24NKgWTpVtnjzm3wzHYpAP3g9ItFTL+NnW1alX8LwrVQ9ZF87fTDOoR2BxozsK
tDThQQY1MMREA33kSjS3eqbBc+BP+2i2+g6Y96NTyXJxtEWwp+jiR+eXaREV05F0yCfR9fszgfAA
A+m0/antW7VpLAhjeO64thSQZI3uV3vhi6RPZUHhtGMaTVO24j7CVz+ATC6zDdzf6qeKIH/h1chx
D0QBvYNdvriot3qDmSVfTfsqv29mTGhUeF+PxRTFJ46pGDM1LDfue+xHP2zdw5DxmvEelYohlzD2
Nw5+MbeAzfNNbVU1sgYF1G9ss8yjiuwLRImmNeSnhYAH3GHFzW5tYASKKINAO++WeR1Dgap0Q+bZ
LNmxXuqfxRSMJ7OOm5AsKE4CeldWtBBeItmiTiTVbxM69UvROckVub5nCUjzrEex3DBUAUpNECNi
X2CQAVijemrtbhPo5TA8beyj444EIznCHmwjimEkyMzdBfqM24iXZ5Q9CEIQ9UB39A9r4KMUgDgP
vj/8to3nPZWs/TU6EGbiwWO/ws7AX8PdCO/9e4faM+uKGDmQBonCrsX+8KIR10kFiRfKHbWpYMa5
QdUuCISXz17N870DqpbxuTzzyEAzj37NxET7uvFewqWCssfg70gC78+wKxSifWGK+UgpRv8gOoVs
p6sPagYj3pW23iU9+wAM2dDwCf87VofJG3j5gVsjadCMeyj4zzTARwkNnuDUHqYx9/slPnJ099kc
DVFuHVvllCJjE+KmKBZqXmeDWRWDg6hA5A/dwfIB2fZC4u/mBx01LcIOFRQp1mKAh+vbfee0aNKq
TzbAAAd1/hjJaJEGiglmCcDz8F34/z3zf6AkBThjcaAzzNGYDUD45CU5SS6bXErnA34GOIcEYyqQ
hTyVRQP3RlVA0THEwUXrTqizg8FcZoHj4K1FTamXGR5uIM+F3/X5UtXnqR2hKXbtH29AfWWbb6ML
cTiAAJwDvNGwr36zRQB/9f1jpKN1UYoib4apgRWicoXxL8Id9DPkpsy38hus1o9Rdz8rnXGnxsSJ
oJuQs/QgH86/p+JvR/WjqNTvMlj42mQINJPVDiuHn8vpibhFvy9aB7M0FO1O0q45g8KhezTQf5mz
5ASfoTDsOAJ/g07S3XmVpG37IRdd7GUFgaSs6hhYfhNBZEXK2Drmn8YJhwstYn8H0R6SdoM2ZnT1
hTgvto4RCvWQ6elE1+CcTUQ6OhxGIm0XFI4NBt2U6iXxY3WLGTpBcEN9pkeYLNrwClc9Ly5TRPsD
vIoFgzSqb6vOfiW8GXYKLgFGo3RJQC6dg1lNQQLSY6DQeWfqmtRWI0T+xfKDj3XWVkVOBIVGOOOU
cRefHhBG9oLGP4FL0gmnuyBgj7kKx4N2f/dh8rtzRrMDtkNQdfdV3qAOs3aOdxXs/9gdeVrESBIH
Ou+4Q2D/TvgNXsYJMymc0fmsXZ6Di0N3XsSfPeEhRtNwP0sEGkSFgmuZzB86kShH6srD6CtcLnqG
XsWmWu7qEAx4XDaHsnJXAjSJz0QfbUQvo6SgSiwm3pSx/ta2nTxqgiq2x9UAlmKgCJF0fkGBulWH
ki9Xx3reoW3N36IpUtNCb0SGIiv9COKmY5EhKEKkwXEZkyhcbt2pdHSbUqdjeyybPg2jWT0XkTol
bKXGOfJ8M+JqMSsx4Mip6M6tYR2XDugZqF+vSLS0V1p3B+lgzpWFp+T7CBkp22PCB8UUEA+lzE6C
gSdRm5FmwACfZWckxm2g8mtOootwdAKt8ITzaobhutDqVInpPJU4ngYRDSnS7S8SLxgoLU4GX4xl
Cj3y6ITqye2pOgf8BB4FIjpiqzVy9JMkyC9Ewz7503slhzancQa5XORW4B1bSIipUFCmrBv9iRI2
7ZGemlIDORMnVQCJkcxB5mJSSO444tgU8SsqQJEyd/jdEwIucwHM4pPx2VPfC9djGWsAnEinvQMa
/Jm4yxqlqZ4V92pw/QU+TgdOitc+W3CGFOOfMHYJfpLBICn+h4rE7sPkpVsHa4WW8aNaop1WuFlh
lExKXNQQZS2JM9MxceI6QDSNoyOfQxdMf70OXSlfHSS+AEbW380EJHIuw/Y0ElHtR1gcuRrjd5Dx
8VOEz9wCYFlU1FzxiXcHMtT/DHpu85hUwHaF3qMqoyeaICpbi1nkoEoQIa0PYe3i/NYgUAMVXwmm
xLCih1TldfeVnNjB0VcZjaY6k6oKdsA3AkTIf0H0udm27/cxI2BMS1VeXJQYuBiGo5OAno8K1KAd
mw6dwXa19IVh3srJXc6mcv+NqPNajhsJsugXIQKuYF5h2je9KJEvCFIG3hWAgvn6Pd2zG/uiGI0c
2d2oyrx570lIVVXZB4ifj5xZ+t7mDTLNzQDRM/8xCV3Qsw1lZC/m34qhdFSUODNbrbmaAmMfonQX
LJkx7gDjQXBKFice++/E7dpb74OKNxFDbZm7Bra39oGx+lU4ZwxsaE1r5iJNjU133usVKlfLNCiq
CWoGnasRz1QM/hM4MIFvuGnY23KKk2TO94nXp2h9qLFpA6DJ7caHauQhSICyAOjbedG0MT1wtFpx
ldDUr/Ng7Koe5TMtDtJr3Eglgnl0CXysVVFSY17CQeOFdQ50i5Bbn/7TBrwByUrZnnIgRf1syp3V
MQ/PEm9XV1ts974TpMUvPec2lqax5wacghWf2msuxw/ieY+u5fwSIn3HRt09+l4NZIIPDvVyZGSQ
L5zlGbfSh87gN2AW+G1pIg+HlPLVFuUxSx3xXKgvxWEVyVZ+1QZ0rxoyVUZGMe5y9buZTcxH1sId
O93GHsb2lqfIGYWfx8JrXup10mjxZoVinQfzgFsowea65NI8OHJ4d13iMxYEjyV53Cp7jZyKmbLt
bGYElWkLkODzqBjHJi7sP5aiwKBGTqJsG8+GlTPlKrlkuUiqwJpwtEyp9ldIj0RnYjzgTmx2qfYg
aYMPhJWqoEnf+bbPtqkvu66gdYHFSICTN4sWbm5kw1uUmxGyHRQ248PhEcUPZnBDYwEwe0Ym1BwE
PRcBOERNvLWMEQgNw8ezsjrse+63dUAJSZfxWAPECMei+MaShdtXyy9L4n9h58G158y8Qr489eVw
qRUH6lClOFe+RE4R5zmupFn/7bnyJ5/8V6b7VWzgKcFYmpFGmXX7SVZjZObUaTXxPByCpEnX8XOm
wtp7dJLoklyj2KIsNSf4G/Mnx1MqTLquD8e0bmJG8eClVou3MqmNBxzyWIL6t25LEYU0KGuWeAKB
eLawyL81zdDuKFMxi3tfWJzibPAiSx//ZGPGp5ouRpM1J7H/SizWDbHYaaelc+ygbPKL4VQmlXhZ
BgP+LfxMkxNmQzWG3lAX8MEo94XXoee3W1TUS3nRGoaUY8EQW7oMK7vu6K3uHyXbD31eVJx0TIgl
FEpTxzM5e5N5mFEWSR6OFyLeyYrIl/jOz3HiIrfXeo48f7qqYsbD1Gs/hXo37XaIwAAD1oMfZfPY
46nedS5FQdZSQ5B2fAeo4JCC7JpA9eQ9YZPQp2Zq3i1l9svgws2L9rSu1FpgMxuq99gsi5dOVWNQ
CZ1RPcG0LtH4RGoSVVWvugdtPeaDgbWurYiWJ5yL1H5Z3pNfMVuuzNHDfrp6h5yR6e1BsLnN69zm
Mz74z3Z6S/pW5p4p8edNE6qS+XfneoAZrWhRZopqvDFwFQWR+5laXNeIuvXgt8hr9VdZwzlLqqqM
l6r4Xel4MFtDM8gnert51p2IeZcZFE72bFtLepnMB0YS+W5rkPzGxELIr4cTHZNP3aVIfXfuV9IM
AjGDw1SsPZWRzhfbyGdppu9V4/RHU/uddbGmol5VRqwPoEazZYzITBxGpX52vYRL6N1Kr2rloSFU
jeWgg6UiX1ffrHY5EZRccn3bPrQvzbp9WDzn5My3irryhzM1sGYbDE8abvUipa3nnVrDWu8J0Sdd
ZBfj29oofW+4xoFYhLbDYuwGCx8HHBAHuS1A+QhRkR6xdgzbyqMz7sWW/xnF6h56w93bvTKizFTE
dzaeJaPUnUM/gvtzyylaC46CdnNAvRhxm/tUSMVZNaciAaI4knFjNtk/DNjZUS/Ezh9Na7c0axuN
tnlmkoDwWeZRLRCipD6FU1NWh4Uc0ZaMf/TMf9FbZ91VrUkMVs5HK+l/ARJACLOICrima4T+urc2
AuBuMZw80H4RG8CDAjGixGeFRV+Or6PgMLUaS4S1NX5WfqO9LMzQcrgZjvvd1IP/obuYmMa8hroq
RnqXcQqTWoq9XaVuaAoJ98ABoeOiqeWMX9IkcRgSJNAQc8OMEmLNwdIsczA0erkvtbMzFsmptHI/
bDTsWgJVfIS56DhbbCXOGOSLkQaenmQxhG+GAw0KMxYlu1b7mbfYgpEVN9LLds6UZCG5t9PU5lXg
yXYIgdY8tS42k36GdevbGyVaW0ctMTS1/Ewz2K9+nam45mTNwI3Edbd8+YPZB33hy33u/6XQyvb1
4j4h+QdjpRibtOscFHkNK8MzngYO5b3HJB1xWIs7oU683NesdOdQTMmzt+BArKQeQVoRUTbGG+6T
wEvmDPrUhkGoj8idgA2YrD+dh3axenjfGXmFCxYmxLUCPTGjUIfSFIhUDjtlEvfdpHCoOjzFu3Is
S/1dVvmBSAF8wqa0wtGBP6A6fI5BNWBCwQRYRrlRhrmN13wm/RuNpfy0MgJODEQfWcPn7TGX9niE
cW8g35sezyMO2rQffjYEPXc0KjhsCgQ/gvjxgMtYW8f8YCdTqEYa1cmrmRjyH+T+lq9MRKOBgiMx
slY1A472aCfQvRZghLyD20GtPT4F/4eg8jtKq45mN/l2h+nYweKJmRiLcMYLffNsMvKpWoyblSZw
Q/FTDz3hPDIVxJfxR1mWHaGApztz2ptzY+6lY0awcdKw3RaafcIz5PhXpN/rMKTnvl7HWNfs5qlf
L71G7m+wM7rNsUw50gAQpHpjXcahaWJLdn/bsXluCQNxPjA8cZsPvH3Fvsu3j5azhdfMCZzCuZmZ
edvMgTsjTfnIyhdNmFuU085xFXIG2vqK9JntgTHR77uWHROM21mufQDo21xHtWS7G4IrzGvjvG4z
R/oZ/6F3cCZtJa7ibZE0siocFomO/VWaRsf5jzTLATGimjgP+TbCQu6a+Zxualfo82vCauRLlq/v
1ibWWGrPhpZ9rq717DZqQ4TMyl0yFDJ0Nl6j3KoNcgYmVmsONdPD89Xbv0tTzM+d5vzA3medtU29
6vJXbhO4djFcMfDE4iEVI3Qt2XnUYVGfZ1yxkx9g0lKBrddtgDlTcCTYDOzXh2XS6gfR6Ciia3+a
jAI6aqtnsW9baGTFT4nZN6byzaAm0rX12EJ20qYQJIx9AML2UC3ZTCiX7tdNTcAHd7xALvaGyVs5
VYxBZxBjtT484YnD8FW3bSDMEliicmO/HjZm2sunbNpXn688mHOcTgortBRCBNmvKq/XOD204TDk
JnOB8U2HLvBArvjAtDLH3pf9yDssGMIerV1j6IBX8Iz2thVPoLV7GD1r1y8hvquXFjU67ufvDUts
nNVkI2sAjEM/HeZp2h7NgifaF9TCtnxh/EP6zRsCgek4UNLL+UjNP3LZObGrLWO8GGTqwM1EulFz
sbjWra7F9UAgM0I1xyteW+dq/Cq60r0YMjCaRAJ6XGBGYxvEmt7HaAEPW6YbUSfSkzOZOK2aIdKd
Lj2Bc8Xgta3BXPQf3TS827LarRVoYUquaecN8tFNW43yYD1ypnb7IZ9+JSozDq1WfjPITU9ozFZg
pdgs1WxjmzO1eBNT/jq5zgmbLYwxX8+CzQX98DFNzXiabPVbVMXfqbJ4YvyJhmEBAlyRW8+HN79p
RVxheI79Sv9bzeYLMm8T0c0t9FIuHu/i28E+vav7dAz3lY2etGH+j0bgYzLNtrCfUTI2u1AnMZU/
2humvK3AkRslOn8htSTKt4lHAFuVnlf7zsnHswuXeDUmgJeVKQ5j4z8V2RxON9nKcdWyM1MhyHaM
UHFdfEmiwLlgz+4+E1YZmdSEtj1tV72eDuz1swJA3ci2CqmJBpRxjz4VkYTvuk+WVTJ5ROjpu2kv
1dYezdH8ha1uQv/p9diwfucq1w5W/rq6JdOiYnnH3venszP+DLu2ySzXBHEJnDvmC6Cka+di+O+3
2gjXccP+ufrrwyqJ7TxYA2/shJMlzCreI5GbqNQWQXJr/l62AUwsjqtyJo0wapR/DaZa4mYQmojV
B061HkaGu4E0xucEewTlsxeJoupCROGOPMBZd5svU1YXt6tsTLzGdVLi35BVJa6H8tGZeh9RM2gy
1LgmqZIAPA1yHZM46AyfS33pB1yI9JRK0t9mA8KXS9ORlX2DGpTskN7Gfbox0RR5cxFudZ3VW9fk
REhnrTuohPmaqAU+9nb7cGSRXUWN4cOYKgoKnk9YAmQV484rLA4ODGST1P6ulvmuMs3c0X+T8iKh
6HUMeA3iCIHFv4695koPmWAk5jPCx/ozS+QhrXjya5zm7bEwEff6XptORXcTZgPmQmhD3lhddGP9
mvROP01e84UYA3W+Ry1ujBV8R/OApe6H8HXr0Mri07Ra2DDT8q1EU4fovzwFw/Q+NZpz8Yq9xWNY
wI+Jm2XyUI+3sz+MJr6T7CdKowmoETRKksM6kMjze4B3/7K1f9oYw/bGUp4THTfCVLod76N2dvVe
/dQqWLOdnYSzpprYsXMeF/J3HJIv+Ky0UJvSr1mf7YPZpCQUuV/DBoQG0z0dQbsB61zpz6VQCaxf
yNT+Wn3mUDZMqBBqpXNRcMjTBIBg4fJZ7BvjqZiaKh560N6rNVy1MXuctPa3jSmfPo4q0hN4BOv1
z5zoBAtrrtCVkdbPzB2Lxz5oGMakpjT3iSDW2i3FHJZEYqNJqJ0clsCSSh1rC+8YAcvXyq3XnTZb
PyF3riBL5oVrJ5xKulwaHUSSaf4pteFDq5oysDYQ8StEbDFX9Wuq8ZgqY7k2xqkb4OxsgiCIMvHy
OdafYQODRt702UtwDUkrjxbpg4ywzDISJOMh+1GdYrZwSBTWUyybBuqKnv9UVn5ey0odhJlT8BWa
wRl3U7tLlT95MN8zF0fSyHT8nEjxMLqTzqs2Kfp5WaL59LcgvUxpfo0p3NrkKysSFQKjIh6XaPlp
2ZyXuS20XW27wHc6QjSFsb2Ybf4kaz3iA188l978OrrocOD7VzV1r+ROd+06fZBkaC94St8dElSL
kVyXJrnWcnlNW7xFTp+8Mt6g8TO/8gX9vYQrb6mvfsjQpxKjuUy/lKHTzJMirbKcbmBM9Xjw1iVw
86G8tKrHy6nKIgIBw/VKt8t5vf7tEyPSzcK6TLizxSI/DR8+OZJdEdUFIDdlJH8amQ/nueCV8jdo
LKVkapDrTXUxqqT87wde4mBk5BOna7Ltpzr93XrFrebL/lhk0Pd2ng1YnfydxvoPrA7UyE3PDFLe
2jlGmbOQh60beOfLel9a9PxYAYHCfksL754UXPIGRlA2GTim3oRNa34W098FESCYU924DtPKZepm
IsBs/L1Y6l9e0/BYK6bT5s+aDhgDZoTPynZ+FT4Nd2n0wWzRPqjK+mwyy4NPlxyNnjGTaFJURXTY
bqUKLIs9KHFjT07R5GmCm4dlI85nOzuYmC1ILBUAq+2JhQjOm4TbzVNEO56yEEGlSMCpKnbWtAzo
wLN+6CpKqY0Qro4rgEUCSIg8pLPNPYefRouIxLOAkVRIUXqHErtQt412PEjr78i0wTes74XWMtj0
IaaArx4nNFLGFYoaf0uPqtORujAD0XJZGXT+GZV+4cKQlgi8RWBCb94tK323NQ61ov8JH5T4k6nI
06v6R6JtXPga+xWsycRv7xk09910cvXi75jBya/ZNkln9+5tbn7EMgv0QA0vg+/1e4mQneuGHVqL
hz5pIwypr9VWxCY40UW1/JhXPErm30yMf3jNjcgtkMOLPO0/O7zM5pIkNFuDjEjK7f2lEM+V3URa
tu3yCUzH1u0ZKUHtHLw05gv9FC7DC0v4P32OK5nf2m0sWqb2r1jw4IzdieTOxDlwGyk4gzyivn14
HSKzACmPdXqN1cIHT6cJ01EDMzHZO9ehRuKorKB8lb19tQRlgV0Rt9wQh3b0uJ/JOsKJGz/ZNLPE
uAORQATQsWShv6a8A6yXsl6B+S83DRAgGBsxfNM2GkTL1aEShomafSmLmZe2N/Moh71ue4gkaqWz
8jP7dfNVdfKM5efkZXmclu0JPa2K+hoTR69Qz11nNySrc5UMt85IPZHCrBUbhoFTbtjr+txdIXEx
HWPtS4ab2q1wkPXDJkNlcNaIrPqRswQlA5d0wmwROHrF7G1pQAQJAllJdtho4kOdetdcJrrVAkaD
rzw8AxtsNmIZR03yqR9aLiSQ9xtTXwchjEFu6LJnwbCQCqiJlnA0WQVBzie21Ldp+fbNQVeTeDLK
KG0R4Z1upRMyspfeMfdMdpOd6kkujJSMuV4bdPXD3m5rEZZmyeRf/OyyGZgePm/LwthMZPLI3IPc
xHZLojqvjbTbUHjVEa5VMFIoErgNQQb+nfDE+/NHQnfh6259NGrn1cxaiO6KjSsjxceQEM9mWNB9
97T4a/5r1OUc994qmeLyQUw5TnRFcao87BzavIZgLuM6s7kAoCQEiYG/PyFSnwj0edejLp1alPV5
M4BKzCzPwWUx3iAh/HOcBkzSVFAylwvBGiELjBl/o0fHNqzWM8oITjsnpXGeftbYJ1uRlC+yrQ6z
GNn0IyHVr513XBAAaOR9SjVgWBxp5X6qPruNT2WRmB+psOqTf9MGbzKKI1eSHXPfYu7y2A/BSpiu
M3UEvfbq44wKsKBakeeWAc1uH7lwwCJe96PXaDkxSzb9ZFt9UYMwQybhwSQhh460UmFbo7ShA2ZL
WYUeXJd4bfmbXJfXgACJ4LwTLxpZX19yx3rLQ+OkWIN0hPIRZ0tebCRJx+V3nVTLwa8nVly0TPMH
+yfGCzyb7lReEW8gbVgtD1ndt+HIYK4e0cln9hFFvmh+FyTQ9d7ToRis4KXwtE45b753mxrhEGiu
+Mij3lp7fnfZoNqR5aeRTvlF8Tz5+c/bAiLX9p43U2sJwe1xRz37qZ08O5XFJLvark7pXYZFC1td
tGdHaDcgWP+v8uctJJ3MA+Vu9bmGaFOnDZKwr32lgE73PXClwCcWTCoS6Vnl21mkyYtuguYzAJYt
a69R/7s5alByQyUaFBBdAvnUp4jQ3RNzzTbAOR5sfjkdZ2guIkNDk6mHmXlr7MCtvxd4AXEC7Z1G
SB+g6+ZBrSXomkROaqzu+5UaWFAnw5uQZC3h1YzK9C5T0jG7cPkUCfmGAedsOKnDcgQwYQAP3UML
IozPjXdap+EGalkDv2ifuz5zIq2h1E5H89MxiZAXL96kaTtKHNbBJCqQCgLuZOnRsnTb7maB81bv
B/dxeyQmBYGhtxjT+fK8cSJYI0WwkYrlmOflXq3rX1q5KtgcPrV0J5o2LBe/Wc/EeJ24V2tsS3oQ
pcQQ19zBrEHoT6syHvyBjUmlat6s3rlalrc9yBl+UurPZYgGeayLDCS6ttYhhQm4IXSPdLRepqyH
lNGJcoczYAyFe+7tbA1wGMZOY9knsos8CgtLcrx5Odhq/tanGiNm17Z4mJxHJEfqTTSDqF6MKGae
vV02Bm1bWVs7ymC8ExBVRqewDtuPqtE/ZxJBr8ktIrKU35lf1Y+Azx5k+Xup5iekCsXqJiQkIPeE
pJaKiA2iDuabUws4e9cL10Yzz34VYG+YGH7MIDGx2A7EwInYxtgx/zFQEwge2aMtlmTvjBabYaTx
Qyv8a1nUV8NKOhyc7MHA1/ycEvzJi1ye7RqttNKNdzXrobeCWmlG9XfKh3qHNYSFNAvf1PABdwZH
ioWfWsnPpmTSM3BGbw4f4byiSffBN6c8S4f+5mp0NgvDAmL1NLSx2a9vg6c79BLUJWVDH5B0VZgR
YjBrgRtHDUiJBLjSVLSwBre3JM2A84JUhD+bjTq42w5F0iOyY6fIMzj2djNBeG6gnPY5JUFQ/bUb
3w1xcn1qbTtGyWbsBFgxGuL0jeQszvKqsrnxSYvrKiblJYHkz2x83aXYU72MQYPhDvpe5AQGEu/E
4G1X3cz7K4OOMZufjVYjH6hbGEdS3z1Z7YsEEeOO+9LFhIb34tMvlRZ4W2+TXdSjRuFM1y3j5gQu
LgUVledYO2v5V5Xov+b0qqeSgTAf56WXNFW6lT6Xjo7+8FhpxbpHirvoGF8Cw9e6KMcQu6uHl85r
VtS/PA+MxDkRZU52hCaCZDKaQ2uIHZkU52BvacyAxo6sWkcAsNZY3O5uZ6rVxdPp9hdHi9sCPPdt
2xR+whmazFprdWxqbhllixu0NL1MzrB4qG8Yh7eA7NjG/kquhYJzTwpuTuHRr/kpr0YwNUyQPbVV
O/cEkWc490J/N5AZIVumWHyoBhXZsQtJtnffoTLiCNn5Pnl+aaA3S9U+L6O6ztLEzk750CFCYQHO
rmzy86OUrh1+AzLG8jg2AFPZRkP3NRIKthdXO2jK+GSplJG/zojvKX8Y5RtNv60NYLM0KwNVVrVo
6iFFczwtOjiltN4rkqQceNI/L+34ZBgj7Sk7XIhSux+U0z3uk0tfktlwqhI+Aojia4+1NZCretC6
SZxS2yaZ7YzXjuzbzi2eTO3JEBm0Rx2dzRq8g0XtFGydxh681NOJuAEDFku38nd4/u7OuWj1GauW
zNInQr4iwJKBy8+HQHEL9kEK4u3AFYc1Cb7OwgfOWjZQvRkoslak4+Mdx8WWL+4utlIFKHh+T2Yf
CrJzdjVLQ4jRaIAw91q96xw8q06DRrhqT/OEy9LFylkz7Ed0ebv7Qo2GowuSkL0Hf44vJfPPGU76
MMUhzgAfSe/+26gOyzMuYC+457tv2tWNtzwWMx/DbSBRl2N9xqv2A3sSAFrwrgPhKURBGPK8ilRm
eRETqio4n/30rZXerXJR3wuIIVvz9jp17jP31vCMB9tEZMu4L2tDhvcXwhIzkuuGFRDrK5xIDOsl
tmZnWq5l7sUbBqmjxPH6Y2iI2W2dHSwCakWbELNMM+gGGVbeHwBU6Ac2/UWp5sWfQJqZmgrv/7Ih
2Nko5aAuScv6SLMsiWWqrHlT/hduZgrPhZ12d+oAdXMeATxhFx9/xCD/Q9XMeKb3rZ+yTSVeR5PI
dcGWk/s75uTtcoLI/ySWeb3cLamwSuzwjpKbsUCwxMNKd2QdWblkjAjf+HwfgUnYj8TZZZRAZSEq
tOY4HQ38lMoszNDsxe//8Gu1PdpvDiXzTcql0qGaJ1lMuAyxdAKt4rtkxXosZaBqbyma+w/NhsiT
jdbemOTTxizldfH3w8LQeS4a7QB1+6izhOSlZQgcsqiCGaZGLNhp3Ov9z08VFgHfct/FQmYxxYdk
adXepcZRSOzxnRzjrjCN5naB1Q6w6P7dKrElME1a/hlzIXy4quIHYU5IYVmJyfTO79UVQUxQHORx
uaipSSsRFchfB+qpv01LDQHTg6usVes+1dhrkXqiuMyqepuHbibE6g8k7AjilC4hPx4eiwtsIDQn
+zfOyA970PWjWDBRYQPx34bmKG8xuwl49n03Ss1ql7ic0oQCCRQ7Ik0XdLW7Yp4ur4Y+LJFN+OHM
wjDwtOuShPnI+Tjjh9NUK/4slUXSDX13AmW11txKFUHhyDCavzcCyLm7hRgJ4MCN2NYCj2i2XAGL
77Ohyx9wKeI+zeDxOyyZepltb7cWBpyjzX017iHKoe4fG342SFy5bdJA9DG30NWF/J4SNGLcCtlz
YywWNiveusJh3LLk4/ZrKaj46vmpyVT3Y4VOxYu0pNey+YUsPF/nGzC/MpsEG+z0tMzuh27ZdDDT
0tXh9B9DZDDqS5es61PRU2bLLSV0U69n4u7DM7sVHUabgGWNzJmw6rU4a6s63dkNZiuOHudcb380
/n+8kpYkoMunCwvHqwsJIMoyv3032zZKEtU+mWbZwpWvuZBG5UKWKW4Rd3KqeOwYY9udd9C0FMvs
bdJtitEiMTqvT7D4GWeQq7/jYXKFncrJiqtRFSwure9EFm7f/IxdTV5MJgthDn4skqP+hdpUn9bM
Wli+0v24A9bdNQf5WFn2g0z6jbvLfdIEW+gAj1bndZBh0iDerGuG/XEobIJhs4FkqnTU8A85LfSP
xQSXBhbQjDMxyMGO7aoKEDM5uFPpstah9f1qZxsAoVM7k6Gd+sVJNJTEIwfwk8W8+JaBvr+oWBPi
ris2vkEXyye5hnssUWYwDiz05rDlATx466wOOHFr2uSbU9Cu18uAVpXdYF0ppCzDch/nW1gXNHm2
SyzSzrOrmbFeZTTat7ckyQYC6yWqPL+PbAiD2wdNy9jaecNjEgUxFqe7NiTFd5NMmCSv86m1hRHc
Wb0Udn7QzHPzohXS3TUDvrz//9Oprn+DO3Af5cTYg+a5OlRW9oXV/FgSe8+XVu5tVMh4aQ1w8MDA
H/gfrAztz3dcdX9bN9HkCDZ1c8x18d5m4+6O55I2Dvs7kW6pa5wR43Y7N7LXpWGRpw8F534gEqgE
fdFUO2eosA50tD+spaBJbj00KwKe85L+h1Jr67ivlX65X7Ztbv8WU6YgeRTzZbz9wC5FdYHGbRyK
4ZHRyIVL+na+/98Ptffhmq3+2M3ty4yWQL3EL9lO8rubQQrdf8bexIbifZ5204GOYP1lJZ4kbT1i
R+j4EIjVtl60Zoj7UarPZqTGxUxoXdO2zi94GPgFhaAhMK1R97yPBhYEb1l/CfPsqMxnc+SUhFta
F7+qyWVU62h0FtJhm19/W9FSqd8q8ayP3O0vSv+19En+F6INPg5WH5OuuFGDhlbAU0v+pnpG2MIh
AcB2m3dNgyGOFeUDjVe5Pamafkl3RokLwMZqeGfIjBgEAgNl3XL66YZ3NH+I1Xgv69q6yvz9ftAm
iV9BUht+ubLQQ84U/3HpEr6IJn2CpiheTDAWc2nHsG259Oe+uWIqe4ZJz4ZNK+Wbu9E7NSP5nImA
nEg8JocGpF98RyeodH5abiG3oli746q52Y9m9V9WIOwPa2/kP6bcQGVzC4Dut1+0bnk4wY0+Lj2l
+sbBPQqtOHu4za/tUnZob6T6twF4s6bAjXaJgaPWZW3KWMllPxdz+Tx0HMaDjaK7ctMdi1W8/MdG
K2YIACnrPMFu77GIQONmpyajWcVWZqLymoHf4LZ3Y2O14X8Xfu8pH2c7wyqCftrIl7JYOqloY/ff
m0NeihXVBu91WAKZqBqX1DZoyKGZfhSIjrjcFu28ZCRW8P4Ol9SGJZmX1/t5oqXNAo3OtUmsgCDU
qEKCmgflcAe0b6u/HdEpaBwmRoxu2eff4AyeXU6sS09oMNBH6R11vezjeXahoxA7j9NWLte++nev
cGruNdpXuE/mPLq7sjLK83/3e1u661Prde/KFj76LadRZhMMxPDRx1ZhvHRs33nwzMJ+KZi9bk7H
KhLdXilLUxOxZjo6vmRaM1oJWYbVRXtckyMfSsme5qQKcwImEcPjk46j6nFMWubit3uJWZL3/N+X
gKlQw++juoPlpt3PFXPgzWwH1mXoupNW3Haq4HI9OZn9nmhJtTdy5o54A2DiwRXqcNof/EEWB65Y
hCdgRryWtz/EqpUnNsfcliy0z45GEK0uE4wlHP/kiPFSyfq3DY1gHKb2LZX6FQuggwbk8DMK+FAj
Gf/WzPRWWmETc+uGS+E0/SOpN3oGHgfOkvUXGW84bLfvySVVNSm21prE3XeoBcala51oNnV5uXNj
JtH9L9LnPySZZRZ6YM9pHVYzLmYm/IxvRI+y17GaJrN/D4wEeKziO+S3ZCJkjZb9rNIObEEtjth8
Hooq68I7RsZQhf2UqgzXK04/vO7/AIrwdPAfs8j2pKbBVEjxeP9SDET2bq/IrXGsJlqcTQRzkZNw
nw36+jFlzG7rYXgkhSNe/fkHpIP9VhXZV1q1KixtA30yd/xdqTNPgV+zv2NSJ5XXu6m0ntqJpXvu
be2AQT6yJ4ANDPW2Xpbk771lIT7DHnKsnRfXZbnrHWB8P/VFRq3cp+7RwIlEljIHxdPDPAYXCOBx
oJy8922dMs0QswTG8VunhpkqjYcqb/e3xRGEH/J/Oki/Fv//bqkpafH4WQdSyDjbb+B9lcz2sZhZ
sgqUGvthPy6xchhGqzt3wCiq41xCUcRzlseD7Rf0JZTIzi1rDGmAgUa/fA86ppamNEOWJrEKp0mg
nPz3nxrJEPQXGRltL94tj6UwfpGLAw4H8a68jLmr2Xw2g1teGhBWnEZTG0yNY0XGDYEpCCydk7z/
vdhkn+60yVXiY9HXEf5v67mv6zD6kZT/2MtIJNWs+KEzGROCqA2RHmeGOAovLUG/nVfbxVFLkjcB
cehRcvb0t20x2FH5rQrdpZ11/3/YO48lyY01S79KG9cXNYADcACLO4vQEZkhUosNLCU04NDi6ftD
kRw2ac2evqsZs5lN0UpkMSoS4f6Lc77zawoV7w8lOmKQCKN37NjWZqRCRK5FpdP7KIl+tgTKdfQ9
kSPa1CAx7QfjNvctJqlJ+a7KUWMND5fDBqe5qLhyfp6VP09NTk+Vt4KV8BUYtWJJI0j6Ww9lyi0Y
HPx8VakRXiHqDVaNApRtO7CSes30YF2JnW4E3x1j4006ZixXfyb79NcIUbKdh5xnO3ryOlJNdJ81
11T06rmxMuqfSkb3AEGcX88diwdg/spmtnpEU1BvXMJ8l3xsnU3l1vlBaTkfJ2neWeBQyoZcLCes
PnBlXhs6u/III/e5991vTGeCQZz8ziEVXmpJUHFktRsojIwGfMu/L4j57EK5nRCyLFFGt+ei0XYD
GD0A4GxC2R3h9EwjuNcBDVkW+ki1W1BycwGvNcSR/DxUAt3ltrCbFR/d6RSIiUUiJ1nv8HR34bjN
S4qqUWJ6tkMmvnku9x0CmWvLG14DAu+uHHtyrzgjEwgw7LxSztg7xXlGUnp/XwuaVDe1Hjm24s+I
qHMry1y0IcGBzdq4Ukz1d6MyqpPLY7tIKlZnQ9E6q5+3/bzkZsw2Xv98zWNzl7uDuhhVyWzaoC74
mXJikkWwnxp9//Mys2f7dGXpfIxJLRPEtMwZJD9/dSyDF9JiOvCOXs8b4rjrKKhuC6MXfJdd72Cn
/Y2Vil05x1qVStzUvYYJQHaHSOAFd0lDn0jSRH2a3Y/+OAGKoIJKaf/sGS4C4chks9gBAIG4eGtA
Zz3wgUEXNbXU6Ca5K7beVTd//EaS+vaORDXGkmV48eeRwpj638jF7A2G6w/Gq+am6gs7JdcEJqWN
U3fpZK57oKV865DbsBrn7NJIyF5HykftN1cVYe4eZAR2oTecGzOP7/DDNfBmAnc2i3Gc1DJc5S2s
AOr9kQFyVy1zPd2HQ02mXJv6x9ZDXlS6ibo0AStZwaXRLAdVmyvcn89oK0FMY9le2mb5PSFA2Kdo
A7m3ApdOLlz9jEPJPI3tL1lV+ynGGsn9GGxt4gGOKu8oc9hmYEmAlK78ELncQCT1MO60koi3mdV2
Dqvs/CuS2La8TRsmhKwBgp0b6KRiNAjnByXTHLUKbSec3Qo01qCu2KrEZCiV5YNMxpghHBMRzYgP
vDHQKFq8rD9/afTbBxs6zdLODPK5HDrk2oteyy7fpln61LLiPGm1/ZpI5oIq5tzPjTu0gf2D3QGI
K9qZKPrzIGFkfcoapsJ6Ycv7JNaPUQjXv8ltKOBZn+3/QQkrgn5AgimNO9e/DQd2Tidpv08uw5pl
guSuxEW2FWXF5XNJ/JPnPhjagyMeK/Oxtu5RqCwqIRcOznvLRFRNzSNMbcV5S4rM8pAbO0KCTRAr
pKXnO7dZtTUR8NrrWN/U7c086P2HLsLcYdRkU1lY58LG5a6lB4OQD+a8wSOJ28w9plVJxTXgY4xI
M0C8XX5DGYqmaI+wZsew+1X3ZsFsRQZAPQLbLN1FSI686glZKs36kaxJ9qAh5kHE6Ze6se7Qba5x
Z3HzxOKuH7x3JeQ6L+AKTYXSlklgX2rVXAtAIszweRVWvEvxigZFBxrPsbMFm8sPFEoPZBPy3Z3z
kNzc3ptOPIN2LPS6SX8bts3C07nyY7+6o6mEfcTWGHd04xX3NY4LcGQJ/pGGocu41rBqI3fu/QRX
e0hOEaRUw2WzWZpssCZyEazMWAcGonaUm5qpkzLm8u0jRXSXV/+bLFXx1yxVodumoRssRy1DGsZf
Y2vzqlReM8QlU+1i1TPuOo3zD4l7SWrK/dIaFcsrfnAMxQ/S+e2nP38taEi+1D1kMBU6+CPT24MZ
lEAOtDwl0cHUsR7Ztnnz6w+K6rboaXt++bf/8b/yvC+/5laQ9v2X8O//+NP/+XeJ4X/6Q/+N5PFj
9MHarvhu/ho9/qe/6G//1P+5gPK3T/w0aDuaKvpoAPB+5cBhxzmhnHhxyK+E0vKe8q8g/HtOQf/t
D8wx6//8ZVF91R/R23/6Vb9Fles/GMzqpm4IHP2gognD6b/qhr/+ByoZ3fRsRNw2j6lN1sjvUeXy
h2mjvnIsB2Mt6bjEBM1B1+E/f7HsH0K3BBkFghSrn8zg31/dn77hvNrffv5vXAkXwlea+p+/SDkH
lvz6YMz/REc3JKlJJjZaoSMJIpHnzwhiI/QS3QUetxBt9DlWghjUgFTEDpRzYaPzIm8Aq8AcEc17
tWgnIqoSDZ8DSRps0KNh3ytKZDHe2GRFaHnXrqPBe0ZU9kAlfypaIuvi7uyKLKJbS1ZNP0H4bk7C
Ck+hZp8qu7kCA3hd9B1blomctST5cmOlr1pveAB5+WphUcb1lyK/BZe8jxp+H8Vnm/s4dyys0SIB
UW0X33bcMurUDGtRFtihNCC0seXEq7525LKE9MaEGZVlUsD3nWNggaBkO+TyL12r5Y+1iRcHvxBC
kyhg+Y1yZjGYIG1T8kRZ1Gw7dEqsbFBJqD7/ojoksV0L125U3ZUogHLEoxvQuvkS2sjtMLBYt2L9
iejAO7tAeCGm6qpj6oLEp75UVvZV+2xwAWHtrbp8LWpWy2gWVlWKkqIuFAxBKOdO3x4rShiRTYfG
6J+tTO5HYqEWju6vdI3tamHfe4V/sMtspbkEonXZPdHuF7eO4xX+uV1jhYhtSY2TPTbtBUfiuM14
Lp+8WNSSEo9KtvLG8BiiS3MOFmQMGC6pMNFZWVE1W6NMSsGgbeqDrrgVXbMlp/NXvTXEAWvAj2ZN
yGninq7HzZ0DUEm8ah2qq4KtFpHFrIiS8L4QXO+d0yHdobstoWKiF1ULBqEc+Nlz6+QPGOWR36DF
WsgQ72XlxXj4rbMaIjqrXPXXbsLvoRlgx1w2H5EDQcRzgc+XNTQeqaBo9uN7nFGxdViOcKJDg8df
WLglshYL9WjN27swHbnHGCvWuUoQPEjrI2TVuahNQ21sj8C5UVXHMjc1IE9oKbFWXmQDLLMssBgE
VBLedI4GxhQCyngfPcOuu4Q9yyWApPQy6G1avDiruGV+KWxJFv3AtZ7UbroqKuM5zLHH+JX6RjyA
nwEbwwLGIXwWMzpGabE3cVEvq9LZBq53xpGrIZinaSIm5swIolkMM+1FU8FXPdCtQ14l3hXh7rKo
PZpeHnOjZJUpe/UsI28f2V2F9dqzNozE62XMuGzRTerUp/o+aFoEUaFEC9Lj83PsYyoFEzsqsJVe
TjibKnAyWYokGW1Wjyu7eaCUxznumLATA9aerjqqzkej6XQvDp7vdvbWCcjEC2KtoV5hZGLJggRM
4LwCCYApKGQdmLpaeUsCygscIlbCCAIqq7mTGeaVLpuVLaH5VtXRqwB5seGNDemLJsb5eaggj01I
uMgreak8A1S61ccMRoCoVQSfkT+jnrIaQVfV4eRBMzY77N2vTCaPWKUgN8lh3PAgv+tyOhnSN78K
zVtFfnVOWGts3GHCz+tU97XdbFut1FZCpBe/yutzEfI4twNzNcKPyjOZrfajq6fvdeLOBxCuv2Yi
y2uQwQMBQ5+8Io8oce+mdsuXdDIfi8h5d5xxN03FiZC2aaGrgVVZfsjb9l4D9rkMAx1rmJjFWJp7
5YGKvfUr97mzZU/9Yt4TY2ujDirvS8aK+D1RbMCCfG2YK/HJCzisE7fbSfT/KwVVXxutQ6OT0+Ez
5glkxIFWh2QLuN2LGoP7ckjmaA9shL1e36WVCyrVn8y9nKUVKD2stS9gcaBPKd8CM0FRQSb2pp6x
hTa/p/hqNPjanlyOcptE6nlUE0Je+tKFGZr6sjeaV4d0iYYncfRd6LjVM1u7u7EN32MPxkPX16co
JD8TMNmzJGtvYRTdoew5b7wcB10xdNR2XAqz5tBhahDhciMTaJ237JuK6Uk6GJ4I+dEFGaZDw4TH
6MwtN+07/d6jaYDyy0Dq9Jqotz6LUT3B61PUHC3cZc6SpXq+goN5VjHC5ljgAIdqtcotce9RBauG
gl53TtMM0DAKcBTkbazMvkx36Mw6EA8qXOMsY54VkQXeGnJV5r69aUkkWiizX+UarnwTveCmJmiE
N0W/oXUHkKd6hWS4/Yzj+W/2YrmIGflz6fr3s2eMnWND2IRjxgzU2hdMzBheMVfbjC1iTrLEzW/Z
2O98rpNl5GbHQJE2KTt/38mYFBgQnLpFph/LMxaTBGmZTeZ8920WPVmDlLsIRn7GeVSHj1WUPJH4
ERzQgr90mtI2rYqachE3Gho2m78OqcUzZ0Wywy/cbFWT+Vye6kk13ZtWa+3abFERhZgy9TL8iLXx
3sjri+YxV+5kDQxdpWpFnkoB6RRdiRjtZRG3+zERV4mh093CpAsCh5vQFukqLXDi+FETrvTWZxpE
dokEhsshZMnwujJZuAinW8N0OUzk2NPHZKhk2/vJDikPuiuvypigMxS0vKfkOdMK/JKN9t4n3quR
FU89aH6oCzr2bjzt9Ivf7OPeqOwR1KQooOERKC4sgTAttXdd2b+6tr8OGq4fJLsw/OcVSOPJR20K
QMXMo96SugU+vBD0ogR6FGn16Yvo1gvUY4PgD/1Vz1Jb38YlHKRYYClKFfE6DGonvLlZUH8iG4gX
hnQeWJ7i7mjvmExf5QWe66Rf6325UKAa6zqm79b084AwYmGo4sawad/qZBdXXE1+Ly6oBk+V5nHY
J/kamtDtCPkaRDkXmJ94+GndtQsNZ0H4soYg0Tuykr0rYbwConvhM/FOss2bZuClU513zzZ1h8Tx
HUvlvm9BIia6hR6u8m69bs7PcBxFEK3BFrbYBNnwVPXOgcixqyCodt5swx+A2SzKCiwQ09xbVAHx
IqVcoxHs9W06yjtHcRXbFU7zyvb3uO6vy0AHuta1X5Zh8fj4PLlZbB+ItN/CBrxEFVERrOVpkI5F
Wh67xIYsWUNJHCa0cGV6JUadbGrb5sgdz4VAmuyO+UIO9ruHJGBBIRxRfAZPtTTJVgxxvTm5/ypL
+znhYUQCDIM0kzvYXk9uBWHOMLfC6A9Rrp4NZqcwkEngaZAqZD2qpKkM3pAJrb3JeXZF85b1/YFU
1cdSup80giP7lixbU+0wSQKaxK0xZlsnS77HEsFZar9ztkdLaffvAIDSVdfWV4NqxyNZcAFevYgt
c3blZt0ZEeLVJL1TbZqvVdEwgZueLWKZRBp8THZV3v7rXeF/o+H7u8bx/85OjiQ/Sdjp33dyaJmo
jf7cyP32Rb82cu4Pw5ImswfLlNKybZ2e7NdGTv6Q9GKG59mGFCx3XXqs3xs5+4fUBUxC17KFYf3s
Jn9v5KwfDpt8zMz0eTBKpffLv9DIudZfc0p117BpCIkXoc9kMvGXRq4JgrJlG91TX+NAAyff7EaB
UZRMr/rsocjZD+R9r/QCxWLRGtF1UmJ6dUxRL3TyJKmKsRhlJTRgupKQiajhJ1s3EMRkKbqNwZAv
0NboqQJkK2NeTTvmeeEpKlN/A+IQ4TUZg4OpDjE3AWs4G4W9JRNuKTVsKCvPeo7DNIcANjrpfGd+
9b1/m7TIfzIi/uaNroR+MF0VpXZdlvIW1R9CfTTNaJEtHKb0A9YhIL0ln1+4xJ8Bb65+wU150IMI
DHK+psHdBrQglBq70O9ftEke6BbWFfz4QCuMRWJSMieYS7s2xrRBoiSFCiU2Xilvyef9GlXmxxQO
t1lW75s8uYMYuSTD6xgi+lfEnWGKwv0JUQ97YHXjVKBTHMe5FJVHXZXfkRNzkrBA0tA7yKDhXYTs
Tc29pgEGFcXKE5+8beWHIJsegeCtbMMnPi7ADFCBFNIOjVNvDUp0YIWIR3hNmrthp4S2mpPdrdpH
xWUldUI6SpsmumMFCzw5itoNmfPrujXSZTHHudUlQvAmUQqijr8dJFD3WrvrWUMxPqtfbNmh4o7w
1JnIVI2mZWsDY9plfw/ObjwB+z5pQmOdGWOtqdKvSQ2HaizK+RBF9oM/Fx6G9uLhf0DMViFOaOen
J/+sQufSCxauCEtvHfSBS9IUj3Vq7AlIZEU7XeHAIpxe7z/rzNyWOr1FUV4yeE2ssTOsZx37QDfQ
d07lDouxcu8xwB20srxyA5Ij7OlGc9DbRVIGayU6FiBTioM6nzjpG0J8uJslzDWd/rIBtZY56jYY
+68wDz6gMn14vuBR6arjUI83g9Ey9vTtaaH48C4SL6vWk4B7O2CsCcLYWLdEx2yxTMdHXBzE6gx9
vtZcXF2DlhpLHtXTlFVHcxAvxmCRuV0z5qWsjCnFq093GuCQoFmDgly8pwR2rcgVWGA+tPAbz4lZ
AJh1MFFrmREng9vqvWN90RTVCymK1UpD14decNgiGoNd1Yi9Awtl5taqhRg0JsDmwFS5gIZRV3Lp
puV3U9ebIdRIN/Gg9xSPQwoNJ3CecbAg2IEei3IluvKT4a0RRrYK9IG7KITGQZO2IYO5Orv9aMXz
is48hHno7/u6yI7SaWk1w7bcG4V3MkPjye8dZt8djlbTi46VUHwb24uRsjNMW4/CimUkXhRk4Gt2
c99Yvuf4WVRTlXqrLIU/br6aU1YYfO1nPLKxKwxz0ZiQVqSZ3BJZRU3vBTdx31Pkq37txgET3iR4
YmnzRDYeuXh14y/9WOcrgOAUQHCWdYVsMbO7cB34JCsGRfBoW+EekuJdqZknOhRctQMpE6j8Sd3V
QaVMMiMODTtMXnprp0DRCD1xE6IZWQJZyjhuKjTc/aUrWXvnI4dLQIho0H/YJK0PSvtm+vVNzRAt
nM69lhG6Eq+M8JSFfgwrJWFqnh26sDl7Se/jzLG8K8RCd0CJAbHEX5Fo77u62VMdOetEMCXyYrqC
srjrRPPajPkBu8U1y5cj44L4mdVJxyPff6louELDemwm5lKhk18V82rVjHpGWaBTon7cJQVkVkNe
8wF9lOF00nIHdRmC5cR9iMf4xcPQuzQVJE8nu+4NRLl+A3uSuQx2NdsOERDxJhkd52RSUdDUprjW
yggLuPvg+P2Tbotx6Tb1S1xom3igkw/j8So1bjT6fIBH+ZgQwFrcxLK4bg1CcoCLQ5jDMN/u07p6
tyCf8XwD2u/N7E4zcZDWMAb1htyynP0UhH6ISOhC1pPJmlnpBm0ntkiRE1eY77ou3XFVQWtjDw1K
a4PP7tQm/nJoKwSaWvfSFrNBNWsvYQLTM7bR77pWttUaqF+eFeE7VKjjsvCM2qpfpXRO+ymBV5Va
YDCLrtloLCm3HQuF2sLH5/UoF5rCbZaSgbzrWBU96mAAejMOCcIiSMbdUpoEpljNODOmEdBRR+wE
44Ki1a7EoA5Vpb+6U/rQlQTQ1klnk7rJjGKCvbUa4oq0Tjw9bfCBH+PEtRiAWK91EFg9mYPtY1YH
wyPEPy6DDkuR0FxSmGmyV7E2aKg4kbQHtRCXMeOUHkperkNY5ZYBb0WtzbGFk9Cn+m+2fKzUmvuA
ozMNjp7PySnYhi2sUH9NJdGhCJHwfXFvSi5QqfDA8GpBdQfqKg98kE0h1Gy3a5urqKkeCis7JoO7
cysdCzUKDZIsHjLSszjobEmmRc5Jm2HMORujcZ5EfTPUSIaNrObccrAns5I9KHIHFwyysQUQBr7r
DGQuuH9SsGGwjdAdsKQfrddWoZYaYqgtrQFg0PY+Km3ETww3fQGJbY4Rob8FsI0navQetWFgeNON
3UPeYSMpY4sYZ5x+d2IqWxp7QIuxUX57fKzXra0f4E7QWSYsTRtV3TH//LCFTLc6u8aNXkGzxzZ/
BGzMDWhVHNK2kkwwnY1oKnnwTBTxIowfGit6bfrk0/WdD3IJvaWWYuJTcCoPUo+0rah0C9c47CcO
AL5NRJetCOJNV5RWmJdsbbyuWrR7oR1/lTreS0bF+Jamu9R1IAYNlbbN49TYGnUP/wMi1Qq47yVO
AOOinXhoWvPkpf64s7LGXdpN+GCbfONmEMakwzYzZ0gTCuQtkwxSKbmx6cxAKnZ0IEulAKK50tbX
rDaJ2OWBhh0VbnMGB5QHHWoBgYOiEwUS6KSedRZlsiRzPYSmkubX49idh2h8sHIi6KzUOoYmmpnE
6h7RY7/pjOGo5UirTni+153TX2ADbKXUj0OhrmRct2trRLrObb4RYjjGNvRIdzSOaiy2LKGwdYcF
oWu4y7kTwVkNPGYoAYZ13/W3+LtfdTbwS+Crj1XO4eJYfEZtPXzNR1HSyUevddkUIBnyY135l5n0
CknP23WTywhtGM9IaT6maXioGolMK+mZrnndyzS6/aYtUtBOTNf3xWD2O99OD2krP80O+WoRwRug
Rv+iGwBpzpdwib550P8XXooYmCgjjEhiuJrAXwt/osyRIdrewmOwSeuwSOP6xbFytbAEx7ARewPf
io4MYwNlUkf1nJUsarKkTFEXRga3m/UMuA80mcZlibOMbbk+1/7hEenM2UfktkLsKJGIOlCCi2hl
NxaxtC7Nqyms1QC0Fa97ySXQVTWhIwq1zfBYVvpbXusdgKXRui7bdufkLpfB4EDTIztsISzcgMWc
1cQ8GrpRzz5WMB5adAP52kEM3sh0bLA5nXgaBcI3NhDxgRVpcIw8ehDF0Ud+B4c8a5hFWCT1YvCD
G9fR7mAB6xtfg2/gZx5QFGxzoaOu03EE5qGqTYefD3rAheTHeu1ayUE4YEsxwjdLKys9JIWQWHPR
aGuGLQzFBBGsHCvrxh2fXKVShHjTQ9trz6C2Xu3cJIGseYQ3T8HPRl3DhvU8JbYHN9a5Lcb0UCg7
QxcZH8OiR4EdxCcTZK/dYNoIavystjNZWxEw5EcofYLUGW/DoLyOAO+5abYZqiLb4Ft8LK3uuY2Q
ElrUeKncZoXLnr4Zz6PCWmOG6XOKfmtFD7dtUCMuleWSRNdh18vihsQk6R0LbXrhcxRzWoUETjbv
6aRdRnb9iyJTePd0UthNcix80b4k5DcvnZoMXJom4J1V8F2yj+c0GT5lnuyz0e53g+mQdm9jxPP1
dNOo0EHTPtEa2TDKitC9M9s2OKQwkjGYEoiYk/O+YMfPah3H7SYaq3I7mjLC24R03s6I7WyY565A
CqxzrXkKCOho2BMuwkh+eyTSLjNOuDVs3qcx6t9wgL7DHLj3R84/etcTG4L9nNyyTDKerwk9HZuw
ipmYFhz6NJxw64CF/v/DDtfxdPO/XFsf31Cid39ZW//2Vb+trY0fLJl1y7M8JgqC0+D3aYeh/zB1
T2ddbAmLvfH8f/pj2mGh5LccR+DoBa/KOv2PaQczNlN6UNx0S7qO/a9MO+x5dvMf19bs0rE38hqk
bhiGwK3057V10IxTLmvNBF6V4PAmLjDH7QXtMAd0RuMdnsnn7s/45YddmrXRoYVRsRkGmV11evDU
gehcTkBXmDhEq2ICqMwj3oJraa9aPLVM32N1PcKAbmT1UfndBQPwisboypnEiQf8wexUt3MJ0WLV
Ih8cLyjxU0H1RRkHt0aMX07BTRi2tAkE+C6y3viCqPFqaTji8hIk5Gi/yzo+TKb7pXTtRbOSo0U1
ycEoUBdVBPqW9R3jKE4AJzo6OkQqmhHHaWl0kNC7OR/U/t3PSOEp4Vsfsz6eEafuJlfFVUudAZCp
jS+yCNQpcFvSDBMwEDRsx0HQLATYPTOg+wHO9xluOSpOHxR8ABdCxADphHu1i7cw55D2pMVn04On
ZSzbs87i6iQoTVFXg5fLcdd5r1ZduCiaWS8pOQevuZ96y93vg3lKQsfdRDYpU4MVXU9l5sNk5Sol
A1eS6RET60ia7FohHt5agw6QqaZW1ETDVWdqTIhwuJB/NqsMrY2vq8+KJilOpuxuiKwvtyJCZYj2
ZawIkur2pu5sXbdkJy8OSI1SsMJYIuI4R2obcLBmZckEpuCs80rN35plgX0hI3jb9EKuLaz7sNQA
K+PvYsoNBbgAiCoL/x3+5YC5k0Vr1nfjxcmQMlBii3nEEKVLrUSuneRNfgg78hDtNDRWWlYEOyOd
gLjgsV4SpBRduQWiijI23wlYAd84tphzx4HZyeiRIqK0DhRUWl+JUoLlsbhEcxZiG+RddO0G5r2k
o2Ti9S7NIPC+LNwKXsMyysGG4M1bXFVkJ3RJ6Fd9ABwz4JGHmtLBL4IXVH33NnX/Au/PkzcN+8TI
WS2YzsodQnupikQDjWPH67J23xJiElDNB+g8Y6A/xI/p36ZWnlkXuXubkp2tsp+vg4GaCmwGW/zQ
D9bAx7m6FUZp8L1HP8UKhrGWoHLWKwFt15a1Ml5dh7Ww45G+o403QPiucR9z9zkPEaprJmvW0czQ
/qcAzPGdQ5oJFa1tjKwVsWsA2pXGqh7DD5tc0I5C0sWL0MvgjNLmZVLoAJrE2WIAOIKIBPhQlreY
JTgfcGgGLaVSaSU3qQB91ydx8k1E222N7wbpNkHGV7Un1r1mgynwmoZlFwz0noHMoH1q+J5ZpPgP
Jfl69Pe5z/pLvAeSuQoKfLTs9XA3WfILSSc+Ai15JFZtRn4ErP/qjp5iNXMv2UmNxlb5TboK+9FY
lOXcG0XsdiGpjqvIncKVNyJP5d/OkKObdzplXhD2QCx7PItoCv4szwV5p86IPasH4ZPHLkYZTXuT
FhW8RIBoGP2nP7RrcBbeDDQmwZglTDHax3iiEEILf0FO0dPCNm+FUzGiMJZSR1mdte0hsJlg6BIw
VV0dVUYeiU0uciGD02inGyyyn4nRgW3A41VV2bMWNp9VaX9pqcWIxxD3TpVB/JDNCXXlnAoR3QHD
eAIdRyZ1Zt7SZSJYmCUzaDlJ/yr4bRSkHqqaEnVNNstsKi8dl72AwIECJ6bNvYwpyU3VLM9BttSv
E/R/azzy+SNj6hctJVtvlvV0o9N/qp96n1n5E80aIGDXK4DwsFjykR53VgpZSIaGWTsUqqlf+Yix
cXoTxhd+oc5JoHehOCoYA68Rib/6evdQmzFe8Tr8YlZ3CEw+E3pYX5t8WMm5Ovm+RtFdnWoETogN
VnUAMchH+pQjgQqRQoW+dh8O3jMCyXZNmXpbGf1NZ/X4k4c9vQpQ2llXhTYjRyBtg5VAdGXN6qte
Z1RGLch3BUkDOhbYfIi1cJOWt4bVMawz+37JEumWsINrvTCdHVif/NDODBJyOb8lgdzQ1v0JZYtx
73qwXntDQR2FXiW0Y9SV76A/r7D47TBeiYURM/8ahrNuxWefgc0irayvpkHE4gEgn70b16VLCEat
g9jLm55WzTROkwq/0tEj1G3ollFu3YdNhd026W4KAVGY/XoDWrO8N1zmcXYNYN9o1ApDkXNuxdxj
QQS9113TxbdEfASBGcesZmSjW7Ol2wax6GXbKKL/SEz7FLF8L3znhqZgXVN5VjK+s1ug62m4YU3z
HdKd8rqJA2WIwV9mzxNBAuW84hQDL9w10bTN5wJYueyLy8qF+jTHDSmd5CqvB/5TMNukBnkrxxR9
B3fKzoO0ylCPs0cJ0jPEPAPXkaGRici8TSxrg0zdpodLzRXtr1Jv3Hpl+tzSKi1tolDYyKOnbdTA
IdLD+WLTxJ6UGCsUouex6DZTR2yNJTfkI+yymvMJPNlz5Ag+n0xjtLp2eZy9adsr8hDSEYBlTDi3
WQkOGYskGkIOMGjPSQp4uxF91ybCBBWhmh/oT0cthJMjrDfI9lfRJAFiKMhnPdg0Sm4G5hozszWG
9rZ7YKaebDxXrD3pP9FSD8sinKaNnWagDivnHEh3nypjW1MJQLbCzK7n/VLNfrIJObJXdMXWQm6x
1H3MD/y3jpNyG9l+f5XI4E6PWPk7wYSYEAWy7RczRZoLl5bSqRSG+DJtr0zYOgeBJHyR+bEB1XFq
t+wbSMtozcNkAK3KcHfu/p9vCAyKdQ8C+8834u+ErNFXmv6pIfjjq37ff5rCo9J2HcFzaSPf+r0j
cH64rgFinmRA4YFmsVg9/tEROLZ0bVoI/jNvT//oCOwfCO10BgEeM2sp/qWGgGnCnxsCdKy6sBwd
FaqJ1sr0Zp3rx9st7Ddkr8Y/dAuzhD8zwRkguDu8m8C9phr6XvIpzCPXmrMbWGXsEPNQO0mVk9M3
lGzySVtAPXcjjEnfiyn3VraWPdVNfe8gVloFwIDwgKar2nWxdYclvu4OYq8eRtXFY13iZCOD2ikA
36PpDzlTh2u9IqPENZ1haVhad21Rf63DwXf2eQtuu2nsrQT+1gf1PrHFdTOPuMfwSc1y/wKcuO5R
TjhufF81+YNp86tO3Fh7lUbXFLXrro+JqZmeDZNFAHo4dmmiVgs7hjkX0p0RtDBqKynLT5Pigxz3
ei99ztO2YPqU+eJmCNTRSLJTEEHy7HVMOxa019bs9kozv/psekoNBVyUjLHYO9QTNRvhJ3oOtGms
GXZL+woRxz1kjnjpRAyUjLCpMXmyhum419D/hp8R2SlQhq1doqmz1w3f40D8RJ3cT52WLkt88inx
8HVSvo6+t68NBolJU1zMgr3ivATktNyCOgKXlFtX7J/Xrg2VqGX0EETmcyKdi5gAk3bWcHEUbhEC
qyeH96ghXdajhaj84oilau1EFhvQrnrCJtisq6Yi7akzVwgz7lFgwuFIqEWq6qBs48J795hpLV6E
jqQKQyN2yfP7V2dMxk0W1elNw4YPVAq7Z51tAljzaj1Afd40ieaseotGou7JMnD6ut1JA5iH5bA0
ibr+3HHQbkXRnsYIkp3m9sQnRgVTt7495DQDK8a1D25A1lXh5WdsN862CLQ7Jze+psnmOTHsJ8Os
XsIuwtTJjmY1qvFLm4Pa8KhcAw10AW0HZ8xPGgyS5FWzIhCUQfrmNkO69Kqq2/uJfg4a7GoBAdcZ
oQsr0TG7iUPOV3ce/+etf63G7jshJmQZTPaTnclg6XVesHDxOy601nO5iNkpQCBBX82tc2EHTLxb
WBG28nMNYbCQIF30Lvi5ovh39s5suXEky7Y/dFEGOObH5kyKoihqDL7AJEYI8+iYv76XR3Z1Z0SV
ZVo/932qsspUiYQc7sfP2XttQE3jq8HYgsnX0gU5uk2YalQtU+nRs+msjlu/GU5xSyahrhAzjW7P
92ZJ9J3rFiRWNNCkU8NlOg3zBFNss0v1dZ+F/rm2rGD9f37nx8HgQ9T+q43/P7IfUn4wl/8XF8Mf
P/nH5u//Qximj4kBgbhusZv/t/gFWQw1GX0dQViGbusu/+R/Nn88MpZPi0b8bPrwj/6nHWQ5yGlc
TgfTUvv//6YdhC/j192fdpAQuuMqx4Rn4ahQ7aI/7f5R1UC8izHXZnDzF9If9zCRVlFPp1sL4rep
YhfVjHZfBeB7XJGcbVJmTESXq6lEBWhMh6Ezj2UVfLZl/ZK1qqk6aidIA0z9TJI9KphRO99lrmSA
4Brmgaw5HErEQlqMlgut24RuZK5KLE6LnOSErrYAWTrZRznX39OeW15jI/9wjfHWAkeF6ONfdFyv
tK7LfT54J405CTt5dAc9bdyXgXlrc/lijdoPKtqz6Yp1bOnvwNIeNUIDJq3ezJPzRoNA0bXWVHsH
O27exjT+6vzqFKVA8TSySmC7kwUzYqduEpy+8yr0IurQongftWJPXwPTdmA95L51LMAc2KrZYo40
8EPDZ7oibz1R1I5gnhrl+RPO3lMbaA96TsZe2RK0QP8iX/hBiLk9NpaVIJmyctOrdKzHsaI7A2Bp
gdMBkEfArC6xDK50Y/BYz/YnTV5idGJmikZQGtth6m5uALKxM1rEnPR5gnKGBAbCezmZ1MI9cpHE
nvuFF6NaWQwYzQjLKDZaol8BE2ULNKPpTswCFG4+7CSY/lpCMSuWWtPBA8r045DU/TIzqeC53/sE
wL23BTZhVzqboSo2bjwwumW7F0a9tvWSAMPKuc5x5y98oIuLvoCh60mw12a+MWZyRAZHwnSbsw+q
DwDfIpBLzSzgdDLzafT8s6iSk52kCEqDek8n6sWYSsCec7RIbIYzkWjvS5FEa5T1w4KGzRZm/WNp
RdEPvbPOYDAIPhxsBP6hiT6h7x75fZcOhOAyJKeKixojUeS46FOH7NnwC++BXiXX8owpAc9n2aTd
NU01MnR8oCgTMmk8EfHOHRkhTV3zhOvjShssXJQJ7DrR0qXqIodQtcL7bIw2hwrKrKYaMVLktHBW
pIy2XLWiWwijDDq+vuZ8gSraBJ+6G77SG94jldiaUu/WbWwcYiNfauXQ0rJIhkWsV5dgoKc1GfOd
aMOPLOgoTDC2EO/wXfVkISOOL0jhf5QpcLqyJpImH5h3Bp1+a8hh3yXavsXoseJCYz31OYqadhDm
IiJBi5g7803jMsSY1Gg2owwe7RDQEAZlOrJO53PgJERwdJm7sGonv8jBrOELo50mt63HYWKHO3hQ
J+jTb4WoZmYnWrXOBq7JvLsjeZOiXFlla+zdtn/oZ2NtcKVamU30EJSCuD8TAagbvbtjQDVjf/QT
2S5TwAw/DcDMZQylHJVaaEjtvaU02EDWfO9NY+uYEzb/FPApkFN1Lb7mEBCWOsCGZdtY4YYSQe6m
yDiYtvPOVZ1P0X0OHehXsiD2zOWIioiBzmi0Z+aCAR639K5vuVTZyV2SdWuptxkocI7yICBYtPNR
sbVG8jR5uENKKIbQS3vmnlpHAzuuWGr5Mxl+d3LuXxhVPdjQGkjyMjYFCdRLt5ETPGPi2arsbGj2
9yG2PuBwvU4hfUBYDzeroI9kldV916YXp2brzHuPLkFNUyhLN1Sn6wA7OgQxed+POYx97WWMkdDE
Wh/t6emvCi/49FCLZW68i1Bj115OVlTQf3Mq/74yJyyrTbcFhoFfxltDjZeLbLD3ST7vLCNlXOds
YNkw6bfAiw31JRLT0Q7MTQzwbI+qj2bbUN1qMtVqkJWdhzFMn56hEoPMcuulH2EKx/901TrjkKMd
CJkVZlP44BN/3pqioZscMEWvya7Rt2REMc226YUPTbOLjYngnjxd+kP1rahDsUxG7aIP9rfCjJ2l
k0RPnfBeaB3TsHfpo5QRBsUG/l3heFh7UCMg0eASjb1lG5DCsWp5+5M5YAqeId62rOY42RPsIBdc
p07nyOCijx69ObkBeQlTPdy6Fv6PVaJYAn0FxHkterrFuEqw8D8AWMB2jLUmi9075vdLTQvZAiL7
2SiHb3VYkTBkQpSNOoeoad3+MSdEXSRmsQPWdhs94mJSWvlmq3/mtFtAtCRsXvhP2iF/KsL2zquj
Y68xfwVl/oR1wt0aqSreIusLPTRiSNgkXmSjh8gx1tX6K4FjP5BRXWsdqopvYCphAhjNUl/psNhh
afro9NxkExVgfkB90QYpJnrmGi08WhgGFHeBXGIVQotjXA7i1ZAA6lLbuaThdClJgidaG1pyrb/V
EYU/rIfTzN1mPXr4F/3YuYb0EAnDhfIJr2yu/Ye5KXfREAMoJ499Ywf2jQTecRlE5XGI5as3cf9y
AVWR/BccO7T4qCKqmAYr+YKpRkO22ts5mRyR9TDqCO+hxXPKQOpwDB8lKiSrqQYBL7RLgdAFqQXu
hoBBPfMbvG8McyZG3DFREgvpjshWGsXx2mZp9OA0ABz18j7sUWn6yrYyzOvUIHu1F6cmhMQLfgwL
x6Wvy6NXqFIALFhny62YAShaGVA10kixSBKl53RbK/AXphBfCc5/6C3Fltv29ySeHmjTropYPMxW
exzaGZqzDbqDEgw3C1UUQJvwYFf2XRVaTy5NLhFWX4Ju/1jan+BBV1lcn6NG6sA2zWDVjKSYhmMv
96El4geQudqh92BMj9NoAd/n3016fZm2dJxausI4gyJSRvHumgfD16GtDiH2kIbTj+hleINt9RoE
1jHhmhuT7E78BGo+q30tlBLORz0PY35ajkok1/V3FqI5usUxSyqBr4bvcBQmDGoP1RNL+pEAmE3f
cOWZ0TSvS3pO5Ai0d0UwxWtd4510fZOsCKsmz6Tmq9E5F8YH2uijGEzBHj+/VWgEEA2pIiLJl14+
77UsvislBinLjq9pN7rrvO6J4FDW2tQHe+DmPsh6g8GMKS+xk+9y1ymWFcE2yI63sgGrTvLgQhpw
Ydz+SeUAETSM/lPrPgwnpa4Z5TcPtg69A6JzZxfyfEd9AV64WE7CB8vUc4RnI+pREwM3mF6Pu1xl
05UbbsIxzkE4vDslzebBdde6ra1to3vE9f/dd9BZyb57oZIfoWFgKRoN6Rx7U97FRe4tOlHtRRA8
AOM5pF1xNFQro6JTOYP3pezrvmtp8T210r1dD2CCUiVOT07uEF6YGu0IPKCG8OXGbuYnGqX3cuqO
UUYkHxljRw4kokXyikBbqJN95T6gKoYxpZGDFOEJRXBFgGzrxYz7WEMEmIHPZzddwsYkiKiWd60O
r7Utj6CqvoFW2eG2CZnnJAfXkNBneWkDpEITJlIMdOOiYuK18Opsn7nkqAYDYR3JHQK1QwlnFv84
SYFadpnt4qX2072hBYcK/iiVpPdZDVyIK5Gd3CJ8D8LmR0kwIQUywVZCY23odj+sorx9cNPgmz5y
8M26Zq3SLCLpZxZHWNz4Y5kMMWm68Q4AWGkIWEAMmy0qyf5ujm9eT6oio4zESN5IuN0UjvVQ+JA6
K8rh5eQR2pIWrrUpRim33miyBPoQfKHqXiPWvODmDXZAucJ9DfSEttBHhgl3QXj8fTAWRzfUKwgU
pGS7yBARszMTNk0oQBqK4yqIv40uiYCRjvd2ikB3cxufONcYnDdR9eLCqVolE25Ao64JKM6KnUjn
jTPkD1GunELNm9vP2iLwOrKNhUmrOPE/uDoBQWu2pFB1m4Aydam51bOOkpRHnZ4Z/29C8Extxbar
5Qjrxlj2aO3aRxlrezO1tsgcvLVmoqUZsnKTQRZDCJYc+5DwrjAjlAKsC2YFdCteTzxAjlgQiVBq
kAVZEAiAkppZJJaAsSPKOcTgs3QY85DHYIs1skq4j4AY2jk4A/ve0ri+UvmxhvrmvSL1F2fw3rGL
Xa77kAxjeBRcM+lMsI3bK1fKl9qeq5UWeuWqs8r3DFH6Rozjtp/dNyzTFxo+XEDx17JZUeX0qHFr
B89B2K/nxArXji+3rsgPs87rFAruopDFs0XaFsMCLQJHPqFtFSypLXexpZlM1IcEP5gxsC/manIF
KMlk0GczXElHTs+OsBxIj0/BzOY9D3iFCVq6D2Zy+9zgZEWjuE9t+Y6/9dGYm3unGw6hRtr6/8t7
KwwsNfXsqxxXpAVZ2FcmxdptFv+/DUMbxnD+sv/+H7KNfzUf/deP/LP5bhsmUjYfG4KN2oX+xx/e
I9V7Nx26PB6ddEP3zV/aL/wM/65l0xNx9D/33q1/2AYjAd2kjQ/fnHbO/8J7ZKuv8psaRzAkFy6d
d7R/dOJ/bb90QkzQFY1p0Whc29xJd5cWq3HIAdBbQLCZi18JYQuhf7J0GV7xvrIdLnS1sPuiZEeu
dpaYduhRKGnjgRyl/Kms0oM9eJ92me9G9ZagbzZI8hkujKzehDNtK1TZWwwS50QM/jKKZqaEvHb4
PlVSCsJP3seBQSGg4pXT5bswNaG7+dTrwzsenk/L5kJfGNl9HDiP6TQlJ6bC+8SfD+Vgf2TeIPf6
hOFbdLBXqGCrZVyB4SMH0l/5PzcUwZSxnhEF1wq4NLDvFCbcKo30EOSUm9BiayrVJkWWxj5y6/Pg
DIQ44i1Icpz98ufWVpo7g62hCvLzrDY/QDjPvtoOC8YPW2XJp7n0QvbqB0otJr30yzeO2k7Tunsj
XAnpb/pgst8iOdpFTRfCmmQrxtfhrPqqeTENqNi5YU1LtkJ7HapNnFt1T6INitcskB+Jh9u/U9w2
BwyWx0BhSUANmfOcDLGtHStBEddPFcPQ5CkOyDcK4znYkdhKyhbZHiGV2YlpOU+p7/2N3urWJu4o
GGp1OJXqmCo5rzxrJholwbidrGRBOcq5BrURDTcgglodeb1DTH2edzd+o790bfAWQyWOqcG5qY5M
Qx2emu5+A40F+88YVqY6YK1uKO6gm3xpHL5Y4d/boTjV6lRmUPlZq3NacGDHDcRsDnDYlZdEneih
UxF2IA8m4Et04kitKu442d6PgVqCoGKaqeqDnkIhSsN7j8KhzbIDQyfOKh/kGKVFmtRH2/TWBAPe
jar2qCPBjdJghuyrygS83hbW3ramZInL5KGyAwocDmWYiyalDeYeulmq2rEoe2JV/4BcPhLrd49H
5YlMyY1WMk7xI7nDGnrRq+xEcNgAEWEkpDzfh1nxvaXYwq7z5Y6iW1UtQCrqMad3CK0IHnrqtEQV
bEnT3UF6co5WRGCUQzd00VLfBarQw1X63dfl40wFWFoOh09CnNzcvpvUiFXU3cLaZmhF8ZgkzNtp
wIg9XDClpberZcOdYFmpwrMXDRI0StHUolo3qU7HQRtWAEQ+Updgl5wKNgmnp5aKVlOlbUuNSyws
N5zxtVDFb0QV7FAN50Pw5Kny2MsnsRBKBQF9dFrqeeOuberpShXWYY6oirg1q+bq26ni2yBIOqMa
N1VZbjThfUWdPhKnMVO3Kz6Fpwr5lAAapLQWxX3R31Wq3NdV4d+gmMCpbWzSznhk6m8tmDnWUMYc
wBZdPn3WWHHGcThKrDlu1lx1rDpuTKACCoe7sYYoCMwKLL18hrb/o8LmQ3X9FI/4fgLlABqwApVY
ghKsQRN5kFDE0Nq4yjdkWph1silezF7/NWEtcrAYzU17m5TnaMB85LZYSUR3zjElKYUCWE5KIr2F
2aPBfiixMNVDAMKiT98ixdZwC2z3xAHBsv3pfUrFSdKxbqkDufa94JJE45PAeWiVc6pSHqo6jbc0
VdGkKX9VFLFbsAG+hbb/6ioPVjEDyo2xZRl+/EiMGTZuDFsVmhSEcrRc+nI61pi6wEJCe634s9UY
vohm+miUAywKtR1QjS8H9Y/tOxRl+XkYwc7oyjyGWOKMqXwtcJWlkjAVXxnN4i6bfxBnMRxD5UnT
5sY86HOEUY1UreZhgpa3sbCxaTN+NqmcbZ05f0wyiO8Mza8XMfa3CRvcgB0u1/PXZIaz7/triV1O
yuIL6wYKOXx0tXLUIUnhr65cdv00oETxWeoVzzroEKDNLYJBC3ceroNvHWLNAttejfsS9RdOPhNL
n6W8fbDmU4wZ1lMpqtcwIAVCqkvwZGsna3C+e03x0uhkK7FRcD8W/jUK/UWEjBAhf0/Wd+GtJ8Bl
K8QwVz9PT4jxk1drYkrrrNMg/YgKkG1p3z0XBm6tKXziab3PM5fwSn8Lx/rL6rTvwHTqjVkWmPA0
euadDv5OFvWd4wdH0hjuDVOik+vuO9xLUp/41F1xZ6f1ocnG17HPdBUzuBbpeJqb7CpzeSV3bu1p
Of0br716bYtmywq2EGq/aWH26lQDfTT+yMgCt2YGg5znsRRJ0RA4bm7ox8aL2iVuUPNnpbaMKyIb
cvwa0LKFD6YIPOU3z6JhzTAK2yo/6/Vbb5qNVaOH35oAqoPQVyndbGsYjpRFIFt4V/QIsw9wPPji
OKpi2r/5YIHBp9dMnGmxpDG9qSb6mG3FqlWGKg2FLZ19SDvTWAMdGur1WKDpKsruxs4FjEAcBU2k
LaahlUY8fK8bLbQQbjfl6Cb7Zi5vSO6JyMGwuugG3DxZLQ6YW86aQckwxvgzh4putKWydwepvxJM
/pDCzFj6bvoMmQE4e8+gNzDe4XZ8ToyBDalSOZFSaSM+A+YPROrYC7NjW0LgzHusme+1sG89SPik
SfZ9ieAzqI6Ok39NqSOYfpgGx8j4zFBnIxDRrAw1QzBsWtQ+366Jit00BO9j6a4D4vXIsyieC1v7
CrUZIVoSk6ng/J+cq/5anCM08Z2/Gqs+fTTff4TFL4oapDN//Ng/Z6qMUQG52UKY7DVgAv5Z1DNT
NQ2Lmt33LQCDv5DhjH9g7Vd6HpOhqwEn6L9nqqb3D/LChYNIx7F9g6jx/01RbygF/Z/AcPwKyzBQ
qWBjtCAder/V9CUpIigJQsklM/0CDnROY7rQFL2X0s3A6kMhH6wfytIpqXcA/g5n2jmlWVyTlPTi
Mj//6fmd//jNf0bVIej5d58IjgOQOibQhvGbxIcBqsY1VTX6p+HNtagl0hpHJ8C0XgCABA+7IjEe
Qmq2GeLsmse41SA1qSzd/OqYj3qSPGiufEtjcANMYmFfGek1K5Q5lUu77/WXiZA/Zwg3veY/ExgB
wmNj1fHKUR03L5aHqeWriii/zin/BcMKghRzvEx5e7A9G754s0+RV2DFudYi/LL87ESy740nhdHu
MjYRACq7u4ykAmLEfE7mcDv3/QmYDWGjGLFArxXnzu0u0khufswcVmXuVGfc7fEioBMUBd6zXRVn
2yzwWLcXIgDvu+6jng8SrB2jPw+fr+kW17CLbpxAJ7cqrmWYXem7FCnzv9DXXsNh5aTxqms+BmyE
WpWix2DzRS0+DAxFbbSx1h6rZt4n175qVzi0Vr7QB9g1ks6DF71QEnjITOysRvddkdtIWjFIBHTv
U/iuK5h7GD6GALzjsTmgAM1E9mjVyTXnL5c3ySn2E5jF2n3C9cnzt4i6TkwxeUDoPKTvnzuWWYXY
ailZeKGPlkgytbTLe8vE4TfRxE71BCmy+uSe+1zNSLKyjnTaAa9S6J01U0fhnKUnj153zlDdtSSK
zkashVz3FlxWksAXUZE8eNyaRgcGRlttm6R/q+vhEjhuizcXjoz/5KI85VAEqN+/oXV4bnSAGZp8
QMj9Og/p9W8W+b/cpH3HdXXhIGIzYILov/laJEw7SX8V3Bn5AxRgC11TTdIOBE6eQbrJvnjm2BNA
EyR1vI4q7YeZ7VvfuIo2yVZ//Wmc30R17AHkSJim5XsWAgskfr/e6x3UsGGS6t2i4O9md8OlNbWl
Te5wQMaBOwTbIu8fZ214M9LyWgHNWhiEdxXVg6CiDYT/zrT0UEaHckpeiON+5oZ5EnHG9YMZJKOy
xcB7FjntJbAHOqu4O/HlLhAhkWgr4ULyQuQRZVgdl2cjxZIymT80J7tLK17PLoR1Fa7qxOVoNxlP
kmSaa9+raniDEHsyCnoLcVquyAzlev1cmzgtMlapzWfqK+MRatViFNnVWkxZvE11eTUHT8FlT6QJ
fPZGfvvrpyn+xbOkniZ9GM9BK+O7Jvv9n0UqJEjQb5wR/koZMska3hJ3eBtFeXVkfmVcs+5+uLZ8
+vmu1w37iyV5jCHS5JrJZjiGN7+WhzHMj9lg0RFhO56qtUrs+OsP6qo/669bv4d6kOaQYfs0dfTf
1DTkoYRgPLBD+TNNdWibpB0F0A3Kq7p7Fq29S8gRSsb0pM6FOF8HY/Xc5tpaz/Mv4PcXBGLncNyZ
/KnlnJ5MNiwrzE6lZv/I9V0sNo0KyPFzo18KvIfKsHkg5uda6eW1sUkxsdpDO6UYr8wdQ9jLVI2X
iFg34eXHccyf/ZBbIJmnTVdcrYxVYhQa82qMOlJsRjbjbqjPwOW/2qQ4gil+I+HnWeu/iwDZsRlE
J42tofDSUwROrZvzszDD2891oVl3bgkqgzOPQEI0GWyTNfEwHcV24BdXmGi7yAFrwFRW77ZcfE5q
xczuWjBczmCyTyg8/gY1bPzbPwhWPI+znRXk/bYrcG4MqTbxB+lCSCB97D9XpCVZOLGKvDIX+Iqs
JZrGI9FvV4t56aB5J2yjq3rUX+fIzKj7MA/I/k4fynXNQwNU+fXXi+bf1AueKagTbLqQQJWV9+/P
qzstCcSAYgBExqk+TBwp0HRM59NMk2e1hxp5fxGJOl+6exhclzjFaRWiSOU00Azjv7rIf6iX/121
8K/FAh8Hih+CMIf/9NRG+ydFWOInrj7SDEELxCTGTh8Do6PpjiYmD5W8SZTvVtqtBlO+5W3l/c3O
+VNu/PsrZNGxVZ1Xi7fpt6fRISkSBTb0RTQwgvWJYTSrM7zNt2hAi5Vz3E8Vk6V5uBDycsWozXid
D+rb3cHRJJ5y7SHrulMUU2HQUET3jP6r3gZRfpSuZPIE6GkKiQywxM216ntr+hYb4Hza5MvJy3Ol
JafKDdbpnNzaydoFrPekCx5HB9Rst07k+PMA5Qhet1lxtW35WJbpNkfBkkVsTp08JFN2JqpljQ/7
uQqrbZogr5MiOuII3Wpp9RwEhLBa/UM7wXptKw0sHWyldtyql2oOm83gTg9RWJ5J1Dx1/n5orl3T
/mB0VaXZa+mgjAKZqJatrFHg5u4zxoVdko2X0EuPIYVObONMVKVY4wIuL5DO+E+FX23x4A8ggoqz
8LtLbhEeytcOZXyqImc36QGtOL6uMJ/quvybP+y/CA0ROlKp43BFv+jidv11WflZMaApwuqlcuqJ
jOBSzH7l2fqD57RPg09gxV+/V8po+/tmbKKtpxAXuk3K8m+/ESheO0Cb6ZjoYAQTvTxhzzn5qbPj
JVvoKQ2MzntugvhxQmyDKQ8HViy7t64pv+GhNhepIV9Q10J8TMi/nohJoVifBxqiG1xYePyYxS6H
ej73nfd3G9e/eVwmOlKX40RwjVFziz+/hbpXeBoIBzYF379vKvc7kGFsHka/7QWqLFsQAUrSG/0C
tdCT/GBE1b0dMM4V7k7zXw0W13JMy3PdcPr/9ZN1fr/hkOaou4LBCceyR8312zHXugaUCVdJmcEg
TDY+p/C1wCG/HCL7bCnYQeCrKWhyoWUKt7Ll2uCNwTvpOxub04WcGu0zCPKjlkav+bXjO1CN6vqy
m6cDbXjy7Lx03xO87CT0eAxL2Mu+69/mMNr60nsbphF3ZMOyrlwSuSyfgQhbkoZmANhJcssHraQe
KY5BQkp2i7Zgxq3YcNy5dUIzR8q32A+/1HIoa/6geUc5nCRcR3qmLBoCWFtwXOi59ikiStyxp7hK
Gv8R6ss77VtacTYKojCqtgnFfCyL6+RT5Xdu/9GCU/ub540o9/cKCPkwF10bQTCwOkH//NflALgh
QnxCQQe+aSs5m+fBVVbfgjLA2XPzSf2nKM5utv6hF9N9XnJ/kcFzjF6mnNtN5nJ/wjdlM9sZjPQr
afoLXUAfeCj3LQZNq6Z2v1uPdWW+uJ353h9lRCumTR3Y4mOGw84xL+qGlfrZ2eMPZ3IqLeITQa5m
VN9zk1wawXfHqO7C/F0Hn8VwWFgLp7PtpTFAOkrTVR95n/k4tMuAY6vcGEkPlsOzT7oez/tdUhAU
79TaLXK5JlBgZbREBbCwhMaOMz6YMm+WkxsVy4RalC6YMjEltIj7EejpIBuTza3GF1rOeyMdGB5k
kgmuJHYBMaBYJ9MTNDYcpKPPdMQTMYZuohT6qow2daTjHpNzsUXNch87DSlxWIf5GvN93VQE/jDj
Hrv3QgN8SWAXnrQyfTZT6CfQMdq1W+VypWUPdhXGm94hcNZxfOAZNjjRyaDjG/tP8MLlKun5wPOb
67jEAStoE5CkeSOZ5wnywldEe5qY+bKt2Qt+NMKfgQcI+3bta3Quq0uZeemBjvRjIoklEpBAjgl/
UWQP6cEp7LvMgm4cC+3FcaFAO/Wb2mbVySa75tJqbASqePYCjbVdzUzb44fO5jJhadxhDVVPOu38
BjLoItLsavfFMZzM3VCaEq1scc1Ze4OawDVDd1Gnn1YEj03PBRyYzCKpce0Lu0eZ7CPtNJZ11R/I
ReMSkrYHgprguo/JlzZHODEJHs98/BXHtmfuQPqXB3yOV5ALsZWqWUeX3srZwmL6gpQO0ZdQGQQR
MnFWlRffcs1eAyQ5mOAFsejGS1wjaI1ZmbrJTSWK41uNxRll97Iz0Wig0UU9+BEIeRhsNn3L3iHN
vknBiW+mxIYMF92JbxYXZ6/PL+oizhDzwqj1Mlsws5DEESqqL7S2erDLYkVIF/AULbtOTXwd++Qr
MtGN5PYEcDWDNwqKJiPzEdnlY951FxTVgAFuWfrCBwbLBx6eyQGKrRyFRysWte6RyQcze9Y2+gBA
RlcEMi+HODzCg+76Z7DrV2RR3M1R6UJkBAqU8Amq9NYheuE9ukYDmOGQ+6HODHNtlzo6KsNV1+Gj
uoYnLjA99B9UDbXpPeeyf1MNFX26RTlS1nn0GFZQFbhl8oUn/jl/8wNIeDJ/FkP/No3FNjVRcNUU
FNII9mlK/rbbv0Fp3mF82E3Z8JE4RN1F0EjiG8SrC9I9WAeELc7pnv7rouc0Uv9bUrRvqvx3Ju85
K5uDacXbqP02GOHR9bqrAem4L2eGP7ST3Gy45KqF47Xmeoj0oy5nEqwynn5odhdHBx0zMf7Roj3L
iR7XotXpdBOKBpAAXY3/nM71c7XqRu85zJ2l+riIV3hnyCGDusNpHzUHu5je7MF9aeYODSgbvmbQ
iGlagHmYjvpspZ4YMvtLEfrPqkOWRsUxi5PHHmMOm38ZUSyWwTPZwbswRxutbv0lVP/W+BHjXla/
1cPX2REYq3orLKRE0wFzaSyopzrs7/KYUKgW17KzBeoTLwq/vKqCbZgyrmLTKiNtquGeGHODSsrh
AgRjCcj9kjn5uZPJrXfvC4Gz1QxcIty504TFuxHlZ3AzN1VA02S8UOsXWOrNcxtxO25cjewiRyLb
rfn/zSeP/Dmen6Alx4bwhAfXvhM9FB4Q1lYD3D1pKXBLiGyaIExAJB6aaDmCLx1v5PyV9OAZ3rgy
eplKp9kjlf00Y+5YjWy91Vxo69E3NcIFX+jyT7x9yU1G8f3UxuE6qoMC8YD5YLDySKLAjDgVnCWL
spAHXQp7NTaFsSzG6Fum5MVN0ctVafV3be4JMoaRMFQk86yqmnA55G/figSLnRVIfzvgQdhaRgPD
Vau2mDGLbVDVKPNJ2tK0irw9L2xXWLL2mgE60/GSTxH373IwmGmXsBshOmjrAOwdzbN1ZGHT8AyG
N7nZzPfTi9TjYv/zA8AkbtcBpDOozUCaLA0tWXXHwZQeyBdTlCHcuZbgC5AslWQItWX6CiEOhWdH
QnBiMvc3U2xsnAEdhJilgf2tq+1HVPvVJtP4xprMnmYTE55sG5gYHq22cWCtAA/fIL/zV65WcVkw
CR3nidij/JEK7PsGAvKE+9tqar4X4FL3M3RRmBUBNgj1vO2S2ZI9+5sGQ9KCaVMDDj28TdpJNqJf
urOTrTA4PEY5h5UTFdmu0JyVnJtTKiZjh0TtsaQ/u44ylFwigtmCQf/gsyNsrA5tdlLKfhGJON01
AkMATLtwFtMWCQQdcAJYLM/HIcARF9tCbtqRCLI8Hx/chM/G0NJBHGuH65xzGUtbw4CLFMWahsFj
qPsP6BbX5HTSK80asap4H4A/HDRAojt+3ltHglU1Jye8dSSeRqWnDnq+uFfzfakQiT25VdF89aNI
3xGNciuJGVnWpTssWJTo4FpcQL3RcomkPhj96VpqchlNgyoCdKJyfaNbABPpmRLDti3NGqkButcq
7XnGVnfgRPRWBNp/zilNycBMOGT7Ui4h1JI5uA7SGkVYRHioO90DVwcTlyd3jZs8hJMu11mLMT7K
67MTUq+SImQkrJZSi0luwPyjgn/9vT6Eb4HGm9z39kvXEgURouKAuwfHJNKaL/vqK2hZrBP0DPc1
J2CAd7ctHU5y3yfQyrG2cT+0a/axj9yxX6QDwDb2e1htbnSHh8XfhrzldG0PvmpXBwGYO6BF9LWd
720efWtVY5mEs1uk4VHpMvQX4yVPz0mjOYsi1j4xySsg353TpV/hnD1X+3ZhhtFbUqnQA7AHqICe
2p7NucXZz3laS5YY17OgqHcRgJhmLr4iDhq6/zkOobm99OzDrZad7YLDwC2DfaG3jFzCW9dx+paa
cQ+Tc6Pu8CNSzQURjOuWU0l1vsC38a3pKbRTdmemXx1NHfUvorSEnF4nt8HNaIPeT33PZILfp/tU
sya4C26BS6kzb7Y1a2dyXP5sopFe8VxS/WTuzzb7cPpP6s5jt3Zky7b/Un0maIIOKFRjeyfv1SF0
pCMyyKD3/Po3Qnlf3XuzDFBANd7rZebJI+1NE7FirTnHDEHpj3RIZVkREZ/yVblzur4iuedQG+Vt
B+QIsTtxy/Ib58tnGSTf+qweWuzqGEnAFRES4vHILUTT4Z2V37J+o6QHQMihY0DskRrpdyTld4Tq
bW0Fu6k2pjUTrs2kiisrbe4E8EI0MuPP2AnnwOcCmmOdRBwau4LxijCeZqQyeEU/nVlee00JKtbH
FMO9AiR7rVvQsmS+U6tu3SXdR7H0J1+xrYFF3bSTvQm8+VRQS29bVvZQpWhh6K7E0uLBMJE8CpOn
QNHQKtrPgpct0dWnpBNPbO0q7c96bOBm40vE9WI2Rd3X9P6vuua9D8p9bpICyy6dK3U9z+pnOFPm
lJG6OO2at6W1HnXbp4lsIkzop4YuLBaUEPpqG8WN2bU+UxvOKU23YXe8N4f42zVoBfgejh33oGZr
bfrWiYhwwcm/eIfC8Dm4UOo43Cd03TPhs93HTwNZGIM73ASlzNZLZQGYAYi1cjvvuHj5Qx3xdSZd
k7Rhcdcav6cBJN5g8aZYHCEJz+Be44Lr0ZFZOP5Xes5ny/Ki769unuoPo6dCfW6vJwKldRU1MfFZ
tQl1qV/cekAGVcpFQqNLPd3PHAfkR+e5oJp5gWra4vGwvNjOCT7nBTSxFvHjh4kepx6Kif2STiEv
PC9s5ofIn/yL5483MbeDaJLL1HD+hsXzTRTXypH5kUfu0vPDqbPeZ5pok51CUq6vhyr5lLTbB+4V
j7L8nJf+veOx/pmE6ckapJ1N6ndXLHMwms4CmR12tafYo2oTtNf0i+VKPgd2a89srvXzqg+jPzda
vxj6hv4UaQ7WyvY81MW1fmt7c9kZkzonojuQErIVM82aKM3fdV9PN8AjmFJpy1ylsx+qEZdBDhW7
9rZh098nyAQVJ2Ir5oTfezBCxW3LLYfQs3cJ7c16LZp/1iNM/Z90zUmS97t+H3WTVU8ObZtLVNrp
Ufu9GSi9exxlMDLeew4XlqVDl5JV0N33aIr16Rta816/7Hr2yeZ9r5v7ELeu9fcz2+waPc+lJfVv
8MmLKvPLXKlvStujWdyauCzTIcPZvUSPhDPtO56CzupPGcgQHASk755aPUwjd/yeF3bmkYAfmoXH
NBlefD23zdObxu7PBAbdz0v3wNn5WTfzf1ZGmRa32rEk2bJdrfOkTnxXfF9VsfqVSfsS0x6z0vhc
iFwLMj/Rsp3GmVLIxOmZdlsvuS3m6BrvKSQWeMfdYaod3Eeuc9CLqh1LJqz5AcnE2uUBcCP/UV7m
JOYkS92MOwiWQIcx5b0NBDiVeGd4/Oa655Y24fjSgdNPEJHQfmcyyk1QcfkunOak17CpJV5NV8j6
Inum99jA/3aK4LGqed38pH9hzHWrO766Z9wJ9RnH+TUqoUcDZIC5+I96xlvLZ9vp3/WYV/LcF8aL
wt6sX0U1ctY16sdGn5Go4hNOGSHnnNomoErJR0MvVUWsbsOFVc7JaLHSxqzLEa1aT0XRsTuK+Tqy
Hsx0vJdl/Jm62WfEhLynsADXnD7CQkiqEJvH+JAu03MZ4hy281fXPnS0/DgMz6wCAbSAcHm2vfEe
SgD16uBx+A22KbRLrMiIpjzCanQ1EcqxIwAOh0d06ohEW9kNR7nU0okbZAYJYsaigZI0cccSCX+5
MZP5I4Coui4y6tK6rZYdZuIb2tfXFG3bkfR2o+MV9T2iMmSqCxricJpZC37ZiXNSaIpIHiCgs+y6
6qMwf4VpCASK44XTP6G+WMd5vE01U568kA9m1OPKbZhT6v1ninUxbDAhMr0G+aZu8XvDvAXNlW9/
Pi2KXq6sMT9LPHm8pCCxso+0m5+zedj1GMh8g28Jyq/RqC/l1vWqSxdQVsabk0fbxKcsYuMBKGp6
9CfN1L+OK6NbU0JfCpOoaKOdzwxBd+7Y32BXxCkSvFomw+FqRPHmhNmOGurZnYb7zCGxsxHjPc2q
Tdxx9Fik3Extw9GnlB9exnUlbGcbOXTjfMO7XkDlYQGcNp6VfFehtmBwFZyh39ES+k3y39aw+xeU
dyjryNDaJLyYkCE2neA7GxU5t6RhsVi+KdJuOBqoj9ExHmbT3VuITlfzhFXPN/CApK8ZYugVkYMG
vF61b1pvXyTFbphIypnDCH4QkFYuDPEpcQ0wXn/UVpmgaQnQ6lLam+nCnejp8xRxv05lsu4M43dW
Z+G+beVTy5R95VigWCYsUo4fTVu/iwhN7lwkZsO0Eh50d5u5VOiPd4xCbxJLGetEMMcmvZpUI78D
A8YBcKlJSjAWwubQjP/cXIhOGA6x7qL0DjbzABwg6ag67CSPHq5VJQ5l7JEYVcvmEE0mkBFWX+Fy
CGP/t3agZan4QnJlQOr7FclvvZo+bMUHtogq3qqlOks8WBrvSpDEJO8qV70WoZdvMYA/+11xM+R8
KTMCSK7Clk0ZgQq54zt8JuZmSqKrOqztdWY40JsoElLhybVbqNufy2BlEUcOCxhOiadEVLh/4rY8
14X9UC8Z1kakGeGc+Rrux6OYQAqoQfEeFm8c96bBYCFJsufch0EFJ24POYcHX5UAJAeg8apJxLZK
o8vPm54r5ysEtTYPOTazpr2ougtWUPpZLt3pOg240gUrKnPmicLZt25TaCqlJBq8lWG3llYLyWam
i5Ulyyoq0k3TG6fa6hDE9Lw4Tf4ljBrwu2acCYQBi8vMn+u2S9nB6RvbpzxG8cKx4UMZnb2ZR/C4
JptT0VLvFG1yVCPnGkPSTuTZ2GZS3uSoDTd2bKxj4RLERK0ASpvnjQah6acFojo9r4s/USVR8rCW
j7oZgwxH9zRqVH5bw/pFlHuxRQL7s8Cx0eQKUXVACLw/PSShuW7pl3DFQAm4kfHOaNWD9AZdqNAR
uwDq08A5xIX6DURT4+F3ky8/CtbntT3OZ9Sr0aoOrG2YA8bzOYsDauGgEr12RG+5U4q+xz4gVXom
L+aQu+ZZyg8SyOy16nlZ6hLMBVMCMDPmxvbca6c4z55xlQtWiMz3TqLw8VOV2oLHK/LnP4EQf69J
bkLCfROZ6XugvOsBPCXLMBeH0fhz0/wmQ/njZ71PpoY4RVsADmNloK0HTmOxl1VLZUAnRvdOAwtE
njwYyfxMFNp3oDsjwlQfGByh5w/edV22u3AiJcZWz32WfYiGZcdrUDz2/JBAlRhE64lm+3Te1G78
jQeKXmyOuKPpX+OOwIAo5yUusuk5C6bfnfDu/fA6yknUyhLzuU1YgArmd3TOoUOOzySRfP8sU02y
S4f4Eui/HcjhXrreCQjdLl6orafkqi+tz8QK8u3PBas8cH1Ii+NJfRDM+NEPenXko5FwQGahkL9l
gG2+t9myYkiDieKSxj3lMdHQ3/p2Ar1m+nQyan3wyHgkKsviroa8BBUXp3Ufg7S7DSPzuSg5ZyXi
tQqmvUc8Fz+Crp7FqlrObK5bJEbfnZ1fIlaxyZxxydK8SgcaRkYtDoa0zyZoAyCl3BQPo+9W/9Ag
4LMM4DyQHF3Nid5qRj59Oz7jWCREricXTguQojBEAyfwg6DhRU/PjjMP2UfYpNTldKT4eBiWtxZ7
vo2uo8naO7RjuBmbUu45WtBCHY3fvTjIiDGK6Uf5diFeeRUC1RsGnBpRxOkHrwwxkI44kUDGdbK5
p03BURH72qoQKC8CRlc0vdJ1Use3wPNuSAT57RpBtndBQ7qsyGaSTLR+jV/1zAftIASX/VTyfoRH
w/Otna+/cMqbu1fC3vS59QjkdKMZ8rxp0c/DwajkEMKpXDFH5FlFCL42yYUBNUGiWsDKw4DpzSfH
bo6520Dv7LXvYUtNTUCyhEec0Wt8cEZ66EfnyahYx4Ma0r5Fr1FPE9H73gPPQUQopovLm2QE6Udd
+Ne0+SB42OpG1DVsh0WSzMrHK5tP1Xh8htrkjM22wmYRriGtbpixY5j32UbtkM3MSdCwNMjv04Db
48ipWAsjfW/NcNeC/mV6XV0m33hzqdgMMCGgVtezkAypAmaToTnt8D7BeJD1Kwprb+H/+XmUf949
l4NZ17Jp2MiOde3HAI+zZGfemyBHe0eV675LSGNq2JlJZthXZkHojceKvrDItDxZbN9A8ctlk+vn
/GcbyzgDkYYqv2Mv/Xb7nIILS70VZx+l6O9odNFf0itR6Kp1JqNHFiqLken65ymcW/4olOmHP/OQ
dyk2i3Km45EPJ8fjJ9ByWOHA+1Y1BnMDu5acAOX4FhwVOqRKUqBkeHqj/p0WzA6KOYknrA1RE1er
RZzyot3pf3f0U9uy3S46zAF+tH4jaMYsyXceTPc/T8RoQRBmGtWl00BeIutXkX9UCl/4RDxNW24G
d1eLwFiTLgpEnlzlLQMJx6hgjknrGUI6uFdRbVxd6sRxURAhFzAawMI1+eGp6sLd0FuQOFgi1mlG
a4YytiQA5N6Lp9cgZHn5uUuE7/rAJJd1qrJvoX+YYXFZhC7DTSv+Tj3aDl57NACdkKoiodKUapuT
WbTKPVwZhZ3sAGGgLZK7nwLSiewrt84Q/oGD/fmBMZibnWM8OwatAcxEBR1L6t24MYCULYyBFtqy
M+eAheANZm+hwIIjhn0NfwDCyXqc84+wo55vHfnoNgM5SrwUWAA5KIDQWbW32AS+fp5qXcb+fK3J
tg5kNNz/XPzOaa1tAA5GLs53YwljC7yCr9dKlh2/B45BOzH3yNHy/TLc0989zaLZ+JlD+zyU67YJ
H0nnkusY1jEJ9eaasCCwry0sMkQgX8Uc6NKHK4Zv+imJJZbaobDOaqgPPg/1ENXT7RTb322S89D3
+wg4y2MJ0lKYNbJN30I+1pDqLqfyQvdgwpMdzDu/FOcYVui2cfyTxxkYYg1RwHbRvzeqmNcxcKJ9
ZptvTh9vS58oMBJD5quS0V/aFZ/2xOFp9lqewMp/8RcInBAxytZi9iGaEAtzFq7mrHgN9UgxwKWz
LpqJaNyXAmjLEYdStoKJJCu8Gzk/xKvIqkETtQzZn9rYNlD2xqpZTCrHO4bY0KG9NZvaDB9jnym0
15vncPBYmKLhpZf1rjejo56XEb2hWg0fEGxFCx2fONo5nQcZibnB+j3qcLqf8KC4K9xlyy6KaMVW
aPF4qwmKTKpyB/GHpBrznsbhuFqw13BVpxvepQ8R5rskdhgPj9gU1AQeOiJrVVyHFZNGJU0sKh1B
EW2m+Uq0egMODxZclCQ3O5SJREVYw8eS0Tie/erKSFkosk4izujwfk7yNrXmKxEQo1Mr49aq5Vkv
qZnDlzBZcpqFcRv5erT94++fMXhEFBb7mYX2xuRoMVpHOyXxM9DbLNNMymWgwWbPsicjHkrmjgSU
jIzWiNpFmcdMAhWtv4K0YYe3gCI3ueIBaUq3hULLKD4wCQYNOZwODWzuGpuX27ESCJqn8GFvR9s/
OpFD0Robj70MgZLU1A2L/DXidd9EjfEZL8t5JgQOUAOz1Ir0JlJw4Z8V/Bh0Lzt4xQxz6lOeeRS3
rp5GRWnEZpQQ2cTUjrNJLqoTYG+M6dUUbJIgXeWWZW1UFT0G5rGZJpdeCqfGn8lHFBvDWiR1uhok
XXmUEuXSEjOi5ziOgYo7DsFl9RHPmxrih5+lKBDvThqDjSf7dcN0eb/IMYRewUWcWgPf3VCfClg2
cErgjah+WBdF/A45JdkuQfccSttbefZGpTT+vYpP4hRhvAF/xhSL62eIlziEZ1jkjGKJN9afj9cZ
B5aO3hQ8iIt/kCmx46X6HQrmDZgPSDgh3IVgJBb5tq/fWiqN/rUabHf/s1oQu3YQLoc/24fXHP4m
MQPDIsV/ELvnGFk2fYGXXjdOy+6YC3Ff5brfKVOUxepbC6AHUzfikAngs/uIE27Rv/w9u/I/kT9q
Udg/yg/xjyBusoJQuNrDIf4i3O5FmyWli5XXLjmYMMjnkNYPWz/H9KBVAT/HChqC//1vtf6jvodf
KzzXsxlBIgb9i+oxyPolWzxgoz+T5Z2/OPcrRoBiefD65jSh4iUwXK3+1CvrINH4d/m3b9v+GNQ/
4ZAA+E66v/zrvz2WAKnyf/2n8NF//hv/diU/GwAn391/+3/9/xVrGgCiQNb2X8earn438Uf+l1zT
v/2tP21I5HnY0Hf1o8KdI1eDZ+VPtkD4hxCuCUqXDBABLOAf0Y7eH2ZoAd1xEM9pgKP37zYk4f4h
bJsGiEkN7TDitf8nNiR+3z8/yqCGcEIJMkNcUJE2Ukj+/PPvYF/hDubS5r3m28hDXtvnUKidDG26
WmzaZRA/QcI4Md+wmTkSmlmNDP1y/5qgmo3TmtukGZnb+ShNpmPrEibgWOgooV2+LW7zm4bR1VzD
lYuNc2BkB2tyj5lannuB4RU2DKPB4Z5x+7Fz+gs8AyobJTx8eeONExovGKdQMWrP6FjK4TSK5qsS
wzb1h4tXhnfZT+oz8c9VO18I4XmlR78VaUNDuaFqlihduy8TxBlj0CLbexpJkGRnQrvpK5MYRSBy
BKzNe24bkqeRWNvr3EvezHI+dQ6W8BQwWjORV927AdpDnWHt2kitfGKt4Tt+GzrnukhihBpjd+8v
44kxGUxI+UWWmrlu3joRvgizv5mAWgX2nVGeTB2l3bnjYyoKYroDkzlef+JQwXQMQFUaeyg3gpPj
qGcbP1UUz5pBO7Dl6QBvQRDKyiTTO9Xh3vBlzgV9Vq2FQbzK0C8Ly1Pa12Df6Z3vUxpesCgp85T1
uJAfjkydehuzRtOqYWsZ04cVty8WxK/1wFlyPzo+iWPT8EqifbZnhkNIuW1yLvWD0aCsMt4sHWaO
wfmlJZz2Oc1mmnKETdR7D+fXx9La/vfcpl+WIs7UTnBvWrLcpZJgDeLTx8HJ1wDmr2yDypWU9oOJ
XG0gGSVzasiBhLATMLBTon9jdvyDhyLVSye2z0S3Zw18PFunuWc61x2y5Fejk97JLyRCJTHv2hhA
nNB58Klv0CcjIt72Oc5iAvd2hk//AKNavlZifhdun2wnxxtILiHhAfngtEkKhio1P3kaw+uacPop
a24bQzzOhNY7BTFuI4cIQmKrc1bmIJfAVxf4UBCuuvRJ6GRdh2F0bv2FmD7ToZWLQ8AQzTOgkF/2
4OytnpBOy6aF1C7xNaHFEJSsFzJhzrK04m0UIqPM/JhMOrWQUDWRfN4o6EIVYWPEcYgTyW3jkVMa
0A0M8swHPYsZDiLFKSbs3qHbYzmdsR4BMa3pbQQrL3eeg3r+5ahp5uhBBGwaqGfpmASyukVD4mB5
HodGbqrYu3UnehONS64wIZ982bQi86tFUYQOWuOGQCw1Bcq1HKgPSj6O/umSbtyKeUxBtAO3zzDQ
1lW/ZBlc5ZLJZyaQ47gti0OjqAeazP2IKxA5Kk0/63Z8CyCiGs3gnKvafVAYwEOPTnLdiGLrMF3a
cN5/rVNUbGpEJRI2EQKWtvqGd4cJiqWWMqPjrQ7Jw5oXWinSbGFJ1AEiJOHGa9vwTtAoiS+uhmST
9zEyzfjLoD6GHM2vaEmyYW6/s7L6yZ6ret2yxBhLWm/HyLoQbXkqI/EkxLRzO7IKaNovR5To/hoe
POSNrhgIHEjFOgvypyQEUBAZM5E1wCzWjWNSmNBYStsPjvJwc3Gw75dgeYBVsmFy+cn5j/PR3LhX
FkC61TLzP5mG/FW6dH8X96WDDEpTPUbmKVKYtOm8yk0XiW0zmOe043kxBR3gRmvY3O6xjsZPSt7X
rpkoy+WwI+m5hOXm3QoV1XvbnX4P0nJIy3VP4UQTqOeF2JZplm3TBPSLBO64Hsdmv2QIERT6lELn
mYU1D6GIvHynIvk1d9O7TF+Wztz1k3H0DXfVF1OwUvT2SYayfdoklcfJmfmU4ducrcwK8JpJEQ0o
87tiOg/Vb59X/Sk02nNSdp85oYY825LQavOqrtTJMOYvyzFeI+SA+dhCFl2AKRZucLc4MbE1Yl30
c3M75A1OpMk+VwEo2DSChGP3UXM1pGI/q65ft9bCmsOQ3Z57UAKd4F4w8C1q9V4Wc3fs/fm1i6w3
U4EO6eLiEg4+4z3aj0RmR+t6YZn3esUU3utfs1Dhe6yH6CDw1qzxHXNsEHCtuoj1x3avk7lDg2+x
GpX4yLdVvThroWLkIzU9DPIaS7gsHAZQM/0yG+sLWae3D4vyZejsUzyN3qYYAAI4DvoYt0HI2ttg
H5OEllhzZcSle5eTATF0Ay88NbA9cnSyRWzvhFJbHAnvQ06uiCvF0YysfdS7NMeqkNFydxyzYsV0
t1uHnYSuDHl2vXjydqAKZNbOOlXI9JQD/4A26t/6Xab1plzTpfCBlVbTowFDUnUDYUKOOPbjCGFf
3DWWjRuk/90WcM5zw0a/x2iCkzHkkKk3zozIgtVShqcsIFC7l+lNOI1fAdo1gHqcYvCA9GAeVMf7
Aryc6PLHyuzvCrfaxE5YrWTQvBTZeFuySmVDf/HgBwzYTlYJgJ4AFfRIgjav4GUJcvtSq+aTeKm9
V9nvwi/LlYcoul66XyEUlD9L///tavj/8Tr3H+32RFdgFPiva9z1h/r49Rd++Z9/528Vrv8H1hmS
K7ClWajSXU5Lf1a4lvuHp8nkCMfgh8MH+ju73PxD+zFC39Le1x9C1v9llzv+H9TDuPBM0yJLgj//
nxS4eHr/ucDlF1N9E5onMM8JiEaU0v9Y4KoFH7ftkc/iV+jyKSEJ7IZyA5WZ7PQG0gOWA9q6SDCv
nYlEbTVThJYVyS6SVV8aoflRgyhdQSj/nbk1byBJrFcYFqd1mpTxRiXDNYmKzckOrgeXRF9WjrRg
hLO0UGudT87zKEaKbLPYaP55z6t7XphpxeRyqexHRzm3DnXgHsvRtJnrRUcCyCev8DZGEpWQWJ0B
3A7JUnpEZqPlOqDSnE5zb14WIFGXhXaV1lLiXlvk2Qlvpih3LtWCb0Gg197Udj0/RDG6UhQwDtD0
Ktr28WwQpFDkz24012tP5Mk1fN14NbrIHqEGvXR1lZ4nEb1V+GpXkzNPh5QoVMxQ5ZtN41iUeXqR
xEgFi7QuzWxUt0uCadIpk3zH/jQfXSP8tlAfAv+aTzaU6I30+gX0OpCx2jfyEy1KnAa55nU71cWN
cwMs6xBtlj5fdhUJeduMJXs1kcF5bOxsRLKGAnJsu6uJ8BGiB+tVGQoIOn2GUzdUkIoXtbMX+D5G
hG5srM9wB2N8XMt3bRcxul6JWDiLT9aITpyYPn9lNrZ/wRn9wG4+4BqyqCyC0tvDLiIKtFs7o/lV
ChOUlzV+p7nDNNaozbUMiGbjcHZq5mU4eiklWd1Q53Q8Chm8Y7hU/VXaaz98aD/PGuhltubvbHGA
tb0C+TIORktFmfXxhaC0t6DCpFFp+bmXwlXK8+eS/sZ9ac37DuSMF3bhndHaxoOdh3cLesZrPC7x
tjGydmtWtXETqO9mGK1ratdqo1pA9JAUvSs5u95VgGw8odV+CLNij8UXpEuX+3cCouzKA9+zHjPT
2tVD8ETA3wvr8aFaHBKFfI17sTZO1D3EVXVuzbI/pjGSxS5IyeO2MCC6p0wHRcQNdKeUnOkVitIj
HDH+sxQUszYxI+X8Fg0fynGpH7veOZAIYCLLf/RHkvAyo+CZIp0eU7q16Q33htDpLfUsLMwK3MLk
wCfwondJuvHWmtP71lyK21yrS9NEbHKGHZu01FIZfze0xkPqdrRNDb/bxS2C/JnEwtrqvwn0LplL
mJ8qmYN9z5AiYWTBC1bwKR2OGksX4fAZBoNo7PRSBM42LxlhyZFfG0gQCsMQcx9Uv5vN0tzxISbY
jq615whPIIKiSJy0xi5U+NtgXDqnPBnviqS+nklp35U58Y5xtRsGoNCBb5xdE0afGho2ThutgjEz
l2a4e8hD7z4oUXg7kfvW58YA9nTwsZaoF3thc1TQOzZtonYllvw+8cen3Cq/6mmGgNtH8DMUh6Vk
RmKpLJMijxNn1udrK2kOeTXER9kiBZ8k0sASJNcm7qn6ELzEgYKMa1uCPl18N9HCO8zGoRy9BZKP
x+kG4ujadSMP+mtfwMvOk2O0OB/goLMdwbYMYFEEGAmVshxvu9CGYELxB6g4fMuYDl2N1rCTdhM9
FGVMz/QmZjO/N7MOtdySbc25fUI2DqaPBgLR9BuvTgYcCyRGEog8b/2y3zOLLXZeDhTz5x4DMhPr
fDHQrOTxvGsGlWxTtLd02eNLyWmNlrKDIqEE7VSUAUecJVO7hFTAfTBPCKuBlLqYaZ5I0cm2Pb+b
EhuLDEl0JOz8Wpw81CfYXcO54RD7E2Dq2GPISeW3CGIn46n4VQomMVHubpnj4W+Jm4HmdbMc/Co5
JL3h3aCWwCGKptqKw0upqrNRFRyDCWIDiW/R7XQQElZDhIFjQOdmx7QdSDcgDea1hF0rbQ6WY2O4
D7WsngEenNQUwewQWlzTVIfeTfe5UW+tggAkzEMLycNDFx0RmryBIzyJyl8vU3Sktb6PZ/Xqh3dT
wAsRsTYON1gRz76JBjJprkqOp/04n9p3d6kp6NL9IoDLJ+NliMgA9FOU3cNungiHixtccJwDp66+
w/L8XPQ4Sysp3uP8bFY50o78hrTWqyYpj1Itj13t3Freb2RiSk8jd27OG4LHg/IvLs0DIleq4jA9
kEzNS+01b31KMM18Je3hejQ7GhgldatsxP0Y847bpnNOzHEf1L6EeWbdWZXDpN11on1XOZd6qDHq
1fkWMxYPOsKTvGuOhSDo2bNVvcPnw3kdY0oJeW7bm/W1HOy95Jy2Mmcf2uHS3oUi5tjqVOU2/SGL
JXd5Th6cAGi3cTH6TVV7Tt222jhh9GTQugDFsapwua0zpggwMdLtknnsQUgYqmQiIaMY9s46atWJ
F6ra9nnqrmrbvnPdkSmuD0CucuiMxDh2hMCvwvjVXs9G86vkEJylBeEnBX2ilA1vjj0PyuHIBuym
sLHkAaqWIrtP4kaMl+7QBDPj27cBL+WuH9x+y6fGtrAQFMfh1AjefB2WwluBPnXUief2S57xxk1S
WJuwruLDNNpPRnvJKhR6nKV9Ml9QQhVDtbcX62VmsND3uUOCkfZLVsuVkvNzPmdogq2QdCkUzFlV
bWNaeYY/6sx4RhWcBG4X6HLZyKS3bkuGA+SSlL0c9koGHl0E09qXFjTfmBzgzAGbZtKR65S3VRZa
bBXb9wl5fNRHmCJgkAL5IKgKmz4KQi8k1EQF4a4XAEbymuHiWKeEHvLcTDnp6gMASMtIUUVVEQho
/xaU26ePH3Ll5mAerCsnVke/AoJYqfrJDdkXxwajIJliq6YejE08OsEuYiwbuf1vu/Ee6zT9cgz3
SBAIaTXBbG6Et04dYm5BDzFglIHFoYcJVFEfM2/I1lnzGidwV8xmNDjss/EOJA1YKOyAigKMNIOW
729u22FoielLdcaI/xWR722+hpWv9nNbQsBjvZqc8GwHxS0raonFcmEcb3LEMoLqs1tSCBRvdi0Z
h/XhVzbo1I4x8ZHXdN+ISO69RPSMz1dYcb9EQuhUOo7X5YJxj66UYIW8n5u7pv706lBeGgeRIAKB
mSGM/TYbsEpUsFG+v2ytPPoataI0oxE64ORIAIVjKUNTMkvVIoUj75POMpNJvc+y2nforikJrL6v
NtAoGAeNmzpGcsmfEHH05bWCUi+xaR0v7XMP/A+tHYGLxnhVcLdLH5poWTnJAbxkMLmXOAcE2kFC
aDyHrclrrsaCXashrsudo9+AMhCCZs1GwNfeGsq8VaYYjmh59h3CpCmY0u3c2qSoYIrvRje5Mhzn
IV+cZguhyOOYucuZrB4bDzFG65Hb0g4ZZ+6c9b8qqI6cgc3Lk+QOjKz4FaKFDW8/cZepXV9j/uaA
0bOVKI9d0NMVKZI5yjGcvZlX35N/8KriHup4cEcTi+n+QjKuJHTm3mP+GGqbZTaNDq0gI75zaAfi
OXHPoz08prOgQSjUoTYWzM29Vx6ilL7X7DnezjG55MXg4pFUGB2psJ8ckl7I6+Wcb1XjsVkjHUWE
Wntan79kNGusEryrv3doBl7biEIubjY8RDMBdo1bHaYq2oV1TlxDj2Xr5xoXklFhEQ8JOLyW3e42
4RAVAQ09BaGVbMD7RltfcSe71vu2Pf9+LqzonCwAxG3rcSYp+VAyAgjcfu3EXa2ze9It8XgAGDwm
i8SklTv2OPskTSukPmp6FAVDdsGqfQUDaUIFSrKgF+fmTe2Um6YKp9fZGuJdXtBZmh3BvRxQ3gqL
Or1Lt3QY6f6Y47B1CVFZNYa6U1S6W0BABe1o+5BTUGNmc8/LzGcLyvBiR0Z5MArQrUzWd7LzP5xK
YHGpRufQ46M4pHXAdthfGwgt1605+JdumRBj0MBx/IEWRSyydaRsBsFtmWxsIfFCerWHk2CUW8eY
ngxiktaFOT+6UOquhGru6I09LhPFcasPc0azfLquQtof+xezplkcYGYPy5RYAs5BZArFA6/W7HDx
qyA5I79+WNyCr9UouWuaklSKKbtqwM2ilhyOataVDehLP57Mm6gHRJLGtxbBPImXI7qbULBwUrwO
ZBpeIQ/d49OrtoNnsLY10fcQggZwrfFtRgeyglWE6zqkHUWf/uwQHHxAulJtkiXdq3j5XGp1rbyo
20z1xIwnLL/AWKB3kfMR9cawCYMWn0LZHny0cgTWlvuiKT+tiLU4Z069SK4CnpT5ikCWW2pla2c5
w7dLo6t1E9J8Y2RkCFhgkdwWkKxpMWxdL4sP0j+UQ5jeyZlDBUGurlczbWGmg+QxfDYUjtO2QCPx
f9g7k+XGsWzL/kvNEQbgoruDmpBgL5IS1WsCk1zu6Pv24utrISLjvcisfGmWZm9QVlXDMA9vRKK5
5+y91y56ceY2YWgJeCiNvA7XQlknDf32QDYDF+VYrkNNJshR+HN+H21+f4iZZXJP2CA5UkV4ilRF
ufqkvjm77I2UpISbOnTOOJAsZ6EzK+efhYlqUZvM0J2p/8T+Eq1paOJlP9KrUsbiWhqNcY6ipXrJ
3GRyVD/tOnkBf1FdtIR3IKQq8KpR79vRnuue5h6H66AerZSongV1Lo54u00lM0xWXTV6V4rAs1dw
BYw/aCP/3Zuv/yt1YBht7I3+xY6s+QmZ9fOva7VlH/b77/oPHZjnF+swPMYWIHeLndt/6MCohjAq
PdfwuBxQdP9S8WezxzdcC/MWrIe/Z8xLwa7NdcXf2PT/zpqMLd0/rMlQpnkWw7dEh2ZJtrQa/nVN
prOani0kYkREDHhaUlAbDL0VttQqDUkqLGXCbcCKiEzZoxMUE7k8KodN6OlpOm45nLM1L4S2FfWI
gT7F9ierjVZ6jd9XJcYbYkmTMnf0eRziSl67CWc2H9RMGIFVmqWZb2HIUSFkV260P6eO+Pu4XOqD
Q0jFGkSCHMLNih/bWtM3e8pT81Nh6PSLieVejibMOZ7uGpytwndgHfl9anMYXoqbk9hBkiAdFqWs
cIal3rmbWntflCS12bfMy2T3hm3vrS8XeU0M+4Ke6KJSaxi2W8+gZTWgbTudPAdFC91NVA1NEPRN
Z87isCxp5wnooq5yfce6PvD70TJP3VJY7eAyZlrBhLWUWWMV6lcNVly5ZEACGq+pg6xZiiyUd214
9ooA56+1yLwRaRJwAoCF+sJbuTqx+7lrOTspme4TqyZyNq1DeC+btqXXLKWMOzPIEujUcwNO30oo
wjW13S1Rl5oa7yJwQbfA41Yu4CtGOfAUhJWBh7Er3BVLF3iYybPRYTBpbbK7aVG7TyQrqLcA2Xyt
J3C4vc1pbNkkWGH5lJp0jpfBxAkiaZ8yp3hP6CW3dLhzOU3l2hR8V958KTsqzJulzLxGUllBbbnj
EICXeUmv5HSf91hiVwZt6DGt6Cbt6C0mejY83r6lNx1j9VeEalzQYi0ssSHXcASf0PgqrO+0cHF8
KXYzTp6jx4S/hqWWHaJIcTSWqvaMhhpAyDdrdss1tivkzSTB41xV67BNb4xIR710PnRHXnQI8xSp
XaVTnOBQHRU4eDhivToncX/iD8kws81fWuMhpDpEUMmCeDnmck5Lu9HSG3zLqCpQNnkTeERhKsf7
bmf54hrtYQDhbGf2G7WBPmL9D3PAwRh0SmwSK0mZgGqsE3HwMI/iSROK3gFnD/r+M0tZ5Die+caV
8ZHRzeh3xKU4IMkXx3HiU9RMnOcm+8vpS3DSrNpm132wC7xXyuQwNy2nxFzejxa2XOabM+1vZ1tE
N8WpS4vVfRS4u3wSxzFgJWUbFhO3aLC96GyDc0jjdnBwmkShu2H2s1vrMehGKtkUGV4ZsvJTVnnj
uBGzhgjLlY24uGay2M9TeGpH90hV7WsJyacJjOfIdSs/QKFd9428cSJH4IE1SLEXiHpr/NLqeU8t
5EsnuhDOrPzQzPBFq8JnFdHI0IlHM/POLsDfVZAiuEnD24RaKv3S4NylRRF08O5WJ/kmkSYpb7u5
aCMluo6yfKoq96Q+jqrW74soMVdKI5NQQWwq+X04ClYqn+isRkplqC4r/QGl6dVOgmeZ4XML7KUY
grKcqbD3M8c9e5HB0T0wmC72FGMxqoB9eNX08dotFpZpMbNUUXen9fmhEt0tWuwuA76XjMMvCxNa
h5N9ii9mwh+T4pMZouondqF3VwtbhHisNC0n9p66tEx0X6UBqWSonmJIPXyhM+l9hky8fccKj062
mHX4qW+Tnm4DQz9ZQbgPFvWLKtOvpcO5NLMSCcQkC1vulNP9CLN6Omi2tnT7JBeX5ZchB7aBiGxq
oJcR1c3q2ZagwjkFYL1FlmtMLj9WJJwhn5gnQY11tObAOO354pH12lilfuR2331O4Z8G7EahAdK/
57EZzbSTygJnU0ypuxKLaJjWtV8vKiJqYo+qOKAu2qiM+SI3ulqwxRX5pC9CJEArCMGLOGmxSshV
U+zyOD/2ZjBt56V3UaFpQo/w1mQrKarKMS8snZExCmgY1hLnsLUx0EYzRYmhpDnBKhL4utlGLDKq
+F1QbcRpFjS3dgWgqc7PddKlNgVpFQsz9jWCnHZKbUVrPjsp+YFOyH0F8LHPOwQVeRzs+pe086vn
4eQcem4Mc9wWeTj4VBlczSjCuxFfm6p7j+vpddI0rNz6Km7rI47hozvH27kvtmky7TKyXhY+GgAU
4/LG814AODz3rbsNCutG2wgFr95+jCccH+T9aoRvaqhO1WgS3WxgaQ0nmuh0oIgQDFW8Lyq5gfJ2
SaPgbiiQNYJyeiG68J6NKaNilL3NNgURPOhZnwerfBQU+MrPic0A6JJ7o+2g9+j3Tjr/zhGhxYxS
gsKafJ3iUl7u2zjsTl1qXF1T4+1VOndiWb+RaMlXcGuSlTOme8YmvgEYT7RAFVV+dhNgL6NF0Xnw
nrXGY2XjF/JCFias5xxGaWeIb6M+8nIJqDgLlbI2NC0GeGbFS17wmOYChr8e6FjwSbSNVGeE+rwX
WfJMWSLTgUMsQzeqH7x/rhKUEa8qfP2OfZgnNJwyQYTrmvQ8RbWxSUEOGewuOfHMHLhnTByWybJ1
1mIG6UQ8RtV0DGlQWBuJ+2pW5VMzYqR1rOnZzfNvI/UOes2IqI/mVZ/yXzOMuwSfMIkqah8kEkMg
yOSpcca5rc0fDI4PolvMXUF+nATXv2SydfEKrvSBfsVh9D71YH4K8kBRn6d/ofwQ3SO06Bcz5t08
7O8rJ6xJ5PN0GywegGxCjFWXY+NKWvzJ/ABtcG3GaIdWeS0oo28HfLWu9hqG03kS5S/emNXBlfVL
NSI0GAWufTV/2t20bFbHyTcN7Tt1xjf2I/kq4e7bUnD1rpFr5l80fMdBfw0Cbwk+LmWyEwenBFrJ
WpvkjYjbnVWLdoNFrt9PUfE9O+2Xyp3zoJFKZlaqDxkFuICEwHSO4We5pAXRQxr8dGa+nVsnoJOs
+pr64rukIYR/mmbsRFG2q5g43FEri2lnNrW5JbU9nyQ8r2vl9tFTGMPMYFCFDDH19zJFINSZzbYh
ssuqcFg92rUFW4dyRlKbZnIGJEEAzs6BOlV4pnrVe2vZl+O2a1X7aLfC3Gh6xqO7wWU+2RGPVMf8
GLMWKpZZ7IQG1oF1gdqrKe58dkXRuIpU7OCRycaNm0yUIYbZtqqTNytH1prvZ4a1MLKe8oAwSesM
nPWc+mdhxcUvM0xD3+6NbCMN9RBwz2DEEnDVY+eVFFHrZ2Gx4H25zo0CcEFig84xy9o9NkRzjr+P
MP/dA9//4VYHpqmfBa8hdfj+n/+DGYsmdWab/3qUO5NGKv7B0fu33/THJCd/s/lUofDC3XQZvyyQ
on9Mct5vrg7SWbq2g60WSy9OiP8sa1/GPiFhmv5ZJPZnWbv9m+FA8KQKQDr/tqPX8f6Jo3eZ4hgZ
6SATII3/fpIzo1Fxj40GLZlTv5h9nuc8uXFoG9eDiytMa719yHagVE60JquMHZNmO40eqSG45CHM
hYmX7aTlj3oabQybdXiaE39qsquIpgfThomhFZSgOpfYm18L/lw7gJFSz+pmIqwnjno0OAWikVDw
11ytcSkuKLOtgWB6AD7mS27Bi5qCU9ZiRRsqcaEJlKrAKnnHvdr4Ixa/jZ2K76nSOHRI8QKkJCFE
PVwt0SwK3tJwSHH7mtXkuk4yTkM5gYWJERUm4kgeOR61nVKUSg8uGZkwfqRZFdMoZMQ4lwULKHff
JGJXG/YmYINMKtj0k5yClpp3VgdvRG/BWDesU1NEYQ3oTNAD9cJQm78ldX5JYMl10+iPFXpbYu5q
L97GxMX9XuaPdEATkHLoDdPvLMvEIutq+zjjkMlr8Ser0s/I5kU5hjTFNHAxJoEgINsn1sZsnMdN
FYXFuW30R9vIvtzO2TQGnJy2GvaD090B1lt7BU8GB2Oz5bhPMqLLLE4qgdM2pMzcSwh4jdhQsMbc
tXq9qWJz4hTW77yBTyrhw/Dio1rGoDmbrpxV3oamONWGojV6WeJBFupc/SmIpx3S59VUzckR2Qm5
xQ8doJnM6XZv7rxI8UagO1LHoTg0Z3bp5PoomKYtaz9Ltcas+ypt7T20wocIHqII1KvTyBMOAt/K
+wfkUPJVBq9qyzgZeMUJ2zQEizWbvDTMZvAta8vxsOUu8Al7RzfLOUvFW6Lph4CCFnKr8qv2qpd0
Dk8TY22V12RlwvLH3Mozq4s922TW6RJiAnKhI8qHdMQsMKtftgslghXgSrnOImhWjzq7j6kXgL1Z
4UXavu8aiBmas6sMsHkdsBPiOGD1+0NtpadmngjFQBPqta+qs3Y1Z7E0JKdJHf2BzuiDKWy+gHHY
JrX7ZihtV7aAYhydW2/4SGzrWNAydDKG+IkY37PNN7JOC/GcEMB3FC/yWsLPT3PoaLGza2taI8Ie
iGgq77quuqRWTdoM8imTtQu1FPAKiIj+EJbeizTnve1wbpomJCKHbXAcePd1PXx65SIoDyG9AjUu
VODvPRK7rqZr6WmQVFSzwiWwm2hfy2IQePHs1/VStp64IK1YnCBLWNgZtGJ4NqnJWMWhfKhDol+5
s0CDAmtl0ScUDjYkz5EoL5iDUp7nYmZ8dAGdpLzwoQa0Dt7EIvkuWty3gSeIMmlnUbESAFyAYFbf
yloP/cixbnUnWS4F+Tp1lzoivzLLK0iKX5WGQiNvA2dvNkmcbrU9nRvpajKsZ9BWHDkZkzkZ96eO
UdnPuBME8N+oxnTEBWI/0NdzTnAUsb0X28HGdCkNB2BMVb8lTmv6jSaOAQ5NpOXkVE7w9qaoixkq
iGs6qthkqiOdGqW0Byxuz8B2SQDWbrmDE0fxwqxdCWJtNNy7K2bOQz1gvIDGkMCK53GRmGwr3FY7
FnH1kObqwaR3cQW28F43Sj/Spv0c4hgbf8Ffc9emaV0tDg7TbL5Ohr0d2E6XsXqoJJhfae31Pnnq
db4GclnA44qjQ9E3BcFEYU28LhTmyU1ErxZmK/oI8aSuyjZfZpxnTsKvQwasRBDym3OL51l0B22s
s+foKFL6ioz4IWmmgz4PL/bs0TLsbWctOIUq3nV2cMmScm3An4N5TXcu5qM89t6iBFNQERuHgrmU
CK++g4Z4jSP5PKJNW21P86scnl0Pzh4o2LCwoU4skDFDu0uG4lCm09mAt+UvDWyNjVjtSX2jNejL
dATvvVzfitjd9m3xRKAOxjl/y1QQGbeDe72trnNK2R9MymVctXrz1RNcns4UDLDFqFoOUzYlnO7X
Q0vLtdC+llauPMII15vFl2rdT1UGN6fXAR5mLmxjhA+Ul2jvGr22IYB5FROjb0ZCRDbaWZftL1ZQ
3204bPOSdIOY90S2mSPrQ4NJWHXqQ+k81YdiPlMKp1Cr5Z3R6f2xMpcIousgLEfsAMev0py+whIP
TxXs0UYPdt4+q8x7LAQVg6bNcEM+2EX86exsw96TTaj1AzAdP1RCJTKtKfjNac124WNlEQQlXgUI
cpdZG7D58WMLtwLV7zUPedTeTdI+MDTeFsbFlBo/WptrpAyouYv8qRounG1xiudLLMM9mXq47Roj
2Lu0rqNAK4zn7H9V/KCJ4BCoAECbu3WNkf/O9kJL9hSyfTADYNCzN3mC5zqfjiLH65zVvyaVorQb
m7IOdPAQmFg8hmwHK3BH5wmpwK3bDF9Z0jOsOhTpGvOyN7UZEmJDOVvW6Y949iU5Hvw3cI2e58SA
LkxBCT3MMJRF+axZ2XPUO7e5LXxGoqdcyz+DtkS2LQpOJyYRkMQsOLyw+Ixc3R/6cd/O9YEw55Ex
eg83iDO8/mJYVA5pmWju6Ynjru2DfWsML7KAPhk3eNshE+7yYLgWergeHPi8VV3tPBncz439mNKc
HpADz+ZyJyQAGNuAR9DALMJmI7dj1E7gHdsLvMmNwB6teeWhaMZr2Yur3vQ/4CNd69LBfgrDWYj6
CDRdp/KNyA2N3yt6y46Eo3d96MqtW4FjS6ge3RRdzda5clJiEy2GdBcUyly/94sBctTutcq4z/lz
2A5FZIf4Qlb6BLlNEX+Be/puFmrhrYbRdoiFe7BSHedN/6k71lMQkRVzzCWlAJCZvlk2bzmBJct9
xO+aIG/zhrUaJ9vaNdp3n8j2MFfqkxQWc3U8fGkEK/ecij6HhOt3wrOJGUvHmpPJXwUDPCDjajcU
1rHOHLmqEMnr2aIQi0hPB1yJH11tjCFz19B3cjS2Nlo7WnowoxrsBMO66PtvL2pey6h595qAbXXa
7dPJ4GVOzekdsygZIEIxAX22vlTqrFd8v1XcPalOezaqqvXdMZ9g4/XrcoHGT3O+LWrIOrXW4A/s
sHqMrIB3pl4/exqP1Xjk/oOU6qy8ETL8wM7gqSyN4vSXMeSfhE6df3Kwt10ieniZ0Wf4mP7+YO+U
8HxjrcIzKBleqznM+AKyDGEkBoSuQPWQeTWfGU126Mh7NwT4CUTOdMvXXovijcVruLGq7TwUH3qh
XRTWKA3TFP2Za+GFmBHCSxSVj1OKn4+FRht6Dw0z/CApDNLQ1/OGR+VZKx08auaXNnHntfmODPdu
KI1bQFjF0BuL2Jzk6o7mfckSQg4VFMqeU7WHYhJjwrD6jMiQl5cbL5EfZeddnJoNntaT2reWYt8+
8InCgDrWNybrzJkDGsyjwzy3+zjE+qmV8jUvrd3vH+//29Oux8D5r4XL8n9Lr/7xW/6cdVEfDUkb
JOKgEKj0/znrEmmlDQ9d0hSUGC165p+zrvMblXvMs6bl6q5OVvqv6VVYh4KyNiIDKI380r/RjE0n
CJf8X4LYpFcFddnshHFJ2IZjLub/v0uvGllDaxri3gTbu2Trn2KOJYiOM0Fqx44e0loty0qQUUxy
3oM08genCT+gf87HCTISvAbPZMmSOfvKoctRwH4WGfGbNMblUntnI05e+gpk8pCJ7TRHoB1sDL1N
COGKbBG+kVvVeD+GMbi0leb5rKN+yD75pDquXxlucVTZcDJMUHx4qhyK3Py8Rm/Sghe3kLXfY3QD
k91t2tG4jX1or6YOAMBsbjsSaEk6fSJNLlPzPSHBlyC0ryPE3yHhTEt9ckcpTS4bjGjpDpPMQ1Gn
Z9cx79kPb2dJigvS7tKa5ySNr8/9z6lymaAae+WJZFhZbXPXcK+Csaa3uUnWcd08UrzyzIbxVFbt
mXKjj9GpwDe2sU8u7xpXlAJ4Nh9Ge8GifALtvca8t52G8YkN9rmcyQ90pvNdJSVRSOc5mCa/gcin
iuQOB+2dhZN29LQj1qF9oPXbYYbqkfxu6BiCn3riPXqhcSY38ibq+dC0+pNVjr94IH5FyM3beRyM
k2W2X71dXx2CQKsmwMM35dNnPk/APKUsTlMUH+ATsjgeKzYAdaht8Lq0+7YbX/DU5ssGhJBb1t+7
nOdypWPxNg7sFIrNRJDvGlXeOh3bTS6NY15bnP2obsG6NhzSIt3kUf7o4HdkRM3qjVoQJsXkLKpY
ss2SILiZIzvHcdSx1aZa/UohdHOzisB87KuOuScKqguRyumlnXDSgTPqDpZV87TleLhXqOfv+lA+
OgVr6o7BojZMuBGRfOiL8ClQ4dLfFunvtQnQn81Fcy2jdH5oWEKvzZAzUuZ29ypEPvUs0N30O1+E
hOxXTSNEhFR7mfPO5dOBKpZWzW6Z9YGl9R+J6vYWbDrgMz96U3SbISfsGgajQr2Q8KIGBKbfUSV5
YB1mIb9gyVgbqmcv3dQJ9tWp3JouRQOh/azyouCcxOK/cLJfXpyDD2U5tlaxvEWhcZ8F8q7O55so
3Ger069Iw8WeKsFD1iFKIjEjegQxC2DDoXe44Le3CeuMpvOsZzZz/crE3IkyhYUmTNuGRXEUnksn
GvJVMPUPwo0FXBaO74XnOL7Zckl0nrnBp6mthwE30FjKW+U0fLr8+ysjspaY9CcV3i9UgRFHrqir
IFR0hf/fnEoCKaweoDdRhfVGDuBIc+SbEzsvRTxv9Lq9wS16LJs89YNUfGSDdwRVtx1UuZOzOmAh
20UOolRj1+aFKgNkkFzYkPXkWyHGm5vMjw1JvPUwRZ/ILN9uRB92X+lQWIoMs9/U4Z2dPcZp3Req
+6hnjbFYSGokcUakosHSSBgjT/aGZZ5Hha5MiPAYzM3VyKrloXRoW+fR1uAGd8Zo0RgBdqmKGeir
GGFK9O8CeLJtshEJHUGEx9nFofEOyvwAMxVgWTww89vaPc+Im5eWEpMtqYemmnhq5Tx8g1h/rgQk
K1YZXGWxg/TjvvIzU6AWyXdjnr+bNN7D4Sv8GDK8XrpYDCiXd2P7iIPkhaNERuqEPm3LLtZYxxFT
zV75bh0eEubzzl5G/cldt7kZQm5WmIxb0vg66D9uZN2k1zrexMO8c+Je3xjpcM7rEfufvY/IdEGr
g65tQfGuwo+4p7kFaeuxpQug0dxtPqC65TnP9BIIYv9dpYuCIPqJUZpUQelBJuhQWpBY/Vhz3qgk
OqSTtrP7+pFeGfCaPcmAmh2FVbPL1xpKsoL6HuB0uramfr8A3OOKjFlXJcdxbn+5vWHCuxzvgspy
qVBFGwqpXOfQt6tdDNeNExDLkFTIDzrdX7KizDPXaL5LAAX075hZfuHWHndO50LTy2krU3d6YT5Y
rnqtRHxBUvVhEx3V2LLPnX5l0vto9PbOIOGeTs6lF1BqBiP85rW6SsfmUXSSkMI03hGUXdCP16qr
WCja58SKTk2qQ5kfj0HFfehG6qsTBtobWNqWVopg2GCqvJ/07F7xFGfLxOfpfbArO3iq/AjC/qGs
nQ47pneZlL3HCb7vm34bU7kj57TZdCyhcyA0UUPyvU8Vg5m5K830oZ7aU4VnhCzHCynwrTKirReS
yNUJx8680/716dr4B7jKAsLgzeXiwRI66zbvH3KC1oz5la45hhT8Qb5jTk+xjiwWswDAOsmWw2u1
69T3QLZQ4Nto8BPlff//Myg2OCE4l/3Xisu6L37+g+Dyt9/zxyHUg6CCl4PaQ455FjY1vpo/BBfn
N8/mXYmjzpImjcxLc+Ofh1CLXwOVgz3O5JjJL/wpt1i/IdK4EnXkd0ud8P6dI6i3aDp/PYJSw8VI
Bp/Qwosn0X84B//1CBpKFlVmbI8LuSk7zBH9g6ZK/JQxBs5Ag0orkmNhq9IXOk5evXv1OvdI6cyl
TyAZLs8s2qj0weHU5cbbMMaVXI2ji50kfFWNuKAeUwgTOxeDiotN2BeIulAeVdQ89VrM5keaEMqX
OCvY+8fS6X/k83zRJ/eg9dl32Q2vsT48plbprgH9Po94iXs7fADJ70KDDnglyvyrBJQA07Zg854t
t2tNSQ3LkQuWdI/bsfFnHFL7QsfuoShlmRRxbyslTVXluOGDYUaXbQFfU1oYaSxA09n6ERrJq1Sk
YivnFtSEUub53irVi+tIH1LtWjbDK8GzY9k37c5J5GuUIM3Y7PLrmcSKaD394hqBuc2kIXaMgepO
oDcfo9l+xjDPu69erCHlRJWFu2TD60it2NT3+yaAKp455SNU8ZoD6ohXxwZvgfnhZHnRvuURFSv1
ldv5u5wtTsARIoISj5wujhMhImQYBCUztZicC8WmjcdVxiISJBwQMVnYd/aAv6kzb71pvIgkemZV
CTBGSzSoC125Dhp1HDXrRzIDLW85i2xpYHiYKha0jkGvxTRGfuPhZMvC9AYsLt52nQbhtwu+TK9S
Oz2OXisGalmrjzgm1+YJm+RIQN6+gTTLZULt6DjAekyysfHFmIy+nXDsK+Zl41xkTyUW/1KfFwXf
N2saOOzmQeqATsZQ/8TFN9IKkJ5kCTpwynJ2rVMEzKD0QOU27aegy/XCufTqVkzeXhT5dRNV68Fo
WQ3a5kMkgycQ5ijyybNup/khyxQ7Cdu8sn/r7qw5e1IQmLcUeLZUJ9B00Gb1k+bmxpZLZ1OzJbaZ
WTLUjZVpR1cWigZmACgHekqOoZmexCyIfOC688cW7ludxacqJifJGiRexZp4q0EtEF2oISB4JKry
0XgJqvIjd+2b2+VfVWC8NRxKK4XUE7gpRMuK6r7+1bGnayjMF+J77aoMBrJWsWatmskIiQnZ95HH
5n9ptKCBKCFDiaQ0lA1FYyg7hepDkq5O54dasUtGyxdGS8hViLvMCu9mObKwK+DRGHW9sbW+9nUM
pIufAFudbPU1absTE+e11extzJZ43QQoEkXk3cVjzavTPls5QEIjmqhfT7pfLJoSNiDmuSn0C5tl
P5j7X1MJY1fNxvIfOyOJ8JboO6YtbPH98C7oGvcNPY/vcPB/WF1MqipA923cAvw7dyl9iGIrkqK5
R0QGbCzr8+iIXaYTRHFyuMNh9tIsdkX2vztJjZHejR9e2VTroiw2Xd5+6E32gcX3wt+/6WVLJgZj
iGE0RyuqTn3ATrHTAKLQwcM2vN1l43x2ZUCPSX0a4K+sB43U3DxDUWV6qbd2r32P9EKISn8tvGRN
4uxN9MGtNLgcSpylHh7HPtTeXWPfu125GugI2cnSQ78WOsJVRYUNmJx1BlNvE7PTjTWcwwvqWzfl
B2dp1FNddiTNq2ezGj6ysCVk2jovls0NWZnVC3bdR7uItFVk2RBe5qW3A+sXoRkgdyY6QWPJCq5z
+V3SGrSqWyRbc7LwaU3mu54TP+rlhQ8eN0y0ZDMUw+TgqGQ9aW6CtW+k6CGiVZwY1UGZPUaRkFrE
2rA8/KIQm2XNxQgT9gHYT/RgavYP/vqvSI0/Tau4aQG1tp7Z6z62TIdsN5q8Fo9AsgWiKUsBrFhW
64L8Dxo/tueHVI0MaSWHt+Q4N96T13gTOEZjX6C/LRRi8sAQYdeEHe6VcDdIKDtbdt9eyMk8omlI
g2Spc622BnnLmPBVY9lPAKVwv45rKnfOWY2nxwTKl0T1nacB9OVN/B7VVb/Cl0qyvwq/rKY8jKZB
gCT7iS0Bh2i7kA4Z5fQG9SyY+Z+jub1UAva7p8mCQ1bmlzSuj0P9znamI0WXLuj5fR6H+6ppq1VX
Z2I9LrIMzbSB76T4xA1ruOjeeGqwaOdVeJXm+JYbkCFFPW0KzdvGymNcJGc5hmu6g3f8XUd9bE5y
1nYWkkZObCPK5xfLKo606OzM0fBdbEjF6BBub8nMdETqInmMM3erYuPCluixauQKe/79UI75SmTV
A3oECnaQUi8X2p9xkN7CYDrnKeGxIn0MRM0nOt2CaPzRAxiKlFxXMZB4OUOr4e8wo3NW9Ttd8NQp
axxH9Tzt4qTbuZF9BOb8ntX1vrS9o2nZO2SSDVVS+6RLjmHRvrsystYurfc+avwy5B7t0LbJzY4H
IzE/lpCsk1u3qtbuqPQEfE/zSeYoNMe+1rdW6xE7j3/WTfIxz85Nt8E0uWZwDYZ4Yu87Y55tIENF
bR4dO9r44IdGq0iTIHJrOKEpqv9lLkjCkRXAnNYLWg0N553sfeCnEj4YFt0U4mW0sDuzHm+KS9y3
NVwsf8IkfOv1ht+ORDBTz02xjdTNtpbsYSIHcFjbgB1QS+1EVmYGiy21cczuoxxnEMSh0d63nb3z
uhJasWi2NLctcrWGh+X3rGs3fbmZxVziEOwhF/kT9AgTnz3cEdvmhYmghMubQ0RKhdfisb2FeVzA
xMJ4nbqUeU669RB4wbtUbQMlubvwrFlemuUzeK4bGXhtNdUR3QOtOnQ8/gkXQ/rwWJQAAtFynDEJ
gR9VXtMiUvQyFncCbojLEgH73E14/GFF03/JBqO+qAu2aSNgnNABf9lqBk04SbUup+6tHnE1TqZ2
ysPsLq/UB8QOylCM5rFL7GvYuVfbq4mWD+AflGk0XLaVQaVk9BhXZAGqEluMYzNkBugYZjbitChc
rliVyxMIi6WCF33IS7HkkUEPfLa+3WGIGtrG0Cd9YBtnpJh606QRYWu1z6QdUWLYOuuqR+esBPFQ
EsS3ctmx0d5J2YvO44TyDJo9FugUKCr6U1LCiLbDFiYscXrW3fzRC/RiGmU/DGW+RnZ2CKloATqs
n2eteq3L+GkaKsmON+RM1lg4HNodLUjRKnNGhV0iZvfIdw79bzcYVPPR5ani8he42E/m4SOMqpsc
kM55vq68uHkSLW2w9RQsn1eGnF0dNbv9FgYFtZPDOpZX5rwqWm9emY2+G7Rlr5oX9FS0jxSnncBB
nVONsF6e8HjxDFQ47rVjFMJd0Aj+cxQB69uTjnGmJtlISSq8rHn02TpNLFxXPLhH23oAysvRSOMj
MQu+HoQ36jK6lPxv/UBSR6zgje8H2e6swgqxMxIAsez6loj4y50UaeQoxuAKMg6rqj6Dbliel42g
il7K+0BFD3M2d36MfxhmDfuRonS/VTY9MO4/AeDa1S1HyjJxf44hm+XC5iINGOMz9nb6OD/hHj8E
AKooJczQhfWWaEj+v9g7j+XKlTNbv0pHz9EBbwY92d6Tm56cIMgqEt5lwiTw9PdDHfXtOpRaJxR3
eHuikBQs7k3YzPWv9S1ofmhboV4y6Q9YfaM2HfpY5vvKtlJUEE/uuhpptsxewd0dsTk1q6pCEXeT
N8zft1hSvgb4XFEYJmvRtW9odYwrvdLesHi87TNiBVXNBY9A/cHd3NK/Ei21xo1X2cQGpPcOuker
tTE1zTLJynur0fmF0WnszeHAmuansPoPpoZqpbn6Q+UHt1k9kTQV6ISdwGTRWokCepb6m6Bzf/Q4
10TMQ1wVty685hWNG1ji3UnuaRRbBRm2eKnl5JIGqNyJ+WOMJ2/pJNWRZSzWAKKBG8CRK1pnnvU4
jNe1HooTeF51aS2ec04JKIAR2IcVdzdG55Hj9zJ0p0aT6//VDnzfgCv1z7SD7WdZ9d9zd3/8o/+a
YDmYph3dJFsHMxWrx3+JB/5/YOBE9NEN5kq+TZjud/HAZRdqeYZOhINFGHOn/5YPTAZN7Pd9x9C5
Df+lCVZgfZOdkA9c5AjL5RdalmtZ33J3nS/BBtYDo3jcFDAJ3rwMYdOM5CaxeP5AYaoYRGdFjheB
zrVUflWSEpa0BMVi3xpZhSGgZCjlyv5qZa55QbjHUBWSTLcVBXJm+1lk4q232NhBqsRMpcEp5RET
rZtS/RCmvbfHSd/VPlCYIey65WAbxFoJPi9H5j8vJn0fe0OvryALhlXQ5+vEZkuRi3FHkuymydQ+
pBtim0bzZAVDAG/0ZN+mWcwSgJSOlQ13DM1PsoseDWOY7TQwyK1yEHNJHm9dTT63QkMFLB0TBg8u
t7znr6zSn2wvPuhtn0MHxY+hrz7QI+F7BOTMsghl3HQziB3BkwQJw1aSksvC7S95Wx6CqjE27OjA
Q0qSCPMYvylSqO4YHOwu/VGqew0PT1o0H7jh1QpfOXq6FI/WVNWsJ6lAcrqoXJCZg3bpBkcxRlfw
AClEqJaRmsWLktmHTzcJj6lhenJq3BRVEAK7q9p7sjEtnJhkVdbpVpnBPtIcJiJxes+q7zZjJLWI
6I7ZpxpRsRQw+0Jkc8oocu5aYxT0WwzdpqPRYKec7LUOElCT3fjhyTpZxbG7btv2ERLkjeXFRMaL
NfG8O7cST3Ptj1aWm0jzP8epeM8KlbDuUdO2ZbfRpqmzsab+ps/6m5Sovm5NVwMAPudI5tsaPOqK
MWu7nkCpbMWkGyxcjeeE/QDNKSNOooktUVHH9j1qnVpxRL8yv37r9OEV2gFNvdURpvFVt0DbROpe
ucNOVN5n5xH4S9ofE+0hqCPqcUh5nBtl9ZNH+Sm3ujUuhMOkK4J60ftkTEcFu08lExH78o6syF2f
TswiKWiMjRkX45/LEjJAEy0nlPNFhhkEq+hZdeE6b92j4UVP5DiPrWfsMeE7C5JXaxma+0AzD9KN
f5AlaWejEz7g3LKwrJBBa8qO/WMF5AE8lLeyWpgPIFeIVUCKQz3S35KmvvcVC4aCtNtOjiAzxrI/
6QX7bmsSb5oBvG3Ck8EgMdvQc7jLtOFdq/KL0hOmDelD6vPjgU6mDkh+w0dxQX1RXbJsaZxaOjK6
K/ruOutoPY2odlWtxs4+8yx4iPFT9/PVNcXe3isd4x3mA/SxR14y2NgqordQcEoMFplkDYP9QlC4
mFb5mZK7vRZZr3EZQoyNKSytH1t8qlqb7sUAwIo+AYSUOc+TkWh0HxspGRdnDtwEHNBR9lEX2gHU
1wnb815rh8OvvTXb4fNgSV7aw72u5p1WcB1ab9P45q6mwLo2KEYRFtWqhndog2aTu+YzyhPCubY2
7PEBpW2pBe5W2fSRgq6Cgr/OVMR6kp2H4/PW9WjJic5WNpJxx2AY5QU8rlsb4xkR+IUQ/oFxqCAV
Fq9AJ1yG6VmLDiHBJeIfOWpGtnYwZHW2WDP0WoS+Rp6438tu3Deaidl9PJmg6Ig03xguvh77lafU
sqjSFXHHdWsGy87tdsZkEo3pwmyXF5hsokx/M5pqo4hxXqa+ch6aUYk1U1tIXRkZsA4RKRMVD+QK
D4LQ6589lBeuWQ+K3thRaBQb2zGBflMkebYWk/OhVHjNbIPWTwKzRFiVtvYD3E5jbX/6tnklO/zW
mizVTCJdtU870NShZZaE5BYGlxbORnFrTfElKYr7Med4Rr7Bms77EDKd4R40BxagdgvdPaWhfcMW
YEbLFgz3ypeIuiF+ZFppefxA/dCpzHkAilK8BVpCA0dQX2BaU2aYqzuuiiPl8hvLGe/Lwn4OQwQn
dMfUxnZF2OgW2POlcVk7u7p9MSUSWl/wMpuXjTBa5ZejavLcnTzZ2G1xhp0sjGFYPEixsRHDu4Qv
IenWQaF9CTB0YigC9MzwSWjqo9YjimddsS4cfrdBYYWigj2iNW5JGo95Gngbs59PkV0+0AHJI8Et
v+TQ/Oji8mq2/gmhYuXW5ROAP43vj3BSjGpLupD+D58i0rQh9jCQjOanyL1OdJVFnlWuxhpmEflp
+lsB0eTtsUDLT51gXZg4PHqNkDCziTM50HIxyfEttEMGfxE3Y+fSIEwTioINiwHD1UCeVI4HJQih
yY7uJbKEapDwenX0ihDUKeaLsyzCdC3BP0N7iufuKZ3vZiNY9BGTb+XU+8IPP8ayoyVMBgdu7r0P
kDjE57FibNlDhxYvZSYDGrRH2GaeJVm+QvejtQ4V59S1zse8xiiq8KVDi44zbW2qic7BaNGFyK3w
xmhIn0L7TRSkCad8n2Xlzqi9I+0X0hl23YyrjLBENO4JLBKsEnqbsVrn0tzp+bQ0OuNYUEZLgzfc
l0OLaaQ2X/T47Ha3XeAuKrtkV+hsCmYWbXFXB+7enF5xnG5UUOwc6sJHDa4RUnMXMHmu3AeQ2MvZ
paLJ4oa4CqNZdpewqDaZTpurVq01XxCixX5IZZHif1fNZ+O9gjbnZa5YaEDSolMLbGFKXUseTrCM
qvhmJklnTEIxOuRnR2an1GlWg1/epCZROq9hFsAtl/pHu2c6EpXHDKacZsuTBTLddwSFb1wKbX0y
ueMJQu89CXyK36NPzJJzjTEshUQZmXURrPHuLSSzZzn565HdeR5D8eTJk2k9J1AsbcvH9zi9jGa1
qzUWPfjWdUX4pPQ25Jhp/WDxFNX+NkN1GzqTqeyZZ85rZexb905Y+MOR6Sti3l1IrzdBjTCKboh8
b6iqWIZBfdaN6SzU7Fkad2BJFw0uzzKZb+J6NYcQcADo9p3MP20PuZJ8pog/Uyq2Xe+gjawf8qeR
rWOVeXelJJIDd4TxdGnWG19c8HW8hYCwrQEceMiBoEKzUNSEhAy5UvPBt++CSl2akPdy1oGCYMIc
4aYZsRtr/r6PisOY9QurrXZ+nx2Ged/26jTMmzrOWNbFpykeD4qG8oaCX09dZ6qLCrXnzngWIfXu
VPt2uLOoo+XInVprgqiKUhiEPyL7xKj8UOp0zvOcYYd/dqGdYaG4dbr3IpNvJLcfpS6+dLkNoWFj
Y7F5FnidvyX2uc0kax00vhayha27eyOqqPhioyroPTNmSqaN8h9QHpjiGiFV36Zndzrk/PgAtctg
kUtJ0TuS/lJG2RbH77L1iGLmX5NDRak41H33FvM8GgvSKyGFXvnRZOJtOED3XQ0Iglgp/vFQFN6C
vc+lTF5Rnxa9Zy097FlL5tPUrw67oFHb2i7Pw1DfNVbBu7Vfw+tZyiHYORmuNRYn885BV2CK0h5/
RLIcB7VMWE0hd67M8lqlw2XymhV9D2u9r9nyO6vMlvvIyq7GGN9HRD3tGocJSAOzduHsEd9n++BT
m+lYQB5zvBsxMmdPDbqwjwg9eHShEgXBcey6x469NI/MO3BQR4IBEMPzeSXn7btWU2guCX0NIbgm
A4OJGydf6KDrOtBec5T10UX2boB0L5Pc/DQBVSzhTWwFwQ+mQikx2MjDyUo6CN0IJp/ZxpssFIeq
IekkRu0noYu1nXhn4qF7M+sPtpXtOkYtiwRkGF53XCp0RPdyZ02s/aeIHJQrxB5RnSUDhzUT1gqT
yo7AGOs7a4uFZ6X11Rptbz1IaKY0t/otmYMhx8cdUKWDkYCGHl92FN0UawMLveyTnRVPe9nKN6Ho
syu7HRvEpTnQtiCy8A3vRbb0Wi0CQOXdZwHybCpETQsEmb02m8tV4d3btA0w/ojYJ+BboIzHWcfU
LCP+QmfCPyStANt3kR/qpH+ZphJ0BS8dnlEAaAGnIkyvkMlWRtWuHJbyOT5C+trXMc2kWJfX0mU+
Eva7PMXnZrmHOnRxGEHk4//vy3KF3WTtBPMOAjUy9aPbGvAfxPTUqGgJhVOf9fKxnNITcOVVE5b3
vNnOGvIq5K2HPMX7gZutcM1pOZJ5Ty1WMZVV/SRt/qNJw4COQfyKmCILl2YlIYIXpzCr+bptd2lK
Aqcdzl6rk3EoKfeae0nqpnp3q/4DjkG/seu02/ymKvwD8/U8xf/NaPprm+7qeFZ1Glkowfu2TdcU
SasmYkeehn2/02uXLoBAiy4deGSOgBWcIimmPyzJfyre+beyK26rpGzlf/67MXtOvn0qtACf0bpJ
phTzyZ+9BXkVdhh5+NSVt6AudsFltSwXp8t6+fiVL/9XP+LQmSYH9X/2npze/+2+/pyS7xLSH//u
DwmJCh/dMxwsxvp8Cfgzx/z/opvIIeLE95z/YpX/5j/BOu3YHnZnj2SaiYz13xKSblqmicJkuNQf
BMa/4kAx/t6A4gU6c8yABYzNF50Vpt880FE6aInkcxhdYifzQt4MyVC9ew1AGtMDK9MmzQNj/B1E
3pfGY+QyVHRPG8rcGcXIy/lgnd3m4KQIOvjAfjua/+C+8Z1vFm3uHL4eSWkKRzDP6HP/0e9fL6dW
nBFoYiyUAYOIzIimqlXX30XJXozyxm9deBf5stJanm7QpfufoiH0Y6PdDiumwezez4HYasPzhGVZ
BJ9Q9LLphh0x7+k3Wme98VgaJ25OqqBPZX1jAYKQ9ksm7rsA9CvY7ruWZCBhkUk78B7FBXJnAD6q
H2ICJqLa0kqGvxQsMg7hU2LSPg7fhSh0fsgoH9GQIKJr7vwgCgFpZoslO3/WQuckJFMeO2Ul0g1U
ENSXwIv3qeOfjFxWTAZhoFJLzKuVtiDNDZ48U2669KkJYcH4oFHodz6Zpdx3+hcsvl0GI0Pvn4V4
khl7crOeDkNMTsnIH8Nc7Ke5AYGdSASBkvQyg3x7EzHmw/wIJ4SZHtXqHq03BQm1xE+3XeM+57HZ
Yg2R2dKcCm1TaJQFU45nMxqLXCwV8RnX5hJQ7dOAqO2S5QCWvxhG5ANVP+mqZsVAc2uX7ibpUIKd
vgxmclKQNMZIO1CIYhOzq/e6Px6gp4IsIDA33gO7vvVAwSNwrAWlfDa/KzT948STsganvBhAHwO7
/8nqfCmoYFQmqKO8WPJ0fy0AoTodpvmSsx6x6W1ihr5g7Xir+RuRtmck461be/SS5MwgmUGBUdfS
dQ7YiwDuonbrY9kTNem7+y4ZGP5UN0PTdUyS1brrKRhFiGcpD/Bnejd4XeWmfhhJFroZ4avYX6aA
PmyUvVB0n01y6Hy1ARG00HANECYycwmwcp5W/4xpSukxCnvqzYL5QOUcb2u2elmAa7APdohcWzxM
y6ppGVt7yU73u6udl8ce38OErRyoLRHGuzJ0Txr13y0KyABSKqLEk/UMSwQTJL4CT4bORH24Snib
RhDXjkWu9nbCwQstEE4Ihy4Ba1Xn927yMowTXgSLGkBnKVlShUO0NoH/++ygIl7RYyK2gnZBeqYV
bSeeEX9aPkxW1RzqaVoqVvMVYUQfYDfEd+Y+TfBoxelzG+ofQoG2CIwLa2RWhbl20JiK9VH1YpeP
gtOT5qR/ktY69pP2jvXqDhwiqyC6p8HZNOc40WZbdfZR9DHsYFhqK5ljKiqM6TaNUbzakWrPaiaF
yj63l2Su2lUv9BdoIxdlgxZA1yQfQdvmwqo8soKKVgKH69+p3BuzbvauagtmZBxvEBkvectobEqK
niG1/SZHJnuN4byJSIBBVeGJtpq7YijYC9XcOViiXs3OuNBmc7Idla/KpIz2bQ1kuw0J/ZcBnnrQ
mwu/q1/GwnslIg9GapBUycNQyw3r7JgjJ1Ye+sHa4b2Bt2UX94MVfVS9eaLM884jukq8HdZT5l7x
cyCy9uS0A+098PtzRMp1EZWYCKLOuydAwFI7Y/5MJUWyMDNKmTpuV2eEJezq5RLTkw+GGYgt3bAh
0/PgpiZ6Gs/qfE3XKFWqw0pHuDdmBd91J/OlbVHd+lnf72elH2vzuLZm9b9hDJCPjCmL+rknqr+o
Y8E10R1LVyM41zbbOCJeUc4DBL5EuIAv9GYwW6j87BQ4KEXDPHYwJaYLUwmuCptN6iTi/jr6xdoM
qbCK9eJAP8+tM88uMIv1zDLMNN/nzDZKZhwWsw43ocWM2Yc7CxTRqDaeKneQ2zaVClaNOWqnTlLr
mxTAU9tGPnHEs6U+FAQZxhUIQxKwpL4N9k9OsppG/4olfqOxd1Cx2EbgGYDCH/EAHIEDz9vHYJ5M
B3ed0W30Ql87HmD8AjE0yORt3ImTrdHZLHjWjT6yClmCDCZq1WBA+XJDFvJ0+qAIk6cAMF4rd9tq
ydrTglVQl/ciJqsT/5iM7p7iRgwHwxrL9I2HgBcMvlqbWGRwKuqU/BDGbrxym7WvppadOw80aF89
ZZrLlNqCJqOvQyYoafQUh/I5MfpDYtvbbkSYNiPj4qXZQ9SBTSUCCsKWuGbwahpsjEbxCnYRzd0k
ju0H+1yPd5MYWRCY73WP+SwxXEx7GnSvikErFyWshGHfMC8Y29c+nPZB0ZymglNQORelIRlUQfMm
bX8zlOmu8rxtAAtuGtuNr6vr5HobIa13paJtEsQnmUuufu0nR/iTODvkaZlcBOZKHbAIKiKaN/xH
/H9ltctkdNScfDXUlFYL9w3rBqB/BKkaBafKD3nhsNUuz70B3lfWy8CmQqMg6iBR30t7FsLDrS0Y
i7RMc/peLVAqF6Gsb3V8cmXJDtDAyDeZ0caNAcVykxUww1amn90nrbggLiy1SX3iufmcCneJB/NI
hfi5AezTCbWBx7pK7OJgJuZDEUz3DS2JuWICAB/Yom6Ce2zvwSxivXUYII10UM+7qFs1fgm0mGqR
tL9RhrX3VLyBGwRbYWjQ4004lLyqyuBlqgngBOMNQbWl6WDWmmA1kFXAhphPFP51swbTghATG0NE
GyfvKdKtt6AiVsJxD+B73UVvjLsgL/dFZOFI6uis7aMVuaE73h8bRifY1gNaaxTGFXNgzmdf88g4
lNK4oZ8YhHP+nJIHwcCCsL0ccKlSfSweK3GRcPIMZyQhlx/8rlqPabXpZzsCYeeYQoAKqnePZ6VL
EoB/Lpm6ozLILKtzXx3aaKOsR0M9RMND5O5jnKHknqthP8bBanDlakypnA4J1HtLwhpxbi5ji5eV
t2pcsVQ1sXxsLFqLW21eGOJq8q182UJ9n3i18ZzQx62fnQNn63l78AwtDcry5KpPvRg5rGvcUllp
bOOCFQgoFfMIqhgi6NGibUwe2NuL8SWS+9YLoebeq/46FOJQRnCjsMBM5yRrViOSTSDavY8ZMvIY
0ThEU+EGxtK7EXIzkAaxbVIfGb1UK6NxQDskuG/AqLQeVOV1PmBGGtZ4ICpxk5DTHaCS+XiXicZC
vQClTlIQayTJreNE8br/1CTvTaDf0xinBeIYBvjJet5q1AqV9AHpxdk2X1vtSQ+hs9h7wUoMXhHK
zNwpzZSCC5gau+Gg9eusfLXo30Unj8s7lc70TgN3zgsqwVJU/SEaPFjl1LYY0OMqg/UQbcHUM6RU
wpeDvgNgt2jtzei+1hwTXscbt79t0+eBFh6GJCmCs5Pdan65wqS4SU2NJVi7sZCj3IrOYPMjKykU
ZV0ZTvcey4HenO2/Nu7Ij2p8TLmCXKwZcfkOrQjQv7fRy7ei//IMUigF2IqMQWq6GvRX3bvqLWUh
8EPqn77NESWhKbq7pHxJjbeAQ5yox05sDQpLjOGhw8TYmizQHyaNVf1j0r0Y5GXEYwaDOUfXRZJi
0cfnpQ+DvGtz4u/R0h3mcdhnDocNHBHTmE+z+ulEB8t7dMXW7t19H+KDxe4/U17bzN3NNMO+kj9U
pWBH03oQoDpNas3+Jg6Z2KWpu5s0cz/lP4Ih3/OavPhotKXBEynh/q/fHQ9PtXsLKnCZJK//fP+F
h+GbgjDvvnzHn2MQNtuvP+++jLJlEtixOZSlxCv3Cc1qMaof/28f8m2LJzJsZCnaCRFXa6/5Baa0
wd3prbz/9Tn/n0W0v/HIdOJGvx3u1Xv7/jdg2eW9+PzPf79PfiT5d33C++Nf/U2foGbNoS+YSItt
wmief98f+oRh/Ac4MtcmcU2C+w9U2d/yMZb/HwhZdLOhKtmYY2b3y9/0CYuK4flXUe7hmIgY9r+m
T3yXzsjZsO8no21Cj0U9mwWC3/QJvHEFG1jio0mH0Tm3otdqvPYWNxq2jneaqTII+9iPx2JgDmWL
jReN+1rnjW3ilIYkzI4XKOsdO8ZSemr928H8BwLF38knfD2+FdIOigzYttkf9PvXs7RK5VrGZ/QO
XtfY/CSVlu5ZWjz2WXpb1zAhZSctnOQlu4kCiV7AXoxS8NFJQDQgYRXmu+pdAlQiLVbpTOLAhf3F
t/yuBIJy8z3qfck4BTqz8VkE+u0gDoU2tP1I40YkCLcS8nDOIej8SqnbzPT3Y2ntNAs2rTfWH7xt
NsbkDeseyO2hwQ0wgXLYJSb7sLp35V+olHOY60/PGL4bzazerEBR2OeS6f/Td9M9l1lpiMXGxvu2
sGJG3amG7lGG5bMKwYGoiPZaQe/LBp36rkY4vtRdFe/jUreRpIvV1Ncmy1uxEIm/6ePWWaqhao52
R4lEjqsylGWyN3NT7LOUOkqt1CBdAUDDKe12QXOvzOwO6hkN9nFk/qGL/o8i7MxL+PbnuV5g0l0B
Jww1S/92/faN53ghFGCCmINztIT1VtnVtCKwskZwGJZwhi224tBi8rEyL5RBYaVHdYDBd6/a5BZL
aHTqBpR2XNINSrX9QJa8Woy4FYkB7AS+jtWgnHPDQITqbY2REZUJWKZp7Ak439umYt7qNQKYasIo
Ppve29KFgOZa65jqn5NGsMT3y02H1xwqT5gvJ5dwa2qwFkg996G8srTel1Fbbwp7Kta+9Vfy+C+b
2u9KNQdHn+VxB5XPmuEOf74G6OsKlNdGZHhqcGWFeIk9PK1xeJaw3ib/Z19rr52mX9ORjFbLaBGo
xKWMMHJEo7n0B7bUPjwDG04AQmG0sbKc1+yE1OTXgHCrkZ1N6rNzMa5xONtDwbYtHI2ftg0SqPxT
lRBx+JkNBigDHK9/cf99F1nnv49sqOmhsQYGecQ//33uGDiqMbwRRbVbtWD5nNSaXcEfWVyeFGNf
Wo9Czo1qMEIL/iNrNaZYuPi1IgOZl5vbSHrbaJIvMCUZ7vYP//wbWvNd9u0MzI9/AwOR5yO2fvuG
4aynWOB05qjtM1ggjOnNeyTTt+wE923bkOdfDhUZuIIvb4B8SUPGf4bKPoLQ3fLmvtZZEiw9n6x0
Fq1HHRpCyYxXVsFDmeXkYjeD4z+Q9KUhRl67MSPEiHW/FcED2VmEL8291BSu/MWht//BoWeq6lo8
YByeLv43fdtItKiIGh4q8ycJFTy0ChhkOKzgj5ULv9ceqDJ6nGzrmkzNrrbSi9S5FKRpX+eT06mR
0hMWblnItopgc5snLBVz92L6KWZFuBorKw1PYZbSYqdffSsiww5CHsKM9jZF4k3nV5dlVm8018ea
mae7ea2n2WWwdPJ2Q+c1gbQIGU5YfJRp47F0wjOoxw9jrO6CHD3aS/0fsRX/FRHo75+84F1crOBI
/3hSDevPV6XybKpFGuhpk4/uIX376obew0BeilYXe6uz03XM26Gxr7+OlRFzwIqKE9xh5QlQwoZn
YxqWVmFfwkq75tRWS7xSSWRtIt29FAkD2AS7s5beuy628KxjAJ1AmegTAgVR9eh1P7k+TsIH9JPW
n6FuXtuoOBVT9SJNLoXQK0+UnpylTTq1d3it5yuhWshW+SmoKYbGSwTJqDtGrvYOFu1Bd9qDTIBw
ldz/8NWviJMvWA0gWs6X1q8Lrcbu44/hXyxi/8FCILANIrzMeAKHQ/rtEVanedpDnqcoVg8eqz5Z
6Y3/kNXaxRJy5av5z3cS8k+c6DjCxmq//brR28RhZZ1zpCxhLt00/sp0bx/k6dc/v8F/PWK+3eAs
7gzDIfCMO2Om2P6+BGgc6VFzxH1AX9KHHngXa2pfskIslA5JNZYvyg3hLSdfjlmd4hmPyZ4YToYW
lidG2kb5GVXpB9bUL100L36VfpWWcVUt18SYRVcd8mbkvtqafR8AhTRZf/V1/lFgz6JI6knCIHMr
7c6cuNKm1pYLjWyyRnDShNUl7fjDwIhM4OXXNjVEW4y/BgylIjfJN2rW1sW0wS63W2UJO8qxFrdd
yRmV803869xKD60pH66dhmyd2jxaet/bZ65xDZL0a3RxIirj2tXuFfIV/skJ3Ip+WzgOXHP5Ytp8
+j8/4hzT7+9+U2eJjGeV64FZHh7xPx9zxh61baYGqQHyBusWdh9RsG7dPIXeMMMoXWdtRsSOApwg
uYZtwo6aDURutuHMLNhXH2TFaszTES17t95YZnNSfpytbbOfi+CtG7gsGK1dQ1/RDXlA13WXLs9e
7Kmdg/HROhh+VMDUjgiSwEEbK416Wb97YSn7QLfxWsbmwsh0ggdJMa4zBjPItSShyEznB+SaGGQP
E5f4rsh959j09Abh88J1bh18YR70Gg3Eyuh0GnwwFqnqT/S+Us7YymSbxdOPjsMC/UUD7piNGHUD
f+21atO4wTUJw3fpxTXzexJxDmpOUQsL7TS9lbIgGZoEt0HQq6UojKcqmctYZlH45DbKR+bvqzka
BkAFTUrWeOpK8D+Q+y5uDuSr9yXrgnaoVl4f2YdOBmdWi8Fu7M/jRFspUU9g7n0PQde5TPNRicPC
J0VjYMaqmoWlY8rugP73c7Hs0CVbloe4L39aYOm5ZdiPlFny0MoXUsWXrokrJkbktJom+RnWStvx
wGcyaHl0iYTZtkyfq3nzYQ/Bnc4TbZHNF2jWdP6qTacno50A2MzCu0kK08oyfk/+lQL353nJz9jO
5OzBiD9lNBMslOfuquAG0Luzo5sUYqqStK0WS0vjMETDSIGAVFSwY/dWRe2vMIZT4jZBD2fLtKSu
7ULsh6ZUvzlGYYWaP19/Oo1bOBb9hfXiamOHkO05u6Zu9VVSp8FSpuDwIYhPDEURIRamf5qGpMcM
ZhMEm1hpj4T/kmAf1165aKterePoJ4WxJsU08UZr2LBBUMVDDGloNJ1jSQI9AelCXUT1zAk3T0Vu
7QdeVPgSwdAGdGhXSX+1tewlVU5OO3KDRSTxckQ8cLkXFvA2EwZFx4tGaTCXUbwl7z/7t2qusm7c
mAVzjqYsdqq/pHVN9nBQi6Y2nzTsRUu8mDWSVWKcTXIGvRny6UNW37TC5b853apzE0CbgBO3KIa3
YzGDTwWTaMkkmbXQ0e25N39djcrOP4nCr8bEXgqJ6cxT7O9s4Ma+JYnhBT7EHH9akfHCzjZ0BwEg
gMZE+id1RpG/7hZl09Jpx/oLQAHGCCSu6UMFwAjVfjl5083AgLFwqYUpPb1aVYXjrQao9X4UARhg
oIn7CfIV7UgZbE9pFBXAQe+p1WuTttiY9gJqddewmJH/Mih6NKEC7+TtzLZooduZhkkut/d9rj2H
PQ/vymVizO7JOUI0TBN9E4/4m1shbjocTootVANxGf9XmzML50IVxaa36bOYB112kn0YQ+DsQi97
1xzGryoXP1Qav1ZaZu+VW2/Z831ZHTDE0uABBeDcxglpUIE8/73C/aF0v9oE1vAR1v5rCtQfdIUw
N6ZVrfOImpDOTgbynOEXYc+vTARgJsgJUwGbH4Vf0GBQEJZqAPnDnI7aFfPhKcNEBxrm0jj9jtBr
sBXRMWwEC9GBUkdHDQC6RtiCNV9cS1nGZYaPujgxOopwx9GbvvXMCFXPAUAVqvdAXFvNjk+pS1sf
/TjRQiaghYIGWDlm237RMAZd9rgQt1Mn/RWdHcS19YqnMLdoQaYQQ19+bQeMmrp//PVlf53c0CYs
7wU2aM25n0raS6tpOI1NX2/a3NdWQIkpeq+APdWdD4RxWJKRtDqLtEjdkjmAr0QYKI1AXNAyUXWq
2vfdVxuz7Agt7upwvK3s9KVPhQaUHayi6J6YmFAiFbPYRxewsZMXbbehxxcU+RgvY5upkWant8Om
kIZ2mzsJZnHravW9OPJ+WPRRr++LBP9CXUzlBcDDsjSNo97qNCEr/1ZjXLpV+uNIdqN1pXPMRXHx
9Q6EAW8NBpHUy5rJcy6pyK1SGoNBLDWy60C0MhAbS+CNWfFstfCiShdhth2dtxRWg01r2CKw2Uib
ZgWJAHM2o7hd3vfJMbERvKuZHY9t5QAASt+KvnjhlZiv7JJpv93xJ5OcguHAzY4XlakA/eKPRe0w
R8pbcjNDXW/6ErOomzK7p1IbAKzD5FXgx6OgcQMr8MkNNPAe1tmllmHvTN7I0yHYixgXrgUxdy3z
aWJnju+48tjPUhS1B7EfUsQgX53ea9ZVV2EHTGHPl9CeKL7k3dCz3dbIAAX+kJ2c0n6NgIsuI4vp
Q41F++Ta06ZCOd13Xvjc5Jq1l3500xSGt6ptiAMDs66lsuT/4e48dyPH0i37RGzQHB6Sf8N7hUIh
+4dQKlP07tDz6WdR032nqge4FxeYAQYDdDeqgcpUKGjOZ/Zeu1plAV97izDUJ5ZNzd+9ciPsPP5w
iIboO4rbM2bF6CU03FdNZAQ+kat+NZ2ypG5FGjHI8CJG1j/Td2BZ/jeqRvsSOfLKCkw/YDqKJzQ5
ghaSHWtInodeXgOSM1twhYfS6pEvKN4vddjfiCFhPV1VPTcG18bSEOQamiLopE8RKwxsF1tTma+t
q94Hh21urY9/OgLV57sbh3GiEfMhp5OSZPVEUc3mkIDxjRsB+ZxK7a2foYBBUXMCpbwqh1Au9IR4
Nw0nqGoRN9Ze/Ue5AAzw45NQ7Bdlt7QGk0C38tXti7vduqR4zeZm3ZYdbwj54Zc5M5RJnHmxRufQ
pZOb9B4CG8KDpTdY49I32Ov/XFqLe9QITGNPEWKsgnhLD5+Rr8JVCBTa1zIRT1HIpE83umtF1Nih
0PYgo2GsxDBiGr9/tKOxeAwFLvYxYd1hcEzWtX0hlyi7KQqklUFs6sY22k/+anufsf4iTMq/6ClX
iM6+2VEJQ7NEZfvzWTWVHcGdv08Bx2c91JST2HSVakeSouVF5iTvee4ufvUMFjBuqn0ja9/lYwkI
LInYFjYHfwjEHgj9jdPZWZs9egXZM7ykoAq2opnetILY4j5LFaAB9zNrx3Onu+oh6+tdrbn6OvB6
cN1UItJgFPpTKGEW+fZbhgoiS998K9i3GkJnwF8Fqg6M0Y5tgXgwUmgKKFdXQf6Q9wOarZrLavjB
NnbGeJ3DclvLKve2UIXzKbIwGGqoOWP05zosnc5S8QkB0z0IKK6CpB/WP4d2bxXvowm6Mmg51DVq
sWViVvMZycczuJuIXv7MqUSXfskXZiv3Us16HI68o7TRZaEP7la9qk8hs6ydkbKMM0p8yx4TtDTW
hnVEzhNromSO2iExqctrduiBNyCN5b6vG95JRVgvdacbNolbFTOJYiUsIzoG5VnC6j7WEfLe0eoe
68QokRPxfASgwAuz/o0v38YJ5RPYhvMLEgoan0RQX+sp0LeMM69mGLM1ehJQ2/zNNgcMbRyrcdyF
C2sUX359MHI60rhBOkcovNjTNOFpGzt4MFS/dHnF0hvxaIXGKSgojEeN92Dif7qki2P0d/lt5u9e
VYPaRWJslk3NcEOb5L6ULnHhSWag3IohbxeMWhRBw6tEYd/JS/I5JmLWo4pgn2Gy9jqwjIY7lU83
iLUKovvPGdV7qO5nyM1wz10tvHA1sEA2/kN3DBth72xmVIuoqFnW2i70BpcZy4i5CE1wUNrjkb3o
GHgUqXM15eLNIZMgBksJ2z0p6gKxOhcjRj9iw8Jb2wZNK0fGIoiS6KJHL5XBbVtKogyqGnoSFCMT
ltjSb/u79Hl+Ox85UNsS3qOXKyjm4zoujIoOBZ50L5GtOQISZAqCv3wxujp6cLiVFxkpjKuw5UHo
o+A2may6fia0dQJfFifORZgpZUnEIhjsxkZToI6BEX2kk//ZZwyhMie7/JTART873SeVsNDlOsTm
gVqo3qpGcD9oyXOIsHzVW8SY4R0jJQgrVDuEJ7oXjiOP/WyW8CFJhnssOuAM5cjU17XpgrKxX8mY
32eqirXqzLNmd5dJspyLCmpsEwAtQxCCFyE3kikBQzMEgbHM2jxddzbJDG1MygmFI06F8E0EAI84
NA4GKZQbZ05JqXKT3WniL1krbZJQf/EZuO5E84o9lJ0IIwz2u3dKhJsR9v6CNaC5zNLQhs9oAPKX
13Ju/WyZvzMRmCkkgTgW2j1yCScgWronWX3nSLvc9AJTFFSObGtlZbL7+Z8BCBrAHnDQ3sxLyHJ3
3Gna/PHReo0odWlfUY0NBKSs2zJ35jE99jt3SpC0tJs8tvjIZXGuHwzla898nRs/7G6lEvFTazof
MG/uI7/zCZo/7Tinh9EqtdUVACd7Gq1t65GUYChPP+qx/zDgIob3McBmwpPnUxy2Z4ca55i49Vmn
Pd1lbhzzDg5u3IbvKk/iN+noPSrSCXVXzQJd8yfnIIrcOneRpNXTm0sCl3gLIJKHxKNrbRqhn+wq
9rYBSvpw8qxjW3RAOmrEh/MPI8GK8tfTtF2SK65sHJUXpeYaC1ZtXAXZXswYMqKLnD0cJ/fYeoof
VMJQ7wOCCuh9zdJ/MMj12DUKNf045t4Fqcuu9UBEEi7iPphpdjYCkW5V63hMwIsN0ZLOdYAxwjA7
rtmYUTnUXbuWiYmdk/GE1NV2iK32bHUsvJt8rLZ+oRStfVJsSoKszmnTwMWa9zpW74Pwj4KtUU/M
GpwhOWKdKr1WA73CZIdvvTs4gsYbg9lLHeUzfqMjr4SlIDbOJ6drcEMz3naCarrzM5lhajuzRtNG
VUl4hIYAk8DUGVuqfxs6tjEjal4DPB2oWjTniJn52DpddnSB9ewhvX8TjQSvSxNMpUb4QMJ3cJCO
5rjSuB43M9HP3pSj2Y3K93YKVkrt+8k0domb9eCvSnPdg1PZ49DfNwSJkn5UpS+oEVH6ls69NTR3
2xJLVsgKkXJ/K3AvbP2hhy1FiuVOZtFbKQgJylO3wfcafMN8PxtGUO7GDE5XhwBor+UCcd4PHS1B
FgPI9lOAe2PlEBb72plgMrU8uunUrnLvJbeT7GJBa19Os4yytC8IuJwbf5tYO6pdG7XbHL5jwZcn
tOqzKHM4qSE9Z1Y7Me+MOlyLRg95y3TuUvXvjmUxBAjmSGqEGEFsrxy/8KAZEhszwcwHhxNuEETg
m0Ur9YEUodwQaecw0gj2vlZBj++wsDLyo6KWgbcdvPCLotVfGjLchRq3P/kthM6bDdwyL+LfEh9J
gDpZYtYFBkV5kYTouxpCVjnp1RwAK7gdM1kK3uEUIikCWtGbYARdh4470REtD685/UjakwQnrco8
VDmBrIIKkUZgnzg4R5oY5AhMAxuVJJ2LMx48hfC1lvExaN375OjBujaRgZBstYwm79XMfNrLe8q7
kL0rDb6MxMHP5lKkwnyDHFIWBeM+8WJH/XMrOeuVt81ANS4THCebAcLAcmg7bdFkVgxqd0Sn69bD
oYPc7OY7p+AmDDxE7MCikG3WwHQ9w78PilmMPzCgyyecjJXPcQkbh0naWJ8gyW7s3PoSiq82tfh1
q0KtW7e7ayzPeCVSOP0MqLTYmZZ5b4PYy/6rvdnscvjbVorqydJRIOgEQIDR+HdAezjyJqblrnhs
ucwu3HLwYkhWq6U+kvWAEjDZVNb4mJuDt6kd7HxhV+4qW12TughPSoFUsonFaNyQUCKcn2ufZc1c
R1Dbj+ZXnnVcKzIJ53MYtfxUy1OWEfdrGTEuS39aFo6/+i/mwv+uaDDxgcC3Zwo/jzXEvy87jWHI
ogaVGLtcaJBW16yHNhjwMbL+sdx+w4gLRAPNz5R/GyFTOQYf0apwqzN0CcqUFAOVqYMCSNtLp4Cl
/Xy+/9Mymf//gtoNvjXPngms/4nh58/X199gs//rD/0HMIYlqgB04WC6shCG/EtN4/3DFGSwe0gB
pDRhyPKD/kWblf8wbMOCEMyewJu3SP+hphGocxDgAKhlbfxDmvnvuH3cHz3KX9ZAM6cYNQ9JoCYc
PX7kfHP+RQliJH4J+T9jCeN8DmC+bf2pGt912GYiZIJFjjfvjnxhYwQBUEwCFTFUzDUYxe6aQL2A
WT4qB4M5dTyiYWaYELQj6wb3CPUFsQmd85qR7KtAarqjWmkZCU9tN56FY6/g1r1r+rCNZbUx+rJf
QPdcJ7q9nEX0lfMIanPJ87uNVbkte4s1XTTs85zFj1k1117aZzqx56aZmIraC2n54E6m7VCpQw+d
O7WdbUMoa0sQrU+sD4gYPKnK2tau9m7lWP79ARHtw+iADWTZkhndPm7vAZhx0O406+ccTeqIkA9H
NzRNSE8Lz5l70n7v6Cc3fPAsNI8GLyOX8VyGESPehALbPrL4Cy+RpSbfTS+4qKg5x4jcUbPK2Flb
NdMoUFc4Lloj25tkIdSdt+8af0t3uSmdl3hEzkGSjMy2HiJQUucWsQlZPMHPi5SV/chvRNL7VrJX
te0l6uO1IAeJMUDcDMcct3Xkqv3sjdErgHnTDcD6oqu0WUZ8cEZ729Q55I6B3HZrCaz1pEb/Ubh9
RtQc2FmACRscxcS8x1jWiTaclf9ZOj60sca5Eu45aO8TnYvV+LsGDELYI6kq7AOilENs2RfySpHa
19bvsGo2+ReOFYAeD07TQU+FL1lxeF89E6PxkJBjLZnUMRsdiq1rdOeI1ByQWW+d3p4ILoKvw8Yn
z7I/MS1bZjCHSTDKDL3aoqdCouJf8nFaM6JngIPXuo1GfI2CwDOy0XLjIqJqPTEb6sZ8BTDjPYF5
bLfpJsm6FaSnneN+Gcz2JniY8Us6mFtDfCOOXxnoqSsAifhBFjynt4n0yUoSPqVhpA6Phgvgz9TL
JTzRhdPhwG/Ti/RJ3ibpNcwJA0uT8c0wQjIngK4h1xiietdDSZRRC5bP+ZjH/xA0A7CuHECZkX0l
eGS6oaOnYz45tn9iJj1o1JGkdxdADBtv6Hc2FImsqPdSNw42KBJhF7T1EM+Ug0aWTUk32AtjsPcN
6HNDgQ/1fVYy2d7WUOnWGpujVUs0dGTYBwezq95Mvw0mNH12yOAFu0PwompQL5U0vwecLi4Iad+H
4kJs3BDjX2fEJQnC7qA60JruUC0/hl11HVvtGMvgVGjq3cwaurQ5yClJ18T5MUeo3bXSXUp5f20D
/QdQd3SaaS88Ad+WuKQRaD1kWuLg6s2AX5nsv7sCvyODZ80ZHyC0EaQMIUMNh6Yh+Mqf9yyk2vLb
nWv92x6dE2Nd6NA4ut3W9tZxoJ0ahHPM40SxnnHa+cDSsankr8HIdtjch3WniUtd8fjKJDhUltwr
yAAFJZp0XlOd/i3Xphv1GLJe2TmzUs7d6zm7C1UCbnRbA8ZFnWe3miA1ZdcpSJd4hhN52wIR0lMU
jCvLxJOW8r+bbIbksj1jQFnA0gq7JF/DUsAelw1PKW4zIrGpuW31XDXo/SvTOBPqeWmqaIeq6b13
rAOSQwAQ5nMXxfuk20KI05hyExUH+FLbUqqsmlGuLRwUCpc94X+ILKiHQxwtbbeXY7ce5t1y8Wxp
F2Q6iVM+teB9pgE2TONttGkuKfn/iC9i4kq8hjlB89pr2s0NZ/gO+/yyek4d6OtDdJ1YzvKm0D/c
mJiyko0KtpIqIbIaa4VWfrhTfkgsiz9nnAnSIRMnKc8jZWPWIVbrKaiYPMmlN8epoOBjXEt7BHlg
1Wfhc6oHbNxUx2g9JDOqXam8QwvxWODKs/EwFOnDQIp535yl6l4qTBITNoI0KFAlThWYUpYXvls8
sG8/m4jY4zg+pTEMcKPdt16wa4FpLOLyO8HcyvyNd1Lb7jLD28QxfsP4jp6FkytcRZbzEOnMzuvx
0XFItekm5uTgR3w46YSfet2uxWY3jj27+UfwU4wN86Xdxb9aA45GaTMnqaxQXw91srKBfLUphqf2
6FOGTgci82r70+cyQCs1x4suPwvB35RcPWfYBdGtxC+q9Gxpizc6z03Zf2fDL43U9YEBn4bnsGye
2ppRzKjtPNLPSFdknZlvxzjbhOqrIyqWMIp21kek3zYLKIF2LBNXoGiE1vzJINfGJglo8dLDkdCL
rdSuefTlKmJJMLTgZiqEyZ41WGntaSKnhxc2u3XwIgeHXtQCbgQzfDmaLCqHq2Hq6666dRqJ8zz0
Q3qDIkVTFqzxk+14kzBdPdg4t+D2sloxjnEY7LtkWvvkIihwQSG/SWfvRjuhQkhWY4LnqVgynV5m
tZw56Ful8UYp2OZDxBdEjNpnr7j3c2K2+dY778hoNOOVNVeq7U3tHghz2VlPJSY5L4Y2O4lNB+05
UF8Rblddr6lsOEEb5uUM7vN31rtworgZqBW0r1K81zInZeNbT4iLYB1kRkdhfZd6uevqx7gYlgJ/
L4ylGklpq+MtEXLP0JqZuc50qFunWrGaomaZiIdO5xDdi04/MiE7cbAss4o6CGilk9RHVySMpm9B
AmFXslbhdVWrnQ+d3KQFIGvomhWPnu9ha1i6w++SuzbVXjxeXUH0q58n5NMpKeOVSxlVAIaqoUqX
qIqAO6QePSHmkYaXg2DRBirXhTuc5ehBq1UXadtMeSvB9KilDCIOdVFhty3PvNcB+1OFLhiLZuNd
ZVuX6QDnVZqIVdG/duP0VgcWUzsGAO5nOr0m5jQzygELzl/VvKyP2Wf2SGuTJSuWxcwK7h7MkILG
Bje3iyMYHxgs5XC15BsE3900fNKmLgbJntheVPZRpl+FfGMdy3H+1KsRN8RJsGwHMbjt3WBpEieT
5gXswmrl6OPGoG11hVp1sdxIdhFxfZBuS/EZnkOgNEHWsLYN1ioembR7e8bFyLMy/CJ9pF18/8ji
ispHsvV0SHnxOYa1dS/xMpn3ypuFazz6jXxJG5sRGAqP7uQGXGO2VGaXkBt4t/SK+drvgPEe9YvK
9/jBKjva5W2+NZRJFCsqnvJd14tl46tN1tYbk+6yf5nSXSN3TIJ2MIvOFiUK3C8L2zeoFYYk3Yy8
Eua2D8cHTFbHrtQX9qxKQC/V3DzvFoVvpfEiYIyaScUrxNmkNr7ColtHqlhq8XSKcqpJj5QDLIB+
3Swyzt2we4sDTP7kArXuexA+Jnww6udtXn05il+DlWMyQ/ZmfBiTQAZq9fSVYnqH6It3tz2YevEA
zxlxtr3xzFeDpUna3TOXGAhitCGJCYlIX/8wjXQJr41zEGFBdwitCpjhRM4TeERJh3CeXBhU+ckM
gALzyTLiw7L4qS7Wpp2s4+n5/0pP+/94Fv1frR+I+HQkfP9Jp1pkvz7V779bP/75p/5p/DD+wYwd
hwddqbAkXMV/taouDg6P/1g0xFh/XPm3VpXQPP6Y7VgewWk6QuF/Gj+E+Id0iAx0DTL9ZleI999p
VX/Up3/vVC2gJfTJBgYk639TJEOd4s5AU7+YCstDPMnGDhwSO1OetQDfZyc5xCMrXycpJ96FuOPg
D5jEcPmXb+36P3/gXykqKP3+XRs9uxJo502Pr0O6hjfL/P7SMwcTU+GywV09jYLtCNEJcAHktR/1
egnMrECOF5CM7gfI9bY60rkF25CjXumPFSG+eksDU6Xc4FUjoNBray/S3qOQFjYI2ADRDP7ulPaL
MdiscFQMoXMnfYjHftd4IVS3DG6YoVaIX4uFo+UnxvIN1GR1rU3xWyDm63vDhxjEmZeYAjO+WNsI
2Y/lxBnRSQPhzXRDM7CGg9FMCUdCl4NO0osAMbMlLuSZo/LbJ6P9HMgQNdBkr4UHMrXALheEO10J
8JrZgfTjOZFp3Ei/f/Clf685U5fK6reMB9uVzzjKzMuXUTn3RIiDEXa7xOPfgBl50qvs2EY6rtyR
S2clSPJsEI/k+K541yH1AB6Wo+tPBlM9KHfEiZ1fFMrtpUQAs62dYw0qNS9ZZmHIdSroXN4Bmjt/
e6TvTBtAJNMI00H0U7OiWM9JLwuRfZNa70X4I7Eqg8MsyxPDm2Q5pDDBsUdHmu1v6ya9+2XIO062
T0GICFwnxh5FBfVC1u+iAtxllBPd6ydAC5vmIJpvcyI6xQ2nBBs6PLaSpB6YAVjsraj8yFT3FAfz
6ZJ9li0pxayKMgiheDSm8CVAxbMuFH7bwdC/I9UwxszO3cRdI5rktbS113q4NRYMfL22NiGOkoWu
TYgYKgggmHnRXpTZVi+PoBDvjjNti0HUK1rQSrobILj+qWZFv0z07F5QEUZGYmzSOUTPjkAxZBJB
R7UXs9qvTCkgy9w8MR5dNEYSLAb75DXFAyqUz6EwbDRT0AHT7l2PSJQsh9ZmwV5yzXEOLUNjU0sf
zaotjhOCIbNX9FQ2K0nVeu6lp0SMmm6FbFDPjqYgSlrXRbnWSTDYyAhKncz9czM1e0zhxLbq8llq
7qcFBpgpDkWaj8lTn24qYS2LYBDfxwwro/M9qB6qgDsrj13NLo4xBhi9TcQmGbCskiROkaJAaArv
Zvsw6cLsxSiAfhcyP6SNxSylex4D/3eKqGXZTVczya1NlNf4XqL0d+ODme2H7GFlsbNAhzPViwHx
Brn0V3Ixpk1p0UFpIsCJG+ylXVTb3Jse+MjkzwdEiOpOMm0JaPHWGvl9yFOGZRXMbufyxSNPUeMp
HuBMHTl7sXeOSlIEOiQGLSYd6pw/GNhku88kp94nEGg55BkUZHHJmjmvuMd8EDeEPkPoGbJpQ9ju
Ns1wAqFjLHbwvY6ChCOHTIKovcI7Bvna0poL0Z9FSPHvYWC2AsJM+/qVBmVdDpEJtivwSYhunyyL
x1/qbApCi4NZb78Q2jjzS4A3xJtWJc2ytKjPCawpCOoreRE3u0qisHHn9T8BywJKbgygJ6EeNd2U
ZgOAjU35xtCT5jdqwlPoBLs4HLtrHD9PSAwmFTyE28QLpkMXFdfRX5pOXT9JN2S/MelUq23/lAub
gEKiU6HkdAsXlApYeGcTBM6bV042UVn2ZiowuEHgx7vB1M9qxk9v1GZkXXwuDS9eB3W5TSr/MSvm
DZhqn9LR/ez4Kb1uxXvfrj77iU1AZtiv81RqKJhQhpO9I4GSXdAUrqBq4qyvrA405rlN7f7irEhZ
UCPUSLNssPYlQIq0HOVK0BtPpIhzbjXl76zCHN7VAsWXWKneOf6mp4e7Yed//HC6tQPrp04fkg0i
yI5WGs/0MfpFqlN6ZHeZ5xU2ayOSW1KvTk5Q5Jsw5cYIVPagBBaVOBqAHyT7LIdyWSHxGEQG/iX1
HsOhfw288lUOpklYNVWaLOPfEGm4mQh0jQ/24C4mAkdJpKFQM1IWVUVoozvxmo3k4UfSjxEfaihd
bPBYi5QGRnG8xH2HqGD41Jy8W9RJtzEEo7t6+kajSMSXPXxXSBO5PYJikfjPVWUw6NMffC9bO7ET
PfRORKEtT6XOH6MxALogYHa6TfDqSXD6hvai4hd7HO5VFW6lXu1IBKLnhj5pQ4YDN9fY2bszmp9g
MxeOIZe8yclvYrEWm9u6gnmqWyQK8GoA+Knli6pz7kPo3H0HDXkktM9at58iLzIO7o9Wuu+/h3BY
xZLY9QDPJqe6dg7a/syiMD2N5ZYxQbMuaMOSCmN3hqJtqaPoqOn4HaJYX9J8ghQtSuzsdfSap8kx
gAIEnv5Nl727fQlNaA3I8/UlIZHGIoMGu3QMQEMs6temnMRFam9Bwg1WZd29TwYCzmgGw3yq9gzb
8XYrQUavLhdpOa5YWjPuLB2CtBBt+I8W1gLa/6/JalnGGd0LqtMVIjVj0Q3uCAwhfWvLiTrcFfRU
Om+YChhPNUpkxeRx0g6tfM0HrFtTfZDI0qUlhlCLch8/AEibJxsXRoDky8pOlkE5Vn34Uv+O0Qgy
RFQb6SYOYzejRR32ewgOnu6yWgUjisNp2WbEHklat76wn5jxrnQqgh3q57WTUhqx/aNj67NdG6Ej
1Z/DtHsu9bBYh4ODNtXmbVVXpEaUSD8j08u34fCV2RgdgqZ+DgayUHoFQRiT6rdhMP1Ls/FxyClz
bKAoAKGjt4o9zaKfgkthpNUD1jMYkxlBGfwTmU/MfkQI2MOIuFkRpqCaBAPgJKzaygJPfz+WT1oA
tCmuMc4IEmvbYpe22beRob9Qea/BYiWB3OlC4u+KGh2+OopGQNwkgx6agnawgnjYhRbNL0bqZ112
oBfjc6vxI6LOZ+NS9tPdV1G1MRNt2weIUpiG+u3oXJRuHmvdSrcmZyZzj5ojHm8uUoGPMcI51lem
CeEC/aOEd8+zONwM33hAUPonpFwei/ylJec1mvIPa+q3dlb0560xCnl39WiPic894no1lu14B/9K
2qyzRglycpPm1GTyt0ZmStLqn5HbaEu9hJoWueO0YYG5ddPiQv1VxOY7abBXZLTv0sEtkXHtSIXZ
EW9LHclC1WaYZzCf5MNU8VICbe+UJ0BiIecmxW0RJf2uHuWJII3fXmTmqD/ETtTZQFDXRqIcx0HA
hrvUPaaQAEtYXHS029qLqUGbMSO6cTLtUGuXzLnH29hTarelyWRCttpBhM1LxqFoMbGx8c3gPogV
E6bihQE2eRu9QNiMjjLydn0VpXixAlZbEZwfmDSwonSQoEuuWMH8v7/opf8+KP2rLORj2xQvmRsQ
45QN5QNnaLLg9TprLngi9FoHDhzl2hvkb2sZwAfbCI/iMsZrwOOOS47LwxxYITvbeW14QYVKhDFT
mjBLSWqA8S3T8gTybk+OcbyRCtBmjdw350o0GkJDIoI/pI4siRoyXyi8wLVN1dGqatcb6b3KAbN4
Wb4SQ32md/pCIbWtyqLi1BTXtiCfhqCicAEd/UNWxcFpRjAvlRVt8EPsVNM/Wk3yjRJ97AlW4HMN
kx6CI65wGBURjzwQmFESa+YbZ5s559CKld1ePK282EMyLjxwPAXKeDDBV0qKRy3EtwDYHXeQzpTb
885uB3CVGm8XZw7FE+7lIdgEg3HKQW4Ide/DhARJAhjaoHmt4mEfCrX0YUMUdnrxw+xkyOagFfXS
0tHucxKGkb3DJfId28lXmIpdsi86gbESUHElqy0bv9cyrw+FkZ9Q4rxxtGT8o63S78LsbrEsX6cq
+6iq4ItqjNKUm4F4sMm7CmTLP6ZDhPI+1kP3LnReoGmJLioS/j0lokrEjyHeokVmp985y4qKU8t2
CE9DakEQ8j3S5aHqrOOYFNc85Q6YJM6wIoy/HOhmUYLMIi9gmufXZhggJG2lG321BvIMV6WXidyC
hQda3mq798TUtipVL8Amd60Lis0sPpDa3SJfu9fJYRjjjekNt85e64P/iSHr4NfsFA33TjAfsvdr
OzAq1CnMx1ueiw80W2yDIq97cYd0LSb9JQkNDHQkIVmVc1dFdtWs8LX2TuSireaf1uTRdx/HX7Wl
3VXIPF7El5K5fJCV17DqXnP6JDt5sHayYy8xxN+axOcYWhyZEIBWcWq/CYuqUu/6BS8uhJUWqRvd
zUFExCoSDnu28m0mZJh2cw9QUdG+Mu72aGIuDkdIpacfROBhC6SGrpytVsQXy2CTNX8IaRyEViPt
QTBsOdXVHrpbTkJPUZRX0oxp16oLlcuJOOQbeUWvbRd9iSR47smii9knUucefJfP3PWvxJQjxmfb
B1uhXpzbMOLRzWBEUST4lsnYmo1xW/NN4Ji0fVZ7iX6xwwz+c+fdjZByrqV5k3Ddaj4vwOLvcDj2
eXqNHTgPAylOi97v+OWjbyftb/OPGmYChFTEVLrXvoaE7J+BQz39/IGfz+MTB8VIuLuRfELB/WmW
6WX+m4eof20t4qQjl2LUN3tmJ0TUy4URT1dwMuBnPSBKfJ4KLneYDK+8jYGf6ceQwqUD30YsXnZq
mMrPN00cImsOSQYV3t3T86swdgRVHwKerEKyreStfDdM/7XJop+bFZbfKW6jb6mnwMKxuHABVroz
fBLtcKxisr84Mxa9lfFND/uJwPohmRgel/aHGYHzCuineyKPWDy157ZBeMs6vGaXKz912yXnvidl
hRNyxe76OE5JSwyFGWxLzT2Q5x0ynxe3ggHHqrV+K9u3j1pNdak6PHqwmHAk16m+phF9bMzmPcQZ
vjBrxp3B3MvpDUpF2nQ86fZWOcMtFSpZ8fq4pS2D7Q6F/+hzcLgo/6UeX2n+rHl88Qqwh71q7Gvo
yxNvhfgYclJ6B6mXFjkN0CA/qrY4srf7HIf+Uk+Arnpb87lxiA+11zWJZpu+HOplTccLVqVe166r
1sUSaXvNQH7GULZW0bGtcz0cBMu85SfckOO5635Em6f8bI309k32tGaYLj+nWkdJ3dmrGnmrT5mw
jkLKXsu0v6oo39lMlfe+SVzZmNJbOuzoSUehPy7KYDM2tECF12zNRJ0JIeY4e0EbteDcAxCiWMVB
va4IJF+M2IpI3dGfUHBbSwy+pzKnghqKkN28o30k7qSvXYPaogersbBKeUXgyfmbyz9sFsf5Ku8l
PMkalH/n5Ku2mgC+B7QfuR2aS81Q6IKFvdGnLr3FLZQMcmn6yCoPqVnBKKRh0Ezo1d34nRjTpxCV
DmpL7c0gJCCTiVFF3lgdtMOi76yDL+tfU4wrAmllFmoUXbQAa2xuPsJfjqvRiqJlVIcfrox54hGV
1m4I4DzU2rXrdGIpk6bFkJqeEd/uchqzsib1Bw9kDx0Pe6/lqB0gVUiwhA7P5ufNaCliBuxg5eps
f1IyJnCyB+6RQJ5fek/BQvMkQvJA3ElcYZZvu6Yi7yybz1Qn/O0E3Xb+bx4rlveUJtIU7tFPAO8l
yVdadC4GIVXSg6QjNPzqlCWc+BUTw5QDP00vbokVMMpdnsQ+uflOevMjbL/4+qSlrxKtFuvYYPnI
RZZFTX030X7EVgJlRLU8ihokRG5vQiHT4BgGGfblqjmoBkmPM5UDIBBNp3CcWzinXBVzp6R3bsem
tTp0E/YF9HrltqqsP9xoy5BKJZ6sc13qm3k+CLa9PsW5fEwmkAJZ2upnLHArV3Gg92wmkZdGD1Uv
D5Enpllxma0Kf1d3wys2q//B3ZnsSI6l2flVBO3Z4HTJS0DSwow2D26TjxvCp+A8z3x6fcxCoqsa
aAFaNCBoU5WJyPDwcCPvcP5zvjO7VoJulTrVPtA0/qEgj1frmDgiVM7Q+TXqlt19sC8e97Im6Sg2
zcd+vmsCDJfapXb47ziA1IsyVLiKdzC66lMQwwUVrXeVQ/4aJpXqeibD9YBSo47XBERksM/kxMWl
dKWGb1Wy1BQwL7ajNLWlnYNAVdpiMVqRWHkMOKmwlAtBCei60zVvhXpnkeKU3R7JJ47VlyoJt1XI
nhxl1A00FlkpGiQxACWc5VzfYS6KgEdCj5qfnkup29DGZQSOdEcnfkKDlxutzMq9CXm0YuHUJfCD
Lv3yy/o1G8mnqm1hQ0oqS3bzdFWPBO/HJtyaHolyFnMcnWistO2s+lIdPrnBNFz4nYqcCh8ZdQo7
cl0BPB3trI8s2N1YnoN0Lnvw2x0FPW5ve1923ZIlVZjb+DzwvQp1ufbZfBhckjdJeNdUDosLKc3s
0LBAc6/66QzEDrvm3gXHVO8zHRA/sHj8+ct8gi6PGk2ZJy9phtseuuNMc10R880uJe0qikIi2Qzk
CqSb7+ZiKiBOZMYRo1O2MqriN28oI2jibmt75iGyM3xnpCOLcCKBKi1+ZuAIAOAsvflj02tIHr7f
YCS4KUKf0DQ1ZJeazISpjlcqqzaOLXKWAcNc6YRyDZxEbZtnp6YDyBil4PrCVGNL6sMlBY+tJrdc
PUbMo7h+Kg0Ocz3QA1t+xrpWLK0G3/JAzmALqvIcTg2G7yLrD/7UrSO1v0M7djjKji/GJIjYKFdN
CT5G27gitkwHPw3itVezFVkEJhahkWruxOQbiC2LNrYzpzS/Y13010KxnjnCGAdl6u5q9QZd4Bzh
PUR0hIBYUZ9uZIrH+LoK3TLkfta3XJMDjUVJZf6oRqZYSctcl+14HlolPQsWe0uO5Z6+TswiOdgA
BksajLpXunPNVV9rwQZTFeOO3ggQu2bVE2ho6o3nZKDBt6EqtLLZDKD/IagWodhoOh9lm2gHv+fW
mKqAU0d6l/w0zym2jPfEK7iRphQu41n4qLL87vCdoySmoJ6MGsEZG03whsA9rvxtvqxrBM22aR6q
Fmo404atno7hVhjBc1hwZhGAgNcISIEb9dq6NEEdFzh1qEVl4jksVdO65U09rsr+a2IYtApSlr00
y9hN2m3ftii9gISEw8JumNXNiEDFJJy2ROHxihGs5JHqn8OKcgubTNVq0JJsHRYxokeqLsFyNBgd
nFNQ6pwAOv8+4tk+JM0nO5N91KCVZsyJJ2/YEdXLcCk45Qp7GYBRVXMLSIJWS8TSz2o874UPyJVz
YDuNCybi70Vbv5CBXo80Vy/rFCu6rKsnBEMw2DhQWFOLTQ3HEKeLhts4/vL11N8bOkZzw8fp3NFH
TkxMWU2iDe+tbe3/4g0z+OKAYB/C8r3l8rlvze5bJFifSA8tQodW6WpoF14S6myfDyfLceYTiF85
ifqb9PotN2ruoKY+bDxpPwHt+OJO0K7TEnfSJjElPWZ+ObgNzrqK8QuhEtqruE90e9HGz3nE5CJP
4BhrMYZ3EsuMHKaWV6DxT2pI75wVNge7HLejhgGySXBnNZkDEbrHbgkNFU1iWOv4JkFGQwazbbxH
Ikox/vX2JpjN4brFf0DVyrbC2AsxPPouwBQtIssql3WSfdRpemw5JC9Mz6ixrHyDIsNLrykxs8Dg
VCjrOk8/WiABlCRzgeWoP1/dLKU+5VGNNO2Q18FnaU3c6SLzDzSnVRxKsUxsJHTd4g/FP78aaE1S
lOnX0SIyMZX64xnD1irQeuD0QBNNepfZlY1Xr0AEFPW+7URPxdHobLwOfFocNNmcIIrcquBU7w0j
WZlonj1SC111U77DlvWWdrOxayLTohnfIYaQrRHeOQAFQIaGl0iVPwWDAswYmr0yKSAJ6cfg4HGT
FlqoTUSznFK6VBqc6zmdyuexekTl2ah5BluftyJIeJxEqGv7wcg49fVfAxXdzajEzBwist80XENo
YBhqs893HnF1ji9MOjtrUWnN1SsTvHa6dEUEwqcPz0UmCEvZ2adeJUe74O5h6dqJv/ufOkiYv7EN
Wm3pLCeC4UHAFNFLSI2RDhccRsm0hB/0WJY1LAYleGdkcpuY+yxF2dJMGH8QcD53dnvDjeT9zhda
igZjgrL9MLrYEIFEhWelib/7iXOWnt9KsqFJxKlhGMM/dH/fxsZb69Cj4TSxKeZHfzC2mgoUhXuz
tHSQRVg/+CJ9WVx6Lz5bZXrsuuTbi5wfwNdHYSenvntg6aLwRjcf3tgwz1XwHMGI2YtUUAeeT+/W
7GkRqbnLtDaBic76JSNQ0P2qgFzHwqozUa2U39HQX7pA0deeSeeWReRYFikWUX2AjF1gQ3KmU9NQ
5qe0vEO89h8QFLd+wrNLqWCd7yI9qt2yBD2DgaZUgSB4o7FUJTBfVRs/W7VQ963MPjtTpdi5JGlW
ePHvoBW49ALxKKbxe9BGV22ch5kod3ufROF51J0HTtmeyoUCoF3KGLq4kD09GniCQom0ggPZ629N
ojx0Lb2UenQOSpQGH9U4tnBFKyuYM4/I9/+UbfYR9MkxFy3s+/pGCdgYASkbGTnVYf4RSYNCdlLy
7F58QO//eNVCpXoNc/8bLsmrx4VtQJ4dZfRBKuejFtnF8zb9PAAFdkpDFboqLv2HxXHReM8KXEMz
9FfI/Fm3utsoiVfDw7ckXzPiQEI7MuZh/9up2lvQAgVWX03MmwEgSN8a3N7sbnXLUjS/tFS5cX7L
1hZzqvmfc3Zomo7Cb9bcpSgCSqYIjCdwKAomnYF+1/vu1fKiD6GMq7HRN7bC1cGen6L5PxpwwArL
umlT+9q32THW+DF0PGcVYyK6pZAO/wR981qXPPgKyeW27V4VFYegbNx2mPaz+5do+UWT3Pv5RLQu
v/gTUhp/j5Aj76gDAkNma2IgzmESfKtddJ65XFSoPQy9oSWCI9yYXRJ2DzEilvz15E/2pi2te9kh
P4Bf8hRUgXofTxYxIv5EQvlLg9B32vCj1nNYKQhlDLX+qAbEY7P6g4HijKH3roZPwBv/qKJ79T35
aKf0r7eIuo8j0fpF7juPArdqF7e/Q8FxgYvaoYSyniXC2evgPxDYWUeK+ZICieCPSWKw82OIKslI
RSpzvFSftjanMlPBi6GV5Xvl5PGmEJRRCtjL3aA8JuHceIyZnvnjn8lvfrqBYLMSb71IXsXQYi8o
GN/jHjvQxuHp6ovoACkJ0oNTT4c2cFOQMJndrjJT5WKev+Lp5g5EKUbL27AviPhO0VxtNZZ/mrqg
RothqUh5OQLQl3bGIs41Er0R+W4rLLgreaRyypnD5n5zydqCkgqTMr1syQKZuWHg5EtcheEcXFM7
fh6iZtaBjxnjYd48AoYmqTBuStzwRfmxRzHMN6V7h8USvWSj8jJlmP8msma5ikJTaPrZUNs/9Ba9
5dJkjGEU4KLb8tgX6QXW1C5PkOGdxOa8T9dqHL9YBoJKO7ZngI9MSRDHFCanqzINqSmf5NaYbfBd
ZuTXYdKXGnrdYkhz3BHg/REGlkUo34uUp4mKDEok3qPwFUOUoA2KZR0m7V5inUV3X6k5XLhS2Qy0
k8p4wt8ZJihPSrUvh2GFPxcNIB0+q6Y+Vkn0Qr6S862QJj5reUom5ltl/KK2Vb9O6vGZqTFcA4xr
cYv5lqpF3d8ncKyiuZwstUjL189i0A7WYPabVM/eW0u4pjb9SZDgIQsOqz5kNBUW1Gc0SDlqQ9Bv
1n7qDhsHbPKuRGNr7T9ZR/lXMcH3cJrtqPdnv/ZAZFAekSAdyanbxCp2S8enYxXqWVu3YuFF9nOI
kxMQhsGrCTIC75O4VYIq1oQbL0KfotMBgIDTsh10jDGT7FTaytIIsZ/T5pJF5pYHALGd0QKNzJhZ
yXGk/EvyR1FbOKBt9GhCfKdRP5LxqCCR8ffyOtPt42xD1Pakj8avBKQeIfbG9k/TksZLeYuhUmfu
pIZMIvz4UYrs009uhtG+KUEF36XD9hOOQAgAvxEr8QiEL9oyPxLPxbsdBF8Ihic9ZyekNq2nl2Dp
zGcmY1Q4CyHjVcWsm9X8T14qPKL2ZbLJKmGOwKPRG/tcmLfa0y4xwoynaq8ZflE3bQx1oda4kwMn
OduUk5hW9DC75KUyotexokfATuJzET6bng8sRX1EtUK9QrsaC7ZOy48uHocM2B5TTxwQP0DkkLun
HsN5kmNIb02pfg+MGmm+5Y9N1xi1VrLP1s2QH4KE3uDGDGyMkIwRLDIGmzIh0yNmoDZ3b85zTf5l
KXAyOPvWmFwR3sSIK+nT6l+alDYZ/x5olr1oHJzTNnqlwx6/Uq2rZ/KGeO29dvwPDXogBp9eQasd
nr0hA5UMt3nlT9p6mvIbcRgTkhN3MSil7kyf0Et85iOzvC5gACOnHEpRzVDUs5SFeoPE1rJesGCO
adCuQP8GIXXfcZJtbCFMugPK1h34K6B03KeEHzNYlmrRWxxbR21M9342AUKuCP3m1LOEVvllC+bE
BLzbvushuPMolOMA9rAS7c6z4Dl6+bAWRYS7N8y+BxSgNcg1Bw5F1blqGFxKmRPCySFClaCdTPka
OqJfliG891aptzoBWTAYyClhf2srNaTdx1qCYTYFvcg0vpasSLaffffEmeCPKO9No34ADmFOSGEo
VTaIEqmefIZcw0UCvDH0jH3v8fSgUMOcFOJoGSZWqGSlWMp7GagbEc3j1UR9UuibjXJj2w7Gr1VS
d1ob47NNRouN0lK7uxODUREZx95pCH+7NrZ2Yy6zJU57rf7StfIk+/YtdlBgY3IP8xVm2NpcUur4
ypj3xDj/QjcpUW0zfW/MAU5T297n4xFITNfQDo1DQ63RbrOBzafjtBV2M9hNYFPBkA8VBd/v9BYF
Rk+tz+xZ6FPwBXV1CCLtVjDUaXutZ0Lr0GjAtjsZ+rEOopU6hiqC2MwcVhuw1i+1rsgFdpJrrlI5
miohha64DVPbRgCdEwAyo20mZtIdUvza84uzB/9jMHJ65IN8Y4esC1AZCAPwPXHPXRDSvlUzcIGm
bpoL2Cpb/GB+xUNooUw3DQ8hXPsPhA4gbYxiw3HcTaEXrxQnVNEdZnF5hJTINkT3svzJYzz1pRwI
wYUP2Qx0W42E642B1gNiyyt6IAOM6c1RJjLcDPUcCyFLuM4qWdGlaHUrYNTZTCHZKBrc4Nk4blXa
tujHT8GnNKoOWfW4e1cMnM//JR7l/29zt7hq/09u5p/wX+zP/8jq8nv+jt066hyrdmxVhUOBEPe3
l9n5NxLkDg5n4tY6eGODjPnfsVtI9TA9+FVpOvzm+Zf+9jKLf4Paac+o1L9/1//6H/8C/a7/w7//
s4eYP+Y/eIjn3K3FlzP5ohYNkMb86//kIW7Bu0qfhDtahoZFrP50DHA4FTyaBXGUc55bu8jiMmzU
IDuMrHqfUv+s6mLli7lypy0PYwbOMR++5cy2bo1p73XMg+yJTq/Y+sY7ysgxMq/1MC0x7q9T1tZy
Vjz6FpxfZavMduPfQCMC39UvFMvkmBKUbdBATIj98G5m07lL/LuM21uphHc9wAoSl+GxLz/rrDs7
gYI/je2UOYpf1y95+RakwWdp9RzxMLK0cF1iWMVaRfxWQRnGAndUDLl2ElCEvvbkZ+PWgsylqJ92
PyFcZq/cvMkdSSyfnkoSVjEeypStdc3eGwYxBKpaWyO7J4Xh6omxaYx2h2EhxAKGrxVK6p1d67uo
LcS3BkKZcSm94TUvtYKfog+exx8+9cxAY3LcNvgtarm0DXiC86yH0eGEA6RSe9dWfD4DauAJn4Gn
GVzH5lTWtRsDnoBa/przuJejhhIrfFTtE8ReYjdPmjnt0+5VxxM5z5taiqwd6JpcC/Y5KlDapkeL
xsC8ljhGo4svi1cfCxiB4ffMby9lBE+08y4iIKXEx0WPymcKza0PQHR4xofKNwRs2M2bHo6PTx4S
VKK06TCANdg7qzw27inmXxNQuBH1b76KBxGISJnkz1X8wbEVm/4yKsV3pNpba2COZ//qabEzRu2L
uqKzNgx4FuqlSUaIoeSTZ3PSbrrkObCg6vR07hb3IlBcfK205eRvfmccnaxZIz18ZxiBs8C+tJ22
77J4g4FvGdFOm4tgZ0wjybWKwiBrVyOud/QCqpzxjJa5HjOuvrfvZjg8eV35MPnLjSaFJ0wL25JO
uA7JnYsx8OsVsgYT7+KsheYL1tQhkQsEvDcj55OgodkBnMPbABEo35eOfh5GyM/YvNDyV6Fq/xhE
ruMq37G1b5SUvjCEb8Yow0HG+irRmp8CNMMCqilHXgmmb1q2KnW6dkxAm+ok/MKbXrUx3qablNek
57uchP5gb0VdqN3Cy26VlXGoIdVt6Dv8pUjdzsrLlJfUx8YZG5fIt3688DjFFEibseDo35Eg7MAb
2csiHY4pVffKNAP85JNTmxzdGCgldr1L8+6UjzikJHXqhnPT6GOa6+d54cNFkOBDNBOQNeFNYNdL
Sp3hWbVU+LEG91nIK7nag+zT6ucE9hHIIjM467SJezY12/CnFPvdig2uynezuRd+DJHqI04fdv6R
UNtWNteQit8kiVeJh/3Y/y3JEcPw3MqoW1t2/dSCVIWrlBGAJIbF09Iw8WrZzqUOcUYoz/PjkEU3
4byL8oRuyB31oIX9eiLfH1kcewUz5onC4r5KXDu1rrU2XgqTNAdQDKGPTLBoaGqGDWKLLextpGpr
paEbor9T/0O+YcLc7bkFtn+bPpzRIwzS0+IUJG+hX/iuTxRkEUfjoU4l7kwaDT3QMZbroXIVKZ5C
kpkMsxYywLhsK65q2gfodEecOee8cMCKKis/PUNl2E4K9v0Bj1qDDZoRj1Fsaw4UzbwEN1h4qkfS
0eqclIc0rE68YmEpa5IBwbKs/qRZgYLzHDghef6YDlL0RIO3yWpcn3uNXzRLbCegRxgmTOpScN8M
rXdfNzZRQELLg7QGL4gJwc5PWGEYmePnWuUjBzrtqxfXufyY9gw3Gv/03s33nF3OMYyVxTXBsNc0
MlG6RtaTWaUkT8bhNQQfYAMBmFsxGwUbIwv3ZH4qVUCdFpMG1ndwc4eWUEJfCNpBcU3PedDSZ75r
EYr7TfKTsCtYBCMl5XPijoLmkYby5leO9dZKypprxmxapvtxRE+GRyNPgKbNdFtzYI59XEAEBL0g
X49ayl+EHKVzj8Q2Nb7zgvpErpsNDyk2Zp/0qRXOHHdy2tI/dN418LNdmR1LeerMN015WBl20Z8O
n4WldSxJJOLZ/hx6RheJw3RPZ+yI7WQcLyMJ8NKzrma9aejBWHhZ98zOuG4xqY8DQxzs87XewMXT
GYLQd95uAHa5VJZtHE3BurhX84tR3ALGVXChrhWVqTgg0DKCE1GabZH+Vo0PeHkvPMkPjytnsuJK
W0flOkBlIuAYB62bpqWrk5+tUtwjQX1KGH8YPTVrfbAU9j1Gxc4z3iZgzaHy0ZiH1N4JIkF1hZ+V
ex4necLU/QsHaAbYBzV0CwWNd3zKY4fjOEWdyFl9pu55Kk3sIHYxbpS2ftetuQ2bmitSrGytYOKX
zDgxTGsm6nD1FVXebgKuVQ36uo1+SqgyNJEeVU78SnYe0QfmVkQ/X9lIxGH+Yymzl4mSTzE9N55D
mBFjc+ExEHlUPsqjBPXMNJC7FrDg8azoxbbgcSlYnthmlwQeEUoiDubDQnV4BHzz29JQEmOBHVNK
yHz1ouUhtlnmSweNU9wT5+SRzTQjHlnYdFhut2Fpv0FG5Czx7JCiJ1p0NY3j2B0YnayEFcGK4kSF
ZmCW25G1bqwxfuqLwnpTmvbTInicN8iblAawcy2mAhpJlF4SbdNk+WrS8NoyUomqt9qjzpKLkFrx
/U68JLlmn0rxJhIo2ryqTjZuqjhfmE5xIrGwDZuUDkdx1sBUsCnfBxt/blZHuyCADYawbHfkNbs/
uJ6XpZFeAzvc0bGzHutXD7+iJ7ydwQ7uaefMM2BWvItRWUrvNwLE3SIB5uExGAkOh/pGZlD7PRND
snNOJv8wVB5M6OdkbF6Y2CZJ4MZS2Xr4/HH6qh0jJv/I1ruEn8CPce7FxQr5y1J6YpTLXBwBDbLr
ZCbYtrn+muGXkdYnzyTrS0jEzJWn0pgOuBaPRfeUNt7N7mlXpYatKD6HmlfNvma8VoWk85akVszM
QTMxrPv+3q5/QeBzSKR2cKauPhWTuY/ygnsxXS/ZkxWUB8l+vTQ4UlAfvGCboLkzXjoF8iEQPGru
KLodUk5c6jdh80WdmmurZeIfGCt79N1ON5He0m3F9bVxHCAU/ob40FOul3u4K+Beq88Jzl0QO1dH
EX9yv4Lr0v3IyLto5eAvI+Mra4yjgZCqpxnheN3VBoY8enNXMJgvDGlspMbYU+Y2igeihpHtGdm4
Rv/pE9KPYH/PbhaQekuV8xTnqIXQgJ7VydqP4asjfZG5w9dQVk8xauXADdqq0kuriTVwiV1hZi+I
EL8Mu5amedJsHOdgzftsBUfzLhBx+V7duui2ZgCboOBQSB+gFRPKk/rKs/33suaaP8IYwORv0LLp
PKq+3Bmspzhk18QFF8E8U0TN1Qa8OvCpvlvsANQvMGjKXENxWEPLO9dqyC3Y11V6jdvrmHqfI4V8
I0qfrfwxJdbMUj+NBdg2y9o61r5qP/lOLd6GWvuKJJ8ewYOCV5fuC9c3cd6q1aPE9q7b/akc5luO
cu2ibJ/7n33ObBFbiCGXZI1cqFxri5G5ibyy9Hm4YaZwJ8K4a/wSZGN/nwHoSBs2CSSMLCNzc2/U
9w7MNcX2n7hnLVqncBvrbgSAR3HoY5KDzBCSf6LBU63B27Cu9zRQ4BnTkde78iOJu5XnHDoNh3kL
eDNOx/dqZjZr6nEoK04I1oYf5UJDzFeVbzhPrKiuksORjjN5ts1kN0Vfep5u+ly7RZitAxIQnSoW
HcNPutK+2vBETwpnCdZwlcH10e8F8SXYQO09n3dkGblhMgNpG0z3sD6YClu4sWzV2vWxmM8pFLQ3
O1v6tM/4DDApt5yIFsoQrN9+IndEay9QmNOQ3Q3oBHpQXg2eB49zVc+ezsjwkBiYRmr4z1K8aH9V
FvKYxjxtxbhy6vgsNHaaXJ4gm6/op1936FJJlzzs5KIA1zEtxBPWnkIvXK+JbjEBgbConhJaFk1K
lQYt2oj+i9nUzrah2XiatyU153PaCa8yRE+RNlaDjSJmdObNKNp1TOGJnYvrVKtuVDRY2L6IMS6C
CpexzpxoyDvoHq+mozqYUooR6qHkfIUN0YruCiDVATYEBppd4eUBxYkt4CgxgbwIrPfcYSKcZ89N
QZZP4GnNOfX3bfFIB6YS3IF45Z1bPU/Nxra8xBx4JlHcRrxRTD6bM1DIaFU0xUsHILbvva0jS5aB
NH6E8eRmdty4ekejqR9/4wfCJgBsYQCsmQHKBADlP+k1n6+j699qPm0Jr70jyz8CxqiLeD7Ih82K
odpNT+IU15XDFB7rpo2rI1SDuXS+32h0kOJIhBfarytBFqHFMll08i1nTadgHWu7aWBwYB0dHO86
u5Tn6uFEyC0c94OFgW2JFw6gIOxEBTFthMq46DjLdnXiryN4YEwRjSfLjpbkF9eBqK6RQ7VKwuaE
m5RXSx+MpYGaX2ByrZ3p9b9E9/p/PJuPnvObNWEz7n7+538H7CcN+gARof5zSeuUZxNdjf8NLhoW
/M//5Pf/LW+ZhO1B/hvSlpiEJNH/f3Q0OuhUqgX3FhSZJSydDP+/q1tQ3sj2z5hB23IEv+ff1S1h
WJZwdFMl187v+79J6lNghnj1r1F9k9syIpoOlUCTYi6a+idxa9I6WYLWxe4hMNj6IZHfcdi1FYtR
W11mzbWIh1MWwKXSlKNO7doE2acDOBVk1E+lBJqklMuAC2ZKvCL8KCNeshq6rsm1TzTqJuf/JzN8
8TSGtc1Ta5uu4z+mCExL519kcMBZFnJmJNu5cPDzWIo7ZWKZGZe+6k89Fz+/Vm4Z5SLEOEi4Xwsi
0uHoDsXR51wh1WTlVys7PSaUvnRAewTJpnCbANCYCXaF5j8l6g8lcfCDXiMK1UcH5mb+hhKj04Zi
yGdrAkPtDC9xhXdLi69mHJI4rc/WSNFGxqCp32bascn6h8dEKR2HZWEHLAB/cMkd1RQzZAPNJOSA
3iehm7RXj0lkMB5yHrmu655rQsU9m3e7S8ZL18En119swDLWePMJMgIHp4PFAEsSDM1d60hIppxC
oXmTVP0OJ5zH9tpRMFFzaaGQizjJUtF/SMQxpmEeaH32dnoHzrWKZLZWk1vl06bBUctDiPCSDQJe
b15y79gHLxpqkfcGIs/UZivcNuUKUuunNkawHJdAKpeJtNadHc+7mAshDsb/JrWxOY1vuvpU4hSl
HxMCzHJgsUVrEfux/2Oyu40Oi9DEymzdTP+HkyeyzXSlwLsr5DmA2hxkuznfl1tczeadPwLWbO9C
HfRqT2VNePZMzsZlzQCKE6xMf2gkZ5b7rTjWoUIFyjiAjKZ0mUrdTXWCZ7D0KodNA0YXAIGYuzK4
2pXVkSxrxHsWcsfgWEhf8CoEh5hEeHhJOts6dpfMw65QL4rxXREquBr6oD8VoNAATNRwlRq3NoSE
M9NNPP04ATsxmq8sPunWa9+T4o4YZ4BFkcY+I3vbp9raAJoyhJ8ChIpG7xpAFcD4THkeA0qop7/a
YF6yeVI1lE8Y7/azUYkROO1S3y0e1WlGtugc2eaJJRXbmf1TiW9nrDcJJiRTu3Ty3egx54OAaYK3
bP7GCOXEIDYGKD18LHTcA46ZMp7sjvM+tEMwL/jBeRVS4gwv4/TqOTe27Rzwl2nsIo2X19cOfdw/
Ga22mWieArgzS2rbmOXANnjZtCQ54aPlGrjNGsIHLy3GHUA4Q0TvOd9YJN9CMDk6uBwYvJsKfI40
YUnt4uQYoPAJ+WOC2bGVR8o9n44jBBMSROIoQPJAuOaDAtGT42hF4WvLx8AlUQLy8QD6hPgfBt/C
6tyvFbLxc/7ezqplqeZIP5WkxGZcShBBvQXHHsdTjc3Klnijo/2oK2uiRWsHwBCTgoVhcVwHPASl
C0wr9T2Jv5yT7Zi0OaQecxxBZIo7DN19zc3wO+wPuIYZQG1xrpKe/RIz8ih/b4xLQ9Akxt0xRNtM
PLdJRIXp04hcXiZ/qSMNGKVeRIztYa2BV0IxWiczbil5VZpPs8VShjegB8lkOsB0TDeAX8SxtGs2
CTlOYiRoRJVzaOorWc6qvzScDhDbOQHNPEbP7QFB9eA5gRNu8k7Zt4jAwyBclEOaXcizegQKPMIs
BQjMHx3IVB2v6wSQ7nTk9IS+9OWBo0qVlzl66AzkNuEFOsssv6LwXDSSywo4K4IS6mxDwXYSMJib
qpuDc78zG7Qc3pCR8hdWsA5EFtL4gRZxEh+J+dTZzTKdYVpAteJO2/i6vk5yueuIcMJq4X7iLfL4
GAOhiIIrJrUtbS40ZR3K+Z4IvasQfxBnWQGxV30jxqsc/mxoX4H1Bj1yycM4QQLDpseFzVz78quH
E0Y1xdqL2D6wyvXGPcBTTbgtVXYhiqL+SlXdYL87+tsAf2yQd1+cfP0I3Ny1DJY/SGVtVG8yphEZ
j2kNyWw0b9h34Zttc/vZ7GDFUaoA279LPXQgdTGqxyaWa9YDbo8lbRSm5oBgPyj+fja9SsoHsukK
s1gqylLXoKAOL5ILFQZ+HMmEJOiX8VSs2T+FJ10le53mIiCI5uY3PQOrmQynMQEVQUPCBSY/Nlwl
P8BT3UWMlEa+taws3FRuhuF91rypoG3EvpbQMmlPmCGOOJsxQXAMHH9mIBr9fQm3PJr+hmifmdfQ
QTUni5/y1duI7NNEboBscxfDcrfkMocSkCcXTQMWgRnFi4iGDKBREzqwngqWnCSzFyk4FK3+4Ehu
9ddG9itTbmeGei9St+ZCmtv0TXLzZMbVGn8s427z+aT9ywxzt417yFSny9fkazHBaLcOA4bpPcUs
OfGxzYhkTE9TFy2zAZFJ5TYTmqWrlBYhwm9pv3um8UGIMnNHaNGq7gEnaw6YTfd277+Q9QPf0FEI
QtMB54qkSdaqnHayujJ0WvvGi0ELsd9+OYq2JbSNi9e+wdxZV0Gx6OUbZzMuj0cuhsij7Ic0f2Y9
eDgsw8R+y6fB1g94aFcdhO/RKra+LxdaeqolsDOSJ7XWHofqFiCT0Vi0NMunIie2SSgyTrn4xarh
WqA9BC+gqvEUyqcwFxiZ7419Ufxq41N4gcqucucn92tlyH0Nq1ikH1Re7yq0kbFIL4hSvjoQ+Zz2
GHivI90BiBDYqg22eitARqv8jzxX90P/adrMtdBZ7bpDc5joAA3TYz3JdRCkDxU9v2mUTaEeUtrV
nNg8jLLlyx+Yq4M/D86RyV+KNAOJ6Sy8ZuZzhd4RAbWmHwZh3uMC2b1qzXoo5aKanvv8oSl3+ov1
4Jh1wDq2HvdDNGOt34+Yp6an1MBlbq1Gc6p4xawIX3e3Dccny+R1wmIDs4ZijWOW5ju7dMiRMW8Z
BAZAzisJPRdUZqy4YtdIhym3NEnObyz8gwOCBP+FxLyCVIyeLjZGgtaB8Oh4L4P+GvMNquEzdqOT
n14K8LlBXy0nvyPoRQkcZEZhcvbJf0yLRjaMIM23p2mrqDIBrL4EtlhphDodtiacyHLA0peNrqfB
eU/r595qds3/Ju88litHtiv6LxoLHciEj5A0uN7y8tKTEwTJYsF7l8DXa6Gr+72u50I9lNSDjqio
orkOyHP23mtr5ioxPoXc4lAq/JYIgPoIK94IMmN3AqHP3htpcmZRXsYFDV9ELvBb4Or0gwSvD4tb
6zoY7aNjfgjry0MRiAAep5xcZHqLNIm1s1jHHbQapeNs8vW3CrsDigC5wPwlUN9U4W/Toji7BLtn
R79V0rfUdlvWMlwgH6rahQiYLXlal3r+pNevQcYVRKoBh3645ndbKOLhFj2xdZJ9uTb/VE+2jPKL
mhOuGJFP9JwYMK74AjAiZ9K0S9c137JlXVa6XbeIWY3T7D47y6D0eYckeRX1Xc1C2G/eU/bhfnUi
hrbVsF6m4qSnRB0eM1r4pFaTktkXAEBD8zBnpm3xWAfIMglUw+kaGdpHDfPXgJkUl847OgZHL8SS
PD2Hnk7QrxhwmsO9TOU+1LgFchLr09vScQEVImbLYUPl6VJGEPfSeAMb7zrkoP7j8rUZz73/qTH4
ROV9blxTCyONe9tQQWdO320Ep5A630zfuFq64+TJbgCzo5ef/vxM/T8zijwUYKCy/5jp8OgrYx0h
Vv/Xz3/E6fAbPH713r7/9If1ryPvtfuqx7uvpkv50h8miflf/k//8rfB+WEsv/7z396/AR1Y0dxV
R5/tT0O1h0EHENu/Gqlviv69/mmS/ssX/Zij3V/Ic1lA7ShlNXScGIDtfszR7i/Ew7Gi2pahC0sY
9h+Qd9YvLuXdjs547ZimMPkd/jpIM/J6eFgd6erSwXby+zPwG1ruX9lEzH80SDPdU3egE4YjW8VP
+mmQHoVeDZI8ZtrEDlZLQqKkTl8qhwoEKWZw+JyuCLszDmSFrj2Z2w7pZuEI/WIQXPbM+MXPgKBz
i+NsxU4Rn/nVDYzPIA42KQWKdYJvtjZYY2sRgmh8bWD5ug6GYNgqJ5oQYDPJdTBiD8k8ZK05h6ca
SrGDDM9F0r0mBn5rugV5gztvGck8Q1JTbozW0rVBaLWByQ+Nm7Nn10+ZbrKRlVxEozDdRbX+TKX1
g4Ddg4MYzQBQ9tcY8NEJdSqz4v4h6iYGB9/ZEi4jmFrvusIqONiDvkITdpZ+Oq2BQWS4y+L5JgFb
tVPPcF6obk2ia61yYzl16VeAw2Mz1lOKl7jh+KObn4GrCxik/YdKYWO7sf0AQDA52HPGATAHHSM2
C6+2hcXEJHpf4x/vcu6v4B9i5r1hq4UdjRy2iVCOr6Se1lL3c8iWEXZMbllECtobUH/3dqWitVXA
+DUiJFceI3OOm1/aGOEAeE5Pd5Lz3trudyXzWyaVr6ntmrUS2kdQc8/wUNM9N8fyoZpj4LB3zHLv
M8jElWU1KprJVSptxUoIhpnBhTsbic9CQJ8gJbfxowhYVcrOIoFqD93N7km61dRgap6CCWBuUnqe
IBXkcu1I1cHfT0m0J/hK+6ixccgEBAY0wp1j4twFyKHHIjeD5aRZ0yGNmLuVzrk3rVS3B9jHKzlk
bDiI/vkcG5uLF5jjOpPWYzmoFd7Z19FycXYMTrrnRnaOaZgvhPowBUkHY8Dv4bQNkIAeW+PUwb2h
B2ihh1h4gtB4zMH4rajQwdDTdicTzpSfG29NXeEHmDUP02FmH7qqPfu5iybpD8skSmY7tKc9M3F0
W/jd3boJrNe2dL7T5mdD6CVnpjg85gF9dzRsfg1e/FCnybsZ03EGNJG3UFG/wRr8dJU70HTrugvU
8JoZpvnkV2M1irYcJc1bHIw3pMMyyl0T6IMdk/8U2LzLohtMlk9VG370QwhmWvp3A4pDbJYPVoYu
mYV4XXsNH64vscenokQW6LyNh3U2GGzcSfQCzWCEh9CQl8RN1zMLZajih3mNM/XO99YG3JAlfIZt
kvHtVBirwQaLFrtIyC0cFSqan2pvwBHj9CkbZBJ0k+dCa/VQVkXzooMa2LVjaD6UtgiOUTmxyPf7
YRUIGXJeA0CNaB3sDXQOeNjD2pBx8pI4Gb4lNyafVTvVwgzqL4KC9K+zF+kok9MUa69BNy6AcrKF
VXPS0sNcwXCg6VfGAydcXSYbq3ezdRs092B53z3aaUsy7laPy6pz6ezpVKk2XOr2Y+nz2gfjZiDj
PQkXQn0a7z0H0lGs9Dce0JrmgmVnpSuyBsC6wKukIWTtBu49ZVlV6HdrlkznYLSf1aBjZ59w+7Dc
40pASWFJ4LWobzRORO5kPaNznAJrOKYuMlZdumqJh/uQ57imJuJUTbI3R3Pt+REm+uBc8m2SgkOl
Gpku6n78oBoOVSM3XjPX/+TVWuKcZiz49ZyRfxiuugmd8ET/0GkK6MyuCYIzX1WvUjH9mhaOeyOL
VuTyW5ao/t6fGtRBw/7e2MV3ZzCuSQMAMZZrYWALJraEQ2g8FZV1DSQIarolUcG/JiopF6zNuMqz
jbNDloYN6WeoFembBPJM8uKl1ewruM4EJ0LMmke0+ZHuQTQih8ap8mrb/qeIx5e49V6hkL36xJYX
cYGTPWeIX4XY33JveFSiukYzIJ+GJhVrz/1sbK8qUsg3AZj6NlWvgIW23jzf1A5J8gERnKxfyjNj
pelnMon33ME5TwfVxojRyCltvLfFr4EactWdeSVTBpFw1DaO8vZlhok9zAoEbvcrTuTDnz80/ePj
0E+Ho/9NQgTHH8v1WPz/cxni9r3/mRH8l6/5XXqwyHq6nuSMY8n5+PPXIxOihEM5jeRYxv/m08xf
tQcDgLDEVOda4ocs8fuRaaYE83Xe7K81TL7pnzkyoVj8vfYgDYMzGNcrk3Pa32gPuHvhrijGvSYb
HBCBREJpWF3gx6RXJuCu0Tqk3nj7UGY7Psi2WaO/frSk+o6RSM9qAvJtjbBEucreI0deK5uuqLaa
xEJ0cNxVV7J11KlWyIbu3jQKUjTOwEKvIMCv4CBs2Xaxa6YbQEtb2gAqcGdm5wiAT6Ngy7arrOrB
DmhoHD1xqEtWqjR1oPK57VWwcFqxB0Oc98b3yg3xjmg0mURYdU3OZBSY8faPEUChg5sLm2ZR8kK3
mUk1c1aJpULoxKwSPgP0YFdegnAja7GRXbtnb7BpM+1+lOyq+nZVGzifCu8pDdSxoBB6aJv7dijl
Qrb+aTRbHHLFhp1Rv5rw9GDQwc8H5xX4Z3BhZQqs2CuNdaFZxEJrNhuhzTfFI/LJRQOT1QQKKU8Z
f1n3Tyvbo4Zb8EBi5xSay4zIPvieiG4tXEdjSesz91mLnoZ0TWj3wnO8LZLwoTCDO9mZl6oaN25U
XlGV1oMyXjFrAVcgPmfD/QHrGHj6tea+GYKJ8ezsKwD9wMVnG3rTHY6ks49ISU4N+STlPgX+sbcQ
dwzuSNXUH9twXHLi81cVBoyctXTTqO/WSF9CPgn8O+26kmT7NFzHOAynrNtZjKH3wmFSp3WVu22n
SRjCdDZXPvzZvEtYwwhsTHYQdMA568/S9a9x5FdPmWQXBBgQO0gL8AJIK6WDQUlqsPoIOQ9hJrZ3
Ywg3JFbNRdiU3PDiA7V2CoCrJXO9PjVsK+lB0kfyM/EmagTZQ5bMnYct2btRk6LcHgVdGjc+94ey
dW8aob0VblasC8JwvFLxxc01E1Ryx5vfPJb0CfvYci2MEBaMvRpjhF9wobar50FZpMgwU9CRjD+h
XJVR/+gAigyCkD7D1ro2krjJ5Dzaw2BvvLYkt+ljS4FNwGHrwqP/slvnMs1mETqm3JGXM1bGXs5u
EyMOgF1E2ZvTRLt2tqjQddZV8WscqMdR1sAli+cWJbrE7RLl/qtoRLYCuP0RljZpOmB5q4LnPfOd
c48pxI68sztN93YOsDJO2MwXWHbIs936MERXHr4eThffSnw+Pn4fL9WuTknES85LBkxByRRcWP9s
y8kheGtQUxQ4V312Grmz58jjiRrH6AanzrR0ZAHRY6CYR4SPCXU2cRWhsZg30FNWLi4oHWs/fqrg
lE7VTVNLTH/FDbSKRayTyZJxFDJMjEcKE2Ga+8mzlXXXoHNWDpt6pxLkk3OMMv6tb2mvyjCecU1T
GdHt0j7cw69o8IPU54CDPsnwpROOdMHjVGNNb7KpooplBWPwKEaWH35/0SK1Vfr4EKGaouHN5D1Y
ItRkRX33oqfqMuZ0fthudNCi6N6veDONoX5KcBtwQuMh2DN2IUAtigJCMjGQjBByL4OXBXQ6WrnN
HF+AVdxhCKnxI/VhQ8ittddtFH802XhfYNY8965aS40uuzFglqoC3IBBdYwsTQf2Ub8D9/uKXI0G
LkfbFQIvy6TrpyaxV1LvDqyU7uMsMVZgNTaDUuisKkD+JBJbHxRaSU3nctDoJKlH7WyZzmrIsSZH
mYNAAbXIphK24sDWxIy79FrFmZfDxEoO0AsomiL04I+6v5lGtbJTf8s+Fgt5se4B1KV5utcGvHjg
l1cp19WlMxoDkkvSbi2cbzFVj7i8jCcvdJl3E+Nbr2msyVTbrTQjfXWmlvV0Yt1kDTm7McN0Z1Xm
TWhoq9AfqIqhADoYODtZor5oUw34E3aXPfJKyPVUTeOd7VNLq7NPc6fn1LFvUi1fA7lGx5iuEAsv
TeTd6RAyEDzAsMTlva6Yk7K+PuS9f1PbXHU7dZCOfx4GkCGhJTZ0P+wGZwKswo+et/R32hg8Bgjt
yxIm4lHGpvkxWfqn13lvtHDgii0Vtmu9elS8BNsIw6ejDLASAIr0gqNtAZaHjydtnZhb8dTiPx3g
dsqyBCKQeI9V1D4QuH1N+ThrYTitsmr8EHlNWisR/ilVjMRELXZezegCvvkV4P3zlKpvRiV0Wt/M
etd7XAQzPd45FbHMNiTLwdYgsdhAmHH7fYIcvyLH8QwzYBcYrBryeekQqhlEX52beR2hC9RBkw0F
gxlgH3YWXDBJXGMSp69vAUjuFS5KjOGnx0fLwqMrqp2mWIFE7EKgXkKKaso1Zbq4BjmfB9ZWT+aa
EBRrQy/f6Sl+xG2Kmw29DNPcMpP4xlh5v8SxuXXZzWQpUVtykeY2rkK1xY2EHk+NNIdunj4It+BV
25eOpw5F1GVJQ2FHF+s04STDQZTZxUuAchihtidkvinnQ3HC6Thqo40zH5ebMnww5wN0y0maVTil
fJytvSH67ObDdm1Ou8Kkc4lTuMtp3CZF3HE6j+OHWLzmBegATu4cAZ8rjvIRF1ZPL64FR3xhZhf2
EQlnf9mPmPri9jViKghl/wKT8LNM66uapwb8hZ33qOz02EMrcWuCQtK/hS33YjBzjEn81s5DiPPr
ODIPJnSUoK+BDSk971tFB68m9C3PyTXwRppUKB2TTDkZ007MXa3vxZWqy+/YWr5781hUjO4+aBmU
DL/76gz6rR2nQcMyEH7jlGGRhj/eZ9gRHKLUmfFCPTwhW0KgSOwefshxZ6bWLh6qS1bk4NKtktqc
on6QPYFPVQkOhJb3FPfGKx4FQNiDjr+ijygGs9RJ78iXFlDvUVWLgRLq9kHrGwecKMVKuYDU2yT+
Ldhirp+6c49cDFVVRDdq1t/NYLy6Bd8u6hoBT0Z8BtwG4cYTu4bRg6e8N7NNDj14EVoThm02Wug+
8gi1bgnEYgvBFhuymwYrK0+NVaY13/wwgWXcE0BKIrrWYQd8c1AeYtaFTUkNXV86CFgGheBmOxFs
9HsGQoVbVcruYLD3sFr1WFrdGyvTc+FJCol1qsIrbnc9nt9EI2MhW3GhLPu11N03K6Iy0XOQ8LU+
uancmsx5pT/3ekzKh7yr4RdHz8Ixq88YGh8a3lKrq4SOus5dKRWuhB+ZiDDa97FEjMSeWUE1ys4K
/OyEe5bnj7rxYLYE5naFi1CDpOJTSJAOb+TJv9i8PHHu2Dih5a4cDlnLZEjWjWPT3qTD4StSZzuB
HiVglxNvi08ZGZRuyO7hegJA7WL4j/ZRtvpHzLF0cOFLsQn8zCPSVzEomr51v4KOTU3NBxwmEFsP
ZbWvQ+E8TDYXjhjMM+G6YyvdteqJ4HQhvtPaORZ1fshMEmVDyBkt7S7uENK3RRek4ACnZrk0aLrX
rAiRPNDW27y/AO5Yk2lkjdSNL6No9UU0gRAkuTzvgeDheKLeSo+OygTRPdYCeto5XeM6mMvYwWmU
1GuvihLBpBjkMcI4tYhBlHPcKO66ihCMO5SvyoF5bUu1UnW9A4+BN8uc4Cg5+jZOGzo8ujMTHd7q
iuPNGJBrNj6krR4DQl6Rq7+5IZkFraAD0zOaVdMODy2dmDUXKcIrh2YoP5nDrKVdVxqjPvK6NpyG
oboLTSTIUfARKmx0luQcZdPOCsx9zMIRe7yLEUDus7HutiIUT1bpne12fC3drFsFfEQxJGzbmrCd
638ENJpQbR/OfYeEaiLtsVPZnXSqs9ZbTBZWCZov2ag24xqUUTTNNLZjp0vlUn42CEiD9Y0/VUAE
gcvuE2rwu65Z38wqvh3DZGvXzcgtikyXwhGxMZGV8B1cXEc95oM4Zlg3PR82ayfR2shoXPKoZvHr
9jWm5/i+9RgESGAPYGSMN5lG5jZJWT9a8bHtWzqzISMs1JQ/aX5AiYc4s12F26TMPTEJfHPkMKq8
WEnLflGhOIyW3+ya2gw2U87Ho/NYr+MIfes5JM4FVM+2h7LeGWKrm8NLqOoRo4P2YqOkLlTpr1Om
ZSpGM23Z2PLdppQNaPZzYQyHAhmE62597CWyWDeJNUy6Cy1Y9nHqIYyaPW8TP84NVNksWo8W946E
+SSWxr0Mghszt4KdOziE1eOhXWsRoPIWXWAZVlg9fKT5szlWVFfO0VNYFeOefAujaYf5QktJYfz7
aHam2duBoHKOZuZCIis6jMpskP89yWFI1RZ/lzTdXTplyMZ6kK//sOX4TXz5YyYXYySHqpF6hNmh
6cgfpT7CJf2rex4duz9LLVlv4iyfenpVdKJrncd5DfRfuOrK7ObXn/SbJvbbj/qh8/xFQvubP/7X
/729Es8fcel/vle6f++L/G+1uB9f9LsWZzsocZ7n6fLHHug3Kc75ZV4rSc+1WRTpKG9/8LSav1is
eSwHacxGp7NZOf2+VzJ+IcAtZgjMj4XTnxDi/v69IR1p6XP223AwyLJA+6MMR/9V7PLenJc8gCGN
4Jr31VfoxI9/eEL+wVtw7o36+S3IUs3jkXLznjuZ/0btywbb1oqC7srcJ6IUXAvyVWqKlmVz+dc/
yLH//hHZGHQlWzrHmP83O3j/4NCNcJT5luRsERZeS+VUdDZbgBytdsxMhxShn65TApcuOR+jq+/6
UZ5rk6URdFwj91jBZ+scq9Y05EuhWETRlTHfM53R22SeY+AEiz4hhZ1FpdegnuF+hkAP8e4bnHck
SF+NYYfkI+c+hyEh1tAZAMrCuc0/dRqu8im8dar+idH9y0l1HBTUSb1Po/NpYGXqiX7DCcvsTREW
+Zr75T2LvAWG6UVmYHUVaUltOvFBFwaLl0L0zNhGja51FlDlu9Rl+TO+JTU1M/bwraKkwHObjaEb
SxJAm1grzj1NtEOrf8l5W9WCFKOxxQZcWrrTwTLt+1J3dDLWrn0XMAYcEit5n0KQmbURWHdCEXP1
5dUA/wPGA68WZsSUwxw8ldohxyJpxwibwTpOQcpNDj9sSbmmMzm70Osfdb284OT9asgVh9j0l57L
AkK2xtmzcge4oG7v4Nid7Hr6iGp71RvRS9nnt2LIskNDPSAzoqSGZcZoC/sgg/6M9+fA/nWTYahI
CWWj01I2a8aXIZwwYoFGi8AN9UlPEimT3kIMyYnp5C6YuqdSo6gI7nWdeS/V1L2EPfZFyy+abRnl
r9aUvMrAw4SHKGwZrCcrveUQS5Lusx/qU2W6t33xEA/0Gt/2tb+d8IH0JoZc/52z31KRM2VvR1NP
h7+MyXeRAwabkpZoLY0JtYP7cDQ0uk0rFKDLlChad52lHjSA9s/ZcA2j7ohwwNrxJej6tUeFpYaN
Ai0S0buZs0FrD+HSpLz0ofaePP1OxU9afAmHYzfd9T31kKzCKOvAWLrt5WnOfHqHwL94021fngTb
hIbboDza+iV3PpxiY5rerpPcGc+DCxD1JdA0jhHuekLPcDQK3PIzfW0tHS22GOEukrGL1TFM8lsV
3FECUxVfKYHUsT2a0VdACFBtveSpw/gVn2QGUx2Bi+0zVs2LR7od63TLG0mEh6k5Gz11mzVPfWyy
/sznzF5Pxr1ZdQD9ZYczNWxprOk39fgUIM4y2X9aHqkwKFehOd4GHH+xNnA4DO9CYd2U/kOSh7ty
xq7pRxd7doYXh7l/7VZPpWRqH6j3Qh2N0ofEW2fpecLAGdgYMsWHRlFcwPnRPBfJl8j8I7f8Y8xD
UwFUFEHjh7Udp+bKHmEZFu2+bt2F6tllmnCZBXBRhi607KVOHjsU5sabzLMTjWyfLwMGTiN2ifTY
e5XHKxJLq4FqEsjjQ8wU2m1BznHWI012nozPLiAOuoW0ts/Vba3iW/qnjoDMTpZf7iGCrnC5cEpL
eFGxe05MBw00HOGt89jCfjPy6XpJw1kUF0i77YMDfdGJpxWvBEtWfZe4XBoawK80wZVjtym6N43G
ngUJKCBtHwF/jSi+qF1z07S8RFS7rPhosRlPyPmZqyrQT4NynpXrohZ3lOsNxtk1uSwmErtcwyIx
IF06HlyqqER3neJHXb6EdrPAw86RKZx2tYILWttqm0XWAafCKnCIQ8zgXnxo1B4sfd2CAzycNS6s
JMFWfuKf4hCL4xyaG72ljViXyuQUYb4aWu+q9xnJK798kOF0bCCL2MTg9T7BM8k2JwC2peNaa0tJ
xknuCriWluIXkrCp0oCJF5O06BdldW0pY7HnKNDMN+OldabnKEAA9bPjNPiL1qCMdepWIysPCksv
vCQrKl72qUVYFjiEZxdHg2SnHj0Z8rbkBel7CcPCvzYpcJKBgl+qGkZamAVI8pA3KxasoSgOdot3
nuw68nhiaJs0JhiVzgAi4mG2CU2JTy4RkKFrTlbGobhXh8wokJWDfT45ACoiSqdTGnlnsccjzJpb
N5WCbxyUc1cF7rCFZti42CKKbYpy7Vf5JsBR2GqvtBYeYPRjyEbWzNYBDd8ayAj6pGnEIO3SeDQ8
soaU9jqIcSkaD3VFGpS0ahPcSmfPriWjCC9jaTuH1Y3queJLBljR/DxskK1Ovxtx2p0roT/q0Y03
nXq/OdoJzG7MnZprfcBQOkqd5oop2Pv694Qk4dQ2uBo5vZIjcMLp4LQkKzJtrSxzpwR7X4JkvJAo
wSP6eLmzrRRfo1DYEe1PvXbJqHcPZYVfdvBOsUmVZkP7wIAplw5u0dNfHXxykN/a8oZ+vGVdAi1p
K/Bx/my7xK+gF9ijsaBMHl1sQt7npbpKCbSh3VhRcl+3sGDYfU8kLHWreFDTwB2vIaeqI8XMmjoc
Tm3RSp+XDTtLmeJzaorqkdjSB2TpU5UoOlOi77EP/lhEIYUX3m3Qu99B4R3xLnyBv3n2WqyHpgbp
sBv2ykzw2GnIak43HORUnwFnXtu2+qaE0k6D5vIETq+xIrY/kPLWJtaLAatgdDGMeImKN35nOQub
RedC5oCs/Fq/TaO2WPtFNpExzSnywVKwKitv53pU77Vq1Dc6bXd7M48f/V5tI49KGFO/4rMIV2XN
dgJmaMhCWu2Luaa8r6ub3Gk/xwJedyAdaJJGQD1YKICE5WgvcTmsTGN49quyXMEyfJlqce+F9jp3
aFPPbW09hvHDNPGWT7BUATTUAUNYac19AflRo2iF8KClUxAQ1avEnAkGc0Evot2bMOMtT+Wz1KNx
G1nOR0McAeSVG3KPDu8atw8x+lCpMshr5Tnw4uZVAsdErGJdtIkmOm7MUkI7HQ+ZTgcE+0IgfRUX
EBmHj60UT0ml35k9nQHKOGlmz6nTwu3tBYRtWy0f150pnis7C7Gq5tUe9esAkhxtNXtyJ+iSKd1u
4Th+uIH2ZrjhrstjEuct9dJefOG4amAsbW4qf8YUypbtsYm1SbMhrIUQUheENmALph0ZcGHdxqku
DrqtxlPmgZ8xlRZBdEnApIXoKyaR+SBGFqgM+znvuNM6aUZI1KLgY9q4treinOVpmKZbjda0OrRP
joXxmDULByBrWSc+dlEwlQwrwcKuvOe21vFttI/wU3b0XrA6tUp715Sp2vZeDfxvLJ48q9+mofnc
YhGmaOchBfKQ2Zj14gyHXo73C7NZAKeATjbipXCHUow8mIopEI3hnpe9+02H8JmO1Us5eldKILax
zDuodcJbZRJ1hlUejUji3aFXcRn5hCYA4rQbMkscH6i98VK1py4kOLc6ORPpzfByU9xVA45/fHPg
5PGJIz8y4DEC/v8ehZlS58TjPx+Fn77qz680/QlgxnT748t+H4YtZleh85/96wjLrPjDmOr8gruC
SVkXDp3KXPT4m7+6LHhru5zn4JSZ+q/hz9+nYesXAYQeXwKWVpKZoM3+xDxszzbbP46q4Mt0U+gA
zAx+O0HI4Of5UdQVA7kwJoa51Nhw1werb5/T1n92VNOt6XxBUXA77EmlS+caAAYkiyrc5X024OIy
/JXns2tJourW5NNGE+CHDw5GBOV3zjYMcPZ9688LWW3PaI7g40ThWo35HT923GJPOE2acTFC1sEY
/xncgWcP9MaM7NWl/F4Rzcg4/q8Hwl4dJPVFa/FR1tMbLFPE9fTsRKXnneQvrBEPmkiozrFPblnu
9IZ8pdOQuie/qDXV2ar9x7LQbvqAjH5c72tHbXHyEYHq1UpO3kV60yfbi6Pg07KIDXdcS6ndqSp/
Gs3oLGU9Z+MAPwzsOwc9JR8Vy4tJjK9W1T6jvqjgAEpHJ79kOa/9fP+EIANwwPV7HL7ktY1sYLr1
rU8z1w5Zbu+reTPPhn7qKvxlA8SrmYYqJhSkeZ3P+R2qIqGfVW4o0u9s/m0UgEQVMyQSUaAwqXZQ
E/io1NI4bIE8w1gGRDQR8R5m3RHz3moU3naMbCgbJfu+YtYfrFmJcGZNQszqxKCoQRxT8zOiPAHI
OlKghZiBMvqrlHWD6B9RYYF7Fh+aYVi7CtBJNAT8crMwEgyzRIJW0s2iCfPmuNAz5LIQRYUOLofb
GN9Rn+UWw7dekyR4HmchpusQQGy0GZudKhkz5BqjaS4Wy2H6j3cjek47CzvFLPEkuvWio/nUbgVs
ABUIg3S/Hpv+3Mx2u5y2ZCouAYhxqEWNuknK/KPAoRfNVj0zpF4J7x55xVcQpRiqpXHlw0enjiMn
9IoWn4Z/cnEA4jNfg5bd856ilwSxf3YKAohehnoKumtUrIvTk4ercNLyQxC3N8NsN0zwHU58mwof
4jgbEgfQBiMOxShiwsP+8dJUubVSuBg9KY5+NZwpJMZyR3bVBsiH69Gf7Y+NGe7TFitDF+b0NEwn
6Dsck/FMdm5En0GJ0bYU6Xc/ohGQfKxiRNcLfMdOuy/Hiqa/yEs2GSuNBSVSNCmrmgrJ2a8pZudm
MFqXYMTL2VOfzJHbX2eMYxTZfNk1vs9odoAmtB1yPcAVqmZ/aB1oHE9wjEazdzScXaSEjgagLLCI
MoORuJvdpmL2nfYYULPZicqCcGkXtNEas0u1mf2qLcZVuP0b+qMIps6e1m52t2qzzzWaHa8qqrZa
Sfg2iXd9q11nrH4Tg6n2B9QZh/28hrWb2Mi0iXAlK73VYAm6oHNmw206W2/N2YTb+/VD0WagKIJ7
abEcqii6RNd90pyYOjV7Z8yGXpExALWzyTdPhxuj1b9Z/UCmES+wmk3BxmwP9majcK0F33KrfSt8
GxaDYFgNLI+uGpZ7ZUAGHgNDdZgGISlJcBLOueqqpywZs5AdhvDDbSQQzOzEXZupo76Ez4dkFCkJ
pJEKciopMKoXAaUx4W1bV0RSIj4ItQNvsQRlxEFhbsps4fFGenDONYW5Z/LrJR7dZWUn7Dy8Ceuo
cgISU669jbuCLY5rcbUqA29XuDYgPz6iRzel79gzG06lSnmb0HBmBHgGPBhEbLzy9IzXZQy7ZSEK
jQiQNlHX036VZvsRG1Px7Opju2307j5pHXz5YZ8f41SyUCpBdAWlWJBS8HZ2VVW7XkuvYZ67O4ht
2XLSbfOoV8506AZZb3BuTQymLnpkRIUdaNphCi8BOjS7o+5mEMHOLqhOarTKWeF6xZ6hsarK5vme
zBDHUexB6BbxQ1XOm4DYXhk+FxitjLfKDfD5Y39bpirCha21AUD6MmOJQEKz8ylBsDu3XpaWb6wq
R53quLxxMmauJOXZMAwaGvCyxWsaiTRIyKH25gpmudzRq2U5hvd2OwxbmkyIGGkTs6j46pIJgLMP
wYAPyIXS83FtiSrcaLne7Rrbw1Zh4g5rEiaZAR0YPH1Zr0nEw1BmQG64Y2DpMNIrUEdCcmP6wWVn
WBkdEdRUw73W5c5TYYlbW/XHxFPXGtwhAzQorN4oeQC0WEmnfbYjLBEDILleVvTQhKeilTHcJnPP
ZuiZz/Smo7pd0HBPBYpzOzNqBIIXBJuUFaRYd3R4DaUQW1jWKOv1ThaE59Dcz+BJeoqP3H2dVG8J
hL6RN9zIa7xEmn8gP7d3e/W91cRjR4OmT5FbqMJvEXIWsz6jpR62dHlmVHz4HS9PmXcPrc3StBE8
jICuH8N+catmCwbrMGhULYpyN9jDc6UZX72Bw7DNdr2OoyoQGn7GJLsRZnWWmnmVeaVxNYp58ccW
wmNBxbVqvzkCtGHrgYSxY2hfVo9/YxLcWlWncyuW00vdMPEIY12lETDTxNxLC4QZXW1XVqObXGQv
E5aVuYp5MYY1ynLS34VtTTxdnpTw9hL8gIUJJOvosQqU7+wLmjAJcsv+5BhY11nuCSiGjXYCfPg4
MsUQeADFiqaI6i4rNiGQyDVeJ7rGLOJiEfYEzapvDIvKPHfiKdKTZwkCYmWISd9PaXrF++rdB8Qk
1tIu/5u989qN3ki79RXRYA6Hf2d1t0IrfZJOCEWGYjFXMVz9fmiPZ3u8sQeY438ObMAwpJbUzao3
rPWscjvBvF9boagOaQeFYso+gL7QmCBOofLvwkPruvE2Ccr00t05VZajNyRhxgrUDbEMXNRI4DYp
pjWoASDm8co8da35lgbz2VfqbE0OTtv4mC+I6wrUzNpz6AW1jaw/H8SlTbgYxxErbkB8a+YQrhCg
QwiHigGai5e5zb1jkkz5XlW6x2WOqAN5zaYGn3Rls/Dc6Ma4UXV8FbrZBKMDLx39nKR3xeWQReU6
xCafeQMxOC7ZeHpaNOsgBo2Y5EEUeOwoZsmVqaJ0r3RBPFB5SO3yJuLpr0xr23QTiSMzVeBAghkz
5HyW4iRQBq/pjr5iB7+MduRDBA5x5aCHpHirPqJGXUWZc4HYte8t58DFQVhqdenKSdxkkcXAcc6+
RioEQ6MeyCpjN0z2Fje2sTUm9avrw6e4ya5R6Z/NjsOAMwKV6AL409DDUcwzg4H0QPakRbB7J4uz
XRsvYQ3HjHXMqx6BLZi1fu7ynkabsjJiGYGFVDjMg2Zv/d/OLaSrCv9t5/ZQlV9tVv2VzYM8/o+v
+qNxs8zffMcBOh1Zphc6cKT/bNyi32wXsk7E/3ZDqgD/L45Cny/yHAt1/j+7vT8bN/839o5OBNPH
/2OV+R81bgE72b81brw04x+bJtInl25ZDP5l8QcPXXb08QDRqnDjkCcjGuhbacwlalrqfcF2aWlf
DUwbkYlS45K/CQZSqmucwC4pTewbROHyr9kL1lOUAGEZelxf8cQ0IXiqTQhulnPOh7rZtpk+gsPn
6Pbql8DIce1R8Uf1e1LVu7aJxh1jqy+K+Ou51mRJq4KAtzE8Gi5TCtWEDqZCGgu40t1qMiJ2kUMv
9syxwpWLHnIVdPVPmhXzbjYrRh4TQpwhbF7shFRwFJwl2xlynrga15hiHmbTdU5RA1kjmF5Tt/hM
ULWvSyd4L6sYam1F08TQk21haPoc3/F1GNcfXUDe4khbsxpGOKH86XJugo6SOqeG4+neKwU1um2j
8uB0PgjJoec0C1ExOQW7VXckMKtK/LtKDdkGKuSJe7Jdp44J8zosnqVPUm0uWk4ytJBNaD5XlhWu
tESJkZpwHo2CaIy4RB4VYbmh0ITNoUfSpm2n+oAIkhFIktBdBsVNEyE+TSRIg7zFzQOiG7+P+ICP
8hAR9DbH4bMa6pdw7N8rhCMuPwQ5N0StZBNRmYwhX2o63z2gMwNaE2dQExL5R88pqnbcVWHb72vI
S++sGdItSUDdk1WHztXYE/Uxmt0DaxIK1okvdNHyHBKT68Hw0j2pxuVNAt2xHxDWWILscBG6t51N
+GAhsnc+cRi/WZywIGgeM4Oo8DF2boMxGw/8fV5SRVYpeq+TGSYdVSfq/ZbMDTzkwyNqvaPIzG/i
07Hz98zDS/PAjv1DzM5z16LRiqNLFQ7RFUPgr8FPICd5ITsto4dvN1q3fsUtYRnjMSRNvQ7kHWOX
Z0FckmuwX4t7OAuNdxBd9NnEeX4tvdpdi1JAOonMfQ8124ydjxHcptFM7GDdem1EUA1FwCSUJb7J
VkTBbs3b8mXqXObd1MhF9uKTArwKkvFlJjcSJin3fBJPK4/EtnVUodCNU7ojXXYuAUgTWraIHBfu
ko/QsMYjWNtj6rcpCStls/YspEBZV7ubOPGxQyluN68Ofyl/CfzqXWdlVhNiSFWKm75Ih0Pm4B4d
+/DYNQ7edzWfW39w11U9zzvWKx5ADuu2qumWycxFNybReyL4wYmnwDwZAAyP/jDy5io+5oS7PduE
c6+VME5xHD60IjwXmbAALqGi0SOugSbCvUIT/4ZEXG3zGFqudutXJy8xEoYZolpxa0v6nsDX4anO
hXgoHNNda1SNp7q1GBR3/punEIm2dKab0B4fu4QHA3R39VAWeF/ClNV6MqXPs2jOyHcZT9g5ySLK
xpwxuzedM18cF7VfuWh7iri/l15+l7ro7BgqXcgTGDZlM6Z8bAdueytf+3r4nGw2T4ZjjuAO4Lr0
CuyhYn3fBhFUFfNjNtlnN4b5OHD6sTNMj6g4SfVg3aNceQ3897PGPwtQHuBNom3gWM1jZ7JTgSNx
nccDJb1rXle+eI1m83saOIgDV13JFNEuITc3yiB6KYicl6aCyaWjK3eEnDWZZAPYVLSmk9RbfqLH
uc9uu2VKNjkO5vA+P2f5FLOxcX7MUrK9T2/p3w2QVeA3q/66Jutp7ShFGk1I2zhV0ZJLhE3YiM9j
gnK7MqMda71rGZtHd5BAvFz/HiIFbuQlii+venYbhnEiPvya0Izrkppq4xo1QG5jyU+uw1u9KKWr
5DWFM7iabeQP0vP4Czmk3Xsd0gXBtn3iqORLmocyIUPD4ltisVXPqek+IDdfeI/ty5iTU4LnK95U
vjw19gQdMWnuke13X1VKEiLTKUaQaXXCzf0NLedXWLHFzEcDu5RPZKuv76xg1twKtToi7YOzy5oG
w4JbHdpS+lvLTZ/k2D9lWXkkRuapKYB6WLO+qrU6duVyIbiE1kyEqFPaTda1N+YxJH+n3dq1fx+y
NePkTSOYF8U998kxyru3zrG90+Bob9Wq9MMX06s9EIDp919+0H0CFL1NRX9tJDPoFTCuBVnZ91XZ
2nuAwdkKtzOL7VYfu64iHZuh2OTb374dfpQz/oGhOaFPAybElAxueEf3qyWL9cKHW9T5j5002TC6
AIJ0SJo7RBMi6toyX1eKgNfWrwueSgxTdUWyjm5DuLq/h19nORKLGNtMmecgZVKE8Iya7/okOQ2+
Fx8HLbENc7JJdAV50H+o3jtDz90nPgD7ir01ZvsbVULZcUc73qE4xOiUgap1MvGULvw46XTnkL0E
hBHHYmRkXOZ4/hwWq5XRqlvuIHvXEYbLkjJ8GyPCKRlJwA9KLYh+BavQCgwIUIFnAz8vTUMjQa53
P1UNV022b24XntGC0KFNhXWft/K9G9uDBTZE++6Bo4rlpDOT1klwF8JIxCJWzekd0puXxsfoBSz/
Id9BdW9fnTG7MyIXiX7KXKVpnnw2USsfPTxGC9islcE9PjXBKyu2cKtafR0AiobPbdvHvOFhaYrg
7JENtekaBAVF09zU1HoIUTFf1bkeeHH5TKWwspzsKyn0ncGmintkXPBp7TWOvhdbmY+jn8cHmp8r
yxvohbrh1AMSJuKSYMGoIlnOKTzir0iIsBn5rNimnWnRLtw2BKrVX1mfv8Mr2cQVilm7hdgCNYGn
rr7qoDLdJfGydpds0bWL3qAoyZmXSp9DxNNYXoBh6zFgfNapsw7nu2GownWj0YyztWRhziWoanUI
TTfZZ2mdML4Yf1heQlphxNW39W2l6X8ElBunDG7K5S1k7FVxvqFFhd+URiQukygWYfzRm8bwbgoz
OY6EJ0HWvrRhcYTAjcrALoNt4UzXSeLeipagrbIol10dzVoBi1Ho4H4KyBTxPPnixqLgXPDHVVIL
azvWoriqxwLBREd0+FRLQOX1vZVQWJna/5rQyAOiXaaUXvXmSfMKixIvCUpj62j5bfc+riu/5RDP
GLcOUC+MaJiWDx5LcNvpt3xYbVLf1RuVTrZSom732vNvJokfohTGcyAwTNgsjIEFGfCBmQNmTmiv
RNDfgWJS+AIxwpSpmC+ti6uPQSWJsbiwXm0r4uopk8cBnzYNoth62cgFUGZjcesaaOSYUo1HnxU0
eXtAdMh17/BvNMEK7TdlQ04N6yorWDdmiCIB3HYpWo5eu8RVkxp3oshnFpj9/Zzq/6pd2dWFZkTn
9G9WfO/td/f9r33iP77ojz4RTquPaJX1nvsPVOuffWL4m0cruIhgMVE7FJt/sVH7v1moTy10I0HI
HsunufyzT/T4MtKO/qKE/Q8WfCwL/58+0TUtXgbVq8nK0P6bFrXxWmX02WStZOQkWxSrr/ABMUhB
MHUpt5YRJ4HFS+pWWzt35WDc9ciH9MDijJoGjx2A4F2eagJfZJptfUbSG8o3oDN28rspQlcUlkmQ
7CO+yboCR0aUz4lVBMH1PpRUtJYTFY3dfrqtd9sqdZu3ZNmTzywstY1EdzNksPAsmUe7ZCm3ag9i
AajyUx0AgfI7NFbTYWq9B3iOl6qhP9QDuzbCxOHT3Spn1HsNaIXWarw1jfHZV/FBefqa6qJ6NN2F
hhnYzyMUvAZOpUOejJl2VxTAB3hBG5dhEyLRhWBA7DlkawwtHVA4+JvvSaMeTeh61hjex27xVBrN
U9rG3SaTxpfjknQn5uYJ6xTgr6mOjoiCHya/9XeNJ+AmSs1Yz0eLkg4shvxWf3QYAmUv9cXH/kNx
dJqtFqxdyt0ZkSnoy6cg7n5YYmxiZzqWeY/AyN/WDvMj33vLrexA1MnBsKcLgVk7AiFfYgecxASV
1muYRVLE++wjvSaKD0FdvtTg6dssA/BT65u6STeSNGzeeqBw02cbYjhGGzpF3tXsIyIpiFIJ3Wk3
UTE5iXPgjX1wy2jPcuCGLJzNDPYtFu7JSHMsbZhVEMHtoMH3bGHSK5OVamg6uyhZpAZetiMOkmgd
EyclktuI5Do7uzidtddiIoeISSTi6+OY0yDNot2m2tzoVqE8ig4Rk2KjAjYRY6MwEnXp8vaNy+7K
RjhCMb+bjWQTTeWdOSd3TcIcvGwfvGZ68ACUhOn0IWWNUHkaQHxMt8JNT03oXzc9drMhuh08YnR8
daYWdzdmWz+4LnWdEX2il0PbNfo3dV3cdSZqs9Z/K5PxJ7MbFMjeMTPUhorlxtXDLywel6gf6I+A
ruXec+5aw15k/o8TqdcGW1AqjXM6pGwHNYTJiElL52N0ytCLgxz1GIqOwTYaEGng5+C3nM5k27KA
mbsfVedHn2HAZu767QCAoIltscY9dZd0/iFIu++xt8AnLR7jhAGCr5qHUMZ7I5ZXueG/5KTKAA5q
2AAOTLcLtsYOJDYLbNFK1+NXhU/fRARX6nLXGcEuZM8yVfND01WLBCh5C9ryFGPyWPW4wfwqACg5
rG2hrwm7NLe68Y11QWbtuuiQ3CFhgrwjbQRFHbk/Zi0f/EJvPFddrHZyNjFr+89CsdUnw+kd1gug
t9h4FYO2t6WyZ/QvkvCX5JGURICMdhaf7cr5augXbofauXKlwqOJu5rRxLxFThNswNsGeEdY08++
+J5NT7OyHUEM+wRpZ/315CT7prOerVTfjw0c13GRb4tJ3DqtFe2cVm4dfn8NF88q02PZz82iGOq2
FjKemz7U9MauVkhCA2vTdC4b2ezJ6hEjdklTrQfTgu2Tzot4FjZFanRy1zB4LqKOge5MIUl6gfdU
kYK7YW8vULzC3hWWfI9tZETzxEDYcjvjtfLN/L6Z+mU3L7NrMUXVZmJacWqoh1Zj37zxIZlPZV7I
bTCn9e2cp+qIwbtHsszCf5ubk3lDuj3gGSmdWw2RH7VnlVwcQlCPTPbUJcBmiPWIxzXpyT+itref
DZzIeLCgwpYLA8owoUE1v3OhFkKUDypKLcwob6FH4Vb1Vjbu1nWS+++jFPnRcByOagoyp2OjWMTs
VPIFSkX1sZBQAVX14QSCAUu7gGGVj7bepn4APAa8Fe7K4jqIsWlSH8nR/0wXFJYh1Cle4FgVj+kK
dcUXKtGPaQFohV74Xbg8kZC1pBe9twJ/UrdAt0zoW5iG+13LToQ8Uf9O5T0xUCareyXShwFyV7Qg
vGKSNTf/nZuHIbIjptn//3Lof6quRxr2/U8iPoi8P77mj2oIi4+D7yfi6OQG8rzwn1Nz/7eQ8Tq2
a3gyzu9unn+RO4G/D7FaUA5Rh2PZ+r/VkLtU5hE1l0UkWGj9J1NzFAd/r4YorRYTUhhEtukw3//X
qXlV1aVpMEPjBK5ZhUlikIZaoe0wyvzgspyGjYB1Gf/ECO3IusssBIFWh6vedeqT26dPPEQhsCo+
v17t3QyueNLVItQ23TsnKonVY6sDWh6CwzC2xn7OEMP4vfsVwIVet1PaX6m+BsbtD+HGKiU7vwTq
NZ0X3tPYh3Eh2Fpqner9bLTWcXatkKeJGalsWFDSjYuNleZPdKlIROhAj1Slu3xS2JZJoYCFw/Ld
pPnRyr3viGZC5Wklu8hJ5d5FYJ+q/iFnp77RuYNFrrWP9bgkrlQkOLdhJzcpE4sHMcxcSYwCd0lt
aALs8AgmkfHcJSPUE4QCq9FJQPdOakI6T3YFWWJfcNURfs0Ywmv6lXJy31yJmSfmUMbhDrElQW+w
TUXClq5kcldJfqHRKI5C1uPGlBw4Q1d42GDUJR2cW3xNxS2l4R8NEGO4nrAzXOFPVd1iOG/J8iag
qiJjprH6p8Yx+qPOmRGaKD3MBoNin2evTsWeP+9Dd2NL49ix2EHeguoUyCmNMXj92MA5Ip32OnPd
h7R3zzKzb8eZgVHHxph3rHzPvSa5yifxltVMvnSd3CJrw/5h2OfEIrYG+MB330tYrJpUM9tpXwvL
+8W8vL9CKPPNNIn4yzrY11FJ6H2CwnqRFSQeAoNykRq4i+igWOQHoF2MlRM1N2jTzs0iUQgWsYJe
ZAsIgAPGNeN0UslEqLVdwHtYhA7TInkgX30/VwG6LVH7mxZdhHCKR2cRSqhwARWbg8LrDt/IXAQV
YhyCDRI6KlhAGOspg3g26ZtI9QihodqC1t3Cg4YG7A/zep6JuE5nOlvsVXcR7nsslf57bLGpLEV4
RCqFHb1weGEIHOcGJluhoKpDev0pJr9ceNDXgExiWopuawsGdklVRNvQjYHRmYaDEbuiYI7rS1Ba
eL+UKKEnk5G3ZLgXcg7Rz9f2foiH9zHCg52EYOWCIP5wyY9jf+I+JKrHe2EqhABCV5s4W7w8nUz2
k7fkWI6ALaTwkWzVF8dAtV6kPVCFIburGwOEUG1b667o3uPIe7Vt97nEybbmV6ChCTJz0yioMLE4
6AZnTjQZTKYIzwsSp74aDHYmDJYu+JqPpd1dos79QGhEeR39atH4XXsDSnnWLcnZyeIXRX4EYr3y
nDf9cagIYg/9yqJKR86IQuIlaaKvIiNCZk6Dct2ZrEjiMXBOstevOunFuevK+6ainAuUDjZYs0bK
lOiW4EnItW38bDF83Lid9+yFw10NmzUZR/iXxvSZKARsecUwcLRqLCVMcA0ProrvdfeDLr8RbY7w
bZBFNZ2AxdIxIIPS3ZOgU71DyWH+MBOGZhnWR10jCUXZ3204Kmf0A/5NmHXFex0FwzE38Hs0QwJV
E0K00ibb+fxezXDtCvzeKglJQ9XTxga2u3L7KFz1gTHtpG4uYT58Em2X4GmrFH+CZLoOfBzh4eQR
wEGL4LTGyZsXFbylDi38C6ww9mNJCi/mf/9XoCNs28BTijm+bwMDDJ89SDb10J1cx7wOiLsqGagC
+h9u4mYeroXNam6Y9HNQeg8OFxpxJB7dYNq+MOKm1cvDqzGxX7uiPFdW9kZ8EsuKQDyaapFesjzc
xRYTGE0CqcSc1OKM3Mat/uw679wUsbMPcooyQh8x6YCS8tD17ECMXef5XF8p1AN+JrDcui+tcuO1
7amDL6h6GjRR604wYDciwsND1qE64cy1Pdw+fZ3sFSwyRGXtxcQ/Z3qwZTP0xFthlbso9hFrpDiy
VG4HWEPBnbXG0FJAW58BwJ51Cp9qPdNr0Hdb3ipGfrTK1XBpajjJKXCZXcSm1+uYXlvNdIqMCmGO
gdKhFwAhDVIE7dJDxWG2T0naPuYYA/AC8QltLJq+qMqPiY/zyydS5hQO7GOJZuxWxpLaK0CtspkM
9yiYKiaxGYmKvvwCWg3ObQAT6OKPyqeWtU3HhtQhBG8ThGyEcWMa69mT/c3s+6//G6u5vxZmNnzA
f+vjvsu+Wan2/zLb+scX/TnZsi2E4RG7DdQMHqfon5MtVA6Wi8H7d62DG/2ODvxTuu7/5vquHUQW
RZbp+iE/w5+1nMuojNIQmcUfSd7/EVOZiO2/addx+tsOjudFn+5HRG//zc3dwGjIu9LDxtjIYuXY
7OJqcIDAHrC0DRtvFHpDTmJtfZbOB4ccCfJEFQDbeKZprg8NuXBZqg9lSWoZHzdU3+icQvckWpaL
Fd5WHsIezAHqMmcK3yPLWjWGMext9oYQ35ZtS4UbGM8UkkTHTm4as3m0KShWBpBdCoERXj+9nBht
ntYaOpXBYyjpH8PM2YhoCHZW41Yo3+XdLODAytonUhVviW/qB49uDdIwHL4S9UXlGY9mjTB6tOmP
itKJ7nQWu/zqPicr51RoeluZTBOL3uQ+q3aZrW8cMTar3/+lRvfXFFkDg/HhYoTsZ0xLjtuyi+Ve
V32A+BqFtJDgWDj8uqw/+UlY7xB83qMif2w0fx+TjLZVb8pXSBhfM07WaWJFHGKXIylpPJQyetOA
/AjIxABkSPMzaP1PEsHBl8GzD31w10nHPN10v4e6vmN5GLHrXZsTJIqmCWAiJeEjWSQlTrVLYgJ9
vRodZR0MBgGbMgYU77rAQgDyhuW70uGtxKBgR1D6cQmGG9gWPwkaqRxyztgmpxipQRIWG4HKfOWa
yS/25CNCav9el9ktbLKD6RXVkWRdBNRddGGIcqva+JuERyB1182c43DHRqowvW1DP/ZXJhGjnZvd
Jpq4JcfMd0VkBASWOIDMkJxuS6qfdcNAcR3J9qpzSWAWtn8ew3c2uZcuC4FQRLxVo27PZEOcRhEA
ERlxtYZxsSGCDE6sZz/58QMTj3bdxWlOaGf0KTJ+bo8SKxRjch2xJYVq/NZX/rzXRNy405IN1OGg
0pazUa7PCKZ4lCpEBH1nLvJ230zIGfLxC6CoWRkvhYiPUsbzWU7YhvK4r9bpXP5Uls1vYlbdjgz3
XQ9LsE2jfVN79PMpsl3XLTd+Z1ib2I32csaT2KeHQEBKyVP03YZkX9/m8M76tcMnxU2uWVzs1Bje
Ea8Trqk2aYV+crXOOwYRqeZx67T5nojqTujx4vTRU+GW7KdRhfdliwJmmfWpDHRuRoZpYOKxFvP4
hKSGlTpZkdBVIPaXk8EFv4Q2y2pXtQolMxG0bBO75zYYnniOf4l4jk/dVN90I7wvdBGvFrhzBtWi
pGRlW131BESZGnfeBDMJSN4jsClMyQmQt3wYYd4QNBanBzNoNcNlWsTZsT6BVxGX0fpEC34ZBhc8
LQGPWMt3jVySguGY35uWeLSdOl7VQ3Tv2Q+VyG/bnpGlLF8Uu7PJiuHB94chHElop70q+7Vqq9ep
oN4yveRn8vq7pvE+Y1b7lFxVtqEHILIQ913QkQ80dPOzqtQ+9Au6qwBz7tg7pxpZCu9sjpQUVOUq
rPhuvee+eWNVkFUPsy+Jgy+raa+A2ySr2swvc5RBH8Nnx/7/OakMBrPIN0g8NF7tVKGZxMuIph+0
lXIGdvcfoQ1JQlFWrSIvu9Jtf8uGEc14239aSxQJ9F/YTEZFuHjT7DJPsykkHdaMkGJmcXVRyXgX
FN7WqXCtW+1lWMg8s7Gxc82HWuGpTmCntWSVuch87JAclpP2FHTrQB4cR3654LJCJd+GgaDiBVun
YhmsxOC+WiSOA9bhrCh9X68gfFpb0lw+HFEBca3vajYRmePvp4RDIhKPXU4ybNsFiqMDZ6TLWYlO
ANOxTYhY5TfFOtcLktqEYO/kLtDJnGxvrz4PkDDOsg2Zg3sPoONYoDBJvJ5SOD1BbAfrLyEEWnuC
jKgpy0MWgY01bsskqGGVOmI7hcWNaRrZSVGXN7J2r6yY99dv3XFVTfHWY8/h1vKzlNP7bEVfERXw
Oh3v84I0E7Tca92JceP0RxAULHXTp7Guz6UtP2sHWm5thGwees4HcoE38+zsvKj6gnNrrEIzhSNq
wH/zsAFJwwVRl/tXGBPeuhBSomYrsp0a0io9IaAnAVZZi2cYp3pjjlyJVTm8BOb4EhWIWrvcePZ6
UpM13RBU+hxNy8BU3RHMvolx8rgscRaQNWLlX8ZYHR5jdBekbNTlGvIqb7URbOcx0lsbftMm6sk3
oiF+nEAfVFHJANKIEYiU68Qxuady2BhJzM7KzGKxzeEQOT0KE3PyriuSMFU/UHv6EvSgsok101em
MTP0F/UJnR8h7aN3X8X8CjaHKkFDAREx4lGZfrmfnIqgNPctITOFnE8+RaOrD6z0m00VCrBqMghI
gSNQrLTZcpn6Ko3qSzfnRJiK58bsvzORkiU7ZeZ1T1qxiQo4z8obZIryKBMfjVEXoeix8Kx17Ukg
l4qTnDyi1Bm2mZ5fTH6ktKy3aewtQmPdnAyd3VSj+aPy4aCi8uKS4w4KDprUJlPqAVE/PANXvpoE
A8Lg13embV37nbiAOWc6Oh6Eh9bT9HiggkG9xCyjldV9pNDwQ7RVSvhX5ph9+4vMOxYw3rKhfxjy
mzCCM8dxm1VtcYWd61tUziEpjR+fCQns4hi5BBlegfEaEYcAEvqq87zzJNCxuxMhRPj42GLobIM2
7FTaxXuvUQcW6buuYT6Wa9Wbb4MyXsFjcUAl5afvp89RqNwbFblrZ++B4tMt5n5t9PdlPT1Li5FH
TCbQVDKZanrKGdX5v0Zk+Rzkuwlh3ckUxq0vpd5gaVscr1xm5JJ84n6QiKoxUMm4vY3zUV2RiIQ5
3Z79VZy0vC1IFjyEQX7ff4QVzu7MbmGS4TWaLTJ4kW3UhF0iQzILnDiToR4KheOlZ0sQep67E321
x2qWbBNx1RSlYlGxfAjTSG2te4O50dAJyoeMamNIefi7iaultzEucd7YeHDShQSpqwz3GXQ3pi27
3I9cSB2I4+x0fJIZD60tyYrv+vi1idWDgc8PwVusmNLPvjRWaFGuMjynq/RByTRcB8Oz3zMjMRCt
tNQBNqUxZua7Om0/RjOHjqrAQ2bBwmCRfb5PenJsPCP0132KbkGNsP6GcleQvYXHmN4QXSdaDYCA
n2GDS7xBu3krInegD+0HsD3esJUZqZPk/t010iSTbiCIAjObNUyPSZWsLesxLMTN3JJ/xEH6y9PF
s5tIDID1LomKm7njGVPpEmE18GeWqfur4FX72LrD2nQvQGZUkg+yGVDNV1Nwh//jOUnpIXFic+FK
2AZtTfajwKmQ5KG5JnN37VT6Uej4Wlr5h9Q4PmXSnKFBcENWOJ02vhwAGSk+CknWcj846sUd7pu2
eUea+GiahEh2jSTdRiz1q1LbIYi+CMw6wvtQrf8t7fZ66Kp9h1FhU5UMezijs2Hi7ebIIoP0Ma8Y
JRE7VhT1ubMd2BXc05L/AAhAhrRG/WWTOJyV24xkyDCqrnuC1UrlHi3UonnxFvAAruhQvhvvKi88
DjWwMc5EDcNKMdlTAT/1nYIF5GkABvY+NxOHjDRNwtVIrnjjnY0WSzvWjzDqD3E9Z5tZIyOa3Z/W
hT5TMP5lT4ng713g/1t3LQnGKShvzGgsgiYxbVOevqXIzhp/U9jlK7DfYb9Ir6buyW9jMLeO3nm2
9ckqC2MInxv1Y5J+yQgbe7xpYnJtMc3MEhTgwhuOr6HDIchtOJ26In/uesRk7vxuyrTatYRhlUzA
j0wqik0E0HsS6U3TGHtB/rWamm1H0irO6mMdJ9xzaIm5sX7JJnq1NWATj3+m+NWo1DoZS3IKZPWc
CmZZUe+sFYu5i23koEKS+ABGk3FyPThbpn4rFP/M2vsBBlKPDkvJ5yC6TvM45awg+6Cq1NVYyztP
NefIqReQlAvywp9fXJLXG8tGFcYgN1UT/QKCz2oynu1E5s/JgO81XC7a/IdhLHIxz6FPS7BM949N
B17P50hANinqbc6WZMNOME+BATTUxBuD8mRs3HOl6luZJ/2dppdxC4qaQKZr2ZbjYQYRRGfE1ZsB
UsYmLJGlRVwmPbnPXf9TEkW9saLqjZQ0eSxcr6fp63adrn5Vrok6nGYE6zBbtWG5K1Gi+RpCtEqd
Z0WFaJTpOa0pi9xRkXGWh5exkYd5qgHJY7hKph+ZZ3BdvOh+GI1HgpSbbYNAr4zgL2JpevUMmvTQ
wkluzwe7aebrcuymXeCINYzSFQ3UTzNxZOYaUapjDWQLArM8tvw9Qu2eptoWR6fg5p0IOpzs8BEo
/YXQ37Pw9VZbHSqzRUyYPfU+2Aov4D4OgOG7F4DGL4lo6ObQFlAdXqzK2ogwOAnHu/hV/gPhhSdg
MNhnNstrgxqy+hkq1uvYs9/upTcCMexeBgtnH0LX3JYf8OVumpoZoY07qIpuWpoEP7k20FJIG1Gq
/jLrGtgF8cNKPKeQIYBMsF6pOnJeG3IBpnI7T4g49cxLdAN20YSBOIO/uJw+O5NPSoISIZXQyv02
/ymYji2fsB7lg1tDjg+SH9MmnzELQJIMxks1EyxUy7M18yskqX81Jyaq82aVcL+POuTZKX7cSH76
8U8z12xn4W8L2/4VI1hZae9tYQJVFhRsp/xJKlDfefsyDeGjvfjoG7kze7eDlcpLBgmVZSVeBo14
owb/jy2EXHG/EFdTxR6KYFO6459RuJdA9C8MD17aBREfMIABNBLF02X+P9yd147lyJqdn4iNoCcv
tb1N72+IzMosejIYNEHy6fWxe0anzwga6AAaQNJNo6u70uy9ScZv1vqWg9hustjjkHcLthZ9MSFD
rNFwRE25jVN29G/yCW/fYD3nBPisPXvg5uy/Zm+8hmHPPUqoM1nxfkyCA/fPWxarhZt8qBBaA06F
Odb7b3/+HEyDb0QOEyGKB0VGDQ/WpvzSqrrlDCBTKf2NPPqpBle/kkn6e3S2bgeEzAc+khIhV+r0
C69ZCsbbvR/mkRDhDihOeCEVb5sH6ReJRi0eT/QqcNRNQib7no8vEeBt3PIr72H3BN6hSUTGnYqa
WTeoKlTbv/SVAasg29sKiRVt+LYaF5JaNZ/DtrOILEpeq9KwoPkkZDan7E9UnaT7hmIwmZq7uQHk
a475ORIxrzb3GRwVxhmn6vBqFOogJANlTWbd1nOYvqrS9tjbcIhyOhl9/KmFRkVbxc5KDjbgK2UM
x8YWW3j5HXJXcZ+7Q7Rrman44VR8pEl6SxTSephozQcbug5vJUEQpbluKvMu6yuM3g2Vz2S3V6NL
bmn9fjl8PlsXPkEfuHj4yulbR0JtZMnUbrq359fE77Lbhq4XvT5RwfvIDZGAjRk7qiU9ESEX233u
TDUMx9ImL7hzxGOBFXhnaPs1zYEBUO6Pu6bHthAaezdbbrBevyqjfTcKDNb2bBOgyLPV1UX5GGN/
zQeT1HLzhOVup2dMtxxriMw9+7uduY1IHboPouYwKxtTugpnVpKIOMjYRYIdImBHe+5tTFX2W1VV
2akX6SvsPmDYxXBwrXTe+hmDI+LA6STzIb0LkKYi4l3ym0oGU8q96fxe8K71GKcbRXJshDZr1pDm
AtJBKcyjT44cZCtxZcGLMFIebt6DrlFUwespd4Osccab84NVp3cKjmppOWgtAv1Ia8wbMb1MQy8f
peezaugBe/OUYuz/4i1QIwYOY0UxpMbHuObs95roUaA8YvzzmY7Q33IXO+Tw2bQJHlPiKy/922AK
DK4W+XXUWtugi8W2DSYeBWmbX+qhyUFo59lGFJgjEjkA7WimnyYyN8LKcJG2xsEd1YcZIvSrWv5i
mfnpajCj70ql7VlnvFPhTEI7EqBll14VF7OI8r/+wVu86uKUynqK5j3Cs191QO1q5ck3CMtij9CZ
5CsrRLJDJ0f2C88AYlQlcbZhxSJEu+owy/ZRW5INfFHTCw3VawORJ2iZtVbe9JkKjuvAuotKdE4Y
ZlmoM8MZ6uapKKMvLRMmczywc3PRC+QDLTHaZJjm+Fcylhug4tAMxH3KcrXg+O6ZCJrWvmxKLJtN
tzabqtmNhLuikEpuvZiATJyF66FoHs8hEqgt5LJwx8WjZzs/ym64sXrzNfYbeoGy+coI1qz6LzuE
8Bi7xiVnDTp5HkMFzF6Gfo4tQsHzhN3oLPZWjaSRV2P3yJA8tkgstzncArhTdXIYZftV1s269Ahk
B81AAl6j9z31IdxkH6JUX33Wut33goeoOWEMGOfcQMrofkSaKY3o0EMgaTjqzDkFlfhtbvzCuomD
/NxKQwMF4G2y0+w9dqj1sNj92LneB3XVsCUXA1BglxwHY36YuDE2xijPoyrPbB+ecr+JT+zg2VmR
VzYZxU1hBXekmNTnSJJiVf7MtnEWGVu0XppbzHEnU8nXTOafkzOVey2H/aQJWYDRna61o5/ziqJJ
aIrZyMkffME6MmOlHLUjDoRAj6d2ZqAnp+fcSH8mmMhpZB3bpDOPao57pmXMudS1SQxxYhFGX7HY
2ZrJDPYE21srUdJ1wOfuseaSRzjrLN7avX8BG0GWPQxCN3EuORfv2jBn/+yn1a701VcFCHDjm5JV
5nQwZsJMDBF+ByJ6HzM+jkSJnmM520ZsNGFnk4WXfTD4UJtS5Q+pwy8UNHo1+/nWCO0nDa9mF6f9
yZs8fCn4Xwp/eqYyqg6tr55auM27DqohRMPg1BCKPDfFKwQ5VAb2PG06dPsspNUN6sGzIzOYhTHL
Dix1a8b/wDtoSKrONYBlASlkw/vixXxuno81HtVH1mXnKDZf2dzi51E+4yTjMcYt79flp/RQaHl0
wdRkSB57jzPv6HPX9TxGc0Mf0wRqT9uSUw2F7+p27n1SB3dhKY9jySTDJ1Bz1XV6WhMkwsnm4AJA
bsjgchjkV0Mg2ZS+dUJpTtdJrY2OMjkuCYUY0mKPfgeDFl+b++mWLvJPBSBaFJTFZGqn28iNwcsH
REkhw2STjdSDeQW6IJGFaH99h4U5whOzYZmTE36wRhXjbuiP+Y5BUq7ayb4vNOVzRjQQV+RrWXtw
2qL8QdXFQbtdjwEmQlgh2R4PNkx5fItJC70A/mlORsMHHVjNgNZ6j3HVn0JmA1nL7eypyQSawVig
zXBk4lo5S4qZQzfUJG/6vJmOb28CMCM9FTYXEjKi3MqPmDsZDMuB1e5cXoYWMq+EQUTH1fK7A+St
S+i4NDA4yhHu9mC3p5rv5Pu8B7HLY3s23Qejr75DxWkVjDcwbxy2SjwUukQe02xm3NSNv8qoGA8h
C4q1A3F40zqvfki4d+b3+TUYazIpGOeuxhKZZMdEtuw8WhzsShuYt7/AiFwE1tjjoKc9oYk5jkqw
sUEw8SADpXAlhhAXyNTwt/Nqr4SIUTjgRTVK9x61zisDQ1x1wf1sGfVngORZYviDM3HvFfa5Mor5
Cmbl0o4GWhASnDzXyDdRhQol5EHo8pI4h+fyXJIKxBKhWHuh8Rn3ot43A2PiEKnt1JbRCiHPDBQn
ehAWSFEz4gVNgCZsDcVWBxHx2y577lJGuPlDjmPhow3mMwtZr8xh3h/JkyHOVXsn8Hs86OcKNlH5
NXpduI3yeAlQFu1DMKS0g1H4WMjsuWytfj+JUw8CD2JTphjc53DYByu49BENM+c+9mX1ZNj+2fRi
Ai9nli7ZMPiHGvw6101wmnq03TMWZxzG9+i9vY1RCfYonfUBYsleZw9BzxafYsHdDax+1OD99L0t
NuNIR5CUzl0wBc82Q9Cj5FBVNl2T9OHJz7KESEU5aWJfO6Zpvh+m6cd0/lTgctXSgmM/Hi9hNZ3L
yvS2zYB3mKBTAj7cdgtFGoxn0SCTMG/CVja7fKie7Ma72nYw0zyhaYhDZHTM644lypRtakA45oin
HZ2aU9zZD31CaFguXeBGJMWuXf/cOJzLJoBEr7KZAzglt8KIPoFn+8EZ9JfoS8JGZF1f+ORvYYFR
ubVFAHzB3GxrM4atlGBnJERkR0G5HlXHfe5l9mF+Lipmk64zPkYiC/Zj/pWERXk7eOpG5b/GQt91
sJAu0sN6WTrzCUB0sbECcitSZ8Q2D1mW3hcZQ0xUjJpR0FRETCC16XJ2YGTUBdvEQirew5pqdHLr
uGO09+AFw3own40svOZZeTXpRA8mLKlNJ4L72JDXNEvV2Sl9kkmE+TJosQ6mnGCSbvhBsLsgspkR
CqSEc/ueuASvN3aoUVJ94BKiTCnRfHhcwinW4TUZA5QYDmjeFBGZNyPGcMJ30YMHsprpqV2881WH
NzhH9bOKOCnoZuEau+NBM2GRdcAqPXbrQ2nPTxEhYpcppDkvvpNOzIdEKoKDsU44hOAMxM3u0PSu
ba9Ob7qJoIGy+MFa4K/dEAJvTfZexMATRRz8ICt+mkP00kTWOJsEHieFw7ahbCa7QLueS75Shcq/
91em34o9KRKtFQUnyVVVIM8+A5XbdcnS5i/QKwbw6yAO/ZNdPzCkWvndPodg8CAy8yPMB/Ygc+Os
xxwA3VDOG2GjzS6b7JL1Jz/AgWmPv4tcEN7QP4oYs0bD5Tw2DIxzHLv3uSdW8XwLoXjaK5VcRMWE
2AwNyLgqiHZl+yCDarqh2mXDFXknYmminQDAFvVmRTCWy6BLeQe055DMHGdjl+IWHhZzBuVjuutL
rHtiQR9ABq0zYVx9cnXgmTI3300leE/LwCydjKyhaR9HBJV6Hr581ywBHIA2Dafp6g1S7NNdzWxF
OlN6Qlx25nrj4yERZ+effEO0qL8tpqGDHnb/JcKa/71M8/+XEjoJU8Na5v7n5rIf9QWTAiVhCybm
Fvtv8U/i6n98j78UOcEfFD1oaATBMOafyZz/rshZYJK+j9TXDPgbEEH+Ia7+S5AD2pmYgNDk//1D
kOP+4RPF4PqkgggE2OG/JK62/2ckCeJqR/BDFsIJUez/QY+TaWRvDXoy3GAYPslSTtg/Yo6EAnKp
o+rdpFDfVXb5qbPyiY36T0qCy8a01am2rK9hitMtKANaSWKd0VT326KJ8XalKn7LlvRnd8mB7lkE
6k5ggCgnzjpNhQwXj9xoAqTrRu8sAqUjZ0lMWzKmmWw+z4lJelcJaMn25sM8sC7zOrKpp2Sc92Ae
7nO14C+Haw6E9ZgaicIakfMbjIy53Wc3jaZtEHR4UbijhyUUu/wzH9vErjVwnlIJx9Wr4GhBuVfO
9zNH8ory/ZHzTV2kSt3LkIbixgF6YW8zg1TrhhfOU9QdHuagAfAL2/g84fZQi+3DjeNgZzSztW+l
+60UXMJRCgOKl2KXazXFdlLg7ZeYvyzxTnXDWp541fe48tXOm9r4Y7JwNfde+eb2I3UCTRkW6Qz5
IovUQhaXquqOTTIdVBRPWxiJN7PNqiNzfgPK+40y09t0JvGMc9XZbMFZoxLdMZLKRQInFGO1zRNi
Qy09sSM0SnDtkRGunDb9cidhYBxHKYmmHOw4pBcU64TEjGDNszDztiOPxXOXjtPJdEFadCr4GZPg
SJ9+doL6K3XKR0fM3wZjBoTxwaffdx9k1wcr+FOM/+TQrC0NB5n3kE7bB7vGZ5dn+X0TEJ1ai9xa
my1naYz/dWUO1VtUlGcdstwrShjMtciguDkp5nwkHElgM12xmeU0uX6cKvNZzeMpzclSdBFWhIqk
yybeZRYsOnIa770meDCw5wfGR0N/y+ZCPrL2IdvwT2lGH78Lqb6rCJqql6LHDHT75fqwpaYIvYvL
tIlyzgRgOKf3Zuz9tNEU7uuh2od2PW1SS77JfjnNxvyIhmqhsRDU19ofuhI1WDMOZhjOv+0KcUsc
cPxh2fpd5qg7bM9GNeCcJqFu0ane45PSCHPFc+UiPCHGA4VrNuORAq2HCLX7aLr2I/HiN9MqNPgs
48ExqyPjP4RSjThHjnw0kSkDzSqYMqQEUZbmdRjC7zimmm9HAu5SV1yx6GFSEgptuqufpe3hODLj
ek8oXHZqSSBCdRBO23YpIgqJNRARd7NmwKeXQIUBxL9xtrX5OwjKMzrQn/SRadEtmb2CWLP6Zoxp
xepuJjxioSmOlr6dIgxGKEK5WMgr4MkR7ClKm4NyCxgYgX4gqlyDqNQ3VPnWSnmEOXo2P74VXcWS
0kS4Hs4BfZd0Vg2CIsS1LBq4iuLVZDvg8930itvqWTLzWaFbfYO9eh0l5H2Z2wvgYV7rRj8hzii3
Biqa7ayC3zAbmTL6vHvGIB9qI7/VWXN2GxQGDNBvaGCeanB/tEF0jtY0vCLnP9gx07GenepukjlL
atdT+7qAlCJAO4E2yWnyJ5OoSDaZh1ZUwbJpQhfVoe6GCGuf6h7fBhgUiT+F1sFXWcjEJpFbNJDe
SonO342VRUbUMP4YtcHMwyX0plD1TTWxrAv7tNonEp2/NEPJxMVuz5OA08gOpiSyDXZjD8TRMzCU
cHVUB6F4eiRVevTT0DnUYfhFeq1xxdAQrhlaPLae2+0R9dWvuGm/TMCRlU1VpUdSV/RClXSbxlpp
NgNrElyanalasSzKnIVOEhAsESUIr5oBtIEHWG6hVtoLvzJdSJZpX3vQ2aBbihHOpbcQL+XCvtRW
rS4JXEyjZV9sLqjMeoFmZj3+Hhc+g686FNpFcKxkdQq7VLIeQ9U0LvxNkpH1OrK8+VeFE2HVaUln
CHV9Xq43eOv38cLztH22wylK8/+Syuj/8prn75JjoNQUF/9r89jqs02L9NfnPzvI/vqqvwocE5eY
5+Mgs0zXW0oWLPN/0bJN9w+4woupjB0kma5/Y66Zf4BVg+pjCepa0NjIhP9NcWyHf1DUIFQ2BVM3
fGThv+Ieo/r6j4pjc6G+uWRb+T5WNhTW/2wfw6/CMTOEQNc6BLGdo7EuFEG4GxbhROgixmyhavpt
26/GpmbyEjrTZsych9ykL2gLbyvQ18ODbvfaEgxqHcnQRpgYhwNvU/XpsHcHsjha3DCZrtqdISYg
KcadjtgGxDS22wSBWYFOBY8Ak4kQL8LE7GhsBQwV80oInEVOprIZ55KCa9ivOMbkPm+r29RhCpdJ
Mj5m64IU8DloAHzo1GEsRIuH1cZ6DYlCJ2KGXfQAMSAK3sWIbCRKyFqZmg+rN5A+dHm+K9J3xv9r
oHHdodW4is1as6UP8dCxCvDqZQXjx/6uyVJMyKg5WsqyXWxZG+iaXy2qZuRbBPfEanrgIy/XsodJ
5eGU2SrLuoeriLoDXdq2D8sT6S1dPzBNr8YtoQ5XFH2rDCRJ0YAiMT3yjtC/zh1pkk4YPecuIaLw
2s4mgKs4JEADfQyj5lAm95X1wrlDFldLlNQsiGeZfL1JlnCRCYFp1Lc3VdA4dFo9812FWcMqGjYu
tMZFp44arlhXNSyZvaHcNkLtZOxeaDOjvZAoXnVo3rdtlh1jwUwd/+G5roId1rwHVJvlahCsuZNF
lq2ma4dK1VPAZtinNsF9mvFIHkkpyIR98uvMfwy84UoKu0ssF3iWAf7EZjD4N5E3T3hk72yrLSA5
L0r1Pj3UKkWMlEXGSRC6QMX/3EIHWQJ5LlU0QyqXJPbYhNObgx1sRE+8ap+3p4xreTOQhkGtBusn
KovDOBq3tijSF7tEWRDTa9aGTg+MoICpMqjfM50xQSSw9mCigxc+FMCcmJyYvRfubuuOmQ8Cp2PU
5w8kq6CL2o/MXAZKRAIikqK9xp5zapVzZuFKAmGImg4zYECVPNYji/aZKBzCPL+nkIFuapkv1FP7
oi3vjUr9eIgtou4udeF7ozYM2urbEdXXRHL2fpGN0mLgTRz7dz0AMprgVRfFPhTdUx1995TO8CmY
2oMr4OaBlJJH5VdbA3vqVXv1agTJZXkgkhAjIuP/qYNHZcVHQfg0rGIm2UGr3+p8/uydwNyULI40
RXicEnyY1g35R2n/bdXRh+P4j80Qz9s+YVPejWTOGNTg2q0FpqTTGDHfD2xuGzdlr+K7O1FW5LEV
ebK2rXmbNlO5C2z3ocXCZwqdMKcr77xpHC+LjewaRd4Rxq95RCuJQbxhoYkolkQRTlZw/TkQ5qSA
cE2U+F23/MjcRIVpJ99zlh5w3TQQI9CjOeaqcOS3lQYW0Z3xgPhafufyUmodkCjpEoNjvhph9OEC
F56bbJOhiAVflRwgmvNEsIqntFfXCFTYqum4h/I4unYFwUcuZVKcRC9l2ZxMxkMHfIqn1nVO/cgj
EM/Erxx5sCOf+iVcxBt4qlT+tzUoXlF/KEtWPiJC6NMdyf9+BzJ2UlazHVJNJIlPRJFSx3LJ8G77
8uDPDMO08zI5894zh1sHFZeBvp9tWiLMHXZ1Fk5C3zig1WrfOWl4aatCV5tpYt0BlnITdNEhiN1N
GvfbvvwEsy4wIqG686xlXWOINfX7ORXgw6Z0T/rT97IOq/zgKn3vKWAZh8NJXt3gJit48Dltcp30
LeuyEzREfngXArFszdfUdH4YIN+WI5MYvyVchCdesC7ZEJXs+3/a0jhMfVTdSfY4K6oYG4Oi3BDb
egjUsthiDRYtkhE5tsN2fHCkZeNsRGEHLJ/vaE0B8lU72znKe2KPMd9ZbBLVqCnLSBU7j61zaUgk
RC8mjjape4ei8cxnT6aX0s4f+rxr9wb0DGx3/Z0wioszxtDyHJwZqe/dmV46bHOn33T+tV8snAb9
zyEkZ4VYgltRIZyLXF5ZEhUHB3HWpqsndvNczCv2+syeZlb0RW50dzEs9412xs/SoEdoBmy0ob9h
CYB+AETEirdtHY3lO6jzBKFC94KC5IvxNmuDwrhaAw2pipsj4lx33fa9WgtZxrf1BBBzWh4lkc+k
OzU/WfupBxSckJFVdI4SBDZdBGsgLGpipmOebiFigDIiAcgZUTcl7i4vE4ygbGM3dVy8xr1VPUxN
thAlr1Y13JQO4kqPpJahsFoCe0npmdEFtgTDQDLkYBz1rqjN78BnsRxYrL9HErnyeV/GPHbjNro2
VMpdd1ZjFWKfNhTLcwK7NAKk1hzWeWPR7QT9hiupODYmoNEJI+URlHuUPJtB9ujWyJSUyl/6rH3K
xBFJ2RcsTpmF626SJ+hdK8ryYF9JpIi4qS+LXBF6A00qe2sUhhN2u7CmEDej95SXZPs2ndHQHSsK
8o3OP8KxPUrW/1LGK9bht2Cxjio7atYza1uxi5E+CyJpGU/kCfeBdxcN+T6Jo5s2D26qyOenOSBQ
eTiX041wihMxaazOIqDUOSJ4dC+LwXAb+M17wQW47Ur5MnZDs5IhHVQd2z/FWDyk47mLoo+CibqZ
vaCrPA92/8UiZTeGPqLsosIw2iI+RZs1FAV3R8mw37bYHcbqnHSTOv/5b1P4Pfe0TIWmvQi990Rg
p257fXT8cZfhdtijh2THAGgGP40+WoReObkur46y3zA6PQ0EPDiVcJee8ZB5TrdtZYB8i+3OZuzV
ccztY576j1ZV0Aaj2R8ikx6wJ3Mc2PTQ5T+l2fVr6CQPXe7jG+u63/aAHstpg7dROcGu5J5dI4Lm
aGcpGZDmDIVHpUfTQ+iadHm8HzoCKfVwsDm2ULy8iwpwUSgV+m/nt3SIJIGd+NbOdEDUVsca/TMP
Yx5co5NdzBji0RhBJMcK2troxE2bSQHF5TDaw76LatLZrS9UBylaqPYLy/W1EiNMs1CwJWhAfdoS
HBmKxjV7KM5lVp0VQmdefctGggF4a8Dh4+Ad2nGkscSDj4KzweVrVmRZdZ9GazZc/fReqMUoBhOD
wsd+RZqL/k15F9thnxwF0BcgOr34TXgdArvZm17ESAdhjP06NO1l9HnoyLh653EbQt9nnxx1+5md
HQr5Let3ouJF9e17r2BQcH+bLGzm25ZcUc8mQYrV2D6aaPgAJ5CvrQrR7+k4zoBDQT41dUOG/Yld
wKnTrnVuO7nRy3i+I3aauaC7M0y92H3JpelNyMOL5mnlzG1NfeR/9Ib9oXr12DcT+stk2WnO1LAB
SXetZ/nPWQLg2xs3ACAfrXF4LWJ0DB79fDDFh0J3T6WBOhha8uccgMyB3xmtfB7VYwswKQolUpUE
T31GWVf++tNd6KAo3kZpfNvoBSA3Bq/uhLC9ODKRPAaaKyAL3Qtkc7S3POq76lINJtEh3NVFbv2e
mZJtogLdipvZr5OwP0Bf/TJKcjgZ7q0rbJBe0xMXOLoXjYowL1oInGwnlDYgSyvE63lc/hY28S92
bQIqh3Ph9tULNestL2plguYto2vlo4jlDliPjWzX8ew8JLLSB5jybMcGpnGMafnv+TTjrslZQHN8
y4r1o9Vf0TLfFCNGzrKe7zBBx6tRW58qFr+zfHz2Galvmn5k2ovsrrXDq5mn3y5V1AqNtw1yKntL
y/ZpMKxi61koAzSIxc6rT4zT7koVb/NK7uYmTg4Z+5tNokiZrMaBD3Ugu8SkRnN1iJVttH7VWbel
qOfogHaxglfhEHCyCWoBHd+qfo1TcEuSXbNSySK/bcByGn4Bz3AiFmDKf+mRojM1+2njePMMa5EX
WgZ3lYnIKJ3cpyyWP2Vm4VPyWFm5NqRgC8SZE4HXIJLmfrTc20TqDxez5zD6CQu/VnL98BQfmT9b
CI6XeGyGklTBI9ONBFHROsskxad8qTGYoVfaWnN9kUM27EfhBiuDdPNjNxRr13F+HHQG96h9uWjS
1saYnzU7C5EAt+r4GUmaF4E6FNbpjtkgrnXTe+vcZcFnNS+N4+0wbDxFjflaE0v3aCAKY/6U36Jf
pNhJkHlntzbzN42Oopyyc/IMFnlPVg9ZPjGRE8YFuPVtVmY4OuMriIDHtvH3QaxqSKzNi/TQ8pDu
W0DyZNrzYsQJY2jaMR3dOnIG4p2j8+YGHdpL5SCtDVguhlb7sozZ3E9iDLAC+Pm77zhvIVvlFs6A
KgOAIoDEFNIG2/hcfgG7TX/Yz77MmNWMjPjgQf7uquI82cVL0H3pnj0uYvMfN0wEuH9iNkdw6bNF
bC6YXNtJgRI4ZXYZ3F+pfe8g1odr6yIBjN8gSt+QRc8IQGff2uMJATx5JKJTMNBtZUmIJSMEHPgh
ljyusFm/YykCiCR/kdTCgLey6QHNoV6bQXWn7fA8AZ5jIhwhGErLvSw4rO7zMPwG6ooXwp/bdQXv
cg7aPaHr3kV0QG4xHRAXiDJh5iZGvuYNJC8w4ZzztUFc35BiTbERLuq0RnRjR9XOxoED2GkjKsId
HcM9kjf9bVJeWjDIetlC4dPBrmmGPxVCq0HRSjkh+IW6aJ7tmS46m8mhUlcGyFCYxYTIpfqF8fmO
2jEixSm7eKjgVhQXh87iMtN98ldE9v/pZLr/LxaQfx/GMZ76z2Zx/+1L9fP8TwEIf37Fv83hnD9Y
bvuIx0BHWgzW/scYzibFAOQTIzXfE5ZrMwH7d+e/xbAtxJQP9TZwfM/926LR/INQPL6bw+qSPaPw
/pU5HEvNf6Y44fhfYhk8BnC2ZbvC5yf9PfuAZK2AQxfHb5R0J8g3esdy54GoWzKbhwWoM5UA7SYy
a2TrckYgQXa8fOeRHIM/CThuTbnsd4hysFARnTQk8iTj6Re64OSpiiOsZ85z7CGgBEvXHQwTd4Yt
EfnxnbDAGhwScGJ93FrJQYL22TZlB0rZvxhV+5IsISnki4iVaemHrEPwjVwHwo1zlMzsV6ww1FZ0
yIIIEziCaFik0WqXSnTYEW2EC8qs1/V76SWHMu9H1kUkJCzqSVzyq/4Wb/MmrhifZPk2Kdlo6GaV
IIHjtagHOwM4HwfeTdSPx2ymJOoVhkvdFwSkdQxvYE6GaeespbgbO1roIWlxlkTelwXVbx1mPc6c
kYGdY59MM4H9Z2FFyyZ0vCRkxq5YtJE+vvh4HyTjFgnXvJ1zoloMEmt4WocnipsWnOgmtrsN/SOq
q8TFmMV2h9ZvnS6O1VR2VyFPc+of3Yw/vrJW2ho4Z3kdlCuyUNci9J4Gic0pkphN6vHqCxQUiE9f
LWAsuCh4X0I9WhBpHNYu3RKBJHGmN5/sMCgx6BXHwPkRNrYy/8mvXZIZxmeOvHptGRQS6Jmqddc5
10qi5B1q8dENMxsfTmIk8v2j1zrWqodh15mLpQ9iZ1wtxX1KbDP55gzDiquBNGvtlr+ZSXw6ln6K
LYjmBS7mCvsS6FGE04Zhc4JLLKupoogzmMtKh5Vn4XsXLHCMTJK+2bRX7QS3bR7fdyL5nhzvg13O
la6hXs9UOahaPH0f5TLZZLGWLwxUOnZDkXnqJg/2jkKXG/QP4ANoWPKZWKD0yXTng6gXfhUPaReo
IQu78NAm+AzbsXysWu+17IqryVTHTWmcRIBpGB4sKQ9cKaVmwYdlea0C8yuupgROA+p9PK31CUnp
k9MbP3llOi9hlpybLH7x8VCznon782SInRvLQ7X42lj3pYTeo6xrkvl72RRdvFq+aPXdzfYVD+XN
VHOfBHT9vPVEGjgpw1xJ6o9qbDrzbiRXh1V16sFVCILPWYMWJfhjC3F12GLAvU4TfnFZk3XhkAJW
9POhM0lsm8ru5HXza50FTykdPQY/pMkzaO7+JFW+hlxy9uvhYfmzkTX7gmTKMFe4kBBPNi7aYyif
jLte2oLoO0zY6Oc7D4cxn8neT7CCupZaiiLzGjF72yRDFpNBPXpnw5lup1ZwfI5YKevu1KfBjNtI
VPe1bSc708ZjZrfiS0wV8oGm6cjGdBAYVx9G9jTWTnH0c7dcazRKxxhbfV1iywWM95QnMKNq/aDS
7CZ01MZ19KMf7OiAM3zvTbNBtUcHVJI5MusW/qbG0zF6eFeXr7anhSBKfxk3hr3FynyDPp7eZ97K
rnxykUCDbpuOUXYzL3Sk7BPTJrFMJ10iulqMvDzUYF4hBAMUm3aMk1s89qDG3UPRLxEG4YvrNbRK
irT0Suf0sN54zmjsEWSPyUudaZ4mMbSuiENkwXm0bwPlKkjI+ql7lSkT+37ySXpJxtvJzG90ofbV
rB9mE/OvAVxSVbyylqFprCKT3GR4ZnjjNQw0XV1CLhg0f3iz8zJ+Y6N9nEjdODrOa5LZehP2RnnN
ekaTccKTAyUhAKOhgvageQDpWMCQ1+rcCnc6M5IeznMp0y3XJ7428w2190Vm/kZKUFWargjNRI17
3GPaFSTRJkdWfig6EtNlZ7DqJqprZ5Rg55bocGVYZ5VNGFEZOO7wnXI1Mw0gnGXMbyY5PsjB2CrW
okjCEgLBmL5gYLr2FLlM8HuwuvlvHwOMshEreBbiR+VuZgMrz7wECJe2SQ/F6BSUHBsWkz+1QFvR
NiBJdwDd9SGuqxq8ExpnBt6YKnlPgcTBhQmfunL6nXnHzHIPbjW8IvA+oba4raI7JVklSN/AvJ2A
qSuqcteKEtU3Azcs8wl8TSyhvfI5XtuaGEg4nta0t6FtHKtWTptg8Jax5wKKB1NmZsBup5C2LHOn
hyitmOUZHc0kmD4niYg+nsSxmIYrRTgxgg2Y5unTSheTr03KY4hEXqnu67+zdybLrSRbdv2VsprH
s+gjXFalAXqAIAiQYDsJYxt9ePTd12s5M62UL830ZBpoItMsb15egAAc7sfP2XttkmfFShcpjQ+z
ufNtkn+w6f9K1dM8OUvz6Cbmg0+wex7p+7gm/xIOruC1a69OXfO+sanp/EYLphXEPpuvdhNiHOl8
YMslNoZtak3zws+4xoUCSjbpNwss7KingcsGD4VnrCFb58dGp3kckeo4cfNYIdu5ZaF8gm3sFlFc
oO9lNM0+fS+85NsnBgG/FEbq2Jn2Nt4mEGO0duaEuRWstAmPbXkeHVvbRi3wrgS3dSBI4GyrWyn1
mzz1PpBRfUUyRQTgJu/hXNCGRjzc1/kLFphb3efu0ZUZU4M5oVuhLkxav2JG+Zpno7nxesRPSaQH
CxPbUYH1I5n9m0iY/VLkrP/Y2RgOYDfUOSuZ0j2NmumpdvQV4tNgW+HaD1xkphRdER83xlZ01syX
jugvt43xiAR1WjYI10inmZ+qBn44InDkOilv9BQVBJ1uCRKtNiTvuouhHCAw5PkmN8WJNtCwjBJ5
Q+A4fhzk4/nMKz5XMfLHCDIV2/L85c/Dozk52VIPg++mb3aN4ZFzO82o8W06d36kQmJ03gTLCNaZ
42pbMn/oipXFTyP7fDs2+IDKVr7qfBWBfaawe9y3zsSENLRIoJpd4FYn/tguPXzaVtxtUIjd9D5K
TRICw01a9dnKG80rrVcLJ7xz9Vv7pkJxx20pOIS992CM1XMBScNB22v102bQwjvN0X8K7nMIhVEB
7cmZOcQVuv+51n+yTDpbMioJ6SAga2kE0DNjHwdbq3NuJwmJjD0h9a08gCIaN1rkp7uaOq6On0rI
Jiv8fsauCaDV0MH9NJWJU9V7NBGtbRKwKPHH7eGs3XfNcGeEFKht5iWbIDY8+D7uOo75IYXeJkKk
CE6MhL4kETqgtOhDJCUuF9Ib57g4M794sPSftGLCGEg43mhgF64Wt1ufMaLg5OlxncHFJDO9DZPq
0FmPMEhchxNHzsmVFpBz40j7m6Q+kr2WyeTVgK91vknwkUeTDz2u/EemkCdHs8+V72AHtCOQ4/m8
Rol3ZMQ+EBWNrHnoqkNZhWeJEmRfQq7unNJcZ9pwjpwUQZRPjkNGo3iDAW+LYozoYAmvwo0+8FY3
FCbsirnb7fCsYjDRLIyt5RM130U4kXUrNGQoRkuAPEVnLpL5tnMZM0g8w9weJrv2V01an20Tw91s
udWmHX1vWZIkxmN12dLmEG1QXC6HNLrDOtxuDSwwKV5nBL4SmkfqP9aDS8Chhm4c3OSZQMqGZOnB
a3YtfW7OspBYFr6AHrG9MNghp4Zh98IUm2BawQYyoobKAdiifVJTEDDbWmI//3430qb+ajxnXBV0
ANeTXp1GzX2cgvwpje1702/NNfQjOue7cPJvQy08TuGxMji1gAcSNR3kGBlRdvnBTO+gh3/bb+Mk
u7PistlYmfW14+ozMS8V2Pmt2n2q08A9z0wWR2RYbPD0/NDXMKZKG7gj1ASRLfrNbDIFSEL20jak
gM7TejEQRCY767nA+w1Qi9oLNRHjNoztIMh8QdfJvFB3k36GqBVhFqeGDucFaEi/1kxyTzqaB30a
YfaRPr5c7SjrYF5hWKTUAq2m1XWwSUgfiDJuJUWhb6RRPbsjPK7crbZu/9OHiblDjwlsIgif4QKs
M3v4mJDpLhxjSNa9q98lvhYuoz6IznlzA8LoauTYHVLJ1j3R1cirFjxIfDTRIyGZQj0qqifTsE/s
rSvN6G8Ys81s4NZF8kvuQxp6EeM+MUpjObbOGTvF8y9jIB64kASesvgWl7rx7GurvWVa5NJKSQOS
1icASDlSdtls4ypATTnNe7cMW8zrWb+M6HpmWX/SMjrn8pIUeIF7PSPLWnvqsY1icASw6nilt8Ht
Ui5rPNbcFyIEVxWX46J4mgMs5BrMtjrCij5OZJnTMdYKdCVeULNktXAXp6ht4T4JCjR/2KQQtrNu
RPOepbtuFjUxhBQGOPX4+gPioGjFORYAA7Ia1AWBGi5Ug/+EJJKhLkSZjd0s+bVIRft29CxYT7mC
1E7Q+iz/mGMw3859dRUYu+aOz9lOBhznunuao3jXR5yZU8ZcnOtTCsvSP5sDcP+82xBHd+HL1dP1
UoKJ9M2oi6fGAwuD9YkO3dWbPCgfrXvRGaUuuaEn29JE/JJkh15nUAdhBNgmcgy+7w7284HYTi3h
Nyh1582djjGo4LXI8Kz5ZLxQHDEPypLdUM35miTe27FjT/MpJkkwLb+TBo4zlP12xYDpIxsb9iEv
u6tNeeW43vxfEZT9v9fp8lR/6n8tO1u+5+V7Ef+Tsh7ZLf/mz2aXA5pcgS5t8OI2mMn/4lwa1j88
h0aTrttMl4Xu/yXBxfiHo6Oj8S2U7rbl0Wz7n6IzmlP8vM1DmioK9P+k2aUgm3/N+aTXZbmG4yHO
0iFcei6/9l97XZMe1VODAhHXLBiCERxET1/c7d1tPOX0dX0GHIyE1S0iNKh7bOIVHIARfUrJkRoB
hUr5Yqgf65NDpvXwV5293jNmr00bTx1fPcViKOjGox8noA3BsxYfW40M+BRY2ILwFoVLMCv/GtnO
fgizj798GmeZTcwe/g1QylnGzCX+89//7hv4fYkmYjtkMQ4lnf03VR0TbVgOBXrddIq4ilZoGar2
RYbwF0wb+k+Xw1lwHOyY6tfOgmyDQR63X/RTx9iUUc7SUQ/iNZOsC5XuTyv9fV7yr1MjI5A03jN4
OM4zv3+JT02k8pgUzUtEZZEnwVt62/BGjPWwo09eWMYFnjZlFGCRphNXOPBsojdWAVUjC7VvmZeW
8tqwxbv1iyPX+Rx/2MLZ2gowEUJWCYl+6Yzoo5VkQbBFhl65bctuXwqoub0PRKPHnSMCUB0pf/AC
Z1Ng2LcapEJBjxWrqcV1GLI1fcJmWSe4OesJyXtyU/iEauNeXeqQCXBz5ceREWE9JRf0y68zmpa+
sC//+sNxWch/W3+eDWaVFU4r2LX0v304naRhNYPuW7hBSWGoFtPo7Ib2ndjLtVkcwtLYW16FBqNd
QIbYwSu6MYS76Yfi7AzBoQeMGfDT/R+L1ac2YmAV3iDBu6D8QaNgUmIDYsHH183Y0DFjdnS03AS6
iww3gCmPpk5DhN5t7GZr3zgW47QpeTwi6rZRbO/wWFIE+NrK0ZO7pCqOMetU96zL71+EnX0nlr1X
PGRI5VDwawSRSGcX5+Yl4V+XjrXNHMhmur1FXHkQQXacELY3Kik+Plimtv7Xb6mhQgb++Brsv1j+
rHfPYbl7nmfA0TUNdpW/fqVnTNtWWHAXJtTtU2pYX6toHeTuXhDZQowUqAB7ByD0Tgbj8X/z3I7a
zf727AimbYssBl9n53L+tqHoklxXrBOWYsYd27LhRXMP4NmrJj8GSYAekY9DTHQnkbAytuSLlGQ6
0LXuq/PSH2o56C+1c5nrYNtV+FQ191QAeSis14pI9rZjtTojMYIRj4WqhytjvSLCmNRft94pJErL
Cv/9LncElRXexaxYz4OR/qSWfPTFeTYrc1kgbedT/4FkhqkkASDIRrjydPnD+NJfmAE3TAPJqkYa
gY2hBzVA9mHLk5Pq96bgz12lckRjXBWyuVS8DpiE7JTu3PW051gMYZY8IL54NlMPRb+7EWb11Kmx
Zs98U1ODzjgikKgFGqVGoP48vwcWZW6XqAnhQIhCjSaNskLEF5cpagRJ33PSYT+pAWulRq1dWR0D
OD/rAT+D+WTJhk6sGs4GI2SSqYCgFTG5tdQEd0SUJ1F41uZQLjs15m1ZrsKZ3jLdIzM+vQwDiNiu
NrVVhjyxsGmJZ2psXNg1XDDvKtVAOSz8s2TCbLf4UKpQn1aA1ZhcMoeumUdzBYLiKlEWseGwxaux
NSDfu5Q5tlADbUNAgQAUD3WEFaqG3mA81zZTcFeNw73fwbgakWemjmY+BMCkxue6GqRTP2/yWoVz
yXPHpB0L7QpXKKN3NYSfmu7qVjmenIzxvBrUm9SujJNuNTXCr5nlUxpqq5RWfcOUX4j53WlosrhK
AIBsbuWiCKhQBlQoBMKe2pYFeR8p8QAZm0QYKEFBqqQF0PSH3WC6qLeQHVRKgCBRIoAwvx0jCP4k
nKFTcNErxEq4YKNgMJSUIUPTMChxQ6NkDnFq3iGJUcmJFeQvj+rPRBKBNgJ2Abb5Yrj4qCZcegnY
hp9NmlZAghFWlIH90zL6lUpy0RVHl3o6V1IMurUU5mykfhAezDHfG+LOE8FzrUQcGmoOO2v1dahI
YI0hP4lgehQoP1AvbyYlBfHZ8HMlDtGVTATB+TvHIC5yFCS8qF2pJCU52hJLjWFa/UHXNeCg3Ytv
Jf4jxuAVilku71WGD6fkwqlN7YM5uG/cpd8cJWahy0qXkeU3301K7BKaA0wE5C+NEsKEvb1pBsl8
ComMjlbGjw6M6avFr0oQOTvbOrIajQQUjcdGbIPysNmqe16LDqcO7mB/3pFKRXPZfaYp/jWEKV9s
deMqx52Ww6tDLenXQtCsLl4nJfkZ0P7o1rNask4UbutQq7Y+GqFg6J/yeQb8r+RDAzoizaNN1ybu
czNGb5WSGg2Z6g8yxFnp6JBsr7xiUmKRBkqkNCi5UqSESxEKpokWLPlEzW3NbjwqkVMeJl+2kj01
SgDFbenNbaBjSx1xFGkstzlqqUrdbEJhfzToqDolqBqVtAqF1qFGazWhuRrQXulKhIVk9ZgoWZbU
WQHAhRimIdkq0G4ZOd+lSno/ZdEQC4O8C6T+q80e3KD7SjQKhqoOt6WFaS515xjdH9ggn+iwlV3A
tcDotGwLDRaIF7zgCvRPjDx+RpOGvz5nNFynDvRNgRGoT29K1Gmlkql1LYAGqHCM9x+gbu0n9Gyz
ErbR31fPg9itGLJ3zH/JiRrwyh2v2sVBcBMnbbVmNvlYNEO9zGaTr7nm50vbw8tpoWRIJaQ4E/UR
MGGC5IT/FUt5E4YRpgFBVAl8pK07sQMkQ/dpzNh6mBksKYr6c0rpE2bzPgvtHUTTG2GhVh+ncKbN
qr0gzsC9nM+YqIW9qwzv7CHqzbvqtoiqjWWMx26moeRH4VvbEjJNJHaxmhNP4VtStiHFSqqtp8Jm
OFKFAd7pjamCScYm2FRZF4N18m8ySz+bXHPVBwoZdF77ylJlt3AgQzqiq2yun6LX1jNpTEwm5V7G
WJh7wq1v8e3SDaCDjKPuLfhchh/cyQwgcxMxPClEvKjTRF9X0/RYQLEe0pnRae5gVKVuJ2WkjjCm
9fN7PSnlSIC5MM5HoUxn4IcmMJM521UO1CMt7PvGT0DQTNnrYNj3bpWsG7fFkBVs5/aGQRCX7KEk
wBlJNfkqVF31LUo4KG96yKDGlWcvDIcb08OqScI7EMZBs1edjL8LhD6ITV9Q/K6Yw2zCfGKGJpP7
Sgl8beECdvEQd5BDrq1Ccz43gW3DX+UkjglJXQp0dSv9FTI2HkgljjebDwkJcVFV4xOmgPsmcu7J
aEvXgq7WknSYfjEeo4CZidMxop0miF16BazY1T9yITeWvQtheS39Aa1KRt9S4WjJKztVbviWTsVu
0gxMGNjg0lLg9+c2pJhldwUjFQ5EOTIUkfeBBqjYpQdGH4d3oaXl4fXBroXQFNX2WyOmTeIU4P9B
DFQtXkgAQ6fG0DeYd1bUvEZ4h71wW1ajvSBPhVwcIfeOGll3oaIcdFazz2rAPI32raXChEylP+pO
nq3hY5eQ4UJz77F5ZbMX3dBUo4InpsOZop2ZIrXsBpCEISoD4Ec10ir7kBj6kbXz6Iax3DnOcKji
6aamUdLlDcxzEb0V/HhaDN1WeCwt66d0ORtEXxRrTSsx/NLnCJNVMzBDYQ3D3XIblYs7/+h28Drb
0IfqhjaHzmJfBS4HvmbujTrMV4BbsX1CvxwSJ1ylM6p0g5qjr54KqwfuHgZyMe4qv0P1GtrkUjri
6oI3whwIoq3xMgVyY2Ohjcw4BvSuHWxMkwiljBq31j/nSX+uGPT7Fgh3phtM+bGiMGIyT8noviD2
K0+BzzDLceO9RtbiPI9vjUbbv3PB1w1vWIvQTCtEjcvvYdkf0GBPXpzs4FV95qN6B1GvjkC1vShF
yl5E286az7LvmMx0oLb4NBsbklTlcNAzM9hkSWctnXk4DN4Ry28A662YkInwmLqihsUQw+nJBsB2
R8GsqSkODVP/eD4Oid6e/ZxDK3IwlpcOucbsFYHrJtsYGfOyKKtlodmke7VotGUE1svRDyDnq4Ho
S66qIBRbWr+WfytdN75xELrCwFL7RcQsPKA67Hp/J6FNo6EDY/heoZ6AcNVeiYl5qkvmSkV9KU31
7c6m74F4qnZIvkOJ3LA30YTP05OMK+gzefGclviAHAKUSEs3IaTY4Zc3rduQDl/rMC3z5vFa8NYu
YlqwhaPvcph2N1ZU/tDxhQGZnb1yup8blznSFB/nErBvHBjrwJgRqAjryRQIJ1zryZq1+7QB5jKo
a3pqjkQhB2tR29tyFtvEYRiFkFHBdasHF7Y372+VJytAc0A2FaLSm9FGUmRSGVExjekyrCtb6QKm
RezabzHG/hH+UqIX9OYg/LiSNMPOHI1tomJox2pVdqSBazMrOiVEbRUrw0UVLKXZFVD6avSwICUj
zL41ysY3GsMFMgFwNPG+o5SSUbUdsuTqjvWHrTv3dq9BSLHVAPMV8dpajzi1qh69iOOsusCAU5/s
ezHe2b04GGZ98txI39ZzsKL78iw6eWMSNhf76d5tNXb+IGx2AJjeqSv2lgLa2p6kCsFkyN95yCBJ
z4ij05x0M1dvvdoEpnhgZz/gq9tZRf5WZsEtA5GF31rDhjCH+0yYt4PlPIoa6wmkwasQD0b9UA4G
o7WGIR/hv0srHE8Oubg5z06hYmgBQ/5a3KIYuwM9uitcTm9y0MJlHxLAMGDiYyWiI4ArPWHFaPig
uJBZS9/g2BhKDnzQZg4pp9133UDqXROaoi+mJH/18RH7HPCLVC+2VWPdVNrw3oDYNAt5NF3mNdG7
IZPXiviCBYayM1fzbu0rYWo10CoB0Q6yCvIdZhBll/IpNRWVYOQSp/WSSID6djKah9KztfUwdQ2T
meldvIYuZTFCjWbVMLbfoGXeDk1+NrokXoe8mGXYWQiHsglTVAeIq9f9peGA/a5HhTqFYWbaGml4
kX8eBM+Vl/UapQvOII/nmAKTIwWipJSPNbcTuh3cGbrIvvV1zMfs75IOEv0Fs1vlUbgptea+Y9xI
sF+hr1KbfsVcWds+sc+NvZsy3ScQgf9p+PwGXsS8GWT6MBmbyaTvNGiq+ZQ68bIJ+/sRe5fnyA32
b7EZOv5pMr4yPeq2dpEeEe0p6Wdtw3lm6IsqAbW7XR16aRAYXgggeJ0n1l7NqW4O5q5vAF+WQ4uH
yLuOTfpjlfVLwa4Q+5eihjWh2ky51F86LdkC8liRF3qj+jqdmJ7G0j2ZxnALNSHnf0+T9u4BPKvw
QoooQmw8P0nbXOsjMSE9X1GL9Ke4fojM7OgYxVvErA390Ry/pZlcxgN7BG2DwNMOrmIh9DyiolvP
2XEs6DmYrnHnbjUL9uvsI3W3P7oiCpeVnr1l1rOIMHRr0tpObvpRNdcBN5xpuRvVnTCd+oVMav5m
bTChXOqZdqib8gW/J5qRox4YF5xoa9sbbrF3foQWl+f2FqrOJsL04qIYyazfnhGxGbZGznMvrtOI
QUqjhVg4tI7Sn4mJzNL51IET0w9doho6TLI4qrcvDssz5vnTWAMIka9FDGO2LB9MSEMk8a4ICb6Z
ZaQqNsZLACfAHfAfi761DgjyqawFJYXYwDW/EXX4VY8CsJ936jhkS3dXTsGhKuenNG1efI2vekbj
q5Fsy/hvC+/kjC51sauYpLu8F/sgBPUphtumQnUxdqsqTN9IACKFe7jFT7KNG14BL9suHaIGiGmx
SB2gSxyhUQATGRrenvd0JyMqIo7gbOb1W/ZWMz3igkjUaL19pQF2Y18ZtXUfIL5v56cgaC+zRAHn
sLONX62Fd8qIWyDOVLea5HsaRbuuNN3lFKJ9gLp10kKwuui7gL828r2Eh25X2P+l2Oh6+hEmtMLj
3n8Uw7DGbCoXOXRTY6B3C0gJ3QjtyAQ0sfr8LYQKmNDuNeGfjIjuSyvFNZ/EXq2VoAqV2+4AWAFK
iIWwx6mMey7M88ZX4EBQ42Tp7htzxOao+s12AL/aU5kFrnlBrnAN8GbJLD4Yk//culR6esQtLhvc
aRFF+copvwd0/1yryxe2KtQfFb11q/Cvbci6RNEN9c+pYfvTUGK5lEDMgV/xTCh5XnQOkIG5O9+P
kN0J+mxjih/d5HXOEejoqYw+Uv+jbPxDhkJMEdssTosuhgJXjnSzVXc/HMjeA3d4zzUw0E2U4jy6
eq4sR6ODiEGbNe75xiOOs6UUH3Gb3gwRAwRVSPF+7iq7fxmQL2KjIR5bNy514l4T9Si+596XDSGH
LTQRIJrDzPKJE+63zqc06DDWL7kIr+WkobPlV4ky9zS1vAGNY18yl0dAOXwJyVD+nWGUTXLKIbIM
RrUeCxjISAYouuI/Wv2wgEywpXyaepd+YB8kcpNzLIrgshpDQIRkk6xTJoYLensfqQXR2bI6tofo
ISnQ6U1Qs6eQhk47NjsBm9ri+YC881v80ZN0YfFqHkEW9iWumhdj4q+pVU5q2KBXOPTmiHQL8xrg
3p8c1YX37YtaYlFBHHJwoQF6NiKf1mmV/Qx69eJUvCd5bacrTekjsPLQKfP2vy1Mr2zNZebO3LJ5
+EpiAkzyt6Yob2JvHnheroXSuSRTNC04Xre4H+MlHNpdxL0Vuj1yOPqt6tkd5kNlmq3LKDmHA+F9
GdISNcYYTW+fyfgHrDFpZb29kF55q2jXaWhexmg69N1tEvgBfhUkBlkfuMrsBsyoBn0jjHvTZjkJ
wK4erz2WPVjIJYGeZIdO9n6WMJqIEplWVohIT8a46xgwibyaN9mIW5KrwybyNH0b2VG+d6Ztw5Wb
E9YOnwd7wlIzS4ax3GWYbRv6Y5jV1642HtxZRI+R7j1rc7ZtLXEU7Wzu4hJpTohtcFtQDfZ1BTvH
TXaj1Ot1LRJiQhY0TstN7hPQW7gUoMHKLRQujwsQ6d0pLBgsFz95K1/asZCsaQUiOciZBlTT4ttE
WTWiuPSyk+/T9XdtVlVbZ+eQmh9JDAjoaSzIikpAvpsui02097LEF23MPTBftg/PJytbDuYbyoIb
y0NADpTpygDxdqIQ/21id0ACrMI9hWLWFil81c5nhxvbQaAHp9Ue44kY/bJcaraB1SVd91Z21Ev9
dkDZQ9lOgWB28dVOE0BCQYPWsXpJXLLTECJGgRLSknyCDipiks/BEbrlJuqdVZvpAB+8JzPlgyTJ
nNZDQkSx8Ld5BjJi7DK+qeIaMz2ZQ2qUpEPrQAICibMCuUfQqAZk62/QzIeu8xk6/sxhBhnWoQGe
Up/YWBaXcbTBGr+RY/c0mI1Y/g61CPr5CYzmJWNC06bOZgA7odjwVJxACdQqrbV2j1Xmh4Xerjn3
76U/XwnZAcRS0eVqW/Q2dbgidy1d2nhkiSzy7vRg+EIw9tObw0PxYYoQSa11Afr7w8TJidgMohFp
O8e0OjCxEL/8vsC+Lzd2GlxA+XB3Qj+Tc8qgMBrZMlIqOz/cxJh8tYQGQOoaF1W+qa2Aey2jVw5C
9WjqnNShQqrTOui9q9ovJiIJ2uHPPU2dgimfNKrbDyISUhUWqF6zGK2TOqjNMvz5nez8f5/LlYja
//z39y9ielZx09bxZ/tXn4uitPzL8T+Ojix+/7d7kMNh8U8igD//6Z8qAJNZv2fSZTCt39kc9Lo/
0DPiH4bAtIIXxrdNpvr6X1QAzj8MGxQfs3kH+QAD0v+SAdhoByirSLv0zT+xNP/9Pz7H/xZ+yz9n
4s3f/vzXGTnQGjUV/KepIYmb8ABAChpCRw7wt6lhI2SvzYNP66kyN5lvfPoDPYbcgU3lS++k97hf
QHRDex0C5nMQASqvQloHw4QbtShVGA2kfptJ1qSBgkE0+er2qC0zyvcE5IOd0a7jJpymw8vsxmet
IPBSVv0u7M1jE1R3yYQAGH7VD/WpvUCC49gQqLg3AJkAbZq/WZic65ChIYIGNPWZoehgT6Y7vUak
HsTYSkyNoYOASDVNyNqVBL2uiHFK2yMpdTTQ/SZbMpmhKxY2eMW0u7Tnklfzfiy06Ndj8FBL5020
+rtbZtECfcZSpvYTd5nd0MFPzsv5Jg3676C+oYMrFrQixwWi9BumZtmixC6TOBwf0K/VWQgubizt
TS3tx6a/xvTVaUzvQIC+6UKbSPKj8mlUH6byF5EV3pQUyTBVm6eCQm5hRA40qaw8N6390JXE/voV
4HcUyMMoPqhl1wXJu6tZltoyDZ1zU7ZH0wKFV2Whg6RphxGXywIKI8Nz8gU8Z2Sc5mMz+SYxNUyx
/IK2gOpSdCZyKSB19xG9cKFTXSVB/VDH1BkkxLA071ohr40/QLdjLlDH7YmohTWC4lhzGECkcm1E
FidafTR8avgKSV3JiRR4tVSkEYMS2xPLAC4245gASCu9+UMMiAIXccrsV3jtMmiirwGUqKKXFKlT
3iYEc6DJGL29GIiZI3UYmUZ4MVM8QxSO9LRLm4tgvHEIysB181jf19ty2dYYXNkEiR3G243pCOOL
XUcoWnuEcAZiYBDDRoi4NcYR4frJenCZl0zOS0mmJ4pfSu85d3FGxLBOsJO3aMAc8eJiiawC5602
GLH4EqU3dw/Emc+1Ed01vsGly4nXraiWoU6F2AfgeCYfPAim7MfERUaANzrWUpgh9jcZ5m+pzJFM
QqQO4/FiN2IHpw+NvXZKK4v0eOOgm35zIIouLoo3Wer6ekjHSxDX7S6XzTqewSUxCib4z6XOQW9P
iB4VX+O7x0pH504yKVcKn1bLRLRjE3v302g9s9+giqDuHN6zpN4zdbiTXisOsarQ+HWwQSVVqTQD
KPjQaoqqe53g7wU9c3dmTiVpohGTPdqe6xw197J9bitCdHQ9drZG157o45LkHXHLEoUe78IUpa9f
r9kUH0bd0relLkip5l9EJl+gMRsTcqO7x6Zuv0uCuzZpDH5K072jFB2XJaYG8MSpvxPdpNNHlR1E
5THyL4HwADYl/bTFVnVNR0DUlhauSVAy15PBNDdHFWqyQhEmc0Ri7tm7Nm7xarI3llneFj2ZDkG4
a2fX3PmSnp8NZncJHm6XFUa8M2tWA+8HdRi9nrnBveS3Ex/fFN6HzNnWkodkNt6Ql9o+2K0LFSOY
eP/LGDFlpGdAnyik6wR814NvEIjtSs1ZipLunOXD7vMp6+QQJfyLe2UKX7UYJ1aAjqnmcT9YiwxI
y9IU8j1n4uP1XBarlEeoJOKCmLkhQW7xFvsbgakdXXFuXkQZMXRXVfnvczsC5A+DCFTyEhBNgiph
tuUukOQP8L+dZRm3+27ba/aJxMieQDDzg7cpdb0T3wJ4DH5vL5ut6BA9adw64oyFXTr20nHfM0lc
h8tUmzKuO1fYndaQs6ABxPl7pI9r0+TdoRdN7l3AwqBbJaRGhgB0LEiZvz86TOO9phdkkSyGKfsh
R+dZa9NPkfDeERj8U2avIV805lE6Po+USk6EwBtDO3+bzXM46u9T6e3SmaWaTuGjSWJhr5XbOOPH
/SH5rNrp3pLFKW2zcwxCKvKsuzD4FUUFi27snpNBHqOqOIHOgcWafSLm+inm7mC1h1wqmLNrvPQY
kD1Js8+LzJXK60EY8mXM2M/qihxFxw/vZtrfS9QL2VK1Y9ziy6olOaEi421JP8uJNTvssHWz0EN3
O2oR2VejAdEtwA7YDU+5UX5mtUezuel3aV894OzIm2pvjydLDjnAs/4+MjGJRre52+qkCCWffoYh
aR+NgA+DYkw3xPFNs/FB7Bb2/cFkYxzLFy9Nr7qmMN4GXnKhhjNZ3VC1B1CSknQ5AChcsf9C2CAR
YiKiOex1lNQNAA/vbOJJKEctPUS5C8uGG0QisFijs8NIHTAZKmB+uujPNs3F95tHpoPxyo3RSEia
aLvJF6eY62rYzFs73E2WVxwjctF0MaziEZdp1NwKewb6GIUna6iR92KMIQY44uKFlg30zWcVOcm6
9AlgtOwToQg3UGRvKuvMQMbdpKW50U0ULcguyyVQjHqZyNLhxocu2Gl74iU8VCEM4KG+DQfHyG8m
YQEpmZ/NOvqe6s5lruDM6PgI7Uxh01QabfL81orCh4G4MRxF1BREy99VKRQR1/1uTfSCNgNX3FQ2
WKkwe7Frzggnj/obrduQwOq2MN/aZlZSePTgLIS+zdxVotu7oXgs2+/cD8SuoHq/7dvH2QuLje2q
GfuIQ8VJnUMxcRoZLb2vPp6ircGXwamy96IS+Tp6rrNZTUVoV/oGjyrduyl2wB019q0pOnp7+BTw
nwGjmWGdBsjhZVB1aPCxXdk6XaPk1SKYbG9r9Tvp5JshKpkvSvoGTTIdMxvUgE9Z51aiugWXuvaZ
mi5L+RXiwN0WuXUMza+qtJpdMsGFqWqLWKrAvASfsD3FkiAoe+kN1d0Yom9zyuQjNFIWDwf5MPW4
Hmq/XYl8Z3jcnUqnqm9r4x7cdLPYu4ZHNHBFWWKOygrbZlssLPODIYJV4aKjq6TcF1YNLQD3KZEA
tnNgOzgKRUiK8ujFqoM1SvG32PKbNfKaG4MABqGjBywab2tODHIIATGW/SDzncvJ9mvDsk1nbRhF
CeIO4I50HgaTWinos68U1y/Cim2g+9F5Cg/W8JU4BkcuoPW135Ax4HFQCVf/Kd9sEJIL9G5csanb
sG75g/eQB/S+8/9B2XntOK5k6fpVzgMMB7RBEjhX8lIapVHaGyItvQmSQff054tCz5nePZiNGaCx
gUZVqpQSGVzrt/YJ/8shIGnIa7uSGgMi88bU2ExamDKL8yinEdPNiLklcdf2LIdTrLJX3CMzTByj
0+hhVGj7Z4IMSIeleXeBdI/OvYONZ6m8+5qmQeZSLHEI2FcZ7FffQMIgw9dBbDSTaPtUWw6sozhQ
feOVmGr31pTMTAHJEDZRZDTbKmtlVcKkHBubM2FcY7AnQfM1qYJtO6dXVhK/mBI2hvvKW6Gt8p+D
gqMCHCCq6VTK21KLfI3nmiC77dLsZdsV14kabwIVRTeO4HCsRHBnoRca5PJLvQFSuUyYp970HjPX
+CAnK+U55V/S2rtEOWBVHiXnwJnRfvXIUno7s/dGA+IQPRs8F2lcXFWx+aG88g10Zy26p3gAb1aw
8JRsH9IsRgIyXbrsebSMZyQs9GRFEAbYAnJEDxtpIjaAfib4J90GmZ+eDe4wQmTPMnNu8pZfkDfB
sQy96U2/lhz6Vb/82i4/FjTjLg6wgAWd+VFYZJNBDWBdIGK8V/E9EtYdfX/IhnVjh3S7Xd2ZwApF
i3e4VtQYjmhCxATClqWnOqnlhizoJf5ubLKU52yyN+NUvRSFeqGR6B7cbAYz5/RGUUPCVXak2euq
arjgXJWfiwR1Dllm1EqN47Vb+95+GZPh5OF+SdPiKvsMid+7GrlM3c0IrkAyU85PJAuCi+pnTDO1
/elQB3T8cQeRXkk/gtohrU9bfpPRelxG4i+HBGOV0/SIhmaUepyk5C4WRCXGzY3pL3wYMUbShpYJ
04jpdEdl2hOczNccPlWW9zItFRSKJz8YAwn84slVzsEHB/8j2QHFqpDRfdJx5Vgh0ThZdoNlTLsU
5w8TU9ze0qB20JGjZbk7Cka9XRL7aC8Xn8Y/nh0+T1UbaUXtetnBU+NjsZCh4wf8Mw6JqY8LXXVp
fVcQKnpKeSAl8XlYbgb7wl0w3Fkj2nYrI6UtFzQ5evOyd7Jwldo4ugbcrBRy4yUzc5cmHLBugf+T
i7896IU4c3SAZ5gSa9zm/TprXq04+e2oJdoSXPxF46qOFyC5z0FH5i7qMSXJcCWn1CbjJd4GPoMI
zDYBDVe1Xdlrzx1vTFjRVe7i2M3UXdHMMyozsg8CDLd9fZjokSXf09k7vkGD02vVldM2aNCiVb0s
d657i/tbrehDXnejbNnmPmzwyjX4Eoc4p5IAPpq1fMZhyS2sZr6C42ZfZu4LnkTCEvDHkYm09Nga
ZGjSB4V3JcYLWU4ksGbxfJY25LWIjUMWRrfSoSKigCIHDOSsbKd9MSwdUh6uWb6w/NxQuIPUn/aO
ihWcHB6HrfjOm1RJXIP/Xcn+qeyd70ZUJ7uu9fxcPoto2MX0fXo8rddxTJ83aU0nS+W0IbPahQYN
POyx8BijwWXR+ifFJke/I6U6Q8kCREXZQxG5W7iV/qCPdbqHPypTPNUC0xBZoUepghuhVH3opD/s
AhcsjRw/UlDDE/adjBlicqc7hPrBbefplA5kgEfTndeZFiNqCDi1digppzXS+m7N1O8hGPFsEPLh
zdSSNzo41nXXf0xTeQ6Ha08k8Al8KtaI9qaaUV5UdAPCJB8z3/C2hX1JKKhZZVZu7Rq7XBVmeelt
Fm9c4tF1K4KdE5HQ6HYb1KD7jAo5M76SSbHPF3r/CmkjDmxHwkEyVERdCcNhzSWtfNzqxsuYpi/j
AvluYVdve7owLZ5eLWbvRA6scMkzga/ezYCeFBiIWuYqyT8qrVhrh8d2Lt+NDp+TRIbHwbkEJICi
l1JsnTxZf42+P9mu9SLzhJG1IiZKYIUE7IRNmWvy2Vp58IV6JCkXsKjKLnKco/1oQMYU6aWekDpA
W17LyapZgiLqkso9aX1kIlsIcYpgqxhggNhbZqV5N+GJrz2EasguTpjuMNtTc+yv8wK+akZBKIkm
otWPL7G4rWjeykXbnhcg68YeILeZLChRYmOmjsnN3RMiXxyuqZ5vZXllV811PvHqdoI80nVPMueh
FJZ07Y63lCJCazrjvqPKbh2K6OJF4zmM1bzr3eC9KurT0vKKLVayOt86lKJy3m8Nj9s/m72npCmO
8/zbFcy0Cx6EtaNZe4pbrVVASDshzHy4D9xxX+FCl2ERltbVNENzL6R1hkjyxmCINk6gXnPD+vYx
d3tt2J1QUF6Tug7J41jtJiuvujBp1+k8HiBUijNNW2jMhTuh8DY+W9L2IbQKviiEFckSvFlVxDDv
HNKUCFAyDTEU+8g1pXmvQ6qWgqumS/Yx6W9jHiITTwg6HrVScJncOwmnSQMOtQC4d7VncHjj9CUc
f1SvfM0flmitQ6O3a/A5Bur97PXk5lVU6zIStojxG2/X9yjx8b6lewD7a1Clah0C7q8fo6lmYIu/
RdUEazeAmBobNFk5OdnIy7RhiZ5BdKZ9zGHfZsazM8nb3K+os+laskLsmVZgIfJ1Y0Ci+1p1SBAn
sh77E5pr2OLJh6LtP3Ink1sbDynohkMzcPvWQa2tekXghhD3ldYamq7BvmbtaXd/Mtx+eqKG5KtN
F8KNc01kQGD4SYz7KSAnq8dgMlSI5tt5OjSBRxsqYKRKYetylLneMCzrnQzqt3AIzCM1dfkai/tv
YxCOOzkWWUGpv0lqdyJv1DgS+P9JZiKhADZJrci04dBLch1cUoETSr9y0tFWakiOHcugqghORF6y
+VOpW3jMdwNKNK+WLvp7rp8mJGna4wFjdMq+aZdtR4tF4tVYm5Qi/dHaF4l9tdARcqyCcru4ABVV
EW2WiShOWlSkooIi9SDDuqa9rbs33j07cW08hzPtg8vifjfkra+HZ2F1KdEy1CIuIiayNaMY3Wlo
vKbN2nMFApMUgzmq4W2NbGktE2L9urA5OlF45Xk0CE+MnBmk98rtYP2L+m4x6pMIay7YRXcxSkRZ
PvLfZqIFsjKuPNW/oKNF4inXac7R3xLnNlnLe6P1w0nCEOZVuxqS+yQDRgPjYE0MnwMrzWpa0HhA
4Dx7PYiN/RIbXbqORPZAzETIzY4KrBbpubMIo6iQRWCPRVs4BGK3SBI/TaYiwlnPIVZ8oyTYKGS2
I+PzylfuG/nTT3aLlrejibfZ+jmREjll5rndWPzUIvG321RO4GLdkE0Fd566nyImK5ykgTXJn99z
V5JeEpBoNvbFrnMSsj0ESQ1ujXgjAiBx45Ro9wGPQB3lB09YBOE9OndCO11dSDfASGKVC5UTFbn4
uEwRhzrls5cvMIKstUqGb6rFLDC5YJFTvYB7EDAjXXVoDeNNWQ7LWJvuBycGgF2cV4WHiZ20B23L
drJGygQwfUE2lJIQUIPhLc4l4SlPWw7+foEc0SRVxgimzw7f/taOtHqdVbXNcHAgx/dQBEYaxyHS
ZHYUvYFGtfMyAfZnKuY21DVl+cV7yfiL2CYyp6Kyg1xDoiYIsqnB/Gojfjf9+5KeWGKZimU/1GWF
RNFaA199k9pbr8ZwqO9ERecN+qQqKsk/IGIJh0T/O+C0wzzfcIc4PzW9wGxS2XfIgx9hBTsTCZCo
YatbbVn3qGo/wVKyr4CyN4HL00W0p5ZGw1Uyt+11xJPN1ph3mOcPkWtbR7lct2VOhvQSxcyq2aOr
nstcQqnYRDWkU84ZzfeQQPyuoU7lehz9du0LTqjQ1RiWnEDnCWXdhlSCbq0yfPUKjffZCP7mdp/h
M0pMArbSD6PGHTKgu3MdK7hLneYbPv+lr0B9SxRoh3ZmZOll9BME8oALAt+a61/KuL8OtN29pCRg
Tigbxxb3IJj2VoRJuOtlLr4SzCGRg3shN7FZ+wDdf950FvLMdYnfMeOwWQ/urCG/ZJs1BhRHb0Rs
O/MTyw6pGIt9Q33veDLdm9INZtIYM8UCa98pax3IjnRnIj420ht+ZsNha235OLKwerYzSYqSYf9m
g/eQduI9mjRaEVzcCsYYDhvSOyIKiZzLqqv1w7MHgITmb56qphYkIpHZ0pT9pymMNWHMFzVNV6Op
nsOGOcXPCYjKx5a9LAZUZKUwN0nI1ozrfbnuU1J2aNpJnTC56U331yyQ4GRR/Fm22bJFIs0BWszM
eKTl2EB7dlYOG9KJObj6vTm3PBnmaO1Z5r7zZmoYAh5eAQ0uZVAcCDNFkzBOm9wo8rWgQBJN8Wa0
Z/+gpmo3Z9m0Ioc2wNGj7rIACDgxwucgY//wOk6nurA3yVw3G0NaJIHNXEgxsde3o9PYh8Kp6ITi
vbjs64gYdWqETQcrUKIdQbTpS6zp3IfOuCMPRRNaiOE7ExuNnHprT9wIZFl5ZfQ8DRNfmrsRiSRJ
oGs7y7ujXbn+xhSPMY1G6DaFt/Jseo7LoSOOILvukRZrWWi2Q6Ven4gkQVkEr5YrSUmtCYtXPjtt
dSXa4E6N2u6Cgm0N1UiuekpZAk6rPKrfaHNBuNcyP5ihHcCABM3V4KIwTP1Pgq6ztY9E/SG71C4l
0JiZ2o2+2o2M2LWSmJxzlvUvTYe/aemtraGrxcUgj3OcPzRJe6Qn+py5NEEnpXW2yQRiNCZf3/MJ
o4n30kz3juCin3BWog6wf7zA3/nt/FGb89HrkXmPpbybFLtVSzcrZriL33LLYmq9hg9kve/YpOex
iXBRmx+mazLHhGjDGbQHB5zTJS0iQPXaMTixuK7zmqKhefrq2Dk52VDde2Fl7KzqyorkvI8Cn2Zk
+Rk6aH/JS9nPdkRHbUjJOVTzOjL6z8YE2CdvdCtt3LW17FsMYT3ZEJXzZX5qamOo5nvwtpFeAVOs
b8S2bSsWrWFBuymRTceof8rVd5gFn4mTfLSRifrD99JNHmKnG6V7bTd9fCSqpF5PJZH8kcJ5svhA
U8w9SL1hsIifm2lqO86VAIAOCCiIhm5dEKcYsyZSYzYirbDRkAhVIuaLX/HjtatkQO5aScTWUizn
MWVWGjguVrX2GBDUs7W962a0C0IKET6QEEtg8iQpgeKJRayKNb7RB8E0VsYvwxaVPQHGRo19pUfa
GxiufCinkp/FFRm0KXCIk19Gt/sQEEJjoaWgBVN2JtBpNOa4+SbilwRV0qSvKWNZUVViHTwL9Zo3
Lf6d8knzAY2MuN5oNDAecMVioFT2dIDWvxnFfUDtmF6Z91EGhKWsLXgEJuUqoMatzp9I+Xkzh4pK
l8x7bwb3J8pzfLqSmI+l6xNSJjhAGo/z17RneD49rBLZVwE51JtBwJH5C9Ndw7mxqlrowoXw1SHi
rkl7BkdNFWbMB0A1eqJwyCPiyyVtbCQ2Yhrj2xhsGyq04jlIp3ZX+OdZIFLiwk3Sc0N0zjpppo4U
HHddhGpaDxKyozeLTZHeLYMXnuLAumqyzLq3Ft/ZNnlsnYzh0np3rdeoHeWzoJ54Etf/e0HKTfrV
Ymn97f+v1rF81c3cpnHS/xE+/Of/u9Ql//vbv/LfvtBfXhdFxT/0MhtKhv7yf7ZVn/bzPfrz+eGn
I4LkP8QX+m/+T//w//z8eZXL3ytSHLzymK7/+0CKS919ffxVivKPn/n/UhTHt4g4RVFiurQMBf8p
RREBx2ToesTye/Dy6E3+I37V/XctQKE0yQKPJ3kCfcg/Eilc+99tHPxhSGIFWRK24/6vEin4N/4i
RDHRprh+iN8BtADc/F8M5PXQFejRCLZEuFyu87D/iutSrt2emQJZ314rhSOjRRJG2qpX/OYzkjNB
KoIhkn05IuhfnCduhF8Ip/cQ3yA+svihN2rcsFAT1PmxvfufNSvDNp5zcINJQhY7TC310TbgoRC6
v+eRayEIvlQpaXejwN6AU/e+HYld/Kfv5h9SnL9Ib/7Vrs/vy2gQUGzpWQ6f3r/8vkpAqFmKHqSm
ZLMt6CNjgI8uLIEwxjahUKlwMZPY43Xcxoe2oevi79+BbrD66ycemr5Lpgj/cfjIg3/JYCAserCK
RIGRoPBN25ZxrOP4hBZ+ygNcPooyV5HAVvvdzCzj+jpbJ37GUP7atp5OsOPP5mtyZCnGEFTElS6P
itknObAkEhqWI2BIMe96G1EORyiv5lsV+U0Y3joIZLC6EEXxwkxDqRsGur///bhC/+svGNhor4g4
IWblv4RMULqEc1JR5Yi8Ez5fpqcIMfXGsco7M5/OFln+m7HO3n3HuAWo3wFMees+gHmDK7HBvJlZ
+g6bCumRmzqLvprBTg/60yqa+l2DquAqDAZcfRjjojeB0+6EhdWWMyn4IY46OaO4jRdMegiTE5B2
8/yH0LZNaPasPxoE720Hy9FqRy7nFsVNQ7dmKhI6lQkf20SEU22C6eRS6WOZDYjxmkg/GkprP+DY
p0Iu/jYL+ws0dqcUF71o4KFsQardXCAmasnBCPrXeIh+cd7/Ft0M9pOVd9MCme7Wd80zubj0RGRc
4H+kHgUNM6vFJ1UM/XCB3Ksvqnc7ZrUAEyqgqiG/e3Qcm7nRHxZCyBUr9m1fArEApFI2EqZ4wu46
w3wouuBiKoiHWf8ohV1gExXqTDNHVOCV8a9ckl/bCwLsvO42Ded32KMP15yuJo/3WZbRpWJWQkLJ
7TCm3baVmbGitTAl4LM5+YWDdhKOKKkwF4+DY+CYjG79ihdUNvGwlDiQ98SXI40Fi9IYGcgqfNZ7
Ie8y2fJJ7OCMfxgIUVAU5XfnyZusb24R9G2sAGWGP9Eh1kzPVRwejQwxZ66lGWmJiN9jUrLeYjfH
oQV1sbbND4+eM74wqAO7gPeiCf3L75G0ySgM4Gfcclc4zYEUjWFNy5FD2llJgEj6ixP32oiLLRTW
ph7G3zY8tuMdopNvucitSyFHtXDzGOwwG1oHidzC8a8Z+6nlpOwgSOKpLonGxLHCR9ZmE7es/kvF
yLxHZwnsWcCG7tkJgBaxk2Nt49gvvRU1q5cmtKhUX64DmAncYA55pOISTrx8jPqLPnvS4iI4/E6r
VMTE6UQd6k/jM5ekgPkwU4SFFuz4Npd7BqZM8B0E9XRpLAldbnClYA9pgg+bZmrk4UIZ33906n9/
t7taqPjPQkbucBTPlhNYpsPGberD4OvjIa1iwoGsf5tLM1dR3RGVkLPxWO1rbcJ0unucVSvimLjB
Xoq6OOWJdWeyIHEg3+K6/o1Br/Rfs/vww7O3C74ANxG/WgLMAIpwGq6M5Ntql8cdudC8bttgpujM
R/zvyI+nhbuRqpVf7Zgg9YEzVN1RVbpdFh9rWekQAki+WFmSJ2rcRvWg6azm9e9/efGv6StmaDmO
6aIkFYIiQVf/+T/98qZvziUV6gjD2+IQzuQbx869FuQPf+wWPC5H4hpA/WaF5ZQs8otrZr9az593
qMORCZA4ObAjs/PyEDLRbae1oCu1+DTcEvuFdHH/xL+B2pquc58ZC+7K4kq5CQ9UbA5RxsDfE3hG
bNHSyle7QF0eJ5+4i7ejXx+yGFvNOCQUeEJBGZfJGm5R5LzqDwyve8dbeiiM6bUY088xKz7D0Tq5
QJpaWz0KtqeeZCXrFQTlLpW8H0aSvWc3r1r87JDLhsTpWpXW5u8/ViYc/RT+61XFw9myTJPBSVih
rXOM/umDFfmAR0ykuA7R+GdI9DtFxUp+0g4KUfi3+tIx5/jXt4szA8aA5DzT8X9KrSmHuB+s4Hbh
A2uq8tNDdaRdFTlOTkjVfGXF9Cl3jv8i26cuL36XHFIrKVlEUGrcJ/pXjs5d7//OtraEaI1RUD+F
hX38k2Sj3xHuV51xRyCGoMg4beUJ2OmH/fWobF4sSLEX1sVzHrWvgeccA3FlEhjX8YH76r7juwfD
JF07GgH8MqIcfcH39CfPxsBRuZq0FGBR4Y7pfkOS9bgddAxP43N1M9m7ghiXci7KlW+AjNcduqGx
hcagq9tIuo3de8T2sU6JyZHHnhVzndTEGcwBgnsD2fAiCWL0FoPksJ5lOYk3PRmkJI4yDFgOWbhT
jAkUia13LOOFPbkA4Sz74UiBaofIMTOosFkSR8cLeNgmQS8MEmrrKQZniMBI0iH6CMvJA1INWXs6
73MqKDxOqtfJN74jR7zLEddpsrD3AU1zbgA/jcl4wNRdXDsmuZfYvDMwnHAsvjM/OYQmF/cLnYlv
dL3C6zbDbZepZ4ZJJjn0z0XpIhUxdx0xARjQOCHDQ62Wj8EadrTPNmsnx9lYPWYhWIs0mUvSLoZ3
TSMSAYk+YRJ/QQF7sgeEWqlpbuRidAdUBcQUEAsmzeFEOfR+IpA3B7wefQgaHxRs3YyEGEuoVQ3c
wb5DuocBcSOKoWU158j/fHGZhw4UvPeTW4S5B3N5n5MfOhLLbQ/Qv/KqcuIBWD/YOYEkotdw2fLh
1iyJaSp+ajcK8WKAoZfjwQ4FXSPLTzI6QHewV4wP1bcMue+1szEd7ZeA61wN+U6hWBE6v8xaKH2m
GWptN/Y5pcjEob5wcu3uVGvrlsj5R8mFWmttB21jDmiQXfF4yfprj2SgxcUMpZR9m5cfIpbmua5h
RUzlk3R229aKMO/QKm8JtOZZsE3JETqJobkGMCDYPmk2fjlTVVqaZNCYaCS65bn0JNEKUOaR5/3A
6lDeApp1qitCPQD4OJbC8DcwVLKtfeOqNsRDSAboyYglKwiRTYTO5VtC1n/GFnftgGifFAaSrrRG
zMayPE7GuHEmgyWfD7T0iKEqIwTKJP2uUMJ6C3CdwbxA0PBDGcE69Ml7GTegMQUc8GJKSHD4RoBl
mpK0ntPtPhupQQqK3lYqABwQ5LBIAUVARxzEK+pvlOLAzNkW8J82KTKHas8hIlfFW8Mvb5LQXRNh
D3pxNWdU90yk1tkBnvCrqGoIzy2TK+Ir0XjMWOci2zNXToIwvB+7/CBT8hxKSr64nigylEbBfxKG
ZGRI3xVn1+iNVxFX4y5T1bsDTn8TyRZCZomzY64jTspRD7egcbWHEEjVxs+oGF1kmuxtU6uStdBU
D+BtQKUOlYmIwDiTkIsvvCblrK6Kd2QBTEiW219KjAwC135lyC2ytMY1qbW7NA7yk6gdGO9oo4KF
TK8A5NvKd51K34i2wRtVj/fTbBkImhCvkaeGmVSoM4y2gQ9cPnRdVG4tdRhmJFejTN4xlBOPAlfX
Z1xsQwIZLntv44ww0+hdrsrSsg+wTs7cV8fB1CWCVr8xsfDkJYrAPE4RfqCe2eU2cgxOYeW0N0j7
8VU3FztTn5Y5lpQqYNlKdXxqMn8uwvxIp/bYtWxSoR42hVh28+z+0HmLYmqojoFd3U2zuFT9cFhE
8FkhUybAjBTeasZ0qy3SDU662KVFsswOWBZ4ajdYMXgsrJQn0YP31Vc50hGbWejmakoDZvVpBxL4
RoArgt3BmGBzHzgVkzBKV4kVvoiUp4ovTHzuucMJlIEX44m68TBzbAyHPdZqrEunK7fAAcnFtqQN
H4Y+mf6tKXiaU+6HrsXASEgToRSBuoYkYALLwmTvOiVXrRkhmTf75Gou8YS6Ss8HyadOSrMhZZiu
0BZ0PjL6NgvowHBGIsF8cuDIZ4k8DmFRMV6j0fo1U4jZVqn9NMqnLrxWU/k8RzrxipZVYkyKivan
robio/CX5UQ9z40iB4YIZvDo9h3Ih8GRk8WsFoJVoM/i4t4YeVG3mO5xfOZj1u5CVWIKtOu1KF4Z
3itkqicVJd84Du/zOUy3g21xaCZQOFVEt3luOOuqbRjl7epIcO4V49BWRh2HNUVJmzxBp2267ZXM
y+E2J9md28V9tT26Gxd8OS5ZOGMxJChsuF3KWGvznexaugQYlgaacaaKpGjgP5sr1ZHrz07Hko8m
fk0lnYXgG9i0won5bCzmc9PeQ2g8oH//GZMCQcb0lEuQeFu1Nyg5773F/qb+qt/ShHlHRg0ezXpL
btJLpErm2YCZMi7pU5xyfnHCvFwXsLYAtSX3+hxUAh0fY4np8LgnQm3YID0ZFnw70yWQg//eYJZz
5yKl+y+8sVX9TDM8aUZVvrPS9MkKESoFLR5LEd7KsNu4EJZjbjQXf/IfHAkELrNgOeYFClyFZLz1
4JUleoBiaY4RWOct28J6rqV51S3xm8iw/DTarIS3wEQYgIEp01YmsFoaULW9KcHnFGdoqnLFAEJh
7y1RgTBA2hYF3P3VoNCJDaafUiOcncY6Ow977EVqBHRigthixzPvMbxemRonLdO7udM57+O09jo5
oczkCG5bIHqNspIocQ6AXRdxJEmdcEaNxkZEcxmZuJ4Baslo6jetxm59jeK2+KU2nO+NVhmDz2q0
19O4r0nOn8aBOZZhEzU2PGqUmKCjTalxY1cjyPlki5XUqPJigMU4usTS05izodFnCQw9A0cHKce7
6Ez6DtKnqOUzA/zB2wKDorHsHFA71Oj2BMoN2F1q1BubG/g3QDgkiq9xcVZbEHKNlYs/qLnGz3UM
d64RdZL7/PUPWsxNrvF2gPke7BvhpQDIQEvyMQLOB26d7xqN11cA96FG8HuN5S82jwIYGyC/nT+h
bdKovz2+zZoFKGnf06wA0YtnV5sHpGYMVHYjRbmtJ0QYo+YU4NRiuk2sM8oIVLOaeegsPFFtm71a
C6mhpSIdL2qXz1hbpXQTVIe9Bm8E6WxtSKL9VKAKpP3BmzvrlKQDhs4pPMcJBWl9TB9CbNQ6DS8+
TlAmxR/uJDDTjR5uAVWM9wiC5edlxKbuFhDViSZgOBbhH7eIMgYiCxTxTYXhT/dOsrY+ZxgcR1M5
jSZ1Wk3vZGPUbq2235dd+xnHPMzoP0fKk1GWbYp90nkIhrxPW+Jh8LAD7Xk+C00oRZpaonY6R8bz
xVo87gb+NTLDujdLE1I41Eb4qdlCPVdTPUCbGzLK+UNWWbSlmSNcIWGUG4g9SGMuKwnz1cGAzZoK
m+DEhCbHGnPmE5o/QJ93avZ+kOHHLA0QagTLsSgne6RbNGrCuEGwgqtY51yTcdSOnyXsnEjLhzRq
j1mqSiJZwHE0kUes+kulqb04h+TrYftEWdEw4XTT1rh3ijl9kAFipky5n1lnHSpNGbLaBdp0B41o
e9GpG8q30VecGYGzpXsaiClK1jZHz8aDj1zc4ip6zOLUIsOqQHquicsFIKAfYooTDC/dwfNjM+ZJ
bjF793QbrQmVAVEJIEMX8WhpctTSNOmkCdOBh50mUCNNpaZwqjbcaqNJ1lbTrcQCo4s3GYly844a
3YdFU7NSk7RacNoQ1U4ABNETmshtYXRLmN1JU7yJJntjPUcuQjW7sOdcaAUPEUsmDx0BDygJ/edB
6FbwqLtr0eUdF00qD7DLriv9QwwIStPzqtAEdKqp6A5OuoKbxn53i1DGI74J2lrAXw+hHemGgVVs
7RUf8orHC+uWJr0FU5qlRuLWwFrIkMEmKKMPc0GU2QjrV7Cm3aAj2qItWRuzPV9bXT2Bp6AZgvqm
CmqpAuRBKIe8CGwYa9izKparsnYunR1vqEL7HDWJX2s6XzVPAcJ6g/xEv8soLhM8horoHtbUYItB
EkA3ka040skefs/RDHhoB5B58QGjJgi0rICyG+pvUBooLTkItfhgsHAN2nehFiVUWp5guTeETzNd
CPMm1QIGSqeecFBFfCeIG5CtJFumj/vcwYlSawlEjhaiG6iBiAPkEUB9WkuYfJNluHHC9GumLVvj
cMztTvYwaZkFOQo0FroIL2TLfOJdJi3JCNFmKDQanRZrVFq2obSAQ1/tGYoOz0HaobOV4gaxRz19
JDY5k9SnLe1+0ZIQocUhNiqRSMtFiOYat71rIj6IpoIBlFt20pdYpaUmqRad/HnTGddRowUpEUAi
vavPDUqVmGlMzz5iBUqIXsY6wlQ+OFreYqBzSbXgBcKSdRwNjNRimHIGcyeB5SK0UMZFMQOAeBuT
zbo30dJEWlRDy9G3W5N7YFU/5pRFG79LyaVu5G/bgJnXWpxTaJmOXx0nLdsxtICnRMkzeOaatMMK
syciHxqpiS7z75FJvQktA0KQt3K1MCjXEqFai4UABZhC/PrL41TQciIcCCD2otxJpu1V23H0kViF
/Chhqu+0JMlCm+RokVKv5UokKHxa6JdQR7fbP8pUTqR1o0VOHWqnQcueJPonllDcdEgeOi2NsqMM
2Zl4JVqv2LQeLe/KJIwOPVWaj4fUR2A1o7SateRq0OKrARVWzINQaFmWSprnHJ0Wgd8Itv5ItzCu
ehliLjIIkXXdOfcFhQv7cclwjwGMsJ5TbM4Tz9OysE4LxMyemjE3rYqdANzmUZifSZ3/5lCrwB0s
4EDr06J+Y+NZ1HR7WNb2jq3Ix+PpimY9TE5Omdzhl9t2INskd1WMhwxabwptm9cC9LLkb5p+OQ15
dR5ciAMjHwkvQBhXWIh5syyYn7uO2g8r3dh1N+3mQb1h8A57giJxkt9lRQ2q4KrbaKHCqk5ydTJU
ep0b4tUdK8xMQ0vAYG5tVOce+cSHu0Zy/+AwxJgmBDGqzUtqCb2NxbwYZ3k62Oexwpct1Civ7cF6
xIpB5TmH96pTw6VrpmblS7xMYVaua3yDSEjx1yWSDGgU+THhw9wT+9glyytX5QvL2e2Miyo3MXv4
k4tksKp0sBLltS3RyGZIDW6oNh6q33z49Xxih7StNklwxqWTODMl3iLAOrYiFRvb8S5ztxxl5rL5
9um+DPp6TXAg0guyiwjZsJ6nKTj7bo5XxmouRZXTTechhIRkul+SLN37ofG2ZF9z/thWb0aVlQgl
gnaF+UWnpTL9Csl2myMrWuhXjLBuhO1GkUhD/1S/9WDnBjKNqGwmbpKMls3SQFsJCzKqMWJgvNg+
DUGb7A0LghQcJJmZ26T9GxvpdMbzuV88gzvFGz3MocXzVHDT0clKDGs2PCpzONAJt1Yyx3UggN9j
DiqqMvAapi+L7T2IZvoIiiS/wRM37YgXphsuzprVLKuPNHqaQHh1Mgcq3G5TlbCM2bxXBdLOVmUb
36iOZfdtS++LfP+aX3NQa1iecc3uK4jAI0vXaSrifkkgb4uRdz91gAnkSR6Zkif1Bp2EZBQu4cq3
dnVI1M9UdTjN47I9LfQYTc70lQ/NuK7KID0whz8ZIxCMkTUNMGcQHTv/lLofroNt2Rg5Sio7+zXy
OzKdKRlQECukP/PcdrqHOKpupxJnsJO2a6tkSaKgmPaR3HL3ZHmGa2XVjwnRAWXWDKfcdC8U3Sw7
MHf+BRONuDYIo7SDTeoAFuf0F3kHEDN6qWXQNmOYPRw/oMn4AkgU0ZTfAKLUjthMXOEfZAgeho3y
NQnseT22/r6jaHqrUu82+3/snceS3EjaZd9l9ihzCIdYzCYUQkdqkrmBkZmkQ2v99P8Bq39rMru7
yno7NssyVmYiEBDu37333NJ4oX9SHZohu5BRZoKqk9sNC3GdRmJWc4YkPOdcPTigCVU536rUQXqU
JOTzpORdkJ4NvTqaCguMprQnzSP1oJiLtck04TrLkLbU3p7A3k30drbxsmNnoL8QWgqDJKy1vOpL
ifY4gI62DMsleZ0RJnLmarec1Lh0yAKPrz9/JI1ohNQf0prPzYp2i9Dz3C8J5586WLqQmBJ2SXoJ
zYoEircq44Ez6IRvM/S9JGOs9FPE8qLiO+ZPpkMBap4jta0U+bdB5J/TLp98p1oAxUDxtE3TMMkI
E0B4CYsvXfkwEiBh69xlY8Ul30os1xnNaOtUxl9htJMjUuFurD364keW5g195VlnRpea6I9doR7P
MOn6wvUOc/SZtBPpq8mFhxhBhkzbgwgD8yB0eDe54g1F4wameoOWBG6uRUy+F07wpZt517NkPNct
DgZcStA5C/MYV/FxTOW0/4KPg13OzOel6Qc1kloCr+JrYVyyj2GoRyHPvZ9gMpdspZ6PGyPmTLTD
eGdIC3taz98e0fP6aJEU0b3Qjune5NUiAvCiOdFQXIZI/SwBeNVEkXoiRMWW1Zv3cc0ECL6W6Ze6
A86mmQ4RlWEzweQvTkz3aucAEUoodWzH4MkrsnTPqPuJOvt5r4p0Rxf2tOttGfLsonNdJFReQI1I
I+CHtbSmEzzE3Zx3hxG+4UmUhPztReyU1OlgEIMGpIL2Eaqd7hN5eRkd5uOoLlMOPM0g4MD2ez4a
vFMm0eAFEIm3ywfnFX/cg15a+HsTk1Bu+DxU8F0HpOSBf8kCUhSWA8deMppKZMMCsVCboTUfFg5R
Wbjflteta7CcteqC33sQtW5DNkccQRAirVC0DIpq5tlpWaqtp94K3LDbanD2dlV9p23SgTG7NEEt
fGmDmqXt3Jj7kvU0+fzUH4OGgZvFhCuOYPNHQWGABQigEcpbLiwyayz8HQIlWGSgxEX7iKfRNi2Q
hdyZmN2cOj8rQGxsrVZbc1Im4EuQJfDYF2dNnPqqZ//UCjgWQ0Kohn81UpYzyrplkTOsYUa+dNl0
9/NX9naFDlp/RhO9LxUPaA9mVMlNkpnZ04K/a1zkp5bnLDNAmuiRPPqsXg8kqsCHojFlzBZj+uFw
qG2hbG31mOYZqmiWHphFJPNw5awK0KUGaIt2iTLn5RIACaqzoktWo/tqNdE0uRCWSENfqVvFm9qm
rOuX+BUJDAIS0TXwTGSqunqXAWsGc3ncyNH4kQ7lvSuBcUWu/kl67XM0xyyWKDXcREbMwAdPvuPy
XaZRcMHr8daYyF7s764lwQWm32hVVgFrBZ6GVjpPuVV/1iP7NPbjuf+JyBP4Y9qs/jzFIfuW5kZ8
Oyv3Y+retXPhi2S4SYnmXrQHD+bIIhEvkCfXacCsk4Wl/sJOd8t8dD1I90lGIxNUg+zqm2qnE02N
5xjZZLVg4n5KdrLVJpgUtAOr5McimjquQfElb1TwUZOFKYouGcc2r9BJrhFC7V8Lpca/k0kxLAlX
sDpB+vkgk0otK11VWkhYOAUctGcmvySzk28Eoe+VxU4xM1FjtOIwdB2Q8Nyv8/tU9t+ioCQpa3pP
WuM8pcXSFmRctCy95DOBadKFC5SxSL6kknFoFz5OZvQ4ecm3n8f//ylXf+Mp1HXLxYf3nz2Fuzrq
0kh7+Z5/n6Fd+ct//Q67+vM3/MNhaP6BCYN+Kke3bJvkP5fBn7Ar3fjD1D1yP57tWa5B28w/HYb2
H7YUju7aLiQqLAx4FxrirOH//T+W/EPiW8a9wDVlepY0/xuHoQ5q61ctXxj4GA1XCIAg2O5cY3Hk
/aLle6JlfsKnxZ5NwtQmbGC1644nRUTcv1bzlnoAjp3sHMoedvYyYXfaDX/T02Mu98IvloKfh2GZ
tOSAl7KpEcCG+ethaMwK+gDlimgi+4mowXaT41/eSK2u1z1Z9lWmsY50W3k/9tSoLmR5ER1Lg6XJ
oO57AfnG1nYWzhqqhwl61YdUS/ZQkY40Kuyx120DbfRNElB58gmUxlqMwad4rL7y7Ce37/J0F8eK
Zi9AdGsr75+SvzU3LtbBf/mMfJ2GwPYMtfDDZ5TG2M10MWuAsMOtST5tbNXaY7HekSXOeecom/zK
erRepu7A8MltWZJWsLrd5zEwWJhNhAkMWjzV35gClz/88cCkME0bg6lnO9aHayAh3qp0XEmL9sRm
Ux08CFFsoMg3iG28JmH9N3/Q/Nerjmtb4m2zBRezayz//stVZ1U2MNqJ97aE2rMQWrr6O2VhVBp8
FwmBQdCOPUYwb6lPTL67s9oKvtWOWaLVvgSVvp3NM2FZL7+LYNXSy/MYmiQ92PLp6miLdl0BYKpn
b59WZxqqV3mEw8hx16aWraXo7365/e/+PFO/2Vb/9QT+/nE+OI2aJAnFT6Gt1d9nKC5Tb1AUjRkv
ONQ0ONpVf61R32d61wJdR/C4W5bH3s+pBlNJZxsLbWtgzf+b4/pg/+Ku4ricxdDqSRPT5/Lvv5zm
2aqmOkvxwOPFX9E4eXEIkU0RW2GZrTuwHSAZNl1igsluELeZeSLi//Ux/Pwqf7+4HOo4MEDxPXvC
+Ng4Z6Cnt86oNDTjdUzcfka8qmvWpm5Sfw6kzeazXptWe1zKupOiPGXexRytR7eQq86k0txjoVA7
T5STbWBx0w7qvVT6SFyPkLrS/+6UffTHLucM9KAwLWHolsQA/vs5E11cTmHEXUqb9y4mMwjd52xr
kkiq2sZ2ibvpwW7VQkZd03W91dMbnJJN0XTUbKvHKSdQ5ELKMd5nz7pPUnc/kdSsAZfnUlt3ZejT
53skPBpo8gxb/QQu6AbzhDAG4J6ZOH29KERLO3O/M1syOhDkeydbHaZe+bgwmFm2uyxbQtU0rRTq
UiGOlfCvQ5d/j/odIYlVnzjP8AR3UkI/0ocrrirmV7TjcRu1A5tanvYDLcdLQx/zjk2hmlunJPFr
F1aLh4V0Ci9zwCijdpfxelM91OVjN9zFsOjOE0Dqrp83Lmw9jmrVGsldVqgTEyPW8+fYo6+3LV/h
on3LhuwUjS1n8RbOxskdys9xWd9g1m74DG/dGNxQiX5IRvrmMD6a6Ff0VGCHAwbRW77U6d/xaP4N
0B1dGBHFpnOctbDHO9NFX0u5AqYy/7vqtg9Ltw8XAa/H3y+CUuaBOUvGRVYI9U19wZi1llTNd735
yBh1ZfG3wWyzzwCvENooXaFPldtSmgy4DWATMSXcTeX+r2+mhbb54UnNxamziHB108bc+eG4ctMm
QVZzcZqBfT+Ieicu03CzYRAU81WrU5bjK/mJNeaaXu4MgCLXcCK0fVlk53gRRP76eKwPZvLlPFG3
IEgmM1vHs//BX0pxhUOrGSYccqo8mgFMj6jFqaaeJd9Q3FDI03brFhqdZQIQSQ5eNa1oF5nku+Z1
uLGRWDyKx3NC9HkF3QrZ5+dUAZJEFe4slAT3xNy8eIwzh6c42hYBzvtZ2F+Up9OARQwseqMIxDci
mj7oB8KIQ0q82lJxR7L98tefV//XZcrvn/fDAxWfI9BUcv/M/aKtsaSX08fKYHBIT2hT6LsZS4wZ
JBfGp9te9RtvfM2j8tC18SkqEJj+5nD+zWuU08/jdXm2L+/R3y9TWjD0ZMjRykJGQwETJb03uL21
VQooUiKDVrxT6868Zr3YGmZ5xa69t7Dq//VxfEip/OMq+OdhfHibyykOBm85DKeudsKqtogF+95w
CKK267/+U//+C/jnn/rwpoUh5I3T8gmpntnaGAgyk+wm1QR//Wd+Lns/vLVsCQKRNxa1kby/fj+z
guWSnpbLR0qRlRV5XNygLFIIVa9rgrH10PhKasxc4Mez6Rz14U6E+EAOzLzvu66+Wfb7hCcpITke
j39zeIBvlwP4cIDYiXRPcr2bgrzK7weYL7y8ioAeHV8hTkEd3I0rRr/rDYaEao43bhF+hvKSACxl
OQo+wpzp6xDxrgDmsHOoDPVMWjXslupNMnXMRYyCuQuVgqi2spTbWZujrcfiKbIoYeMbnh77iSJo
DFkTcl2Z+3NWRtuIx6BnZv4ok5Q26UhxgaVMRoRBqYwG9s+LvoZlCYcpkPe1Xc8bI3FsXhtOgr0t
w90fGl9i4yutLUuMI6xPRC5whLoP7qHN2mTbttpnVzcQZl3I5G0mDnSJrbUMycogEbUhO7WjbXsD
kIjBpoYLu+qH6zj0RCOAFwa0n2zhOh2blJzUmKfvejnuKbd6ZkmGEwBECWA3Y8TG9RYOWLNmegcp
xwCMQc4SlZDuERuLdze4jBrK8U5loMnm9tkarM/1mL9G4zrTYm1LsBgCC14Tre3fmuB77i2A0u5N
mcMiaeTVZszJi+o6vbXNzRYB1XhU5q2DzssPLZGM9RhoHllR+T3UBnAO8aair6rGKFQXSX7NIhJR
6WcGksGujVKEkSgmQTMmkvfunPJ9TT/AXpQnLyCqIV08yzFoq64mOmJrDxSzLXW4E+1IFZCyYXCx
g4BlWDcUba1aOEwAE7oH13C6CzxT7A2Jw1ywziok3SziOsuCU0NLsa+5HnJbFT33qaWd7SwpN930
KtW0zV3TXsqCHez8GVeKB1Sv9+DIzBHjrW6YM9/gOmOAtLUrD4RY3+KHGwzPh86qmyB6vfphpN1p
Y5rhfR9ZNRV/b4XlvuVaPXGvD/aa4Xa0TQhhzHPvbCLN3jmCOWTgUNdujts80+yTjheOCwg6WMPo
T/saY13psk6ts8D5WtiZtdGolyRczzujI0oyNNO719hym7QWNm1a7VYj8+h92MTtJgZBGjgq8VUk
lly56xypwZqld6pbj6URPKiDcsbnFN/cfrQfxrQAsQI1DKqIOEE08lYzlBeVDWdthpaSUhoVJMFq
ShuWiUtW2JD9QdfmbTkH1knvNLx6C/cqPyiNJBHND+GOy4bRmuy7u0B2B6pr9FWRmU9ZD38Jxgrp
JC2iA4z1Ki5zpreM/x7TkS5mL879Vusqf9bHE0F39Fa6BICx5WJNQcaMyrcpl2SUnZSXxKACBd8G
jQdNcqhy+TWnrR0KkPYIRu48eNEhqppjoyZ3VVaSrlGMti0fGJ8GTwajYkXaRahDVncTIGsRSg/l
bAUXg+Fm3OACaG2MWRKD+nuBYHCJNHwgUmTVdl44a4NtTTtcKZtZyHfphs0uUwPpOSKOPKlMGolx
XbL4I0miaRVReOdRRlq1CkX5VgC1AelYN0fDru/07iVAMkAowFrcauk1sb1XVwzSN6PojlREvAly
NtWhBsSBKqT5WjCqWWFISnGJTDiIs3evchGd3Ie8REmy5jDb08W5GTveNs7FbLrq1JVA+21nPVGI
eMhGM9vKzC1xpIgVrUyUf7bqUUPtImcZv8D0Z12urBTFsyIlZDhs72vnkw2t+4blB6ZycBo6mZz5
xnPfLhmhjz0gEDuC9ANQpetj7+C5dBvGVV9tl76sYIjBgOA9LkezOJmdc7YT8zEEZbq29PwqS0HM
Oc464EENrZVdZG7MsDP9aPw22NkF3aXYOaE9rAzVqZNIqL4a4D9i2NFZ0rlI2yEYi2mBy3gPYTjN
BzEcp0jggkyxxhlteuOZJXyLL8gwZh1X8/AOs3KiHrtJNjTZfh/bnBNEH1SRE7ToEHRlAlYAHCu2
dYxbXVm6+Jmzt9gBeikphOhwC8j3uS2hCqhXg0ru3SjxmTR2ccvi9NBSz3LI8nkfLe7b2Kg+j4tF
OnGEtcui1nfH5FIZ1iu8um6XhPLQd8nXtO95xDB28LmlSIiouwDaEjBJfYl9BV/ceiQL0dJ+NcQ4
tcjtXOxiRF+CgWo73TWzL9HAXRsQ2oji8hZRor0s90vsXfdFFX9yK5uogaq/jcY9zTm31M7574kC
vbate1LqvJgGtGyfhua6R8WJU7xypUuS0pQlWndUuAjpaN1cuGzWys+RZtx3Wqo2lpX0FHse0jTB
jjFOIXtC3jPhzFSrVCbeWecdawpg1pZlM07TrKONBwgNKkt2JvRyKAYr9xuHOEM36QtuGTFIEHrC
YjOggkwPXaXj7iuxZBH0ste1i/tX2iVESfe756f30guOYTlQPdSCO+L7r8px8kHTtjgLCIuAnSXu
N4dArbKvHaLQrhofvWFcWH2yXMeOxQCi/KYNkpblwVrlzghHBb9XRm8hu86yxAVcEh5LEZGMEvSv
PJJApIy2WzcY7FYx7r81ShEotGQ6phLpD0fEre8hzCoAkVh51Tmu8RcVINS2ibgn4WCvIETIjYFB
ej+1xmqQ5fscEc0yiFUfqckmP+JwvnIxsj5ewjOp8c2cxQ+zsZL9GLDu0QtW10t3mioE7cNWw3YE
p2QbQ1xi5U8IZAo/iU8uMaVD2AJeks57pIkLxh2cOR4BB89eTCxBt411fbrD/5XOLBQpuT9U9Zhd
xpGAj9e/Anq+yNbIdk2EzxZPowPQwMJcJHlsKOLBIot3LhG8A4UqPCoT65nbi02Xba4dkRd4/OEx
jfW0wAhyXr4KKN3o1vcOtZ8GpIqoER7bxILTyHoFCyQz1Kng7ZozYW2jaGtNG2mfkbXYvi5g6zGg
VGXoUSar+hQHtBW7Kr9rhsehpYdqpjAGhJx7DTEZxAPKz9x8aR33zc3061SFX3JSCQH4czM2boE9
MR0JnsvXsCxOSSkDXMnD2em7aBuWOe1W01Y6Q83vWJKiSmEi6YfHhvFLojCmyMWyPrtkYYKE26sr
vzYYi9eVkz642nBvj/DGesv1Y8JnM5cGr6aeX2Y622RBMi+WiaykBRxu4UNDu2Pp5C92Er7nzH3b
MbrPPJRXBW4iI5JJ6VzfcxN0Bg1IzWDjEAA7s7L6kfaxT4mMnc087YyqeNPjIb/H0YtXNq196ZY+
vMH6LDLI3g4uea+fCNZSr1TDhjfpUNp5Aw090l506afSLI5e4lBGjainzSwiynXQli8NthVaKyN9
A6xlcTzW1I1OHY1jIyXrs7aJyY2Ti8ezrkGBqkgJWSbueQ9zymqs7k1ylbkV3gZLO81mu+2bEFq+
cyYufeQiPycyvBG+uERC0usjsIdRORBtstR1VkajvWFsYO2CkXNoz6EmNfqk47OZiB9ZyBNeDe42
6YmRgfXB/zK7Fy/q96NkoxCaVcGjPL+rga+4afpkzTZefPTYep60k9LxOgBoNvai5GaeFNBkrNdP
nbKLTT1+ZpF4GMbvUS2YDGjtndFmvIgDwXS40zZIiK884tuNVmABF3G9zqzqMkMqtm3qOMgAXGVA
MWvL5J32PbLN8FgMaHlm2t4Gob52NKuudYtlYoxE76JMVrG8mtiTe0fHFS1pC6tNX836LiQKo+XX
meHySqvn73pjw5cumy2RvWuTyqNmgDQzvGfVVnSI4TqcE1o6cmoQXLz9NZwuP83kfQSPB1oE7Usu
VSt4TkjeEPVoPtFB/ThrxnUqaXlvrZOVAVvOzHJViOZHa+VgLbPqc0dlUZXemwKOuxbR45ekfPex
X7FWY1bfEWTQy1UynXPHwlhFzDnuAvZrvMRcGAVrQuPdOulJ12jKNTceJphVkDenqoZaJnR5n/cT
VmZ9QinWHrJKv3SMDqs5P6SytDH6jM5WG+IjSKfXgTBqaVVfM9ig4eK1GBVvDgrxqBWwVnprX5Y5
5Wgj8dLvvF0mpDURMSfrTuWcfql5iAkYgOi/2hm335M5nQjRr2LdfYp5GVpfkqE76HPAPHXegHLf
ep15dMebG2u7QnHDzPNGo5OrSyB9RhkZH2yo7bCLQu2cUkCQmTyws+aWlMDBlisvOydMiIU3bWKb
ENSTTjdBp7svFt2Fc8VYJJZ76KI8X8LPckz2gr9btoxdh9mnRWSn1zcehVcLq8EQTBuMeFs9bA99
FD4CStx1YXSMY2vfzwssBrxoe1ssmnqjnQua3xTZ9KbvtnXqPHeKjuos9Me6PaBNWyYv8SzbEzY/
4Aomep/xJAZH7MT2EUzWRlPhltYQP56JjaqQYjBBqwz8+crc525E16EN6ZMfcyElde0amXtTppMf
Jf0uwONdsBB2u1MGoo6J2kgF3J0OUieFHKiE9oBTmyb2jS7l3kF0mgbBA94e6It1ngE7+VJdRIlp
NUs3vaV8HTPoaFt4odINJ9al6rqoXlJXreww3Y9xvLYac9dBKsj3ugdAUm/hUStayYrXkKY+LG1+
prQzIwAo4/DsObTlZC7j/gkvFanRrSTJy7NNJAyGO/qpGClQLrPB73LfsHWwIWg0WHVqpR6oolqV
xcg8uXzokiNTQj/nM1ajtiDQtnXxbTHzTK12DkR4lDqfi9R+GcAMJF6CXci8jEbPA9k69krc8XKL
BJkPjCSQ3Zub7tCXiSY1hxN+L75ak11yKnd1FV46zGBhh23Izc+aGx6Xry6hcgPL42EhedkRl2LY
3Jb/XoLJiQUJswmPgjJ7mmYLg/hZjCnPeRxFdG904dFgKt9p1rGOaOCrxc4e30kY0WaS7jXW4qqv
ebwvDnRlb6XeXZRwXxLbYL9P2yN+xdlp/AT6QW281vV7jLhVdNQC7CTuURLI6zKhK6NF8iKjmumv
VsWEUDyMpIFH63vRPQgWkMvEfQ5MBlztxuxvcwjT+CIKijQ8xf4ELjK0T8YiSQA6KYaiDc6K148G
GmQuKn9CAmAMsCJCCdfE3IRtwpCGE0QuzInoc3Go9q3z8/L/LYGBHteegspld2s94Fcm9GEQ48V6
t7GJWia4gmPgwjrkq541P2gNZNF25YXDXW7imPCaQ2yUD3NJqsR2yDgPW6MvP7tL0bveb+wqvzB6
8mXIMLYjI2+rLwXJDyXfooObaTxPBPRY/oh9KSCCQq2A+Wz6umhXcsLGRGhmmPN7j9wJEzwqSnHH
Hjt6/kp9Y36J6vQFFzT2ULLFXXPuO/Uosscsq7TNVCW0V7bWNs69M0Hzx4Y1Zm5ke9N6Ge13D2Nr
oXXEa+xDUkE86Ni7KWV+GTtz05cSJ3mmbYnhbb1FiOMJBaLMNxt5pTVBYEg3fDZyG6s9V4PaG274
2mPpn4bymgwkDue6uFFbHO/MvqNbs+IAg7wrN6Wu7Rs494Z2iHhU1QRwuNhxXI+an7DSKyWj2mLB
fPVP0CQ3Uz6fQEcfPMJcduvxtWM9BAt90gROy+oQcitrWL5XmGOfBxKFtYhPGuPlmjmYTvKw6TSK
pBn3JPXRpBScTtf0CNCYCYU6aMN87RTOz2nYVo5B2+2I9uf5VkgLapyptW6zeMm4+qrI3OkqfY/y
8XkU8gyl0U9SO2AVWD9gp2SPwulKveBSUGMZxvpOIxExRHLbMt0iFedPRILLOT9OtEW5mjy25eKX
yn2WNPu8GS9VY++kJf2wxdnc04bXTvbVGWGZNWGOCS3hDVgtSbtsTjERU4vuEj1JO+umNSytgzG2
yM3sh4ZiO4AHcukXUCaLx7CWD3oPxc/AYw6sG5YxTZzebZIX2L7nEJCNX/UFa9POIRTLQ6VPtind
dyyDgA/d6rB6zOC4rFJHjGhrBXGtKQrYev/ImBRNlM16Ka5RdLC2vwdYzsNlLO6Ukf2AFm66t3pu
1zyXVBh3SPhIux4+osruLjq1EKrJ7yQlZjzxLrSafuUC2S7mqF4gc1Ye7z2ezZTKur1+i+i4KK0S
bDEDolW4ckrttJQSE82D/yNgT3kgaRS3N6+DpWWJEq0h7S65Zx/63LovxuxuaEdc6pjtYouaXqlC
ljDNS2s8NnVAZ5FXl35B/n45LKfg15oFXsMpgKfhmRdgJNBItZSLhIWFHdP3RvGYXjkPlZWcqQt/
rXQOj6h72pzxe95XSh4ig28Nr/d2cN2nDj51EukTE/rvmWRu5chvvT0h7Sb6gzVE17jgTV619s1F
94VhlO0COMh/Cnf/lZfqP3LVfsO1/T8GaNPxBiEH/Wcz1fnrHBW/lQz++RP/ME9ZfwjDgVblEplk
hvCLeUr/g4E/uDD8SzqMSIES9L94NuMP11zQbcLB3SRtAxHpf81TguZBj7StEFLnJ/9L89SiNv0i
whi6bUqhc4SOJ2w4Mx9UIhMHl+XA0Fw1vSBKHwflo+NgK6qT157M65H1/6uFXgDzz7h0puzOUDuo
x65uEL1Dqqqa4frLybv782//ZkWRHzVKDmoxmgHdtF3dY+zyQRR0rBZEVzUbKyb5GzHUJsiLilVM
iWFeFWsoFi/RMB0Dt4vwQwPLWvKcXSNPyeSsKwSkdd0I4rHTa9Io55SnSz9AyxCjmHG8tw4rKRKk
vkgJJATbtIclrkfYzEttfmiM9mGQ1H5SPnqd296PHIRhR+vLPXmHvaWGr3FYeD5Vwi4lfLRh0yi5
k3N+ZwcenYFm+kV/05dxC0HTcyPklqzsV1txcG7hO0u5PRfKvpqo9jZjNiHJltIHTx+/k69gulqS
SHCZjtJq4pk0FDOZyrLum+2Ej4UXUaegMbNWZHEitNuCK4tnfbA3Bv22sIHHKpk2GrtzWqctAhAG
OxooDOtucvHdDnDvRP1YVk/Z7DzJjtPSm/K5NKwLZaoPIgoGinBZQZBmj63iNYmqPbOQZZ/46GIh
3omYsuiqvjaGPm+U5jyygO/W6FR4/htcvRVBDVO5Xx1RNHunXQJrZXboyAYGXXEa+vhTzuafnZ3w
DaO+yt47ziBB+wXkYOPQI6tV9t0jnn4SrJRYeVH+JZnsB7PXvphCPkxp922o06ehrP3OtJhoxfHB
AXdN5Q7Uh7x61TwmCKk3fOuNBdvb5VuKSNa2YAOTTWOBtx7YqZNBqqiIgwnEq24ibpk7b+UwvHEC
dF8iRGYIIOTT142kTYaCh5x6O9Y9wIm7IH+ZIrCEoUFpGmEHsFkplv7+XjTFm5D9q5XVFMOa7BUm
46EzMsJGmvZJYF7yXSp1qEhgbRWcktjAcuO9201V7ayh/zxNaD4qogdBDzZSlBh0Ki7ViOAq/HYX
CBPplpblnCCHkJm4GYOEhF/PodbikZucZkj2Xc4saWlU1oObwoOgG4PZisJ10BX5N5WNz1NHLrKJ
Q66VGUBMSspswQAkLm61IGUAlZlwICZKB+WrSkJgO9xdK9vCf+VFcbBLI9mvQDPPPqr50TMnhpOs
A/WAig1usnt3Qhu13OipYQfC1v4Er/2lRiAVnb1RIIH9KXHv825nDm25jlr3DlghX3eK/AKpYKIP
PdqXlB9dZUzLOHk5gGggCvXmKfAkUwnlnPslOpqAJ7MF2dOisb6rZe2+JgKCe2doWkhr7kKEiDbO
UkvpOC6KEBUEfN52ZehBeewczOddSbzVlF68L9PBX8Q09iLDzoCbTlwCPgVdJGrvBvWzKhIwYYmb
7duR9h6uiFUGDFsEwVM0li8/8R4U69HLiOGPGFcJFJFVTmFrULbG5aafvZeBBUqS4/dxq+JeZS9Z
2l+jJHp3inRBu6n2ntH4fIgZ8JSqxlXIhjFie0w00eMI0YHC8bVhCP6k5fdYkyCz1VwGtslogszc
p7R17mhXoGJSutj9FZC5JD5YpbyfwmC+OOV4MieUSd26prNXvYzoV6ajtlEenQ0avqKMHYZcaLYZ
iQXHgZfZnGAthXeJq+EVs8XN1smdVjlTY3Zm3wDrLpjfTzoN1jyVYmPv0Pea2ZXvsBku9epTkYtd
lM7cAzUt1iyYuH4orm/C5flBOrbRzzqmf+APfM9mVwYsQFH+wSMyAA8wHNI9mhgWtJdq4S6Hxn26
wAacLFYENb1u1VpsrwvHBJAd6Z+U7h0Lj51X3CrA1zGTQWFMFNd5yLgpWUxZJkR3vRbvS8x+fBpr
12c81ySBfWfV9ktTsEqrsvKbtT4sCVcrKptdpWW3wPAx34++S6iNngowf13BvhhdrWYihz7KoFGd
h5pgQbuvF9CVC3hrQXBURfmiF95z1DfXOmOtmmTUZrlR995Z8ATrwf6UxwP5QZ4UPNWLTTwypASP
vkOpGVZDO3w2Flqf7Y7sKHuHMamK8GuxldUHB4hUE13YxKTNXagRkqsGO1tusWeTQTmnfar2Qufb
aYPW5yu61Q6DYVOLVrbWLW4r9gDN6CJwmXa1M42MPGTc3kU1qBThqXRX1SsCnofUA8JgD6xzRXt1
2S6spVubF1PV97WoX/JeHmg/QPpJh72tGIE3CaQkCnK+5YX2o9GZLDII87PexE7i8npMBWV6ZTDd
GR65pEpzdiWu9kNVqbuxq46V16HEpu7gh2lyhqo9b+MpvkapRzemZt+ZeXaNK2aRRhGvmYkUm2Bg
803LybafuDhIthdMCIj5ngqZPjmS9qSq5BcxzIqr41AmNEi1mBItr6o2KPkOdQFUzzMrCoKiOqUV
WZrkB+GHx3GO8jsaBNy4dH3cqMSt+Tlt0t7hbwSM65N6Y0+xvalsZ4s+zyehfHE32nRkdOV0c0Pt
odEIS6HkbvREmWR7GTybTCYyx8zf2qDE8ejo+wpKGu3zLyYh11jE6b4qEE0NnlZMpMxs1LfhTwJo
ndKJ7nkATWrmEW3cjduQVg1G9+KHnXBvNoNxjE6VzU6wYAGhaLUbaESLzH7a2S4qGfmdsfqkdc6j
0rVjZNvcUgxxp8F5aurE3LkMtZsaKrTdA//GaEH5Z5OelLmwP5DdEfmIODaYMvc98JLWQANI7FeE
ewBmoEzWqVt9aYHlrN3SyHwrqn6YGspXInH18fzdKlCCK7fgqmjQ/BD+cAHUuqMQFmE+qeD7z3vD
mYfn0NXf9QHf/mLq3GYPXW6cEkVRUWMZu4j+38g0EVVG7TpU+U6NEJoGRXVeE5vVrkv2kyxA07Gg
akxMETXTHxSx+cVVFLrNS5leqz8byxSqDs8um+q6Y/xK0cH/sHdeO7Ij17b9oUuBJkgGX9NnVpoy
WfaFKEvvPb/+jKiWzlU3cCUI5+U8XEAQtuldlUUTsWKtOcdcaU4yMq+DvQTiaqtZxqo19Se1oi9L
CzIFPmkE7uwPUFXOw1BeNM8bTn1BRFUWwzR2mbAMQYlRcG+WJNNXtXEzzfmwnjj0DbpL8eyXK7Mu
iS6gu77wg2Idp6V7QMxA9ggByczQ7M9BWPA/Yuga9CYZO/Yu97cGS5LWbcDpk457gARB07nqWmAa
K20IcE5n+tEcJDO1cMbVqAcMEllA/dSJdxBTgvVYPdWdsRO+sZ1KA6luuGEHSIubNE2Nk0xotIdd
XV3qqd74cx5vOha7leN3B5SjmD6Vvr3H/BrSg8hbJJMF28qmo1OSgEVluvvG1OjkxFy/Lod7zkbw
Y/bkArTmuXI0l1CmOKKvBsW86PAvcAnIyRXFpUnYLWmjo0Q0V3kVXMg/OU9mgCmwrrZ+YJg3kfDJ
lQ6/NXrFC81SjBdVfUw5mIipn83NJJIHTsqMmNwEa+boHD1dgs13GPEmBWl2kdaefEWxqiLBYID0
0yHEClpZ440t2nDjqCApw3CugzEhL4oew8T49hgdr5wMr6EOE4fPD/qvnVtG0GG40UcGhY402w28
hFWnt2iQXKqESqtMZZAD6SOrber0b/ovQoJoLo4t9VfWoycYJraHNL7vNO7MAAl00wdDuwynjqvX
e7eDFn51JpS2oAmendJGddM199KpYshVHu/jRFlYezHSzbDcWMDO9qXTnMfE2bo2LfcRXJ3OwaJ3
eAWynAxCM0b/QqRMk7+K0X+tBpnuUzB/h7yBXdjpFJdz3mxh9f5UTRAy+ZDRnhnNrceTnw5PoqNK
NtFFAfLlrVS+lwaL5+I3xZvWP7hFv9SXnw3suFVC6t+Qyi/a+ziEx/6ViAxYYRUwBV8zv7vxRc50
MJ3I/5j1cuD1gwHZIuVGDmGApWEWCB6B4hJdLsclt2kWmsHYDFsoVFTjtlfYpMkmX7DjiaywJdTv
XePgYHDzR6sZhkWjNcvQQ4hFWpQhuy1TVJN+Ng1C132YI0/1Q43dVEdfZFaSQVyuhtA5Zp5BPo8O
4CBApBdxzOoGZA5Q77rgecw80IUEXHc5O4z7UFFP+noEw7d1v7ATfh2t2AIwSbAWz1KSgOHRqG7j
iqBNcrf31ux5N22I7Hbq4vcgcPgMfa2Sfmc66ZBZLCUNVii2OCu/hYXrL+6Q+6jItqncjkD8CU96
KCJQdxoLEOMaQieeRW5XNHG7BxH4Oz/PvpMYURhU2KnEgVfrr3XQ/nT2ubBB+VYGE/+YqrUrJpCe
jFiKxIcHeIeN6jFJRLrTJY1RcsvWlXPOKbIAlPmXaZoRxI3Ou9bgchc4vNtHozXJLm54Y9jEx675
EDOwRklNg4VwnZjjh0uim6IQ08ecqF2KnpBImtFWkzvbivml3uWfrt/KdW1g4ZnPOm3BjTPT6ZY1
rJOUQJO6GUjZ6e4quz9aDB5nm2hUmCjPZqxfOFt8VT4d03A4tQ4EDhnxavh+ypx1KG70xvlNTMN2
1VNWVdrQHzr7vujNFvonpVCo8LeRhFiUz8Edfiv8ukHarqTHEOa1hFNIBlJ7jnXgoVZgbgxNFOz0
gBcC7HGrloEWRyFjoQ2uPFkIZyHfGSsft/qaV2w1heMEkUf6S6usQwypBVCQsmDoWSzGzNRuSYW6
dGiGlpHMV13Q71Ah6geIDEu9JFyxxrwau/eTXyK840EVJQ55tg02pZuajZRXAqLzoIEroNyopm6F
l12DfDPC43Gmi5kn7NG0NjH6HxwILb13nsHi1BZjm7qiFvfwQ1Qi0zY2x5LYmNZp+4wq4pMeULd2
wGGyfCZrXxVmQVitWb38g3DFfYGsUipHmBu5Pxr9UDKbJQsXdeEBuA/d8ND6zmoehS5v9oQpP82A
Ojnkzxep2J06EM+gRjZE2+VYaXV/MOFcMtbokUWeSaHSAcScZwUEVWRQWzFC4+y9BRlqAZhnIOQu
U0UT7RVX1FWE0RbUaJTaI/M5DL4QgxZp3DWHOR5XFEX3XaNfyqxYglkiVFQxTOla04pONi5w0xDI
KdilEQkB6kPwp41oRlQDEFEHJumKkEqRGypiqlWxyVRES4EkQ8ADsSdyqg9fh/CVAFwlmHI8dYrB
6ioa6xh+NynwQQw12Rieq0Ctda5zBfm66xXP1VdkV8f6iZSbhkkMxgPPRVumoZ8jsAyjyC8cNsbg
naOC5Ep5xXpUEFmaRc2OkBvqCS1e8urSHQM8SnCh2Tsc3zt0npESwZJjnoOfeKi98VQocO0AwVa4
wzv0r12MKmKj55fR0AErkNajoIsKgUtc5pMFE3dQcNx6aF87gTrxJYGcOzrRV4+C0XBu4op3g+I5
PQowm62C7kYKvxuwSZYKyGtm7LYQeoP8ZVDA3gFyr60QvlLBfCPpvusW0538F/RrOiAEYf+2CgLc
pNJc1QoMnP0ygoFjQgfktQK9DQYVoxLhP+xwpsILDwo03FFML1A6rnSq6JUX+3tc8Gw/DYtC0gla
fp1zKjtSmMH4gTFGBUm/0TrQs61X/m+g92i9kyiE8cE59BCfRj/Nj6NWbeaRIXjpDk+mO9Eo9MHx
gUlPaPGHwU3NQPlQEeVKSk24KYmuPETEi69aDGaL2h13GpPXY9/rG0yT48aVQ3gAhsfRECRI/tiq
wSVR3gQeWYBaOHBtphs3bP2DH1JzeaB47E7eJRLx4lDBbhdZ9RWbzZOmATGCbUZ8AOmZdWT+dC5v
IZIpiZWLwS/1FlyHFjXAWHKeiJFZzQG9GiedN6PfmevWowc68NM3MP4lrs6IUL01nlsgh0H7R3YG
k43WZ4FuhiLdi0A/MFAh+q9SJsi6qNA2gwJWJJLBc3g9+njnPsR2gIRCZSxoWY37re/YyUrCJWr4
Bt1uCM3ynAqWF+njekmcGzsbvFUexod21mskmDaBoHaB/B3XPyNBeiUpYbk1j5cOhXvfIV3NcYTV
9oC61w2aDZRTvSanm+e4XababqhNcQlL7zi2OM1srxNLWMDLblALJCm1R05GxIkE5xEr8y1rJ3ln
UbyN6ZJFoRCXjvOemwvrgEJlM9isF34/omaGiHpkIk1k0rTN4wBCFqtWNnK4Bg/EdR5Jc+iRYbHr
bVyNKw/VslhXLYQIZCXkTlPtF0G965DiHotcPtqeygqgN83PS5qbnTm3nk1dn0x82rGq9rV7nGVW
PZY9p9CYEIUMrQwfvzr6jDFvXdveth6dwMjKQ+I4QPFY5oUyKN4XkihnP6S5x8GcgLqe4ILWCoMd
au6tVnv6HgnPM0+vXLVo3XdErayiShBYliYPXZu44J+KXSQ1KOmR2DRea28AXYO2hUa8FIWFvIPY
7G1UulsHfcdgx/6hkPCQSYfdwUQBNlzhirD0eZe6CJtl8QSHONmYWu8v/RBsHBUj97aqtiGygEvr
/4y8W4fQzU+t398WiEjXaJt8YubkNU29l9xAi60PlP4o29ZsDqRZuEhHfh/A36uMCPwHHjoskeHY
0znj+J0KpEWmvs0KbmMTF+4OivuC5G1G7JNZLs2KRyqMP2N0W9u89qNN81yjZ33z6ZYHMHVJQD9E
rTbsoHtq4dQuoDrNd5UM1UIXvXFg4lJpVHIx8vMjVVBVz/cODfYt6gJV8/B68iuasKM4mz3afDNm
tYBZTG1buChfqJitHlO1gX06TZrvZnR/mlJ8Sh89kmNwpqkkK7PfgOUiO2pnaBojdYLEaqO+F7x9
6Prr+1adNbNYIg1po5t60opdMOlnwa4DrRJu7Yw5ItDXeRIi2KA7hnyA0IiOw+Wi7SrzTCOYvVvN
LlNGVOgov+Z+hsHnDBcpA5PFzKBAHExElwZ8eDF0oEXEdUhL4kucggzsxH+bSjmgkQIHwbmU4uj1
l+qTN+641qfkdbKyeDWOLDyeFU/w2fjzOX7qKDB7C1V4nVnWwWqLCyZcfJPA+tWXYs1U4jn9+H/K
wu1QNVsMqOnj0ETNrLUVdOHm3wyl1Mjpz3MywzGhadgmBhChW38xK80DQmnHZU7WZ3a3MijgIOUP
qybv86VmsxY0bkYuRmVcvdzYVmH2USEpWBg50+X//KPglPOYIDA1BHqgDGb/ZIkGuBWUqcPInHhX
F6mcBpO1dm5TYdPu92L4PZBeQKlEK18qanPYPeXRgB9Ewav+9Wf5q3tSTepM6dquxVxTN3AW/vmz
jCGLUj2ZgJ5cnqpa45DSuTiRegZR6LCzHvfZuhK0AztZHoPQXwNr0fHHHrwacJ4xGAhg2qOa3kOF
kSuliGgFmeLPqKSr7ok6EuE/rqEZZVpj57ddDlXqd3GldbuGcHhSf0qmrL6Ia36+NnswlBVKN1gM
So9ImbkBcziyNPbpmx4CT/rXl+AvflZ1BSwDI6upc1McS/+L2doaXc8uy8hY6MPsbEuTpV10+Dmo
msjkYy8H/Vr+8T3/o1n8/2TK/qdx/fa7OL9n381vGNrn/w1dU5/mv3/7vyMrDZiIzRP2L0bxOFfr
v5BM/vg3fx/G639joM3IXQC1+Z2q/8Excf8mpA3FxJbCACChItT+MYkXf3MA6OhM5zGnYtL7p0m8
9TcXAyNOe/vvf/sfYUxs+RcrskkLyjbBofBG6dLR5V9eJi0zdPx8CWfTNv2xSuuuD71z51UvGSMF
M8qwrSU8Ye4lS8U2iFXkTOVH0N2OTuFdslHtJJPHMYSCf4oYp4kOkUzgjwurhGgEVGnfdmKjA2+I
XGpBpcHTedsWuiWRVUFUd7J3c3TPtFthwLLYtjLAJW/jCbLuNKcxFQw3ZZVzNmUYfSiwE84pyvoq
eISVuqhk9DALNmAr4/sJenjxJDbl6L6bOCjoJABtkjRsCaciVES99EDqT21jn/w2/ghC7Zo73vWX
HtdH9pX4OlYI2melF0yLlGbabKcFEn4zWUVzsEGFtWxcRJS2cZP5LZBhfqjf2DWd4qtw+xMV+A/8
6mulibtJZVF0RH1XDalAxht9ZiDuHPL4lk7knnFf7VhuN54Fogo1MNcxTdiIbDx3U8w5yUYhRNtq
bEm5KlU6DgLtAB34InX4jWPw02VJwLBoYAYrj8o5qGnDDQ5TD6mx/ohQgDQWvnji2HcBhESGqoyy
jQ5/nIC8yK20Si7e7y2ZuWhG5W9Frj2VpjptKmZU+BUhrVpEs81Bjq+CL/PD6GwYcwykIrr+S/yi
D3NPe0XzJjh8fCYvbF/SmDElV2x02rXnNIrYFRbLSJvPU8NiacTTi5lExCXECdtKDrYizo5txfgA
xT7GNR/sg+5SLumIZbNEPMu5umTZdG+38bVPETWj4k1pcxCHpH4wo852o55fVSITQRzzhgJqJW2S
RbXWfCfWrUU7x7cid445Qt61qK2Rn6bMCBg2fZmBEaAjY/4TRMPaTtQJjxZE3E0gIFF3JCXfI3BK
Mjjhdy6LejhrprGM86EnjxxOAM3PxRiGP7mNPN5lIID1CAwPTSfiysm06lB/lva1IgcElne6rMaE
qxUlQMH5ytKtfgAFcJd1idKe6WST22cV3FOW3pPlvQ02L40zjoT0hBmqx6J8mP25RokYM1wIBw6S
ZUVrnavfZOxqo+VipiIl2j/6Q/XZR97VLl5NsxxXaLwyhx+pwBW+KOvxW4sL1CAkzLhV++Ik3i0v
XFnp9A6oDNUb13ZA3FOHDmCY4+NqXoORelXz97PJE/T7+Df0En0ebhAYm2YwqNSA9voe5BGY2Zyu
ucq/z6xaY4qkOTXZfAqN7kDRBnKcx5UcgZ8a25mTuOcY9eEiKSkjIdLcMVt0mhCLEkFJWscVnQka
5u3d1zqwL8bxC2KL37KMn4bn3Vsk56TO9r+3cJh5AdXXUP+pRVdnZRI9VWjGzks5uUd58/KrGSy9
jMViiD8yPzu6afxT6SCwNepWEgsZ65XRGTs3DhfJXeht/a5TD6pu8sbqrnU3zO6edfTDy+aXIHTW
Ssfs1QzWUqN7mxqorY527lOkjijrD2a4HF8tFTyHi9TNbc487l1Q5N7GITc19rn5QXgayHSnOZCs
h4gDfkF4xSPqhmdKKxPNAYlbYPKq8rkLO5j3GBUZ23ONyTLmI+XqWXG1q7p3CfDX9e+tNsBxDE75
GPbXucfy5YytjkT4xiWgLBY1kL7mtnQsD5sZfWYn15a+3n2a7miiswezMwUGqUxIfftSICLlII2f
nilvop9EhFRRHXw4ETCeVyg9W6caD8QHoMW7MEygEBcYg3R865y//yAd8nmjEmNcnx0GTZI251yn
meCS3O6VMMC8AwPEB0EgHrDjrkLBWbxXYVQZsGu1hnZyYIbFBsWvEzv6ACl/FUSiqWtjGy6fNPUg
BmJZYSyTD9dQhyPqojH3uSYDg85FLfqjXSLk4FQsRA3IiYeR0df1N1cudHkOY6GqfxQKjRaibiLp
aunY3afbohvAQqwFigSIT473LjuSgESSk5Xuypqfzi3548CSP7GprwdrwP+ZPSRDAwYeq/xCk/mJ
cxzwLcmphCusjdq3bMuXoOQpV+xCvcXoYQBFbEH6mcRo5S31N5zvnwIfII5Plvde8foQHRQ+pFpj
pHINhX/txmJd5vFt7YYfpjG2699nQbCpoHNlip8a2YJG3yqlF2i5xYY+VQ1yj0MRQyUcb9GlM5mJ
JDHLmkHWYMy5KnXmdq0nk7kci/bSG3QoIocKILDFfW3G+4lsKZTNsBTRmBsW7cIq/GlN7mGWau8j
Pwau2nPkVbyT03TkChLU7Ju4zhuInJPKLPOj4ENyX+ilI2Zzl7934Pdv3Lj3GBoYOz5nZ8WHuK+Y
gHPHyomSQosxcwPExCujOIXqZVTi49/HNSfYJjHfISsiqoOkA2f3bIT9qnaMV+JI9nDT1nUdfpJd
xh6mbqdrxh+/33ksk2sY5DsfHTkJQnvK8bNoIXmOgUK2ahxkg0/3wfXpTlW4Afp67UeAjNGbhFjl
wbQu6R9y69HsNybCd/NIZMQuleK21E+Aj/ezVa2EwSNn68e6FKu6zZ+0QKym0ac5Nj1oEGaz5tw4
xs416rV68n/P8NI+BMJ77hEcdEZ8IU0Sw03C2YeBIrZZBTpO1Y/pYrIgBq1hyBN8gdhk1Lnu9WxH
r4zvnWNVlnvhmifECSTI12udg3RvZ7hnnb2fE8Ho6RuvJIjAJ5EEEf4IqSnEIoAzzsI+TB/LHNlP
OMlXRryLDGs1zTpqJjygGlk5bJEleLiKwHgT8RwNqXWI8CEpDtjJVjYjjcEo74XJvHKwDsoS5LT5
qqDDoVE6jiPOa6go5dRuvcz8/ftJf+N/fh1sFPyNiAbOXfR7EkKPmns9lntgSWuHBapO323aNGZo
nZSkuwU2QcAcbDzjwH/JEBiLMR5TOF4B8x4zZbrwGuo0813c35q1qiqMIXjskYsuab4ykXsbfK4+
eGvmA2v3LE8zbHLivNYd4Z7FAM0zIoLchtBQAN7w+V5ls8UjJNJpFwCn1fzsrqh5o1GERrK9r8CH
1EayU9C2sTCPdoxZ3vPXrjY90HO8V66salRQH65q5e75svgazUPV6zd+A2uYy4ddmXCHbW9ND0H8
YA3RK5FLXp3uzZqp2txsixCOVpHuUsxTg16tpe2v507c2GW1biLzppfuPh1xHvdiBaZ+h5eA688D
MVsnwDhHH3dZm9nrMv7yTJK9CBplXGSHe06oG4jBnw6t2RzCXqvpm9YjBDkNNoUpFq7Ppijs89RV
aPadE0jOVY44wnbvUciToePtY13bda3GwFP5QJttz4inj7ZhZZ+COCAAbaEuzQRaIRvEOXS03TyI
gx0kd4Ft3tA6OkaAELhavcs5IzBP5Cgy5Izv4Al8NO4dXstqAfB9E0qsWAwpLTc12PX1B2cIZgRb
xX1ssBpyP4dFVD9Nsnyv8wzLOw1NKs9kwglf44uX8zssSNi9yfOQ1tNaBt6pUDzyHjB5HUjAyN3O
B1ieKHI5JqJfo/pTq6jmOq85XJkeloUYLskw/zBfWeD85ZRuqd53uE0n62BARwYjESS8gjxigaxA
1cNUHxRdnc2Yyrpb+9mEsRQAu1Qk9hQie0Tsnd2BknK7ZYxxfTkoenud8fT19sskeCU+JYh3K5Lh
ltriDh8rMIGcL0bwFzURhRVdkIswjKdBJQbQQ+UgRjITCtZ4O6Ue7hZX3/u+e83rwlmFRrLHnH6O
gdFHv1R6l9GmA6gevz1SIIiRFL+2la9tgPZEzjRghv3sBh2vUn2Z68iZVwYY/BQcPls6jXkA+YPB
rkxLeeHZP6VOH4WGBqowD7q0BK/fKs4+EK8rXW8gm9YY4boyHtxuqI6j4vPHgPoTRewXCt1vUC20
5TN5QMQAZAgwKsX592eI/6yE+5wIAKeH22yrVICUeAAg6Ed4Fd0Beo+zdKbhnKgsAapyVDXEC9jl
eu67V0ulDmD9WhV+gDsb53jBiAyzenofatQN1jNnCpvOcPA8zfSlh3hCQ6ADEZ+3tWyah1I3A8ar
OWfZkDO3Wx+Yn1G6atV+EvXOoJ04wqZ3uvY5jnLtJqRczwqG/QKXD8kkAIKgwCAhPphpcSscC847
t9MUNdgM23x2S8BfJKHsnZzsNp+5clfZ3TqJ8k8HfQCz4rNgOrYwTQp6C5vjMs8aQq10Lqj70hKq
SDaw+0XMoE6WmfbkzNi/C+dVxu3ZmVoipiLVdqLYAwR6LuDx6SLkeCazNQxoez8aFsZVkyiNrltF
drFvK04EUJF6wcsZYpn0UI3gLCHkjLQknhOwCzb5UpPtUr3PmQQaQ0cNFnpPZmuqwftkXjAsYaN8
2WWmE0pHwoFTlje+znsRTd1HPnn71ppHzjORi2Da4Ohtz0udaVSjGwljE9L2pjZ7XRoeDbIAE+Yq
6eAXdEx1jB4zKhmUQ56A+Yc+vsnZ7PIYS7Twc7EwJab6JsKSaIWfgd2Oj0XXPI6BsdVb76nA9L10
HchVjb6E0Uycg1G8xpV5MAqWgMT1SjI+3n7jsjL8MYgizA+RViEZBcPK0CCZKgALikjYTZygy11i
4M1iynSWKQkcjj6+CLt90RnYqKKH/O4HM55s+pP+yJbgQ3iYtHotRVmsKiReph47+1wTCo7B2U5z
l54eFsxUYXK1ev2l2WITFkVBDgBbiyZBflqUXoVJQBOoGle/9sDajnGKuZK8SV1DAxhYPib5e98C
ygFa66vIpnfhF58I3Km92K1qMXJbgFbUWSn2fQwY0zCjm1mmZxtaFocPLPp8n9so3RdhvotEHiCJ
QnH0DUIK94TgmRblKRs0gldp19gPHaOfISysI+alI4+xWCahYx0bqJ24IOQ6dyqiWmpvPQLOxubP
mBqhWkCugtkxss1okMvkSubwPY44Z1vYF+FfKFFJrsa2QZA7LNTa6gkLD4n7iuCJp4N47X1weV0B
yGaI5U7347cAHY+wsi+GcbuBGeguzm8sFz9UgMgjbJdwgF8KE/m/H3ZrC2YoLYRNGdzFNY0Xmdrr
LuxvJy8j1idtVoXTX6qEU1BUJ7AetWJDelBLQjkD/c6sPlsXu/ZQtxffjvYmP+zCMwXdXPOjtwaO
aaSs4I8Jll1aastCaq9ZwusZVHGEfKR7SmF16B4C/EqP75hEc1ipYAMY/leEZYvjXgEM1hZvXgGo
mHIK+IsfkwPeKpsz/SyOjj6q5ICQwYLSDc0Epx53BVaC0xy3dzTo75sxWrSawIzZxiBtBz/QcPhG
Mn3F4ICEB4u93j+SXrljanbKXFA1Wf5SteO6KMKLYz5Ug0f3LMWSaCRXrTfvS3hlDJB5/0oNKMac
gQbKqy9OlA4UHxo24fxp5ip2MAHoogFJKIFEoKfZoKIg2j2MmBjNztVJCgQEybASTlmtKNNQYYR8
VTvHql075qs0mBG3E4NfapqbQTTPjTs8IrR48iGdLTgBxystzDeuxYGwEqUGYZxReG/mK+RaKudv
eJQ6SqypM7d+HGIEAna3achfpKAl7bzndDWDEE26/o6eyq2UaDN6IvTyKNLWFmXTl7SKaTEhIl6a
o3PbjXLTieAkCL1iLpjge8yT6piEA6iFpEbKG+7yGZqbJnD/aDbblhAIdcJ6M6FlhtIVAgEjfsPK
N7iPmk0BTgmPevKjGcBxutjt8cPq89Ee5WF+MgJcTRzBqKh48/ViJme4vSXs4kqP7ZrZ9qoQaD6D
IbzwCweWa7BuCodkJCN8C4t+5SZjcOptVBUNBVOQup+In6MN6Yb1cpoeMMU/Vm43sWCmq2Zin5wS
emiEFt0YdnnMLOb8SWLhZbSKO699h7t2rEUAKCyr9yzcdD3rdmY9oIIvDH6SMgSuMQ/RJoBjtWxk
cDFIkPAcZKo+UQTroDYwq8YWZ9/hJBle1/43LqeLrNw7YSC1M2jeHjygV0MeXYJS3AcTjQ+2wCfq
um4xAL427fh+qEmeSK2VxpcSBgWaIyTSV2RJadOt254EnfydJAdKGSEObi0PlPD1ysOotEvjfVCd
6uGuTvF6+MJG4uamy0TyHuEaqCSNP7yet2gxvqeojBau073YCegQ6oeVUzuffqZ/StJyEdYSYujq
zhvzRjQb5TzjVXEeejmsvT766vTsNeloOURMt5dM1q6cN+8rDlCbNmpvHBL+kPrvec8A1YEPJhMb
wiBPLONNn35n3gPoAGu7LGvr2UxGSFTq/0KzP4eoyjJy0wPCVuSImLjlVg2ZuB8ijmRZbnm3k9ny
mLee2Ak6ewFF50FE1qfTFtoqGtoH3eGT+b04WZLcA4hgt0y1ixW+KFJwJAfiRkP91M3aDrTgoQZh
gtUW+pYFG7BBamD5Wk/zoLpalhmcNQ+zNHoPVEY4UWhw+aT9CjFsgXcuxCTfi44tEcMyTpepWeNw
gTogxU058Lq5erSEhrANw34HtxkaxwCdK36KSPha2XaDrtv6KIzPUpKggbm8wDxlooI11DTQZcI9
FCh6kn7oNwwaCSa29SeDQ4Od0wDSB5TDvW+KowiiJ8/pi1XQmhvPQ/1XG2hF6764G9v+hAAkfizD
U1JG5tKqZXjKfHK1gzA/48VHyDle2jyPNloD4Fq0drUQJInvtJ45wYw58IER8zLgHy881Q0qiNFq
+kSF3eE2g0ZwDmrEWKNe3ltBtu31AQMHfrwbejO3hqGAU8gVF1rvvgLrqGDCHStuH9Ib4MWOUcpT
1dcYHKf+rJWd6ibALrIAc4ax/K7YVVUTjc/3gUaIHu9Yf9nRu2ro220LZCv68Ev7gN5iaVfk70pY
ikjEzcXYpcdYHf8y+qsAJcjUMFBMpz1NNLLCUyBby98OSmET7AbaYp04xh0WvVcSTP/drPivg1Id
DpWOvhGgNzuFJf8yKG19OemQxZWWz8K6zI4Xhdq6yA0oE0hHQvMPwuj/H5L+m/AHBtEOk8X/95D0
9F5/ht//bFj++z/5+4yUtAcDwpAKdXCEpTuwcv877QHkPX8hHBMQ+u/89B9jUv6R41mOC2fWg4pv
8Qn+YVg2/+ZIqqbfO08OhCX/kzEpYGAkBX9SYjAj5bvrQuiGaYBW+LPkIHOnRs9hDrAjWuYmdNLX
xEPe7mFtTJBjt2VKKJSPu0Tk3mkWxcvQ05cK3ALoUPzOC4eB3gDxJ7yPQRo3QdacOp8OIhrcddDm
yLuEto3D+jZXKNUcvjtxliwzFPFU+Pa0n0np3CTJUC3sOfvOrfm+pSZuxxqImOQoJ3LxmWsw93oi
p2OU9AizUvhYVXakBMN4cR3Qm5dwS5FbomRnrOim6PIJYgNWFu9w5p3r0D9YSPvxBb2NleYvaQ+S
Mp17KmeI0QevaCE0uss15Ns01PeYbV+jUjwEASy99FZzKbuAXapi6GtKQ4ajTsoRHi5pU7cIVL0v
Qa8Q5iieYzFN79jidjUHLbsaT7js9oiR+OZNRrUm+4uPO3wf2dP96IUWYyqoZLzJHPAClBYesaS1
1UEpMoOWY+K8zVrvE7YIlqyKM2RaTfQco7Vrk4GheyVUs7nNNjl9aHKnApVfD3cdzLNuIunw7Ja8
C34jdfs6k663SgMGSjOtdL+4NwC9Sq8lizLrsjXd5iPQHmQ4LjlvbhUwOpPR/ejPr47ADME6POys
gtBi/hjRU4WLNu79q12bt5PffkdFUi2LpgfL36EPLeDVLw1SdICA2Cuv60YwNJlkegJ4ycuzfnk1
UgkqNjO6rUwM94zZ5KgVIIamonktHaKT65JvVAvN3ffhYKzdxPO3NAKNR+kWCDfZcMv5WGfyqZDo
4KKhCJeRiz9apkNxSDRalbHp3iKuc/Ho+uA9KmbEfdD0G1JzDylwV0RmzWOazNEFcj6Ct8G695An
7T3SRO+iEShh8OwFeGNtwTbg9EyjRDgpuwJ/ojjAz9rn2E8vs4xoH87jC4EeqxJRAOpcBDTlQMyV
irfraMcvR1fQQhHhg/SMEzEH1I5xsbRU/nJpaECBZwYezbgXZk3T2RP5sayqO+xiN3tQL9GWTwan
r/VTOjVM7SWiwgVhnHdR9xIrSZ7M3jRd++5ENy7R+yzHOaWodQaHapVR4hiZDOUG7aEylHhWtdTC
AHy1F9JpJnSA1FNl4m1QHIboyK0KWPMQfhZF++23gCr7RrOvvUvSZtUOq1bSs/ULw3qJO/ZCM62j
k2K1V0Rxr62cXrCWMAVTE/ZKUrIVdalAvBA+ezo9N6GXi8dCou8p6va1fdbQaG7saMIO7PTJgxDd
z2xaATpkVqAohXAY6HgmBxX0rmXetcmhLRmz9TjCn170uTiORUWauUSjasSlvi0rIrG1sqk+WixE
idadatqL14Gw3G0VpTdOjeWPaJA1J9Gd7KQGUgYwqh4gLEXUgn82AGhg9K27DwK7eQjtEfWFurO1
/h4mmCKlIOMqDJJ9DX1/YWvFuUKbHqqmYYHkGaFdBJ+03gevTPuV87Sjk2E8S58Zb8lZs5TUNV2n
8qconsHIHVOXqRoQ61XmFEiJZ84NzkyXC4EH7v263Q1xf1dkHSksef5GWDw5I82haw56puijOr0c
YlKtxtsFYX9XExO4igsYe6F4SxPx7Tgxvt0sWOTTTv4Xe+exZDmOJt1X+V+AZVQAyeVcLeKG1hta
qKQmAWry6ecwu9qsuvufaev9LLIWZRkZV5AE4J/7caN/kiLip2i7Wg0OJ33MMetJiQTxfCZjGt90
jvXC5rFZZgeNZZjs2Z13WgefEhG8tm22NnGfuW26N6nnMgmXr3TIAUHWr0NT9KtJEmZqqvwRB8JB
jkebeKGtUTnd2ge3m0V3plyHxaYJeGx29WJ5WaOUP85O8iRHKnDjBNQbtIykYIzRxeZ9JsJb4eGg
SSklUnhjj31m4UPIhAKnkUGstPaUGn5LDaEgCzLzoAsa92aq8XDwXRvQz1fG1m1QNgMMgUwF62oX
uYW1jSxJlyQXDOalXerjgBwj91DWTI7dG/px7xIjP1kmwWHlRkS9KT4qyHdENOyBcKbiG7hjoX/p
yn0alLsrvYwv0pl57YKIJEg9ZhmIubBrTsCE8BDFnKCM+pyH/U+pZhZOOlUhZ5LVJwtA5sJTQGtw
7pMkEO+T++BFHBsc14TwrZYMVxfcWD3hEIZv68Kp8nW4FIaZgBnlMOBuRnyZQtZhp/spwL/j1eC7
yjn51sObpdXzGCN3il7uDSujrrKP75X7Fud4TgaWChlMjJqw/MHyk3n3y6hSflWkbwzmfKXuD940
Im3K5Na0EfEI61XMA8rUO4h4OM2Ovw6Gsr0m+gUgOqZfpsYLIJDJ07w8qNSfj7bWYi9H777PDPXo
zApfUsMT8DprXNyVcbrcSQa3ebaLljyeVOVzpZlN+IACqpkTu+699358pEMJfi9OVv5fljHcsACk
ByXYxdDwbwrYrC5elA05imxHdfNxjnCdU41HVWlHY605vGQjWEXUARfsCEbvdmv587el4jurqy9Z
Rex2KfQdQoSEwfnJEvc+MG5BHT6TM9RxUxK/Bb1ZrDMTYbMI0XPaphYbHvlnjiXV4Y1ycwiWCdxi
bLlXJUElhpDccJFi9o4cAfoy5nWL/FgKlzoUHnFwFvrr2YWzGkdAmwqZ0kVoFDuugH2cVtTMMNCi
FnXlv3Spf0XPZnJohhmaU/QSTg0jm5ZTYsal46QFqjuyGgXRBfS+EYT69OoVA4AHX9FPO/CThfkh
iuyefOYTOBZrEwzmo+KdAbhFyq6f45EAVNQHuwSaCpUOIZehcI/dzGigCs0rX3BKDSPqIun4Hprx
PBTxA1Zxn9Ll4Amjxn0XcqG6/gRerQUR67VEiq1HabEhzEl87dJCN6skcy+ZT1Ur6ZEuoa5GCnR4
y3LWoTMdtJl8D1GPxq+ce9vDtDxPyEgo+K/kMHgSLY9hIA2nAZIHIwj3J4N9syUZxZA3mHkOCNoN
nIVkplMkSEUGypHEhxYhtWnYEdSshLZPZwfDOJfoKdKgxBzOM+4pqapPK+kfGoi7KwL4e+mok1om
WGlYMzNqmq3SNAEYBpTnsHAuoVkVuAP0sxRzfedA7OWeYP5mDxDjYPaZYfcIp+HkwhzDFJCOe5Hi
Tz864XgkA8up/kt69BZXqH02RiSm3A9iDrZE72/qIHeBMHqwHvMa2+li8+jQXYzGOJT0lU0zFGn2
FuGqc9vPyQacpYhHotMUXpDvJ5vipUR4pJDz+7IGdFn77a/fOAJnguPiVPLYTt312KNFxxV5oaS7
Zc6NONllwb7tqmMay1+ygCUU+i9p2cR7u0jD7ZB7N35JmVmLOtl0Lk5mXlqgovcycH9al/0Fu71D
zD9Amua98onBMhPkSG1IDtkaeWYJ3Js0Tq5Sh+SyqRkANiG9uInYjxFhPTOea8gq1YMgUI8sNB2C
Es1xqsrnfGIMw9j82OH3hgrC5l8S3sCFbu88/+zkUXeoRcl35M3XGu+j6n0CfxaFjyatRyannKhP
zwNLtxUtEOOi3Ssnu3iObld8P7Pz5vG7djFy/jIRuBo6XqeCowa8/FZo7EsRGdXIoQFJkDs5hpr9
i+29NXX1Be7IgY5TfybTL8zv1Y7Y+LfyUeQpVsWwxzLFkA8WH4+nlRskRO6PBEsaVpRtNDXBRpbj
SdoarIuBGyan+bnuk2kXo4RtWkY3POrjfu+xCqzGkGuGrlmY35Z4xPSVbHlRrywBt3LC9UDYGkw3
Mj/GMPbC1E01zTd9z3vLKmmumiqHuU141gapGdLHa5vmiX5gR9tDRus6f+tU5RvTKucIpw+b/G3h
5OB3vGZHqipjWbBPomjmrVYsctGyLwiuKKaGYwDEHk4fu0Sn1peRBEkyd9dxTjnf3B8YVd7UNbUH
nvpZuCQ7pXS6S+ZKIF9Wt9rMucD85fnn33YCydJgsM6HdoauBAwB61zqIKHnhDnsSd5MFMI14bCl
UJp65fCqSBIyqDYMiCTpj7CFHuDGys0w9QOx4/HJ9YKLqNpPr68vU5o9sLATHUPcchzutinwJZk1
f1qDcNnMs7px7anaSLtOdv5sfsNsXSDCllwNQfsaGOzoQhLZlmkw38bBuplzYmK9stJTb7TdqUxC
KoJnijmoW1lTAvKml88OEwpU1vCFel55TdgWP6P/q4k7fz+Do+g6b42LJAUklu+KtjkGdv2Th9VB
GtG47wuo5RD1vjFqLHOr/DBNQqyaYAj2BHGZQM9Bu840XAgNbMzKvwwjvsFSJ2kqBv7V9OicDOxe
xyA6eSZtH16I2147Wb9p/JoC9AT3o9cUzPGNZ38g9fq77t4U0y9RMr/oP3TLkd2KD33Cact1onTP
o5ItxcwciBqALwj9kqkrRIZkYTMEQBry37QGWtcByaR6A9J0I638HUPWsFVAHqzftIfpyKNWrYOF
A5Gnt93ChQh/EyJARVBVec2RPeLXip2/TGsCLGRGGZ6JxpJMZOMaL7Pnnrvnt9bzf7LYv5HFHMeX
SEX/syz2WP+UbQKM5r8wpv2///pOon/QyP78+T81MnsJDJAHQp6SprvkBf6UyMw/Fm4f0hT/tbyl
BPTvCpn3B8qYbXo2R1Uh3OXF/F0hE2QMHEIEJiZxNvFC/icKmWXb/xQkMLFUAM4TKK3CDCRcv3+U
yJqa1mttYVjqMAK7GQRzj0PkYkR5RnYGN+KchrCZTsGCQMo6xsCcw7F0bxWmkxPwwacwye+7ZrG+
i+aiIh4tMtlwljilzLu4P6v9wpp3mMEy2ufixdKg2ZmNHptSx0XLhyIG7W4IaQFu+vTenb6oYl5L
w5zvKZGnMwGnQ06pZJRNT45oHpXnv9bl/DGQoj8Q6aLqfaBmO3uWfDFMfYQ4jSlcErP6dE2eLWHE
NNKc5ZULNVqHP0mhasCAPf9RVU9JG1jWPEYCqNrqKyvmCo6u8QuA09Oy32Sgf5Bpeh/q+uLkKSMB
YLWZj3GOB6MJsY9tG9WBmzRIzwrQ3son77kMbZ+LinNv1uZ7gxoXynB86HbddcncfVX3t9JVetc7
5UWRCMSQ+jWWkOBTL7oq/R4qQ3wfBKziuCzEBqLDR93DHmJN/xlf6xx8kbRmMubs/dWiDPqD8wXT
eN5CbHuWEcPmAd7UJlIWK1ZCgUxq8M3WbDqklu9lTOF7OgFiK8+WjL8zd3zSGaSjgIYPzNxXAYO7
pZXBYmJBIUBT3Q1h9dLYN25ndqcMq1QNNSjwfvHnVmJrSUw2XJErr6Hh1du4dz4Cu0uOo+xunQkm
HBFaBBD/glUlOJkZI+zUG7ZdR2KyYvEqsNq3bfXuwcHYR4Y8kiVgE9fLi8VtsnHM8IHE7wbdogj7
D8cPH9jGYx7dR436pmVm5TkdnidGQDaZ8VUF9IHjXwEEr3bZ6miY147uwPWXlbiigpKnvZweCoql
EDqzbUd6sPOxVrgyxbNMTNcDwuLNDLgLwCJHM4QQSL+Q3jFE7vti60gs/CC3MSflkGDlWL4VSrMh
leC9ypKZ/k46dHFo6pcuXCINnXUuIxWfd57kfX02vfkLX5PNmcK/laSV+YdmWH+zd9URcS2hshig
YTjACDDF2fiW1QkYZPPGnXFysK9Zp+tSOB4JHUCI9pR9YKx/E4Fl7RwUMrbHbPFikIH9AI+BtDcP
gNeeqeraq3SxDZfKXwmDhSYGzGJ++SYqfgDaEHmWdD6qGJLH32TkHsXWtsNr2ySX0ZMnhOWTXth1
EyqWxsWuciqLPGIJnEOR4erB3kin2bayGnaSCPWqlYXcErF70oq/GtlQV0pBR2c+I7EwwHLI/cw5
w3orem4TInuthtRhaFZQdpHZKgj0VWzbDe6LFuKiEhmkA/ZHU2zYZz46+lRbptqtarfd6J2jAcCx
BRWZA9PtXFb8sxmaqfa2XludZs2JwucUCRvUa+eDQPbubPwF7gS232czh+AhW0OffGFeBl+TIKR8
aZOkdb9JjeDZq0yiqw5bDd/iPgh73mGXSn7DFNrHARJMlvgQDkJC4nKP7pEeuiUlJPDozmDqoBNz
aw3K2hsYNl08/PhY1LOzxBqUnA+YvG1QVAFz7ExeiZzfkVpUBwNnU6Ct1Y1jm+pS5uGzf+JQToMG
Acq853iWfIQh3SHwVO5jN88hJL81MwCqCKDcSfsgVBrDzg6dD340xa1QxU3BSM+pDqZIdi4RWfo4
/E0TD+OKCBEjXjwba3MPLcrf9powVknBWhpNarHCX9dt7xw1Z7I1oX/4XMvN0g/hW6WeBbgEUv8O
mIZeUCU6uXiMcqplSCLsg5YcBcGq+B3PbzepD2xX28iLXpZzhM64RDobZP04wUvxYAiqZDdiceAD
JK0qMTYNo0NmHVTXJi4YdIyYscIsq0lPyMME+d5JFHYk5iBRqUbwDUQpNEgvgy3U1tMNGmhyUy4V
p8ncvyQtrnihScjDwqeOASD8yodwNy95iYx25l0Kb33sx89cWTdeCBKAkBymqvbbGSjjKcmQk/8v
tiUyJ5F57oNS4ozQlf2pBzfeQGc4jnnyKx3ZltOJ4Rnur575AMUTwrn2mGimLHa1Kv2VNTHYhFB+
g4u6sxWH47w7V+NNUfXhyQInB0EC7DsH2/5+MoM7HTpgsJr8I6KMCqSlztaqpbonmp/sPlD7SXOC
dXN8znbfvQAjRHgd8mNRdYI8V26sXcmnPVv0VyV2CGPBcJpnPIrHosdZhJpR7nmiW9dlYj6FvsYt
ZE7OUjbiQMpsr/OWUrXQhSbDLMXfdDMOH2kUPcUGXrmdhsba5QABVZQear/0Nn0oClJC2ynBkRIC
kd/7oemvObhQNsXUO/plNMN4CSezWEcU3G30YNc7RwENikN/R7Pz1tWBXEXpq5nQ7ljbmPmKuKOJ
xM4eeDi8ObZ94znyVYjoWYhA3WD0ODfTcuaIuJ9i1z7K8c404jfToF6877JPxyAe1/y2i4kM3DtB
ubT/6KPE3NRV/VFQuYtTKVoqR7FSJ/1XOZD7n5wROkGHzb635sdkEdVxHm6FX94XE3v9WpIuS6nr
greIHxGO+5jU9kHWzTPHNziV5DKoAp5zSogkowXWHc5KsoSYK0yVbFK8XfQPfDs9ks6UwROM5/Zs
OTQMOBmTxkaAD3Y6+oK6yPgRtW/u4tC6Bo4J1c6gfVvVh0LUOfmSZ9722bXNcadSybJXMd8K+bIm
jtrQP/iKmJsMBWYXy3qT3SB2tmnRbeWwlGqTZQfqqRmOgmxND2CZBxPqnQJ86MQF9lyC7BMX3j4a
22Oh8xnCYPpp4GTZKjpcxjAArmWPlwmTSxoE9UlnzVXRd3rfUObpzh8i0cbOl14Nvu3L9+oXmtQe
iK3nAKsQksuQ+WI3mO5tDV3JJvdXFvVEUCbFHDi17wONnXs/Bxwno01HgmHt8AxCtEtupd9zguOQ
vW6jotz2weQwGXD4KkMqm9KZAWaiH9XMQqCNkq4bcUu9LNBTO38sy6bazRmfA46Vxm7B+vpsQtrv
uKVpIU+OlYG/nUvswS3pOmrDwjiNCvk8g45K7ZoNqYPGtyaLJzpLeBjGTc6C0cAWwqrUcKGoeZ0T
lUmLMbsyynEm5mDaT7VHwEepI1zc776u3vCs9NtQFQej7mh+MFH5Br+zyQOQJmpLKEbpMZxquQsD
+dJ2IBjcqRigUHWXPh2ggmnjRfTPtkuEliTlHWB7BONl7ZJcDx4lk3HFrsf29DOKmIQEo4iiEZHj
IgGtiuQy7MYsfrWoggOfeJomujvdbltGcb61s/ReLSiIXJjRLnYwm4QGV6SBra4wc3VtTER0iEa6
4F98GdKzh4IIDrzaduwaOOrD/sMSdFhCNMuN4NIOWSQURzDiuXMjKtza3N4PRvpe9vcyD4cvdv7s
upzNCNR3FwUMIEIBRYWlhq2EgbamGQpgu8LXVUTENfOcaqo8/coZ4TCmWOKDtb8bBlNuKgHVLZUx
BTVjRGvc9VAECQW31Ba3obOdrKI5aaMHOjPQMsww5oMuIcEZBgyrmDRNmyYvtoRoakfPOb7Wo218
xWpL24juc2trNuWS7G83nnQPbd+/KF2ne1gNNIeBZZsaas0t3TOI0/XDFNg5jWYJW5zA3rgB1nAD
2AUSkDzJwaahNQ+aM52qhst+figHDG0gzAh/k1ooTPYYHnhIN20fp7I39xZ8OtcxccEFhAxHLgc6
pw/1PKLCCty2ce3sYjPNjrLdizn5bsXkHVhYqF9ht4evjEjhzL1kZaY86LY9hl5GlUfKo6Ca5fXQ
WltQcjRupue+PKWhF3LbQ0+i0/Ga5ppkJ1Oy0a3t7MYSFal10YOjiAUmo3dLgCpaOq+6MqNQp0Pm
DttvMw7uzUqiflR2s8nqAaFYo3sPxI8dIgoe29d1MO2dOSz3XtqcfMODj4oQSlP2VdYqdrJ4EB9a
scC9S4DaNCW/50Fp3CPsX5IOddH7xDMfMK1s8VSDL151oqULF3AWNkaxpynJozmuxpUtmTeRBAbW
jis2RNMplnZpJvM2DoXUQMYaIUyUZrbPDCCVsGtA7wVggvSmFCPPQPJJUs7wK8CVJiPhZN8M421O
nsCeynOQkHp2i34/8BVjfgq2JS6znVwQqL3PxLNKyPFawybPO/OSzl1K9EXeae01V4uPsVZwkkn5
RG2307RfJan86VIW/G4m8pkofZp7HwdI3bAT9tSmndDxPYcLVs5q3HLR4MTX7SmKaBwL8+gcBjFb
e8PKz1UNXjthjeF8triHK7Z3Y8k0wVC3qdG42wb+wSbTzGvl4+LAzIfsXpu2D4iGUt6pTq85XDH9
1+uc3kutq6tGxWxhpwo0d1P5uLmyL0bn64RiunNfGDCRJ4pj3Ha//Am8+BtfEFOWltOuX9v7xrRv
q4mgM3a0nskFKmT/ifnUP2dzD7KowZxIHzIWuFoAT8rJpYU2rpE4gD2mD2lEPqxK1LCtGgKgBciD
JJsPfkD9YNZ2t57Xu4A9mUI3kt1uatdHT2KiS/zwbbL4QkigEPcO63Ctiw5fOIN5VMQtKX9OJrL5
HJaYVtSRn9QFPmYQ5oLrdWzqY9Xk5EWT8aObfmGX97eW4zmrWMCLZCx+6gv5g0K6Nv00v684A3H2
9Q+YQCxYnyZjz4E9QNFwLjKn3STV3qi6I/MSvrLO+eHjWwYnEg8mKn3WhIDKREvZjwregzEAWInZ
hbS5vPLl4PCkmh5GoqXLWNlflTn1YXa5MGDCt5GT7PzqLvkQK6svrkn0bVrqkQNCFVPMIA8e0WrE
AEh812bRHuLpqJLyYNviK46532wHUBVbt0M5UDWMUXCbxvNHUnMbdUK+FnVIug7GYMBNu3Wz+5pg
Q7a2XeRzTh/9phi7kwZ3sZo25br2ffBAZtJua0TQXkFnq0WWMfYX26RfVZTibPwyaVfS7q5hXX3g
NTh3kfueVaClhnAz6PTRqASKB06DOQ0N6DsF08CgeJGYmAEi5LcNy4FWVb32aBBWI/Yq5pT3oztk
7FLneypfxb4aSyJAy97RTDA1YdhnFeHez4e3Khd3fmmBO5M0JoQ8r/rXsInwm4biHBY/Q6StTUU5
MocPJoiGfwpbO9rjOWJbPUzcZRQoOS752lksZyD54YcgpWj/xdQFkTKCurUalqREgpBjKfE+4OFh
nzsf+ng8Dkb1hB8dphfl8zg4zllnUrOJi8DpgneZzF8c/ttVdHCWiwEvr1eIg+yme9fzrjMr+0g5
QHRZdhKLy1/BNQM3+ZHieull9z609jN4pTOk6cUubnzQ0ZSbN0HiHexKHMI4pHs1n64LC5eq0463
fFm/GLo+i/iBagMG1CFdXsK0IaGFMye9DmcqM+kC8IYHeNCqqTudebjAejilcjowMEG1GnZ5q05o
YIT0iCXryHppW+MacfQ9V+RuPPUEEugZA1m/r6kJdM0aQ3iVP7gAEypSh8Q3dqXFY13ROjRVFIJP
Bt6RUrKGpzOGZBFPGcQBpkiQJE854kc6LvyLbaeeS9KxswbARbvR3djY4XaqjN/NeeGqFt1D4xwT
YiLbPrbm/xPZF3G8nf6NyG5LTL7/m8h+20X5P/J5/vyRP3V1/w9Gm9CUPIwpgeMI/rE/hXX3D+yc
LuhjjGKLxE4lz9+VdfsP2wZsZwpTIoZ5Ac7jP5V1J/iDv2nyx5M2oqLp/CfKOsbXf3Ke+i56P85X
+EFIRYvs/hfwFpufSbYaQ45duwcVqb3V6Z/a1zc6LpO/XUEwlaIfKp5gdFXlX1twFon+H1yuvBVC
gpYZ8Jswzf4Tb4y6BpastPNXTROxQKVv81Bd+QQq2aOwrylQ3U2pH//yXfx/fqm1EIb+9beyX2QI
EUjf/CcCUVS2bdBGmlG0pIEwdjhnsfEPRXxN08qX03UnqNpPuc4oVxuv6vLguP7LoJ3XOsBE71Si
+5uJ+3/8GKylf+hfXxHTbywTjEa8pb/oL5+5mtRQJLJhfWMbIimtNe3gwCoEXCuF2C3py+ySlBhj
b3+Xg/qPsW989K5LGp4rUnKRLZfEX359RbSgL+zaJ+/UefTLigBt5TTPxakdzX5nNbRqCAsjQnpf
KueQ+bG49Kb49b9/L/9yMfB0NG12+A5fCz5q7oq/vgoapLKu6HK0Mk/EBNrz727Mxq1oz8F8EyN2
mVOV/7u3LpaJ1D9+9r4EeOSa7nLjeZ6zOLH/8uYze7DjXPGo7Wv/Pg0keeZaB3s9+cTdVULNWM0B
huh+dyYbOmwGL+6RTNXaqjha+273qAWZ79IWz9JtmOjmUFugfZgHsmnrvCQ9MtnNcCCPw/4VUEIb
7FzG+W4cZCdtUeBmq3hDtRJkxjCBLkuIrJkwpRqAbqBFoSouUKIqAH60oObwDFF+xHq5bjMCRYBE
J3JI3eQAnNRsJyEvUqBh+wdqMp4tEZuH1riQlmeaMlvYoWgWgv1L9qPya7Z78UdphISfAuFeGMU8
8NS6HiTKmzVRVtH3O8fXqL3sUHsIBylUnJ0jKK6AfbXJsSFtjc6/HpEYrwYLtcgt2wFodtAQ+tRn
Qk0TqV75C3vGxCALZqQ3VrR+d8FVIfTDrBpsZHCL4FW92Dq7qNROz2OOwcIa8BlbTMLWsiJFGNsO
032HJ5Ab63cx58khCw0AnzV+htk07q0xp5+87l/mrJsvldXdoJ1+4GbpV6YZ6euwrM5TIt6bqCLl
Ok/1rdTWacJpEvtTch7sVK+JoGPdtNybaGJAk8TfveGPZzvkGETlyZoMcbSTWZ5uHWYJddvROjVM
2xqCI3UB6V1vD5dQLaqKYTinBoRnrRk3BmH3hdAVsCVxz/QNTWdZfI5cRYTBvfcxoB1V2cYH46df
Zo89cSIstgFB/NgTuHdcTgl1CZ3Gpj0xULtEuc59GBPc4wsCd4MKPUh302VqhiKf7v00AUjh5w+e
m7o7QlgYBSSVBqASpnbBqLU1/bhls2lUX+4raeFABOc9tsUmKCifn4GmrWMrfzEc9nQ2KhUtCEw1
bALou9BiHuTZ7XyHJz5dx9rANTxR91kaFtyAxPWPhUL3x3jHNIlR0yFWHNK4Tq9ME6BAWzhyNR5q
KwiuCSrPdATc1z1YgQGTBnAWIriBE/Bh27yZHmWiSNofTrfqynVvuc1WTuWJW68mGq5idRZ6yG4a
b+ukVoDIZVMrGo473o/g1N7cMpIJjn1pfmFLOpvSI57seWxEZx8YnGTPZ/ZYKSOoMTIm2i5Ee5jk
5ED1AHKax28wTVrUa/xsccOOPkJZ4dBZX6wZ+dSK6P9xW2jjpRaAb2p966Y1MgW6YoH9Yt+kASdZ
w8eLUttUMDCP3/h2nBKEvsbcHlJra6MMhO0VzBEFeDfO6DkmGYVtP8Mm2yGi7wO7eIxtOthKbVzF
C+Cm6ACsT1Fzos4I1CmYpVW3YNzGVJRwc5P2YE4wCOxguE/iqrijvqLZmpGxPCUQNEzM0vjnMuAx
dnehn9fLB30rQpePLv7Ult3uPV21O+C52brMjf7AI5C0o4AklbrJhvyI2E6efQxcmugc782dfeMo
pkVxzPbiM7eDZD8x9960Ax3garzxspKf96p226SksIk1oHvnsdxlCWa0cYDeFPv2Orf0fedRVhvG
pOVJGKothBkQMwkHGUm6H3dQdjuBA1sJD5scgP+LhSl0XxgD5ysiypExs88PrsAY+IDGx3ezwjgt
Ovr+OIWBhKRGE1jAVD1ZaAUnpyI5PIBucizvneF8d6TJBQmOs3Zb29wa0cG18OsUGQHQKIbRY48O
QJeFwRP15dFp62xNt2YOuq18Lab2g8KVEHZgNMDUI9pm5Qa0nsRk5IV2YbEPL8mzI/Jm66WM78y5
5lJOfIrCqslrqpqHnO9Coe2bE+nD55nvbwv1LVi7DQvHnBjZwfdLnKzoR8s7EAKsEQM8f5N5kGmh
ot7NXm3Q9xypg+9kr5UHu96J3uC+MUy0GVVULjb8EX2aHAJc/znEYBkH9bke3L12QKMYjnspepCu
VixvMtM711MRcOkTNtZxeD2RFz/06XidjUDAB4s6czMSWxcY0gUp9CYa6RFfpjTUMmFuYyq/Llm5
jg4ADDwLO9MjFVtV3CeIBC9dh2Gva0ieWrC/4ZsX4oz5v0OzprN7uti6DfaO8u7akoNaGH2CLRpv
Klp3l74JldBENraMn1LZF5fIsB/5391pohIOFhwr3FSq4UpZHBVHc7gWGJGoATNbgqkGSyVndYoW
4yGGGbSi5mkBQeAUScHSb5qC1X+qileZEosfiIfHGCzdodqaU9/sBxiXa68fL9Qt/G2noLoOxrPs
L6NJA+NvH+jvf8N336Ia1IXCJ8G64GAlHS22V5KrJEzJWztEeB0CLbdNvk2FqXa5Ch+pYTu3leVu
YcYhIepxY2PV2hWNwpxuej9uxrPFrXwImCXXB0yq+5k9PdHLpFvPpj5RgbfQBP2PnEP1zrB9igE9
g2KgcsZ44NNTzjQjsQEIsX4iu8vjFHBxBwVFHDIdPjHUpQeZ7dwIG2KfBnvZ6XNhq+GsyL6aXUYC
t7c5ZdfDdJjN6s5W9XTV0wPm+zLdc4Y4WXqWh7lhbGE3bbJzposhaFqaO33qDEpTBrMIqJ7vQOGW
iXwQkoyUmfmHvJ/D0+/NRongscLjAwI+97YQdRtcJ8GtIQeK/Gx5YnLzUNhTymwfsw01go+ksal+
8j66Ig9xx+Dka0V4NQpswTrF4hm6Nv5a4loK/TDueIF9E1+zzezPHRx+TbHtJk1hVQ6MyOiBN14b
t/gu8pEybNU9R2HBdDjG1joI+zN1wIClgkEkxSMtftl+72RSHMs2Vc6uLWDk+lMx7bUUVymxOSUq
6yK65JI28xcsS4E0mQdbKhg2ky8IzfQmU7msujbBDzFw/hgZsjG1rri2vXhtLLw7FfQnx4JTMxkc
zuYgog/E+2m03KJi7kPoICvpxvuotJiYhr+MqDzVU3cDgenNbBhNiUT8mA3mmIzpNgnZq3Zpzo4N
CsiCxRHJ4npnskZjkUJlHtBwRCl+wnzSNx4+BLqGQb0v0r2tF9NMcAg6fl5Ra6CCCWt4uRlgB4iR
WTQxYUCieC2mVh8TkoJYFbOjxXMgCvyL3XrEPKjzWrVkQyJFEIfmrI1sptfqCIqYBTN1VmnpPaLe
zY5F+qt945J5qloAGSSWmUw011VUTkxl+zsPxlhEyVZBtBpr+RxlH65m11hYP2U+f/pc7SVlGM0X
AfBfBAzpa4njcRMl2OPjpAQbv4QgqTwJjhSguOS/sH5nGWBx712G1alKs524LlMe5llzBvi/TzDf
VrQ97FBZd5lR3P7uCBmCXZraOdPx5poh5YeJA6TJG9S/2Ez21MHS+NEPmHTIDFUVSIROBCRdhoFW
0b7VO2pzwpUfJ/W5CbCJ2Y9dG7s3Tcm4wDLqkwfs/CaYsCO7BxOXTU2DhWNhczdUC9WoFjsjh3vk
jLtAWO+NbteyDw9umifbMGfrVktEyQADQQ2HinD8uC469jqkSm48oGk4umOgB0a/Hw0r3GdlcdA6
JHEpuEcoN2Hh8Qa8LwYVEaigh5zX7krzs8noKMvM5WzSVxSMAJkKTqO7+Gw8t8QPx9vGm3XPonyv
9PjsVrjHY7v59BaaDVPA1fwGCNzl+yKQNgZkppBQ3R2bylsKx41l0gyZfXQo2BALg6fO72kZYu+Z
1xhWu43o41cE8B0lGj/1YFCZSkhhVfgNIIyChxZtQbdwYDK2wNhvrLm+QMShkKY7OIPiliks8Bbt
2aRr3Z/6i65B8At5Dz4WZw2ebFNL5gXNui/wg6RTfYEFQllqMSIHhFWx0rh7V9IfPkoOaZAl3Lnh
O25i/G/MvOeOpIcanpw44KzCXL0mnIaU3Tpn0w9vbJxrFU2mWUUaxQ9ToqrLDZKhWPf9xGY8m8m7
PSulniO/+2/2zmNJjiRN0k/kLW7mzFxkZQ/BWXIG5MUlGZxz7k8/n6Fma1GYnqrd+/ShpNAoIDMj
PIzor/ppQNAwhtpr4cWp6UKfqIUTEZ/fScrbKQzOVYZleG4DWpVswnmIi0G6yW1tFw/F82BQfQgT
jU8b47S2X8gDdMmy9qLwtVsoGZRiuuSE93sSw8qziVJ4t2mROQdmnLu5rrtzXRjfxjlcNsqCudfm
3dlhvBiaJhy8fBsl83CbAjLjfYScM3L3mfFPx4bYKzCMjNuphwIIdOaZ/swW6yAyk1MM4RaWepxE
ltecJuatGgoAm9AyG7oIpqcogVCGgMu22NeHvM4fPXtKrmnwfEuD6lBGNuWgAbr6ED9yktdM1PxK
4jIfYzUeVQAiLyWYO/Sm3FvetOvBiRxD/nLlfk/HICIFTH3b5H+Oedicw25uiMrwb1IeOZpBQeZY
rq+tExf4mzErZm4qXgNcotj1Vv8OCugcieQ5DXYcKN5q9zwtxX3oOF+lPzDDpLqMzGlDF6peqmuC
lQ7OJPpQlQ+QySyhDfWZs1ns7KQi89oAGyQ7IFaRv+1SdY1Pg58s3edK3cb9k+9HT9lCAK/BsQOr
H6M6Xh0HG0hezDedTn1Zw5ua2qM9v3reSH4r6I+SFkawx8P1mEWvoV/KlYjx68zpAA60oz+265kl
KQrBKsB8s5rUvqtYKJPmJAJ/PSS3iZreB3UkJPlomDkfYxKeDIEexjx9GtdTPepYBacno/CITLGh
YpASICoGPuMYyWiwpd3SaC71VPjbtjtXZv8wzgrjjAKDISnbVe6ZPPzG87hgp6X4HEHuSE7vKPN0
k41RwbPLUdidmXOF3i6zCSQxXbvms0bTb3KidZ6XXcRYsmKf8ZPSFnNWRXuKLkVQbg1lQP4h1kUU
mWoKaMHgaEOgTnETnPEHHXw7be6ZKL3BEiTsx3rBf159YxAT3nBY4SrIxHVNS+tR8LqTvDGuJlQK
EMX9e+IMz16IR0yG1XfZZbCroJfTlk5zsvJwu8pLTwKdPkvzzZg9DJyp0d2WC3MGwSye0S4jsrac
57VFzTTx5Ozg6+VuKah38lR0oxZ9ma6rQ0ej46r1qK/G2OLGw9Z11W1kk/HEEjBRKp1d5qi/DVQ0
8/x0pDGs9B4x65LWrniSFJYdotA8VkWAKa21L1HfEiuZxm4vOuJtib/cWo37OFlWsnNxkuxdj+7D
aMKRaVXS2i8P5dQOoEGbhN28PKfjKLejGR+mrmZXxJHFDMZdxSOVXuYS4oNR3VcfJBhP1JpNPufK
P/GT0Tt8Ewn7K3asl6jDGNsv5G3ysDxN4w2I1itDG2S64sYboXW1VIzXnvtY0jw25/Q2V8GncpJ9
nY2nugFZVzIonuv+nVkp9E0VY8jM39xo2GIK3vhdgBpBm9gMpyAfi81QkXcpWOKsPkXD66+zlEhe
aIqdlw3wV28cPMeeGG7cSOzT0QZNN+JfAs06eKT+KAY7JuDO+HxR98Lkb4HTMxvfzXw45oaxz3Km
e8FwEHw0Q8P/dIZ+25EHZAb7yLLP5br4yO3G3TaOfRIRq56+wBIdPGnvtg2JB+cN1LtcXVUdc11J
oStnVuacY/JY1/y+TqMNMznbgRVfFOMLadE3M/6WoqtDFxvxrVdgR6rPKA+HJxEreaV/NdhAvRQR
JtXXR2XHh9mKPo1mIkKbzfduNN+GmZNuk8Q/lAgO7DtUbXn+oZiIW4l5eU3aWBwB5h/Rm8IrLEjT
BaDyrcnnk5R88uhZzn1Uz/kOc9+Wxij49Q2Yv57mTFcrcBKTwBhI2va80+ir5d5LOHnJGFRWxK5c
DSEGBNt7EGXwqiiPnLsMknnEUWGgo5FSkLfOVmJTpMtba3Tfwp6CMZMrF2E6gyeQYWCLZgC+Zg2m
1CnZfTCzXjUlg/UkACWv24s4EeI4wgLUSaaVRfAZmN1jnu2nmQrlwXD249R/N2c0SM1ZmwJv3CPz
vXtt8Zlk/Zr19JrPrqd/v2i+0ja/y3lKIimeJ/gAGwdvvVosxrolxXTgRi5LzFIyOTgmgJM2jX0G
jHfq/O6qsbejgeidYWA19yUwcxRBqFH6IsFpjeusIGivCtQIapg7w8GzESZgDjC2XEWGPaNvDHDR
B+J68XVLrvk2CYf8gvl9Wly8WoO4MSoSsfOS4OekHI3xJz2xMipPlm0h2gCeXAuzNhjRtjcLJnez
lucaK2iTztN1Tnf32uhLKOe2LiZzxuaYm2564oE6mlrjiCqWhYaM/hJ/kFoiB9p8TzhtRjGWwZPh
W8GJEKbTxSeiq+8IS8VqZvnbesGI9OZa9+QkfpD/eHDkI2apacc17i30UbjnGNlJ1dI/5U381FT2
yXA4ryWTt/sJYm6MmvkqREB2w3Krlmg/9E23zSRXtECGFy5tBB4m99xm7lvYJssuk6G7sfBcJ8Er
bkZkbsbSTgcPNC05BnWhA0P/Z4XP8N0AGAxKQiWnc7dQH2bjPlphNkJol84Pjjg4Mnzs+ovn39tJ
QYRLf4EJxxoojXzt9hwQKG72DmPt3oF63gF5rE4BCwSWkAX0b4J2Mcr6WwLN6sh2fTKHaj5DfyNj
L7Dyh+mQn50y+hRTrraZy5WxCrm8dxmu/0rI68SxgGxl+SpKJWbgeSB8SLWzyQT40oBa/4nP9g2M
rlx0NCiYRmrwG1Sb5u+F20FeYgiwSiT4Lo4bx4jVDh+PQ17dnirW6WUHB4HTmTZZ+rN7HQ1dvvUZ
10fizS70XWLmLVRs1r7kV+Q74a8aNOxWQ/MtjNk3nQptn4yAbM12z6IHkv5gF6277oq3kmMV4bpj
VDMA4JKF/nNWELH23Yy43BRJxvFInu1e4NQb6F4Ddb6salimglduw9pJGNOdVh6vziaZ+d6b4KUZ
E7gpM7JoYKQ3iTWcaUCuD35CI1buNybCrrXvNLIiT913V9hHLy/v6kJIjOjLS7EQcOcizs4w4YnL
gd5s7OEuhZ5YCtLV2vdfbi0fs7+TwykOFQ6neo2DEmTfAlmFSCH1DIo6qLKwr6E6X/AjLrvICx59
XG7kD7/EcIxD/j+MxvDFc6NdG8emst6pl0P2Xlx8dn67x6O8HCqbWxnLLlM4L55xXVpDcFVgYUlL
sji5Vb+ZDUxR/bdL+iu20oKcNdOCtf2jnCRAtpwrWOxM/rhhdwDrXGSXbEEDiVtA66xAuomQW2Jq
oSZag3OFGfa5dg7Inrd1KXDXhohNZnEsCpRP6SNI/Zz7/U9W7x9sBHrkyiD4v8/qPeXvv9X8/Ocf
+RNhJV2LCYzP3yNcOnr+tBGIf/HB0Ggr2zdtjwzf/7URWP9yhWsxX3U8WMT8uT9tBLb8l+WCvOL3
TO4C/58IK2FKPTb+y1TbEfiflYAQKcGu/j5ZzWvlkB3DHUV6honlfJv2aXKsSz5hMsSZLu2ekhpy
RQtpKoDnWX6qlzQnvBy9UsT63W/AsLNEBqV/N+pOZ8TraFVS86yoe56pfabR9jqBVMsfqejqS2Zc
iuhRbAQCSC690VXfcu51TAT84LnT3dIDJdNy8G7DWbdOhyMHYAEESpo4EKj4w2lkPOULQGoZ95+2
Q3W7nlJhPJ1fpxTlt00oNjAJSyjdez2gJl9hNN8wz8YVq9uxk7SMdo0jOSvp7uyFEu14gG2tdK92
mIqvNMueSnh7UriP9KgGqwyi8m4ZQ5Z+VPBB93TPi/vKoY20mjVctSRQNnwS/fXUhDTMKde9oPMc
/C4K2J/yB7dwJQZgesE73RAe2sSZQgMGnuzTrzoOD3kVyPPS1IgE2A9jqsZzKscHeJc01e8a3UXO
pn8TYI6moxZ46dipnCMl3eUkpbyzQ515EFfngnrznjj/xk2dlMK99gp37Gtr0vgS5Cd7VDbpZ24K
IXXp/UBLNfCclaXwEjtBf+pMutX7sAd2Y7XIE7K+aaNFrapiEFfVhPyyQX/eLRS1OxS287AehPWM
3h6ig9Pozhh3M+qO97kApc95uNohq5iXRMUvS+/BjKLihyQoBGZjQIAMF13JLGDD6zZ5yR19Fc4W
WEi7zrkhF8ke1qS7k9EhJsCwCshJ28XBXMQP2bioiXT0rhcS1RZ2RoNnfNXosHUc1kCRdQB78A0O
ThxreFcJdpDHgjsTb8BGufR0YL2riQXlGxPP+SbQEW9fh707HftedADc4oI36ki4OyToDjokbjsj
tZDFwQnKryCoj67PBUwFMXujuzZJmhNWUvuC7LlBBn3sEjzN48usw+mogulKkld3dXC91BH2Eoff
qEPthLaSk6mD7o6OvEst9RrcqAMdhw+b8VuL549tgCmsT2be0+F5R8foTfL09eBv/BYpOua6vfaM
CPRMPkdXlMXhUkwfQIJeueTzy1hdaakGCPjIsI4IP8ynh3npjpwvUFxGn8fZUxfHHQ4tQdHF4CQG
D6DWYAAYrQfGsfepRgbksANCtkCZIK7HiboF/wDMR+TbMIU3kBAurCsQBLmGEXRL+2XhHw2n6Aa3
7CGGWuB2IyEflx25pPaHa16uAQe5Rh0El59MpUYjEPDVIMhBRchhpK3GsCeq0/Cy3TOgoprkJ0gB
ogL3foXPz4pPMR57waqCmEYLaAs7K7zgeEBa04CGHFJDC7Ghu/FH8A3s8YAedLgsrikEsDvndqy6
b0pjH3rlPUoNgpiDmhOuhkNwCxv2OEnAYBYz8CUNkcihSUwaK+FpwETtzCfWX5/SD5yqEF7Uybbw
g+YG/A1eM4pIRmScEm5FrZASYp/OYo20SOYfkOTeqRBA3ZXZh5s736UfHFwNw0BvwDJbUd+jQRkK
Ykbt9hg5Q4m2V11iDdVg4qd2VvaaTnuloRugB65SKBwyJHo5weWI4HOYM/c68EFEEkB31Dgraqye
iSWuraG1WUaL/lDkF/xgcmdqAAhy4GHQSJAcNghPFD/hXD0HGhtC6xaZI0AiBkQRodEixDeDVULv
KwE2bNyUEqQaRMKdhNtsRbyGO99WRgF5voirLGS/BBtE+hrDNAnC8dBryEkJ7SSAejJAP2l6MCgM
8AugdxFZC+8mGCpaRjQ0pR9e3IGxNQhw2A7lsXe9PVXnHddFiCsx5JVZI1gcq70mXUaD0kw4DHFh
ZcXNj8Uw5g1lavcRweJFI10KDXfpobxQznuGnoa427zDGQd90BgU3ofsVgZZbY2KKZn6IBWWH11n
waXIYnsl3PjGhTAThHR0sF+EFc8MsOrvYQogPiJ4Sey1PSKyk8n8GZRwVmRfUO36R8njjYg5Apyu
VraG3Xgae1PAvzE0CAeHM3b8MNgQiEKEhJaTamxODdWBgy1txITgWz/TUc/hYTYz+uue4sH2VpWG
8Jgax8MTjBgFoadrQfUsGtoD+P9Q994uHjSIzAfsY0yi2xTuiLpT4vA1VVFtGQ58jRlJAgc2kKMh
Qb3GBbXT8M2cAQhZGiVkwRQKU3hMcWB8BM0EIA1XuAd/aEDjx46DApgxLtaEIo0qIj3jcrImbdfW
1iNGFITf7toeyBl2GnVkBu59axtPZmwqLmaIl+FyjgNVkbnZKJ+NvwrMy4BMv+4c+yg0Uslt63o3
hxqzBG9pDJ5iOVN13aB21/NjrMFMYTc+uZCa1DK9gZg98BdCRyE2t/bz8RvwrX2GILGPGzJ2YOyp
MYIBxRBwrwMqUOE4nUCJAsESM16nVg96FPOJyT/AUYGMBl0KqiA6gAZOYZ4Xm5lP/nYUw7aOi7NR
5kcPCsiu7aFWL2mApModH98QDE/PirfxzBA9iD4bVo6TAUgz++bJch30OZ50EpI7wJSUadyFEw0E
yAt3KYcnUSw7VAZzRdCce2r5Kl2G5LhdnE3oN8+zJKhQckVOC1rFTPfOQ5mZglbsc698bvzLONZP
dd9jKeIv9VrzRzxFjEcCAnq2y72mlNTAL/14UugrWOpY3yfCG6t+ojcomvB1B2+4LFpM28tdwtnv
3EDSXGELZRkHrUsCyLL3Iu8uRuLH5zbW1/NRW+0n9TSWCOLY7RJS3cro53XDFrpy4uWRDkiH66dT
bzIn02kzoEEJQ/uiJH0+G0UDdM5/CX1CkM5AgfHg88YHbo7VrlkLRdlNEDTvFJifY5GcYQZljNOK
jx5KI9Au8icdPFFJmobvNDl0IcrlgkJChnNr5PN4JQJ1VXY4uk1XvZfdAA3GfWxFdTv7JR06U7ya
ZvurmiJme1FHFAJLRzSBK3fNt3B+jwKdztdwRQS3XMe43+e+eJSzuHRWQ4DlTHMTZrWx8bHYBMg2
bt+uodU9UgcB2j+vjsmQUarHn607eehzUpYjayGHIEiuutjQUY4+xzG1haw+usH3cUZ1kZTdtwQi
8O7fD7gJNFb8RnkCIadetD4wcf4sxzvoocW26ePvlFvtejRGMNuKnkzKl0rrpe6X9BRgTZsbsKaF
3R5q+dUahOxgy/4YfGvCi1aGO6Zc28Kadw3xGDj4zL0M0efrzJ2gzE5kO4TZUINu7Ow2yTc9dAmi
gpzTXSTtYHQ2qR6VLQvsfKfRO4eO+EsuTAx37b3vM1Kor+NpOf5sRwhHhwpLGLPV/EnnJxqkwW7B
mIItY4pxaYELwAa9K+fXoBc7E8PoWpGbXs+59NA+WLXMAldZpVHeYjFOeZaY8BnPQM3Ug38ivVRe
MPGdo/yli23iZNlV7pfhtikdSLMFGFMOR8sSbyeD/WymRu1ATga5VH2ihdx3ioE6vAOOZwGG0Mlu
382Ul7tpuBDZcsRxVd8bqYRVFRI54Nn9ngXyJUyK+4BWYneZyICQ8INewuPpQiOf8qeMkpOEl4lU
noutlfz6biYwWhkjVrxO7Qeoa4QewemPSf6Rdi9RIuatPVxXNph6NSzsGTb/sBqsham8TUraeUZi
E+XJ9AfMWXjjcne+USkS6FgT1mjonCf2bdz7o3HbUCBTpGhoVbycfR1+0+J8E3/WmrRFbpLCtJrz
d3lr+AHsh9k8deFwqOGxDksHlrAqbvg0GrdaDKNHqFzVRf4dHwq3Ew99fSIasgk5LQWYJrYiYZGW
7OHByPQA5DLyd8oKDU4HsJZPyZyBHwr6CJNs7iG10V378UKaNHklic2224HwwI/dLPFdbUOXCRNj
IRzXU6BAKyv18Q+8cMMpYzK8SgufT9xIgQO8WxxNgB6QW8U66lpOPc50NTOKhCLxGYTyxsnky+xo
h2UFO9MZLqUD2b+hBsIs2apa7BQ6ILNUs7krIgBpYs0zrmjUKj7iYLmRbeHu0ybDnZLSCsg4wO8m
h9DgwKdZTu8wIzDYMasql2Q79+17iNLnt+6jY0w9FanNEwUIQVs+zJP7hi2JdHk2BDe5lbLHX89p
gk1zAGwKv/xAqPcptm5LkDi0TPScocr5FJKgXJe1AJI4PXZUkcLbXNT0farkVWJS9Jg4NDSVXzgF
D1PTP1gsvdt0dF9siotYmq/DQq1NznkZ/QozrsrMmVdGSyuEIejxDJqvSC/PMjN2I+z4lZqWLaue
vTIMJ1lPffLWRg0HTSMPzp5ZHy2/pCZ7YvCeki1D744mHCEdEdBvlqs+KR/+9E3k6aru6X30Hlqc
pIbKdj636S58GVgyRD+WTO/UQUZE4mJr4aa03AwakSHxc5oOP0j8GRBWnWMo19jKH6KhB7BKMpfk
1X5Emw9988MkvtX47bjKvOIJaivn67x5wwjG1Xhy8GMtFo4jdr5b4ahDIJoRD1qLoQiof0i8ObeJ
ykZVBdUInHzMIr52KCLJcgK0vffuLQItc/qGsf0Lq3G3yRRvCkLCd8bzNMb4wWfSzW+tC+SHHXwC
uMXVBS1Bw1vNzgMQYJCJqhx4sLk0Z4L5AILG5//R9/5fYkLEKSyiJf+9vvf8VXx15a+I+v/8I3/q
e8KEbOVbgmCCA+rqT33P/JcrNZfLskxh+VrD+z8pIRcMvSlt07WE0JStX+Q9m5SQBGZkEtZ0fv7W
//5ff4moUH/+l1//mtz5PURjSrRHghom/4L+6MnfIitBzDnQosZtVZk5bas0EtriFXw4TVlIe6Bb
v4pZfGTffJTtXQRPH6uzS8JgIrPbc9dcdr+8dLd/yIq/fkO/pUd+fj8KSha6pY0ypGFlv8Y4Jmy5
Y+dT8R20eJnRE3srujaN5QjsbieN6YEQ9OXvv6T4t1/T5sDAi+HwRvz2NfvBSlWw2FxgS++ahpT3
JALO0QTVs6tv/s2mCiwN82IfxD6JeRVspafNv9fF4B59YFGDH2wNw7gd3//hW/sdjqbfHuXCR7NN
/uF7v6VaiAz3nmtxYBAiPzQQfBBDuGsR0iR4SVtYWwRwiuXFAE6sOIv+/ZfXz/mv0u8f7wYqrGdh
NBNK/Pblvcyp6CmEeRCO+lAej68iDkYGSRyNhzG57my2UaLCRVvshdlRYFtnB5wEGGSIM3LKXHHJ
Pvqzd82q/hYl+Z5ReBQFB9V+M+EHCjl/2EJc2TlGIciZbS8uYfQWONWegpCbOBcXxzJ+6KpLBVCp
zq7+/gcUv/V8/PwBfZMnHxldmXwU//q4qSptGrHghvScGZRj6Zx0y6rXOReZEa0lFrTyp/mjtJs7
pxFH3CScqpopxBiR3AENe19SV7cH5es+la9//839uxffF1K5BMmE+i9xrsjLKDCs2QDmUvdQCe8Y
Zcm7fi3+4euQRvwv77IvfM9i3/SJJurf/yU6ReWrYw/MEVZTa1/pblR0jsNcafU5hXKMZ9xuvGuw
QPbCkMmo6SsD/AE1zXGr53o61UhT+L0Yki9ktd3RXdv1was4dXsuJlywhFd9oXl95ocN6px346kD
BiUmPMMk9kLvnMfVtc38t6XhMfWyj8IOdo6fws+vNrwCukiHXqiOksOg9Y6Ebd8nREVybvZlMBHI
bQ2Aqgkemir+3g3HquOSaMz2SS48g3//cv0+D/njmfnl5fptyUyStnWrmeWCq/xj14kXvI1rS4pL
PPM+EdB96S4l08DesVdK6pSBuc5Ci4sthj+au49Bkm3mTEA+csvnRIjTusOwyr352a6/CXu6H5d8
ozLxD/HEn4vFL4Mc/Y3bDHFY5IULh83+LRKKJ9GaA5uOCDyi63HhkEDyC+83ZscFaEtXureeY21K
ZX+EyVU0x3RKSo4Y5JYZBzf4CkqA/AjvpcG0POh+ONFWji1maO5MdTgW3KjLFd71lUWeSlYehmei
IcRjbAcTU72RbnHoXecJFlPC0T6uTfIc7rURylPPtEDh2fExRWsDW0RjhkGqKfLDu1wEh8Gr7j3K
ldENr13bOk3YL5CSbuw6epcBylVQUBJHjV4RG/f2ZBzyYX6QfnGfVemdaDsi+wFj6NLi0+SCysGT
JbzHjJIRdLlzXEt4tOWbbS9kK9r2H155598sM3r95H84oxwaD/76CTP63oVAz/UZasZOBBNtf439
OoyzvO1SCkec6oWPWHRvmojXEiBeBDrwMoR9s+11emHu3yrod1u6Gej7hZzXKUpLg6fW6gXuK+7p
qXU/td6a9kZ8kwFg6FB+jIW46t3gtqb+mbN5kkP8U/lXxzT/nAMP42R5TB0v3Zmm3a6jO18ccBbc
hEYOwTbtaWCw8NdZX3aGEqdLZTzgZ9ggUTsP5DAJ/eB4CgI8yeHOHrDDtHa5bjHT/v0H7vczCgxS
dh7OAjT9OK4nLQ5Dv65Pvisx10+LB1MwP2DK+4LT8lEz48kGhhIJPnnF+24JEEvEbVvv0QgzjBr2
MVrIXyTBP6yXll4Pf/kc/fH98DB60Ewd3/R++34c7PnU4sWIIZnEntCcMKswfUtpek7c7iC6cW3y
Bqk8Pi3tc5R8iaRfx7PcVKD6DTT7yd4rVa4MfLw7AR7EdmiBMJu9ILoT0N1KHrTXqSva+pjaEBDl
P/GqXVnaF0PS/Qhq/+9fYslI99/8UI4rfCl0WY109A/9yyYgljrrq4iHQvWme1LhlWvNj2LCNMot
csEAaU/OD6dh9ZUOmRc3ompG7ZAk8ICY1jmZaBmzh2hBsoadjhEEToxeFMNyiA64Z295cwhqwWQb
RXj0BdUZSXJHMJbn1TgvU/lqYW2IUW8jFDsoXzU3Xe3/ojBH1xfRbHcege6nnryqmO5uaG5lnAP7
aKI2nCL6/YxY7GWYVJyk6jfMJgGS1Pei4JUGw3NdJeY1ztPnMJzv/Bxipw7H4xnmMCWyQ96LdQcN
08vda+UaT2mTH3mETlystqHGPNX3ZQvi0uNu2xPdJi/q+Ls58Y4+fdAtUiZxe2jurbR3EgpiiM1s
Hy7IxD3TjZhak7zv7vj6GKVJatiPAy81EiKAsJMufJhDuOHZ61iEV/PQn/Bi8UnCRLkky0uXQeVL
irVJ03GVQ2i19sHSb7CHHkb4XoCWHjzXPzd1sS1nrF0xylfMX+AuoHmE94A2ygyoPI+0KlEXuKHc
/Dlh801aCS+GpJDDRNurtkn4FdrNriCFZ8nygVTLxjLs76Vm+3X+4+zNTy4draq3Lx1fN3EUa0UP
smg8cH5c+Rkmn/BZkgHJ42ZLaGWjluS9RPbpMR5lUN063kgcM66FZhR2x0H66zHxvncY6ltPvI7S
ZuzV7KBGruzeZuu/IXN9CLiFNwRwxwhyf/OGw/oEVm1HavQujRxKIMSuMf37hMp66jjvFspH+i9r
8h6pBX7uQABPrTgwRdmgLp1yWiw9ZcFip8tJg/5SRsTcd7y8OGMr5AibRXtmzOnebN8NRNdNMXmf
rpfydjHECeQrVvm9NWAKknSdMhaKCg4fZBloDg6ou56KBN4pT1Smo7jzpofHZOZHFNR7wUszp2h9
97EiOevGNKAkZydtd2lnUGHStE+iJ+dZqLuEQMnKw8rWMwo0o3Adq3Dvmp+NPb+0Xs1ViOL4cjcH
2basqSUmKERliOahY7v3d/4ARarNLw76y1gEh4U5dWjRS02yhr4S5BjvkQ/rfvR+ML7hZB99L1I0
G7wNlBstpWSzB/toUjGLK8Mx6HECz+NZ0+sYc8gzA4pkMus8mRHYKt5nVx4Td36x8+44uuY2q/GA
d5skoq01r51TbRsHjm/bLmcUA1mnHtlr3fKR7qxjDsmwpZwoUu0xE2otbHOL1PiKiLkaamNV9eq9
dUOwjyuLHRSr6O3Cl7fGcC9RVAoHhZa60bwlzd4DumFyG5TetutmcI2m8QN3VXeyffnR5yGTOsj3
u/KqGOaGRpmq2KdpUp/4We2M8QOlaRnXGSTodWXThTwQe30uAeRNbyFoiQADnhHuLbqcRqYKWXdj
ujdRtm9LxOoc+ddXat26tBwFaOis2vTe4l1G6Zzgr9bhvnVIfjstZN3ntirJ5E8HBmbPGe8OIRN6
xLcsZDsPS0xr5qjO5ckzTD5JcEGLGKAQdjb4+xDb8DUMISlUgvRZae8Ti6MmmDQ/zq58lO0sxxMW
6W+ixUMWEZf0KN8JpZr2YWDejmAe26n6CsYbj5fPsAnjGhYovnrbu9G+tNrjlLzFSfUIphmLBpjW
uu34sHOm4KWPA+cI6eJQmOoRRwFYUPU4K7dfTbWxbX+uTPwF4l3m73MaMAgQz7FTkOx+d2cKmBJf
Pcsyh0gJYnLhJ+C2Z8Jr7ulAsEax68Pupg5NtN4vzvEsBMahbCH1aymRRxgCJLdyNiK/oDdTq/q0
ylWDA24B1qfTbzynePYj2kOq1xEwHC3AKwtZWdXlmoI6GRfrfgywLvBX5ReMvYeADHulzG0BDqjg
DBX6NwRCsBk+VY61hz9wTKPkh14WnQVJs8I46jQ3oexvTFlQYBlvHPP7jK+A2Ok8XLwPXUvdDFR/
wUxqwXXhHlh7NL9V7pWM1GaciYMk+F9MppBWu28WefL95aOj4U9V2QZ/w0OkP/+lKq65lSM7wxsP
z3FP+qOx9jzDGyOlgpf+qTExH8wmfHEVuRqQcYDo1ngnt6acdyrGYszCmzqrzCIKBDvA5aHxFuup
CpJLG5C1YUwUhh6PNBpCnR86jvSNTiOa2xKeFgDcRwus7Bxeh055Yy6fbks5KpwCxr0JlXhjTola
mR5iLmGVhIPOCafk5jKFH33ybWD1ZCBBTHOrQiJ9NmYqW60NaW5jjEATxacirrecVk6lXf9onOET
HJ4HZDD/4YUQGudy+FbTLNtU34i33PULVUdWdwQ/HQLW/qzk9Da1Tk7t+/DRhPXOTucR71jytCSV
2hg9e03Co9Omn/ZsiGOKdyMfukNdZz8gOJMMhSeM1XjPvPauU8a2ss1dbno3c7KDsLr1BfsR840a
mZ0LOtcYY683VdcNrwLPeVKJeMGZcSzAf/RRduN0xSYxzBegQTsrTtaxn+/GWezyytrQixaTgvcw
jNMyhFfFtE/zUj0PgzxbVXCjJRDlN/uWmEfvLOzioMxi/ECWe93xzvkOPoMZ1XtVPsgSvJ1XWlee
OzyY4/KK1xOEKo7lIDBI83rsM1lfUzFMuj72JLAHBQq2IY3qPbW6qj4lbStCyimsK3vik7vUezqW
qf7gvhaPEFZN8l7UGQaVR9kvzg2AWtWbSqpzaBIyDuwPUed3DfxAZjNEtAnHHmHzviUzWDxyhty2
TGws3k1D5oK1N7V49oz0zrCXy2xPDyrw6CTJDp0MDlD6r4dT70jw7qcEsJdhb92Zld2iOTxtvqBs
7lox7/o4POoGnqWXD4xVV9UcHHHNbjBD0mLOlKQ5MiLaEEY7G5BtqrDd/9Qvcn4NEr4jTV9E9wsG
+cz0jmGeHUqXpBN3cL2ZwtahR9cGN0neMS+pZRqyQ7/Iq6nnQs9j73DrFCo7DD5Dm8w4KjGfCfk/
D1jRRmUcVGTehn18yQxOa6lzhbeFczKzAjAY54bmY60uDvic/Wha24XYBRZzBPGQDy0NVIV3xJn3
bE/pc92VuChNGyrJnSy4TjVol2s3ITqponIPHg2iXAjgPDSOdbW4p1QaZ8jbFAi3LT050zG2cZ2j
ozKHbBzc3hIOpyJ29xZbM680R8+t1QaPGCavSPWiWXS8y+i+Y2y+NJWxneb8HXLpZc7nT9kz09IP
6zDJQ9g/GbmxHduOsuWnYmHYycoQyvNP13ERwZKLkveq9++jffJgZ3GzKnzzyh/ogmH/Dntk0iC/
82reEmwOlplvJpJ8/eTuGz6ny3+wdx7LsSvptX6VO9MIJ2ATwPCWr2IVTdFzgqDbCe+RME+vL7vV
kjriKq4016Q7+uzT3GQRyPzNWt/yKSuc6Gmqgzts8xuXeevasoeHGgVRVhwGr99XBvdp2eNSJarz
Dctkp5NNKema7WgbT0orADID6kuzaafqKUK0CHQIbOXyEdNqMXG/MM4FaN/uB0Z+lU0fayEeqtfK
pncAqok34qVg7KHwbsJ6Xi5t+BOo7oi64KiHvl4CXCPlcmdCWC2MfLAKX3wFSahGsQXRQIF+g2Vz
V87Ze18uH23WcTpmxVeRYVdpgwkDNppQlZS/+thmG+/zzk7fuZFg2sINZ9yNmWDQyBjOzqi74sj8
7v0Ut2d76kYSTAPf3DWM1kYGMm2AMF5L1tO0+IL8/mGlLXLaM/FV0GhXZBqtl54fmkvXnx7cVo/V
gyeroWnoBO2zsRmnaUOe3It+2luXQpEKRqbFrS0InXMI7FOIi+yKo6dJ3FPB3DYX3ryvkQEUgw+s
O9qmlX0aibmNhUHx++mz2K9ZD6ZLjRSQRVifnPlEQ9zJO+6zLY7UP5PzkfvvvnS/zS79s0zuPRzK
c2cRcVDml4hFZ6+NtTmB65yUZKYT506+Zv2rDHPAc449hQoxNNRHYscAhZV5k/l8vFn9XFntOdBZ
db0fdChJGVuKcJ/BKIiyfOtk40Npog40umGTRNmDuwC3LCpBsJYltnnoyU0wSZfcoVHhuODGxXMf
bIRS/sbLkC51DjnlWFmOHfMx9J9kHpQj7hv8kDGtsUoQhiCOcaz8LjfEcD/Ga0JYvHsz68R9kNXD
UTQBgW7LfAOrmGRwN3cOZupnz71caLby9lmYeAWQfXiPkErmfSe7jO+V/yl7duXYhSnjA5z0IxAE
Ey9nk34FVKxYYCU1JJ9DHQAbodC5Jj39W1zU1n5Yl1kAHloaVKOi/FNCRqfT49buFg/0IOpur7Tw
MCBhDuvyKXOicT/KON7ZIbJtgnKPo40FfQ7SdeXDDMnnc5HPCNKwZ7Qiw+uZpxpAkG3YHp2Xrtq3
+QOP+RZK95vHPoB7pfszFXByvMJ7DHr3ZmFbbhr2rdfaj4iMXsMleCZIFdeF/HYDbDHIk7680n+g
Jyz37PnTDfEWRK8yZWgK3JJ9c/Z7/5n269Qtzgkv+21Wdxx2yFJlt/yaiYLCYJS3yfgQL4g++HWO
GW+o7zrMNYy7NvXQCAgenhApexOReUnxN5ny06XAd6bqMMij7O1qNRBEve1Dib9C2re+KLD1seod
GIHingP+UouziYFrMybyYxgQomMEWDk9kIqFriXV0OFp4jtqeXDebDZKm3SynybJY7b8TQwYMYJz
ee2pomfOdI0FtZ14FRjJUwfcvvLLe2tBRW55HnHIiTqYXXSpbFwyeIUqeGDBFm0Bg5jM/MP8/BxG
obGyCnXulxA5EhyqzvgeGJ+QpYxIEYLhH4ESdT9WaH69+M7qQDSNBO6wAGnRaxtWh2okuqncWBco
q9zAm16jVYlx1botRSARVJkinjHLqae1UruTZAK48/A2uzQ/pXZXw8S0NvBLA+LnyheXdIQRXfOR
vrygK0Fdeiqz+CksaOtHc48qRe468FuDWW8n5LZrS4PklyLj8C7as2VWexHUe3SDch3DXXmwddRW
u2OhRNxY/Ob6M1hn4Kn9CH+iaEeuYAWCqGAKHHnRJ6zW38hNd/UkH4CpbBI//Wn88oWOALFqdo0g
Rqz61u02OUM3QwRbn5knIx2TnM8MrJob7OcyJvImGh4SL722GcpPMyg+ke48mEE2roWWyuUSMlEP
It9X46MjJbSqDhUPri+GDIAuQJ0fkADzQpnDuWssCOd1ddN8jEb0bIiZDED3ruB2TueYpjF9D6HG
w4LhuHw3aqIpLRxKphEGt5RkOQgwcTCDx86o7rOoxK7d3kzKj1dzhEQ3qklTJu+Gc5BIjxm6R5Jo
2Tl6XO/L9fB84V8CmBH3XCOdCaDLS1BRlus5aB8aRAhbSON8rXbON81sMtCgmyL9mXAPD+oOI7/n
uaQ+DUlvPFpFupMga6VgfAfUbDm7E0V9UKGs74Og2BktmUPD/NFj1Z9Lv7i0S3OkG3Q3Sf+lhFzu
/TpTBMZAyLdhHGWVYqDl2pdxjH6SvrpBglkdrVc+mNfZZ9iFyJLd0RIxochd1FmV+Z0IPHK2Tvyg
Ali5nZsd3MX8M3vulw4pqUxk+oFPeFFrKiAYUwsPOcReMHn1z9Iz1i1VerC1Rm9osUCDxqH4j7dZ
24MOwJIYjzxgoyKAA93MXeHxaETZfIKWrKPyEPZ2KNtXloM0p7HPTKwqu8aNHDb0p7K7LnbHPKEn
V2qu6CnxxV8RBmFsmLxrV3+R6ElvZVOURCP63Dl8tBX1UlTWn3aDYJzUgXWsEpYZPNSreSJXqjbb
y+KMMKGBrIswOhUP9XGYjd+w6z47SKhrJ+YlGOSCdjPzSRCqzOtS4aHsTLT6TTw+gnBpV62P87Me
QcgpOzpmsjjnHHj54JJS0fB5NY7W1/M9+OEPytoL7l6AP5I3IF3wzMeoWjfgD3RC0GFAVU3v6D30
9ZthWiwHSp3RklS8UoRU0plCWaNOdY+EWuB6wNYj2a5nHZqsrm/hjqAuJFKkDzfZ0NzlyTUxCRBs
EHuVTfo6DQ9qgLoRC0gjcVrfFUV3TEfqlFKQDzTetl1x8SuGOgAAlsuUNvdzD668WxhzBQH6cU/Y
RBxxh5LmGN/zTnlpT7S1zZ3WyvLTHMUxojzf1bb74U/ZJaf0M03fJbSCBkSRjJpqfWkJcWBIwCZE
Y3EM8MPQEsHdyWd68Ja/Zm52i+P/dMta5LeZ73O9+cW3qulR1UBid+QDdxbgys1ZC5dLcbN0xX1f
sNDJMaxs0gxDUWWUFxSK/bHVg/QptvqdrBKQJNHErdR8RX5dbWaf0MdqKPQaCyoU3EYm5zOJAQyK
STzLywKbMViiVo57M8fLUo2WB2PIQT7kE6BsKyhpkSSNhvWYXDduO2wjhl37xZueq3q0bl3Rlvsh
yYaVOZVHxYr6JZGolcvGnLEh4fRIdbILOnUPleeYH/VON0q719E3YXEtyPEdBSo+lstz0xO6oFNj
qLIXiBz5Z6sTZcTsP9jpFWTJzjE6ZjPW3m6KiALzToJFwVlbvy8Ut2yk6yiw1pCaYJ7G8HDK7ixS
5dwuHvJhQjP/4BF3agETrjN+Exz88xBy5gTuF60fOJW+sdfVzIBjJECn0kk67sgrXcTtj/TVNYhI
26FyupuJ38lU/ZbrPB5TJ/OERPTYOqvH1qk9ouETQ6PFcItIn0pn+yw65Gduad5Y7mQBxM+UICCj
IBEI1V60XhhHTYQFASE8RL5kGmkbq9xNeRUHCoMx4hNpWDesXWKHKK097CdpsrNM7y4kNtseFTMU
LiFtBJFj9KLAgQ88s/piBS39UWv4KBx3ck44BYVOQGq4jFDqTTq3oBbrKnheqCG7irFiZmH6KJjf
rbueVCXTam7R0tWPKazJtlqqm7QP/W2380OAU2HEPwhGZLoDnNlRBzWYVrxzPVXRYTMs9NKsOffE
PLU676nWyU+4FEJcCDwosnq3HJHdox3prvoYtFzjA57IsE11llS+ptMS/kvrNfUFW8Vd2pI7lVkI
zYXOorIJpYLgRxoKk7FdPrD/0MlV7LVfKrQ7HKU5wjhe4tliwqbzrlxkM71OwMIui/tM7M1IHcFr
NuzqxRnbuX1kGsfWQJGk5etMLTRCLDot0g1K039BGa42sc7g4mk32frbFxKE2lMc7jWQBC1O9R5N
PKdUNitBpBexm5TVxouyqu8yLE4auWXqDDDuyA2pnQ+NB3PQUPm5Jy6sIzbM7odx5ekkscaz7Jt6
idpVnmOAi9serJbOHoO6c/Z0GlnUkEvW6YSyacAb7i3PcOfKDVv8nRk4JwaDGaZr8s1igs4Sg0ck
ruZnb5Fi6/X8hHGRjLvGbres2OyNowXVlFX2mvAHmEoyuiQVzbXvxBfoQASp4OqD0dBFt75XE3nn
cMGF0bz1zOnYSD5VoXPb2H29C6NL99DxpUaAPSmVFdtlivkofOvNJwBuBDuSdOEPk4xx3ca0r3mh
GPca8j2SCUHsfwtFIVGOtzCuFOzB8Acmy50pY8KK3luPxr8HXcXmsKmPPSF1VkRaXUhsHR2gsxKm
uDcWdnhY+78FgJebJMCVyvYOKbxOwEuw8188hzsdgpTOyOsJy4s4Wfhj4vMqTHShTtRLJ0Zlic3U
0tnPgsy9AOTtqmC9fVQGzHllaNYlIxaPsL4iaciv0coOYvzQGzK+FfNj4JCVUumsP1en/mU6/6/x
AY+AOJw2tU4HZAGPJ7yp/FWp+n2LviomStCCWIszNnWCx5KgQUoVRNCbVAWPHnX2BqP7hbjaiNJD
gyUCex+H+Uekfw/ZFJyHJt6ZiTWyTZaryfaCkzVfKp18CH+OYavf3Ueop48Yej6HNmVJx3QxRmy4
84hQjHWUYuL9EZ55orb0BpIWe/tOEbyouuphcibGLDWRzAWvlmqcs9JpjfOCUFypZ5sYR5s4x2ze
w+gChuc5H0GLDkdmJD8uREDGOgtyRKW6mVlJgCooXnydGOkTHdnAN11VjBPhvFj4TcmXzF962/vt
FDkcDvGTUaUzO13Kvbk2HlrBw0RU5agzK2VbfDeEWI6EWSYVCeqNui987axPx9u06IPjwhzOTAGD
6HYqqYqXbuD4qnRaJsrfGy6rcWMX8U8wMvk2gZXSHmLZmCLWC8RuJkV+9Ynh1AafblDPhmf8QU4B
19PNvyGGJHtMotM61Wme4IN4jXng1zFRn868NwOXOEth0tOWOAtj0CXNconN0YNbPAWELicvwbgT
OkdUytA9dESLNkSMul73NPrquWjU7SBQcFBQEN9mLlcTS6I3f7cdaaWlJxxKkbHauzrLlC2tQ0uD
t5IB+jcJepjSTFpY91enqpOfStgG0agjEalERD1Gsr3YrQXQNcmv8Wg/W00IwGIG2wp5LqZFiVLW
GqCh5hNEdWLa2Tr5/otqMTa5JZ9mkaZUF6QSpDqfoHeOnTc8mg3dwAK/gmI5YDz0pEBum0T+EXMw
BM9O52yN7LHgrKAhmE/wQYD3ol/MdE5CJcB4Lzo7Yalo1BvwNwTPJTSyO7chZGG0wjvZl49VriZ2
YeXDVIQKHqZ8tf36OcM5ARb0o67ju7lzXrl0rrNOdSiId1DEPJTEPZSFeTAc82SmZA3aBEIMk9Ed
4C3eJERFuPbADwl9B0kK2D7H+V0Kcjog2h2dCrW1k14GpqG28G4x7XFpuNlnVag9Tqe3PEL6yPRq
7s2XTKILcHLceInw7xzz0NZ/6mK6t+acK4TJrI3BUo7fVrZ8J5nDQq3bsU7oq2qPniIAHRXdg74/
xzhJ2CMmt7NwqYZahj8hlYGVgMCmYWGBBvkttaNvtpJRA5gyhIhnjOZRtf6zLHbDQp3dNBzyJRfK
Btn8TvkEg3iJPId65RaEC0U7R1SSXcLUHFdFp66kpXy0Nj6WhFlL2vjPPdMRBjfiLShxJyVQ4zKh
+AsBAUhPlfSWPJaBIW5BbXMjm8n9bKyNxj0MqqXOj7H0DKF6Mon1s10cgYTnKHWtxvrCRlWB3sV3
BCU0xPeZoC9aSwOAONaic5Q5dzVIlTbyFe3lo59MW3fOupNHPtQ60WuwCIl+YPWIOdR4FVlHLHv+
aUegtMzSfVsMgnimlriZhIdsmsgdA+IPe2B6+lv1MMDo8JGYoUYILrKJD32FerGNOLqXJHuoZ3lf
9YG+jjcElM4MZNArDrcW11HfTqDlLwm/h7UXcLMBdE7Iz2xQ2JnUmkwuBTlUmEDTsvzT9ePD4KmD
bHDIix61xuzXp7jPPnLdYPeaBQt1/L6uq4Y8nnI/x8X36BFoJICm1aV1N6r0qWCV0RL+tm06eXCq
EddxXA478tY/avJZuKp4S9sYy1Q4cR2lWKxDDFQ5nNCUQrV302Ps1pucGNSjV6W3pXSSAxTVWPLW
DgK5Cxo+luDNwdDJNzEK4XXHXO8tiIFOodBqdx5yGhyveFV8Fvh3OaZknZ/7UlXiYWyxTHjyIwLG
BdKxWtmYttuJgKBFPRhxcpPnsmU4h2yCkKBDbHjHykRLxmm8zbvqZQgZprmuDTwPsl/uWicMdFzW
g3Hqa5vIKSLa0VON126sdlaBa4vV47yyjPGI4OYliGpopYVDAo4JZjYSIUMKSqsh3jldMbHocA9B
Ypcno3Z/Ot89N+5wsAg6Xfk10DBGBCjdqvNUNaDRU5zI1jCAcoP9VHne1hesj/iZGoDEm7nq3y1Z
3pepDZh17efVrW4RyYVf4B/oysrgN2H60ydMhm1XiJ9gaPnKBA57jr8FdU+KiRXTPGNdDbC9JGzR
XPF042KvvdjLuGdB/qEs2u65fukj1BSx+I0D567NpquHCmjV4+BdIwW3odnBpHRKOlUvnrZF0OPV
L6AdmE6+R6R9Ew7osCNWMErOB4sdiR3wkAk3XZ4aCzMZ6ZisnBkECxWDQ/OewwXAAtbQ8UB48wmn
NBF2Dg5bu70hNKFYG0bhgVrlkG/KkR+zQM5D9sOfbqgOi1veKiP/gsMDjM1pH0PGlHyfXbXCq7QP
ssiFLMkQXDpK7rJRLzcwU+LCIlwXG9qqRBh3p1gvsYMPtbX8zWVItx4hUK+yYn4wLbfazp38o9qE
7dBYyQ3EoufcK6E2TN8x2s99RTPbNrLdxZ6EsQ+sf42UmnTtXD0vzzYEjBXWCAsEv2TH1fn7QAdD
Yxpcj3OOLRSlyhy2H3YbbcM5fZvslnfQNc5NIJHIVSEAMlxzm6qpkLGQsmeGRDGRqvhY9lQaiaZM
NhFPk0XHT+OBJqOxrpVHQcEjUSLGOeQtMhmZcIdI4rwkv8x1HuZfOQyHjeq7u0SVLs0V4x77D0DU
BxHE4a2SFOizEXWHMf9NQxeNXUbmnvODhtBZZ062FVXZXgCzr6dan1beciZpmv4lhg8wFyTIIiht
J947L8rffZuy3oLn3Q689VD+Aa+kd5IJx05JylOKqJ2bCyJSaa2SSmDXswT6OrLBS2NZy9eCDDiS
UfNP08yBB88x7Av+sJV4l0MAz0Xj2rsqxwGsmrLcteK5IGTskgcRaLr+V5XPHPeHoc8F2b/aedlQ
5yHf83o9XqMCGXZuEasbp+XMUTJ/K4YIVFnFRdvxa17ZQvzWtIU1LXfDCn+lCtgMdiwfUa5cakPP
hD4wPfabZuJ3JlIgHEOa/QbyrcHzxYFQ3DT2eJoct9jaCUgzt1ebsSpKflysljJukGAYPPlBz/Ss
U3i4ZgN7evIQON5NAO5cOi7hp+0m8SLQwEvxXQr4Ty4M5xBC5c5PK97UMrpMhkKMkVziKcGYbYb8
fLqw9suzIwGjdMs+du/JS7wtnSEkG5o0i1YwqWeP9YwFAZXeDh3xlowwLjbXxV8R4veC+8zwHah1
NRkA3VTOVtW/T/vuZAzmCtBwth5IOf2bZvR/eU//H94TXgwXffd/7Qe7VDCYf/+zH+zf/i//5gfz
/rKQ4fsh/SjSBP7s3/1gzl/4fDxAUC44pUCDlv7hB7P/Ig/KCk0XbzNKk/+APVnAnhyTYsV1PYyH
3v8kMsoX/48AI0cLm+F2CCuwXW1J+U8i4KxOCMjODbgbPrbkhXYl9MLNRFjl3mmZUSFN/Rpi+Uy1
DG8yXFCdHDpAMZRKjEwX56WhJGIwWN/TKRH/4FYvESOYDQqlYsOcBckjXgMwx5uyYzOF7sDYmFX8
4XnLH7h4bLomRsyB4i+3JIAWCxoBu9yYG38LAYWWAle9YB6d9c5AtjkxmWH8waAUJYRLZGUy37je
ePJkUh34V54Tyzxjh0ASyf2fSv79fvRvQHiMtAgCVE3ZMM7SQd9ZclNW3X4qavvoJSWSxBmSP9KN
Z0IenX1aJIifscibRkd+NQhPsFSs09rm6JEGTimOVMgbJniTAIM02TvQjG+bhX2vqd+qZ5kjm6eg
mT5DzQVPpxIfVXIX1y1LC/U0ePJWNP01QUKJBtG9xXSFIXcn0/FRzljxjBJ5dJ5Y7zD91pYpbwj0
u6mcDCpLDKV4fujSkd1SwG6yO1ACXW1kJHCHviLiakLFzs4aHvnC74aDVWY2tfwchXLOJ+rN3SE1
FaKdN8IXj5OiRMWR0XT3FkOnCf65GodbHoDitnKiXWWIqxlW98RqsvYGnR7DUG8hUPpOf1PAVnch
rMNZBwU4Ce9DyAZZo0axk+prmcdUTpsSTruE1y4L5t1VDMLdN6ViWdT86f3v1EB22Z1bz/qSkN8d
xE2Mzz5riPBd1w4bdw3AigDM6aHU4Pi4GW7bwD647OuRyFRApsd307GulPBqCJ/qFG6hRtEjIxDm
G0kpWhLLj+3bjF0W5HkpTY4RBBcTqr0ZLRlRe9VF+LCYAxqcGQK+0Ch8Nj3bwig34AVYfbubaGDK
L9uA5pFM3z6dGSFiJQsY94E1b+4AMfz2I/D9MGQV2iEJMB7FfWQaBjJSUN+YopBKQ+/PxmRtxpO1
Yvrya+aAhoM6JnN4vEMXf7KR/yIQsjZsZvY2mUerkJCAHgJ1TGgAzAZ5txAj0CYjeQKyGE8tg3wJ
cbwMpuKSO3zWifpkpEtzRCyBrcgnWHRSgU9kwULoxBYDDUJ7hq4Io7pjkKpbFTnEPxjdzaCeXDo1
Fn4DMzFd7w8Oa0cv3XRaoBPFRDY/NWGza+P3WoBQDFBuxSrfOZGS28BSOzdhg9Wm1uNgvgWifTfm
6ew3MbwSpr1wPhx0uDNRVy63FnROeyxpaCPy2U4p4w7gXLeWN31AFt8KBvVeRL0knSeUv0j9abbm
kzH5V9fwjxl9K6KHnTUSrjxNr7aj7svQeYKoVu2ZvLLwR4TWozGv+3vlLOY5Sbhr6+a2hnG+ItEJ
ERwUyC2CuGtD28jQGqJARibXdpQkOg1WKPaL/cy/XC01/WlsoQWcaypi/RFZ+TGqwIuXQK6Bu0RI
l2H7AdzO4FqjwZsqOpUoULfoFC5V8E2Ywkum7ODcNONPzce6GkoWa0vVZ9g9y4NuInKTd4qIeMjr
AjnqZODMqNwXLpVfMu6fWGnA9hGY6sacFJWyWr5QZ5brVOHpivCYEwUFSamozlbEiHICazZY6cU3
nNd2KhBgOCH8yOAQLmxYjbbdZOmUE8ZCGEiWPEVg6EjFGd/I2fYYP1AZIyUhAdqC4zoyB9WKtYLd
/aYOBjQ1XVDuppy9BplJl4ZGZDBB1WTyQbnBHfUo7QbsoJDRNoKvc294vzoueObXumPgR+0vWVLY
5bmbqydZxNro8hDbxQ3Esadkjj4t9jnMxdb0bfmlBOZVJ9M+BlewkuX0MFiN3Kp52fkdjDfE+Y+S
ydFqUOjVx8r88DOGKLVpX8y6KNeRAJc1B+QcZNn0HODIj/0ny6EfD+BYowY+JpN7FW/IPKECDXG/
9XMm1h7Pz6rshonUF0h1w2i/KofxZj2qCwYPzp/auxaheGoImGJhAyW8AkwTM3xPXy2CIso5OFr1
Ka37i8iZ4eBt6tdd8iti0PakcS1IGlDx5mGyyZPXuAhPMqTLMwJ+qwbI421gqO3oGjs+U7FybIY8
puGe84rUizk3rx7iJalOFUGTZEmhkLCdnJ6icb9agW4m7AFL5PX91GlWfTDctEHu7VOFwKKw5E+2
0MaHw3Q0fHGbUsmvW7u+Sp36BomPw3hecbTDv3FvdAGr7mpY1mAUt75evucZn0vOtWrHxbvvAdkL
Ed/VWG36wGtJ1iZgDMrW0uMrK0osInlOYDzGqOPU4DXvWUKy17oOJu9J4oDYllX3Qrr23FXYAtIB
h0pk7B2Hg9Qnc2TFbIo04JpbXdotbwg8FQYWyB3c3H1G7I+2v46fGjl/23Q+J+kNRLn0vNeSr2dn
o8HwBf/EaAPnK4W39eqOCfOsDt5c+JteWek2M9iLsYi58sapXTS2J0XCc2dXTz3o47ti6r5E0n5V
qoRm1kF+65ril9V/uzPy6Zkp0pcjef5KwWbK13LILhNXsWB3YKuxXSy+2bJ6bMFUhBloO+ZbcOLR
GyJrwgS1TPh1rGATt8F9obtf16zlvsoJGTbiAwR0RubsoJOAkTcF1Q9CxA2GvJuRLt7PjZeljct9
ahivvQ04xFTmNckXbz3WJFtX/QeDgW8p1MOS2TkpXZaJQ+AT8RWehah8aUzkRzoDfEYs0PFPyaYR
YDBShI5UECZb2VD03/nkfkeRQ1BVzQ6YLySKfs3ikiQvhsVnwJ/9OgYXnyLIA59IHVhBLV8X8QSD
0QIo3FjAvQGaefO4rBOz/BhpxmOQIbFwP/Key0PqjAQ/0mlnRsLAnkqh8JenhKi8yjL600zNaLAA
8ghvbppHbyS1o+zYSlZLuA9adz+aEbHPNsnjFuuDlCBnezGuJIm/2Km1A1b0MkQ2e5/I2pp1JQkQ
TM5mJ3BbduZ1zu/ziNYdNumf0gZywzFOqjfrnY4nG1DY02SX4apuMfSiXI6G9GeqqP8Euvb2lNfE
+871K3TGcGuE5gsSSBzPnKN1VfzKiPiq0Py1eNI5pHo6vOUow/QFDPVTTYbfszlanxI0VamORq9I
g6xiveMsKFtjFsb6NBIiuZFTdEHRfiKdOFnXI9s2E7qlEVsnmwAvHWxcGAgJirohnj1lPS/ibG8Y
MdWXR+JXhzGsdfVdZfb3GCbO7fhUQqQ5zVN4b0uIxHGrK3co5Gw4k/TAiI416VSStOaf3WU8Zeng
rIVBV1xTG7RubW11KZwP6lCqwcVbt9xX4xAz5s/OwYSNDN5+rsdyc2Z8C74kHv3bJLW/fEGyoHQ3
dcrvSn30uE3XreEjJFmmj6i0HwL+7SPLy3WhZH2bTOKtQ0Z3G4RUZBFHsO8A3ak5f+fZfG3Mb9I0
WTLb2cdSYyv/3yb4vwNFcW1Ld6H/dRP88pnnv//n51/+b9X1n//UC//9//n3XtgnJxlrYuiHLv9l
Qxn7Ry8soJyQURriHAMzaTkuXfI/mmHvrzAIheBPQ2TwkNv/ox32/iJ8iTqO/zDF/6wb5jv4Z0ss
ilz+Cl/g2OYLWrq5/qdumEyKKec8IFjIw5XDGL2hMDURbveYLNC99qvYIhOrCu575T8YjXUJPIBb
Me/KKmUY3QP6d3JrZ0AHXDaexujPbQ1RXEBCFxV6QXbIpWE8uvHsb4euRZDivCZ9esPA3IOayKaz
Vhs/6V4Uek1Ybp6xYdW8NXxO8LQgZ6hmMV21CFED36D3Uu1tHOMQTdH4WWYBHdYqX+dafDRBcOpk
4KBewF8ZxMNTZhKBkWHpnNtOgEwOv6pFncYZiHJE0Tz7GZ4oIFixS8oSqkhZ8v1JwGklqia7Qcxo
Z1us5MMmTGbiUTLCaKzwx69o6VklqESZrOpJkYmG4UuVFHMyROzQEDXixu45i4nRlDmkvIELfkzl
Fg47Yah5MXD8Mtlzo4CQNzLG9gZadCCG6KTr2IAeBh1P5+cZKRuauLeOMYOFCVlRaiS/WTw+t0tM
jJE3naICZ4iZ2oiMTLoMN7suo6jZw1D/KZcgJ+i+UBzJPFGEviGiK/aGKD5rp301cvdUDhxiS4oh
rIvPrf0L6e3GmprqJrajeyHq4rYot8lCiR80izwlof80tkDGpvqmiYELN4l9law38cFQ2wd912yW
ftobqvg1HIRF7ZS/W+x4tlguxrXhZzdOY97SlkFnBsF8St35iJfchtjHYF8npViqRg7XJkiPPA5H
18UOLZtP4UnoVgR5IpmY9qnPr4MyO6UdaNZz3fGLTQ4IxYFSkeUSot502XchgbQpIJGMLeY+j8fP
kcodfc+zTkRFDhjsMBZ9DiKRl8VCD+2PXxmDh6L5iv0GEpiAAdir22lxiCvikI9KHpySCmvPF3rM
0G6vZ2IEUBfdzQRRQZQtm50iyqxsCqQO0Z6xiLOxJnh2ObaZVWbQ7ZkG74hXOROyMNoVPF+rbE5D
/A3V1hXZTP0tv/2he8pmgK+xX+6MohnXuLfmgZ8GLsBnh/ULRaQDMLN+Rfuk0EFgmpb4R/aZM1xU
GT2UQf3VOiwr8XZ5LtIMH1OksGmjysr+SIffaaR3GqVpXbphtja1H3ssEqqvyVF/kkK7u2fn1JY/
BLiiwwUmzpZKoAWUOxjS5Bw62NDwx36UMYi1uoqOVqPz9EqAoa0HdHUGS5qleFk64rRM5O5EEnqX
rE23yUgajG2Qj7z42kfskiW2iKdW2T6Lc/YisjRRSQZ8DyrdOcNECeiM5qHObUwnFgDPmGJpGQHZ
OulqdAdJPQ+7HNygHSC/wEUSHLLB2dRLD3y4dX77wD9BXvia+PSwrXTbCT/83YCOsBOe2vQWwT+q
Nv2VnRHbErROTMs2HpMG1DSqFQYHk/fUmeWL48gXlwrgnDavbloRbGMrXXUWz1DXbKRIDnkwA29j
hXWKo204+Wb6C/w8PxVV+Yn+6CVY/ORoRS4FnuquHZf8vm0SUH4W++KJdCnL7bae+pxdngxTIymo
ssc5/hX2Lw3UD585Y5IUny5+o+ajHqetPUUaO8jhVdXdPiRf9yEn5IEiZ5cMUpPB94EjmBR1APb4
Rj/Y/XFse+FrOP+MbTLTt5iwthF8TLb4oZIiRnTAw28WzVZ07TGK7feAdN2VZ7fgOpp5qyYRr01n
PZpq2MTe4O588Tj4hbWGH4cWyL04bF3pUvDjLyrvd9joPiC93mQU5UkpCUtHYLYC06E2ES8I/vUS
JbVMcS5TcuaNceo6CCvOpAi/8ojkLVXEwoI+MEsB/82NndDWxxs3oMBTcxXjOXMfl1ARS2ZNr8O/
Mne2vU0jQRz/KqjvY60f1t6VDqSS0h4ccEBBp3tVuUmOuCRx4ziF8OnvN3YMttumVe0XRggpsRmv
J/O4M/sfJhMKBPeb/ErRz72kiroWyPooPN1c7MJ3mXu1+ev70p4AD5q8cl2XroQNfa8U6qnRU9AF
e2C+/nYSLfzrs/UGVOcbWjVTPV98SchfaI26eCPTTEJFxZAu0b9dDgzr3QUQxytGpaprQuMfW86z
XHE0yN4wC5cTF6uxHuUcjEbqNynA3CNQPTnIH6aEzzeMZ/qevqdtEL+wWv4Y594cmOAseeXfXAKw
FpwsMMcvIyDjqaeQS4LP89EdufNP69A7A1zkAstDR2g+lwxj6Z5emc1ZkC71+Bvnq8a5/gfkC+91
GoKO7XNkX924tPJe/QBBYY5/C89XGcgm2jANjV6HfD1mOOea/WQ9245OIvv9X+ZzvAYoZElzQnjO
RB57qm/c9TgfeU+IN98lkyzdpP/lf0itZsLE4yz5Os8L1Lffnz6nS/4evOVeQg26wMnta0IncR43
Pkg/W777uJ1lu0+zzXbBGmq33rr6C5hOCH1IE3KY9Gk3VQh3dxN6NquFsJN0u8plfez5r+qBqCuF
l0YAWyypeJtDFBYxL72dzp4fBb4DUIoOIuVF2kTGEr2yifF1f9n1HDdUSmkd2kAbpcrn1Th0Hw8O
v17F6hLk7xEsiKeczkDh8yyZ5BSVSva8nj4/Ao8A2EHQiB7DhzaZGiMCx9AQYEKfulYQgqfWYIRx
GCACu4mgLSeTvAhsGR44JEYw9kQBfdadE9qhyceNCBZMQIXvFif4xgIIrQYtEiQ8fYgE+ZwOSNtV
YIyH8Nd0wzghZUtKjNTmPYGxRCwHJhLoBhN32knuPTbigG5oMtkQE0A51RMYvwYfrBMZQxMzOJ6e
jnxuGSIfIo6OdhYI+ICSES3QhW5N4DcFwlUOUKeW2gEJvVbYkiEyAmDXcl0t23vbaRwUCI9Kvqbr
RzNVSSSsphjWofxPzuGGmBGmOKlh8sEGffCBHR+rcUEedgBD0GKEq/0AuFwAc/GgYYBzHZ6F8IHu
7awZgcPeE+flkH8T+Uq6S2oSEeFRjAIpE83QIhpD5ANbZY+Mpg4oBnwIKacx08yL6H4RHNIaH6wD
nLtPLsbOHyh1hSUdnkDwQ5UmvIuFkD6gkH4egoVA3AYUa4yIHMQBOQGCFPMQYDOHKBEKje5BMzyi
RY/JC3REKSCyG4zAebIxi7T4bPYW/nVwjNjHle1+sadEEVb5EQKBZwCisRVXWsc3mv4FMF0BCwal
onTXA4ywu8uEdjwiBS8g47DSDdeMI6yjOYPo+cpgLLEkgpw+OCuB3vp9BFRwQfOzCzZ35LYYQUCF
KQpDQxICrCeSMUBGUJOzfegGdoBE3AWLRv40/UaEblAr4p/yqlwenkSYKivu4jek+hXgPGEEgLlW
sria38CBIiR4Vu4RZH0zPEa4dJ36OI4+lIPRCZrdBoX3uMNKeCQj4lJwsDTKCMTv8GQC3S2VtptM
cP6PqIRwQeqrCoT7mkwYR3PQJDIh9ZhI0MHLKG5IjoOYWBtb/kDdGEHmGXEmj2IB7ykZbY0R1sG9
Um1DeVwicSLMIUoEXq2PMJtKDyzVCqDnMrGqMcI4nqXyTUBPDziTSTQCMzzVYDO1e94V8qq0uqMY
SuYuS6hQYwSZuOuJ9WCnCidLzj5ARoRkAH3YCI4P0IOBXrA/47f26iIn8OnFoBnCx5CyNzNIRjB6
po+9OlEJTQeJD5BGELaNJZvcoM0bj12L/RbWwFRjn29050ToqGJvhoN/chKlFVMZxw/IQzhhxA5p
YU6HqBskAt2NhGZfkhOtAdln0VbUTEGxlgTZhBAeG/6wYi+Dj/Kfj7jpV8WMAX2LaVErS2abWsHt
wRuqUtJtArUykJTCGjfKEaiS9O9S2ovGzk1RvaldrKo5xXP2/33/grcf3XhW9VbVl38msyzOJvNd
cWG3X+b7eEnF7fiS8Z4/k3oJSwvLfy/k+VFjmYVYllHDIbov402ySCaUJStaUh2T37v6fOehMJT/
YdrjeBFfZkmDshQN+6C8vI5XLcqR6oEycG6LJB59ogcNyKBqpcITDIwMUerK8NMsoUdiJKPTfibx
szP51HwOQNA9MP8txdrtslpv8QJsqBFMdn2BtwnDV1pLZsuhB1l8my4v42y6q9ZYLNoyBa764umi
+E70arapCAllIhwJILqy40Mym9Kkk1eUCtLiJKsvnr7o4+u2bGBwIzxz1zV/3m4m8arBZ9+nYtkD
5UzWtkpHx4s8fXY8Tb7OKqLCGMbbSWTRdf1flm2zQjbr4fG6Er5/oGGtr+IpZvb+k7EdCT/YbdyR
/nkySRYNSSErVb7qQd3P0XUgQRrGT4hbqTQe/iXv8q+/2ipue92qb+Su/9YMKeSOyWIWZy/+BwAA
//8=</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hartSpace>
</file>

<file path=ppt/charts/chartEx1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ITALIA!$B$3:$B$113</cx:f>
        <cx:lvl ptCount="22">
          <cx:pt idx="0">Belluno</cx:pt>
          <cx:pt idx="1">Bologna</cx:pt>
          <cx:pt idx="2">Bolzano</cx:pt>
          <cx:pt idx="3">Ferrara</cx:pt>
          <cx:pt idx="4">Forlì-Cesena</cx:pt>
          <cx:pt idx="5">Gorizia</cx:pt>
          <cx:pt idx="6">Modena</cx:pt>
          <cx:pt idx="7">Padova</cx:pt>
          <cx:pt idx="8">Parma</cx:pt>
          <cx:pt idx="9">Piacenza</cx:pt>
          <cx:pt idx="10">Pordenone</cx:pt>
          <cx:pt idx="11">Ravenna</cx:pt>
          <cx:pt idx="12">Reggio nell'Emilia</cx:pt>
          <cx:pt idx="13">Rimini</cx:pt>
          <cx:pt idx="14">Rovigo</cx:pt>
          <cx:pt idx="15">trento</cx:pt>
          <cx:pt idx="16">Treviso</cx:pt>
          <cx:pt idx="17">trieste</cx:pt>
          <cx:pt idx="18">Udine</cx:pt>
          <cx:pt idx="19">Venezia</cx:pt>
          <cx:pt idx="20">Verona</cx:pt>
          <cx:pt idx="21">Vicenza</cx:pt>
        </cx:lvl>
      </cx:strDim>
      <cx:numDim type="colorVal">
        <cx:f>ITALIA!$C$3:$C$114</cx:f>
        <cx:lvl ptCount="22" formatCode="0">
          <cx:pt idx="0">64.0605732828556</cx:pt>
          <cx:pt idx="1">753.71268253109793</cx:pt>
          <cx:pt idx="2">9.0085181179015681</cx:pt>
          <cx:pt idx="3">11.010411032990806</cx:pt>
          <cx:pt idx="4">5.004732287723094</cx:pt>
          <cx:pt idx="5">1.0009464575446188</cx:pt>
          <cx:pt idx="6">327.30949161709032</cx:pt>
          <cx:pt idx="7">889.84140075716607</cx:pt>
          <cx:pt idx="8">138.13061114115737</cx:pt>
          <cx:pt idx="9">0</cx:pt>
          <cx:pt idx="10">53.05016224986479</cx:pt>
          <cx:pt idx="11">0</cx:pt>
          <cx:pt idx="12">17.016089778258518</cx:pt>
          <cx:pt idx="13">4.003785830178475</cx:pt>
          <cx:pt idx="14">1.0009464575446188</cx:pt>
          <cx:pt idx="15">9.0085181179015681</cx:pt>
          <cx:pt idx="16">80.075716603569504</cx:pt>
          <cx:pt idx="17">1.0009464575446188</cx:pt>
          <cx:pt idx="18">98.092752839372636</cx:pt>
          <cx:pt idx="19">292.27636560302864</cx:pt>
          <cx:pt idx="20">877.83004326663058</cx:pt>
          <cx:pt idx="21">159.15048674959436</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dei disegni ** </a:t>
            </a:r>
          </a:p>
          <a:p>
            <a:pPr algn="ctr" rtl="0">
              <a:defRPr/>
            </a:pPr>
            <a:r>
              <a:rPr lang="it-IT" sz="2400" b="1" i="0" u="none" strike="noStrike" baseline="0" dirty="0">
                <a:solidFill>
                  <a:srgbClr val="003399"/>
                </a:solidFill>
                <a:latin typeface="Calibri" panose="020F0502020204030204"/>
              </a:rPr>
              <a:t>depositati nel Nord Est nel 2023 </a:t>
            </a:r>
          </a:p>
          <a:p>
            <a:pPr algn="ctr" rtl="0">
              <a:defRPr/>
            </a:pPr>
            <a:endParaRPr lang="it-IT"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regionMap" uniqueId="{36E871C3-6663-4C5A-9A2D-65E0A99905DA}" formatIdx="0">
          <cx:tx>
            <cx:txData>
              <cx:f>ITALIA!$C$2</cx:f>
              <cx:v/>
            </cx:txData>
          </cx:tx>
          <cx:dataId val="0"/>
          <cx:layoutPr>
            <cx:regionLabelLayout val="none"/>
            <cx:geography cultureLanguage="it-IT" cultureRegion="IT" attribution="Con tecnologia Bing">
              <cx:geoCache provider="{E9337A44-BEBE-4D9F-B70C-5C5E7DAFC167}">
                <cx:binary>7Hzpbhy50uWrNPxn/kyqkzt5cfsCw8yqUpX2xfLyJyFryWRuZO7LM31vMS82UballsqyrZ7xAGNg
YMOGlMnicsiIEyeC9e+b8V83+d11/cdY5GXzr5vxrzdJ27p//flnc5PcFdfNXmFuatvY+3bvxhZ/
2vt7c3P35219PZgy/hP7iP55k1zX7d345j//hk+L7+yhvblujS3Purt6Or9rurxtfvDsxUd/XN8W
pgxN09bmpsV/vVnZ2szm+s0fd2Vr2ulycnd/vXn+0ps//tz9rG/6/SOHobXdLTSmbE9yKTgXksI/
iqs3f+S2jL8+RmSP+cKnvhKCCulj8dD38XUBzV8zoM/Dub69re+aBmb0+f8nLZ8N/683y3rvam+1
9+b7c7+xXdlu1zSG5f3rzbq9zrdLYhobfHkS2O3M1pefl+LP53D85987v4DF2fnNE8R2V/Jnj74Z
tL7L8660D4v2KwDje8RXCgMsilAmfPIcMLyHmGKCUY4JRfDqQ99fAHvNgF4G7LHlDmBXd+ULaD2+
/VuhZXMbl7/0eNE9SnyJOGc+UT7H7DlaaI9sjxVBiElKxe7x0q8Y0HfQemi5g9ai2Du3xUuAPTT4
zQCbr3/18eIKjg7jjAsisUS7gFHEfYUUkooygvDO8bL5Twf0XcC+tNwB7LLe+x/w51t7CHvjS4Pf
CbBTc31zV86/+IhJDmYQgY+iCMN/zxBTexyD20JcYkHAbAr5HLFXjehlyP5uuoPZdw/Z3y1+J9CW
ts7/5395wV1z96uNo0+4ogoxIRAFA/gMOYT3fCI4IVIxKaiPwdN94T1fXNnrh/UyfDvtX4vhTrPf
CcjT67r4xUePcyWBhGCGKAcEnwPo7/lUMOxzIhjC2N8hjz8fzsvAfW33WsC+vv47AbW8q+vr+hdD
JaREQAt97AN3/NavSSoEAag4U5zvGMnXjOdlrB5bvhatxwa/E15HEHH8atPICKeUcSS4AKe1Q0P8
PakwJUpSjPHW6z03ja8Yz8twPTR8LVoP7/9OYJ1e39r+l54tBixeEaUY/8Lzd8BCe9IXEAZgYJRk
i9lzsF4xnpfBemi4A9bLAdnDy78TUufX/V35q88VEeCKBIbD5VOswCU9lTvQngLr5yMEjotwgnfs
4GsG9DJWjy13wPouVXxs8DsBdmprMIS2vHvY4b9G8EC+5L7PEads67qeQ4b3uEQCRA/OsABlhD/0
/YUlvm5IL4P2pO0ObN9VqZ40+Z2AAzEN1LQ/SpCr/tuiMJ8FtV+nMdI9Dugx0DhACvEZ3Tl0/h5j
iAPJxwToJCU79vEfju1lKF/6kB1Mv38UX1ic3wpcAyqyeTgWv+JIkj0FR00yYB5MCZBKdo8kEyBR
Eg72lYPr2xFJzn8+nu+A+LXhq4H7+v5vBZbtTfxLBWO25yMI0F6WHxXYTMIIQeARAamHTfLFdp7/
fCzfAeprwx2gXmYmD738Tii1NVjHX4oS30MgBW8tIHBE/xsvh/YQBo0Lc+ULQiXf0UIufz6el5F6
aLiD1HdVx4f3fyewYMw9ZIce9vavMIBsT4D8CwzSB9JBKPmGk2AkFATboCNDdhDtCB+vGdB34foy
lR28Xj5Zj/38TmhdQWr1FyvEbA8iLyGV+pzBJLs6I9qjypdgBH3FCZzCHdL/mgG9jNZjy1eh9fj2
74QWZKbvmvaX8n1AC4wcqMEMqOC3CU6yB4SDIOYzSJltdf2Hc/3FZ12+YkAvo/XYcget73L9xwa/
E2Bvb82vDs8wgT/gmbAUkH3Z0YAJ5KORkGIrYglgGpAAfSri/3w4L4P1td1rofr6+u8EFJj0u19e
68GZAKWKKSgMkGwXqm0krQQG8UNQidWOpvia8byM1WPLHbRedlqPb/9eYNX21wpVbI8ioOZQkUMg
vYnkDsNAkBuD0MuH2h3JOWD2/Fhd3f10PN/D6kvDV0L15eX/l5H6ztieihvPXvmn9VNQIIUZSBqQ
Y4YspdyemqeCIpTjgHQFvgqEDZA//B1v9VC89P3hvAzTQ7tnQ/+/XQv1/Tqpxwqz8Lq9XnyuTXtS
KvXjp58nCAVzO01/WOL2ZbnWt3+9UVJKSIA8QW37Oc9czGOhxAut7q6b9q83kGn+XIWzLSAAJQoh
iK4GoDXwxN8jwESIolwSueWQb/4obd0mUDkn9nzIwaBt8QFnX6TkxnafH/E9jBR4PB8Qh9wNVP08
zPLU5lNsy8cl+frzH2VXnFpTtg1MCYELdV/e205R+IgzBB4UMqgYUnM+geG5m+tzqD2E19F/J3yo
iJ08oc1Mu1FX1fRBJBPWg0JZmCXNsGYxyo5sMkZLVUkWKFwuW/DKQR61RufJdBaPbjmi/BbV/Rwi
rzUBUm4xRSrXg+PLtJ1infN+GeX+gRlZtpCEiP10KJPQqWjSaRefjr4f69llpxSjLLDedENZ9THC
hgVJQc2ymf2PuWlqnYuJH9fR8InzaZPLVIVdMQ86bsdh5WXtpVcWwSTLY9LPclOIqF1OHZWpHoZy
CBrZH0vm3kUlSnUc0UwPnqk0HeM4KFUz35U9vxzysgqmoQ2ShtfLuRQuUGl77Y3pJQiMH+POWj2k
7grAuSZtblYp4puKQb9ubko9Rdlilr3QLpryBaebvJl7PY18NUUXczMXAZF+r5mXZoesRDKcTL4P
+uXHumOXxHTdQtWdDRKvz4Mhz8WGptEpMWwOTN4eytLiMI/Gwz6tqSZkXEnjDh1SnqYsU7pPrDnI
zeACVolGjxIPenKi1elQHdF5CGcRmWAsURTwqI21GeMpjFT2aTb+gSjJRVOwOpB55XSOu1z7Q85W
fZ/bQPHpPc5IoRHKP6SUJFryYgjmLD4zyN2OvCvDlk2NFtnUakNM/NbNLVu3c3E1OSwXiSHNqmf4
rJijsHTeideMnwY7jGtvqj7kU3cQReOHpmrrkBt2NvKcL+qWRgdRLZNgIpHT/ZwfWl7yTo9q3DSo
xKfRhO6VJVKLWvUrBz4tcGNaBmmaDtokfh8S0fab0ptmrXLqr6bE50E+99MCVwVsRbd0riK6svWJ
j7xEZxHJA1ZQbzGTBus6S+u1n8HuJyI79zj64KN+4VRyN47dFPIKDgEs113FBnXQd30bxnUvoS1s
t86rP2Hq4mCIigtncrUaC+c+egLwrVl35OEi3ZcG3fZjf1gPONY9zi4ISrLAG8VwUHpJEOWKa17Q
i841p2iQa9PH84bP7H3azysoTjpFou8Cf8SbcSTDAhTAPEApVosi95azzZhWvIz2nRfXuug6GkpS
kXC2XkJ1h9PDyhEz6WxCRSCN9IMiUvAgswvRDql2wlwkaRNpGvU2cDLa7/lAF3PPLng3H2I/BlSa
/jZtbLHOWd4HNOsrjfPkqOyzkI4mC+I8DTsX+QuM20TPMh4Cj4tMR04dpQinMKze134/sXXMPLJu
c3xOVbKZBTt1PB8XVkxC296dCutZrbrpNOJjruch89fRNJYhilyxwHXdBLyXYcWqi2WTumNP4c1s
Z08nih3743gzpGZZj95N4lSmac9D43XDgSdQo6knmXZIxIHfok/51GSLshB3mE+l7iU5rAjs+NGK
7WjHGxe3g6Z+ti6GShxBAfR+mpl1n3tGd2q6jBI5ajjXSzzX+xQ3h7PsZBD1ZIMFx3omtQuagbSH
kVGrKK0vMPGbg9bHJoisOMSxkQcjivujpDJd0EbDqpbFaYRoiORU6Kkq1m0yDppz5EIcoRPbNadR
5ZY9IU7TmK6juqeBcpwECnJqsMWFWSYknw4mQl3YmfJwlN5Ry2x0NNacL4dhPDNee4scvumoeBej
5HSwXhVEMnfruKKBVfVGUVeG2CHwE9y0AeB9nXWCBI3gxabK4tuaq09zxO+VKOsFzio/mIQqlqSe
rpzqj5UrVVjEo92n88R0MZJNUU0LaftYy6iL9diTfjGJ6bjoaLoQTL2TzcBhBeYRjhqOg6TvbQg+
cDjNy7ELykjAEYkSEQy2ucN5ceW3ONdCGauroUBB0tIZbD/scDIIuSZd8rHJEwNHPb61E83DhiZV
kNHuo5qiMfQGhRejzGpdOrRCquNhA/tSO1/lgcCyWw5pF4UO1UnQ1f2Z5+VkGYPFC5HvUW0aMwSQ
AmYHtBRZkFd4DKIy3WTDYMFSljTg1MhwYEMWNrU6TFE+BabESI9j5S8B+25RtTxZ+bgnAZbJfR7j
Jkw7D96fSRLKwdsfpjHRTs556EnkdExg3TqadaE/jBr70enA60xPCJ3bMYuCKSYrWTfaJwl4Qd6v
sIkvcV2tRz/aTzJ34/N0NY5zfZhOBdknJL1CeT/r1nRLWfmjFiW8WBt+UhbsrE240rUpWs3jONVz
Qo7awoMVb9JPXtGC2yVxaA0egCfUK5ZVq75IZ11MxIR95G6a2pEgi6rbIs+MNrJrNKmikHB/0mVe
+YuE1CSoVYF1VeY3ZeRmnZTpXUfK8zpKIo3m7D7jZQ9upv3Qz/aDR9RtMUgv8E1Xr6fZyHUVW6RJ
Qrjuy/YwNe1BUdmTGufxarI+DWMqpsDDZaaxMXWQ8xR4heqLBSlKf9lX2VXrWaarKN94xuBwTtEZ
+JMLTpJc1/585LVKhdEwboq5PHUVOveYnDXhsoNTL+4S0xCd9gSOq7LNRdJ5bzlwgajL3k+iu0Is
WooWbQAMogewl9pUqtivq+YAlUWsgRWwFfj4oCpYpxPHbphzQwhcJ9VmKN1CZlMWpqYqVigWH7Gq
zhRF5aK0+bBpbX/povz9lA25RkOxEZJ9QnNMTj0435u8967pGF2NoFWuknwGd03rsETJHBQiuUcc
u/1i9FM9Zp5apLNvghKMRTdmp12WHcVp/danQwbjMO9ak9VhU9rp3WCLZdyDG2pod6giTnQRySM2
iWE9ILVRI7rzcdXpouEoKOfiklcR7Hklh4CMkVuklSuX46gu1Wje9jleT4NberZNg7h0l1ylXHfe
sHXl8X0cCbAcMxFBXcVHw1x5gZfg08oDO2EwOsumJNO2wH5QDT34LV9csJa8S91MdWrbK1P0MZjC
6WYmkh32vksOMthL4WR7+IBSVqGQ5kYZGmuHM7OZRnE9pUcT6qKl5EmpaW5P2nomZ6BafQJ24x30
Fq8HDy9ZXHxMJwJGavyIWXFEcu+wcWQxR/GSObFuBbOho1Wupyw7qLyYaCNmo+F2UK6tAAdT23jU
XTfexagpNJ4be5ROiGsvqdpQwlyCtpexxlKVOqnBbqSjWEwdp3Dm5nTZ+Cl4lymKNekxJhoza8Is
p2+dKe2ib5pm4cfyPVz/uC8TZA5xD/YqbcRbWk7dvpHpeQUBWJBWMHlbsYvWpqsmy0sYnPk4TeVB
P6gsjKbKA6rXpYce+BCpKm/VsYinGuzNh6pVazM0l6JQBVBzFjpO38/V2AMXJde29qcgTsYj4Ncq
TKKhWERl8770e7Cxvd/qoh2iw4HLTM9zdNTno1knXZkdz3bKtGgp7CziJ7rF0TvRzZ1WMbcnZkwg
qEgrpduIdIHLahmYcd4ID8ERnbJPDTOJRnTKFj2pgJCMdXI8ps2N9F0EW5m/ty32wVGzZJG0cbIo
I7sf+ynaCDcXmlEgwpx05+B3T6YEJbqCMG8fD61bjGMpIZJID4E7vsV0LEJWT0BvwTEvWqg40ZWf
JO87bzzL2h7rhOJ9cONtYE3XLFVWlDoG8hLQxDvq/LoAUNE7OxVTUHjGBSISJ0Xs1nnTF1rN3X2m
0hs5xmM4FHTeT5PmxCBldOPGKwEeEyKZ4Z4W3YeqaLL9ZDBRkPbmynTzNSnG68ybugCsyHgs+qoP
+nw6GpGttbXJHEZRVCx82p7iqGs1Lopzf65OItaeQFyYLHzDT2MBc0emX4L/PWlG8HAteGg+4g/I
ZBcQQRhNRcs2voxWtJ0TzQRCq6n04g3j4PJ47MoFnsBYCI/0B5Z0/SLt3JlX+GcFon1QTnO1QUmV
aWVSAYHhsN3rtFj2po72C5jYyGUaVlb4uiU50sjmcZA5NgTUbz+MorzLSLYxGQ1QLxaYt+djnU4Q
k6VjUA6ILf2kCOq4XkZpvjYkW8LuuJmzogbISa2Rag66rDweaLUUCdJNNMcQLPX3NuFcKzH0uoaD
FMPat6ILhUlW4L15UDZpr4lLyZKg4WNJyUVRS4iPuuO07Q/iJlvHcgIDDKRVlcUhz+QKHPigs3qu
gyYuEu2l7U0+FbCAOD601u2nhdo3mAU4yT/JFK06k1s9Gs+u0plxIH3jPWHN6QArmvUjCZNmNoEr
FFpSVHHgBybkXvTOy0y7aHtfQCBDi0XOJFpV03AUz54LujJdV8pmOk3bQlsnO4gxHdK0k4N2DM96
6vkp6ryNFfhmSqfLvq42RWEPpRmk7k0udJHagxlojijKDwyEgJzHapEN077MPBQ0zjSLp3fpnmkY
N9ZNtYmTr7cbH3/8z6Ut4O/ny3V//3J7OfLvn1Z3dpu0aXZf2gpNj2/9fUFvq+w83tbbkYu+3LB8
UFn+ycN/IjQxSOQ+Xq98SWh6en3sUZ7atvoqNEEpKMi6ZJsSFpCNZFAZ8yg0gbADtdegNUG122cN
6EFoolA/yuAWxOeCRQiOIYXyIDTRPbhThjBkNik0hht//0Rogvz1c6EJ+xJkHQVdcajtgazOVoh6
IjRtFa0uqzys0wJfMFRX+2pq3dprULJMCT/1YnGBxnRfyQjcIpA7vxT7A3Yb5pcnNusuYe9eStCr
FnY2SxqDcJKTw0FU+X4fQ5BWRLFd5fCReoDINZxn43SUNoc55UedMEe1DyQY6DcE/yxfK5zcxgzE
oYisTBNZzf3qMLPkcKzpe2qi2xS14NAqdkL89CozPT62cx0HLfVAAanqt4VfhyopC1BQ/CH0LN0w
wXvdeOO0NOMUBZUvLpsqZYFX4TVQmU1LzWp7Sop4xudRMr7v5n5edsQ7njCWSziR76WYPqkmjmAK
4xUrxoNoTsHitnUVVJ0pFg1OrjyHP2aKfoQCqSqo69rTcdZ8qImr9RSjNsimHGjMmC1jA4FN3i49
TN62tPswZdO5ypNFn4gzpIZJ5501OvLNvJCOmxBLCNFLNtpFWTMI4WdrFpSYOqzapFkNZXOWeAkB
m96Jjd+w9wbRjYwyomdMD9sKJJikmT4OFrxiXANvbG3pgh7sD8wx+1QLfurDJgD/A28WdfoBD+y6
8OdWw3250MM9CmPGMogDQV+rmbvAzjBN28G7tWO+EU01aR/Ugn2v6taG9huCa/BTtoJgCLeH4J+C
IgdH4INIpF1c5Dqj+RlweBx4DnQHYtVRL0CThEQjhHKwT7hx6XEjLEhdlK1rJU77Ch94MB1NIJJb
EFfdEBynIFo1QxCLogKXDvRuLtv3eR8fFVV83vkk7AuvWIzCAb+F7nQk6U1VNW9JZXDAGRhonqSV
zlu75iYCcSaOLgYEPD+p4/1udAexdesu7VPd5aAaDPnbwhYgYhqEwtabXNjO5b3DDV9mbmh0WVdi
G8FIzXF+RmchdJd4hwjb9+ks3s+InIF1xoEhQxwYkyU6n4f9sc0TkJGiPihkftaChgX23gWRZw6V
ipamn5MA5LFjAg0WY1Lnuq+NDTsPwICAEfS0Ho0r0DcbiHC8cZExcV97XrRKPc+EiemPWzmfjGV9
FPsSKBVwsZy5NCyMSzRgkAdJBEjVE82C3u82XT+tuhifWjYsZjAXGiIuoydSzLrp5IERWapzQ83C
i4s2jGhNdC9gV7qq8/SEt0GBzIJunG8UQ4vOw+87504aPwIO2NvxQze5k2hI2QGLmynR5cDiozah
J8B72FmES3XG48w7bcZqXM6Dv2o9DuqDL9pNolJzSSiwYFEVgUkwBHpJd1WzjEB8YTZlwlsNLHol
c9vvi9y6oLQEogZPiTAbQE7NVZFCDAA7DNa61bEoP0B0cu9VZFMX8aQ753c6MyMQr96VGnlerXva
lOvei45cryB0LD/GbtIozhxoCqA5gRIoV2DJtKtzBiIQsjplbbcGNcFoDisTMDOvag/tVxD/+msa
1cdDDdQOylI2XpkcpZ4BcQaxAJVZdh7lXa8jVRwNkkRaluxYStj9zAPdos/f8iaSbj8bmmFpyMTC
1HMg83EnqhMecRfwvLR6FrCz47gBjXT0S7JWROBVP9TRNaPVJeljumlHVSy46OIDo+L2ncokvoCU
Arzbk3mlIIgOegPBCvbtvMjbKQlcBfpt3A3rqeb7RVdUSzkWA9FcVuYcgtzToYfobvL6YQobZj9l
pGKFnm1Kw1ElnjY8W6dDKpZRASEV+Ba7LFJX78dedGDadFk10Spr0xrEAtEvUWchAFXjedYmN1NC
P7ZJJNfAx0B06yC+iZYu70EAsvMYUOnSg0SMt8ojq0k0wObSkwT0n0OfFXc9rmAaVdkEvUtuBZvu
hF+cQKyxn3rknR2ma1XMi0jYw5pWi56adWpB1wXpZUE80AlSv7ySHPdWs1EuvYJcUh5DEqbI1nIe
2TIiYK8ZNp2uCT+HsLRa56M3htRFbxM0vUdssLrNxD7NRKcRccdw5xFWAi0hjxRaGDqv2Cqpmv2B
V0u4cQJy6wCZAR+tR4iKhJDHXDXLbQjQ5eTUOtKBKxs2oNt3uiu6VVSbdBH7Yp2g1MHRIFRnroB/
yqICOaRj541A2bGD2oBlwuty3WIsAtGqNhhtt3HTkK4Hpkwgk4mGU6wgase0A4edzouiqOT+2Lt7
mXjLqZ/KgKPCrgrinXQeCo2ojpzvzmsfsCdMHPQ1rsGsYbZJYq/TrSxAInaQtMnxcJIxkMfiuug1
JoXS2OvfwcIdcCwi3eQpOJgZldolstatmC6Lcrz0Ono2Rt7bCPQBnRoIw/hgT+YoPatws/XpkB7j
yFxXc3TBvfJjB3RF1fUQAvmf1q3042WnGtCp6Sh0BR8NWoo86CScv87FazjqY4BtZI7muuoXeJ7W
A1EdKO3xdYGLSNd4hiByqvenROi5tV0wwwSO7Tjc0rRswx5VJ52d3qe5O5pxxHSESLrPR1BlPdHM
B6KSN6bIBYRvxgubYrz3SFJpkFzWcgJviGoll1nc5GHSZ2UI4f0ir71+5U+Vhc0SfXTg6vQ0e4es
TpWOy1ms/j9ph+SsUsByv0/aH8tNnmaHv7b6StoJJHoVcHLQjrcEWUAO+Ctph+tCn+k3g9onBUoB
ZPcfSDt8rwrUf0LuH76FA4o4tvUbD6QdCrKhHgAuYm6Tztvy0X9C2ndzw1B4BUSdMCYgCsC+v0PZ
cYLaqZzAn6seCIACKZaAiKqfLMkLKWio53+WgP7SCVeKwHChKGX7/Elc0FBVtMIhOADswk5iCcKw
FqMP2Vf5ZRN++RKWF3qC0OiHPW2fP+mpyhMrxxF6gvTyO4iUlhCcQtxqw1J26zRK9n88sc8RzdPU
+u7MAKan/SE2Gdkj6E/O7duqAq21yGQ4shTSX+V6ssNd6iCfNdctJKaHA9lBvM1lIKr0o0m9AE32
wFgVjAOIdH06HVhsb8nW/dfZqRehUM00JAakvzk/rxp6jRq0iTG5GhsLIrLM70E5TA+mCk+6GWm0
wQpE9h/PEcLDb5f0c+yIoYoBvgTh+RRBISKjTMB6gUp4mhE8L+PKXqaDIz/pCG0/6ZvF/Lunz+Hl
E/AgMjJV40NPM2uDYuhXYwoclteQtoy2iwSURicmD10MeoxXg27TcfCk2IR0To9VNwstRHJAVbfo
RLTwQD9bYIl/Nkz8wjAJlOXAxXS4Cyh3o9wOiLkTVsKRUavKzseQKA7y5ESB06hBarRFkHRtmCQ2
kO0m7unhj/HYbqndVSIIyoE43GeDqv6dE+tRFmct3TLw+Exm7i0wyrOkLVut0j4ERfEq6eKfnKqX
jMTTLrdb5AkweQwkt3RbIxHnayLGk3ryf9LFS7vsaRc7JsKljafctoua3rPsqB7extnljxfuxVls
zR2ULmL49qOds8pJW8QWbIKO5/xodPMR7aP1j7t4yfwQCrVaUPMDMtv2ptrThWK5iBLPn6RmLNVp
CzlbCN3FCA4/1+U4hP9nve1MKGEJmVEKE2pREvB0A7Jj6qMFjdYZ8KMf9/VNEdHW0kH9LXwXERQy
Uaiaej61ucRjjSVIglBRw7rAZqE4ylaQXg+8KchO+EmxVJdQBfTjbl/CDJwd9Cvh5jN8M9XzXpPI
ep0xidISGP22wOeK8/T4x31sr1N8c6KgRNLHiiMfvphnK2s92d5gkaCaqIZwlty4I3xkr6b7JED7
MwrIeX2fXbpN946FCde3P+74xX4xfPPFthQdrljt4Ff1Xo/qCAgs6UEzx2TZx8PHykVhA+UrJEqW
P+7uJS8sodQTSAhmWJGdaQoKicU2VxIKuqAyqPnA80NiN238kzPw0kmGL8tR0oeSM7gNvXOSU1tF
7TAzqf221Y7sZ0DTM/z2x3N5aV9IguDLlAQ4JSikew5ZWYJ6WOegMtUMHaa4W+Tgg3/cxYvzeNLF
TtUcpIvi0XD4WH+ANB0EFT4kyhMI3/53uqGg5QpwKIzvoBJ50f+i7syWJNWxrP1EtIFADLeA41N4
zPMNlpmRySwhJEDo6Xt5VlWfSD/+h1ufvvovqux0V1XI0bi191qfJkvUHjJr/fBsBHsNuvK9yPvn
f9IMgFQIREEKCyB5/DzHhS98hbFCYLSM+Ncut5+n9kIb5+bzMT+NOAFyR+d0g8Xl1m1wZiL1R+0E
OjKcUDZ0Hc8D7oVB9vX3OGeHBwcgrMHQC2KD+PODImq3g7LRb04+9cngo8zGSpE1UfcmFwc3nSBW
vhXzobtiJr/pu9JJOlMgNdV7971BjYWhyvr1jzpO7dOjOcRQYtbDUA7J5Z+/iblOHVnQoMS1oHEY
tlejox9MUe9s0l/4/rML4FNTJ58/oJRWWzlWWeHNVVochSP17O3+wfdQbIhAlUH4Hx6/99PG2BR+
55oxR+jnNHcVlAxF3SVtb+0cc/N1S2c/51NLJz0nhT0P4XJsqUUiE4UD25cX9qWjCvfvo/OpjZMu
iyrRDNpHG85Nu2TBmCAl6X+jKmaohE+Jy1ca+bgmbt+//jZydlp8avgY937qRl+1PVQ/RRQ7dZ0I
P9gHi7lvre7Jk/59GbU7SFKmFFXntUeqVxWFP3jpbQh3bgcoNeNWOoe6bb9LdhWYJ1EM36uSP85z
3aWWKbLG756gyj1YZfSy1OT16x9/9oYT/vXjTw9HSyJpgbIBxJfG3zWV+9gVmaZBPKOOMpJk0k5m
99NKRV4iS4WU9oPDRGx793RMVZ5C9OSgXvExceS1ym/59CH657BDJeVFsTUyS6jZPhkNqABfjeHB
VztaI7/OfKhjxYU1c3bL+PQpJ3ug34ZNYE/4lHZmW3++z2vvvqqdC5vApVbIn6Mtu3CaIoNWBO+z
Ti/fkFpNfKUvXAOOk+Zve80R0mlTKBFc/2TFVIhaDKSUWDGkedYkf6jY8qapo5N+HtfaFTe0GN/C
oB7/SS9+avhkGQ1SsaCoEZINuTroSuwF/ssoNAUPX8+8s6vmUzsnq2YIvJIVqDSjH0sk8VF+8aBT
Ra1ksDZft3R2xP5qKTg5gmVRIp3voaWFTdejRTNO6HXZ+hfiTHL8O38fMsDqgDqDqe33PvFpHwhx
kUbSsIpiy2OvJaue3ZFCNq9n5PwnHSa64luXqzRiKKOgvJIVZbTyByvj/byNfHs9u/16snzoHsV0
G7GmjesifJyC4PbrDjl7kMPr9Z8fejK3hg4KVGWQJnQavbencQUFAC7iASQRi7MZ8txOvm7w/GSO
UIr2aGSDj/nnmpk6XiP52UZx6fgt8rn+/Vy4Yt3aC1s5lgxiqxC/cPjgSC9XXzd9tDqdGZW/2j5Z
r21FJhoiLo4VLRPV0I2H+p+wIZZz840/9zHYdQnC3bgQESRRw4W+PiI/v2z/JM70Q99pBFQdkGSY
BEWktBSPBSuywNgpq2Mx1LEVPSgdptQVq4AFF/r+/Dr76/uPR/OnWQnnkW0zgu8PWXlPavcBkiOU
UueQxVY/XYgozs4szHyw/nAPR/j2Z2MGlxAWciwBSfh3M8w3woaQNed1atX2rZH9hTV33Iz+tuQ+
tXcyuFS0/ThTbFatx3ZRXWDp9JxBJOhvma9+jCQ82Pn08+spdXY/AbkEzh8bkfDvPNenHo1EE/mD
glNj9qMNTs8rOeu1Lvj+nzQTAZAIN8nR4fNnX4b9sBw96UgEOes2ytT8Y4qG+P/WxslmTxQJYIHA
YeYpy05tq1y1kUI1cCAXPuZsAAjXKAXzALmT07swsZqgto4NUQYhQFdvoyJP/8G3fGri5EBBjZZz
uz4eKF6e8K7GhhauIMH6upWzy+mvVk7vcyaQXdRKnMvcUt+dCS6eqL32iZeVuW4ujM6ltk5WUyfl
PMwVvkg3HNJu7zHUDbSlUfA0h8H91991dlJ/+q6TlbQsgTUwG98luII2OGivqBC/hO9fuAmcPQoA
KAH/B/RkEHf/nNWcdtNEatyhrAKzTkCzVr2XZGvKK0D2pXoky6UE99m8M+7F/9PksZs/rVfhsEVP
HE323SJSo2b3ppkplAC8hTFJ2zH3kcNXCwr5lgVlKtOozzmU/LICa2189oO6Q8Z9+uIUpkgb6Jrm
OfjIJ3VhMzubqApRRMGNN6CoTZ30DbJ6QzEZjLckUx/reczcvF2rfHkfgoZDVjOtNO3vjO3dCr5s
c8tPfBQsk4n611CY4P5mxMuwcCsegvnp6/nhnI1uIj+wUZiCs/g0vVQMoRnsCFstXXzI/rl5YaOV
QEbwYcrxllUW0gK6Wpse2idBxKWw+2yCEuAHG4wwpOXBc/5zFMewCFqrR0JArsQTap41RZ6jTlRc
PvgxezIJ2AMbin/6+rvPnWgReH+e53igy3knu0pbcOVY+RLGTUlwk3zvujeGypYPUfKlHKx7XGOn
p9mntujJJ1ZjYLU1LKXYuSrEY310S0h1j7gyDiOUTXoEV9vAjHdFN28k4ld/cvayhUNGLwO8UBCZ
kL5IbYbiNYVzcKBQY/eOzzaOgR+y73xIQmvqYZa7P+A2jaA6ogiJIBRikBOg1r3htfVQIHc4T5aJ
e95PF4KRc6sfdIEwhMQR1tzT5OFgUX9ZOoIUUrsRDBdcNsejqFe5eTEsE/R+sNb/ZPyCY0EHVQGQ
2/+cNm0+EQ+S7TAe53oNpWG2GCeFLKAfshFVu68bO/6xvw/gX42d7DQV7RB1w7Ua62C66WYfsTRU
6/VEL2zWZyclgMlHePKRRH8S05GyWkDzxVqYB3mtmDGxztUttOI7oo+imT5Yff1hlxo86cW5NY3s
FjRozU5sWnkzdc4aGYk4LFiM/MeFo/zcwYdq9f9830k/Wp5SRGns2GaobxuIFMe5eqLc7B3Xf/v6
y85FkL992iFoTYC0npx7XUGwa2kk2iDIuB7DSifGxV7ijFA/1uFDmcNbxqHm+UdfiLX872ZPbgWs
LhkEA2h26egNOVaDTbUvpX07t+XL/+0LTyaL3w0uvCFoivUhKtJLUitYMNSbme9Z/yGWC3Pz+Of+
tgaOHkgP794QeOL/XHBV2Ea1S7CJzW61D2oDoeN0ofPOLrNPTZzsycb2R2TRsKY9m6F83t1FVCZD
EF34kgvNhCfbcQtP61QLjc1q/NbLh6PfdRlvvx6cswsLmhHURiF78ryTmS7yUBbGwfFiKRHXUHDW
3Y2k0GnBnCqkjr9u7ewXfWrt+Gs+RUK+ZTGfBROCPLMNqzqm/CPU9YVGzk4AvC0DlYwNaufpQR0Y
CNk0QSOFfBr66+5Sbejs5uA7EaQ2FFRC52SCLWxolDYYlsXXz4XliqxoYbrsnbJNw9G9MAnOtIZ9
AapmZHSAWvgdlnzqMgPrvlAdhy2/WepYYngmY1+1DbFSKJ/L//0BgigjhIgGNWyURcmfA1QKZmBx
UbjzlYfcv5LFepgOX8+Bc4Ec2Fk4DlEiRKLqdIF6fVsFSje4wUxLBs+ULr2EBLeW/TRX34JpM8ir
nF3IC5yZE3hxCBRXGzVDgK6P//mnXlR8oZMY0OZoF6kbPgZRf6HnzkQWaCEEUM8PUAI7nXVV2/Ym
0HUYEy1WAuoZ172xXdgFqiKObBjAHQN50vrrvjz7WYhmAhvlIGQ7Tj4LuI1y8HSLCr3mUBL2Mcsv
3AnOrFi8nICdgWDIQAo5aUH1qoJbucJuWixPXVdcwXibVIV76ZJ0tvs+tXP8HZ8GSC4L1Ol9hyAz
ihuoWn/6LJlH2OJiDR9BcGGLOPtVWLyOB9wUcmsnux50b96AtBhi+QglXlI8F12QNY54/Hp4zq1d
0I+iIwMfTDjv5KMqN6/hNcfw5N6S9cEdKa/riCa1ri9Mvt/l1ZNDD0VR5DaAgcF7JaeRu1OFoTdZ
6L7Zt8EGYOCnQBeeMGJWkKWnoFAkFoNxFLExFPLVHkbCrfYUYnTBcYxxB045k1uxvTj8EZoBRKt5
8bSYzo5rt91BYatiXdMrP5hgthDLI5+HazlAOK4hRUKWeRD6qmWvTTms1CIyB3k+qzsMx9hamihB
AjyZffMONdtNTZ48uomm8Thj14Ep7pdhucrd78amq5621958GJzBSitVZpQsHz3St2tZldVKTzCt
5p7Yun1RxE4AuXdj5CuAIwkO5SrV7U8I836Fiw9t+z6H1tjD8eJ7FhzoTTbY70oGS/r1IJPjnnjS
99RGiSRyoBU4DvefU1d4EkSSHCvfyfOYj8CmyLsQR2ch4De0ew4LEdm1imW5zVcUOvC5fBhkcJR5
76qq3kFcturBIwlNtcr97+VQRvAsY9bX0duFn3pmlaGa4wMHBSkKXm44Wc19gS3EtnE0Uq7dVeQK
kRAkXTYNlNbvja+9m6is5zsiqNqWRagyMRi168tq3AD7A8DNlPtxqHEaCc97d4mEu9W2AV8o33Qn
qmQKhcg0Dqw8Djr/poZYAJ7GJt+4xO62kN/c0MnbEweD1xbupVT7mVWNr4Og1kcs40PZ+udAdKwe
m4KOOFjKV1lsyv521h9f9+BJE8iLHFUGeCcNvQhv9+lYS5R4De+wHcIjunIdjQRVnfFiupR5g87u
5GJw2pR7knwLiJaD6ecghjsl0YXkMaIANxkdFDy7CFcSt/PjtvMendlps5GJl3aykZcIukPgRFew
Zz13oX6L+mE/dRIF6UJ/m/xexRaNpmzGPz6jMOGqOChyFTvh5KUURl961MVrXk5rT9SAyMA1HRMC
oI9bhnw1D8v3NprN3bL0BZK2ctc0w7rtW+iJyM7huPj1gQ0r0eQLiCUrFasIhq92XjwIFhx4bHNz
V/kmCWmzAWLmeRom9bIE3Y+KjjrOh3Fj3OKqZEPa6vy6rft9NBTbPqJgtQwEVlamVrNcgI+pm7Xd
ibRvlufc9bazpKm9zOvCgP1UlsXab9S8Jq2+MRPb28W4zevxhyZFBjZImkOO36t6k9M5baAUtkq5
WvQA00AwAGOFnBJDEaFg84ZJXMDaXG4aS6IxcWOTdyrzVdM1XZwv0QPL7R2DJx2OpYXHQNu8VJRt
O84egXDaMtq+gdO0RXo7advq0ZLjtVi6dd8KyHin59zWj4VFDsYedOwu4c0Q+rvcCzQCcpItqttz
3h3gSd/AOM3iYcqhwwjXNpAAPkogSRF5qyDkifaP9vSgzabRS0KX4JBW7Lmv8hXV0yOMtK8LA/zG
JTSGSGXjKbEePS81I/uVV/XWoeUDifD/l/wafxtmItcDqqfeSkN3wpSHmXlx1MPSLHSPtA1zk6V2
0FWhm0yFv5KqvW6nKR2nITW987Okw7Oq4I+oyva6CcNkaNl1M/b3zjI8OWOz1dxfc1GkTIMpVPRq
3ZLl3dJyWzL/FrgrFmsGOEgFOkk/yWvPslIKk3ZaQd8Q02p8h74bJqbgNWJOMlTkWrveJmfocLf9
CIf8rq24G3NmnuoWx5a7BHCYOTDHBbL93pQOTVmEpJXljh0wH4LEofDuCksCSyQAvcHMCEHuCNqV
I9V1U5WJK/h2Ec01zqoNTDQ/bbeZoVIcxQapCZPhBH4L3Op68nh0NahwuHeXogeYy5b3PWHm0DuM
7SS4VbBLiikd6JLosXRTRFjfGS3sewzNhpHCS3JSpC0IGWD0kJ3VBc6qCY9V92GGC7tdKaR/Unso
137t/qimuUqKPkSqeFmB5eJetw28iaED3QZ4Rkhb3BEvfFvADkvcMbqBHh8EpBkPxw4EhcjyzXaF
TEq42A0LyytpLbshqJ0VMCDfease5wmAL2DcSOpFDd8imJerwQLgIic24EtPUQgP6CySwu49EDMC
e10Fy5Mu6iTH34nnKqgS0vkJvFsQEz/KBTyd1hKpipZ0gpZ6oWp3rMKn3jhkQR1ukfq9DhEtCVr9
LMiwtY4krdJjh9rIZKFk7TsLzFAoYDf+Uu/RK0sqhnBCHzXrFgQTTNYyK2FQxalUbYrZecLiKWOo
mDIKhllAxvsJkZCw848WCwporBJmQPsaZY60h4W96HhWFf173fzEBL8WeZf2cHEZ3eGup8EzWYAU
AwZohr0pOBJl1AJiATxHhqwCPLYK7lW0mwTHWMkilkF/kD7O0em2tO0HxtWVAATEVwWNbao3bnTn
aPoIlNl3Wgbf/LL9AInsR2PoY1B4P2fVVSn0Z7eilzvWYG9yltFNnOi+jWDd7QmYAUesWxuwNQ9h
TIXXdBNGw7bQ7bqc0RElhQ2sveNwGiJTMTyVbbuXtVr5ufXYW9bB42KztP2TDOV+Zu29r6ZftjW8
uc6YTV79SkA6YSJfww+adaga4+nbckf7aY17ALh58O9R7T1gF1uPCpVkVZHDxMGmm4fqFr8eXrXi
OvKCjFvNjpHouyvISzQX9wH3FGAf3a+gcA2iSKdIyNSZpCxcmGIFS2B9SvVSVKDbiBd7ida8s5p4
UnDWNrMHgJ2d4/80cis8iPWJ/Vqq4JFBIFzDgGYMsAdLpDjkUNObnLTMWjHALDmgdBBV/WZQBggi
kMbGOq31vRzUpqjrIkGi/QGpFteeHgJHYBMqkB+u4L9SbWoHA485lIZR3qQ86qs1G9sdseUO5IUy
bQQoCL3nwTvnuztsNtnMYUhmEWSqGhKDMdeQrFZrSXFa57CAaz+Ac6N+PEqbDIAus7h1OLBzLPxh
8TYLwOsI8p+sexi1e2tXeu8X5fWocMx2uK1Ubrn2SgKWjAzfGWL9SGIQKujc4nZyMt8eq5hEFqBY
VGa1XB4hFAZASs1XUGV0MCDDRDo6iMO4Sqq5vGI0TyCM2zkV/6nJfN3C85pY7VAn0h9x3Mn5ewns
Tsr9CJrLZQfx6hMX+lsn39zADKt6RtpZEUCipHtLybXbeN9w7007rcYDrEb7EeGt1jNJi9DYKFc3
0TqwS5aGBX/r8+eWRTBew0/eANZUAUXm8+cSqLJVNw0S+VfAfUKYMA0slo1PW5HUoZg+YJSDyhLs
MI67TruDCy7/VobBVd849yKSCJVIJ+H24JzrHccxDt/lOOxrU+/zxZf3kwOW2miXQLSMbT1k3hD8
AroLiuIp926Be1n2TTGol3rW4vsoxhcnD5+IsMPEVZzE0p1QqmhvIp7vWg0hsvaBM2oUykA+SF0N
a+6ZDckfA5wqLSpoAfuieYAjCuZdYoGZFXrZYke33AfwrREQ3fFbS/OD6JfrnrXeqjTjpvGQiwtB
5VFlvVE4K+DmB22gKuAGWULjrbtOagx/vZ5p0CAP5bWx7v1DH4nHyDF3yOjK1O/NtxEYFdQa1YxS
DFyCI65KoBSG20A17xwT3a3MHXhrvwSlZSqqZU7zDkG/CWYF/Em57+BQTMemvw40QCLKiYDSEjBm
MnqENu0hSM0A9FJAkgx733M2YJEEKUAkW46CeBWQe+Hw50o730bm3gdHdtxovfg2KxKZR246L3O2
QBOa9ABdtbX+NbUC05LuHWppQHAULnWi3Oupa5MQRIXOSBw8bDlA4wGfaO9DqF3eR9T9joKrnUa0
w1TC1asawjUNluMlpB13LQdUaIKfV5Fpp4T3OGBJLLa/Kq3mm5gdK1bejHtPfnCPW/tYl3Zctv07
XPabpsdpNgI6hvCJZgUPVla1vNsLiQBLIUvqWWV55y8g+Cns+eGY7wNH31iFn6kAIlAyAAXVkpUh
CvpGCxYidyIOeia6KefpO0zxfD2M7ZNDdVLJ6KoZdVbjDZkr9Ju16pb5kdX82nEdgHMk2KAwEIDb
iP3I6614spi1mYJq41u1fGSq9lN4iHH9kiQFnyBPbfj0ELBaPFGWeI2a+q3HaokLG+X9zmxspXcI
ztPC/sUp7CSOtnZ9PQOIIGJJYXztHJ0N0nNjOVdR6kcj0KuagsBZ7y22sWffSXtSklVRG9BgivEX
DMmICei8sarSxFbVrHI4pmKx5HfeAlO0M/vPADg8Bi02Pzwn/8TAxJF2+0Tybm0dw4cWErHFKRFn
ixLkybYOwXsathOSNo5Z9Irk88vcBCvfAo5IG6Am2isfXoi4ypFxG0IU1AugbxwvyweVUd8aVlIf
86bhcy27myGimHouuS4AdCtnU6B+bSPeVN62nLqdcsFXsjUIH6X7DUf7Swt2lmuxBCSPJh7d8kNB
wAQ8AV9BJbHyZgkIoHNl+wugS3zfWeZWqWrDO38DPtYzxZjlRZcQ03+D+5LFqDUnPI9SY9W4+0+o
jXZOSrB/G49gB2B3oDpZ8bz4JjZHsmTkuiC0NvwVsIMJZIO3oPW+BwO9bWZEYU1t4K9HtNY3+tYv
6aZe7O0kypRUywfrPrB8dlZIstK2YsPsH63FDOJjkk32tMkDAXmav3OsemPLVqWy/NmUrh23Tb+S
Xb5mUX1FWvnoU6wLXzgpfmPGnXaFyZt1pX5Wds1gcNbrmrjfWlK9lb0iCa5d+3Hyvy1BmJpC3Te8
wzXWte6qerqN+iZDbuC9mMLrLqDXBFg60rVlxrWSV0S4IAkYxPrlVSnbuLNhwXPHZ7f70K0Lyhvw
sk7vXLGeb+DbAaPSuWP1vK58dp2PXCLvNdhAssi0DEJgzER5GOtq3efUiXHPfQ0V+1VhaEaEHUjS
0tW8hD/RcPXDgp/AJXVS5dgGudXCt2rZc2y6aW8zvXXKOQlotYKBMHNDtkE8h+zTElz7/XDPVD+m
jSsflapvBtq9Q69fJ9rtbpocOeFudp6VqMGisQ+8kleONWM0OeCGjv5w+/Bl5CShx/uXwPyOc9/c
To1E3qUGVykKq3Ll8OCnsdwroC4ProU/OXf5ldfMmEplseNWcG1asR/InMnI+2EtzM+MrQ7Gix7s
zn0mBe5kNlWvgVtflU4EgocHegRyhn2IqvT0pEbpJJTzA4vgxmxDcMWoezcBmRUvdb5jhjyHXL1w
+THj/KrNsIOxNzNjg+xfuJP4S3OLi9Kx670odXCSInwCKDmiqyhqX6JOINdQjGu8TgNqFS7FA6OA
dAVXNQqhiWPrIIXm7M4Lo91YyA9nIXttjx+Br+7KkfxaPKhagRGwbbAQKXKYuX/w6xIJrXB8WTwc
PhKrSTbhoaQ+phPogO2ssJKcZHIQT9XDChnF56By6CGvJr4FzSEppvJuFPI7ofWaUD+zKDIQNQQv
kCRNuJG4d8MSCUBjCUs8LBsY/NkCemTorIhWzRbrcptr+x4GKBIvnv9z8r1fHW1TJe0M/uencsqB
OnbnQz4IgDh6nvXIN+hA7EO7nFLwFn+6U7hflEYyQiCr06spoRT/Fk69SOYuWEGQkVKgp92p3oY1
jtUCCFwcltcap8meGRdMaKeCpii4C/niZHk13oLNs3MQr4azxLWp+WmAQANexOuA/HOWJJxx+BTB
nHKBby2V2ILecSsoykwjroslQnLJmx3N6/ew7NfgdNyLdnrEmG8RHx/gUf2oycbOVeKT7qo1/n1l
O0nP7W9kXFalFAOq8zxbkBuAArPP5mK6R8kuXYLyoZF6F1qum7HcuKlUFUYjePUk6AzhUFRrn1n3
TT5jewF8sMQcAD/CjPwG+eVE2X2PCJ9vLEBck8Fld+MSvjV5Cwy4jMoNBKCQcZA3Vnh34aiRopJH
UN6CYz3UR2lo0wH50lBnM5r+MA8gqpVaPw4G4OlaM3MXFMhpBrn7ChgZzjd6R9tluYO7bQ9FZp0w
0SaRW6eNM70BErQCfwGSlsgCXK445IXCMTA3a3ALdy4vblGjeTgeB15epbMz96kdmYdFA79ndPM6
zQ320Kbu7yDTHumdRYo1LImgONvVamQgPPSsf/YbjyAi5c/UBlYTNghv0ztk3wv/vhn8cidbSu8k
wyE0FnpBrgUM5tbr4amYgikt2LS2js5wXgX7uagr8EcrnJHYCm6jZmHpbAcV3+SiOliNxNdXQBXi
Tpj9Tp3+m7p/+6+M+L/A8Z/haJ9Zaf9/Qtd+8BG32gVPNFac/ecdiyM9DRKiT9njv/HW/vMIwl/k
ht//g39TG8L/ojbeM4EIyQYVAfbT/1Ab/P9CWQqPQaGYg5IRKolIY/+H2nBk+kNzg0dQjhpWGIH/
h9rg4kEOWFiR1z9mv1G9/V9RG37XsD/XNHBFpSj72VAY23AOHl8w+FyOg0pSmKPEAVwcFwU5+rYA
PhI3xYw7bGGOUFxc7QP30bMzKMZB9e5wRLe+vw5G7yW0Z4TJ88PgmbWZi59AmF2qU5/+QKTLIZqB
F45AVeWjQnmS66/nAigCkIVASIRUsfYA9QoYiEMwKLc7/ANJOLEQCVpLuJpyuSt5/UOydnwA8nbZ
8qpBKjMvi7TLF2+HsBSnAP7Ilvfy16cx//es//w8AsVAfi4P4QeChQp3M3WOegGM+Z9d2dpH7gYV
COIi3b/xIngz5aIP3JdyXQ4jsBHFcLf0lkm5Cv0Xk9t0jzyZSLwZFyrsoGTjlNgNzOhtMSwMu1G7
8WbTrlBrgjKzmDekf8ulJnd4mUreK7d/LHoX16YxnGroOWS1Rrrtu3ArXGTGfCtFSfx1XlbQriAd
fRPKVxuFrUctagXWT3MI4Ffe56NvZcIFWDLthgEFeouuwKrRqQ2S/w7kzl+WCsdb4No7kK5DmEYs
z8wPFmCcsWhNpvJouFNjPa6+7s/fNe1PU/PYn5BeQOGPlQOm+enIG4v0jkLaL+7B/59H1N2apl/S
iFs6a+BHQvAfbWuRb3HNdq6qgT4uoD9varw5kOS1v9wF4fh64Tf9fYxR/0MFLPQ9G+8yHx8c/bxc
UBVyJvijADcRnr6dB0vDFGqee23U9axs68B0WhxPyKnpfxnRADzcTst7x+0XPjr2her28Rnokynn
YavBCx94lRhC1dO684D8yQhmNt5uwFm5ClRZHjq/nrPZgd7ZVvxNac/cgleARB3QtRbSVp1aV5p5
CKhE/0bAHNm7DeC1XUO3nNpv4TxHr17NZTyN/Efee/5eaZz2ISB5aWeQnHBIU25HpL9XTgfU/tzL
ds/cpvrXKfL/BLCcuiwx/Mhih/AyA1CJDeiU9cLEACY8QsJYwujnhQNJe+RE8WhF8Z0bG6G2njas
G5enMP/mzVazn6HKzJirgqTjdEi/HvkT+dTvX+PhDRXihgAsYkP6c+ABfPc5lw7ajzqWw76NkBBr
9HZp7O7Wc+rbSIOk/3Wbf9v7HDyKGuBZBpitwRTAQP/Z6DKZusZmg/iUsyeLNthMXHEsznpYimoZ
DUbRQwG3qvJ4Qk3kYTQDbmnErbKqfaXAbVy1eB/mTnjOK3HKHEAugzcJ/NC7IEv4XQ79vFbxSwkW
BFyEYDoA7XKi92KLUzHIIni8UPelaConFtpxDw4iJ8kcVKzs3pJrAdbLkwfigy6i/N6fVb6rx/HN
smsDLK43I3VIXoCJxH+fto1Bqh8rSnbubuwnlKu64T6cRo0tXu4GFTU3GijjSNvymnYFJHPK4bga
iEtaNlTNT5YZMi02xK/wlOGYPB7af44Dov1KNy4Yfe3QRFuLBOtZucNtq6S1V1UOAd0SPOYdYQ8S
N7Wr0MqP4uj+pw0F8t3xP9N9xR8KRqw9D3iZFm5lreayh2RiUOLWzpd0FC6CZe7/HBe8swFpL8pY
Tm6ybpjAlZ/Cu5EO4Sqy+Gsecbax/Pp9zmf5OIXB2sBch/dy9FNkOyyrrwaN4k0XLNHGGxmUGwSA
mzyyUd8LAvbQ5e41XpsJNjInPHPJjHOTNiBA2+Lt98nV+GBGd83B6nJ+dbx+QAPQONsJybzHjh6c
qHCfWuRAJrwScODdaMe/97ghRy0TiWNAGZ252fRynnahP+Nk6mHZBUO13wo90Ae5AM1qsShrbWAU
IxG5L7YNzl0TVCA2cnWPXdPc1Hm/1cjZbnqOZ3v+m7DzWo5U2dLwExGBh7wt70sl05L6hmiLtwkk
8PTzQZ+ZOdMnYvYNUbUVvUWVyMy1/vUbdoLyVnV6efPMkS44Y8fre31HJe+BQw3NIXEGUFoVhdew
6FAPNwrbOn750bRxLWzje8fJfdSUH14r81kYrYWHNhtiXKXVrmxIHamswD5CJI+2WKQnt54eauvH
ernr54dvmC/ORFSBn9L0m16/IrtCv4xh7sqdYWvVqaUXOdiaPQK+B+pcjeaH5lrB2cwj7SwKV9+h
F0KU6DSM5+ZLPTFm0gIKmqEm3ygRw2aoCv0XRdmpcH6Gafi1NNvykeM1c87dALAgrYFoA9zy+tov
vphNd5ddqB99kx3AxJf3GqGpZLG1m7S1f5U4mH+iZ6CVmVqsosG8Er3UzmGVTfy9eVWONDFFVz7a
5FMqkb9KU3XbPxuMY+T4fMZe8yhGrz44pXRWyjE3sV8bH6EfDSu3aKZHa7c2f3JIIWlVmKc2FtbR
68ElPPhBa23MfjaF3TwAGEj0yPZESEUvWWnnd6E1hyCwjuZU95/44MQrS7TY3OiyPiddX11Apr9X
peX+zIt6m6XadVkIaMzD55n1UZbpGRRx2g88wq0BrqEvhZDtxR5YrOfsTE05B2Yzb0no5BtzwJq0
dDEAdBJ9F4XBE7bxboolbqxOaRk451RRVfgY2W+lqFZtrc/9qW9ePN1ud4VdpEezYTaB6/C0plhl
V5truOWf1gS/PjTsiA9GGLnHOvHcswbzIhZ9cukqwAbsTJiE69NHGDXTqdFabKkyHl+c0MPTVDvd
1hIhkuHa+6z00cGE8AhWn17y+TLOk1vsyd1LGBR72drOy/K7AfvcS272Nc8wIyctkwQZlS5egtY4
7YJ0+GX4dvWZ+qDtxCDM5mEFc/n5le5Id7v8q8JonHNile5JifZXDJayCUKt3MYqIT+lBOoBCQoO
S8VAAGexksgvX3pGKbmhpj0GU+kVSiT9KJDnznZLSGl5zI5iwEbrGSMCsOavaW/lL0N8D2eBtJX2
znn5BGHXvQjZ7ZrCV9dc61H8EBBOgASs4ckJoi9FEAMzl8awtczuB7a10Ur2jdynHCvXqp7OXeE0
l8ksGCXaKYyqMPOP8PAkAxKIf1r0sDxGeGWRfw9Lx34X1fhZh/HRls341EmStbA37zc9wHMEqgCl
c1InfMpuItAzsgRI+UiCNtnEsZ48hy21ZyfKA4aX0wGf/OCMNWl3CH6E2eAeq7jy7hP5NkFV6+cs
0b7CC1TrwfCKTa+S4Z6OZOsofICDAe9OL2Qehw8tyR6DU9B1GepzeSXzSH1xxv7DiI+A0dO1bokp
Y4wfrP8cj34h3UMbSmMbeUW8c8EsmSPDdbWs9K3SYwCYlnA2Z2TAbrbO3oohCiSeWe9IBywPuoMJ
UVX2wbmZL55Rjpsm1vH4dVwM9GmSoWJyMFnD99ixh31YafYLqW5bu7fFkWXjnOOa5BqrslBlLAd8
Gp7mfIsTrVGBjb9Tb7WsS9dVMoirBTlkJYci3htttTdTVOh6nP6u86k6hQkJYEZsxDe9DOQmncFj
rf9Cnp15DBNlnsIU1EUSZPBs14zEVGc1XwIv/R5ItnKyNdYltsmEGRUV6Q8K1mDVRC+GhsHlMJxk
SsSJO+CH7JyaiRGTyANjF9nW+DXW7kOnbkHZPTUyZ5GbMtp7tj5AiZkGDPQYuy49T6QZklkqHZdw
ww44RV+nsaeeJGM7IzHkzdRjtYEa5h/61j+QyJZ+prl2U4h27cQqyA/qwaM16+boffOIOFE33uiV
uy4bxcV2zqNuBNtqEtVGBL2/E5WC0qiGHJKSNWxELsZdcmJBdE8QjsanicJp5+vlIfELAd6Hez+J
ctEJh8Js1/rBKfRa67miT9pkIfljY1Kqfedn666tDpE3rJ20J05uviiLCVTRBoxvoizaT2Y+wFSo
oosBmW/tzXb90PavmY7PopPGYouNiLqeEJXISzVfELKla98bhh1xY/LZCQUMgPYQJ7tca6KNJMbq
DVNd/4AG/k5yAJWdqI098QKICTsRvqVMqKEJ3ABaMdsuxV0lsr9zb95OttX0YkTxHfvRQw8CbpTw
CtDzYww7f0VycOFGeVN6iWqRXhrGdVANp3Md5immIfYWa4voxVFasZpILjiWiYuPqtLaXeXjZuxU
zGY50V/9OsB9ucmyXWJUkFFHq7nokZscU2xxB2fkXe03lyZ0fkBXy2/I9GDedvaLVGW4qdTYPCYt
fKsLT64rkRvPVespaGNGesjdggiUorMlZLTGWGX1QJXHdDix0vJszv9bxJnGOunadq8GqZ2kw7+o
8qDm42EJLtll10MUdOc08ct3FvTOLbv8OYj1V4Fc4N4EZDCUlpx3myR85LHFc5BYb36qjG1WPQ+D
m6Lj9F66MMo3SzfQZx1RESESdpJz1JOaYwapYiZIHl2y7YZ6+pIb5p4opH18xxRp+tn7VFOld6K2
oeANRywNICJssCpuHlYBrXcGPHo74xjwA8qf2r0RQFTcg6l/NaI+3kZJFB4cIeSTad1DOA8aMNPN
dSXnnTPm24p4yM3UB2sDxORi1IHa0e0Gq66N2+dJBhrrTxGeaE8fRLf89D2t2JmN4Gnqccvf925j
04NOm77OoC2lLF14iebblA2Mh/L4jfi9D2sQz74qilc5n0YyYuTTrnwpxtkrGNfpmBwLU8/mCJfA
PHYhf67/v53727YDVQIdkm7PjoEepouLgcO/Ud+FC35hkUPIdhefsKc093k3tM90edEm04avFg7j
50jzT3UdJZveJ1aOglHelwvSExzl7fAhu+b78oVHsWmd6sp1jswS90k2/QPY8ReHmNtFDGDpRJtb
qITNv/EsU9V6FjA7oJUjeSyzRXg1pzg4yNyTDLWCm927PZy/KsTMeBz+Qa/0t3rEhN9Ls2XjGQUS
iozrL2RSkaE54IE6wVilgpkGdub1qAFk+EJh8VMWLVRUvh1cjeutXWhi7ehB8g9uAn9LurkLTLjA
IB2EU8j4/3bi8isvErhBw3WoWn+tqjja4U/er2Oja9aVrjcHMuHICSj98JzEQt68blf7+4gxiClg
CPaeMR0635WQdUZzE40RjSz8oluQxP/kWbsoo/9PF45qGhyZe54T0M2/bzZk7N63CU7SsZHTIsDz
Jq1lNQ1lf8ZLtz9PUfpcm4EF4T7s3waMJbLJtN7nWuuSFmEMyyAfV0spy8YdbSZly5WZp8NRtLbY
+ySXrW2pxpOq+p8qlvkLzgF0VX1AYKDUnU+kcRzVxEyQMKPt/AjO6v+/hv4DFJyfCoc/Cb43vu0Z
3gzQ/dsawpKUZsL2CHprDGPVaQkyBTiSq7hP/EfjZwAjy+GQTMKEWSsYdlqQnZjJryPfrX9OI6bE
PZrkfxDo/AdcNd8YmgA4VWg7cUf868YmMZrEyTLCb0DKLm1uXEqzK26hmrkrYfzCDP1HR4LKVsNy
cAPdyj52LXFuuWeHV92z/snUAxD/L9TCRD8PjRkaBINU3bb+wmTCqCww5zfY1RIJVb7c/8EYxNok
+GTjDIE61UYn96Et9c/WJ9xPeP2LxMH9yEy4gKIDET0EgNMrAknMDJpsJJkuCQfuNuwK5WTFPIk3
roKAqCxzugbXNXMFOie+RLhvpB0Db6i205MblL9i6aYnRI4vzAvlHQvVHNd02if3ax8O5Q2P+5nb
MFcIjmYfah9uVRsb7i2J0uSwPJNLo+X3mqQN5cGcwggrsxlc+lMTx74R7+NYax5YyX/y3T5nLbBs
aQSKXvPsFy0fJY7t19QV9wVpQPOQPUz/Q9/+QbenIoK4pVXGa6j0kZQBRaE63+NgON+bgVGw5bTW
W1ykuN7DSAwKoV8Cv4fVUu90Q9o3c76UJl31v3rRPrKOFG0OdOQEytbQAmA3A1QBhCFwrGI3WFWu
N/ywi9+SruyXQgm60gsBWVnk8bnEovfe+yxkFG/HjMnocUyc/J0v3ab/ilO9fV4+iq6JQ+9DzXcx
VdiTGohpYuRAo7ac6uy3onq2+uA3vDhILk5QHguYhysl9PpZz3Rg/t5xOWy8aJfZRoDbWPJZ0xb9
ai1jraceLrBjbq/txMTbzlfofUTz7Gb1+M0eoYNQmor3gNiQddjkw6sSjdwYQ9E+xnxDZh9BkcD3
Wytsxo9whMlqDka60yeXXMz5GRoH2J/hXJMbfvGKTvknVNGavEkdtIj1bVL4UzF0DWQxiqDOU966
9NTFgvh5hRV5trKoPnsErOTa8OS12XAxI71lxiOaS9sSY8uSGxibE0w8FwBp6uWvDIL+PDaexuy+
Kay3GQe/1G5WrXR3IEExEl9TBuvSMX6IyiB2pbX1y1Bi4jnlljo18WAzmnCRHpkxeryJZeyO6mg3
ya1wZPMgv2VFzjBUotGxNzV5DoEfWTthtgaLBEB7bdfNDyiG5ltfTOHtf961eIjBF5XVWhNCPMmx
p0HsB++LLzsWBnLkeDSSw/JLdBix5DWXLQ/q+EilrrbwMn65GpmHaRCHZ2ewnpfOXdH0niKb7E7C
eJtNNXUaQqnM3tl2+U2YU7GJjUTbB1ZPYkukq2NUQ/ScOme6N7kRbv5srlPpx1tMO95TtN7n0Y+O
vdLCS07lgy2fyliA0C9Yn9C/ncnZ9kVApkKlbkNqN09BUiRrlZg/c+Z+L7ildQdIWOGWvmGftZnz
kvcB54YwfhKG9Erjb9/ChItexu9u6AwXh/iz0Rj150Dr5bE3OqZWRhNuY62KL1OaXcnXGZ4alYqd
JxqOXsONCIJq5dkr8F1BOGHKcxy48LHS6TTYnX6ZbO/zX09C7XW3yTEEFBvO8BhRS2Gm/hkCHvN+
AmmsyrmUQnVHXdOviPbzJ06dnBmAgqqddCwefFsgRsFg7/SsfY5C2ePfjhJ1stVj6MLyulwkYrxr
SLvMqJAAS93N4xdkkHnu9i/DSCJJZCfDGoVKedNyEFxLVg4c5PB33nnDlRGieTT8nUPziSSAztyf
GL8sZZLbsk2owd+7eALvdBiCu+Xu80l/TeoyPyzvCv+WBoKYHs7MoD8mzZzBZxIj5ZvBqYLxtVm2
2kkFcsvEKzxO4HSn3lPZbnLBXn33llnDSK2qG7vGgba7tMckqK/azpfrP7v1nAxvF1b9FLUImDpp
wsnii5S+r+0Ff+1VbVnTxdLzPZks53iujOrIf+hOYp8wrlEsHoQ71VhD+2MAqaf2xLaFY05hNVdf
J4y1bfOamOwSDujojntKJSIr7fSGUI/lHjrfnKk135I2yG/YuH4j/ig6N7pFpCbGQFeTNXK1DM1F
m4xV5DjWwTkLpuDsNJ2xTYbOIjy9Ko+R3RSH1knl2gIj2ZgyrC5R6shNW3TjIcsGZ9NgaLXTZDxu
eK6T56L0aEOWYmSp1Gc0J84s7SlpybJhvFR9Vh572tR0JAUSC3n20TERRsJKqFvYKS01NfMB6wU5
IiKhqN7XnlOc0MKfR/ztSA0EqxmH7qAlg77VyqhaaX36TQff3g6y0BBqpV8cFZjEv0K4LTw0VHXo
ZpuCqeoZyP2+FEmRSoxDbNbmQSpSrc1putjKTvc2Z+wurCr/YXUVnK5a/bDo1h9laLTbxp15sVlm
Efcc6A8TCHDXZ3l9EVmSrZcO08r1dCMYfmajn/3QxgZpRzmEhwXZkFbU4UzIySmq7sN01bTynKrZ
tInVv/f6R1gPt0FGaCr6/LufRuOvbHgd+/61gGH+TUumW1f8LCpGgHpNcDR0UzYJq2YAjiWc/GzH
kWLEkMVT48m9U7gpPDt9pi3NyhjTEh8u0v3xgN9C8GxWebWuwticDmPt4rzPXXV87rOBTXMUZkhJ
Q6250GyU58QkjThQ+g/PzvyTtIhwlzRupTRnBnDfnftYD88eHsK0695Wuk34MrYOEZKinz6LJHwN
EW7hRQMp1ur3zBxgfYnA33g+GhbRHzonjr9D/j3orJXHyEHMMVHJepfN55iZ9e0+r5FKJ/1nkDrx
u27J46gziCSs0jhrdkgEHr3MGsJTRNQiqWdGaRNRXqtvE1shwKoR7c3C0bP1xFQGJTYQtyEfy0DH
LqJj5senWvY9HN8yHVcWNI9125SUE6JmIKTs31mfXltz4pxn3LjLqyA0VuYwrVWmygvksPIm3SQ/
xkS9d0eWQ35aWrQmwvWnpBLewSHA6T3ET2ppgkK9XI9ktr5pFKuryBii+5j5zb1o7TN/4b1SU/ke
l2F0USzMlQxNDAXdMX3uAvE+ZGn/OeZptCbYLHo1PeRJVjm8OTr4mF2L6AU2dP2o3b2m/Q4NPeOU
piBlWOqRhWR1p0kv1cFo42qzQCZJ9sWDjrbqR6/6zCpprvLCKE6tJMuC2CGkRM4YPRUBcjDRlNMa
xVZw7PMOIppxVhm5ltM8GsvLAfFZlzm7dN5MuvnWOtEC1GXv2mBnp85RwzWKw2vjaeWr6SAr6VX9
mQNAL/M3wxrDjTu5JfLO2kf416tjESVsLikamj25iMWOOPnPiaJhR5UGCR3Xrn0yVzVVx5Old/U/
eMTaCJz/s5ugk7CZktF8wXicxdH/1niZdp42ttHqqz4uKV8d0x7m/pACK5X2UVswrr7ppr2G88vZ
JT3M9UfryE42nq9ycLrvGqD4l6mbhpXy4PE2eW7fVDTo5DJ+6ImtrUeZh99avdjiE2EMxnQZEI3W
G9xkkK6SOx9iJnr2cz0+Ao0j5/ddco7nt5nZ/+sHdKfYCBvtl66eQhoQIz+6UWBe7K7Wdi3mrHcv
pxSNWzNl6pDXq1Jmr9Xg+QeUZsWrqgW8aOQwuuWtCNvyrsZ8AdYdYXGiuRAuEyp6nvo2lqJ/MnNU
38oOqhcXs/XY634FTjpTPahQ7cyqH9YY6TO/ZzdpbXn930ucJ7CsRp3I8xnissSkdm0ntPYo4HEU
R7sbvR9CGVCKR8zZUsinAXDJWnq+/VZ3pN6k2bgPe0w8l64O/15x0EcI+ekUGwOk/jMisPS4oDYF
nygO2b8nMUEBd6W/rrzOeC0xDdpjOfZkREgol4dQKN1cNz0oWuHm3/JUBrflQkaUvMaaWikdLwA9
A7v636+HKdY3v1bNYdkBnDq61JTnxxx+adqL8avjJ+4xn4kIbjgiL0Yc31byVUQQ2KFZaj+cRm9W
nhmUj7J3hrNZIAfQSMOaScv5YYHymEqB9A/XPG/ic9Vav8aqm57GKPmRKo6ozjazuyeG6M9YCDz8
xqRvbryHL1DRo3VIHuCCEUyD7t6ipHuUiKa3SlT5hlXWXAKvaU5eMxwc69JntvZV9h6K2ywNNjY5
iygT2lcv8cSXwonhi/rVUS8ZDjPSBEcVUMvNhBR2N6nfu2bwrpHyeG5ygds/oNJRy2MimIVkRrXM
P3+Gwi3+oHt52o1EDSNkkUZSryMw2aucZ+llNxI+Tgb9i0gqE5RDpDe/0/fLpIyOeoPdQbQOupEp
fqSbb4UDp3xKgu7IKOH7AGH5FJlK3iedrVMU0760kb0mfZc+QN+nEXxX683xvWpgaZO2sDXqfqAP
x0nbyJ0f/Zzr5oh/1caj0Ls/DVWkbGsDZ1HndMq8GJcHfkdMVvwsYb1awv0l3Ey949JwLMr0+GeW
nKpJvVS++zHFA2SuyPidNZZ+ccMGPoWeHzSdaNlVgVJi3w5CocXCrKCZXzHk0g6TJJ0aXDdEf5r7
536MegKZkvQmGv+AUD7dmtokz7qD0Yyjtc4L1Wy1HtKRTbNsnMcYD9a70zZvWRuPHG+Gs3e04CXV
Au1dH4IPL9VeRJRPXxvHOg9xGr8FKjUwbaCDblL9UDNqeS3JV6Mts+N7IPXiSSPsUMjmbYI69Utn
vN0XIxJTg4mG1sb+L8PV1mYVXM3SjZ+GQYpXjRRYL9/oUyOnrWrDbge1nrkNYBlD2yR67shgOThJ
QejdJI6QQMGpYext4ak7W7NB5CMwpzi5IisPqW+rtfIDfLrdsSXtvqfXDkS8S9PeBfnP/Z1M6mIL
XxAINau9FTmOFgSiw8LCyHuLmpG07YONefypbD1379iYAXrzKZ41u6z4nuUOMX7a+JHmEuqfq74k
6cwObRRWlpSUT7iYudsFTu+8mpyTnEFSUM2LLR2fxOQMT8AS7Z7Q0DMJiN+qoWmfEcTIy1RgwJdm
HYHxHfo03EDpNCez2/05bGUt8ROYmyTJGrsur2ITrQzeiX8qCmuoCdm1jsTD6+spJUa6HfPoieSm
8Ckbptl5G/HY8ja27IZZJ4pxIy3RbLQj8KxqX+35OdG1AelQbgcb+KOItX1o5RSt9dNYARCk+niM
Gq99LS3n+1h3auX6Mnjost3WjlZv9dYq6AKq5tgUUGVLCfVCB4oImDc7YjiA4yS3uOtgbTbpB4K8
8MpIP2bmgba3kjkaEbUlPrR6N0mcMNPO3zZJ4N+iWU83MHh9DZiHV1Xythzuy8UfGXHX3pWbiMio
lf1rFOYdqquckZEp3mlosuO4FHCuRXh80MB8sGHajx30vlQN265mqj6QnI7CPA7AoGLjguJA23i2
0jcZeRz1KtDYDc0+o3gV6KAcA7ICov1Hl03lmoO82C1snLB8MaVWXSlV18qKxmd0uckJgd2qFYOP
BI+Sd7SjASAjDJ8RdDeBacN9UOHG9CHluEl4gUA1bgvdz7aYzhJzHg8BeeBTdjcibWPIniBUaPEb
xy1Z6n6FwnFyGA7KLFhXTZk+e5rhbcuwRqrL4A/rpVG79WFWrDwbWllSReYN3Ky92IHw1ykCw95v
p2/U73gsCPnZuER/Ta7/eyiddBs6enVOoLoEs7XzTwObR449TL90ZKCvkNz0VXrVoyr+4BAuNga9
2UkWafJhO+bOTgDE9SY4LwDTEC5UYNKdcRoNN50d5U+16rt1QgOqDZ33CNy8/jSBPbZh/Vyjkd5E
euKzJlrnRPYiFhqMN7p8tLZxgpPGrHceNcN/S6ss2RapNq3dXH6XxgTfw3RJObCAilZq5uPaqf7b
zOKaWFV1Ek6qbpxK7d2HdFKL0L1qZvclKfhq2lgiFlaGec8dF6nawN6y1od83KgM7dOg4+chIS7v
/vTnGWM7mmq5sZUwN72jxGk0o5d+WcGKegZvgI4YkTBu0HGn03V5BcOGJdi0zjmK2rNLx/Y+5HJX
dxFuJTJIdkwuxDWa3KA9to6Ds4xnWU/wePaVGfZXhjTuTUyo353QvI0i/TDnQpuibDp6RfRuFcGj
SkwXjUjabI3YTh7xXAx7WptSPjtvvWq1TS2cBKkwFxlg2oWp4NPyrq1dmz1fftR6hNzGaCIUYgka
VMGIZj0qB3338h5N5nSXZvcVSyS8SYR85zAIPIaGrWBEDEGevvkOX0m7L6/qOtA2QxEpBqtNtA8m
Ggc0Vs6L8ikLVC6mczMT4sZskptCaR9lj0I2b2MtQBmYjlcXB440jtf6/GnNsCifQxH9OetZRwwZ
BlSA+Nhsqkr5PN//PSpcTmR3DNdGyQnFgHMpD+oAWtMwjM9GJvMnc8wgFZVPygos9Kdm8PCCwHsy
6peuQFsaDoSxklzbvzYGYyJPRvkp49g66Oh+1y0PyckMcNRYvsFCufneqNwRwuYWX6ngV5vRlSSs
5mHURiwApvRmaBiyLGQ59Ic4e47JC3pzKA9Tr29sOfkHozCCtSU9fRc2sfPwROs8BhM41huETQdk
iGPaV+EOssYqL4NoT2YEphwQVG52Xu3IaxVbpdfZxu609Gq1jrkSU/LBiEg+2mGOPcZIYqV7hfNi
deVJD3x2samv6M3Hr8k89V8uWJ6cE9Rx23TCuEgPQ3cvTcxPhFc/lK3jYRA69rV/NzDB+WL4waZu
C3UnMHXvWl30ouaGkDTHhNNnguNnC/9eCw0Rhc/kRQbxeuHyOPMxmwK9Uua18S4UnXFeLmaFO65l
jic3m8ZTN9xKGdbUQ1MF3T5oSctYcKXOBDKJ3+CyEnSCSHrlIhJqVmlb2NuGn61o9G+2p42HP7D1
jHT2rddeot94FCDWHNKenF/Nh/rgfO9gnp4bw7GRfuPMZub6ozeyQ6g9IyoV+9gQjIqUc14uMjG/
Ocqv2C3NfDyVdQbkSQ24PIBWDq3CHDHCiVzcavSShwl6N3pG6diHpOMMrTSnfs792Dx4fe1srdRd
x0k73iYjHm/LK7/SdzF1E2gYpnDLZrBcDBdgjrlJuTG8/lviR/VVdb269bL7FO2UvdQcVpQ37bOX
sr3UXnrPGnfnIT494TDx8w/PMh1o8oO5OoHvkm9TRNEI07C6ktIbdynOxsaqwaarKcxkNiJT20SG
/Suz++jcmS3CmOIbQgP7Yy6t1h0iADwCYmOjEvAf00+S/dgE7ODF8GG1ur/J3Gq6e1qu9pGVKyiL
/DAe0ZL2EY0Z9ik0vFPVvwcahi6lP5mn5S2Up3MoG0DlCiQSRcvwzJ8SRwMmtjj7aKAsU7qxaqju
YY8qv87a9yLKxtceg/iDioj48ByUoAg1Lq2eqV2SFdQf69qA2rpqUnbdNIx+uSp5q0rhfRU9Q+o2
tpKziEO5nKPn1kkQ5M98kvlY5S0cieVt2kXegcjqfW1R79oYSn+KJjWYZsbGbciK/jEhdA9aF/ks
vd4uMdPiqWryaCc621ovb33Leoltp0LWD/Fr7GiGkSVHr30S8lTNNoptWsAntKJom8/EGTOJz8C7
082ZwZ2qtot9yhSrTzq5DuLRfh5wyXpm9P2hjUNxWf6TJNtm08PdXMVd7vy5+cZR9TkriNZaPkvp
OzW8bG07igL/mNipP4Xdwk9Cr01QEgymSB+2YS5AbZuc3gyeGMEu/sqCoPAatK374HBdL+/ifEpf
AcDFgKOAZ7f7SEysDNCke1jEPwScAOgUPKCyCrqTmszbNE5nT5ruzyR3t24b/9KMon92fQbWOZrV
c5k3p9Eqo5daTw5STAeSgH6NaZOAvswoXYy6fi0oO9gXW2Nv6uwLy8YdYvO3KdhsViOwFhYhHCIx
jg8XiprizyAzm3rnMiRwdObtuovHjzqrq22pSI0C0hs/BlvtR6dqbioMX50B2aNLA76mXdc+cxwB
sakd+3vZjA2NPPbeMqFlLRkIHeI6yrfZyInR6mRRheFwz0YNKzClWkLWUnzLECethUjlN9fpL3Ve
jG+dxFbHiXwmO2azXgoZgL7mQeVd3POe71USJl/5Y3ta9lqEDHStTtZuyUnNvRyw4n8uFkONdWV8
c7pW4wAH0mP97idDJ+Qq69RlEF6zHpxYe7jkOeDybu8WrnFIOcbJtkMFauBcHA3kNXrqpLfSfbUV
cnxsmjDbHqOVh0Uh8prqtxU1r3riyhczlU9uF0GjxPLvEdd2f6jy2kKrFltPdTw8N0yYtxLfhD8r
IJtXhQy7+mozwOmscN/WVn+dXNdC2Z/bT7A2MT4sPOwcovxoc8Z+lANP11Qf/5ylMfq3NBjLa6do
hVZyxLTTtOQPUl5CWGWRnq9LA3BCM6LhGITv8cyUc9s6vQwYqmzLsibL282MSz4y5qmt4GOgTcYx
p8ienFiVOxW093aez7txds1aCRu9cusNirVHlOPm5Wl1c3ZqXNYWqCkb+3AzsimTTwaeiTlFcC4M
qCSUUNZxGQ54kDY2pP9CTCmq8eiJaYcGrFjVziB+XVss3zZ+39Q7N/G8i67fPWUmz+iz13ln9K/U
3vpz1JSHMPTN67Ixj16grbE0yg8WBD/0S/plKVYrWXiHQPkPwEc8tsw4v9pzr8X3xeS1TFbIy8QT
j2K3cf+LpPNabhzJgugXIQKuYF5JgJ6yLamlF4RMD7wroArm6/dQ+zKx0zvtaFC38maerJfy/H+l
whyC8nG6PX1mzqNju9zGSPFMwlMe5IT+vBT1GYroxXWX/srVPXm0U6t5cKZp0+BLQ7Uw8u3vTh5k
dXdIuvGxbjtcDfkkP6siP7aKnXeuim7buPplKTv16Kw4to1bCxpFeVvUQPehKudDrfryWujQeXDs
YSf0Ot9h5v3bKBqgjXkl2JM0/iMssU0iANd5Dfmk8PbjMP+SKwuk4+9/9ftDxVKuOIzZuXNsKSzJ
M7ff2XKfxvA+TUI27S6KdVr1d5K9+h5nckpkH+P+7/yUe+QvLJhFZecprHesyyeTeatdHGP7/0v7
TX7/Xca4i3Lvbo/FDcMnjyl/7aK1Xsw33xbva9GykLFKeUerWEYuQbbXGv9ivGI2p6IJtVUVZA0S
1G++ZhCwlLdLiBINt5Df3EMfFQ2fOG0WC4vAXmz5KTqadBnVFVPpr2U+02N2KKbiIxkceVyokdiO
mZMce/SubVIhvAA+YU708u/FNYqnpDGCC7m+hxGT5mmW/URvMHZJVOAdr+xnU+E1KoZqjX4F+rHr
7n+9j4Ypvc1kuS3eRoZh+CPLnYn1mdOoTk+MPQQhPPXI7ei/rGSPkmDi3Nt2972WlnVPW9iXNBBm
aDTPviCns1/jbGT3/towe26bxCcHUpIobCq+H5aQHCc5Ei/KXQheJVuMK6p24iG8fLZK67sGq9q2
1umpFguaufjS3iJ2BYgkqGgoexn7ndFj97dkFxSiXbIk+hCGGfKP1ZLthCulNB7xJl2LCNbnX8yQ
ZejeU1AEdwN/5eqYUDC5Ze1Q8B9Ch7cSDd7jqd0NMrZhZh1qbvf0hHQiXiHNw4IgY+NyUiRTuDzr
ZcqY/4gKCLtr9mvd5XEOVyB06v0syoqwQ44ilVXTdjEpCG+Mikta/pl1LMBxnT9KT66kgXxvs2h2
HsBG2cBl9jsjKcaZlQd6Js+JXjDCB0/BcazHMh5H4y/7DHwOgX3IyUIe0wTeJfdUrOjhGJlc3b3Q
iFgwp1vHoI+iZ6acJ80O1xlPid2AwwTfOlQSTbGpfqyO+WotX6SJOOwgAMcYb6h0tb6zqcf+atsH
AfKRD2UPT6sbSlYhNIlPQdSb3fyA3AQbZnxh1fpXzs0HTQC1URhx5UA5CFIL+VB/DwDBwvkRusN3
6kz17ZIBR7IBkmBZ9Skd7j0zaXdJBeUnUWFzHOHKUGxuUN8kxL/MmGKP97BfsoPE/oZO0tzdaKZV
9Xec5mQ35ggkaV742PJLgchKyngFqFsabncOE9+GQUHJR1FyjZEmRDLjaS1o+tAWmZ6mb0qes0G/
kUbNIjGsJgbHEkxoqp4C21dXP+MmiG8IXKVkyTIDiOKor5PzIMIWRkE4bfw+f7np7BevLrtIsSVI
kYECxzs3BswqJ8Dp0YXovDoEubnmMOfUtNZ7m89ZBe3S60M0Qs1TxpzscE8Y2XJK+4gvaQ7qMHKc
7FHnrtzP5nfrBt+NAT8Q247H1N3mcckctq7aj3LW/74pIQ/5JImdOW5qw2P9O/AneJJDMUSGND4L
E8RirbidJ/5n69Uu/ei1vQ16LoiKgWsalp9w8ERM6soCLsThQhFQcMgg8EWFiwfcT8t9mps3B2jg
n7z5sIrwLMcQV8nql8fUn1+qqhkPs8cU23I04KWA62WeGzsJsbrle7pYLsZqUdFVLf+SEiRYhd5I
hmKb2gJx01jJECQuaXAOY0+407U5AjKsNqHRZDCv+Ya7QquHRKgjmA8LpYY8nyau5mdpB3kI2JNZ
sDpODdwzqF/PJFqqS1g0+9FQPaMTmxmbkJFaQbflIeU0FqNMNOKBh9O29cruWtpTtIzUrTD5lce+
ETw6sVZYvfG8dN1lCvNj3g8nqkC5Zfai25Bufxr5C2Ol5clg9zIFI5MfDFfdm22oTk59xI+CiE5s
tSBHP4we+QXR7YKf1kprtLmZZxB42HjtecUmD6IkXVDRaoofEWTDjvTUANPMkDypHCRGTztb0yuL
2DD6Q5n4z0yA/SYzu+/W8/BlTphZbE8+WApiK23oWYnhZDRgm3rhR2BOtyhN/qBqq8DXn/B2GmxS
rOphxWcYQk7104p90rIhkfMT9sG6cwPKL6CduGtWH9QkImCg6ZZFyaD6s+rEtvL87ULj8LGGHhSD
aes22qUqyqF3CMX42SDxhTGyeIWvIjY6dauj9Pp8J1lxxEr6bzjj/XvBe75iYIEtUl54x5u91xX/
dTMcUd/Lse32846pLDyGAVHZotd9jKuECGmxd+F3bboZB6oDnscrHbpIWqQqq7m7OSciNvowicRA
BZLKnQj7hkOE/AvR57pWbbvzMw+PaarSs8mIwcHQHYwA97xImEGbbNg3C1/XNXzKMgQ7czrBSpVX
Ar6Qr8fqnmeWuXd5g2x7tTbmOv3YhC64sw1l5M72v4qldFSUODNbo7naAmMfojStVZk1gmbLgTol
sxeP/Vfid+3t7oOKp4ihtuxdN26w9BtrCStg3CxsuJrW7EWaGpvutDfpoNu2bIOimqDmpqMVaWNr
Fv9JqjU0VD/d9q5UcZJM+T4J+hStDzU2hcIT+d14B+vb3CZuw6O03QWRWtkeeEatOUq41C/TYN1o
lKAAi4MMGj/SiWAfXcZL3mqQe5iXcNDQoZTn3pWQW5/+Z9Dwd00WxvaUB1LUT7bcOR378CwJdnUF
+awPPdqT/5o5p7G0rT0noKJvlH12Lsd34nn3vuP9FSJ9xUbd3YdBDWSCDw7zcmRlkC+8+RG30rvJ
4nfDLvDLMUQOoYnx1RUlMHBPPBb6U/OwimQrP2urAmeVpZuMjGLc5fq7mWzMR87MGatuaw9r/ZOn
yBlFmMciaJ7qhbouSfIXxRqq54BbKMHmOufSPnhyePV94jMOBI85uV8rd4m8ip2y66125DX4i5Hg
86gYxyYu3B9HM2AwIydRto5niw6WyCk5ZDlIgKAqHC0qNf4JGZDoTKw73InNLjXuJNfgA2Gliiat
V/7aZ9c2511XcHVZEUVR7dTKFW5qZMNblNsRsl24tax3j68ofjBwksQleSCxMmHmIOg5C8AhoOzN
kjUCoWGxgTZbb/ue820BF75P5/FYA8Sgzaf4wpKF29fIL3MSfmLnwbXnTbxCoTz15XCpNQ/UoUpx
rnyKnCEu8HzJZf078OUbn/xntvsQifGUYCyltE5NpvsgwbXZOXNaTTwPhyBp0mX8mJiw9gE3SXRJ
jlFsUY6eqCVM8gePAuFt0nX9dkzrJmYV72yaxeGtTGrrDoc8lqD+T7emiEJGE8+OeLDK6exgkf/T
NEO7Y0zFLB58YnEC8xREjjn+ZGPGp5pbjCFrnsThM7FYH1Ao0T9YlDBbm/xC96rNJF6WIJgy9q1K
QZmCNrcNBtoSjYJxXwQden67RkU9lxejYUk5Fiyxpc+ysuuOweL/aNm+m9Os46RjQyzVFNsmnskp
UPZhQlkkeTheiHgnCyJfEnpvo+Igd5d6ioJQXXUB6bLqjTehX223HaLQMR8xrVsbl689nupd5zMU
ZC0zBGnHV4AKHilIWIK6J+8Jm4R7aqan3Vxmfy0O3LxoT8vCrOUSkWZ6j+2yeOp0NW4qYbKqJ5jW
JQafSEOiqppVd2csx3ywsNa1FdHyhOcis1+WAw1WdAJS5hxgP12CA2hncfsiuJzmde7yGR9Ao6W3
pG9l79kSf9w0oSqZvju6qhLyo7MGcJ5yUeTqVxC5n5jFTVp30Iih5QZTf5V1GnLZqcp4rorvysSD
2VqGRT4x2E2T6UXsu+xN4WWPrjOnF2XfsZLIwUMj+UFSRsivhxM3JsrbJk3qu/M/k2YAN2jyMBVL
z2Rk8odt5OOtV6NqvP5oG99ZFxs66nVlxeZAt0FGbQSZicOo9VtHBe0eGZzRC4TXMhCqxnLQwVKR
z0toV+CYAZtJjm83hNhsOLcPC5R0b7pN1FU4nJmBDRfM6tRwqoOeRI0ci2Vbmz0h+qSL4ML9oXvZ
3Fu+dSAWYeywGPubmY8DDoiDXOd5j3WBb4B0ACQW5dEb92LNf0ax+Ife8vduD8o3oxVxhxuSCac0
vUM/jkcSpypaCh4F7eqBeoGcnYdMSMVZN6ci8RO+9lCGOIPvBuzsqBdiF462s5ubpY1G14ZMnyJ8
lnlUC4Qoaaqtonj5MJMjWpPxx8zCJxM87K5qbWKwcjo6Sf8XkABCmENUwLd9axsue2clAO4XA1Q1
X0SUF20KxIgSnxUWfTk+UyyMYbhxBLXD40cVwleb2aHlcDM8/6uph/Dd9DExjfBGN0qM3F1GtU1q
KfZulfpbW0i4Bx4IHR9NLWf9kiZ0QdQikdyCLDtKiDXDbJ+nzdCY5b40zt4IMLB08nDbQPxuBKo4
PMyN562xk3jjBhIsdGIzofMVD569NCjMWJTcWu8n3mKKTsK4kUG2gz+cbcm9nQDaVfDh2mELtOah
9bGZ9JN3ykN3ZURrgRMTQ9PzW5q55SasM039qjxl4Ebiups/w8HuN30Ryn0e/mPQyvb17D8g+dMg
p1mbtMu0gbcKKyOwHgYeyvuATTpqsBF3Qp94ua9Z6U9boZJHSjDe8kqaEaQVEWUj3HgOjiCZMuhT
KwahPiJ3AjZAOT9dgHaxBHjfWXltZyxMiGsFeiJoWaI2wAtTOexAwSbxKoXH1BFo3pVjWZqvssoP
RAqoFG5KZzt68Ad0h89xUw2YUDABllFuldvcxWs+kf6NxlJ+OBkBJxai9y4Buj3m0h6PMO4N5Hs7
4PuIgzbth7eGoOeOiwoOmwLBjyB+POAyNhaopW6itnrkoqqCmo0h/4Pc3/yZiWi0UHAAqXoVyMGx
PboJdK95su54B9eDXnp8CuGLYPI7SqeOJj/58gd17GDxxGyMxXbCC33zbLLyqVqMm5UBCz3gXwP0
hPPIVhBfxo92HDdCAU93ttrbU2PvpWdHNHyn23aduewTniHHvyD9XochPff1MsYmzecP/XLpDXJ/
g5tx2xzLlEcaAILUbJzLODRN7MjuXzs2jxTNap4PLE/85h1vX7Hv8vW95dnCa+ZtvMK7mZl52+yB
MyNN+cjKJ0PYa5RzneMo5BnomgvSZ7YHxsR933fcmGDczvHdg8IefB31nO1uCK5tXlvnZb3R+s/4
D4ODp6AvUwq7RpLisO0wS3Tsz9K2Op7/SLM8IEZUE+8uX8dpO3bNdE5XvSvM6Tmxg/BCBeOrs4ol
lsajZWQfi+88+o1eESGzcpcMBWUWK69R7kCVXV2wohhNMJnj+erd79IW02NneC/Y+5yzsepnU/7N
YbVjZaMKaIG6L6VmhW4ku4A5DBw0GN5J0TmdWZreOziumDMFjwSXhf1yNyujvhONiSK69CdlFT7w
SDOLQ9dBIyveJGZfijsYzKqZW1uPLWQnYSLyS2UHIGx31ZzRb1Bz+/VTG/DBL14gF3vL5q1UFWvQ
CcRYbQ4PeOIwfNVtuxF2eUoy7cdhPazstOcP2bTPIX9ymgdwOmms0FIIscn+Vnm9xOmh3Q5DbrMX
GP+Y0AXuyBUf2Fbm2Puyl7zDgiHcESqlZQJewTPau06sOmfXw+hZun7e4rt6alGj4376WrHExllN
NrJumvPQq8Ok1HpvF3yjqXlacBg9sf4h/RYMG4HpeKNlkPORml5y2Xmxb8xjPFtk6sDNRKZVc7D4
zm2uxfVAIDNCNccrXjvnavwsutK/WBQANIncrcl8hAF9o96GfYwWcLdmJvxlkZ48ZeO0aobI9Lr0
lLs5Bq912UxF/96p4dWVNJBWNt+OulC7YJD3fkpfb58sR56pHTVL6m+iM+sAsP+LRW56QmN2Nk6K
zVJPLrY524hXofJn5XsnbLYwxkI6i1cf9MO7gqR4Uq7+FlXxT1WUy+Sh4sIwq01SkVvPhz9h04q4
wvAch5X5r5rsJ2TeJuI2N3OX8vF4F1+ertWu7tNxu69c9KQV8z+UVNqq0owOe9DZOCEKfRKqfGkL
FKG2avvIKtH5C2kkUb4qvgLYqsy82ndePp79fjksFlxNBicBRD18KMD4qpts5fl63tmpEGQ7RrEl
DIKUUOBccCd/nwmnjGxmQtdV69Ws1cEJhEMFNlp4opGauICy7jGpEZAAUffJrQlXFwg9faf2Uq/t
kY7zv9jq6DJbezO2bp0duXFw8ufFL9kWFfMr9r6fzs34OXQAklmuCeISOPfsJ0BJcFYx/PcrxRnL
uGL/XMKFEhJiO3fOwBurcLJss4r3SOQ2KrVDkNyZvuaVYlY2a5QlkEYYDca/BlMtcTMITcTqN161
HEaWuxtpjY8J9gjG5yASRdVtEYVhuptn028+bVld/K5yMfFaV6XFf0NWlbgeyntP9SGi5qbJUOOa
pEo24GmQ69jEQWf4mOtLP+BC5E6pJffbbED48rl0ZGXfoAYlO6S3kboeNpoiby7Cr66T/tNR5BxN
k9EddMJ+TdQCH3u7vnuyyK6ixvBhqYqBgu8nLAGyijEtNQ4PDgxkShr/Fsd+1Zlh77h/k/IioRh0
LHgt4gg0UfU0J61X7pAJRmI+I3ysPyCKH9KKb36N07w9FjbiXt8b6lR0N2F2w14IbSgYq4tpLZ/K
7MyTCppPxBjw2D1qcWMt4DugTsv6RYSmc2hl8WE7LWwYNX9p0VB91uPjlYN6VY3hXYJi7/A1LODH
xM2sAtTj9RwO9P10a/aG0mgDagSNkuSwDiTy/B7g3X/Z0j+srGF7ay6pNsONoEof5HdlnH0aZd7o
ajiYHaT9ydBN7Lk5Xxfydzwkn/BZGVuosp+TObkHGzAupToOqwQQGmz3TATtZoTaaD6WQie7oXTY
Yi7VB5Vr9zZUCL1wc9EOkZ8EgGDh81nsG+uhUE0VD32j4sUZrsaY3Suj/XYx5XOPY4oMBB7BevmZ
EpNgYc0RurDSest82Nj9pmEZk9rS3ieCWGs3w5ovicRGSuidpD7NkVofawfvGAHL58qvl50xOW+Q
OxeQJdPMsbOla8XYc9FBJFHTmzSGd3Dd5cZZHU1wCwlwqurn1OBrqq352linboCzs4J0d7WNl89z
foYVDBp508cgwTUkHUrkZAgywrHLSJCMh+zHdIrZwiNRWKtYNg3UFTN/09ToLWWlD8LOGfgKw+IZ
d1O7S50/BAB2Mx9H0sh2nJJ3cTf6yuRVU5r7vCzRfECzr5NMufxaaru29FYUiaboi++vmxj5aV69
p4k+7F3t+sB3OkI0hbU+2W3+IGsz4gNfPJbB9Dz66HBqeV206p7Jne7aRb2TZGgveEpf6aMYZyu5
zk1yreX8nLZ4i7w+eWa9wcXP/sxn9PdSMG/rz37I0KcSq7mov9oyucyTIq2ynNvAmJrxECzzxs+H
8tLqHi+nLosIBAzHK7ddntfLvz6hmsgunIvCnS1m+WGFYPqR7IqoLgC5aSv5aWRO1UzBKxWu0FhK
ydYgN5vqYlVJ+f9/8BJvRlY+cbok617V6XcbFLeZL/txyKDv3TwbNsoOd4Yb+FgdmJHpFy9xrHOd
Y5U5CXlYqXFBsq73pcOdHysgUNgv6eDdk4JD3sIImpgPnm1SuNLaH4X6NyMCUHNpWtdBLRymfiY2
mI2/ZkdDiufC4yyYTpuf5dbFZk0In5Xr/S1CLtxUR24mh+uDrpyPJnMC+HTJ0epZM4kmRVVEh+0W
psCyAO88WHtyijbfJrh5WDbifHKzg43ZgsRSEWNrVdtg9f5ITfGlCriOp40Z6RQJONXFzoFpjQ48
mYeuYpRaCeGauAI264SEyJd0cjnn8NMYEZF4O+BejCk7OJTYhbp1dONBOv9Gtg10QX7NXC03qwmM
nBK5e4VGyroCIrm1pkfdmUhdmIG4cjnZFqUKlX7mwJCOoARQYEJvXmkFfKWci+6N/g0+KPEnW5On
1/VLYqwc+IbDbU/RjdEGFpf7Tp18s/g3Zkl1oiLtk5vda7D6+RHLLNADPTzRyNnvJUJ2blru1pkD
9EkXYUh/Li41eyZPdFHNL9OCR8n+l4nxh9fcivwCObzI0/6jw8tsz0nCZWuQEUm5fUhz5WPlNpGR
rbtcgelYuz0rJaidQ5DG/EE/hM/ywhHhW8jjSua36zYWLdv4r5jx4IzdieSO4jlwWyl4gzyivr0H
HSKzsLkXq36J9cwHz+QSZqIGZkK5O99jRuJRSTlTVPbu1RGMBW5F3HJFHNpxx/1IlhFO3PiRN+kc
4w5EAhFAx5KZ+zXjHWC9tAjoF3Q5aYAAwdiI4Zu20SBajg6dsEw03EtZTLy0vZ1H+ZBFboBIohdu
VmHmPq+hrk6BNb+pgP7MtGxP6GlV1NeYOHqNeu57u4EqHBo3C76WrMg0Zq3YsiyccsPeNKfuComL
7ZiK1gw3tV/hIOuHVQLU51kjsuol1ygn4JJOmC1oXKjYvc0NiCBBICvJDiuX+K3JvGvPittqAaMh
1AGegRU2G7GM463rIx5aDiQjRyQIHQ8hjEXu1p9udSdIBcxE83a0s2tJzid29JfthO7NQQfSv7TK
KKVKDqvjwk3Iyp56z96z2U12uie5MDIy5mZtcasf9m5LVWhpl2z+xVuXTcD08Hk7DsZmIpNH9h7k
JtZbEtV7biSFSSKojnCtiERuIfvROpSKfwpPfDi9J9wuQtOvj1btPdtZG2LFsBBVGT6GhHg2y4Lu
q+eKv+R/R5P2tj5YJFtcPogpjxNTM5zqADuHMS1bMJdxnbkcAFAS6ILH358QqU8E+rwfMJeqFmV9
Wi2gEhOVjLgsxhskhN+OpwGbNCqL2MttwRohC4wZv2LAjW1YnEeUEZx2XsrFWb3V2CdbkZRPsq0O
kxhVbFD3ul264DgjAHCRDxnVgGHxSANiX310K5/KIrHfU+HUp/CmDd5kFE8uJDumvsXcFThsSIlf
dZQ5j7q9gqMhEgEPNgqoLOey20c+HLCI1/0YNEZOzFLn22ytL3oQ9pZN+EZJyKEjV6ltW6O0oQNm
c0nND1yXeGn5lXyf14AACfWFlngyyPqGkjM2mO8aL8UaZCKUjzhb8mIlSTrO33VSzYewpo7Vbdnm
D+4bxgs8m74qr4g3kDacli9Z3dOHw2KuHtHJJ0829AY13wUJdLMPKFCZFvBSeFpVzpsf3LZGOASa
Kz7yqHeWnv+6bFDtyPJzkU75P8WjCvO36eZPdoPH1TZaQnB73FGPYeomj17lsMmu1qtXBhfKaLat
KdqzJ4wbEKz/79atuSWdzBfKX+tzDdGmThsk4dD4TAGd7nvgSpuQWDCpSKRnna9nkSZPpg2aj74Y
duq9wfxP7R4hoBsq0WKA6BLIpyFDhOmf2Gu2G0x/mzUs1XGC5iIyNDSZ3pocVxp7/PprhhcQJ9De
uQiZA3TdfFMbCbomkZMaq/t+YQYWzMnwJiRZS3g1o7aDi0o6dhc+nyIh/2DAOVte6kXrCiYM4KF/
aEGE8bkJTosabqCWZRMW7WPXZ15kNIza6Wh/eDYR8uIpUIaxY8QRO55yG6kh4CrHjOa5W3c3C1yw
BC+cx+2RmBQEht5hTRfK88oTwRkZgq1UzMc8L/d6Wf5xlaM+lEZSj9uJYQzzJWyWMzFeL+71EruS
O4jWYohrzuCRVNRp0dZdONB3Wermj9N7V8cJ1jtJEwfJgancokEe6yIDiW4sVPrc1pAmukc6Ok8q
6yFldKLc4QwYt8I/9262bHAYxl7juCeyi3wV5jKJg2k+uHr6MlWNEbNrWzxM3j2SI/MmmkFUz1YU
s89eLyuLtrWsnR1jMN4JiCoj7Y+H9aVqzI+JRBANfHiI5vIrCysa4j15J8vvuZoekCr0pfOQkIDc
E5KaKyI2iDqYb04t4OxdL3wXzTz7W4C9YWP4PoHExGI7EAMnYhtjx/yPhZpA8MjuXTEne290Umg1
1otRhNeyqK+Wk3Q4OE0jwtdMiWZ3zYtcnt0arbQyrVdNO02wgFppRv1P5UO9wxpC1/TMX2p4hzuD
I8XBT63lR1Oy6Rludc4eH+G84pIegm9O+S4d+pur0VsdDAuI1WpoY5si6iEwPe4SzCVlwz0goYo2
I8Rg17Qr4tVBSiTAlaaihTW4/knSDDgvSEX4s9logrvtUCQDIjtuijyDY283EYTnBMq5PqckCKp/
bhP6W5xcH0bbjhGtWzsBVowLcfqH5CzO8qqiPkqQFjd1TMpLAsmfhEdBGPbUIGPRYPmDuRdU/9lJ
cGLxtqtu5v2FRceYTY+Ue5EPNClzDdLQPzm0l4CI8cd96WNCw3vxEZbaoCKqd8kumlFDTyIeNOvm
BC4uBRNV4Dk7Z/6vKtF/bfVsppKFMB/nuZdcqkwnfSypBU/X+8oolj1S3MXE+LKxQqOLcgyxu3p4
6oJmQf3Lc2qsvRNR5mRHaGKTKKs5tJbYkUnxDu6axixo3MipTQQAZ4nF7ez2VK0vgcltf/aMuC3A
c/vw+fETTtBkltqoY9vwyyib/U3LpZfNGRYP/QXj8BaQHds4XMi1MHDuScFNdFi5S37KqxFMDRvk
QK/UIZ4g8gznXpivFjIjZMsUiw/ToCY7diHJ9hp6TEY8QnZhSJ5fWujNUreP86gpebGxszM+dIhQ
WICza51kYZRya4ffgIwx348NwFTjFiJB0O837uwbB0NbH3rdWvnzhPie8pNRvtH029oCNstlZWDK
qmZD36VojqfZ7J6ctN5rkqQ88GR4ntvxwbJGrqfOrXhZ+++M0z3uk0tfktnwqhI+Aojia4+1dSMX
fWd0SpxS1yWZ7Y3XjuwbtagPtvFAQy+0RxOdzRmCg8PsRGeTkXJhDEwibsCAaatZ+DWCcPfLuWjN
CauWzNIHQr6CnscWl18IgeIW7IMUxNuBKw5rEnydmQ+cM6+gejNQZK1Ix/tfHFdTas6uit0nCl7Y
k9mHguydfYPGo8YyuABB/3N63zsETp1uGuHrPZcnXJY+Vs6aZT+iy59fX6jV8OiCJOTuwZ/jS8nC
c4aTfpviEGeBj6T3+58xHZZnXMDB5jfffdOubrzlsZj4GK4DiTq6eIkrJi/YkwDQgncdCE8hCsKQ
51VkMqMeilBVwfM5TP+0MrhNLvprBjHkGjQnM+c+cm4Nj3iwbUS2jPOytuT294VwxITkumIFxPoK
JxLDeomt2VPztcyDeMUgdZQ4Xl+GhpjdSnnWLKBWtAkxyzSDbpBh5X0BoMJ9YDWftG6eQgXSzDb0
9vd3tkRLykIO+pK0RcDJURLL1FnzR4efuJkZPOd22P9SB5ib8wjgiYgzfopF/oepmfVMHzpvsk0l
XkebyHVBy8nvO+bldFxC5H8Q87Rcfi2psErc7S9KbsICQYmHQy+wMdfAkkaEb3y+98Ak3Hvi7DKi
+7QiKrTkOB0t/JTaLijc7sX3//FrtTu6fzxG5puUy6TDNE+ymHAZYqkCrRL6ZMV6LGWgam8pmt9/
NCsiTzY6e0vJh5VdyvMc7oeZpfNU0FcIdftoUkLy1LIE3lJUwQ7TIBbsNf719+erCotA6PivYiaz
mOJDcoxq7zPjaCT2+Jcc4y8wjaZ2htUOsOj3b6vFmsA0aflt7Jnw4aKLF8KckMKyEpPpL7/X1AQx
QXGQx+WgZiatRFQgfx2Yp/41t8pKmB4cZa1e9qlBr0UaiOJC2+efaegmQqyUYXYk+HalT8iPL4/D
ATYQmpP9H56R7+5gmkcxY6LCBhL+GZqjvMXsFPDs326UmmqXuFRpwoAEih2RhurBmhrndimvljnM
kUv44ey2PnjaZaZBc+T5OOGHM3QrbiV4JN3QdxUoq6XmVKoICkeW1fy7EUDOVKYXTwRw4EasS4FH
NJuvgMX32dDld7gUcZ9m8Pi9tSqfJjfYLYUF52j1n61bImQc6v6+4d8GiSu3TRqIPva69U0hv1SC
RoxbIXtsrNnBZsVbV3isW+Z8XP/OBRNfPT00me5eKDrFBtjN6bVs/iILT9fpBsyv7CbBBqse5sl/
Nx2XG4yau3qr/s8QGaz60iXL8lD0jNlyTQnd1MuZuPvwKF2GxV96kpV5dKMmLc7aqk53boPZikeP
d67XH4MfjxfSkgR0+XRh4Xj2IQFEWRa2r3bbRkmi2wfbpvcsNWsOpFH7kGVo16wkOVU8dqyx3S44
GEaKZfa26bbF6JAYnZYHWPysM8jV/+Jhco2dysuKq1UV2trWv0QWTt/8jF1NXmw2CxRG1kYkR4rR
zKY+LZkzU77SvfwC1v0lB/lYOe6dTPqVs8t/METDc8CxqvMyyG3SIN4sS4b9cShoB5eThWSqTdTw
d6lm7o+FgksDC2jCmbjJwY7tqgoQMzm4U0mN2V1L897OtQBC/4+982iOI8my9V9pq/UEXwj3EGYz
s0gtkEAmNLAJI1RorePXzxcJVheL1U2+srd5izHrhhVJAKki3K/fe853PEF+mvCccCdTSuKaBfho
MC+ePNDnNxVpwjLPw5EXaCH5xNdwtiWWPowDg37zPOMG3NhD125Q4iYckyeloEiGi4pelT/BujxI
WZphXXWTWRc0ub9yDdzOnaXoSzX2OWhPH4nrVxjWI7ryfB/eEAa3l4riO6t0wmNiBdF6Mz+kOMVX
TekySR66XSbIbjyzeinsnFnadem1EpbWKq3Q5f3x056qvoA7sK7KhrEHh+d4Exv+V6Tm2wjbe9Bn
5VrQhVz2mQYOHhj4JX+xipxif8ZVF1PcRBrQsEnSbaDK+8yvV2c8VylQ2J+JdH2SoIyox2nd8G/6
VC9nDhSc84KIoRL0RRqvzCpGOpBz/CGWgkNyZtOzwuDZ9d4nSi1LlkXSqhfnzTYLxKts/BaSR9hd
1NOXRsUDBY1bI0H0itHIBZv0tL7//iUhdF7P1Ku8y647egnUS/yTMN3XvAMpdP7TaISkondds2o2
nAiGR8O1S9zWNXKEnItADsK4VtJqWdRl+5zW1LiICY2Dl5E8i4aBf2hpaEhEa9Q997WGBMHuh0ep
783Wd7ap1bjz0UvCx7ixGNWaCieL0tRoSkwRLXH72rq28RRYxUWrPvaFG7xDtEHHodGi/qQGVZmE
p+a+e+RBH2sTBwDpNveKAkMcKcoTPd7WKnDVFL23mrLodYHU8MyQqREIzDQ664SSNhPeUb+Tg3Yf
JYlxKIP780Lruk4MSa16tMpQnbOmOFd97vIkUu8ITVFe62AsukgsYduy6XdFekBUdoJJryyE4fHi
JnqnornPHRaQHY5Hd5OC9Fue0Qmt1x37yeQWhkO+HRTLv0sH53oAwn45FFpw1wQaXTYrBOg+/aMx
+eEkO3rdF5TqIwt3LZWQJEhMhFlP3qqm4eofK+DNSgtuNHc1FLUWsSl1XPbrLuyiU0V0L/oGOroD
O902HOT1Jxst7CAAeN6EV4nXSESgcbu0CIKivQpKrPKKht5gsu8QAUsC9rThF3broGxnWIXRT6l5
Kr2h4orWVp8fDn6pKeyZz3oeAZmIUwvXNmjIKm3uQpqOqNx6Zd/7OFbQ/lYXnoAlGUSH83qieGkP
jc4SOFZAECpUIbOEG2VzBrSPgzNu6VNwcGgYMVpREbyAMzhZrFgXBabBmVqX9lZVo2LZdRZ0FGzn
Sy8r+0MRf5wrnIR9jeMr3Ce9q61VFGvR/nN/zyJrOGZ2ft8K6dC/ZTXyBcZABB/F0gi165z0nUtb
D8V1yOx1NHOiSFQxUJZ6Os2aZms6JdOa2nDxMgwWvcfB3XJRlvPGceN5gMFkwfB4R65qfUUiN3Px
CXjOLMk+fT4FRIUKep823xiWlz8MiAMnsR1YlyrPd0o4Zaqgct2Zvrh3FTdeawFzR7QBMPHgCuUo
7TdOVYYbtlgaT8CMeC+nHyJq5UhyzBSykJ1MBSNaErkIS1j+8RGjpSqTVwGNoK6a7NYr1QMSQJMe
kMmfKODnCs7427TjbKWEAptbXl2EZlpc4XrjzMDtwFoyPOLxhsM2vSYLV1XTklmvY3df0S3QLvLM
XHS6Wl6cuTGNzL8hfT6RZOTnqjPReck87lAxM+FnfCPJDY5zoml88VoxEuC2Wp4hvxETIaM2xKn1
crAFidwi87kMYz+fnzEyWhuKIymtqF5R+qF1/wAowt3Bf3TSX+OaBlNRyqvzU9FosufrFt8ay6qr
LP0GYy7tJNRnlTo8NT6z26SqrnDhyBunu4N0sB7j0P/qxVk7JTjTnwxMZxWpzFPg16zPmNSmDZJV
ExnHrCF0z5piBzT8kQUGbGCo4WSX/3ZkwT5DDjzSzgvL6q3tGWB8XvWlT61ceNZWQ4mElzIAxVPA
PAYXCOCxopw8n9vyVtfniCUQjk8nNcRU3rKKg2w9BUdgfgg+VJB+Gfr/VZ9Q0qLxMza4kFG2T+D9
1u3ENuxa/FCWifywqPtlazKMbs/cAS2Mtx2RwpPmLFhWwgk5l1Aim5PXGNIAA42if6lURC1ppM8J
TSIKJ3WhnHz+p4IzhP5LudCyQt4bNqEwThjIDQoHed/aPnNXPX1OKyu6SEFYsRo12axJTWOhTQhM
iWFp7wbFay/wPp1pk0OJjkUdavi/mW3dDFXtLMryg1xGLKl6zJdcZ0wIonZO67FjiNOipcXot7IT
EW4V172VEIeuStaeYkqLQY7Kt7b0XbJOdT5TqHh/KNERgwSY1kNLitVAhYhci0qnc1ESnY8EuW2p
WyJHlLFGYtr12nXqCjqpUfGSF4PCGB4uhwSnOSvZcs5r5XnVZPXM00ZnJLwHo5bNOQiS/tZBmbIz
GgfnZxVr/h5Rr7eoc0DZ0oKV1CmGA+tK36ia99HSNl7FQ8Jw9Zzs010gREk2hA7768ExL4K8Dm6T
+oKKPn+sRUL9U5rBLUAQ63PdIVr9/JP1ZPUIRq9a2Zkj5ty21qq0q3SXE11ekV54I8ChFDW5WJZf
vuLKvNBUZuUBRu6rzrU/MJ3pNOLMjxRS4bEy24cxEM0KCiOtAVe4txkxn61vrskTRtEf5M1VViub
HoweAHAmocyOcHrGAdxrjwNZ4rtItRtQclMBr9TEkZwXFU+12S1kveDWHS89fWSQyErWWVzdrT+s
04KiajAxPUufjm+amgQUazhsnf7ZI/Bub8nR3rNGRhBgmHnFrLE3OeuZm4zdbaVzSLVjcc+yFb4F
cXMSSWKjDfF2TNaGRU5XfzPkWnlpc9nOopLRWZ811uK8209Dbtpsw8X5OQ/1TWr3+VErC3rTGnXB
OeXEIItgO9bq9ryZyck+XQoCx2NSy3RiWqYMkvPfDoX3RFpMC97R6XhDLHsZeOV1pnU6nzJR1zLu
TiLWN8UUa1Xk+qnqFEwAZrsLdLzg9ngBsqRZoj5Nbgd3GAFFUEHFHP/kBBeBcGQwWWyh3ENcvNag
s+64YdBFjQ01OoHZK6m25emPf4hiV25IVKMtWfhHd2opDLH7gVxMrjBcv9JeNVZll8mYXBOYlBKn
7txKbHvHkfJri9yG0Thrl2JERFXlLmq/qarwyQA3A7ALnWadjDS8wQ9Xw5vx7MksxnJSmf4ibWAF
UO8PNJDbcp6q8dbvKzLlmtg9NA7yosKO8mPtMZLV2TTqeZ9XxgL35yPaShDTWLbn0ig+RgQI2xht
IPuWZ3OS8xfnOJTEUZj+klW1HUOskeyP3loSD3DI05Yyh2kGlgRI6bnrI5frV2rWDxulIOJtYrVd
+WVy9YkklsJZNX5EyBog2OkAHZW0BuH8oGSagn+g7fiTW4GDNagrpiohGUpFcWdGQ0gTjo6IooU7
3hhoFA1e1vNfDW5zJ6HTzGWikc9lcUKunOC5aNN1nMQPDSPOS0KnnyOTvmAesu6n2g3awO5OtgDi
smYiip4XElrWl0lNV1jNpHkbheoh8OH616mEAp50yfY/KGF1r+uRYJraje1e+z0zp0tTvow2zZp5
hOSuwEW21ouSzecYuZeOfacpd5Z+Xxr3lbhFoTIrdXNm4bwXBqJqah7dUBast6TIzHeptiEk2ACx
Uq/rdGPXi6Yq8Kw/D9Wpak5To/c/VN1PLVpNkspCXGUSl7sS7zRCPujzeve9J+l7jIuCiqvHxxgQ
dYp4u/iAMhSMwRZhzYZm97PqTILZkgyAagC2Wdgz36DN0RGyVBjVPVmTzEF9zIOI049VLW7QbS5x
Z7HzhPpN1zsvuW4u0wyu0JjlCuHp8ljl9YUOSIQePs9ChJsYr6iXtaDxLJnMmFy+olC6I5uQT3fK
Q7JTuTVIkUd9ItDrRt2139QzR2XLD93yhkMl7COmxrijaye7rXBcgCOL8I/UNF2GpYJVG7lz50a4
2n1yiiClajaTzcJggjWSiyASbelpiNpRbiqGSsqYzcdHiugmLX+Rpar/GFurq9LQVI3hqNBMTfsx
tjYti9yp+5Bo+zJbdLS7LofpS2Qfo4pyvxBDzvCKL5aW88W0vv3x/HdeTfKl6iCDKdHBH+je7gyv
AHKgpDGJDoaK9UhK4/T5Jae6zTqOPb/94//893/+rVDx9Xt2+TV5r84/9ZrlQxnQUvzv//y7yeOH
4JWxXfZR//QX/dvvmp7zPx+dHPRvr2GKBf/TH5Yp6Nbh1LxPkeJVE38+U+89m77z//Yf//F+/i23
Q/7+X799fcNPg7ajLoPXGgDv579NCeWObZnGlPDBe/oZsfuXlPLj17es/fovf+hbUrn+BZCaKhyi
JHRhSptH6N6reso//wJs0uEKEjZCKVMlauT3pHL5xbSJKYdhxzX6yQWecq79//pNyCnEnAQfC8ct
sbm29tvvT+5bnPZniDzvyLc//yleW58Cf75Lt1F1HempECZCEAJmbeOHFNYuUzSta4GH9WVpbQKH
JQPzfbUkrLdaORODX9T0vs0mYOk2VZU9AoM3yxFWn449MiwIR0jIgGvgjcyJiiyWMjKD2WAzqEta
/HnBxKIriJLDIYdvKVZ8oGemv3Nqmz0cCw/Hxg2/GVdDnNxbkdAZCpX3beo0dEzDZWcy6fTAuMgy
h67iDZ7a08O05LFW0mFZ6ZLY755kbea4BXlcy7KgILeijSqaG5F5x0Y1dnEXrRWvrua64x88V5ko
IAJvKJ6NaECLEi4sfIeWmES+Yb6vdWc4jY11ghZ3Rf4kvDNTBWqVjqfUZaUMegI58oaNacwPUqEI
rdC3vWLHwUg2CFqIVcPbh9QMx544KY18yuzsOqomEqaLPkMPzKdCC08OZcd8GLMNyth8GdJfTJnv
4Jtc25WKswI0gd0ug8i5dkrs6oL3Eiql9Sgy+M1ofGMwWn0xV51h11sgA22NGOD2OonwGWJzAyqc
r2oN+IzWILLqkPilaXvM2myHPWquyp1K1m/5VtbszmO5LeP2Fu7UtePnzBx8rDDiFlkb4h3OhZ1U
jg4pJ3kxNX6dduF0usYuqDH4ghM2I/UKR5UWvRuG8poLtDmp5ixiNa+XjqHUCKKty5ycvrkTYiYW
VJKdcjDI7UMztbQp9eZC1i21Sd/OqwniP9bQsCMaot7wjkq+XeDh3xc+WJMoRf9chJBbu0PQkiKB
eAbQkUqfkd3C0z9GYb7LgGkLoWvXgnkbg2d8aba2JGi8xetrMa53Gx35osUsyHCMU5uqLeGIvDZX
4tzzsAYPjM6K6sVrlWNeueSzoZgwEkUeYl+7N8NyGTJH1F1t7vftKaGyQD8C/q4qCcEICWDM+gcZ
+jZP0z44Ut/Sml/qDNh6Edzj/wNT4ItTXfZv6qDvE6N5G83mahjvUFXxnAKF0p3ppFF2VA7J1krq
fdrHr/j4NkASUlQl/qbDpxjYWKWE3zWIwnR9GVmoQ4uOpoOu8NkN1XAoythYAmjCdWlcmwk9X6MH
X+IvB8nhC3q851b0+AnWKLv8olK8e4PMRJF711T96Q5J5sJPOmvROe6anser4dt7MjwpqXsx7bdP
JlPt1ACjEFrbIqMD1w/kiOLOLkuPZveIRT23du1kujZMRmTIPS6TyjwlNaCAHo80YJWm2coOzOPI
dUtWH02u7mBk3pwyJu1QeFj9AlXci5PhKEZhvlISFOyKFk9YNBhWC0MrP/ouiJBTGeqqyh0Xi3WE
ZnHQuhXNpGusqs3Cq4w1Qj7GeXqkr9sgZ9jse0ThMXqvCSH0hqpBdx3PnSiM5tpUX5EbgrwxRGiF
DgcFifSepxghhtlLD0FN4FCCABKjkQ7HN4miaFFL5k9xsOgIDUVPrTKPhlHnDce+sndZ5hiIfvVn
0fcc3CKEwjWpQ2SJolm788viSYPd4APJcnMGATKGX5vfxdK5sDkGcL2VSJy1rdN3N5gOQduQ/oma
cIn05bYtiiWTkwLEjCZmXjm+x355TMASG4NF235cWyRazry8pCuN67Vqxj3jC+AswUETUTNLcsIV
Gj40XP10oYtOumA9/b0TI+u2o/g9lHGyUsbsOm5Et2ymiZEhSP/BrGZk0LlhSSKue7Ay1gYi92jP
atjD1fxxUOhUFKUEphw0R3JPSZx06Fc1w4wTBLJqE+FtA/ZrrtvDFgUwdaxUnmq9WOLExwujNAe7
zW6ltJalxszEJRtG98qvqFsIhIGDGlfRSx3BEHf7CPFc+KgPyabKqhu/8A/wbV4LMa6Zw4DhUUGm
l4wPwrGYW4F5ssKYwaJPbIYdFMEsRbcxyxss4Xnr0QCgkXryLFTZlkO7nsRBgqk1+ymPOzSR+SPl
J0Jqu8GTrE5dRK19400JZ6Gm3NJxeKXpe1Bd3ZhpGCxmquVtlIhMG2wTBG3b3S2Ka2ZBEqQabOMZ
Y5IT1pXiSkVsugXfiiCIBpQVvReGtSYeel+inay6rlqanoUnc4gu0wI9v1+gTmRI9iYDG2Fy73gg
rKld15pubL3aatlM2OVw5t2GEermNKFHnAZpu8Nzky18A99gyZElz3VuE/0ND4EPnkIx0I53D2rG
1EJlkjoEsbvrUtQoPopdQw9Yx0JDzDQEw0Og3Pcm6Wxh6750gfogdXsvmarDa7+ukuAx8aylZmJO
HB1/oTjKiljvAIapBMWb6ulWtgEzZiU21IeG8nvyhiXPdEuxuLZlTcIthtjGbxKk5NYDPpsJvZjT
GI0AKrgESJlK8zbkqJkNOcGXe9CiaofLFipuvSlNDKmxCPFS9F48y9NE0gWEdxr0qD1KCrBZbUV7
onUA6KvVcPn3y+3bLOF/P62R/11F/v9piWxrhvhZiXzI3t7TH0vkzx/6ViJTCJu2qTqCKaAqLfOP
Eln9IiwVq7JBsKdwqKD/KJHFF4dgQGlpmopWge/67R+/l8jii6YJzXCkNDG9Wqb5d0pkcS6BvyuR
ddW2AaColuE4kuOePkV6fhfSkVpl1cVqg9olii+JPbg1e3GUbvzStw6HiUn5lk1kbDO95YRE3kgS
Fiu7rHHt4DPAVm8swxj2URGUz7XBsIQO5SvzKlSatr2GcLNWR26kWKeQQogB3aP1ry0ub2KhjKM9
mR6JemVrNrJh6U7gKb9DjYyjeBnCsZ7HfZeuNYmgBPqIs7V6ehpNqoSbluHBDIvjgWCwxxK2+jrL
yJ3NteTSjAgLUYetW+QHPKLaJnW9r71ByW2MwzYtu3YJcjg4hFS62Ge9bW1nDLs6wIO+ZcLY4+5v
XNwp7PHkpXQYIDPH7WeOPdItUaunQHpAA+KvlYUYqdSrFtpHeCpqdBExVDclJCfWSYN7rxWnOO1v
80C7JagKBU07MJiJQyoCIkJnWh7tI/Lpaom93kPez+QTw+TgTuxLRUW031Wobj1zQ9Axt/SoRo8C
1WirAspw9PK6GKtDXocHl7pyg80c16ePqq7NP9KkwGmi5iM0VeEdx65pV710YAkPXbitDWgANUyL
Rof/VushCpSoITLP9OtLqzTlNWnAxSHyOUdEtMKRFacIO1QL5RRZ9y0lvMNkDcxRh2gRAyPxQkcF
2niAczT1LPjp0MFUbRspI5QYgTdYAQheVJtBNdeoCHgJDq9Owx8jkPnklzQLG2SBNkHjmHnhIz8a
uXvn2xGzoCgotoppX5Oah9TMwNFg16AHyXrdSnrkcEjlLXcYSJSMn42wnowtHoDRhNkU+MweBec+
WS4dK7vIc5X0o+FrW5oPoog2aZ9d2XJ473L/rdExWsPfQoE4qO+BosQXoYKb0S6OfS7XgdW/dfYQ
7hGyj/08DjtKNqPHGj76ejHvye7YmoP5zC94tTz1Wm1gItm6361sIy3ng07IlhKumEpwnnStdZn1
+kon1WkG0MRfWwMMoyGjSd36AVQSUNoABwePOq6IrmRAAmYPRT3Gt4e/yZzrhV0elNhjNyjTg+nC
ZNGFeEDN86SbHgpQFezDwE4V4A0fQnsZmzW0GO8Al6PGhZzSUbIJwm0SnINGmD9hVotmo+9fBG5K
sj3pYJ1h00rW6bd7mIfqIsHKWplfbWju3E3X8SjHtdPmD0UjasT3TFRaFYI4Lqds3cIrmJXZWCwG
3Wn3zcjlDxlRZU/GxSDiEjiwiV7FJGxlySjXX6dRRchTHYKdwmq+GERwEUrwzbFvEV3n4qlEKUaL
1X4rzGrhBfwuiXOUEBTn2VBAq8rYqo+dEV+gDedAj0y56cDOtPFbTfdvBiJibXBhMjiYalQa+hTH
kbVoUn4TtiJwOoDgL4UNE6oG2dkUycFSsfx6LUfLQCavvi/1jZvpxVWDTmGW5dm+yyc72yiv6Fq/
lBGUKctPJx6Xt+0zCH+2+t64HcYSBwmlp1rrMdcRlhTuhJ43AzTozoth0zXs0uIkDQ/wJMrRu6ir
bRapCvpB6RI7zVQtt3XrGl5jPdeT9GB7xqZtkLQ3ZYpipJavZVEtNQWyUVUQRxSF77lqWgSzCAXR
nQpCN9JWkU9AQ+L444a41gWGF0JN/Ld+9C+1tiJFh0ERs5xHIhmO9Dhebbixa980HvA0EUXPJ6A4
gbKr60jb954C1EUvtUerK0FU2eqVp7TmA0jk+g4INNj9kkpf79F22tWE3gn7coXyrV6PxDytMBsq
S2rIccGIgalZbXMhh8ZLG3gfNkmprK0rK9ZH7DqqNmNYX0MkU69LM/9wrYHnWcmTPTJsbYmknFeY
vgE3CR7L5kTiMZ1YdE1KyGKGOUSz2/cO5eiq8Dx15YQuLzn2L6s6X5P8PRAfS1ncQU6hXW5iOGUZ
5KiEG0XLTPAARs/YuAGCq5eboCrI2fYfoz5TyIfnDu50QEBMLGuKxZkbeoe+wnUyKr2CjZBK22jC
JzvD+x3mRTdrwo4jz5CPsFeVFz1xPhqwHAvX4Wjg6+lBxPgFRj4z0N7IxB3BuVvhBlXUlHI1aDVe
b0hN3twrXgwFHkg4fFnUf6YxAWjypyLv6zkb23PZM8Ck6T/M/rfQs2373Lz8973Q2XscN2n252bo
t5/6ZzPUMnRDdTh1AAoyTQrHfzZDTZMS0JECQrljC/7l92aoSTNUNdFGGHQrBd/0R6Unv9i2KqgP
BSWi1ClE/04z1PprM5SZlE1bn4atreryh3DnPq4bz0w1e5aClF6LiONZC2p074QgS4Hb7lnzUoKp
OLlyFMaVl0Y7XiREq15hy5l6eTYRInRagKt7ngaAp3higuvR0Wy7GVmWD9iJ72FSwxVmS51bsqer
JZO7wI+eClUqMzPQllYX5ie25gMJunsizh6gvHVzaCIFItj0wpZecKHmHGONApAIq36GwzrekSxK
PnFHIsLYlntDzfs1/kVctXrMxFBz101oimWqcMAnLFGdO67J9NHz3jm5uu/KoGzSSl8UAgYnB+iV
GQxUg5qDdV7eln3+TEFR0pjJL+zOO2H/QboLRwnT8nWZWa9DgtPCGWgTWuFCbxR1gesXc6/KqZBO
U7YzSIOn4zqQs1fANvUjDe/iSPR8Q20zWNiq1PG5sqsbU5M7dyRHS0cdkgw03lIjaRbkP2K1GeUO
aSZ2vQSTu9pSLbNm1Estce9jKe5p7RYYsVhBsc64K821H3FRxUQ3OvprHnUK7zaJtbXtkgUKsn5S
Tn3Fkn9vmwB3yvGWozpaQTEGl0ZRsiCNuMF1+82w00cAiyE/Xhxq2d2MRvBAloQAOyjVeaxUnKc9
H94OiZF3qKLWZghhn/ko7QBDPHciija+O1yTEXfnNNWNahf34ZDuFFUeic29ZVLPem8os0ptDqHT
7oiho9YZo69hwAcdQ2hlfF8CZpD2Xo/bZScbTqtdBQDS8lD/K8+jg1mZR6VxighPgevd68ldmHiX
kGoVUBZ075XcfMBwxu5b08ZWMYzOsGVFzPTkisLMZ7U05Daz+3AZS2tYpEPf76oifM8GgrKyeqR/
aryAeEwXuDT7hSE9cxZwKJrlNRSWLLM+hoylGen+Q1h0byjEFxDgfGRnyi6lJ4djij+pubntnMKZ
oaknQpDwyDk22vu49Xl2xkMvdIT3ReSuXPZcQgvrNeUaNsMRqpyptdjQZM7ErykL2E0kYnBUzNco
QNf9gAdJdDRudFe+hcK78mnVE8m3ZMJwaSZGTF+LkMo4OgJW9KMaEpFa0MAYYoCwxqKUS9Je3YDk
hQz6f28SFqhwXmgtqDi9kQcoxklGds0CVGiyZ/xX7rsetZkFTc3CdArhDeNx3iPtLiahf9Ya2HNE
sIlsYnhoeGAlwcyCZ+HeL7GKMfDmaFQBVmtSjiZa0THmd0lBj/N7pj9rbI+kIHC1L2yI/Hkis5kt
/Ss3b5/NMXp2Bapio2+cNWS1dlkNFRpfmL0zry0AfTQtFM2yWkcqjUPMm/QyYfbBkUy4Wp0ixA3F
x1ppoD1Mo67JxuQagalhz7KUtg7gVjK7M46XTebAwCc7TKcQX0UJzTss4SuiSvdDEt8ERaygNkjB
8/hI6jJyNVl2wgsFnTvHozwma6MhMjyRI+PSbJTbsMbwrRjaUpqtgwTHiojeNbql1us73WpZeSzt
GLTjmjPwY9h6447rfFvn1XHw9ZuRmhPWmbcsq6HbC83HUzgEN1WHnhW24YUTaG8WcTmbSsJNHieX
qmJm3IVeSKzKAMCiKW6diLLQL1ubNn5R89ETPuvExbtVAHipk3xAyeu/T/gzz9KehBVdaxGUZ3AM
Jeexin5AIljrXWhPFbZxKvnyKk6gK1XacBlx1FwWeWvOUdEQL1gxFQ/jGEmKmCAWKo7julCSuYtE
gwqU5Q8rZjVHpjOu6AtoR0Q+rAGqRGE1xhcjJsGZwhGApMfW3TujgqXQN05qlJULvW2fcLsBCQO3
kHU9vb7+pSydq2Z0FqFQT7HTVuvC58qWRBg7SSy34DmVWwkqeu5Pbc4kghTSGliBoBFSauZOtEgh
nW1scDaFmxOSpxBQyjzOJRIY+M0w9Pm8NtDmz3OA5/PGCi9o72jzYDAfvGZaVwzxUvRdPid5ciVB
G6/oU7yADnwXQ1+vEVMrc28UFmsMqNuq127rwL+rZH/jACxdVobNahaKpzIBtGhHy8LRXoiGI9Gx
4Iw7IF3dFvgK55YHlhZ28A027nDbGKjuY+ZDsVtdD4l+gbOT0HaU5cuK118FFq48wqFYr1rjBm4+
LzGA/qpZDDyqaFyrGZwEHMwPNGahyDuSDFFVrs2Ijmqum0cObukhtmixd5XDJio8b8a0Stk77DC6
qszyytE4bYiYjIkinet5ODdc8UywwTXvXI8CqntqFEHAQTXMAeNOx3Hw5xyl6Hfn3sILUZspCr6C
VrlXuCoPWYz8a6BJQY+cLd5PUCZaon8VfYeESc/uLVoSqUZi55Bgbhc1TrZcCCbX4srQLIHyMoEI
I2gyEYyy88iVngmdfSIZ+XZ2LhgklZMdg8x4q+N0qQiVoIOgQjllwVNL8NdYvmYCskjTlV5U8VXq
IQjl4Z8A8twxIjNQgEWYl5X6UEUg3ouOgU/CJ2FaKs49/h5323BpVinXYvXWOVG9s6UDHgZqwx7i
DoCOXBgsbVq/xkbEkUBtPRCO2hUo2I2r1sl60q9v+rJwZ20PJLN1EYTIpspXmt/uB5Pmj284JyKD
T2liX6tMQnM2FxxZCe4Mi+M64WL9xIv5UIR1hT8qP+kFfbsg6q0l1c+x5PIMmvIdaXY0EWNOBDfE
u5om3gNTBWsd4jVYqSFQeWxcl1nLvE+Jo0vgllexR/tZABWhpxxOFAcdU0aOM+N/zxU2TgXnpxqL
dVYy4vuhg/ztp76dK4wvpkCL4xi6hjhIn1q4384Vxhd6t3S2LJ0WMxobEpj/OFeoWGk0R9N1AwmE
/K6DjP6Cdq9tG0Qzc80h7fkb5wpNnc4N33WQJ5GFIyQnF0vqjmpY6p87yCQCNUMnsN1pZ/oHsY46
41LgPP0wYP5CrKi8jfKNYRq28cSGyv6Bde/CdnI6d1VPAZHsUYUSdwjZAOVUICeGOnGiJMJkgTsT
yU3QbzLGJWEBbn5HkTkrkl1RKjvDoKdiMCi18O4mkViVkmQEM5zFTAyDxlk44tbG+e0w3bRqbdUw
DIxrb5s3HvY6CL2Xva1sQNMcTCBXiiAXKx1Wvk+jlijggeM+8sllR38373BLQ+J1ELpngDYak66C
f6RFN0uR91nNXsh4YnShlwOsmMLXwEa8S4idAP0rKaEgZY/iws6IrgMXoYhnZ0jDZWHSW7RUSBj3
GvC4EYv6CDE6sE9p3L6UjrVv2mLX6sqTkPk9eYsHY3jkILIYSG9p7eFUZR6oMvcNoH4CrYc5vmfu
qmR8CkL3qh7LzdDG9+cb9VME9K90Nb/4wJlbfD8yGKK0CxjHgnQlGUjDA05K74LNcPPzh5nEOX+5
rlBV69xChkS98OeHAWkA37ulMY52kozDml0UAyQYmRbYUe8sFb+Z//wR/+WVjCBHcj9ZDGt+uJID
QbCjJnjEJr4MK5pB+rpxd2FxoaOG+PlDceL/64v77qF+eHGjIBUR5wZe1QVdsF/8cu2vR31uye9+
+yTu+26o0ydh2fYpL6QoAGXhukxprulY5ukIETvIqYhU7FVfNnMtf/5/e2HTC//uofMAXEkd8tCh
egknbo5Z5hef0q/euh9EXThYW12bXhyRBMBPvjrF5yTz713ff7x7Ux/n+5dQepqLPBsKhW+9sgjN
YDdG7S/uoV9caibyuO8foynMQKJWBN3QgcTqAPtCKdLEV1Anuzb2fnFB/OrR2Ce+fzTCgEDa+dP1
kF1aARIGc901+wGNAIbQn3/+06/6y1373Zs3PZXvPn8HbkDj1zyU4438P8Y3/bVnrVKqbP/zR5om
kz97pB+ug8iNEtt1Gyz6AfwpA6N6TJeU1AbQ26jAnYoDvmb84uL7N7fWNLXV0W0L7YfXV1au2rrV
SBykUt8aDB1SzdszwVyYfnbRpRkeemxBIJ4q+3pwjF98kNp05/71Rf/x8D+Ma40qgDYzXfz6Dp/Q
gjKwmQN68y5QdiECPERXHEl//j7/KAX+3OBRcX17yfoPy2KpJJkXW2BGWvmaZTpY0fJxIlq7SvIk
cQl08RF9/RxkG20jr9japEME8tpFo9+3pK6tMaf+D3nnlRy5kmXbEaHMIRziN7RiBEVS5Q+MElpr
jKln8Sb2Fm5V3WRGskmr13+vrczKStxMRCAA9+Pn7L02rhra2KuSRItmM3rvX3/E727LX0LQD09d
Mgxdn9WEdGId4Hif7dmVSLZj/6dZYB3KDseLhBeBrjxAYMk84IBu4ruVSf18afp1p852xjBG9hoG
PBxa93PCHFX4vnw8RcE87chlaECh9+j62p9DBJPQujUhmOZV8s0P9t2nOFv9Uzcjdbplf7bDG1u5
c7vimwto313hbIXsEknH1aXk60bLXvQm3Crdvcw0/AIByRMw2MNk7pMqVkbtPeTnYz6w8WigCWkK
GTnd06ZCyHQXkUMR0TQBIzLXCcVKs+jShxzXHb55PqZH9IvXRjtbbuGF9ZaRcEvw4cN3lQys4MCo
E/jVHW5JGx1jbS7GG5F988J+vvL+eiLO3td+RDCXAE1j5Y1mZX8paEf2xrArYh4NtEdff8/PF9+/
r6afvalU4kiRJVez/GFpMZPU2k3Zngw1/mYZ/PwBYNzhcCZBw312P9uBToQouJDSr1p1ydjt/+WL
/Pr7py/64X0u01YRxBopM2m+BLiiB/dpDA4oKb6+zHdf42wxV4H4CFopFHxshR1ZbVn18D+7wtkm
JVpk5FnBeq3DmwqGFmBjffH1Jf6bLenXzTp7xjr0vYE/KUjABRMEoh5giB08d+a9Wrv6mG2+vtxn
z5gUBoE26iRROl9qC4+WSTVt8H5wTV77bLJWYhQSkf3NM6BOq+X5S/vxSmerKacLmO8Ov04YaFsR
I8cJHhUmSF5w6SEmSh/rHsEMWdOWv0XN/M1t/ezZ4NE2acUyfbPts7sap+U0LWCNG81btT2SgvrN
Kmp8VqV/uIJz9rYCXHIgKnAFHU8PDPcbpb6C7zAfJIMfzalPvTjis172SC+FzNfCfh+qcJl5tJK0
iwSJQ2BuIJksNIBlVcucDnNwGK7K7CjpTCbuG2r8RcLoP8dOlJWPcYhv+97Pb8rsIW0PSo7wyJ5D
1UFZ01yHAAWKtlqV4zfvwOdPzN930jk769D4VPWSjNNZbz5HBEIEiruM7X1pOt/c0c8W24839OyB
CXSEVSMy4tnY3SfyR8BwThiLjkTC0h0WX78Gn5YcHy92tsuO1uDFnT2tHWG8wS01T5A8CGXy0pYz
jPta8Uyk9EJlxOYfoanMfG31P/wI0yP8YZX0+1FJyDdVJsvxLhPVMVAH3O7Q3Z2flpWpfIxrAINs
NPHPSFO3+rgvmAR9/Sk+LQ8/3oizvUCpR2foItZqs7k2B/gJOS16DjTOvL/v780AOHS3cSua9cS2
O0JdJRb/U7Co7XsYLjOSUpeVsbFja0uE9kw0r5YUp68/43cPxtk6bwVhV4wBTyC6LXXWgR6bWjsq
kcBJ9wiD9ZtbMn3jPxeufz/wjjh7sXVIyBYuRbbh5sYLaobGJxLjv7nI128V9+33Hz/1hsjUBQ87
YVh1Cyj3Ig9OOtCWr2/dXwLQr76M9vt1wKyCeWo5qeZNQf4tARN4mIb8pVGhcjTltdbZZD7FQDhy
BPfvXYebIWTkoRMTfkX0IFFKOe/gos6vjBbA/A8UPPOk9DHGtM+tj0Gcwa6mjPswwppgP3798T/d
HH89nY6YbuOHd2S0GgXbMK8fDnB4JONbQtVFrujBra/1EHJGb+NhgIosUA0RjfP15aft/aubd/bg
RaqP7WKqk0wMPpl2KvR338gWTSRALUG+DOU3P5f6WaX78fueFRyI00RtTZuKpUQg3y81s5rRnkO4
NqvrKwzCuMu8kwi+ecP+fOQtvKiWbXAsFlgCz55GbYz6Xo48jSWk1OYEBOUiNZTLr+/mX/Xr77fz
96ucPYvFqGuyNVhqvDZY5fGPAPZ43GJKKPxH4mTXaOEWpMoV3WNOE1iPUgBx4IrxInXGMlaKk01P
uY2ZYDXMY/wEUZYVOcgtXjz3Sa87AAPJrLfMK70SxcJX0fJG6shYcmy/KW7+XJF+/yZnu0cSwAYU
Bg+GNxLHVJiLOoYXWCUny8nxuH+3WPzVlvjqzp29BqmiGsIWXG/Ef7cOlZ1aLgpzVjzBDd3Um+Il
TtegOAviRLw1Orbmm2bNny8C39eEMMiBwSAn6Oz6ruqqGoYS2ibVeFEaW61QaEremYK9stLmDnmK
Xz8r1qdXtFRpT/Ub7ryzOwwvzkeISdciGuxLMgzM5M0KUpxkJlqB19baNsqFbdAsIPFVo368akgC
6xGbLgBrInpnpAax3Zi36A5B3+NDIgy2yU/psNZwkgvxhj3OHpZ9sC7HS9VIl5WyTrNtwj2GV8xZ
2KdUdWBGzO1kiiA84fmHyJr/nESs8dJXLy37NCXVOKdAkAU3a3qIz3slu4OCDua/zdR5bzfbMAXp
bfgrI7kdWwKMg0vNvzXrHkIMwu8a7DMZceuk7ZdW+CJIihUulHCB+mT19S39ZG3hR/xwS8/qjbaq
AbVMh9lR1dZTeJsj11pNjKx+o7YcOhj5ttiq0jL57srT3/zH4/vhymc1RiaaRk0aVnFSJswLGL31
MBebcp0yFwWAeWXuw2W0Rfnz9Tf+7hk6e2o73Sg7QLjIWqxyHusdpTViUaTf6pvnuNAj2m8u+Omy
QH3DzA5VK8FGv+9W7Kd57EwLXADKeGDeYSoh0yQYa/zweCy//nqfnLCmH/TX5c7ekQ7i0KBPt9UX
+RJiyzYpqhlT9oXGEAp50INhyQ0jMSgbpKW1SzSpy68/wnQHz35YQ3WEzbzCYrZy/pbGGrw7FWza
zM2gcZiM8/AwKAn/8errC322d/x1aLWYfULgsM624iAg/9JnEj7LQ4CAbbEAdrm00Jzg+VgkETH0
ZroA/kEYTr0zEncttXWu/7Sboxw2Xkbek3etp8ssm0aI5obMEjpab308haCyqtwmtNkyCegzxf2F
3o8X4etv8MkW+9sXONvZPUuB8jVSxBqRc5U3DxnZkzE0/q+v8vl9wmJEVhXTY4Savz+CbVgUkelS
71XK0QX53WPNqWFG300nuCq8JJ52WU1stjYn8UA5eIV59MJJVclKpc69ep3HL0WispEaaAwnj2ri
XwV+zk1uYU7RCCzaHwXoWrcSz21a9Gut0YNvvgY2qD8fLO3D15j+/w91HxkRY/hXeazBr9R7f4dJ
WKPaI1UnDR9dN5qP0ToI9jaWAwXVxXCqg4NTzHTiRUJ/jVYoHOHQZ4fAfyOAWiB2sVqNfMEtaTO4
VpXkunPex8BfZM66Ue7SbJcoCFKeTW2TJUdk4DW54sFjpN3l9S5zlthMfe+lMV9GdzeKjWYt6+KR
wQy9uk3Bwq3dyfhV50baOfNvvLyjbm9bMlks61XR7WXpvhWTb1OIgg4BLmO36B++/u0/qxJAbqi6
rbMmCKb5ZzcNWBkwURb4KN6J8EULIX5zzcifIEjbTLTI2OzZqMXzUFxl4N4RumfaHe13ggcsVDic
A77+SPpUOJ4tEL99pLMVke29weciaALRgOnb/kK3jAaeOznqRi4RblUrTy2WYtgRvnrgjLIDZbfR
nB25Phe52SzV4ZCk5rHwHoBu26VzjCs8ow48TiI2S+R5pl6eXAPCjeGvuySFhM3cXk9XqvimBlI/
eSZ/+y5n+2flJSDTfIogqb9GHbye0b3uJrsqlneZz3sCmYqsXsHfJlh1wGedoGt6qFT1MMTDldU0
36wo2ifbDR/IsMmZt6TNovj77y3SNFMGjw+ELheRhDMj5nHXQ/5OIF4lxQ87fs7A6mlZtOzQpWLY
MEKAXodM3if5W2I+t6jrRsVZxjm6XGoRa/RfMhITehEQCBTMw3in5E9fPxKfbMq/feizdZAYPTlY
QK54NFE+x/ZjLV9zXD2FFc6yslpI1flun/z8h/t1n856gXqWW3aicLpJZLPUsaM4TbIhDg8bU7Ma
9Wyud4A32vDYE+bdTMulfO2IB1bUld5QSYbpN9UtMp1P34u/P5J59qrCzvMNS2H6qZAHQzAdWVzQ
RCDPrzlNbEvVviD4VqrXkTI3exqAwKHCmWuSImRw2kUYcpmT0BmvEamj6r0mi8gs9kADiUmQKwNs
Lb6yKSpkMH42nApIhyO4bFtKQpR74D45cpzO0dY4ikmwfi2KCmPicCouHfXQTunh/akkNKVPcAEW
F3HF6xY+u126GvpgSUDNWuLNqdGRZSjpkyPZ8QtHuR5IJSLmYRWH9dxMuxPepRvho7Stsus2Mq5s
A7SZgUbIB2PQoQ3KYgCZ65JNKgnKlWOBx6JX23b3PNZ4ebyl744n4nVn5mjNyxbirksCVFZhaJcR
eXGQXSi6B/umc+aZjsxHWSB8FsVrjzZyEZrSXMeaDUPOndUIpicWqAN+wosWOYHvJUnrNDqG+wSa
SEOEuspO4mP0z6b0Jdve4oWdI469z0pnqdr4c9yfXr0yI/BRWT3vwOXapGMlq9q8Et7FGKEWt8Rc
c7NFW10nUJJ492dmF1036nbQj9Z42WvlosyUA3rpGT40NFdPEUdch2wNFMjDqPH4EcRMUjhSq22O
OjZFIrw14DA4ILJ0f68bby6++tA59fEBjekBlASF3Xvm3w2RvQSgWDR7N0XzXt4E+Z7kXiTO17LJ
wMjVjPTjfh91r0N/VTq3nfpkcbj2Qd+hcnLkBnfDMho3ISVRxf2oGgIZYOsTrGHqFCvmpqy7bdMc
y3yKp34JTGhZ7oOJLnzoln4oliYI/67Wl5GeiXljcr2gI3Ie17yHIhF8xbzgENc4/k5jxBiHF96Y
LZiwLczsFLcrm1AhF72+6K4g5HOXy2U9XlhaTE/qxZBk8liMzRUMKOEhcQnzlCF5uDe6NQkobw3Z
rWvKA8y7JvK1kgIBaSmxBgvLvsMXukkwFdNN2JXQwoTSY+4YnoIQKJB7MeJxbVHiE/8JFGMAn2ok
O6OyjykiLRFzCCSGFt01bYmm3PomHoeoqrep/9T2xt0ID8JOEKEb2b02Oq8s2BsBQ0DDSEyS4sWY
2wcTEJuHMaAjCYoA6jeFDCi9Co8tWmw6GTe2eTSyV5LkeChQTXM4jd/K8pS1N7ES97MBg8VMIv1Y
qjpC79xYqdVNS36XNbxprrYoB2sbd8RuQydZpPGtEz8kLllChFYU8NuVC4G3z/evWkGoat9ig3Ev
3cq7RxjImSzaViQlc9+0fW4ij+tQTQOl3lXliIGYziBFTVS+Wz0bR75Qy/7CK9EkyXpbRCqU8AH/
yKYan0rde/XBJGdXPgEKVddfDYF2agg2mIF5cJV+znGfXDR7odjRgWjaH0poP2BivAtLzANZd1WF
W1wkMSbaEEwvixDIrZWq3riVu7B5gbPO2OR++9iO/VvfkNKL2PrSy+Vcb5yTADtrFsD+vIoQi5Lz
907wthIKRpviWOs/Ktq5mB0QUwkO7tEyNjpEfjBWubc+DSihIBsUS5B8szgFHm8Xm3ZiXLo4nvWd
ypQ5FyhrZUcqXbqqIT9rg9g7g8AcDwcSVo0Uj5TDRIt2iJMJYkvdeaZxI9H6OwTg2AkvYRRVC5VX
dByuCx1ADyNY3Q3nGGgvNNndNeOIqdU+ZbStCnoPWgiSmCXVRU5ILCWBHeaWGMM7PwqXFII/fa8B
9oerizsmCfqKg2rFBH8neUPiEbsAZ91WrY9jfTUKlnA7W3mufkkC5bpvunlmK7wNKe3T8VKoSMcR
PFvwkCUpeknL0rH0HQpfopi9W5+3NpVgkpkc2qF23WOtMJxuQUOkzROilpe+v9XGTYycW2F00FX7
dAgvYpOowQjaBg8K/oqSaRgsLaTI9YE0TuSg2s7V9q57mWvxso5sgj/jQ5Po6xaFhRjlvCynvAp+
RovQFl1aM9d5raxhk+Vw05sZ+9UigEVl+91zrdp7lWg1xXooDfMwqMXOSTosGDlapmE3CKwLRArn
Qw3ouJkXMrzwO0TasbPUsMYF0l06pb8eI31pxlhwGgcjlrOzyCtynW5P7t3cHZo1reDEqLbE1FyN
wUtFMRpb4c4uIfWMPFt9Ng98gUkfv0L3E6XCrq/Vp1h/DPFbW563qsJoq/b5fWuKha53hM2THjKq
PDqcEIgp6LdpEe+T2t8YFbPDcLjEIo0utz7AO2Rr6/DGV/SQnIUuTuqQrEz3qSNPG0J3nlsXeZtD
cpSLru4PJlNBlEfzQS8WpeNsiDNYVx4eKNt54ABJQNg9saRQanjDRmfGKf/ks7HZXUuKl/0Qewkr
anJjko7u5JyekjcJkljI68poT4UmfsSZsc6HH2R2B3iK+KWRAxuptbbL4Yps+BlGpFXVt0s4bYAy
xcqo8afkAKjJrrUC4wE4+GWZkVXkamvCmBE4potWkYsEBXyOrL+LyNn1BNEONmc377rsoh+Q5yEh
eRQhHol0xUOitHd1qB9RLy5q8M5CkunSlgRpIGhWV2rabIRi8giE73U9HkiJuA3hMk9VLukAh6As
7j0qY/Mn/rhDT3KC4G4RAxls675Od1BrFn5qXvT1sAh7wjB7s4bVdpVEgD4Bg6njAJshiQ9BlpKh
DASib/Ag4lBKiNlJyaV0gBK35IUOBuMXoPCkgXe0hTKn3EnCOEQB2jlcY3NjlfcvInhEWnhRaMmJ
CQ6/yVWG1bqw1GOoPPQckygBVxCJZ2FmzRWHkPc8u2GfWGe+fNJCUmuVeOVr7zmiqlJnAyXpsIX7
LJejYezLgV3dZOqv8mZYWs4y8mZxlq078s1jinA/R2FNJCUQnmhHqneAw8LyIQWn+7J+UohuoKQz
XNh3nTyWYLKg+CEWf8Bepun3KWg4cm5ninvoNfBbdw1bn0XvDw83oL56NygAY1VjV5eXlM73gb3l
FbwBerrMaUH0F8DOyK1BXn5bpz7T7XHVZ4vCf9cwAeYgAXy5CusnI722BcCmgbkQBXTm8yss4vGO
I9p1mcDdqaJlzh+Aj+56b2kBsJ2FEFk5Wy9Fd5oTcY+dryYuqQ53egpzDgCQwHE5CwLCW9y+2gL/
QXIG/wcMfTZcNx0xtRTGOi5zu12UirUIVHnZDXeZtev4BLo23bSXrpcYtGZ9j7fzxPHb0ObtEy4m
WGgxCWhTkPgmL1FE3LouwaTImU4ISckb5/eQ1ZMs7ob7pgGtFi3Z9oN4b4W3nEsEZyRCaato3ulU
EuU+YG9m0bV+uMqPQjlYkJNVOs+73l0aLdXzT8Niq9IWCWkj8YBTKNkOfvMwdMFOqhcyR+E2gbVc
zVyBMuy+OXh9cz41p0PQhyaOowigEgnnU48NMw+IgoWUGw4n6cVg0cQ3x+HpFPdHq8FUTUfFZCEZ
Y/1+NZGrRQPWAp1j4T627pWiyMtBWUDsPaTujY1HMkm+04F/IqWjGfnron/13D98Rd1RVTvOaLkM
TU7rQT8GYLrUiHsKb3UW0S5zmrsWc/CoRe8NRuywecLsMCXbJQWBpOa7Q02Zxd3WJ3nMKvbWuHMC
By1QMM989Ztz5yc9SD6tZI5DE1W3/vKYf/i0pa2McVzzg/hRu3J52Qcw4lHwncr209/9w2XOmj6V
LBxBmDv6wqxkt2bGfHLTp5QWsYr/+ut2wmdN8N++01kTPCOLUJEOPfemphujXij9cy7DfOkVpM2N
qo11mAEMFTxpKVe5jF24NYj5vv4U+vSV/nz4bGnqCI4my8PvD19ilkEhMTojTnxG4r6qyK4ssP05
+T5uqD5BtoSGQ4JvtoIWSahdtnGieNVp5g6/3coIbiuS5XoPa4lsoQsis5EvhDvP7aiahyERuOlr
HVikez0K1jOG+sQf5icPhHZYsKx9/XU+/wH//jZ/NZk/PCeQc5DCmvRoSAJlenqozZIDHCM07OlC
+U7erv41Pvxw9wyEaCTH8hphhzIt+/zVdYEZiGDkgbE0LIK4tgHwcUiZRbqY9Xl/4dy7zFjbclvU
DDyRSZVyoTM30+dAeFYSLtuMkIPbVskw/iXr3LkLkTOQqnBRtj/C2FzAplPKOe8/PvgVGzo74X3r
EQq61MZgLtNdqKSzzCe5OMzmLRbEzlyRKLjRY3tT9Zy1n0o/voHIsquT/kktOBsnNIyVH52o70Aw
LlNy/UbtLqJvnrb220jZnvZv+ZiyCGNHooLXIsHZNl3gvCPeraUS6daD9k4u5cw3g4XEqcCFIuXV
VY528djE13F0NbT4lEaqH5Jz7MGkAY4tF6finljUg5Zf+aU/7+k3O/m2cA49aZjJcvCoMGLO8xgz
8ZFBMVkp75G7GYz3MPMWtAwKR5l3OeGOLWM4xVzhDJ03tTv3DUJ9VA5IA3zsu2CE+p0fa/et9281
1iO4T9Nc1EKrbg2ofYOTY5obv3kVJWmFqmds3CBeelWL/Txctyg0EncTISduen3nedUPsjq3btu9
GjpnauhIYarvWhItiRS8cFoxG819kz2l9XVcX/Kls5hBKhShSMPLzaNf3GDxt82tJ2HJYueSxyBn
gOhAKN+X2pVp7qYMVdGtO+MYkovF4aCmXdOFR0tpNwL9iMCPXvbdzFLbda/4qyYolx4hcI3zr4n9
f0Sv/v8Pp6czVfqwkvxBnL5+ahmb0xAGLQcJ+1+c6n/+qb8pK4wnHITHErizwVb0txtS/Yec7JD8
y6afTVDHLzek8Q+0qrbDPAuj8jTy/EVZMUBO8887KFd0ICyG9Z+4IXXzrIhA3WBLobMYTRWEiRH3
93W8avHsx3ZnMIHX7zPNXaASZFVgy1gDF7iP9PYYZvlNBQaEY3c6Zw3wN5WSE+2MMmgdQMaYkSId
0aCU6cqipBpcMKtGN8JS0psWoGlKiReZPelc/s4taRy2tX/RwV+NyvEnYZivmhY/FWW09EeM8YyR
VoZZyENYCv5MNO71dDiEabY0B1VbSC+F8eapubPAUL/yOdfnqVcQ1wvNHlMh74tcCqTRadCCTxr3
sUP+l2ghOeQEK6DHITerGuhmdr0xz1XWDKFhrO50NEhqIPYdUA9m5hVDm3E8jhVnwqHty03RJw9+
x0LbjNsi8R+02B6XeafT6aBFDFbEvAF+goG+z3ZelDjXtD4v4aUgBre0H4kbVeuh8Z+GuLxKEvd+
SFjPB624KEIfLUfANNkSPxu83n7bqywF40oQ1daE2qZRNeBQlu3tpF1DTyjHyFhrFvAztKNE0HnQ
0TqqY1+/blptSsTut1rjpstWbW5kV4W0yOibjaZ/Mlkv8JPndALJ8qvkCDA3qbe6lz7b5nhrNcTC
CivGoGPRl6skmJSQ5DDTIfky84E5p+9Jl9NoAYGT9rXz4GiZ8VpnwWRB1TXzwOmuWrahsCckag5D
FyphnOqoPLzQThAYIqMxaYon3TDeBaB3jjGgYneMQbI6PRb/Gi4cQGLffZfCB6rCexNto9HSmFvX
hDoO20HaO8PVXwjGvLfi/Cbu1dOQvFSipXOs7NVsiHd2CPCugiRcBQwXSouOs0nfIe87bdbGQ/kQ
x2BoOvISt2Sv8sDhel42niUh08bqa13WqbcloJ6EL6/4qXTeFFutTeS2XVUBLK9Nxv6hyg4XTnKX
qGK51uGMMIzAiNtW1V6I9sWJx3uYgfCcC0nwJKFcPliwvRQKtSgYPa9QV3bOuKPV6vc80S5F2Q2H
umc79lr9Gc7bc5YFj1ANlq2rRMe8VpCBRlN/JsmLm6akooIeZJyq3g7Xtg1ZHytjs4EtDWDE8IAA
+37MxFaD8OITd4FJgYRvYoCcXvd/DMKqd5J/jvazWFc2IDvpRWDFtdS5oniUV36knZJOMhsWFuwc
p6P/Vw/EXrVZ/1gNDDTqPD81tXzgVLt0re6FMBAyT7r0h1q0xsoXODksCfk2hwgybXsQiQLgSAby
UpJwINOzzM2YZNDB1C6bpF+XYb3TaxHNuWk+1i0smW5MB1dKEEvmQFaQMlLGp8hHlf4UBMQMK1QT
+Bbcte0a74UvKU6CqJq1aUMmiMUT78o44/AYZIvB57Y7MrVnjU9LR5HiWNb1qx8jIiv8Q4fTuREq
fQM7vjKB1tLb5zmJxm4TJJxqfR3WJ8wZDvNCvVIi+UDU50ProyowdB5eLb7KLJ2JswTTF+ZdxZQ5
Nle+Gb3DyFfmeUc8VhLg9hu7+FZjY04iXk/PTLdtn++90tsYJrWv8NybwJGg7+psG5gKkD6Zp8tS
c9R5XlS3Saq9DD69byQiZC3ndIEbdPVx4V1L3T2ktIcaOehz30qKZViAdSx1Mru1vHhxtFEH/9Ce
NEGgo2kox4rTBlG9Yp+owcH1aXgxqH5G+4IVfAjCbaFahP9ylrdoECEUfglYqhMbFY7gtjFtwCiS
WzgAkuGYGXI74vmbazF8cs06jbkXzfwS9F2iGnPDAZ8v8Iy3gXMyDbT9hI7xv3irRIxwL/1I7FxC
56iCOFUaevDUEtU+/2uH/t9dqdgaoSdfVSorZidP5Vml8q8/9atS+a3i+BsGp+mUJ3jarSkfQzJs
/je0AeyvDQ4OXDRtU8k28LFMkfjScaaTaIz1xtL+kzLlbIQ+FSmqpLHASUmQpXOu1iUJTQVsyRRU
TlS1VG+eyYUG3J//CMmlqu2KgCrrn4/Jf+uqpkb7/Yj7z6tqlF/S4d+lOFMW6W2Y57UG5Kofup4V
2zvEbAbpSN+6IXOSvbFrORo0UWxedErHBuIEcivtFjYEZ2k4DbqybFybtjBZ1+VQ5oQC2eO71lTK
K8gD72jZtnlr9/AvQ60Qc99kcp1X4T4b9J05hPdhBbLBtlaKLXHkCQFVO8wP1JSHOtemI5mbXDP6
OUiPaacczfvIhZYEK2DpqmSkQoH3dIhJRgLS342V16axaN311QV/MZMXuEYpAzvIwR4qY7w5RD35
nly5DZ/XAbjjdzTjNEm1ppsnwLAn0/OaS9XrWbsszKqmsoJRmthrVwysCb0tZmaoLlh7WFBwzZSd
bV7qekr14mGWtBE0mVaxa3IQ6/xN4JhpJS1EUoiD73XaHmAzOSAyzt8Ixhlwa6riyK0OVl1riHmf
ONYB2kuZcM/1ntxfM1w7UCnh6Hhz+j/FNRxyjTmEbm3bwSJNOfeImRYcnqFlNTPbF86GRIF+VhLO
uIHgS6NZJhd2HSsLL+LOas2uK3GhkR+pZDlq60J1CJeOd1Sy5TEM1WbntEO+8VrDWiW9CpDYpmYF
x0ngQn2ntBp4ePYoaSCjlUkTza0I1U/ea8+anvSrTlqC1VK7SF3JpNxGSqyUzLob/wd5bNeVJDEC
nNa6N5t6RnD7SknZPEPN+ynb+Em3VZrOJSJWEhfJZNGDbZ9b6lvTl/WK7xBsSknyms947lTnQ7ZT
06Fa17UTXXRO6/wwFP06JQp3EcfSXJrSRbTLwvtqpfVBnbhRY5cTaZ7RXbCb4L4wMxqyrhMua2Fy
rPa84aK0u3DfoHHqp5g5Yh68/DJQK7L/VPeOGFpzXnihJGkzN5e1YT6Akie/LWq6S8WIx6XbJBpd
v1y39zSMuhs/yR/Ndsp8DG+FAqEwpQHB4cFd16XTzjOjhqdSI0Zz/GzWJ+6EK0Sf4tu6u3ZqSFGg
9sO160XkAIRpt4g5w6+h08aMv7SdZRc3VmGuW63dBl26T/pgG4nwgpjqN8VPk5tKK/eKyF/j0gBs
jDgCtpPHL6lcA2wmCmMCAachPpLSpNE/ErS9trqOMgL6Df4SIMK9Vd5HE1ZYgy9cleQNwxuuJvBw
MiGIc2VctxOU2PHSJ3/CFDOSPsCFxkIS5o/1hDJWLKDGdcfg2WRGQsELkbXtXtC6ciBqV4FlPccT
Ghl0YjUpOx50w7gPcNXPLcpmNG/vxqh4R5fXkTh4aMu+IAGNzPMGDLORSXWdGcJABlSl9qJryayB
DHYp7SK4BtnY6nzppACuYW5IidkCJTeYY6RLSVojQDTgX6XLMNPPA3cuDTA5ohL6lpA7/WbIm/q+
aiUK8xLFiTqkt0TigJgbvGJlRb6gwxOEOm9gqpM2W1YafmuyDRSfvBzp4quRuVWcAn54mlcwTkAr
+uVKVq5NzGzaxrdj4x8s27pkWH9s+dFnrppdJIJOmUij6LpCvzFv1fjVy3ziKOxdC/YNi3R5jBbW
CS/itoCmXjTu0mP6PKSeOdfJZ+GsWjdb/hvEvzoxFz1kduJb7HVRQeUVrAQcMPtZ0KY/Y6JQG8WF
qxylW8F3gOAHdVQYpPgwmn6uJbF/oVR3NKDesyp+1Dom7kGL5IgmV0hkrDegu3bIYqztgkFMmM8t
wlk3onDWI0RzTp+ujxUS6kCn0N5rBQU7srZkwUvTYEEUDcftFMIjycz0I41TYouYopju/0020Z7j
MK02pOgVh9Qrd6XbP7uD9aw0+nOfYxgapzNFxuGCt+Hdmk4bXiRWCZR83iwfaUFR7tPpbKI4nFKm
tIUZ0L73LBYHUcSoe6ZjTerQ0Wf0W88mrNvgMZbxE29ql7rfibw/aUioLHN/77pnGj/fiYnWLFHp
g0JwwhXjTFfTVqrxQOqEXQMdkcp/1vz9Y58/a2UPTR8UXswVXf++1b2V0JGY1Rda5c/bNt5+qLou
/9nj/RjydSbNmy6maXTMNXv6ipRHv/dbrDAnUjvkYpZ3XbTemn8GmOSJGN9/MgT+t5e5jBo+3PA/
GnIr8PP/57+U+Vv1R8wF9336s38Xu5SnpKwh5NcQEJs8Zn/XuyYJbAa58CjK6bNRVv+qd/XJ6EC/
nl6Gaqn8eP+OudD/wYhpCsXQOenJ/6TY5Y/9WXg6PCYmkwEqbsc6ewXyrjdl16rGDPTkTomS1yoW
b44CqAvu1D5UEW3obMiOQwZmkA3NZWx4zFtbvEBJ4QPRHsaV6/b3I2G3xFmYULyhh8yKEnRiHNo0
KLIUGJmK6cYySKYnl+yY1WCAxyEkrYLo74cUgWSUFWvhgd3HTUnIlkJZYze3PQhNarSRmDd5VJ3x
YRCtyZsaFvOko2HTslyyQQMts0t/qeSEA8dV+VYILyc6qborshiCenIQlkEmtQeQrM0ZGOkZgQ+E
wpcL0w2PgZsfVcvHaEW+RWMxHZJSyWZah+ggVWIX7y5LWwUWhTjzDTsABWyYEjpmN1Sg3s7103Dt
Q8xCWFaby75Xj57RvBWonzLFetQjcZ0MKhJmQMCJ11/WXfIMMfDS7fxLqh5j/n/JO5PlxpFsTb9L
75GGeTDr7gUJDqKogRIlUdrApAjJMTtmB/D0/UGRVR2Zfet2l1nvbi3SSiFxAh3u5/znH8jP+JAY
39uF/FTecJ2AcUxevcnM6ZR2422lgpdCK35UbXKaqu5uzmtMQ3GwDUvHPWGewdHiW8cmq7Z1F6yT
JPthjAy/s/TD67G2FQ1baylAelDLbzkVnjEPDfHDxtFan8KxCVBrzLdZO/+UNvlTdUUQAQZvUDLN
gb5eXDO/2HIKnynQdqOJHZxv2i+SyIqVbhUoA6wHTJRCM9XOuu49k9R5RAZ2TEfMHd3iWujQ/r3h
kSR7uo38q8r7nTKcs1yoJw7xD6vc4tRPEo2gtLpyrolytcKiqPCrncdtWTFe6VrnQFbDbRYYN5UZ
64+OHxNbS2L15ATPc2kfgY7Sc+RhmlcH/gMaF+uuRcCKMT6WdJ6ZwUuNFgBxNjX/0g0AxT2C9BqU
UaZYFBF2uBfgj40nyrWxwJKlE0FmBqm0QSxT0Dt/wKK17+EYOAusmfDudXDOYkJ5BtuIswwMtNBR
u5FRctVXM2UkOGnAGjYW4JQTZWMtUGq7gKruN74KNBcfhgV0HUBf/aJHujkjZytRiC8xZN0C1gp5
Pdn+O97dnL0dNhkGxOW+vZkXXLcE4K0L2GcAvqSQgvzq+jmpcTstrPpe5GSDzKI8DISIhHXfuo96
0iabLjIORWrO5MBFL6U2XjGUfK6z7JK4VbPXXLjrmU3k7YJNjwtKPfYTOGMZIGjz6h0+yQfhtjY3
SEdfkmMIByDNTDoDrM1Awet2vPb8bjuDjvuWzd2oO5vOaq60PoUYBJJOzMc2XqB19xtlnzJlhhnI
OyOkY2Dr19kCyYssdo6TpfytUTc7t0bJltVYPGNBhkM3lSTI/uw02JLaBFyD+QezOS7d6+KBUavr
aQLTcxUeyGU6XMXL2CDqyIeJl1FCD+14T9zCU0KmwdaaMzNUym5h1xg5uZXxs6TbXktnuXHc9qDb
8zUULgi0ASzOptZuAZCLB71ygNA1UP5h1nZEayPbH5W3xiT2Gi4c3yfcIqNDFqMAbNeB39gQxZK7
SfMjeq/qnDhTG/auQb1N4agb856RIVe29AO8UXNzFVVtD9uVlk2h6etHshU51nE0LTGslTVR1e5E
MK8i1tjtPabk3nQjCmaKdp71B3NsTHI6cziDbqKuXXq4cew/ROm9iRqebmNaas+WUocOd9NQ+e52
HBsoVL73IgpS2Suz/Nm7Tb1LM3EqiYnJ2vFiDvrHNGTHOK3uvMnkS6+7Q4ud3jqbrKPtjvep5R6s
WF6l1bg1SdUbeqiKJsbucjLBIdBoMga/AHA/RA3O9dhP0oomkiKStNKV71VEt+oYVukFsRzEycu1
33kKApP1yad5ygm3ZpCcE48e6/fCmZq1k3Re6DkatMUZIlpOGKGt6YSK+iUjpywjgxtRsxvJ+2jJ
xCTLrJ3p76UlzbXXj86mKKbil0bnv1hl9PvMEdSAGuFfh0Gs34vqvfyra+uvx/xZDRHdoFPOMIb0
v0seRpH/tGyFqmDgx26TrYzwkQrqH9UQ80sCwoJfERFL0fOPYsgK/gBI5O+RSv45vvw3HFvJjfgL
1cQkgY4+zgODpO6ysI39a8k86XEztR6Tm0RLPghITSlISCgc3F0yUUd0/nnQuGnQTpN+qUHOZh9x
mvRrgBqJHj46+111MZY/G9JDrg27zHCu9AHgvTHtU4+cYLL5ocztHfFilzElNFFLjp3G8ZE5aCOn
5K6siw8CjM4xALcS+cdv38Z/0BT8Xfz9/RFNneYAXROeAPbfugKpjYVXlAX98RSfnQxvRXzPL1JA
VTdtTPv6Qm0yBzGLsbxtbHK2syT9S4u/mgQih+M2GP9HycZJrdMAb7CT/lVR8ejMWMj4yRV35XGe
ef8V47UgkwxU20ucZ8cijd6ym5YLMTZq37pHgkNPky+Cld7kx7YPzv64G8ZlCovpWS60T1lA6pdR
B+PYbS6O3BRz8mEHzg7DMmYZccH4M1n3RvzRQRsFbdsJr9p1VX9VBeh5Bh+5+ABtJIiKo5Hxg4eC
p+ynZ6sF5ImGyiRwNjgrcmdS9FHrJi2O6LZIlUyvSz/+mRDMifdZY63aojiOJOfC7jxFjXidFTTa
0j7951/Ot7flb2QdvhxvcTFmhRvU5ASm/HX99bKy/dkZoPBi9L/ylsU0OnvVvde93JjlQVRY1Xjk
/i5RAlOzNzRxTQz1dlDlPYD1YVDVJuKvh1+L1VcYQJizuG5z4+QOfdhyntS5c3L1gjEO4Jkudz3k
DZcJHJqgbTyXR1OHE5ORV+bmG9/AWWzaVjyfxPI1Tux9I7gmma+Fjp7epXV5TFineAycvn+B1OYu
WA9e+ZivZO8/QBQE7nKYaZmnlEdXDmIXx9oL3d7BJT3ghnGcqETbNiRq+mCZ2q8d+F9i639X5i+X
FKK+4cHIo9X67st+J0rOirEBkAyeFoH2Q2rYmkDnjwr3KqCst+n3x8LeD015J6Px/+at5/zd9pBX
9x2byBsydHQcQP4PGaHE9ievUNYUdgGS3vKhnXB59botjlFKct7ydQTTQmkj0ioxuJHSXN9PZf+z
97KvVHATSYZac0OOCzIXX3NvS+tIfhNZuIQIo+ZdO6OzE4Rsr3yf7IKevsby5o3lNvvUKT6AN8/f
9zIkvrn0TmbNelZG9oWQ6MkP7mezZsgIZZdv/asvYqyAUliSbIShp8svHQMwQjVkujLMF2inuBS6
hJw15CDauGnR3uDHRQVTexnBY9Wlku2p5nOgDGGndOd+WOM+tcInM30sLOvFzLwz4oFtYNbPvdMs
oJp70eyqukogQesdfHio4Suig99JkCMZFtX1VlMjGR0Dgic7CZITqcOfgKrMezNIILzDVT2kAyu5
PkbzVG6UvB3NZ4vYehwC+kWADWtkKjW1i2WJ11NCDigMPDI62JfxA+vJ0F53LNfAmd5y3YMqlp2U
gtzIAJbomM5ZlTa85jw1GdjatJiOd8acp8QU27+XXvZgd9aM+I1+SgToz6op+7GohoRPlhhdXoJL
Blcwi5htTpN/l5nlD4JGogPFXEYUDYahCStUV3R2KRrJ0fzhKjIIQXfQocxQsnKTxJxO5MeMoLxQ
J/B83yZyWzRaKHVJOS0PykHmFlTgmyTobBg+nN26uEQ5RZJr5cDAWfITdP0GG3yxbvrx6CdSC7Ns
fGqF/hUE87vTtrAhCznfF6MKXWe4rc3+psa6QwwzQUd80Dib5g2Wlu06Qw9P1EGEb2hVqj2g6sNU
07QhcO/W0jOZlms3YxwGhM0OhXXn9uVzgsHjypbGtWHhyY/64Us1qG5axWdKYADk9O+rsazxKfWO
7Bl0jr59DeXDWYtSnfyy/OHm7pubso6shXvaws+smMV3zhK5YhAIUR5dv0COxqw4C5yjv2ykpP5Q
CBdXRoCJTPTSKEZXWiLu7LzTIdVN2bo15I+iT5+CNn7Rgmo7ta3BkL9bFxPZzjptAuQ+8c4xCE9D
dWc+1L7Cmx7sfclhGV7aTn/UEb6FVn/xrdR/0kcR+i1Yvlvn9YKhEuA+dY+mct8qzXtzZmrrpmQy
gy5xRIkJur4VplrpKeG0RLhnWyY/25YRQK8cE+GlffDjg2gokRPbg4zh2Gzrer/TFmMfnpvRO96h
7c4jBaaTjPCjO40ERzXBSYaM75MPrETGja1IqazGvVYMOzjWIcLvgFFK+Tp5I4Owuj0u9CyWrBOL
HU5/9Y6su5tIDc/FDLvetiHgqMY9ah5puV3qvrRj/Fbbts6IDeBE4OoU6jMSAq86u1TdkiGfifV9
S6JobNkFmRPkcMI+RQHU3jTsxmMgXXKz0p92P7nr1qoCFPzOm0siCbYvYwedO7sp8vaj7oaEG8z+
aCPOrdGCaaiX7VYvEdpYxetkMthHmKWLqTsoOz1iwqDzDKyAhgFWQ3NGAGN+MQrupZrIoqpcxGKO
gf9a/WqzB7dq2Kf42Ad1I3YV3gi43c9McvyGYGloWEhvMJBxPT54qflb4UWXNHZ9AobU12iijNLn
/CFaArSavPzUiBS5rrR+XQ2EZfXdErdShHTRj1NmXU2IHWcnVmFX+cvr2B3pm/m7b48psc7FuZc9
AcUkYqJPAw3qx6eyJXcrn8kQoHuEXeU1B2kRyZnJwFiZOTOQYrb2MvB/Mvq4FiKeUEMytErxXXYn
doBU9T+M2d3pJepbiqLhPqP0Efl8lcMw7ciZDyymgeMk5rAptctcQ/90CvhhNapL2Bn3nmcfir6+
KeN6axnjsZ9luvZj8dZ16cwWOmPxkZJL1SBNUlqhh2A5z6VtWaywCDHI1szsCDenaFvD3Ubt6F8T
+Yxtj6+WL1Sta2ioI9M2u0PMKpQeoTppnvGw8kxrlU4m5R6KtzXk2xvf4u7SDYRmduo+WMy3DD+6
k3lnMfGDC1IG+N9kKGfraXoqF9F2Nq+5cE4ol7odcl2DI3Q9IK2c2D7sSCJOKcZgrWAVbbKpuVEF
21UByzYr7QdYS4gbp/xVGfbDgkW0yJTaMmK2cu0VRHTZivyVqd8DjIIfzs2Na8ENkgx5trMr7xlq
qmv4f9gu09Quex7De5l8ll67NfyUoQPK6LzZCuDCNVFKD7UDyx7wuGPM3tOSkO0bgtTdt5Ftb6eA
kxhCnbeGTWGH+uvcENSiUAEnZguXi+OtrsdnVY0Pbew8TJbINogfynVeeiRaHeOoYEvrB5RiE+pu
vba2BFl8FIHcWvaeAMty7as5W+cRWrHa/Zwy77Z2xVs2lftpCZXTzX6XVcFiyoGTlBdMd2UPJidK
CR2ukw+RFq9bACSgWrjGstNiNFrRvoNVHzf2G2DqNnVKcB6iHOuuX9lGU922KNgMrQmpeQ1xFxCz
XtWjveq0aV5UXldOzbbeC0FmUU8Weg49iAS2Ty0LULcl+pPuFDli66QCwxPmlcfmlc9efI2NMRX8
Au1O8d7MdNA/5V1nYs7Xk0ZKHoDmITX0I2vnyRWJ3DuOOtTJdN3g0tfjjnylBTF8jCXbRxHw67G0
rK/K5WwIhpLkHFAHaSxS9TRsFW4IrGHmsm5LEo4zf+l29DrbBvBiC7tCZ7GHkcuBD+JpNMzfItVH
od0Xz7DeSCydy/sKyAixzXNp4dzUiQgscV/7fR72gkyxyAnOrtd8eAm2LF3r5Tv+hY2FVOnF41Ov
7GhrmtlbklPjNvqPedJf6rzhjmkVIbsIJ+nPw5akntt0RFk2iOo28mtYmm5ypZXmaZ7Ht1bzBMAU
OkL1VqeJXC3Znb7L+7DsDzl52OWne4T5P4pxuYIKpl9qhV6cHW2Cdne9Nd/LoSfPrR++v83WrowN
ktAwgRKAj0FvrZ1ZHZR3NEf0PEOAmZLX8Zw6Q8tV0nB9SO/QNvMY4J9NNlKrziKZjyrVu3sf+9t1
7LR5WDk3QrBXRC4UjaSLSA2sSNbCECgsuurQS1LnCkcnzC6swSc3tKrQ7TtxUJZ/I103QXa6qhbT
DPaLeE3OENVhP/h7CWLo5msDJT8Omd5TVnZnNcfPTTVd2WVzqszl7s7JR0Yp3an0U8iZAYbZr+YZ
zVpSB7QZ5UtW2RvDaQ4e6nIY/qaN9/C06dDrrzo05ytvHs8ll3aVQC0uHX1fmAktcFyhK0CDOOb3
XjU9zK2brtMpOc6VFOskggJpzDUCWuvZDOZt51rP1qw9ZC16QrW06Zk5bkZ90duiH52DHXHBOKm1
Fa1WXT+6SJK5vgt5QGpmh8XuvC29+fwruJr4Op8kSJQw8J+Ljqogce23BE+GUQj8bco3d1Ize5Qt
SMkejV2Ks1k8ouns/WitzctE2c8IscZCt0DPIc2+xIGtWVVV/zHHFZFpkV29DV9DGc8rVXg4o1NK
ybjeqTwlZr35IILkwR60V723OU/LV11LN3rMqVUP/SMeKGEfQfJr0qshGO/sITgYZnPruTGJayQP
gr68BL28NvsJ38zsyu2IrdIi0je9znmnrriy2mnkAJVUIT6GclqETJTwqhBD2hnaNa23Xm8jM3hk
Zz+kSQ1HoHircnxzAEz8Dr8zSCwPeWDCV3KegoYhTNQ45yB4NJrHSpEeWLRE9k14KllivHWYJhe8
OoUKRhhjqJrgBin6Xav7+xLV3apITOZKQm2JZa6XlYhwNX4EsPzAtYCDLwmstW9wbKiKA7/wCJAe
SVRr2i1sKGmlOkm3xatf+nufA35F0DcMA+u61tR7O9pAB/JoumoK43dDpq+1D4TdGfk9rXm/8Tsg
1hoG6YCafhWPATp0WjeHr49SsyOCbKSJ03C5KVVzM+GNUDHL26ipb3Fimt6DV+FSFoMFt2FbEfXo
1kx42uLe6NMEOgSxqaK3+pWWTz+5uBKned1fG05crZuxoOVrltsCZ7M49u9VwGsV6DfrVJD94/Ea
U4S/BbpMR8qnZhH+D4qeAZOXGyJdibD0OG51RCqp2Ydkrm4rrX3oe2pBwij1MLPBK+YavXtq3+Om
O+W6zwSCfzR83oEXIwYs1bWajO1kgjspbQGfMoIaWjE8jGmw9xy5hQUdbFXPQ9MRP02j39lldiTv
i+g+o7Fv/QAKcd7ZuLXZhBJJw18+uEUstxdsvIZT3VTmfmgR3laq24BWnMc2+7Kq5lKyKySEGjU1
UXXATIXUL72W7jQ0baUtrhdcB+uM57Fyb01D3czjoeCfp0l79yr/qraqVQDTpxrmZ2mbG32M9x50
EtR0uyxpHmMzPzpG+RbjUpCGzpy8ZWRPw1FCeeBAWtYOrknXPvCMpbNOyBwcSzAHhtJ37k7D+WE9
+3dQbeCIQ62v9fwtt14CaMwrTVpoqrOPuj2jeFqblrtd0AnTaS5xQjIb+tqOfCLIv4emrS59e2sP
3lGPjFNfFxvbUzdlnXwIi+a5u4lHbxsj+iA5lXngN2akkpWtBQcfOtmEIQvjY+yqMN3ToTi7lVg7
P/SSFhtReOlFh0mWx+XyJdDEmtK5RUfhZvK1TJKvsaoeTaNdy74MYxVfzzJeKrYcDanYNvnyf8hF
tQ4ERlNZE5/UBtumEtdBI342Y3BuY++255CFyEfm4aGu5mdsJi6+xq2eA3y1km3Zw4/Cu3VGl7rY
ZbfT9sUQXEUCznmgblqMQqqxD/HHeZOdd6sSdZP09i5p+QR8bLtyTraxiSGofaPEcXU/wpERhnfF
Nd2jyt4rjmBi5ffCsncaDpb65O6mzoN3lG169pVRg7qfb9xufo4iBoJyS4ggO9v4s7OwSjSS7pzr
VLewDRGhx/u+Mt31JAJoSKl/qwmrXU1Ec6+sVr5XxDvajORHGWx1PfsQKVB4MvhPgVIw66CiosoM
DQV229qMB6F2cnsRj8z3bxleuzKbBy3wb40Y9KWTwbmAILWslQiTfGTqh07GAd8zFCqnNh5omEm/
jHFvwSR7gqXYmmO1qhe8GRoYhnBNTAtrnopZP0dR/CTz5GBM/kvnUunpMV1crohQi+MidKpPZWOO
syxqtipciWqwdav0z51gXRpgjW7jQDWl/G1YLlVR0/3mvFLbTRedA0QF0XJ/CHYnRBmtGXyR6kdI
LJw63AXij8z/qFr/kMflEaXgCpPIVZ8IaogRNHtB99Hto+TzuwfawEg3T1nAsy+vlTOq4/mQFWj0
+caTodh7go+ky64VMvnVUkhxPfe1PVyUBkoX9+4tbkqnJsUKbXkW33MfqvbGUd2FYgIYb2b5JLg2
NuTPGCCMzaUIxLmatM035Bfn7u3UcQFaxz7lLs+AC+1JxFr7PcOAAHxb9G6osIkbS3Nb9eQ4WyL5
BfUPCeoDlM6M+fvso9BECNmMILpYI6BDkQQ7YrmfMXhege19ZFbNY62e7SF+TMse715PfE0QrFbd
2KLI7S4Wr0fUC+/iFybpZlhReFfLe4NMcDGw8F9Rq9wuwwa9NiCJxnlom+fI1MPJWVB4H6Mrlhhu
EehfTgCg90bsA53W+ZfS64tTc02Kxs7IO4anGeGGqtfe1TeE6UGwXjMUpMvm6WuZcg4Vb21ZIfSf
Fa9LWyidUzrF04rjdTdAcl3XdDsxfWs+RT6uj79e3WE+VJGoVMXpvVDRFhrZblzGGKOJT5BMvuaZ
H4bBXkmvunGxD8iEeRrj6TAQ8Rz5Ef4pNSY4Q4QtUam/6HmzmUg5fTBxXrbIWwX2AzSVw3hbrie3
9MJssq9mmfWb3iC6CTIB3NrkNdYZMGGmPm9JGb8taB22safpu9iOiyuYki0tNyesLV6UPXUb7KDc
FSNdtGfS0J9E3pz7xnh0mWk/xbr3gn5911nBMehmc4/MAtNvn1l/STU4NFAIpZvuR8KRN02QJmt8
4lVVbQtf+uvSpQDF87Vsrm0qyjZ5MjJoe+OQfaEquXRjKVnTa/KHDnIGgGq7bS7TdzE6yZWX3/o+
qD/yEJ9lkd8Lav6Vl5pZSEYAvNxUHmFIsdiC7kFWaZgaWPfAP6Jy9nN2HmW++aK7Rhowr5hqn8mY
v5koxL9B7D4wThYWh/jv4NyYlJveZ4cbu8XTbJl4JVp6HP2FkWgbzxot8mDlRKzrN0rPBGU7BYLZ
J2c7S6F0R+2lD+oLQ+4CtD2MI1J7kPZFhFTgdTZycAi32saDg2O1/uTX3rOZ8UUanQv0kBpsLP6u
yBXysj7nTg2gaZRHyBl6mPaY01udQ7Zy0EIqJdx0ajt/y+BauM4P4fgzhxlsRAcAPKM+se2GIClE
tra/lWP/rMw2WH8PtZwx/YqM9pIzoekyZ6sqwlPxh6Pi9PGbZ2E2WncFoeqLhU6w9CAepD+f9aRa
wQIA5eo6PZzxhhIDdC07YzZgOt6dHqmfvmTQaarH8sMMxIc+WaesBMDF4SRmM4jHcj1yTC8HZj00
l+8POAzV1s6ik5hneicC/QpOmS73oXbkGDUx/NsmrrfSkJKBgBmnpXxbtgL6WkavjEuXZ1vOSX3M
PpbTOhq887JfTCYbuvpzT1tOQZhB/GP2MVWbzGB8sXxmpGe3y0FtVn+mav3/nuvfJD8ahgxf3X9f
nvmHJLYuEXH3PaH+3z/tPuXte/HZ/v2P/vKY9n9+/1p8yoWI+JcfNt+C4BPV/vTw2fb5r+f/8y//
X3/5p6z4PFWf/+O/vf8sEPAlbdckP7qFyPi75JgBPY6K/5oBcP/eFH8T/3i/HvMnA0BnmM+0PvAd
ImwQu/yTARD8YTP7NBH+MNM3oSPym38wAJw/0B/Dyw5gUBqYsP7Gh7T/QPGKchZ7U/7AYeL9b1AA
7O8Mw99nsGiMIKnbLuIfBwqA/jfTi6oqmAR29GRWZz/kIjGvG08xeLN18mcqePdDll3Zwjq6Nv6H
PWMuGnOl4Z+HYj7z2nwnTe9YwJXm0J9u3WFgnJFmwQYyUomkNLrEboM8FhO3VJsPNMoFTYVJKFHn
B5syw2I9yOgdsxbeX5Jv3QFJTZ50nygmh40++1DrJ60LzTExiFXFEdF2qhrVogefQGtBv81DhS2V
mXLumzrQeG1dPNcWodWU2KIsEeqdlvZrvahu5rICSe+zBbiEpcP+zjaIOkFM1RwypCXynh6WZqvb
DzJa48A9rmSBLYJTTO5q0PUbD8wG4BGnH68G86rtrArptM1wRNCyKucq2FvK+kzmmCptzB8JnAVI
EFxg5I3dfdsm5FV3CB2aFGFpqu5bhL6Y6sUmDiPQt4RM41uzmX5k6fyST+4HfmdXTaHBFcS2E6k0
bLa6P/QO8kTiY8V6ShL8OOeXwIuPczTeJ7N+0Yb4xRDWPZvbS2+qo503j0krT01sPFly2E5JfqG9
2ZmLqZjRclg1HaVQ1DrMHUaGd9F7KTBQ9H2iCOgUxNC/dgRCp5q6xNLeMlf9zB39PM7zzooxxLCx
npBmXmMVZDAcrdw34Wj5ui/FqcO0ycyAuEt/qfDUje+nWPLxcvmitNKSBr9ltE9exLlae6Z/Zcna
O2TEFROpXrsbchbnfTdbeAomNsrSWtCHm9aLgrBxV5jYxuWZDoFfZJiIpoP7muoQBXWDOVwZFQS/
x/Z5AAQrinonxLCn2tiL3s3gho53A/nsG9klVegV8HZyK4KSNSYdQ+t4QvTjyZUxmeVOyv5hds23
rPU/JgMd6+yiounkaG4qWbSPMlP11p0xhootXb+igGjJ1m5xrPTiQ6Yn6irxlye07YLAzSyDVlbc
1MrHvkcDwfMJqzQSQcZ3f9ZGBLejjaWPPTjPFMqvzBk3kzvi2SG8tziLYhpVrEI7Sth2WQxxnNzV
qXlEjiVWzMDDeTZf5KTeE687xmZ2EyWSYyQ/xYJQqAl/sC6GHWI11b3onFsKOwf1f/cqh+ZkdFa5
DvL8xpdMULwxBx2vNLAuzyzAtk0f6Vr8ZhXY8WipjiCHzCO9jA7I57TN6JUF2AF5VHnbXmF+wqDO
ZI0GdfXZN/igz6Qdmz6+WvOi4ko8aG45FqRZljz6pbX3oF1WtnfL9PmHl9X0a1rbHzIzgJQDX8UX
wJQeqi/DjRbxMhdMtD2cosC+zuw62/FcE0wlC9tht9vlahHnWUsoiNvY+9HE4rlvxEM6ieFOTk2z
CxqroUKvzr1rujjNt1uPTiz0suS+yqf7NinYtMDhtlHeEGNo+fd14Dorv/K6dVY1160bvehRcWKz
vvN4q9hOikfcL7FX08oX3up0k1DRvpvzwKAPYh4B7ObN3GifcIC70C2WFAe+4AaWzDqNmWW7TfNk
VATzCg/cPVC3VhRZiwKL22VMxJmuzQqnhOjAud0mtvVUj3hEj2NqbDO85XJ3uI1hBF81qYMHs/Se
O8PIGHoDuE59/pqwZWyZ0n8M3RwwzG0/xCR+EmX/lYyyo9WdzG092+niG/u8uMxjz6I362oZFuqG
cqhaBMTaGf9zXhLAourqUIz0RFrncROIhBIxxn3IGBHGae+lMwFWUbf3mXvKrfSGYTUyvXh6KAfz
aNfpR02otxHR8Cpl7a2qB56ZKGmsG2OC2MEsLsFCFcoHb8V20C83Olt5lmSfNejcqsWfacfhLq4s
Z8zDDBljVFm3dtu/4ieJR6bhYvgyMImLBLNnxz/WomlgZ2rAVzGOZ4VK3rsRJXTSM+MfY1jMrgHY
EtT6xiuj125GrFlAyoZUmoxIyJj/ObV2R9f+gbMBy5FSThfANlPdMnEqkHc2OSs6we4o6pxPp8LS
u0/5j+Xl236u8e7zvf4y+iARDEHx4JEoCIQ/pRtrAGYexeiB1y5ZbUGnQgMTw52hAy9bXhqgOSgl
AbPjhWXzlkyjWrcmAl0SNkOhph9wpK9qP3juY68OZYensl2yT6EvfMKvU646u2U4T1CJXcRPaCTx
TnaC66meY5oIC9ZN5tLrymsdo7ywtdzFUtgK/bG89D3xNAREJBsj8ju2bZ+xulryYShwdr3hbHXR
qrCwB/e/JKn072Wl41jQOv+TsjJ5//FZzn+vLH897J+VJVIOak3TCKgVHZfX+MUtDf4w6PuswAmg
YVnMTH9T2jh/GPwCxTdQBuY5f1OWO/zPwztnCcbg+f6NypJP87uNman7UEux/A0giNuUt3/nlto9
dFGXuy4hvzCW+r4qZ4bUzFB+uyz/AcPT/iaV/bWCXV6JiBQXRTyJU4sw7DeLMbNM4AJQZgEr695D
ltBL+XljrCMveG+GAu2C3j1pZQvEtuyzsZ+/esvOa8AK8eJKbdMWbD3u0XY3urseOmzdcbbFmNWN
FsvD1r6q2M6zZV8P2OD9ZacvHAfalKQnjC8pR0FmaR3Mr4ggAuyQixZEcZBSbVuXwpdPc+9yqLjL
6UKxA37AedNHU8ZMqh3oOzGAGGoCWjvOp04zgk2zHFnacnhVI1bsOXwvCfazdhh6b1p7zHYZpx4x
IYIZClTGUeCnWy2HY8ApOUDCRZmAjmU5QDW/R93c5T8C0Ca8dK89ztqUM9dbDt+uwessL21jbXEy
Q8Z/G5ajOk7bz8bqwZ0zNCvMdx+kTZxQUPUFqgIYwZmrHXS/zvezab7PI7aQotbfG0GdEmCPAfBK
2YBggnC4pZTAveu2c3oAzM65D4bhtRslprLSu23q5n5swd3aaDh4OYaT6AdO+LCcE2qXlBqmopbR
qWkG3JyNpchJXOvYmsZTpVn4ybb1vl+KIWEX2yDJiWGaAuZ3GI2Chm6Qt7wq13sOQJjWsBK0XSXV
WbeQt8hMMj5W1I1NsM6pyJTfZcdZ68SuCHRnn/m1ukqp4AILzYQr5mmdaeRsS1eCAPioDzhd420E
yQPTnv6+sy0JaxQBaO0hPI8sjM10BpbXuJWaW4xuxl2iW92hCZilRtI2dtPS0LgxWq++/Dm7zccg
tYh8Eb/YKsGsJsYieVUp8W7GzQE73TdHaMWhz+ZqJ5nCM0hSNTQKs3yNjJoRukXbkbgSaMWiJM/j
rg+bjqTHpf9ihfVqH3sJZiP/i70zWY4cybLsr/SuN40QDAoFsLV5oHGeNxDSncQ8QwEovr4PsjIj
PTKrsypEepPSLRK7EJqTZjDg6X33nqukxudXd9tekWui42o4ml30Gbv0L9ZtCLuY5rFh6EmpSCFX
NUtaiHFDsIc5EzwTfg/3XkmiS41PgeghCIyTSWOWfM0BWCH45cz7WWadwiQu+DWaAmtkS8Y8sONz
WTjflY8W7puxdS4wo+7tucw30xgezDCNybqodGvYdGG1Xl+smi7J1pLT+wFKcA4XyEPrbD21iWXA
WqaGvAMrJYbmz7AxGGQn4oo2H13M8Y2JxZj9VGBvW8sk5G3HEMj7pnkJs5jgxOL/691+V2M63LS2
9VV0UXTUOasepSDLdq3LDSNtpkPQtcmDLrC7jGIX0BzIPvxg6I4v6nyRWuFW7KbvNpgPLT03qMgu
1z6OY6MHtC1/Fla61QZ23ETnG1YFZPytZ4xbl8Cd7gFY76vRIl6SfSVE8xonYFmr7yYnRbQfztOs
4Ij35yix3oJm2nZJeVc3lMrgPuaGej+G4cOo6n2bG9dJmlOpmrkUNbFnCUfuZQ7gOzslEeQ2Z2hj
jB1NdjYac8bwqlwmDIrm4prjfpDOX5ZuGEynmSYjadZYh1Jn6yicR1YU3fh0f2yFq0hou/NTXZfD
huuXibHbKdu/6sba5rzYPUDqOtbdcO6q4Llzuv04cVVO8oFrhxrMdFcEANndeidrLDSyxXHUlSSE
VeQeupYcWCnUzg/623EstkaJP85U5MNTEwaqjNr7IWTPZ/CH4CQLDmmgP3K9hInClF/d7+/iYhDb
cnCor/Cn9jTr8crLnPvcPQVR5e6rQFmPvZ8Maw+K4tqe4DlrdsL4DqN9OJbp0eowrlaam3U+qod0
gtHrCOBtzuwNh66ZLU4UAd3utbpL/fxBaHYl48yBF0ng4qZRd07c8dPquy0JsceiovK0GuGVlZG6
Ih/u0lixGPKBWHBVe2ssUBxuFKafYeQN8QXY3Tg3P4Tk/BHgQLwkQNz4a0kOOSopryueVWaP78yz
WntvNfV1nddXuDUwBGLUg3S9QNx8NIUgrAs6Nz1WZ0OztcYYw1rORGni4l3NznyXlDWxxNoXO8mo
f0whOex0Xn9ElfmRtvWh7v2V1AA4hHc/4DW2vfgx40HlWsNTFMvtYI6UE8T5z6GAVMuJ662vp+qQ
mKOCpulyxorc+yZjn+YQr0KBLopt5M32MWU3hu4S3Bp5/oBRky0JKkeq530aPEFOLte9Pz9Fbo1k
F7JzGtnzZfGnlZb+NnRQ6e0Rh2FoY04cdHLXyeBchB4orSagcKoF+sLtdMEN9E/LB7A2MFXTMNJ8
hgzN/8UI8s+jDqlgBhCbLhCbaeePA0hW5p3DU8ladaooCW3gA+zq7v4v/8j/bQ3230xdFe7SIvwv
xuCq/flVVuXXP6iy//FzvyfO4TYioi7vv+ly2P7bHGzZvzm2BUKXLBVfDusXwJL8jaGUOTewwAXY
/L/fM1bC/Y2XkUs+XZjS/lOJc+6Jf7w2TNuGLQIG0ifYvkCe+N1+HU5Tr1NibshVA2IxUDtyb9Wn
mXElkAwpLAhWaVixkcTU8ZRZmEKN0jjUAlebgf9012vGMvaJNEg6N+yGrkOhHxvKfragzpIrf9a7
uKO4hcGkUfmTNJg/onH4bALvxh5sopp1YmyNCf5fUzlw5NJT55XAjEvQR3q+8dPoyjXUztMw1mmn
j+9ACWk8fRJPcqLfjdLbRmbq8qgByJ/WCb9MfYDE/R5iK2TtzVdQTj5kxSVi6PAIGcsP4hhbJ9VX
6IqPbjkBJWoPE2UtG2iUCrCqDA9x6+8D0znVEn+oXWqA/K7z2dTT3dRMD2LmS20UGt3KABuISma2
eK6mqXohW3JXD+VZY3cq8uzeSdpzi6cizBKxcxV8EW+oOO0vgBWMTt1AUYbnKvvKSo2f3OTxjyOg
tFZxHsDXsPqa8C8ENgpnnt7nfQtkO1A/4zHt96ihBZHVBEWlsj6RmYcNNumWUp6musb8eXQK+4dv
+BgWy1iuxqh3OMsz87CShpRf1P2TmMYC3FQzr8eCYZxLwNq7WYwZN+x3aZb/IB+EnlAWH67AUtTk
vMmJFqco15c4Cu79Ud4SdOdzC9MtBcanbuDGF/sF+P7iqiEeYMiewrVBTOtwQCMvi71Ia6Qg+94M
s4VDiGpN9/BW5eztLbe8H3lW20F21wTRcRQ05dJU4Z2aDjttkELkq0w4JobZfqCs3HSxwPyZlhcC
x1AQmCXS2PpZTWwFvdJce110yMv2Xhi9XI9t8VX1gjewnDmqUH6I7784yHyoj6mCEtpO/stMLzt7
amy4jjXnJMf9i6flDQ/ADznBM8B0UF/cuYxvotJNeLgEP2QCUzBBsFaYjtc8RCg6UD1s/xxXi9l1
a8+Ul7jJUeQgpjja+i4SEtCFX7SboLWfOQFigOJ9AvAs3wOb8p7Y9YHfm9mDS7tNm8b+ti5QrhiK
kcoAF6w81uQ6Dp4mNpOhNZ1tlx1BPSzcaO9YZ3G+wkq8DvD7kN/FgEfG6Ak36P0UhvhiMIxuMCmA
wbGIooTqoTYYrlpDvgrLgm5csFQoPckp1cFBzcKBMsHMwGPvNcyHYYRKaYn8NZpRwRtTHkOCHSSY
glMjTKpZTHxSc/8znI2bKu7LPeY3jFU5LcUFfUe2i+OkDctpY+W0fMSl8xm1eitMxRSloy+s2Riq
XE9TujvREwYW+tiUZrwzK7KCcAI3VjLNqznBsFkEPEDnwHnpsLBRSJcBxO/CC/eCp9AaHh2dX5KY
S9/xOcgW0n+nupjlydjdR/SeINf329EJk6sCcQtHmEeXCzN1koCbjJMPQ5WaDoXp1JqKimgHB3fM
DpjLNjTd20SXJyCiz75CXPfUUxTq+6rpskNWllexQtuj24J3Q+KEdsRTZQ844UIDpwfAOBi1VX/K
OxsHWK+QvuFhxfUFfBNlRX75GttkBmb1xudGA6+Yk2sa6dsbPKOPHVVMw5Q986cQ6cA57RYu5WEa
X7I1UFWMB/LHNP0laBj6r7Wjwl2q+p64+MjqeEzuYDE8G01Gw8IEfCMohLyXnftN7ghLkUuGHTYK
XSW8oW4+L/1JouH72ioYlMUp5nSwSG8ymHEk5pgHHV3R0+EEqwzJbU1uis9Glt8cqdgsD9PPMpFE
iVK5sq2IpTqKwWoI2SnkGbihrM6fXTnfwxuzgX8z9tXltcqxV5vK3KY+9LaKQSuV4QM9VbdYJAGa
VG0IiKEvtoG9uO2zcyHMH+xqiIU4z0qKj7wcqSgOi1tHAKck8PcQuc5TZIxnwFI3ddU+dLrcDXLK
V8nsf0+DFaNwmD/CMaEMrNNq5TT9h4N3JeLiGHx5sczkpy7lXQwLxEnst0W5cLvuSoBTD6foRxcb
EDn6xwwGf+y6FIhobmy9jn9wHH0rW3FOW/tNW9lnov1D0AsstxTC0XT4bba4XUyL8MVcI0UgWh8q
3MMKNgiAC1wbtCTZcv6IsvqF5Np9ONdvU2bt4sC9sJu4iFI/e211pFdh7SxpBHMmuSd2XlE/6dQ6
hBqooCp3iWVvLWvcyQ6TB3fLuQ1ew6J7NXhu0NRAt5w9h6v/PxKiS6LS/auR8P4Lg3v1P8qvPP+f
IF3zP4bvg7+9wO8aqY+WSQIcVKZFJvX30dD8zRI4jNBJbdteBMq/L9+Bbwa2CfKB2c1kMf7LbCh+
s21wnJ5kK+8DapV/RiLlkPDH6RCRFMHSY9JE85fC/8fl+8Rza2TJTkqZEwRwuO6760grGj3Bn36K
wlUeBfLEbMKxzQ1vlBdflIPoXofDdiJRauTVCQfkh9Xm+Sbpu+sRmXPd1tlrU7cbr7fbg1urq3he
IOG2/1qBWdmwd8fA03FMGoOEDTmMxVVX5ppVFGlyOcTXXZk9D5nd7atUpjvTH77iSGPPzDqK0OuQ
RcsINdLjGbsGIL04+RxByp+9R628O/Jv8wrd8ztS9n0EyW6dtQIZAjT+3jSyXTB3x9kDrpc6n4PG
Hken27gaOPFuqgRhcbBcZ0fiot8z9ba7bClpVBim15o0wDrQZC1pVuufxiGQL41RWOgSZMt0670M
lVL0D2TW2fNa4tbw+XiKOdew6F78OTP3s1//kGFGd3H66pSsk+tUndmlXEsj/hmNch+SYLXtmt6x
GElgaCgMmNnFMCAbO6s3OKzn6VeuFJYAkXx3LH2Iy/5QVUeVj6oLxCVxID5M0I8dYSATn4krIXbn
t1RildymB6veYgd9sjxnsXmVzZ3HDEWHUPTDnEwiiDX/3FD63TYCcGoqQZV6ONLdYDpfY8UKKk+O
flzWK6MlF+R7dCiFYGEQJ6/CApeBrHR9MQpR8pzoPyu/3Nd+eGBiQNFCkx7UNZ1KF8uxyNg03cOg
ltes7Tu3gkYXudmlMY03dOwvTf7S0e4n2/i1n9QYHvr6qxytL9kus6Tof7AiLq+Urb96squAWzBJ
+wHNS42GvboslcVQD4dWuU/+bF+zVjzbWBtRecnvtj8Imdxknj+cTIMqjiwbTSJ3OKuScoFM5ozw
lRjfh7oaTkol2W4CGn7yCg9+C8/RG+F28U0r2PJ3c3Oci6IkGdxh6iiJKBxMayE9APmKupAFlk17
T2AUFHf2U7hOExoyPGwIEXaEAltCWPNMgUPwDJz8Ll6cC4Vw3scpQ4fLtL/lG4xnH6PDiOGh1vpR
Y4CIMEIkGCJ8J9un4KeWGqfT3Gc9MoD3UcDMDPBTGD3/lrlYLJzFbNEnS02seo0x1rBW2zLy3MU4
M6q4figioFs4NurYug1xcDS5fqWi+Fpb8xHs1eeM06PnToYPJds6yK+r2u1OkgDXtl3MIRkdJCGg
byj130XTfxui6s2V2Y/VzsNoAt4j3ZeL96TFhMLJ6FYITpdupk2Qin36IDu/3aTC/CoWF8u4+FlC
XdgbLgjIko0gh03dzcaw06d+7N76TiHyLuYYNhHE+IFxhVZ7CBYDzRjqaFsVGRIj8jlYjel5Xgw3
HI00N4qk4sIuLzHq6FrSb7jidsCNaDHtDL75aifiZC/zS4Wvx1fmaVyMPgj/r2IhuPeDS0oYqD/I
UsnbGDn+po9DNFJcQxKHEpV+6S7HTwTTiprbVJFBxESwHbQm3JyIgvPAfJIp6lrE2Ne0/iuRkuBQ
MuLuvCQ+ChvsGeY8OuPwNnUyz/cyIYjSkwjeKolCL0NgWw6uKLwcx4Zg4sYSpXs/GeVzWFmXLOrJ
YxfTQyLbcGV3dA9GKnmNPLxAopreyRHP67go7RWoM2vfTR2Rd2IlhNqKF6s002uqxvAgOf6+jIxz
Wgm9c6fpo56L/qAD9x0MHPYlAbSgNiO5z+bse8C2dePN1mNDI3M+iSfDlW9dOmFosezDzKYbBkRN
QLrytpqeRwxpVzwzH62IFG1u194lWPp8//yI8t+zBT5WBf/9O5gCLYaJwHV5lv+fdat75Jcy+VW0
+vtP/a5aeexaJatb9rPCXl7vP7a3qFa8PgRFUJY+I4L5h9HEYpgBm2I5DkaiBXfzKycR8Ibni7+5
Cf/E9pbF5z+MJuA0l+YGj5ukh0PR45f4Vbga+n4y3KUwOTCgnCVui8fbiz6DymdfAb64mXqgOr2p
aVRAAzF0luxUVBwG1V67HRr3nMqfRlxlQFyLtyEuPjO59LaN+YNd9hsXHO2sTFjeNU/hpnV/ytEb
qVdDPPBJ6HoCzSxlPts4ky7WwayxiOTyPDn2URLv5Z5tXNtGezFw29k9+1M7o3PTHLzhONCUYMG/
p8+qvEOE9oGBDebOd/yHMIZFENXUA6joPpT2JcMopHBFudLbT1447DssWIjXzz7cuJajKgMOyQYb
TZkOgBpzlPQrvkgU7LFGaNeZTdeCFQaP3AMfStsmV4ciIyMIDzj4vlJOd9aECTspS5Ltw5XVjYdc
1/dDkjyaYUxpRMiGmqH2ljAvSbS2y3ZWbtzGFXnH3jdPFgWp64JxaIWf6mha5eLZaKs1UsINGd6B
Yyllj6lo5R5jkXE2+JQOSWRbB+GlX57bfvD/H3vZ/FhwlVMjbvrB5CjqR+cmNR4oIiav1jOFxQAR
1kamEUK6pmSsKclY0DuW4XEzQkSUQOpPH/GDQ2H4ZefzwRSUY3gQQDBoeze4piKIfeZNgNNulQ2R
2BlO+D579XsdJ1ea2ZUenweff49HwdaY5Vk4rFADskoXshDlritpwMrjvdMt2Mq4u83lxGHR4Jhc
kqvsjXA3ApeIvB6xEUGCoWbNlgsCiPaXsiz3NLFFBXAI+zcH9huVTFjxhKhm04GZ4JhhO01cV56a
GJAKrbz+SCTZkG913X3mQDRWGHhP4CzAMLcGdSt6+nB6bW28oDyHtXedlwl8q0UUIMCaTu957z8l
A83nYcGjFqXyrN320uFD2k5NiI2IveZV7s4071pIEyz8d76YX4UIsk3j472XJKvTIn3xRnExBjBH
wWi+tEOzwTPEC3bVszOKPehCWCHOJp7tB/xx0PJHrvT+Ma0rYkBl+Wy5vGOzWfdbR9Dga03PKh2/
o8466xkusiqhEIR9cBDJfKcKwRJ+dtN76OT1h1Sif3Znh90rUt8TUA/ycpWXoMe0s3mONShynJVO
FewdmV9kxbLeHL6gjb+xpRnfRF83xZrCFhRayXDipkP81Tn8thnE+3O8cC5rj0UtshFmu4WCKXzv
cZmmmrb6bvL03PnFE0C8owKf6QzWJiQEwX7vyq/dZ3Tbx2wC29E4WDvyqxK/PJeMeHGRfcEncAWD
6+wrqKsLv3OOxnbXA4dY1cA9UdR/Rt50TRpg1djTxmjt+yDqtxZEUI9oK5EeEPhdaQxbe2L73UQs
NcXVxH3BgTDj5/aVzllgm/C+ZW2Q8VlgpBNU0go6aW4UPypopUk/XXeOedfIestf+ypKda7y+JtQ
SbFyF+ZpqI0bIdRtHKSfnWfs2OHfardkpqlVs06BuJhO+d2DJWUhKan1Mc0NIauU8mKIqyGi6uxl
T61FIrGbpkMLnRXPG9XtMUUxBdPxup99dt8LzhVBjr5tDgIppFcpclaDHUdBsxx2asHBGiFFLdaC
iFUWkU4IHV3aPSeurLYZNNmoQYZtFsBsv8DNFuQsbIeYegTwN/MCpMXPQIjTubZ1/CBI6fBxqqc5
HgxMg75BiywttWQaCn+YXgcf9yL493HVtSW/DRmLNgbUrxZMblw7/roxOnevSPhSAu1wCqTlZY/a
NqBiwbYcF/JutjB4m6zk/eOt3yP9vPptwf1Q4PplGFtB3icxiwBNrnh874rxvTTLW5WblwRSCTlj
ciETSaJkIps7tZm5zSpLg3xyPuxquDdCufpfkV0F3kzmCd5CCXbd0TA3ozy4CrNmWIWUMGP6ZAnO
M40gCjdgLLEGbbKD7bQHFifZdi57bgrFeHItWpbtjM7BDAJHE+FwryZU2VxNz74PJ6KdBWjHSE2b
UDNF+rlzYOHy9Ocnr/98pvpDNuPfbF/omMuG7V/MXVQoRNWvc9ciCP3lh34fu1x30X0k440jl7Hn
r1OX9RtXPcw/Nn9kL3wXN93f0xhMXbS4CYhmyxKPPeLfpi6xLAsDlziEcMVf/tefmLoIcvzz1IWX
zfYXG54lXPSlP0xdcdZjECL1s0qnARqoI6+yWTp7Yfc3gk0NJQe63JMMqVdtnrXXoR09Dg6+JrrV
TiXXsV+2eDAblHZoHtGMC41KttdSY0NfN9KZfy6p5olY4FVa0H/O0Y/AM/hlOjn7LzRMNGyTaQ7Z
6r3vQngeY8lBJ1HOIS4rSPpNMh9jY/SvsniwIG8Qvucti+lxqClMqegrXVEOzENbUHoRIRKs0K3e
Gsf6kYymfzY7LzmMPvkNQfr/NU1Z0rg9aJcyZv+hwhWJxuuQiN4m68d3voOcW+xqq1omrTlBohIF
ixLNemlfRfaD7TXZCnkKa5MJN6b30gIG44Rh2yKRcIjw6O88Ref4oNSHN+Z6F2LVC7vhzQ7GZ98K
rmiHvxSDiRnDK1/cZMh3WSEeVZDQW9A6JzsuINVW0AgCWVUrF76ShztiNxghZ8q8u0M7u0ymtyBU
StpY0shvb8tuOVhiTyc/4RyH2hT8tePeZzTls6GgwZgck7vSRGXm2CRLwDh8aNMBivdAyiGl6WFX
DnJcyzZtdn1BkTtdac12QEFcl657dmo1wr1A5XbZZu46qkpoZ2ejkJRYwpw+kWtzqNimcTHvQPe2
W+gpnP761DtERCqvQc6la/Bm505xqk0n9HwY2s2hKYFxxROLhEKkIxMVKQGiGv2hm0ULqIjMYeya
9HWSjgUv5L2EZXhdZOg+CYtPBjKXasKye/KM2DhxBiZPO7T9Maj5E8LIzd9rfmjl1qH/HMYVt1Bd
dPTZePR6EknZoLsjfbnIP7Ou37WYn51ccXyVxn6whusuit9CKbZuhfd4LJ27uCrOVqzfhOhf08YF
p8coSpveLbdyfJskkqSGveKN+sjaBrBgOiiOJaOiv6QXFCJ61ItlwVHAp9zlWT9spMgeUuIWK1cr
84qH32MlkueABpG4989jvKxTm/yCULeci5KDmtIXE/1Hh/O2saxrt6CBzyIHte6pLjO6ot5hiLud
oZfLIIRaqI8w55K1FFhtIvU616P/BaUTCHcTe6zF1CGJ8+TchnXCJxfolWs13UFy3D/HU4z+BXQI
P6AbIqPN/oEn2iGOgI8LiARuMSRnzlYQwfKZRpiiihgVaA0i24g+U5IPwHNTrHMvwezUAEqQRU8b
WD4O+rZ0QSBpOMT7oYie2tGpdjnVMS4J/YgqGb8Q44OD0f2cZYNHar6IJRtstbTP0EPTUUgzLc00
9dJR0y9tNS61Nbz9PhpZNZKznOC2sa1n9em7KcCXRl/qiZixa6fQ6hVLJxhi7ChHinJy0zzPZDnW
6Zya0L3SYV13BpiBok02aNL3w1K6E9clH8VSxBPz7TzlNEVu2SbpBe3iPPXtOHA6I0pBaYz1gQ6d
7OPZsyiVo+ORYADxmvyjLNL3dMj7jREAvJDQwIDiUn1EpWxCQHPqopmEOGhCaoVhGQ7JY5WjKVtL
5VAezJ8yw3ErljqioENMayKq2qPRvrTx+FzYhFyioXjk1SC7pQYBmUzWh2QpO5rxRl03GnsAOhu9
hmlGPMHYe03zZjtYdmmjGh0NXaHgHqp0LY6YQjkrVPXdlIGIDAPsVoO5tBfTBLRXmlKmOHbgIyxF
TTwTm3u9lDf5tDilEmFbxgLTVV5juMCyn/8/6U76dW5wBObpfzVqPBWf7R93T3/9kb8OGs5vtsTA
A1qK3ZMksfnLpOHjvA/+s0nD+U1aKD+MH+yW5B8mDbxMDAYB/28JfxId/TOrJ9Snfxo1CAHQg2Et
znk3cP7SQ/6Lbb5oqD6bLZdwf95tDIfSWJXRSYiTdmVHMf46obq9jQF9Xg4YlFMUp2bOiqOI43fZ
lW9BCx4Eb0ZYBXcjALeVMHmYVJA0qf49YHrF4aOouI1afqTedUEKyl6za/Ln2Fp7IOUAKHX3bu2a
KwLmz70NJ2xgDWMP3m2kEW1VNNIma2XBzsacvEXRuRee8VTM3NntRP1kPVyuZ24t9CDq94k2gLED
J5qYxJN8D5vNYPbqgpN+4/l2jw6zxOOyKt61rs0sDyR/NwsDzIMmhwYXiqYy6yvL86eK0QjW7WMi
G1ZwGe6Imbah80BLz7BQ0fQs31Hr9RqW3KVr82pTkQDmaBEBOfMlsMi8YA0doxP7BfQpifm7xD3R
h5SbRkTaV5FBostWxJgQTYo6tM9z29A2EfnnBBBC0UREEyHW0QOHn1iuTLO5oSwqp97CZCjrsQDx
+yebWhre2e3t6zCpz2VpfqtcY6nNluRb313MKHrvzPAqDIuTGDF5Fv2M67KTOwXuYt1BFHCg02/c
UJ16043hral0Nzgg+jK7wf8zL2bSgRaK6WxOyw18N9fsDEKLk5d9sJxnPfDJBDmwBBOg14gYDXnW
QdaK8CHJejSvUj95mZXHY8hKNfsUKwOuRMlANEeUfljRroKfzKkSgESkHWfTCdzilUPNyJiENIrH
h0SWCk1/+BDlwZytb7sFidgZLcf92nh2eoB0XOOr1m8b0hXNsPEp21wNAbkGq0+AZluvZkLiv0GD
32RsVDl8JTfYuH40C58yijeMnGzrFlxyH4zUR2mXNybMD6PLxSWH9OdY4G/XgqJ1mNEHN6y+wrA5
SvYM0g+Tk5oZuVrz258LFHvpf0PZ246o/Nfj+ILQ5DK4VzjdrOJNAoZdV85ss+wMN6PRU4wHLfVk
5gw/rkfKyjYN7H8zGVQDVnXUjq9dRaiinLpgFczmT4+Sup1rE+4y5/qmGQIWTWwJk5yaMiYvsZKF
ji9suGFTZg/+AJmxYhOY+Bd8CBhpSKXgHpQb3+wf9Nwf7TibCJEEXM6ef+VKLM7+sJ0Nuu7xZjW5
59FAHB84+99nAlZd4cbnKODekEI6TFL/NhrwtSUWxt6sum1SPOVN3eDyLvxg18/dl7NgZ6f4JqnH
Q5K38MnG67yXxFSrS1ewMCsk40thhnod8tRDbWhrn8xC0c1bQrengukSf53aFXnL23ZfUWZD4LBy
jqIq31ql/K1ynOSEIreyuKuA36yNCgBSG12JEluebeFUL/Acdl33s78JRorlkVfIBLNPWSUNfg/R
u7dj3b/6ORAvtQhUiCtrHTbD2sdws9IOZw43WMSnUqOZDIneFXAjJoPqBs8Gh9W4+kTQJ9j4A/bs
DjrQSTjF0n9WI9K4GL414hcED2/b+A2QuSD5iQmx2qX6uyjUJ7AKhzRf/kMWLueT8CCrITpWmg2n
qLuVbGAL+Vl220h1IetsA2mvgQaDux3Syd85+Xs27X2sNavGyS5Z0e9tKFwUqwSneEjPJhP2ym4a
FraWc91wumwcmDCOde0MneA2WqpDWVxJGsR2nKdnjNTpYfCJKhQ6OXJF8Rfq+jksGyh3hT7I1szX
aIUPVjy3gJX4I1N334dOv6G0BPyIw20rE4a1grgOTbF3t3aMB96PJ85DAY8a3wfZqCqgUeNBiaUr
IxBfYR29D7VYtYoxS/Qwp4MSZG7u3cCvD7dZ2cV7NbzIAftQFstvxQuwC9yjbPWcABN1m7B70Ezp
a9fprn0ATJjKs60m6LVi/vyeDUNvCp3ex663m+0U+cgL8r0yYWzXwZlkOZbT9lOmwC6hQdaoQDyt
jODAcMjwSSCa+bv60fcOZ5U8oe1GJjdQZTAzPvDmwDWouWaSPn+LMlAm8WHuZ8IQR5luCY9Oe9pe
gdll8ckK1aPN5c1SfHwORxaDEeE4z53buzLH2mFWxboFWwrvMdw0TcGOvCNQEMINbUBRsVGoTl1Q
7buA+h47GR60mX9GMXq08Fa1BGNojpBTuYL1qsNd2hNnPs2JI/dC+lT3ebtkcHiPgxra3WT11IeP
KGjViHrul/UW6t3XmLOFdevsRPkxQOyQR3U3Da8mfesHx4vxY9bOPbaQGN+i8SNsp4PPPoY/Aihh
0gw7mUkP5OApzQRXJF+egrvvTo/gALrGecQT2LNDApSGY6QP6ew0Q3nfCePJTEyfFXT6MFI0D76u
Ju69ITLLRjY0rwaakNe9K46WCL1lXdHsyHQHuwTk2Bg+JbYWm74tthwyHhNowZuoH59kkd378/Th
5/GBFySfI8mUB8X4CpV4n/tVsU9aRdeQGYGazdx3in4AxmWKhnamk5G6xiJLDkPqXwUvCp7SxOEr
d2NjK4S597VR0PiOq5NKcGuj+eZvRxpi8T2fjao4ejP4CjbmznrOwgut8UCsyqHcZZ5Dx7327vow
/tly5zgZJpSgV8+u1nR6YhqBVIoHBhDOcBdNIHKyKL3LGJ6sct65mWJLEHB3tKt3W7b+pnFJ1WG/
fNY27JvKC0C49tHGlHee1B9T2Fn7wque2+BqHJunRqn9nPCiXmcSAY/BSYWOR/QHxm1l02Q6q/Hk
TyEOEM39HfcQPNop+tnF00fahyxHWnBU+XyXMvudWzPkXlUk3MYzO96zVBB7q+ivjDRIzl0C0aoZ
k4ER0X8agdsS4MlTepB8A24lnhKkpGR+bCPBCbJ0m03u5pch5f4GDyxB5EUGxy3UEvAPXqIAbimH
02qzHAV3oSxWODhhHDaKgrb206z6c2JRqNrANKVz/oeacvogRhZTPZ3ntovHFXjToY8EVJBabTkd
bbGcjxfizReS0+hK0v+s+oHuXvnYWfWtBshrt1MCL1p81VNs7hzst6u2NYBItuDezI9If8agvHn8
ceA2zZGC9AGkpSofbU2zsNOiHJw7Cl0BrrXBLktCfJ10W63Zlz5C2Ow32MaPnEfLI03mYdPbB7Y1
Z4Hbishj6W7SEIqT67vLHHfE5gzAXIZvWMgYrdUBxa7YsnG8Hwr2ap5UN75n5VuvmQNsUxPzZzXe
WRQEbVuVvIVjulOqOYYGzwIBDsCtnJdGzRksB4DLrcGOQXT/m73zVpIdO7f0u4yPDqgNbBjjZCK1
Ll3lIEpCa42nvx96OOzDJi85NGjciHHYwT5dJ7MyAexfrPWtbal/03pDMh6qn84xZpwUdlOGTGDx
x3U1oFuTLTxfRUNexMKO7IOBE1xTq13IqgNCXOq2nfw285o63YIxj5oJYCo/Ajgs2olqPjlCamL2
5KaLKQPuQczw44wOeYdzSF/6vegPKXbGYvxilUhogMJpUQ5UhTlUGGZzCqLkEs3Ym9dqazUAGSWz
UccCCBbT0XlqAQuGAWejJNMmZQ+tRl3VwcFwCnnv7C10Zcesqw9B+tyE5hJl/gkytL+qcmFQ/yL3
pjgi8281KJxnY5FF25ASAnXX1zhEd40MyNmYIsozjy3fYNYfaszHXVU0RKbeE1JW3ilsipHzFcGS
a/c18fRnP8ruPMgf1sSGICGuljQ4Lk9LoKdLH9nx8UZI3et5LmPhSmCf6hCsYOnZTSM3XTXbQ0O7
XfVR+hk3z0GkofPuzgUz0rXsYFCUJv9jVCrQVP0a5Zcw6JdoXPaq0520jLVoao0XGaP76ktAKVU5
toTMKXdOr1wrkKs4OHnegud1KvaxRe8OVfjFBIkjs7vTgo6FUJFfFQfDaj6q+wa4CnI8t5uaYok5
8MLdqFwTFW+cz1yW4eKrXlR0JzbY3CEYCI+gWvIKouu1iIc06LGF19vyhFhzUeNhdOmlcM6NDmJq
xExr3/D1dUgfUirN2QmnyHWiN5keOHYb1yFKjs1KeCtxzyx9WEMLqbYAdVKv2bYJIvy+2ycdJLo4
c7jjevSPCagDIllohHRa0qCpqXrEcAIAy3B3+oJmeSH2+Zmdrr/UC5bNojvmor9VFWBpNeeoqmPy
KiBPTMWorsH7cjSjDWrkamqzz9CbLmyekedUyRM8eKaKGsaDZhB7y4abFukDAj3U5SThLfIJh2gL
kKMRO6e2HoQysOlvq8dmWnp1fj8O1rsF42HRQdK7pOi8AaSOMb4Q2aHljk26laF7DI1rbjAYxOpC
DZWPe7+JUNKV2i4TwwO0FyMtfyY5vA6FforU6CeKxMpT8m+TceJQtfdQ5sHv99azGQq64vZM5gcD
xfw+gSU4WhDGxbhQaoIWFcRMmVd9B/PjGQ7Puq9GwicGRo8daeNk4UTLoY3e64BQKWIGPPwa5c4g
CISRM8M94kGW6bygL1ZTY1WLF/SzX2rsfTmE9i0KzJ6ZgFMcFAdFJmuHbrrxnzseGRqOdwA/cssS
GWOpMdEpTZcuYFmi46bGuD1fqJ6tbcfQYS5q2/cBk1+rivVFoDabPm45ItVPNSUDyQHSk9jZY2to
1NcpxhfU79VyEEBEJyMvXE6+qybkFnEbHHO7RtgFgtQnvT41CVqH2pLzSRtrAEtkJRK6maSoY1r7
Ay2WsWlIjzPFd1XSzyWSL4VBwiuBA3LBY+Arasb3eqYMcIIPEKtpXZgl+OwPfrd3pornLQrcKqtU
R2hj4AeI+6f/yJ7w/03E9T9rm2hx/DEV+++3iQ8VKLg/bRP/8kN/GfJpvzmgGshUwkZosGiEgvGX
daL6Gx7FmfsGvE0zoGH8sU60fhOGjuLb0JkCSpaNf6wTxW+WrUvGUZZABy/hvv0b60SS4f52ncj8
UKAgY6QoSddF6z5DOn6Z8XlNiirbLIgwi6J7Tc+PhPZybSlZ4DaDvuFgpxYqqm6VS0bfgIBhR4Wo
lJUx/R7a2D5FnXZfebG1JMj6PnNeszL+FKG+ahrtydabg0K0EaETPzUKYeoA/SE0h1dR04EJVnNS
xWoilYLbqUNRmRMJsRjSHHVHqq/8yJvWo4IQIW/KO1GK4ZxP/k2fmkdRccqVDk9TPF2LOg5vRWac
hEUyOyLmEB1H/dJF9p6zdYIMTd4SepVtNaVk28Ze4ZagP7APD/WOYX+5rSr5mEpxx+LjVojwHRT5
U1g4r8hE2blkCJn8FF1X0P0u8KgA2hNJT/eWZJbiRmVRuE2pvEa+kEjG8tdGMEdsI/OZgCq2C1k+
kcvS5CdGR7egHc6hpuw06qm+gPhjVs1Zjsn7yFIEvT3xAiwEl5HWRKvMFtmq7rRHMdTpSg3bOzND
/G/F+s0a/Fvuw/hN6+EtE8EuLD2HANH4HoXToa5a9iaFeetS3ONq5O1F6+numKUPiuxfRViXOMMH
IAMjtDtdeR/09qrJ/gEnZuk28Uj8zFiRxZB3AOZjjnHpmW4gOkYHoflQIcxg6AUpyGf7sMw1+lnm
jEBQq+g0SU1cEp0sHEtDJ21U6ZZ8YTTJTtS5WtP+cPoHblTZH0FFzO2QJzuKzCNjyQuSMZhmTn/N
6W+xSSPdrYOrM0YJXDh9NTrZ/WD49102QIBX06coVEvABBSKvZNRbFdXVoL7uEovbdCRqOfkj2Su
/dRwMJYqKZ9vUTKWrjaYlz5GU9hY7T2m17VqdtjAh2pwi15Hqqb41DtqSjiriVAshaa6mGUuOyDm
696kgJaiY93H5VsE49VAPa2kcbVUQ+YFTp7UW7BlW8U2LqbazcksI6H1gTNs+gKerd/DN63UKj/Y
grYsn5oGP2j9VTbFLRfjGUEyo2XT5PHfqec6dCZ3ks4DyR7+0oeZJgJBKJPABzjp6goERXJxKtG+
YAHDgRnWYPI871Qn2SrIjS+h+M3ZiJjyEM7AchyBJKhBtuusfvZTC7uiQYS8IEkMb19nXrTO/jIa
moXQJPK2UgEQd7I9a3711I/QeQjj+XQC5M3jyGCDc4lZR9KSGoaM+GR2ypOnVG9KSDiFJwrfFQN0
DrXMv1oNWr6dYe7DU3GP6urVGIycosT+9nxCVbKSIJbGhI9QU+elHGoeNrraMBTYFhEDacgWS8HQ
ZhEaeUb9Z16tUSeOTBUbnN/9evIRCEGSmKWWCJpDPrxtnCPajxHGI7/pjPs2Kaj4YiZMTS9X9Rzp
p0XSXpaOcUy9+k5jWMphHWtw6bT7QGPwk7L0Xk5pFuyaMmwXrcF3Nw4myOuYmzP5DCPzVUWzRC2i
TnAIp/s6DB5r03iIQkTrymiyd096hbc+NJtBG77HPvuI+q5jNWq7dIQFNwh3AolXC5DKz17vaKQF
RscmiHpikiz0GUTUFkuqt3EruZNx+PURqNuUXqIPz1WUp1sAhrpreBPok04CRayNcqHNvV8TOljK
45EANhadi5HJMrzgghrKv6lVSLFvsywgsPs1DdBYFE3/grWWXUfsmZuCFMqFk7Drjm21ol8y7jvw
e4oTf0QEDbu2h7vVqXpviYolBH3RsyTK6ZUZ2Tg1pjpNAW4b0L4t+yAnVkQQttVoBL7YYXG0W7zs
EVVgTMygneU6W5bqWPXqtBSRx6RVWntfwWEjojJf2lHerrLMeDCl/mYZ0dbMNPSmgxUdCW4DreKN
zgLFzoIeeEMMNv+GdiNpklUW0NJNHmE/LVkfFVZq0GSCNTmQRDxc76ZIn5gUI93ItLeohskTNe9w
9ItlWFsokFkwDVyey7yzHnJ+rW8y+Mj8mLRkWWjFEwU0MPE2e0Zyd87nL63sM8zDaU4yNZHMcj/I
7Fz1tBlJ80DoeL9BhchnM0UJZ5v8jrE3n+OwrmYx5RuFXUgSIIV1XuTcSNMzmuQ53jK+JoLwv7j1
r6XjkUbdc0JzQ8Vbrc4JNLaIkNNblIrtB7kI61ASaDHInHQX1LRiRu6A7/6CzbuOg/FW6XTT1AXU
s3oGM9UQyyIYUEnymDnFIup3vtPHrlG1xCzZHUFiMTEE6P0g2MUKoNJ42KYWPmRNL9cyzV6zflwm
UX4oVOp1D1/xQpdAE6ty3zZg7HiEnjo9BoE47askeMX/9ChayRHeJ9qiKCSJI2B6FpXDHN/jNAsm
HtkVw5ZUSNwPMU/doGJqGUVACMc6eMklwWc9/pLEA5yktQYZnJ5uuEORrSazvRreQAgtG4omSYtN
FyY4Wq2ZRZp8ZBgZbNKOI7tY62Xh1mr+mpjhuypxRycVs2qnQmhotYS7O9nRj+aJha1egzrecTQc
wByek4rz1cCuhCyF4XtkrCNYjezNkJz6NbIP4EMIXrac/SsrU74bk+a6bT/GrPtpPLbuFgxEDnsy
5fOz6tQYOHh+5VKwKphPFws/tE5AX+1X61qg+h6MH5SlZE2qyk/md1/QYXGGG9Udu9DVWBjgnOL9
aGffZlK91gJb8pAj5BJhqEE3Y4rLUjlys7R9xeTjbQ0JCQtxBir5MGIYHJAHmY9Tucd7TSBknrPs
8uMtBexurG1vC9whXds+Hy59GGzJTPGBTWks+Rq011QHSM4asR9DNcQ/g29+0HkXznM1IH1maHkB
VQiMHS64FlpX0Q4Ys53qEhv5xUjTO8OjuEQLdqWdSeGlBpM7avCfEGSdZDdXFxEbY9uySfUIAFap
7fto9+9G4j/JHu9RhXd2I/jlfLP5YRtJvHAxMOCk7aR6uQiVIF01oRVGsfLpTe3PjF9jbZHtADNc
Wr6EZR4wleTOekYygSg3UE6B5hVLwQyGCk4GV63StmLAgG+X7asseVNKJupDC9R5kVt49rjsfTdQ
OrRtOXIm/JOPgceTnEOGg4R5+SgaA2w5PoWy5V4w2jtH5xHbpUzVTXb9+4jNYdj4AUSN2ponmIe0
Eoi2YFMuzUFtieWm4tOTxnNHMzorWvYkCMJdWEn4gpxoGfrGNqyyF6+XbzUCt02Vhqci45DxypE6
yj7XpfYx5Dx5J0fdqE7wlFElLkf681OsW5+aY6BY4jtRQEESvLhOW/XJkfHVqYOdrgzI4lUO6pz7
O2mb156I0zrPPzhtvwjeNM5Q0UuIux1g3SD1OW+gQYaGegwTolSmsBzWsieQUS0eVKujhvM8ZmRW
c8kUWKN9CVE9Ce5VRgeqMpyrInkOe09Zxwp3gG/TXliMmdQuA+gT2tE61KFCm0r/0SnML+OC50lt
9iCXHa06FtH4Gs2CwN7pRtdsuCPGqT2CCnsrOvW9TfGZlYPEdTpV92qO1FrRx9cChNRdo3WnxNPY
CqYgAeORKtXk+iWlLwLwEEPsbydgdga5g1k9Q3E91PuyOLUKHL7QNh6jFnaL3lePUYq6WPeEWDUE
kZIMhy0mtZSbjhB/MXg4DQ1bnPSxLwggsR59YMNMB9QdhfAmSUTHXjJB+pbpJq72jmyQ0NmJnnQa
MZtx2e8Q1slgFUvqsh6RVsuB04gF2Tc86xgSFMmrhkgvDRkK1EUBI3vPvpSlvdErhodBku9MIzzl
Hgeqo5ArOeo8R2E6/Dg1e0kOwFe71lUMwAWOXgRFWN5y5TASC6PXCmmFMOthMhhXjPsvTgZneJA3
C/KbP3AJmGXOj7aGO8XaFfAv/scMz8BQVKek9BsKCkk6QJ8T+mRsoKh+RnXG9jPiJG8wzrG8wxMQ
BmoHiKK0XFUt9pFnw+Qqhz2CDIARw/gRkZ/Ev6mJm5LOC08YCCR+/4ktMVlKCwMSnpT+yBCYuCXL
vIDf2lkh2gc/52jLuCzdhtFOFecvcQ8quzIKlnfsxTvMFTWXJ/6+fDuV0UOQsN4Qwjsoc7iaAznD
zux92KcjUb4B9zxG3UXJKcpzLMA9M8pD56HZgjuJQ1IvWiwiFrvCUVc2BAS7ls6XGs6oHdQHX7Ig
gxfy/65PuxuO0lPXk5HsiJTG1TTOfd74Jy2yT4PoTlbRAVUti3vPjJkEx/aNrIUjxugjWoEtu5bN
MCXtRcs5FyOe8Dpb7nXVKE9tqFAYwOhta5SltKfN8KxY7SY3CQ+JFNId0yNaWPQq8HiUSrvJ0ezW
ZEahe7PHBQS/e6UKP4Dx/mcmTP/TZkcMav7F7Ih+7O+GR7//1F+l6MRlMx5yhCmNmUTw1+GR9hvf
OzxTRBrgW/8GTmD9pkodzyA/wE9ac2b6/9WiC+ZKEKtUYRMKr2m8v39jeITg7E/DI9BVs96MkZCK
JB3J/N8Oj4KJA2uIDRRAVZ1R0jKibeCIVLr3nGiQRyrG5SoGaGrhYxGrpyFNLkmvPcEXoXOY8svv
vYxRFG91E11Up32otJYbpajustY509iLJaSdLfrTdSi0A6+2ExqGD2GU1SHVJqSKg5ezphiktwhS
i3qr/NEyVCEeMa8oZk++jXsbcRvySyz4q8DKzn1Xouso8q1aaEc5zP1Nl39Jo32aioyhdnAU9P4z
38QMjfpopAl6sCJ/qJBX0/Ro06qZSmDGzV0LQXJRq90hLFAyk1P4GuvGu+WN0NnnbVQwPKGwBmzD
8MbU1xEIR5fN9ymt2wdSXmdYtqHvgSGUqMGhb42Z+omR+b1qiPpqy4AnO6Rnoq7CgbChpJfM9iuk
b9jssjm11B/LF48emQ9ZIhmIQmhKRXGLUSGt8jHYk960FBbrFT3I3kt6VkUHzcnHFJjRNlGmazaW
h8kaIQ4BfMB0TenVdW5jBF8hoD6WbvoqxFRNu0hrYUBEEUr9bULbmxnqbmXo58xz/Jlje8lU+VQP
/ioxE5qEqlmncJRgmGMb9HgHiFRYFynyXWT9l15Oz0I14VT21X2SRHRyJSHKRCWwcUnAK5WO7iKH
40QY0Qn2jzIpE6pdNDe99dTbCLiq0bvBMCCYMEHvXdqs/XpQpQp03rT6ycOev0QP9FUneMR7dXRw
WpuMiSlw6yh33JoenYTMcd0IG0EGAgigTYdCNMlCsX/qMqBICLaRSmpdAJ4l9aqbg70BHjfzAivC
ZQnIxTBWmAvBpEWH0pi2CquYCPBLHWn4w6erD7dXAoahAHlyAMWEjjhp4CIUADIW0SWMkp7TfHgf
Acz0M2mm4wMuLOOJdLJtB15oO81UmljSLjLF/VGMaA+y6ZPIef5kziAbP8263nai+Wgh3Uh8TzTC
QG0TBlXk5TxQE64ZxH2WWrMeivRaTykGP/0VwdYLKnPWeOVn0Imj0fdoncuDiWTGhLyjCo3jcobx
EGf/yToqoOGVLIVUZieQe5y6uc8h+YC7PQSQfZx0vI9yuA9qczcgvgTYpr8nwIACS91lwIFg7OMT
JBxkvqu8iJHBEKO2mUAKdaq8N2bGUAxsCB8fxs15JByRfcvyaeHIuWcwhrsEUlGRRBHkAOBF5owx
MmagUehRqeQwjlpYR+kMPSLR+keZMUhqgiwhntFIJowka4YljS376Vyjpp4pqyma8BmspPkKeumq
Z0LSOaQPzRCm5HccUyZ/vBnQpOrdgOkt6KgZ7L3S2iCbjbR1RaWRCNqzxWGps2grilv8oY2s78mk
eBtZ/ETIPDw8fBOZVIhGtGYH1YMGjwfUmr06WDjQEXsAQRX5YOQV6HxmLhMgd/DgQoza+NaN5ieR
XHfwkSsKMGzKvXdtmZHXpmDmNRRvDkqZyrZ+QsarS71Bcsidu8wpQv1J4QZSnO/I9xEkWvaqV0aW
anNFjU3PXNmVs2HoWS2zljWXqRY0Sl11SCZMiVqpTC7TeFAYkUJAc0nJJ2sjOLJYP1ahUe6SifrW
b/PnwUwOShieZB8Vt9JHCalqCjd98FoM8aMUQzf3teNSZxxEh8FqIPCfRcBL6pX3U0noxFKoq6BF
8ekRc5QqWEb1QaEItdni8mCO99KAaDBh0CsUKrA2SQ5B2zZ7gM31ocgbVBx90THeGo3FVBg+jkbd
x3ES0VxVKpQXHxeKKDtYcvG56IjQDHv9LIX0IMHm6nqYc0oyjYTXRvdJgdbg7PYWc5kBuk2bN9UG
k/7oap14sTyDPWFQvzLk47kroA+nLUoNto1MlQetXApHwYVOrqAv8wOCwUMRRckyHwgPiaTibVBD
H227XHie73rdo9O++R1Cg1xxNZ9Wpo8uoSUfzYLKLEZODZ/EKJbkOO8HRT8Pg79TioKR+cSqRky0
rTxpumaf8f9Lf+bjABAz2iJwOSeDZdohFy3hB+aM0cU7QeZwTk2ED34V989+5iQLK+7XEjP3q+qJ
D62wB5zEYYbBEZ2ebRNM6ZVbPGHMA0fnYom2xeOV/dghTO6hze9jwEI020BYiwClYGHvZajtqBzq
rUjjlRUkJwgWTPZGuXNIZeaYcRXVQgBHFqtJDLIZSObh1icRVxtWabar6Y6bpDLbZyn8EyxtjeI/
gQ8+doz7loFX32ul7Q6kJ/sDNnxruhvJB+uB+LJtXxdVYqwwdJ7wVNvLomdWEtmxj11O6isj6FvY
3CEP3Ahvi0I8aIkU3HACzDDhJ5aXg+iYDBgVz91AdQmVJmKcvW1GWmlh1T9owJ5VdSCGztdJCG1t
QItiUfl4v6QwlyroDJV1Fvpg+e5jR0oDHlsF4iRhkgHsa7R4+U6WKleOs0fGfpTIvLAt8+VGG9/5
tPPmGaDMU6gr+9ZimGgI4xYlSNxSJ7liMzvVba2RrtI9zhhfAhEXGYJIB68MQ54jidwvGjazRSzV
p9F0kP016MkIz1Ez/bPUiepNygPsxTNWv705VCrDTXnUFc4322tPo2Icof9+k8wRrIKBPItOGnAM
xvL5P7JY/h9X9gsso/9sZRx+182fcLWWZJ2LueS9bv73/9KM34DOSla/mu3A19D+2Bkbv1GFq/js
Bc5OC3LtHztj8RvrYA2KLC0BoluTXuGXsp8/wyxi2PyxySv9G2W/82dfiApFlzfB6howmq2r6twW
/LIz5j14TZKwrlVT0nwiYXYoelC9OmawUz2uG+zTqnNCcnHmeYtGF8LqZOE+bY9TGt3BuF4YdomA
LUHBjMpc959zBCdLhGAvA6x3PzJndRapz+MN7fBPjgzZGlklZuZdrBbveZ4sGyt5zdp+V1DWcm8J
N825bCcHtxqZnUtCvKmHUwPO8+DsG+8qmAnGqUj2jQKRVmuyY6zaDvkxVbLOxg8PTAbRlW8R70uY
kL8awt/HEhg/8U5aepZUYiszG7pjGeS3wVK+RKXCC8IlMsa4rmCxNC5f24337fZ9RYGWbAfEN7wB
Qr+s4lOpi7us4Hlh4caTk32wEaV3ZY6VoN961iEEcSURQHr2SJzPqA6LqZ+DpT2emoWhur1Br2Ea
A7pZI/5QLe+hJXNRt7yrMb3rw7M5EZDLsy14j7Ga+zbiXfQxsCxXHakXHLNasJFmeQ2DZ7b76GHK
a9fw1Ai04FxMcmVACJ7Iw0ZHqDPjnsizVrprzsw8kMq5lv0OergCWeRTt0+NhxX2ZBfprofra4/B
mfzolUiK7xRDalJ9w+VdGeTC61100nI8vhh2ibfbsvX+8qV9N3ZPZdgfo847dCZ16bChFHpojC8m
SitQ7yeP8WTRHIK+xE8Bn2Js9sq4NnDqGFOwFeUxCz719MWMboV61jPmmKWLcNsV7LqSku5D7AKq
hIkgJcasvGnyq80Rry3IDR/Mv1bdRrpHDo0nk0Mb7dqq8b9HOGs99b4IdNduf3ygUlgvtoyfqBzO
crr0w9Eprk110zNyiekxBiZWcBOGe7t46EZcedsC5R1MOETGEWU9T9N1HV8ncZ7EIScLT+Fr1OZB
MfHEQ/xkJcEODs4ujqxDF2Hm6Kx1YOxVxNmxjC6jZc4p8eO+C7U73FZjSRARZ1wnTiR+7iac3atC
fazCbgszo1nY6MVRdXPDjGG01QfQoyeYmQjDtxF93ginI7a1DdZsEMIeQdlqF+zGZa7iTUpVfK5f
Piy8+pJoXMGbZB59rUvlboQQ6m/wfYQInuWpjw/wHVyLZAnNO2blOlICnD1rS1/AgCAvMzkYyZl5
GJEDEKz8H5RrkX7QrjQu3t2gHsATiwPWmnzaeuza4xM2aGSflOau/zEa2/Qa3LhDP1hUJ4zLkH+t
xRzpsDBPznVkr7QoKa6XwKiDS7YLhn0oHzyQHViCeBw4MJ73yD2C2xROxwYzCoPufPoo4hI1hbeF
2qVhD3HHnoTbLb0fmRclTxyM6ouKddTW7ACyLQNtDbGUhFF1rc/wZZY1rqqtUBmqC+sgFSTbnPEv
0yVjzEfIH2w023Ve0KwlXFCQcoJ6bxdzVNIKCxmECQIz0Of7a6j/ZvqigwtEK8xzzUNeW68jik4m
9THtkxSHTieDBQHyqjjJUyJXpBvUW3nQk5tjrps942P9uUVkchkuSA/VexWGFyL+BRFN9/0l2+Iy
jst9Oq5VdnmP83W4I8sp3KTxMSPieOEdSULpXPMzRqWs/EAVX8AyWrBlZ94KHdkad0X/wHo2K+4i
glzLLRG6GM5Z7Z4y+2pfRYJYm+VXW2zRdKtHBp9BekDUHSoPabuMmKzbPc9teIhSLrshd2P2kyPY
kFbx3wkWWLdauY+B0VjG49jhRZmCPYILpt23uayyBkw+aBdX/O5E1ZN3n5GHUPLBjjusP6VR75KU
LEd/kRrKyr5hh9btjy5rdxnsoynVKB/dbqiXaMxZyExrEMkOlpwquVfuBAiYbm0aS++O+GPUQVm7
CdYdMcJLGw1Ch2Jpy+EAiKNcBHQdFpxFwMw8mT2aEeCLVO39fW8z6N4X+rtasvBVFwxdsrvWleaG
KHuEMhTYexAkS3tJeAw5tkV8h8a2C490eFSgD/WAAww5yTrkU/Gbi7LI+HjX7Eazot9G/SM9+rLe
VgBM5FzFVWh1rzaTjWyVRy+4H+hsyktb3aAiN8On/smeprtl2knAH+nfIWp6o0sfhZ9oPEBabtyC
IC72BYXcp8DwPJQCymq6EdkntOmsTj3UH3kd1cfWKh+mHFWyfrW1iDQ1EJC9+mgmxt3Ijv2MwoIs
zTZ5jVBkMvCO7yrb4HPReTx8S4339UMoyVd5ni4t3EFy4Ma75M2zv/MVIYiPMS68c6E9x+/OVz4r
Hm9mfwcgE606hMnnAO0A3VLnvVTrHrlA4C2Gq5z3Lwz5jlP/kuAvD7OdxbOJHeC7XdUHfmSMk23J
hcAOlc5ZdFz48Xa8jQeLNszKdiYbP9V002zX0lCFF61dlqeyXAKHmHAsNYdo52U6wczefdNv4+ka
USSzSFwHj6NOh4Iz1EUb0c1poMUiIZrIZNjkmumdvU/lKz7YzFt1ME0XwbvmEIuzNRBIqCqPrhV2
FqsiLXrVYqOJulWt9yfjPaZv/ADH2nyrn7nCg3bhPxjWEvtJe2EoZvdLgB6x3ORchd0iuaBO9Yel
s5bAAgKwoJdk3IcQmXuuds/YpWpxamZ/iVEetFb7bkaeLzrLwUXi9AiCx5+iLMjDiRFZ2WJNeaOD
UAuCr1Y9+yqRxpZLm4nDfNgYTDOYXixDnlnpcCMlc90Y2QaWwsbgsrJvLOLXGKsMTApRsYWEsRrG
Dene8DScuMGd1firWr2T9qMf7zV9n3ePifXSmXdDch9qtzx05wxNS4C8smGcBa11ckhpEjhRmkie
BZVehFa/ffKHFGkE62FFOzjdRG9broomX9a1vmH3zSe/JTBl1zE6FDBx+/TenkeYsC+xDMBSUKg7
lmbjLftJ5Xd408F24mlJ21OOgcDeaQ7jrL3TPPnd46h+W+xozFBdyJAOn8LV48KKYzzJajO6cRc9
9/4x1TY4MC4h34Umn/UhcCsES1SxRnXVEJCE9zibyPzjSGC5WnEP8PwabXtVR7gAFFAio9iSUrGS
uX0ftzMGaMdzuWL1GJkopEhlSbL0TS3qTRR4gFS4Qgxt41TeWtfHHZlUjIurTcDiXkue6pJb56j3
OKx6YFoHIsMTj4LPTuOF2YLcG5587Z2YByyGRbxqkvqTMTrRnsvAEj+1uDDnYxpfrCsM3nEFROTT
CXlqR8dwQqY+TP1rQf5OrmAkI4aBS2k3tJcemLqqw4Pf9Nat8+9LfW+CSieErKZTXfz/RlGy2Zkj
7/77RvHxK/xzqslffuavbaINeZHwCc2iX6Sv++t2SP/NdAwVUpGO7pwN0S9tovUbM2r+c1tl/8M/
+KE/2kQLaAAgAFvnr7Qd+99pE/l7fk33o0m0gKwBRbR50zPI4G+bxIS03jbvWDn3PeDdDLpQFUiq
RGEtf/lQ/kG8n/YPAlToUWeJNYBqFMx/eiWEEcSK1b7CdNW5VkpHKUSs2WKCSqh7zclADrRMWvtB
I402p37+5y//D39Pqapz2LYJI+FPr64T8tzGMOwWpNruB5EeZBAg1Iv3//xl/sQB/z8f5x8vY8wf
wi89NwsNNZQJLwPjESfXh62/x9arbKiEwA54weWfv9yf4Z6/vx4XgwpilHGCLrhSf329QhpOGdYR
r9dXgHHsJsrmhT0EOO8knfRrHMdjwebP1/qVFqQ7v4U2gvP0kkbVlxLXb33PUdPVtVvGpCnHaGui
+pCNgeKmCW5iAy/GpATf//xt/52cnYEEa1JDStZa3BQzs/3Xt11LORFl/LvQYXgyUmr7yKmVBScE
2t78027LO6ypE3qiAhJFkAGRwef5L97E31+QvAnHRCzDBcmM5E+XhBaougTo57GbOJvBNYKhEFUv
gX+2uAGYBC198nqc5vSvXnYe8fx6zzGyBfAEuGz+wkzzdyz9r789PHJTL1RIjglZayCnjGXmp4qr
N6An9Mr260VeQl6oESEGpLCOY76ru5mkTBwPiVvoW481tn0CZVe6oywKKmddD3ckgrgjXXeSaeso
CWcQ39uUB4iyUagFA17xKYze2Fq5CsoEB2ClOqqbBhdY4JnPnaN9YoB6CHSCcknoYTWARtC3h/uC
ayeL2nXsRMT7RC0nb97v8zBbClrdLE3Oytgv5QyJosfM2mSlMf1HZb/oGocGBIGRUbG/nNZDDBhQ
QTzO3ociHK8XSFTTs265/Yy0GEBPdbWsUzX6LljTZZy2G3NwOASbTWFDG82oPen9VxjzSefzDjW4
CiygxUUtjHtCzjZ+XvwXeWey3Dhzdulb6eg9HEBiXvSGBGeRoiRq3CBUJQnzmJiv/n+y2m1/fzu6
I7z2zo6vSlKJZOLN857zHJ5307Yq8Jl15gmOgVoGNpsxiTZ0TR+LLjyCdrAgeuXXcTJOQ5e8ul3M
JSU/kmPaR359pDTvuVzak95PhOyTX8CK9rgBn+1CPqQhsnPnHclM7cowYRE6yMfRE9CtSAhNDZlT
I3oPJ/td+skOaXzlZyEUcGOfpxa4ZrQOplXqndm1TtFOTyItGPTmMsQ+wPsyvhWmzSpA1fcywRWM
S27soUyRKE0Zycx4gx4AwILWouS7D0lxxewPPdZcWVCrdxKWyBRX+lgrM7K3rcb2CpqC7ebLqFeB
PRrXbIkO+NiQNugeH61ncsCbUf9p8L+Uonob+Sp+l5wd+Wgb4xFOCS8XVwX8r5SUkveuSJE7KGrT
n3ImRmZaHtfm/Gz2gBK4ZLZGQy+7FQiLZaiTfyU4tMleXFw6WyvXgKRJv5JOVxZpFL1gYd67oGZ8
/1EWgFzDJqCp+1dJKn8SsN/lzCMhykmPJOb9oucMnqJrV2Zmv6eFZIHB3ElEdOCGbrA9KvMbNrf1
YshXG71pqoCxFO4nm8MPiYcKIRHURRGd8iq6pQ7mss6fto16gaF8EHGRUOXs+1ibcB3PL46pX6dO
7vsyeYio8pRpclt0DSuWcbWHBliL/qoDsle/6bSadjlJ4SV1Cz563saW1W2EfBD0oIyhBHF9a7Pb
VFb+ytVIimLLX1YZ3rO1rkj/Wffmh9j6i4JGogmZD9LnbXbQGrmgv8po4DXM0zsvTq6dHGUAPGVf
uO6O9x5LxMb/anosBlUyE5IdM9aj/rAz6oqPL74FoqxbM2yvOMcu3QQ4tay/B2t5z2fmXNlpjxUA
B6ztGRz3fnlzaKUCBBryMxTwuORZ4C8ILFFd+MXilUx7jhtQzXnVfyxqyZH7DXMoopejfffdcoc5
+ac3x5dJcBYRd12NiUtqZX6xsPADOfTIbWY3O8Q4tUTqamk4GZjB8r12MmtDB+k1GXpo1Zk+bwzX
5iJFkrCw5bV10/YlSfIte8pjhpfMa+tXU2pYH82jC2aeEO7vJK8pkUGP0EZC8s4PCz3CCphbgCkc
4RVz3ZLq91qw3KbE7eBFLHS76kss2VdhRjcnNJ4zzFRr0DRgcKL2aZnzL6tTDb8+MrI2lgScfYqC
nKx69+T4MLCZKfnJ6yY8ecZMVBxfhldEB1qo7mnMPFDc/lpBEZVjeB9P6SOXlidB/cN28vOnUmuO
Y6Td5U53GCUAWPoM2NyWJXH+/sfJXTrv7V2k2e6BV+agg+Y9Tm176TJeojBBihzNo11h/iux+nJt
N7lXnse8dtEczIeisX5DRO3OdVuefUKwVIOThYpMkQVzVZCLIXqwjweaLfRlqi5Dv5za0r4TCzWa
TeWe4pgHRkdhPAAkZFHu1HqWzYTYiWbo450RUbvstreCmqYZwDfWVw56fIhn6o27u8HCh+oJDgkp
bDyaI/YEO+HxEGHiDrjG/oyZOC5DEq3q1jQPs9CTAAwFFAD+kUE+ETAaRvHouKHF/T/xtgOScxl3
HaWl5vOg9/T7zq+N2z7hEKHlPcEWkdr+Tetp/EJ9Ik+uodNOQMAHDq+6i3+w7yRrzS8PqWh3sDlw
o9oIyXH2k/WgQuIuIaotCHDp5NJXSwzwqC4TVITeXTZJZSzrxNAPiTPiXHA0PEfzZWlYgw92e+/O
5f3EdrOITcybLRtGF+DxqmfPIiVta7qZcrJH4661GYIdRUKUyGhk01KMt2nzjel2b3XNh+ZG9qYv
J4I/rnjrbSzOQ0Te1hH955TPCFvRLcwzttTjZeHsoMis2fa+3IsOxyWmQup0l2bdS+8pchH+gK9w
323RSwzzY/aMvS7iizNhi+06RrBqgjQUUd2cR9qD1IggDT7AHHiPF3+J56ObADyyFzfaFvAN2bc4
C1xf5gw6Eu6wsh2skVv4Elc/dTSEnHrotLND/ojX2l9JGgrhOfPsc20iLA4XXSuKzXURFmfdCK/L
IEhfuwRenMKBDMopSSSoR5hZrpqOFOkKbQ/ULKfQrVU0g/A1LlQcZxrfkxQzkmNzlM0d1cGu1N4a
P0aMFb/YWKv+Y/0sE/kytk2+BZPQBWM80E5duQe29vDw9WUPlPWLrPhRFhPfmeH02bOQNuKsucNr
05ITrO/x51bUknlww8VQ4GxjXTK7Es1HksqwqxmUYcwbZ0AfE7Pq3lZAQbyab9TVZWv8Pby1GANq
ifsnnRwFJDkl0bwbtWU/DVV6dJF1DSu6xcOivABztclt5XKofABsNl1BdvLb1cPVMMMnbHVcfCL1
L0ZtPIBhOflj/T2GtBC5BQWBvPjrOks+ZNty/laktZsJedPxlkdW/x/TUjR7CgmfyWzr60RUp8Rt
P2djBFeLAT6JeIVGcu6Bt2j+qsinvV+Yw3rSWiWqf5VVfs7ClNhiOD7PlmuuWz3dieIh996XemJ/
M3VUBhBXFVF2zZpFX2dK7umAW7NRt155BR5wFb20+LNFFV1JjEGst1ixwdWUTvmd6tFCfI5ZPC6+
59Z6y6P5xcidhyk1Njp6Z1/7W832d1Xv3+pJ/zJTjs4MCZEqQAhoTkkBE1Ukq6mUoADEd+6Jn86t
oUC3/KdlAEE/jM1nKcCQOP5PPpNqIZuGaOqLd72sJKdj2EKwhfLKThdtsHfYMya03VUL3AkhLhGJ
IQPvBA98fuq8yhlGUv/F8b3yZHBGrpy6++Th6fHBwlmwZM63q6ZYiKB33jiB4M+7TRtG1H+MzMVE
ineUMb0UIHsPYaUjKNaUIUSURfDF1TBoZi+Th1+cTgf8hM3A+mxK9qMU0COyG492uZ69lNE7ttTe
kvKAJJRI2Gl7akRx8hFj076F9GZTd9C7Lb8M3Gejw6/Tq/SW2nX33eFuIYIRCuZM4/jsc0DQ3qOM
Wtm109mWFGaObUe/1La7SabpVnrhhaahr0pjHdyl2CQsS+xoZajpM/AqKk1bMqgOadRkpDs4tGpn
1Qwg7/NR0trgNSfiyCFkgNmi7858zYb4VTQdYl1JeLAM8T/U6fjWuvhLU0owPa5E90Y+Ovuui8gB
ULJI9sLfSKibq6rioyZKHs4uq00MJQSb9MJCGadScc0h/VapGkdIeRT1UOyI7QLmy2QF7MrjE0Cf
Z3OywfWoUkgD8blSNZF9iwTZuyiI5XNO1Y8/2Xun0Z5LtzmJJoWFM/MmMVJWg43qobQopERdoFAP
X4inuipN2/toeAhzpZZeMAkLci4893DAZeZK6ycNxcFQbIqy986OTh8mnv8TpVsG+14CvWKyWzAh
+VsXsStoC/2xMiE0WKpjs3Mn2jYngO9aTgEnsLfe8c+wcfON/6ejE18WT7vw1fRZHsyNWR8q1elZ
xrR7etR8Wo7LDJbW3xFjPqCh9hGlhnwsT6tyat4SykJbZzRAHcCkd3jvhzL/HU7zW0W5aCP1+8iP
d61SQD3VPVrLlvuL6iMd6a7YJaPGFjZ5sMja1Wb+2KkO07YfwIHpeCFJ/d28Wn8EpcjhnO3U+fwH
QmNoFntOqqqX5V0z8osx0SKeaL91tz8WTJibhkpVffSuneeAZaFqlcrVWnWvTnH5m2PtxyC/xxCZ
/2Z03PqRCoDgjiThK8KtExULcikD7oAR8JlUEE64wdW58XBBYbnNVceyiQJMy++CltjCiHAnRsT8
mOPaAKv/d9db/aVv54Ku3rQj4dp/1SQWVlpPCS3GDKYadRttdSoSaKpNdRFgOMJ2RIdtP5faZVDT
JPocylcZrzUqGixVfdvT7RTOLA+7sv7VROZjO9QnHLePmLhOwCdOXeiy70whIem5jPnkmlsqGE9Z
Ov0YE0Yu6drrJu6oiwJcA/ATRx14xLUd+69lGp5hrj2mk/E5t4W64jzSILOuODd9MopB4YyHLkxI
80l2v8Mh8atzZLgkntpNkc0XRlGePxKXWtGUl5x5Aw8kCJ4BbBtPiGhdJ2xsaxsIZZXbwJ1M9HC9
33ld9mH08oydL2N64g7OrZYRhd8DGfjlcyZNaSw4tMhzrRpjfqj85uYDO6QmaTv12jWJWha0TrY3
We+UkwBa0pX7yVusndlMD9o43+sdplRZIpTLGHMumBy4oDAbM49oalZu+konG4EhMuZk9uaDm+UP
DC03XS8fCIrTkMXjF1faVsedsaIPg9hT3a8Y/M+4qNkKTBRnOOXdFBJfTay7oQTV2CMlYA1TZGzI
SE1tnkKH2aqY3/MU8aNnm7/5oyH9Z1eIo2Tr/1+h/eW7rcrPv6J9fbi3f/7S35V2Az2dvBwt4YJL
IUrzP5R2/W+OMGk/snQkRyIXf4F4YMgioaG7SgiHI/Lfcxg6QQzbIzQhHMbVf4vUayskyV91PyXW
GvB+CQsoyZYv+N9Vz6YeekxKvB/HAmhf67hfJXxzyHxXw8c25dPfXUGxiycd6zc9NXH6xHymBaFv
b6iReR9hp2tZvLdyFuyLtbygG3y0craolPZfUfmZtyGT4isXb0kGDLYhmwkOl2AC7cZrPhzJ1uXk
I1AYTI1vBT0qRVeQCXPdR0e4ZCfD04SkYabx79mBGzEl2gtebcz4aIyWSKgP4ZID+wCuRkI2txtF
yK1Of/NEshlSCYU11q9WO0AqSu2vphYYfRfum137BWmvCijbolsvNtCch6SjY8a5EVkl6y1h6se4
gayFpFM6ko8jIsjZ7Tb3Q0Pt4cSPS50CxdOeh92I3WhrL+KRImJjbYb1e0m7LC22AU/PfbcwjaYF
KY7O8CGMUhw1UpAcXb1Jw32FA0CwGR7w4RgtOlyIbiTDvHioOVLmujm743AoItbMKb9Dy3limgad
4HI3iGmNKbOGB7HFsUC9y24iIBJgfp42xCf0ddMy+8BPILlATjpq4k1lpe/uZFLjnDJHdD6M4aip
vmXpr20j+jDl/JSBJCwFV4kUK0OmiU0c47Fukoe8i7BXz+5TCsyq8/pdzaPXVZfxaqR2a5ygqBrd
oDioB8Mw4AQMw22JrXeoG49uVBzCnq202+6x6rprqBLqXOQhXS3iyu8DWH04cnN3WTaXORA5Kzw5
Zn8KiQ77Baf0BASDJheAAQYcPKfPdDbdbR7MwDpxyC5P5dS99ZH+E2re2tbFydfnUzPOQRc2D71R
PheU/q4oQg0kg3Py5xv5rmo2yL4WGREGtMvvTBvpwdZfKRBiZWKJ1zxlTsNeHq1L8JQ4CKIgcnXG
eGPYZ47kOM6zezL5SH5hzAzTbkys7CtS/K+u4Gk4DDFkMUMivNX520RfIfxbkxUqYfZ8/A5Fso2q
sKcwcfhd91GzbhIHFXKxSrhU9rmDUoO4TJVrMl8Ah44Mf+1ztYRXR6Ftahg3i4LdxAp703EV8UVY
3tUKidMNZLl9hcnxFTAncTqupTB0AMC+uzB1PEOpbVB2Qmg7JYsWprsXkh6bAhoP2fxXkP3OOgHV
kzfo4Cm9X2AFqAEfElrYFdmnaHJcCQkuB7rsd3RzxkGTk22I4/Iu0aInQeiPYPsv3thPk0oD8gpu
fZUPbDvzwYOewsWO8XMx3jSihM5IjjTp9i7uj+FP2lDlDgcCiGiCL25OOTqNYvl3q9KKpBZHa7yj
Tu6ODPUDVTo2Vp8WLDb+onyeztRInavEjM6lbuPYR9tLcXsi1c5n2kceUnKTvgpQxiQpUxWpdDIz
3NihzZM61BifWOr3AH6N3OQdYFmZPIYykh8VAYNs3+k2CkFVC1VyASPZPZZsh85WOz2ZyQzVhiSL
87rIbt7Zo+cMq96CUUeRw4elR3t1+AU9Baup1z8SL9tb+Nom4R2j0b3pZvVt6lrAeaUaEZyDNMY3
oCJHLc+vk7ucDSl/zRQJRei8kqJZrTSiwFnQgxJ4e4OFal7XRwNdEjbw/EXYZVs60cW2KQny0z6g
uemcwRXVrGRGCBqOts6wTokBZI/2OHvmeZJVBJfDPUEH1hG07bNdS1Y3BZtZfdplPcUpadSuNRdw
ZBMbL3OplCBN+yxSPDfZaBqBX7X5ftFbc21z10GLzZDVM36CpqT1yGavlJtAz705If8c4q5BhZmD
0Nb4swa7LqB0QH7tyg24BeDNLKXPvRdgYZDIyKaEg/FwRXzuhXhyuJot53uW05PoTCZem2AYK55f
TN4hgPdFB1wUPodFyC550r78sX0v2+EnXaazPUfvg2YDHPAJfvnziZGcn+fUElyvhXgcsjT7iR3w
9YmVPFQLgYBIcrHWZo8gN5lDl49+lU9nmbk7E4rl2jSN91Ek9+zSLq4NqyluTnO9vJsj53xjw3GI
m+bD4ca/bi0rMEv/3qYvh98Gh7gDblTwKgLmPTeeIGYGuodtTFCgaUex8eD4xUEr2ZvWC1GQisTW
rg6JDaIbwF3BeJjZ+hmazbwzOk5Y1qbE6xK2OKOq/oP7WW64BWEUbkrvILTm3pg1/cfxej4+Ft6n
PCT13GjhZzRo6aaq4Mu7U2yvW2mSXaA1B5rqIfLqV99cODuz9EYE4L0eOMKoPUPuCmlIq/xObqsK
C7RKqTuDf5qQETHl2h/GEH62qqykmseDTXJjpsUko80kVLUmkn4T2+O9lBdyZ2qUOtrJ00J0EAVw
103pq0c9StZYeIWS8jzEXNgg+PGMWFallbzQ5XfTha6dYgMvdOIXT5nqXzHR7LfgYg/8zrQ7gw/p
ruINy0cWfp+22MX/Xub+p0/ETLd/2S4Hn93n/wBkl3Tz5bP4/l//8yX5/V0u/zIS//lb/xiJOfUM
G4Ccb7rCVq6Lf9Zk8V8sRmLsJKahM43+n5ososmGBeqOcguL/6b+0j/NJ3wRduW+Rdr5344mq7n7
X0Zil0s+PhiX2fiPUeAvfolOs5kFpIPUHHXbhhIGeGr6wXfG5h5m28NUIt5MVhTtUD84bJfbFLbu
JmVzt8uKZK/PJLyQspRii/3c9OLnUNBjnhrDl80dThH02fctSI6RaN8obtvVufaeZ5zW3NYBUQ66
T6NKbpw7YS5HRvB5VTG5wD7CTFbrC+9ySKusn5yHuTPJB8pyo+NMYA3OsiM2dlwrfickmLtKPgm/
3IOffmOGA74yN4dMZrQ9uyfP8gZahtvPcE62SAHzXe7TRj1Ut1jrz0RrcW3ENgHBuKDHAf87kDQ+
3PlXB6VolXT6Nu9hN+VQ0dvWTrZOMZVrSAssBYwmaLCPOZUgalSNr6Bqt6Jy4fFTLVGa1g2c5qno
rRFaSfWY2TmG4iz/5gm+BDxsL6E1cyHJEatDGLRBWRM5jCX6PkPHOeS7d2yDJF6xGLzgltJPyRpz
2bmVs8vNejUl9VVrlu9OQoMnO9mAoGXd7sobBZDuJo/rna73a28anyibOAAlWNGypboH/LtBzVVO
sRGcxzlhN0FhJVDjd6hHzyl9EmOCbd9KcTRP0yWqxUdNgRc6/3g3OAjxFpIyiFxSKjn9GeyQwdxm
AeykENpIxP2gpkRqni486fZhkZyMOv0YjIXaSmAPuNl1UukNaAbqh7J1DIgCRklPhSrCqudoaiK/
a01prFiTiZ2WViyMWnNXR04fOLnx6BTeuG01F/N+CR3J10ei7HOTHYTR/mi4G8ogaaMrVkGX5znr
Mj/yPts/8b5cJf2EyvwtksfwqHKASUaBBsFAn4BgbY2oyhh1VXIwauo7P8T+T6QwJFroq4xhrtKG
MGGmVUoAMSeIOLMFpr0af++3wGPV5pt2RmXtugMkG2S5pNhR00Rfm8b3tnR2c1V5avBgOCoDSdaz
WYd6iI1UUkU5q6xkqlKTCfFJ12EFVU7WTxPjVBZSb3cjYcsoG1s6FwqxrjH1A+fu6VzEg/DKNjGn
C6N60HU92+aO/Jbg1Mi4XmevwcPS5NCIvcR80I2e59X8w4QAMF/vTcbIgipJl0W2dAUISwcjqsBL
rz1QZQmjMR2eskmhksNiZk1MlK+Lm2MF38+QsJFGD8tzaLNhUQxATYSHUmEBIxtAIDup5mAN/rjy
DVjioL6nQJ8ktEt9gbZFXEjBBgXUQU2TJCYUiLBTSMJasQmN4nmIh3HvgQTi6n1M0/oKdmqbG1UY
ZInOKqHJXhhzTQAL4aOWh/fMLC9ambx5vXZPw23g9EQPRBf9Lox+WvfVeD/0zZ1PTD0fQKigGvxa
jCrmj/Q/ltcZ+2iIdm6U710FaIwaYsWd46RUg3PamG6yJgUL3UiAdrQHLutUJXBNhfuYd1Kh/0FB
1gNQyBqi4zqHEzn5rbPpFDoyFv2Nqf3e5s5AAKHceQaUScPBwQxR7H0BQOkoEmVGtHHpCnft1NYD
EWxOAzcnPSDvXPbIgOHKXQnYEkgLetoUXl02prZiX3oaErKiYbZgMd1ILzemX6YbGzv6ELWw3uFn
zkiOBFXzT5tCM7xW0S7WvSAGuhn102UKSZWZaXX2wmjZCcJkJAiMV6mYnYUs3tn/eo+T471rnOYs
viF8zqA+PS4lDfRfskFQQJcIHqgLGLSXuKZTUKEDyFAPf49pZa9961wnFPVesUW5/MtDrXijtN3W
wVB7LMIpX27UuhoaJCvxyT6Obpxg9S7ZMnM+EFTtyMPM8dbiYimBfQsumgYZ/qDj6pnA5ibvzm20
djmUNA9utrqpFlxZkUz3k7rDSi6z6Z9bbTztR0EhdsyF1wW9BZ44pgY24yJM7fjrzMVyVXBRzlgx
+lycp07H5E9nJHycfVqD9ijnHGROlh/CBLBPxwXc9qsHb6IVV6tOlrqgc1HvuLDjosDptkAh5SZP
23ce2Op2H6p7fuUffYhNlcWavhuvoiRFo9SARciXDokgVFoB98pfQ549WK3HgTpb11YJC6aSGNDm
EBuKbu+jPpg9CHzUiBlVokCdYGeLVwy9Qke3AHiO50hJGVoKEpIdIRDubkej5NlA9ciU/BGhgxjh
vEnRRZxY4E9Vl3UUE7ccnzDEfGTSW2t19W2j2we6ElkcJbdYdfxeUcrYKiEGP+hCE/Ow1ZRIw72c
SIcSbjjPdpGScgol6nhuAd0cncdRgg/6SBB3+S1HCdJ9c5vp1rVBIWKhUgeJ/qVFPRVxNClwntBS
PM6E3ZGUBqUt5dgkXMSmAdHJUuqTF9H6tyqXkDdeYwS9Uqja2N3bSFaL5/8SSFiZ0rK4rYjHSOlb
s1K6fCSvNubO0iOCWYsNXrx0SXlUjdV/Rw3816bp1/WcXeyIy0nWC7lRmRu7ZN8X+3xu+vf/RO35
ryoyqB3G0v+3wXv1KZM8+c3w/a9/6+9TtvM3lGjMpPi4We0iUv1jyrb/xvzMrOw6puUhpf1zyKam
lr+hczniLuTbyvz99yHb9P/mKac47xvP4wsb/xY8GmM4X+qvU7YynjtM8R46Lr5r2/u/nK6eFXpW
P/g8nruWelYKxNDQ6HQaulhnfPbJgIz2myvR1qaGvqXOh6AwpYQ7DI1AW+5sdJ/1vRdKIBR6YNlW
zedLN9iBeA6Sa0KjEk3PtWRGSsdS8jGb74ZKu46guQiWjdMmHrU1nYWbrJccED73broMiArpL1ps
nCtzFABHUC7mJXkKNfOV0bSGEFreJxbDe1o71NsKQoLWs0c4Zj8mFsmxrISX2YhXul/6dckW3hlQ
MELvXZ/4AIbxwsnUfIheY2DoMkaR5F16WJyjhSbUMafhsxrzwPfhlEIJdpAa+PhH7rZJE+ZYF1mY
ZzFcIBE0S/8L/yDUSDqwT1E7P/KSF4wGoJMYSCniEOJhKFi8V/hRN71PQ09gdv1AhXY5bagnOpfc
clLFNmwwjBjg19aC3WfnMJL54XNmy5rQRncyxmZLgVQTIK0R8fNrIpbixZiHClJCzjJY7x8o+h2D
WNLhMlvmLuzlBfSaRdoMWJretrhT8mZbWMRL867FUQYXl8LflQOmdtOw5K8j+86o4Fvgm61XsGwf
pEzTQ6RDHBS6eapKwDS982hUGFwHvSMzKIaL2c7njqoGp32nn1JxVh6wdubrCZxKquO+q1L3CeHt
3ONhxbsFOXDQ8XkOGv9Lz5pb1XRXkyLP+2jGylT1yb5qcVf5aagd9Wo52q7/LKPUpE2XuGq4MB1Q
sjuZhrUxBtMLdARQs0cVTHkvB4MAQ6drZn/BRbifJu3e1PMEN3lBMweVCxVknH0f1vCPuSAT0bG5
IEnL5bmYJxe6o0N2uLg3WJVv76uOCCK1sCjm2eNYT9sMDnDu8bMTC583cS7PkWMdZWudqr4BEenD
+Va71cS+myrGY38xSYh66dcMJyZIhPESmsABZfFA0823Q6gt7K6JPV6ynNuQLL8svfw1s8alfY3a
jJk/wMD5PiKM7eZ52Ob5zte7WxV+9YIKrKpkWxJOMR8eYBhZSB6twrjUt5JOOB76RQH7vFxjp2Db
2RGYFdFBL8viDAt3XOFQfGNp/dlbRNLoCvkcYSVGySzXCcZRiNj9l6jCD8tyn5ohWjZ001YAUiqq
TGJy8nalP7bucQpFuvFMPjZ2YpMStLeABUAj5kiMpsAWRwvq1jPtR2nmN3yBBEOH4urM03QH9yU6
w7U5DIICCzEvaLr0m2Usa3AGp7iWy12WUoGb23TIMs136ltmCNvgXr6WlJt+DMcGt/5qJC8JCf9L
JJ444+QlsMb/y+q7Yhy9vd5zbcqMV8wOH7bbvYIEDFIgnFwB4n1icXG3BA7hvj2HFuNU0/EZyqLw
rBjEK3tZ1qoiqiiao1GAioLheJS2daRzyNlUefk7o7vCApjb/DlrOFVK90sMLf+ifl8U1Ykb1C6z
ugMlUu8EWo6taMj142PVGKHDtj0UIz+L7Iu9ixEjHy3AHwvAmuGevddKS+69fNjHurEt8AUDhB0v
+AFulWtxncpIzI9lMCvMekKHi9eFey+y2cP0m7747D3icD2NGCtHtL9KPC6U3uHp0vujnJPdOLlf
U2F/IJ6ea9e5eeH46Y0WthHvkuYcfJaMz/N4T3/ZkWGPb95B+Hak8ZoY1vfoJvcMboBHZCFXnHgE
McF7AkTvvmUBu6gPy2udKcQTAI11hwTJ7mtPjyOJzJpV5syfrieJge3RqoW5S6ax37guHZaumL0d
dZHp1mqdm576y1V0w6Wdxm6XMLafJmkBbqFuKIl0TO9esWc5YjxjILyjPOWxB2qz07x43ixxf9W1
/M6aSPzx2MjZHjpXA4zThvxy0LnnPiOvr2VNvfeX6OR58b2OKL0Obf5lVNrtLTlPQUdTHwQsiv1E
K7CkLgxYeaZ112hxc8Kk0yel2fA0B3EXsb71KAXACgaBXc3I4cTNRAPEpfXdS6M6owxPPwy5dsYw
iKYSKZ5Ga69l30Oir4vovprrN29WR0motpaJ8Qkvsn2MubTMCftYzE/+pgt9+tBVPSmUU3qHNDZB
YbUJrSm+i2N7mxXU3siwpGQnyl+jXpSPc5MewfKfBRoPaCwXKQzjbA5ePKUQJYOWrpqnQfcLHozT
uM0r8Jagg3ErGdyLT1Jky66IOHZhl54bvX/qOq5Apb/JZq29qwZ744yUp0mDduZGGKvW6wPeSfmh
McYkmJuRlMHKCuNnw0uf7IqLRdtmL30qbyh8mTf9GtNrnVLvMNfHnhEctAiVmzUxX9pM7/q+3wgl
hy3ZkAUigRcR+6wfRiN8Z4d8MV0a1p2hO5RGK4kSfPiURNTm8FmTZyqa8T6XKT5AQJ2YVs2WaxUJ
Eij4Qrs18XPvOWQysl0chReZeeDxXL4bmC1ea6+YL7qVH/Men3NEhRZ+KNQkSRRcZUHd5j3nDcje
vH6ZOvSu2gclXEXmdz7lj8mENyf8yMMtpWUv4WCdBrP/NSzK5+0i6eUlbZPyPvPtCbxQzqejgEBo
isNURO0p7ub29Od/zf7X0qMF5GMYb33nPYbsPkhAKpbSm7JOsC3jjq+c9bA/xoOg6NPKxoJ1mPmG
p+w2pLTxsYcD3lvDlLC6jay9GGGHy+PUowVk5iFL8KCXedDzw0DHNR4rDXZxVWSnocu+C0Upwzj4
2GWuGyRd92Picr9Y0oP+wh6s4DOLZR89L2OjyN2JbZPVJgfDYWkbd1m0G2gVoLwbvw4abNZgqcTI
79dtkPTWDxoXW5w4f5OLx37YTA4VyQcOYw6uyUoxlcMSgb3L2OeupFm8g805zjrD5TCZA/2U1c6q
xK+6GxKce/JX3mTsHSdaQFHiWHnZH61Z+8wLGNrCOuK5XDmbsok2/OsxIcGNjaS2jUwevGw+iWv3
QtA5v228w2iUt2XpPjWJuMo2FdasZTEMxhqDj/nqWgmspda5My2WXqEn2lXhTi8kDM8QmJqd4YTb
So+DxXwdGnk3uRw6dVS+c9z661SjViLsdos/7Ilh4dqMiIPo5ZfrvA7zqMGHKO6H5V5W5cYBnhf3
krD+XPG00FZhGbQ5VipuHKdYHXBag2LjxselsfBi2OIkuxo50d627Mi3S4r3XTPG1SRSsAu9cT+D
RSwNlFPJxkhzP3rN/GhZ4fYNhoskVniNhRmWPTUOXOHCSXzzCE1Aj56fxDS85pGLUcwy6VKKwH12
t0JDD7F87NnebAY4aEPWUSR3pDR2IWFlTqDXvE8Z64rfWjuT9lLO2TCJ7puxSxAVvVd7vg/T/IBK
dvDA6pIEtO9yneeyzVEPAAhO+LJSn+o8Ez8LRusgzHGr26n5Ouvmh1uWv7WCwpaYY7X0rJPDBnVf
TfbdCNmE5WXLyafftyO5t6GFp59FxY9uymltVsaJDlO+VF++MLPe849aGR7eyhB2hrjUfALWcEfl
OlqsR1RiYA9laP0Xe2e24ziWdedX8QuwQPJwvLQkapZiUkx5Q0TGwJk8nA6Hp/fHRLXdbQMNNGDf
/PBNAVmZkaFUUOQ+a6/1LcLT0FMKQY6FvCSUUTd71Hoe37KsDtLsL7atrvk4sHqu5nu/RIkZB/Oj
QXVJs/GZHSWLZpJloYVO1gr/YmTJl80URfwxRt7207ekaG9KM/PAMQvmc0dsOqc6lnp1T1Mt1aly
O9cR3Mucf1PcpGcb4hE/VOWtHYMZzR4oQRaj+VlRos1Qz6NDSwA1F8zCOrW2lQ5V3yw/x8m7S0NM
xk0MPDAhBbXR3Lzc1JNLXW32OZD9XxGmgMvtLIuQ5R9aePelQZlrMtm3NFpAQkSvXEeL8fktMcRB
21ghSxTKlB9wCt7R1vrLrp1HNRItLjsoChX4GTqyEMCxAkRVeagjiymYoAzKF9W4KKsMn5Il88W0
2baYcwVOnsT6iFMLB56nDlAc1yQrv+EsJaTagR6mCTRyc4JqZHrwVlpqLUPJ4UV3MLy77RbLsTz0
hvPW2VwmRKZeaiwYvW/dwtp4rdjLP2kuq41Gz+7kHDPsxJfKTO/opOb9z9cF8ND4uYKbAsh013jR
ZZDa2YnR7or0rmijC40ETy3Ibg8ZakWBxIt0BkJEXzUmHvztSMFRfJlLjmMkgCyKHnjAvmsVH1DV
nksLZ7xX5N8+GluYguP7gI+Iludm765lvfkTcVBVPzQsdRjytnMjD4nQPpYXQJnKNzu0l5nyVC1t
tqmSP11JTELkL173e+hnakXC6Nv2cRXZceAsW5VhNt/x5VNFZuFZqK0iPSv7E0neourhcV4K1q3o
Taunq1WnSAADzdlAHuOwD0aVPeqe+kFXc9cpEsIq7f0vo+YKg0HQzumJUtbPcQRVK0rBGdBQ1Hd7
5f0g/BPdBc9YHYicNstCIudh9ZD5/tegig7Jf24RtXWa8MiV5q1z1ruUXIXCITpR5DnzISZ76qiD
Z72xq8DTXNYHDNTrQWj0NCQV5dkipGIIvKwHBEGnIDDAAAolOPoyGC9Rrr97cI8VruFtXSuNllkX
WC9HKYt8OK6C+hlTAHykOT1YzcUqaAFUOi7ytvz0B5ccgyQUp6Vnh/TA4uPbdyaX2dD/nez+v73Q
/i/R5vbPshry1L/T4v77b/pj53+Bcf/5ir91OOsvF73MhDZrOgTiUdv+XnYLNtoeihqoPpB49oLA
/sey20RsW1h8uuN5luvYaIH/WHYblLixA/csXfdcz4eg958A+dz/U4bTeQEOApwwhc3W+1/9n6Qe
PR66UFfCuDtGdTpsC4PPEur7qlVGGlhTQdnQpKBDt3TP9pETWE62dXQqkAo+7tuKcdntaPnVLHq2
DBXLo4ymz0yBMymjcGfn1nO0VH7XZdTtNaMBvitx/PA3UWWi8ZAwBbAUVcV7Cd44qIuOXIl71sr2
JRacafFYUUFiDo9pJ0JEKoIqsXWQVY98kVZNoHceGV6auIsKtduDz5TIiH8PxwibtRJ1ju9kw/ZF
1o8rIv50miQ61cm4YMCXwAAtkU9SrHOFgTONcEvtcR6zmkeqrzjWeA672vGQzoxEfZN+sY4F+VR1
iDdef8KnZq3lksflCK3itlyPofPbpHl9sVhFa064lGCLo2GQGKrMR7Dn00Y3nTMpOv3Q0DzF7jPC
MzdSrSsppM/8cq15WICiwj8y3LS5T1kNgEDOj9D8Yrtjm/adcPRbJ/PyH9ldKDdgn39gn7hOXiN+
QFrJPSmuGVdkTmGC79yUtB/DkGSpX40XV09ITg4m+JmIxvuW98UfRioNoF2stC7uAlNqxqb+mHSH
EYOz4uhZ37qQ28i9ufRQLiMDj7xqbWoMErNkn9V11qVc1j3gcH91imIXhkgJVqd/cloLPMCEL9Fg
0o0oKYjKZbhPxl0BxxAxLL9oysSsWfygSXzQu0d3d3GqscEbZQVbproZ5VnTBE9wqePTbxjiWHuv
peV9kx90zqQ8kEzivt60l8Hy7lo6qjo9/sIO9qtJmWY6mh5mppwtN/DhIczA21L1IF8QVKB9TKFx
7CaSg11DvgwvXjdNHFiyOZiy5MbSe69XdDY13KRtyKarxPb3beyDAh+Lp5K6laLLwXOnGzvh4KR7
cnl2QgNfuK8AnnlEYeNsPON3BMRiMVWU6wk65GLdvVm99k1C1nrx0/hUp9GLG8EGxF7Sn3Bkbe1I
7iF6ZStTQp7He664+uevtoz8s1NJ0oNf3SwgBfbXqeJz4nHq563Prh0ZK2plE06JteBkTiNjYHcH
bKXzuva8j3nAPuHXKkg7InylmVyoddOI67f1zqKrhDjMvqPWbzUV3dHp5tcq9W5kbtYO2GYZk7gV
/VE22ZoKypNbUdnLr7WU7L/J8ilrRma/4lzb+TUXyRW566WlUMvFWklRZOeMLMn7aufG6XKR0JpD
z+QlRHvbxColBxeODvWP093UshoTo05Avzv2IKVgmpOLqISIt4ZY+Lat/lunnPBZ1XV3MjvryHz2
S0tvI7tCshQ4RwZXQ0e2l8PcUpPrercMZypE/UewdVffaja2NTy5HjAJWsPhF9Q0rC+B+MLwGB9a
BaFAiPXoTAVysHcTVFqta86XUa0Jyi1BQjc9Z58ZuFRxszONIrl5wql9nQt9LeioxbxhJcehGOF7
2mzyiPSpiLYqYH9Jh5zcGoumXdh7mnHIgfsvtlNzVGroMioH/COeM55SDvaBFY3xS5UO3E0ijwIm
HiIbMPrtm2JcpSWsunWvMkGx7+lzCrit3E1Gdh3yZlfOw+NsQKmD4U05PP+yFtE0akLjjREGvrCO
V9gehvLsc8GAMYQ5lRXRW+9rh4mSuINFOjIVbHl7rbikPdIk1SWI8PVYrUxVDiARuQENkZ4Bd2xO
rW5PJyRpdaI4Mwm4Pt1oMt4q26Rex91I6cOD4FQUVMyh6AWoXR5Q0iw1pz1tfkgYHa5+pJt8qxWC
osycYibNPDUpDHIXwXEb1WeuZtSAepeN2XWS46NUWtAMNFZhr4kZy9tDr5WXniEXBb8/6Hg4XeIw
BLpZUpvbogcgMGuClQd9X8sqnzMU0ikmQjYsBr9qO96tmBrt2UoR2X32+BXIv2Hm+EeN3/Ke2tni
f/RvXTH9pA7ZbfhcpXr1kvaoldFdGd43klWCdGn7LKHLsBiH2UBFJJdu31OUEwc9ocyANB+P15Y4
gnA+YxNYmrLaQ9nihvWUs8ieA7OrAm+djkD5fI5lqT09hkmJlqd1HCYxp1px6G3lpB/ySV2WRkMf
F4GYJuKeLWsg0Wl4gvwvwre/M1ax8M0yhA+zvfOsz0hgBMfSWW8y0h+VeXZS88nrtKXf75A0PdsR
mrT5t2vvNhF4/ObYvXhFhOqckOKOd6uNyL4C3MADfY28XSammaAXx7gIK0lGockqVzg+qffMw6fS
NQI51cW5JTO2iheKCiePTVPmFy6UTwzzwPDgiGOJJ2Ev5kcf57nnkoRVYijp9JgOlhypUbaQduaU
vVVK0JB2JzwwtqXt4o6yAZzwwNXJbXT1hbDxicab31rYfcVVRvOIk35Ec4kMTXhBNcUbHtyL7i2x
eIkjDdUBtWI5MGlA4Rp6DvPR3Lqq5nARE3c2qVTGCrjUG5xi3wSQUXD9A+s0MCqA5ySOl6Gexu30
sjRxGQM6fG3yqXdYpDN04ZKng07P5wv7pbPhtrvWeJ5Qg9etq/Mb1fxSt/AHGsE76GW80VNcXkJv
106s41TEnxkkYMaooGvL9K/IQET7KdIr2DRCZEcKn/kX3wOTTINYmDAss/nLmwcMIXa+1qPwu1Xt
vjWIQjgTbI/MQrnDvs/KRudNEEZI0NvRdpbG965k+dNWqoBPSSBEdtU7of1pHWtZipvqV2+6yWro
pqBqIRLXV37ZrV19HYukB1qan5RHDUed01KQ1Yqk7mjekF7Ftpb2zeusEy5nrq0kPEbKfTLG+rWU
I2oLL1xNuKaiO83Wf0rOc9KBiTIBi9aP2CErDmD6T55X9m6ENEnNPcOgEZIGTDxf23U6z+00bYxA
Neuwq471DM9Ai71s3zDHNcmLBMW7oYyYvr1QbnMU3E8gJiu1zHuIiGKXhlyU2oAyGXpgdIc7I2JA
7XJKxMLEAJUsnCBJ+EOc/ZpN45ThlZXQV+UWq7rI0SFSSd6Fmlmg+PfsL56E/pPVbBjDqj5FVm2v
aDojp8ka0efJozq+UMls6SNPqUAUz9D6HZsnDh3uNyQg+2RX1jeFohPPyXRym8AfdD5JdHuPJj/0
pPae2UJebQ1riGfX3Mziaw8BOojy7MyKfdhNbCM4HtZHWUf3leU5B4ju296WZpBrw31sZ4S2PCIz
OUIxeU1t1+KqWleV9uM48e92ymhzibgrFk6/tywEGVcTB1XLF2a+B9+OxQVPDyUQ3XVCa1kVfjpf
4IIe+HFlA6eHCYfOps2ae8ssKMwSBMC70YO2b6YWf1e/2B5pwYNPsx6y+G7sECcNg92cWdc4TiqF
Au89N4NTgIwlr9nm7f3C+EwuJi7PfYfOzbMsOg6KD6DrEbcSbEppgu3f2GIPyLHcQMibrAoN/pBB
G8eqyVls02v157ORtc0XcdVxU6IABhMoJNIez1NYvBCwfDS9zgxadrNjvo8m7xJp0XmKzrXBU0u3
Q5y+YXHs9UogOM1oB2rcmWqXpPmdSCTIm1x87Tn6TOxLfaNdicZ5Idvj3OOrHMfG23GDR/MDd8Sa
KqPCLWcmiC3omLPJFoA2jhUmJAZoioOJ0mgUgIjXkhA+0WBmr8rHyOAUXBxZ4YG4iM0H5m4ARiYE
JnZaq1Sn0dStS0WlT7oxe8QDRUqaG45HESZtYE04b+qW2SNLxEZrQEemjXONc04lJckdKptfnTHj
KeHUcJ1/VJSae32xNPZh9Joh7+XW8HtawriwmlKgkDpEUsyUwBXi+6I9OW59M4oB1bPi1j2hahR1
t4nL5Gy6UJ+i4kJPXv1iGtaVe+tGMxT4BX3mBi4eKl7kIULQi1n3+WNlrMfOvhed9YppG2fowIEE
KiiNP+VD07rWrdN+UdPgIKVkJPbU1K2tglaYqt3Reo3FdJrp2oi6BzbWdEOgeuY5gcYc5bx6SMuI
wgU9P3uh9qJG5FQcfVRCudLd4lClZTQpecL1GOLCmsNxWb7MYXjj+4H5oBaC8BJwThRjkhrwL8KG
S1Yjwp7h/wZE5DOgYdfNmiRYTOBNk2d7yhXBelQMBqEs+fhDVWBoLQN4A+VGLCV34bJcqAfvBcMa
S92karYWBYSCignr26a3JpgKXHLNRJRGeOciiuHEq/rmT8167vk5W+kAxUR3rnOcEHLimTnl7MU5
PuE47rx7c+hoi+gBo3kPfLgUqtdimCAo3ZQvrXvSMwoEUehu7kTuIuqcB51V6poTerqTJuaXND8q
nUVdltgKMwJq2WThX3YGNa+0lFcgdfuXM52TQnDzyj1O0k2xZjhiH5Sn+6GesWim8WXsuad5DJNb
1h3faRvzUhTmYBZMv/Ox5T7k5ncQBmE45dv/J4ay/3pKl23927jz+iP/+N0k/2I6s/98zd9il/uX
qRPo8DxBDoM0MSzKv9Uu+y9S+xaJDxMRzFriG/8Qu/S/sIraPpYyIgcEkfmaf5jOXNosLAcdTDdc
oh+e9R+JXc7/RlfkG5u2h2OEGgtkNXuR1f4ZcpjPjuhMpyMHxpQ7D1ZzniNSRloYaWudWrC1orBg
DYcru4qRpC4ksnVbwf0PsZSvEs3XP+re1ej9JCJq8xAvXCu69AaLmzQmK5fH6sptsTma3lXZ2FLR
m1NCdysSgNlWfJKH7V8LDLjsDynmVaN8LDTifSPNBNK88WS4F5xvd37GfmuqaedRfvLslM5Gi+mZ
TSyhQO1xjx+mfGWGSbIHazwep14/g6sPz4CyvFWDW2sXzslJ+HdwlMRZztwgrHn0NrVZT09hJKG5
q0JsW0eGQR9hYHGHsnixw6le4wqKrxn2u9WA7XWlvOG1q2V6Gq3wXTZsXEYxjXu0r2Tb9tW7SWrB
YqI/J7E8eHNinJuJFNdMSwC7rJiKj86YDrbmg70Iq0sSTkdTgbJMILodqnCRmVytOBZWxaKFc543
C3m2IU8CcIfXRE523kpOgUGWos2NE7E3CqhZF4NFsbkBXkZr3ZUa1rjKt0JY0JkFHCY/iGbOt+ZM
CFSDDnka6tPY19FeiPmnNstoZ9CXxV0wOhpDB3/axDytN6Z7nu3qqSOxvPNbg2ocj0TJVK8Y0Fle
DfpXZSEdwi39oR8EAV6rUSe8ECM5jePNNKuDs8BB60bH0cWlkOkkG/ERcF5uIMr65stEgfNBb/Xv
DFTdbn5jx6nttZbdIfXc59ws3j0p57PsR+/mpK+CXs2XJfvzWBnTrmO74Pid/6C1pvZkFv7D3Gn5
1cWcHTSAUwNd1hp2nZ9GDcZ1HHzce20/b9xOOReWY87FI58Uh02097NyZ3oF4Rmc9A+Wy57BMTSf
cQujT628595Ur2xV9nIWpOmxq5Pgpye+e4qk5HBf9Yc0au+GzkuP2WBsBxfynWWFAYoCRyKPvBMx
oYOuWfxvPA6Za9KIUk3vofogSTtsSGaI/VTlrLzFzR0Ap2TkEracbc5yUriRNftu6o1gjHoVxBLY
zCiK+8gJfyWZtZjT0sdWn8v7YmFcUJ23KeDYbGi0X8c8nVWrkU8H/oGg2G1JarI/NBUukP6HB2zF
jkb/hLfh7XrFGcVdinBjJOxMuOl67rA31EpBBfPSc+mJoIAQuU0Gvq3HqWKn0G7WTk4jgU73Fy9i
DERlA9nWUR7a3Bq3I/CWJYY5rp1WiGMRDw9lXF8nIjcLTYEJRm7xLQS552onW4fGlisIWQ24CCoB
OdfFZIsL33kEopIFUIze+4KFojSVe+3L/NWcSQPkjo0CGeeQ5MQZrs3wXBjVV03Ea2f14ZG8C6NA
DHtuzPGC98DDj1lfrI242RdSRYekpSmSclvObLIIN1FvrwfWfsz1xb5g+NpEVfQwxg0/Jm1f0TK4
lkSeVx4CxpoyW0bztC83nSjiQziLj7bGsyNj195w59tr1AjAq+PAY+bnodIJZVX+e1a5CLQGxCSq
254oRTxN3V2kVPio4ySjiDsL9Kl9LtJZ7JFd8c/OG6eO1X3fYv5zKsCLbgVxwBtL4mbLlm/5GbtO
iUIwU0Ph0My8BW4XByk7BlSd6Fwx8yHdioR9J+VtJfPjRs5Zvo0lhwpvYoz3M2Nj6ywBZ+LdQc/3
dtJpAs7IZz0Zf88CKb4xKfIs+mgfufgywshBEUAcna2K/zWWvyuL8EhY2AFN1Ta2x4ZOIFCCe1fG
+5hqyTtOAjhorU1CSdu5yuVJk2VILw7wIiz2bBNE2+zIz+6GSfm/WjM6As0/eAQI3ii2/kVfNUmi
RrOf6kS+uFxU+YI6ba3O3lC6vAfEt6P4LjBKJ4hNfMlldlBdCEWyfS8M62hJdz2P4WGerF005W+u
/7AsreuQeyOsBn04uTrozLi5VErs+mE6tr/sud5QAbmbceT1MQG3sCFER82YrbbTSLtR1IxY7qbd
2NUPaR++lD3yuUysX1FxwkcWQNG486P6wir/kOTzrasF1rdv18nzDeuYrV3wCfEFabkhqvR9mhVr
D7VmX4SICSGW3j7dWBh8E4y+w+L4NRfvb9JYjwOGaLW4gmPsweS3EnJExoOxOIdt2D67Topzreh4
iOsCWiE+4xHDcYHxuFwcyI6JFzkDQ1h1tbmqFp9yzyEvUeYOcHWLhwkvs5hbQl6RsbaFrIJUvkQh
vucCQ9DGElO9sal3GGV7SheXtMAurWWCoJe5khoO1GxxVCdYq8Gr8QyKL9TbjUFTlmpHE0hLFs1h
2dUv7uwam7a9+LUNF6CZFGCWI8Rpy7LUKUtCc4237XclyEenJbok+Au5eMGnyHG2ScVuwEK2hmGw
H0s4GDyZ85W3uMkbbOVZ8o5vKtv2yu4DXvUvHwM68zqTuPfuLs50PhWrcPGqF5jWi8W9Pi4+dn9x
tOMRedbac7Y43RFWXHLk5Z1aXPDmbLxOsPt7PCpYUbBUpnK+5Mn0UiweevHHTY+tnlBrwHENRAB+
exiEUHAr/34Oh3O2ePLrxZ3vYNPHeK12+eLctxcPPzBL3JoWR1AhWtBUbAtwu+aL8z+PWKMhVzEf
kQrwWvIBbSLeZEbCPXV8OryWFAHZUg/LHQ7PoU7vACZjZWYx7i4bcoNVeb7szMNlec4S3V226TZr
dcu4UBR5cCVNJZK1u73s34dlEz+ykm+W3Xw0CG8bEmoM7f4bpehWp+mXYJ2v55x8h2XDD34pXTb+
CFLTOko8+AXYAUJsAZmjsnXWvEXxpA764hyYsRDAXdag0XBOqv74CzAaVBgOWqUWN0+KpS53v8K7
TuhvvnTz3bR4FebFtIB5gZaue+6oRB2HWbArddC9sTp0WB70gWjX4rHBCpEtngjsz+7aS7qfCbuE
E1t9wGYuc6IvK47oXxiGazW/Tn98FtwhH6fmoak/ndpPyJxq2cpYvBkKk8akYaLDiE4X7BwYRfg1
JAPijPYxqj6nMwp+mNvhVZ0SGuhTK9HIAtLHGi3PWe72Hc4FRgKj7+UGq15U5cOmjgjT8jtY4L9Y
GDLqxVjYjLl96Ue7OpJjQlQbLiU/7coFP1dJQeXi2vPwVEUFYLGOmvfGETyanAayB08ttgVnewq/
B71/ySa0OUub60DL9ftctwAX99muA403emMaTK3ZB11aLIa1+KIJ8VTMHE7rGoNJLLAVds6hIcK1
aolp4XrJoMIQtV1a6TGbKx5eTkKAdOCOL1uv2/DphyeamghHnckBo+dRkjs8BZ1lIp1ti3EMbmXm
wG2pfSCS/fjqeVTZsFaRMy1XSVRNjw7RVx+y4jobB7HTZy16EDOHlDm3T4OpbmzVVjGlyftaw7Rc
AILc49MxAJwKZyt03vJS2dHZzfO1y4T9LDJMwB2ia2nI4dCsE7trV25NrphQb7YlMUyAuYdf0WYV
Cq4HQTVTT+FUXCOCy/tRgkOsC/9u7mHl/XmPywRISxnRd2zOLU+7+5hDVFhgzCdMxI7Vn8PAzflJ
dq3zA87qcSqN8BTPLGJN44YXPNpXOeFHuyeJ3tVBQrVtIOC7UQuBwNSH52rLM848JroBW9RsaPjG
e3vOWyTGHIU47miug5qn39WIBY30x7fJUNBgS9kfJ2Hxs4QmWVkGc3qXBo3iEdzqgyLTx1vWaPlD
zqTLJqcs14lu7gsG6oNy7NM88dq8yj+boVYh4PTPYRTq26RzPwTOy1UtB7Hva4iEaU0wZeyvWo0u
3OrKPXdQM+1JUO3nKoKFET1OIVj9jUs+YmPC1lmZTu3s2DomgdDGZ9qZs3WpTzc62a2LlTcPHk62
eWQ4BvpS77Rm/rTt/KY5kXvWa//UeUDI/Sr9IDQMHhIWieKjNQnefAy1J3g5TzNLqIDnQbJtIJix
C8sujY2WWfeK5dAy2XRq7Uajfhf2xzxOo3sjVKvYKegcH5EuOSle0W78CxaLXS4TiY6HTdSiclf5
xZqM//A+NYQhAAZY69hXZJzc9CSmPKJij/QrVoddHs2fc80K2MGNMdYjKQm/+qKFId66yXSgmUJt
fK89ZoK1gZuYJ8NDraKE69MIuRcX0E5BelF2yiH14uXlPbOywd5X/dhW/qu16b+j3HxQmConPbwv
w+IJiSGwnWwBRe4r5acP9Ha1AKB3rFSJmeEEIWjuv0ASbg5tKaZj2YsLHxMOLSE3pYHHIdx466QV
Y37oSQfhjajWkcaip82TZPvnaPPnJobYDvnbSo/t4JziSSY7e5y+mF32RhYXgZs5MJ4cOptmoXNW
LmC6OpytAEeuOlP/tknLrwcbE100FFRCQ5KvjMa4xPG0X3KllOVM33adviR9Iq9ayjOw5oyQgDne
kBvhus9AX3Md1IPFEk+3KnpgY55uS+vqnMs7bWDcpRp5JQu4J/9fH/vDMLlNEobJxxfMNwBCXZN8
dv/sBFtyjP9WIMPzlCcf/+2xKj6if+UC/v2lf+tk5l+g+xZiiSmW6LH7P6mA/l+gAjF/eQb1H7rF
V/0vocxGKEMicnUfaCBsQOSrf7jCxF+uwMWFSGb+Hdz8D1xhxDr5Lv+azgSvSWLGtvnbdMt1l9//
JwZK61d0Ygwehda0zuee8ekNVGJSgkpPceVedYU/bOCuQAo9XFUYmQgp8vlK/uCwCAgyk+EVqUFR
sdYlLMla8d1R7CNz9KqUUJQFyttDK8my4Q34/T30KmbRmr4XZZ7bsL5LJ1bk5qR+coN+WERq25IB
r/RGDAs4ePFLEANooqpdGba7y01wF6PevJjO9E7pG2h/eqw09kC+Gr8nSgRWi0mjIQeyBv9emNxn
eq+lKY75lfg+CZRWu8uUqrDbksfT4j8unKemgoDS6R+OBCFLewycVeslMof9QARuVcj5lIXqO2zg
D7Bs8QXGJmwbp8bUeJBjKEuByq9QnfiAwyFYj9LaNpX13KpbMieHVDP2wmh/6b5GkWZj7esWMa6s
PYaO6CQZqzYEp1/KiTWREdtyRYnAfdtZT70UQejVAjOA+TSM/m9pEiSoFMu0SmrrLLLvW9mdTTpd
13Ue2Yj+e6zqh6hCgzdcu8BTXrPoNJ/byYNW02Eh90r7gP7B+sFEL6yz4TEm2+jrgITTsHlqWN/X
frXm0rzr/OpGrSsYB6h8TdJdE8gXrNyThSMJd4NaHxE4yKuGZxOWZ+kkueuFblMtWTwD5wNIgzAI
7czn4ZxcQQQcE6Jaq9TP9P3kuwAM2vhrkPpuyfeVmS0vaYbFjl0avLbB6+gtd4LMjh7goDyS3wfC
ZuEk9+Nka49DgC/tuXnkQL3uGizgWYb7AerXjC0PaxgMtoWBwKrIYF1ujwcjYv2b4BmiMTsYHMmq
3X6Du8DkxZ9dzdDXqiIhDcgDGYB4bPtvDvN3HRLoMMiGeBVeiJDmGxaIlOXetZ7xM0o7CTofxrTO
lkuFHF+BYBdUlUzPqbNvItIDiZaRqrO+68n5lVUFS0W32ETJ+GC1/t4XFac97ZrVgvZB40gzUHvk
OEoFw69K6npAIP8hTJpuz3MywA3Ys6mEUVdSjLw4UjaFS/1N6znnWscJkjFuE49FswZUvW4TZrFR
vHK/6TcEbVfDR542B6tL7piv/WPisibl5WAUTGu50ui+ikM0DL/u3yd7eA7VpFBVCnrqQIKuNJfi
4AK/w7pDLl4IyHpi74y+uxodtu0yxoPhl3pCmxO7cK8JuCk+jehlO0nFni34ipiCLqSqMd2Mev/c
Nt23nJtsmyWcIDXdPVc+1a12y1nSA/lBIZcZJAN+sTCWZ+DXoe8SaU4V3Po0umUjs7bQIshlWIwm
g+RDwd7U5ArlJEniG/vbwbHIU9STtRWmZAQwqc+M4HQ6JnMf8RhLw98QVs7SXZTszYargfdjjYc8
Qc/H3+d1yHnFFD1GaaQFFX8lu/Z2kTafrI7azzKceP8lgFJqnYDwWSEflpSA+5NnwBV2Khh3vswO
jvAaro1ZrSFoMmbIxyU2semwFm1i/czTHX8QGBpijGvTrz6KikSUshSfUf6GGggJBSvISHOV7DCI
boC616su5A3CowmqynQPf763vXD3KixAUww+00sxMqFf7RnCOVRBvQKS3B36ndKsaxm5Cui3+Zu3
KXPcK58CEkuestbtzu/jn05D4ExyLmxJa73tfOQVhEDHEKyzu/6+xhAYkC0nL5MUH7E+BqbJu0N4
zGcnzoXRwM+ptN9ORn7coJR0+aPDND6CwvjgcmK98WNo3avWZZ9+yntXVvGPzN8jPmirYtBxQmX4
M4Bn6+vIKn6BDmWS/ZikS/cml2o2Rc+mvaS85Y75kbDxkH7W3fQoqvKadfl9Qsg6dsUdAHxOQGG4
6sf+NR2qcww+mnDphufJ5yyTn3Luj6I7FlVIY4ZjvCks+i6dALFLzXMyRzSupl/GjAjT1KUMbC+6
m2e8NA69OOu2KM5O+SWayl1lfs7bkn3KiWt22BN84EKPnN2oxWrljCi0PosZchQvhSE/88ZFMW1h
i6r6Ce9T0YIJGq+iGgpkUPXI4ZhkyqVYdlkyTj+9HMsefVpxj84wZtvYA1pg/LbsjoDLYHJjHOWb
m2U3XRu4XQEtX/kOlb9501LQG5Ij5gQyhFwW3H/JoKUBABnKb+gCybqWiJt7b+LakaOWHWOqMADy
EBvzkU0Mi7DaEGLoLmfFScyF3vfgwS7npJyAKCOWVIne30+ef02seyNqIbtH+0m45Rm+kan7w4a2
ADJD7cUHJgI1NLqKoWEBjnVsy5S8qxxArYRDP+uYNYEEWBQL69pO4tSmGIfEfS3IzWTS3OomqX7P
sOinjGGnpJWk0KVgc24v+L/EzQOOhCyXzeFowz6fAMCt2vnVbGK6HHoop6GNr8+YOMCT3qy1g2iL
i4ijp6FIEzx3zBR1lNzVGTk7x/nuYKux/WJHHwJdx7mQv1kNzwi7iNUJcHJc7p0OJbFryZDwiMpY
JKwUShZtUtZ+KJ9l912geO7LzDcuqnue3QhUr1PSbDri4bIz+1hOPI2MDjOFSqZ4Zyw9NXX+UdZ+
EcSvMFDxAPGbJlUQbD+cO4jlBIJb62L6/RZHgbs4NIlrzumdHWIYqcKa/hIbY6JFIeeQvotMQDjW
mo8kVtshllgTKhZHbQoPzkLw8Rjr0IDqi74k7dknrmX1FeFRp2VNnCPz639Qdma7sSvplX6Vhu9p
cAySQLsvcp4kZUqp8YZQauA8Buen9xe7Xd0+B+hqG7ALqDp760ipzOAf/1rrW3Vl0RA+kZysG8u7
DwPzEnzB9/PREmN76YLNG0PK/OAs3UKDfq2QBzlbbnxBDasSP98ZLuS4yqmbu8Z4NNRZsBeGC9az
ZiyhYwCvS5ttMXnNT4YfcOuxd1VdlvvCasjTIBQsRGg7B46Dk68yxFEevVlNsEbq+YgtT64HLTka
BcUWCr9XSHdrTiHk+Rb6Qs+Nb8eiZfnHqIhOvTbooQICgcZYOk+DyawU9Nl3ii8ez9w20L3oPIUH
a/hOHINHrsEg4knWyS4PKvr1fqsPG8jKws5PZegzt2Fu9Ab3KeeUAS10wCG288jiOg0rIk0DKjHE
2mpkEoKN9jDU44AtbcD+Fdlgluv+EHbJG/6qaWkMjE4DZfVJ076wyJyXg5lzSk0LtRzE6Aao/lKa
JKlzZRrF4kF3oM0unJZvjCoKVUBVijIYNnl/HWY82q72ZonZvtdrZiaP7JRJWH9JzaGxQEmgjbxE
oWVnP3hbGDNvES2OzQS1LgpfdTj8sJh6B9Rd6r54XNNTAxZ3CbgubXLWQpn2QmOOXM/Vtm5kdoo6
wM5dENxZgsOxEN4ZstOqr+dfOfWgnBOhHwh7PCU2AFnGQp5T7jUuHerZyXSnFFV61pSsEAJobDET
+HfslkXwovFcnKAkFaH+2Tn5O8tTdLfnsB87ZMRoOVXVLk7ooJ/Gq0xeBkN7CYR79uLgpbQxziBT
jFD2cSAPCeQMN157CWwBjU9YXZsPdWLdpQ0/IN8ExzKhcIdGg5plZTv/mrYyLlfDJvQwSXpS/8zA
HAM9tDD3hAyAXXgxRgrctZGomh9SfE7rWSl1SnKyBnd92WE9GOhdFMDOqHKDG1fWq3Y9zeE3UAKI
ZMlI78lYvGZZ9wrN+JL1wbQPUcQg5/CrJFJedP2xqHjD2YDgsggNk7R/sWGhe7JL19nONAsd0I8k
LOBjcvMBVBwH3qb2CoxvSnY55W9E82MNwItITLf+kYN7lPxjaQebogasm7XwLJQpPhqMp3kAEAN1
Fch1xQaR9QrqOHe8VQ95lj3une7OvBghVuvKCle6FparNrd3Lahrfs3+c2E4r+MMbFlz6k/GQCLx
PLnyyfvk4EcXZAua1cElkrxzDJ/waJLcsf9VPt7pU8c2Sokc1n9PIhoa9iaoZmcThe4bhTDuxg94
dgAkB5VAyxbayM7phqdsJmXqevxrLJhCwGSXRPPOFGzMh5gHUhQScL7rzSufgv5sDLheYaOfolRY
yCvTvLWwPscmu9gev3cAeZExNbX3XJqU7AiyKDWanboQJ5ZC3Pgxe52G5rqkejPC6FeK2F03evel
UNQEcBBtwGmSkeiegCzSRThC3BYUQnougwiIXiJMx5KqGTKlw53eIdWmLIyINZ6zapqwXZEO8rCk
t+VuDPEa+8LaWq42bey3grqotVfh5i5a2iJsG+EZh2OPh1QONYv+4NNssWz3fsAhzqkEAzudML3C
UWEkMKqJVhBoiA1zn/csoj9iHJ7lgFADCqS/nl3l7gpxC+dsoRZJOD3UZoQZMNR2iR/c19aIVDQN
8wbpdkIl3Gb9LNnt857lF5Y+VD7vRtSB76jgCk5S1eJWfHZG5Om4ooGgbp/z1vquRHEAsqfm5/xF
BP2Gzq5H0iLEssIRE/k4HAwMHxuOhpWvOeWReyyuu0HjbcEKuuMmt0SNQrQAILno9PkxC2y4GGO7
U8e6o3mfhS7AfWKrg6azr1XLDfC5naxp9fHsqVpDuoAT5CNALBNmiNEez7LzvXtJbeKCMUXsdXtC
4yD8zkuKuruRRslL1ZPQZup38K855sbP+ncduMFUGs6ylO3nOKKM9idHREA+eFUwh5/AMJA9LoA9
E4rZJ67mrDMTNh22/sRIjU1lIrro+bU1uXiTowhOjfAoUIRhYssVJv9tUtZXPYSxlm1pg3HuwVDJ
DTIT8blktBcyNzfsJOAAjnzUtdchjl8RoDnqCXQ07bycDJ5eDXGIqO65wkUvIJGcu16Q721ry1gX
UfpZNN4xA+ROwcyHJnEC1raLDRWjJowc/Ckdt06erL9a2x5M23it2YUuBBRUiEfdLhauUlepG5BN
vXNF9wRLimVRkVzrYUL81qjgzOJrOQ6Q/nE+16NRcgliNe1TaGP9QA0zsONkHqou+IOxb5iVps1I
aqTED7T0Uv+ALZU4its79OBl0S2djkyhhHdDwlBJm+EBwG0jmuaBDrE1nopNRyj+aZhSbswUz9op
npUJs2cfq/m2zo9mUZ2QYOTSjPpdYtsHCK3XwM9fzHC4R5Pu2NIMW1nyJ3wR0CA5IHt306a1vY8i
Kw9zw1ekzpOiv7Xl51+c92tNwcmTCap3le3BjcqMmXbWyxA5qdBXck6NhddsSyWbJvMjn7gvf04T
cFy5cRyntT4qhdRHHQR7Gqwsr4Pwa3y7xB+chlb6gmSF3zEZJpbRrJL8KH3wvbTg7ESBbVJ3yVx5
AlZr12i3piftHKAbi6JhAp+9dwNiughpXIuRUKF+YLl3m/1c6xcV454z3jUy2obwEYbUBx8fgQIb
cl6AecR2jjXuYHEhRsKFBhql/Tunb4IDtHvj14xq0Ri7St2u2c8xUG8naJtrbG79mpGwWZIfcTZt
S1gGd2i8bbT2xFapWAIoSZZPMP4Z2MJvUVTe0vYC1Su7qy2MX0A0KApo+GbdlHc5+aRlk2gv1ljf
p26h3bkSpwTtXRXDB9WelYazD+4vpBbwXCwUbtkU9Kjk/O7L9jO1knqtTCNsN6xDkzbvMm9YiHZE
0oS4UI0gl7qtcV8ztkUnnzW7HZ99K/pq4hn8V8pVOMBT5EYhySXs/bItw01fwClocNBVnrOjEGyZ
dnG60lJwI07fz0tQH+W735O5TCY+TYRAfisNfNRoGaRpY3cVlTZmw1jDutHc8G0QmzFhGeXsdOwq
J/lkw82KQr4w/IAFoM+95DLYYRoIo4iSBQdIWuYw3yF5rByQjau04/1T+XgkHBWakp1510Bap8sv
csp9XnUdfBSDTl/zOMvKgV6br2ebRUWRYdAbgdV4IOq6AF6+U6KAVc19Kd/57rkTl9qLP1VsJWf7
u4JIuOxfhCFjwpejt5ypul3SwAIsuQo4A817xxbeKomJYFRss0rRQsCPAF9Iv9pbgX90HPM1GBk5
aePl5iWdg5GV5xlnk/BL3rBzvBzsOlx2bnkMq3HFuxd/Vde+kr1Z6HUN0JijvwF4MBrzR0XNQRlF
DGFOARwFy02NneBJ2yGhEAjiSrMY59La2mnwgpmJ5ctrqFHRGYjkkSCWz4d9oK1LxA8Sc55VVPML
BnIytr0ngGHAxNGZisAXPfiEVbSc6K/PbAcF5+h29juEtmcMBPA21sVYoRcRuoIffkjNyuBv4U5p
Q9Pbtvi8V6S3cy7T9k2E0PTI4ixh43xPMiff55H5RzfeSCvS1o0gy2RjWUUV5A4SxsAPe/AkZZDu
HGGAiniyzkJ5we2kY8NXAh7LuhSYyuziw0bHtTCCpnDLNa61Xe2/dw3xg9FmFzniTolcIphwPlHX
tffOsLiMNfG2xzWxKmfrreviA3fSlm1bsqlLqjpYTF87QlVkaEp2eLN1jXjKW+oY90VKepvcpeaN
N9DKztoMYOvoXFWbBNAIjBpnVeA0Y49D6G+yOhp+6GNzEsHuT++Y2xLKmvMvvpeEP4gKmFi0SliC
oZ8WbzKj7PxKLfzQ3QuWN5JAKZ0hfUlId57pB6ZdE64V7ZngU89UjaWFDGj2y0kIEUIGfdb+9nYu
Ef4qPiHWT2kx2nMgquYIMoPqzgQjZeu7xb0KdTgwdg+po3FfYcteeTZPF7zAwM9p2JyahoaS+IqP
i8VVmj4Gtmns6/nUqF5tbQ4gbdvJk929gH1FUjEJM8UUMnuC30NUwqPLM577wwCxyRWcUL6tdlj1
yHYebNGaEr1kbeT+m5OpfZ+p8ThvtomgwFAngh5/anhqOBz9O9syPIotq2+p2a9twdYXX1SxayZG
lrYOfjyvxoMvnY1pu9c8bE+eCoTkGHWmyGRAE9mjYNpbELeyqQHMviIoO4GVfNupThDBZdH955tO
qIMvbAKqOv3ly96e1MoPZ14F67ugooHbzvTMZYfc2Gze1QG93rp9l9veBK+EfhIvNc+dsfRqCf+M
ENyqdvqfSbO4tTa8HIlfvJhJTc5YM3+T3nmMpfig8YJthXe1C2/eDTqhzjQgLAwJppCleni2LCCp
kKiei6oUZIZJNVZ5e9OFtgRXdu3G8aj8Ivhs2AtivlqmQ8O9DHDckisFcF6fWzO5kPnUxuRQS20d
W3501+r2r54J9J4gvOVNMq/pA+MAzSZmPPKkir9rJjjH4HdxcLVbfWp4MqDXO4a+lc6EudPj4eUN
3n3uZTtwP89Y20YqMTK8pu68sMdiNVC7tOvwPk5JMi4gNXl7fFa0x7ACjjT/BaA6/jfJ6VRm5iqa
ymql1QZZ+Yk3UggY7n6wKnOXWcVdzTDb2dzXp45LVGqaLToFBtMAoU29xSppP6oC63RWghaOT0wT
lL+OLV3OmJUTmR+1lqdh5Nb6hoj7BCuH2tdU7s3Cdle6eAr9BqNPLBzy3fWwzHuQyD413V1PDKnh
eHDiqjzgkaKdF10t7Wp9BSwTfeLFaoqjaLxzR5MvfAbOMKRGyIMxOFGAR2lQvks91g6MEdRo+qaH
AuJVx942d33s3rDLJUvX9ePH5Fra04i7h1JL9W7XEsAEOUHShyQhKC2hQs2tsdYC3P2ir/fAuh+r
CJNgEz8kdpEsotx4MEnNMhpDoKTLjK73ba3HW0vwph99mgVNx/xxPHfjNtMnBtW901YGo1B9Hjvu
VticyealV7fhIysCvO0xWaxWcpOmEwW7tKF/6jadAZ6/roFLLXqLPadNnsojqSUZnLi4LlMsUnhM
viR3Tk427F+OX2gbgz7XgIqXgAq5lVvf6GIJViQKtxOVS3RrRrhVPYQ2rb1VELowAgJiNnscj3VL
RoFf5nIsrC/9pqSNvpgu7NsGyJu6WN6JddNQ/xj2c0PSuioWoWZf8sW3n3i3yIo+m0BnZe868Sr1
YUYNtX2iKDTcE+YrlyMtlmHQ6et6dllNMfe0ToKCBaCB9lbuQYVgAe0R4QnwuGUAR0KuiYvAGm6Y
5KtNJLp83Qfhm5T8z1EPIauobYpSxQyzg1mJ+jXU4tGn7sJBdnNO1WBmYDxin/sIS1B3rBcZ9syS
4CFGFYipTGN5+NqvfXXLKrQyWcu2ZVms2fVjPub8XchPXhOzDrHS62DLT4EgBDqc3SrOPi7J4Aor
fVh9A8GCMQRv7YTRcGFP9Nk6uPcWzji7545Calo87YD3G8xPDSqRrQFTMMcdsv7dIC5ezMKcK/M2
SFhh4XBnHxFRKuu57M7SZ3Kw73pfAD1OnA/Agz9BitnMrgnCESKJyGFxgFQO569Om/Piz7CKa5Dq
H79c9QKNzJ2Z7irOjUXRIBfO4In6gE9NjHMtUVJhwnzAqkZNFBaJXX655PEHglXANO9DdttIoXDb
g2bYyMx9mMTezXjjRvFDRbgUf/0oyYnSiutTGdCrxqdWz1ZZfJ57xz+EnnGskgQ37uxa6yoNjYPW
XxvnjIWs22QVEqgWVP3yv29I+a+lsa5lzv/9TwU9+iqrqYnDqP3jlfi//+3/+YX+8pfk//rzRcKf
UnXg/OW/rP94SS7dD8zlH0lI7x9mDPUn/6v/8D9ada7/3JFiWa5j/3mt+IH+43v5Sx/PtZRfn3+1
ovzH3/k/VhRqboAA4Sghl0XI6h+RLf9fhccx6ZOWci0HXR6/yT8yW/a/KgMKWHGDfTyUCfwh/7Ci
mP9qWh4UcUdnoHRM67+V2bJUJKvMJsVY+/63f+FbwptiuxQCOWwL2JvjvvnPRpSyl5le6YRtoiHK
l6nffoVlXi/tlplisKctAeNzoDUVsc419pTfFPvfUqT0oohom1PAtZitZz4IvwhOHz4NfYu4Cx9b
rcz3BtLEImXSqN1byZVhHU4kizg6EIstppaSYix0KLtIP1LsaEu7vhYxPIhBGCyfMnlpBsAk/+l3
c/7fP9j/KLr8XMaA5f7tX4y/R9T4eRkNPN2kycji1fvbz9sJBDWjgxROJsNb4IgGt9MHVy6BKMYm
selY0N3lmsMpJMbTVNBg//l3YP2dCAU23bV9w+A/LF5y729gdnBqvZFFHTsSKClx0zCOSY5PZOHn
1Et+wi7gO4lQq12JLZe0nUqfhi/jpL01jaMYD/yz6QRpCXSsiKp1bvOomFzYGjlGZ1QOjyFFP7cm
phyOUL6aS7lRZIcPPk3nFGlwinfxzEzzU1jkM/75z8c79O9vKR+XFN4rChL4Wfn/v76lwJJ7VtE1
JHddmDpjHR8Cgxo3y8jPejo+GNAuV0OZfLiWds+ifsNiylm2HsobWonJzpuZpZU48OGrrMok+Kp6
kzoyXq2sKj/UUpW9CoMB7741As+7cI/pAXMrlko4kT7h3Hqa6e2blwbyoxOxadcf/gjapo7MnrR7
DTTFujesgWUUb+cGx001Cn71kbOcieevAuLbK2882ECvDb1iY7wEeiEXc+l6HPv0jIffemZ+sY3d
dB1velGhQ5kC7sOUYSZqMhP7whv1M9Rkxr+ZJE8okvw8zojpdnmuXiBHQVJNeIP/sXpkMJjpBiR3
366LDLtXmxUfZsjVgp1QhlSN+N3i41hNlXqxxpH/zZjv25wVC4tUrM5+/FLGZ6npj5n0rnqH8DCp
vzq4fJGwAAejp5gKnDz8refolyAnBv7ZXsf+RJ9s9mnr43F0+D7zPLgWzEqLMOPjMMRy3dQJ3Tx6
EYPAqQ5uZsHiQiOKCriyQ29piw6krlvwBTsTgBKYUxLR/HKwTZeMYQGRT59yaky556Sm0Uds0Ix/
GAhxUGT5t3Tqu6St7jH0rQwPZ4Y7QtmvxhcgTHst8UaC7EhQMbGljcOkZLzj+HVWHdLF0tQ/HZoA
+IUhHZgZulcf9F9ui6WtDnwPfcbON3RW7UBH9ooDbsEDyJe9G//mo3/SwmyNhLUq++G38ffNcMZ0
8l3jY7dB1hYzHx6NOwydshtC6cQtlGI/NpyUEoEEI28OPCb7yHjJmmTkI6v+UDYw70H1RT2jfmTp
mBELLcAsA0XbnsydhZb718o31nYznzyUCdz8FsQecfVHvnyI+2tBJyiINTR8qVwqYuR00lPzp3Lr
hY7luESZAqeTccc3ebsn7JRBQyBQj9fKICTTabxTepr4vE+z2JWheRGd9g1L0/v/nGY2D6K/Pj/4
mHsIrp6hk/n1dXUY/Ccj45TraReUcuLdxY3HIE2lo3Ta287tFq7D/Ja+ZmV2SCPjrHNB4kC+Dwf9
N2R7pf6Y2fqfjrmeQdHakfiFqvLLAEqpIFoZbKhik4YSchpft6nyUyX1p+wxMCQNr3wagRH/TlV0
i0ebM7Q7TyoONLOAc3ILTAYJ/Jw+Xk+7D8peyVnV2z8/6gSDwN9+eMMidI2TVBAGJPn81x9ed/Up
J2M1k9TKdv4EASy0LiLQ6F9jYFWPy8Hq3tj6TR1MDWh9V1tPfgku0nJBpSc2AZgsPXdk7rw8hPQu
O8WluB/D7KbZuQXAyb40Mvz1urVuW5dEmxeyzo6dHfFAJY8XJAz8LUiAOb7NTf1mZtlJD6MbaSeS
ZOWO8lCsAH10M1IkKO06Gqr7Tb6pFyyZIJkV4SMlbG/ZEN+GJLv5g3GwWWm2jX8dBLenVr5Fxhsb
lDMBbcgMurN1zOqN1qyLBbkAi9Opy43VP39ZmXDUU/gvU4nPw9kwdJ3BSRi++bfWbJH2RcjiT1+Q
pPlNkvIkOyDE6aEsnYvI3Hv11tGn8Nc1swcGjF5ricuyT+vocnPTS2949zMvWFXkNwfXkaeJ+7Tn
Fe9peDfoxAMu7b7WzbNMs985RdSKci4iODUukfqRgwfZur+T2RBIUR4jr3z2M3M/m/Stqe/ISTG9
5dzliFkD0W3qA2unH+6v+45eYJgMRFvK7CUNmjfPsfaeOOogFSQvuNtdJL97dpjw54KBhV8C7MQV
/J7MFFy6VmtsRZUVYO78DdP9CtbbsO47jvjK5d3NZG+rIrx8yvKFq7EZx8RfjQPRwcTgEhnJldk6
gC0U/X206n3LFRPGtXfnTR4oZppXlnMNqsSZtb3et1yWo3DVQukhesQwQP0Wj5aQNBMWW2efh6Se
ErKQq7wl2OCmEpNjogF5niNr1ZVsbZ2S7YUGw6kcQ/YMATuSmPZRPx8dVqo+1x7p3MZMluuoeBtd
7TuwxEc9EJyKZu59rKY5N1g/DdGw6+iqPVk6ZJgoPSXscPwhozY42vk6b+5XWkXeR4NaWLvq7+nk
fWGYZJLD/5zlNlYRcgDTA5fPihPS35Xd/NkThi08dEorHSDxPiU+u5ZaZy6h3pYQZEwESKvtA5P4
Kw5YwvMYtWJdX9WzJne4CihpLClc0vvDIMvtCLIqZXk9uAg0LluwZTWA+aIjmsi/UOo7ortPqn3d
MbQsphT7nyuuUw9cbGrd6B5j7k6fP6bohxaRfN2y6F84RT7yACwfzdQZuOypddn8aZdcEuNY/JR2
4C9joIabfNiZvoDGO/9Eg8XqDvWK8aH4rn0+96Lj2BzMV4/3edcTScSxIkImdWOOA9q5wUlW5kMM
6tei4GO0TXkoW55iIuVfSmc6mRPS8SO7oqEyCx4vSXtywEvPtuALdibkhU8R1vpDWaKK6LTZF919
U3bg7nwjv7fwE+npOjZ5qURfnVgYgH6MqpWbk5FOcn1+mGhflHJ+yZ16n5H2pbXP+UHVAW/MNutQ
FoTgWPBxLPn+r6d1FKmT3y418ehDyTloYc0VBHaPA2xmDYbwh+hgzLNc97bY3tlM4BEzG7mhI5B4
6ahxyecFzZ3y2csDDMqwsAhMEk1iXacxL4DieswDVIc2+sjDim0MgIDFrNeI4OiNLJZhiSs/py1v
Va2WFFQhgEBlOSDm7LEWSAS0KCC84v7GKc6aOVmz/Ie3Dt21dCwgUl241tz8LvLhKMyvbC+OUwLc
ejwlhekBj6ZZrQIvlUdHAC94PCYNwdV09IUVYQxvB5nu6tjjxgQGn/cTVR+1lvEfEUMyNqTvgrNr
cIZjwLtxQ2D8w2JPfxfUDYLMHCb7FGlmlQ9quGUbVzoYgbpS+xk6Rpc6jramrlzJymiqBnAirWSE
Y/5KwZmEXXzma1JfZHfhpvNZDcux+QXzre3i/Lf2+YjMjXaC67ShYTw9CIogB3ZknTd7WObYfBsp
0Zz43aTic0374WWcDPAeGeY11zVgnYvuAUVbW8SsiaQM8rXR7foJy9VQRx9iwImRo9W1CW+2PkIM
r8ljWwPKNH6XY54b5g7VyZraYt/rqmaDOBAJsWua4whMQ1otcfz7m9TEjsEp3FkNOWHrRFLwaibd
jcKafNlUnLsE4xw2urdZ6J/xSHSp4Sblq2FTiHkzTfaP2XY4pnoy42ZxHidxLdp+NwvvVmBTBhYC
p6qYhrvYNsFE0M4S2vSs5MmOyAJP7YooBo+FRefU+MHb4isfaFFKDHxzJVjNqbuZXs36hl5qjd0d
iom/ET2nYuQH8SIy/FcR81RxhQ5CNiX6NiTsi6OxuHMIc6w0i3usURlXcBSg7UD7LyOjNtHD8CdD
qB+95ynm8yAbSu5C7gpHx+tOiARMYIkfbW0r512rk3SL9TY6TrlxaexOzQfRzZtnhkhKjlKV3JYu
Nvom8aDEWsNhcKj2FKAcAodDWBSM13i0fvUYYbbpuu041M/SP3VjDpmDegCPHiJDXLICProskfio
xOJy0r1MVefwiIGhEhbNBysfBkdOFr2YN5KSCRwJF23gi9rZeIHunw5Js/E7sArCLGFFvDG8F9hU
D10QfYvZv6STH6970+DQjJBwikCjOVyzlkVTMcqbxR601JFxaF0HksMalPgqjfBp6zYdemkOWwT2
IR8X+810aDeZyeXYrbscsj7CYcPHJQ+VN99KTrU9Uu+h4RlnqoiyCv2zOnYS8iV3Oi75eOKXlDYY
GL5ZmxYkBF+0WX+pmguCxiP+958hyjBkjM9pzSbepKYIJ+eFSsBvAPHtmq6Ycz0iI0/legrn16DL
mWc9Zsowp3FkTPnB6X2wbZa1GVtbyHAPXiHw8TGW6BaPe/oL+hXWk34mtzNevbp3P6qZlP2UxWuM
rndmV75o3NPhlqYbCu2fDR+jktcAGRH+fe3LlY1gOaRadXVH99GqWYHXiTfvU0ooRYdlvHHQlWv8
ANlc7QN2nffcFij7rPWjnMN3kRD5qVRYiWyBjjGAAFOiokzsaukIUvGmiJxTmOCpSjsGECqt7jtc
X7hbiUWx7v6qcOiEGtNPrjacUu06pXMOh2utNqAjE8TaHy39Qv/JUVd70jw+T1KREAfCorIecWZy
BDcNK3q1ZRWsWz3WrrPYwxp8KP9sYwON5WkiThOL2lptbBu1u3XVFhcYY77ifKd2VO14M7XtddTe
V9cwQ7EH5lhGTVS74UFtiXPWxbnaG9vK7pCOJr28aqs8a+xiLFXz4qids6a2zzVr6Il1tBerJiep
QwSNn4OG14zlD9kWFBS1y05Zavtquz2y5WbZnautNzE39t8swhFRXLUX52rLhlztyslGsjVX+3MF
qgMTk5yox3WXP3gxV6nat7OYJxJeY7wULDLwknwOLOc9u4Q0ovb1BYt7X23wW7XLn00eBSg2rPw2
7oi3SW39TWKqSgWgVZ6bF7USyAO2Cg/USjHokruasudyxIQxKE0BTS0kSGs84IzANauUB2mQiWqa
5M2YdXaMHfBpiuZvoYpKKVa6JF5DNkLe6saH+ThmuALhozqTNA4Rnad8BvyHMCLRT8npsgi1ku4X
I9yPSCbZH+3E0+OVGm5ZqmgfAQLLz+vgmxc7Q6iOlADDsYj+uMaU0Yvl1NElk2nueLGipXGbUHAs
JeVUStRplLyTDJA6jKbd5rK5hSEPMxoCsfIk1MnpYhtJB8OQczNrMgwOcaAtz2ehBKVASUsUs9Gr
On5xLR42Pf82gOTy3VCCFAm1AX1qMnDPlY63pu8AG+X0CWcBkJQStbAw1iuEPURj3lY1ypdEAZuU
FDaiiQkljlX6xCs0fbJ93nST84MNP+TSgKAmoIt4+IqwbtE5g+KGwMpexXhIlRhHMd9DjTon4vwx
Dpp9Enf5gnTDulZCHqCE10JJe2GKyNei9tGYCoPVklBBL1Y2xY+1h5kp6ewbIfkdJJjqyNWOtjfJ
7R5yWHCQff4+uB1nBtQf2tlYMQFZMTl6Vg565Gxnx+ApCWNjoUcZ1nMlXBK0hvUUghbVKEFH56cd
kCe5wezdQv9e9qXJRsVDDJ3Fk6HEUUPJpKMSTHsedkpADZSUGqOpmmirlRJZGyW36kp4rXRGolQ/
UzT1OCtptlYirTKcVsAMBQD4Ra+E3AZFN0fZHZXEGymxN1Rz5Cy6auO3nAuN4CFi1NGjBD2Kk9B9
6QGxLJxAnht8eftZico96rJt1+4uZAkK3mGRKQE6VlK0RJMu0KaJ391jlHEWrZKtBfp175swojK5
CI1tx4u84PHCdUuJ3oIpzeiGUxSwa8krn5hgHXzqM6bMShi/gmvaHT6iNd6SpTaZ08mQNMnCJ9CV
9A0sfabtnc4kQmIBu2GiYS9dNh/z0rrCyFlRFnAblIhfKjm/q549jPUaFUsu3ZGrUPAYyoILqqnG
LQZLAPRuE+YK/i3rI8Uz4OAdwObFC4ybwFO2AnDQAKJxGnTKcuAr8wEoMx8vgq9MCYWyJxjgG4qW
6ULod7EyMIBlfyZBFfA7wdyAbSVaM31cUoskSqksECleCNkDSg097BGs+pSXMPrOZhNyTPwFhYgU
lTJVCCt5BH2R47yPAQNBQMnrhvnEuY7KkuHjzaB190cqs0ahbBudMnCodzvEo28KXb3zgMcjrDB7
lONnZIKkomBgbrazsoQIZQ4xcYkEyi6SKuNIC9KMLpYRUpmylYzqLVYoq0msTCd/vumE91GlDCkB
i0SaiV4qnCoh05iafcSCLSF+GWOPUvloKXuLhs8lVoYXBEuu43hgamWGySd27vroX4Uyytg4Zlgg
3ocCC42OlyZQpho44N+UwPdLo/jRxyRYuTKWjMD1b1OxMy+VOSdTNh23APmDbUdTBp4cJ0/v6MsG
Qg5hT0w+dLZRo+lesEm9C2UDwpC3sJUxKFUWoVKZhVgKMIW45ZcK/ys7EQkENvYi39RM24tGcvS5
hYqRRUz1UlmSDLxJljIptcquFPrjzcC/BNG5Wf9xpnIiLStlcpK4nXple6rxP3EJJU2H5UEqa5QZ
JNjOxFtjg0FqHHoQOx0oBX6qOB3AFmCwmnBaTcpy1SvzVY8LK+RBKJQtC4LnS4pPq/1j2Ppj3SK4
6iSYuag/x9Z1ti4ZSNLtMCekx1iMcD2n+o8nnqNsYVIZxPQWEL8dF9lGsNzmUZg+2Jb7zaEGBUMB
RDrjZgCoXTkGRXYOkbWtZXbg0Hm64ln3owPUrzN5ubVks22SOWU8ZNAC2NQenYZFL5f8VdXOhz4F
GGQjHGjpsAmUMS5TnIkk8aYXKcetaSgwlxw3U9+9E/D22/LskiQ/J1nJVsGmSHUG8l5GKe0CXXxK
NfFmDwVhpr5JgEgBipP2nle8P1fAnihv46hAq4cLX9ESKdRtLOSLcZZDd3oYCnLZohvqk9kbT0Qx
KAXk8F7Irr/KaqygoZBl8pN8WZIbxEJKvi6qf3VQWBho1Pazopvb6pgC81cuZ/cTKapUJ+zhjjaW
waI40hpAvVNTrELdpyjKh9aA6zcFWeHKVaRitVFEMi4exQNT4j0GrH0jYrEyLec6yXlfJzY33zbe
5l5bLgcjxHphcHIA3HwZR+/BtVOyMkZ1zYqU9gYHIyQi02WOknjr+tr7nHxN6VNTvGtFkmOU8JoF
4Rf60F2mX1Fzu02xFc00kAREN/xm1RWdBqG9XTuoc73B7iTD/oyRC0RmhWwlDMSoinrJVRWah95r
oq1mIJCyB4km5rba/A21eHwg87mdHY1PijNA4s2ylzHjQ0drEe3GSf/U6f2O1oRlV6ekDgTr95CD
CpgsWcP4dTadR1GNn14WpXdk4sZNJfDFWGFSLaa6+IyD55EN79yEK1y4clXkqIzJtO0yrJ0NoDBX
K/6dvfNYrhtJt/W73DnqJEzCDO5kO2xv6ERyghBJCd57PP35oK6Ollh9StFneONOKkKhEomNDZP5
r7W+tUvrD62U71aa5XzMrl2i8vRL9r7mzgQTnetFtrKrHqB30nP0Q80wwTfCHavkoX1BTsIyipZw
APeXOw0daVlN0txPq/0E6XvQh/e4K3pane1wyzr8UekZwShRUTDmtL1dbe1D46uhE1tWeh4lmRZ9
V+IrdW9UirYIKxS78d7W6zvfy85DSjJYD6ulmrJJosILPm+sGm7swG9r1fw+AB2QRkW3p+X9ART0
tGHmzm8QeMTngDBOO9SkmsHiGH7H3sGIGb/U1M0xY5Q9Ej9Mk8kFbMJylvw6JkpVT8yE4s1tCad1
QYzyObDhE/WV5dZUsa3bUJ6jQnuiocXf1T1VvbPuLFVyu0EuzuNAzGpKkYSnjKsHBzShKuutTCyk
R0lCPqPzVjGSo6aWe93HAqP4yoPikHrwmYs1MVi91kiRtvytOVYMjGi2AbvEjp2BfoUGmGskYY35
VV9ItMc+QerXDJvkdUqYyJrKzXxSo8IiCzy8/vgn9CtbvnqXVHxuVrRrhJ7Hbk44/9DBEr6ZVcwu
SS2ScEECxVkUUc8ZtIL3aUhpKWWs9EPEcsL8G+ZPpkMeap4FLEdSh9yL7DlpgdxZJX2VTJJ9ZVXX
TDKCeHhpAD91qu/CSNBXqcpdNswtvI3Ecp3SHbBMZPRVxix/Yj/YDJXzYZkDS/OaRr+01cNTRfTH
LFGPpyRnpWg7uyl8Ju1E+mq0lx323R3ukp0IPH0n1GDTZj5vKIk0G+DZQ7KdMNCP001Y3ksLZ2Ze
Mh6rBgcDLqV6ATF7H9G5OiRy3L7g42CXM/F5YWGjRuZy65R8LYxLthE9fmHAc6/5kdEmW6lmw0qL
OBNNP1w1aWBP6/jdA3peF86SIroX2jHtNLxahFeXq4xoKC5DpH6WALxqwtB/IETFltWZtlHFBKho
R90tVMsVQz3uQqD6E8HkFyuinai1gkUdU3vSDN6Dk6fJllH3A4WP0xZC2Ia2uHHTmTLg2UUroYjf
Gjqm90kIGLKSxnhoA2MzZe0OapINfZCQvzmLnRLgNAYxG3Ib8NKqYIlK5OVpsJiPo7qMWYYgQcCB
7fe013injKLGCyBiZ5P11iv+uDu1MPD3xvrcdf3Yl/ERthyhA/4m9UhRGBbVhZLRVCxrFohggEHK
3hFV+F7k9tv8urU1lrNGlfNzob6p5sbvEEcQhEgr5A2Doop5NkX0/trx33PcsOuyt7ZmWX6jj8Xa
TvHMSm/Q+DVA5Oup1rcF62ny+Yk7eBDRFIMJVwQlkTFhroEFAMGqyUsmDDJrLPwtAiVYZGo8WluQ
bNU6yZGF7ImY3ZRYy/nmM7G1Gk3FSRnrYgNZAo99flTEoSs79k+NgGPRx4Rq+FstYTnjG5c0tPrl
qCVPbTpef/zIzizRQeHb1dqt8HlAO14NmY+cmJ4+jGb8VgPLXTQ8Z5kB0tWI5NGl1bInUbWgiRpJ
ktkifZZnHGprh8i1GpkQ/hH/UBxnkczBlbPIx2GpgbZo5ihzVmCT6b3y6NO2pED3BP/7QMsBiiVK
JYVEeFObhHX9HL8igUFAIjx7DvA1oyo/pMeaQZ8fN3LQvid9cbOlhqfXVr9Ip3kMafnG8kkAM9Qi
Bj548i2b7zIJvRNej/daR/Zif3cuCC4w/UarAmRsRPA0lMJ6yIzqWQ3Nw9ANxy702fII/DFNWj2P
UcC+pb4Q304BqyX2tZlyV8T9RUo097zZOTBHZom46Y2bbdXP0ZyFrYiTJZt5Pgo5yn6Q4cAEVSO7
+u4344Euk2OEbLKobeP2Q7KTjTLCpKA/y4+/z6KpZWvQv3ijavbDaGCKcqRrmfoZOsk5RKj9e6FU
+3cyKYYl+N2sTpB+PsmkUkkL2y8MJCycAhbaM5NfktnxG0Hom2+wU0x11Bglh8bXbiYzc6vslsju
LfQKkrK686DU1kOSGy7FFyclTU4ZlOuMdKHgAZDHL4lkHNoG98DW7kcnfvtx/P+/7/A3nkJVhcP+
01c9uxZ/8RRuqrBNQuXpW/Ztgnblzn/6hQn/50/402Go/4EJQ8XXBsvdJPnPZfAnFF77Q1cdcj+O
6Ri2Zsw2wn86DM0/TCks1TapSDSxMOBdqImzBv/3/xjyD2q2cKkJrindMaT+n1DhVVBbP2v5QsPH
qEGYBwiC7c7WZkfeTw4RRzTMT/i02LNJmAJeb4xm2fKkCIn7V/60TiY0FYPsHMoedvYiZnfa9uuf
TuD1r8Y/fb4XfrIU/DgMQ7e5VwzA+ZaBDfPnw1CYFXQeyhXRRPYTYY3tJsO/vJI0cCw7suyLVGEd
aTfyNnQUDaGFpyLcFxpLk96/dQLyjalsDJw1lHMR9Kp2iRJvoSLtjSHaYq9be8rg6iSgsvgLKI2l
GLwv0VB+5dlPbt/m6S72IE7XsYnXMese4t+aG2dn3V8+I1+nRneloWvmp88otaGdaCtTqE4O1rS8
LobGXzos1luyxBnvHN8kv7IcjKex3TF8shuWpGVGC+Pj4GkszMC0aho9N/5vTIHzL/58YFLouonB
1DEt49M1EBNv9VVcSbP2xGbT3zkQothAkW8Q62hJwvo3v1D/61XHtS3xtpmCi9nW5r//6aozSjMR
w8h7W0LtmQktbfXNYZQRpt9ETGAwmZOMKSeHsxB/syefnkta0ZklGs2TV6rrST8SlnWyKyj/JYXH
94FO0oMtn+rvTdEsSwBM1eRsk/JIh9siC3EYWfZSV9KlFN31769e9a8n8NeP88lpVMdxIH4IbY36
MUFxGTuNKjXMeN4OTvbGLLtzhfo+pSwaVZDK9XVeHjs/phpMJa11JJS1hjX/N8f1yf7FXcVxWbOh
1ZE0Tzjz3/90miejHKs0wQOPF59K6exkESIbQ7bCEogl2A6QDKs21lcxfi3E5ZWFiP/3x/Djq/z1
4rJAWmKA4nt2hGZ88ptq6OmNNfgKmjGQSTbEiFdVxdrUBgXsSZPNZ7XUjWZfMumI8+KQOid9MO7t
XC5aGh/IzV8AAj0EU7aySLnTD/tUqgNxPULqvvq7U/bZHzufM9CDQjeEphoSA/iv50y0UTEGIXcp
fXebiMwgdJ+jCeI4GmfEMjBK+85sfDcjT91PylpNLnBKVnndUkTn348ZgSIbUo72MTnGLU7s7UhS
s0oBVEplCQfbpfFqT3jUU+QRcuoBXNAF5glhDMA9E3H6alaI5v6ybqM3ZHT84dxZ6WIHcdrFhcHM
stmk6RyqhuGa+6eSqEKRAxSy+fuw2xCSWHSx9QhPcEN9ycJR+zOuKuZXhdtwG0H5ZZ4M7oYeMG66
I/OOVU6dQetL4tc2rBYHC+lIN7bHKIPmTr6wuryrivu2v0aw6I5jILdtN61s2Hoc1aLR4msKz56J
Eev5Y+TQaNUUr3DR3tI+PYRDw1m8BJMGnLV4jorqkgzM61PjvR28CyrRd8lIX++Hex39ytZr7HDA
IDrDlWq4I2KzLCikX9gwIvJVa1lLYQ5X3UZfS7gCxiI7/v1FO1MtPz0Rf74IeD3+ehEUMvP0STIu
MgCGO/4LxqylpIyx7fR7xqgLg9/tIbtoErxCYKJ0BW7JQ6tvS8BtAJuIKeFuKrb/m+NSWUTYqm5i
3/50XJlukiCruDh1z7z1otqI09hfTBgE+XRWqoTl+EJ+YY25pLkuBaDINRwLZVvk6TGaBZG/Px7j
k5l8vllMia/QMJmt49n/5C+tfcOKPYEJh5wqj+ZsYQ2oxYniP0q+oaj2LnnTLhtodAZFsFq8cwBj
T8PrKD8Up8WNjcRCrSSxpEWbldCtkH1+TBUgSZTBxkBJsA/MzfP7KLV4iqNtEeC8TcJ88R31UCfE
wMJ3WSeuFgZroZHSFBCQ8nLdq+z249Pff171r8uUXz/vpwcqPkegqeT+mfuFa21OLyf3pcbgkIb5
Olc3E5YY3YtPjE/XnQ/ed3jNQmrum+gQ5ghMvzmcf/Ma5fTzeJ2f7fN79NfLtOVlAkgerSxgNOQx
UVI7jdub7g5AkRIZtOSdWrX6Oe3EWtOLM3btrYFV/++P41NK5c+r4F+H8eltLsfI6535MKyq3Aij
XCMWbDvNIojaLP/+V/37L+Bfv+rTmxaGkDOM8yecYmVN4zuiH9nN4Hcroh/L3k9vLVOCQOSNpfJf
+9ONJlguqUkxf6QEWdknj4sblEUKoeplRTC26muaIBRmLnQDsOkc1P4q6GGJd8y8b21bXQzzY8ST
RNHDEA2/OQuAb+cD+HSA2IlUR3K964K8yq9ffTbz8koCeksHPSJvYJdnthjcttMYEvpTtLLz4BnK
SwywlOUo+Ah9mlnM0SYH5rCh8ujq6DHwwmZloiAWzEW0nLlLStvjspMFXR7KFK4dFk+hMcB4653x
vhupSsOQNSLXFZn7o9s25DHo6DRjyjihby30ucASJiNCmzboDVcA+l+DooDD5MlbZVbTSotpThs7
K8beluLuD7SXSPvadT9iHEF1IHKBI9S+s3dN2sTrplGebVVDmLW1bdikYud78VJJkaw0ElErslMb
+uhWAIkYbCq4sMuup/+nIxoBvNDTMuAcIaDqhJzUkCUfajFs+yl+ZEmGEwBECWA3DZi6+h70WLMm
TdvKQQLGIGeJSljzMMXi3fY0SIliuPopaLKpeTR647kasteQGhAlUtYEiyGw4DVRmu699r5lzgwo
bWmW7WdJIytXQ0ZeVFXTPS9bU3j5xktmO0TrZLuGSAbt6YpDVlR+C5QenEO0KsdgW2EUqvI4O6ch
iajkmYGkt2lm3r4fRiRohljy3qUjalLG72AvioPjEdWQtEOTSI6WbUV0xFTupog1V6dScpWVQMr6
3sYOApZhWTs4Yxs4TAAT2jtbs9oTPFPsDbHFXLBK5+KplPZtJ/UOtXRyV7Ed5LYyfOwSQzmaKbjz
dnyV/rimLsg8ZEpgYeenZ7BwgOp1DhyZKWS81fZT6mpcZwyQ1mbpgBDrGvxwvea40FlVHUSvU90N
duqsaLi+daFRuYN4p6PzPVMqOmn03qSkLA/XMSGMaaIOOFTMjSWYQ3oWhYb6sM5SxTyoeOG4gKCD
1Yz+lK8R1pWW/polfPKvuZkaKyVMNcL1vDNaoiR9PX44tSnXcWNg055mXx7z6G1QR7QqgSD1LD92
/VDMuXLb2pvDdpLOoWpoOKvgQe3oxXlM8M1tB/NuSHIQK1DDoIqIA0QjZzFBefHT/qhM0FKSZCTW
6i3GpGaZOGeFNdntVIUC7ckzDmqr4NWbuVfZzldIEjlKFmy4bBitya690ryxswMgGXmqP6Qd/CUY
K6STlJBCY9aruMyZ3jL+u08GMzk6UeY2SkvbljocCLqjt055PHeAiqVaRxMq36qYk1FmXJxijSJr
fBurZKzjXZnJrxl9hlCAlHswcsfeCXdhWe9rf7QXRSkL2AXJXcMHxqfBk0ErWZG29LIpRnsRIGsR
SnfFZHgnjeFmVOMCaEyMWRKD+keOYHAKIfOzIUvL9TRz1nrTGDe4UlaTkB/SDupN6vek54g48qTS
kzVWA53FH0kSRSmJwlv3MlTKRSCK9xyoDUjHqt5rZnVV2ycPyQChAGvxXBMWm86rLXrp6mF4JRUR
rbyMTXWgAHFQk+t0zhnVLDAkJbhERhzE6YdT2ohO9l1WoCQZU5BuW8SzoeVtY1Ev3ZaHtpCoitZy
pN9qlw56upapXeBIEbRN023DPuFeQe0iZxk9jdjmFp1PL3tllqSENIvtfWV9MaF1X7D8wFT2Dn0r
4yPfeOaaBSP0oQMEYoaQfgCqtF3k7Byb6vSo7Mo1yLHe6yMwIHiPi0HPD3prHc1Yv6ctr18aanaW
hSDmHKUt8KAa/n9LpaketLobDm/Ux57QXfKNFZj9QvNbn27Lae7CK7YYdlSWdDbSdgDGYpzhMs4d
bP5pJ/r9GApckAnWOK1JLjyzhGvwBWm04uBq7j9gVo6rLqvjlTFo34Ym4wTVZEIzghYtgq6MwQqA
Y8W2jnGrLQobP3P6HllAL2Vytim+8uXH1BRQBfxXrasgXEl8JrWZX9Io2dGs5e/SbNqGs/uWmpHn
YbZIx5YwNulcJjzEp1IzXuHVtZs4kLuujb8mXccjhrGDyy1FQsS/UtSBLbJS59iX92JXA1mIxkkp
9sKpRW7nZOYUbFNlcjKt9pyap7DnrvUIbYRRcQlNOOws9wvsXbe8jL7YpUnUwK/eBu0mhvySmBl/
HinGahr6sJKaF1OPlu229CR3qDhRgleusElS6rJA6w5zGyEdrZsLl81a8Rwq2q1VEn9lGHG3zZ1d
ksTYMYYxYE/IeyaYmGoVvo531qJ5YQGYtWHZjNM0bY1wCYQGlSU9EnrZ5b2RubVFnKEd1Rm3jBgk
CD1hsaHGKxnv2lLF3VdgySLoZS4rG/evNAuIkvY3x01u0vH2QdG7itaAO+L7L4thdEHTUjLXERYB
O0vcbwqAWqVfW0ShTTncO/0ws/pksYwsgwFE8ab08s6RvbHIrAGOCn6vVGAV07uiwAVcEB5LEJG0
AvSv3JNAPAq9XdYY7BYR7r8lShEotHjcJxLpD0fEpesgzPoAIrHy+seowl+Ug1Bbx+JGwsFcQIiQ
Kw2D9HZstEUvi48pJJqlEave69ZEfsTifGViYH08h2cS7U2fxHe9NuLt4LHuUXNW11jd6YMT72Zi
1GxHcEo2EcQlVv6EQMbgi/hiE1PaBQ3gJWl9hIo4YdzBmeMQcHDM2cTitetIVccr/q9kYqGYJcWu
rIb0NAwEfJzuFdDzSTZaSt0rPls8jRZAAwNzkeSx4RMPFmm0sYng7YYMn2IfG4/cXmy6TEqeRZbj
8YfHNFTjDCPIePn6QOkGu7pZTsY+Fc9FLRy2iTmnkfUKFkhmqGPO2zVjwtqE9C2PK2kekbXYvs5g
68ETXLIdymRZHSIvA8nmZ9e6v+8bufWnKXFByNnnAJNB1KP8TPVLY9nvdqqexzJ4yUgleODP9Ui7
eObIdMR7LF6DIj/EBQ3ladUfra4N10GRbbFRrqXVV/yMOSnq+5hIuv6+ZvwS+xhT5GxZn2yyMF7M
7dUWX2uMxcvSSu5spb+ZA7yxzqBLl/DZxKXBq6njh+nWOp6RzLNlIi0ymEgVjtXO3hZW9mTGwUfG
3LcZwlvqoLz64CZSIpltveo6boJWqyCY9yYOAbAzC6Mbtr74EsvIWk3jRivpaYn67IajF69sUrnS
Llx4g9VRpJC9LVzyTjcSrFXLdQUbXk8Vf+P0Akq5OevSD4We753YohIJUU+ZWEQUtLQXTzW2lbVI
Q3UFrGV2PFZ06Yzts83LcuVPyioiN04uHs+6AgWqJCVk6LjnHcwpi6G86eQqqT2/9IZymPRm3dUB
tHzrSFx6z0V+jGVwIXxxCoV03FxgD6NyIFyl9DEutFp5x9jA2gUjZ98cA0UqiyaPjnosvqcBT3i/
t9dxR4wMrA/+l8k+OWG3HSQbhUAvcx7l2bUCvmInyYMxUTiTosdW06gcfBWvA4Bm+rILbubRB5qM
9fqh9U3Ki4ZnFom7fvgWVoLJgNJctSblRewJpsOtskJCfOUR36yUHAu4iKplapSnCVKxaVLHQQbg
LD0HYj+T97WfkW2Gx6JBy9OT5tIL/2sbc7vTUu7tIiR6G2WyjCRNt86ls1Rc0dTITZXu+pO6CYjC
KNl5Yri8oH7om1qb8KWLek1k71wncq9oIM0059FvymOR4jqcYlo6aFHCbBOtKjhdbpLKWwiPB1pE
Q9SYqhU8JyRviHrUX9RU3E+Kdh6LZmk1xsFIgS2nerHIRf29MWjQK9LyuQ2zdZncdAHHXQmPUo0T
vvvILVmrMatvCTKoxSIej5llYKwi5kwPIfs1XmI2jIIlofF2GXekaxTf1mlK7BCas/pQVlDLhCpv
tENiZVZHlGLlLi3VU8vosJyyXSILE6PPYK2VPtqDdHrtCaMWRvk1hQ0azF6LwefNUYwetQK0mTXm
aZ5TDiYS71CzXmBCWhERs9L2UEzJS8VDTMAARP9Vjrj9HvTxQIh+Ean2Q8TL0HiJ+3anUpilJtMK
lPvaafW9PVzsSNnkPjfMNK0UJVy2MaTPMCXjgw216TdhoBwTCghSnQd2Wl9o64ObyJWXHmMmxMIZ
V5FJCOpBpZugVe0nI/FJ7TMWieQWuijPl+BZDvFW8HuLhrFrP7m0iGzU6sKj8GxgNei9cYURb60G
za4Lg3tAiZs2CPdRZGy7aYbFgBdtLrNFU62pkB/JuZJNr7t2XSXWY+u38DkCd6iaHdq0ofMST9Mt
YfMdrmCi9ylPYnDEVmTuwWStFD9Y0xriRhOxUT+403DZ5Qr8+VLfZna4H3MT0if/zIaU1DZLZO5V
kYxuGHcbD493zkLYbg8piDomasN5bK4qSJ0EcqAvlDuc2kvSoaqUWwvRaewFD3izXw/CegTs5Er/
JApMq2my6gy6gjGDDqaBFypZcWJttdrk5VNi+wszSLZDFC2NWt+0kAqyreoAkFQbeNT+Jhny1yAJ
91ja3NRXjowAoIzDs+fQ5pM5j/tHvFSkRteSJC/PNhEzGG6b3cRIgXKZFX6XW83WwYSgUWPVqXz/
Tnj0zuUD8+Tiro33TAndjM9YDsqMQFtX+dts5hkb5eiJYC9VPhep/cKDGUi8BLuQfhqoPKtIk3a+
uPJyCwWZD4wkkN3ri2olx1mTmoIRvxdfLaWWqFGbqqTDEjNY0GIbsrOjYgf7+auLqdzA8ribSV5m
yKUY1Jf5z3MwOTYgYdbBfu57FxRYaMTPIkx51v0gwpvWBnuNqXxLSXAVluuhEhtz+CBhRJtJslVY
i/tdxeN9dqD75lqq7ckX9lNsauz3Ka3DrzhZtRtDP6i016r6iBC38pZagI3EPUoCeVnEdGU0SF5k
VFP11SiZEIq7gTTwYHzL2zvBAnKeuE8e3dN9s9K7yxTAND6JnCINx2d/AhcZ2idjkdgDnRRB0QZn
xetHAQ0y5aU7IgEwBlgQoYRroq+CJmZIwwkiF2aF9LlY+iqvsuP8/82BgQ7Xng+Vy2yXqsePjOnD
IMaL9W5lErWMcQVHwIVVyFcda37QGsiizcIJ+mum45hw6l2kFXdTQarEtMg492utK57tCNyW2q3M
MjsxenJlwDC2JSNv+i85yQ9fvoc7O6Ufmv9R0EYQmaccIijUCpjPuquKZkFdIq9CjH1TdnPInTDB
m7tT63bf9t6moAD6JaySJ1zQ2EPJFrf1sWv9e5Hep2mp0MgZr8eqMdZRNvfmZfc1a8xMS7e68TSY
Hw7G1lxpideYu7iEeNCyd/N9/WVo9VVXSJzkqbImhrd2ZiGOJxSIMsoI5ZnWBIEhXXPZyK2M5lj2
/lazg9cOS//YF+e4J3E4VfnFahjv6V3rwA/nAD0aaVeFqmxrOPeasgt5VFUEcLjYcVwPihuz0isk
o9p8xnx1D9AkV2M2HUBH7xzCXGbj8LVjPQQLfVAETstyF3ArK1i+F5hjH3sShZWIDgrj5Yo5mEry
sG6Vhx9kg7ja6w46ltkme4DGTCj8ndJP59bH+Tn269LSjim0aN1wXCNoQUyn/lI1WbykXH1Ud25U
P/kIs+FxEPIIpdGNadJjFVjdYadkj8LpShzvlNfROYiojiYR0Ydy3TDdIhXnjkSCiynbj7RF2Yrc
N8Xsl8pcljTbrB5OZW1upCHdoMHZ3I3NuhnNszWQyqqDDBNazBuwnJN26ZRgItZuk030JGmNi1Kz
tPaGyCA3s+3rbjUDD+iPxxems3gMKnmndlD8NDzmwLphGQeJ6VxGeYLtewwA2bhll7M2bS1CsTxU
unidBP6GZRDwoUsVlPcpHJdFYokBbS0nrjWGHlvv7ymTopGGbyfBNYoO1nQ3gOU8XIb86mvpd2jh
un2ppmbJc8kPohYJH2nXwUdUmu1JpRbCrykSpMSMJ95pCryvXCDr2RzVCWTO0uG9x7NZiVHf1EtI
x0VhFGCLGRAtgoVVKIfM8A9E8+D/CNhTDkgan9ub18HcskSJVp+0p8wxd11m3PIhvfbNgEsds11k
UMstfXoxk/qp0e7ryqOziPpmNyd/Px+WlfNj9Ryv4ejB03D0EzASaKRKwkXCwsKM8mtO8ZhaWnel
ER/7JHotVQ6PqHtSH/F73kpf7kKNbw2v97q37YcWPnUcqiMT+m+pZG5lybfOHJF2Y/XO6MNzlPMm
LxvzYqP7wjBKNx4c5H8Id/+Rl+p/5Kr9wmL7fwzQpuINQg76r58RcL+YqY5fpzD/pWTwH//iT/OU
8YfQLGhVNpFJZgg/mafUPxj4gwvDv6TCiBQoQf80T2l/0MaMci8s3E3S1BCR/mmeEjQPOqRthZAq
//I/NE/NatNPIoymmroUKkdoOcKEM/NJJdJxcBkWDM1F3Qmi9JFX3FsWtqIqfu3IvO5Z/78a6AUw
/7RTq8v2CLXjOQjLC0TvgKqquj//dPKu//jdvxDU5GeNkoOajWZAN01bdRi7fBIFLaMB0VVO2oJJ
/kr0lQ7yomQVU2CY9/MlFIunsB/3HlXZ+KGBZc15zraWh3i0lhSkasuqFsRjx9e49q0DhfcpRbMM
MfIJx3tjsZIiQeqKhECCt046WOJqiM28UKa7WmvuetkVmyaW56np3NBCGLaUrtiSd9gafv81CnLH
DbvGpoQvfqVYLtnIKbuankNnoJ68qO/qPG4haHqshVyTlf1q+hycnbuWSkSLC2VbjvlLpkdsQuI1
pQ+OOnwjX8F0tSCRYDMdpdXE0ZcD1dgAs9o30wrucyekTkFhZu2TxQnRbnOuLJ713lbr1cvMBh7K
eFwp7M69aWsQgNDY0UBhWLajje+2h3snqvuifEgn60G2nJZOl4+FZpzGYLwToddvGpMVBGn2yMhf
47DcMguZ94n3NhbijYgoDi6rc62p08pXrHsW8O0SnQrPf42rtySoofv2V0vMfbDNHFgrUlpYJySi
nKL66EvG5p+dnXA1rTrLztlPIEG7GeRg4tAjq1V07T2efhKslFg5YfYSj+ad3ikvupB3Y9K+9VXy
0BeV2+oGE60o2lngrqncgfqQla+KwwSB6tW3jtLiTGuzNUUkS1OwgUnHIcdbD+zUSiFVlMTBBOJV
OxK3zKz3ou/fOQGqKxEiUwQQ8unLWtImQ8FDRr0d6x7gxK2XPY0hWMJAozSNsAPYrARLf3cTdf4u
ZPdqpNVqpCZxaY/aXaulhI0U5YvAvOTaVOpQkcDayjvEkYblxqEtuyw3Rt89jyOajx/Sg6B6KykK
DDoll2pIcBV+O23dE+mWhuWcIIeQ6rgZvZiEX8ehVuKem5xmSPZd1iRpafSNOzuBB0E3BrMVH9dB
m2dvfjo8ji25yDoKuFYmADEJKbMZAxDbuNW8hAFUSnG2NVI6KF/9OAC2w921MA38V05Ix3kSym4B
mnlyUc33jj4ynGQdqHpUbHCTUX2MNmrY4UPNDoSt/QFe+1OFQCpac+WDBHbH2L5l7Ubvm2IZNvYV
WCFfd4L8AqlgXIog3BaUH51l1GMz5wiGCkShWj94jmQqQYdyN0dHY/BkpiB7mtfGN39euy+JgODe
6esG0po9EyHClTXXUlqWjSJEBQGft1loqlfsWwvzeVsQb9WlE22LpHdnMY29SL/R4KYTl4BPQRcJ
LdJe9ejnMZiw2E63zUB7D1fEIgWGLTzvIRyKpx94D4r16GXE8EeMqwCKyConNxUoW8N800/OU88C
Jc7w+9hlfvPTpzTpzmEcflh5MqPd/ObGaHzaRQx4Cr/CVciGMWR7TDTR4QjRgYLhtWYI/qBkN6xJ
kNkqLgNTZzRBZu5L0lhX2hWomJQ2dn8fyFwc7YxC3sbAm05WMdDvjDKpGudkcsqnAf1Kt/x1mIVH
jYavMGWHIWeabUpiwbLgZdYHWEvBNbYVvGKmuJgqudMyY2rMzuwNsO6M+f2i2sCxej/SthZ9r6lZ
uhab4UItv+QZndvJxD1QmWefBRPXj76q6mB+fpCOrdWjiukf+APfs94WHgtQlH/wiAzAPQyHdI/G
mgHtpZy5y4F2S2bYgJVGPkFNp100Btvr3NIBZIfqF1919rnDzitqfMDXEZNBoY0U1znIuAlZTFnE
RHedBu9LxH58HCrbZTxXx555NSrzqc5ZpZVp8WYsd3PC1QiLelMq6cXTXMz3g2sTaqOnAsxfm7Mv
RlermMihjzJo9I99RbCg2VYz6MoGvDUjOMq8eFJz5zHs6nOVslaNU2qz7LD9aA14glVvfsminvwg
Twqe6vkqGhhSgkffoNT0i77pn7WZ1mfaAzvKzmJM6of4tdjKqr0FRKoOT2xikvoaKITkyt5M51vs
UWdQzmkfy61Q+XYar3H5ii6VxWBYV8KFqbSz24o9QD3YCFy6WW50LSUPGTXXsAKVIhw/2ZTVgoDn
LnGAMJg961zRnG22C0tpV/pJ96tbJaonGrh3tB8g/ST91vQZgdcxpCQKct6yXPleq0wWGYS5aadj
J7F5PSaCMr3CG6+aQy6pVKxNgat9V5b+dWjLfem0KLGJ3btBEh+hak/raIzOYeLQjamYVz1Lz1HJ
LJIa7yUzkXzl9Wy+aTlZdyMXB8n2nAkBMd9DLpMHS9KeVBb8IIZZUbnvi5gGqQZTouGU5Qol36Iu
wA0MZkWel5eHpCRLE38n/HA/TGF2pUHAjgrbxY1K3Jp/p4zKB/wNj3F9XK3MMTJXpWn9N3tnthvL
kWXZH2oXzM3Np9eYIxgMzuQlXxwcLn2eZ//6XkZloZRCIxOJeqmHBoSEUtIlI3wwO3bO3mtvmc/z
TQhf3E0OGRl9Nd94kXHfGpilmORuzDS08PbSeLboTOSuVXx2QYXi0TUPNZS0TRs/W5hcE5Fkh7pk
aCpZrehIWflkbqMfAmhDRvvk+wBNGvoRXdJP24hUDVr34ttJeTfbUZ7iq9rhJEguOe0H8T2SiBZb
w7xzPKZk+Hem+sXo3YfQNE6x4/BK0cSdR/exbVJr59HUbhuo0M4A/BuhBeGfbXYVWpr9wdidIR8W
xxZR5mEAXtJJZgCp88bgHoAZKJN15tWvHbCctVfJfK/i+tsymHylNqo+1t9tCEpw5ZU8FS0zPwZ/
qAAa0w0ZLMJ8CoPfP++Gu4xPkWd+mSO6fS3q3Ob3fSGv0pCgolbJXUz+b2xZDFUm4zLWxS6cIDSN
IdF5bWLVuz49zHYJmo6CqrUQRTR0f5iILc9eSKDbosP0OvNJ6i5UE509DtVNT/uVoION4ZCZ1UjY
SyCu9oZlbjopnvWKvq4syBT4pBG4sz9AVbmMI4Htvj9eDyURVXkC09hlwjKGFUbBo6wIe68b82pe
inE7c+gbhUvxHFQb2VREF9BdXwVhuU2yyj0hZiB7hIBkZmj256gs+B8JdA16k4wdB5f724AlyZou
5PRJxz1EgmAIrroRSnNjjCHO6Vyc5egxU4sWXI0iZJDIAhpkTnKAmBJup/q56c2DCsz9XJlIdaMd
O0BWXmVZZl57KY32qG/qm2ZudsFSJLuexW7jBP0J5SimT61vHzC/RvQgig7JZMm2suvplKRgUZnu
vjE1unYSrl9fwD1nI/iWA7kAnbzUjuESypTE9NWgmJc9/gUuATm5qrxpU3ZL2ugoEeWmqMMb8k8u
swwxBTb1PghNeRWrgFzp6LdBr3hlWJrxoquPuQATMQ+L3M0qfeCkzIjJTbFmTs5ZI4UphhjxpiVp
drHRXQeaYlXHisEA6adjhBW0tqYrW3XRztFBUqbpPI7mjLwofopS87fP6Hjj5HgNBUwcPj/ov27p
GEFH0U5MDAodT3Y7eAmbXnRokFyqhNqA6YhBDqSPV+8zZ3gTPwgJork4tjRf+YCeYJzZHrLkvje4
MyMk0N0Qjt06mnuu3uDfjkb01UsobWEbvjiVjeqmb+89p04gV/m8jzNlYeMnSDejamcBOztWTnuZ
Umfv2rTcJ3B1goPF4PAK5AUZhDJB/0KkTFu8qil4rUcvO2Zg/k5FC7uwFxSXS9HuYfV+120YMfnw
4iMzmlufJz8bn1VPlSzRRQHy5a3UvpcWi+fqJ8Wb1j+4xaAS688WdtwmJfVvzLwv2vs4hKfhlYgM
WGE1MIXAkL/76Ze30MF04uBjEdXI6wcDskPKjRzCBEvDLBA8AsUlulyOS27brgyTsRm2UKio5u2g
sUmzTb5gzxNZY0to3vvWwcHgFk9WO46r1mjXkY8Qi7Qo0+v3TFEl/WwahK77sMS+7oeah7mJv8is
JIO42oyRc859k3weAeAgRKQXc8zqR2QOUO/68GXKfdCFBFz3BTuM+1BTTwYihuHbuV/YCb/OVmIB
mCRYi2cpTcHwGFS3SU3QJrnbR2vx/asuQnY798l7GDp8hqHRSb8LnXTILJaWBmsUW5JXv5WF6y/p
kfvoyLa52k9A/AlPeihjUHcGCxDjGkInXlRh1zRx+wcVBoegyH+nCaIwqLBzhQOvEa9N2H339qW0
QfnWJhP/hKq1L2eQnoxYyjSAB3iHjeopTVV2EB6NUXLLtrVzKSiyAJQFN/O8IIibnHejxeWucHh3
T2YnyS5ueWPYxKe+/VALsEaPmgYL4TaV04dLopumENPHnKldyoGQSJrRVls4+5r5peiLTzfovG1j
YuFZLoK24M5Z6HR7DayTjECTph1J2envans4WwweF5toVJgoLzIRN5wtvuqAjmk0XncOBA4v5tUI
gow561heidb5SUzDdjVQVtXGOJx6+74cZAf9k1Io0vjb2INYVCzhHX4r/Lph1m08nyHMawWnkAyk
7pII4KFWKHemoUp2esALIfa4TcdAi6OQuTJG17u2EM5CvjM3AW71La/YZo6mGSKPF6ytqokwpJZA
QaqSoWe5mnJp3JIKddOjGVrHXrHpw+GAClGcIDKsRUW4YoN5NXHv56BCeMeDqioc8mwbbEpXDRsp
rwRE59EAV0C5Uc/9Bi+7AflmgsfjzDeySNmjaW1i9D85EFoG/7KAxWksxjZNTS3u44eoVW7sbI4l
iTlvs+4FVcQnPaB+64DDZPlMt4EuzMKo3rJ6BSflqvsSWaWnHWFu7H4b9EPJbPZYuKgLT8B96IZH
1u+84VHoi/ZImPLzAqiTQ/5y42l2pwDiGTbIhmi7nGujGU4SziVjjQFZ5IUUKgEg5rJoIKgmg9qa
EZrk7x3IUAvAPAMhd51pmuiguaKuJox2oEbjzJ6Yz2HwhRi0ypK+PS3JtKEouu9bcVPl5RrMEqGi
mmFK15pWdLpzgZtGQE7BLk1ICFAfgj9tVTuhGoCIOjJJ14RUitxIE1Otmk2mJloKJBkCHog9sVN/
BALCVwpwlWDK6brXDFZX01in6HebAR/EUJNP0aUO9VrnOo8gXw+D5rkGmuzqWN+xdtMwicF44Lto
ywz0cwSWYRT5gcMmGLwLVJBcKb/cThoiS7OoPRByQz1hJGteXbpjgEcJLpSDw/G9R+cZaxEsOeYF
+ImHxp+uSw2uHSHYKnd8h/51SFBF7ERxM5kCsAJpPRq6qBG4xGU+WzBxRw3HbcbutVeoE3+lkHMn
J/4aUDCazlVS825QPGdnBWaz09DdWON3QzbJSgN5Zc5uC6E3LH6NGtg7Qu61NcLX0zDf2HPfhcV0
p/gB/UoHhCDs305DgNvMk5tGg4HzH0YwcEzogLxWoLfBoGJUIvyHHU5qvPCoQcM9xfQKpeNGUEVv
/CQ44oJn+2lZFNJe0fLrneuqJ4UZjB8YY1SQ9ButEz3bZhP8BHpP1juJQhgfnNMA8WkKsuI8GfVu
mRiCV+74LN2ZRmEAjg9MekqLPwqvGgbKp5ooV1Jqol1FdOUpJl5802EwWzXudDCYvJ6HQewwTU47
1xujEzA8joYgQYqnTg8uifIm8MgC1MKBazdfuVEXnIKImssHxWP33l3qIV4ca9jtKq+/Etk+GwYQ
I9hmxAeQntnE8rt3eQuRTHlYuRj8Um/BdehQA0wV54kEmdUS0qtxsmU3Bb3cdj490JFv38L493B1
xoTqbfHcAjkMuz+zM5hsdAELdDuW2VGF4sRAhei/Wpsgm7JG2wwKWJNIRt/h9RiSg/uQ2CESCp2x
YOQN7rehZyerCJdo4Bv0hzGS1SVTLC9egOslda7sfPQ3RZScukU0SDBtAkHtEvk7rn9GgvRKMsJy
Gx4vAYX72CNdLXCENfaIutcN2x2UU9GQ081z3K0z4zA2Ut1ElX+eOpxmtt+rNSzgdT/qBZKU2jMn
I+JEwsuElfmWtZO8szjZJ3TJ4kipm57znlso64RCZTfarBfBMKFmhoh6ZiJNZNK8L5IQQharVj5x
uAYPxHWeSHMYkGGx6+1cgysP1bLc1h2ECGQl5E5T7Zdhc+iR4p7LwnuyfZ0VQG+a70uam507t75N
XZ/OfNqpro+Ne168vH6qBk6hCSEKOVoZPn59Dhhj3rq2ve98OoGxVUTEcYDiseQNZVByLD2inIOI
5h4HcwLqBoILOisKD6i590bjiyMSnheeXm/ToXU/ELWyiWtFYFmWPvRd6oJ/Kg+xZ0BJj9Wu9Tt7
B+gatC004rUqLeQdxGbv48rdO+g7RjsJTqUHD5l02ANMFGDDNa4ISyyHzEXY7JXPcIjTnTSGYB1E
YOOoGLm3db2PkAXcdMH3xLt1itziuguG2xIR6RZtU0DMnPeYZf6vwkSLLUZKf5RtWzYH0ixcpCM/
D+DPVUYE/g0PHZbIeB7onHH8zhTSIin2ecltbJPSPUBxX5G8zYh9ltVa1jxSUfKZoNvaF00Q79qX
Bj3rW0C3PISpSwL6Ke6M8QDd04jmbgXVabmrvUgvdPEbByYulUEllyA/P1MF1c1y79Bg36Mu0DUP
ryd/RxN2Uhc5oM2XCasFzGJq29JF+ULFbA2Yqk3s01na/m4n97ut1KcXoEdyTM40tcfKHLRguciO
OpiGwUidILHGbO4Vbx+6/ua+02fNPPGQhnTxVTMb5SGcxUWx60CrhFu7YI4IxbZIIwQbdMeQDxAa
0XO4XHV9LS80gtm79ewyY0SFjvJrGRYYfM5443mhZDEzKRBHiejShA+vxh60iHocs4r4EqckAzsN
3ubKG9FIgYPgXEpx9PpD9Slad9qKOX2drTzZTBMLj28lM3w2/vmSPPcUmIOFKrzJLetkdeUNJlx8
k8D69Y9izdTiOXH+P1Xp9qiaLQbU9HFooubW1gr7aPdvhlJ65PTPczLTkdA0bIkBRAnrb2alZUQo
7bjMyYbc7jcmBRyk/HHTFkOxNmzWgtbNycWozUe/MPd1lH/USApWZsF0+T//KDjlfCYITA2BHmiD
2V8s0QC3wipzGJkT7+oilTNgsjbObaZs2v1+Ar8H0gsolXgTeJraHPXPRTziB9Hwqn/9Wf7untST
Oum5tmsx1xQmzsJ//ixTxKLUzBLQk8tT1RgcUnoXJ9LAIAoddj7gPtvWinZg71XnMAq2wFoE/tiT
3wDOM0cTAUx31tN7qDDeRisiOkWm+Asq6bp/po5E+I9raEGZ1trFbV9AlfpZXGndbiEcXut/Sqas
WCUN36/LH0xthRImi0HlEymztGAOJ5bGIXsTEfCkf30J/uaz1VfAMjGySsFNcSzxN7O1Nbm+XVWx
uRLj4uwrydKuevwcVE1k8rGXg36t/vyd/9Es/n8yZf+ncf3+d3l5z3+3P2Fon/+dqPa/MCsNmIjN
E/YvRvE4V5u/kUz+/DP/GMaLPxhoM3JXQG1+pup/ckzcP5RnQzGxPWUCkNARav81iVd/OAB0BNN5
zKmY9P4yibf+cDEw4rS3//Fv/yOMie39zYpMVJq0JTgU3ijhOcL728tk5KbAz5dyNu2yb6uy7obI
v/R+/StnpCDjHNtayhPm3uSZ2oeJjpypgxi629kp/Zt80jvJ7HMMoeCfY8ZpqkckEwbTyqogGgFV
Ona92gngDbFLLag1eIK3bSUsD1kVRHUnf5eTe6HdCgOWxbbzQlzyNp4g685wWqlhuBmrnLOrovhD
g51wTlHW1+ETrNRV7cUPi2IDtnJ+n6KHl8xqV03uu8RBQScBaJNHw5ZwKkJF9EsPpP66a+3roEs+
wsh4LBz/8YceN8T2I/F1rBC0zyof9lJGM22xsxIJv0w38RLuUGGtWxcRpW1e5UEHZJgv9RO7Jii+
Sne4pgL/hl/9WBvqbtZZFD1R33VLKpD5Rp8ZiDuHPH6lE7sX3FcHltudb4GoQg3MdcxSNiIbz92c
cE6yUQjRtpo6Uq4qnY6DQDtEB77KHP6PY/Lt8jRkWDQyg/XO2jloGONVXvGp2GefEAqQxsIPTx37
LoSQyFCVUbbZ449TkBe5lVbFxfu5JQsXzayDvSqM50rq06ZmRkVfMdKqVbzYHOT4KfgyP8zehjHH
QCqm67/GL/qwDLRXDH+Gw8dn8qPuV5YwpuSKTU639Z1WE7uich0by2VuWSzNZP4l05i4hCRlWynA
ViT5uasZH6DYx7gWgH0QLuWSQCybp+rFW+qbPJ/v7S55HDJEzah4M9ocxCHpL2Y2+WESxaNOZCKI
Y9lRQG08m2RRo5PvxLp1aOf4VeTOMUco+g61NfLTjBkBw6YvGZohOjLmP2E8bu1Un/BoQST9DAIS
dUda8TtCpyKDE37numzGiyHNdVKMA3nkcAJofq6mKPoubOTxLgMBrEdgeGg6EVdOplWP+rOyH2ty
QGB5Z+t6SrlacQoUnJ/sufU3oADusvBQ2jOdbAv7ooN7qsp/tvy30ealcaaJkJ4oR/VYVg9LsDQo
EROGC9HIQbKqaa1z9ducXW2yXMxUpEQH52CsP4fYf7TLVymraYPGK3f4SiWu8FXVTL+NpEQNQsKM
W3e/nNS/5YWrakHvgMpQv3FdD8Q9c+gARgU+rvY1nKhXjeC4SJ6gn8e/pZcY8HCDwNi1o0mlBrQ3
8CGPwMzmdM1V/nlm9RpTpu11my/XkdmfKNpAjvO4kiPw3WA7c1L3kqA+XKUVZSREmjtmi04bYVEi
KMnouaILQcO8vcdGAPtiHL8itvgtz/k2PO/+Kr2kTX78uYXjwguof4b+Ty26OhtJ9FRpmAc/4+Qe
F+2vH81g5ecsFmPykQf52c2S71qAwDaoW0ksZKxXxRfs3DhcPO7CYIu7Xj+oQvLGCte6Gxf3yDr6
4efLrzBytlrH7DcM1jKzf5tbqK2OcRkypI4o608yWk+vlg6ew0XqFjZnHveOcEt/55CbmgTc/DC6
Hsl0pzmQbseYA35JeMUT6oYXSiuJ5oDELTB5dfXSRz3Me4yKjO25xmQZ85EK/ay4xqO+dynw1+3P
rTbBcYxO9RQNj8uA5cuZOoFE+MoloCxRDZC+9rZyLB+bGX1mpzDWgeg/pTtJdPZgdubQJJUJqe9Q
KUSkHKTx0zPlTcW1ipEq6oMPJwLG8xqlZwuq8VB9AFq8i6IUCnGJMUjgW+f8/SfpkM8bVxjjhvw0
Gh5pc87jvBBcUtiDFgbIOzBAfBAE4iE77iZSnMUHHUaVA7vWa2jvjcyw2KD4+9SOP0DKPyoi0fS1
sU2XT5r5EAOxrDCWKcbHSMARddGYB1yTkUHnqlHD2a4QcnAqVqoB5MTDyOjr8SdXLnJ5DhOlq38U
Cq0RoW4i6Wrt2P2n26EbwEJshJoEiE+O9y4/k4BEkpOVHaqGb+dW/OPQ8r4TKbajNeL/zB/SsQUD
j1V+ZXjFNec44FsepxKusDEZv72u+hVWPOWaXSg6jB4mUMQOpJ8kRqvoqL/hfH+X+ABxfLK8D5rX
h+igDCDVmhOVa6SCx34qt1WR3DZu9CHNqdv+PAuKTQWdK1P8zMxXNPo2Gb1Ayy139KkakHscihgq
4XiLb3rJTCRNWNZMsgYTzlWZs3Rbkc5yPZXdzWDSoYgdKoDQVveNTI4z2VIom2EpojE3LdqFdfTd
Se5hnhnvE18DV+0l9mveyXk+cwUJag4krvMWIuesM8uCOPzwuC/00hGzueufO/Dzb9xk8BkamAc+
Z28lp2SomYBzx6qZksJIMHMDxMQrozmF+mXU4uOfx7Ug2CaV75AVEdVB0oGzezGjYdM45itxJEe4
adumiT7JLmMP07fTlcnHz2+eqvQxCotDgI6cBKEj5fhFdZA8p1AjWw0OsuGn++AGdKdq3ABDsw1i
QMboTSKs8mBa1/QPufVo9luJ8F2eiYw4ZJ66rcQ14OPjYtUbZfLI2eLcVGrTdMWzEarNPAU0x+YH
A8Js3l5axzy4ZrPVT/7PGd6zT6HyXwYEB72Z3JAmieEm5ezDQBHbrAYdZ/prupgsiEFrGfKEXyA2
GXVuB5Ef6JXxuwusyt5RufIacQIJ8s1WcJAe7Bz3rHMMCiIYfbHzK4IIAhJJEOFPkJoiLAI44yzs
w/Sx5MR+wkm+NpNDbFqbeRGomfCAGmTlsEVW4OFqAuMl4jkaUtsI4UNanrCTbWxGGqNZ3SvJvHK0
TtoS5HTFpqTDYVA6ThPOa6go1dzt/Vz+/PtZvPFX0IQ7DX8jooFzF/2elNCj9l4k3hFY0tZhgWqy
d5s2jYysay3p7oBNEDAHG8888V8yBMZijMcUjlfIvEdmTBdeI0Ez38X9bVibusYYgsceueia5isT
ubcx4OqDt2Y+sHUv3vUCm5w4r21PuGc5QvOMiSC3ITSUgDcCflfV7vEIqWw+hMBpjSC/KxveaBSh
sdfd1+BDGjM9aGjbVMqznWCW94Ota8wP9BzvtSurnjTUh6tau0d+LL5GeaoHcRW0sIa5fNiVCXfY
D9b8ECYP1hi/ErnkN9lRNkzVlnZfRnC0yuyQYZ4aRb317GC79OrKruptG8urwXOP2YTzeFAbMPUH
vARcfx6IxboGjHMOcJd1ub2tki9fkuxF0CjjIjs6ckLdQQz+dGjNFhD2OkPsOp8Q5CzclVKt3IBN
UdmXua/R7DvXIDk3BeII271HIU+Gjn9MhHHoO4OBp/aBtvuBEc8Q76Pavg6TkAC0lb40M2iFfFSX
yDEOy6hOdpjehba8onV0jgEhcLUGl3NGKK/JUWTImdzBE/ho3Tu8lvUK4Psu8rBiMaS03Mxk1xcP
zhguCLbK+8RkNeR+jqu4eZ696r0pcizvNDSpPNMZJ3yDL95b3mFBwu5NX8asmbde6F+Xmkc+ACZv
Qg8wcn8IAJanmlyOiejHqP7caaq54DWHKzPAslDjTTou38xXVjh/OaVbuvcd7bPZOpnQkcFIhCmv
II9Y6NWg6mGqj5quzmZMZd1vg3zGWAqA3dMk9gwie0zsnd2DknL7dYJxfT1qenuT8/QN9q9Z8Up8
eiDerdiL9tQWd/hYgQkU/DCCv6iJKKzogtwo03wedWIAPVQOYiQzoWBN9nPm425xxTEI3MeiKZ1N
ZKZHzOmXBBh9/EOldxltOoDq8dsjBYIYSfFrW8XWBmhP5EwLZjjIr9DxatWX3MbOsjHB4Gfg8NnS
acwDyB9NdmVayivf/q4EfRQaGqjCfOjSHnj9TnP2gXg90vUGsmlNMa4r88Htx/o8aT5/Aqg/1cR+
pdH9JtVCV72QB0QMQI4Ao9ac/2CB+M9KeCyIAHAGuM22TgXIiAcAgn6GV9GfoPc4a2ceL6nOEqAq
R1VDvIBdbZehf7V06gDWr00ZhLizcY6XjMgwq2f3kUHdYL1wprDpDIcv80JfekxmNAQCiPiyb7y2
faiEDBmvFpxlI87cbnNifkbpatTHWTUHk3biBJve6buXJC6Mq4hyPS8Z9itcPiSTAAiCAoOE+CSz
8lY5Fpx3bqdUDdgMW764FeAvklCOTkF2W8Bcua/tfpvGxaeDPoBZ8UUxHVtJSUFvYXNcF3lLqJXg
grq/OkIVyQZ2v4gZFGSZGc/Ogv27dF69pLs4c0fEVKzbThR7gEAvJTw+oSKOZ16+hQFtHyfTwrgq
idLo+01sl8eu5kQAFWlQvJwRlkkf1QjOEkLOSEviOQG7YJMvNdsu1fuSe0Bj6KjBQh/IbM0MeJ/M
C8Y1bJQvu8oFoXQkHDhVdRUI3ot47j+K2T921jJxnoldBNMmR297WQumUa0wU8YmpO3NXf66Nn0a
ZCEmzE3awy/omeqYA2ZUMijHIgXzD318V7DZFQmWaBUUaiU9TPVtjCXRij5Du5ueyr59mkJzLzr/
ucT0vXYdyFWtWMNoJs7BLF+TWp7MkiUgdf2KjI+3n7isHH8Mogj5obI6IqNg3JgGJFMNYEERCbuJ
E3R1SE28WUyZLl5GAocjpl/K7n4JBja66CG/+0Ems01/MpjYEgIID7PRbD1VlZsaiZcUiXMsDKXh
GJztDHfti6hkpgqTqxPNl2GrXVSWJTkAbC2GB/LTovQqJQFNoGpc8TgAazsnGeZK8iaFgQYwtAJM
8veBBZQDtNZXmc/vKig/EbhTe7FbNWritgCtaPJKHYcEMKYp46vFyy42tCwOH1j0+T23cXYso+IQ
qyJEEoXi6DcIKdwTimdaVdf5aBC8SrvGfugZ/YxRaZ0xL515jNU6jRzr3ELtxAXhbQunJqql8bcT
4Gxs/oypEaqF5CrInpFtToPcSx/JHL7HEefsS/tGBTeUqCRXY9sgyB0WamMNhIVHxH3F8MSzUb0O
Abi8vgRkMybeQQTJW4iOR1n5F8O4w8gM9JAUV5aLHypE5BF1azjAv0qJ/D+I+q0FM5QWwq4K75KG
xouX2ds+Gm5nPyfWJ2s3pTPc1CmnoLhJYT0a5Y70oI6Ecgb6vaw/Oxe79th0N4EdHyVfduVLRTdX
fgzWyDGNlBX8MeG6zypjXXrGa57yeoZ1EiMf6Z8zWB3CR4Bfi+SOSTSHlRo2gBl8xVi2OO6VwGBt
9eaXgIopp4C/BAk54J22OdPP4ugYoEoOCRksKd3QTHDqcTdgJTjNcXsnk/6+TNCiNQRmLDYGaTv8
hobDL/KyVwwOSHiw2IvhifTKA1Oz69wFVZMXv+pu2pZldOPIh3r06Z5lWBLN9NEY5H0Fr4wBMu9f
ZQDFWHLQQEX9xYnSgeJDwyZaPmUxzuiZALoYQBIqIBHoaXaoKIh2j2ImRovz6KQlAoJ03CinqjeU
aagwIn6qXWDVbhz56pnMiLuZwS81zdWo2pfWHZ8QWjwHkM5WnICTjREVO9fiQFiryoAwzih8kMUG
uZbO+RufPIESa+7lPkgijEDA7nYt+YsUtKSdD5yuFhCiaT/c0VO59Ty0GQMRekUcG1uLsunLs8p5
NSMiXsvJue0nb9er8FoResVcMMX3WKT1OY1GUAtpg5Q3OhQLNDdD4f4xbLYtpRDqRM1uRssMpSsC
Akb8hlXscB+1uxKcEh719NswgeP0iTvghxXL2Z680/JshriaOIJRUfHmi3IhZ7i7JezikR7bY27b
m1Kh+QzH6Ia/cWC5htu2dEhGMqO3qBw2bjqF14ONqqKlYAoz9xPxc7wj3bBZz/MDpvin2u1nFsxs
087sk3NKD43QoivTrs65xZw/TS28jFZ553fvcNfOjQoBheXNkYWbrmfTLawHVPClyTepIuAayxjv
QjhW69YLb0wSJHwHmWpAFME2bEzMqonF2Xe89hheN8FvXE43Xu3eKROpnUnz9uQDvRqL+Cas1H04
0/hgC3ymrutXI+BraSf3Y0PyRGZtDH6UMinQHOUhfUWWlLX9thtI0CneSXKglFHq5DbeiRK+2fgY
lQ5Zcgzr62a8azK8HoGykbi52Tr1eI9wDdQejT+8nrdoMX7PcRWvXKf/ZaegQ6gfNk7jfAa5+PRI
y0VYS4ihK5w35o1oNqplwaviPAzeuPWH+KsX+Wva03KImW6vmaw9ct68rzlA7bq4u3JI+EPqf+Q9
A1QHPphMbAiDPLGMNwP6ncUAoAOs7bpqrBeZTpCo9P9EcrhEqMpyctNDwla8CTFxx60ac3U/xhzJ
8sLyb2fZ8Zh3vjooOnshRedJxdan05XGJh67B+HwyYJBXVseuQcQwW6ZapcbfFGk4HgciFsD9VO/
GAfQgqcGhAlWW+hbFmzAFqmBFRgDzYP60bJkeDF8zNLoPVAZ4UShwRWQ9qvUuAfeuVKz9172bIkY
lnG6zO0WhwvUAU9dVSOvmyviNTSEfRQNB7jN0DhG6FzJc0zC18a2W3Td1kdpflYeCRqYy0vMUxIV
rKmngS4T7rFE0ZMO47Bj0EgwsS2eTQ4NdkEDSIwoh4dAqrMK42ffGcpN2Mmd76P+a0y0os1Q3k3d
cI0AJHmqouu0iuXaarzoOg/I1Q6j4oIXHyHndNMVRbwzWgDXqrPrlSJJ/GAMzAkWzIEPjJjXIX94
5etuUEmMVjukOuwOtxk0gkvYIMaaRHVvhfl+ECMGDvx4V/Rmbk1TA6eQK66MwX0F1lHDhDvX3D6k
N8CLHbPyruuhweA4Dxej6nU3AXaRBZgzSrzfNbuqbqLx+T7QCNHjnZovO37XDX2764BsxR9BZZ/Q
W6ztmvxdD5YiEnG5mvrsnOjjX05/FaAEmRomiulsoIlGVngGZGv900EpbYLdQFtsU8e8w6L3SoLp
v5sV/31QKuBQCfSNAL3ZKSzvb4PSLvBmAVlca/ksrMvseHFkbMvChDKBdCSSfxJG//+Q9N+FP2Am
/td+5TL/eG++/jYm/fNP/WNMijNZAin0sb7BchE66+DPQan3ByB2/rIksjHL8xzu8n9NSgl8sGz+
mO0C4VeMxP/bs6yHqB7IW9OSltQ/+j+alPJt/qrFENqzTAgFcRSuZ2tq8z+LDko7RzkOUZgBHA3y
1H7FA4TCGobaSoSYBwan7w8IoNAMh8PqslnG8HdbI3P+y2j5/2FUln8akf+qCmFMa9pYtJn++9qr
rLHCf5FihAu0+Yr2xGqZFRSneTFPBaXESAYRggdRbpWktREG4aklHSajMu6L7ErU4q7u6qPoUePX
GWFQdad0kxq/K69epCk3tKhYYfyvoTE+2AEZqbmIcdzCzW44xx7AdjbrNL9C+NJsKsFUlPi0cxfl
3WmImttWqi/l9b9GCk7QDmAk8NBVG1MxTBtNToVUV4Njfk7Jcl+N09Zv9h3ZZQDCSBoSnHDWXWap
yzJ/x1V2TGf7KXSiBjSiDcw+/xxLGiNhdBDISxeRn6LCeQvCHm9RMHIUDx5bwQVorHFvlcALgqy/
yKJ6Rhj1mLJn0+89pD7/hVlUZ1HnV32MkSDROcYWwtXergmbJYxnyMvloZa4LGgXskc1N41He70o
Lk2oj+DFBI6TpC2VfJAixBZrbtx676dYADOTnx6LA/PczMHHKV0K+JZ+H/oTj++Zf0f93o9R2cYm
jjt93lImpuOJ5MuJWAbquwDUZ/YYVKg3PKd/CAFUH8RQcbQz4HlyTI1LCv64wF4aMBENuu6kum+5
cEzzooVs2ATERqVcGkABdaYVV295M5A+G1wlS/5e9WitGh0IXdM7hWPxHNYDpVZjkeFJmHasqy+R
Xw+kXbEjpS+Vbby0031n4ZgR8IoiEgtWwlhYUGvZ7rKlsS9xle9FdTX07SPZr/tyghpHtGvteKD7
ZXBuJREGqcgfOWTyzWnGZXEewaZ7shhkbrOpxvQIoaTKzHhVFfLceUTxYllbTfaZaMcb8vTeMZja
P3FMXja8ihi7TTURru4PRJo2JjgUwDWtE1Ai2Opqwdclx8Y5NlguVk0PbW9U021M2C2qZUFirqLO
Q19R4aWNxp2DLv6Aq+4aY82x9GvgXsJ5cgzv3bIZksipO+QYrAax3Dcw3Bgw2DPCQnTMReOemtHo
8GQxuwCXUkL8izaiT9UuncYTs3gKNc6H9C/8e50eIKIcYyY7OCbpU9ZZX8s8PM1h8JWpmc7qcivT
wtr9X/bOZDlyJN3O73L3aMM8LO4m5pnBYJBBcgNjMknMgwNwwIGn14dqyUyS3bvQXouuzqpkZgQZ
APwfzvkOe8l8OSX5X04wyiBVPBH5ygYq6yeWzFGjtlF/zcZh2lAoIsiDc5jIaO86oIXKYHriLWeL
PDI7tpOYplvNCdbaNO7/sZeJCP6nXb8FRXDRuIuVN47HjMUctwMbkjnWl/+bdGvahsoIGcR8ZWWJ
vRWRtyqRkHKXFp0AuTgk+EM6tifVl6fYuCuwRORPE6CcGNWuy8KjTZy1B0YkkdcUx9JikjSilHFn
pkasMRvzaEWC5Pv24SRQORVJg8TehQtrki/AjNE462wvsD6cWch+k3npzQ8BnhDvGsXMsrbIpMOL
xwSDt6JHHT4zVvx+y+aYVAV7H9CGEdVRU+TOhESEapYzTlvDC7BIJ118ir1ol8Zjf03T1ylg6N1E
T9DNgogY0gQiVrjEp9e+MHqDCTfpwQpX0EtpO+nOaNBteHG/QCHJanryNlHkvQf15CBtd6A8Dag0
XbA4Jng80ta/ghGzkJ2m59rAVBi19TYT4TPUHppZvDM5RW3Pqwy6le5DR3wBVCLL0XAeCD9fVYVu
P56cnZ8UFNVTjJJzzngWDDGi6SxzZ7h4K9OjngsIWKg79sEZ+yJtRnFFg/FCy8W51dV/ixkZzBQ0
3DRsmwbv+BfZMcgzp/wJ4+kmFfTrXlfZhnVNX3/6RdQfkz9NkuRHdD5lKfoDPFZ32xds8Nhab+Kc
CyNqiqdmZuSniTpqTjaTZhlF96AV7WLat3nwHKvhEQX1w1UsC4LR1xjjpX8VPWsnEFWnB5pUmj0b
JGvLfAPVP9m9sWMu+Y7w5KACj1zDpZ91sPxFz60NsJTZ0xrLPpoHV30RGIbjEpybwRCYfMZfXfQd
k0X1KzwoRiAb2WeGrwJiX9LpT2FQrL0Uiyo21fXguifmzhGz6kKR2IyF3u+iB7k/197Q3pr0zRnV
nTHy1tXFrmOTrklFTGv7WhqM/rB+eKP5Rf7uwjPcJU/yt5CllEnCfSsYP+gWDnMeDU+mxlpY9N4d
bcU99EBIJLb2BbLjJQkS4wC8GQv5MPyqWAHbCq8wsJmA65V2xmp0rps2P2HEqgpM8BVgh2zGWAJ5
ypbzkLllWuIh3H3LS+J0eL71AAqSR5lnx6j013j83nV38LdvsZmZK73EVTsR24vLtYJ4ZsCemMhU
Nt3Jvrjae0QS8EIU/Z1kP9JYES/E5ST2bY3/KWnsLWIazHH1CHmWC7usvec4AHgUPlvIgHomipMl
p2Vp9G+9wwc8OAhZlT8uIy9/l/XUH1jKLMEg84QRimH46D4NGWi/IdGw6IUnu2mpPvIQEz3dG5Jc
U0exnAfQq7FrRLR+VnEC80+P/RniNk69ul7jV9+4fuatE8eQa3P4q6IDPsz4qpdb3clR/hTV38r1
oRBXzkuJoQ+OXb2zJ3vt5ZRG6HCXTTqwh0uAguuvcd6/1vMINVZezNqLp1ULrnhTM4dIzAAulvou
nNJdRl37Gqk5yLFJeHajMiHvrFrnxfis2DcsnJmrUY7JuyCZArdIBDo7F09yxBQYF9mSUiZjCJnO
ElYzIp+Di5XITXoy2fCjxrRVs/pYDmM9s7FZeLTpH90uL52sdmxSfo2CBFhk3toyjwOiY/sYZ1hF
WK3VHO3ORksmchf8pUbGaqp2sdUx0PKcV93tY/QOZ6nxEnAXQBvWw3QPgettzEzDvj/uNPa9oRw9
4pjMY6uTvW1yZi7Y3HPEe8N6Mo3Pf0YbCOdMnAco5N0Q/kKbqZsRGk+ysn5iyuWxKt8kCSMg1T6t
adg6RTWct8Zou3dfT2bli380Ywi1cryjbEdG6K0DdOZ+hly3cP/OiMdM6l/sTmeDGsO/xB9RlSfQ
q/PqQv1VpeZHneTX0REfmD5gwfLZYZvfEYJCHdm6J2fOCc/jgjcDWcX1iNxugPAxiNyY0LkXCXna
7eiemtj7GyRmiQ+PiQeSKhJrNq5i0BVpLqIDPbhOBf5sf0BwrEvtDXXGnlTWEcMRDWfGUAZ+1m0c
KLVlbcqNdKV2sOPureBQtHQUbjYKDnOckaxt9Za6nH86203KwD0qpt0gEoabedSsSHTlfFbPZaMI
N+ZNA/NfmPqAWzFE2q5/k2P/LLsK5TLKDWxN9RNnaIZqKdUXZc4dobMIYetSau9MiBgquFm2sQOK
S/biWLXsBVcbh+64a/BX72CKXJQJXCE3BDKGfC9TnB8u1oMySFn7pilmF7K623iPzRpSt5bx00GC
RYSY3FBDIqFvo13rUHXIhtmbkSN7M56yoChXtmrP9E7fPvIQUVeCU9O+ysrHwzLzl5Mu+3RFdfCY
025iYSUbs5O7phuerS77JYpiHMyN4H2pSY9XfSZY1lUJtzyT49ENQAEbiGyGjcL95MhLoNUXMKUj
cFMEeRiwxBhdKSmetZjxKbAQZoB6ssOSd/Z7thTUeDsycyieQIgo5J7KOJXaiUiF+xBnl6hieyWj
7iFStY/tZhkOLuyc/BLGxclwu4OGg8bSh33GSRgnzq5HAJM62Xec27tsj/8FGsAYYWwV28LoH3XZ
HiqjPI3m+M7RUvBLp8l/K7O/pW79mETxCZvim2ps9nwXuHiNKbja+OrmzN6gAdd/Cmr/bus8QHOI
sZwm4T0X28pOn+HOcwE5+W9poIfn1HI8HxBpeLdK/57oLjIC64i571rmXAETlBWO2/TbG8U5yaCX
lxV+V+aWSm0GwPqweCWosYXf5BeYfv48lVpbsv/ITG3b5M2b4xNv5RefCqHEnImRhNq9zQ5qTDdm
oG5sAdkZfrGoOIR4gWaEbVMqANFMwVdOrlOYj7eytD+LaaFBPA76N1+h75x0ZrUII3urPFnCuzdV
cdWs+NEGJwBOq/nVujL5HdL0u7W0exPLw2Snl1qgLSzqayz6R0mf5GRP1s7tixdCwn61GbgbWxyZ
voR9Al3Mtqgq9Z5FdjiDo/AKVP3N87uDx9YEb+lqzlyb1cNlUG/HSj4yA6Whk1w8jhCh559R3Gzn
BWcqvK1WpRfLQJc4vwnXONhae9UxFROmJ66O6m8lhL+qqq95MLdr4kLlciIBB9ZU/5B98o2z83WI
xSkdOdwy0lh83nM/PEaWFmTj5BdyM9vFGZout26xKnuKhNBCojyO+UW2/CSYGDohuPAMvnOMoMHr
g7sRU85JmjfXbg8t71eP8t9YHYcyv6ZeDvMoqBJycWeHZ/Lr5cNtfiml8TsgixLNvw4tlojw7Lnh
yz9/4J/3EwoYhrnW37pGo+D+Muv8Mv/NKhkeEmpvl/gUo6EJ+LialadIf6drzJtLQ+bILu8HpuQq
ztSDpzE2LJ2td0/IMe+6sJEE94AnuWjSWM4615VjB/dAL6+2setEeIi4sypCLhY8le+GGT46IsXn
i7WPqlMqk1/0oWcdlFUxu7p1T31BYEEQSN4SZ8ZisAp+0mo/EYxAmjMG6tr5NBOWbBH99OCU4LFq
eZY4iBmI4tfqR/cLbeCeJiagtcu0le0PMDbYp6Mzjra15h+yFggJh+6tYsCxktbfxgmdo9ZSXTb9
e52E85AfIra+phF97szuIzaAGZgkIv7DrE904EoDbfpotgQyAv0n6D3DpGffcplQnkNqHEMODh95
CSqNK82fNY8vHmzH2qWehiRXZxmzZgKJhiG/41nNKxxz7Jw+BVS0KB+/RjVc2gnd1uDg5hlHdijO
unU4GYYaK2tLx2ubfrtufR/Ty3LEjR0g3UyGAzCvfmXZLDfqbFlKXuHmZIW/HvB/Y16bJVDuu4vM
nqXt9DW1us1M3Fm1/rgLKRPWSTyT00znWyTlzhnicR/OoWCoZuTCG2kSYxaq3B7RhlQVdI1BtzWz
5lzJkOPsbSYtce5Z5Ww9yuFXi6RGeYXecVkwo2cMzqYI2HldUkGpKkZI7GmfmT/pa9+gthhibGSI
3slZ6zl/S/eHSCgCF2q5d5Nm2zqbAtzJCpMu2xxkRsvSYU4M+8HfYUja6FOf31JpLRvN/8FfXB9y
U7D6o2HQTM8HBPSbGdOXbSNfYUe0N6O4W80TI0GWYRvh8B566xC67R8AEvBgzXUBWhXtLNS+ih/a
cvQ4rsgmTpZJG38CRueON5t968fEtMWaJO2it8md6eQ1CPJzmk27ksasbtGlDkk/ECckZqFTs9On
GBcA1iQEu/lmtBpnCUl05WNOXuZTn51bG8IJHPo/+kDBQvNkxwKO22RfW9AYfSfEqirmM9WL/3pR
v53/V6bNwSspTVzT9o/gzZZJln2DtfCRS7MIbV2AE0kkTsiunjLBxDDnwM8JKIGZC/XL504csltI
BgHgKc6qdYcVZpVpLQhg4xp4fMhu1VLfTbQfqZVh6WtgtQ2akR+5vGHN5NExjoDco1Y/NERKLL2p
Vmvf0qBkjXML59WsdOiU9N7vF2ktDv2kUDWmPLqFsH640KDGyU2Kwq2tcZ0zH2yE157S0n3OJmLO
i1zqZ2EMUCA40InIveJKT57E4B6SAGpBPlSI5MJd26tHFNsZ2/S4XxdBc4gNg1/U6itoQa6iO262
SfBD7A2nu4KURl/W5RitkwplEL1muUl949oGfB0FCBgwFsW105Oy0Z7jjKx0R4bPvqoeRCXo0Hs6
ZNAdchpuEz/ExV36E42LWPkGG2yfR03tS3y0eI6WHghEhDwEd7vgOEKiIoUhfVAGMLL6mYfE9M5d
Fa5Pmra3Bxby1pD1DpAYvnzJ6qlzkVz1WF1C9KTshqOgp3RHUJPYg7UcaEoxvTafVhz4K3K0n5jB
450RpTjYBg4MHpymL/ZmX/yJRPsoYS5vdFmTR5jC1ewtULwjTJWxS3AtyCVXW7imfABmzC8GXP1f
dDAdDX/QrLmoaGS6am+zdl+qwbiYEJd3/SgucRG8OuTw7BF0rgYv/OMRKVqz2MWXzgU/6CR6tRGH
D/4fML859xqeKHJDSXc7djyg6av+9tasTW3pu0y5NYfS3KIXWJkGmcHVpIheG51FxkOmLatz20ZH
UaBy1zW7xLcNPUJDmGzHpE90WbRir1VvIr20Tl1blmurqX+qrnyuOsQLHklVqVd+aMx4tnUyfVSa
7/IzwxCfsuAO54/NbFNW67DtkuamOebETNNg7NJiW7f18bkgCjUg0ZXHgGWvzYI5jWfvJKTFc9er
eJPO+vWkMDiSBlTFx0wa/o7WAxuL50+rxojBpM1wQ/GVmQbIwI60BlWi1yig5SUTNLeuLgeC4ftN
qg8voekHlLLjmzU547rRnnERfI6e9cywZTpGBdCxsOUocid+RolVGKvJNpHxuDy0/RBDpf2dmc7w
XGvuKyWMddSm/kVv3hM7uiAB9hg6WgDpmv5hlVq48fMmgWJNfwa/CDajwUNJh1aip7ZDjpW9EXK8
KJhFF2QdjOVGcUD+DDSz0gk/IPVvkaYPxNw2nAcDYaUyWXcMVsywa5566jGj3PGSq3hA1BocG4/D
YFA2A9U6galu8lHK3DhGA11joYO3G1E5RQWob2Bu4BB6OtKihVvSqs+mrF4C3jmTxAJ6EvmrjePA
S3xnwD2uox1xRAhs17Lr7rqRGJd4VDuzGJOdY8WvCdTWhWN31oYBEoqIwdhgAl/DKNgIUzuOtcBm
bru3qmvHtRj+TCyD1jH+J7bxJacJDAMpmfSm3NFgeEbLbm4WWZlAK7Aj1CG3WMPeNvSH16SpUdJo
eACUkZcbLBcMPYqZqGZ1KDSCc4yCeEUi7QsqOeuYd1+cTN7JaLASh81mCtW+hShPrnQg1iSzXaYY
a1XtkBkt8bJEZbvS3To6JIj18tlFPaTiA877m91w7OTMJdoilRu/bZ4YGGoLEY57nqn1tk3ke9jH
xq7SsEGxgT9Y5kw5hIJT9YPNQ9zU1pMjkxfpuQcf9R9RU0zTJu+YiA9J83mQdv/t5OmPzC3umADZ
YqNgIuWs3JMWX3TlsGGw83WQ6z/5YN4q0D9o202iEHzvqezSP/QEclMITGHb3PZnqqIgzr2iZGX9
shQDuXL0E/3BkdlrlbK5qHLYHkYGij9tqJySSXILdMQ/JDlGFIQYnhjBokCs6XLT2XVlcE3jYSnn
EEFmEsD1IsdZpwrYlOfFBLulxZaJpUfCjYUcxeULBs6WBif2QtCQ1YpOAtSmAEhSfs4mE0mRjDwR
o4Lbf4uWYDod4QG7wPhMBEdbFZ/S5+oCubaJKPXnatjV2jNEf0bTwTZFJUVuGj1dav/K3EQeimc7
9xihmy4vCtdireCZEwr5ExgYK8pG/xuiSHFrZj2eLZY6xMUVuytvIVw06rnTHrBsDjg2xmAb9rPA
PybWVhELvWpqqnrUgXAk03n3WMstQV7V3uzM9wIyI+NrrGaG9U0ilrazkhcKINg1qXpLdf9vzaIA
/QVh3zYqcDRhBYXHzXeZhXqYzMDJGktSx9COjgHZE809FRer5RqUc5ZInHM5OYk5WxdKqr7hj5ra
SzdqaDOHNEayzpikJF5CIK5b9iF+AMoXNp09Djujew4FIChp+isHSB7V1aUuHf2oIwYy6b+9mt7D
Ncl/6Z3fFmQkeKPsyQXkupwAt6I+2ZQhQjd9dD4ditHaiJNPVZxEa6ilFn+wMrlN7H1QUMhHEmef
vkrJrJa3ux2HP3NDm3TfmQBRO1OcKt4u/abWZd+42lgrVGgb3WWeUjWoMfm1jfA2duHGnEYSR8B6
mNUJm97O0NvD3DcDoNjXJGfMf8kg6itukYsrCqgw+XeYBn+dhOGDl58HRNYjTqPGtO/h2LHP1epd
H3rDwSkc0E/V9OE2QEqcAiG1AcOq1Hh++Skg6mFd+6nFg9Vko9poP6NlvvWxZm5Cm5QTF90MMidn
YZhqogIX6KanM+rDkEwy7iFu+884bHZRzrWLRq2t9qmZtvgwNLo/lqA6+qNwJMnQJ3tAN8Yvqdf6
QfrlV2/r0PwF2aZ1mP0oo7bnzcG9nsZvZYy4W3H45tqLd8jTBK4fZrEKYSdT1asWF6yh62sHdsnC
vZH4jFY0+DrDrcu1u2kUV4GcKRZMGiKmxtDtIFWvyb67A3r9FbL8jIf8VDnyVobtLdKWY5qd/JGV
U5tUn6lv7UDTMtRl+miEH/++1RKteSRV9F1RPoY0bIrx7Oinn3goP9sZLRCih2cBqkvnXiEfIovc
u2PFSayPsoZ77fAXOn71Cq3oNvrxPsiBXvv8nSkFiUcPPw+NmA7dYtkeQv2BTpx4BXRqrloNdn9r
JY+i+ab1jZT6rdy47KnmX1ec0FjiyIaWeLzrGEVTscK3yCSDTWdsvphD/3DRxeK5WGN523oarYM3
X0XzFynQgY7r3oxJPgZZnjKDH0PPdQYrbAOjmNHhbzx0Dyh8t0kD94sC+6Hp/WL0u5VU06HlSZcU
xdXw6fv5RIyegIaJURrfB4lx9MP2VmfM1mXIa5M8/tb79BIyPAlL526Z3WPOg6A0vKLmXTkjw5J/
rvzJ20LSeBEYkQqck6HGVKA9wHxciopX1OHkWRbhiCDgsQI7O5tBGUutX93CVWs3vwgoLl2ovejJ
U8uoSXf6RxT6dzmR08B3V2ndqQUMjcnyXscs1zL5o2rKBRq1owBGU+ZOcDANagrUoDWiaZoUa6h/
bbSIPVjRycvHjSR67lyYsE6oymwNLQZugI8mqLA3Ot5GOCbeGKXdJye4cRmzPYvG3ynq/kIFWvP4
x37iPztqNrLUrO89osOk/hua+pvTR/hDoPtNA/RDx7IBz5boMkub/JG+ehQIRzNk5oTqxMUBOe7n
lBJbRHX927X1c0WkxMIpuDniEfFjyUOcNpJ5I+O7neNiiK9Ih5F8L3kazXLS+mkQ9ilEhM0DsgQs
FVRLh7fl+d5K7/l5OLPerwb6ypSnu8csTQrHumlZx1/Kjz3NsI9q/QdRp+lbOWpvE54zrimXvTwT
mtqAwabL39qd3ivfZo1h1c7sFzkNdXEtK7mvcsbwQU5KkTWdpyx7cy0GKnKUFx/FEMUmNj82p2tR
oGS1J39naSkfW4kqVU3m0mBeBx6vQh0BMJPBwLJO/I+64Grq20Upgo80eSCIclYCfuqCZIaDbxNZ
qNATVM6+FtpWZfHFz6ZNROQwkyetOQilIBISOMgq4avp2lOTp2+wvalvIUTsItc/Ix/nIZa96RJg
VN6Or2yNASVEdKjyt1DlRmEeyVFDp1a/SQo3X6r21VHG0VUIIwuz/JD4Xmb9as4IviOIcT0krKYS
MqRaCAL0J2GN/2H8aoG66jktsWDGJr3fsg9WyE2TVRB0u9EcoGaHS7TfJ3vGnflTv830aGZAG/Qe
cgU6CmJx6r0mJdJ6/PHcmmjr0T45t8aBg57T8TLo08wPU2OAIzkOetaYeXkWnra0CGirwZqWcxAY
fRFLvfrk9rP4vHIOBf+S/2q61Je0svcuicm4Qf0tKvwHNd8XGlMy6oGym83ZHC0Ms8swZdhLnGcn
JR8qd7Ffxoi29WSO7snuwim/sAJYlnzXYuB8UY/sJxkR4pNTl2JzNpjeSYHTwA9GpPzxHwaGZ7Pi
JCQRFCS6AdKQmsnCfFWy2lg09Tw3a/lHJTQuUe86eahKEUeg0RisQ4Uhtg2Na8ZgJtSNRzngOSk6
KDR6m+GfDPKLZ9ZEJaV3u8/fGit9jE0Wb7w8u9TJqx1GSDH1e9rCvx8watUcnW6EFYkiA/D4BM/X
QA+QBgTY1X0WPPljMh5qoX8rVo1k8PCyxQah1tofyk2nqiMITwPKTeyBEmWNQKIrgXhwngC7sa2i
96ae66o/rvYEtxLHC5YVBm8k0ibalzu8dQWOnOglNgDWdUG07z3mlQFn/Fp3n0PyGOpQvrRB9GkU
eYLAB7uJEavXUGEtSNzAnhlam2mqblPi2wDx6cUMMIjkPjAmwQk3ssvrcdwufQDiy75lKRq62kK/
OXEgeV7wwBwLLBYR6dKJgO2Zl1BmMbM4nPoY4OgMNPkyzdaeKtOaxeBSto7GSGh4OW1iE68XBRQC
fEiJnsOeGAsOsQBktptcCmJULcmaRESHbvdExLjaOHVaLEgE/VZMgDaDZNg/9k0PkTW+CkLij4h4
NoFoGcn4j4RwVqi+kbeRWrszXbrFibUFQMWbbNAio29apvvCdpZoj+2L4InkReX3oLhceql9dJ3+
SQQXe8KdM34qyVCiMPOvhDbcyXsySEPrMMwMIybU+Yom8+Ra9t7PyYBwtQ9BsoVDsOpizPUnrdB+
08raSWX9uGLK9601vnpBvOagdPX+JciyZIP7j2Aplfz0MnP3Y+XjkkVy1WIUF2d/kO/ZnGiRNUwE
aWHUzqNJabNn1rxn1vnXLEHcl9vFR2fjComlfJnLo4IRr2Ucu6B8Ni0J/5fDp6faSnpxjELc7lGJ
iY4HbtxP72lsDWtJm7Zoh+LJaNrmSBjVrWapIzE8sqEFC6xx7E6WeWrjFG5XojMQw8VX693PlL21
poYLJ+B40vs5oiw5Tglqw8LzGIByjymf6PguY9M9u3sGfhP5jP1J4PPJNGNSURKeC4PNOIppP1mE
mN9J2W0YhGC9Lo+TxlEJGXUfNVyEAJgXXcdFWBbRJ4OOMxRFfZmM4x7HHO6MIAEFlc7D5XFgVFkX
y6IiqzubcyF9tWKvcAfAjOt+nKKVpaye6Q3StxiJgaB48HM/wW+Ta9zRvbMpG79ZeqXbkx/NELoh
Bl0z4IjgLNXdxtjVw/jl8CmNepCy0e8/NAuvyz9C0/+vZL6P9c9//sfXX7bJZPd2DQmi/3uOEkgt
F0bSf497On813/HPf/FH/qeM2fpXgOLYBezkuralu8hz/y1jNsx/Gb7Db9guI7N/k6D+l4yZP+QG
lusFxPA4nm7xDtpKdvF//odt/sv18X/9o2G3fdvy/19kzAiS/08ds2lAe+LVddvWDdOw7P9Lx1x4
LBpK0tPw9ljmJnbzjywYEBcS0pIBlu7qnHMjhJNvl8F5sqv3ocdhH9HCCzf9wjpAFJhBWLkd/Bl8
5mRFe5YhLARowuuoKzdgarRtihy4HMS4LNmaLkqD0ws7Il5FhxumwKuUZYNYOFPxU1rTrcPd16mG
OGSfY9gu7e9SIz28R9+ZwgRvCCWgu6fHwEwGQv4+QM6ui5Qo34T5MYCkf4Q7mTCJXU53UyAuTRwe
LCDlJBx8KqGFS0AHPTPUAEBEDcQFs0Fl8/jAAgSVJtb3xAZ9JLX9EkWkgudXzcNANgQ8MrLq75jH
YJ7cHDNyEazapgO1G/xlgqQtQujSmFHGLwI+dg2WUUeoM3khe7CKvHjLsKjx+6ew7fV94ow3FbCN
wnzjMdSCxT9GCr+eZqwaS5K3akYdhtdpW3TBN9MzwiUEbthcMP5rUbpR2vPVNfnMU1dsSogaCz2M
ItDk0bHLmJCawOkCB0Ww4l983blPXZmu8gg0zuQQYVvdjJy5d9AFa9KdijXcjBPxowAFvZY8XRFx
oPnJTYU0+HaKhEsfhp1V2SE+pwR8o2CJmvbh3WlMdJHdT1Khvqjavlx5EtJtVcCcMDq83amPMldK
DtGqYDqpEyEblEW/vBu5X69kYcitnxneBWz+SasISx2r9qN2qeSbmhdqbM3b9/FgrL0sCLfWkBiv
vscAVmIdqqdTU/hvlY9QIxkqJFnzmsNnIXPIGDTYqemxTSEFnFgxggqFnd/7qO3R+BbIbW0DXGb7
mvNAfmqqCA39YN0C9Hb7oGvK50Spm4voL6KZc2zUE26PTsCOxwfgdf4LTbZ8aN+qH98ndJjIddV7
GLSI4fkyJrvQ/4bKX0VheZGARZbK48i37fjFD4yzrhpccGyrLHLAaGK0YiUm0C2t2qMQBp8R2OWp
FuKZ4IvjPi0YZvDOSBzvwhzPOct9HzzqIu6cZ8am6QwXRWyh6dqPtKVaQi5cqinHnucOLlNdoEio
acELDdqLMGYM8AwHiKNo2QQxzAy/fQoVaDFZt7BTY4jYlsivYoi/q6r7CTsj2fbohu+9R/csumHV
+dAnwsqw3lOJq8dkUH/WOWiFGNhyIClJtQyeT8MRLXzMZxVT56ORdgaimiQ8xkFpv1Y+pMKq6T66
hwZtduPMR2jk9tmLbcvfyaQJHyOeQElOORPppL+wi4ZRXwT3tiQ31pisV1Xz6n1pn1Ql6n3oQ9tl
Rqlva0FvqNWt+NMRhpBp8twASrgPBT58pFRHJEsY66GA4and+dLXCMcs5FKnNlmC5yMJKCqshdF3
3j6KnPYldhQcufmTbfSvOCPexbcxCMRRxqoJA6KjVRcBZTv2wB9UwJtBhiZPRdrsow+4ZXOGjkS4
bzz8EFpVjWu2xgWQynkhZ9KitLlzyj34QCaL+sKt2AFNOCBd5t1rUHX4MppuN6T9c1VInXRUBk0G
C3WmeQxD9EJnQ6LjSq8ItWqDXRT3z42CXJJWDLFi+zPP7B/GOognC8qWcedr/avrRPypkE59sCjw
wPwtx9pJwIBMpOXET9IyHtjg2pmC0hqsU5PO+vQm8Zo4wXvXITKlBrW7dKsXLrwrqlfBHnfpNu9D
SyM7usQytFV+p2HauWpvEpRiIrha2I2fgreOnnV3GRarliIHUvsM71vC/LhPVvLqqoEVZUJoNbl/
SHBxKsf6LXPCq+PBAkxtxN5Qfvd9NldCmVMTDJit7ZGGtI3/uoKstSzI9J0oWB1NeYYSi1mpk0Gf
RvYHowHfESRYr6kYiRfGOjJY5bKv0MAwsoJlb6Qie1c2G7O1nyqHZ4GWHwzdtRe1HRFa5QD5g1TP
nlEZxjbBO8TOV/yKyn4dantTehkfpDUr6RCyLwgHX7DFQZRiazhVwN1Zsc9baY552P+U9bw4m2bn
5UDqGFRz6PEMk9FKR9YXPfDnaL94iPRQ2useGRdzGoUMnow+QIUPEbGwKnS2k4uklYh5d2C5oLCR
j1T1ypI/RTTN1Dk+KxSfzBI+DFG/qThBhNq7lJJ0fVMf32r7I87VfBnN2MMRaM6iDmIAPLn8RcHE
S0XiSYNYhOR7540KSIObXHUTHAGxIxXSkzL1dk48HCbLXwZD2V0IsdgnAhF73kA1cwB+pHm5q1N/
2ptCOFtXebc+0+q7NTEG48kppkuGlwZwXjrfSQjGymwTzckibl2+VQLKik/kWTXhPRa999krpm7h
AoPzTMXCTAymxWjEISgJkA81/6kIca5A1VtBhM82qcr2UwQ/W6v8mClzcRn14ZEpAuLxOdsEKIKs
7taGP/016vjZkM05q9DulEq9DiGW6MH6yRL7FmhXQtvfSEwRcVuuI9ODu4ipBURDETKb6NrGWfHI
P2KwrHYfpsrkckwaMhat9FQiQ2PlxA0X1Xg4MFYvxyjmfTv5vnTs93R+xJEY118muzmmcUT8bMFA
lglegQhf38Ypuilin3fSYNr0kKl/EkWW7NphwkYQPcKxBT7T4XfNuHQsGldXIqBXQc9iSait0sd3
rxiIqkODsWoH/mShfzlFdhuM8ZVgSWMVDPq95jtzcxLVh+YtRtuu/gd7Z7JkqZJl2V+pHyAEUFBg
WHb7a33fTBBr3GgVUHr4+lrqESmVmSIpVTnPQbxRvOfu5veC6jlrr52M0T6jF3JvezEfQ987DSvL
5Tq2r0KfvG2cbBcg883UwZCp9BHpdXgsxugZ5RzUAB9UDzz3ouxvUjfoKUdynoi2sS6iu4I9te6A
bb3rIoTNY6wwZJrXtI9RxIHgiYFRtZ39TAkRArcRD25A+gxaPT0SLXvDKM+TyDyGqZs7T3QSIlPx
/hQe9mo6HtBVRSvPAV/2nG2bEQc6WayGNgchKUIwSghWs+rc8iZ0Q9gnYgesliXXWanDgGfcc1bX
X042PnYh806qxA4S1KcxLp48brHfdN2u0QqA3YoYAypxHds1175Sv0h/be9F4iV8JzAJuRPd17SP
2/EASZ+eSSgBbdX5zKUd0/ZJsF6lzYd88rc0aEDNXc5FqYiv69Ffox1759s2Kj3CJAGt9WWLT5f9
hj+QILc661hJNmBrxnnazAAGr/9aXCqAm+jSJM5VEJWHxWW8mTFEHuzyoWpLMICw//1brCYWGilF
LU8909F5xKqRMtFjMXuHsQvNwgAJCmJ+ylP5KxWtqHH4mlddenBVDqZRBreM2nawudW2g0+44GF4
ETXJRxV5f3qP8wWnvWPKf4BegI86DLOT3fSEgy1J1lATNC/IQ9iZeTMKJjG2RmXUxeyl2cbPCbUj
drqC2VI641MNRsB9OUYV9gSDkpdLShJ6yU4D5uqLUHP4l2jofd9190F4KcoEctiv+DsK1hsN7NeM
4UXPreiGv6urwuaWk4z5JaGDswMhQpN2f2hEcR0I3V/w97OK94Bfa58iJjFuk6tp4PfZSFqWiuKO
pZ1x+1E8IkYKQjDon2LN+cUN3ru2/qa4VYAjtV/Z8svyod6zjQXOgTSrpgD1KK8pdEW0ivN4uvCi
jPKwE1hsxxtllywds7FqPkvXbP8svH5lm1BTli2GiVaspwcm1CIFyeItcDHHfGYchBTU1ftP6Cuz
Hb+pN14Bd3LB3+ZWDGwyhCUAg5yFu9u2635KWggdoC9kX7XAQBNfakMvayHISW01iyBXjXQ8DwMB
xrp6x7sjTjSOQ93dKVFSJBp0+78DyUW67Aa7dacbXnKJORdEV6Ud08gGgk7jOKdE0errGRc+2/Kb
tGxP8GdHpEu3bbvumqD5YxoW902j83221j4ihvoOqpYPWGief+Hd4Kfmstcd+KFd0hNLrRsS0Fwg
AykDtjSERxYylF087RzFpnqJr1SW0abj0maXZeOJpc0jvJXcTss4MVCfn1mFX/t1/xWM7TVLu0de
7OwqiOkLwbdtiUJJ+wZ5FUIR23Vt4JuWeivdNoOQs3/UDJETkuS8mKL+Dc4cESUjI8e2MHXh4t2u
JYUXY+Pk59Hqh3MF9clt1936ktJ2x1HM7RjmotMjeRuzT+rlDbVB8LEhu+QhPKwU6w1DAKBT5VQi
l3vVd6fIbf+UMWlFK5lJYM20y/vJD8o5Y+Apj8sCf9JFU3SgUgiX1koWrNA03GnSFE75bVnpLXJQ
uWkSaoy7MaHIDfR8jpJzYAeAdHHaoA0oRmDNVmM9YcUedGpnN9YLk2SaMDRIlO0vv36FiWX81D1X
dic9jhm3LY9kyYFHJUeKFaMNQa3vzDTK1ZJuucy0zEXUzZV/e+eqwaISM9fbxA630ik/UEuyPqau
zmlMb91y4lHbbCKLRrsyJyAAjhr/7bqj9E7G4w1X9oRf1t+HxjsTEaWwqviSkh86Vji4psaiBX3/
Pxb0PxVykOX/NRZjBIWg/L8ei91lf/CQ9f9xMPbPf+mfg7HoH64TMNMXru/zlncFreD/HIyR4XeA
hSMS9tT1GU36v8/3e9JzaRkKPKLFMuT38G+DMe8fNnn/KLDtiCS18Lz/zmDM4Zf5T5MxqD8RBn/d
+tJoCIwB4N/l6jWdxznOZdg7ze5VuBNNoTOPYfY9EM5bUiTjtkzJjHxX4ov8AKNdhH9w1i/JjF5E
FyP3rvFYVSPNJhAlRkTCevKyaPHp1aPXQXGxLxIcrAVRzwiPCeTgdHBxXYFVsmAYje4kNuIT1yhQ
iGw8uUaKYrEe4XIx31lJzT4ZccrgNfTUWMfWKFUmI1dhihfsHSNcYXh2txaEVVQjr1cjZTFzf99o
WgS+FkQ4I/sp68luSv84u0hdSqN34Rvs8UeXDwNKLBhhf6eMDEZjhclodHTHG2FkMX//MczeK8qt
yVBa9xY38B08GWUoXYyHxIhnKqOgKYyMhsVIZ9w0SQj9ufQPnu8+6ZGfj22zoekx2rAk+AEx2y1L
+Ei1KI/sBtSoUtHHWEkmR0aMA4r3HWDKCYwxx6hzSMe/6YTcwcAZZ2qau4xquw1+PJu+qZ02Ah7K
HZ86o+TppvvEJjp54m7kECSc220VR2dD/VL10LEr/Bww/ChMP65R/sQS+Y83ur9JgfwXK9CMHcjw
yjTMIo4bmFHaySs4HdfoTj6MmIVCDEOkC+tzXfQ4nrvoHgrodsBGFHWsxqZrbSRFnoWLIfB7OEae
inbnsmbDSgQ6TmYo35c87LjaCqqKjQCp+qcKCRV8hB0JVJuqSldezaTShb7v0DmCW/FXNY8tEbbq
ci5Y6Xez5IeD+5GvPFdQ330mqqGGpoXnT/M9qvHvIuP3bRROoZE5RYBciIs+eqN5GvE9eYtLTLDL
b70Rl+vgyS0flCeFIwqtjB0wZP1bbB5LNFJuIi6IlBXxmc7G9coY7jgd4+dL1+q3dlz+JEZKhRZj
3/s3cYusSjc+2DD+Kt+IrGTH9DPGbaWM5KpPj4GRXkHLcVdWiLBao8RCQccnxUuuXc0Jdg7vZqPP
4lbMYf03h8JDVLhLjWaLOetnQqCJ4CpxsegZ+qDZUBaw7Y2iiznTtB8yxT7NE4fAiLyKdX4eFVeZ
lqYXDAb0XsEbnKyRI+oKr1+3AGyRkYO1WMJabGF8j18Low/r8IhBRTY7pO7vVCamAF8cgtveaMf6
jsDrSDsJkgcsCfIpzgHXQqMry6d57zAZSGJcFkE7HgcfWm0Vzvc4OoyAWslw+MeycEtoo0OrjRgt
8jD5tKv3gM/wyRUcixssar77WBeUK+NWG3GsDQ5RaZxrLizvFM7PqZGxVVAdbf2+GEkb1/bfxe/v
uIl/xy2Cz8kI3cwOb5pg7QMjeyPh8zJgfwsl6WpakLBi9CgdJUG53MjiQqONC41Arsck5xulXGrk
ckQ1fxzdnnqjnWvwz63Mr8ibu6jZhheoz5QlPfGWCmudm/Ly743IDtCfrwRuO+1+gVGwcWOlggI0
O41Y8ObKN91y/TeALDiCUeUNOPNkQHk9hfAI7MV8a5slbBbX90My3wUY90TNUcxp7wFqPYiKrQET
PO6NyFr6t6HltOBtWpItnMMvR6P063H7Ibj48aBnw0F9TFN07I0EcDA6wAIvoGNWiAj1gD+kRLE8
04rM3P5LFCyrveau8W9bc6dkdvmQRMVTZwSEbQcpMQMYc+OHx6F+khkxxsLaqAtzHIY9R65DJ3JQ
GSs30QwuGOwGr1Qb7snSPdJcYOK83nq9pA2aRaNK/MGBF+1TI1CEcDgSE9W+dVsZwaJnVIsLzkXb
Zhk6YGGEhPBOjhEzytYzhGS886GZvUZ9VzgcV1yOkQCqSOeHvMR0YDQirN5nRs7nNSmHqzFl2krq
kyx3YzSRZJt6zqM8H4xCcl3F3o/qn8rIJUOTka7xTbpserjeeReOUVEunOw6k7GDMux2i6a6nITR
slV0ZG+KF5Ug5LJnXol1Nb0F2C4jo73scuvF70tCAVAcU8sF3C0YN7Wi4BZMWNs323jOyJvMyX+s
uT4+xQjlN9j4qk2KqPOisFixMP/YuWbhGpnVa8kOdpHLto6omnCt+AcTJdc3zouMdp0NTgzgDLPM
zRlJC7PeBdu8rtn3DmbxK80KuB7cBxDwEwYUSnmL5rIz62JUaA81++PaLJKzjvFByG55sBnPURF+
lbF1TnA9IgXnUzR749ERGcEas6R2zbraZm/dsYW+bNhkp2y0uzWPgNJeNJvuzKy8HbP87s0WnG04
Xtib1CvVWSUS6oCNOb2ZD65ZoRd2cRsnOYJVs17P2LPb/JZS9u6pWcCvZhVvsZOv2c0P+YRrurr3
nMthkFjwENCwyR/M44DY3bvdY2Ws2fbbbP0l239csbDC87HwNYFnny9UwA467lkAQg6km9VgBJMB
CmzIAnQqBY4aYAPjhpvymxAGIedxm9W4qZWWfzAmHpPK+iVJfovlE3xBO4cksN4juAbOeycyJ1eL
AR48/MMX2eSfpYEh8PhfVtAR/UjNc5l+js0xMOwEDMUES5HQk8WTFt+tTF+icPBos/E24uDDYIwG
xuA29lAxzFM02XJla49L5cu97jnO0N/7OvctWcRqv0RWcmkX1q1UatxO3AQpx+Rlxl75m1uturCb
bN6ruL2N83k4LRU38snAJHHCKhPrbWgwE9n3X9AigCcGQcGfsF8NlIIXpCE8B6hiG2RlgV0pBxSm
/ThQWQLWQpHnITOgC9sGTUcu4TvzITQwjPMA9MHJA0SGk9VIno0vP0BdyWgDlIbnjQtZAyqRc6DM
CN1C3aTQN7nBcFTJfc2FzFEG0XENrNP1VDFD72DY3TjAPAbqWaWCGNQ0GxrgJ30cDP4TTC+y//Jq
a2ELyjnA5WjMuOyuSduv2c5pOTUokelCZIDPkoBqTFBVAi6bPu3oeINCYki8L6GShn6vKcqiOsKB
oMJ+qNuFODIgU2GQJo54aFcDnyo5lowkT4s7TZCfpllUxjBRzrQ8JQijHOcphJhaDTrFg/TVh6Xy
EvUkYasSGKvVwFZDyqcHOTsAVuq9lvyqPWSWF8qHIvPPLFcIUxt4q4biqqC5kjRjVmkAr5aebFaS
qF4N/JXkob0J4MEEXFgx4jZ1qAsZYWQVaTc3q43IGuHyVio6cayBj0KSAZthuH7zpgfd6s8OFs02
UBphQOiEwpxfIdamIPohDX7uFt7V8o+Ca5twd3UxoFtNss+AbxlT5s6gcKFdPuX1am8YXRpurnPF
2TfsnOHm8mbCfkhgtgavc8HsCLJuw6gmGqRIaqLBAsfLyw9646CewPS0fyL9zEMNGtRQfJVPdu/A
Cfi5N4yf74/bRrsH9vBsKMAAheEBO+1fWW28kQFAZdQfY0MOrjSJxqv326JAWUELWxBDq1g+iwJP
UkfT7i4FQxwNj+gvxbJL+faZQ3YGOlSCLmY+dyEJzLh0z7I12VEgR991vh2VITjjczP82gqIzCML
TjnW8zqYWs1Vvfj8DU1rfF27hX8sNE+nDrSyA7EMPbTtCrdlC3yJYpB4nuExI8DMBUATsPxQUHMA
DU0Wbd4EgJz0ifOeKyOfN9arAvV0QT5BpZkzxsxmh00yV7S+A4eyEuz5xjLkM9woChTGeNRfN4Yp
pZhOgCEBVeMk3Kh+uvENgVoN6oWhU4oIhmcFpdo1sOoMtOoDr0aGYm0Mz6oBWz0AVw3o2hjiNR2Q
sdpAsDUwrGuo2GR6Lwwlq8BlW/b0/MUJ7mnYRwBqqRUg32EYW8fQtrnhbiW0oOFwtSFyLY4nM4hu
DaqrDLM7cpfxSg41gWKjYbheKqhgBQzrmwH9SkP/NoYDTvv2Pu/6X5wyCkNq/TEaZpgewJ5LX7fv
wIlrsOLQ8MVAagioDHMsgY+loZCHVLwMnBCtCvWSwZQ9AyxHkMuzVseVJRQSJ7Kmy68yiLMN6zzB
PEsnpHSBAXYVpcXBZ0zuG0A6hJSuIKbZLa3XmNmWfSDoAzB/GOhq/TcLaoBrYdDr2kDYLT+PECqb
YvLiTP6fCvcqYGYL723790aqUIBdjU53ntlKXsjsuZe5kevzPg5OU+/d02qDGYeODc82QqXp3qmd
bREGaPFoKqJJBw0334CJJTULdX7tuDlBRZD2e6dZlIeP8mcKmLs3di/M9vtz7qovVwQ3umnfTGYD
T9NNyyVBJtdWhArEVRs9/thN854yq0+G4gXNzrhp044IagcqqNFmLNVuXZDCjiu/RDc5VFVFu3Do
dnG1fHc2n5RklmQlIZ8Jb/yWFDyZTxgztK3XdEecgr+2G8w8vdFHTNZbvcIJNDgtVv4INBqxRUMN
XqGS4v0+jyHfnfLXaPlk/KvXZt0TGOV66r7GskWG6H/M1MbUTn+gB+A3qfMvIoJvyxQ+ud1yGnGH
2T1w/uzzSwZYYLn2AhoR7WzY3W0aGr7YQhaQiej7Z7LiVMnPhXcfFP0bw4M3InciDxjADNk+ipf7
1aP6bcGzZRJgrD5RGxRJR1AVB9VSiHCHWPWmAN6VowvmlJN6FDTZhcPXKufrKMLQa1qBdHFk68r3
r2vfCI/eZ0RTmVPyBHbRpwzB299fB2v7mzBdcw7CVXJ2PFi1+pra6pZ3wLYsyRYgvqgHSm4orPtF
pmuEqdy8+eliT0Vv9EVK6p9dagAkOzn2+8SJrlw24EWYUUlHrmv0wpsk4A0XVGcG8DMlAtlv7quv
YqDbNZRHoE+0+4AIF3BWhN664WWoLHkV5gdB6i7nGr6rZo7Ic7VeRh2C2obyqEpZ2IbKlD49RCGU
iKXZQXMYTBd9t2qoWGcuEOsn/GmLgMFRaV0GSLRerZI0eePFpLBHloQe4FWrBAyEy0uUt5M1JJ8T
8hrUvlT6NcRpUeNZ40kLEgaCB5cubYonxnjfMVMJoqX8yNLs1h14IyxczUcByMiPkug2eS5cMXc5
mYtdpzn5LKK7tnrgBKv+9vj72fkhr83QJ3iulp8ppq25UUztlnuxvqZBn99qbr3pMXFbLN0+3m72
q1Sj+9WC/RyjL4Yt0Y7jSQlbM1ewH8tALXtrEq9ZAbPGcX8mZbph82WxojNfsGF6ba3u3SqRL4pV
QDrwbPUnupwS3H/F6Mxwseemy/YTVvQ9rzXkFlL8dCtfI1zn95RMH/HNZ9wHo3U7GlOHv3IXGiMI
2LLh/E17HaLsilH/YGevo8gws5Tj0Xcz8t05g6O45LFJw0Z2F2Yeq3Kcwf2sGEyhYOwDRt78rMZt
pfFEjDHj/hWn9SbsnIGDefzJK2ekeJcMnEf6hYebfMBxbO2VF6j92NQ3LGfXB7fO7lplb8lv5bR9
T49cjflBsPgeh+axkcG+Xob3rDfJsil7AbPp0Qtcz6gTVTs/JjXvfqnjR9t3+fK7n9ms4svCpzOS
TUGXVrslxnAzvI2OfaotGlxLzlo7PGs2lomFR0HWFVc1lSrkzoucIhn4WVwgrD708kfHztZ2c3E1
sPT05/bDiRYzc+T/qLC4XYx47qs26y5xaKG3p+KG0umKh4BdESQqY8zJ5h/8iFEDIhtMlng9DIoU
VsjZ1S3SH+TH5cHLWDQNboTNgJtc5hCJr/BX4iC4ADKgQM1vj2vTPU7saDct3oMLe6xedeuSb2XW
WsnlE7OoJBVyFys9YTsj4r8wwxlr/VSq+GtqUiZzPLALB5xrKkauxB0aHIYZpOgAkrt+XBhWDEBa
c8nre2Ai6LgHpcGTBg3tRMR+PyvuhV2HUT+ptrkHQDKW+hFDH53qKqZKjg/PtIri1PTjjTs4r0mg
uQso/ZXPG6cavkSEMibxLbrQps9FSoYKCAus6TkB26H1ZqKvyz649dbz+dOIgcWq1BSe8JtYJ9qi
vTo9zk33pWpyfBIkUwQ8UmGhDgPnQzbSARDWUH3WU3cYbB6izhKxUFsLwATlf8QTUxq7n7CoeaSB
cyI0lf2LTLV0b5KwuMQAiKc85ccksvw98Tjr5V7+RxQTqy3I7gxZz0Xt+ShFrfVh4Yuxtebmcm7V
JduHpwKcEb6H5hfaq7PFKm9KN7zzEWdd0pJ2KdSfVVhU0oCpDQ00kOJo3Dav5J5x+C3qMDXjYZk0
tFqSkADxpuei4tBkG+kn3XEPMLxobGihjrs53NThNJ8p5+MZuTwXVvZnwYidxe6pS3vn1K4QHZz+
BtFe69Syz34HktVaKKn0gjKBWkN6G5CYwdTxdZNqxR830ewuhuAqDMPqVKb11k+9KzScwHAO8ecg
q/YqaL8qCg+3BMbsLbyEtTrW1gJODW28YKarNW3tgddyvqO840ItACkeIb8UQ6dqiwesVtc6hF5b
aRm0IvE0wQ7TcIqzaJFfsjB21mB55mRUHbugfepS3e77JIQlDMOz9sTHqsvX2ahrhCB1Cjy8Gbyi
vQn52nsN2K6Dq0V4jJUY/2vWD9WOdae1neKg34dZ9yKh17cSsoP3+Sbv88s4gUCj2K2WbcA4yXrE
nH8R1KhrpdMzhOm4HGbsewfJO+8U8K0beIwWqNf+SmW6ToUHpL7Xfu/fp3V4F6nmNCsmGQFh9wsQ
fta5ocWbzStoKIgrBpfj2Hxp3Bio+WhImXi7Lu3G6jkmw+3w5SbVPYbzUVn8uwWmSG6RPEoj7r6x
EdbS1riL/STcIovy6Tic4WFW+FHg1AVrAVFoFcA3WzM1epplTjGT28JRhE+jT/kvhoAA3SLuIVg7
7ujwmcilVC13tR8XD6a4a/J7FPZ4dYD1qETDnIEBIzqlndXvC4f+qaH84AZWM6B13xNfqHPEbABO
THPWWxwqsxgLdDBuJ2qTLhsOM8d+rK8jGfDD9AJa6/CdYYnQfJCmkI9LcQori8FwM2ZM8sl2dlhw
mo7/UwtE1OMgoFQJtx4XmHRmQB8OCY/2mv9SEPAzSHwe26vjP1hD9RO1vK3C+aaSdNqFDLwZ/sOI
5Svjph51YlzOx4gFxcZD87PtvFcY+Ykry1BcYz0BHmCcC1yOsaZnIqt6yRVH0isV+RUxuBWVc2if
xmk55IBAuyFL9SYMFx5kaqiuC3hILRbN/5u8WGvbyRYDBbcP5dOPkr0yMLxg8Uiwxao/Q5RsjbyP
Ei++l6W4pFVqvZZFeNXNlK3YqH2lT8g+rvQvnQbrBuljwnt4VZcqMDMA9EoS+1Uy2LDyI2PiKKJ9
oIPuINi+XvpJ/GC72AGdmD/QovnOTLTbTmFMn6nv8CpucP+0Ea9jO0ACyN9ZxHpljYrhNC28I1Lk
MzSN8aBfK8rV1BfFutEOqhJHTG53DyFmYmXF0WPZ5M+qQ2SyEI72CVAvTk5hmCpI84xueDXEXJh5
729mv32yRHDpyEQyzWXpgucvONaUjvG5Cc/L0EEKJkQp8/q+0ancWhUZ7KR3P6Rbik3+EA6Wteew
4O9HVj/tKP8MYIfbeeZGkCrvLlxCqmBEfWp4qbaCW1MTRO3l2qgL0XOcdBJ/PmVZcRiX5Q8OhBIN
HZ9aruCW1c1XUbVcqsqROz0uO6/FSjUCZO8I+5BWKvV5GZ2bqGv0vhhpMtMSciNcuTypACKAIA7z
upPKU5/uy4VtFU4Csvj6nPTiYUg1eczGL/YKn9/GRwkG583QWu1kJZgDeFRRFXMRk6Cbj944fdmD
omirqWsUkvIWVw8nN2QbWzU7W9pKkvVqpR1iLZTYc6DczG3P91zm4rg+lxWzSd+bH2P6CcmGfhEA
VLejbG/a4nsupzscH+NVI3GvKG89Q4TRRxhiQ8m8GT/gMpD+DWApk/Qtp72T2977VINZ9AU7sL5q
EIO48pftps+OOb31/Dk+yJ7RT9Q6z1YeXRe5una4iR6dyba2vR3eJ1ZzneVZe+kpJEOl7byME4HL
paARrB//DFmn9uwGyRjM/KG699SPgYJENO3G9qMqWo4pCiO35CNMDnvaUB/MEcMLjY2L3ssVJbMX
vdvEGHYgwE9diCu26md5UVScqE3/MbfZK5fL8HFiwtLUIav0xK+PSiAfBY+8WiIu5+VP2kP6pw0q
n5B2Uw//6pg45EyAwYSE8e2X5MZT5R/yKsHGj4YPC36dSZRDys2K0DMkT7CAFYOP0ttiFGo4OOw0
x2aXLLwv/X0yVbfYnYMLJ+gI0mWHzo3DMygSEdxEXy5ev+9Tc823Uj4ewt0g2QzOon5gSHUR9Ici
sPIHO3c+omJkD7JqlK2FjZMPXtgWOEmVzhHRnYNQir2Yf0tU21t3eLSTdudpPs6zZmBc2CK5L/D3
JiuFdPlywGFzZVdMiB3Yoi1wQrxX3QOVyAvanIwNVyzPOV2ie1tzmxuc6oginUFXK5HZJrSxAXIK
ZaOjEMwZ2iDfyUGNV6GNe2KWlGDktnUdLFyOUE4P1n5Rltq5FoXPmG7h2ZHFoOGY1pG8pKOI9/b1
LloWcjmw9nDajKMbSoHPWdlf8nnjr2dcy31wxgjQXWrTmpKb/pT/SaX9/+A3PLckSa3/Gr95ag3G
U9XW/6bh9n/9758s+Q8kzr/+/X9F1Nx/UKHmioh0GDoXw/X8K6Fm/0MEQeTZDv80xM3/5XCCfxBM
c1nvkxRh/2B+M//G4fj0bAgGrrY0kXf43f8Wh+O6/4nDselmpNXCdwPHtyNpS34X/57D6doZZbmD
VWagUdwrpNkzIYCi0fIFFabFBYQsbLeco5wnUzGwBSUGw9du1yQ0UUSe9xxn5cPQAU4ov7tuEsg+
oAhbeuec4izwuPrQJ94fQZkbHYG8KVjogCVs8eDTNutRCpQD2B8CEreMgsb8wVu+VyrWpEUBQAFW
gReK4iBNAU9BRt/vnpogfGur9XMKmUAHA9/OaNonY4F3gOFTP/r+ec6da4xpX0zdwkOc8EW3V3nl
LYdMx38yBaDBeIR/NPV4ijSFBoRDs0Pd19+FWutdIq3f0J2fDe4dljzW8vwh1u21KNHoC84KRcjC
Ai7R3skZanolz51H+WWTcUgJY7b7tL+9KNQgrETKgzWKDbeF8MSq/6ZCos67+056PPNGUV034XpP
s/X3XNnQFUFyVYXjbmnTB3yD9QV1jUgGxPLZjvgBQWr/zG9tOfELOysBWNB7zo1QNZP4Dqd+3WGL
5JzPsn/yU6qiG6egJjffWTnP06BlSyK1/GCZje98OThxxXEk/Sm8+VkX+jxFTKXalCIIGsAuxNw7
VB8tEOf1/RTXr5176w32cC7oXG1d3HzBL/+7k/RjZjbj4sSTN6puWvAQ8Rm5Q3aa5XAnlna9qCzq
4vyQzocsOts86oock/XARLGrYUcVQ9y+rz8CkYsDxudTaM3mJCevHb4mW2HHyMdIxuFPiMdPEcaP
UPS0UB/w+v+MDMECwQGs7EBTp8BiycX+1QfY5EmOKiLXTsV4mL14haGKSx68yCqXR2XWE+RYdoNN
B2vIph1FAOXnmktQ1O04bHKdELZ3smO3BQgv9T4/LeOodgJyBNUAQ4G45GQi5+pdNXSaDJyn1qqi
HHAvhcZYUUt1zUcE/e0KE0DkEucyQkKkRus3BakuSH94J7sS0pt6WTdeg6thjDeVp09WywBt2/lK
cTJ6L9rs6Ib2rbdSCQlWvMkxZYpgb8P/bd2l+Iz7/N0Hc9uLwRug04FZ0i76GVniyaLd8QB4G2Gm
8BRqxZyapZqMiflbK62zIRP+mn9hMcN0fLEcIO3dv1Kc3DxaFwuZa2MhGxeGLuOY45RmLtdIC21D
SVdKAB5CDIQUXDu5Wym6XS9rqj76drroJTdbTkLPuuH/ypyQ2Rn1CUmJ8dWmCUss3p4VFseN5KXP
ZqNHYJZmaQBWqci6RpG+Sl23w4LfOwefQ+Smh8QCSbDcS350LapCthp907P0DHDJlVeZwySKvMLd
WtX8ZwsiizrYBX19XjVAf0iII+En0a9Hn9Tp4FJU6C3lexuynSRvJHtLn0Pfvp5CrqqZZTEAQSW7
za3oJajtYc/TngoYh+9BPPInHHLJr7AwgZhSSa9uCEMQj6i7Aa3A5AfBCdun7HstwGSjjq/W1DgH
i+ZnLzC0Rda8iJL+LhQrx7XPuWUXSB6dAn16ya+RO5x0inZpjp3V3NLb1FxXZfwSnsnExACF41yO
u0ZnnzF3HXKr3QPAQnmXuO/dCuyWOHV01uFIAsByiyMCpzuZQ3vVrDTQ5ooali7bewoVf9yHaMYn
5t8sry4F/s+NfbA4Re9GLAyXFV0VebI0jzSI3LT9KE6aSMTGdkH7Q/NlGaf4vW5efGegX3HC2JKN
fsoC0qOstERFtxijSY/ErmI+ia2JXWDzSX/rjuH7q8H4NfpS/j7ccTcv+2YJbqXTZEzf4Kx9MqGL
ZLgxzWJlTQbYlipyxjOtrpAP7PYreVziCt9JgxCRGDIGhHlTDNnX3y2lxfZlF2h8vUl2S+MEWdZ1
pOxjQZ+ox5HzaBnvnJWvdBjSzDBHiGDtIt/nY/NG98dX2Ti3QcxgLIln2ln7Hy6U07YK6JMdWddV
pAy30CoIbBmz8MV3v/AdpNt0hIRkS5HP2XgS8N2W9zsSz8Wl5oubgGq0nJdd21QhIzvMt2hbbxfW
6G7D/rMcLuv5VtVjfGZy1QYs7LQDlYeHyo7udYzArujKz8SFD/A7jeWnXzjXr8/uiHx10axovJLC
dHccXkOPSbOcoEFq9gDk7WCdJD9tRgdoR9yYC6YluhfKjk9qxCNCmKg68ER3bqrMfo5DDelgL2KH
4YPJQ9PflH3FJ8arKvikfYi9gapQaUFvsLtjQDF1VA9p5MFJfmxZUDIn99WJwuolw2ccK6UPYWyH
G3IDEgP6hU5+rW6ar+PFVvBBgd7qyW33okk9KKNwr8qVA3zEmj+Hs1m3a+vSCoylhPuZWzzycHgX
rnsbCPnm+8kLNvzmlsZIyEGD/DMxchi5nuR8b+OCs62YxPVQfAnLzzbd395ZWlTSRPr3+fg5JhkD
r7r9hFqhFIaLZroyz22y8btiEo3+kbmTGCp2b876lJlMax5lrEqqB7VA27WSjpQc68rEy8GjLuti
zlr3CMHxwjRtFaI55nN8a2x0W0myl/cOUQVZDfw1ArpsczRtu9z7ESOJqqVo4m269peATGqLoXfZ
dD76Ny6g6WFIrD9+G9r7NHZu6pA5ZWLRG9G0R4Xant6OF/7Yl55rz/sml7z2auLlMX9Z0AdT1bLn
18SWJ8VOznHe5TD5e7ZvG3cVvEq1zWsHF7kdz8yZcmgZmwcT4TlW53BfbEq10mhaGYolcw9mhBit
z/MvCx5511jZ1RxHn0PnztcL7FSOdfesi+5KjYM+dCVTkfXTz7S1DyWDqkp/h0H7OlbdY4HdbOdA
PyEKId4/TLZ315YGsSCZqVrmYF5Oy/DSf0wRW6OwBE1iUjUscBqCZxCZuewO0S4BCi6Wmz5R1W6M
FrwjC+OoNFbOTQ4weZFpnHW8CLRV7Wbh3znFdCkWt3zC/1rvkYnTFxF+di4wRRdyCOm5HqemUIt1
Sqs2fMQevaoINn2srPPckF4tqoxigtI91wjBOfyly9GG9+JNTBdK+H/YO7MluY20yT4RZIhAIADc
5r7WzmKxbmBVZBH7vuPp54CtHqMoDTX//d9mapO4VGYisUR87n4cLieVyTwcbbecccrOmzgbk4uR
A+hrY1N+Yp8v0rI8upPzrcdHag5jv/XL7GDUHU0xJiG7AUDiYTALwEB5e+npLppqvcPG/rnFbYn5
MQOj7HXXPh7A71YGLp1nqYpm41nm/WCneACWZxfYy9Kpp01YsOqRTvVMIE1v6gjiU1+1uHBdGnRI
PA20TIUvImExFhenacqPrcK8EoTpVibxA2oRbBpsjrvQQkn2Dc5IA4UxM9PyxpiOUYN9RBXpEQ/2
wXAJ8METKrYdqwacje6F7jD3ADfXXi4Emou4GyjO8ca7V0G+p51N7gcjfs37B536w1dW/qy6sIj3
sIMDj/yvj2SIAo8PwfxR9YMNjv7W6lpngUeOLU22Yxp/Tc2MXIwwxMHD7TkMpoYbvExtdXivrDG4
dPJmyLxoN+e4UlvfAviUNScGyN6qG3q5IQv95ueNzR7GS3mgYYIlr405rb6vZUABkAa9bHwN8Sf3
hLnwdpgN8n04thtHKwbA/eeyquO9gzsIvw7E8YZBh6h6cvBV/Th5Mt1FSB9R7cmN8uiYN6zlZHH1
SQ9SHuzUa87oMIZiPT/kA824FBSt+KamdWayxnB8Qq9x+zTlvbknGXJQlkmdrsegZeR0QEw71PNI
CNKmtjus6ZYz4+QINdieo2+tPTkHHix7VbHaC2VfgrXkWhKJifTdtkffSbrNFHMrKGZ9M7RiW0RM
Psf43Oen2Hd8Lvsw2Oi5wqQd0A/CiJLnvLUbc0JcrSKOGWBpipNoQc+FzIbROfMkPdC2s1THfjND
78EsNOGjQjabpB7IaVbETgdYQrC5Nw7LVzqR9haGi70TNyfXcGwMMe6K+pALPVsLsKpuH1t7Yd3n
ls2+tX3FfWY8kKu9Rh3hPuc9zxqGZESZVi2+9FW3ZAP8tiMkX9t7lQaLnbam3h3JAMlkkxGiQicn
PJDZfg3cTUgAIfhTxpz+jyY3k31inHUb+6fEijzInNUmt0fugQvYVM8UEWqCgKNgT0jz3RazAsm5
HAQ8XY8q6/cDXzGOJY/wgRvudEdisHcBDhQRBEhw6OnCRY8XQjo+rntiFjDTiVHUQNSj2boGQNUr
dMUoZhC80Na7hbseldUJdxgAlhomewScvV2cOc7Ca9cLuZ2TplhrYO40UIJfA+/uL5z33oD4jgMf
CZdnDPuzpYZ8IcOPOY4+o7yLF2Z884MeX4FL0E+SKucUuHxlgmx1hzll14rztKmAbwC8BEhfAXlr
kBXX8bToCk3hUgubfIVcsY6a3j33GWhYFranXLX75R8a3r6B5UHUadntulgKGlPeFRMaKb22C1IR
t2//Tou1e04Wpj73VD6Mx7tcePsd4P1hIfDPC4u/HmjcCUDe01Y3bIumwXeCHzEC4e966ZVS6O7O
ARoJS8wmy6FZ7cag/52lAyBy/S+4+0MeccyplY//rso6CubhYmA93k5olytPN+9DaKMT0DNQL40D
yXSWNufr2NTHgsYJAGbjWzfBhaSrQFiIYqFdbkBJl6c+0x8EFNcQ09OHgj0Qe1+XRIYn1n5tQh0Y
WAMgLOQbc9pNuqTmpDsSV+Yr66wPDt+SW9aUOROSpQHDZKLRmluz9F69keaIFNYMjhMsKhp8fBZN
jyOW0IXqgBV/6XGQPxodUC7ZyWKAi+AVCGoflNns9bSYH7wo2E1LN4RmrTAubRGZJI6olgaJkioJ
SaVEuHRLEPQqtizdDjkYUJQgmgUooohqLqPO1i/Zj44Kyio8Ltotam6NdZ2EFSG1FbuPnpF+d6ok
qizdZmu0Tga1JkaFeimBXLox6qUlw2rQFdCg6a7cuDnqrZbdzeJ4BPVx7gL1miyNG4O/Gar4yYBD
bcSAPualmwP9gzC+l33WtKHjCkrvGh4HtCGB/QIJVo7QjcAEPIxqWNwc6NtMM2jWzLEBLWtHOKQ+
oARKirDpoh98wdt27+bQ/kx9UxE0Ter+xYdTWC29I372MQSV2BQjlleGU2ug8yd/6SoB+cOyepi4
yirSYYpGk5lqE9yGb+7SdZIFA0ylcLgGCXInBWL0mzLIEVSkDEtXyg8GfzgeB6P45DLxL5dWlb7F
C0dJV7r0rVid96ojiJWS7FtwsJaTgYyak9kH3U0PysGXJZK3mA1ElyQnm5tqV2ZLJGF6i4HO9Lp7
HVr5bMXTGXjl0jtPW57YQrrzIucggbX6S5VMlU43mSAkg3P/ji/rO8yDZzt8NHDKidqnD9c25W3n
UO6T4+3BDrMzYORnjtUcBCGcZObmUmfzKdbTgbwyUysQnG15YgY2bV1wjhXKdNsaNwxHX9MyxO5Q
fgpC/5kcSL+vq/RemTW+wyJ9VJZzWwRxsKPAJMe9ymEpL0D2sKgZoFvguiG0zUT97BBdj+5JHsLZ
dEoZfsTj49yrbVc+55im5uoyL76G+xFJAoEV7+5cYZSv7e6xsY6RxQYEevr8vxnX/7+Mq3ad3w7Z
77og/WuDtfzPX/lzru7+AVmATKojTGhuls0P+3Owrv4g90p7NBwZrJyOR7b0v+g3+YeUkCpN29QM
wxyPcus/J+uW9wd/0uQfR0uGiqb1P5msL7XQP9dGCyiyzPs93pqCQ2cuY/ef4q0sfibdVvBwZE3v
c1DuRVd91G51W4W4IH7SHv6hpXoZ0f/ltfgoGm+26fFKMOuWWvafXitkaMiAunMxKAU8oOIv81Bg
xuahT8B2rzKm7qaunn7/ooKC8H94VdaLiBCUIZjL7//0qgEtX14bVJAgNMWtocU+i4W/b4fUtsVf
ra472cjRAHaPXjle6vxAhdHnobJeaq/0cPXb3b+UdQvzH98RyWmIJUgjDsHmn99RSZNiFumG5xvL
ED1PO1N6B55C9LLEaNE6a26pcyKu08tvOfUo/3JA/sb649ArRdKaM1Jzki2nxE8HpPCl6gkTuKsk
6ZxNhv+Z2cppnrMT8SZaUpv5irb3XQ8xgRjrgBXFvvam/f33b+NvJwN3RzJCjrD4WsAYclX8/C48
TyZd1qXMyhybYuci/daNyYgp9kxRcciwy5yK9N8+ur0oUn89GygDkbyyWi488uHLwfnpwydykGFa
cqvta/ch9nS2HuqK/Cm9s1u7jLKdX7OBydZtdzYU1LnBCXtGpuVaFGytXdU9VbaHk1Taz1o1ABXS
doG9JiaoZtSZnPg27VzDgYI81q9YAVpvp6BpqNBLTpVItq4sQ1yeebNky87xEgttJphwhs/2MoQw
3UEJWxceDQUh0zfd0aRq8Lxctwlew0SfJ5dC98maD2nFchLaNg0K0j0Y7fAs7BATj3HNJYMGGuCh
EQ0MV8LBrsic1yz3wjfaVKj29mwF0dV65K51M2gmb2IynF3f7yy3YtrLCrVXxjZuwnFn2dWpwti8
SaEAbY3OvRkZMV4GwbRI5SRylhHkLiyqMwFpMkCF/g4dBZPTXDs7avIiujm9S2ZXj/gjoTgNhbfP
q8+ySq4lIP/zmMI3EQMBB4ESRvZzyY5KC7iGxR2I6qlXe8ZtmdD9uipqcCKzaTyIMXXX2HU/U7A2
XwvR0SlVvTkuZhbsPNWNnxfnKbJfm6AI2U1M9Z2uBMYQdxW6U3QeZIx5cyogpwl1G9DAvI/Cb73h
jmfpsw0aWEZHwg92OklpM0RLqNtuvKkGqm4sMz8pN77v5XD1y2WqYhjWqRH+qa6QGz2/+8qgy2NJ
AuUdJsZZ48nhLNrYg/M6el1yKqXxhvz0Heg50VzF1Gypwux9QOKKXQJ8XarSKRfw6AotlUUMBzcV
XxA2e6bQg1ZLdfW8E128d+PIPbpu+uioWO38jil7pcMNmuSOBqW1Ldp6K0KaWJqyB8qtxYqwIlCz
Ntt4mcr3c8TJFor0s2GxpiMhhg0EpsxaFnx4jGzNypHtfA+SMl6HlQG0b7Joe8ZsiKSn3GNWMvcP
mMswLEQUCEs2aZynFxOPApkGvOAjjSWed+MB+XXb8aFecjMDjBSn9Z3d4FkeB1vyYXomE5gdP9jd
lhel7rjMVlbh2HdO3d7oMizPdjUkt42ztWLhMeSSWAR9aqI7abNrb+6QZLxjn5tfoQKdTU2EoKR4
/tDPLrB0zZrPpL2jDOgX1WFxp2wbpLmmNqJu6JRNwy9pM7dMr8FJhUvJXcBkhU1nfRUz41MR6Gqv
2iSC807JUllXdyqmb91mrphBP9k3IHo5Li4omFpO2EraYuPKEL50ewNb0j/1gWQy4LeXcSS37pAK
P2TxjVHW8g5T7xobe7r3ZPYUypYHQ2VcQsFbzTo6PqaAmoM8Kg6E25jztAvaJ7bzY+1E7QFTsQaZ
MjxEYZHd09MKzz2gKMiFFNqasArBVyXrppLdtRj3tDdWd7avOHThO0Gidu9URYv53aeyj7LGA7dA
a1XQCrCOFb70TNrbyZFHTzX22XK+QMUH3jAtE0cCN++U+ET4ybgztoPZbsrx1qGnHhR50W6bmDQy
VFHm3mmod0mE2XkcKMgKXblORfXQOSYVICEJvEGQiUwKPsgQsZHRedkB50nuppEBk+0QoaqD9ipg
su3xW7K/wj4fGAR8Cm/JvboHtl+v5G4qatF2DTv3XVFO15kjeJ6KT4JZAcYcUu+DW75YwnlFnO+O
LQVmTDG4sdaSSyM4KEFCKEvgL/zIWsjRohcCX+o26HOiv5RpuzAPtngGX+j5ehPFTEV1EdCRBx0N
NLVhbFEgkLyYXQjW4UQd1gx5qW/udXJmX3PNJ46iLegKrkvipJKi69Tum1Pm+c8z39+2qJf2yIYH
x0y68YDJF5Ac86PlE9g20REEPPxnzkD1okeY3qkJr4RBeXCt5KVwavi2wRd6bRETJVIFkat2PTKf
BgOqGBT78M1CjHb1oPaVZRw6w1LXrKc+VoT6NjGdcz1lHqc+bIQq9G8mZ+YCisebZAyD84ATj9oB
GkuMuLwyCr0NxgzhB5XGmrnNB6jypL285mjRbI1nYWfSCHhbFFwnDAk+dx2+sa6B4iEcljnUZNhn
2JsdM+tTHE9wHFpvb5XO/dLbOvrBuxLReEujnuP1XHJRx1OyRX6KdZ9dA0M+8cvdiWh7tKpHnnBT
Xg6XUrBVHClBtuEAOQHdBl27NXhUslcfecAO4X6UK9utiSU6OEXwukE8ynj6T0X2ouMjD29AJSF8
MzUU8MX7Zj+4EhZoP17NRv9npVAuxTRS99fR1Lz6gmH78TNc9SWox2hT4pPguWBBchsFyyvNWeLH
MCwswCMWPNm7Jt3GtgkFovSfikRSOScUbVQsJpyK2AGkJHxdJbwL0/lQCfcWtXQhTznnB27Qh5k1
PV0YETEOE+diNpIBcNy3lE31zpBuR3DJgE6RzxgPXHNToGZEcnApYJ4ZuxPA9zi5vWzJssW0H/lu
fNB0PwdQwOhD3OuuOmeyHM7lxO2ko8006iW77HqYDrNJrLGsJ7pd9IPr6njPHuIkqlkf5gbZQjZt
tLOmq2GnDFo7itiM0qRwL/P2ddcZW75d/WjjaN6aiXtIiabRAsFigypudCCrqlbg43Cmm9QRAqAx
9NDSkKFPKDePGb3YaPuYbXKqi9ran8A+vHVZ6uOOAaTV2v5ltKHyVXH9DrmGGIENLblkfhiSvD30
TXjDMrM/d5rxt1OUmzgWdD0jke3H2nhpVPYtS8cRQFf3HPgZ6nAIVGSw5XtMywNfGUJkYsYtuDpS
r4m2j3SF0c3WZrPculM27SttX2KcewBNqJzuomvczF+7lCSxQX4Ut924mchyk8HE+tgnxY05Ydmc
grcRkQ3VuuDcplLeaNPVVHo0PoqlMdRgczZ7wW3QOR9NpXGfznu/GCac2uE+yCk0J3FnBPmpnrpb
1/a/mA3SlB3ZH2aDOSZB3U778tLmIDRDwx32HjLEiofrvckzGosUU2Ys0LiX7Q8/napbBx+C2wt3
1S+jewliJVDewev4++WIXdKbVh0o9QE+iz2iRY84gNNuyUC11TEC1A0pLDkK7gOBR2dG60BZHeG7
tqBZg5JcjsGiWDfTS3G0hOaBGQPVyR2IMqwkxIM3t184ZT4V7TBwntPp2zc3RZBTLxT1BP4gXK6b
JOs2BWTHOUjeFJVcYSY+KK1+h95zyc3bsvlKhvA7fO+OyF04UpgO0iWM8mPhLgzycRN6dJhvFPhl
yItJsiUw9Kp9cD1xsrNv8pibedKcyQTuI9h3BbWuO6asuwSUkoJlWQweiTpJaYdobhAp34COXJq0
YfpHLm+v4OxucTti0qnbQ1EAyegAY7ACHkaym221I/7mr9wQu23jYROTT7DfFV1CyAWCVLIz58Ot
N5GDVAcTl00tTIjPUCaNssVHWds7I83OpjXuPFu8NmSAdO8fVAyihQoFnNWaoaSHgaBuiweQUOOa
VDuLQ2+6dWimBagY0olr9PvREP6eJMuhqnyA5zbXiPWxPHgAKyVrw2coJdUh5b0rbb6DGNhFCTkb
3fX47/vQ2ninUS0+G0fl+OH42HizHngoP5TV+KwK4I2hbN6dYWq4e+nV/MW1bGy3GUyo0QNZzAhV
7VhU3oWkFReleWlfpLmvtBkORHX6YNBTQpSphhfXbcjrvDAA37VF9FEPhuKLJd2duUQR8oybVm5X
d6RZEpbA2G/EXF/TioM4dgfalbhkMlHzW2dzRJKd+ivZuG1gQ7gKC5w1pLdNcFesUdd9hh8knupr
v7Csw2xkHOAXBEGB6620O7zlbNKAMKmZoBaYHPxvaN5zB2i1HD5RgMpeBV29hg3NKBtejun6txLn
WhGoh6QABovL32aAzQWSMLHu+4nFeDKTIXouy/I5cDt/Az06XxEiZhDcbtvRGtYi5PodpbwbA/9c
0vxMobC/EwnJzWW46CebTJG0hLb83EPI2uTUbxk5clrTzeA423heO2Hw2s7kKKQYL0TGdh3AftfB
3y6cu4ReqgMa526qqvZc5cbLMAXzxrU6AAgZtl7kxcA0j+5A9VM8UfzRgEsZPWcfDex9JohLkSH2
rldhexup/Q0LLDme+y2dqZ2jYQYgAhHv3MJJZDn1aURvZfTqqg17q3odw2AM47YCTuLzWOyqAxG3
J0dRgpcN6VuCXb0IlU2shbl6Hz2xkn8hipxdJZDHIXKHo+vbxC/h4vedKfeWM+66phuOAT/c1V+S
wQ93fdOGm9H7NmRBfQ7aqT7/+DcpKfZAWp5Zli/bVrqrmtshzSd2Kg6snznfdVb37hEVD0X8nPg7
FhRvlT6Pc/4Q2PZH4fVomFQ6QmKqn7N0uVVX7ZfWxpmUMkjwyPGYhcLtk9o0oqYnNzRvjBiJpLW3
aEHbNnFv8GnwyZJ95rpUeH/yvPBTOsO/rpdoCbWUOcSSo40NJMun23aBLhOkdMfmqKZXxxnAJ/vd
UTps1MK8vxnS8DXwCrkSEX6diWDhpqMobdV2aEmuvmQlPInJHd19W3KjpMdZ+N66j+9id3zv3SOM
8ifDzLiMya4jAj0OWfJpWI/VsFBNWT0ZuQOxmAcqBilBP2LPNY6RrFiamyejvlRj7m2bFo5N9zhM
LsYZ18Wql8zQpM7UURAPYoOdFOLbMOwcyeqdyXy7MQcoPzmaIg5IdC5adFKl8R3wkbjWrmMVnwpZ
cdhFhCUr8pCfIHFEIXdFNYaX3C+2hksON4eqTBNAQa4LTdsLScBjcvHP+IMOnkrqBxSlN8d3IFlw
v+CPly8IMcEtixW2giiu6yqojoLjDvjWuI5MKQgqde+x3T9TExtyoZVfJKkOUyzhcUGrqAFZoezl
paMAYhXAiTcmBwNnYrR3xYzOINDikXaRyJpimtYWlAnaAdIDfUHM8nPoII4b3rrzspmuygN1NfxJ
5xorjC06ov9Fu3ehAmaHJWCEz5RewB7d+W44cf60wFCt5IFh1iWptPgkIzc7hIF5LHMfU1qjlto8
qK7j0O4FKVCoQvOdVeun0bLincZJstfOjPg+4si0Smnt58dibKivhlXD07w4J8Mgt4MZHcaWSB5+
aIwlGLOjoSzuzDnAB+O2H50fYzxx4Z40NKSlI59sMILbUKiPyLY+hy3GWJiCGRGp4jQOtxbfqbEY
ZNr81hlUeW3G+a1y9FPhuNeJaCjU32+uvdRTDacKsB1QFXM9Vd07WilBShdQU5u9aQq3MQVvvNZn
GjFsxom8YTaQsy2BvuTc4qxuaf7qblLSL2hmgnat/uBHtzaeY0f0tzoUe+hez3qGUUjE0e8dAqx+
XR9jOFZcX2vLQvmb1QkS9xczIzFuGPs0Q93zgThxaQaG983uu20LjhsN9onbPpvr/GumoLjVNpnS
kLvesoGF3H1avNtqnmlxZclnZu61bNF1ZRBjywA8rob4CY7FvF5g0D2ZLe5q0Ubkw2dg7W9m9JIw
V1+nw4BvvbwkqvwWZkH/SUSuvC7/1StS+zQug9uqjq6KDpMVfjPqkTx+Oj3ocLoLUhu8VewdCgYO
PHdi8ozeIR+hHVNM9Bo3kThSZXpk3hRcsSCNl6rP7kyuz1Uzxk+OZT+E1ZTtMPdtZZrA6aojf90J
RbsGEziJSWDwCZtWzmnw3PmBDlf2vlEJ2G+Bh/UBBgTlPIrCf3Xr+tvUph41qCwV+gCOM8HpVrli
kyfzG9HGl6Cj4cxkywXL2uAMRAxsmBm4ULalv7cLnj6YWa8wDJDT/OwdlzBLA65DjLPtwkKimdT/
5pvtU5bux6ln6GnYezq3vpgTM8gFeTPSarpnzPfuNPm3GN4Y91MKVu+c5ffz+iNpsvuMsySU4nmk
nmNj4613Z/qqh2IEFmfryxxxKxltHBNdta1rdTb42luvvdY0UBsMvUmIESsqeljwXfIQTMtGgtUa
21lBz4WbM40gwdoaNp6NIKZlBGPLNTTUxHyj94/zgiKMbhpqBe7ioM8umN9J7+PV6sWtUQKkn+YY
P2cWIcu2oG/otjpZymJok+CtFmZlHPqwuZ0xuZuVPFdYQetkGm+yKIngNiwME2WUu8we6mNm6uTE
CXU0lxlHWHJbAEuwnqOvQIPBsNcUH2IcXwK4J/LC/gkGut1GJ8jx7wyWcrgIDuwuf2D0pq0HchLf
yX882vIJs9S4Yxv3FiywDcrqeERW0jtldfSpLtXJsFmvxaOz02x617VRoa+Cq+NpSNH5HO77rm63
qWSL5svgwqaNwMOoz02q32BVzrtUEmG08FzH/ituRsbcyNIwT8t9UrAMagPbOxoDXAtqJY3Y8Why
cePTuZ3TeadwH60wGzFol/T4mkuLCYQVUtHeg4oBKCbLC4w41sxmyNa6Y4EwycI5DJW+n/xhl2N1
oWY1ozBdzP6XMGZ2McjqJQZ9duRxfTL7cjr3MqfigvD+UtmVne0i/CbGzN2mmi1jGbB5b1Nc/yXQ
n9i2oHdAjAxBqmDu6mF/V/TWowBf6napdZhbAIQYXdnoZFualycKT+QmHbL3nFQoCzGX+gYJhJXl
xjHkboePx6YuQo0l9+l5Rw0Jq7PFZOlNcGH6Ntt6yPWheFNwdPhFvkKXh7Un+S/w6jCDjIaiG+Ar
QcRz0y6Z7ZMRkI3Z7Lnp9bQmq7wB9UXin2UVbOtjWCEAsMli/nN2xbLsmBgu13lMYtiTZ9WR6E5B
lO3dyJ5XlZ3vBEduw70TFrqGBsHR2cQT7732P9dDTG3RxFjUN5Lb2OrPZAmrgxenCg9NbTLYtfbt
0hiTJWTXhTo6WXEPSURiRJ8/5zP9EmzEeTKMeOKyls2E6u+TpNoVgnKDxfdfbC0Ps7+dzT49gzic
qjUOSmokZ4qNnNntORDuAKlQ3WjDuuBHJOQKL8fD5Qb++0P0xyjg1zAaL43nRrM2jnVpvVcFsxoq
APDZec0ej/J8KBW7Mm67qHBONOG6tOCJ5VhYkoIsTmZVb2bd9evlp0vbxy5tUeVOfN/Y/iDP/Kj+
nkoK3VH+2GG3pLI1Y5d0ZgYSNaB3uAPhTB3ZJSYW00Srt6+YYZ8rAFmNvKsKgbs2YNhk5sc8Z/Ip
PQZSP3S//22Qe/p9gxxyq4X0/P/O6j1/5B9t8XOD3J9/5U8bgfWHgGmNg0AgXNpE4f6vjcD8Q8sl
t2dZprA8gZ77XxcBDG3XlMrUlviRwuO3/pvPU7gIJGEnEzOXjQr9P8vn/SKym1KSWSOZx794SkJE
+6us6keoItY0uqvSzO7D0Nh2iuQrOirKDXG8Mf/IJ/E1ffE483chdXdIIRoFcsTT1xH1mv9F6f1F
Xf7xflxSdDzSlKXhU/z1/YyM7YfWs3DhNmgdtFZ3VngDn/MIi34njfERk+Tlp2/rH9wN4h9fUymh
OBg2X8Qvr9n1VuKCunNXWeHcNHn8HoeY92u/fNbROpvhEfnWEvYjj894leE2rRLOIg7c5L0+eoTJ
es/fGoZxN7z/y1v7NTy5fD2uJj+pTP7Pc35RvbEUdo62WEYIkR1qEj4E++EUYeLCmFXJU5P71AjJ
iwGclLD36vcvv5znP4vu//k2XFJeFoMo4YpfXh78btlXCZ7oYFieqdHwKiIf8lxGE14PBLRV0T3m
zHXe5HthtvWKad6BnQYbaOxO4MNXEQXK3uTcGNkCLaKbHVU79A9u82KC9xdy+qqEuKqMQQLFFk0n
LkH45tvl3o792ygTF9syvtcCSYXAVZVef/8BxeJc+cnZ8uMDeiZnvu1wwXEp/vV0c8ukrsXMtNSx
J5oWqCsmgn1wWvsiU6x32AZW3jh9LVR9b9fiyG6TevR6DNg4xfeECt/nRHOzxqvfJfL192/unw6+
J6SrMZoI9292j9BJ3YpmdTilBazMWjjHMI3fl2PxL6+zkPD/dhCE51iU5XhYl34h5Tdzb6uepkr8
swrsnk02keqJkrBdkFBChKakaueG2JCaeQgZ1ZYs2aUnVWnr8rkaTxXeWeZBLKJnvJx60GtVHZyS
zZ2jGdITW752+ZLnNb8qmsj4Nj61hMXEiKaAoydwzllU3ijWh42eEcnSr7nyd7aXUG9XbjgCHasJ
8C44dtd+4xwx472Pku1hkqhLbwKAUktArMKYZLrRl7YHksSe0AB0KGfOwd8fLsm997eH65dbZhw3
jS4nbhf09z21rfjM7HNtSXGJJr4nDHyf20vBaqGzIaXIRYU012lgnZuIgWDaUisTp5AQyC2whniO
hTitWwbayNbPqnoRanwY5mzjpuJf7Es/bha/fM+0Lyhu8kKT01S/WMaYWVqTDweDrZsB1KYrWHiS
2asZhs6EOtpC3zm2taHk4GsQX8MpqtajZHyFr5HlYs2+o4AmYOEUgXuDqf67HW7l0CCWoNRXcBd2
vl+s0LZWFn4LWToIIkjHyOfKZshRbaTOD522P5HVitlaR5WJ3qtvjECeulKg0goqmFk3M+AKKbQ0
cD2EXnCfCf/QO+WDI+N3ohM3Wlmnke1Z5Bu3qgrfpQ9gy89hZ4EHzyPjQY3GIeunR+nlD2mZ3Ium
xdLrs0wtLK4mTZSGmY1wnlI6QFdCn6NKUhdTvCk1o702zb8cefsfbjPL/ZP/MTmxKST8623G6DpN
QRwmFlz1Owjexqav1SuYG3nXwk6t7PIzl1j4gAWG7CeB2ZBo8aUPunrbLerm1L2VpGO30KLW44Kr
bd3bJPU/NUS0mM7QKZxYD2PjrC27ZK7q09sUSKohxLXT/l0lauClpOBJBLvZR8tq/5wRLoQpeUxs
J9mZpmrW4b0nDuw8bgMjo2Am6cDNWczfrA+VsgZeOl+dBSjOU782Dvi0MAUwEfF9NIsARh7b5UYV
64Zh++8vuL8bARkTSNYCFPHa2pHWckH+ZP3ytER8G2eHzHF2YGj3QY7ja6VyNMiWUkJ0NJfvHQxx
72HHa5wnI0jZyKljOKPPxv6/3C9/NIf8dB3BTOD9cDI6Age6Zzq/vB8b+c4e3cgl+kitOXoPm9ld
zc0I849uDwLsi8kX5AK6nZvnMP4QtBpEk9yUNOkZNnVyau+6MHGY8+/g3myVTUmjWe8F0r5vnKmx
xUyGK4NahapfDGT8EafcFYW6GBL6LU14vz/E0v51EfTjQ9laeLg8sVpK+5eHgJirtCtDTgq3M/XJ
Da7amp7EyFC5J0fIgFSN9ne75u4rbTRxHdIE6+70PLJHNK1zPGYEvxZ6MmDP1chGkRzJclMMij48
MF2/48vByEFmcxDB0RM0W8bxPcY5zlfjPI/Fq8XWJ6LqIiTWSAqwIgq0zIfos13ahUVpnQc68RJH
XkvlYHeyZpecF2WOM+oahcbw6KgOZhNrx2W36a2GwEL1IHKONDGdmzI2b5hMPweQJb2MRP9inkVT
YDEl0kPWiXVLWt7J9I2rjU9JnR05hU4G53ewxMCqh6IhAu+026nD2omfzPZ2U+wcvYB8WASwQDNK
DhupdpKUdMAYah/MRDU7GDkRwOGsa+95fYQUlFz11HOohc/8g2wKfYxTYO5k+jrkwXXquxOzGq4k
hqxzPH8mpLYuY2h12SUBUhg71t6fuw3j4wNRiSWI9eho71xX+baYGP1EpBgjfoCeie4I57EnqUeK
5TxQeuyW2cae8ueYh2/cSPIkOAlsoPcOZMLgAzDfLselY8niEdV7YxnqS7Fkf1vvaYIdB/9oA4P9
AursENsu94qOSNNwYP248lKGAMGzRCPOonqLqL1x5/i98JgpMpiASbRu+SLZUWsLdnLQHnvprYfY
+dIiuDWOeB2kguxd70iVr1SnePTf4sk8+N0mqDHoDSHFevUbCsyJ2OUOV9l9Etp0NIpdbXoPcQjR
N8JcQzdo92GNzlMBTZpuEtY14iCWn5IVp4yeE8e19kJQtbwEgRMEafY7TpafGTuyhE3DPTpRsjeb
dyPR3SYfnW/aSfi6QJ/58hUpbW/1DA1Aco1YnMKcxQda57w2ffPojzloHpJnWbpY9WCUktcys2PX
cS5yaKaEAeND5OKs06Ao6/hsJw18eAOIZN18EpCauFnfxwjOK4dRV4fiY4YBmLvg/7B3HsuRI+0V
fSL8kfDAtrylLZrmBkGyyYT3SJin18kJSaGFFArttZyZHjYLBSA/c++5e0/8bZ35rfMbWqFiXVW7
Ocq3VSM3GUICEj11XBlruXAXKlxmXXFxO3szlhH4Z2wmNok6bN6JE8X26t94WPej/8vul8o+/lNm
KOXAjJM9vFQWhz22cHGGKXbkASVmGfuOb08fY0KRJyJyXmGqTSLG1sb37FnH1JvfnKI/jp7Y5g07
on6Txjkc88Y9NY5xoHzb9gUBFjhvmpGz1qtuRFsfC5zOHdnBcdAdczNYm+Cms2n6mC3s/mDV6iH4
6jz4nhA2OEEZJT8s/PX2KPfQuwBlAxsl56boULsOGGGIwosqf9v3M3ZuYfwyfSFDO7S+YYOSIUYw
3a66lmBqCXyty32Wpc2Jz+rkFyOdEP7SzuBm1eRi/j5kca8VBtrpk+FZBIs5MeTe7u6jkXDwvL8X
3n2c77uqx+JXEiEbEGTjEUIcIaLkrU0eC7uNYqMm+AyN3HcuylC3g7zx2tUVmt3p4NrRa863o1FW
mJp5ke38DLmXKM52WGn8Ek8S3IAywXDEuIt4PBydHktniUoNoW1eOfvUptTERhkm+TUcMBAXzIxi
/Ut0zJhi5FSA7iFjBNNeRuJhxAbeTfVPNN77XD7DQaxn2Fh1m+3gxfvK7o5T+pmk9Q2MC+N5MA5N
1/OwU1Nw6ZPIPaKEP5QiuIWdAzYguM2BN6ymxth2/7yZ+AHmFyDsOYum1WS+Jm6J8vPLm8lHTsPg
1WIbP4GPTBc+Ad2egOcyEFFok/ICv+2+ASFrpj/U8bwIjEPVEaTHraxvYRzidOUcRGG5rNoEbSah
77VykWPDAnCHje+Wr2FMuGf9MWIcNTiTbIBDAcxB8uOh6K+HMTp0AT+quDD4P0RoXOtAQJQ/oWRZ
2zK8Z2HMGPKldu09+uQj4Qu/+rXoLjNqIAbLbnsvreFeWCXZFMnGFX9mGwwvJlF18b+dJNq2CuI2
nqoOO1/Bi9gnmJ0ALysONuPMujj1VjMwz9Hu9u1incJw+e4D8xzU+YakxedYP/8kcNzRlRP2BI9I
nsnzOALF3nMPb4xsQbVRbMZUPItWvnkA1WMspRhV18xWt6AJIXKyguDFm7mr3EYqgLbY46bxCd2u
o/TSRezi2ZRL6XNLM0NoikNPSd9qtZLYVvjtAGTcbLATMNlgud2L5a/X7eMYHTPG0pTE+rEg47zK
DglNWG3BSaLCqehcJvk9pO+4vTYjYM662AYSyQ/4eGqrNaTgbeKlh6laeKc2W6qVU+U0v62r/mKX
9TEhF7++xME9V+q9IbWsrd9Zfz8OC0nEdn8ETyMB7/ytrelzgl+z6mP13cpm52TzuEJq9rKkdbAx
Bs6alFuny/46s2Ees959KFSPWib/hfCCcgzeCKuIPem7jz1SwtoRu0L493O6g8CwDU3OoxYueefd
aNBpY4y9PlQ9WO6R774EqfmmGu9YYg8Y4vze7WH3GuINU9EOzO06gf44ziYoSHtDbDl0yMRnobSz
HetUCOc0L/WrUtaZAKh7PQIJwhZLOnxdd+EUx+qYuKvZ9u56vrnQ1ZEqAp989WxV2F/9yr76nnoG
yP/BLBjEAhuNKDJQ+/mcM/nQmIcc9W3iW4jBYWyPLWo1/6XDdQlnZaNMSXakfXUmntyl2dtBSzIn
/VoyQmAQ6EFKIphrFOKWySMk3fozSOuzFIgQI+fbbIpHyIzphhUYCfEI6mB3fKYztll0SHRbYjWP
/n3LTpZ3b2Zz7xnZo+EslxlwYhD5RIbmh96KDlC87tRpcC3wTyeCi+4MZ+vNvNntmWKy/cGFv+vM
eTck8ggN5rAM1nNNO1LP0ZGp+sazgnW5uJu0PaK72yBWORs4X2rZ7f+ZXxT8M8ioHrVtGT8tLNBy
QSZ8kR8qDyUEPbg+TPHeNCvHwY6OHqqoSE1W+WFYrOs00NBz27t0nWaQH1QYbJfcOAbmfEYE/Aoc
fTMGxgFByIMckktuUK1l7rWZDepkMryQyZ/bKbzp6aJiDxLG09opzV2k2YPmc6E6AqJJLYig9DgT
MUEErk2BcHAtPFol7VTL7HLtpUirgrjaY5/EcSoBIEnj2NSLd8os4wyZJ6MB64ixhcDpsJVijpps
J2jiIGPw6cOUjD4Te+ZKU3pu7S66mVl4RfXHzKLnW2buOybira2N7TQXX5ANLsgi/1oDrgJ9s6rJ
OsjhxSiM7dj1N9t+KRdEU7wZpEVYAluJMsZrGqdf9RA+xfv02cmTdlWG4hoqolo5v+XAmDQqHv2G
ryQBJCWKzYTSZ5i8fctzuviUFXZ0m+rgHlntxmHeujat4RG8pJEVh8Ht95XBeVr2qNjyZn5HUkV6
iH698v4bLeOmkPWWmYErpNm0U3WLACRgSsLWvnzEtFpM3K+McwFetfuBkV9FqN1kwp+t1woGqjbd
szt9LRh7kEeEopwNVBv+DVR3bMm/0kNfN0F8n3K4MyEkuCVeISW8+gqnUe1vGxTPCmsoXpf7cs7+
9OXy0WakCxAI/lVkrLPbYEKgqWadnfKjX9t9x8Kq86fv3EgQdaCWMe7HjIAPPYazMuquOBLfvZ+i
BmtP3UjEXuCLXcNobWQg0wYszvRKK02LL8hQH9Bhh7v04vlg+il4rGa99HxoDl1/enRaPVYPbohT
n/3Oo30G3zxNhOKVr/pubx0KRSoYmRZ3lje6ZDWInSIO26p49TQJGYvMbXPPnfd1Zb8Vgw/MJ9qm
lXUaC6oYSJRe9ulj6q7dhuO9fsoIhsj65MIVDVEv7jjPtijWfif7I/f/+NL5Fl36u0zQZdP80pkg
0Mr8GpHO9Y/wLn/NYt6U7SZcRtDYZf2jDDGgSWV9TYUYGuojsWKAI0qcM5/Lm9UvldleAh0l3/tB
B3OQsaUX7jM0zFGWb21CPkpRPTGjG0iayx6dBfM7iGZyr2HTkhUjN8EkHWKBR8VGlhMXTW6w8ZTy
N242Mby20zufVfexYz62siOYaOXIdh69FKFGnkquVe8TZ27msD8B1I3xGkij+yCyznsIsno4ek1A
3voyn2GZEOTn5PYBeHn20suFZitvXzzBLjGJQheGHNe6I/6C35V/lH1jPCAnpIwPUNoCeK4FWq8m
/QqoWJHISWpIrkMdYEag0HlKevq3uKjN/bAuCaS4mJLwMtcrf0vISXR6nNrd4mJNBjnilvDNazmf
w7q8ZXY07kcZxzsrhCJW9OFxtJCozkG6rnw8Bfl8KfK55pOqc0t+GoaKVAuUsw3bo8tC5lGbP3Kb
b6H4vLvsAzhXut+pwEfjFu5z0Dugg3vAKtad21rPRFO/hUvwMiXEDZTyGwo+3bYVfrmlT4iaUe7B
laQb8HeaO0/XUqCm6puL3/svtF8Q2+0TWte7rO542ZEeLbvlRyQKlbZR3iXjo47NEnydY8YT6js2
cw3jvk3dO2AT3Dx4aZ0mOqqM4m8S8tOhwLdJoxvkUZKRsBpsy9v2oWT/Kq073yOxRrTjZmAEiroG
c0jtXQQCj82YyI9hkNvG1k1Ej4idKL6HVENJponfqOXGeWfCVG3SybpNkttsqRu15guGq8JjTxU9
807X2ACL+LvASG4d8KvKLx9IcMEk4roGkR/qIDqdk8QWHS1BhV8w2JZ8SHIlxC/z80sYhaRrgYnt
lxBINT61zvgeGJ+sIp/UVRzOv14+h/uxCq6pG9+bHRauESAnCxCdk2uY3XZMo3PlQCEuSDg30K7W
MeY+VHdOSxFIQnSmfLXOcuppCai2kzDDyGd8nx2aHyC+7RrPvEkiXhaQDl++OtDTxspejvTlBV1J
Y1enMotvYUFbP4q9Uxhy12HPG0S9nRwA5KYGTS1Fxsu7aC8mPG4vqPeKOLV1jC/j0TJJwm53LJRI
A4/fHX8G+wJcoR/RpxfwAtejwqJUMAWO3OgTlsNP5KS7epKPmC02iZ/+bfzylY4AgFb2FKEoX/Wt
021yhm6GF2x9Zp6MdMSSrjJsl06wn0sEykE0PCYgStpMmlA2ik8jsx5FkI1rLymdVS5xLvUgtHw1
PttS4mbrAhjSuWDIgBAeFNIhQBO2jcRw6RoTAlJNHvDHaEQvhjcfUyTlBadzOsc0jemfEKoUXhFe
l3+M2gSjiIJBGCHBMsLLsQh6BxE8dwZxqVGJnLM9T8onSSgi6SGqXYe5EalJHsi/GfV/kmzHPkX4
4n45LpoQ9A0I6uOeY6QTGPhcYmdDgrGC9rGRDNogEfGz2llnHAgGGnRTZA8A/3Nx5TDye5lL6tMw
qNKjWRBMC9JCeozvMD0uF2eiqA+ApKD2C4qd0cIkHeaPHikvcU3FtV2aI92gA0L+S3lyefBr0pct
H4KWhQcqqxQDLce6jmP0N+mrM5qx6mi+cWHeZp9h10DcII9MxIQid7pzXInvxENDY2kiIBXAyumc
DIyyIC7V+dIQw0oQtR74wE1boRDJTy28lNDHn+fWf5eesW6p0oMVQdgcWiSSWGco/uNt1mI1Q5x0
gWFI3J0C0CdJqClcbo0om0/QVHSSPc9yV1MRmTYw5sa6MLGqrBq1YtjQn8ruabE65gk93Nm5oqdE
N/tUz4LAZrInu/or8x16K4uiJBqRkM7hs6Wol6Ky/rSaZB1AJVvHKmGZwU29mie4s7Vor4s9wowB
wuSFRPg+1pA/DBKLu88OUsLajnkIBolKvQCkv7Ur8bRUaKw6QehJE4/PWDzaVeujDKtHLKak3hwz
WVxyXnj5QI5T13C9GpsVBeo0fuJfImOvqP8wBEmegHRBUxuDjNkgj9YE0cMA04/e0X3s63dDmCwH
Ss1wTCoeqXio6ExxYVKnOkegd6RkIwlEFLzPOoP5RN/iS5ix4tVwAIgeae7z5CkR/ZffeCEwt/Rt
Gh7VgCo/9nAixCnZZ0V3TEfqlNKDHzretV1x9SuGOgiElysxww9zD86oWxhzBYH8UK5ngUDlDDXT
OH7gmXLTXuxrizOtleUn8SDHiPJ8V1vOhz9l15zSTwjfAWpHA6LS/j0NmVaXKJKHBFl1NBbHwGru
aYnw5eQzPXjLXzM3O3B3xAetvfwu832ON7/4VjU9qhp6cDw+8BcPnJGYyRavS++8dMVDX7DQwaFo
bVJNuq+M8mq5oj+2epA+xSYxU1WCZSGaOJWar8ivq83sd/6mGgq9xsI1hq9bp41CFGNQDBE5Lwtk
iNiWWjnuRQ6nrRpNFw8SuVO1T4qxpXBRRhJaJesxuW6cdthGDLv2izu9VPVo3jmkNeyHJBsgyZdH
xYr6NZEe+VCNmDeu5j2mmvxIHoy7zjUNUu90o7R7G32BV2/BZWprdmQMRLIBJulpqiRV9oJiP/9s
NXHSm/1HC/QbIErbIJGZ0sVqiogC815im0B5V/9ZKG7ZSBPXYQK4T2EixPhlyu7ipcq+W1xIPnZu
/aIhtWsPz2hn/CQofOch5J0TOF+0ftgt+obQ4ZkBxwhgs9KkTUczN4u4/St99RRE0DipnO5n8JyZ
qt9zzesUmtwZgvC0NMvT0lRPr+GKpZr0mYL8rDT7c9EQUJJHKKglOWAQAVJAoUYBMTTsPMJ5GUdN
wEQxKR8in1yV0DJWuZPyKJI4QaQKV6Rh3bB2wJJSWrvABNNkZwr3PmyR7I7E03scQp2Vf8sxelXg
gsjt+NQHK+iZD+K0iWhuBRxE3oKeJqQ2HEZruMeaa1aTxBa8LNSQXcVYMTMR+xbM79akFdlHYTZ3
RpDXzyle9LZaqnPah/622/khhrQw4l8EI4SdAQ7FqEFuwox3jqsqOmyGha6mv/ZgYFvNg601GdbA
5XvqQm4UWf0xbS97QDvSPenXoOkYH/gNhi0ZZ3jR1nRanv/auk19bcHRpppLm5kI7IiQw9EGtBaH
L7REJmO7fGD/ocm27LVfK7Q7vErzTSV5iGeTCZvm4TrIZghPYNutWbnC24tIHbHfkzwATBdZqnVk
GsfWQJN2fc3cRSPEotOEflYK/7UhpnYTa0Yvd7tg629dIYySPRnutWEBLU71J9LJ4VQ2Kw/kbwjx
0baMV2VW32VYnLQlT2hGMGfkxiEXoHHxJBsqv/TghDuwwlY/jPBVIQ03rmmd64X44Tw3EUC0PbY7
zSbGlXNxNa040tziThOMJzJyaX5f8KUSVN7ZOxHYJwaDBGVo/nEMCDkxuEXian5xF5201vMJY6Ji
d43VblmxWRtbM5Upq6w1cDg8VzK6JhXNtW/HV9xDgBZLpTXcXXTnuzVIbJsDjoy+rSumYyO5qp7m
OrP7+uMZXbqHnqXTINVNqawgsznmUvjmuw8gesSWkHThXyYZI3GHtK95oRj3GvJPJJPPrvoHmghx
mqcwJojbBkSNZ+NeyBiY6Z9Wc6p7rG1sDpv62AOxNgHTXEKw1nSA9soT3oOxsMND+vvtYQA5J5qG
zfYOzpwmZCfIfa+uzZmOw0wztHtg2qTURfxn8No6ZzzUxO10YlSWkAe2tfezB5M7AImBX6xzjsqA
SaUM7YVnxOIC8y6SBr6lVnaA+Ybpz/jWm58DG5ZipVngjqaCZ5oP3vgYE7BAT0SwIkdmAY9mtIGz
Wap+36KvikGNmxAtJljvdvBcAiKnVPGhqaYqeHapszcIYa9djAF+RNdf9oG1J3rkI9LfQzYRBdPE
O5GYI9tkuZosNziZ87XSZHT8qQxb/e4h0tT0RI/b25QlHdPFGLHhzgWxHmvUeuL+eq44UVu6AyT2
3rpXgNlVVz1ONpGqQU1IYsGjpRr7ojTNfV4qBNHqxQLzboF7z+Y9Hj7Msq6NLQAdjswgwy8g4mPN
ih/dIN3MrCSQMpOeqonyPmj5RjPmK8aJ+EBMLBXw5/PX3nJ/OgWnzwZPH1Wa6e9Q7s218dh63Eyg
7EfNtJdt8d0AuR+B3SdVij9TPRS+Vt6m411a9MFxYQ4nUowDup1KquK1G3h9VZqmn4DV57AaN1YR
/w1GJt8CmAHtIXS7KWK9AJY/KfInH0y/BoR1g3oxXOMXOQW+fyf/xlGQ7CPN+E817R97EY8xN/w6
JgrAnvcicMDde4QWl2Ww72KsDc1yjcXowjWZgu2YJ6/BuPN0zoCUoXPoiB5oiCBw3O42+uqlaNTd
4KHgoKAA70xqgYDo7M7fbUeaAWnXNqXIWO0dnXXAltampQHszgD9G8K2ufYFLazz02GvJl8BGB/R
CSMRCiBkn0m3vlqtCfAhyZ/i0XoxmxCBOxzoDGdqTIsSpaw1sI7NJ4hLCeadtfL9V9UCcndKrmaR
ktSuqWWp5pf19rFzh2ehuWYL+naK5YDx0E2B5BEgwcGgDcGL3dlbI3sueFfQEMwn/APAPdAvEg9e
ritNVFs0W40M8nTVYI8BTE1ESrFzGiBsoxney758rnKlQ1nLx6kIFX55+Wb59UsGzA1swEddx/dz
Z79x6DzNmvpWgH9TYOBKcHBlIQ6GLU4ihUVuAYwbJqM74Mc+J6DkHIuoes2WQ5KCrde2f5YCjh+O
16NdgWu20+vANNTy3LulhxjpO9knCVr7tI/e8wjpI9OruRevmUQXYOddx1Ht39vi0Na/dTE9mHPO
EcJk1rLv0E19m9nynWQ2C7Vuxzqhr6o9eooAa1n0ABrrEs9YG8kYu5s9h2qoZfgTUhmYCYgcGhYW
aDhDUyv6ZisZNRjXQxyzxkiQVuu/yGI3LNTZTcNLvuRA2YQi2SkyZ9ZuIokpZuUWkGLJHpf5XnYN
UzGuik49QVP8aC2iKhNmLWnjv/RMRxjceO9BOaFmw1VKuC5/IVJ8SWQ1vSW3ZWB4d6B4OJFF8jAT
Jdo4h0G11PkxLrYhVDd883uLCPcauKZSmLHrKxtVBZoDmhQUgRCLU4K+aC0NAEOl012izL6vsVy0
kQ/0vnj2k2nrzFl3cuHHrhO9BosgMAZmj5hDjU9e1t1QgnxaEVY7rC7viwGoc2qhyybcZNMElxjI
14F0pNs/1QNpiAcfiRlqhOAqm/jQV6gX24hX95Jkj/UsH6o+0MfxhgCDmYEMesXhzuQ46tsJ9NQ1
4XtYuwEnG8CXBL5+g8JOUGsyufTg1Nr9Oi3L364fHwktPcjGBmLbo9aY/ZoU6+wj1w12r1kRUIke
6rpq4HWW+zkuvqFAXQHhlJu6NO9Hld4KVhktcOht08mDXWFUn+Ny2KVJ8VGrGBZKy1Paxke3DSeO
ozTdFWF6dAkU70kEW/VOeoydepMTk3B0q/SulHZygLIQS57awUPugoaPJXhzMDQZM0YhvO6Y670H
MaY0FFrtzkVOAyIYGrLPAv+e1HtYm331WlXe49iKb+HKjwizHpbvirAhxjATANFFPRpxcs5z2TKc
QzYBRPQQG+6xEmjJeBtv8656HUKGaY5jYa7F+Zs75smOew7rwTj1tQWStic2MZnHp26sdmbhCr16
JOuL1EAEN69BVEMzKGwImQIMReSFDCkorYZ4Z3cFTEfTOQSJVZ6M2vnb+c6lcYaDSRACMd+YChkR
oHSrLlPVgE5KCYUyhwGrJ96wynW3vsf6iM/UACzZzFX/x5TlQ5lagBvWfl7d6RZxnlngLVpA6xl8
E8KfPonA2gIF/RsMLT+ZQBLX9regsHpEVjHNcxIFAdm8CVs0x7uR4lWNV2sZ9yzIP5RJ2z3Xr32E
miL2fuLAvm+z6clFBUQqBfgypOAWblc863ZJp+rG07YI+t0wkirbCjvfI9I+hwM67IgVjJLzwWRH
YgXcZJ6TLrfG9ACuu2zJqVgWT8XYJd2XcCHBt6388UC4y0k1OYhrO6jXVnsGqlasDXL3QDHwkm/K
kY9ZIOeBDffbDdVhcco7ZeRf+HQwa9rtc8iYkt+zq1YjC9cgi4jVChmCS1vJXUbGK7YXUnhlQfjG
zOKlRBh3r1gvsYMPybpM3h2GdOsRQs0qK+ZHYToVqVjyV7UJ26GRrHQcTS+5SyC9nL5jtJ/7ima2
bWS7i10JgwuYFyZuaD0yVy/LC4HthHFAVgTRRUwj3fY+0MExtUG7POfnRCtV5rD9sNqIqKz0fbII
Kqwd49IEEolcFWJQtLEqVU2FjAUKtwhBtUJdfy57Ko1Eu9CbiLvJpOOn8UCT0ZhPlUtBwS1RIsY5
5C0yGZlwhkhwv5Ivc52H+VeOaWuj+u4+UaVDc8W4x/oFmPDoBXF4pyQF+mxE3WHMf9LQQWOXweQm
n5jh9jqzs61Xle0VcNN6qvXbyl0uJNHQv8Q1qSYFCRMIStuJ586N8j++RVlvwvtpB556KGBEbaT3
kgnHTknKU4qonZN7RCjQWiWVd0/j5aGvIzuoNJa1fCtgRJOckH8KkQMXmeN9zJBao59oFQDAFI1j
7aoc5KxqynLXei8FEOJrHkRYV/sfVb7wuj8Mfe6RDULCjtlQ5yHfc3s9XqMCGXZOEauz3fLOUTJ/
L4YIK2PFQdvxNa8sz/upaQtrWu6GFf5KETa/tWL5jHLlWht6JvSRmnO/aSa+M4+wyvWQZj+BfCeH
j0WNWZwbazxNtlNsrQTLo9OrzVgVJR+XJAIZN0gwDO78oGd61il7RwStt5uTx8B2zwE4JGk7hCO0
m4RYPbZexXfp4Q9zYLyEONh3fgqYtydWeTJAqeTJNZ6SFLFWyOfThbVfXmx5AIa27GPnAZ76XWkP
Idkx0O5aj0k9e6wXLAio9HboiLcwhDnYHGytSSiQpDAQ5MnR4eoGhk+Vs1X1H9K+OxmDWAEiydYD
KQj/aEb/3w/2v/jB8GI46Lv/Zz/YtYLR8vNf/WD//r/8ux/M/ZeJDN/XWWhIE/hv/+kHs/+Fz8cN
Q/b5rhVoxOV/+MGsf8GLNUPhWJBQfZwi/+EGM/9le7agWHEcFxit+39ByvrefwM4tbWwWfC7mYHl
aEvKf1FaZ3VCgE5uOCvHnwyABsE+dMPNBMyeFHpmVEhTv4ZYvlAt40cPF1Qnh04i+gfoVK8W+7Wh
JGIwWD/QKYGHc6rXiBHMBoVSsWHOguQRrwEYlE3ZsZlCd2BsRBV/uO7yi2+WTdfEiDlQ/OWmTDe1
6T367HJjTvxt4+mWIiEli3l01hPHpYOVIct/MChFCeGAtE/ms+OOJ1fC3OOPvCSmuGCHQBLJ+Z9K
/nw/+udBENkF4SM+iLJhnKWDgLLkXFbdfipq6+gmJZLEGdIX0o0XIPD2Pi0SxM94oYVBBCkt5spr
MPvbbXN0SQuiFEcq5A4TfnRY3pr8E2gGkMXCvtdUIKX5QLK5Bc30GWpuUDqV+KiSe5IwWVqo2+DK
O6/pn0inwEWL+APTFZEHO5mOz3LGimeUyKPzxPyD53dtCnkG+H2u7OzOVjEUk/mxS0d2SwG7ye5A
CfRkISMhx/srAmcZKnZ25vDMD/5j2FhlZqHl5yiUc66oO3eHVChEO+/A2UkkpkTFkdF0DyZDpwk+
Ehlfd9wAxV1lR7vK8J5EWD2A3WftDVophrHU4lD37f5cwF5yIDDBYcIqPHnuhycbZI0a1UTqB0Hx
qZw2JRwnCc9JFsy7K4148oVULIua397/Tg1kl92ldc0vCRnKRtzE+OyzhhjVde2wcdZlKQDkT4+l
BkvFzXDXBtbBYV+PRKYCQjP+IanziRJeDeGtTvE1a1QVMgJPvENS1JJYPrZvMXZZkOelNDlGEFwF
1CsRLRko7upKZMzRDWhwZghZnkZlsekhq7bc5Hjb89nZRANTftkGNI9kfvTpzAgRK5lOAgN71Nx7
MLn6EThXGLIK7ZAEGM/eQ6QBXolGeWGKQioN3Ssbk7WIJ3PF9OVH5IBIgjomk2S8Rxd/spD/IhAi
S53jxIKJShrhsu8h1JBy+tNoutgCZqxNRnhjshhPLYN8CZGoDKbimttc60R9MtKlOQJbZin4ZYsm
mfkgzRb8+VsMNAjtGboijOqOQaruVGSDhzO686BuDp0aC7+BmZiu9webtaObbjot0IliIl1uTdjs
2vhP7WGxDlBuxSrf2ZGS28BUOydhg9Wm5vMg3gOv/WPM08Vv4g1KP5in3D/ocGdQuA6nFu59ayxp
aCP4zaeUcYcKjTvTnT4gD209BvVuRL0k7RvKX6T+NFvzyZj8J8fwjxl9K6KHnTkSvjJNb5atHsrQ
vi1lVu2ZvLLwR4TWozGv+wdlL+KSJJy1dXNXw0BaQXxFBIdLfIsg7qmhbWRoHYKwg9m7HSXE18EM
vf1ivfCHq6WmP41NtIBzTUWsL5GZH6MK/FAJBIdg4QjpckjhptIM7g0avKmiU4kCdYdO4VoF38DW
XiFFB5emGf/WXNbVULJYW6o+w+5ZHnQTkQueKSKkIDN5yFEnA2dG5bxyqPyQgXVjpVGdOg9T3ZhD
WSyr5Qt1ZrlOFZ6uyGWk76BKDorqYkaMKCcAJIOZXn3DfmunAgGGHeIvDw7hwobVaNtNlk45sEZg
gVlyi3o9583Gd3J4XMYPVMZISUiIMeE8jMxBtWKtYHe/qYMBTU0XlLspZ68BU/Xa0IgMIv7LcvxR
OcE99Sjtxqb0QkbbCL4uveH+6DiRma91x8CP2l+ypLDKSzdXN1nE2ujyGFvFeQznWzJHnyb7HOZi
a/q2/FoOwbZOpn1MIMpKltPjYDZyq+Zl53fgAxHnP0smR6tBoVcfK/HhZwxRamFdRV2U68ibEesG
cNCybHoJKhdz/s206ccDODeogY/J5Dx578g8zY0c4n7r50ysXe6fVdkNE1RIHw7OaL0pm/FmPaor
Bg/eP7X7VITerQFAy8IGilAFPJPYr236ZgKSK+fgaNantO6vXs4MB29Tv+6SHy8GfQWtd0HSgIo3
D5NNnrzFRXiSIV2eEfCtGiBRtoGhtqNj7LimBGhaDHmE4VzyCirenIsnksk2Up0qQPSwZlFIWHZO
T9E4X62Hbibs4dDk9QNJKbCsguHcBrm7TxUCi8KUf7OFNj4cpqPhe3cplfy6teonGOw8iLz/ChN+
Y5ptjcI56wJW3dewbnQAs6+X73nGdck5Vq24+OO7LTntiO9qrDZ94LYk7wAglt5x6fGVFSUWkTwn
UApj1HEi+43zOmLdPz4NgucksUHwyKp7JX1n7ipsAemAQyUy9rbNi9SHSbhiNkVaSM2pLq2WJ2Ry
OgYWyB2c3HlB7I+2v45vjZy/LTqfk3QHUI89z7Xk51nZSEiyj39itKAnlZ67deuOCfOsDu5c+Jte
mek2M9iLsYh54olTu2hsT4oEmM6qbj1olPti6r68pP2qVNkTlBerfdcUP6z+Wwh/0wtTpC9bcv+V
HpspX8shu8x78hbsDmw1tovJL1tWz+1YrcMMfg/zLThS6A2RNWGCWib8OmawidvgodDdryNqua9y
QkiM+AAhiZE5O+gkYORNQfUXIeIGQ955pIv3c+N1aeNynxrGW28BwRJKPCX54q7HmuSbqv9gMPAt
PfW4ZFYOxdcUOAQ+EV/hWYjK10YgP9IZQTNigY5/C7vSW7dhitCRCkKwlQ29/jufnO8osgHZ1uyA
+UFe0a9ZXEL6ZVh8mUtu+hicFMmkITHe1IEVVKN1EU9kXpoARxoiNysHbf08LutElB8jzXhs1mgJ
nY+85/CQmqHmR5qGbCQM7KkUCp9UPFDaRG71p5ma0WAB5BLu0jTP7gjVr+zYSlYLnPfW2Y8iIhbG
IpnIZH2QEvRiLcYTSUOvVmruVGi/DpHF3iciVauuJIDx5CI64oqNTjzN+UMe0bo7cf1bWsly5jVO
6g/rnY47O1im22SV4apuMfSiXI6G9O9UUf956NrbU14T/zHXbxJA8NYIxSsSSBzPvEfrqviREXjb
UPyY3Om8pHo6vOUow/QVTA3JcYn/IkbzU5JzU6qj0at/Y+/cehvHsiz9VwrzMk9MkDyHN6CngNZd
sixLssJ26IWwI2ze73f++vnoqK4OO6oyqmZe5mGARnYlMsKmKPKcffZe61vQ4jN/mnEmlK0+A+Np
NTLN4Mbr3VsU7TvSS0hJ65i2qe3CVnxtpwP4nYJPEgUhARGyxDeFjOdNP1orik/1ZUAErjCGlXLa
q9T6iGFiX3aXVK/S3dA7R92DWOKXU+UOpYgJZ0DiqJMyJu1TSMzWXo7dLgobMTcVTsU5tUEpc205
lcJx027StpF468Zj1jU+bf5ob/fYyKaY+qktN0TKN5MfiUf/EIT6i2VCHvfkIg/5rtprjdsUgJCF
kGTsr26qn2z+9Jbh5TxpvfwQ9OZThYzuYDtUZC5LsCWqbpWz/g6D+lio36DtM2TWo+uYYyv//4fg
fyXAXOradAr954fgh+c4fv3L9//5n1lVP384C//4mz/OwhY5KlgTHULK+X+6bWFJ/xGxYkI5IcPA
wTmmkzQhfg4vN/5wbMc0+a8OMnjITv99HDb+AM5KHcc/VPPfOw1zBZ+M/hr5Fo5l4tjmB2rT4frD
aRhmXR+zHgAeNXDl0EYvKExVhNsAojkAMAn2NZi5mX2sW+ukFNqtbdQ2/hgiq0Ka0TUgMBFrK2Xt
WuPCmDBbQ5lDHDIhJZkZekFmyKmi3Et/sJZNVSJIEY9BHd7QMDcsJnXUlu3CCqqHFr3mamKaLxg1
LxWLFTxM4JDmDKazEiGqbSmcvdry4JOaGYZo/LQpTIoz3uOQm9fCtneVZwvUC/grbb+5RCqIvAhL
51BW5rJInZdsbHfdEDlkPYrLYBGwaRfIBSQUVlSRXsr1eQNvIKomvUDMqEdLrOSkbgUD+MQIWKXm
fLcyjvSMEtqgVRnVQ5l0m+alTSnmPAexAxmFTPflPvLB7HtxttUbNvgu9JZwmghLIAWM5ZfOnnRt
INAwiNcKWnS4eeikc19Rd7Uobye+thIyofFrbevTWCBjnlsevEZ+96UcfTCnRr9zE5whaqgjMlI5
ZcjoPHZmzhyG+q+VgF49AhFNFSZiCxQaEV0yRSY/56J8VGK5SxsWsTHEEFb5+1J/TSAoan2R3fi6
ezTNPDmQ+hmMlPh2MXpTWPmlK5Mbt89vCr8AUx3oZ4/xJj4Yanu7njLB656s9uRVEQiLyj7+qjHj
WWK56OaKFd2IQj1wLEvVt86Wu1AOW7zk+kxvaOxPJEWtzZHDlQHSI4PFUZJnF3nFs2l41SIA9I9k
ol+HFl8HZTbx3VkxH/KKLzbYIBTvFgQN0i8c55J5FxJInQISydiormO/e+6o3NH3fJkSE5AD2iuM
Rc+NGXi3o4Ye2upeIhoPSfHiWyTVuqZ4LOr20I8CnCmLvJvy4KRUWGt+0H2Edns+gBlDXXQ3AKol
6zUljR7UcVoQVOC7a9oiYqERSbKMsc3MIoXTnqrwjhiZ6JGFcVzB8zWLhtDB35AtpRkN1N/eN6up
LtFAKIFvpSslKbo57q2h4dPABXiusH6hiBSryMof0T6R34ySg1lilKwjQWxp6p5SO38pxZSKTOqz
RJphYYo0dY5RaaZfw+a1J8cUhIKq3VbNoC1yyzcYJGQvvWjfgmRydw9iV6bfCXhAh9tVIVMqEy0g
maGRBgddYEPDH3tNfWFv8szdasXE20495imGhayxCqDQ4WWpwO2qyN1Blhu3URkugw5apK6QnzJa
k49YwhoezUvZ6haDc+YiXqqikrS5hjYkib2nBBSdusljHdOJ5i1Un2Jp7EhBFuGsk41HPS8VZiMz
3UZ+gYvE3kSNWORjTdhiKV5r29pBXnjpuXvYVqpljx/+rkFHWJlGu6g1wKBtrpLWG4F1tEvhc2Tr
tkEBsA3VCo2D3rhUavoghPcgqQD2YfEowwzwpd5OVWfyxVWIIQwUAS+y4W3MsE6xtDU7Sw1fa9+N
d0mWPqM/erBHK9hqrqTAa6tzxSa/LotgFTDsAZkKfVaTZNu2z4PkyVAnJAVVdjf4r6b+ygHqO/ec
NkmITxe/UXHNu36p966LV47FK8urtUP+xikGAkeRswoar52P+doWJp2iyvaWXOiV2R/LtuE8OsP3
rgymxFDVXugIPnrd/E4lRcxAg4dfTYqlSQqj6+tfbdI3ZoZOtGdTDMu2N4k1F/NObZuFbzQkL5r3
jZVo8xgeSlTIW8HUlVMKfvyRfNsVNrqrC9g6oigPUo8wJQRmMzAdxFjzguBfT1FSeyHOZUpOMnd3
VQVhRfQtcFyDyI60dRlYcA6MQtDyQ6EHHOv9hbQp8Noh8/GcyfvRacEWa/1jA7l86UXZjkhg9NwJ
U9SiRWFqmavKHczbUgurG9JqF21iBUtN01AlVOheGdQzo2egC3vAL6KFFYt8XVRjiVbOWmWGH38J
OL8gjXJ3E+3QVJkYohK90zAMG4Prb0DksiLnlMZ9g58lxBrktGRl4LggPk+pMUbz1FcZFGwl4Czs
CJMs36EF39plB2SD7Atp0s9JeL+N2FyWon0BsCYXMcvxzCJ6kHkKZ0n4PCfCeP1zYeprYB4uKw+K
0NqfThiJtgrtai2zxJhH+KvmtfEI+ULfZqa9EgLLvtpqSHnDHoKCz/5m3qclZBPDhpaM1qEu5sD7
C/rJxmujLCyn++rimAYUkiBOMO8hdjoro9XIK1P0/4N68zb4VmZV9lb/xzSr+UYiShl4fv3X//jw
b5cs4f/+9I/80x/04edWf33/Id5rtniunz/8y6Rnq4dT81oO59eqiX9cw9/+5L/6H//yL4X5oadV
hfqnJed98C34lOf397/199GLaRBiN8l2GG6Y08/7UW5q2h8Oo5UJ9UcAkSUkhJ6/zV6E/QdPiCRm
j4GIPoG4/l5uCsrN6UfZwjJ0hjZS+3fGL59hZPo75U01cP8amhSMdD7Wm7lnJOQWIb0IGs6HMYkw
2XBCsUT/IEyefbeMVkEt1nQniOruIXVYHkGpKo+kPqBYSgZolsUYnM3+e4qfcPlT/X78wbf5S9ok
xyxI6+p//Y9fCTHMpYRN4KDQdVMzxVQu/zQcEkrWx0rE72iNoKfp/zqyYZHJHn1poxDFSoCyvqHv
iCnem49o8ZkAN0eP4/YmQDHdBpPay+yfKwGFKbAymqEKi9tvrvJT0c5NNGyL6RrRdA6eOpXDwc9X
2ZEzVLcD3UmPEyu+YGncujp6BaJbIt3eDqlA+JUaGxRlLzEgF220OtqGFJaFCW6FInmDmnRY5i2e
3z+/NvHLeI1pmcmwn4w8S4Xr9gmnp1rmOErXYRFTEfgK30I0p9A7oHh67PEOYJuHWVYikiARzDjn
huMfSJ/1t36qSgLHEraLHC8rk7gysFes2ca87whwkzTnaxo1UBPTYKvHhAwDyfbWSqpsPRRrJiWh
2TjFfa9HZzukMmA6rv+G0yR/vfUmaEp7er9sXeVo9vHWt4VlWK4TI2XPO4Npvbhmkgh6G2V65KUd
XiPkCaUbRKt4yPTDGBRrw+kzBKbdPTNGGg+Nt29ogyyilooxL+RFI6lihimiXKB0Kh3GDV2PtVr2
BFQ75Mpp+P3WGbTrmcP3vS4yde1YRQmNDDnpRJ6uUywcoSmWvo03m37O3KZL3SQRykHED/PRBLEa
ajnHB8u8pCfCb7agaRizyxFqgWh+LOAsvSx7/+At+hUe5TiqSgfT0GzEAYA8P96kwm+d3qohF2OU
WVdJ+UQVm89997aq7cVof6fE/wqp4YS5aWBiNrFiLQRa1OQe9gK7y58Gm4g0iTsfsIa3ElFM422s
ADDn2IyzYTUO2CHqQDv5Lr06m34KdA/+tOQ0M/JX+8DuZ9+jTtuqhm3/7v2b3q8PcCw+n2VpukVU
I/TC9xzHn1YJc3CMvtAsGvlWQ/EYvxihOFHzv0R+uu8tLjHKXb4bYgDomfEP0DfMkmImcEmUU1np
KDkt0EnVkzVxDJCS/+YtnN6yT1c4Lf+oK1TL1jT7E/MRPattir7EFZfZj3mZnisSCL0qvNKYyox1
kdCIRfyBioSL1zIOjC60Xq2PXkCfYq0SpzwKHKTQIJcjbzmo6RLmTwE90rkQOc+pdYXI+dKr8R60
z6kZIiZZzH/q0rmMeLBRD5qHd3vun3+wqSXy+YPR9TAFCwyDSVQ4Hx8tDTZN4qEyf/9NE3Gg7l1s
aR2qeSpiuwW1xex+lOIUjMUmx8RcqTwKIKvgKKV7EuvgIrfmNnIZqdTkYMUYGgJc7roNQco+ZtpC
hC5qTDr/hor2xcNIRxcPAI1yHb3yimjzlKbkh2GaRJYTT4gPZgkyRYFHmeu4iHjxU9PAhEMw12XH
jYKTXAQv2pCdndhmFh7a33zh3/z5rflV2ICogp6QLiam7tRR+nhreksW+liApR5tOgWVjZIKAlIX
8/FpM6+ZsG4M/dgV8vR+rzSfG5ZkfMHohG6cK3apRw31vkjkwc2UUyzUbdUhk/QEVkcT+HrwVnAs
N5Tw3jSBpRHQOsV2cKzguIjl5YvVfOf52Jf40emgv7qqfqrx1qEhf6p0nNpYwPaG9G8rqdDXNNjW
40XZAxgq472TC6QGxkC3p7nxTAUClnNRjXpXBcVWJ7aOOlk/ocx7UsJC/HB+vz9ozOto+Ljf/vxm
/oNCwJFTsrEJ1tjgln5awvIwDtta4D2xVOdL1gYIu+1LlCtIBCqc89PHN7A6lXzRvofcSV7fX/T6
nYIWc6cESmQz9N8Irts6cfj259f3a1QsX7ZBww5BDJhLWigfv+zCqKxBa3kPXFzxU1CqGOsnjguz
XgVd4FdPvQmHwkDRoWd7P+Qyb/mc0PNdZo8boaWvBAy/DG30ppbFE5bWN+CCp56hCIYi76SC5/PM
r1KRiBqpdqi/GAq9YKIDIiYfqsykuaec9cnqxiGbqUApDgqiGj2Vu0r6L8S0cEBNW0yGGMEy26fd
kyzKGIt5qoD38VkjNFbPaJp0DHl5bHC4zarpJX5fNuB/7ccYIbECBSGULC2tzfjb1E5OEL4NZvSS
99qpyc3T6MHQgdEch+oRC9kh4sPrkt/+53ece/p579ehVUMPhByIlIM6cSJg/rTsj5CtJMMUiP1j
AdLCwajg1c2yeICYay9ypPJL3cNU5YzZIsZKFUhwPbjS6GcpjH6VZlchBF9ZKikrrZmvhI7yxAaI
hQwYr1cm7vqONLrB1FRk0O6OmbfJ7B3Afpo1Bsy6Cc7ioUntvXAJMYaAdmSctt08Ucpe4tFcVj5J
OpHqMzVOhmU0eNjtasBdsaPFOzPe+UFOz4czYxLbxk0BAW5B2ItduWJnl/pOzZVqJ0idRWLSmBj3
AT2lTGa7usKx6hMVx21B+aAsQgekJ1EOmFzrHj2/cwpc97my/BxMrnYQhu8wiMHv41A2V1XSLJvA
OTpO28/LRHvIAt70iBbyuDeL3l5kPqf8yGmWauH02IrJiEzVkKJFHMwYehZRmNQFdYfAofXkrqmc
W6pFZ0NA1jDGSEw7BzxF296YsGCwZAApdBMIP7m217OsAPAxPtCjWGotRq+ma4I15aGv+d9FU0/x
cJxHUsQAdfWEvOqAwwiMVgNEryiC7y6KhA0L/rpLJyK25kbrNHzMpsOH7JyzyopGHAUPaFQ0RI2G
44OGP47gx5xHwgLnFQF1BsZEDAU+1YA/I43R2Coq1I+E/nqP2jpz7tS2NjaZHWDy6KtNRqEsFG6D
RyjRwsfHM6b5FHmKndb18CfWKCR9jkz0Oa2DGllwL+ziBplasH5//mhLkLhlIZV6MpWhWWaJZWyK
vFYXzMZA/aPNmsfVYnS2pJKhHbL3oEfaRWtCg+5puNdDeB0DZ+vnGMbrrO2Xvvcdc5lOl9FfKQUH
NkI/MO2CThsIuU1RXAUtlLKhzR75wnWoGWLbsVExi7QfsPMSLkU6nlSip7Cn81i32P5NhKhzduJ4
fqCAl81N2pONrDDt5zECKqC5CeaIfKIT0JBPaF4WBMH17SHE+bKrux6Juv6gtGxbKGWJicgCjTw/
tiTd5bd3UX5Xlyb/ixY+bV5nr40hXFIRH4cEF0YGWm1GM7WlFroxW97N96exl/GrkxmLIZDzsgpo
GgHg2kitBxaLdJeWXc4iNS58BEjrsGt2ZcmxitAdTOIQtN7fll6mKuNU9WmUvIm4S2dIMqKJWajP
R2sEfoM1F1vzMrVwwtKmwWRKHqkNuXPZ5xbsyEq7dextEBmQMrQkWxSK9VCrOR4vxSeX22EMrQ9l
S1Blu5W6KsDVsTtzLAK1EimI1GOsfLHy6LYs3pnZsWLFg3GTV4swUFf+UDOwLMu7pq02PUcojLc0
PTtE3X3Og1omqC/IGE0dfSaD6EXrHAMPb/SsGPjvmWl+Iw7+K7Y7ue0hy3DmexONNOepxgJlMuta
hDXD4vfPW5rfetXOVthwXtzc/hoieFnC/dVXusjojA+EfhFnvkTg8Sa14i0qmYiAI4/hzMSoNxKY
X4mlIixnAfBMr17EyRzxzrOf6dEBnyGmJtLOoce5xOXtwo54eqPvtlE6ENqZc+FKSBkXoTIgR8RZ
YEfasBSNa4sgoxnFkLN3kSyWJxI2/H1oSsyZKXo0iKd8goKkdyjFeJZRes1bXO/rsansRa8o0MRV
xv8ZryjuLH1eweStO8K+VPvm/WLfv1xXlvmc6SD5lSGgzYo2b4EnWy3afIWYEcprJWkDZup3K2/s
rZJ38wRKYIM6rc9rIvoKoa5bNYSAWXQOGdkAJdvmraZfH7uCt9odjpmERBeWyh2d6wBD+wO0aNp3
PsU+fQGyO7UEp+8o810ZoXjxZbsLFBkesX5XmnKMjeB+iMVJtC1hcxibWq9VSbw27H2ejClp3+Sl
6NqNWqvOruzto6J6+bpXvwzkeddmZdygcjnYKpDwkl0DSAoaKj14jKsSpG9I1B6GgaLCXKc5igMQ
o9oEUfIoaswLKXIj7BDGNbSMM1Av9gzJQVrXs+K2y5R7FRtbTHT0TSBxMmYksK9g/+yS3lLXZZs8
sSXGC4lKciYbPvJgcG8HXvZZqiOEz2L1S5Ib4wJaP2qaDqZqm5qsPGFcIXRsGVIaDRLJBNSVbq/c
UXswyRmPDXFrer7cGqNFelHmbEufgYUQFvrMeKSv7gx4Ky3Os6pLS7d1XYLhqq9GaxXLrMnEhJlb
dmlVg75CWBG1HLcVQqsdu4v2RkoUL7HSc08U0YwOfrkHIbLKUsvfNpb7WMQKFkPbuysSjbA2pl6Q
2hgP9IL5WuJx2wkwW7uA7Mrp3pd2sAQB3e+CPngj/e02ibFb+pr9CGQQK1+kpEdcgzl165T5a/pw
6MHajG+eEO7bfNozA8s8JihHERCdQwSZqB7DflEAuwjR4xwnVWhj2sYuFx2Ak5L1pfK7s57AgvKQ
9vFg8N0IRZcLTYG+1XRwEycL2qzRS51mfPm1twKAF+qAFYIRLU83MEuURxRCKDHMwJ4HQVWvODZG
MB2x+4w50Y6u0gCAYExWk8W07H1a7ZE6S5SJRd2E5Bo71SvqLsreyMcChX0WS3VP+HqdP9pddoHa
Xt84cceIxjBbVgjz6uYpPZRR3rKw4lGAVLUasanO/ITYeKcXw9zVYhbM6asVPKOap2tbihAUcuGa
MzygU8m34JUTnS+S9wHZATNVa49F5HW7TNkOFY4OPWQ0XLvdyQiG7ORL4ouZOjNDYJusKuOA2jw5
lxRIC20k2sjQmmd+tLFNhnCTDKRbqzHfECf7ekMl7G8dnDPv16owfc0V8XX02D4rHPkr5F3HsmyG
mygwD2YKDdQhbe3R0bp4ZcfKW2xpG3IDD4UfgVYo650L92urDcqZ3dkCbo9X3OxoXlJQeWtZj09K
lvHMJ3G5w7H1nJAN3qp2eZd01QaHiLr0nO4LJmlWU41W6HuhJPv4zW1oKsgkfnIFMXuKRikKnW5R
xWG/tLCkAwqMg7WuTGLD9C7t+phcUr5WzfXeB7rLVLD5mYzp142YpWNAdGsLJSUPIWmoIVJ6zDH7
roouzLTzhRcx+XrftDuRfR10KPdew6aOBggqtg6ehrRv0kp5muZu+pxSiQKi5oYZpX0oQtNfs+Xd
mEYHuMHlkenKau/TywJeTRiDlqNtduigxaHSLwON+jMuIrAyXkiFn1buMvWcnjAHnvuqZk3K/AoT
XNuvIrBBC5PiSAoN0VJ+CwvAwEo6yUBFe6oiLV+6Je8HyZ7XTK++e7lGLAf8u5kDwmE2jl1CQUl9
rcYtDRr2vIpmzFrrhlu7SZ8MvX9o0OCigEDxLgakadWO4ElgpTUQlN5l1eLQNGVLtmstpPrllIf2
bnBusTDjo6IwHhTWwch9tiPC8HB98mmme18WfbkJ5FDPofZAVxzNbW7akJCiRFuScZoB+6XVUiYc
DiIQamyuJWyMtlgFRbMBXw9Vo9MWNU8qV9dLMKvB5X2P6py9WRurQOkvKZKtA98GE+navWtv/Foa
G4MeFZ71immjYYNVtumxDAisdbxXuTHcwIQY0Ens36spuyjyeYzZvk0AW0fMkRao03piAuMto+5u
SUARsqoW4TqBcQc1wLLBY5ubFbSXapzZ+bjVJ7+n23QXIpV5hl1cV02DyUPNF/oQDMD+mG1FZeXP
oTvx/MrOgrrZveUPWlsFd9ZEOE9UN1j4DS8CMDRwR0hU3ju0VQSRRvHEgcgOyhKUe50W6iChMINa
dXKNR/e5S2hCJVZyeC+Bsw7SXDYi8Hz/HkJ9Ry0ENLcmGHdUoi++wvmow1+bARWdV+RmzRpiRDm9
sB05SsMaz0WCjT1lrYFUGWT23DY4BSVDh6iHzwOKZVm2+q1iEKqJT98MMmpsHWQxTZBixiSDyr5h
rO6n4IaJcY2XkIN4E8OYPlk8REh+nqRHYAKbxk6LmnRltVB7ihTDtRO5QNy0VeSrDy4N142sH8Nx
YCZCC2NZcLAyq7Pmd+5MZcefJ7FvLINWm6GAwmHBR4PU95WOQDCPTU/eZMolAC7BiCjsvhMXgHwp
X3XSAmIRCVw6SR5t3v/Ra5xec70cWR9pCiVYLjaKMl0+0szBUjWOrzjiejutlk1OIgdt+pAD8xit
hwl8EqKg8PPstrrTSlf5wu1cuX57zksZ3je6dVX98jLwmfeV13IcZ/fQmrJcq2VGu3kcxLpx1Hau
lY56oxLl0ys9NuWsVw96E3Oxvdrc4hepbiK7ulU5nm4SG5+yVnpnHsOvJYTaJ9NSMcBGI94VfH60
Z0ZrJzOQtW1gctRT60OUclwdi46XxOHUWtdS3RtF6EC5Tu/90RE3TdZWO7uCgDv9MtgGlL+Oomyi
FEs6NsH8UJZTjeUn96ilEyKhCbMnwcPa2llp3zROyS/KrTmhuenTRDNB2H+nATjZ1CWUpWFInYMe
6AgiJSN6Ou93epzcap6M12VjOXTAs5VBdsWxn7JyWYmwD+E5CitiRs1Id3cG7QmT7Ackkc2taCcT
eIoRAScBnggbckfupfptXMMde5/riM6Fbhx4aw0i4iKESnXjZsS6N8rJhdgGwaRtd5bk4K3G40MV
pMZlTFrwJQwFEUzfW219B2ScablXjBd+Jz1MZaNXAxVgVgADV6xg47sE55W5+qapqrvGB/vooSnd
5KZi3RRJeNNYJB7aIP0Y2CtvAvnMHNcYXanBTCiPAJsQbUJoDN/HWY8AwOLB2KhB/rUZiT4st92o
axugSDiWlJxI2hq0rxZl29ruvJWWkWw3Bkm4iXLr0miKvca67WVmsU1ld87MrF27fQcYQvT1xkyC
p1wqKkHdOJ6Dzntz8uEWun++GRLSplojRjqbgp6OK/bgIoKklGv+s5wIqwoug22FeH1mNby6Mezy
1HlIjSg5iEgAZ1Js/rRxyBhFnPlpcmkBxNIqu969hZKbJ5XiOcvxWPQ+Z04sxCFrRuVjIFVBLRmt
DYz7qyVwiabYoAinmYiJMGxcohQ5kI+EEQK1ANWEq2qeaHG8iq9aSj2MDcmipQFSTEFtRY3PbDKm
k6aanrPuHf8bRSsAHMT2vsLjT9DpCDAOaYLjBPwpeY28AQVGLL/mJUdWN/JJ+K1BkLHTlwnEbMnj
mJi5ZA2nEInRCspOVw8WCchZEqm70ekfU84jcZchkhNkjRUpIkZJhchBYBtZYbOqw84DfF8Y69bl
5GINO2cCDKGcvvFgzI6YupYVaRhzOUm7R+dRT1yOl5eYtZC5Kwd8E6As6AZKkeJpHEtC6LOM2lI+
GEH3pSE5Q5bOhGZFFGgAou1rKtm+gQVVA+FYKQYO7sGu+l2LkpLsVQuM+N5zAsRBuCYgwkcBOT8A
hUt6MW5Pgy4dLQ0sLtulo7M3pkO1t0AOGan4JlEormPBxy0yhDx2eyEO2mRJpHB6b1ARNDrO045c
aUIEftNC1T8Pb6ie8HGaUiUyV9o0JT42UH0y+FKO3AWvLV+z3aJ682udDupcfQcuqoAYCjGcUr13
VpWlPDZ+m28gSZHinqFPLIdtbQBPq23CImJMVkssXDzXtUttP+jfUtTSc1dJ0YN5ZQynDKBBkgRn
KrFwOUBSAunqLn7TF/6Ue6TrGEkdw6ILP7U15Odhp9b3SVB3HEHI7GTg2tbLvvH6TaYw/hEwbyav
dV1z+BnTN82nK0fjAy6NXdyOGQ6vlmgJVVf3qhM3h7bEUf1+fZN85b+nsehXfhbGfPrXv/7f6GR+
/rl/Xb9mh2fMHZ8lN/+Pimkchxb+P9dv3z+X31/Bxf0s3Z7UNO9/7YeaxvnD1m20DIY+ZVg6qs6c
5Yeaxv5DExiSybzEz6xhJWRC9F9OZgzLmtB5KkibQzujchV/8zJPQhtGdOjADdMAL+hY/5aaZppC
/TzmJdWP4a5gwZoePGFPY+CfJhIZxz1UolBXhyp6o1F2jAJSMloJccaK9x00HrOTr8RIgWTSOed0
3XEk9Vuk1zBK9kWWHH+6f8d/oJ/5ZQj5fkXoZ6hFbFtniPLxiog3UHjHECbEQ/doSbQvUQH7wvQW
rS7QxAaUCy3m2CZedUF8TciTY3qLEaixk6spTmoY3ilW9RjBPgFUxxkx0ADHpNm+4dsASdieh6x5
NNlDW8W5gGPDwAwyKQCqleczO6h2Q81H1f3kOnl+6DMzkPVEf2an3CGDpxeIcKQGSJ2m10L33qQT
H5Ta/8adWnfj+X0ZzYzm3CNPzE33Eo7eemypmqniZnrDpeZxemys5lxp4TcnmGI31qqWH9Mp58MF
5+O79sXI06Mh0jdT1OfKIByweS6gNxO9QcvJ9scDPIQrnrtvnY91Mk+vmRdfmwxwk+HNPEd58Cjc
I6yM5XNXKmslhzzdOyUt2qrrZlE4BTXIbYU9qw2vbY4HDUw6maoAq/OqY8PwvyScAYboasTUYkbO
cYY0ZbqJlK6D9wRLeTl63glgCC7Ache1p1iPT7IIr5wZHpMyPAANO3i6chsys7OdtWWLg5ZzX8qE
rGPHOTY8ZrnPD6948DwnQlgUbCwju5WiOzcDduBIDQ+DMV25bWH1ASMfk3Zadt1C8eghClAaThwd
sOfhlboRFnPEanKX6tWS5jOq/4ENIg3vbHpjPV00tc7XZdg+0nE6uxP7vYqMU+XcW7QwuibdF/w3
QzqXUmUco1R3aVo9IBP+TWblu0bt41tnWhbKcUoaDUHd5xW/CiytamnFocypcFZzXQpvVdSYazeJ
j1MrhHtO+R8SZlcEIOGUVxFva0e7MgWPf7P/mNM7/vFqkO4J4nhtxHs6irCPbxyYaNULI3DxKd+b
0XTnWijzadjFSQxJKSL0BPubwnA/yq65wxupdRon97uJJ+TqzpPM6l3m77Ih/BJI99LUIdV+vJd+
B1udCp1I+Itv1mfX6M64+jiVTjbZAUqVW92oYvJ3+z425yA7AvmKSfN4VejbRzmvZ+OtnZikvdCC
PyD2A4pYL1G+53n32LnRQaMcAL2VTVX0RlMvhaC5Ow38EPziQtROcADRtsdXORvoHUVqdRUdQeX8
VVdxX1ot+c3cX5/0I7/cTTZ0PDlITKhaP97NchwhG4w0DKvKW/lp9whR+rHXs6tZJdewJjv41TKq
+/d3vShZXyRTgskgj83b2HpkwjhFtesnpHAnN2DgufIcrbP28OcrrTV9rZ8vVJBjquPgQcypfhLC
5MCASt9CfeGMEMHsFO6uTynUZlc1jw8pw8TQn0a4EdyA5Aj6Fc/GpSbYQk2SNzUZzn1iHqlTBF81
FfNBsGBJLz5kWJbpuAc6/WzQ2gC5UbG4vKmpXu/gzF9zNbuWRnqsZb2DYvQNnO0mKIcz2d5nX8q5
bid7aqKL4w1ztavmZZNeZcxToqXKJWPxMolk61mMm644Bk3wVodIEvL6MZ4emBa+okUr2fUPCktD
akcHvzAX0N2OuvC+vT8XiryxMm/Zs+fhyyWAhGWyyM5do1UzZAcwucB8mdFBTqDKZk3FeJiemJFm
pytWsV3thyETqz//QrR/+IU4vIbs7bqp2p8UI+wb3eTvINbQo/vSBkAZoDxKu5i9T1gTOU0Tk2RP
9OVVopfvFPsAehZej/ow+vSFS7/ZeVV7ozJ2K7hpBPe8/eYaf60XIK5QJxgIw2yBSvPj0x1lnWuM
HWuFbebPZGYvNLEX5ouIwsu0hkLRP+vhtL80t1XonYMI6yYagmk3UDSt/FGafqhMP6htP2tFp4uA
DmNxGJgoMfYnMWXohJba9zrtK8YUmRGdXK15RMI/zhOPbdXTsydJI7UT1SNgQ/s3Kye11q+vkBQs
mVRxxF2KT3ejIRtET1Xuht9le1KDGe9Oo47m0e/ivZWw3eMs2mVjdybn75rSNQsFF+oYzQ4O7C5u
FLyfzQFRBZOhiAreWgaStoaf7CsmVEwH2Ig9CSdM/4Y461YOX4G1zIs6fDMT2CJKeMgtdxmN4bd6
kBuX5z1s3FNvXrMKUjBD/2kDZQtmcpvCj6lOWRatSTXdxT6LE+zIEONuQy63m/C0MZGL8FOhdfP3
UqBXi/KLS7SjLdu7emhxqOcgZ/JJjQhSgJcKOduqs4Y7kHhH1SsPDdkX5bUpa6RbK8huD5kZHujd
0PDlExXlLk+sSzqKDT3B/83dme22kWRp+FUadTNXKeQWuVz0AMVNFEUtpmjJ1k2CpqXc9z2ffr6g
7WlLrq7uGRUwwqABo62Sk2Qw4sRZ/gXWV7z1SXRCAYxDpmKVba7LDDqge5ehfZ0nyP066MbpbrtL
TZzf+Niot10XgbUeISt3HMlIN+6Qh/0XX+wffK9AdXAAAa5DoXkqQ3/Kit0k633sXLgRoSbNZGJV
E68cod44VnPXu7Ex//NzpcuN+ioYgxoHlQgmmFJQsjV/zsNxcmt6xefWCAXSD3pXX2soYrixteaQ
MbOqVzW9AmDBcLhQvvBonaHU2z60Vc4kxzWYTdcfYZHQ+I8gno/SOFnpkXrRlVWgovGiDFjc9OV0
27XOvwpcf7Bc+MELWwOqSxkjXqXsqkNHHgsCgoLrXlWF/dUQ8JZ9rTvvdPBEAMiQBRWM0pm6QPpM
N1pQXAk6HqlurxUXuAuV7hDnt2XF7f/nK2u9jliAbFUbmxCoAvwJJv/lyjY2OqKWTVXMYHA2ikCb
+fdZIAbkWMWtaUN79HBQMIxop0HlYpZB2eAMHoDDcSW4XWaDqeCGkG6VOLhPH1s+A9moqs7badxg
Qkuz2IkvOkOlTd6r6HTrAuhP9zD5wblbOw/9OPQzYjtjWqQzYxNgu0pIUhT6/7aIjmmPJ0kPqM6L
MjIjeJZTRCnGdWeXNDraun4IXf9Zboe85AtNW9JhZiO7sUMciUbkQuhcF/BYv+gBKe7QkVxFlfsh
a4NPg6xkAgFGxg+K84hkPqyzx9Ely6c7eWgi8DZ/vt5A2F9nQBotGjBuKoUlCl1Ypr9ccZh+gZkI
ErokLc9r7uapx2pH0XGQ8LCBu21j9y4Ik6NQD2o2XqW5lH7x9qGrMcFoVolNG0rOWxnP9lr8HFXd
Tp0ClyYl9ZbZYVlV2l/ND2VhfKQh+anb1gEyJU1sAWcY8NJMLGMnK6zYTW4dvjiDW2kWXgfV0gjK
KypJJLG/Whoubekn1WPQUxEHQP4j9qP1gMQA1nSB8yUdegwrubaQz4w6mCOOuFbVcLpYRxniC1ap
HAObMoEECwnLHIMPyLYY2Q43Boh1pgcBEjPkonPFhWyVRigCdQNmHj18QoIbek1BPtHQ7SWem+ae
WzPxzbxSX0bjHTJa7rwfoM0SMZhxl3hPd0UerMpAHVBhnLJzp56uQquC1dyHsJHz6aoEK+Gk5bAa
2k+Zgo7MZKG4I/J4b8SimzfO2CztAjCMggsfOoCrzrKlT597UaQiW2Yjk68wdO+cpAHj0/GGpwfb
svU5dQy1/4BRILauRCfMBk+jUWdKzo1O558GRbSyYWJQrLvKMkZZK0+ceDNgPBNJcIpuFdM24hvt
VJDeaD5d4kHCgEZXPlq2cais8kGGWXmz1W21axQCgUyeHdgvcOEmPGXDm1ZQTJgKNawm80lU5B+c
cKB3njyirLv1R2ONZw5S7lr2mLL3+qHvKBbbnbz9FCitVUcB3vCdMXViVCu65UA7wai0eVl0GxRM
KELiZpNSm+HkHD0rE6YySFwzhUvm7rbpmK+5TNWRiecIUhCb8ArkiTzmkzkPCpqxEcKbeniEeyct
4meWEx5TRSwR2EGfFWEoT4CSL9nNLjsTnXhsjsPwCBX6UoSorxrZFs1hwCXBwdPrjYTIV0w3UW45
oqdyWxjxI/X7TrXCI6bu+HmlO1mIJ06/C9JmN5nX6GUxcclaFanQ4kbkNAdBsc1aJXmEIvcI8Pg5
MKQiNYZZXphc1wZSUoBvFqPXfUjbdscQSU+mYxJ/5A3v67gazyN23TxOF7WHlEaJgY6KQSDWyrCf
GV+pcQ62MgWQg3pt33Z7a9IfHYjq6FrO8d9Ddd2UGkNFfGyxv+AcPUIkbM596kM1Zk+KHIthRwMM
ntRbWYZHNqqlzYearKE0nD06yw+yoaKOx0BOaaYBhyCZFdigju3O3acPeDitvDrd6333MA5IeBtm
OS9JKGoNf5YYkrDdPRi5WOPivh6T/hBZt4EZXDddeKxjAkySbZsi33bomgUIFzDwvpU/Q2LkQab/
1ujsE+wMDDM8D5rPveZvoTY8aiPBHkmAuWwnoZm2A+sUwmJHCyugI4u8yqxPWH3faHcQPa8FsuMo
IYHnntPjmjVq/CkVQCzxbolGdx9P5b7AW9hB2clC3Euse2/kzMDamXUDt31QbUQ2PogeLy9a92NJ
wFc0GjFV82C0/RK7hIVcsX5sd8AL9rJDJlkLzLo/dO55RPBHGuXY5N7encTax/YXsaX+Icd9q9Ge
Qk/Zy1dF8em8Tf2V7K2wkXDrHBATYkPdlX53maJqSL8IQ7jzPGZUmLn5o0zYkIOlFBuhmeKtQJ0Y
UkFFOSAfFkkb1V1ipbdtHR07+yoDLpEYOPrZgAgxkcGiML0VSnyUCTRNxh25Pujv2rhtAqrjygYp
51t1TejnuXD4FrjH4ntES46AcJe44BL1Lk9XKg5G1QRPqSHBzfvyRtFLHWllx6exBldWDEdFQeZM
w05wYdfBxzG3qgtNpF+MEBRrdeIXZZg7uoayL5KPijaOnL7oWAfh1cgEDiE9L7uIXONGY+fNOyXA
wjPjLkG4Hkn4WkccqcqwWxmCz0kAib/KunqRm91lkzr6AkFDd15k0KmKEmZuN3WfswiDOdMDf9iH
rXtuatXFgHT2uWY72bknx9JFHW8VsNIgQ4AuKpV+gaYTnVkn+qKH3ae611CzljyMssae1Uuwpx7z
ZWAiHuloTbNMjWq6Gj/WKmKCpzfgVU6DBo+/GkywC5ap1OdOccnFFG9MRaaXKsbops4HQIogwuQS
d/l76eQ2FW29CCLDXIUI6J7ugBZJvLmGCl9big+NBSwkUfjESp3cTZh+sqKoU6cOrbYB4fUsUrD7
KTFNt5WCYgFGvVwRMdRPMQoEC41hYET9thirr9nUVxeTDYQMcQBMceV6C5gUTM7dFSNz0gXbqC7w
wjqOynVdIYVtT7DF9ab5EKTSQR3T8XWGxR3s6+tYH7V17VUfcsZcyyAppPgt88BK6zcuEWFltpqY
R3ndzQI9jNeVPiKkACRo0sdzx+vpgMMKNR30mWyuuFDo9aoZFPBK6XBjR7w3Pwusue7jZJNyL89j
xvQLfKVuShoGH3zVvbGHBLAtZVCcVPqi4DwgjbxR7Cxa8+/xHtXZVVN03eJwt2oC9Le46PngTsnn
JUPsFO1YBNOjGwSYFWTeMbfQ08YcA0arhzmSgVag0WkNRST5weCCDlLqeTBCHSDE9tvWRZzN9P1u
kWO8Qxe/XDv9GC7xEWONzXbDjehgY9J9mWKakozGuGQ7bL7deToCRPRiFAmb4FIk9nglqlQlw4su
IaPf+COSCEkTm4sgLW8tn3wVbjZqZGx9BQ00QO85LZnEvVB7/8FDg3rRdeJj2/hoNTSsLXZR+TxQ
qmfxCE0HjzMVQobeNem8B54JftziJodReSIihV3fLIljh9QSH2tLiRDs6KKL3Ebjk01y7nPK6dpu
XNmu9jww7Jpq0NdGmCANPjeysdwS9wPc5Mc2ubKqYZfGOA8q1iwLlS+pqpIzR5dWGz+jhrrHRgW9
0OAhKijokRNAQzy/azqCc2PN5X2K8/FClmdeVqIOn+JonT0HXDR0/5HBqKZm1xGHGyW5FdAAZjZS
F5mKkF2N/3PL7Zsr2pXXpCtZww8jwPgCaFLDrSQ7X4Nq8anpKTSobRvxc0tTR/6i3XHBpmV07O2E
NujVCDpEiXg91SWbNQpKhRGbIBWtOoHwpcF1eWqiTaQUOdlPYp/a7P21a9Y3PR1SVJxXPYoLmAA9
n/IrJOfXJU55jZ3TvIu3TRY+Q9A4Si6OrNVdjVu9wPLMtn02CltuarnYUKt8DsvPpPTSVgrZPIs8
WImePehfnqBJojkrPJSGORMuxCyzK6xYP5iiCTDXAbjA2MnRg+N3DgZFY5MxXjGVj2OYXZlVcDTG
8Nqq8n4JnWew+a4s7mfZggaQhN1lAvYsaA6wTjZ2wrWm6NBiB33hWOMmI5de1kR2+FQ2hR2C4iFs
nETtgNqr7IKEhlZWH6EabwOZfYZ04hu2boQGoBwNxP2Dx3oxmyLvq1r7S1ly7p38PIV143JLA5y9
HsfkNJzJU9JImZw21eep1vay7VN5eo+5bXrrInvWSQ9BVlvJbtQGXoDvUqdgPcHtuFM7/1kotAJs
60bnSk5GVFdtDat7vl1ZxBVZcOzEcCko7gO67rEJVS/0P3Z9dtuJ7gYnwRgMLGom6YAIiWjQFLTS
u9Lj4wwyJ6nd7AOGXwOMjVmncVI0SkhVTryytp61JpBvyXyVcz49zLfy+5XNU/lm5FSoTfX5ULZb
mUUNTHwAIJKX2tmtVdHZkqIVNm5z+HRBI/LCQ2MJhH04QLgxrPxuQnh0EzakwAOVTwYlKQKA0PrP
lv4QDS4HngMrzUZBQGDS299AjX7AtGk7VNTfvhU8q8BDjTC9YMttWx5OnvU40kQb9Oi89crrrgiO
Ie32ju9qBvT6OE7tY0PZcJqEycma68aLyG6uCHPAIC/xIHrQG/+jb5G1YS1wKw+WCHkfSMgBPrqW
+1UWo6cvWh4M+YWekjTjJnXrS+AV1/LUohu0UobkMjCbtecAcxlp1nhR+ij7erIB7vVQ2mvmKo1+
V/QluJJw3qJU61btDjDwOqEi1nwqfFCSqTBva77ytK7OhUmDri1IUu/lCFP+SOaccZo+yvMom6xy
cqjrLFGuRxdey1WeJo8WpYw2kYHiESBDh0wl4cjt2rwENhJfNxX4WA67nH1yee9kc9+pkmv5+dQ6
vnYaOvyxftHZSLHk6XYskmdS2ws1u1WxJIg65EHUydsr8DgadkGjtZvYSLZGfZk61aaWwzQ9UHcc
2JEtESyz2MW4s3uw5dw2jW4qvb0MWj7w1NxRO9/LZv4pMoZRdpsHYh9yZQsT2wHyxMeEz5sgaIkm
cv3g0x7TIv8yM9Mt3pPHdmo2IMyoUsAXRs3SCm6z0YOPShfNXEyiWQ8lyHEm72sZVHU/ZMKariuK
dcEGEJ69D7dISVPJkjdPVb5VeKLmPkKHvQwnH9Yur1y2fKWV2z80kK8RCdjSfmcyypeQ+PmjaVQb
GcOGut2cMmS5yJZq7SswVEbm7IuS44a54wNjrlvZ8ZU94waXJB/16El39wqcIHWy93LGW4b3utE+
yjEvXnbPmfKQDOjocBSTnlpXKfeVrJHI4gOqDJc6p0RqukjCvSJDVeYnt+5ElDNiWqy0MUvYyFbe
klFADfHM8drT7nD42YW5f4xEfER8d9eSWCDQFO3NlLLWBaHc34Hqv0cx1V/oKRDiNbItOsUwdPvB
QTzBne51q98ZAZQ9VCEofp1llABT8p0Of+1spcpswg3RnMBhDne8DaRPBK8A388jFGncJr8bzQwQ
VkdKGghAy5adI9Q0HpwoVTBlJi8ta9Qsh7C7oX19TdK27IGfKg1H1LaScYkRAAmNWI0V/jUnHlEa
tReoWKN0RhOuEskhU7+4sNfcjPLCaD+CvsASwF9GDUfFMsIDM2o85irmlJIDOPgyGVaYEKkWSMhe
tvitblw2OFMuT+8W6B8rq4z3oUfvNcVRp4oPUTPex2O3asP63lb4lI63rtDfnCUClJQk+Dm+8tlI
vWVgkxZx8WTROZx1AFmRfe0XSoPvXb3N1KBjCI39NZm66NsbNyAFL5xPmspwuOhdaIluvCKHuhdD
t4sNdM8qsH80q/BbpfSYQgh/dUXpk4cHK2Zdsd0G8UQ3zoZdjyZ2PKuljJgWPBeusW4KVsHo2hUt
oSeXt6fo7UMZ88lDzfIQWL2ve3rt4BVpPBbOJhScr0n9nCQo3E5FcugN5W5UxblmFR7yYjAVbair
UfQpTlh/BY8zwIJgPmvrPAuyFQr2tGRdpKeQ2TNYmApBezBqp7daJ0iTogXCj2lvRhPfREufJ/Pb
uSSaNYryFJexe17X4ceaKfvMgF6H/gDUEFRQYZV6C1FhPeQa+F+ZVrXGga/HXL3/wCj0JkDAHxIT
c2wPd2W1RGQ4lzRGeLncENMnq0Q76/Tl2qWHC8+I6UvJAGnsVFxUG7IOPUi9u2uUS9e5bw0LptjV
GkDophBEXxMmPwhBQ1thjUHGh4VFmLvANNDya5PhAEiVqy1mFyVTcRm6CFecXt4cwg+FSD5lrpUu
wfLf2012A0gdgoiHRGzi1lzKAFSyWF9FqqouBjQxEBbX57GC8VxOkhCZVghRLLk9LYMWe5QcSNMZ
ec2ouSjWDmpsl4Cu78opRjYRaIY7xviXhIKtGHhkt4Fd4HPU432qMFgIghh54XEWSf/kCafG5Zjg
d1J2aEMkVYDVFmoHp5MOX/Ori6XTiEvViQyRlI0zw9uIcCmG68hhpTMiKnPmgcTZ1m6jXJpNacik
h3hJnjgS00gXC6Yw3sIopGJmVGoNgJiWg1OlX0GSehAUwOGh2YbdKjN/1m0Fbj+gb6xvsH4MF5QN
h0Rp9MXYq9i6cTllNflOVgcXSU9do4S0E9kbyzgMb9LKkxRmZe6bAk87cgWc8NhvNAhVG919DTQN
XvdHUEmkPHQ7etmMAYYjexrQsN2lon2p7ThbFiMIVwIcFw1+74vWGWcYRNwFropNQoETa4cjofCU
R0ar1qzvZmqQwbLE/WwZOQYMxARhRuCsUbWC6nTIiM9zvR8v6xpEENTBpZv6WA5Rizu8pyz0PjV1
cy6GCHyPjhQ5UcDQ1qlQL8Pw4A4CvknLYSlzaR9MsyODFA7D/NrILkdLuUpNIkRsWxszs2EV5Bxh
nSPy7f9lU/pYQkyJ/PHGU6NHB32LruRp+JNDCrDi+6p6ykR0OMX7YKjq+aibK5EQGWjrNVwHiDPV
ZAZ0YmTv1NFuQKGvlWC819zo2ZGdEVNNDrpCyBGddV3m9cpFsCbVk/s2jg9mRdixqvR5bHkI9jBo
tZWgI/XhclEK/9kQ/NhFsHmo2k9+A6sVhie6ifFwHzvDU2NaO9u99gCvc5Gr93VAAMqY39E5h+XT
30sxilOYqoJV1PlbR/5ryNM7GAcbp3VX/kRuPQRXba4dYcKly9OCFda4MNX03h+Sw6BFh7aT0VES
s71EQOwKn0Kn5svXubL8bLoMEpbUb0mPTWo3+XXGaL8hu4kQKoVHzJYoNMwHY5dDULA4tdg7UXPr
eup9llNnBeanwhnOrZ51Aku9yzSiKnzRZbQEYvTc6OnWY8sN6niPri+E946GkYKdnBLql6oU9T19
KScKh3yog7YpkNFUQo6uxkBeNT3vvu7vVUmqPtHZT1ws1wUDJ22CpBgBADsCehfDcY3Iy+lI8fYk
gV3jztfBdVRouIAdw7+ngkBOaUELtVeeWnMdeoxRVNvD5xQxClSP9CtcT0mIPaofVDIxajDMTayz
HL7Od1pllIqILkPbBnnhMLqi6YXHWOnfjnl3k5bJk1Cc+Fz0y1gQkVWMMWj9Kl9KPDYxmsuQzh7Q
iIB6rlg2VmXyA0ec3PMEbec21fb6qCykAR4nDT4Im4NRydrNC+SzdXa360J1QHg8mqlQfU/AZgZM
n221mY8+3zY+6/rctrB7Rgea468MsObZyWF+1/bGR4hRCMiiruRq9BrlNFGr2x3CuYAIzWErOEmK
Ex3KzL6mzQfnSk9uzLJsZuEUbsyYt5dXx6SyJL9XpcbmWuGycOeJUDH44PUDm2tUd7nMjAAMS9Vh
2oKYIMUQjHxTiR5rFexz7ndMrwvEhJTPgowNDyqkVBX0sUKGVA6zSVcdVvgTj5j3od/RrayJ3zlt
5dPZExRmTc2loVspDtHDPQM8aslG3ala/7XF2GreNkG2hBCIK9kYnRfITKS6RUSfCDI1O4vru5gx
mFogwosGtrzGYmogANbhs29Fz6JNSbhqLlqMS3Kz/UCji/6SjEQu3COoZXsClcbIdH7ahSOa8UTY
6GCPbHJw9R4APzoeabfBK/mQ03KAShc+J2WnzhVIIpLO2tro3/t0SJOQBCWOAZ21j7RgVk0I4e5E
OKpA+U/mJs3qEwEJGvo6hL0wP3EJcIUsGQbRjJmC59QZdqcd0UNnQ8mSNzF050VD/MrQxAWnXQw4
O4CZ78SqNB1l3ipcEvQB7SUDCUMpcHcJtXuBeTaZB04dMivz/SxDihxIvyLddWx3UzTuqms1JCkI
EfMopjVDGpsvImVn+cMnxyW8nL6lPPXtOSpc8yiJn035MEVjWUyZhqua/xxZtB2sGk74tPQwAFw4
Uw4FA0F2eA0WBgN6sLIRCTexYzwlkIanXwn4H6i00OI/vbusRGlEuYecS/bpDVgC2uS7PorjdQO7
Zppoy47UAROSd8ze4KlPIEbOSzEPU7p6/ZgeXKm8URvhXlTdlUGPazb4iRThIeGvbxV3+nra1TKN
PX2sAeaLGMbdafEbo9bweuEGmIznSjOVZelzxtQ6JOzY7TxQaSemVsOs1IYxQn93M5rVwsaRyCvc
cF5X7j5qmLv5qHQ0nqnOUdyI4D1gkAgI5CtuEzL1YcXcyv8YIIq2YJyoXSZdubbZ1J1XDreDrz/X
Qcqmb8+9Ksv3OV6tpgr7OrY14GMVTORwyLd0D4aZ0jnjCprFpa/FcBgNe2NRA88byw7netY+VgnC
8L4ge4119bPR+tiqx9NMDRWMiBn9RU121AeKp9FCJ2Aq7Ad7SraTV/Km0SAw4XvMrTp2UdrJPrly
pOhofNAMOau585BNQXxRok09myt0S5YuhE05Cg4Y4SGY2sXfsLG1k2CEUBJMCsO6gDlancxNStXd
+zZTaKtVsUSyCExe99CG5apVPQylQ8rax6SGb6aYXEUTHR/fw7nTgrTD3GD+6DVbY9yo+iBm6CtP
K8+jFVuAxeNUI7MPXW6F7201E+qOxmE/m1ou77YdbjhLB9NNV4EPEyhBgwGq+ZyB/qr1zGu3YNKY
hOo1o65tAlqdnRzQ6sUlQdUgvQap2oBMjDe61h2mmMYxnqFXJ6mnuAkBZzTWh3gIbyNtvDKdQVlB
kb/VSvi1hFRYTLeIYSd0bhm3iRHLOFrYpzG4p7GlalcDe6NSWqAHp0cwpBx5zTLNJF1Wu49qS9gL
PTYlc8cBD29Ga5gWgsxjJgGK1p5ZXyPdvTWVDhkBNkiVixoWKaN4R0VZyaU47SoxL0oU6gQOBtDD
MOio2tsejp2BcCrFk7JHAWfbhyV5wxR+6Z0OKf9KOSKVcDk2JLitziy1MPStx2x5Zmc8BtzLCooe
w5xyk8YWya2Q0ygPzotvBh8iGjY9tUlqFhsReHB6CrR0AuyEUySjFknh7fF4qYZB0EuhajxNPjxf
6eZmgCgdDMMOhQiks2vz22QLJ2UMSdzaX7aedBju/LtTKHLMRyPyMcVO8nrBdPl8ChGiOH07Q43Q
Ud2Vm0yJ56HFFEvHDwHzKv9xBA22nJzm3g3RrbZ0bGVp/FsF78TIXNQskBb3WtZPMR98d7TnGbZ/
88Djj9Ormvg3zy0B59Ca7HUIpczPEWYxmTdAPsBxdaDYPwX5ui0/12Qa7aei07F6kdGiMIa1KSj+
dHvWTe5T14q1ZZD8Oz5WhsCy6Qs8tLJxmjcXqWnuilT2O8MIZHHyLAHQHWS+maQBK5F68AO+ot/+
QTa5/QYP+xn++JoNBX8EcBPafCY6iYDbXwG3W7NGIF5AHNJzChMG+RRpLTYzKaQHiQo4lRU0BP/8
VbVf8T28rGkJS2cECRj0FerRidspniyFYyMnyyt7MnYzRoDmdGe11WYAxYvKWjL7hlf+f0ND+v5B
pPzvL6K+3+hU3yV/T9Kxe4RvXskC/1u/dKJp/dMH/XOVYL6jp9MLXnz9+29QlACrAkF8wWw6va+T
TPGfPiY58L7br09//800z4RhmVJFDhSQ4Jm//Q17Iv/7f9bUM5DMJshAU9dRkpRIeV7wp3X6Zyvx
5x/yVxHlX5/zp5/g54WA8KCxNm9eCJVOIUqeGKFqoJBZ2p8XAl9Kw4bsQXsQnhXA0ve4EJxkgHpv
XghsRRzNQkDagMMlRQ9/XghobaYNFJNCj0Wy9W8v+L52BMwcF5j5GxdCnAFbg0qDwLIKueL1jtCQ
xFYRiJBk1u++Lf8nR+OYt1kDteIJr8/s5xABdvPfW4NXT/gpOhhnEg1swnOy2fYIHr/cC/qZhjSm
KgQHR4CX/fZ672svOA5m9P/eOhy+piFOx3VTSXAfH/UfYdI6k4BYXag2nQxhqxz/nw8FC8HU2xam
pRumxq+eXvCdLQQN9LdHBwF1FTK4BV+CPyC+vlwINoxqqyYsB1tGiXcZHWwhDILaG6ODyUKwD2j0
2vJelF/5TzvCPbNgH9ia5RA52Df2+zwaXOlvXgjrzHLZ9lCZCZcQpV/FCMIkQQKp9FOOS7b7Do+G
vNj/iqMB/xKCuLC+3Z2/LIQDAgrTBZbJkBnVO1wIB27F23eEeWY70AZMGiJQCH7JKbUzyfbCacyA
IG5Z7/FkWI4lvmV433hssiL4n+fWJBBSeZ3sGqbVr5eGcYZmkYFzgyCTkqHiHW4IKX399kzKPGPa
DLlI1fH7gGX3KrdWz1QTXxE2BB6zSGm8x5TSNhF8/gtipYYdhqoixWwKeTReXBqafmYBkSeVsARN
gR/CFe8rjSDG/wVHwzwzsE7QbZ3aUzVPiclPt6c0qSEywD5iYxgW9ND3eDQM4vmbdwRHg90gKKao
uZCJ5ok/L4R6JuBWUnPqBkeIMPLuFkIjyLtEsDevhHHmsucdtPl07CjJJl6uhH4Gp9JlGdgsFhfp
e8wjSIj/gi2B15JGZklybZBi4p7yciE0OhEsEJBh27Ho3327r99bkEAP6c07Qpyp7C7xx10I9A5Y
B5izxBC2w7s7F4hH4PLKJn5jnWEhMUSbheNP1qj+cmVoZ5pOFYKYkEqLAj+Xd7kQEAzfvBDiDHls
wW2hcjkapvHqWOhntLJdkk4qEZ2b4z0mEYgjf39fb0krrTPd4H9SP4odhtbSy/hg0IugqW/Lbq7N
CflW6r6v+ECg/GsadIKJCdGQlosjXi+EzKZcmwBJeEC+638QJ/+NxfrvTv8cmvPX0yAgfKp/cgj8
l7/wo0P+6wN+avPLHt6LX9yPxdO3R39rgcu//+eLxtWpO//Tf/zRrT+9zvd//v0D/vrSL17rx6f6
8cN1+FQdqiOecKcxxPe3KbXg/v7b71+qdprCn/uPdMR+/FW+7N9/e/E2f4oHf/bc2aHG6/BI/fXj
WXL6QfFIZP3Hh/zfPXt+SA5fqvDFk2W38694clocsldPRsPg7U+Gd4b1o7LDNPuVaB1XpQwub12U
Fb6LSajcP2VPU3j427n824sV0piO/AWLv6W52qY/3q/8UjVsJ7m+3voBtiGuEa/eMuX8X7AXt3n6
BbXA8cd7PL1pF97Zjx/877f5lTxXT/WPB8kn0z+UQhdvXY7b8OkrrsLNjyedHi0cl+vzrY/+vXi9
N3RyHhqhb33wvq2Ph+zFOtOgE1x0b34ykNYmzHLldyyP/vb719B/+vFQuTDM92RH+62v8jF9HVaY
HukkxG99sDyVTf7jOad3LO+/Hz94w/7Lk7B+sRSmRlPq7Q++PyTJ09++/sfvef0yhCMFLg1m37oi
Jy/cFztFineeDHTf/GjOevgqiP9DGfR0Bf6zBf+j+/W/x+a/3ro/xuF/9M9ephTyN47J06H6z/8C
AAD//w==</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hartSpace>
</file>

<file path=ppt/charts/chartEx1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ITALIA!$B$3:$B$113</cx:f>
        <cx:lvl ptCount="22">
          <cx:pt idx="0">Ancona</cx:pt>
          <cx:pt idx="1">Arezzo</cx:pt>
          <cx:pt idx="2">ascoli piceno</cx:pt>
          <cx:pt idx="3">Fermo</cx:pt>
          <cx:pt idx="4">Firenze</cx:pt>
          <cx:pt idx="5">Frosinone</cx:pt>
          <cx:pt idx="6">Grosseto</cx:pt>
          <cx:pt idx="7">Latina</cx:pt>
          <cx:pt idx="8">Livorno</cx:pt>
          <cx:pt idx="9">Lucca</cx:pt>
          <cx:pt idx="10">Macerata</cx:pt>
          <cx:pt idx="11">Massa-Carrara</cx:pt>
          <cx:pt idx="12">Perugia</cx:pt>
          <cx:pt idx="13">Pesaro e Urbino</cx:pt>
          <cx:pt idx="14">Pisa</cx:pt>
          <cx:pt idx="15">Pistoia</cx:pt>
          <cx:pt idx="16">Prato</cx:pt>
          <cx:pt idx="17">Rieti</cx:pt>
          <cx:pt idx="18">Roma</cx:pt>
          <cx:pt idx="19">Siena</cx:pt>
          <cx:pt idx="20">Terni</cx:pt>
          <cx:pt idx="21">Viterbo</cx:pt>
        </cx:lvl>
      </cx:strDim>
      <cx:numDim type="colorVal">
        <cx:f>ITALIA!$C$3:$C$114</cx:f>
        <cx:lvl ptCount="22" formatCode="0">
          <cx:pt idx="0">1008.9540292049757</cx:pt>
          <cx:pt idx="1">412.38994050838289</cx:pt>
          <cx:pt idx="2">3.002839372633856</cx:pt>
          <cx:pt idx="3">560.53001622498653</cx:pt>
          <cx:pt idx="4">4606.3555976203352</cx:pt>
          <cx:pt idx="5">97.091806381828022</cx:pt>
          <cx:pt idx="6">0</cx:pt>
          <cx:pt idx="7">55.052055164954027</cx:pt>
          <cx:pt idx="8">3.002839372633856</cx:pt>
          <cx:pt idx="9">173.16373715521902</cx:pt>
          <cx:pt idx="10">44.041644131963224</cx:pt>
          <cx:pt idx="11">5.004732287723094</cx:pt>
          <cx:pt idx="12">348.32936722552733</cx:pt>
          <cx:pt idx="13">21.019875608436994</cx:pt>
          <cx:pt idx="14">64.0605732828556</cx:pt>
          <cx:pt idx="15">35.033126014061658</cx:pt>
          <cx:pt idx="16">4916.6489994591675</cx:pt>
          <cx:pt idx="17">0</cx:pt>
          <cx:pt idx="18">4573.3243645213633</cx:pt>
          <cx:pt idx="19">1.0009464575446188</cx:pt>
          <cx:pt idx="20">2.0018929150892375</cx:pt>
          <cx:pt idx="21">13</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dei disegni ** </a:t>
            </a:r>
          </a:p>
          <a:p>
            <a:pPr algn="ctr" rtl="0">
              <a:defRPr/>
            </a:pPr>
            <a:r>
              <a:rPr lang="it-IT" sz="2400" b="1" i="0" u="none" strike="noStrike" baseline="0" dirty="0">
                <a:solidFill>
                  <a:srgbClr val="003399"/>
                </a:solidFill>
                <a:latin typeface="Calibri" panose="020F0502020204030204"/>
              </a:rPr>
              <a:t>depositati nel Centro Italia nel 2023 </a:t>
            </a:r>
          </a:p>
          <a:p>
            <a:pPr algn="ctr" rtl="0">
              <a:defRPr/>
            </a:pPr>
            <a:endParaRPr lang="it-IT"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regionMap" uniqueId="{36E871C3-6663-4C5A-9A2D-65E0A99905DA}" formatIdx="0">
          <cx:tx>
            <cx:txData>
              <cx:f>ITALIA!$C$1</cx:f>
              <cx:v>n. disegni </cx:v>
            </cx:txData>
          </cx:tx>
          <cx:dataId val="0"/>
          <cx:layoutPr>
            <cx:regionLabelLayout val="none"/>
            <cx:geography cultureLanguage="it-IT" cultureRegion="IT" attribution="Con tecnologia Bing">
              <cx:geoCache provider="{E9337A44-BEBE-4D9F-B70C-5C5E7DAFC167}">
                <cx:binary>7HxZb91I0uVfKfh5qMp9aXQ10EneVftiW/ILIcsydyaX5PrrJ64tuaRbclmN9ocZYwYwbEuXeRnM
kxlx4kQk/3k3/uMuv79tfhuLvGz/cTf+8SZ2rvrH77+3d/F9cdseFMldY1v72R3c2eJ3+/lzcnf/
+6fmdkjK6HeCMPv9Lr5t3P345l//hG+L7u2Rvbt1iS3Pu/tmurhvu9y1f/PZix/9dvupSMogaV2T
3Dnyx5ur+6ZM3vx2X7rETVdTdf/Hm+eXvPnt9/1v+stdf8vBMNd9gsGMHAhBkVQUKYw4E/rNb7kt
o4ePMTmgQjGsBZMEC6nl471PbgsY/mNzvhhz++lTc9+28DRf/v027pnpf7x5W3xsDt5875nvbFe6
3UxGMKl/vNm42zy5ffNb0lr/6ye+3T3R5urLFPz+HIR//XPvFzApe795gtP+DP7oo7+YvLxvCvs4
VT8DJnqAtMYSARgKM8bpc5joAZdCKYUUYxgLgh/v/RWmH5vzMkwP4/ZgOr5t7l6A6eHiXwmm2/bO
5slvFezl8qfCRQ6UkhoTyREBRBjg8XRXAVycaU0F0YxzLsRzuP791ayzH5v1Mmx7418H396gXwnG
f5d3tgRX8PO8IgCEKACokEaKIPoX/DAASDDhEmGNGOzGr/f+ut1eYc93gHt4kFci9nD1LwVVcz/P
P3WrAVSUcEEI54prKvnzrYYPFOdIE8SUYLAb95D6sTnfQeph4B5SV7Z9yTX+++HqXwmpFdCd9t79
VKzIgdQIUwU+URClEfi9p24RHxAmMOYQ5HaQyT2y8SqLXobrz6GvA+zP638lyJZJc1/O949L/Ofw
DoUl0ELgFQxgI7B/9hDbRTmlqMYYU6Ie7/3AO15h0MuAfXuU1+H17fJfCa6j7u7up0YtdoAQx4Jj
hJCWgu9tL3TAqAAOrxhCSioNQe1p1PqxOS9D9TDudUA9XPwrwbQER5iUtvyp+wofCAwUQyCMJBAJ
BRvn6b7aBTVg9FhRCvwCeMhzqF5n0stwPRm7B9nR7fwSrf/z8X8l1I4gxf25nBDD9sGcUoUp222u
PVdIDzDjZOcogfILrvaYxivseRmvx4GvAuvx4l8KqaS3zc9NvygQCSkEZ4gTSRnd213ogEM4kwx2
n2RcIKCMzxzhKwz6DlaPI/fA+g4tPHq8/L+E67nU8UTd4QdScUg/wcFoRDikpM/cjMf5ARYKE0wp
xAMkyP/4TJzdNrfFbZN8BF75bJJA2/redFx2DWzlAvzvvtZzefF/gdZzfHt339y6nxrJwZkoyGWE
ol9Eub+GB0I1qEBCCcoQpXu+5lUWvbyC/xz6DJ0/3nxH9Pnz+v9yDe+Jcf+z8tzxbdveev5t08By
fNz8P4MuswNIQzHoqUIqQshO2Hka1tEBxHstJAFGTRX8+3jvr3T59WZ9D7xnj7WH4Hec0N5NfyUY
z+6bLtppwD9T+EGCSy4lx0wwCObPASTAy0AN0uAxAb4vtO1p5HiNQS9D923kHmjfkcS/Xf5rwdXe
Nva3+9/eNh+BUP9c2ISGMgbigB7I5LsyxdN9B0UOqQQS4CpBK8J6L8yd3e8M815h1vfAezZ+D8Lv
eM69m/5SQCbtT950IMxhoGlcQ0AjCj9HD0GJSmhKMAAIiuy+Wn72I2u+A9qXYXtYfcdHfr3FrwTR
ZXL/c7MfYCQaI1AO6ANPfLq/IDXiAmjkjlXvkNxLV39szMsQPYx7HUYPF/9KIMGycvZnxy+gFxJK
uUIoqC3tFy7QgWK7ioZmcBVkRhDensWvVxj0MlTfHuV1YH27/JeCC1j+T45ammMOuilU36EIuF8l
xFDzBa7BNEhFDBK5PbZ49kNzvgPV13GvBOrrxb8STBfJvfvJLRKQieFdIRfKuaCr7pF6cqAFAlWV
CApFXbWvJvzYnJdhehi3B9PLGt3Dtb8USrb4qRwCH2gCPSwKSSopeqGPhUtMhEYUFDxN+R4DvPiR
Nd/B6Muw10H05dJfCaF3ibtvdjrNz8uuyAED4QJBR8TX4AQe7TmN0BCYFCWgrgJdp3sgvcagl3H6
NvJVUH27+r9E629kOQT+nGCtgfEK4FXPs0xP8gOQ6ojmlEF1DRSDvTD9zcC/QeY/mwj/30d/1eO+
3WZvHnyb2+LjS71X/un/AT1uz7rHvrCnc/Pskv+0Qw5qMSDq7IitBAX1S9ns6aIlIKFCvQ26eIBv
KaisPW6Yr5rOj815GanHcc9M/5/uetsT4Z60vX3rIQxA6Vx86T589adfHhAaIveG/q1f+Yre5tMf
b7QCJXRXbPnW17j7nme09bG94oVB97et++PNro1REkq0xLvdBkL3m9+G+y+f4AMKIR3COlBmTSkH
hby0jYuhNZLCLoTSNtRSBYOIwUBUaG338BF0KTBIV5GCPQrDv3V9ntl8imz5bb4efv6t7Iozm5Su
/eMN39Ujqq/X7Z4QOisZPCMHnwgcgkJ9Fsyr7m4voLUULsf/S6RNprw5paYd9QYNvT4XcUe3fTSg
dV14/DxMB+fLXnI/w13t47AaVpLPH1yJRpNnXb1p40wvmG3fiTTBZpp6k0TtTUvawZSRV6/kkFx1
om4MLVnmD155kvfdWTGgytBsXNGseU+tyjfNSONFTTuxKFTbmmwakR9nipuhxKuxEz7wVO7nnrhj
Gfks4oQt0hY3W+J13FSVYqexF/XLutK9X3nJfMGqJvUdHU/auSz9fuhOVE5XQy39KRZXNRkHU5Fe
LFjZXUcoOSrnsVlXY61M2TC0Tuq5CRifep/qUPtp07WLcIpP6UjFKlRduiROXGAWQXVhDP1SePII
NHN+kQzd4Zg2t2nmXDDbNjIu9N72Wnb+SKe7cqK938w5TF9Lsd/ppIUZzcHohnarIiKfCtef8Kxc
9J4+dvpkIhFZOAfdqFOLcj/ntQx6JfrlPNfIr71WmjkvV7Wb0SmN2mgTVbIMcM1XLiQfirQv/LnF
+piVw+DPc5wGaEjvB5dVfj2R96jLGz+su9kUIjy0eejPY3474njbdqQ1aSsOx16vKlIdpz15l7Km
N2MXHUJGh4yVki1yMdV+5dSmmOoLa8dzyeEmQxM2BheqMblGCZio7iIsVqJrnUlsG/uNhxPDkd3a
xHPrbsouxibzll3btMvSdcdhgzJf5Bwv6lRrXw8yN/XYnpEsXyNbxQHNumzpEeaCFpavz6NxNt2Q
nZU1tSa1kplG9JkZ+3FdzfG6Jl5mOq/ww6heSNodkZn4Y5htW03fyTkMfcmsW/A0y7eE9uvKFpWZ
WL2mSk4mHLrNAH560Q5Db7zBjn5mZ2TyqgnXRa97MyF5lKlsWsqiWnPR+aD8HcU6vPFicdIMaBEP
/uShxczLxFSyn+EL8IeozzzTWnTcxyg7rCuYGMjYLoohWmNcYZNqdihyGrARuyWp7GxYZu+jKB79
pmBdoHUNT1Uk10jUra+ielN05F1L6yNvcoa02Ica3eeC4mxR1MWHsmS1qfp40c6zMB0d1+PQVb4I
eXac1SQ7S0ZWLrH2OMwgXsfD5B3RcTqcymkVtnO/Trv0Y8aLG6nTzJ9S8Snr0uOk0JFf4+gsmrNk
OZS8MrlDk6llRYzILOy0XFw0NrwVstRmHMrBjzxhqO0v2one5hZPZmoytEhHnfjj2E7BEPGlqJPB
73N0LHF+hrD70I3ugxuawqQMJoAJLzRySFc6Fchv47gwHooWsLC2cSulUe14P3fpJ1KjbVlMxaIt
2nxZpdz5bt59yay2upsWdVSeTSFZuryYzCh6YYZqBMOndvJb4n3uYfEficTJIOZT40cJOhsBE1OM
VWtKnr9llbhv9Yh9aHRPfVz0uT/RTpkhYUlgIwczldjakBDHq3Cg2gePcFE5dK1HNy6HCr0tSN4Z
SeJjXOR+nw5LORcbL+NbLsYz1+YnRe0hP6/dVk1k8JO0Op377Ij26GPejtdW2qMsi8570dSrmpSf
eEHnIPeK8qp085q2pFzhAr6gnSOYUAfLBtZ0NdA8iGtvNIRVuYlHlfl5wZgJq6oJlBw/tlVrzVw1
p3VKloPH3lbEfZqmZtvNrjCNc+cw+qRXIV2SUd5VuOv9WdRR0GT1u8zptw3Pi02Go9tsbD1Tkv7S
leRzymxlXEMuWEJXxaRj0zTtdRc3wgiGJn9C4nxu8Hkhs8sIcwuRorsdWF/5JCuskSO5ohG5kX31
zmKnDM8IWWuWLZKId2Zsm8GEXn2VqvjC0hCApnw2NJmW2ejlh2HtVb43JdxXHfiUpMozQ3u2oum8
SurELntZXYisiozK59K4vGKmcnJezH1Ol6r01mnPzgetFjNC1iCXnCS5a/y+4xDBytDXXb8YRuWn
ZbPI7LjVJQ36QQV11WQmwml6FlJ3jfM5M9CseCbEWJgskeGxh1Sz0Lb6zEO5THNSmSjpE4h+mASj
jQMvwStZhed9j2IzqPE6HavOlB2rL8ouvG+QDJdjSY4jra/IjE+itN7Ivl4nSUn9ruvDIzWLFZKw
2+KGeX7CisZErjye4up+xt21iJW3jAls4tjSjyKvz4cu2Y5s/FhH8WCInpjfeu1N1zeR3yapMCPq
T7Ipu4/DuoBdXhanHQ9bPxs7XxfssLIp+M4ivi1VrXya8M2E1HYeYAl60Aa6wonsDG0jtBiT4S7N
YasMrEvM0DEVTNbL/Lj0LhSh8wan9O08F6eJxUeDN53RiX/Qo6rPUtQlR1xPYTB57lSjnJuxEOwM
+MZl6KWtT2R1Z2VkF7PV5TFvx9avqvlSuOx9pKPPKhmdaeu8MZ6NNsNQLmPVhlsZZ7HRVSJN0nja
p0OIjG6beIlizd/yBihNGHrhdWHzfAnq9Sm4xuMJ+oVNx91WjyMLHB7cbV3C+qFZFvpTU13UneeW
guTliSzpXToRsRi8sNtQNHXv+oYO6yeE9AWOR0Akek7xOJJSwEEhBW1fSu0OcDyleBGxWs6txwxL
o3cNc3RddNof6nkMylQPvlRe7Bfd+K4aI2GcDlNTE0V9TLLeYGdXAnXbvodnAPKaLWQ0NOvaI/NS
F2kdhEm8JAi2mBzxIiTFjv3l+gjTaTAugqDxNG97eJyvFPbOVlOTRPHD2aVvP/7ryhbw58shmj9/
uTv69OdPq3u7S4La/Yt2aca3q/6s9O94/bdTOXvJwtfzU9/JJP72w1enGUD/OVSevp9mPDvs9DU1
eRjzLctQkM5DjQTyeolBYH+SZSioGXNQN7DeiYiQADxmGSAfQl/Z7hSBRvJry8BjlrE7fAU1aGgA
RLtmQGgXeJyAZxBBavXCCoQa9l+WIPQTKmj4IUzLXbK6twTLyDKXCWI4Tq88mVs/oUVkhjzetMzd
eHJexcSFfjviVSaJn5LSdxaV4FzCEggc7m9COyamU80HrGkRjLKdTcpDt+iVdL4txXUEJNF4I+t9
z02NSUTJ/JDyepPMcQDR62yqHDZ11BzNjvXrOfEueItqk0gMPqYLO79MSnSiq9CncSXgFvyEJC0y
aakS04Q48TFr5IITB9vFpskCeaTfxHZSR3VeTQGdYDORUMYrC3S3z5PQx7kmwaTAw2HS3I0UaGlR
Dh+cl1w4mkI6oIsgY+ioFyLZJKWsFtA6dpmgsDdNfzj3m2TwgMKl8QY0gjKoRX5dYvtB9Xxcl0X4
VqkoMnxQpR+BO1ryLGmXBWj6ZqBzZ7xZ9D4jIdtS1VwP83TLo+g+Ivrcy6p5kTt+mfAhMZmz1WpI
ZP92qr3DTM5kOak+NEI3qWG5W9EqWUMOedSqpvStKi8SruqgIqQD/g+kp7BUmcj2zYI2deLLrt10
yF26mNfLvAZOkTKSnhLruYUeYhaUyXyVdrvgl+eHWZIWF73S1jhPrl0JyREQ9stRQDSvSwE0oaoN
q8bYFF6z5MAFkYKgmw8u9WPIkk3JyKGe7ZZGDQVT3PvMi6+zhC9YYt+HGo4H9viEd9kNs9Hoy2kM
upRs41rWAbe28akaOh943aFqvc7ULT8GEnc6x1yaIe1Lf+og6POEMb/JOVnIehImlL0NJPAhI6GF
1+8zMi29cHhfxLQ1MiqTDWZzumAUiUPg2MJY3Y2LlnvzEjfCr1H5vk6bY8h7FnXDTlkRj4dCyQU0
ncSGO70se3LWp+xdU5LRuDruF1OR24WuCnHMKhWt87G6yClbOxt/GHh26Mpm9NHk4gBF4VUtbXrI
EmTq0N2yNPzo+rAzZFQ3YU8zw2qRmDxMEr/OKmF6DIl73086UAnwMjh/dEhKBpkypPhadXcdQNHM
svAJg6w01OgSTaozYg63c4WPYjqcT9aWgNK88Hh1NsUTbBspSz9vpE9TZxcdGexh17jbeY5IkHPg
MqWuUpOr7Lyppk2eoRAo0EADDSHxEtYLXYZaWp8SWHO4GJTpCy+CLEx8iPvYBj2hFfTme9skD5fV
VF3GCYfkPb2YSbjomype8E7ZRRWjmy4mNwNi56Cd6NVQtp4fdvF5grO3vJwjSOXqK3aZQEJm0nyC
m8UnEzrN0ntWBn3dAs/Ka2tUmG9omS+HlOXAJIc+qGp2Imf2qakYpJ3Kq808qM9tCbRSt/KCzHSb
Jd15libvVJUHXVltm7DFAUk9vMjSvgcfMR62KQcjMXCgideBG8OLDGYKRe3GG9jRTFPulzI9CnvX
mBYlW9rNOdBZoK1NW34Yp0QsshhIKm+rPsC6iLe5UIesLG9yTrcQ/Ddhhta4KgKW5qedGC+Zk5dV
n46rqigvJ1SsM06OWqkGv62j8CjqpwrYeBHEScoO67hQy6bMUsgZ5ylIcFis5jSJgrGExL9Nga7G
pLpwkAdNOs0XNC8+FJ0NUJyNflFVni/LvjBMzmjj8pxv4O6nDawn7TkR6JEuWe6VILjE11VEpkXP
HCgcQ3Q0ILfEk/0IOsS5iweIDVF+XUz2rPbU2qvZR5mP9QJ2dBu4lvXgy7Pat8ybjQ3bzMwdvQKu
XyxGjJTvJD1TUA2FbN5GRs9T5uManaS2gZ9Eh42Iw+Pcm+4hvM5Gee2Gpvq4kwykm9RNPp3ycBHK
6XocnU+q5oIWfUA45Lw9Khz4dL2FJwB9JuRnmA8MvEh52yX4Egu87kW7GG1yrV19T2OZBBJ0iKCr
XbWe07IPcqfE0iv6KpglfZ+x0Fv0vW7PygycAkFd9z7LPW9RoAmY9W45UmwXKThKEBzSbUbaTSqi
j6yG2ZsGeaJtj7cqbifjed3sj02KD1NWTSbK4jwoBhEbyMFPS4UOecbO3ZQWQUnge2OQ//xeRtTM
SG87MqsA9fC4s3fYTY23KtAY+ymXuZ90Od54M49XrIo/M5x+qDwZH1kn7fs4j5gpitKZMmuQgYR3
4yKxVdQtxj496pryw8z6rbb0WIy9z3OY45jqwk8IZO9N7h16WpVbpaqbto3f416OQQ6pj4+8djRM
s3dWxv7QdkE9RjdtPM3wYJybruLTImzRey4mWFSQ/7BSf+atgETRxssi0gF3/JAU1W1ei7dQGA+0
Jb0JXbmN4uwaIukJJEEF6DllZ1w2H6rQtQsP6y3MQuYD4eCGioSYxGv4qeexyahmhPCE0jEQTWVN
P2WjmV186M3FO9lw32u9c0hnz9sJNoVXrLsYMsYx9wyodOeTSKzhEAAT7a5Agw0EE9chC7lpbOSt
6zGkJk9AjtLC+jKm76daAFthUbWKi3lbSA8U1YYmwHRAOWhV/gmTdJMn0dWc1J5hMygizNKg7MbG
xBHrDQvj1SxR4fM6KQ5xnemgFflgOkKxKUshgeDbk3mMzxwvIE/1sptEEm005M049FbQ/+YFZUEu
Qk8QP0dAq4Q7K3r3NhtBeYuGHBmkWuXrEM2GiMiBoNGYTncgaJBNltRHMq2CjtLeFG0CX4xtY9Ik
OR1J15mYhHqBdfYhRnXlY9d+alhkzf/PHxTw+l3j0/fzh29NL0/rFA+jHjIIaPmAEoUAB7drd2MM
qhEPdQpogoOGYig0YfhbfjmR/JhBsAPILDS00HHoBv967Osxg6BwAADOL8NZZniJg9Twdof/IIMg
X5LUp3UKqK/DEUAODbK7Lr0vFZGnSSzIommEqpKYbJz1Gsm2Oa+ray+JPZ9B4DhxwPFAVApiQZZZ
SmqQ5oBU6OS8K/lhkvFL7omPqpquyFh/tpMFbccrIZKAhAFOkbNPU5lcia4OwftHkJ4U+Vs6D24T
xXHjF3OJ1wx8GjjDZCFEXvpNNUxBG2kU9CI9jLvsU1hPZeCqHJ+Xk7cMq6wDNjx/VoMqTK9L4KlQ
DfGFTivf6qo7j7N82mRZEvlVTNaEJ8MybCGsQCSQZooSsu5ada56fCMjrzXtUKYg85bvacRPuq78
VHvFFsn8c1+XKyoy7yjCtfBpETqD55EbQsZm2RTleYzGRV7SAfJ/+rZLIHZHTp2Hnj1WHWoCnvW5
ycfGGtbS0wy71NhGfpoadg3p2JFE9VHahtYkmKzY3C5JCIaEtllKlggflIvW9DI5Hkd13Gm8LhoM
mpB0Q1BMrgKizMtVF02lsVWaryHWHtFIBbYHl6x7u0DKuxCoeMtQecpyu1WCrxNc31S5pCYuk/Us
2WVP2dkMrG9ZdXm1GYu42zZ5tIzLWa60BT15nr0j57UgsNLwA56ArtkSJP650Jd51OYB74la6gmY
k8raTcTi2rhi/IxZ4gU4LTlUnArQQPnYBQVo06usmKhfAf9dtPEQ+V5Tb1tqp0WSxr2vG5X4dBbk
TJXy/eC886EGwaogePKV7mEg1qssxmqFm+IiHrK7jsapEaP9kOVpC/I9WdTTnAY91HqMh1W1rG0L
zhzlV53NS6iU6MokY33R1/q6qauAwNKCvCtOTKzKM6fazh8KyJ/pOBODRHkTy/DdGFV6y4bRWyQi
0yazeSDELj1q2fk4lcWaNK1cpFBtNJxC0jY1EfNBHvgQ1SX3u3qeoapDTodZg0Cen0HN7K3I21OR
uivbNVuvh6S0Y02yAOE3NwOYvLaqp8YLpy2q6hUnmJge7cjGdEtlEi1cKCCfmsnl2EcBVEJXHvbu
IViBSK/6LXajBj3AnmCp/Kzq+2UbiizIUHOW5YPyI8aboIyqT15PQSpomDCgfZxSGm4t9c5HkC4P
w2I+buO+8Ycsej8Ifuhs0ZlUzcfZVJ1UapqCUsX3EZ5nQD2UG6/PiQmhdmig4tAEXpNOUAOLMlAu
s+lYQZJmGs9uO9Gej7Qg7/sJMpncTmto/ZkW/4+EomeNAY89BztVCu9Oi34/Cj02FvwZhL4MeAhA
Cl58AZ2ju1fJIAhnCmTKrwFIwIFVqFJDlz00lQLB2/WsPAYgCY2KHKIS1LF3dfLdO4QeAhDlBwzO
hkMF/aG6zv6TALR7kKciKsJw991bHOCM5e5k365h8mn8sbyoZwedeGa2FDYXv5mIhYQ1GkaDIiik
9WVx1Eh6xdBSlpC2VlBoMrkQK9mx9wqBMNQNlw2bV/MQ3bd1GvtPZvIFjW3fQIJA5gPFDkKuJsAU
d/21Tw1MB9B1UEKBlIq+guoYSdeyVNU6RTjfwn+Ib4mnmPEmtejDdhvb9K4t8+4yqYtpY5OsXsow
joIinNi2YHPoR/AlG1u1n//e0r+GclAbNciNcFpJAnZiTwzM0Q5BXs9m1mN1YyN5M8fTeGwFVAPi
pus2adScTxUwYguZ0fs5RPwQGHTts0HlSxVZssYxAj/UsQ3AUp4DiV6zYc4XtqumD000rEl1E7Yj
OQfK0oLSVl1FFeWHuFN96qdAPVdOTx9r4M5x3oWbto4JVPRjeB0W9druVLXX0OYnrsY6dUuJsmPJ
JnUYdsJb1jQq4qBoGigpeHyRgDoDSRLErXaUnz2nujMo5ENJpVTCGo/Nw6WXdpWp83npQIo6d13a
fXUjIFS/rK7ulv/TpQmAg6q7k2th50Aj4j7ys0cqDCVRqOZV3unQpcpkGciR2nrjMlMyNUmoN2kd
btxU4qOk4VdTXKbrFOPcD1MxnUvVXf89xnhXU3hG1zQc7IQzL/DmEzhqDlvn+Wqsswb3SQm5Ga3Z
eDY03gjdFTNUGGZ3MjjkHZdjEOWzuOiz6vNcZxK0tX76UFj03nYYfSX9352i3csg9syBd1Opnf6N
BJxrZNDe93RzwIvN2q4vIPaODoHG6uL4uBBQYx0w1KyQszduZPMZdQWC8sUgPFOxwq2SsWSbMayr
GwI07JBmKd4WGd9Yjm7UMOhrllogP529CysmDt2IMNTfC+CTc0pA8c3iTdczu8DFBFJi1eaHJYXC
2n881XAsXElwgiCtKyL3prqsG5LVI4IUsK7eMdWQoMJTZ/o4+gjtCdBxMvagFXfTWxXessHLDgci
ybKkToJYCiH2783ZV/phKUIZAloM4VUrBNzRnhuCGpywtgU5q9dFGZq4xwsCe/RsylBxBkrBmR4j
tvn7e/7F98F7QCAEQJftbgfAKwsgCjyFd+rnNAVnA3VhW771eAbOhNaRX/a76qabuhlQZG4TJ0lo
+rDsL7u50cuC0GSZ5Nc8j4qjHKon5zXD1wTH4SbGcwrdMIr9wEuTnSVP9wVYCu90EuR/U3ZmS5Li
2NZ+IszEIEC3Dj5PER5z3mCZWVkChJgkkNDTn+We/Z/TVWXWbf8NFlFhWeGOI2nvtb61I8TZFCXg
v/76StvFr1qE+bvVQsMPLiC7DtYPzz4MDtX60H5J76ntYPrwLepEbjkrbrHRxaGepi+P1C5DOWeO
kws+0kLcteJGuLVIsaKUDA9TP3cXIsdbOk8WW7w6jJqJq+3tO7NEXajkYrVov/sA1mL/yyrDYL6/
v7t7ZhjZ0gghd3I/tP/67ioTVFaEqPqbUbC9FyRbo8PxCdMJvaOuCrMaluS1kEH7omC0nlKv4Dlp
+19kkcHz/We2r7oX3gbeETxDmfOw8tam7Ou1GvXwRIoFsllYvogu/jUtQX0CQwMkwy/cRo7zwavm
9HmiYwpxsfss0BnsvLj+ZgqjXmETbZ2wx6Ih9g2TgtpNfRptqtYyWdgumkDkxAHQCIjb9DBAun6R
RXgplibZqSLoNmFgcG5SIXZQJ74eJ5eIuc2lOHuywERGzvH2IuHv56kNXyU9+4yHb41RkAjD8oy6
lEDdwh43FoldtU66lfKN2PXKzOh6DE6mvptWLCj7/WBH+qKWFLJQyzYNiaFSDiz8IGRYzyIBPDR0
+oZd013rAg0RxvIBVqpZjp2gu/QT6S5JsJwi0WDHAyqwcQtKf14Db6spuBZlSn7m7aTRBBi2gu5X
74MoLFa6uk44uSE9p/zcBzfm6/A8EWyIVS/6TTc2dd6HRbRP47hcT3FUX+a5GtdpRQBN3B8+e79Q
ZzKGTutVBxDVXRGT08JlrDZ+5PUHPXrBLoJ+ljldmGO/BJ9eHBaQ5krvyNqYbIaoaNCNjez6uMCp
ZmuvQEFjh7bMa2Zz27fkF4qyQ0v/4IJ/6wLdPUvkj45g2MbVIAajV0WQZPOQtu/BOF3VxMk+DbAD
BDQIz2UBM5/0Ohc6+tXN4fA1pbzOWqf5qQOZWJPOO/K+cfi88VW3gGhop+5Z11/KMPmqAjOtf28w
1JdlxqpkROOfDDvaKfhvNMirdPA/eVraVdyO7llHOsJHDn9MQMc46IqFQDMCgD4a9Jy3NH+MbTQ+
p33G+raB+YIHvekieWXeuCuKcB+4Yf6KIlQtIdPeihM1HOtp7k9DtfzouzD+Q6LpbYR3fiyElKb8
pviu7DpxBDfothaPsPZ7yLqPQihKquTq8YRuAs/QHWTjt5pTmQeWo9uMUwkSjmxKXjw5fITQA2HP
HERX0KMwqCpS3WFdolPVA6m2cZsG0AoivWmjVuyDMR13LC1chmIVu9q9hnv80wEhimcPuNDO52W8
H+okPnpx/16xuzjc03jTDUUMB9V98nJ0h9HT89Y2eHwrUvGDGyhkFQYyrBuSr54s9BijSOVGnOT9
spSh2EDyjk+8aLdKR/Tl8buJjuOTDOYBz7Cutl4DOLXqYoiT4eI2hbC//DTqv0TK48yFcJRV2o5v
OFM0iC4Vrx//qvVHeqzDLj4Ypn9VQWrygnvdujJ1l3edR1Zpp4vdo2IIg6BdqYd44eRK+sZtEWQU
Z5fYJRsD12+iuIOjLCvsKL4KsnksDzqc5KuYQ/liqyuPOAM1MtPj4x3waXphaoIXk5qz9Oa77kuS
pwn26crRonxvi0rckT27DoPpZ+2ScqXmUW0FjpVzP7gjlDB43wFQWPh5LOO8SfdFtKh174t05ZXP
YdJX266VP3hHow/WL18Dr/aRGpenSdXi5DxYTHMJNVkxcE6dM/AZ3AVqb3NxXUs2daHrvKpIfeOg
2sTEup3yDOgzaYsj02zaFT95Y+N9D7ft6mJ5KPqBHJva+wY7zGTWB7c6m9pexZIAIyRhXkBX2gA5
KU+KQBA3lrbounzz9fhKydK8g9D99Kt9QxJ3HnTaXqKlLLLfx2PaqninufLXZdJWm9jJ+TXhrM/C
ULz1pJpvWH1fCV2WzRBoug0rn2/qJBg2gBi6HaFlvOq7uTiO90vid0s+VqTPChrLDSy5ZRUkOJhC
+6Oikd3y3oteSlusozlieywbaI+DT49hHwIjexzwgh+0k94BrVG7XVo6rL1mElkP7vEcVmUDELut
tr7ut4HozZ5U4s9Buv7Aa9Cc8GmrC4HBlQuub8Kb3wkKoz2vTXCAiIH9JbX8Fg0UgskUju9FIn4U
Clu5Hl3W0b7dzGHb78vJtED8xvLF95I1sfagRDe/xlbFG3oYHaVHJgt/U0bh8q3yrnYyl6KbnkYl
scjhFW2TCNbwHDp77AK4QI+ep/R8dXp0XCzmEzAgkoFpM0+qidZ+7atLQCqTA3dNd7NOd2yEJS+k
dzExDuA6bK8EPcO298ILJfP4XOJEzZMl6TZTs7BTRI8L8Yt171ifs2KGntcbeiyMlVnshzZnki2b
+oAFMT1VtF2eHAqnDVCBXZ22bIuJV1U+0LY89BUYUJ0WB57o8NajT8ob7sNgrzuzndImm+DMlYnN
oIyK0+NiQmqzVhfRqisbmCiBtLuQ9SUwpx7WUN0dXWrrc0MAEgLCYGtJR3M+tHWpTv39AkRLZGli
7cY3qbpRzpJNp3dVvQHUUOYKrvybrPt0J8PiWtcalR0bwMJE0oIqZPxNgOFmhl/qdlnhMWRXU6v5
iheYbJQGyuaX1XX05t0Mf9PvAvbDoHjK0vstUjYO13HixKkcmDiNolrxsHTHgUtxo1O0riJSvlCA
+Ss3sG7f1UCXpQGl1qfybCgAQ4ET/TUdin4lR7Butd97ebWE44mUcb0XJNhbcLEnMqTjaeT0Z9mO
8qJ9b+XCKXpRpuM59PLx2Xn8bWgT0HdM+uBfE7MW0hc7GbciL4Axqs2SjP6qGSyqPKphdIvuGNz/
tzHmZmT1pPXWACQ9KIp/0ctiwNurgkzNTma2LKajqNPuAwt6E3eTvBUVeWWDltexAErdheq+29T8
WVYhngPo4akw/rrpb9bG4tmR5GXipcwf3cDcTDQLOCyoxfTmySj8ClQxLp/6qV5PdnDvEpp4XaFT
vPrF7P6YU1RTXXJAbYOCly8uk23f5t39rYctvy13wWOOGhwDaYHyZ4gvac3aa+HmV7+cq3VZl3wH
xwWMe3jlXbPxIDNd4ljhvKPAl/tCV7mbARZBMTn5Q2E26HaL1YSh2zenCg/rz1TbOnKfaT38kSZe
uwlGhqdp7nS9BRwcoQd1wBoatR4Flq4/x8EbsghqrWX1Zu30GVp2S03bvqr7aQSmGjIMQGq23EZS
gvqvUmCgpJHARIpgP3F8XP+5nQvI39uIGB0ScmoMbS1Qdz/4axvBYugXoQ+vx6+qA3FpsAWdqG/o
8koQzfZbqOxwLL30MAyIGcypEmsUjOr6uPAmWWsa8Wc1jT8eN7ysgvAw9DHdB2bc1o37L2LHP3q6
GHP0MHgHEmGAXfvvelYAm6ApUhOglWuWrIkYP8MmKnZKJurcVcUlmmMgsmnP11202Kf/fLf8f9wt
JBdJDFQvghIKlP9vyqTxbG2lSN3qUcE4i535njKYVykz4G46uFbh/e54iRoQdQHISklRH//Lq/jH
TWDwoaFBYg4uhrUjvfTXzyztkxJjVeE9CeRAMtODCq0Yn7PKn8asJ2TcwXRp0KCn/FhXTF2SaTOk
27LrNwHr2GlOfLeb0lit0CMFebmUaGSTsbsUdZVu//OLDf95yzCLEooQQ6oO6eq/v1heyGjWgD/g
aUm0CCK2qxpVlO3mI/LYAO9KcRuCIswrzec3CzelcUH4ca+1TgIT7JGHQk7gUcpi4y5zZyK1CqSw
e6Yjtk09mmaRMsvB9PMfplLyRSqFrmougFUrQr/GhOGoHj1UUs7bpCWL/n9FQSQ8Md+bxSnFxw4i
9C7Q/Vuuq5w4mglQN8C8fR+hl3rWKzKWq2qu0+cxbSCMPA6H2jF4UFC28wLs3oGCjC7TePjDLUGD
TaNq/8u9/4cyeH9hcQyZKgoRQsU0o7++MMeWwGuxi65GKGUnLf1TF0zthRs1oCStXjq/+Tn5ARq+
thJ5M9bRftIAkSVgnDNJwu6/PLkQ8fEb/12TCZCvB+JKU9B4WEXh3x5dXoIeVYWPXa1W6arrtr81
BpYFMDBzagtzGPxJbXmkyJdO+5+I9M0vapLTvmVNu1nESnYcAhzp64MG0njwSoU0FaPTzlkvN7Rp
n9va+Gc2zBkYqAkkF2woqHPsvWybg5gQ6oHH657iovtVqVgcBpu+qGFUVy25vD4k8PjbzG0HZokt
K/GoEKgX7YZUU7TtfnypS1HvHs/ko9FKZ5jGhuLBdLz88Vtc+l0TV6lfbStQLM+JZl+4t7dGQ5bt
/MKg1zymiF6tSFVFryJm14fSMDrdPAfpJ1n/VrddW+pV7/X+K2KCC0BSg0L13uJZn/4YLRKAIdXh
W9WKp653al+0jJyKFD5zNWyIr6JLcL90Abrqf/WicxnuUbTRVYJOY91bDQF7tKbOYFqqfKriYtXH
if0ZtX8qdGW/zDzXK9IyiWZYVseOC31FJg69NiP7xk3dfqmp/MBNj9B/VYLo2+OtEI/tkFYJDjFQ
5a1P0VNUJaV5FdL+mGrW38K5+LMplN6UtOj2rdfB7GRkuJEGSTU1U+QFwfhumsgvNtLWXwPaol8a
QT4iEkCqi4yyqA66tU2NPI9svCFEsXyPlhqNSzWxj8KCcOOjtK+GjSr3baufF5mH4H12IeT7NTjW
5ZMv9Qxe0xcb4uIym+7P0GI5Srd7Te6n7esiIX2EbtiVgkAtwvoOUPijYpjGdXMvgqbEJFmXmBPA
ZH2OVHoMm3I4Jvw2Sc8+Jbqxp6AkGh4PG09aT3cwF9Qe8DJk7VAACJHIVxhBvx+bxCNgV9vw7a6D
n4Ai97CebZ7WJfsmugoVmf+T9X6P5Qqi2XZGrpwMzWFEoAzWRJzso6BatYXDMo4Xs4/G+tJScBwV
xJ6RzQBFFxrlIFfxqJThhgUahnIHQTuLhvHngNkybzN4zcv/fqcl2DFXK2R5GGNPaoEbbWabvMMg
x8II0lW1+PXu8UvAagNJNZ3Gg7o8C0XM2jTdr9gLk0wUFT9SG94enbtB03soI4eSEzJx3rvJ24yk
iTZR1H1ngcPfTPFrb1uEswV5Scy+HFwK3pC66yh9BJ8em6vr0moNmOZDhFF7XNJyPxuPnyQqn9VY
mgYL0Jf39ekjz+noem6L+YP25mJFND4VdVtnpkYSFL7fS9mgc+51xNfoG7aNbuiLnAucG8z/Y6jp
Kxr/CEkfXEhXfcSc2hOVeBL9hQDVmtV+9ie4Vv7I15XXVycnmjNgWvs0GsE2CRtx9Ppx+QpGTx2T
VoP/RCJAHasizrpCOMR/JnJyUfL1rydhSKaLw7CzrCtxhlcVWL9ApMf+/tkWiHKFPT11DHlJ4pGz
rlMJlBmXRRikSuoJi4c7vq0Dp7KJNPpWcgVqPyY8d5F5Rra0Oz8uahy6M0e7DKuwCfYkltVL3GZS
xvOLXeoEDWptM/9eJiDoBl1M9XTbTvxPOSX2DAsx2PvpBpkDP3t05uk9nPgok2KNbQIJrW08e/OG
ICO0ebx66chrPXRy9/iuTS/invy9n5nFvK/HtNhGQWLf06A49C4K8sdW60yh1nC8+B4ZUmSnE9Ns
HNgJWLGX5p6dLD3ib0Y6qsOjPZYJlNYpVdnv3bpcglXUhsNTqSUSmSrYPn65SlNvy/Bpr4YwdKeQ
ALwF1F3dK6OhTJ8JraNDHAUGi0fXu34Z1rEHA5KIyGHbAkfYhuM5JdWYaS2HrYW5lrMlXrY4HNeE
R+ISqRnLndPv1OngrdaFvCwu+e6SpDyOJGxW0NiTc4A1cg59L0bOp8Z/W4bi2BSuONJx8pHXnMK8
KfpuX0Zju9NUqCyERpIHivenUlDwue207JrG0nwkXrnxVLXkeK7rW9slaEMe6+VRqd/VnKoJvada
h24Le6n/6hPsaW6c4hXyVO0xLflWUIuVMOhFIRrA7/5A+ILR/4cCFeZ2AG90iPzwuEzd8q2NoNUs
dtp5tSVrryv7lTeL7wT69tqq1ts2vXinpgjWqWBAJZNabAceN3kLV/UIyf36KJJKU/u7KhiCnTLg
dwLnTpGJxDbCGbvhfZ8+hxNYdj6YnyG69eeO+3o9xmi0o6YJsyItyHMACXAzN3I4saYG4nz3m0JJ
RM5gfjZL2vz0lrHJaGf57qFsqLBEuPd+coIW+wxi41YJRSpT1+H8MRPkXezFqhLp8ln+SEW5/Grs
6zLPr620+rtXuwsgsbaHBUgGxBC9xyYRDjDAo6pVXxpBfbwK1T6NidrSNhYZ7QmMMGdBkWGWymc8
hbdlVwNEvQW97LMeTJrbgUK9Pl7VhPd99GsBtrQRm5F74wnNRnesgx5v2ZCfSdSkwKYMA+OOJlIF
UGOmeTrOFeFHJDcztOvJWsUjf1kAnGY4A9xXW/NXXq78oZXPEYLyW3gOM7CqIs2TtEzWbN5NtKp+
yMXsCNbK84KDGMdErxA1uZ9jQTPrrRwMMCCEhgStPkiokDmEEdka3z96EU92Br1MJqiPTEkNGNnv
Io67ZL47bIUQVhHSDVqKqL2DK6OWBRK3r54fhk7UlvsmrQ6DmucdMZ1YViEwj0yPHcoJNsAQMtGf
zSzOOnA452E3bmRfcH8VWJeZxnSnOJDdRcW13FcB4dMey0EeHi3aWEbQD1AJb8AQxHmFhHT2aII4
AVteTjA3UayuSt+W16VJx2urEbB0ZGuM6z6qjpcng4W5UjwowSojUD8V7MM2Yv5apCizCKLwa5CY
IQs7+0YJ9LFoYOVL1xfD8xBvPe9P7pMGpzQKUpilSR714XRwpDM7X1d9/pBM6uY9iVsPuHPSfzW9
CsC/++1BqzQJ11J2UNmW8qktBEygsXOZh/1uP8up3LX+0TSBhZIFa0x21q6SqaEbcd9MpvtLm5iG
UNd8IMbVHCZq7Lms+HlMvO41oAoMmhm+JAToh//mhwvPYxd3CIcjWsrZbPZtWWNzEQkPt2KA+BER
8eVQNGxQpVUIHCdiW9+rmn7Ck0WmAbNp/pdnevrdNPz7PI37JO9/dhPoJMCqYiwoZrb8XbwIIinG
yMdkhLnqUL7SILL3/hAFllDR3ntoXPM4OcBwy3KMfZrF6RLusZMtx7OydPrhQRR/d5OzK5MYkKZS
RhdTWnIyySepEdpdlOTfNWnXZZT51ncnO4/zkLd9iuhRHG/4IvUxlaTaQxpPV2Ma6/zxbRPM//oB
ulMflbh+B/fH0YD4co8IRHCKpsHbaOR2r4lEKVrpQMB1kMOqU81rb5N0Z4ayfTUDq3ekzDzgv6vw
fj749wtk3WVtkwTpjhgOFXqe4bJ0bH4Cdd+tTFT0L7EsvyHx+wvjBu6oByrUqAmH53ApQaubdOM8
3Z3/71LJGpTVQobtfJe4QubMRk/IjuwZOI52H01L8pMZv87sMm1CocW+gFySIc4SvQ2TWCWgbLd8
bhMQjjDUqJeCHl4QPROu8u3Kt8ewGsX+odq0eEcVx/7tGOYcFDFI9j6Z/NcO03i3wByffGSicYDg
IWSGBNk4Q0VrY/ldClVcHhcvLBVSXWZlyFitSAPt6v9uD1ys7+mA9OxjB6BDeRpQnmNoRr0SM1u+
0bSO9/J+MMQcmZOyW1Pkal4ZojRPmCrg/aQjGVdJUHTPHRKAyGjdE48TUOYOvMruIeXBlYLSb89S
jtWx1+GvpZ8cAln1T2FwRE1R0FwTZsvfthD08Aucvnvjbd87iZQFp8gY3OsdZ0l8KevpuZOpXRsE
z3KssvFUJON4SEa7o+FpbiLvm5oRBEoaUeTRYppVMejXpE7Ye0urT2rTfk86mMOwNKGjMkSBgrqw
WVwPH9Nok3NpEjw3kokVgai092TldjVT8Kge/ucfnMXtb3VPimlB8nohufLrISuhyZ7V3UvvpgUs
cEeiF7DV4GFHJi4gm7cPpwwdNYIVCDgX0wIXvyTBW0u7IHM1ItewEn4g0SMOZWDU1RFsnax1W6SI
1LqeJ/EM9d0t0He9OVg++nHCnIluWPvDbNGHD1nrS/pzxha5ouxftfHCyPS7oSpNFOZgFglOpyap
rvX9d1TN7B2wIZ5DFv9iCF98ECQ/207sf3vJwjjz0qfxp6ssYK7S/7MZQ3KK+QieAlEtj2Buw6oF
pr8FPmuOghNvN96/gsnl7ZxC6BS6Ls84kelxXsp5gz1bXMAs7yYkPtaB59SR0HnZUA/5T1SzfWbF
gk2zG+nzUtnwg+rxrdHVguPNp1vqFS/CK7wPYovPRHgvDOmTbyMNj7YS1VthhH+oKnTQGN6xG2C1
vHYRWl2HKuOKOE775C00R2r+zQGd+kVgb8/tggySD0fD01X6y489RKqKc9DF1RMGf7BXb8xZInPi
RuXWRvMJgydq+DYQy2Da1uVtqkm6o3Ub5Ytje0Cg0KlB7CF7yOk6GBckS/BXgw4xa7qdSCOTmbTw
8dAtOg8h3eVhwaqNEBj90/SIt6l6QKpRIcLiN0OyaqY5BECEBA4oDDmHqBlbj++iSMUHRJziLY2q
GcsQp3gzbpr2RyPpGp/D8ikkMO42Nu+1uNOho7FkhZLyaUqR0nvI6VMy+DsnYSQV/X2xieWJOWqf
IEvoLWPF0avq770dNaD4Vp1cS2+jaKatElOymoiXotN0wbT5fdiqAaN09L1JwvyY7vz4qgqC84Ax
eL8ritAOwaULEWPAMCUnOFvrRZZPk0v4U2MdbIUA40Ye31ZhNMLrbOe9L7oJXMQCedbo1+j+nBDP
tisuoyIHPzqjx2XlDkXrgFA1BAJBln05JgDFQ/pjGSazijE/4ZkopFupN6yJDhGNaPtxP7ZAZTuE
qgmBFFHAb6bM7qDj1JdqmkBtjuKzizU/w9Kv4HlMoOmV9N+1WYdR1X8E5bAJxJSux7pIL6WsktzC
eH0t4If3ff32ONwfl3SBxT0kZ7yI8jwnan4tOdhwr5KwjAL2gYam2S+PAg7ZFp0VSDwGEa+2ywS8
Txi7RhikfEf8cFjrpCqgQVX+iUJWy5PIkLwJ/XDAkBHshgGmvYyMtVlFfcAKnlXPU+M6ZCNguD5o
HN69BMrrzyhVMxOWy61deH0oMY5IY4DFoUHlhmgiBtp4jPObv3yMRRCBfTA8D1JAOXHNTwColnVL
0madWmGgJdlilwrXXP0SIQY1hwd0HFFO4w5LPe0VSiMKc1BhnlM/duKWeH6CvOQgMI/mnu6ii3eZ
OeIGSQSsrEYI5QLdTJ+igoHHx0iYOdXuO+p3RNGZ+hrjGKdznP5pOyrWnJL+WAN1KYAcxH/4QUhx
7CXTmoS6ewXkRlbiTMq++sQhjFlU6M0OCinST/whm01UQxAnY3F8CEyWP1DgpcgISXk+RaV8Gsw8
ZTUaUM9OyXMRy+ErgOyx5sNt6CyiqaROsSY0PcyizR6+z4TIBvIZMd5KIdcLYhVvom/qdSs8l8VS
/VC+A+8RxN6wCSEVrcydx40E+TNoquGgrTkwKswFp5K+poBOBsbjsxdM73WLW6PvfyDEGT+4Shq3
K2Kxt2TESowpami1tmSB+Q5wefO7P29g26GpVnlkMAFgpoYdlqB8mR8r2KCeWQEIq3Kcu+O2k8Kd
H1+BsMESHBFTLEt9jNGxfVipNsNUYqaUKuoNnAt2Ll1c6L2mCNfbJAyfwPFs+4DPZ4x9jC/MOShK
SEQtTHwG90IbRZnbJ235EbbFc18HscIRMa79Kqqfq3sxnHjIN3KMNJkRZskHRuvb46IKREwi4j89
vtNDHGHPV58DKZMc6YlybZZaozGHRZMthvqb39+3deeuKpi+dWbUqBzUBw6DIoFpqBksYgDy6Juv
4JW86+OrYSg8xIlLA2N1xHgkh8YB86Xpi0lRFhjJ3HG8b8VL41TeGu+zm1ueSV1h9pOLENuIkcIU
yLKT+7sNeNvdOCt/n/VYRzAZrOYrTOnP+96keL7/n1X4OJHjhWd+hxMKBuejPBgKYE3WLje/UfIp
WBpARd2TCYvwJKageE6KInnyh5epTaodtwwQ3X13GX3YRIkq5aHBsbUjvMaMKTwkh6BA4OVxB1sT
y63fxwuAzfXid8Uv3aArqbGa7eItt6Rz4uJ7fPMbltM0RhRoqV9UPAF5cDPJI+XSnd/6GFGhErLh
Y0WfE6bpsw0gxyaWReiAfLYXc883gDVWskPm01bDgHkXNLpEst+opmZrQ4YmjyZPnENNAySi609Y
ROpZWwz6Q4IW2nrS0pdw6g6kSLGLublHb758q++u/+NStuGx1piJJxzm9hHO460Kwgxj7jAzKEIA
FEJkdJ4/fL/r3/20yAfdmivSWNs4nMoXc28I6VLVOH0cuw4RS68D8xCiSOG8qAKjCe4sD70fswLS
K8o8XW04m/zj4xL03bgLg+UQN245TPaCOXsD6iHXA7cvNEPbcze5JqS18+oNLKs+YIYmYlj9gG1A
6DZaj/jZCo3+JUq8Zfdbtr4rnbNO9Kn806pkOk5WzMd48FKgD/THBPL0OPo0OkoM9+oDSZ5nv9lx
7xZUC9tWCAsPvqHHx0XVwXfM5uixWwZyOXRDA8kTNeDjAQwlsIpg8ep9GafYSTo8TMC7y7WvaLSr
J5yhvUeHm0wRBMQEJ7oORYypX3q5OL9aLo+v0p5sKtRNUMPsgNAdNoPHxUfMbg3fpMv9ZP6OIVjD
2Uyzucxq+mLaNS8DDiuUN/qWCGwvQyKuzRhvkl4UByQP//jNWQqLJr+4VyfgXeRaWOlyTJWHc6kS
DNIKeogaIxJeYxvUyHYzg3GMfH6Fd18ep0AjGNN+R9Ag+ryXVtmEEEAWwqnKTQ39J0jreruMBXbw
1n6GmqR5E/fumnjSbMv/4em8luNGli36RYgAUCiYV5j2TSuRFF8q6ATvPb7+rNbcuC+KozkKDacb
qMrcufdKUc5YFvk/UxL1AWA86vfOoeHdmulVaYZOGm6D4XH7LZanc3yjMhUNSiSJluWJr/Kc3Sa2
W5xrqCxbHooWq3s8WeO5LYbXKinWX1OilsOciGbvAEt7IahxGfRiBrtVUX8ErYG11e9yTt08Tn7s
OfvdQFJ698jzM3ET2dmDc/nvHj0PMlv89uYnuV2r/BaPxL/f5mPiHESLqiiod610dP54XW4wzUyN
u6Wopsdtnj7VYKdRSa+3y8y8emi6Mtl5oyXg4PBbV4jn1JLNtdUxfq0jzbBBPfxrymKeqsnYSKtX
+AlFkkD4wzhjZukZeXe7kzdxB0wFgUamWFM29oFKV+tpgfH2xOj7TVuX6vLvH4GFk+GEd9NPx1L+
98N3cm7PRdX+329rV7b4srVo9arEt1JJG2wN+JM2DSf2hoPpljSNSw/VtivpzfCJ1aZ0fYFB4Zca
BvuRyxUcCL9Lyy3/hQDuLasPZmHYJ97Gm4GadA885QtCcY2dgge0b9R4mjfzblu3s9Ob9ndW2pE9
pD+aUU1PtsvAumx7uJVld1pFnTy3enbove1AAPhnzbsM9eWm0qXGbAMk0zvOxcHYmzrnwr+DO964
fioOG39F1oJwxiWStlJeKGqq/waZxTbJy5Lh0bkd12O6vrVF20Q1LJsDkh5YCGver7Lp7uY4/iWX
Mr7aNOAB7br2p7SBi63jOt3X3drRyOd4/DJa1pqBEJDRpIyKlRtj0M30LY6X+2LV8oMxg12loIOk
lZj84F7ef9hyurRltf4e+xHgB4yy42SSfbwVMgh9JKLx9d2XE59rX9V+467D6d9ZS5CBrlUWQzQO
YemUiBX//4tgqEFi9UOOg8YFjqTH+7vfDDK5XTHOl8VzumCRKSQDh7/UyKzdP69xTDnGzbZLobP+
2dCniF4780kfevuXNU9+4RhRx6OV+I4Hx8namr8i6X7pmd0/m3n/YI8JNsqpAcTSgmNqylaQVUvF
Q5suTx0TZuAiG+Sg2xtQ3H7p47G9WgxwRhHvh1ZM1822xYOdlNYDrs0Ef7bjqzUpjxZ37Bt4ztbb
2uN/d2lK/i1Xa30dZ1ohv19VG5ii/xoWN8ZVlgBFqA3ECc1IlqOKX9ObU84e2vyyJK4b1XXb+qtd
GJdyZczTCvW20Cb7bI8rHkhu17tZDffDbT5vp8W1gNX6WDZ2G5JYe0zKZtg7WtudZavRXt4MQsVK
JHblUM6CFj1zyCCvVgZWEkoocfw3HHAwbYTCJIiyVQByHG/bkQGr/FYu3s916FcrdCegT3bmOBdd
v3dmM3vSugmUmzH9ovbWn5KuPsSxa17/Hcyro7RgroryIDD4kV/SL/+K1aavnIOa3UfEx5mRT1pe
rVuvxefF5LWG/GIMMApzbwztcs3P/ykVeu/mj/Pt9Fm4j471eisj5TMJz+7QzejPcEXOcelcLGtt
r7Tu6tGMjepBzGCB8aWhWmhp8G8mD0KgOahmeCyBuvp8nN1HkaXHemTmnY7k5SsLNFXejI9i40bX
RtzSdinA8m7WQ5Ev8Oza/JpNnngQZr+T07bcYeZ9q0Z3PmvLRrBHVc5jZYIPAk14sCvySd7tn082
wgMDpOO/P/XvH2VrvuEwZubOtQWhy1jofhfDehq8+1h5TNotFOu4aO865up7nMlx8M+4/69+Sm3y
FyTK8fjbI9Y7xuWzTr1Vr0IL/mvab/L7v2GMtY7W3e1YBCrocUw5GwSYctVfHVP+2bKagYyRd3cy
HhNyCV19BbPVRxtm8+if2jpmZA0U6jevWWB4o71TRIn6W8hvaVtmwBVP3KSDX2S4CIwE6SOcpzws
C6rSf5b5ZBqSQzZn76oX3XGFSBIMiVDHFr0rUAXCi4TZE1p2+rVaWvakICZcyPU9DJg0T0vXztdu
xi6JCrzjk/2oCrxGWV9s4T+Bfmia+3/eR02H6zkbVo23kWKYBNl6p2N95jYq4xNlD0EIe3ykO/qb
5MxRFCbOvWk2X1tuGPdxUnx2GsKM0xjJp1WtzNe4G5m9v1TUnkGlHHIgOYnCquD9MGTHdZIi8aLc
eZvfJqt2RdVWNsLLRz1O012FVS0op/hUyhXNXH5O9ip3WW48WXOKspcw3xlsZn9rckEh2qlVTQfP
S5B/jJpsp77sxwmPeBWT4nfr5A0zZO5Z97prVYGHv3ITekbSIAeSMFcPnuCrRIO3ObWbvovMenbg
JGhzMMlGRpsGVMLzyNhY3BRq9tbnaZ0T6j+iAtJsqv1WNmmUqoG/u9wvMi8IO6QoUkkBUFiHxFhp
BU1a+pE0DMBxnT92dreRBnJsf52YeZg68/8aDBYlKcYZqEAy6c4K0lMg3Cf3OJRDHg2D9sY8A5+D
ax5SspDHWOVMb8YUK7o3hDqtu+1pIQPmOBAapKWWmnKZJ2a4Yjgps6qjOc1OfdGhKVbFt9FQX235
bzDOKoSdVUcYbxbGV1/J3GJ/BdkqF3l7KFsV5U0P7Nkdo/HGSdWb5QG5Cd7G8JtR61u3VO8pQCkt
06JCVDfOsYF8OH316qfylkeVjl+xmMtbk9HSTKYhT055iuEX6KreqUKrUYC96jhst5yB0rwdDfRP
os2RzXfYrsmhw/6GTlLdlanrF8XbMC9qN6QIJHGaOdjyc/ACMSnjTVv/5prVnD3lmCGiPZJ2ThvT
6TDctKctcwiFAqEIqrYCZjq7LUyBkkGiB2tnSPPYt+IRoqkzXiGMuhG+oTpYOoYsy1qmXPWlOvfS
q/fMKmbfadPfN539Ypc57BymBDEykCvsc6UlDF9cnB6Nh847efCWtxRk3zhv5d7kOQNBGNmth0Y4
ccros+ntCSMbIjeP+JIWt/RCIZLHKbW6/aJ/1Zb7VWndGmLbsam66zTKqcO2bXLClPG/o4NMVg5J
YrFEVanZjH97foKnrs/6UOu0j0wvI3xxdOfK+ajt0gJYW5qB29IgjhRcc79+e70tI1JXhh/jZyCf
hl6V9NkQZhYecCfO9+CVbw5Q1znZy2GT3rkbPFwlm5MfY2f5XRTVcFhsqtiaqwEvReMRIqmgB2F1
S/dxOV+0zTD2RbH+qFz5a4HeSIYiiE2JuKltZAiUdTZGLmNbWvO1OsbaUvieViU7HhtAKBJAvZLj
0U1urvGSPN9EXM1J4sZnjuiFesboGD6St0P9eibRUly8rNoP2thSOjGZMQkZjVud+6lX6YFBKRMO
eOBtWQR23lxzcw7XocJovvb5Ef4GRyfWCqPVntemucweNMi2P/Uxx1PTAtMm3f408B+MlZaTwWzh
lqFHHjRrvNdBC55EecSPgohObDUjR98PNvkF2ezc79qIS7S5hTNIL9toa/nEZtsC6YQytenyWwIL
g4+Fs2FFzuSkEkiMNhwT3c6zSNPaQ66cZyrAFkQYHF0bSkcxY2Yx7e7BGF+UbiSA+jGcDFpxh2nw
3dXnW5QmfRhLI8PXr/g6NSYpMLw3fIae5XtOXDBPWmEIlt9e6247y32qmgQ04ZYAyppluIzcrAxK
+rE9jw3gfxtuf5WAN4fMEcmSjnyyANBDyPNRjJ81El8YI7OXtccSOcUWGwXAh+86RhzR2DmvOOOd
e8l3vmFgmUeZX/jGq73dZH+bZSoix06x7bbLjqrMO3ouUdmsndoIVwkR0mxvZQBJmwUHqhidi52L
50TVSFUGKgXOiZCJPshj2bNzYExFiH1DECH/RPS5bkVd75zExmMaQ87XKTG4GJqD5uKel4oatEr6
fbXyum7eUwLUjF0MpzXVuysBX7A2Q3HPmaXvLb4gE7Czr2/zt0nogp6tz2HDmz8FQ+kwy3Fm1lp1
NSXGPkTpxl8SuPFxnZa+rRY7GtpP5TT1rfdBxRuJodbMXX3LXVvfWL0imBMGNrSmJXORCiJbPO/1
ApWrZhoUlgQ1QddrxDMnBv8qniYoXg7sd6sbI6XmlM0IbYzWhxobV5sInWa4K1gWESiYhEBCd244
bkwPbDhHXCU09evcG7sCmHITZ4cOpk44Kck8Oo9gpk+hKjEv4aBxgzJN7Sshtzb+q/V4AxTwwiDm
QArb2ex2omEenih3VxZbZLWe7cfZm55yG3emsecGHP0Vn9pz2g1/iOfdO8J+kzJ+wUbd3HtuCWSC
B4d6OTQSyBf28ohb6Y/O4NdnFvgpNJkCIaR8tWR+TGJbPmbTx8RhFXY1q6eNIvbLBJgdGcWoSaev
ajYxH4mFO3a8jT2M7VcaI2dkXhpJIKrlOmq0eED3MgXvusctpLC5LmlnHuyuf4FfvwkBwWNR91th
raFdMFO27M0M7Qp/MRJ8GmbDUEWZ9S0mCgxqZBUm23A2RMqUK+eS5SIBVzniaBlj7Ud2LolOZdzh
Tqx2sXbX0QYfCCsVrOp44T/7bJn6smsyWpcNURTVbtxo4eaqq/iKUjNEtvMCw/hj84riB2O5AHFJ
DiRGJtQcBD0XCThkGvlqGSMQGpa+EkkZtC3329qjhMTLcCwBYgRDln1iycLtq6WXRXkf2Hlw7dkz
n5DXndq8v5QTB2pfxDhXPmRKEefaDlCg9st1ulee/Gem+0Vk4CnBWJqQRpl166EDLW7C1qtK4nk4
BEmTrsP7TIW1d+kk0SW5RrFFiQmqZK3SB9udpgDifRsMccnWDW8VPks6+CpVCVVs87AEtb+aDS4Y
npJoEfLByOezwCL/q6r6ekeZilnc/cDiFCW9Gwp9+E6GhKeaLkbrAO5J75lYrAP2n+jf0tiWn1fp
xbALk0o8z/0e/xZ+JpacJH0xBG5fZr6WUe5Lt0HPr7cwK5f8olUMKYeMIXbnMKxsmqO7Ot9TV//R
52WKVMOEuBvnyNTxTM7uaB5mlEWSh8OFiLdaEfmUZ78OIxe5tZZzCPHoyrIBPEyt9iqnF9Oq+9AT
+iOmdQPaIj+KzfPgUBQkNTUEaccXgAo2Kcim8qeWvCdsEvrUZJp3S568GVy4aVaf1pVayyIiTfUe
mXn21EzF4BdSZ1RPMK1RGk+k1qGq6kVzp63HtDew1tUF0XLFuUjtl6TtjRtbc2UOLvbT1T2kjExv
L4LFbV4CgApF7z1a8S3pW5h7psTvN02oUPNX47i+Ij+6TGaMarwxcJUZkfuZWlzXiLq1KmfCNbfX
DjQkzU6RR0uRfRU6Hsza0Azyie5unnU7ZN5l+pmdPFpiiS+jecdIIt1tFZLfoARCftmf6Jg86q6J
1HfjfKiql4gZHKZybamMdH7YqnvszPilqOz2aGpfSRNpU9hOhRHpfcXNugwhmYnDME2vTdtle2Rw
Sq+CrRg9oWosB2zLabvn1TOLXUoEJe24vi0vqXxN3B4W1z7Z862iLrz+TA2sWQbDk4pbPYtp6/mm
1qDUW0L0qgEFO/xaq0nfGw5gO6FrOyzGjr/wOOCAOHTbsuyxLvAGdGLHsC0/2sNebun3IFfn0BrO
3monI0zMifjOxrtk5Lp9aIfhSOJ0DNeMo6DebFAvRlSnHhVSdp6qU6YcxWsPZYg7+K7Hzo56IXfe
YAq2Fqx1OEAeZpKA8JmnUPkQojp9DMaKhS8LOaJNDd+w95/02l53RW0Sg+3mo1DtGyABhDBBVMAx
HSPw1r3YCIA7WX9yWXoWGp7rZ4gROT4rLPodcGrJYSoqIYNSDO+Fx5KBhRlaCjfDdj6rsvf+6A4m
piEt4Y7Lgd5lGANVdnJvFbETmLKDe2CD0HHQ1FLGL7FSNkMC1dEFsa5BEWv2l2qZ/b7S832une0h
U6dcpF5Qadi1JKr4MMCdsLdIKJulOIvBxgldJVGBB89cKxRmLEpWOe1nvmIBIyuqOjfZ2aNKAnJv
p7FOQdp1dR8ArXlgF0963872KfUsdn/MdRnWxNCm5TVOrNyHDTxFJSdrAm4kKpvlw+sBJYJN7/ap
90OhlezLxXlA8mflxcTYpIbhn6UlrAzXeOg5lPcuk3TEYS1q5HTi474muTMHclSP7oIDsej0ENKK
DJOBXRlcHK6aE+hTGwahNiR3AjZgFN8Ny5MOK9zIgJFXsGBhQlyDg6wSCnUoTb6MWQE0mcR9t07a
VB3w4ggQ5Ln+0hXpgUhBBZY9F8Fgwx+YGnyOftFjQsEEmIeQnVlsgdd8Jv0bDnn3LhICTgxE7y0C
dHvMpS0eYdwbyPemy/uIgzZu+9eKoOeORgWHTYbgRxA/6nEZs0cnPVgA4qeBRnV0SyaG/I8bHvsj
keEA8NDrMLIWJQOO+mgp6F7LbNzxDW6HaW3xKXi/JZXfsQNdPzvq0+nHYwOLJ2JiLIMZL/TNs3lb
klNj3CzYvUPaYfZhYlYg7ZAymvp7EsIKUcDjnTnuzbky951thkD34qBmlYOZE54hx78i/V77Pj63
8BcjXbOqh3a9tBq5v96CP6sPecyRBoAg1itxGfqqglPZ/NRD9VgTBuJ8YHjiVH/w9mX7Jt3+1Jwt
fGZsZsnsm5mZr83suTNi+K5p96RJcwtT2jmuQs5AtrcgfSZ7YEz0+46wIoJxO+FYhxF78HWYlmR3
Q3AFaWmc123mSD/jP3QP9qitxFXcLeyMpAj6pUPH/shNg+VEA9IsB8SAamLfpdswB0NTzed4m3aZ
Pj8rlqhcknR9ERsQ4E57NLTkfXXEI+zpDREyyUFrZl1gb3xGqSgNcgYmVmsONdPF89VaX7kp58dG
s39j7xMAfKdnvXsDtnuHlc3xGXhi8egmRuia2rnUYWGbJlyxo+dj0gKtq7OVBnOm5EiwGNivdwuL
pu5kpaOIru1pNDInwKSTRLeVDKQNXzvMvhGVb7IvFrq2FlvIrrMoBAljH4Cw3RVLMhPKpft1wETO
rGABL5DKvWHyVQJgPscziLFS7x/wxGH4KmtwwmZ+UsnkRF7Zb8y0l/euqp89fnI2EeF0mrBCdxJa
cvJWpOUaxYc66PvUZC4w/NKhC9yRKz4wrUyx9yW/0wYLhrQGsasMaL9E2ECziGhsxK6F0bM2Lch5
y36qUaOjdv7csMRGSUk2sqyqc9+Oh3kct3sz4432JLWw1T0x/iH95va+xHTsTzeWJuHZ32nX2JGj
LVCiDTJ14GZC3WBfkeGIW12L64FAZohqjle8FOdi+Mia3LkYbBirVLfb1HJkqwvqW+W1EVrA3Zbo
RtjI+GSPJk6rqg91u4lP7GPC4LWtoP2BjI79i9UVu7UweTvKbNy5fXfvxLVGebAeOVObfZ+Ob2pK
jAOraD4Z5MYnNGYBwRmb5TRb2OZMLdrkmD6Pjn3CZgtjzGM5z+aAfvgDqHU4jdb0JYvshz0CvDHe
SMOwjL4qyK2n/S+vqmVUYHiOvEL/KWbzCZm3CunmFnopB4939mljn96VbTwE+8JCT9ow/4cD8LEu
TragnVEyNiubTmw5+F1nKELs0WxDI0fnzzpNhenGojSFrUpPi33DIquz066H1RjhmxemZOuC95Cx
nWy8yVa2My07M5aSbMcgA8IgSAkZzgVrdvaJFHloUhNa1rhd9XI8CFcKGM9o4WpCaqIBva3tGLOw
a5x6rxZ2cUwZQk/bjPtu2uqjOZhv2OpG9B8Aq4b4YsORdhDp8+qwb8fJlhfsfd+NBTO1lXiWLHSS
lM1cAJqeACVdGwfDf7uVIEyHDfvn6q13a0ds5070fLEjTpYgYbUekwQTlVoQJBfz57L1dwOTNT+f
SSMMGuVfhamWuBmEJmL1vl2sh4Hhrt8Zw6PCHkH57IYyK5oAUbghD3DWnerD7IqL0xQWJl7jOk7y
b58UOa6H/N4eWw9R068S1LhKFcoHT4NcxyQOOsP7Ul7aHhciPeXU0d8mPcKXQ9OR5G2FGqR2SG/D
Pt6YaMq0ukinuM7Tr6aCUTvPWnOYFPM1WUp87PX2x+6y5CpLDB/GWFBQ8H7CEiCrGDVuJjg4MJCN
nfazCvNlSjRzR/9NyouEotsw4DWII/iCfzv2mis9pMJIzDPCY/2eqO4QF7z5JU7z+piZiHttq40n
2N0Isz5zIbQhdyguurF+jHqjn0a3+kCMAZUKCXdfGSv4juoOS91vyV7kQ91l76aoYcOMy+ckqzJA
/+Ut6MeXsdLsi5vtBa9hBj8mqpbRRT3ezl4/mPhOkleURhNQI2gUlcI66JDn9wDv/iZr+7Axhm2N
JT8rHTfCmDsN36N2Blo8vWpFd9AbS7Fycqoi20p5XcjfcUg+4bPSAm2MP2Z9tg5mFZNQ5H4NKhAa
TPd0BG0A9m2hP+ZyUrs+F0wx1+I9hbJhQoWYVjqXSRD5uS29yhyexbYyHrKxKqK+rcZoFf1VG5L7
Uau/LEz59HFUka7EI1iu3yySIlhYcoWujLReE2fI7lu/YhgTm525V5JYK6ss5iAnEhuOctp1sO9F
N03HUuAdI2D5XDglK0dm8Qq5cwVZMi9cO8GY0+XS6CCSjPNrp/V/tIIFOmITrCdk64Gci/I51nhN
J2O5Vsap6eHsbJIgyGTi5bPFd8+Gjlve9NFVuIYAzIdL54GMEGYeSpLxkP2oTjFb2CQKyzHqqgrq
ip6+TiI9r3kxHaSZUvCx5YIz7qZ251P64KaWnzg4kgam42fVybvBGVleWY0T/XyXo/m0tyA9W8Vc
8IHBxqrAJFPsggEHhzCipadls5/mOtN2peUA32kI0WTG9mTW6UNX6iEPfPaYu/Pz4KDDjevLOo3N
M7nTXb2Of0gy1Bc8pS82CarFUNelUteyW57ZTFT7dqueGW/Q+Jkf6YL+nkvq7emD7R/oU8qoLuPb
ZOg086RIiwQqvzuwsax318V30j6/1BNLGIcpZ7VmkXO90u1yXq8/rTJC3czEZcSdLZfb9qIV7bzn
D5YZILfJUN9Vl/bnOeOT8jZoLDnbNoJUr4qLUaj8v1/4iP2BkU8Ur2rbj2X8VbtsHYAw+S3IoO+t
NOmxOnk7zXLZVmZQI1ctM8ju1s4xypxld9ianm8+L/e5oOfHCggU9rMTePc6ySVvYARV+oNt6lVQ
1eZ7Nv4siAD+HOvGtR9XLlMnYTdBy0oOMf1NWY0ZixXTafW9xuwINGaEz8Ky3zKPhjs3Wn++rQBj
Yd57lQgXPp06Gi1jJlnFqIrosM1KFZhn+1rrjT05RZO3CW4elo0ona3kYGK2ILGURdhax4C9db+6
ycQF7dKOxxXg9RgJOJ6ynRiXHh2YjbVNQSm1EcLVcQX424yEyEs6W9xz+Gm0kEg8dHlSIVnuHnLs
Qs02sMWkEz8D0waYpp8LrSX7L9jYMRusS0EjZVwxUeNv8XFqdKQuzEC0XCIJUKpQ6dnt03VC+u4i
MaFXL0LEL5bGoZa1r/BBiT+ZE3n6qfytNNaNppqg2xtN/PYuS/jWZjw5evYzJKo4lTVLQ/Acu5vD
/iDFxga8HE+957b7DiE71Q2A3YuLPmkhDE0fq8VyU5ZyAIFcfs8rHiXzJ5HDN5+5EToZcjiLWtr3
Bi+zudy2m0IZD0nK7b0lk48F6220ZNulI5iOrdkzUoLa2btxxA/6Lh2GF0J6rx7HVZfe2m0sWqzC
zBY8OENzIrkzcg7cRgp23x1R3/64DSKzNOmLx3aNpoUHT6cJ01EDEzlaO8emRuKoLKB85a11FZKy
wCqIW7JXcdjR476rdYATN7yzn3iJcAcigUigY2qhv6a8A6wXZ+6O+S83DRAgGBsRfNM67CWLWysQ
5eGsWZc8m/loWzMN0z4JLReRZFrprLzEet68qTi5xvI6wlOP4rw+oacVYVti4mgn1HPH3vVqta8d
w60zUk84YdaKDMPAKdfvdX1urpC4mI6N4ZbgpnYKHGRtv7H+0eCskUnxO51QTsAlnTBb+LZeMHtb
KhBBkkCWSg4bTXygU++ay0i3msFo8CZ2eOW3NcXEMo5ax1Pf11xIWopIwJJqhDAGuYEzg0sXSAXU
REswsC00J+cTienTFJ51c9Cxhy838jCuEeHtZqUTMpKn1jb3THbVbmpJLgyUjKleGnT1/d6qSzY7
mzmTf/naJDMwPXzeQmBsJjJ5ZO5BbmK7JVHtZ7Yi14F0iyNcKyKRAWS/NgAZ+DPiiffmP4ruwtOd
8miU9rOZ1B5WDANRleKjV8SzGRY0ny0t/pq+DXo3R63LMlVt4EGMOU70ieJ0crFzaPMagLmMyoRt
bguUBNbI4O9XROqVRJ93XOrSsUZZnzcDqMRcrzRfFJ9AQvjXcRowSZtYFYE8A9YIWWBI+BtdOrZ+
FY8oIzjt7JjGeXwtsU/WUuUspy0OsxzGSOsUlU/jHhcEABp5j1INGBZHWr4fi/dm46nMlPknlqI8
eTdt8Caj2N1KsgMsPuYuVzAhJX7VmDqCXn31cEb5WFBF6Drs6jVYnubAAQv53I9upaXELKc0SLby
MvXSDJiE+2MHOXSglQrqEqUNHTBZ8oJ9pTEXUs3f5Dh8BgRIJOedfNLI+nodd6y73FV2jDVIRygf
cLak2UaSdFi+SlUsB69k169VM83vrVeMF3g2nTG/It5A2hDs/lrKtg4GBnPlgE4+210VerL6ykig
662rQzFYwUvhaR1Tvnz3NjXCIVBd8ZGHrVhb/nReodqR5aeRZslGKR/ZcP063/zJFrEyU6sJwe1x
Rz16IPkf7UIwyS62q527l37RglqX9dmWrEhSVfu38OYtIJ3MC+Vs5bmEaFPGFZKwp33EgE73LXAl
3yMWTCoS6XlKt7OM1ZNuguZjWTkzdZbhiNlJUYPUDZVoUECw42/tPIoI3Tkx16x9TH/+5uVseIbm
IhM0tC5mBea0VWx4Kz8XeAGRgvZOI6T30HVZ96ApdE0iJyVW9/1KDSypk+FNsDe3hFczTKZ7GVXD
7ILFaYvsfmHAORt2bIfbBiYM4KFzqEGE8dy4p3Vk4/kWr76X1Y9Nm9ihVlFqx4P5zqpQ9NAnd9S0
HSWO3N0WMXQTBNxR6OGyNNvuZoFzV/c393F9JCYFgaEVjOm87rxxIoiBItiI5XJM03zPSoMfWrnC
31gnZNOdaCxWunjVeibGa0fttEZWRw8yTbKPSu7ggVTUaWW/itc37S6fql+ita9CuBtLreEnxd6c
s+q6P5ZZAhJdW9kTdxtD6uge8SCexqSFlNHIfIczYAikc26tZPVxGEZ2JawT2UVehSVXkTsvB2ua
P3X2nPgYvGs8TPY9kiP1JpoBuzmMMGKevV02Bm1bXoodZTDeCYgqg52Jw/a7qPT3mUTQs7pFRJb8
M/GK8h7w2V2Xfy3F/IBUMV0aGwkJyD0hqaUgYoOog/nmxBJqqFTSsdDMk7cM7A0Twz8zSEwstizU
IsKEvmHafxmoSQSP5N6Si9rbg4ih1Ri/NZaG5Vl5NYRqcHDqWoiv+TEm+JNmaXe2SrTSQjdeplkP
XJZFBdUw/YxpX+6whmhcEvxH9X/gzuBIEfipp+6dJVp4TzijN5tHOC1o0tma9BrzLh3am6vR3lgq
aSFWj30dme36q3d1m16CuiSv6ANUUwQJIQazZGckXh2kRAJccSxrWIPbLxUnwHlBKsKfTQYd3G2D
IukS2bFi5Bkce7uZIDw3UEr7HJMgKH5YrOUEOLnetboeQrUZOwlWjIaY1VPehrO8KCxufNLi+hSR
8uqA5M/SlrsYe6qbMGgwnF7fy5TAgHJPDN52xc28vzLoYNXbo1Fr5AN1gXEk9pyTqJ86EDHOwGpQ
TGh4L969fNJ8d2stsot6yIK5DQ+acXMCZ5eMisq1xU4sf1kqWIfm+KzHHQNhHuel7WiqdBE/5raO
/nBfaNm6R4q76BhffLaeN2GKIXZX9k+NW62of2nqG8o+EWVWO0ITvhqN6lAbckcmxT5YWxwxoLFC
UeoIAOwIkbe72x7L6eLqdPuLrUV1Bp7bgc+Pn3CGJrOyCywyNScPk8VhXR2aF8LHvE2fMA5vAVn2
JXoruRYKzj0puDmGR7+mbDocwNQwQXanrdg5J4g8/bmV+ouBzAjZMsbiQzU4kR27kGR78WwqI46Q
neeR5+8M9OZuqh+XYbrOnYmdnfKhQYTCApxcS5V4YUzXDr8BGWO5HyqAqdotRIKgzwbOxdEO2vQ/
5s5st3UszdKv0sjrYjTJzRGoTKAlarRkybbsY/uG8Mh53hyfvj/KkUNkZ1VX9VUDmY44x3ZYlsTN
f1jrW9orsfVa9NAzfGcciXUEwZFTZBqwWZqVhiorHZTuNmDmuB/U8l4E2abDScqBV7s3QyHPmiZp
T0UpsVLbL5TTFeqTQ0VYOL17Ah8BRPGxQtq6qMfuVilbcx8QvhkFljyWeN/WdnzWlbNmhtAeVeZs
onG2gtppMZVKQMPoqFjcgAGbA6l39ei46yvnolB7pFp1GJwx+ZqkuhSo/FwIFLOxD1IQLweqOKRJ
8HUG3nBimED1hqDICjOQpyuOK0867l1ExC2Y4LkVnn0oyNaNrQiFQYxCA4S4V1S2tXXmgNvctLsN
zRMqSxspZ8ayn6HL5aoL1XKOLkhCxgb8ObqU0L0JUdKTexMnLPAZ6V2/jOowuUEF7Cyu/u55djXz
lmXc8zacGhx1EdJntGqPyJOYEIN3bTBPMRSEIc+zSGUWxStMVTHnsxtcitqZK5fufQAxZCjORqXO
veO+1dyhwSbzXg+5X2Zavbw+EcLsGbmSnjNLX+FEIlhPkDVb7XBMItLsEEjtahSvj02OzW4iJHog
aYu1OjbLIIRuECLlfQSgQj8wqfddl9+7LUgzXemW159MuDsui7rpDn4RO9w5EmyZXZhfOvcNNTOF
51A0myt1gLo58gCemCvye2qy4yB55axnKlf8IjOvRuuoY7mOSTm5vmIE7A17iPxnc+jHw1WSCqvE
WF5Rcj0SCEI8RLDG65gBS5IMvtH5noBJGCfs7LXnQ2XBKjRGKB019JSdHutLvTI/fvBrmSGNi0XJ
PI9yqXSo5nEWYy5jWNqCVnFtvGIVkjJQtbOL5vohnxjyhFJstLY+T+xSHgZ30wwsnfuYXHmo2zuV
EJL7giXwkqAKdpgKtmArt4/X729TJAKusJ/MAc9igA5JKOnGpsbpGLGTD4v7yB5hGvXFAKsdYNH1
t+3MyYdpUvBj9AHz4djFj5g5IYWFCSLTK79X7TBiguLAj8uNmpo0Nb2Y8deWeuorL6ghYHpwKyu6
cRMo5FoEjhkf+i699E3ZY2J1Gxx2GHESG5MfF4/gBtZgmqurC2fki9Go6s4cEFEhA3EvTb6rZ5td
Czz7mo2SEe2yStrAp0ACxc6QplyUmT0ink6OmtoMHhFs441R2OBpx8FfRpLzsUcPp3SF+TmkAqcb
890WlNWYcVdKMQp7mpZ/zQSQm3L2NWLAgRsxjTEa0XA4AhbfhE0Z3aJSRH1KVtfWmtLkvjec9Rhr
cI4m+0GbHSGyyaoTeWMPTY0qt/BziD76tLRVs35vfWbEqBXCu1wbBDIrXrrYYt0yRHJ6HmIqvqw/
52FXPo7QqXiShuCY5M+MhftjPwPzUz33kcG256G3X1Rh0MG0Q5kt2x+GSKNlh9Ifx3NcUWbXEzHG
AChvsLs3d7VBsXilJ2mh1SLVK1DWplmwNgjdXnP0WDfZ9Knw96sRtyQGXd5dSDgebEgAXhi6xZNe
FJ7vd8VZ15MCrnzGDUl2NmSZeLa441NFY8ca2yidraIESGbnTbduSoFjtB/PsPhZZ+Crv+Jhog45
lRXGRy2NO7Khr0QW7r7RDXK1+qCzWVhG4Me8WqpvTJuy/RiKgfCV8vEKWLfHCORjKozb2q8ImXft
s2LmnANCS2/Gpl6SCO5sxzFE/tjEZHzXvcbItFOZhr/U7UD/GLdwaWAB9SgTFxHYsXWaAmLGB7dP
bGIdCtdN14YGEDowiPczAjfemzklseQAPgv2xbMH+vqkIk1YlWVMmjbQP7bFIUoKbIl1CONAMG9e
FlyAW2fsuy1K3Iw2eVYKGtl4aJhVhTOsK4CUpQn71M/+PNDk4doXuJ17W9FXahrSaM8viR82GNZJ
N1zwdXhDWNzeKkpIEvSMx8QKog1Wecxxiq/b2meTPPb7wjC1xZXVS2HnLvK+z++VuLbXeYMu7+/f
HajqO7gD+1S3rD1ontNtKsI3pOa7BNt7NBT1hmS3OaZWAwcPDPyWv1gnbnVzxVVXc9xEHjGwyfJd
pJpPRSjXVzxXbaCwvxLphixDGSGn+dwIH4ac4E8XCs71QMRQCfqC8GSrSZEOlLQ/xFLQJBcOMysM
nv0Q/KDUimxVZZ16uN5si8j4MNuwg+QR9wc5f2hVPFDQuLVt3JxYjRy4Sc/n+18/ZM6LrRfqqeyL
+55ZAvUSnzIs/6PsQQpd/0Smck7x3rfrdktHMD4L36lxW0vkCCVvAnM0xL2SN6tK1t1rLqlxEROK
Y1Bk0QENA5+Ys+pMRGvUPU9SQ4LgDOOzqd9YXejucrv1l1OQxc9pa7OqtRQ6i9rSGErMES1p99H5
jniJ7OrQqc9D5UdfEG3QcWiMqH+oQU1hwlPzvwI1xGxh4QAg3eZJUWCII0V5Ycbb2RWummoI1lqC
CsBAanhlyEgEAguNybqwqnbGO+qP5qg9JVkmjnX0dD1ofd9NIak1z3Ydq0vOFPc0lD4PIg/O0BTN
ex2MRZ8YK9i23PT7Kj8iKruDSa94hgj45WZ6p6L5rz0WkD2OR3+bg/RbXdEJXdCfh9nkFsdjuRsV
O3zMR/d+BMJ+O1Za9EguMlM2OwboPn9SzH44kzu6HCpK9YmDW5pKfOOgNj8WQ1Iye8PVPzXAm5UO
3GjpayhqbWJTZFoPmz7uk7um5DBuDCa6I3e6XTya9z9stLiHABAEM14l3SARgcbtMyKIqu4U1Vjl
FQ29wZy7MeXqzc8Nv3I6F2U7yyqMforkoQxCxRWtrX9eHPxSZNVrvNbLBMhEmtu4tkFDNnn7GDN0
ROU2KDdDiGMF7W9zCAxYklFyvJ4nSpAP0OhsA8cKCEKFKmSRcaFsr4D2aXSnHXMKGoeWFaOdVNE7
OIM7mxPrUGEaXKiydnaqmlSrvreho2A7XwVFPRyr9Pta4WTc12hf4T7pvbTXSaolNz/39yKxx3Ph
lE+dYbrMbzmNQgNjIIKPaiVi7b4kfefW0WPjPmb3OlklUSSqMVKWBjrDmnZnuTXbGikI43ZHm9nj
6O94U9bL1vVJhcZg4rE83qsoqk7SL9iLz8BzdknO3c9DQFSooPfpSvIUg/LXiDhwFtuBdWnKcq/E
c6YKKte9FRpPvuKnGy1i74g2ACYeXKESpf3Wbep4yy2WwRMwI57L+ZuIWjmTHDOHLBR3loIRLUt8
hCUc//iI0VLV2YcBjUA2bXEJavWIBNBiBmTxJwr4pYIz/pL39FZKbGBzK5tDbOXVCdcbPQOXA2fJ
+IzHGw7b/DvZuKraTqFZw+6+ZlqgHcrC8npdrQ9Xbkxrlr8jfX6QZEKP1YXRB9ky7VExs+FnfWNW
TPZKomlC46NhJcBltbpCfhM2QkIK464LSrAFmblD5nMbp2G5vGJktC42zkEXonpF6YfW/RugCFcH
/9KTyo1rGkxFbZ6uD0VjyF5uOnxrHKu+sgpbjLmMk1CfNer40obsbrOmOeHCMR/c/hHSwWZK4/At
SItumRga88nIcteJyj4Ffs3mikltuyhbt4k4Fy2he/YcO6Dhj6wwYANDjWe7/O8tC/aZDgNowd7c
HuzdFWB8PfXNkFq5CuydhhIJL2UEiqeCeQwuEMBjQzl57dvKTidtGrDVD4IFMVWwatKo2MzBEZgf
om8VpF+B/n89ZJS0aPzEFhcyyvYZvN/5vbGL+w4/lG0hP6zksOosltHdlTugxemuT6AoojmLVo3h
xvQllMjW7DWGNMBCoxreGxVRS57oS0KTiMLJfSgnP/+q4Axh/lJ7WlGZT8IhFMaNI3OLwsF86pyQ
vauev+aNnRxyEFacRm2xaHNLeNqMwDQxLN34UfUxGHifrrTJsUbHoo4S/m/h2A9jI12vrr/JZcSS
qqd8KHXWhCBql4wee5Y4HVpajH5rJzPineL7FxPi0Knm7KnmtBjkqHxpx9yl6FX3J4WK54cSHTFI
hGk9tk1jPVIhItei0ulJ+/25XkvHVndEjigTqcBKP2j3uW8wSU2q97IaFdbwcDlMcJqLmlvO9ay8
npqcnqSo66yEb8CoFUsaQdLfeihTTsHg4PqoUi28QdQbkJkMKNu0YSX1inBhXelbVQu+O8bG63TM
WK5ek336A0KUbOsi59mMrnWIShldMnmgoi+fpZFR/9RWdAEIYv+cOwZvgPk75Wz1iKagWTuFayy5
bO117TT5vlRyLidLPBjgUCpJLpYd1h+4Mg+ayq48wsh96n3nG9OZziDO+s4hFZ4bq/s1RUa7hsLI
aIDE9ktBzGcXWpsJIcsSZXR7KqSyHcDoAQBnE8ruCKdnGsG9DmjIstBHqt2CkpsLeEUSR3I9VALV
4W5hSo9Ld7oN9IlFIidZb/Pu7sJxk1cUVaOF6dkMmfjmubXrEMgcDHd4DQi8u7HNybnhjEwgwLDz
SjljH0rOM2Jy+0uj06Q6qfHEsRV/Rml7Z2SZgzYk2LNZG72Sqf52LLX61uFtu0hqVmdD0dre9W4/
L7kZs42H62Me5UPuDOVZqytm0xp1wTXlRJBFsJukurvezMzZPl0bKpcxqWU6MS1zBsn1b8cqeCEt
pgPv6PY8IbazioL6vtB6nVfZcfdm2t8Zqb6t5lirqtTvmp6g78nq9pGOF9yZDiBL2hXq0+wy+uME
KIIKKqX9M2e4CIQjwWaxAwACcfFeg86654JBFzW11OiC3BVT7eq7v38iSX1zS6IaY8kqPPvzSGFM
/W/kYuYaw/UH41WxrvvCTMk1gUlp4tRd2pnj7Gkp3zrkNqzGObsUkRBVVfqo/eaqIsydvRWBXeg1
cK95/IAfTsKbCZzZLMZx0lihl7ewAqj3RwbIZBnnaroLh4ZMuTb1ydRGXlQ5SXmWAStZnZuGXA5l
Izzcn89oK0FMY9lemqL6nhAg7FK0gdy3AodOLvSucSiZq7D9JatqN8VYI7k/BhuTeIBjmXeUOWwz
sCRASi/9ELncsFaLYdwqFRFvM6vtFNbZ6QdJbBruug0TQtYAwc4NdFIzGoTzg5JpjlqFthPObgUa
a1BXbFViMpSq6tFKxpghHBMRRYv3PDHQKFq8rNe/Gv320YROszQzjXwumw65caPXqss3aZb+allx
3iqN+ZpYzAXLmHM/1x7QBvaPZgcgrmhnouj1IGFkfZtJpsJqYVqXJFaPUQjXX+YmFPCsz3b/Rgmr
B/2ABNPSHhz/PhzYOd1a5vvkMKxZJkjuKlxkG72qufmcE//WdR415dHWn2rx1BgXFCqLWrcWNs57
QyCqpubRheJx3pIis9wTFE9IsACxIjcy3zrSa5sKz/rr2Nw17d086P03VQ9zm1ETGe2NcSpMXO5K
utcI+WDOGzwNgcncY/IqKq4BH2NEmgHi7eobylA0RTuENVuG3a+qOwtmazIAmhHYZuUsQsGYoydk
qRLNE1mT7EFDzIOI08+NNB7Qba5wZ3HnifWHfnDfS91a5QVcoakolWUSmOemlAcdkAgzfB6FEW9T
vKJB0YHGs81swebyA4XSI9mEvLpzHpKTmzthxzNox0Cvm/T3YSsXrsotP/brB5pK2EdsjXFHS7e4
NDguwJEl+EckQ5dxpWDVRu7c+wmu9pCcIkipmsNmsxJssMgkD4xMWwUaonaUm4pQSRlzePlIEd3m
9f8lS1X/59haXTWFpmosRw3N0rR/jq3N66p05RBXTLULr2fcdTvOHxLnnDSU+5Uxliyv+GBrJR8s
+/c/Xv8ukCRfqi4ymBod/JHp7V4EFZADJU9JdBAq1iPTFHc/H0qq26Kn7fnTTKD9n3/Ium3+8u/8
+aMoxzpiWPhPf/zL5qu4fcu+mut3/e2r/vg9f7kUGf/7T7/kGH2wtiu+5f/bV82P+W8/ncf4++/g
vcm3P/xhlYNuHe/ar3q8/2raVF4fKeHH81f+Vz/5P76u/5XLWH79+U9vn/hp0HbIOvqQpAf9fG5O
KCdenOsIZu/fqL7zD/n9C+Yn7c9/2vA7N1+y+Jff9ntWufabo6s60eNslWySbgk67b8aSQK6+put
8s5xTQLhGbNr/Ki/ZpWL3+DEko+LBMKwIXTy5puTrsM//8nQf9MJljFU4agOCTq2+d/JKhdzPtIP
m3j+FW0elyZ0C/2p4fBftMx/CjSBNVMR0kT5wxF90cN+nc9zotTtNlahPU91fBu2A9mpeMbj4KhF
LJuFPFJ8HfEuE7o0bOoxuwmDZBunQznHaHrVpKLfGCjTS2KMhRJvnFJn7RdWiLmHX7qV3ThmsEb8
wVSWskxPb4ZxuPzD6/Av6Mr2v8hx1oiVVtnAmhCWWTHzm/9Dqo2vujKayPRaTLQOZYP9vmlQ8st8
epgRCazTVlme7eApeq053MPTl8uUZQam+uoua8rjJFIO2TC/8xtc4nq2NTTt0Ue1WRfOXgl0QAOY
4drqtmSKNsWqR+131LP4g0X3eyrGU5N8kZtxMUK5LMd8K2BaWJjPlpaYtCVCXnlJhJWvCSJOvSHr
+IJOQ1iXI++ompUhtddaa2FQW2KOfCwGXGrazKCpZZet0VwT+9ANOXbp/Ns2/eAYZWLOoMAM28zq
M9Y4o4f62ydTJU0XiVWRLCWh9iUEpeF96vyFVjvjqRhJKmStzZ0kBotj2lW2ctEOIzLxh7Wl64Sl
I9ynfgpWsVsOi8C22lWSig9Ki684C06pnrkrZ1KZS80cefhp6OnkMxLtZleF+UOZj8xEZ/gHA+xF
JJvnUSu/GqAObLAM5KL9aZbxuAbeFsMCy4IzzFrHU3nS6uFSmO42UYfDhGRuEWvxEwJ40i61rAMK
6ax5f36MzsgqpER3w8C2jY4OJFe0D/i3YqlW3liUXzlKW1ciX0R0ANk1fDLrnC4bzDX3/AAdFdA8
fAbwUxAePqJR35DH46x6YlvgAdLZgyN9R2wll5ZKNRIboCzoHs9pp+d4V+GL1KO9CFIGFKJKRm+M
7O9U81/Mlu1fTX+10nLnoGsTzOAS4p3o4xtTce/UytiOHeBfB5Er8Ho8Varbe0lrnPRK0j30Hnxd
IA/yLogsY2MHw2Ymeiyh5LTbQBjvVhhSsGd43YE2Z+pVKPuclfqNP7W514ddsMlYQaBm2iNm+qzb
elz6XDgLxIIJCCXmqiNLKHUggKMoIRXZU7+BW8reQwHSp2tJeKhFAsiMkf9WZqxogr4rVirlA19r
LfAgfXAp2iDntBqq+1AsRS+rB6McTmNvFZuCqOPQCBRiPlV6bq3hkhtwykuiJUvD5SVzn/Qp0MiU
KWZ/qTzKsIqP7LC/auGcCQ5gYhbop1pp35uMzAElKhEczKUhA1i5tCtREa8KrDLxrUsQK7duBxnP
IOsMHYgRL0KLbigl+nIdTRlst6Yi0nXwtdXAfnap+/RRyIrUHQTLYiVGA7iTqVH3NjVJuKiHV1lc
MK/yUUEqzBYqhcJPr4cI2wCU72Ry1iV6t1VoGS+Nau2kxrXVYT4B8FsdSm1CKJwcsSaWy4C4DNg8
gM6EttJqJF6JraWeWYKcaxUH4C2PysnV77hsiPJRo4e0pogvkV3j27MZB7gh7WGAME19n6D24R1g
qt7HrWeKEgg3VnZ0Rd0azsg2IeCTY/kVSsODZPHuJar+K1Kro1NhRRMh7y7N4xZhgZcF6OtId90L
lMYRKjFj1M8htTjG+GITl7PioXWqRZbJLy70bdXn30ON6rCeKL9rpASVU291Ye7qjHzRrnM9Zm/3
I3SDRRa5t8xgD4WP1LIDJ7PEOyFXceywrAdnMFGtlTWJN3Fh3QWuevR5TpY1MABMJbHXTOpeIS6A
iZ5ndrjja7UWmN6Uh6rOf6G16CFCgpQaKSbLInxDKbAt4/pSdOU5zsqHigTQRTwVFkEt2WPDUxDg
h8CZiAEAiu2X0VhPgghqluYDhnEnui+wHMYMktEh6GfFsF9ty+o9o8O3omc6a5RZQGAPqQN3Vr4n
tbKeHTVM9vUXDaXPQtiY7Ogevq0hu/N9xQZfgUw/RnKz0tSgQRuLbL2pXVRxQ/qpDnP4tLBOPQjA
JboCBc6d88y4IdhFBTQYQJhI94ay2wSte+nAb8G6J/QU0lQ1dRAlhi2n002qqRSQmfsOeeazMTqg
h7ZFa9dYrWfn4Hc7N3o0mcRyd/afEPJANymDV6Ni3lk0iEGSEMw+3sVUqrddPIAerNwA74N1tIuR
VZVQH/veJ1c6Y12F1MLKuhODAWDtFd7SGg3KAiXcMQumJ7Mqzm7qP3ameE11fV6oEUqN1wmuobGq
xjmBh8iCeaaEYpOhlDPyAPNa97nWTJg9rgN/Qi1aJhP4NgMnw3jGM8eXRuuy5Nmcivbe7R0iyaPo
0GcYgZt2Umex3yoYws+hpAMuxmENU/8tTYmaIOPd64mgWoI09CD+tEt7mN45jMNVGTc7m7nZVFvY
EiXhKyFpCknFELMZBFHRgwErqbd/pehC2IyZ1TM3jv4mHaM5wF5ByOmW5nbksuKWSq6HtdTR0xC9
tSBXz8M4b2NWqMDFxBa32QKEdIs4a0ggl6RegssScT2dbMhKIuKfG+5dKIYxX7cbTA0rbOsrhirp
mHgV/1fAR4xK6EUiWTkC6xV2Rd2gd7hFO7sreKoNuN9JqYLVaDxixSOvR8NPjEoJqAS7Q89OTkr9
vuRqGiA1AKfnkfQe6u27KIJJY3/mQempYCXatlnA8maoDOGHwKX0fTTic1WO0D/yUN067HaWmslZ
2PSMUERd3U/gymOC6/KoPcTsC7I6hejNhA2RN6bRvuK2MS8eOGkGBJncIeiwhdfM7afxJRMVfRCT
ghi1LLoHhcEZGlMzg5SUzEP7b2CSRvCmBw6aXAijyaYWn1gH/PzTSF9KMX9M8+hN43DFLJYZxDL3
ZErg88zCd72RO0sn74GoMFkefbfHUJxHl0G0r1EFYqXmXGJAK09aVTbQYoptSWb7WGi7IKlI8LnF
JIe02z8Z7Xsbn8h6XicWucZUeeGUr2r3fpK/RmJ86xpTfcjaI4JXDM5E5WWNMQcFzdIaLbRggUGc
I6a5CeuDIW90tap3ZppFNUj0St/XkpGcVJyQrVDRnbrSqH4pMYwAEaF50/PobFTyJoJEpCwjYYyI
B+Gri6REUFzeEDi9McfGQ3a7s8OeMzdJIbORfqGqco9LhzwbwKQggPT3IMjsTdcyfUwUJkhJrxxx
sVIaiL1OklhlOpe0Dj663lxpyKGnItolOtdyX6ut18TQaRvk2FGuhV4wAWhTynRhtbLdGI3MmEma
2VqJLecuDx37Q+OoPGQtALuyiOn2I/uQQMNedApLPsl0Wppb2pVTaoVHkRO/UtsEcis3XWXdKfNY
m2lKl7RMto3VFBA8rBsD0mE/I1OJxAEXA0RT3hKmy3HabYykutM1uZtKrE2q7l/Qz3ynasmLXmAu
jcTWT5zbeipYE3RPmsvIhnrzVwyYSWXChNSD/tEgi6E6CehmKzFzKAKDgkb6UDhmlV2s7EgJvCiF
3IkZo4T/7aF0DfnTrf+hWf/HvJh/DouZOzWTgQNURGpgZIl/7GfKepB2YlCzCjyqE2+I1IVdXsfL
0Wnv//Pm6dr1/XNXyCWnGw6jDeFcu8Z/6J1IHyfBdnb9VfBtGcoAacsCdhns3xNWaYXjObj2rSi8
RK5NQ9DJQ8OdME+oWXh9ICPB4NemR/yUK7KB1tNkrIyuWldaCOzRx+KbhbumF2uri7+xjV3ysiG+
KIuPba3SIaTDohXt0ar6z1ozZofVfWq3GOJwlNOcFkwdUf12M08gTdmiW9o3zR7v3LJbs/wDdaMH
X1rPRl3z0UwU/qlDPCzs7Ai1bUXsz2dYoH1sj7kM1kowvhvpaHtIjKzl9Zn8b41Y/gvTk/9oCvP/
41iEt6BuOQ4Tif94LvK/8g/8R/84Ffn7d/0+FhG/WaYDhYK+AL6UazN4+H0sov+GINl16UD4vOPq
fxiL2KZq6a7BtxjOdZby17GI+I1C1dFtg3hl15wnJn8dDf0+LfiZfDEq+lfTA+v/iP01dZWFlYav
gfc/85E/Xm0xnZ6wK8quIOBGLiW2yrjfadQRHORMNVIdYEcMvwRNFrwquFrMuhEF+bhj5sBszc6A
HxvlW+QrD40/0xy5dpaTk71YorgTeqdsjJGJrSLoDxkQ3QWMWxezEDOt9WJZNOJxmjfziZAfrQDV
WrjZzlUKFeVi8T4vPJPQPNuRYKc2vJa2jilBJZCsKigf6RQRtyYIhGU2PriJAeaDVJnWWoH7wPaU
PNkifdH79j0LAnIMlJYh99DmYHlA6BRa/BLUED2Jb0BYlexkQBowGpFf6ZR9UwyMtKQEO7n9XWZD
nvFdHbNMkqG7noZDKpEGmgpmMZQGbjI8RxwCLpJkxR9WYxa8TlaU3VRj9hAJQeGfx3cFavA4KeOl
k8IFZPYREYC34EB9M/3hMyNkZeUOGB6sGYHSE0VKcB9GHaWoCH1XTx2As1XWhKrX1syaFXdYqQ4+
fwjxplY/TVXhgF3NdzohcURtabxCKi7dXqmPAFfjZQh5x8vd+kNj2r+3WTjNAImDDTjGAjKxzLMC
j1xKSgvZjw+dWdxbVkZkRzU9G07X71h+OGjGkV1pNnVLaO0ZMN02Q7hXFHkMA/0lCvl5VlC9iKCb
Nm7oe1bPzsPUOy9RgnOUOPshVha9ZGERsw+3ypnGXL4NjrGSkA4eq9xwjpjF801RuXBbii2I8+dJ
M7ALqsGMmWQubvasLouHocKNIkZMNFnefZI//GT4UixbOwignmJ/slUAfznpcnTR3z260r2fjDWL
0uekL40lMAx1zt+0l1pubEq3IWgVS4cXRwBPGpAMwNniRdfH5sKP3ekUaQi5IU5By0vqcZOkU71q
WR4tRAzANK86c9/idFhowfAMQQS+XxIPm6SB2aF26iwEo93S7fHTVyVdKI7w27AhKhUDmUTFFKVQ
H2p8qZT6lmFjzqSCb7Nl6dDvxQHNgdIRfClK7SDKaEfX1LKeSN8Umf1SZhxGAzfF6wl2YFDRtOwu
tbNLoJOW2ju7R2NmChLzRF4XC27uq75U3mysdIuyrX/FYBsXtexvMmW8dYLxY+K+FYLgzBzY2c7G
itd99SpLorWifJUrT4gwz27yVTtkJxjpToFiTVrIUg0ipi3csYxdiJO7PcdnZTjQMobtwrmMoWdp
a1vzmiMDMP0CRE/ZSoYrJCnsrGejBv2yLIgnYfeFv8IyPCMx16P8YIVJcuNBM8CRAxuXC236lW39
i8al8k4Vy9pYiJ3aBJsUMwdv/il/6sWtzKAKQ6PK6kefZkI9G+EM86XV2avfmfKF8ATZjotkxJS4
b4H7OMTMDtZDH3oIA9JzuS0VkotN7MMvrjOAstsk75PYo40uYMaR71lJHBNs2at3PFKq4FwktLX5
yghDblG/w+fzF21MPgXzj3CZbUPf2KA9gZ1jHwbYtcHKvpAmu/YhrvRv2ktBHnTDuctB0xOTPcKR
Qzu26t3b0t+O6q/BjVfOQ4aK5CFmwWX3W9fE1EWRG+MHDkgdtS/6gQF1gA8/1Zaate56D1wRqTzl
KrLuJW/fiI6Kb7iXITBjxyumj5zfDQIOr5JmeSqCMNy4hNicteEUuoe+2RQC02Z0z6wHqMZuRH7q
3Ac24uJfznROFTi9TLmJNXozTXcpI5IdnwdMAmaPaAucL2MIS9kM1JyDcjLPHa72YNc22+CABSTf
dKaFhPKhIiRT3Rbfbtk8Ds7KLoobTGNj7x46rjnC2u7QUAXnofqVXAzY1SjV2u8e7e+zsL3Qfem9
sHuhKst8jz097L/gjI1+UezS8JNqy1E+xT7jL3JlpZNTFF1ATS44Q8ZuNYBm2tkbtdsVuzbf+SfW
bdYHuR943Y1hU+wwsFRkHNANWjifWjo6MBZFtbRvlOfER2x3y/ubQyKpveEWerQTPg4qwv8Ak0e+
bT+0t6DZJevYPyXyS3UWzXbcG4/J02QSO5R/YmwszY8J6MUAJsP1fDmsMc9KHyzRUmrjzqje/M/k
3PbnBH3YiGSl6DaOiVRbRVhNaASpNMACWk4d/MGGry4BZLWAY8iefuvCdbZzEMqta26LybDX7Scp
tsM+StDTN0A/liaixzfXXWbYNlGjjBb8/3a6QfuDhBbuXJohUisdsRgaPsS6Zi21jNuBY7bHsZBf
Ge3MIkc03VYxMBnFWE+AEt0oPYJaO5c1fOVSVIRD+SmmOlJgJ8xGWAQ4kOa+u1u6jgECA6iy4U0V
3ZinKkSIKrW5m8bxgzBPmmuFG8PJn8RMW6QSyYHJ3rmtv0K9soDjxBYjjrHtB4exHC7qOL5W/gSb
w3W/Y3oHpxhXWWU9xAwDRMbEbwALu3ATzqQCzw8nPXMqFskngIK4iTs7pb6wkzV8QwJNWdAeczHd
Dh3WyD6o8drwdBVslMlflQ4G7sieg0fQk5jt+KKICgT/iIWyViUmaXHHgnXjuNOrITHlQi8+ILb+
gsH8nunteZTBJwnfLwTMMC8pUCo7eo3Ij6GJCd469w8WILywyPd4Mu5YroO35qLSZvu3SvXUVTHD
hdYkCTTAdxXuxyn6pgx4LSuNPBSFQz9hEbeEWd3vm1K86YNjbbNQOxYhfnzDdjmnIvKxRHLKWfDN
JKKPwIdrqWqTsnIqrqYJKTWymf7DsHhWXKe+lSYSKBAI2IqnDlz15DyPmZGs2Zi/uZ1/XzvmbvDj
d36HewR23BvMjL11+RL27XdC6VHXlkUPg3C6wJtaJcyLnYIXM9MLjHTiV1yb9+i9aLTiOVSj6rnl
xYhhg8Hi+gyB2OUJCT6lBDcnmgc11H85SqwtSjEZN0WIm9VuJ3dJVOBLnEiL6OVuJSWUVF39NImU
ZX5bQcWuz90MYi2gV64HlpLMvJFFRtlmdBJ27ITt/m/yzmQ5ciTLsr/SH1BIARSqGLY2Gwfj4EY6
nRsIR8zzrF9fB15ZleGMKI+ull60SC8yRUIYQcJggOrT9+4916b3tc0GfR3PpBn9G+LxSskeyNnI
PHFFT71gJBQQfQQBwCcH0kWk3082HnZEMILt89+ywNNtNCCTsFuKy4KTOe5j2NFWftNli+oFVRHW
73gwHz1IVrE9P///eEb742HLZiosf3c+O5ft28uvB7R//jf/PJ2Jf9iuRT6kZEIsFcew/zyd+f9w
PNflB38xtJb/4F93OIQhsnZ8XzBr/s/T2TK09myfIbhyLCVs+T85ndl/aoVwKuTVk6YSzFxt/8vQ
uhxaOjimjc99BBfLu/uG3p6XofNx+ct5P0fVLXhq3Ov5NlfZZzpbAyxtmuM06vIR2bW2H4om/LTd
4tmfGbsAtrjvjBIcgTuy0DNNqd1XBG0Yl6iEN+5Uj7xJGzMESQU1lRI4fU4D6HayPhfxjBzRobOG
c+SuGREn/uG7+YvTqPX1MGpyHOYgagof8wd378vn7R1LSqsXmjMkvZMsZhNOhuBcGYq3XdBwZjBY
bF0xXnFsOzQEvP3NFdjLcffXhhBCBJ/zi/Rtbrnn/3ocJn2b7Kqon6nWiqu4ocz3OILSs2Ov9pKP
sEcN7UR6WLtkSqykdNu1AdyEqLKnplHtiiViWOOrCyw0gA5A01yaVA2sYHlOclQzM6dQrXnbiSBd
ZR5ULseFMsPQ8MZvbXbCNqYxH+tsFX0UNo7z399hntA/f0BPCLoONCR8k//9+gERhXt20Td6xaoa
r6c6vgisGTqvld+a6XRjaTrkAIWeXds4MULajUvYVOcx8raBLG85eaDzb+N65ZFuUyZ4SAYRH5a7
lVXlsw+Jx5FTuBY8fVvDCH447mV60dVbRkLBhhjibFUDOKRohmK3WByoMMwbmxBO8NiRs04YUFcO
xkjLhimd8jg3iKSqCVyDQwtZRwoEQo1Cz5sukCE+W2b1/Wd0A7wQzRmWycrIsP3dzMRb4ge7fpk1
OhVADLFw5mfE02h9lyH0EzHknyCUPrN2poub5LeTzp+1LG+rxyqj3RgmPODEQZAIH9A714vQAJ5K
phc+XPEs2ANWuubGoBSttt3CgJur5WZNcPNJoOb4AejAk/yC1I8fITK1hnmftd7ZJEBtNy//6ejy
S8ICEKuZeuD/8vCz1tGnoGO0yuklxv783LTZiyRGAacY+LE8OBM+xbAr43UY8d00NQdqFANA/rPq
AvAKR1amlNGSHTgONiO2MDi5Bb+wFwwhQL0gyeXLqQ3NPGsk/ga5vloLp8ZJx6DZ2eVR8eEMtdh6
Wf7eqvo66aqTQldiIYJlieBIWk2PRegfjYRDEfFvmNfyRO8UFmDrB01jRRVokVhnvkDtGvnCvGwt
MtC/YBre3A65SY2Z7EqWMt9BijkoSQGIcYFjHGDowY0/88m/MsJs2zP9KYfxk6jfZrz1uvm91vVW
EptQaF4eo2by33GmrECwpuEAaLBhpWwRCJA7lBMGlD1n3LImmXhll38pG124CHNT4dTsh7XCDbR2
AI2MzL0hTCs67P658i14D/rKqxn3uB1IpMo5+xO/PkSwx1EJVWLgFlct1fvGmVidzFR8VDRFTNj6
ZQdVGGPeykeZvqoT8GoJQ6aknM4Vo4eAhEGgjf6x8l4EfuVQ3Dm98b50Cf9mNZNsRF9XM8pmGtsW
mifpm1+ae3Nupn1QAmkw02HTW81TaW4NT+57t1+5yucF+56VGSpg65bO5YkF+RSO5ucC317+NdH5
L0pscYZSXTufXpl8jjHfeFwrfOVjQeRPC9qP39tUmDFbAGz3gdU+TZq30baTz7mKXuNJsoZS4ZKb
oDVNdJXbd75yTjpnkuEZp6Ac4Ip51dPvlzqHQuDLh190UdKTyL4Ut2H5+R96+4jNZux39PbDJjv4
s9iqEJ1hYJBxR9W6bJej3T8tffq+HEC9B2dpJp9+pmjZ+AT1KdYk7Ke42hmPB7y02VVcOqcpzF5x
xtBWq+Vd04afWBRMad8lCGLaOrskq5UN1eDAnSDIwfuX6fhVN/WTyIADhtGrUpzn3fIA5hYM1xC9
WikUX+M8WcMpkO3TcsOSWXAqC+8zY3rCG/M6JtmrP1oXcoiOXeOfRyfYhsiLIuuJGextXHM9lCR7
knGeplTe2eOwT+zsqgfr+vvbSoWz7MK/7pHLgMYyTQonh0AM9euNdaCdhORSLw3a9DNJyqu2x/KZ
XpSlglzjnpZHx5zDT1dktGI3A/CmJOwYsNKgcNO7wfJOmhtWFfmrojnnGc4Jm94EPgppQshBvbXd
73Xz0KbYt1KIXVEOkSW11R2yz6couGk793MWaCPaPL8iKfLBz8RRi1pwkk8/IZPTfpXjOnb6BBhv
fSFU+tEr90hSKWV6jK+hzB4xsz9B6QStfml2r1nLDXf7u5bvnqK9v5wDOrNR0omtC1VyJTDEY6rH
1DH53lOke39XMc32U4hNAxiqdYXBQlesYs7IAjFT2LvGvughx1fTSLeNQ0loRCgiyOfFr04/Y7Jr
Gs6QI6LSu4ZUk0IeiKw1AA9KBG0cTcjK0IrwgvQ+gMEFgWnZBKJMgJtWwsjUEf0BR/FsCjZ5Nxwz
N22J+UwMAk50ZG/gYGPQK7FzGFDVywnhQBowxo+H4MXPJ7VxYpBHU6tecXyj6SmeoFm8B7bzXI+I
WYhMWCWI31k3bHS/0XjobZ1d4foj1S4l7hQv65i9J2508E0e7u+DMfyAU9tgrBqgEPaPFJNUcozW
SVaECG/u2vmmMMqKFRKPUq9fBgsmqOeQBZGO17r4BqoTUIpJXRK3NBKDGMWPUcsLKvHvCb19MSQL
BdBEeWm0h5H47bWHZKk2h4uxLfdTQugA4ATGYcgLJc23aoTfUSsQIzGx8iuHGZ/vwbbqKVpWMyKv
wHXO89CS8Na50al1/YOpn4HGeTEH1U5jjgDMObEBlvci5WROY/7VdPSLLGn7krzxAQHAX8eRKnb5
eBA+esFJf0SjbXFl40T5ULzXPu89DgKQXJxOec77Id31Fo0koo3XliZGG1/gWlTiJh6zexvz8yRF
S64Wu5hD7i/vIF00jNzeRLNqrNDh5XbSXanBQ+Pv8Avh76f5C31386ZcyChmj925PzVlb64a38pP
Nqm3ZrqNBbcK9crVKAgeWHQXADMhOeemvpmRYretfsxVfcwaUsEDsqBkR6sTeGxzURZgYpMgZFmi
neIZfbQl9vKyNJx7UMoBOlH0DwpYD3YIeIZt8TE2dFsH1/T2mSYIlNyDUTTtjrbmuLHhm9NBgzek
ygcvR5IZ1KRi4GtVelo2H/g8SXGfB2iYOuQM4RIMj/qS0U99r8S4bxtegjSDRT/LFt8VPeFkKiid
8bMTZpPd107wPk/jzmEROGSI+1eGhkHjzxitaLGWCj7v3Idbg1lphAOq09/dmNce/dQVHetCeN9a
MD0F2hJkEZeWGN2VN8NKDBjZrexokUGNbQpvCHMbAXUFz1Par2oDq18dUSTn1fxOTyFiWnEZ8DTu
AKE+26qor/FpgsEF53BMR5N3d1yK24AwGTXwXZbGx9hTusDS3guzOTI1IMxqKcDRsOZrL+Y/KViT
Vowk+J3JNoPkuOt9myn/1Hx6AVKQOP8kNriFVGpc4d3cxSF9DId+yqgJL/E0PlivOeYWnZo+/iFI
iNv2JZqX2QJzAq5l7aLV23LrbvrcXTLY6vu2JUHc6g/Eo8GJrqNnZ5wBokE/6xIeNqxYq7oGcm+P
0mQYJy/z3MKqVDOg6YrjYNZH2ObkpQ3uOc01AsYwDlZ1O2OhFDgQWYUZ/l3jxrhyzOoskv7VMscc
cRzrbhygN4rmV1qGCAybY8vkr/GXYpOYgN08yw9BuhDbUXH0RHE7zc4ZiNRBO95r0dGXB6h0HcKx
v44ldIGKOLVQVpARkoO91AfYbKFXokZB7oTMoyve8hHrLgrcS+Qxl2LuXwHi97vMwZHk0Jj3B5+B
Pqti5MMmjyz/uxOzq7iO2a8MsgzAlkCuiqbiWrWLFxUa9NqqrDO6LaiHcCDx/tUCnRZJX7DJJu9h
xtK7ahuk5CFnhUvlEbtrMCoQiY/iBvAgyyLB47HZRZdzbgG4QK1EjMirpzVFZPJOddWuzNYFzt9A
jIkbe7wYlbu1HaBQgWIRdgrKa681P80YflvTI7ga64fWv+qn/HEOFtyoM79Yzh1JYpiNSjQFDkq1
sOgfAXKSckQs6CYsmmfcChSOrCxmoXctytM2zO6MkV8qs+kOW3A6Jg3dL7rwDgNeJ3uieC9qdAlw
PN8d7d/hEI+3gwCjlUcTpVdgXLepsZCGK0p5AQMlLi4ph7Z10LJY24bFDDhkAiibyzrNUXcDAuZ1
kU9CZcdaZyYtEXc9ZkxySovXJQeduCGC5aqW07zLjbJfU1VEWXUQTXXZt8zJONNxyBcsURl+d5dD
uztBEawfDW0+Vs0dgMr7oHQ+xig7l9P0gOscNE7fXKsquVNavMsCZUg5V7f1REt9hiQS6u9Bn1PP
etSUYQ4+bUr54FkKF5wsyyywiFPzbrzCgYhLWWLabPd4Rwdcr5+DJoFsOnv14EJTHDZyzmJmiv61
6IEccE5Hl53urDh+sPxsga26bA7+qWY+Tows7lOjOruTe0+PXe3rxNPHNCvID5Ar0jm8TVJHyB11
Bbyy6E6cFhB61eYlCcc/nIRhYyXBlHo9HeLKIB8rUSIjvwBJZgVZhUWMByFB/Zf2FCBtp059zrnJ
HWOq41y/VSktWYPqJ6+Yf6Jv63etug3Hc52G0MapIJhrE6CDqufShMlzkce3cztkG5f5EH1YkGAp
SzDEo20d1x4dlvjGy6orjcQ4c29KcCbAJXCWo666msfwhCq3g6VOLJZrd6QbJHO+YX2vNmlettsM
tOMaSM94MI1V2ZCKyLIM40Mz/R8dBHu5X27ylmBjOfNGptBbV7Vi49DkJ+N0KKONqrW3MVJixupB
fsyJevZilnenNemwxw9Bwz2j+YOW1NoaSSL2aTjvfe4YSj86/f51jgPvYHnwdbH303Jbu4AdNxxt
+52z4Dcci0MI83jrkDPvTWUMNchAHvtRm4jiKcqZNOdMIX729WlkyHp4Iafn7MkyJYsKAUQx5Ze+
wdLcdR0TT8FWEOUgQfXOnWBLGrStxPhjLhN9TcI9Jy/YYdK5kUuvhWwwTirJde3k2xJA0AZ1sYVk
wAOyYls3ZY1cOR4WCAUaa1T9yZOlQRPmPQ7poNGv4eJuY/+4b2sTI6fXvtagI1c1Fsej1zQbBHnW
RQTylXeAiNjIMrewodcFUgZCpUgLnmp5lRF4x7TbjHGdT6juM+M5SLzXj++jLzC6MrOMBk00dVNE
a3e7besBOkFvIoUy3OkO2LD1Ohf2mz0BKanqrrloBGVdMhI2YzXdPm8bBH9sZiF42Rj5LdRdB7KR
IndTvYoak6LK53nP/uyQdLMLcoQPXgu3UU9vHIvH3cBfWxte+wMPE3MceRjt/G3Gto10jtCQQAPB
n1/qIiEApS2Z2kMWJuuII03DY4WA9dyCTp17QPIgRG+drrK2lTlzh+YXus+7flYfs29Dw3RmG0oE
BiIoBAPjZm3pLU1Z9I65dYMYLuExjm9IRT6iKbmPg+aYxD2q+6WP01I6AN/6DoAwuQlTRsGdIb87
eQHX2G6nrXFnI9+9rz3YZkkvX5PWOhQgLy452sFLbDndm0IFF+2Q/xjdnjUDqW2oIlpMJOpAxoo3
qvFutcwug29JyGzXjDITmjTFqKYR0A0h0DhDxbtobjye/0togB7+o5ws11LQUfEaik3nGyoLBOJJ
2h4ngTBjYLNza5MIhkau4D1eimHBAZJD3phsn2bDYaAyKYlS89Yvxb0e3WZN4AW7p0mlOGNQwe6O
1ACeEU4h2tbF9WRX4hABSDyFSx2pnb4iSYl1oXHYRKw6um99jPyZ6T4ODl4hko9vm5gUHZ0kHECn
gqW6dg8hTVAXqmq2qERjAIIbOKoPhUcfYfROtdcSBqTmATWvuR98Afoja1ehte+5ySu2F45bIkTd
QpVm9eNVFNBrySsfZ2cdvJiaUVeFks/hmHZdZAGEISbZs5gXVCChbVZlbtCnRuC9C/wTFWNGBUZ4
NZn9Y5/pxVaBDybc1Hn3OtIAW5VgNh766gFGozLQaLhtkmxCh20oC+4mMzU4xXj64Hpn0bOkY5Z/
Tgd1rxDu20nNDfaLR69BlqQRaSGEgL8J93bj1+DFoFWB873Ftdxv0ObMe0texwVDxNHBSVyyLxGL
+YC1P+A7QQcwzSraUn3cpbas1qUkkCv1yd4cYpQSXoeoBkPRWkTRe0Zmn+3Hb/PUMn4WS91uJ/dT
hCk+K+O1aZDXxLSe+kSdp7olEsurD30dfLRz1a6LrmGsXiTNcXnaE7t6x8Xq3Y6Nfx1iREFo8BKh
oFsZ4V43ey0gexAs5x5xcD0FGvReWkmiZKQ5wFCegAg7vLKQxrCaZ9hx45Lb8fOiE56jSpTTlmFd
sFL9YyWTbyHV2FL74NHQVyBXgEKn6b2tUNEYWXyO56a5aiENr2qnuahpzW3zmZ67OflnZ6ryC5nZ
7zQQTyGOlb2JiDQYG7KExvBdlsWAHunDnJJgA+S1pQSuP5uKnjn8wGmXLf4GtzhOPmwyZMIcNPro
fWB836ScSSEF6n0BaZ/2+h2S7R9OGZLwnZMh6hio0u0CyR2HkBVNAaoQt3zDXZeYBFQQZETH3sl3
NdX2qmlZ+hhGOxu6ZQrtM+Y4Syc3dhBM6w6l4zb0p1fL9YiQBhQhA89itkRn2Nc8nAbMJhOSWC2c
M4fQgYU/2RGBTQZhkFwgHHtqJBnajZrjfW/KDRfzI07HQ+ySdDTD5Zxl2e+GBhXcUPs/QjZCJ6XK
6aPqEWL1gawPd59kgMLbODmrpCcS2Gd2Km8BWXtEdo06OaQDjRGO59HaYMdTZRVetnR6oQW5wVb+
B3kLoz7ehxtpu2Sosd4QuEc70Hq1cIptlNW07GS9t7dFX69bdlfY+yReM1+/TUaU1HS2SZoqKA8p
tH70CSLphkYvh/xN1ekLZPw3A7R+DgXjLhg8B7v/YtFJvPmxbae9gCIjynbakcrwQ1bY9spb162T
2wRuIGld/SnQMdzIKO0vjD6+Sg1EUmOR3KihISshtfDRyyN3fLgFj1yjyGOpSBxkE231Pbac5TQG
vQruBU0fcTOClEYjMNZXYrC+1bKN6U9CZW/74dxWaIbcuj0kfpKvSVAzyebtzFVUf5pK16hDl+5n
tQ+l3VMF5t85nJ1myUJl2lvPnSR5NsQbQbLHSgAfGxNAsRU+Zq10a6fDp3Lh6rm40aII1XI8OTdU
iSfwZUf4JM4GPxU4RH2sE/IL0TXvc68r16MVYiewWDlsy3qcJu/GlenEqludCfAYtskC9GDIdKfh
6e1d3yAh/m1OvzUEdRVJvhmwahG8iMxLYjnMnAV6nU6bVF+5YdCuWgA1fdGjIvU7EhigRVr0TrIU
/rRBfqquGFs5FsOoysCQU4XiYvCaaG9YDEjpg0QzdVstPkNEdDcuahytDN4UNWK9zLJHzDc0TDQJ
g34yfOvN4VBj5OjhpRcBoQJuyEJFUuc2mOPvWqh7h+w5D/LktRf4pEtijF7bYVJhOSrQ1j5MdHh1
E27yRrabImfKCKS3z+A4NcQKuUZxzNt3AYfTzSFxcctJZhvFiOfPcwgqHNelXRUbryFEuMlGrn5q
aSaEMj5SJU+wARtvWhLL7EsXOYzfLdLQdhGo5c2FhuE/2dNbOlQjIlEvBjBFKNhIC8ZIqoo2pxcc
W6jh8kXaTUoCC0tJIZJPI73NWmKZ3Z7ByiQZH6d2e08m8WnKUaDZcYOIiEOSm0mCDFNL7lOf1Kne
Kr9FgFnypBouUlOeobAQhgwoLpaketl6GUMtepAANtQ8x59pvLSYh5jMBIR+DZO9C5XSTbbneRfX
y8hvoKPUjIR6oV05ADIhPMeWT5En5vXYuHtEveQhx+qUVOIxLFSIaB/Q2jJ3Vlbkr6LSPM0Tmmhc
lRhmC56ecW73zuy+1pnL6FHlRPykFXsBVGmrBnLQEqYTGmfDh/ca0hfr0pnYGon0YwoPztzQMCLF
q0uWEzsN/YYZYCksnLrLVl+BBEUAzKhfSG89uTkyTVfXcA8TDJPuj9Cb4Mzxn2Txoxta9xnq5Q0V
LbnpwwMxDCP5NMzBMr6ZTcopyaqIpfBbPkmVjNxBN3rTU75LCRpd/Rxi+XH5UQQc2fuAaZ6rUIua
xetoFvD6ihmWqmT0SdKvsWlbOhlROv3oUoovzKNgLexNTqA202Qe+U5FqB41/LBMJS8qpfwBZ7wj
L+fddSZK89bi570dXzdhgNia6bEmw3soPf+o4yeVJC6hw96aEOEY5GV3NKPAPgKt3PVFyA6lGM1G
qQDKy8u1DJPvTDf40Wv2ekrGq6ZDwTAYdPPL0r5I6uRiytR8+IGOg1POYt32U5o7olTQ0/haFnBa
Ypa3ccS617GCIkCCWryQyLCwrbtxuhUKI58a+NsT8zwCGRgpMvdidnwoKrYWM2iRVdt4zviH2aUE
YKuJ4/BsJRFHVl8fEoRQ66qf7X1lITKcWqJdR/v4kwQH8+8+6OFotmmd7ropOPtlnh1odZ9xx+hD
WGa7Kgjn3eAo0DXQy+nkvnYl+IwsRuvXKGh0wNIIXwWNkpnepVll1dZZhp0qQYHAMNnYhEH3DWKc
tdc+K6lLf5ypy0w64UbovuT4rS8Ee8ps/kzqJcO9GN1n0Ab3ViVPdoaqO5iihxF4kRyZU478JA8a
AnNdk3eN1lSqkBxD4kSAbN+rifjw0ntdtltPUM7KBisN32KDHjUcGI4wECKPvOxoFDX0szP8mVuf
BJ8RjUE9ugenrj+Qm7kHnUKfTDtm/KQSAs9r7UNFPb0u+gzmWkvDTdLhSmLs7XFQCmgrQUIOKSI2
lIsxhb9LKg4SGYBL8SFmNdpmuF7pBSCl1hlEIl4+p6Es7bDEuXNb7cZ0UmhfrwwTK9bA+Qln/Rpm
1sYd+KlApI+Z/yaP8eQQdvzY5/Ptz185ODVz0OaJmehdFbJA+0H7VPGS5DY8Jid9bT3GTx3rLD1A
dU4YecBiAn7OaxxwxF7l9BaTIjjJklIgIV6FlObYYPjHxHEZkvmoclY4PdeExRGaXPergvgPMDE1
gKwMG4FHD9Q/dxl/AYcxfNTaZrCRUden9nHukCYCKjsFvs2YqqnfVUDNANiO52QSn9lY3XmK3L7Y
s74rv3uIdUKxRBDjJhYJDR+N2NXju8zi4Bqtx1trM/bifHeqJKIW3JodSnbwOC1UtMo9AzR6AqNx
OQ0TAM+QI4+JPgZX/dOcRJxb2hvirvMK2qh32+lyb6bjjVLM3LGX+blzXEbE3SjvPLd9SiL3HJMh
4WSkKPkM6zHqqXiigyo2tfkWdjOxlwUeTF771pN3P0d2qjPQFsvybIXp5zI0dT1xzGZ2VIFUVyKK
8tXedewTWtsTUOK/GZSKvxqTIlgy4Y1YFqOfL2NSZeSVF1YQRwyUAi6zZzq/T2yPr0ku7kLJSTG3
mcYY5ZFAyJ0GaNoUd5kaXuOgsmHB+2ejdc9ZKfeFK66NPLsudHBVTC5OiPS1TH9kinYoYK95iQn0
09efg97/246u/z0ezv/jvq8/agotCDHo8P57z9euiQlxMh4/YGTHL/9rv/zTy1/8hv/yf6G1stC1
WdJxTEfyGPyX/8u2fOn7vgPwQ8Bu+RcWx8E0ZrqWh//Md5AwoF1o/4nFUf9Q7oLLwZ3mk1+k/kf+
Lws32x9n+aZAxyg80xTKQXYHwOfXWb5vdvRP+LQAuodd6EybDsxEz0oRm+G+AV+baWYqBA2AWSWt
YlWlnE4JU//DDbz9D+3AHy2f9vIu/EFS8PMy5AL6MSWAKFd+YdgY9AqGgMkV8BbOE3GL7KYgfmej
jAYV/IBzLDeoI6E0300DgAhm4bkZX1SC0mQM7wZz3o+OsZMoa/oOyIxqjpmRHmQlL+SUHJDXEeA1
7e20OxTp9xolmTkF35OpfmHtj1aBx+puXtSDsUUNvpbFcMac/fvPaC3Kuj99Rr5OYZqehEX05TMq
UPg68Ftjxbhpa4OCmLqQaFZIF6Lj0+LAc56QqE3yce6PNJ+8jpK0Ltah9zAFgsIMb7gQm4kT5++v
bPnDXy8MaBNQR8SXjiu/PANpV9uhhSppmT1x2AyPfoRbhp5j5JpbmPNh/Dd/0P7zU8ezjXfRdMAW
YW9cfv4HaY6sncycZvZtcg72o5CrvvnwaWXE+YeZQqDBjjggBCOSYuWlHx55Iibfak8vUXaPQW1t
tX1lOBu/uAWavk7E8C2yK6zX4A7ItjW7dU0mcKP9Q1ZfgZHGoI/CCIObbWBSMYfb398/68838NeP
80Vp1KZpZP4ctHXWu9ZqiVzAR4EYDyS5xwi6Hk4N03eNFDywLAYet0t57P/satCVdLdkoWzF/E/s
2X9rpLa+yL94q7guqFqsMcpG9Ln8/A+3WcsaxG+meauY6zZRce32XFzMUViB0Uf+7mMY6lN7k6LX
Yri8cRni//7efKXHLdcAUwQBFN+zbwr5RW8qmKd37hTi+cNbQZimZnjVNNSmXto8Bcrh8Nmsbdld
1HQ60rK6zP1re5LfvFKtenvYSp9CoXHPIAc27hKC5fqPtTXtE2/YeZhrfn+51ld97HK9kjcUAA7e
e4UA/Nd7ZkLphaLPW9r7apeQRB0genEMBT4bKpRToW66d0BFFlhXRpwRBCLONf1ewssHI/w2E5Ga
esS5iXfty7s0g8rfqosmL3eFMvBCRXuH2M4MLayhwG30l57X3jTxiDuJvATCVZJmmRAlHKGGnd11
QNOn0+DmKwJAwj0qDHqW3S7P5UXKgkjCxzXxPbuqLK4ij5/H8MuIP8Mx/lBCZFdKrnxrPKGqon9V
7Tteo27kUMtqP3rpgZfuin4H0TDtTR+qtT1gLgt8JKRzdK0DWhmNt7TX2/q+qb5hPkqq6+RqjtSh
hx3sgUPkqhZe0m1ehpd0jKjnrxK/3oH9ewZk/gpg8jKeOu7iTaTFpTdWT0nV3GQT/fpcvvVTcMOU
6FPR0rfH6ZvN/MqzMUoZ4dYb5F5ZEBgIVqoC5o4eRnz8Ra67Np3p1vaYr2U8AXNVXP3NU/CldPvy
ELA9/voQVKoIbK1oF0liAf3wB8Is8kCyXT/Y32ijriR/O2DsIhScH2ywEVqNxUM99vUHXDKi0/IS
dVN1+D+5Llh94ApsB/n2l+sqbKfrh4aH0w6cu9Fsdub1PN44Lh43fTIaHM14bb9TY65x2+UQtXiG
UzyWVZlfJctA5PfXI7+IyZf75Ch0hdKht45m/4u+tA2lm2JmZR0n+0KScQ1ohg6aET4ovqGkDWD+
9sTS402zV0Bqjz6AEz09z+rd8HvU2IxYfPhc+Kv6ot5WHmOfn10Fa9cSEiOZJHiX9M3LbwkkniJm
tiVt606bzo/Qty7bzGAi/qbabC/iaGuKeI0QBwMcIHiSi8b0+vef1/pzmfLr5/2yoKJzhK4YslOi
BtgKrOctTFMM8kDrkBRZO5xqfDUpQC8TZvlATM9zEWPA65LLuGTA9DeX8xfbKLef5XVZ25d99NfH
tGczSceCWVlEayigo2QNgtfbIG3KPSrGoDV7atPbJ9IjcDxWJ+TaB4lU//fX8cWl8s+n4F+X8WU3
V3NCaMZyGS7EEhMODsOCwyDcsyy69e//1F9/Af/6U1922thn6jAvn1CnxtZBQJDb3TqM/q4i+ln2
/loS8UU7UrBjWfy/9+VFMxfGZVYtHwnwPoSAjYcalCJFlVAJ44BWYrsPFTiswmckyWjOGm/NCB3I
kZ73Xd83N9J5hwlGq3w3kRb6+7tgSWu5gC8XiJwIpCbPu23iV/n1qy/8IKzqMaOAZB5RdgCXCs+c
9v0gaBKGOoEpHj0RPIud8oZytCAvVW/okSW7skmbnTsWt75N9DW2PocJYkVfRJT0XfLGYGoLpW2r
DR1vfYonQgC7Fd/w/G2YYX4hyCIcSVTkbyx4yZhl0IcTOKk0u1p4fTxgGZ0RU2gsitlt7ccvUVVB
lQrUXeOQGCVSDHYEtwIUNnPU/YTkJuJlGH7aOKLmEssFilDv3jt2OdHIgByfPEswmPXEIe5yk9it
FPoXIyvMoijKlNjBwtqYKZoF20CFXQ/jaRrBFjZ2dxEQ8LQd4+SizfBJTUX2bkERG3X6QEmGEgBQ
wNYLxISM6y0igX0NrJFQauKNR9j/TAlbFlMk3j3RpLVZTbdhLtdCdw9ylIAxi+d4WucAMbcZRlYa
6hbE9+GtJRzKn+6CuH8L7XEZaRQ16UoxXkMrv2Czdcyg3AW4PwFk+cWxw5KxngLDJ+ZDfUTGuHX4
Dmsy0hqEQrBcilMe0+3NnmhIBrsuzhiMxAkOmilV7Ls64/uaP1NDVpd+gFVDLQb7JE3WfYN1xDHu
dULNNVhzvS5qsrTH0UMOAvSc1AqUsV28ZJKHeGSFC8MrSpE3pNj/pyavGenmMc8ZCeCt8su94fmM
2+r4AQ+rceXkabXp52cVziRO2A65pZGLnD/nSfEjqhHfZMmPaW/1o873gueMBtLWqTHBdkOHHm4U
/r6vVpYNVdlv7icv9ze2Hd0NsWz2k/lWSu+NIMKZd3101jS34XNhwtB6cDex4excMlFwY4D/tEkR
zw2HnBLsB9590xI+ajSQNpCu9MR3YQx3X0onlxuI4wQp1uwZPVaSsZ3ffSKt4VxKZNp60eXRjz5E
bdJtEonjyA3TfRibmKtnMrGd6aCVf9l0PqWRdtNj6E4PGbq5w+TcT1lZrQs34OMjsCpE4JNhijkn
h62q4aBk2fwRpAFO8pYyMdfrUKjhSN7HttKBvLR67K+OkuN1cQwNnEQ+3Ct4n7zhUhGGFaj+6EWV
tSpz+5wPEuB6hNRAG7G/IQUS1QYohx3tv28w77MrPykWqHq914CehGCy1mOaXv07eWeyG7mWZdl/
qTkTl7y8bAY1MTNa38jUuyaEXJKz73t+fS5GkxWRqCxkzBIoICIQ/p67SzIzkueevffakZuLtd7E
MyrfplySURYtZokxoAjm2SadmuRQ5eozT5m76A1+mkpMw25Et3dzbILJWZUVFLMBo23LD4xPgzsD
fPCA7BrqkNndBCUUCKWHkiz6xVjwWw0ugNbCmAU6yvmmsTS7RBo+ECWoy54rXrHBMqctrpTNLNS3
ooyHDsSB9BwRR+5UMvWwGkAIsEiSaFpFrZf9pGiqXYWi/CosK9mkQ90cDYtsdvfqIxkgFGAtbrX0
mljuhyMGtZNR9EAqIqZIl0M1RLF50tOH+VqwqllhSEpxiUCVmLNvt3IQnZzHvERJMucw23eIZ2PH
08amq6SrTpANUBXtNRHg6pCNMvNU5pQ4UgRR4litOCc80cCBKh/Hr1RWMJcHwDJqi+Ly2qB0ravt
N2uIbJoO+ZKVfxqWWgbe8XxnlazQxz7FVRo5a7MaGT5j9+A6gO3iqq+8EK4oTdQ7M8Z7XI6yOMmO
5rtEPoV+MazproeXKLINybZu7SoI3Hhk5UaGndxF429aeC7oLsXWDq1hZQRdcBLJDFAiL/cYdgiA
+xB487DZ5ROX6+w+hiGVh2I4TpHABZlijTPa9MY9S+xM3iCa33RczcO3QVBt0+fk883R+BnbnBeo
yR4KwI2CpmaeSfrNsIkYdR3Gra4sHfzM2Vds2wyv6dXpcAuo77ktt3YdfBh9PW1Hhc+ksYpbRjFJ
Gw3BIcvnfbS4b2FNvo+LRZqaAnObRe2ONswLAIEPw0lhA4bq0HfJZ9r33GJYO+y4pEiIBA9+RoAu
rvUl9uX/cuqRLETrgiCIcWqR27lYlAXiUM4ult3RUnmJBq5an9BGFJe3yBIYgbuqxN51L6r4jYQ8
UYOg/j0adzEWUN1yfj3V2rqlMYuqXh5MA1r2rqs3dY+KE1MISwSMJKVUJVp3VABTsNG6+eByWCvf
I824dxAQN6YJTLBwD2maYMcYJ6hoAc+ZcGarVQYS76z9jTWlSqyWsRmnadbRR5JBAEH6PhN6ORSD
me8amzhDN+nUZTiIQYLQExabARVkeuwqHXdfiSWLoJe1rh3cv8oqPzvl/Li79K5c/xiWw04zlppS
3v+qHKedZRUtzgLCIo6Ozw4KyZo0+2eHKLStRmpzRgicrSrXsW2ygCh/a4N6dNVgrkD9P1oGfq9M
YBWTPWH43C8Jj6WISEbZ7xN1JIF4FhJ8KAa7VYz7b41SRK11Mh1ThfSHI+LW9/awobuAS8wAq1rj
LyoGjLMJTYQpDxd9cY4bGKT3E1Umgyq/ZziCK4NYNZQ0ann5QeNNLkbm4yU8kxq/5Sz+yMZM9qPP
3EPtLlDdYaI8XnxZqdlwHMEp2caF7zH5EwKZwjfx5hBTOoRtcQqU/R3BF8a4gzPHJeDgWouJxe+8
WNenB/xf6cygmKflAZpsdhlpeYMS+xGL9KJaI9s2ET5bPI32prdMzEWK2wb02JvI6LIhgncYc3yK
Q2K+cHlx6LLk2hZ5gcefUvCxnlIEGpAEKFCONzr13XZzzql4LpqFGQJPb10zr2CBZIc6FTxd84Uz
EkWeOW0UDTI2+SUYn7QI+9Cbhx5lsqpPsZ+Dgw3yh2Z4GgAXBjM9OSArnWuIySAeUH7m5ldrO19O
plNpFv6i1HHrqwA4knHzrYntiP9SfsDMOVF77eNKprumBzQYlvkeG6WnbJCEc7MkRYMAE0k/PDWs
X5IAY4paLOuzQxbGT7i8uvKzwVi8ruz00dGGuzUmzDams4sJn818NHg09fxl0vYSG0DRYpnIFi6i
qnGs9s6+tPNXKwm/c/a+7RjdMxflNTB//IxIZtds+p6LoDNqY90MFg6Bjg+Y2Y/7QLyB6Fs4DVuj
Kr50+mbvOHrxyqZAKJ1yJ+qhPoss8UYbl7zbTwRr9cqr6USUmRZs3UHsQkVzchU/l7I4uolNgQOi
nkabrF2u/bZ8bbCteCKDWJy5f3E81iBkp+7d4WEJdlLbxOTGycXjWdeinVmREjIl7nmAHOFqrO6S
XGVuhrfB1E6zbL2+Cb0hoREnUkc+5OdEhTfCFxc6C91dIbCHuTaenCx1aNdttC+MDcwuGDmH9hxq
SlvR5nuWCcSkkDt8MDhe0hMjyw3UbogfFzfq96PioBDKquBWnj/Ubrh30vSZbhq8+Oix9Txpp0DH
6xApCmxEycU8wdZerNfPXWAVm3p8Z0g8DONPVAs2A1r7YIB0Q5YAokOIe4OE+MEtvt1oBRZwEddU
lVeXuR42MMoWKVdcle9SmMfmHRos2eY2OBhjsYeyfRtE8NklXO66yZgYI9E7KJNVrK4Se3Jv67ii
Fe1utdwF0EVCojAwZmeWyyutnn/0ZqGUlI1HZO/apOqoGZCaDfclaKFeZ7gO5wQ0VZ7jhMbbX8/a
0tKiIMzav6FFtESNoy++MVTnJerRvFHU8jRrxnUqYXq35snMaDTKZAlVqvnTmrm/LrPqvQO1VaV3
KcpFBgbxlqS89/GuYlZjV98RZNCh20znHIg5IUn/Oe58zms8xBwYBWtC4+BSetI1GrRiyth7hOac
duy6jnZCV4ByJ6zMYMg4vzxmlX7pWB1Wc35IVWlh9KE5QBviY1bHHwNh1BIGUWb323DxWowBT45y
okYuNFd6a12WPSVUFs7CDfMCG9KaiJiddTSmpr9qbmKiaXlTMu2M2+9ZUhLNGSbWneeYh6H5Kxkg
lc0++9SZBvDQczt5dMabE2vbIuCCmWeQ5NG6S6ZdHGVkfLChtmDOQ+2cBpqXSW7YWXNLSmvlLp+8
7JywIRbutIktQlDPejOQZHReTZDCgPJWdUwdWbzcX8J3NSYQTmc8e6xdh4Vbz16pvnErvJpYDQY4
gBjxqGJpD30UPqUTXIEwOsaxue8BvxDhIBNxWyyaeqOdi4mcK9n0pu+8OrVfuqCDzxHuxro9oE2b
kod4lu0Jmx9wBRO9z7gT0w5gx9bRQMLQgtCrpNzF4OWGIHw0cNkVWropK7kH2n2cCmvtJPwxx9yL
roUdR09VOu2ipN/6eLwLBmGng+T2q2OjNl6n9kHPwUv3PEeE9ohTe006VFdqbyM6TQN828oavFHY
L9LCDh9cRIlpNUs3vRnsdMygo2XihUo3vLCOXm+L6jUFJmWF6X6EKmhSAtVBKsj3uttDQ23XE027
6Vh8hGl0xNIGxl87swKAehjuCr615cVc1v0TXipSo4DplnMsJ3gWwx0IW1YKWTlv8LvcG44OFgSN
BqtOHQSPwh/AStNINJePXXJkS7ijdOtajdpjRFaoLn4vZp6p1c6+CI9K5+citV/6+RqvSY1dSF5G
o+eGbB77QDzwcIsEmQ+MJOuyaG66nZ4XTWoOJ/xevLVgwlCjtnUVXjrMYMDA9/DtzsCKj8tbl1D7
jOXxMBL4syI+ilRwLL9egsmJOV/9JjwK9WGBuioM4mcxpjz7aRTR3ejCo8FWHlLWsY4qb6zF1hq/
SRh50D/2GrN40Nfc3hcHemB5Su8udKG9JpbBeV+jhIolmN3sEugHtfFR198x4lbRnRpqvHCPkkCm
rQH0d4vkRUY10+GfsyEUjyNp4NH8gSouGCCXjfvsSxZc7Ub2tzmsktVFUO/qw6brMCU71j1nLZL4
XkzBQBMF25bHjwYaZC6q3YQEwBpgRYQSrgn9W23CkoYXiFyYHWUbGHGbos7Py+9bAgM9rr3AXeOA
hFjLX5monU6MF+vdxiJqmeAKjsFJ6wHtksz8oDWQRelOCumKljgm3OYQG+XjXJIqsWwyzoNn9OW7
Ewuv0vuNVeUXVk87FbKMBQwWWMGvguRHoL6ig5Np3E+EJ0a+iAX4CoB5zAZalztdtCs1YWMiNDPM
+d0ld8IGL1+OHd2xG/xtqW+op63TV1zQ2EPJFnfNue+CJ5E9ZVkFqq9KoBS3phfn7pmg+VPDjJnT
piLN19H6djG2FlpHvMY6JBXEg46zWxDIX2MnN32pcJIDUiWGB0IUIY47lIFsIht1hQCIASkydhzk
NmZ7roZgbzjhR4+lfxrKazKQOJzr4ma3rPdk37mrtOIb9PMO9LSu7RvtXRraIeJWVRPA4cOO43rU
dgmTXqlY1RZ8sbR/Flm2mfL51A24bwhzWa3L24710Oq6kyZwWlaHkEtZw/K9whz7MpAorEV8ooHW
q9mD6SQPm057/gvZIKmP0kXHsrr0OA5kMbTgoA1gHAOcn9PgVbZxzooR7c+FKQ7zmIIVcIUML9lS
LhzJrR6k31E+wtFT5wzKd5JaPlNg/YidkjMKL1fq+peiobon1rd0mMFDUV7LdotU3G4iElzO+XGi
4MvR1LEtF79UvmOk2ecN3bCNtVWm2oUtzma4hl47WVebHgaCgoBcOU2xKVuSdtmcYiI27vDspnVK
XYnWMFr7Y2ySm9kPTb9ZgAfKxw0VSIbHsFaPel/nJwOP+ToIEn0VppZ7m9Qlj8tzCMhmV/UFs2ln
E4rlptInVM4HMFhJW6S3OqyeMjguq9QWI9paQVxrinyO3n8yNkVTaW/dFNcoOljb3/USVy0324fA
yP7AJ5XOrZ7bNfelIIw7JHykXRcfUWV1F73mimjyB1XY3Jm6yxz6n3xAvMUc1Qtkzsrluce9WQO3
3+s3enbONCC+VwMLolW4skvtlJvBiWge/B8Be8oFSRNwefM4aFh203s2pMCmXUoYc/NejNnD0I64
1DHbxaZ/nFQQMsI0r63x1NRgcmeI27uC/P3ybdkFf62kC5ONDzwNV16AkWw1U0v5kDBYWAApC/CE
emU/VgDShzT+qHS+PaLuVJnj97xXgTpEBu8aXm9vcJznLuo2SQQndNR/MsXeyla/e2tC2k30R3OI
rnHBk7xqrZuD7gvDKNv6k9//Vbj7l7xU/z2j1H+Dof1f/kX/gyHa6DT/taHq8vn1U9M49k8eKuxN
mJ/4c/9ho0KXp+YKn4qyXMwq/2CjciRHFdd2TEfpuB3+j41KAmozQcBgw1OLWIIy9XcblfFvNOJJ
rFW6i3T5L9qo8Nn8sx5jwHqDV09oD3+P4vtZNLJ/sFqUupKtXPTwPFGvSvj0gUuYxVYJMzT0U8rz
zI569ghnpe5szCHDgAF/QvgTXkru2FmafQwZzbpdtLBK4rc5sG82cgkdNa1FDAGGqlWER5tYj15P
9ynwvZo8DsciuATcZFZSb45zTiMqPUjk+xW2WfCOBDQI7l85qHph3d7a2X7PRnFnH1TtUsmOQtPT
nlrxpt9PtvKoESN8mE8Uln1qPmnq0EW+j38LLa+WfPWho6DdBWtlDcYjkZqdQZiQNfnJTuoXM0Mw
alqMDvWe2oW92ddMEuZT3XFBBiSneCJu2cqO4Evnln9VEWavE1z0/ZNyhcfybm/3GNW73rxWhv7F
0uEnjNPPWmY8wX0v5bxbLT1Jndy3kJ0sanFXaamuBHipZJOCkMPEJDpfrSR5KomuRbEPnaZ91Buj
3MJmex+K0j66Ha84VOwrPzbkCUpd2LDAchSapD2Jmp5t2yybgSyc3tw+Rk+NluE5q086DmiPiP8j
G6sXWWKkbRWZ36TRMzKIVDVmE3fmARFrnh6rFDuVSYjWoghqRX3cCz2sTHxhba8mpX30qQ73y1bb
NOveGxP3WxMlGQ60+Pe4bD0VosYGmJjnCPWFsPdlOc2JHRR1ujL5YJ+h2Jf6Be+wRSlYT7hwfBp9
66uvsm8/Ez9ZEr8SZ6SPe+YnlE34J4+QcwKXKdGN4JZGAlB6Gjf3xpnfhlq8aUnxYUPe8dXw4cRB
44Uyp/EtOc1OdRFQSPLcfIWjeUkj/RvqyXfg+2g0C2h4UDUivmQ3hniG64464ycw0y/joAitSB9G
oVH1i9RWH3SHwx62M8eTLRSbcLBYnsweCeV1oNPpzi6yKfPrUA4nin2YT3yQAZBMYvIjOZsHaT1M
wn8IKwXfOR26e9C1ENWaYNB45mtNcwjdZcVqJMP34IB5EHGrduXi+++M6Dr5qUW/PYBuAam7XZDd
c2oqxhVIyyDQjmB7vomAslLRR+tc2gEM9AUAPksNyEEG4NbUM9A2/ky3E4DgJqB1pxzVbgDfTHRz
cm+4qc211b8bQc0LxF3oCJ3iz2xlZ2RaoLsz+FnDtzVmc5Dlamxfcxjm3CCWwA9zcpBrz64znfKM
T54QwHgBG6wqWOj07TJ0EIpfIOlV1DmXMJzHlwmCupXmnzZE9QB8PqFQ+2aN1tEtw2tmQqS3WBf6
ENljM59pV6t+VVWAKwNq+5w3lxaKew7NPR7NQ7KYMIKcJM0CfFdOPxwCIMtWVLOnhgpPI9GTs2Di
iwUYT8CKjHUOV70b4RgBlScuKY8FnHl3BmE0jJzbC7gnE3Yz7m9g6buQTXMFqZ71grNmBnjNM59l
b7W1bbKQwoQqtmDuY9EOXgL5PpDcQmEPor8sVPwFj6+wAqwoVu89C3Z+AHE2XmD6CS0qemZ/FL0o
ieKyDEzz8E6aKlqVoPgpLqGFETi/7Qyeiqj2XcZD4P2kSS5IeNuq7r+pV/pyIpSvDh2IXTVq4+DA
horyZ6NB3EhoBwCp+2ZU1asTprvGQOkPTNWSUQp/DUu1AE6lfIvwBgh7XrheTv07F8VvXcxPum+R
XnJ3URjefM6hdtdudKiPsRrX01JlgCKOy2CpN+A+SWwnhvLELgcCgYRwK1mvNZDK09+0TnK0pS3B
XzKjTlh/5QkB7LKRVAdPiLelfCl0Io6mLe921VHbvhQxzHlBSbnM7hi9PmSEy6npmLoZap+nLP+k
rpLTpVbfOw6xq0zrHhXFEKUgyK4LOucnMM0OjQN0mVurgN7jkuK0lRTIkspCDZlJrvPkXaXT9OLo
+leZ9heDaB87rr3ptKws/D/CnF9Midktz6Jgk4raOffa9OyKRvMqqsC3Jlflqjdma8Orui8dTj5V
oLfA+Tp928/qcUiLZ3eAAzkj3ghA+5CawpJzXaBX65mNbG3UNCMGggdJ9NAG4X2ySNCNkaWt2R3H
Rz9tFhligDtZRkCBdZQa0+WEm1ijg71ApzDYceJjNxnJWkTBOWv6tzmc3102rnxEq3OTVuhY9V6y
BuPCmp5mo6a4Rz2mWvnpxnZ+wYH37E5J6DlYAIwm89IRcGscpp+GX27bcNgNof49Ru5TZrlPJndK
+iS6Q60n17bF5jTHKT7S9qG2UYU0RKQseIfq8WQIA+3ViE482raDzSVUBeJJxWrDOX99zbqDKqeH
PlWP5DnAZMwu6zRS1xp363XQLqXCOrB7w30aGe9BH86/xBz/pnhXbXr6bVaiCtOtIevoLkpTbPOJ
rZoM3VtiIDB3EdRGc3TfDOLDF7plrRdoWDOrXdtYG8irmq69mngz/mp3+peG6P/GePw/PGrA4PhP
zbuGqf7faYOo/snnn//rn/rbaKz/m011A6hikynUkXyFvwUMxL/ZGFx17EF49PQloPL32l0TTDGJ
FAHGGOeeVLhc/z4YMzMrogpUz+jSAT7r/isEY2uJTvyjUYmuGmGCx3Cp8LUlY/h/MiohSgAKMC38
CmLmYoxNOsRb8tpTiLc16p2tllHDapdLYwsXB0w3EFuswynZ5UzvVjY1pSyAClI2tGOUr0KjIqZL
KpwgU7CLUvNptMRxzpCDpM66KnNHF4TLsJODEayGKcm3oW5uKVgsNgH8LvYGLq4I/dYM4lrbZf2q
p9MbVIhmHQ0a7aB1sTfn+Fg1wT6ceOZCFHtOA+a2GQlEEH5kYEx3bhB9RnHLo6a7ZLldsAMoGiLn
87OhgV8qEDTZx7IUHCmuLW1C9qHb0DbLwp92eBp09QOp9ApvQqBjbtfrdSHqV4N7OHHOE0HGat0b
FqXpkSLZJ+t7XtrRtrBwtwBkv2ihdqeV9M3UCRDb06mu61udmxenr/8w352UMzSHQbAYcrrpkWKP
rz4rMk8z69eEh2NbpdCxhkeMiXtTEcDkTOIT1q4zc1rBTuTJaeks5nCoV74411PAzY1uEQWkCDLU
swrHNarLxQBQAAUQawQfg85rDO3kdN1bYmePcdg8yGBcEA3xRRnRS5mjYZoMwoy9F7+Orr2rbTG9
P4lc35Jer0HAYRWIVWlgr1S7Llc+nDp/3PBJPfq4GIckeJly49KPEaJA59M5AP0mGlnswDJ6rxvJ
ub/0gXIaTGLhhmZFHB7o07uesDlSkr0VmvZA7a3YppHtX2xqK1mYuA8j9WfgFdqvgaPUQ+pTBhAP
7sbJIWGr6RjlEA4ad+0sw0YEyifRQi8aMK7rbXTlzEpXUohXrMfwDdsmL9iI0yoivJFOGW6mRk77
Bd4Yyt8fJ4XnIpzkZ5lF50rLngpg2ijTmHfBS+IcStjLs+ftrPhlVFPO5Gkwakpq33I/fsT3QlC+
XoCFzkLQS7008I19qbeQQlT9ajLOOYhqWVViGMIYswbV9QkYmZgJX0xr6F9SibNWXAbrqm7eO3K2
fMrkTnXmo8YVthpD9Se2R65AjMapHnym4CxPkxwP06SepOwpCtEJQRq5z+vly21lzde86++GMWQr
1m7HtGXuLuwXVm/bCbd3AnWGlAfI04rMX9+BbmnT8TeQuZ86aIZTrlIubn0E0Zom3TEkYU7qZSKu
YAMUCapr1HcaTVFzRuSjZ5XoYqnsR93F7ArMTxbyUSuJnw4lZOcid9yNUS8CSTttUxfmAc/Lpfuo
2bhB8zxrjg9jJ7mNzUglMxGEtco06BZjIjaK+KldRw91pcMTi9FGy3I48H62zDyuvu7TKn/Ms/CW
BH7Kpy7+dguNvVoH1KKquEuhm9V9+Jr2S3ebQ7tMNgUJsi9eNXdiHFuqfEjtY7eCgxlYKgOtQWFb
DPxSMiam0ZvQimJnunW+xhgHHkKn+ZVWQ362T1xhpAk7sp5jmAgqC3vYjYKF/BhC62uGtyFyb1Fb
Y4p0EfD1xub5zWqgEO5NpvZGC0kp03t+kHyy10qDYLMAhzIsROt0sYI41AsPbJtXtW4/FqMVUSWF
WRM76G9DxiMoK2RId0LBF8ywpnaVgl6h2mlvXTg/BMQ/qPWWp8a1HzK+jBB0M9lRGV8dAxO4o9Mx
4gdgosQA4lMHLJSa6d1lbsO5zJa1A/m3JjO6bpv+LFkPrJpJfTS2ZKGLD5++lxI+ndsOz6J2d1nI
zSetWK9iaT4qXMHfywlhpQl27yrlmmQIQaOsdCRi+HXFwBTlGp+GE/xiMHTo5aF+T2/ZKGb+8Bqa
jbPlqMIlWLvcroWpNoS5/6h2Jt1qmOekCCUuUfMofONd11J4Bxr/BKfT3SqseheDLKkwpaxkRl6J
eIs3R/zdhRoLr1Om8JwK3odPhbc34lFZGe5ARZVm3pHFvCkcHieZfJuZdY9s11NluRnL1Fxzyaxs
e9zieiOJhbgmCVmAXWh+IeNivDeWzhLXxGfefFH8/Fx2UeYZLS04vgzClTv1p2LsX/2GsL2TD7/D
WXu3LJ67KVszL2/6H12L73pXXxcbNCkhEuM+xB2Csqg6qMi92+y1sNghQv0qWjOFDs8UaWr9QeX6
fXKHo85z9QSvgd4pAQhkykgAJz72IxVadz9w/wTR8Ksu01PR55fIR9HTXe3UiunYZ9WtaoHF6BRg
VBNWFnOe0i1yOxnpBNK5jzTBxfldYF7i0Q5sjS/8EuBtWoMTb0+xBs9GD6PSKyIgo1Ps/kyjUe3r
wcCemtbgRKHJpEsC3eKKbycoGRrh2+wHWsmS5edTF84JaXv1Dbp2CS+k7Q7+frVinqFyckb+QBl9
ngN+e2fn+9BJ72PCI0fWPg9PfthdSNP0cTKKGWUpStcN/ww3tovamAxeivyNLDdv4qZytgwm7wr7
2qwhOKWKu0Fa0ThNgfyDGevmpqB1pY+g3Do0f67DMvvjVws3CB+ml7cV/1PotJs0zDG2zdufTkO1
IYrurgceVIcAHw7YDDP/EzUJOkWMcSpRT/4kT6Eb3POR9nhrovnIMrYYNTjVocdoWXOxU07bdfne
jSmBGgyXP6Mtui1IFo4HapYv4G5+G2HmhSHfbta4r34xc7cPmpiOdfhJJ3vAGWZN8w6VHtJaRzpb
B6eyt3FY4AaXLCLjAT/elHyNIdazLDEvcgZeiHNiKKgqj7VNRqJFdXygh3R6GZTuKXqNnssclAZG
gVPnug+0om+tGFtMkHL4tSaGNQONNkV9wwvl/0x2G2/NgaA4MXfptUoi4zishbpQ7qtwfq2m4ESb
w7M28kBO7ekNzvPWtPPwABqLQm7MvBKByp9tLKIGVtmOD1yYF3crpISgMDFyqO5JITDyUwlWLuVe
LodtO4vGFQRCaPcLl6I2URyDpvXspORzmZtIr2P4Ps3gYWWXvEK9gas3K29kBltjUzg3iTCO6WR9
4LH2Nwbe+tWopQA6AfpbsMMoQtCfrY7KG8odfrSlP0JOLkDDSJ56u31FuPnuy+ANeDt0mZk1rBQY
lvDGTAW+1dhi3dam2dUqsr0xBpcxDj8GnY+LHsS/jA4Dl6hm3mDZXFsT7S7IOvYP6Ehxm8J29bu7
7vN5okc+WJchEl1LP8cqYreFBQX7ocNeDABhCRtY0cVsVg09Y2ReNN4IKkjpF5KyrLxuwtUj5hEH
xjw82hUkrriZte1fBIT/n8+KFNRytqOl4i+vxF9DoBtUk78dJ6+f2c///l/bH5KE/3hW/Ic/9R9C
CrgxUpKU6zKymDpyyd+OizSL8tvpXzGZvGzD4Sv9/bzIv3KB2QlLJ8DOsZEE7N/PiwgpFAvwH06y
uv4vnhddgy//T+dFjrCuKakANki9C/mf+0hrDEqQMieEFIhtKPgKa6MLNKUANjTH4V71w+cyUBOK
WvO377i8cL5R/oCkDuIFrhIGVfd99nHTSm79TexFVbuB2OLNDjPfMz16EpadiqoNFc8DuYtGXobI
P+sYJccU4pdQm1aG6CU0lQ+32qp+ZSQqqkZ6csh3i3ugblxkXh1CGEXn0wtOul2ClN1JjDyMUbMA
xjOH3wYMo9H5VegG9J5uXdu3Qfuqm2rdWsTlao2Fq74OEmwIZXvHNnQyNQ3aNA90wrIiyD7aWOy7
aWR41TcTan1uLsC5Pzm7ldRwtrx7G+4BBBlgtwLz1kFm+mO5CcEvTVOwxfNE6q7wZN8+BSgkDUNx
MePQcm1i5Oi1Ml2npD4jX2d+pb1xsFlAaee2pHUPo3oHO9kkuafph45iypKDW1TMS2k6dzcZYFmD
lMXeuVF/JlhacayfQhrD8GHtQUHFkARgjHk956TBf1v2dPDX+ZqABPBY9RYnZESZ6IFHJboJiUBq
MSy5a/OXmXdL5AZ3Fwt1YfKaJlrnBTbGIr32PSpB+q3Z+nloZ5xuajtHPCJN8ZAGFUWF4pAa4jng
vlRrRkgpY7INFmQNL0AwtVepYU/jSdRyH2sGoOUG/sqKri/Zwhr0ga/m6RZb5B3Topeo8gwdm+26
2LZiEZseQ609sM3mPcSmZePnCuWjiyNp7ttwI4xpD7XsCCnf00W9r2GERXBm5YI6H0pqcbDUaRVd
0VjUjdfCojGaBhGGGHz/gTFcKMg5O/rRcMi9+urQ5s9jzSeU3uks8e8u5c1a3jKmJjD4QbFk+qWV
i9Jdr93S2het3OZsY5242zrR8Mepv+ExQoviDNu/ZhHXjS0tmGgi+YzRmzA9/kzaEyerludI8bW0
4HFOwk09aGeTT5njfLGxObWmto+z18qw97lNIANM1Wjkp3zWP5nlSRljExLmnsIGxinqLzXTfM1I
y9RFtekscO8cwnLOww3GWZ9VQ54+B8zYfsA31JmTu1ExXr223th5e0jnYhMP01pWA0ZEgjJ2v2+y
Uh5nCnVexqIqjlZTv3XCPDvgR03N2dbTjZy9PoLGmf4MLDL66dlfMgG4lThhdCLc9k5+1VRPw/r4
VFvmiUvsVLgYJrQUWU+zYBOP5yixr2Qo2TSUO3A1q5FBBQMybfHjOqJClpBUMn84deaZ5sHQ6Wid
1aagadYvdnFD++uvLMPPS8WlyordDMW6CnqiRxwq+vk6Ib4waLy2ZbIO23zdjudCz3/Dw8qOZRLh
gmJXnw84SksvteieN0vMW92QCHoz9Js+afvcH7YzRlToHOgCe4c+Ps4FCSkOba81eGLtdDunlzov
SC02RCWWeWqD3LlJjG0BaJ6Odyzrx65lQc9/o2E/809i/q8t94bkWc4vc8rXGzQYWp/n3oWpEO8a
ehXK9rEsj+P4FKdPAe9N9eyUzxHakM926Nk3r2VIhEb2225+8d2jab2Zfn4sKWnKqlc9aHCO2qGx
qjrAm35ZXPAdEZ7XcKVj3HA4n9iQyuhrmjcd7RLPcvZtgYZHbzmg3W4Z8qwDmZFDAEVTT2ZctZyR
QevjlGJk5GPtNr+dPoNS5Zy7ljCwoddvJgV/8XB2zX4faPiqK/eFOBSuc0pxDYecvtoxxF7rCT2O
KIKFwcYCd0qPJurQgSNmiSyM25htHg0DACeLEiqzxpmuMSFJ25LuQvidNu3SrU7vsDN9TZStZbn7
aMYMwWzRVz4GVqpvVnbWnETznMYXO3L3Id1hZEqOzmxe3EmsswI0J/a/pe3B9K1joDEqDtEpQIMN
dGTe8Ky6jjAidhi1eE3HYOGNb0at2uGU3zi8cyk8bcjtXJ33RAz/zt6Z7TaOZV36VfoFmOA8AI0G
flESNUuWZ98QtsPmPM98+v4YmZXhULpsFPqy+jLgiKBFkefss/da36KL5/+ome3WQGFjP1xBdmeG
4id7Am4WI1AFlj0EBFeuObyXQ44ScxJDEn5hczB6bCgka2+40YT0jYQVVuDuSRCPgoC/qj02TU9K
VMciayzR/s6lTH31pdhRQcjq9Y8io6wl6SZkOC3IYLGJ8QA/nncSwvTHWFC3okdeZso617Cxifkk
712o7bAIs1cD8Xxfqrbr+28isFeDwTd99G2J4bQQ4AkSNaz24kouH4SM/YweiCK0dGdQkQFt82XL
EYMWuvdb344LVp95BsqY/jkyOmknadYKiihxyg0lasvjo2wBNnr6rZFJq7pTdpoRrUYlXcVpsKdG
cUaTUJhpHtoNS8K6NpAKodF1+Gd8AmR9dxOhyK6BbPRmNZcGC1fkE+ES8F7flA72NgbFMvuRTuTj
cSSJ7JjhhPCEgw7QC7xobl5JggLxiuwrsXBK4UQbt6jfU+8qJ98qgIiepdGxBrMVYsUEfTbnoLbo
6JkaguiMmeJwkMPvMvlkGCCasb5tM3Ed+njky0mv35PTCj+yL2+N5JiL8iErzA29QiZgkTO0r0Jh
HaaFMDTAnsILJqX63hcJNRWN67yIFyQYLOlLvSYESFlezim6fw7M52wkNTpnE0/EayvhoBMB5cEi
idbbXAy4u3r4ZC1Y2JLOpkxAGnZI3nAdV6blQL8m3PTZGPfeKM/GNkbNj+S0EGF+BPNuGBdpqM97
Tig5Xzu+5MUYvve8ATKhLr2Swnnkx4D3q677IZKElsktBpjMAWn22NJsmSWT4KMkxZCW5lWn1Qtf
pKvXCksRR1Y1ZfLV8SLtNES5t3py1op6D8wZ2h5lUxAvLNa8wiQZWvWdCsp8UwPHjYedVxBHQ38c
7uq8kLaGSIYFoWgyqpRBZuDb4ZRpblCns43mx9ZL53Lh23AD1zKNCFfHR2DlVxOlIajU10FLHQvh
T1a3m1DmWYsKlIDV3IwfY6u2peEcNPV1RCcm9R7jsHMKoQ4R1lP6RIlNHkClKxhmgU5EYuMUOHrj
XAfsLqP1vREDfyUVHt/dOfGwIAHvHgLglg25BC4CS8J6xHsdHY8w3Db1wziw2lbgVlHuRN02a8hP
rQv4jB2lJ61yBD59gfHScEZYLkO6r63esUQsIj4FLf9NCOG87HhMgfrmo0BauDWf1iOZ1aABVthW
O11rl5yMbQvuUonIsu5oqlveCy0yXmBirHBQStJK6Xcd3bWhA8eEI1YWaOgNqrrIkc2GybVfPhtN
YI9JuEuHAt3sPqjKl8z1tl2dsAZK5Uqj9gxQuUcFig4x3JQxWJ5ilFcxAiiQwstwsFYBoijTLN+E
wltUE+DZjPSR7g3RsyOGIdkkNCSRnbLD9KEZdygfMjAHExggaTYEzUcMstKz2WiOhWqjQJEVWOwy
KLQYuGOZZEcdVfYu2NOI5a1DEjY/Wte/a2p97vY9cJP6yORnj9JikzXqFRZBu2nrczXIxxFxsymU
yxbfIgkwzKbpb8ksfpwqcs0JPQEnjW/XuJsyf4/MfLSe9Y5CM8ydjkiTWDuNxGDlITG0/bYtXUZK
7VmU1gprY1UcFSPaFpqGqxvyTMT8oS9nos7yMWa3bq7NzYGmTfcjU1v6wRhD8oOpoEQgd6vgMBa2
uY00jFgLlAYmkNwyZWJU8ii0e7GllQVvsXJ1h9Cr04A0fxKkhe0R5C0uCdFuLFpi8EZNo16VYCg9
APY5RU3QvmdId0pKTBpPM8kIqSIoDElPjK/+f5PgT9nklz2C/6leuff/6xS8vqW/9wr+/sd/twos
SacrLyqaIVLEM9v9u1UAWIqzPrpbEfSIgbDyV6tABJjDWAAlpszf4nf51SpAIKkgC+Df0F6Q9P9k
tKz8RDF9YGDIU6tg4uMxVZbon/8DLeW1cetVkIUrD/FeD9CcYdlQ0FLss53Xwecce/ngE/MZKD1z
WfzFYR28FyhJZ5bHQ+8G9aNWYjfAC/5Q5tmzWdQwIspopXXaAYrxiQN4yQw34Zgrv8mYK2elaN2g
7p9WW+lJUdHnDLm80YrkGZn6jVHSGy+GeqkpXmy7VX4rx3qOGay71QgRmxSZyyRU7nGcPjdjRaHn
SeK6EoMjfI3jYFnPNPeKGVwEjT24MjCwioPTT2dAhj9IyINrrZrQCmZxkjXtlFrdu9xaj4GAbzCK
qcCTjUA6UUy+1U5TtEOtY8Aoqpro1EiMlwgVVz31D3BxhfYn5e0cl5IEcRKPegJhLbiGfjCtly1k
ChBmqZaRNcr8zm1cZlUd3VU3rE8peIqzF5XDVizEZNlinQHW3q2gnaunkVVYaPt7M4z3dW1skw7L
vBv6ZzFDS1nUw5Rzobyqium4ofHYeDkT6tEhQjTf9haVbGNm97WPU9wyoxmt5CXxFhugzRua9/M2
9BmKdIQjZGDerEVG0m5S7HwI+JhEquGcDyXSOvIZS7Ru2Z1S3OTiudOOBam77qNQPbUYcpJ9GF0X
OONdCUnf0NM0j9eAYdHqmStXJX4M8l5glhvGcpzJwi2yoBtdw7fohwNUumqHiIjVqndiuXkce6aS
CQodxULjf8MG7NJ6TrZUnMJyUEJb6qdgkMcAYVeW+odeKTYC0+oqPk+B8XLwWjJx6DMZX9u1PDzE
RvMIiIGDbYeGfxLd6D7jYy++ijLkZ2VMy6WfFzrx8b1d0eWJESrkqo+dK9MOGidZ31XZ48ptq04N
Ls67lcIsruMQjDccGPN93iEQGG5UAdvP8J6Xg61yGNY4TFscqlsO1waH7Fjys40gEdIWVZ5CdFyz
UtX+OqqGXauV617NzyIb4E4Kge3xOIBIL8RDQl/AbKs32N5YGr26YJIRCIvMYwKHvVDhnC2ZDta+
BnZftrcaQgPh5e9zoXzq0XyltDoqrdyRjB3YeSug85tCX2NAdYr0gqDlBwkDHWPEGuth1ujUSgLw
Gfo01ZRGSd/GaobXQGihvojCydeNXTYN/QKsbmqi4myFxAes1kHMd8rTQAKIV1SsFowwmPWDjvRw
JY7LrOKkHvITMj72sZccvEzDquCmO9mHPk8rrK7GPTDfs2xQrtDSxCZeXI+NsAjl+ocUtW9MWhZC
0K7doLhTdBOZpbgk5xIfwuRkgOx/TOn7NVl5RcLkPiMayWuzZesySOlVY+OO5smj0aiAZY5Mdd1m
ZW/HClE7dRfwxExfblRw1WzTo+ocqmreu81g16hrFmqqVkyjiAzk53aZG4MtQDux2HFFud7JHR2G
MKHvyQAF7cQdqsy9jsM1pJpyY0QlIpWDMBUCZXJL1PW2VIkZcaW9KMKZ6qsYuQ4lVBQlCBhNKZy5
JFDYhhtG84AZ1iKrOTdHZmmtCCnRGV0xisMwdwXqQ9pCTT8wxeVQaCKQruG7y652Kv06n6eVJNip
lNHMtIjWCaCHe1hXbM3T/bkf90/G4G2Qs7YLTKgPTFEhycSlPHdjrOy4oa7zdNRtafL8Bul9LBLq
1pukxynK3tfCDaXrTg/CK5XXG3HR1CqMevJ0zJtR1jkkkm6mWygJTYKCBYJ+HmjfwCdP+zPPzi6e
QhuAj0VLpNbKgoCYU5KaG3IUiXGM0+QqH822nsEVzveJbiwQkgPSHJKrlrF1ANpt+19fxLCp49WA
JffvLSPLMkNtm6VvH2cdf/+7v8oX9Q+IttQiIsQ8Ew3cL2Gc/IfFbEBnozcY4+qTAu9f5Yv0h6Wh
h2X4jQRO+U0ZJ/0BaQsxG6HCdL2nH/2f//0bjLO6+PNH5K1qXVBDp1mLBl3MlJmqQEGVJ+XcB8vI
CD2B5Ra3E9YrNLhptQxLGkwGY0hCJ5CCxtnWLXx3CcMLEHdHhQ72aedFGeeljpI/2SeyfoMc4liz
XyA4WKmuiFua9nPaks08OGnZrVufoAeypVxIL56/1T1LXpiBP5egVASknVta9KLnMZGCJkkpApub
XoPRcMlutUrE5eTGLiPd95eu1/nrLhmOmtwds2RYpV2zGkMcd0m0TBjwJsgpZCNg+K0ryziUTspA
Bgz9JzZ9Qdkh7SGcxYuOUqG+tQWxUyx7RFnItLM0VM9B3M4QKqWz2KuemzI8hkp0TcgkyuihvNKN
wngwJITslH2xbVUA40XG5pLlo83J0JWhPmswhCrg9vDPb3GDim27jHNMFrHFnF8R891Q4A3o9AX0
CKeFRuYkJrNbCUiPI4CMtXrKt87DNu+71nURp/J2rCr/Z2sOt+tCz6O50hEgxn7BtFvCddeLb6pb
/chC3dyJPZJDCpEbJZKI6/HKa6sJdJJRultPgbfVVPq7qyg3GBuwnUypNHneWfQWfHdFRup7ZvkY
hIsRrRAq97yS/RV5dk6gtrsgFfD1Ydd3a3q5XTUu0ALei0Fks1+wB6NelsUCRHqJvz2hQ7KQUgWG
plD4O79JblCc0GbQiDLXtVGdK2H3xih5L2EIJxCd0VXQGORQmdo6t7Rt4GEhbMzqLe1QwVhR0W/V
KiKcNOETE4Wh++EmL2B5dSpiK78UXzrOskhPTiV79qJDmzEnTm0jRGgUyqAk1RiK0szru9teJhi+
hDiFI6+4D0w67L7fCcfC9cpFKeZE83SI67B/D2J9qF3/QBfoXVXwpEa56C/IzN1FcuodgiqOnUaj
xkG1OD0+LU1aAhMIHKBVEOMY2CkCBbvlCa/sV+8KShSnlBOAUy2ZV104rol92wObExcxiGHbG3gK
UWryFmiU9YXRHcMRSbYw6sVaHhgHAMI++h6m/+lDohjdq1byKFM+eX75o+t8cUV/7Fbu9FcdCtdS
G2mri67xLvbDsQ6MhzAQJ3crnA9TqiZlHpFpMYJ0RaQTDyFAKYiL8wQXI6smCVc1HXrEVT1cE9/f
GSaj/GTMlrFc0v6ISS0Ynhv4dTDlSAs0MqHfmJ7vH2izcmYJimBlEjQBJ9l9TgjUc/NERtDkgpWb
ovUCTX3C9Sot/Ap1BKl4tGkLIlXHEC+rpv4oXDOcN5a+qBngzBShxpvl40rOQ+q7nO6pkeZXsifT
tQ8TfxG6BUrHkp4OiqZpBRipc3oQwxypxE3YD8QYu8GzXhnJMiafceEN+n3XoDQNf3rBW+8qQFUS
dbSkrNLadmWyEWXYXmOMPTjX76RAwAABkSbqpRceGzhi3nCXYx+rY/dBbdWFoNSPeWP2+BQgkpm8
J5WYbkSgvG4hnkmruaGrjpMNkQ93rEb6Jy9ljSmiDLhUDonGnOR1/mAcm1F1SB0Du8WpxR70ZqUV
dDiwIBKhbUh2Hajv+egbGEfUfi50+VNQ5KeslA5NXj24wVQKkQyhNdVZCYiwDMv1qIROV0zPXcLA
YtDyWxLPj6mK3c7Tk4yMtfqhtSZ2Qp8ccQgxScyzdRJmDy6pdPtEKrOlWlXnuh39YzlJbMIhvxsN
Ot6+2qLiHLjzGS6I1kLNYXY3Co134G4m9niTfLog76fUrJNupI/WgEBlrIoHceSQowxMKETfA2yr
xyCNsTt4ecWMcDTKtRkwu5b4zpdBM5GNE5leJ+PzZZ9YwzJDzB3R9qQ3jtnCksYXcUgfpLImj7Xo
zpkePxMsC0nIyPq53uqUl9P3WzRTwIUIc5EwQxI6KJ6xNvTnsCcKvDRUBgSosTs+ztpvhPdWUK54
pwI70mqn8iaOF4YfGGc01fHP2HooP1CmmTOfIRpxUdI7jfKz5mu7Skyseahwkuz7kTFM1ZPMyATK
l4R8rsfxoc/z1YjV/QXu2yR709/4IgHiWcOD2yGE439NbTFFodO0QrLoap0zQdUAnmTi3kQ0GWmC
LPmDQbJa5dIVnUzhXXcdJelSGom7qgumAhrwlG6w1u2Yna26cq9LSVlWmcR0PRk7tKTyBIzWxPng
NohFPRbzPorDOwOOQ5ebA01aXbRHX7hVRVEGXlGlSxTrdICVZMOOmTmU4MrUXDgZcofN3ZSdWlKN
hcvGvch9IVt2xJUh9xVnkoJOLhIx0GOYZ0kektguVM5rtbQv3A0HCbcPzviVzppwMoAXNgMvjB+3
IPpg50RTLpPFkjiriDljfhhObdOr2i3FdWRofyHM/5t1PFSpoix+Wd3unusg/c0O/fc/+rszh2cZ
SwVGqn/lQ/zVmZP/wAuCZt2Ar0/Sm0jR+6u0pT6Sdcph6dL0gVME97RskjhBs0+iIL4oZb8qbScJ
0e8aHl0CR4xUCe+JqGAz+b2ylUE0hU0ikh63I+befzQO/rygMWKHG8GxHFhgTn/6UP6f/uz6fSyn
v70mn/tjNW2WKjREatpZudSdF2kHfPnVnwsLcT3eCZv6kH7H4KWP+eWHpAX68YIs45IMSF6ckbYj
CHMd9ytNuis4oVcZgw9gY4Mtroy1eZZ+fP1Zv7vydPs/HBx8mFjoqbky4tt5FW0p+rH//L9+vgvj
TpkKQi6w3swaO5kxPp5Ht/222AsHd1k6aLKYIM2KPw+zvx2SPn6LnxyJfntwpp9/+GSYpq0+imj9
c0+R2GorEhavJYT2x6/voPL5E6qLP9MRkP9fnL1cQ1LEKnThdC6ilXwifeH24U63kQilK/xvyjyd
RwtrcVva9RNq67WwtubJ9TC/F/avwZySdyEdixVpgV//XtNlf+to/3xxfv1aF5/fitKS1HJLhPrB
E9wK60JkEp67oh1J4+bra8kXeSTT+ZOb/ffFlIu3tJOMlCbbKM7SdXjSHvK1NFdtdYF+fYUb4Tpf
dLtqDkN8ri8BASzKJdTBHUZARA52MncX1cvXv9DnX76lQXlQcXP9dJJ9+PL7Qmv1YHqhUJ15Dpq8
Y7eqNvri66vI313m4rkeFUnrTS+c0q69PfWXXYUl0Xntk1Frr3oe3Caa8RBJOKey/Wgx09PLOTEy
ivAKeT7J1mKAwRRljOfT0tJeSxj2WXHUi/tu2PfNRiP/o3FRNPR/Tqv+7bsx/V7/fDZ+3Z6LZyMQ
zJShNrenR4HlpmeDY5p5JQdnFANf36LP15dfV7qIwOgiPwFSx1soQZTjeIWmO2G3+rtb89ly/c23
YLEffnzTuxBuTu5zDQYd/Q71yFK3w6W08vbaIlnjx3W6rbsY5uYyXH1z6W8+nnWxcPchjo2GNXRW
z5MZmCje9GAW2IaN3nR+4GBrG/OvL/lzOfnHd0dyJRSLnyOx6Vf68Gj7Yc0BiLHZTH7Cb8t8OlpU
z/6JuTgvnPtYkvr4qM6TtXFCabmtrzTbcvzzeIVDBvX317/MpzulqU2BUxruHUO9WPuyoWtMgZdw
xhALk5hyb64F25wj7Hmq38NnYa0v8u92y8/u+cdrXrx0mNkiudRhOGhg2yt4dwYqg7iuFl9/ts+W
9alzRzGDuY/99/f7XOkpEa6uSupzENpGmC/7+tsYp8+e3I/XuNh9CwGECAxIkWgAOz6GO9FBA3OD
IOCs0KveNQ/RDaan3VV6pX6XtyFNb8Xlc0QmGApsVdURSF+8mURI9CAXuY29hTgK3WpuNDNPhn8C
9QgNLJCkghlHVa5zoLxf31v9InLg537x4eJTg/bjQ+wiYOmlab+QEXvQsZ91/UsjDauxLXd1ptk9
a1MG+CaWXhNSWlUhRznjxBJg+/E16FTstCT2yfnC8B/d7qVFi9J7ZBrn9xCEUbGJE7MO0N/KL94M
tG4FFEBelUrH1sVQIL/y1fuSE16CrniSrCiEjdIMmAlF5pjJDQixRWdgiIM7+zNkSHoS3HkvOV7Z
kBRpzpJ8n2e7Xk9XJQq7xghnZjEyWQFCnCHlqL65X58+8r++K+3yOWEk5zGbEvE+bMDEjeUu9b9L
ePr0eTc0VcbNTVrh5ZapqYXQthZfiQAY2UUmGRfS8uuv/dOPYZi8vArBbPTGf//WgzhneDG9ub4w
zEwDlr+1iPxvLnIZZ/Hns/XhKhdrEjIlNdILXty2uJlCEWQrm4vSylTOsvaYlUQtmcEiHZ++/myf
L4UfLnuxp+pF2PbiwGWNa9/WdqjkF/48ebCemmP1Yt1cy9/Ut9PH+Mf7y8GMExqKBfwXv9/MRI5l
BpI8E6l8ZwzIC59UVGKu9h/m1Px5O39dx7oo7RqlH+XCm15VRn73UKmYIrdH9ZTfC7eGEy2HrQnz
dYaU6+sbOrEGvvqAl3srkdctMiluKGLDJUG4K/fW3cAft4+mTc7CAgvpnFnGiVnaUafAdyYk4QxP
vBMssclthWVjNyv3m20B0co/fy9F0umSEJUjqxyaf7/xdWXJo8axHEHXfQPThpZ4O2vyfCsoPyoE
X62U2jmRXSqt0PqQUXq27g9g9XhBtbmoDI6oHdT6cegLQnONCYdP6AdprSgxB5+kueA6p3lWGlcK
ik5wOpD57mWScFSGtF35Y0hPsfKEt45lTrm16n6VIsQtJWE/jEBfyLawGAl3ob4TaV3GqrgJEIrA
jRF7fObHMntM2zsgeraBbpfG3ypW6cmq/cwg5DmQpu20mpMPbYepuO2lrakTntcQiByvdQGGOHTS
vKqIEr5W43pu5vdDVq88+dhK4KAGZdXjg58we6mGRTG5qsDWuMFLBApWcYdXSSebN3uPY4FjCAPx
oXgIyBGT+mGVtes2uUvNbi0TBSARG0nkRHmUdUcJbkcMNWNCKEZ2RxQHLlZ1HkyOasRjVZ07rvEa
GY2jt0CenAIndJjsxQQfLXkGZvkkmKEdeQldKwvajY71AnGoW0OqxOke7ZUc6sja1w+C6h1K/RAh
RdXV4Mqs+Cb7gDU+uyODaFkmd1mLB0hGz5KbK6EZ5hk7T41NxBOx0JkvClQixT323rVf74zmyTJv
c3/jAlfo3mPLX5uEp/d6Z4Nn21TMhwTIzrJWbK0mObqadV+m4roAAIVPeTY2kmNm35zUPlmCFRUb
o2aKhoFT8mJxRHAs9dNUEonOgzK+dLhtOve73eqT48XHi/xcoT+UqIZGQnQ8vbkR7jxbWwYr65pW
XwVaexme1Efj6lQhqGJ+YY9b4u9m5ty/1o/Snbfz+q3hHNIFEt/73KGCdYY3MJa7/oFBmur4ix+I
2wsbJeh9q9lg5psbdSkuvVNwQ8m9bm7E3XenvE82xt8+zUWtMoCo732WYeqUFzndjcnh64WOaNN/
rigq4VtTbioeOorp31eUIZCgD8mDjDgql2ZBbjxJmvSSyy0RwwF+df/FKKBemrmybslxbt3yKfeQ
EiXNwiXWJzfxExPQs2Po4tTa6DQdslheoqJ0l22OdsyihYQWdScI3j0sqrtS7tY4Q9e4FUgbbzi/
KBC6beYVHuMWIjFb5anJVFtDMeumxsQ5hRuRRbeZnJ39PgNiShoIUHUHRQJKn0HkcDGiph1rmBrB
FEjfSN2DxPzWrMebqE83DJI4zJqIZbKkeigtxkZGQ4+eaUF9LqUKnTQiq2ED0++mGYGvj0VkoftN
whnEBuq5tnP0Gu45yytDWMVEblxn0TKzrHTme8ZrXhnRTKj9a7/PWf+y8mkcQmY3AavzKAoZJicA
vYXsP1A7bSy9IYeG9Kq0dG9FPwez3cg9EQ4A7GKX8he1yAzc+5MbKo+N0DwbrXvfYGiZ17j1ye9J
kZz6/bgs2CUQlyve1pjm4t00IR/NZh0yMi+DhgAtb6OqbGCM1CtG637fHGNG7ajr9jr0ZCHMFiGj
+NDA1NEFIriURreWOgN7Rux8Ha2/VwoCUGqG+qXk49OeWuPN1CTHgns1dMRaTe1zd2qkx1NLXZya
61bSLdqp3d4WEByF+izQihcma62yx/37TCUWk6Vh8VoibLD9tMNarGQoZVtI8VObX8bqtNDqwVgY
g+To0zCA1I9DLqolwEMjW1VpvKmn0UE1DRG0aZwgMlfQpgED3wGB2ZELhYzhA/NYwdZhUS2LUMBq
Ng0pDFkMOGwwbvXTeO1Oo4yOmQZKmrXOjEMDwz3BBjvmSclSYg5CcCWmlGk0UvE+2lGgE0/J2ERN
UL9pRF/xrRAoROk3l6YxSywRVYaxCkRV2z340zAm0ZQ3fRrPNEqLIV8Z34PMwLpvBr0dNuFOL8ND
MA100Ie9MJe/Z9rKlHCa+lQ+ToHBS5+7Ka7NGN6DaUJUDZQ+MO2Aik/jIzmuISQyUaIZhteHv+lO
3qGOqVPA9InZFZEb00AKBMExmkZUnErO1TS0AnCdz7UYWIGeN/lC10IGr22Eiy9u+nkg9apNWfCs
1sNZnoZiEtMxv5Bf3Glchm5QmeVM0IZplBZPQ7V4Gq+F06BNnkZuYtWjWJ3GcP40kKOmizgisU1L
TOtGE8NT1JamI8UF8HKSychaZLXOeH7cuqSByoFtmWilrXt9tZh8YnUv5aAjyFUZSxkONLEb/BfR
DaIBwNQM4wAddYekj7FRkm9js+rtXNV7U5LuOVXYCkS1I6iDOHIbTvKLiLWLjOo3Qy3VmTmgZ7MS
aCppCukolZCGdwQJbQVdRZLhAxJQSuafYxYEvOnmsWsULH29iOyg1O7dfNTWNEmeqxixi+RjxYT0
hNlH7BGeB0cfOi/ePdYk/nekoq2I7KBxoMbdC2YNf7g+h8QWOzFj8hnpED5MzoA8D0CfWeRtDKt1
vC55CnPtPjM4mU68QKNPH0JpstF5/jVZkv6ck63PNN7gkxjGYfRLAeUZWs4Y7qVdMTaxy7S5z2v+
KhtMPCsgUtglEbfY+Dl/q8Y7aVg46/TSdWSxDhZCat4aKcdykZRcXKDqq+c2mFMiAvq8BNGtFGDR
qzpaYAEvX6QSNeWP+oNuYSpMePpbF/KryzoagguxGx2X8+hnRzVVDiRVPCYFOMJOKADKKBHzR7QV
Wir7dtPDWhlhthAr2+TbMkIkK6H09bpwr5fkTjduvDbztgVcJOIrqPVdW1YYMsikAXQq7ki0EO1W
UaCknG/MhHGwOcVy6QvfCo9FZDx2I3bYXNbeoNncmIWwNgnwlGKTsDp1J+o8diBXj5mVn7solRDM
UCfkybhMGNLMRjmRV2h+6QfVhQAYRvOvBKXgrTOT7EYphS2UCljWOYhBN8AW0Gt6SCyHf1L6AjY5
slCh19BC+cW+E/qrWjUOou5WOIulG19yiVvG5tGoK2Go5IMB6mpZVto+MrMJAxUANSmsYVa2wl3V
Fxs9GvVbBJNgQtsfJCzEeK/7flbpfbyERzLYXhHUc6O04D1BfF+bQ7pLfO02hqhluP5R63QTjE9F
IJSJCkJIq1dc7O+eYd02g3lQ3PCtTtNHo6bWr325tjNRJnI38O6bAl64V8vtXhPLA7QmR+taQDl+
tIdA7zlsovE2JbkCpmhJ7BcLlClki7alNRLjnhojYxPjXcapWak3UeGL+2JIgHSVgkrxUeeZRrRT
3N3jqK9M1nZ5WsfEvlkydH9vm37dWcij1SKyYbUy0/Xqem7lw1OaslfnPtwkkgtFDjY4foZh0QX+
Kamysxypq4zsRi8Zbyyj2WX92C868v6ckni7dUy/754FNtqaxBMde6AfD22IzGmmerhAFP4e2Wob
Y4gcxh1zKEGOOpqODqoUdNrA+jBUzSogyO4aEwB7bKS1xAzDE2nRpiQcBzxM5Knf3AuyuCTlYB0q
YCEH3Pd1uzXk9Iq4kvjk5u61acYPbMW3keWz++R8/aWx99AZy2ba3PgiSZHYEItQf/ZD60m3wle1
NotN3WvbIi5Qp3jWepRCJyXIORjhtdB93JUWhizsLeh7akDx8TGVrG9aE58UsDpNHZkBhCmSlX7R
mZB906w6taW7FZCSIt5KxjcD00/q/Y8X+Nnt+1DvZ26hu0QoSjM+GANEd02Vx+mXMPKvK+XpZH3R
8tDZJ3RDp08lyhO3+2PXcJS6gWcaS5yW9I4gYW8d4kWeK+fGijYETzgxSqGMyuzry+qfdCLokOJD
QeepT26T369rajXoL7nmIIuVtxLosmTLqMa758699NrFtMgx3RlyGFTGfdmgUzdcW83vvRweWodG
vjbdKfjELrTD5JtX6meQaSB9rjNrk2EoBT41lEe/y3DrUYT65DKVP/L6TqDmqigoo+KcTZBuEA9h
2NqafyNZ3sZ1VXtguR6iYaE33SoiamVEqQOGfoaAHZHUptevJ2ALYmeWoHI+CvlNIvSHsEyOpfrY
J+9Mn+yhKzEWzKPo6ud9++8WXBgWw/gPz88/sCkEPBBC8psZyjL/+ld/KS5QSOA0QgDMaBLZj8n7
9KfiwuIHEq8qmmGVUkbTeNL+pbhQ/tAVwu5MzEmaiuyCh/+XF2rCz1NfTy1iWoHmf6K4+LkcfHzL
RJOlgpVCN0XLEP9xGo00A1RZqwzwJCOHaKOlkQ2HpiH5VtQPQZT2C4jLR3Ootp3ZvhcAXF2oT+mI
07gqDqbQXgsJTBJJaE6xlckQHqJFiVQrct1rpK2Hzo+vAtfYJHV2b4VtMMuy0MkF5VGLzV1qgklK
cjmde6JGUdBY6zJpXsKgWlo6b36SFbdjidNXtXZGWqz8JroJ2/gmzdDOjyZuEKrePl0hKDm1hnkK
5GiTddJBF7VVnMcPSOLO8Nbm3agfh4o8ohzK7GwcCJ348KWf/rxfH+UH2uWiyG20+Jp1i3XKUlEH
/L5ooFGt+QGVXC/w/m1i70CIKkL/c6v9SBDWFt1doV4VCoLrY8UcQfshlltOASyiz754jWRtWXfR
tituOhpdqcirX4cEb0lz1wf6Ed+N4R572avf3prpJh4BMVAw0NeWmpMsHPOwcUplw+AeEy0akrJe
mYgpPdB9KvFkLjsxWbAFPVUdGh0nbeMBVgSBUMSMWIAWAkeror2RxcgNtW/ujXS5oELwVCRRwzQm
YexDIv/7vSHdNuQYSYolplybOtAmpNIhb+1F3MVO+U3L6x+TrsurXYwdIpFQzoZQXMgs9rABmWM8
iHs4gcEJ/RBtlPG7j3e54V5e8GK/wAwTVy7i0Jl3SNfl+qgslYdooTn6AxFns+Ghdb5+1v4xe7i8
4MXG6FPfjZ3CBWW7cao77eDeTHk8Nme5dbciFWX+FxTr3yoIPr8knCbRkFBZy+LF4x2WsSEJJZ2S
ZPawF212wlk7Ozx2S2vu2t+MOqTLlvvPz/fhYhcVTBkZ/5e8M2luG1vP8H/JHl04mLHIhgRHkRRF
UYO5QdmShXk8mH99Hrjr3rjVTrvuOptUKim3SBDA+Yb3fd6urOc/hn7//K3eMkzwos134ikXYuVc
muUTKvtj/DvZ0i9vU4NyAxSxquFN/ettWqfDYCkVf/Z2w9W0Pm9g6C7unre/+fV+8e1stO2Ozk4M
TcoPgdFP5VOoqIXjNHgkurW26hARKAtk7SvpLQ2v98LFY+Q9PLS/uUnnW+Ivb3lXxayCYYT8eXwt
P2aSP/3RRpuwbGeCRhMQDQ1/aj3oyUvQ/Wa4+blk45djFq9alj67Z5As/PUS2q4+zxskz94KZviy
W1iLk+v1v/sy6i8eOZvl21wZgpr+u38Xt4TIBD9VPcarInZm0BTUGcCgq2zSN0NfUdMDu0wU5VkV
1YMJ0ahCFpblHyQUYfX4Wk+YW2cHjSWZPSJGZtpEbDtNAp4NULN5bS1tC5wUZK9qPdZYS2Hnp9C1
UjO5hXXDprjcACReBNWbpqjnMPafk0k76oE8l7VyCpGkW+xdDFvQD6kH2PjbKHP2zhjukqLeF8CN
VDK7nJK8MFOeHTIgNVocKINQJzJmWwkWvYQMyx7DougeHLI/LM3lO8XeTKQ1sxNi9EVByhthEx7R
hgvSZp1FAhHCnA5+pS/yqhDnyBgMljdcI726mKTuZW5AKqEkRDoYxBbt9Qbu33vbo+CP1I1acpOI
cYPgk9T68S7KiLGndXrAj3jtmokRM9JepbTPcHn3Ymh2MmhfUl+DGTM1XzSw1ktiZEmd4JrZdH9d
XG0yzbzHgLOo4shrVe1AU7numTAvlD58JwB0pYDoMqr2WlbmtssCfTlF0cHpGXR2dX+pQeSHIl73
QFM8J+6IY+whZhLhYZXQatgdoaqKYgkB7WqSYhH18kl1TK8MJR7YKYAyIabVWIzr2MEzkeHE7Nrr
GEKsrlywsfYaW/Cur80HWV2adlj39XA/tcWj0tFv8h8GIIQdxZ1NBRWUBZ1c3vE5lMOqmTfA7nAO
KtWDp/ru6uawzTTtUBfiphoDrSjMsKo4g7y8U43vFeaNQMdq2ZAZADUWxAfuBdhXjqgfJUSS3npE
ZUT9YO/bEZUg0m2PKMcbOPO1QuXvTxiFaBrpKnIk1007d7invMm2fsM9brevxCkecLeTEWYgV7dX
Rl1t4sR98Mdol1uvWchkx3hQWnsLLeGsz3u03GTo+9ILDXtOxt8eluogLinJ1S5eq9iSd1rXRgRr
ZLE3WIxXnBQEWKTSNhPJhlGTNUaGn9R0ybWLNnmm7EdXf6jCEZKe8TypxbauurOwOZH1L7WTM9EO
n+NKzIG3FHDhOpzT/FpxIHHzyAxs36lMYkEVPRvS3/JKOQGQxporN9Lp0bSXl8B1d0VU7ngBLBqm
ZP4AiNia1qK4WS0uqwJfeizdfZwjdHXxOEdY8ctqoopltOXnAIoqGVwy9cOqDlpgY756qprea8IK
hJu+6gQKxsKPF2UVbpusu8ATXlshAkO/cTTsB0RpKh0tWS6rYF/hhsXWEwBdcVGixHr+YaTt10ZR
D+Dl94WivcGWXSq1AyHTCT2JumoLCRPcTW4LzPO6S+7O0KJeKZI7KOU3YTSUby4ATNfHnO3LbGK5
omTrsmByjDebsasK3d5RXLy0+cSIE2RQoSVbYWAvnzSGNlra9ns/jA5BZI13cQEvFTPYqW/B7Vgu
aSuisM65X3/kjYCrY6s40vN2WxjFqWaWJNXkKkvxlKDsL9rhbegdls31aoi0S99DN2Bu9eKL3CtI
YFIc52TljQsDK7yUofU+DAQ869lSNeKKgCWW4YRPj9tuHD6moL6bTBuAlOxLoo5NhucSrvPU9N8h
sZ568k2h0LLlstxXUaoVLzOb5yyvgk2vKnutBXVS6C40/7F/dPGBcdX3rKbYnqnpq6qOz3nhrhQB
p0fTTCJCSx/nQkaoYTEnyWKWeyd7lndLkXiM5L/XKbRR4Ob+s+DPLotRJeHG9Z8CWqDQljwxwEWm
lTC7JZbRahV3qn9vR6MK4WiODrWVEUqbtHE8cHMFZDQST2I3EO/IVI2Koz/JTczYKnZ68PDEvgxG
t7L54bibCSzxGWaXNzipJ70zWGHZ69AproEMVrUkolNRLyHGembLBG9UyElbsm7GdZZMl7bsLp0b
woDTV3FLEKzAecRBg2H6qy9IQxltUh6FcR1yoI0V9PrSVO87Bp4LXh2boNSDjRroH2niQ+ZW3pus
OMZGd+kbEp0aNOgFJCcKCvBiuJDyKq/O8WRdp0K+Vw2DmEonONwAkaegbNDKUyXyPSGYV6iUqyaI
jm5R3xWa+1Zbzq4o/Fc9rG5a+dg1m0isFJtHPjmr9XhwBWh8AEB0qR79tgdLdJnHjRdE9aos9BUp
ht8QGL0SCHSn8RryChE8R7WON0gxHxO4fr49223sY2cWrReWndwj5mv3FLOLOMofikzd5Jq+jy3O
Lg6DrREQ/16RA0gStmVcQdMzGJ4iMtTzFbDzY4HpnewdTb8bYn+GhCq5hs0ryy+tHkfHVIvEMcWr
sy1Kp7gQBb+kKmeo0h5LKc42uFsiN0h/IRl+ziVWSthmPhbWpQpgHu8o0UJMzDhImjbYi8l8NVJj
HXXaOgM1J2yTGkEl9XZ+qChUlPzqKGmwVNvitYBXpbrheshvQe/j4fIJ1FUflWC8DwTbC8Iy9mWp
bDrjmBjlKotJCaHQmSGW2IYXPvhoXHg7V3+3LKoZNd64bHgVeZa5scZL7DUarlt+cmMqoAaabBrY
vSjherKw7rf6e2mx08upJZtIgmf3mWSnq5FOXHCrK3gpmdHBYC84q9K7VHHXPrBOBgcbibiZoM9d
zv/f6Jhktcpe1LkHbtlzCMPUCnJ2FDU5dp18sozmYfBzzwx/U6P+qnak/OZRoNSnJP7UrkXQjp0G
buUidr4Gw6UbtN80Er8qgl3aXVedx5em9andbYfQj525CG7W6BQXl82Zpbb3my7il38EvgIYHeHi
vPn0R9yokWocdtPiLjxHC5gTnrMrXwzvy2O+IcTP7heef9w//sc60rnCd3/6u/PV/amR8Id4KA3I
5At3q3+LvfjRQuT/VO2qu/Dpn7/i/Dt8bllczcLjTk+m2dZ8BX7+S1LxB5y008KuHgrnxZ893lD5
/+M/4qCr1izmEszUzE9ytwgxs56aBQqA5J0Yu2WH0HIi7+if/8qv2ue//JlPfVHeqJbEbU6/QhWV
LY0lsLENm5onfY+S5Wt+NF6U39whv7h8aBFQ8iHpM1w0g3+9fMlAkzGOfDOFY1+mJ7eqSQhpf/PN
9FkO8+lXgvqsqiB3gB7Yny+gG5pWWIH/XsjVq7qk0N7pnu7xcHliIRf39hJ9xLJbkU3nMZ5aOouv
p3JZLscF9srNc/G75lqb7/ufPo8+f4a5NcSJxs2jik9NfJ5Ek7BKifHRPif+S58gHai+CYMD316y
uex7QOQTJEqHBIkLKQLYcte9HzBal2jiSoI+siU0+Kj+loJrFpHmiWav6o9jNWeIHf2INlPeHHB3
iFK2vXFXGmITceyxpR+yG3iPwzSKtTOoGKIp0gqxDjo0daFcQ2tFLkBg79oJHkYDUDXcYFlsfHHQ
LZjK/h5UCO5OHciRCtmdFPIB27BbUNtYnun4XlkmG8kOIA/x2fQ2uUUVSTyhZ2Je74jB1SHdkS1g
dm8++ptJe+pRyfiaVyBy0Fy2bTk2+A7wJzvieGqXEOeeVZd1X9QvBp/uZmo8AhAXpnGKK8LsLJyx
zZqEMjhsOwgrXkWDDU8lU7mepx7PNk5dr+r2NIjLkBkmcV7EfvP1p3xtVN5EqGaXZwgKXvqcld1k
rgNk3xL2UTGgSXK9YOLTIwFPADiGTr8kh6LnfyU2+Os/P4PajzHjp1vD0lGAsCtnDM8o9K9PBDP2
KsgiMhFQg/hep0J3bCLhUwVm59bEeV3AG/QyuHd1xTUsC3sJEICjm4+TjwD2AVza/qP0803TjYep
tC4AmiFq9T2e/rhcEa5zagmKBhBUH4qWBiZhCWPVxUJm1qsjuQFbFGVpfueP8tgDhrZmfi8b9xV3
J6QmCddVS+QXq8YkrMYVlt96hSn/FCf4BMjpYBWmrf0Oljlgy4XRGS/w0NP9JLJnvP3Pmh9FKzLl
zpGaA1k0i3UrCoYU7oZgIi/vQVfVVKKhCZjX3NSoi0QYf+NIVhaGND4Qk1Eb9Nq5NjBBGD49hpgg
gxZ5urHDfh2kIRGvAblLoXmNCspi1UzXzejvGkhb5B5gt0P1WE72KTKZuFLqHFqhrXoleFKwNcep
e19pQb8oXS5SEM85Wc08xtRaz9LT+9C1ywWWejZvOUEKrWZCw1EHPFTuYpQmFEt7rXfm0VGju6lz
FkoAkoP475oeY6E2fEitnJZ2H1joa9JmSbnDysyEczCY8IjUunhRTD5KPV0U0T/6oX5uC+1B7+sv
ptohOCwo9Oo++fANa0/7fA2GdAug+97o2SHT2i/lBMTUtnYiDJ8KUhF9WFppClHXB+5slcNK04It
7IJpyXvqUcTdTi+ntTJke9lPztoyhoE2KMddrc2ubGiFdpM+t9G4oeE/yUC5dna3J4XjRE7rlhDS
N+nkh6GNLo3s3NUYuK9x/tzkyr60piuZP6wQW4MZh9nsqQtz6A/BnR4KFs/Z3N7RBDoSPHtAcOGi
qpM9wIXTKCnu0k5Bs6Had2oCanjocjKQerNa6mCwVDuAs8kuRzNbcPRw2QMDSKgIO0o4siqGiJSq
OklZMPKfrdnTw2rbZ4QfhqgOFv6dvnyghsCj5JREnMqiOSuN4mlp+W4kkv/skI3LSaEJHEi5KM0D
vZK2GOJ4U/cqePQkhxPamrxbIuGVwoWpmsWQ4pK7aIxAtbunJnNelYo4kj7WSCrv6NN7XWzSMT4n
hCW6kvikMu73lN3f+P5gG0YFPrmvfBnqAUADU5ih79u7AIHvIswkxC8VSTbTL9GukSDshg4aqjaU
0b5LoTBx+q2tSG4rYgXcRKw1YuCWus8opiQ/w1AAVes8bIp1b+ekGqs2M4BCu1dbQ/NyGxxYnLwJ
wOxoDXehYX4xRpa2jRiOjc1+zWmPld05xKVEq39+6RmfnDfzccgglqgS0vocfNqf3nm+DA3Nd5px
oVjhLla1R5GbDDkmIhjjATFgT4MixnFnh91htKFZVIp4Mpj24LyZSO6C/swlgvnhsAdHH/Ka2KBb
smDLgOaLH2Zfpwb8RmF/c+BKUBhuolKHnZrwdGYdDx57LdAjWXXUG7rDrnoySiJulKrZCT8/SUfu
wxQXm9SORZplq2Fk/f3jEvx/X0ubLgXdv32Tf19Lt29vHJDf8yZqxt37f//XvJT+8W/+dynNrcFS
mgLbYAj3r520UP8QBmEhMAIM04TgSV35r5000Y/k3mH1JwIET8S8GP/XTlr/gxUsdZdt2Pyr+Q/9
BxQAxBZ/reI0lXuVUJD5b5kACT6vK8IaV8/YqWJRyDDwmoYchFDT7w1ncNHfk/NYJiQ+ccaTUxyu
e7Wnps4TwscIW4K1oYWPdWUaD10p2xPzOl4GZSGXCPxvI4c/FZHK8AedJzl53bSMmILIXP8CPsi+
y9EdebnBf6xIkYXRXtu7UEzTrnDC75Uzjh75VidFFcdcne4mvT8OlnnXm+5zHdL7BgXgyaYuoSEV
+Ph0n9rRvYdIbi2m2oI/rtXvvAGIskx7Z+mMzZkdReIlrmAdZIPN7quT1vA163bYg17hRdJFHyys
Ng3zdDDGjy3UG/q7ggmvMX7tVYB4Dbvzqaw2U68yfpn0hQXtd9PYIxsPhomz1AyolCL3kESvY9TC
g8qfRJifewsNc6vdt/PmGm6lSRiRcWOSARtFH3jF4RakXEYUPI55ti2k8QC9lallgufCIuWB7JeB
E9FtdhG4PswX6ZdRbWtEJurVbAsqzKQ+DiqyX70a86WsZlh7/ZHG7pfU5PI2qbFti/xSkW+Ipwo5
LslmcphaiPnDrS6HZqlP5RdbR3QTlyrS9Hl4H6bRutbbZ3Chr22EEikQObQdBPErA670MtBUE4aQ
vzbTsCHHJD8qblgvu4Z6rO8EJXNNMV8P07YPmV0aABC5Cex8Vdco8BtiZJZ1Wn2MEUNOf2hKsFil
fdSCiaADIa7cPYcpwBo4FoBS4vJezQAiksiybeIBW4xlfSkL7alqs+/OJK7gZOt7xww/KtgpmxE9
nYegPVkSC4NjxJdbwp6/9gYrpTEknaxKcIrEEZjPNnO81nCOtdJqm9DKSN3KMfs0Q0lCyngvI/Vp
isio84VqrEjFmJZaEODekcBj7FxB9Zd+dGQPenYB+d8Kus1I+nJbk/DQFdUC6MqecqxeAKWCXMhG
aDUVyr73zW9DBv7GtMtuWY6uuSRfKKOYZeQzUdvsFMcCK6SJB1903drNIW+1rsoUNrSf5KD6qFid
9t1UQ27wmlwRRCT7ySjNdZnHmyYzQW8qgbHOug5YUVxCbEwNazVlDlpINogjl0DJXkbARICYbDPb
ZaPLIL4o3ttQ+V5N6BUVn4AU+8US6PJ1+OuSuWc1MOUKde1UZRr1cxgn4vskouyuieHagip7Lhtk
y1K0T0mbPE2Un35e3ZdlxqFuTPopjrQjOQR7f97mDEWve4EWkHUJqdIvKmTRGWyzwWZZ4Mu8WalZ
1s9poF+CNCbZzIoBlsn+tYwaCHxoEFaaSnk0KPK9jeXoNZJ1SU98wyq0aA6TptsJFNSNRK9NUAf1
+iwWa9XiKWYwtlFcl0ViBmFLLes/2+T/Z2fip+ONGGO23v/3kfj4tX7/jmL/l//sz1PR/QOQjebC
L2DhAi55ni78KdVy/gB8Y5B+Re7VLKr8WaoF3JHMKdU1dRQ+gu33v49F3fnDYbKE7gcXEFFTrv2f
HIvi7yMdQ+DWmk9ZRlW682mKVFhELoxJQIqOTD5qJzsnEZB4dkEXbA1AZNWt1bNiNPKNDDVGun1/
psMo9PwWJ9mhos396fqd/2ydfxY9YYP8fE6TAkaAF1+O6pJX36dpS212CuJH+lLSBF9s5oLk7wYw
H1GfawDfQxj+TUfL06ZrVDK3jJUJ3oGK9Z+T3Sz9QY3je8WWL0k09gtboIuPRHJL84K+0SARxuku
Y9G+wP5ixeBeiSVcoV40gBtYIYpcis792PBVyRe8TQn/S9PRFwf6cBmzZk+hsiWAZZfwQKp5fuNl
92G46Qnb0BtXatNPl6HGBlmY7WWYjY4W1IopII+pO00JvaDW8lHLND+3dnuRIn5zo4yIJLqE8pxP
bDF96S9C32HpnJ9Nln6WDn/f1I5t+7Wa9pJQYoCuTjidOFxuQRu+9WFyssv8VgQplqs1kb0BWz7l
Oeg9K2E3Xn/ta579MiFM1yU4a5Q9WRAx3jfT2Mn0PuviW1cypGFzhUwHfHPJ2350wif8PQylbmZK
YIRZEmXvmHxANPnmGLyqhbKaguAhGOxdNNRICx5SLX0wqviW8ctlsxHGjU+BphzBKi8cd0PteBIl
16XOEHcTn9hym5Uh/3HJjRcQlzbJaGubxRHA4qUdCbxI1Pg0mvMnd+xrOUETSMlZqPveUwLnrBD4
unDT5OSk5OuGd7qNPk0WtbbS5Koz+npRwOsM8/jeoV8akGWoOD3ruHupAML5lt3MIWQP0n20K9Pr
GaRgwX4xDfeKYp+WQt7nuXye+uQ3cupfzG4tvJP0T8jXKGfmgvjnObSMbCE7XVYLkUqTAEtCfXiq
ktba+Fl6Nob0g2uO4DcWq7iKiAdSvuvprnHFTWvi9DdT3b+Jk1Usmzw6QCqAblEQfpqKW06pBjFx
HYuc381s+wshXkuzhQWiUrz1Psv37mFS+heRFLfS5YkU6Cjz8l7j6PM199UoGBWQGDHGT5HhX8mQ
PGlYbw0qxJbEE7xe7jW0motv9pfJLDZ1Qy5VOXJY+fJOxWkBLC5kqxUVZ5KUiIjUv0P/Y3vI49kG
GzcNvCq21+WoH0amB0GmvJdl/9L7yUnkNMxRgjytMbZCvVZ6yrHMXWrymbpSPMgQ6YuW3sAcptEm
UeVNJxFk/qe+4n/rRPb2zy8wbW5/fxoJ8tLmalr8T0uzNXS48zT5px1DPU04KqcfsutgjSnuJbb7
l0FDQyBx/DTKio28KR9/POtVzfuFVLpxEdSkP/UmaVLBm1vJ/RBkhxRKxZDxOh5h/43i+Z8/qP33
dY8jdFNlfMlYG/fp/EV++qAl5X4dzvW8S5QZabzT0grhZ3bFTS1T5B/mNg6Rgg/JaT4XyPElzO/a
ZEDMsuxDzcbLkFkQZ7c6P7WckpPOC8sI0lOhmN8zdRtp69pnAulmgnRunyc115DRdNmtVItbbebn
xmj2zZi81b5O8sl4GcvhEhp44JzsgAf8iqaIEEC5rNv8ZmAsWYhcuRa8vCypgXxs9m1fnaM2+mji
/CDL5iWdb5juXfMxoeqwWsFhn3InOYWV5bVTdtb04O3HfUHek02zM3DmRSqpUT6vyaq49K1A9eHm
N2K4t6GVnIwo9YixMfXkNN8xk70C5U9WsTywBtHX//yDiF/+IC6PIWc7d9BnkwDnRo+zhh+kJc6b
hB73WmLoMkD15gTOQRqJjGWdZQdtim9Ga6wxtJ2IkPCqQX2eQpIM67DdE2x2p854RS5ancQfv/mM
f68XHB15A7sQ7nCdXM6/3jRJQSlPS9gykS+/6rrwBHtZ65uexNf5HSpQtWjxfL60RxkHF8TUKwOt
1HwaKALV2m8+zt+LBT7OnBBq8Ljx+vq0kYrdmGHuwLwuYzZZmAntQ/syuTTgWcCxGmjFK4nzXq/L
l6wpnd+8Oam1/v6sM9mYAT8Wg7AfAIqfHqHWlpaWq1wNjBcHh67G0ctz0LQvYZ+izuO4H0u5J5v4
ogT5LQe1QWfB2Nds9xatc9oq92nbnkiMhnOWHFDTryKj2jAEOzC3R4IBWGEE8TsZ2pttVEdj/BIJ
FRdU/AGm9Vwq8am0/VUyxW/NaGx97ve49R8G61ZI8pUkChUOUI5gsnbzm2nKh6JAKaD3+zTk5dTK
fTym59b1V37G3RaUm4QucAHq+cBqc6Mk5dX3/ZVjdPfN2BlYuBjvl+RpN8NmfqhQ3ax7ewRDXJzV
oD6hte/rW1s33zHxlElKpGR8InnFm29bWdX7MrOvOS0vWecXQPeHgEInMtlgzqVYbRvbKsdz6D7m
LpJjpEYLJ8jPbJkuBLh7JV87kBGxItZ2VP1VxyMZa/pjVRW/+WF/8btqVOr2bNcx0JfPetufflc3
zXtWWjonYqg7oLPTm+R95aBzcazmsXcT/c+J4v8phtbmG/XTqcG206IQZ45A6O2nv1gFasNKg1Mj
Mt16oXXyJOLk5CbWloeM2Yhcy9a51n70MLbAjvyAYIBIti903l+mAElXItAnDuzFkhhE4ZjyJlN6
tgiasg7VvF0os1isr6Zz1zq/e3H94nLpLmthjhNiXswfRoafLpfqkGmtaQMvBdc9InJ5103ibgLR
bTot1BamxmR6MKFfB/ONHmd7EZZH08e7TISn4j4Lbi4Ys8W5qjn9//kV8Xc0gmarNuNAnWMZ1unn
FV1jY/FCtVEwriYeywyZ7DznoTks+9A8G/boWT6sAF2PL0KS1lc0tA3O4L9KbVybnC5kBSrffD87
KEn4nN1avgPVqEpmFIYJXL9imTnJroM4b8U9lDrkG8uu7V6mINy40nnpx4FFaM1tXYLaTgyX7ptX
kqKk0cz3fst6paAeyQ9+nFMZ9RrBcrRiHHd2hcytlfIlcoOP+XYoKn7QrKUcjmPakW7O/FNsz9Q4
LtRM+YZhmPjBjuIqrt2HvA1fh7mTCU3gYEFIHhrFPBud2+hS5bd297XB3v2b681c9XMFhC+JRpdw
RmI2yBT48db86XYQPRuC1KSgSzOyIDmbp97mbtQQI/vWjs4HJ2UYpW+m+lXNx2NW0L9I/xq5YlGQ
FJ7OGJl2oZrQi3uRfMQ1MWFTyHTVpN+aEzTriszfh6rUn+xWf+0OMhzB9iTA+9ivz6Mi/TJ3WImb
nh1+OJ1TaRGdwnqFVuxIJ7kU/rslyrsge1V9l+xv3gMLqzXNJXgwp0kSrwudb9nQN0ufY6tYs3WD
O+qYJ1WNpt02BsmwtCrlLbRpEyiwyAxhtTUoMbwga7jXZca40g7Jf5yR2MqsiyRniUjIgcV6L2ud
l1uV0nFNO0Eq37JNJaJMiY089ysNps6jWafQlgfXXfLGiHAIE57SlQV+GzSZy0xOOQv96RhZNTrf
nk2pW0xHHLlrgs+H9dC+5gpptxMRAUuzSIgAQGfYMBpmN5ZJT0nvTZyF686ySWOw3F2ZmfkqH5FA
R5H76MDC8+KODzy9oJcnEkGHkK8M8bSWGTiAjol1wUKMbLZ0o3ca/zQs47VtuhjdK6TXiV9eitRJ
9kOSP8TSYIpoldNh5lGz5En2qIPvUoNk30hTnsiE+lpDrJxfs/PJJtv6wgqX+5bi2fEhDKAfN6jR
7luTZsJQ6GEJoppzWqYXuAv4f9Ob2eG/hh3UFzoDdkHkKfdeP/QdzWJ7mU8/Jfcf6o4GvOE3i6v8
EGoE8A6ME/RaLKuy26eCJ6tKmn1Gb7YwhvhDmcJ1ZMBjJ0Jg6R6ajnQuxobw+S0eQRpiI6Eb4ol8
KyaDWKEn9nxikZCgxL7AKxzuKid6yxRz1XbTXg993txmtBQVd7PLnanqdCphFL1VYXVnRjUy8Pxg
Yyez4vCrr8l9b/LSN8wtAr83qXHi68mN/v2iWtGbQePsdNllbsRTp7+EWXOZDNQCKGfGHN6S0pT3
ZpF7hHXABFHS21hHt6GLP0Id3kVmjhs/Sk9Sz3lS6wzcd/eQte1Fc6FQTG9p8sQHvsqkHjcxd92S
+bwERoGOz3lUp0phVbtWexX9alJoSyfbRgmC6b7trtak3ZyMX9DVlk3A6y0xYj5Bmby16ujxHN1C
MPebgP5QTbgnzQK8AyuiuR0+zG14DHJjbB4kVUOlO9dMdi/zQEUd38KsqxfTwOx5rgqgYXzYnXvN
XlwfTaDMrlrfvYxDvkl0o1pWFBRSgAlP4pVldy96YW6RHW3HtP8aW+cQFknTRW8y4QUDQAWD+qGb
kl2o4OHgNJr/b3HevMzlvzU61xSLhW5Em7D5Qqo2EQjtTYy87IupW87jJDvtL9k8wnFISiB/4aCy
21/0KVc/0NuLpaYnE5esroQ7bidmXItGTV4zE4IU8QDx6F6TqbqWpKk61yCzlvPH7f2RZyaYK6SB
0z6s92Y+vpi9/VSjtRkrXviKYBBTNy9626+UDukMV6wf20seuNd5QpaQiJVG8UPnbmJe/mgs3prC
vxIWvQ0yvVrOXT8BKuyOv0e+cp3/qtMVmzYL1vNshRsJ4gp4ESyAzSMJ0ndZtB2ZFxmTtSngWixy
t7jNBVs/prRiLLOAe9T0iREdVFz0F42LJEb1klqIYmT81tnHXOtYWPgERTT0NAGY/jA7m0ryNhfQ
DBkv1Po4zaV+bkK6Y9TQDjsQsGJ1xX83Gx3PiLh+GiM5XgiPqTua+AmKbK0mWwMfziJuKHCLvrpX
tEpbaDHuTID7oKSGN0XJCw9ckO3ZMnwaC6veCTP7prNmZtjeON6UK2Si6sq1TJ8UNtk8ffGbDKPj
2EQoiiofRLGr3wvuvCWSBxDBOWcJkha5V6VmekOdi2U+hF/SEPFpnXckYhrdHQIDxK557y7LvHK8
sqpJo5+6L3nMhoZVibvpIxA0hiDJzFFAV8HS3/glnptSQmZSSsIOIIugqtd2igiYzDrxNy3qXmUv
BmytLQg96SgrH6gaw7MVavQZZkH0VqbX03F8Itgv3/34AH7tNCsfNOVgFGz2DEVunPKOgynZE8HG
S0oFZ2RofAGwl3GaEjSdPFskfkwliIgw1tEV60RqzWdAiyYWEkV/31bmQ2PN+bsK31iR6SMZVx5X
tF6mmcOobUCpnsfKSApH6npwT2gW9G8/PpA5yO+JVmaeQLMQ0795Y/2eTz1RFTYAkbIAtfbjepsF
dl9zcte1O69ybb3edVbwNionWRO4C1wjhSrVPIQZh5UFF2ibE/Arp/qUaKMgArR+wESUrcKUFF8t
RFBVi37v8kZYGy3q6riQRMBoUbKttRGAR7YgDhjnkt8zAc/OxZww49sccZGpyXUzYLlB7X9vsw5a
BnlosS4zg1XGuQydDvW2K+V9xcDgIVDde5uYZDWhDUrmgLCS52GR6XvFzuMt/95ZzftoMcWn1nfF
ugkLZz7o+eJOxfelQuwU8VaG080NCXdpc/+tsFS5rAqb9DnsJ7xGSoRooqGJpD4Y3PHGghYmVz8X
AWp/aGfTihEEnQeWB9e0Xm2dfoxWZdJxjQ2k7WbnkHfXfZsShpK+HnPIdmy54QuOkjsGpgduljsz
tcejWWcqFV58V9vxfTCqcpU2ieGFWXW2AupVWVCzcrcU0G+9VKDT1v3U3ak9OeEKT3LXmU9tQ+hz
0HBtSa4oliFrXPN/yDuv3diRbE2/S9+zQBc0wJybZDplplzK64ZIaUtk0Hv39POFqrurus6Zg2ng
3AwGBRRq15ZhksGItf71m3ffMrHmg/+5NQcS50eDd7crHU5y3ydWw7F3chi7DfvYJXfEU+tgoCT9
Ibkq3fg48VLuIt5yUNsD2YHg6SEBm4ZugWs7iBHit04Byz37vvIQnfsMC5rpnKd3SaM5q0JqHz9Z
ASI5On36HS3ZY3WFB3sUvyQVDb01DUGNdWE3sDl3TqDOUwQba9WeMfrbx3A9GYV/xxw0oP+46jRL
d8b86B3brztRcBi4+KYVUObnNvrsIfcxRjeuQ+KcVQ+P6xD0P5lsOk4lhXxNCBiwgexfujk7Wul3
D6ijvtAdOGDzOvkkMQkY9HoeBiYT/D7iTm3MamgV5ixodXKdhGbvLY7LHxBtoaQoqX4y9wdmH298
u70dQUhlWW3HMuGj8uRUfYVn277WyrtOEW6K9NQV8rt1409YC9+qV/cNTvUK9xuXwJKVw5Jbeg62
epTfsn6jpIcWSdMxONTBWvINkfAbh0LOAm871doUMOFaT1lxbSTNvS06fIJCYloYO3lm/MnYmLCG
kKaxKxiv2NrTLOE0N/GnNcsbCJCkEbtXk4vNL2ZDNwqCliXznRqSHnmDl2IhETnjWNPMZt1O5tpz
5gNRJHLTsrP7WeLS2DH3hx2wyvQBz2udVYAnpoFhTsHLFqvqU4LEdyzdpD+qsYFIx5eQ+8Vsirqv
6d0PND1B5JW7HOmBzymdk+Myz9nPcAbpAeUmxWnXvC2t8ahgn0aJGhWe6gulSENzx93WilsdhgBT
G/qUpiOXnIJkiL6FBhTgOrcmR3I2GwFK6oOr8XRVE1cV8ecgpqOguYdR8pjaLsd99DSMxd0ghluv
JI5rqYh1yREhr0TnXC1O/lCHfJxJ1SStX9y3Gpn0DhWGwZti0ELqauJV9O2qt+cAIg3h2cz5TFme
1PNV4Km6GDUV6olKm+r+pKooyHfjClLcWXeLO6cB2Uq4SW7M+qj7mXZAXjpHrJeOFwiJHOzl5QXl
jOwogZmw+/DXtSR8nPro2yHNfIKRU/LCpmR1G4t7cgi/ingcOAydpob+GzeSb91ASy3zK5bcqeeH
U2fBxOELzGTXh/UNhu6fErh94FmxlOXnvPTvHcv6ZxKmJmu+n64Tt7tmm8Pd6YhW9MXsoqfIoWqz
gdfUiyUk14F4xcERSa1X1Yz+PGj1YqgH+lOkWbe53x6HurhRb22vK35mdoztbh96iFBnwJowyd8V
rqcA8BAFQoILXdGZD9VYr7NcBn3tbPyGkO7S2md0xAY6kpkwUagNdy2PPG+bnbAB6PqKIvVZjTDV
/1I1Z5rn7+p9VCCrmhyaJreoNJMr8ntWDJTeHVoZY6ECxfVLbR2qlKy87tyXyGj5XXCLYMHwWJl9
cnifFbgP7eZGfT69TW+8DoQ/Na8GF35mmZ/mKvumtL3Sizs9SVfJkMpAX8JHpLO7jlXQGf0hVYln
7TEntLZVwzQz1s+8sDNLIt4UqX+F0uTFVXPbPLltzP4Y93zgpXugd35WYP7PziiT4q6MYQZzZAs7
Rd/EVBZW3ztyEZjBcfsSAY8ZSXQkEf4ktPgTwfBhRMBZ68XWTbqNE98Vc3gTlqBo9noRGMDWsG6Z
vEMU5oFHkglrvm9o1gULQITuozxBmqGTpW5emvKk8RNxVGo9+ygXwusdfnPd80gbf3zpXBq4yDwB
vzMZ5SFkUfluW81B7WFT2x9+KmR1k/EDfmwww7IKD0kyr5urHKOcDDF1vVOYcWdnn1GU3yym/4ht
z0Ff3Ec1463ls2n172rMK1n3hfaSQeFSr2I20utq9WOjeiSq+Jguw6fPqc2E6kI+amqrUt5TPsZH
AMxArMCYdUn6WYnpVthxOtrzTWg86Ml4lmX0mYj0M2RCjlN4C/01ebTh4FfK4nF8SJbpufStaG3m
r8Lcd0B+NMMzu4BHarC/PJvOeLbihnp1cGh+PVwpSzJovSFcOcVWV9WEL0ec9rEG9sNDZzMANRta
ucRg8tyVD7NNiks4UJLGYizXjovtdjxfvCSHz5NSlyJ1XraTHG6Br28o2uD0F0z+eEVdJ5s3MlEF
jUBaj6a2MDiJCbi/KkK5j3RAuAYBQKF/+Ikf+AXthdU/wb4IojzaJB2vimPJCzPqcSXQh/+cP1Ok
imGNCZEOfx5DNU4vZ5g3Xenmm5+rJXKIO6vNzzIEe83bR7dJL0k3P6fzsO1l++xqfEpPUYtkusIQ
sl51yfLsRdqbBUcIfcPK4uCBxIQDAma3iXsTVRo886E9FXo8MISejwxBt2Lsb/2YErzyXg2d4XCF
WdrK8tMtNdSzmIZzakF7auzxDFiFjRutB4J3gnGxtA5Lwu5S7mvoDJvQAo1zNedm8aN01SrBoxF/
V7617yrugjX0WyChL5/L08z+pU755BLfQSwOn9sRrB2BOsBj5R2k4P1a9Lcsq9B5VNkFB5GHWUd2
7VRwj6beo8qHNJ28phn3X4tSDY42/iyts0NuAp0OV9nZx6VfF4XFjWlWRlQXq59LbTM9KF3csLsE
eDNZeBI9OE8REdOMQLzTtK8Ug9dd28qnlin7yjKmwJiQJVpuOG3cLlyLpiMv0hqmle00+9JkLuW7
4z2j0Fs4WRo6R+bYoYozrV188NSQjVgxTojl1anJ0P55uK7y6EJGT64KAyQYpNDAVNyRGefhw01W
4T0XOdOaKXazRzGujG+qlS1owjj/jW1ZCSo+opFk6UPTyMqrPpsuWK9ztKWsomypjtJ36tXPr7cn
eV+J7LXwnXzTWdEz/OnbIedD6VCug8xvOZQhqOCdt01wAlkjDLyu/doMUs2aUBnj8WMTTodAARk+
t8FIQ1oO/MStEsdMu6qwl2zLY12YD/WSDmsXaoY/p+4ql4KlGIdUt7FLDp0zjjtdY7AQx+lzjtN+
ojvZDr9LFn5Wuqt6QPWSNbG9qUgw/nnT88z65ac1Rrs5NpBNe8pq1OhiiNkuBZZhHne6YEdlzjxR
OLvGXVJC0SCgcN1KvwuwDjeDZQbFSuMFvUayblBz1kYHIabnxWnyXzZmKsEU4hhrQwxYBDN/7ts2
4QQHNzYPOYGca9qGS6Z15EuOeuAiRkBQT71TtPFVNtLXaBI4kbWxSaW8RXqUrs1IQ48gNjoQxirv
1JYEQKi7sNQN2DS+iD5hJVHygHaQGYhra4HjrTFjdao04R8YB2M4PWOizAbHQZNnM7HxSjA2PcAG
DVrwEu5YHyq9wDujVQdjEGxpCzzMIzlvcBvZR0X2lcbuekqa7eTKC7bCHe4d87FtYQTVnrHx8ygO
XHpxj2sqZPjatd1OTAn8HnMPVelZWMY+F/pRyos/CTPIel6WuszrFVMCVAT4STjixiqOM5YIxJQy
NXKdg10gsnFLXmGTV+T3/yqW/L2GWowH8W2oJ+9e5twMNT8NsihluZM+N0iARXL52e/jqWmD2bTh
xrIzAOt1HAewf1sqA5AYhZ16xm3Ry70Wz894nH57Chmx9exCSi7ZZINzU5f4cxFHTirBc5+mF7th
23Ga/Hvu+SFeVq5lC1/SMqfjuhbRtyX4334OuaPpX6OuMoMQyQfXNz2n3vTV2Q4K6pswTyARxfpz
G7MBFczvQM4xyR6fc7qRn22qibfJEJ089d2eHM5SOAev97fRQm09xdd9aXzGkFU3Pzescua1refP
yHguk5Fc+kHtjlzaKsQCc7Dll/QgZvYmR1ZULMc445ZGeAqg90i/1eOEv8n06aDVqvFIWRKVYfBU
fV6CipvTikcv6e78UMdwgD4rtl8rb9o5I/fJ5nwvDHbVcuZw3UAx+u7M/ETS3IrgiOcQWjqwPYCR
VmM2Ks2j7mMu+/NQnIRlpn6o53EtA4YSUI6u51gdNSNX347P+gTIb/VdDfSdfYe+DwcOKxISPco1
BDs29CG9+E1CXQ4ixeW1CE0MznwTXgcpkPdwx5C/NSWZOj7b+TBqX729lyFjFN0N881CKvbKr8xr
SLoUxCHdT+zWyDYt+5Ca3I7I5Jk2Ba2ihpKosGFeqNhzQK8kiOvobi6H27zOvgRB1TsxblLBjqzH
8QT0q33UMxfaof3GWILEK+lfaY5rbF31gRPe3F2GcqbP4VrP+J8M45k3LfxZHIxK0GRV9oo5ImvV
70w8V5UUbfHXnsfOw4DpzdWJQ4142uUA3O06oyQboOP116YjfI0LPdJDP1pPGlJ1slwIjjXAGtU0
0Wj7s2GYkAjt6YRB843mJZe6cG+A+bBCwWbdrlGCykUe7JTLK5vPrHG4hlqnx+ZY4bDw8QjS18zY
a+4Zxyj+u9QdMRyWBoVA4vF4LDkV5Nwk763uo/iM8CWLq9Pkam+Cik1bgmbizJttyZDKYzbp69PW
G1msEL5fvWHrLHzNz1L+efcEjVnXcmiYTv6taj8GePSSnX7WjfFXbxENgUy02BCwiufOjAEfSQlE
gLOjL2wy5Piq4xsvjnJZ52qd/xxjKT1QEGryO3KSb9HnFFwtB22UXkq7vwfoAl9SO5EvMhxSw0c2
KoORafCzCueWv/JlcnFnFnmXkDtQziAe+XCwHH4CkANZDvI7q3EC0JBRykl+965BmjIIaSYpUNIU
0ln/DgSz7WTcBmpvCJuoWi32IccfXf3ZUqu25bhd0FOsl5wFYFNfNUv8nXvT+WdFjMbGNplGdck0
7KqO/avIL1W26aoJJ7q2XA8CfwKcgXqNQwIcENMclHBahYhZGs8ij5EB2Ph1q6osiopiowO9WVrZ
7iYX97zO3w69YWwLtoggSYFmKGPLdaKd8c9+9Xy2l5+nVOYRemgGbEmWftvqhyFDDFeYGlEyGNF3
QiS7cNorrVo2IU6Fa28ps03uEbuKxWKQY8+8xdIEbpEkSpcCEgXatahTpdoA4v+5uqKutpb2bGlA
A7ieFCCW1LsRhuxttzAGIn5EzPQBy4CtfGwQBrXAGNnVIpA5qN445xdi4YmksOSjaIZrC4yLsCWs
qckd4OW60/zl18+qVmXsz8eaTGMvpvn8c/M768fTihNgsb4bw9Y2dcQ7preSbcfFt00HTsydjlkp
GbU78N3DjJO5m1rA574M2sZ/TDrmbpFkf8LDIxA20eZlSwYoJJBfxeyp0oc75jfRUxxJjLCGAg3M
UO9dFvUQ1tPdFJnfbUw2ct/vQtw7H0s5chIQvE4GM/SxRpOBnMoT6AEJnIM3b93SPkZGam8ayz04
9MBB5+BWhB3Oe5MVc4A5jL9DtPlm9dGmdFMMA6Q2XxObTANRfJrkn2OD3rICK/fFXbLTEtZcNB5a
tt34gdOmSFjT4tVXI0XP4IMWzeQH3gvOPelVPSPTxh1IEm5cIvpgFIyrEpyoZUh/58a2XoYQHV1E
UFnOld9ZREs2hA/q/mPkMoV2ev3oD/gByXB46WW97XVUueCmU/uetUu80myOogXEJwq3VoeoN2Ju
ELyH3ckihcGcBI5AoPBhCBRbwcXjrS4VmbXc1mXYrIR+BjgcV0vP4d330y3v0oUM820cWYyHx0Ru
iIJnoL/tQ/vGr5g0ZlK/YdR1ymCrs5JjoF6EWATMcqbmupJPpNizDJclBTjGp+Yae3mKnE5Czuic
+3SSd4kxX6P50rZ1pt0ZtTyqLTW1+BAIj0FuGbeJGW0REPbPGDw0WFK4PcG90WktRuOKcO6EwSs/
mGkm5bI+POk9254MWZTMHfGeHhmtZQ1mZxMzCVi0uKz9wjL9ziauIc9YIE2Jv5SnRvGe3mAFRHM6
NCKo6hZv3o6dwAY8tZv+bjTdKyu0KFoR8vbSP42ypm5Y5MfoDfY6bLTPSKkqOwrc3mSWWlm45DNb
xtqIHwPvZeuVDcOc+pCnDsWtUNOokGiKyI7vEwCbkd4kt6uDiEO8jqqJJBUPPwPDwCa9Ch89/aqZ
JgGWQtf4M/kII20I7LhOVoMElYcpUS6t/ftky9JgcUc+NkN9yHrDM+zhZyvy7HcriQyI72W7Zrq8
W+SIa456OlOr1et2qA+FlgbSYYqFx9SAb3/0PsMG2yxe9+xLk5A3c50lAP9OxZVYhY81To7suef+
afZL5M8uDkmMYuOQf/38VlvldDtI9wGn3b1MsDEusy/fZt6A+KBENEyz/7PJt3391lJp9K/VYIrd
z25RWdPeFjR/prsaFv9r6MXesSj+vUgcMWFn2Dq+9Ao4Lbur3LbPVa7wTpnALM6+FQF6UF49JTQB
LdEvUcwj+tsfYpP/QiyhSGF/Jo2hH4HcZOCSIZSG468BfL3dpnEpckBi5f/MIJ8mrccFisyElWIF
/LQVAIL//W/9T26oP7+WuBnHZAQJGdTksv7E7/HSfsGjHuO6n8ny1l2s84oRoL08OH1zmGDxWl6V
rX7nK/9PC4yu5WdTMlvq/pf6yZ9lBakhirsf6egff9p9lTeX/Kv96xf9y/eQMv33q1Na2H/5w+ZH
BHvff0FL/mr77PefH32V6iv/b//y71Lax7n6+o+/XX7lOBjKtmsUOeQvgiIPuc+fHpL6JX//ZvUp
/uNv15e2vWjBpWkuzV/FSL9/7z8luqZABetj4eIKC5XNP8RI/m84lEL9F3DXLdt0ldPFHxpd2+Ux
6xamL0rABHfxD42u7wr1D4xF7HSE9e+IkUxPceP/vKDxOObFg0UIe546wfjLysJMeo5bB6h2EOj0
wmkZ16R655tCyfqEjZlUrEGqqYHLhhmgT7c5aFLd2jpKGDhl7fCrU2JBUftPYWMP2JIOCAnhoG1j
KSTgaHJjD6V/5SjhoZxFvkKJB6anZImzEihOKBULNzqWOWTvJIz4AuQ+KjHn0CqBY+5VB2nE13M1
Eq1FtzAqMeSQlNSZyCPH2DZWjAS8wHQdmx1iMNZpYyKLmG+npIVwVzKM9GhSrMo0d+EUXjcxRzyB
CgdnQO8+w1UJJtNFeuXt6sLp9hCME+Z7+UvO1GMNY8gLCi03dj5n9KpPHDgN5cRIWD/B8bqtIj8M
EofGJsunhyzq2LRj63rWimd/mJ07yloQ07zyA7m447mKXOwXDTvduFN1tEMHPu+oOpXES+C6UwMP
iwZNoV+4Rj/9SOZ4WONKfYHmiEwy6fdJrhOTYIh7pLvx9SR84t6cPqDAfeoFkxhAXgzuCHcdreGp
jFzknwxgIdhhPVcX0Uvel0ds6D7kgCibdUmg2zQGQM7vbjy9GgtcDbfzvJ2pE+YkujbbGUtJ5dXS
jmVL6V7Zw7gEY9pB8eHyV8Lm6MenCwvHKkRj3MhwN5uN8+ChCgC01nbITL/knMLQy+YJvReIUGuk
7cbAtbpwcb+0o3i/NOmH3/q3HhQjguhwqIAlCl5rt+5Ks9y3DMbmxhIM3BkgKuA3ok4SZrJqsnFv
MpEPRqqxlRZ6Av9++EBuO9w0wsQie+7WzZBhRhcv5badKSNlzOQ5M5a7JosrLCchFmWWXq5z4JJN
4uQ+9BD33C/aZY7FkdylZQ2tlSFGFgmSO/I3vKI/MPF8SWL3aZiYlWTAW0GFH8bWrFrwoeat8/zP
Opp+OXZ4l+hgu95SPw8+BDndIPTEIYFuwdfkEPbVuUvqe32Era7bAleNFq5ZQjU5I1AlE/xhGMe3
zNaIbZmcFC9xL4D0tJ7S5WDrPW1Ly8C1id/Ap3ERcQcoMGaOas0nxy/uiGJiuuIQK1jB/3XdHr6O
UhmHXbJdJisKtDIbA9OjYWx8LPwafZTr2Uc9ri+RDgZIiVsZ45OPbn/D4zIJftWfjSXXtnBZtCMc
XnEjEs1V354evGh06MZhmRvZU6L5J3/o3U0v6ivO49OUgnWX2PSaGiUY1E1qT0KIQ7OR69DqT4M/
uZtIEyemyf7LHMv6WouyLXg3LQJO9NjNmWeXCxF+xypGcLxYx9BObpe0JHehyfRVVDr2EUTH20bS
OjdGX+91PJA63dKoJknemgvePTJ+2iJfc+YyGORlsXKgriWlBaY6nbIEpxErQbbUxb9bm/9Pn6r/
j52XwnERrvyfdbt3Xw087b+elL9/199PSus3DNyQ+kFot1wQWQ6932W7hvGbSlgw6SqQ8BGKwhn6
j5PS+s0xkAvo2Oeh3DV1zrd/nJTmb4Lji7hES0lFMHf5d05KePN/OSkNAY3D4ajGywJfbHUm/7kG
S3KvJEPCwP3eKD8gz3xUUWGvrVLrNuDc6W08RJA/YlGTuTUgp+iukh7lZJSReRKmMGIKFy+G0kQ6
M4c4INswdhkCEvnh+adGT/Yk1+2kTzU+qfldrjd4+kZyN0h3eEo6Ao8Z0QGtduLBlcmyKXX3HmbR
17DMF3fo8M7RBLmWHjmCJrYsq1zT38tCRiu3AoDVpfc86tmjTPNpY7s9uF2EoYHTzcfRZocuNdxk
I7SbKNMIR06qAcZuX17VrTxai/tQ9POyBri3A478G8YxNRSx/FkbrIWwnCo65KjO9tO4MNqq0Ipa
cB5sa04AJLK7soQTYbYEkzUxFrJwfbdDZwRz4hbQUXznFcDLATE3D7pPQlnfIqud2DTT6aGYlHuD
3SbPnuURnQhVCsmP8VQyEB/yqoW/rz8K6YHIQRAMzfKmq7LDbFnXKCY/Ko/BXNhVL7oeXQzNImN+
tB4iCWs8rOgMw3FmONrPr7VjDRtNykOUTe+OOvbHEVvOyuo43hI6IvaN0igBsmu7xw3XATkKxV3Z
tti8Tmq0HMrrBcOwesI3zZ1tb1vYy7SuE4sJSbRLp3hfNwQbuzTi60EzHyvyptghGVzBP8HjG54Y
TUcYLIKpggnQgIbo2ZK0z1SWTPSKZQOk7zxZultei8knNJsUj8w0CFWK/dvEzojvqGx9a9Ew3ae+
k24bJC7s1Z69bqP4YyqXtywCLqAtfjBjo2HGVmyoW4gVYwekESXZ2TdDaB3ibFfz3Sx2k3dFuxhF
m5qxSiQ1F2Vgt7WT+Nh3C8rtKHtABvaqacOKeZ6SG97pS5IhZbXuOeFvun68ErhZEVDpP2Sl9jDF
xq+qnnZWWG21ubgo30GCzLONP+aKHMptHau3kIVxXU3tJRLijP/YfZjrDzaWaFi/E4lRlreashO2
cQrR4+W1gKysd+FxmAnIazwvObgjvuypbuLGRAG66g2QM2ybK2V6FAda1mKmaJTJYZQO81GHycgU
JfeNKe8W17hpTeL5NE6LHBAtQFgRYnmCT+fK8lySy4thbTckfCziDNsMOMK0X8mcSq4bcq8winK+
s75stqHewllME2xZdOs6QcGwLmE4BWjwn9Iqxl3C6/Yih2nu6lcybG70RHA/9CcRIzev7XLYzPCr
YSnj5h2XBkwsor94zmgE4PlDaNhZTNRmy1WjLWFuR7vAtm/p7uIBxQaGHlvSsTDwGIgjBLlPyXhz
hu7NwogtIAeu2OL7ax99Df6819kvhdU+CFYlJHNx48auWDMzFEGWLMZ2rEcKzKSb4F5G8CwbcQYP
fDHz5p0oOw8K1SAAETTFxO+2lgcBVPeXkxz779io3oRTbAbovEzj87M/5R/M067EEj00pPAtuZ1u
eze8zE1lbZxhaFZt3wnGgMDYSCIhRzXuc9klz2muP2HqcFWYKi9JA50jiryN90mJ/ga/WzgO3G5r
iEF7ZpakJGsucJqZdMDh3Fpz/xjWHoZ7jk8AN2lxQYVpF0Psht26LreJga0jg/l8G5XRmlHbq5MW
h0aHYh/O1tFf0rc0zA/h7McQgUui7Po2/ShSXT5Ebhy2GPKO1xGs0YOLf9B+0oCP6K3QHzCmtsIn
9oMP/JpvvKa/Ft54NxUucWQ10Z3ZBI2uyQ39Ko0bDhFBFTaY/VWVzazWhNQxrapv4au+dJJlWPhF
eDKhRZVLfIF/7HNfYaVjEzqvUolVwtK3Pt/HoFm0SPJjEePe6fjXieekbAiKQFMW/sZq/G8fasFW
iO5bjksSkIr90VtNFcgEwZ0RI5WPork/aNn0EuV4EFlTHjOVAug3Q20X65wa0diegFqP6TJuBX4/
26XPd1wQTsFLf8NRF1jspFpNeYal2imz6TP8cWcO/hlbIwwHvU0T5g8lvhGBhBZNT+XCzwzvIq1F
TyozppoxJxhRcm8tmujJ7r69GS8pk1zAePKqwF+Sw9DXh6qNgwQOvcsZOqxgRRINELOxw05C4SkI
JbZ6VBgm87aqQPphkPy+W6wi5Ts6SNDxcMWmczcpplFd8pZIbEg3fQGZ19Xb695BE9gh3dwioT5D
pO72GQuk1QzUX1hccdOYOZeN2OmZB9V1gi0PGYsO1cVTScTJuiyG+2KuzxQzV/HYow40DHtT2xXr
kV5vjeflc2lW1wtRjrJ1jk1vwgkyANeZfSLqpVEJj9T4OPj0GQ7Ns/lCEkgVeGR0otfiF9jNCI7X
+NehV+dBG5rvcWzvopxspiVKo6tcH9CfxN61TCuXOzil6zIVYjMVZAxNrc7i69oy4GRlzpV+lEnx
MKJOgfdOqRC+ppNZ7Du/sPFqmjasoWSXthbU+4R2LceVK8g647MnEhA+hHxuspTBZSzXY4619pg0
Fz71kRGnOOeO5p7mpQVLtqNTXtvnHibsFnzQ2flzfFvhbLdJCKUKLAHkG9cLJpxZZOzriWxct+Sd
wuj7ZBX9a2kOzqYymTZPsfM41G7gZtYOv4ebFhgigG5zM+YMHozEms+1YyPLahzCViPfvDNlN5AU
ajSH2XMtBkbLd1XZn/gDCHQ1TlCGyw5PLGRuM9tA4bVYS1q9s2knK964GfnqZtq8mOm0y4UGP80V
50ErbpJET4N8KoiDHeVj41n1Li0qkE+mnbASQrKby/bZQ5i+ibWsvuoL5B6eWN6FJbEUbuoaZ8NY
P+oRspykqW7MRChjKZHS3hNo0Se/9BZ92VJ17s5JMryoNHywnUhsPUO7HbHpCsrJJZUVqUXvTxxL
pmGve4H0Lu5YGWVW3Tczrplp9mDYzXnSxnLfq50YN65DTcgc0QPsfx0Asqm1NKtxuRaVDpWtSQlh
jp2rkIMJNRnb3kAChJVqoPjOe5NoB3S8ReDjJ2OoYWYtjH6f4n0VoWFmGN09G6a+N5L8lGDrv8vI
T2Q7KqH3dBmxGuGdJeIHC8qq66YO88QwWdctHJTc7TGnGpODQJayYhAyB57AxKQnyWLsY9IujPge
+5e8+Rj0btuXuNVgQh+7o8sg0qOtt5NXmCR8iQ2qNS3OWrPhszX+rZg6ziMXfqVXDDmkp15j80un
oKBOZht9X/yEr7Siq1ZLSJoBAV91XSw2BH9Ea8fMCvhX5Jo3C6NR0nGXbcHM4Khrzi4dDZSlUXii
PyevWJgngKG9UVcPODJSB3XuQ68tD1nlHkeMBTpeobYZd01VnarCPFjkhsZDCK0gjw+G0Q9rRkgE
G+cl4QpFsyce+52xQ4MJqDz0gs0+d5OT1ePFG472qZ3rq2Qsj5URPaAJqtdGj89ok4jNMg1HYgmH
lVlk5qYOW4Ow6uqQ2tgvoDzJZH9vZuKA3e2ZzJYuaEew7l5ZZNWVvagj+RdD/fOSNUQhQu1SP2eL
hfwV4cGKvF0RL0IUHGSU5MupbmfveqieHI2hQm3606onItx3nztvV3ZYARW0BnUnn8JeuxuKVgtK
NakbdPu+i823MtbfjMUsoTMk8WZW5stDfI6k2Ptd8YD15Ha2yQjJpwoFfH2pRzuHdaBh61m3HtM3
Mnl6nD0Dy0ysLUI28yGdDJWdqHDLaEH7k983XouHqIVYdIhzE1JDd6GCmq5ME51KlXuBdMkmmOIZ
6yNR3WElvJlK+oHMnu/nyjiJJURjIlB9+zpvFOQkq7WYu1vJxvP6z6HmBc9Dc2fb5hFzEBhOJoOO
pM6NVZNWqvlhohxOGShIzDk3hD2sB/ejCrtLaekr6U7JMS2jJ/hSWC1DsAsGkR4nO3ln/rUXS3Mm
IS4mWm90ruu4KTdtHQ+bwhbc68R+zgfzzs89mItY8s7C2Vh5PB2rxr7FUA4+WXPtaHRJjROkY04P
AZd2UzseuRCiS07VKMD6okLCP3a/0oY6M/Qkdr8MQQKrSgiJt2EpDuyYmJQLBpkSUxFphuZ2IAeH
gttwV1DHbqtWXCOkHFZZpx8Xep7AWFrsFmugSRMmnzND6ytJrrH79E2vrZvc7L9mPGNXsd+9dfry
iuTIUt3QAVXyAR1v5GFkmI7QVRYCLlZ2pl/nTr3lQ5CeCXehKiBEjA5w6zhMD/hD8n5p7r732AnR
UqV3NX/S/Wr9J3Djv5gTGQoN+DOujgwb7F7HTwt0wiFm6V/RggXeoN/aEnfw0nkpl+y74VxP9Y4E
CJSXyBCIk3JRGkmT4CPbyC6JmH5JWycCeZlOfVHc/lzQ//eok8ON/e9Qp/bSlNpT8yH/U7qncNT3
/hN7MrDYhwWIaQEPy/rnlMYwf8MoDms00iCF41vqb/7AnsCXfCY1ajAH+vUP4Mn6zTboIQCebExP
1V/9Gzaq4q9m+CbAE7mUwMGG5+H16qsRzp+Gf26Fg0kqeMlaE+NqiDvTNlf9SoMxRlGgmWMyXATl
gM+Cr/obauf23OgLJvjDuZb6SToEURYxNDJXSyfopZh0x6DxFoq8lW7KPRKsjVQNlQFpkQbL680n
4h6fQQqeF9WBdS2G+d4wnkb/f5N3ZjuSI9eW/aHLAufh1Z1On8I95oiMeDFkDMl5ptFIfn0vZquh
Ukl9dfXYaKBQKEDKTE8P0uwMe68NHb4mV57r93NciA3SZ22gae8xxCvy7gMt/kI9QZSUXt6yXglt
F0B5he9+W7rmpRxz70A99XORiiqd8UkWdXUbUXo+p/18a3LNEbCCM9p788bf2gn0rEXnUFrReQgR
7x253OujOo0tpl6h3dBT7qfZYqBTnk0PdYtZxM+Y0phXJ29uln2Vhrpz5u7DoErdjG1wY9b+KhBe
3ktMSk2+3GfBcq5AkC8Otp2qo0cjLu27GKG4VKkSoe7Jx0XNhAyQ6uM0s7+NO9vYOXoqtvj97oic
A2kwG9cMQ/vFVd1MwQTEQIKz5UJmHqYYzSOGYWcscgZEc0kZkdnVzEjB3Zij/5h3yy71MVxbBIc2
guGKnhnvbHafbOrjliSaOV7ba1QsDOp3nljy+8SkfBccZdvO6qrbMrZtKKGNYM9ODYELbdRzIFcp
5AjkQubRGhbSqIxx56MUjVNcb3IGOSX7x7Qtr8bgHQY00kIgkZXNPT6aGzH/bkAc7LJosavm4JUm
UdgC+ZGDJmogaCHDAp2xpmHKpECXm5061YN5VbM6mtByNr3n5t+kkVtbHkd1MERMLp/ZVkPYjHrU
TWybZO397L1UpzQQfCaRnPKm3QGyPg6VjZMB4w/TG+NsNsMvJH4vSBL2o4nTxPHQBgxB/mJZ+cxF
Pzw1ADtr27sJBp2EbosKb7o1gQRmff1CW0ifNTehr/TXLsfHbFnmRXPj19wnuKHxsc/YdGHcxD9M
mUWyxTvVq+k7dVPtxmigWLTV0u/6yrnwtzqXC31bMnrsDAb/GT7Iu4GAD1/uNtfGt9GeXly3tsIs
HhltaP2udNlgqtz4LEsdGPnC+wjPkBD13D9Z5nzTBsW7xSAunXJe4hwGhVEQl2JLPuksq68u8U62
XBeoq4Ox1a1hqwo9tBmLUnRtpzLe19TJRLQmFPlw7e2kv/MkX5ESWtQH7Ysb+ESP2V1/YQIP5xQo
11gWO8IMEQjaj2keUzukqLCbdwqcz9wedNa/KQpAxm0jXulDnzUfsUi/J0kyREFURDbpj4k+PjaW
96TbvGCMALrtpBEN4MrqSNYZlnmoVJTGtMb+vYr1kGD30FDyhebkafbEuA+US8BgFulTD4mJSCYZ
P/AQ4UIvtR/9TJhe3uiRDbN66zTOXZuTApcl+RaC2ng0JamDsp6BlNj6NyyGSymDa5maj4rmTWr2
rmjKO7HQrXSdJJfb9fXQWsFrboCQA8ffcQ4mdZPq5le61rZNM3t726yjsu3DtqjuXQ30QKGfY/aA
G9HacbR0+Brqgr14lveHrDXzO0c4+UUp2WwHVCww6dgvkt9XVjZCZSd7FwIVmGX4v5DWMU8aNoNF
ZF2mvwRxy4Fb9ts6r19LA31MW9orrYYyyMrr79JCp+ZMxhCNbfExtbRksJIOg/AfsvWPQ4rBCL7W
L8lID5ZbM06tblkTEzjtLBUaV7ZZYDnHDZO2azH4by1Hvc3GGKvTgb0kE5t1LjNihURiJA65jjcz
ngg1z9fueDFssSOJ7Wj6eBLaoTkQN9FsRCcP7OoYRBbANofBY5wgIT6jp6S4jdudicUwNeBot0tC
u6cOFuHEKCStIsyVeUtO8l2iWLrNDganNDeTe5IOiIjt900rMcYd7LS6qcTFWQgoCZjejExx4nWc
MycFg66NrAiufyJ4LZLr8CcvTi3xdxsBgMVb50MCjwLvCoVezvxjo3RidOa0o7/ThgcdrxdOrn5v
u0axhUTwqDGIEvocGQymXAZUTZ29x3wxGN55lRhhTYyycqmu+Trbmhly6f30U9nIyNFMX1f7ULzO
w9Ds7SWmMsXoH47mSz1CHchc+cr6VZ5oGhx6IqZrq9uOQcv4MfckzRVx94sprB6ZDOXidTo3rnO6
dJ3YZbp2Cdpy2Q7mgta3IOPTi2VKWCizPhc2DHMm8Wr13us0aXCM859aY96NwtMvk8BouU7Sh8kH
d8QkMShx9/tu8pSAa6hocOnDdIdnjukj4m60eOtEcl5nk4E33/W5ujRciPZq42KIiTDnMKxTTYiP
z+4658QfUp1MJTlJfw9B13losU5GnXVGGqzTUlI9Tj7jUwmEhkYInJpenFI5/MiNYPtff6+V6dRu
J8rfbK2Djbp4iek+cDUhNhwqVjHMJlYfFQU0OvCnEb/jMIzfKGte/1Qk/qvq/a+Qu7+WXH/Z9cW6
3jjACZjdihyLBbIPITnbA2OOIJMfYtMF0I3DLOFHMc5MQ//Nn/9PPCd2jYFF/cjVTIaxT9H555Kv
EP7SJyPNckoAqVcY55mtUNMIZBZqJwsTI3d+Wwk8BTxppK305a//vF34n+m6nuqSf/4fUXU5v9FZ
/02/kPb/tKL+/Uv+1iYYf3A+wUp2Vw2W7q8Az7+tqPU/TAdpHtnxrmGtuqw/twk+oWTsjKF+Qo92
WSz/vVOg5+B/dIHTmjYI0/+kU4DS9Jemk1g3BzUZ3QqSM9Pkt/uHx8bNvaylakWzUfuXskuS7WLr
TPBq6jGMNluZJ681sxMALvVn28TvrkYgZuzHjJHx7SPbf3YrFP1K1yQuPuFv+tk2abPrLxKKHgfy
KOd2tRHZ1qlZxuuAD25vacbXPPZHd1m+lOKGN7SnCgxyNDtqPUNIPvStNDkOnv9jbEHLGEN2MYrg
xHoYM6TRIq2xgnjltHFh5QnSJyyIrI5ehma591VNxyKxC0uZbZG1rHbViZbfy3EZQ8NUuOS2DW75
vAME6WAkZ0LfM0rBxotoFx+TTSGeFR3mr+zDsdVzkxNCXFjlU9Go7zGvcHwy2YTA/duDbyUkCFmM
Q3KxRV0UMN9IptAu0s+gd247bvFDNg8XKDuCsGITr7AONjWFDSjXD8KOIMR7zKStKvzIiJnHC4+7
1m24MxGAFYTkll3oZHjkZrxeN0lXbZsuiGaYIVFiKuhgdsGQXY0fiQbvw5fD6+RzX6Qyc/YVEOm8
XzSALirb9Yt6MBasN+PMj2/hp78zRCm2aSch/zVY/dRAzEagOX2Yls0vTs1+x165P1Q6M1Qdi/Zu
csnomQLmca2m7kdBptiij/PejnF6Sbs7GZO88kMqd3KePxL0ac1YvE0GBmTAKe9lk17gFBz6orxW
6eQTPqDYHOLHA3aiH1hHRoh/Jb9n+ipsqwntGehclpQvreL/40n2jL1tUAeyo2JrvcoYime5Qo74
gwXevACoqm6elmAGVMWch2Nx17spI0+7fJmWAj+ayH4sFdCwyoC/mcRwU1rb+ZQZ4rCKFXSIjWIC
0GfW1NbtYdL13TCUJEA78lFl8SeyN+qOqr4X1fysmWugNd9lGDcJinvsK12ihxldLPJ5yDReqLPF
26QFm7h4xurb2eZTN8fnLlleBEzk2tcGmuyFaGHmCTs71QsyQasMxb74diZawmXqfiU9JcKUEIib
ed0W0UU0wufWGoFTlAEoytH8OunOuCIqnl1J+1iObZRkWlh3bRhDkLCXHnKMjaWsZqAG1bc1KWEI
js7Ja0azhb8rPrAJXKh2s/xR72tMjSgpmHvxbqxRKtoaqmKiAA8HA7ufZQ32fcK79CzWzp498H3V
9gj5jTQKSGkZmKJukyHvGTEMmGlt41auoS5qxHVjNN2hXYMOhsZ5lKZ8jBd58QN5UU3+YFRLpGcj
7O/k3DbiDaXDt+zLZzeY+eX9EJVZvc8WdRpaH35X5e/dMYsQnkKITyN/ULthxFyaeJt0TV1I/fLi
Dvx00Ic9B9DLDJF/FSTg8jK+z0Q1VBlreRsrA/PEtOAY5AWbsKn6BRVkvZlLdeVtDovWjnIRHKpl
iVpjIRtkgNLQnCuvfvYUqWGE7BlmeS5HecRz8tLH6sYq+wiv1K7QTFKP8OfSzusm+YT9e8PG2NAk
aw+iZLr+2w3Ic66u5jI9TTgHFjJrSjffd667X1S801tSWRHW+6XYZ4r0mMW69bx273Hi2USuY0Fi
PihjqmhykUm1YCi9cSooy7WjnlO4AFtYpLcwbQ6j/5p0xj62aIcN+dyldJQ+jdk07awWrms/0gHb
N9rQMgwt8EbgBoV2Zd/RJ+vfjt3TFCcuGbJSv8auX/2YHNnurCQgO9Eb9m3nhYhteeIcM1QQprOJ
zNfxltUB1T10vg7PY/Bi4mKwvXvNKBlHVX23YyiO7sd/KOdrggmphTmg3xvy4rrfC+eHlSPSsTbt
9OpLsOOYkzRx485oZ/FsYT8+L5xUhPVshvhH3Z7s7gvM5dZBsTHuCD/73//2PCbTl3E64HXlSxuS
o54eEu+4JMfO21Pgq+Ts9ZchDvGbQQMxrJ1GUdfkF9G/BDLSlluZ3sJilGrfjqET0L3zhf00rB8x
shIyUutMbMV4WiZ6LeQzMTrpVO6xhsXjKY21cDZwS6tQsJv2UWP6xn0wXgyjfsWqoTcX17vWtdVs
jeBHq0Uz4QVDQS/bbizv6Gha2NbNrjLfu+ROure6HgXBDVluxcgm5QA7oGx+TP6h0w5edujSg99H
RXbO0IiWRz+/dTOoHicLAwxoL/i8xTFwWGmfR64YO2QclOmnSu4AX4VGs+gU/OUYEU6MhkOQeyKM
LtsX08w+oBH6I2olNpbdngmfQrOGhNR3yRcz2TQ2iGV3azGP9WNxr27das92Yr05U11sNZvQ7VLy
pdvVvSmWb49YOSMh8K8ipDtDJFEXnzhUCVFomrCFO9RortqoWTukpXnHMHKblskBudg+NdtLTey3
X6o3jpUd4q1DtmaCm4SDT4ikUKE/0kONW2PND49TAdqSRHGtQcBFqFQQ4sTh+F2Dx22RH2dhGuhp
ySWf2KxzaqMfntfU8mpozpIY83LNMw/WZHNfxUw6GAMqQs9rws9nW7snCiHgAvCuFRFDpVPSn5av
OZJShxDPir1Qbqqw61lfVnL69HH1dIStd4Suw+jDnlVeG00bDgnT1329piD62luaxm/trH3Vgmup
7YJruoa6awnx7gHjF/Kq1YnBm494gZKoWtPgPfkt1nh4YHcN/nJ6oU61Mqyx4iPWJlA++B0tv4bM
23piIyNGhj4s9rcGIvIUrKH0bCnFV2/EJpYcIAE9hL6DY7KcB013JVkSjbv5yYb9lBb549SOj5Au
fukBPcY0+z3SjKBAB5fEJzEK3sK0dmFn2rCGE8q4pkXqN9ZorZTRk2mvse+kXVFVYmxVyzeRrCMb
m9FQZhBGbg/dRyCdqHcZ03YCFKOAmpl0uA8anRQgpiehzw9lDwjr0+0RABvj4KGbXG3Jkt9FuWx9
y77MQM+hswA7QFUq3J9NzhkpBhQZ3CroL0j8AXfhfnuW+5nP+idWXBKV/P/D4P3/bL3yZw+M4Zs2
/cX/vVe6+bmk9b/4FX9rlew/uPVwSSOVRZdo2zREf2uVjD9s20dfa5Kzo6+hw39vlcw/MFWRSwc+
+q9LFf0PLC9k9+i/W5z/0Pfyz+s5lxwGg0/o4cjx0Q//Y6eEiNKwWb8Zm54ZedRnonn0PPGadfn7
SJVzSlPvnQqYtxJzrrQceaMVzg/U6LekEiQhglT1bwLNDeefkoEM17Bp3rD14B3FY/0XL45nD9Re
7WIi4ZehjsCI6JwVwtGgu4vrbe6ol1TN7EeY/ahFwV/olg9JsZFjxGvlaG47QkHDcn7P+9g7VwV8
nGRgtI0wrOdV4lbO4wB1Ei3cukMHGmqkGEobbXnozeFBOWMTDblzXYZxn3qCAFZtZOYfBwc7ht+a
4MtMR84OpnrvaO6KyFmAjwmwBY1VvBmfoAkAMQTNTa87O3dafiJIOeew2jwSaDc8KId2rt8qizn8
lO/AUjLN/5Y62kHScBAMZC1iHAqb7dSnpC+U8sP1ksc6SE9mrVG5xNxYKWP4micLUZg4mMq4HVE7
TW0+hxoYCbEcbHKCzHi6tiBr5OozrpWRbfXusWmfsBgRaMfXMlrOc2OutfP8wBZHRQPoDbZJl8yu
3/MUqFFpnDQzePRROlO6IrlqO4ShJJXFmvdY+qiA1dhDLevnadv67tGK/Z+eXvcHjmNyPRowaey8
BF4bNWYYhDVweIm+N83u6ozBaXEXPvmxRDeyTaGcNaN8RN8IP07LdkFaveWz+2CNMIsQS82F/FBd
8aSabs+ZywGeZUfPYS7McN8qqvZdCzqCegL1MZodN4ZEU8gqwNXhh5QzHuluIA0PfzlrHBMiJgsV
OZuHpPI+yT3+5AswIM0RelEjJuu8be942IZ7WAMJZbfVogwU1QvRZigHzZ9FbWBUAVu305zxnr7i
kz7l3aatnXGaEWBkPkDjkBsyEZEUJHCzC+1Fae6NKcQ5zwiy7oMvt29bWsPxxzyzC4vTQ+0YInT0
Jt5XLY9q2vl3QYP1GvNumA5Qy/Qu+CotuOMixw488lE7/ZGXfAFmgBiLmJvIj+0Hv6A3JGWLWpRY
6g25hB9IF59naeGHzzBMrb3sUGSHvEpw1/gdKo3C32cgW3ceWxjdeY/zhFKBt2vj2oa28g8EEXH0
YkrPl70zZ6fAmkPTVNneEAQi8pLd+zM6XNtPn/BpM52ez2ZXvXTmG/5QN4ylIrYv9yHER5Ya0FcO
/l2RSH7cBWs4xUB7qyfpocl1FysNiyHJJ1gZL5rRPwmommu08M1oEsuTr+xzvRA7chy/Y+a1wEJT
9MYBN96xU/4LquGUNWCOIdnzy7AQiFGGAoi4IZqT9Fra+sbtNpYTZIemwFTXJjuEXioyZRvsWocx
SE8ywsEX3XPMHgoQJajpYZqPMU8EvoJkpwvg8VMDgosEkkASJ5VWCytVrVmNfV5Uuxopfkis0CMH
q+/gJq/wIvttfR+XL2UxXtM8/QJyCT+2iYf7cZqXY9aKYxN3e4U6pmM6jAXLD/iEwqF6eGdVbJOe
fa95CVN9+m1WrKiEM9d9LQbvTky1wYvEZpbOym7y7Gg3zv2MM/niNdPZmoGOG6w/FtZgU1xeLC/e
pVV6YwIySMv06Ds9mtZSMZLw2qeqP6ejSO5yH88VtqxbF+HZrq20CkmT/CjYPY4ifoWTisA+zkzQ
oL8KdCd7j41sY7SvdaVHKFd5Bzr3Gvfd+vysZN5kPT/sJeyNG6P2EXusT5olKZViKwv9thp3qJLy
HRxfpNS2vzHbuAXQYd4D9A02XpnF2yYIgCrYDDeA8eL9To3X2AhOdRB3oH/iicR6dsi6OV9TOxij
saAQolollDwYIPBmVPTz1JF/hgg+F+6d3bkv/eqOb8vmw94ebaBSdtr0UauVOCr2jD2nvQ/DQXbA
h9GWnXSHbIXOYLO1xDcJ2zHViQuLgW4CluUP5k4v3Af6mhec/M8pyRpom0HUl9oUIhv6kjZ8ok65
r1WmQtPipOBUR2g3LUyGgioSFoZ7Nagf5jrmcP2JcMvRWxfI6SlJSQk3lNcfkBxcMLoV/R1IHbVt
1bqVyf1na2EcAkId15fBT2cQw54f0W3nAd+wcHW5miyw4QDG74k4284WciHLLPUwz4a7tMONrwcU
nOBk8HgfC3gKbPR7Xsnh6jOR2Dp+Z12suLvv9O6lGp1jva6SBSZEN8ad2uddH2FroOfRfvUG2jM/
w18zWhLpGddjoYPyasR8ZwYjwjuNkC2Sdo4tsJ2JNVYbyBidna/2SZHfjFa5kE1ArlsBem7Q3Dur
Kq9Z6z/PJi7JduZME0rfUQB0u5F54nYkF8H+rnEXn2unePKwkuDs4Dd6lnG2KqYYa6qBZGs7aDEJ
EM2upcM+sZlFgCltz0VrbLz8F3vQx2lJq7tGhD4U3n3HS4tiqYQ7o331bkVKw0IOqztnbti63q4U
3hoXluTR5E7+VjbzrZ9oD72mrGMuiCnKY4uoPkQJVueiibCqzwEPCHIQJL2SrXufgjsp2HVlxaEl
pzMyOa2MYYsvzyBrE1LE3BXxgXwGQAooarckaZC6PY3IrTv9l5vzbvbKPKXn1mVpVFNAxK7+i6jO
29Qa58j1aaWnjT61r5r0HmNDO6VA9zbg0M+z8p4gcVuRP5n8h16EMJjjSEHNXs1IZ+YquBb1reGl
A1LC/hrrh3EASmiyosvd91jLsVJ2dOWF374NKBi2fmOWezttf1kaA2ZWhtqe85fha0F6RM1T0edw
PlrCf7ed4cX4U/vDEgvwTbwb3qKeE9/4MpRLVp0Isl35ICsTkFW+lb1tRmlWn1PLYrY8aVfVVlHM
fjhkt47+LrPghuSHmVA/f6ag6i0Iw12PEcyoVwwiEpcln+btYDybHnL7Lrnx++nSod0Lai0JCW2Z
GLQzuFFsMjVG7IOpv6wn+raxKuYKDHv8gfshzeVVqeaWjFN1GWth78rsTkCqiUyFKL2UCEAY+bQo
N+alUkDssnelexTPokEnAvmmjJEriRiJM/rXU+M6U5QFlJ3W5Hwq28KmkkHvNwJykKqR+VPfjXFU
dEO8WwIwD/GUbzWdb12LTSPUwFynRqnfmMqvozRZyu1EVO/KNwxF4WaH1gU7ObUvnTQOtjD2yDa3
JXET3ABFfS6Kwrj4OZHnieza227GwbMwtJUcdgTWyBMIkyEcCmrVEe8AK9CoGpCt1lwrLKCZ0AU+
ecLxu2m0Fzfj+5MValIugl/mWJ1dNDEtmvczRqGUEa5VrtAselgymcLcrm97AA9M1EW0zKTNt/Ft
Nk7X2Yz9s97hXogN80zS316YybcGqA9LNBOOfq0+QBNqeDIWExls/ujMfkAISn5Yism9QaFoUgzh
ZUA8Cs5HGy5CIg5vUxuJx4KZPhnQRFmA1+whiQgnERvDcJ+UMW/7IH1OSN8NNHMIXVzjSPW1kM8/
rn9zPCl2kiDZwN3l+rh+WrcLpT7Ii0cMC8sECIlKBjDK/XZfuOO77iP/tmcU+aLrvkqk0wyAuB6K
7EFq/GQUxINojEGXJUQObuQY3Ckt+ZKmr3Cqxa9u46AQkv2DT8Q0jjYgf+AAQcBCRIUlBDAJrOux
cfvrlLt7WAyHalKhpdNYjC6vQFl5xGViVmryg9NXb/Yk3lrlF8cC4c2p6luIwGgx+aH3+7IUIMYh
0jKMSI+ere4CnvxCvdjsyytTRwfhYNcvRapt+kbwFNgNYhCL41iJRt9+9srBgDaQ7F34X+n6VNXT
+Fb6bCvIXh5CoZnfEgXVYlh7NxUfi447gDFJmw3O1tLtyJCYX+CxqbWD2xQa7ZKH+UAzOq5Mxz8E
s3E3EqYdzg4iK8kTifup7H5K8tGQylfP1po52q8w+kD/rNMxNHzgbh3lXFETnuF5jwthoVuN8xfH
/hez9UO+NKFK3JsyMG7nFV1Yk31Ad3Qw8WZsuUSPMn6d8MYv+ARyWXHDeI8t9aTQEfvnAxFBrv91
Y61TxGCs+Xo2aKy35C7N0B1xZltlc7SWIDgPKJTRNGU/Y6BkkFc7UmKnBbLaPNLPaJGRM8mGrP7N
jpDoJWmGq+SjnZv9NIENKOrHOoU9pXEAwZJAhftqVw6SsU4+2rEgELr8Jm6VUir7NTdovDr9rYuH
X9JhdD49Na1xTIaMqhXZ0EkWrKfqXBza9D52p+ccDfxB90d9txBi0rrXiiJLFaO4nWcMVsvk/sSY
9Mgk2jaHZ2Mw8ZL2vDFc4pPsP+wlR8hHTdP4ZLub04fnjQSpcbidAEFzMY3FBtH8C0ovd996xq0u
q08PjuCuwx1MyKzezDpkuKkI/S7b5YX90He9ilZYW+uMN1YDJc3pSEMqzFf0Q7f0Fl8tYQ1Noi6D
i8bFR/C3FQKDUIn0X+/JPPBdwozYH6Et0tSIUeChHs3hEOiUQqyUWLf6NcDfJb5PaJpIVICl6gcn
x3hrMgkUVBuuGcPLxIrNyNBYqDZzMBBW7gKP83OHVsgg+8zzLxbpXSxNSTNvEAbyirG0meaQRkSw
SO2SMDXrNyQLDAQRd06lqd3VTXULQpqeyK9CGYPUTzz9tDDm15v6zulAF2fewyxWvi0Pqo2acuLa
4FI6d1ykvBIkFSntrugpN9pZhhNrKJyA04TJD0VphZouL+RlcUpGxSRCBcQCm3dIJpEfttTia/ZF
a0MzcGhLgFXtiuFV2fUnMyC5c/vqm+Mz34m1MIuTdsfpJU62Zz/UpTj7TUPrmXrkFgXdJiaXbCOp
C08MZ0FUJNZ32fEoyKo/Dv3ysuiwy0p9ufXL2WMf3YT4UdjpjM0N0qXxRMzkLluQbXYldE6pb0p5
XaQXVbXCLhq3+m1W/hykCVDUmmDletvCyoabsSHoy5vWmsgp39KCpLW5G7f1arIokHeelmwKKYoe
ZK/fNgDVkjggDQRw63ZE/DSMGODwZCTKfF1cSUI6fPdgrL56m3VqrPB3qeUbUYTcUeQmiVNFVssl
QxrYN/azapPX08/UbT+ErqN9HOoHtyqni1zsZOOlDo695BtHdy/9w1xOyRWUHGed5z6BbDiM0J8w
E9TuzrV+pV1KhAL62+0QeMRiaKm/JdbeALpGgITKSFiv9nLhmwrq3aQBX2RY1B9mpjJmp2VbXl2m
Y+Yr6twTpjDad0k+VjoDe89JGNxay2MXTJeaJE2sd2Nke+pnXwdEgaRNpKM9MvQoL23QcKzImBNs
eqd7sZrxqgz0A50a3qT9IvQfuZccJjf9GjXyhN1zhqYppHgmfxer04DVJEwbgbCTS7JRFKJmyW3r
aV9x9UMVfb1TvfPhpAHvWDk5Yep7P3U4hJtqii32CS7+4rraDnXqbPvCN0M8VU1UenmPuYi8ecjO
gj8OyodcAvs4x9xw5or6xjnQIyuDByaTONSpopHniqM2YJFg5EKelLQZ+Un30sgWhSAIsONAUh/z
RuvEzLYLRR4Y7NKsn3OcZ+fUPY1jj+6NVKZJa6MFK/l946kX05sZFK4uKLxP+dayE7bfU5ad2lVW
WmlJRJxGe0qFtMNBt+nSvOmgaQiKRzS/kpF95PkqOTXZQmsINK16HliqQ2Vhb9VbyR5Aqorms5cM
4iQSaq4AtZ4j/fvcz4GCt04e2mX7lZn9i6bl3S6L2ZN0FZuY1PwlWZ1veqbS6IkdZ/Umwj0bhLOd
GvqJbIaoHzOrcQvA5kKauyFgBqr42/cEJvmgQNJaN1nlmQXvyPBUrXHn4KAHwQHdq7o42rF+8hp4
qUYLeVWhX9+OiQiHvMRgHgBet8bs4D1mTizPPN4weMvu7HqjXH1R1jbrWIzJg0rM5lrYHC++aHcq
d89OqYIQnf5pWHT4EJPT7iunPvUFphVRSWYl+BqtjsdLX2zrKJP2WCln24GFOKZe3EdE4GDhqQ48
x6B6tAOUYvs2aYKbaegw5wYSBA7IN6nWA7Jxqxs6oyPdx3WCoHHH2YkgMc327NsuaWLbt5J+z6sQ
+wDejpTDeYH2BpONgeEJaLjl1jOKFESuM6dWOdFcp6tlfJqgXYysh7j1Ik/jm28zn3zcYTF3Hsch
h6Z3IgoZcYJsb+rKf3YCKuWR2TR/X6CNTuneofjcavnMp53allXuzeKX7XODYw2/kQ88OyDZAQmt
AJ1xh2lhPwRMAlOrSm6DPr8QYntLGUREjY+8FCBTt6Mxh146Qk0YwLgeimLea2QaHe3SeeXp9cMh
7bLDrPlh2tpYhFiDySH3IvD4h9TX8lOd2sioBzCjOlzktK2KVSpUMD+vrX3a4MRkJ4ZVSpxqP2/Q
iWcHB+H+oNqGPD99ORSeQWdYv5gOSwdTG9krJyz7qRj52bbtPlm8/nYQvyberVMCA2EQIwFImJfi
xRAn3SYRrQh+VIaL21FR+tvjhDRX6Wh/4AL9fgB/f8vAGn/1nBc7V92MTM5ov8Ef+a6pr+kT8Dmz
2js0zMHxWfXbeDYbJPk8UgSVZa7Q95Cw06h/7XSjfgdsuJJNSLkVxIdo6lA0N1CShs00+ct96yfr
QZe+0zDxVWlUcoC8nRuqIKJFH1wG7HunJym5WF9P/osh7GRfzdGGAZ5xWhTr5aoB42T/GubWWG+k
MTS7Iu+/+8n71ePG9YVMMObT07Q+J7NYgVBF7x4MTbtpVTvvOwP7G2/fuRu6h2HtNcuMtAHSFs6A
AOoDWUlXm1snHDHtw4DaTrFOIgbxlCnTMXyrATZvmsvNIFvzyiCYu9smDAcXO7Cj8WsZl+UAf/jW
90lP6jyDAlGZM6Q01e1sJSOzsJ9UAVQTdQmes1y8z40PA9looMMqJp/aG3mk5fY3wJk4xrfZYnU5
rbj+wMrmHZErEyGkL5ICc7QAoHalZZ2sob7NICxLBjK/fyvOTIo6W7/5r6b2ZKpyC74TcxyGqKW1
s2KZRH/a6P0rIey6cvoHG5truBB3HAdynGvr1ppD+yfv0YKgnekOe7KxdGRoUMAtzajCvlpdfez+
sXesirzWeAoqY98m5UeroR43qvnfpcr+JtH95aMQ+0wEtsPW0MSS9Y8fJS/mGBkDZ3HiMEFLAw2O
SufeFbbDuD/IILPGCuVWzUL7f7F3HkuSI1mW/ZfZIwWcbI1zdzc3pxuIswDngAKqX98HXVlZVdlT
JVMiPSIzI7ONCCdhZgCevnvvub4PKj4engnvQNOx+Zp//bLY/8Wf6xq43R3PQtfUDUJe//i7TGjQ
rKAxWo5zuKfVOKQMnjnRGAid1qYxceHleNBYBw5+fYricA1RFC+fdQhopdiCpsFQ05/6NrhVko0j
OYd1b4PDfBFkuIZn5kj6Unyoo4pDHA0iAxycv9xcWd2uqzo9z38aTrzWacv/ry8ejZBfQDe4GdRB
mWwVCepu4tYo8nc9poTnX78Efy4gRqu0DAyrps6bQjbtT1ZTC2SyU9eJsdBHSglrk1u7PUDKZmqi
oItneQsK+y8/879bZP9f8y3/38TXQqjWuQZ5jf+5HH/ffvT/KMf/8UV/mJdJOBJYdDwCjujsfLs/
zMs833UKpXUGIgCnfxPk7d8MyFtEH/W5VRhr8d97lz3Ht//6zfzA+He8y8ScuWT+/vLmkO7wIyBk
0png4Q/40yVVhVWbg/8irXDxlbNuffkKEYeZudtHhOO4KzLcJCuFJUZGP+An7yY3fqBHoIFoVXjs
F5MaAxJuHyleUlYOHhsSbcYKz49h97nR5DqO612b0dOe1Y92/d2Yr6J0P0gWPk20flTo7MobFrk5
53LrpUckqajEuY66HSewV4harIjgB9BjvS718gmq/HpS96z9H5ipdpJCiYXyBYfGcTMpsi3j0B0N
FGWokKSBph+X2yL7S7INhjwEfbg1uVKGatOPYw852PuOagdwEO5SnnGV+dHW7s0yt+nMbm6rl054
Fz0pVgVH0SkjWWU667FHl7OKu6KmmsQbEGr652C0LzGJoojZZ1k69lNMEScnmgrPsa/90K/IaY94
+5qleQUFR/RHm9OzXpSHqvhWrQZ5BlC7zNs1gv19MYwPUguJA+kXjyTdIgUojeVjja41UQ0p802b
q3sScN9Bnq9loV8qhCcNRQ5iBtUaTPZpc6JOk+RPvSpS7K0ZWq+MT6ZL6gzfgm2dg4xQkYzWCHqN
djF0ygTz+FiCcDVdEO6dWOl5staNT8MGyhQzHbZ3CfuLrHlq3Fsf/Cqi/uA35FCldRl1l+EdIzw6
pDdkR2raEBGgkeD3XUd4kdxaIzbBdqww2BHGL2wOVkOOayH2lioYD3lt4f26xeMIKwPogeifisG8
1tX7mITMKdYG8WWTTNPz1FlL0yzWQX7T6+8owchaD7uhudjxl47Z1DW6tS84brX2Y+F4t9CXL7Ep
2bsMsBTca5WAlQjTdStcZsLvqWqXpVEtTS19KG1v77GxTNlSp353jNWXKp/74A3IRg3izffMvQIF
EOjdfAA4di0hMaz0RdMeh6gDeFDv2+Jn7Pzt2OR7UGxHduCrwU6YfC32Dmqt8cDyZ646ZEwZiY3j
52fcnVup22sDYr7FHqMBlxXXyBK5izOgu9V5QIUyXUU6ogZ7z9D2DBL9Fl7l2sYvHp58YW4NEPJV
aRIgTLGQ5e1qSuqnLuo/Wj6LtWKDpXkXpXq1j9yXwcJFmvj70k02fa/OiHI0WKXs54tr3fPvXbjd
jnkIy/I8iHDnl6TgSvXlY9zUEohr1bBkK7fsAfwnoXEhlHCkgWrdNs5hdlzX9GMVEdURhTqgey8D
3OKtDeMOtbg3321f/4amuojAJbS5+AmxwMNcMLdxmywrvg6kDuHP7Fhb/bZi8Ha6WZwQ7JzFXiUF
L6/xDGOThUN+sMLhdcDq6Zr93gm52tKDzvKqSI018dFr2bHy0Zzh0JaS66FY6TiKm3ktLqOP2pg+
Cyt9DJ3+MMT+lcrBTePnF1V3n5k0sPnk8gIrbSlJe8OE2NtZd4vEY9Pbv2RfXrN+3Hs51lB9HjPm
eyVrHrb9+lbEzj3C11OUptw/QtzsXf0jR7oIRr9YyN771DQoaUbp7hxXbNEr9kmwwa70ZtmYaHJK
M5ZFBcoWLNciBxM/4+Ur1kcUcB9TK7iOuUKLHI8KsyZR2p6BxZOTWLQY2WGrUviFRUdVtwEbI6rE
Zx90Z9PW9F0TIGm62iVLym2vqk/Isq95NUDyeaaNZpnlPsXh7koqG3IiCMU+sF76BKHc+oWLt9GA
BeXWm96qJwXxn2zO1cj9B7dv7wB10wIz4aalhqPIpm81nuGwHLwmfUnFo43hoGmYafWOfrYp/FL4
baMSxmh8zCbguLpcF7Bq9aZfOXG1iR0iqi7ZSHRlt85gleFOsdW91EYsVt5XqYttMcQvQZucAkgp
1LDeZyz2kP8I3jlQFKvK/cuE/t89E/0fPu38vY3QNnybCeSfTzrnKk+6n//Jl/w+5zi/YaOzCVrp
rmv6fLs/5hzrNzAOToCNEDwHG4C/zTnmb0xGRsDBInAZ7P825Ri/EcP73cEI+/3fQjl47n/JFQIp
JTXm8SlxZ4Pln84NWZ3IyMg1shvepC0UOYfAgYDdcwexWuwbUgyf7O6eBnYpOxmofDXuugiUZhty
xFDWM9VcDho2Sac4jFZsqZ9D/CIrvY2KVWjuA5dto4o5SZcdVdR4ZjXSKvG746hfuYvDxZ8SDtq0
wCGLpjhV3AfPaE90TpcoHeRDCExNbpQi5ljDlj75ZRjE733RafsGKBq//tF2RghMSbXjnzwlhn4i
2HaYNNSGlObeZT96x0HnCZ03LsHPsomXgUQuyJJjOTetFLW5dxKSr53sZviS+aREZuG+Sn45YCA9
Xev2RZVy92+whVlts6cVR+FTZMvvDNN2nJK7kMQLxqJyvDO19tCXbPpEH9t3UXPzm+kDD3V7TKeS
83fC9qvlLCZugxNd3Ka/As1kFNPtCysqJKBNlI6PEXjkhVZiGs4T400nN2Lo0bE3YZLTcwtP8Dgp
+dCl47LPfepjO6xR9dXsqVUL0k+WnJR2kKkzhke+8ZvGsqORjImaUW6BHWC+kWTEdXEhV2HzpJ7E
w8CjbGi6eyNoTlPZfohxuPABKC6VFW4qzb3qQXVfx3JTsj4mFYYEY2Vbz+qPRaqf7UuZEksNqwPb
NmilzRwsd1g0MSbp+zSaViVwrIjq8ahISzo7CbB5eoR9zW1+9d5Xqt2xTD61jvEZFcaP1cB8og6o
Zu3Sde2wYktY6muZTg9lBOcoboZL65s72+cwirb+hJf9TbeMK7qZGIIbfBK8Za5c2gfp6q/0o65G
qnMWcEu3batwMKSQKzTfP1OLt9QhV+wTqyIX0e4d3xULqYNBnOJmQenUutBKSjAkeSaqNgbkXbwe
u2HyNyB+5DIQho+LzFsjKTZ3bun89FC56I9CHugwiGuP7n2oa9oi0XDQwAKg6xRxJcP+r8eTsXAT
50fPoX75dfxeivGO8NzB1Hn74xJ0hh1vTZcVTDCqbU87bDx4Pw2djXeKOme0CX0lo2I8tPhUIkn5
iz8V59zitU7Eh240xWLMKlZbuDCUz+bZG6aVkm0A1h2LK2UAz7nudXs/FRcBGGrba91xEDdScRka
Jtv0JCIvM7Dt1R0UboBtNipCm9yIWW7Ae7OxbXBXop2JfGOF0AX8WcRIJkAJqfE46K8QFd40OZ08
WsN9ohMLmqFxERcSBxVkr4mVtzkCj4BoalWHVLJtCpi1nek9JXPhmrQjhf0qiqwbCl2eEzos5UGb
vKuteftMHzF+pBtcKatqml5MS9yXgXVTZVZtZ2i8bSFc9iYl3P09XGDAM8k9fMbmUk8BcpdDft9K
ymaOHF4pi8VcraMiZoO01mPEKWBAY9oq84l/XCkW5VFsMKhLqOXm/BIZ+Z4zorkuQ3QVs2aEwQkX
LEWaXbwOTslUYRCgSvXSKQuN5yvRiudMmP6pacbvmpcVHQ4lSFW0ZxlGiUNGbXKda8rSnIxgWfBU
E2vyo8p+5qHyk3nlLREt+3eXo+eY43IsK/UJT5FybYETLqS8rbA58vlFRQItKRcTxuzBSM+eZrFR
LjAPW2SFOtR6xV5To+onS6FcTr2kPDC5hX0o1xRcv2bp1elhmNaaqbBVGMaBwQVfRpjUzwV7SlIj
HMHKzi83E3g11rfBuSnt90GPv9ssehC2f9eeMVo3K0C7dCcMWD96zflRk7mUvK2bLgdiGUU2qIAS
Klx1iwoGmjaHIVMcx0DeEhl+GOavtPH8pVbb+bkc/HWdTNu4ZCaOyulhMJoIj5naeDiQEH5I+DUp
ey+ByXas9Hcvg/lR6+ZZr8l/hS4OTekLbOvZ9OTDo4u9m2HVG+nbP0lNx00y2Vf3NfQcA3ssTlxi
7sPC4fNDbeTAUjz1jNWAJCkslJZ6FGA9eu4/tXMtAvfW5O05mR8RUTVqZD7ddYodkzZC6e+N+pDW
/dnN6Rd0TRd4XfLjxg4UlWhSSyBv2HiCZJUnL3ERHKIAmybGPhaaBlhtXxNriNgbXlOMSHig9rpm
n/IqnFYy16+OE63IfdHKi4c9bSI+mpyKCBJ+IrxAPewNNNf6fuoqe5n5w7H1c8ptRMtHxYi+s9kA
FwzTXvPcC/2AMUar+hrNGTfB/a8w5IJbO6cU+zgl6YpyCVZqiU7BjAo5YmW8LjmPVTMu3jyHGCgS
YlzjAe59p93k4OjKiM7xHiW4AHC6znM22Qnkn6mJ5kd6uMCzfMXRxC4RphSvXUfR6El2lQ8dc6ip
39C2pEA9XIFM7qZGj5tN7fMyMluukMnudpqDymLn9lMRhdsMjvGtieSXKeL6EDmIaT7IHr4vbRzZ
SNoNIuB6NNONW7rO2gH/tpqk2Dmy8Fa9MLA3aAkbESO7csUJCFLtQdT5pjOrWy+9/K6Yuk+ivp+V
gBcE6ldsu4aOmbppNyBpn3q83dZs8i5nu7c3G7+x1V3d2QpOneBazebwsnpssa+wXkiJYotoQRj0
GwgmrgCc5f5sMY/xmhez6dye7ecANsKVhsI7G9OrtH9NCCZsGKi+U7zrBh72sXIAwmjPaja3p7jc
6YQcFmBTrnh+AYfWzcqv+nfdol7aFQ/YDfJ1NpvmI/Njmk30PW76Ri9gko6rXNJJC18rWfuju8TN
RFSQCUKvjW3g9l+wgb/C0Nr5RAjL2bzv4uJveuz8Q1JVJ1nyoY/xPac+bR2hYg6sBswW4P2aFetZ
s2tma78dQYCitSPRy/cxipZQmUmX2e85tu5FBBgGgDluuk7DJpgwKRSeuiU0P1eG1h/oUeb1YF9Q
LtumeXTgPHGNKsqCVbD1W3uLUXBt43VZN0bCdqhz1qbCjOFaz2ZqsJGwnofQbBZpaKzxdBD1l0CG
utn5g+Qq8/s8nImecf2rNBOFq0jfpZj2AMkAMJ3Ds2YZLOrWwP5k0z6VsiNh/nPXptOyp7HXg6yR
/EdO94H+7NWsIUBwQj0ofiII0USKfgw+6dyk+ocZ9xgFkM3K/larxHvSRwNuar4sBTq5gGZSkXCE
R8zYGlNCP9+NXJfKMmpj+iA+BMB+l/WI5KyD4tRig2QKpWl9fSg0ui6LulkmNfut0I2zLZWaTF/O
OXK62cyDCU+QwL/XYnVqx1tpdiVg3+DejEJtzaKByR1r1sKF8bwbAkBfxlTS4eidbILRWTpYS1fT
3E3NbNDatbGeR2F6u3alQNftLXVfgUHd8oNP/pRaKwpRctYu9NtoXy7fEk0Fe4v56bngiSJ7Vae8
V+K9dzn1txoWVKmm97A0H4BhpXuSRxiGovqCovvapZN5oRNrRd8pEDmsZZua+6+U+kujfzXY/heG
mb2r2g7/9xxv/99b+Qc+kcR5Rf/Pz8HX5KdP/v4Y/MfX/H4QhkPIydUPcF/NebK/VU8BNaQOY9YU
4Bn+/jd/hRqav3m2Tm7PNG3fQWv7u40/h2QIhAElt47u+f/mYRhh4U8bf+Qji5idTdhtPqg7f8rg
cSdXVZhxeFB9fJLjiE7cPqX5+CU8dpsJ+qrHNjpOQzyQFrveUN4CMqvgx+682ASOT5AhybylO+u1
WQt0L3UK7ty1ziRVip0ZcTMTtvXdWsab6vP5nNC/wj/C5VhHHxkgr4Ub5twDcS/GUaxmiEW1mka8
5r4L9FjjEcvia/pwVfyqcI5jldI/rQyXaNBMN0u1KH5++eAwEq5y3y0gKtpiB8Tj2aJndhX3ZX+p
RfCqNZT+AFfmJkdXxB4SzNVJum6H44q8eAKG1sSlsRkbuP3KC4ftoBdbRu8nhasDAZobK5mqkIL0
Vd21R9b/H7ZlYFQROdSzPOHQQ6crLgfsqOE4AC5JS2/jd4nLktIjK9WQzdadDga348TLwuJ8Hids
uqfCAsOKU84ZKMEqdTVHf/ZCMoxgd7Z2lB6AiQ9o2JmbU9sWe/igmTGvtu1hUBn8ncBdtZhGuWFh
Bo3fS/WlLvnFO6p6BF0qiwJ5EsRdVO+qElhGWFKiZMvm3siNtxST9nGU5j3mh+jZ1AuxwpnzJiXW
5kkn4GIlfrQ03NLbaYn2ZSgDMEBk45+1IvyXWAj1LcvpkkK8SXs0nChctS4IrtLthpWj/OhSCO9G
SxiVCImHu9rFo+eb5L4N4weaBc9fzZu7RtjMBbCK9ZD6LC3GdtXyq0Yl1VhO8eDDsaUIld2rlz7m
yPvdWjvqYbGfgDkwI6HctO2RjeXBdER6zB2nWLhdWG3teERniYxLzQ304IbybrKs99Sdvnt7uFcF
se1RQMCSuWmtM3qPYFFM6ySNUKJg9/icL2I73pf1vMUMewGiwLmjLgR8Vm+vLUUhehB1L2UDsbGE
YsozslwXOgmDZMC1kefJPte1vQPshCLu8UmIgNrmbJu2+SGmGGvSvQ1G/k8xTCewW/jwSHR4o3yv
G+vaF/JX048UOXqwz5ATTSybatw5enM/GM5dHOLKEcmtSFDFcFzO7U+IO1kqqeEuvLfMT5gbm+na
EuhBQKFuaeT4wVk7XHBHWE+0ZPllRG291BTZSKs+N2hn8EOKHHQ2Sh0pL3qpqPTOgf3iUawteqmq
yo6Zj5J0iVTmv2Y+bdVmaCHckZpKR3IA3twTA409eVYlySHy74/DFD30swXRZIsWeubBjFLM9igu
rzICjT9QRjMb/ru5ncaae2rqubGGofK+0sEO0d6ANRsU2mqk4Mbkf7xzwKcdWmtQByNMn5O5Dyez
zYvBf3sVWfA0AlO7Sic6atxT9n3KVCICCOBNOgSMpHxIqyHcus6IUEMPD2Qpb2lWA6GTIb1VA2Uk
JIrmmoIIE6h8t+ZGn+E/u32gPy4RXGxAA7w7FZsFztqIlq5B9j9LOvisebNhLiJjkoS/cKk+ZdY0
7byMgvk+fR2Eq6/KFLSGTcszRammu2tyj99P2Y/cNzgFOJJPDjaTgGkybjQOUFpCpLN/Hy0L125c
fyXQkgCtBpgTG87g8y031PR4i9+TKJabSjKqkjyEZop9XtEr2xuUk9ZT7q0tb8KOWc7JjwFsQh6x
ixtJEU0DuQXdVxdwRRQwe0ZG4a7e4DyJH/m8C4aW9iTDEWB2at4nIqFkiFIxCK/2MuzZcIQTaP+o
1zA7OtZrK+BjJqwzKOOt1WLyJBvStn4PGyzKg988gAma+WkVbpsyLJY5LTsZ95PE7EP4gXLb1e3b
lMf7xk8jYkkxRwgR3zo7osW0774THVeXSJpPmZTe2kglou1oNKtCgM1qqhGLCvbbErkgLuWzmViP
cVF/927w3aQNMR1g/4PJUSAPUMLCon1q3f6+tiPAjzj48xKKIk4me0GfLdF0zoHKyvcodfhZNfsD
Zvwt7ok8TUz2aRdfNQqHG8/m8K5cIiFjuZ7mWmwpw+VQhkfPqe7LMfwWowcOMe0RPif445y+lv5Y
XjQqGon6UNEhI4URUPkXChVMwlG+Wg1DywUzW8Cy4S61wAFPOFvm2nvE2ri4z0uTIxRH0IXU4Dfp
ig6Z3Gm+SAY8D6P6NHP/abT0h9Bt2jWPEMoIkpx1DVsjIeb6H8LRCzk3XjcDMR5YjTO75zSqwl3j
bT122vQrBiW7FB1QfU/xJ1l7rRM6cbPab++ob0CMox5ghdPt2Y9VuwymcHq1GnuvG2j5hl5/hjFk
1TZoaFPw3GXjD5umMM5p7HyAjXjEbU7e3MTbOTj6KeaTW01VTfbU/eVF7AJpvlVyZLVX9jwk2qN6
ZOhtuGdwamsioqRWAAMxUOsyoIJSM4tVHbrRJvVY7Jextqa7YyU8PkdFGxypblybUEzok/+mq8km
NJp2mGVZUMAd/M5ckI+1Kx+KlHWpxvC08BSDPYx+bGHNdlLV3tCGg2vCz+pa61pDJSmqmIhW8NK0
Lu42PKScLLV4SeXUtOiMaY5D0UhstujKeC0X+Kwuse5NLEPKc+5GWzsnH9+xEweC3RHfNHni+E29
bZ3klDQj5ZmJcSY3aOMW6H5sU/IvE+Mh6quVypgFQk6Ye9v7//LW/3Ccf61uLT/yj8/2H5vy/vI1
v0/13m+mjhcIFLiB8wwPzh/ylvMbUpXtBpYJ+8+e7UJ/Hep1JDHeWM8IfNZWlsnX/I4gtDy69WwX
luEsS2Gvs/8dGw8a25+GevxguIKIPyB02dhuOT78vWEwV6SyTbdH+2UJoka7JRNH3kyjwnqpt9yN
RAwszCRtebEmooU540JX1dwCYVBzawv0D4ZVihpV+ZM5hFELz47OZC4pz4ipZcpjcckKlzuSfxGO
TR0ONKoSeIPq+mxjfVGiPbywM10p08NvKab6WmjYXegVULV5s3Lr3sp8fRtkLgs9zGqBIObGeooN
RwgfzgYjlIfEdEasOmaYJEDA1HSQg35SiQpPCAY+0eeRSJ6iGS+4m8LCOtWKfA39TtyDzUY+hlE9
oAkUFoCbmjbcSGoLbyyLZyeUDXy/IgYiG0SL0WGTLfzxpW/qlDKH8A1yL88qS047IDVYcIfqzYSa
a1dFekrieu+rxDjhaa3vVSwMlvi0VaW9ISFJBb8MI6zOHJPIPvgkbdxB7atQM3guaMWhsNENygIY
o7LqkxMV8J9TEa5oa1Kc5hUbqnSk+VIGxZ70JyEb3DesevrzxHaBKEaDy9IOwe9kNkidfG+1Kt+Y
SiYwUtLhODbHaWiinWWpX41ZRuDFmF0AjhyMkTJWdjhIAK2Jj9upHnvqhbdBZ2DiIPqxlQyHUdpT
FKV/VzbrzsgYfwFk4ESnNTrBoLn51XcPrVSCBz7dIk2re4uej0JGZZE/1MM5HZAGYKmCP1DRXu/0
H3hqzVa9QibSdloHJTcbolNuFm/4z9WpRlS6uemLNRbFczUY5RVPFv4Dpo6gDx60ztQezSJ4UL2W
U4dWRjy6qKzV60a786lzECNg5ZHiiLwbFAwm4Z4pDXLPfpHs4rCNdgFZFdMHt+X3BU2NuJCwAmkB
kX/d2DTCfxpM8TKBk6yVRcGcB0Ahx4sU9o9RXR8BuQxIed3d2PvpIRuNzeg51LPAYqZiLGXdB2up
H8t5O80fJzYoObOBSibfQvGRW8QPydFYO1nNjajWzZsrPLB78ZmS46mWtCQPmnMnBwiQEQ3mcc3o
PVn06bjhe5LZYm3I9NrpAF5YJbONj+0VMnBP8VqxjEE8iE4j4dDjlNO8fhOx4eKMKvaNMfwiCgWw
vdS/cp6k20Ho7P67eaXKOJNZnEdVH2JrEQL3t5+eSt9aF5VnbJKRH4sLiOYXgWvFzYcNOqq+4ZeA
YwcfZBvorN273J42Uw+cPZijTm6HVbqI0Ufi5iJLmW2qgkBERLhc+KRPPe3o6HPoTrR4t03LoHiQ
xjzcYDuEhKuPxos713mjMYZsgYnFbijzF1M5vLWQVlddnG8qaZ0GmoSeCqP6biaELHsID7KHwoHB
3cPexHJ30LTqkEEYxze1K2oR7ZNuRE9PBoljl81ENLAbnjHRfl7sChN9j6K5hylueZs0HIYUS9ek
rxc+5B4A+yFhgnQooaMW8T5U1kfXZJyC5mY+7nzE5DZOn4z3fWDmJwQYeCFV8JZVXnees02J2YaP
ZRUdZX8XCRFe9YxyMhNfvi67pyJV1s5wGApKGjupirkfOkR1t8LygpdqW/tTuWHTzM11fo89t7Tx
YjFv4h+TG8qU43VqMVYr/Je0mkl4DhZ8xarILiVci1WtMkintNdsfUkoKciMFcJB86TmMMPAz+aI
IFdFyLWeTJ/KQodpzXjTstrYRd40LcPIXfUtHnplV/zRVH7SbcZetaC6KGmcnR5h148whu68eq69
0dy7UC0jYLtsvaPgRMHVEQh9uB9V4C51zUCFsbp2W4twO0oRcBaMDvDiAH9E7WuVx+8JTOXF2GrO
Y4Ps5vGhImdFRtTuQZy09W6gW7vQIKyWCMN0oiF77kUf7v2oeys4jtk1zsEppNOZwjWZv3rBw+Rz
QYTcG8VdoDO66g3Pr/ZMdGs7AHLq3h1F702RbpVdn4d4PImwXY9euo0csaFwDIBcOyHlyO3UNw8k
MJ7LgcqOmvB2VBzR2dZZUtwBWz+3cbVHe7j1jXVvgDtz83xVULVMvyT2QEsbwJRUrNUxjfrwBHbg
GrioUYtJd9qtPCcmITedgDbrbB7DrX0dI65xU7eOsT4jYrxkPwXGA4EG1GPHCrd9bZ3YV22auAEN
OyvtUxfvi77dlzaHRIJhzSYju1n10LMrv2FNrzeXBGNg0qGr6NIjnK26h8AG4+dYNRCA+jkK6/ih
KNgDEfxtZtTAhj3BMcWrtrKC8EnLLNIGeIS1Ejtq02HSI6OrMvqTwvhM6RSOv7IUW9pAuvzABVWv
CUFCNzfNB8fhUGR4uNdqi2YmdMOrbdvimCUhIqmGyATqIEsh9EQlHvqUB56MXHeTVMQKKFfCs5js
MGuwyh8QrXzSfTtMyrhi30TPhTkIZ1jzW78HkGz1UKLk+m+ekMaCq2IBbREUU2O+FBlX3JSAZgwg
MNOYaz5p3SmrXQyGbFkWeVfeiVLUW1MZL1JEj8NQIIWrxuQFUuc8kc+FzMyFZUCBgbO+yOp6HY30
m3ojGEgBdFJVwb0KR2wPJc7CDtevS2yqGhKxpQjNXUE7NraVQdqbXdrsZe22Ons7ooDr3MCulkfm
NSbrzHxEGovOO0LrifVaZ3YEyD5QM58k2Az2SAyrwaQ5NpScmnxupmKAhMOKzNDSUw7olRIy7z7r
CDgLMvMOzF3bgJ2S7z26Cxd13jwRSpuvujiA4ssKqRHaisSpvwkLQvIO1MIWrZcSFzT6vT5zd0af
faJNka8VoobzvMPo4hsk4OeMXLPPXEEfR/tKV4PY6y3asAJP6IoSx1MPxqkiOHTS/Y7/v77uBPFG
ko4cvHLvO7zrLf01qL18iyKKF4r71WQFR9Mv77mjVst2VMQAdRcqsF9/9So96uOb2SDcZEPwneFB
Ig3BVtVP+l9SZFc3toc1WnnmRt9EJKHzjOOlUi9yZiaQE8+vEopM8+U2QXJqLQ1bQkSPCSSHN6mx
s8uxF3qeWhtF+D0mGAIy7WMSQ37msI2xs28kfQYYtVM70ZaOoFQkmp+z3O17RDhGAmMYakI76LF4
cproEs0PefSwb7eD3TPFsMLo33oeJlKGgHhDjIxnxHe4QizEqtqKd+3S9yfnFBVk+HDEsF6l2s9x
2/NY8tRqNfPkyPBn1IdnonpkFjXV4M3R7zFCif04ZNueSpAJPWotO3NY92lxYKcYnzXLeiwUoTy8
GS7r/U1h9e6+dSdr0bnY8DtBzpP2zHkFxnRkCR5ebpKDjOCOX3c+anDTFVylZnOZetzU2sCjJHdn
K9E8kVI2xjiGkyZzm6tqgtc8GsDM+g/22ONjU5N+TNhQXd1QQR4gp5NNo7XVlRY9WIpDisqd42iK
WyqxPmMY2jUaW8FicKtdmHYEkl3L3Vg6LzkEoLkdBHc0E/aTRdHzsockUxr1uG9ZQPU0FgD+AM2q
sk2Zs7W3B29rdbNTyPO7k5OJx1AWl6h16t1Uh5ugKYI7NUCc+8/XuIT7jawvUP1Vx9PuPuYQxb7I
OxDJiFdUF9EGlPNO9p37y3RJypdGiFO8mruhbzLk6Vnl6tlnp2ZFfbMG2ZWuLbFPnMBdZTiBT9WG
ZxzgHPyRzEf4v7xMZKe8w5KfQ8yJ+6kBsVvodw3hvbYOpldpwGEpSuospGXzXooF53/wW7iDsLHz
CO70UUD/5SXDK/WQM+lifcYeQcfKrmCg3gvXOSrJ7+ZX9DGFZPS0cngKoxBsVu99WLUNTqMerR0u
uYiCFZ/H4XDRmt5fdjqSaK8mBG0gEZZH3w7YtwyIG2sor6vilWnTVmW6jbt17DFZW9r0pFlphr4h
b7M79My2A16bcwOywDg5H+a0Vn058JJoA/JOegOhwscyEVTph+FyDoLwEQkuLWnx4td+fPRHh6UR
tC6eB8mmBUSw0Kbs3DraWjYDO085TzY9sc5o0u9Ic+ZxGt0bIRUrbhGA66nwzDXy4idYedKq3VLF
Va+Fq3Fva8NfIiigkxvjm4SytfAEZpIY7xu76xSUGRgkp8nqVayA90ZkApr8QjNsD/kAj1sezLR+
H2N3IveAfMUq8LtDRuHozkvMo+HHuLXa6ssIuRcXVbdSCa/CxCH17OflPbOysTEs8cuxWZg78Z5r
YjUKerWkHt6zKX1kxbB23AwAkLerRJA+JPI/2DuP3dqxNEu/SiPHzQTNphvk5Hh/jqQjczUhZLlp
Nr1/+voYWVXIKqAbqHH3IIAAIqSre0Rus/61vsWlwgeMh2dz2SjWR+aSL1pK9yiFeyMAYuvMa8Kl
JWBR6tkOl9Yojpoa0Nvykk4S/Bmhhi2/TqOIpANXm78WMRhXt8oV8aHunaMci2hrD+M3Z5edkUi1
ph9UrSyHAcyE86xu1QfN0NytTO7Q4CF+bAA1TLxGNvsehwNIqGtuVMZZynEXa+YaXuL4Y5fI921U
XDRKWxHMTJxgkumRhHgHvShzeA5olExWkQ73IovwKRoD7K0phXzUc9wN5sGLso3/P/n+yZqoGe9j
8fOPv318K5I7Ud1U0VeDEfuf/23//Y+/zVNsa55V/18m37n67zUd//yS/xx8Y+NGACNPBoBWF9jJ
/5M9yzdHIpvr9FxrLtD4D4nM/Dtfo+u+7jDKwgzOf/p3iUwArNU9HlnD8Bzq+cT/SCIzzDlP91+i
bmQnkeeYrRN5w3VuzoPxfwnV1p6kzrVgF2n0CjMtkA3dTs9CQxIpshuX562jV5dOxB5gNryCueW/
YKxDiZcmuX7BfJEkx5GSyD/Cd1gdi103gqxOwhdrlJy2B/vM1xxSK/hqYrZJp3c8/KDySm3sGqPT
M9j9k9m14b4LbVhWZUTAYRphgjkDqOWQgTCXuBRPWPdtCM50sKmeeR0Odae9VMIecQtF07I20mJR
U+npTU6/CafavBDbZSU3dpERXGhKuYvEZ6LX9ldoHQ9SlueQXqpTUAh8mHGx90O2316HsmURfo1h
npIZgezMVe/YGOqlC5lLWbn5nTIaXVROi483TKOHtAHj3EnEAGtozR32Wo1OgnraJGzGVHoYnBCz
R7x117ozmJfm4gSN/OBiPi3K4Wg2+kPaeT/dNOcNE/cPlqBrN9jrEnKNiejoOhOe8gl4Ud+N+EcZ
9McdstPQOCctZNfvh+IPdsy3sh5g7g35NarKdTPqf6xUytsIjmPRQGFY2sKxFmORr2xr7vSOWZ9B
bBCdGo0/gQ6injo75dLJkCkGZ4qrSxswHkgLQJ9dPVuznLdEoEcaErCjCCafAgI3pFAx8NZDTFOt
DNo/U+d+TUQrgfOhigQAFQwd1CNJnWBbDylobMbZhgSIQs4mWtNJA14kxFeRN0z0s6l/9RrUhsGv
2GcMhx8PrtyGs+9F6C4XLg1sQZPyv07aZJ6cIXvT8uaDJFG5iAr7VWjxO5i+bYbY1yajPx8+f4wY
Iq0lo4PDkWEJ9o5WrrB5DLzmBN7rucJd4Iw6k0hVkzbi5B5CD1wTKb4W2tyVa9l4rGQFONQA/TL2
H34x2fu+sjk+6y4lMVzQu9y7jnkEcqgCyNDIqcB4BcagA3B/1AbDXpp8AgTcFdNF2llAbxEsEDAK
DN/6mQr7nQnnp6CxeQk2i7APTyGnzv7D7OMfFPUT4zsmg3hut9IdLiBf1N2b4K7HXXL3e7psINXl
i8nmU7GFwAyLEAKXmOGbibLsUUFdV2wPdowNLabcrJPmKVIJ9LaENktVGzBEUnKuLoKP5lYvGt0f
yxZH7bXv2sfMqMhZwjw4yV7hzi0Y/MAXLY3k2vugTAarfCuDfBOEwCzdSdCxC1XYlOGjPyR0lQW4
H42OKDgGYLfLTg7wNKpQXlqIkhCX6zc8dZexym7hULz7iRhWVLW5a2bfvyFDtHp0AYUx/lyXirk/
EiBPOk5D5sRbe5oPfZnxXBjjMZkP7O70iRC3Bwe+E7HWoQBZv/gDP8OhuTPm5oHTs4PeBKtC59Jl
DGOzzmXxLWZuEp3i27TSX6RH6Rzy3ieo+183dx8KG0G5cF4sVBtdw97ZVergMUNLbPJVkaW9mF2I
MVprl0PL598H3msR5826wgmwUUF6NgupVm7Z6Id2qHHRD46+0f4qdsxpCOYwDGA0VhQIajZeu7x6
yDje4c80Lsz60F8o27pZwtzmPcemPPVvno8d2QKltTUHAqBIoouYq/pa2gLoAxbowaWxPLAqc2UG
AtFGfnop7Y5TZMMfpWGVDE7W/sktYFy18H8rxxu3Ccd0IITlng/YRBMIl2OQNIQyi/dY1z7mfW5h
uiTqasW4GmQGvau9/wiP8cqwfN9g3wEs6q1jWW/GHLgNJMB2myrNvheh/RCk9nMl6myjNVDsAutL
9zSfM7t2NZOg2+hp12wkQ+YVphwPEqdjvoWzLFq1Mlr4ZqUTNNCfqHIKKAGk83GU05ailgIFXmzC
0X3t+oTLe6OOTW+6JGRQ/kHZ7txqwGU7m7J0m65TiIQ4xHuU4hgbroOHizbqq7TwH1j9PcTjxfio
p+Eh/nasYdXONjCra76MpGBC0207gZQ7zxi1edoYQ7pclYpIsJwecqeFllAAjMPXhhBg363WA9fD
+DKhimPLWV2nRJDZZlrMBgFZPCnGnuBiztE8B8X2dgkwjC3seUaKL6ml7HXc2DqM3rZFy6HkLV46
0MuoePJfM8atBjPwhvGrO89hTQayI4NZoF3ktvBSjAZmCMQAlCN2I+61x3Se6zKK/nYGZtKQtotV
4ScuzUIlZDWn+baYCUejmLOmRzckk2IzNYaWt9ZsJAk1mfIW6ZKZ0wTOOTtUcWrDzM2oWTHSZllF
QH26ZrzUDKvxwG1Lhteo8XLH93w2QRqB7WXKTeLmyN9vJjSa54o5uMhCZmsWinTBW8oE+pMqGAIW
TM8ryi9Lq3mFiBefkbXAC0n7pQfSxtSDoXs6j9+bgWBU4DYfblxsSs8Mr50efUeOxyHCqZ11xSxf
C3Qm0l50rB1CJU6ab7R56J8Z5EfzwCapOjGnnq0B2mwSyM3xIe5cEMIGN0hsBLWsP6xQqUWF6DZ0
3LYLJVYGMPA5nfKKb7xfZkMhlkOVPQ2p9hyK8Ko79lMKYngNAY+n0wueu6p58Q1vHmdd9E5dUjXV
y4mBGMwZ8xyRJHc89emE/WMqgh+glCxjefCR2Z22BIV/qOZE3uSKBCkL86BbRgOYLuojY/XgFxUW
2rlkqwmect29p53YA0ZhS8KAQSJ23CkHnw5Gn4sS5borpyNDNSA4/gOC9ylA10koWAS2ZS711j2o
KSEl5xLQD4rsiV8kLFp7bkaTIxdhz90WJuNLzLgnv5ruboUruNDPlXBOsU3dZWFDknRNsi5RAgmy
tNszAt7nWPrvbtzuaWa6pHW/LhgUdXGYrtMaMwq9TvinkpgHVj9nHNAmRO3UCF9wtpDRVQBw7BdP
gRJrcydd2Sr54KyLUkMuh5FKcgfcqG8Lu3h0YPLWUtuGiXh1xuncgXu1Sr+6lzYe6dEcvq3cOVih
DnRteJ+iwD+Yc5+sE4XF0wSxlHg/r0Az+vA5bdZDRM810y/eS4Xjnbg6SMQygGCXdUTgrDfOqD7q
+nDQ/Jn6pKFvYzwBqw4JfVnFZMARO6o97chYVFidF00SQDXzeaZ0dcpb56kakmxh2C3R/EmXK+mz
q2ZFks1TWDxCHtVbISfQdWB7x9EPqYjDmFbzUg8ZmlLmJgFZDecxNqZfy8RbzdPJalxPp6aMofX1
nHDN0cxR4p12IYMG7CzkqdDy9g7rb0tRd1anP0IrH4Ts2PaEg3UpPuGc/QRt6qwjn/oYtzsNcQ4Q
rW6euzzayxC/VunTM98OFED1BsAhL9tOfjCtJs+j2KAXXyKp/uCs2iliTRqz+USvSHK5B7/D7xjP
l3BvJ2PcP0TjV1YWJUth2SbfyIn46PofbCf62k9IqcQUARcjGPY4Yp/KQy72NPnpdeVsdD24qn5c
aEXFG5E4e91Unx0zYURRce80isKopP1qBEOQEGYodnizm+45IQxBC5Rg4xC1cfHTclc43k4n/4Ke
/OP6Met4gBveeyLwsBIRztKhoNYOf8x+4CFP/BFHYUAHLlJKWVyTNr8aMBKqakkvEat+YyKAq1Pc
i7ecrk6LE4cZZ2dl+zvcVcvSGM5J/xuBEeBghJsQVUf7yQaxjrGlUUqLXpjtfaZic8Bs0utnN4W/
MRGpMKjDalGPDK4T+Z57Hb4uLUMoVCbj/VRPP3Vp/Xr5n4qmIMW5f2BcrbuMrrLApwlgenLL4ORO
HYTFgIdWcA37AMYNOQrROv0tMlQ7zWcuZmxjkyZHKAxDXQA2JkJMQXQFjor3FptqvCyqYimAPtio
oXXS4Y4lhAPju2pzyLUmIXdWzEatiXsCsxy4Hch1RzXtmEVYeYnvkdQc6meT2x1Tx1MRZo8gt846
1XFisje2bEASaXuz1b6o2T1pNkOWiCR8l4gP3wvudQ8NkbAxujJFYpD9S98i+Fvuh4C/DDWMy56G
KhS+pXAkQCld+1M7wxXf7DplezRzn0AFEwVMYzkzkxxjd4BZLTSKF8/tgKeal8QXN6dIXxy3ZJFx
1lgoHztRr7itHNMWEMUUbnKwJjjTtrUKr7UUdy+CEGG057DQTjC176qCpVK8ZHyaoM5oL6YMjPAC
Rrww/7Dr+kt5pqThtcGrCm3uYtdYlwcgH0eLYMsPiE8qz9DT4kaei6qS7J9JQANc2j/ZQ+m9V9DU
sGBJqiERHzn/4KXCf0BN8WfuTkx0XZQo6uJdPLJDKbex3KmYoeInrdWLjA7IfHiGsbjQVL8EX7MR
47TSA3Y2agk9lV0J6obOiXHEYhz3Y7Mb9WM7n7IQcPsXWz3N8BN8BGJCmTrSrbGo7LVmXQZqR8bH
wHy23Y9UvbruQ0pJQK62ib9Lur3koBfpu0bbmTRX9Id6+qqzS2P+cQNSQXILljUryLeysoS7wN8z
FmkpftOcXd/so25n1O+UKRjOBu+txPXtBVdYraG+pKyMi1o5HOB48lHchx5mWLHts2ua8v15YiIU
SMVmmlyL6Z56DL8clmQGlsOWyPUq773TzPJHCaw/aYLRakZxWXKBxwcP0sDe2e6rYc/YrmnQjD2m
PQ133xpaaFc8VgWQFd87lDCku53enlKFE1/K9TiqbRx9a/VrDxu6DtXSLx00jLs/0Zrpfg9yTvOe
Gw8dgAkjOoWMXnItIGS9Zp9F7d0OBcgNRoPjqovOaY1PPGQkcI20JzvYyZEcOnuLu248bAXc+/nC
fph5oY9pTJSQsflTRuWDfrGTE98DBGfEKGzKll31zUxh/v91cQqMM0UuQXWPMDkEBA1vVcE7Jwyc
54Qk4cL2Fq8cSam8Bs6a1qt4erMiHumTcqjygpG9MqKEwMLWGTkSuUvDhg20deDjZcyMzTvNOGW1
GyLs9SuDvQeXCRfy8slhgJNfVHy3jG3VP7D7iXhXe+4ycrdms+3sG+zssj5xpGVz/IDGwtjPgVkN
pZba8FaIXYNuRTYIMz2HIM59DKy85mWc0o9yYoqLaLotGMzRbkLHWdz2a88dbrXKn9xcW/QsBinv
ZcbTxpIzLUtt3eOoYFZj+znURSubopXPpCDahE7T6nC/e5RsP9Tpz6DC3ulzdqzcYfN1xmHrj/Sh
4oBiWkDuV4wXgtDrdgg+MWniaOU8Z9iKNyZ9NMwcgyZqkO3uLJ0HOEinJUn2dFsW6syRDIoQ4D44
UrXvb0wmXNyW1oM7DxSzVQXKr7TcleznmzEpMctd61Vxc/1sK+uRS0TmruBNX3Vf8/Y6JE8uwHav
XW08bnY/cDfoYVT+byzjOCzwqyySUrIjQ0VeJDJ50XxtP5XyTAHT818i6v/DLBFiT7OQ+39Wkk+5
+vyovv+r3fLfv+rfxWTUX9PwTZ8+HGERWYLZ8U8x2fu7YFjkY7ckZWV5nvMv3DQHK6bNl4EI9F3s
lXgx/0NNFn93XI8BjGGZljl/6/+J4dLgb/OvWrJu8OfMUrdruMS1jP+OTcttBU7e98zFhOLLXfsP
uw/Y9ZDkiY54uOictt1xzQUkTqzzgiUz/KlLpJx/+dRu/+S0/a+sVbc8ypr6H38z/9lO9l8BbiQM
XBOLnQ5DBVsyP+m/qNohWaWyaHxOSKPoKQaZjEM2OLd+1JG0PD1nEs4qGgbhoc7pIPOZ2WfpUS/1
BybLe71lGSbUTalJI3ZFpVGCRVOiJN4QhrPRufO/u0r7RPfnLO2S+HIzAsLx2LPKQMVM1BEaZoW6
lLK3atmpkao5dLK61ab4Fl771vf0S0FsY4xuEmYyxBy9N47FRKaoc4yvIZ4eCywUfjW7AI2F6DJ9
pevEVZvUEpdp/I2KdJ+M9nPoAMbSYdQJX331OY6qENQJzOlJVweZOe9B2FI4EvTXwOFcpPMBVFa/
tfKopYmivZhZ8QIt9Y6b72Bw1E/gdwFeKhg8qiP3AA5gI786C5p1a5cBnsxk1akc07lJ9UJMk85g
Vle8JyCwsgvYEGDw2VBva/dYi/gzKwKcSARhSlyu9AKlBt+dzd20NykSIEISK0mdVx62N4+/p/qV
7daPQG9HBjU8iFhwrGkiG9LoPmg0IyONbQlL3DHnUP3hEPyXEztyR5VnSkyONt1dlHPBirJEkSES
r0HTHETzSwi4WeLHT8i90kxcCBeI9lwwbUXFu6q6pzgMjvGkPooWAGsVaKDGMmYXk3wJy65Y05Lh
LFDR4YI3WGrUuZt4akSTvBa29loPjw1GHs61EFIYAi10bYKYXpo0pE4VWddCbfXi2LX1HRPFNie9
jiJHOMXbZLYZnGqzJ7Oj025v4ngyEoOKJkRZO3q2JMmDdChpQnICXCoI0EVmnppZGKTHZoEhwgfN
mtXNx5AjMk8Jumfa/dEjOjiKocUvhrq6rAzUTGlsaoemcGGL40TZi9lX+BzoYVhUre9dejHcGBOv
QJnr6miK2FpQmFhQsCV77sJmvqNq50zbxj7HF7DIdefZ0bwPixFQYw4NPi6x7vTpsUo6sIjz2b3p
gZtn2APwvjRst2honmbnxxiUiI53l6Bef9C0Pp7jAJLqVv/RnjVAGrmNnNM7zWmHtLG+oSg+j2Hw
zU6pkHxvZpIhd3JDXTIv/m4CGNv9oK7YssAKJR3JwQGzGgfFW0LQnLDWAI4FFSZiyuTYOShrH216
4MCEvQjDDff1ba3ZqFvTuP+rc6Yk2bkQxYuv/IvGW0xkhx10vlHEY+UwlnUxiHD/sqZtMBiYNLqP
JMtw1RANGTIC+LylqinVBtclpRFNPazzD3fA3jwkNmIoDR55ZOQ7Lv5HYcBXNkaCcreYKfFianFq
CtGfBQf3pV+ZR4sy2KSvX23IgQWh/bVMSK6RtHqyLF5/R+dQRR/CudTbr8qJ2ONDyQpB1jOhIp0j
w5KCHsoH+VH0sKF8JoH/ysiIMuNG7H0thusL8VCamE/QgKhjGyc80z69aRF5WOlie8DDBFXxefLP
/VSFV8lhPZwOXZTfsCFQ3lM/OZ5EEZl0fyXa/inDprYzKnvju7LjDI6TBy7ZJgxdbE3c4TDsbxBO
MPqS06nNCpo4FSX+SIOIiONzYdA0FHI6T8rgQeWIGl0F02j0Pjr+lF634n1glx/9NN9wDfs1arRn
YjLEcyd750VkZ9NJruqhGziyMB8IpzNIxf7irrjbVzRGLM0CO0yVGNVay3DyIVc8xVbOvtUU38wl
UeBrIuSVWFVgpL5hkVNdbGc/gZwe24GEaqcPmPzFqivePdS5Y0SSIkqPNAtnWdkdQiNytp0aT26Y
ZxuZ8mCElbpWQmanOBqOcF72KuMSVsJrGoSa9nXqP8ihfw394hVd1lz5ADKXTgFjABtxU0Jajw/2
4C2IMtCeXqNiGSlxzJz85JK/EUUdoOFDKMoLc7A3bRs+1AJMpVuxvcSkfrnifmguFVBcyWFmcl6v
p1+97ICR2MNv6XI/0UMiZUnwXJbGmSDhNfCxNhAduvaUMPaOcyp0viyOFFwnMSu4TfjqO+6tMxjG
xi/2ONxLLpKOXnJ/441uB+wL9XPG+LGhD8IdzY8R879rUEhvBy8BlCczNiFpMADRLWrnWBogaWHu
LUnLDtK9B27FdVBoH7VuP0V+ZBw8CKJ8Bv3vAEuKe/NtCiNO0nqunekf4SJcpyfaWYgpMNaBjJEQ
aFhgBgVslIJmIgXn1gP8owyRgfWtgz4YvWZpcgwzzCS+96Y7vbd9kWaCUMHUDYhrS/YjAOsIoIzt
rOzXoJnExdHewoQHrFTdvZ9rrPwRqSObyn2NAEtrJHGqBABTWoyrDIYmCp77IH0i3cGDhVDUmepr
IrZJYLZ76Wx+wb2NGDGgFIZu+tYWU3eQHuqjr7PClAPK6ehc+8TnVB5p9PYEJ1ExUnfTgGa9YoeR
DYAURvbUd5/mCs3QB1umTpbBcax8D6ggi10cmpTYUUGWuOvINtq12X8P4cHXPXnTsy3Tf2rFVP6d
Iz/jj7GfMlp+dE4EOzEJ3F0cjeD3zlKc2rURQ0P9Wabdc0EokQY0V2IzY7Wqy7DaFDUGFnO+agxf
yoZlGDb1M3YjPDwVt0Go0MRERL5O1fgAGNNY2DP3JBujt9LmJ6ah7QLUsby2s8dU4tThKJMs0z6e
udZccA1scws/mQWJtuKjhhNV5CMliWPxpIUBBW51/KkLtIM236Wt+jWQwpZVhkE1lWhibiepi8lr
svLVUYDr5GVMnUWYaIjB8bCDzkNdjWs/604nSa+fW40/gjJG0oVFP92DKio3ZqLR6TfutDaABzK6
l0o3SUxYKfgurF8BR4DMhgg8mcY7VGDmx6UJXqoAm4/hDzdrMjwagXFtc+tHclwe8+ylNbD4TNm7
NQEiUHl/3hqjcO6eHu1jgOJHxqoGpal3cPfY1Ny1D3zeS2B4K+dbgzWTtPoHBri5tYb0euQBSlIR
9vc0v3D+ymPzTxGlt9Eu/9AEYawUvzvG9bssms+ReFIxk7G0IBmMOS4qx81PXeWDyOrMjWmD2kTF
39Wjc6qk++1HZkY5j9iJWoEgoLdrBn2EGh7iQsf7q3Ayez0Ucr1lQqr1+9JkVm0q5MvEKDaRMT6O
PUfttoA/0DqtdhCyeVFsipZe4VlAFDXHGNR8nb/EDvsfCu6BY+Ce1oVdX+J+VmlYrcIoYn+GElcN
OjMQRFb+TqbeX8CdwrvXv4rceWib/EV5oY94NaDNzoQzllfq0lPeCGI6XG+jTHtLlYHLGULvRvgc
LmPQcrzusGj49VjjrqJ0bUfR6AXB1t6n5GylQreO8TU79BFkfrw3SAJvHPpdSGzs6V7Tlo2W8OmM
+btDLdmGMyTMV9yENem6dVuVO1pd7mVmXBNfZUig9Zm705dnZVzz85JdU9wQxim2iBCNoyZ5d8r8
4DZUn8gShcVs2l3V9A9Wk/wivY69uSn5uYZ5doB7FXBZHvHKm/1ydHymQMbZTsFCU4lit2Sci4s9
YPb1QTzmuBfLMbxxpHjQJA3OhUGpVq9HO3p6zl7nEjSmPSKmAgZNGehwOPf9nTLtFInqztjlEub4
79uweWXSsJeiwnft7Oh/vARSoco1Bw0jt6X3+4SdUEb2rivlb2wnX3hbd8k+x2vEBh3CgCy3yuhe
kdcPuZGdRnN8Y2tR/Ct0xt/c7B5jp3idSqLkZfjFaWwuglOoLsbk3wRZPL2iO6hqX4KTX3h3obOA
phCk2E2COzaKXMQPWMt5gOz0NzOA5LNr2a53R8C/W5l3j3TnUHbWkcafW5byBExUr7Ldxl8YgxjR
+ds0yynBym7NMGzQIx0v+moNASmoApPrBd7CpzbLars/ialtq7R6sT1713rqfTBzOr3bxyjQ7nVy
AO+0Mf3hsbPX+sCQb2oPAQUhseHdq4xBNb/9YWWn8CzU+JhBW1M4+hVTmO7FG9K1mPSXRMIk6qzs
ZJXuvcrVTbMgSfsnWp1X85/WZNFvH8dftaXdK9keJhFfirI9hKq4ybJ7zbgn2ckVJ0ynnpwh/tUc
alilxZbpodoz4H0TFqdKveshlcxt0hbNR92j6zUHd8ihEJJpt53d3COQ+cV2zNvXxKDuxo4uLltI
qafvoaxgAnGGLt2tlscXy6ALYP4hHOMgtPqmY4LFRVve7KF7zAYUgLy4pf58XSsvnFxOpt/CaOpe
2y5ikBQ+97I8xZh8OOdStsTP3PWvYy8IIrTpxffdekGUBZ8nnPKs45AQWGayQla7tDWfRBUDHwSG
nKB7EohnP/DvhuQ413J5o6XsAINhi8frVw7HPktvsYvHbJj5jn0w1z5Fv/AlH+c/CuYoZm9cIJp3
62vQlMHZdYKnv77gr58nKGvUd617bACa+9qHWaSX+TsPUQ9vmnhRhFmqCog6T7m2VgAh4ukm+eHi
wL+HDj9PiWVHJsMrqzHdLPqRkBweEX5qJdSp6ezd/NDEssVbRbeJ8O++nt2EsWvK4BDyZuUOLFBW
5bthBq8A/v56WLswP8Vt9EuH81nHbqH4BazwIHwQrz6WMaNh9gxUXcUnPeynbNoNCRBRE7cSFIGQ
KEiy7G3mXyGpx5ZaMXrLKXHpRudDt709lxifq12CXOv1FG8mwO1AmW6xPRySmkATm+5jjsCxaiHj
2IF91EANxFX3VgA2d3XnUqc6biXroTGbP9IAKUMCFVbcfJfToc/2XNNHs7a3CJ3MyatkxfLxmLYg
OYiFLcaAjQN7NDek+Mblz5rli1fNl/VSBy8HCgZOGeyOdd+nd4qsoNZxARqc95Kq9DAdP8ahh+CY
Ut1rU/ExouAG9rq22Rn6gihZzY1XmF69rj0Pp8ByXDu1b5L/6A80fHcrS3jAwjB7t/wJjzbT4nVP
KRyNNmrd2c6b03M1S+T0MdUgziu6+Wpv3AUcE9YREK6FZdpfZZTt7F6O+8CkbX5MuVu6I5dEiaWN
1yPcgNpmeOI36NbEudqA7exlrl9m37OyuY8ktSirAXNIySEYBpXpT4DGLJLOnOYzTlBDLkmNuNp7
4k2zu4azRS8Z5mF2usXEUpZm5vyERYkDsGj3IPC2tb0BZgOrpJyydRBy/chsacIHgI9KS8lGn7r0
MUZlrzTvB+pncUjNclV0XBg0ggaQG38TY/oQooRiWld7M5TNalaMSkUAgHQEnCHrAIjtE2MmAAJz
raTGoYsrwDrnQ1uOLtsVlvtoGdXy3XMIcSUmDm8P3vcotRbxvhNLJ2nam+8DkU+mXcbFrKhBpfdR
168zryyhf1Q7fZrjPvSVYEJLN6NV2csRrKJHY9kyBQd8BrLhHf2o+9R7DixcnoQsKXefxK02rG3X
MNXM1bynuvLbDbvt/E8WV/g7OZo4gK2OdJ4voyT5AqjmbTRR4VN1qISIwvKkEnb8EsUwZcNnCOUV
dkoVuMeb2CePgZs+0kbNXrVu8BCvEq1mDmzcfJdfspPXnO8mrh+xRT6lqChw7zUjPfJ4Q65Iw6MM
FebYsjlUTZzT41sMa8+aayPG+QqHwyqfb0p654GeL8oD0XITcYyluyytHx40quTbDdnMc11QRYc+
WJVufSLg/pBM5EBU2urnEmigV7Gh9452o6ouupKhOUQ+Wa4Uc/0qD3Z1N7xCSGLso2S3Vn51kIbB
vxTQkWuGbmWMyhn5P1YNWEIN1KdzL2tS2tcIVPXzXTPDhm/cmG9UWw4gdINHGlfx7mC59VkmsOXs
Nnjwhvw1wrhHpS8hSRieU8dr4gVUu2XexMUFDqIRQfZnqSm8lnItcN1LInjLQWsLQjSxvQ4YmmNT
8nA7UZzdzSXJqHfQ+h2vOyD5kPB+IWMBfpc9GRsHJYfObDwrHtuAsJxtr0IfLhYCHuH93lr2XEpp
wqreLel7q9FPrmjw3tYos/IgjEtasXCaXrk3O/UZlvVrNvZ0/7WFC3kTSFFnAWMcYX+NTURLcLvk
aSPBj9qwNPiXvtSHD24wDRd+v8JZxK/MavI9Fl25HIiEmyMLdjeWzNj8Z9sMGU6iUfYuY6a63Rc9
Ra5xyAPf6/hQ6pDNp0hRuCg95WLMYXHhQSI9NizQ3Ku+O8zsK+C24cZst2afAVR28BUaZgh7cViZ
qNGLhEWmzvJzXYfHUmGrJBGewXChUpK0eS2kt9abJFzl9lRsQj2zTk2dkaevih9w/g/QcDHqBeIY
u9kfDY1nW0TTnxzvB58ZhQaxw5x//rWZTGPR4gl8V4+ajRudDCOyS02XndChlRRy64OZYRmwxNpU
6DSu2LVYZ85NN9BfoWpWDjV3QUNjDo9Ja3g7rh7jMneBzFSGxDo7VPWy/EhMXFNO0zGWy5hwq8q5
RFMDfbvI+mM4dZtY758C0/M5yo4v1mSPZPMfDE2+j671gNgyHcHbJrCu2IrgOds4Ran5mIS5tHOH
RdvDFVKKr8S0+wcS188cYayjNnVPevUWifASuyCIqZ4m1Vx1r1amBRsvpXumjOapMHP6XhosSjoV
pnos7LXniE3Zjpeh1dQFpyGy3FgeWiN2WfF1uWawhNsgfsUuINY9rt9tOkA3KxndInbNqqeOCyAY
L+kg+3Wj/GPlshn0g0BQLSL8cSa/yjal04Lxuab0mhSYzlFAAcKk4Z2OxI4bqaopM62H9wrkqc9P
jpKoqFS2agRn217INwTucU0ebFnDG123TXPXAatfJLgJU43Rzrbkc1RwZrFFM0fYuMnEkAdKYa0p
LiRYox1H/PP0QFNb0tTjuuw/iVd7a6lY9lSWsZtQbEh27ToXLdt08xIQqx4tRrA0WdYYLwJesQpT
ZeD1z1FVOGtIs816MNJsExUJooeaa9ZB9I6Jf5alyQmADOzYAKpLmw92JvdEoNHIgmozBcO+HsD6
+Blcn8wMLv9G3nntVo6sWfqJWCCDfjAYYLY32jJbSimlG0KWDHoTQff087GqulE4DTTQwMxNz81B
5kFWpqRNE//61/rWnJjWBs/wydMC8aDsNqZXxyfpcA7UcL2HtHmtdffstLx2cnSJrkgB8HXtHYKh
sWqi6cgztd53Uv+O+sQ6VEb2EYsiPtkC4DOo2XXVDw4PcWFsZ1fLR+17p6AgPsXiiwOCf5bNq2b4
PGmn/3Tz9FvnNndMqM1NO2J6yqXg9UlZWoXJfwREHubmN+6ca0Uf8MZxxLiPAv+uVOkHM4HeFU2s
1vscFs8Kjsq4UbiRWtYv62aAuMY80Z/w/v6qsDBz6ID/bGUe8KyWk5OcNbeAii+mzPe1J9XZb6bD
ZNEdpHLhHlQZ3qfJsNa0aKM39ONOxK67TRdLle+DKnPTYo9i6e8Twgsb4fEHBt4tLeGWVcNAVmNm
wkPjNVi2y7euKEAkcGh2IrsjcPtJ8BiinmVk7AKxyhi7riredMDVBUNgF3PUX0Y3OIuXKu2QpsM9
6XTEgZmZLnV+MF6Tbg9cwFxI6MLjH6XscjviWDKM+Tu0YE+XrfkF++3g1Wg9vtMQuyboyu7KXzVe
jQjodidi2cNGh1O4j3qyKBlQRtiCS6lxzak+GidM5emye6z1vu2x8Aolfhe9rZGvcb1ZNqwzaRxs
+cgBCHJSOj5DKfuqWRRgqrT8rVMWG6lAiXniGnhoob4lsAiRdZ5IKa6qKZww2T+lzS1kuYkpnbsC
nwY4XSms02iXnPqGj3HubtVEBDgb0mSjDGSS0mEZ6vOe7yMlkTkmNp093hhLPUQg+wNN3tFNcxQ0
eVuXrnk2/fJdMH/7NbOHJyyaclxMmCQvel6Dnm6AFsCzTRK2iFEekcF331wOo7WVyLexuGkgRa2N
5JWVyXVm77N2G/0ik+yN/O5t7+vrk5MQ9mWgleoTUwIPqIXRyZfLvGmo7HOYOWeJ6toAnsxTTg3j
JH8cK7pOKlpQMZsQFJgrqpuY9IdldqdlbqaV8libVPfwlwxNfT9EGU0NBVWx+WeUhl+0Rdy4fn4Z
+idvaVpphfMUTYp9rkHuKfKHE5ADkMrV/Oq1aXLBmnssLYqhSoB0myANKcbd1kFq82AVbFRb43uy
xXOfGGIXOeXBonuAStLCXVmCZiIbe2oRzhelgO8amnuI2/4Nosshzrl2ad7pqmMq0m7TNJi+aWAH
1Yx8P9kw/BVnO2t612ZN3iAo33vHhHAHcW5fR9n3aNXYdBI8+fP0OWLMMVX45OTGo3/KU3k7ifAp
q/DqoqoCCS5YQ9f3ii5mWyI7BEgrxk5Fw5UkzpOwivtGpLcJmewxRjXOvH0IRjjooqc0jn+ABL4l
AyYjlxhJ1F2hL00pYOCJlVMnq7c0sLEj0/3E24sP6PWvW00a7Yus4s+K4yPAtPWIPDsF6RuoZqKg
9A3CzlgWoKZ2nyrKTFah5T95HBft17LuTLRknNEURAivv05BcgzxzXgBf2fKgcRnhl9EI9Sha6K7
U2S+OJ4Nezs9xrCYBqe/dppH0XLTBhaJogQCCXuq5dcVb2j6muQnz9y1WyczJLRNn08oGWw6E/Eo
hv7Fi9I3l5K3SYm9bzA6+MtVtPyhEWOV63lXa9YvA97GjEQBdP3sltzubvEteelPMqgX8kHX2Rgw
Wuv+xTCppiBorsf51PGkk0VxbwXM/Xwi2O/u4xkpje8DijvzsLM3kdlUBsVf5hR/9elthHjyZxJB
qJc84Qg3lfc5bw93Qiz588qf/b1uvMemR36Q6U9koApgLZwB1FX8iyb5M9uOgWrwoxaVe3AQylhq
/cDVXQmn/cFAcasi49GUdx1Sk+n2L3EU0LBU/HkX4ea+IaO3osDqqU5YrmX6e6w5LjConQkQb8vc
DU/C4kwBSbZe18uQYg/1jwMIZCHwzH4+7XTNHq8QRM85lTkGXgyraV7bsMrwYPq7xhWY2UfjaXZD
nG2QCLx4+plj9UUsbsvjn8B88OCOGntBzfrenwwKYn4iYT67fYz5a+pZLIF0dW0H0ExJ5zoWMgbz
6oVwMjOQy26Eu+FUq+JtTo18w+n6R3X1Q5WyLHULbo5kcpj9eIgzRqI3It8dXE8mqO4mpxyY+Wms
7kGn3A0NjjraCXhAEk5NwgrD1Ur6gb8xe34ebseuo4ZNhsqjnhbcWOHaVyMDer382NOMTIPRv1rU
qjyXE/x3cIBcUx57eRSa2qKY3dQ/tTf/rgKHNYZdg+Sk4nioi/sSnhPFRovi63Peny9zlj0DS3MJ
jelbaG9sSRDHDDan5K1gSjhzcLCNlI+ttKuHcRZrC70OxkaFO4K6MISBdS2D17rgauq7VdngeZYv
GKLcTRPxWA942gWQftHdt2blHuvG2JMLuw2yeRcrCSBmpj4H+u82EyUaQDG+t4pamDx9zuBW8WgI
nEPsBZd8Zr/VZM+mpkU676ZfbI0huMRMqPqnABQ0wtLJKadLbbhDBTR1fMTuaJ290Rn28Bxftedu
HHzxORK8gs24HSSrKbKD6w6OE/NJVK8X7afrsXHkjMQNGpv2f8o+JMuy2PxCnK5iuI07UFkJSPSl
Az2Y+z0wZhsKLmgo+I/0SbtLccQvWeLVXlc2t6ZIaQrL3WvrHtshZ+JF6DPEqzAQcDSvg541Zl5e
Gp98AlbhWijgqM6BCwCxndUC6JAIt4x7KvhN/mOY2gQ4lj4pmdADgt+9qeASkfuiq9nZLAX1wBgu
YrK/iSkARjvFmf+ltOZD5S4OyqTczCZdIW2ckYUo3+P8atv6t5G0wEt7bD9yasWaspCFIm+h3umm
uomCcFpFSfKBYHgRFW9CArSDQDUKlzOTDV+uZLWxautFN+v4n6oxuET9+9nvyAbQSsbBwj5VrnPt
Ius+Q5iJTOulHAKucbAnK7PL1CoJQZ0RFnS89Mnp8+fWTl+mNgMlkGe3tfzlRDGhQ/Mp7Qxiu3o7
1bw6qYu6p6OdMjh/poTTwg+Qhg5zbZ+Fd8Ekp1MNJH5k1dhkZACiYodRi66DcqfG6pzkk0X1LdSU
IWaN4OVmSnIpY1SAxLli9uY8p6oPzyBbwNm3ww6N8OZOuJLeveFZFUmwjh8JrYKDC8kz++iVIe/4
rek9RA53SKQfSUS9WQWchlzCg7GS8VdEBA9DCbBOirV381xdZxk4xKqYxaww3MATRCahdmshUfcJ
C5hgrnoApCxFI89YmVc3CTXPCx6YU5HobUyAQsJDzfJyDxXR2bm89Tcj3wJKx+Oc82OuMtA6A/S6
1WRNxQmu8Q4AS7ocoOq19JoP32VPTF+WHkBa9IJLoYGdBTKUhF/kqTszqsadW9OmmMvyc0QBAhaM
2D/1Ld2YMrlvgio5Y+IBIYIn3gleZLjQeCUkJ210B+ExLc6sLWgyuurWlGv8Tev0WDgufYaucwte
7NmPy89h5HLptfGqlPnmNSV7Qio73kaNKFGI/F0yhrs5AF4Z2adhKTZGoc43DJk3nu1ghcq3hme8
Nom5d9NlvZqbd0Zh/KQVPI/R/vaaOT929vTLD4kgpLee2T+GWSZ3bsmxdx7ld6/Jj0xVUK7J6Vjd
h7CaSzDo31mIApu1KIKMMCCNGVK67IE174V1/n0mMfflTvGqnHFaJVo/LsejAonXts4qLB+ErQ8U
Kf9EPact2TfnOHKxqeADnnngJv38O03sYasZ01bdUNxZLbT1JLWuNUsdPVgDG9owPxm8dmdb3HQJ
Fu1JmghiUCFqU33P2XMn8C1jJ3mozP4YFIY8zxK3YeH7CKDcY2NQNuhTbLpl0RL7YLhJZudttKsb
IciY+pLnwkCWly4Mm5gINYIDTy+EkM00lmcS2BxJ8IPFLRehhzKtFBdhWcRvCB0XQe3iWpIMIFFF
j0wo6YdOF3F5ov+H1xAVjsFXlWUgsYJxw17hKSC/t7KmOd7YI+zLwMf6lmAxAPt8E+SB3I9dbnBH
9+6ubIN27ZeUJHozInQbUyNK3U1FMZfptdahHqZ3l09pMkMAHllPFVrT/2U0/b/tUf5vWQhhImn9
w5a7eVfvf3Mzbt8LmBqP8rv8Vy7GX//Nv1uZcQIHgH0sy7UsgZf4byyG+QdeE0uYFug2+Bb/5GLY
f7hOADHDdaD1g8UAVvFvTmaqIgKProjAcj2o6lBl/9f//Bz/R/xd/e0Y7v7l9/90ELv+gr34p4GY
r0ks+A2cMaYT/vlF/NNAjDUsq0Zj8W+w6F/VE7FSKBTlrp7jcevHNtoAvXHcpvV0tCmmO7tc9E1k
sdBP0Jei7nbuh3eZgU0QZEk5mWVn+CCnpK3YzzjJq3bVB6e7D5YCLF+YRdaq4T06lS0uy4qQWGq9
ZVLZJ8M1WDT5lXMf09ICrtputrqps5MTU1STJPlJD8SI4Ps7azmm2abrc4RnwgpWUJ7N1oSK9yvK
PHKa2afiGI8tlRdJCeN5L9KCG908JGb/PJiLTdu299MQ6sOooVTKARNsPa6HAtCW0/UkUIYXy84o
dsjtG0n2g7c+A0dmGYeJWNKTV5v30sd7ZyU8/TwXPjqu49/tWPzYWp56aid2jM0VtRT1dY7TRzCd
DzHbhjCSbDOJUlCqqqq9Glh+m11zrEcSSnMFKTaS4R0JE3dTYDn1U7IlZq38vemH/brNi6/eqR6l
jHHdCIPi4by9DXziiLiUh7WRDmSSCaA/tLQ0HPyE1XXHMP5gJgEUB3s4IBrr59GI9DGWWYCKX/PS
D4fmhhYGeXayDK9unztEcwf1XkvSaz2luLMnWBuJ5AJa5a6s8nxn4Mn6nVsKVRCf16+Igtddy3XL
ThPRNKopfiDliYOD2fg0cuyI6/iosJqzljCXM0/8M0n50tTzo4ecuDarsETEiSt2VfWnYaTdukyw
tw7zbGxkXiA3ye7OC6doo0Xsn8zB8x+Yn36TJDsKj70jhj7zGDYJOVYjW1egOjaDIKPV11Qs5Up9
po03b4X00ZhYj+37OlZoy1h2Z/sIKhGIe5G8NzxXOS0558xR696NUMbzsrjLE80BYMq+IUzd4hJw
Wd4rMlpD8womPKCjrsJb6IwfrCRObGAeZGV/SAJuOx/y8s609O+GjhVt+zt7ScUarbzl5Zut2ak+
FtJ7xYmPbhBFeEW6+9wvrlnavQC1OFOfih0zcvMDSyDG3D69qGpgl+o+je7MnLIYM0nkQfrdVl3E
COlZe6qlUBwKmh+KmC2sFW5cVx56lR5w/F1rqzjkhf8GXOUZA1xBUk19Bu1wrYTJzYRP7OjUJfWa
7U9TOpembe+icjzb1kS3WfySxuEDfDr+/3k6jwYnH5K9D47k/DUIT6wCiDPEfaxzJNRnFannwAF3
g6Bkbf164fHN4tjhAawVBjyLqgC7ZRmdkJBkgmqpfFgcCpYRrHOCqnMMu1JT/LZBQr6kGB1Zrr6F
U75H07SWYf1HRgXb8IJ6x4xT8OI1GlJ5guJxsFkbs5/qvrq6vova8pXyCWvb4/4OMgOn0mDeRql1
1xXhjQtfjjQBaTpt79idlzuHk/5qtkciXwpvxxw/t0Nz8r0aC2oPYMWwHocp3uuO41w24iPDsfQ8
FCzDJHa6VcpPmOx1M2IoZypqVEsICeV9Rq3YNpW/GxOl1uxt8TqGU7txhfboV/CtAy3ZLDG1ehlp
86MJAuYtG6tiPXKa2Kks2Hk0kdw6acZCJytYHuZWvmvSmJINJUByeDHxNOVFGLUMVp9e1m08qye+
u8ibrWSQICVZmg1i9aTIuQFDHhv/Dv/Lp1OwfBWDx9HU4Eng9NZF4YVZ+4oFXlsguc9MdsAvh29b
Vtz1ibstWti6fs/0nnJ3hzm8LnrpoQGO5VsfcgPF+bBMOuW91RH5bvlKigmrXOpn9yEW0FXiJoQs
R5BpTYiRqK7Gh3TQz+1SJ6azZGuiKlDIQBzdhJi9sW3ChiRZkPqsHxwltImKZeNTfY0RhLA4Y+Of
+Dw2bXuYthDWyhXIMxjhU/VQGeKnBc66MRsqHZLOfe2h/6BdGOBJhg8MfQHr45JAekFSlXNquDc4
gHKs99+AqKIP2oRpXBjGgbxSrNeS9oZfa3fe89iO3zz1ahhqcUKUUrwokf2ShOoPk154Skn56Azl
fcpRgT7XhHy+5pExDk+CyPqdNVgvc2A8MlUgQixpTEWdR+RTUZOLE99JuiHnwzPDt+gFBJuAya8r
mgK8QPRadtOmm+pTN7FUb+eQzsyIGTloIRJMhcGUL9E2NWM9lNiTZbtHr1SkR1ieNLN848VATLBu
fiYz58GgvkebULGsmZwMyTuqJTxSTc59YrnX3ibiH5jRLma/v+Ky9E+TtDYdFqyMY3/TcZPyvcMg
LtCW8keZ03I6xlcrzUiTtv0uDGMi53Z9i+SuN2KCrYC2SyW7+RHm8YNIscLCfKOLFAlqjHhEFAod
tFbNjs4Di5VYQFzBbTeBC9PEbHHnkdbbRhk1CoaXnGcM4bQl5JxnjGtYincE1xtQBYtDjfeJrysi
pM571WLHNezu4i18ZVyFEmhig0CgwMlLIGp5WomNanoSVF1L9sG14r0ncZnkMoy3ZBPNI+xqcKkN
u9ipBYzjxMsGu4UwA+yo3YxmPezCFK8UOFZO5oz0dECDkK7K8DaNvCc6Q1FjRBeQMqZPJyjhf6Rt
R/mV688nXlastTrowcG4K6vxBJHzPsnVd2zaEMjcMNpWrvGMSznbAAnbZxBFNhn24C2eIWMHaPY4
Dh6ZL8HXXDWUiPASBbVf9O12jnp/XYX6l4AUMteEMGJiM1vfLvQv00jNvZ0w9Wupk5vBEFwbzgCc
Aouug4GVDUokb/9/z0DC0vtPYXqr907yQGWY+CeF76//6u+5wfsj4IBPJxwHfSYIB17f34OD+4dt
Y2wLfQb7IPD/kYC0/uAcH5omLD2XHOQ/5gY7/AM0aRCSzaROzvP/iwlIU/yHwcED50dIgGY6hhv3
XzOQgYM/gUcKR0WFqVktXGKKusMdQN4F+sNN0g3ub3/hGI8L0VhRQLYZU+fKIZrGULDHYAFpa426
/SAAcLrEA50aRjL7R8pqFm6yi9G4XkjK6cJUNszppq8MRPYI0S4gNJgs/nbkm2zJ1/1JZl7882Nn
PtMRCYxvEFt8cfZ6muVjRDuwXgjPGahn6fhYDRb6Mwwx5Tq/aF3h2LDwofOFFJ034iVc2NHlshtd
aNJR8GqCF0MOnNcOuGmADFjdFgJ1LmHSkYhYyNTkpBHqKx5MIbhvh8WMt3hKGh8xqFnY1sMSAuRp
s+MZDvdLf3S2xIFN7uwct9OVj7xYc9CZl5GCWR+Adr+QtCvhkpoOixOvP6X7fUFiD599eqEmc5UC
486brmehgk4rFnuwR5Mc4O5sIXjnoTpbA87q0G4o90a1MkJ436V4tiaebggN1no29cO8sMGThRI+
OfY+0t0t1jFnW6VasATjACdgixcLZTwHNz5g91YLf9xjY46fmAxE7N5YZPWJ/0ErB5X20HUpWyZA
5lqY9rkqwclq1kEL67w3WRAkoqd/fbrQoB567WtCRxUCyYNM8QriSdmnpn3yq9R/DLz+Ao/bBWDG
27E3TZhuBr8ys+YJkuk9PoH8Lp6W1nUtD1UrrVWI6/FkVvPJ9cNf1FywJxyiG0qsyxUW6dVok0S1
ejsgnadWts66U8q1vOlFWRBptPVtVOQAKIw7myjNs10UOBtGva6MQR40JEW+7wVun7iUBXXoRop2
tFuH+MqGBNfa0l64o0+OwQYa1THS2RUb5S5T++Uk0oMBWxrescLFnnPqWudc6WY7YZA3SaHR8ePe
jHR9r8IZMwxu36+JM+GGxfVzRAwv74oHo2y/PZYdkbqn++s2yzXE8PLLMcuPieUs8+5SJcEfGEf9
OvSGu5+mfpfndDmopyr60qKBAVVKRX9Xws2TzixTiw84vhiLWt6KFdJyUQD8p4S7Y10yKaAQgoqP
siwuVdhhmeqG31U2v2uqJvGNTe8D555YTt1aVuy8Tam/CEW/oXs8Nn08b3VCTgHxud4aCf1zbmVe
2SKOkUgx63HbuNJ9i4jKmQXgJjsHpWeLeSubqdgFtnvt7PzJAvS9avviHrLAeFNX2CyiyDv2wCOP
YprfqhGsbUY/YlNTO1ySKcjSEDyDm239ZLpXyz+ZgfYd7eRrTuUBTExzhL+9GjBV5U79JWTA0YqM
26/ld1l9UwwDUBztzuvMwk4bvbm+epkb0lsT5v0YXq10iDU5In+Sur1EjkGBHvRPsuAESHPCfPCY
qVSPnouiOVmFPWNx5aDmsgMZeQRWefmZJZy06yfd/Pms4alS+l+ixys66UNRVOfIpPPZUcdgMl7t
GXPisvqTw5oKEII1bXuEXICrTRcHVgGEhpznyZn3HPnvHNRsQ94FOfWY1J+AQCRzS1LE0dlT5Tun
oUYazemZgliCCFLjcFTRIUB7kLHeQvbV1GSu9MA+xBPtBwV6Joi86ixNzVlT7ofR/xoL9630A2Z3
7wkP4nsw0KrgBrcp5G3QQsllIpDNt1yIjH9cgfr0OutFWs73gIeygLpHSI1lGk88YD1w7QsgS99d
gdCio/K+pnaIdCzYG0XPYdwkh6AFyr/Mp9HEn8ac3G/Hq1MLey9HtiOkjvkbqcraT6Tsdg4kexNc
972gt6YdB7WXuovOY+fcNGVEVx2igS0DBuLGs355tbwp7OyqM9XtjSCZtnOi700jv3FGeG28NgiY
+h5lD5L9lqM3yr9o8nDLArGmbz4+B0FyZ5ZslSKX7yyJctJC0+IggvOquZhXomWsrOdGr/PMUOyz
fbIozvheGJSONr24iUN/EwRTTl4QQik/tnU0Fq+lMS4hQ/Xc9O3HZAXmsc+NC3ZKzU6rOaJqs9Wj
M44ZCQRPNdW/g2l5lDBBrFNpvUfQqK4k9g6TbKNzlFAbqiJUqDCvNiTJeLqFBJeJ/m0jZyQIm7g7
YJkLA6oMN1Wcv8RalNepSU8Bn6koe3BqbH+8xeqWi25FHJhmbxI9XYRUHghejCNry8r6WtQptqLW
xhzPnSB/XHAY37BSXEK8j0qd27Gkw3Qy2htqFbfekMKqsWDIN4xgbQD2k5qkI/ZbSTPCEB9hMEXJ
LytICf4BY2nb7Fmn3VNqHlkUfwzpfZ2Ga/JCJ/qJVnMwBvuyZkfY5e6NZiEokBdWM6z1DemsRYiq
sPzhxZB8S7Zv07XSK5wsbcdW8S0cu2Nt9+91Tfa2Ge7yLj3inBgK2iDt1uaD9KWDa9t4QnrUAY2w
fbana/O2ywJIQD7/GklCPuugmG5NJz/lRHM3cUR5YlbG67bT60T4yP/Na84FiFemfh5Vz1oj7IkR
x/Y3GNQrGVoVRW9kH6WVPrPwPGOU+uhnVsCh30IMKKdd0RGoclF/chxcTlHAcBTHsYjZpNDSeP7z
V1P4NWuMQzStJ7vQe02InfWdHo6OP+7SDANHgFfLnASLTE77UCd7CsaH4uK0Ns48+dSn6A6l6ZLV
qA+p56htt3A7J5cgBpPHcSSSn0n/UZT5RvPFVH1kXSswoT708TN9Hd+FpTSG0/SqMt/HwKV+7L4P
bp0u+D22TkAhAYm22AL0kMXAk32UncBpJTEzxOkEQy0+dPg+A6Q2XluwA1/N0qXUo0YG0c5P7QxU
biT5744aWoZSeayoNeFhzINrdNIbK54Urxx6S4W/6uzi1bTs02RyuOxZw+zVUh9biY9asWbL8+6D
/fulNIHDyNAcYBW5b61dkxrXk4fGGfNerrxtyQaS7767SAJ2cWfsYpsXb9/RpxNSNrlOql2D+mqV
T/Os3o2OuFrcsYCCocNhMDE4+NgvPoQ1GETeje2Qc48C0dLBNj77TXjpAxq14APvmNdhrr/04H9G
n4cOsLBXHrcUeAKwb2n9mcP+YPTEl5HoVr5ZfvneSz+xfZ2t4q6f77qq3Hoo+hhoun00ISOyZIqA
5+Sm3jNxnJPlAWc0VbPyk9PcOCdqI8h4KrqbLZcsX57t5rRwdwbpMLy0xPG0dTfR0VtCiJi7ivOR
/6YN+63V7aOmAwxu4iIGzpxhA4vOOU/4v9Lkd0AodNNV06MY+5c8Zhj1HDrSpviQD+qpMOBiOWH8
PgeTvcknlpk+j+qx66x9FNZYR5OXXKcc6wqgaJhHnIo4RyRjLPl49soxeHGnuwjEXqCN45+RzDR0
b1hyo3XzqFflTdlbNNJwV+eZ+Jk7bA1RTleZm9ovk2m/+WX5CQoMdjaP1TJwzl6jxQHC980Akp8M
AygCqhmAPUAxaVkyZHGBPwiUkF1Z52REeHU16dbCZhcP4ihAlI8upS9ua+6A9dgAqohn55rgrT6k
ZeSs0j7FAWcvclk2gRr1s6uheX3X4KLIi15ct8enTN4JIsl9WEJyHQfx3sYEnbPxly8rY9NoeJaO
H687O7xYmfxCf+EQ1yf2ygvT37Lo4AGKfEuFJedzTGDKq06lWd0XLSv0st7NDUSVFM/NYg8jGjvi
Rpn7YO1ZnNHcAZKAPYrPCg2WQz2vDoNVaVZwFgaEEFRmdEoFG/IpuEsjs1lRjsTH32Dgpu25RH7z
j9WEW3Hk0CktPQELn+cF4HilRfW+tDJOuLRDoGN+F6nooYGzTcKetBJiIFZF4pi3mXxACLxL6uHN
bbxrv6SwIefUXD+LcRs8uUB5BENwbGJMMGIkQpWUWqzTlDyzqp+r6CLcrtyKubqp+7Tfj6aLbrRU
Rim2Sa7jfDv2KB/wSJEVkZ2NQpUSfQ7w73bJ+M5ig/mAdZTnd/gY6/qoLe+3crlMAtE8N4630yFO
ycZ6gSsoHwFiIpyaC2Ut4bADP0qkdzZm2AG/TjGl5+RXJZK9nzv7NogvA7g8L8nu0iK9K7r4krfz
Y0eEMIjRxeOiea694Vc2fDW5islzg66Ok8tcMo4N0Z1TzxtesK9GxQ3adzelQ4I2KPLvUHTP9Kcc
3Hdr4u6P/ezVd5zfIYiRrm9YFeFk1MNubusjcOf35QuwYYmrrHuem2ZnpO2OVcGPAhyEO/85UB8D
u3BiV/E3tabm1k22nhzx6M84fLh8QYKQCGoc2hN791PaD04z5FeEOfp3YlAd063ToJcBi/uihkbC
Ut/SyHc1g/6nq1HNUySEVUq5j7W0/MzDa0fpT0T5zziGmLhKmxkQLyBsSiqCYOJNc/NrXLqDklYW
+zrnZfWQheHX0Bdq1fnQZjHVb2fqh8o/e4iWRiJ36Sai8nw1cxOvnAruWuD8NiNifgZY9J5io8E2
LMz8FQGmpfXIplo9oAXJLMNu6xjuUar4y+J4Kehm1XW3qcwh2DXYCjcDpUp9yyjlhHggKYb+BcFE
sPhIj057cTApe0szU0pFU7hUNS2dTehuuJ5oceJwcVCCy2zQyd3/E5ntv8Ua/5+yGvLUf7bB/98f
rcZt9B/+i791OGdZuPvLwp3tFcLav8tw9h8Yv1DU8NuykHftf1S/CsQ2kFyB6ZEc8j0XLfDf9vcW
JLKQvw0TcuAHrN7/K/t7iGP/ur/3TL4AnAIBZDPX9P8FAAZ7PeClC4QxStQJi+KwKyzupb/oXVa6
BSTkM9/1B6/usCjq2Ns6XrbzTNZQGB5Rijku+4qSSMPRAk0kqU91PH1mvZU8lXG0d3MH9hZQ+6aE
qEPykX0H2fI1fxMELIOXhLAV13uVHGqD6remoC4oB1Vads+JzUyrTAxZlhiuqbIjRKqYDZ9zrCs2
qhElPPgQA3tdxd6xAPirA7clkxLz/TBGuG2z0UP1SrvNgWK9cRXMkbWSRLO3pMb03QCuNi6RT9KM
NIxF1qRZJdAo+V5a8i9LHCXwbiM9HtOZI5Fu0y9j0HgCKoV4E2jijopyZfN+VIzQ/dJWPUbeh+gb
bx2mGsAGfEG2FSeL0ievoqBtZitjCg/WjWse23nZZRjxPqACL+X5SykeJQ9GAO0iplyRww2om6Wa
npageJzXbuIqVnDfktFvLRdQF96Ci1mfZukfXbpY5UvMB2QA7uD74LhS5+0lD72nvnavUcR6M6zG
i29SvqAG8SLGWGyqjp9LOIxkDGbq4Q1FIlDUSwHt+2R6HDGYFcfA+TZtgmj+k88ycjky8Mqjltrg
IDHXeHPBeF5wk5d8juaboguB2A5zG1tJ9vO0qUFj3ymLk25c9A9xuRzu5bgvdLBFDMsvADOCtVv8
oEm8OwKsvCjOTf7AoZdt4FQ9gTIwDJplgxrEmWw5xBnosrUTfI+5D16DrTchEd1susvgBHddFj8o
M/mCBfLW0tXE1FDhi5bUa3Xe8BBlNRmpeKifEVQU6LvIglTLJkm1i9tTX9U0MbBk83bK5BOFmwcT
vMq65SHtuhO+axjEXYLjsBuLx7LzXgqVXyxUHZcIJoFA0BZOSYbc5UphocsryqHGPLA+8L8ksNVc
ut6lWZGab54cbXzTluE8h2lCkDzGyxcCpwZ5cJ4Mc+fCsS1rugxF3UjKKbyeq3/+6iDW3HhV/Ty0
X4rg6WTo22kBHQdM/fzos1vlSMTcWjIlNqyTCzWKrauOhDyIIQXB+zzkrLSafpsqF3SykJdpwipR
V12zdyAoE706KIsqtwkin6fmlyqF88BE74G4Xbz8lq1PNaggIG5nH7zB8nsjbTDSpqBm6F5xZsIp
0CxyW94idz13+bb0o+2SJFGQytd8Jns/wVnpCsCApmddIrS3TQLYfE1KzDsbznRHkvn/sHcezZEk
6RH9RTGWIlKZ0XgoLQEUUJCXNFQ3kFrr/PV80TtLzsySS/LAG2/TA12VGRnhn/tzHp8jKYWiPXQR
mcPE1cg/gvOi74o0ptloN23Ks+e+qtqj0coD+7MPEV/HQtJYmFjZcnAEOrKlDnNMsC3s+AqoEVMl
WUfxnScZnsvhyXE3nIDjRecTVJ4U38qBvM32oelX1sCEk3F6hhzsXs0JUaXifBlUwlwXLi7buuPs
M69xu1+tRGCCAI/mx3dzphArnxhvXRkdBlhQw2AdbBa1Bqc+5iDA8C1ycqMrTTuzYO9wADG8F0q5
OCrV4bwCLswZ1h6PRLw4TgcjlfHxwGoSuAEzSs9YAaVu3nq2q0HaFtf2tYxQ7LvJydcsK/eTnoAW
rrf0xTzOevuYi0lb1Dl/WYNoSiux/sYWBoi4hgnfGoYcEEhl7mSP9THJgrcOcOkUsuBK+RrG5rDy
iEvS24w0GYSsHGE1go/p82E1DSxAAxzXlT3URxLo0xFJuj/OWKjXXJ9OMOlvhWWcythZlaXnstry
xCjYh6IXoHa5oU+VpzHt0haYdtnCpUW6wSuEqymuUmAnwjjW8aQtYczFG1LhKrLUqOHlmNxha37E
27GuB6ytPmox2/Jm34n83LHJRcHv9lCxvyFaLZhXGyiSG9Dy1moWJiOPPhELADycoZBO8Z0xYdH5
V0M70CIE9kZoD5Hdw4FZkCcaZo5/Ce14vKZWUgJ99K5tNn3HNiEjawcV6NWNGiynwX3uP9Qlo4TS
Eas4D7F84wfaNFpWc+l2+JkbakySZIJt4/B4ZZSdmfaP0Ji2JpDsfd6AxHLx5CB7Duxde2elx6Oz
njyOZbGCQ0c5Wp5oOUzGVDBhW9qUk0aVXX9mE77wZLUzp+nTiHCUF2aLz1rzftZ1eyMK5q00jxB2
ZzT3rvwRmIJDgltWqySLHwrjZMfGE2yk9yzU9lHdMR3RY1K0s3i3mE/PBJaXzJKZG3W2v6yNd9kE
3kZ07oEOgrvA3SYmtm+wGAjdMKRgHTbUOUdLcGPLlJZjR1+XE2GfRkM8DvHBT5w8Vnh5qJvSf/TQ
66A352TWE1qMzfnRc+Iv12G+3Zv4wSJrwmWEC5aHFhnOmLkVMZNp2WNVGC0ptkQGGZ8z8Kc5dyHb
6lwU2jFLnJvw259hQQC7tONP8kDI0GAY+zp7M3PvTHcISaIyZWowx6gV6sBEMQ4zyveM/O/G6YnQ
xaHmLwwyBSCMllAyj6EHfcnLuP4ja6NDFNPHCHBhgnoaNtNLbWkrfUCHrwzuejuhuqSgmKkihKKl
85n50kl3QIHqz5OiozUOLDSGTy9VExEPMHkF3YQXegrzs+9u6QKvNn3A5wzl0K6CLNuA67pDBhqW
FAIcMyaNGxcvSwb9hMRZ5MTr0DSoH0jmn+48PINJBmgf+F9N3+wa3QkU+JVOXIly54akVKAYgZch
1J9atthKwc8uyvy7KfoMZ7EdLsu2eNe4FZehSGIApR+dga9jaOnMbna+XdGSGbVLhw5xM4Lx3aTH
3q0406VRsEkwCK6c0bgivRJPLi3czCSbXINrK8Kr1DtP+li95rRYWoSUzX7aDCKgMkf7xtPJu9YS
GdprvnaIKgobZjor0rSwtmNUjGs6NkxMYdQC0Ugutq3GczuOa1xb4JXa4lDN8bgRoZvsavZxdfRS
dtwCHbaYXeOXmxQF94dRQ+BV+z1ERHMb+1yUYkCZ9N3Hrhnu9YANaps68QaSvrOJTEoe8IiuOPvV
qxry5x0joZ+FgyU0S9Eh4tLdFv4K0zj4I09/MrXvhLYyzy+wsssK5opQyDHGiB5Pnr7lC3tcOXR9
xcTRzWfIrjZxcdgB8RUJyDpahfwiYTLxnIwnp17TxcadRM0n9KJ4GVXuM1PIO0tIsgVWpUy0d52Z
zesgTU6M2IctRkMsXl1FxiN4KKRr70tB2sACH5KK4SG0iOJO7jCtUoTijROLbdNxVRSF+Lbt8Ebe
qmFjwqqY2R0YEwQZR5h74j8v7PkunhWaZyjZcqm3dxNayyLzYqCSNmMGkIkDp4dJ1jQWJfWDNDIN
TdKuiJUAKS+NmE4sQQxU8hBtHJsy9SS8H1vESZ3WgsSoKuh6BeGzxH2uBzvbRgLGQJM2D5j0m+hs
DE6za9G5eZYFh6HnBnSg+JECtyUchO6NKTbhMY8FZJxhFQq4Ezq+lUWdMtiO5euveyNp6p+Ng88r
RwFcT1Rgg9R9nvzsJYnko+G2xlqZTsd0F0zuORDBaQpOlc5TS6NxC3k7O3RaAfQR/BMZBzyA/TaK
03szKpuNmZo/dxx9JualHigqs7Zf6sS3H+BmjWMN9QLDE4EWePiyhBHUpewJQun1m9lgCkBQFPJm
wAY6S4im5OJQdOZrTgEMORv2XoVHxbSdcXFA0fFQnYwL++5qFRsS5gTaR6wRMnAqalCFEa+MDvGg
T0KAp/i2l4nAYkcLSdWw90gicyXq2t/EtX0XppxK8lzDGlRB3Ux4SsAds/vvPoiNnebCmOj84JWK
hXUqh9tEYHVh6UO87m3Y8q4IlmHvhw9Zc6QI4qpnBDaTgqV7QtXIqnYVUkVgOMF6CLJzMnvVi6HL
O9bWldBBhgbazAJuXgp+yX2AoBcy7vMA+S5Jvj+YrXy1VCovGjiQAJjBvpVf6saR11Z80IFnI6Uk
/o7Oe1posBXTD7KNKiyO4zTvoQ20FybWIClRPdO0B2SLcl5c4jyAMqmlJ9cXL/2InJrbkHksp3Q2
NjA46pvIobpduAz9isNxnr/MPsQ0Ea5FHeaLZpz2WYJiLHJ8JY5fc8kKGlgTjF6dOXhs0NxhkxCO
T7txW9dpsutUs1pXsDGgP4jbn1AYm9Z8nftE0KANqJE9w4VqcF9cBut7NyrqjWyW/Fp5I78sLfXX
UyZZ2qZwVZruKQuIp8x9dcUkupw73mcJEaSAtgl4AU9vyDNzSpmLc3xKANm4D8bQlksoBmPiXri5
gPSkyjCRfOh1/gJ7SEvSaYFCd3UmOsuC1r7Qm54vOaFDIYEwksbpodcY1CUROR26cn3ud0vQZ9nD
Yov5DUrN+rAnOvWokiZczkm6zpZsjpgHpTGowjlbq0z4CBqKre9Qbxh3fMVNyK/S5yRqjPaWjg3r
ECzx2iiuPK43/690/Q97XPGMWfKfyV0vUftV3/4kd3Hu/NtX/S55Gb/hHrNpZaac1TQc/d/p+7r+
m5QurHnHNizH/GVK+48uV+KyNm2tZFJsOPvuf2hexm+6RB9z+KChxC/nf6N52QbC2l8zKwyMTakh
/8OzUc64P2ZWKtcLp6ZBnTV8ZFVLZ9qgywxxnpwyuxtgR6710hvFfTA0dwlFWuzelzVocWekYMsE
PR943SpT3VvECNSJ31tVpnwaGIe1cBoyKro0Ody5VHZFrvjQpX0rre48zQDv2L2iabH/4fjjmEzp
+gNug6vJXe1SCeZSDTaZWIUo3I52qegexAhdQFNNYjIUT3oTAIZ3LcIqsMGEfZhpHaNLhhkFPWSZ
GZ9tvC0zbuHeb14tlzm6NhAoZQhJLnyXtBl2k0AZUmg6C1rrGtF8NtKAFuYDMwE60aBhLYWdUZIW
OVADNMYoddNIvGz5Kh/HQ2ZRrNY6wQ12Wb/K6Fyz4+mRwdgtTqrnJJpOYkRGiTuajIyI2qNuvCvj
8F53x2US1B8NnW6tKncrETbWum09BUThJ/rfALA/kXuWaIPDsFQVhWPuBIeK1jjwf+PS0JvHTvT3
wOA4OI1WR/4ivyUUB60nSbFfYropJx5jZwUdE2UHpBTBZ1BxjA/raXbhEGsPToKjcHaMYluPyZH+
GPoXw2DtTfQRDIMDcjkPv3pZPXQudbYTzG5vgs7Lcdi2x2EZc8wvRoPNRO7iMowfJxnAsgER3ov5
Kkd2lUTU2aun2aDe5qduRhstOSMxlyaCo4CXre6cbdJbC3bP75YFuC2p4hMr4UnmVULTDXzVhrzn
wqjA7nmgzqCE0Glq+eFWV2ZwB+IriohJ8RTUZREyuMqi4ArDFpdP8TO0eX2IqzDLdPBK6qZ2iGUA
rozHKht8E6qhKJbAstZgdiU56UDsMiiWC0fab40Pas6or3aaHisdczP1VBdu52zpwISrhokRffJB
p/plUOFiaHZ+qj2SaNvhBYehguUIUiUJYK8ecbMHFoMKUVv3DAZ5mM5UQ+hM8tk7TRGD4+jadsk2
sfJVaIBPHUP6ijQ7vAu67E20+cGHXrqQrrnKKvvZ0LJPLsoj4tdq1sNwYzf21cq97yINnvXZMjei
0V7ROimFDXPqaNmd8deRIql6XCqErwvnRR/dbFkLXhdbt7JVyzDYc8t3EAz5oUnF0ZbKaGR62bIN
uf6tkW1BZJ1FSRtSnX94CbQQq1s3gX3wp2AzCjZZ3BoMJVNU50EW5WslnPDEsewD6MV3oFn0RYGB
2icAUUD0tjSyTrXYGr53HHmCagnMpM7gRhHFNrYEPzht6KDni9nE+unKTuSlcLWj4+T32UxxEFIc
2y9ZQvarY/3otFQKNgMue7/o9UNEV1BAqnMtMv8Tb82+SqJDbsQw6tFs1z4S/SLXJqqchFibWte9
FkkIt7P3SA5JcCQit1/rWivJmLs0xMV5v/J9rdyZZsLBLQjoP2qrr55FLgWbs+gj/anyy0/gVkTQ
fOshntNimefeIQ7w0xlwTClbGFZmWT/qbFWMUn8LhQi3LrGrlSEgvCHReqLZcwAB3Cumr6pwz74N
Szwp6EC2UuPOn5nTa5P3OWDhXXSO+TBhVKblV9CNpltX6XEX+SlDPI76x0k5S4kmNeyyJ6bxxASZ
cu46FRwEGsNWdKxN1vziZqQ86kgZtiZ5PxhXh6wk/uA4XcWxMbkg3x508jcQR3W8BdHV0lF3IxVm
dFSsEagR9aCTPQDVqh8KnTwbV3iwjmf+/+QwTIeP/+W6VfKQAODAVuoebVCelkH0riBYlFiHNNcu
fdgHW2/u8pWvaUcK5N6aCWi91X1pRcozxH+SkXFLXANLX+CzlwrGLbWFctta7aWLpqOZ9Cu9al/j
Tt6j8AwrYGgPrlB5nl4zMGcaOym8C3u0Y16qhmHKO7da7p5EG4ByEBy3DEl6i9Ltb4ci6RUcfjL7
9eTgxabtGmPrUuvyh0j2zbqah2zrEM/CuGHfgM7FAC6QYjRuhnWnjdspjZ7bglS85fhkJuAg7M1U
3cg1ha71JJ6hjVD7aH12VnY3DdlX0mrVama/zbqny03ZRUQF9TudmQMmjn0cJcUCfFBzykZJ8QA2
JiDUdOpq44m6tmNXu/dWaz6y7kUbbLNHKl5vgZVB85BoxLVJNNMc7kcXl2xdQpuolB3c/qBu4s2N
m2LRpemKmhWeKl7yJHxZ7yFTvmXS4anZ5T8TA9EvMTJvjbnzvh3ZjabmD2HbHWRhdApoEcFaaiBa
mzxkomHqGxe+EU/QNMMBnTv4HBz0t5zpj0EFzL1r9D7DKEFOpG0RBvupf2khhB1wzI/cXoNDgMVO
1hGxj5UQWnBmYP1e0AqzEpLaQOEX2QYavMWWXXeDnENWgojemrp+bcfJp442K+7F4LMEM1uZtnjP
/TdrqiQn8pBzVe8xm6h5S3BqRTw8xLwmULyf75jIIGPpbq29U7GBEWA+p4RoUs8kbZZP9iYjOtUi
EZ8jyiQL1SoZaRVQdaZmlWqcZIT4xRWEztd5xiKInYx6WEiE2Zjt+V9PtZctdMfjHnQgn/Ujekxd
gYbwRbqGFEdqXUpM/BVaa0AudW6HbWkGT/xGYFmS4s7oqTj2zW5tutYNQNPJGXx7bdLIYwNoTkwU
M7+eTh5mF9xtD7bZPAWqtrNXBZ5GM0P7T2wdSpahsRhT9hkrcm/uDN966j4aNW9WYOHjw7bDsIC2
0JHW0Cx16KGgRjRThaKUMxIKUyWjVNCzE/hVPEqacVmpMlIQME/g709tzBHQcsSpyRyxwKZGRhL0
qhlj66fpLFl2Ck2Xq85TX7WfsggfcinhWHTW20BBatHi6Spg1yHNBMghUXeD765gMrSqhjUvYRnR
KpbBduq5ZolI0sJqwGXeCJb+w6AqWuPp3qCydaS6tYpZ1AzV5tpRiBHZ41ma+mtN3auFhMZr9agl
prbtw+T6h+PB76HxP4bEde0f9tueadsaa6NrkaNw/zJjtsUQRKNAc6d7w16EU/DFu/mzAuCTsdov
9XKivZmxF363mvmmNX/8n5zmtl+FiuQ3/6K4Bj+KcqojcLr/+ud/ko7/HXugkvx/+sf61wnr0n2R
tPhqOJr/PUivPvN/+sHf2QDXqYQN8PmT0OcqatqaitU/+Qsc5SP4rxvSlp9Z+Zn/uSANDgBf8/sJ
zfrN1cjweMCndOlJnRPf7+Eg8zfHwhCgaRIXMIABDkd/P6Hpv1kaeQfXpAiNgxOnut9NCYSDMBHw
+ZJvaeg0PfxvDmgmP/zP5zPbZO/lEKLRPNN0VEXbH89nkxbWU+MM7LpFdPNGAEs9/iW7t7fRlJ2Y
92NEw7qrpj2Bjj5N3nFh1fF3nyANJzDp3bZ809Wn9fEBlvg20a09BfY8CQx56Yi+TZJ/5Limcqd+
G+NgE4vo1ArqT1RN4WKK7vMquxmVew2ltQdyc/vDu/Gf3BIOh9l/+BMNQlHEFyykd6mOqH/oXcN5
nDlZnvFknkJGhhWe86p9g/k18hyG89NlwzqxrIbNMr9p6qdUAPnHXITfdcSe3LLRqMnRUVdjXphI
fLeFu2frQoePnp7nMgKJmZ7mmd+/BCrlJdDL8+YN4M8pi/0PYM28EGNNOYV9yk39MqmuB9UC0HTe
1R23iF1HM4culgbiq8hKE553ixRn12/AYrM5uknP2sqM3y2A8hWQJe708AbOb4mdYBs45bYFgV16
drHoXQlvX89QvKk1SPiH44Ml6YDANkQ6/J5EdFN712HgAQBpeVkDW+hrGmIEmxU3/Bn5CJPazI5N
4SpHrJz1FF/8OnifyR70ubz88zfH5kL+y5vjSMOk4hG2hQ0v+i9vTldgLJitnhmhX3LYUhfTaO0A
GkA7X1PiEZT6Hvg+XnlKPad6p4uAnL296cnnsmM/9EO59vns/m8Xq4uGjbEwOBKVuth9h5ecc1Jq
XWwtW3czuFWt2HYcmSErX6iu21D0fuKsg/YNQtBOIY2f8nHalHw/GuHZ+MldHSix1hUrS4vv4yqn
VIJLHJDurw8Eahe4BDz+BEeucx+FsDYKRRdlBh3QNPVZ5ja1zF2gyS0huIPnUwTEEbYh6g1+wgSU
+s9f0n98BNiOxeXuOI5u69LQ/yK5zANVjUHOzDL0xI+CeLCo2Chl9t6LyZoZxmbMwHfV+X3hj6f/
5mdbajX7yxvqYr00NddyNVYu6y8LilbYU8VZBbVFVQCUDX808xp+ekWk3I+hHqi3AwmACAXJ1Ujn
RopTbTfl3c/OSb7R3EkU19Zlrv1tVxEeFvYdTOYuN98rIS9tx9VqjdaWpA4mI3ditFevbNOZ16Zd
72Iru6m2h1/3ctc+zrlzMSquZ7iM34lZPLvUvxgVcPg4BwyafHdQ3DnlgYliIQTvX3xjM3WRq5gE
6sarJ7RsIW02NbWf3mRBGa32aHj8u6uchIaX8g0fx6Xi71gYCSslFfY9NgoFFUzjJ0zyr0ZC9wVu
U8+oXjplP+3xoQplSI3CbqO1LTE3PAnuPH/Cag0WHZjtjRhGc1WTHUL+9aKLjds1pJrVoZJxPykj
bKUssV1ZnTiu5WuKaEfjxSzYX0fKRAu/i0NRLoZtiMPWVE7bkfCU4rrUxlAuO2XHbblcIYV9pJpz
n4jkMgyUCXS1Idgpw0STWJdSZe/NZf1VWc61UMZftBiY6smjbMnXV4E2IdChnJf4hTnB7BlV5div
SICw4LDEK3vxhM8Ygt4PTxmPAVxQToFnTFmSQ2VOLhljSNzKtrItw4bFwKyszKmhQbEK0lOibM6a
Mjwz59hktcC+WTx0OKIHSwIwL7FIK7P01HRXuKhvfppio1aGaqAeP7H9nYWyWtd4rpHwxSrBUtXg
xva8+dMCCs4EB6M28aaVjXO7wsFd4eT+hZrjgnwMlcmbRHeDjIfxO1EW8EiZwSFokLLBHl4po3iB
Y1wIcR5DKtLYJeInt/GVR8pgLnGa68pynuI9H5QJvVF29CgxUAYwqI841enzRqU32OfjYadowQLP
PFxc3O02M18bt7uBuQA4Awb40pffLRZdJAi4C/mJVqxdpizzuGoYoLCQurSIGpwCdO/e8fzXWpnt
Ba57mbYaDXYc8Bu9+JHhzKedkLRcuUGl1bcuC36mTPyasvMTDP7kMciZBac/f9SutLH+Z2QATGWX
a7UnFMtxBZzPNWP3WRuDFclGhqxVWpG5YDCI7gV51P5g5vlhqdABbhjcIFx+8/2kQgkBQHdNxRSo
z0w2QS83iCv4CIkyaGQa3PCAnRrAgQo7EDtmWSf+wFEuE3xvQhEkxJqtmse15CVq/16MxT0oL0xA
9ivmpZ9DkHBjq8lYOe5E1m9NUm1u7aGukciYVDRjIKOhma/qkrXCYFsHotq6ZDn8oX/J5hlYgIp5
0Ep5Eg52ija2X5sx/KhUJAQVGh9HS0xEIy8infJqJwcuUrRugzAmsZJQBUxCkiYTVpm01ZtzzWpM
X4u9zoL4p1TxlEYFVZhqfdgNOLpCQz8Gh8RBqLlVagIVePLWkHcBDadc8ERgSNIcwObTZetQ+wJv
XIVliBaeYhWfKTSugJpETa2iNTkZG6DhmNkK55veopWuYjjoxxw64QWSz4kFG4aqpgLFBFeYcEol
n6UQCAYJWEmRim87/OG5cHEl+iDgbOTdjKo7A2OWNqs+iKkDeJR/iaJPjiUpolLFiboWqE1CAWnu
PU3kjSZyR7MKIOHDUj+HUFI+pJ+uhJ7MHvDKLK7aRb5/BFNXrfGQPufNUNN4YXCbC6RE6dQHjDV8
bQEo1SAlskCk2xWe+zMqKEcJQsLdXhVvY6Fv7YkVADoJtd028gt4NzZFMPDY+gTpvEdB3LVZe/RM
UsXjFEDYp2ULE317tGjE1CpP7irdeXAIX2Zddc7DamPq46mbGfy7YfDRtvHMEjqDq4wRL2tB3yfk
+VVWmy+wO0yuMD9ZhXSxUYw4Nv6mQjFZ6bV7TE3twWAcqd5Q8IMz3XceU9MW6GWAc4WSyPoFmcwx
GCBPBtu9FPsu54Qz1VuUIOh0/snYfjSrcq3TI1/QRnpsQkxuuQcaI4HpWk3Tcw5NZUhmLK6ZtSrU
vr2b9/D1eXLMnzUgWMJ5BfJrNlI/UhFhT6b6PPwCEQ2sdbl8RMxHU5zS90GXj3YV0+bQnpvc386g
0jOdYeigdFF0skr1ms31mcRSA+s1wFBnFw/ol8PR4Pi9CDSiXax5ctUVMNoIZBAKfCOZucIvt6ES
BK9jET9WKogpPeAatsO0KOpy6nCM+YFKG7mZPJ7EUdY6S5qo5Up7n2t7gXOCELPR3ArkkQUInxfC
24+wbh4nM0ioSMbjm+bI+OMp9PG2WR1W2mkyaX6rzI1la7fMKzYmGFeR5rTykClI8ZeggH9NiXNX
2cFHMuW7SeiE5amYSErPQNbsxcLxpvsc6xsPRFpsm7Z49OmWbGy8CszbeRWomlw7vU/XUbsMa/nR
eNMmtvJjQv0oYm23kHpd3jW6tgGysGLPqwf3XooCU41y0YppXs5esbeUtbgLaC/sO3oK0hpoYSO+
ROIZWxlpz5qVwci3mP3gLTL2DotXOjvhEfMDO3hUQWsKd0ZCJK6jMTQJcINPgi48xb6Nde3EtYNC
GBU7yxoOFepmzUC7yxqxp7LlI+fTk3zogMdyaZnfpc2zwetpxxCiPBU682gk6mbA68Y1HJMtp+vW
tijwlP77LHX0m4ZxNEgzwDzA6QDL7nX6mFf+0Pkr2WUvQ0yxTTKTHtbZc/TVS272tJcEPhVAu8rt
SCcGMtqB97naTn1zIsYqbeOkUF6w1OXYfbDNLbSSVlTDSD6ilD1urf2YJ+0Vghl3TDMAQINPzPl8
hRXQuItH+41QVnnnu5gOARbtRW5c5nn8aAT2rM6GVjt8gIAg2xpIhuL8Hqa8FbQoOlG8mxPxA0iR
qnDCFBGbKydMiBzn4bYz54ei73DQdf2vd7ORpb6uLB70eLs2aUz3kDUPh8E5GSPM3N7LJ+z8fE8q
uXtaQ3h9TBTn9Tx6eAIbZiS4s6P5NMRa++BmPLRCq0lXpXUOAtYKH/j3lpGiv8zLCnFLGkwRyNIW
cJhoMjw0Fd6FpF5zVI1wkWHRMd1zYdvRkTlRGXG/sF6EeJZhugZd7+6Kfs84awnf6JP5kvOc5O11
oGu6RoKXeX0pDXV3p9PXQKNFO8RfQUEsrDeY8c3TSxFVHseM/DUp4TVYlA3Zax2qkSGDn860bhVy
p7VwNTrzeM15aekurFZg+XeZEXEEDstvnDlIbumDU06PM0x1PFfRaS5pGI98uEH6TJDAM18MD4O7
bVJsIh6TxlpHgzqmJ8a4HjV/7dFwWs6UJViYBgmccdSqqicbHjSvb5XFK8hSLVj6eZM7Mxk2Npns
jNgxwZ4L6koq/za9x7b8iHSa1QKcX1qOh2IA1V4wgOyMUd/GNLuEI2C0zvWXYuaKTlzmhxFOmazy
l4XR5VTU0ndVdrc5ZLpU+7L8wMADKY/YkBPtO7ZSRVhthzS+2mN9Y4L+KHvxrnVSGU3fCRmttZCn
VtXj66fFp/N1yXl933vjvey9g27Ud44NQrae/RXqy6tHP5jREYFyk73dClZ+P2h2Tmt9sq/Ym2Tb
eYBCekyBwfAxh7jaQElNeDfH3czRW6s2vuE9sbIf4J/szDz7KFP/jHFt4bbmsJn8/jH1jPNgWs9e
zeTOr62r5z3p9VM56FggG8yYEx2zZjDeWS0xbH46GxVdzTiG2juT7LlvNHeX2zy9s4iOnj5AcB2A
rXAl4vcOn7qJyHzDG8WBzFy6Oo+NoeSBnzlI0qOHHthsUGQLM9YWU5y9u7m7c3nALxJqYqvGPFZi
+GxG+nUoQTRsfHXhp17E75VrpwvAHw8czbu1qwKE1YBUUuArCEcGkIT2FdbCZavZmrC+OMSJHq16
qM+T3jyVjhSqJq3BQUch9DsN93xhTEoBXp0H5q3bDg34+y6O1gF/DK2wFGRgkgVe0RVERhmg6RYc
43rMOPLV6rYQ2SoM3QfIlgDpyho1P4Dg4PAzJt/gkZJQxlM815xOUDs4M3ShPLualaxY3+nVqdEX
DKwRgPNLwbAeWyjKd04jl0SvmCt6wGL50MgddGE4WUrY0V1+AydkXgCgeJj0zWSodgyhxKfEipZN
0D+OYDhoKdp0SFyboeNL4/Edl1+3lXlyIlylInq1vHPhN7KhlaSSJT1dhe6qP5xJX+d4a6fmqW4M
xq5XhZHl0K5RK65jk3wzmXzLWRUil1bUCnICMhP8y7dOxFuq1le5DI5K1+m86WUs7Tvg++cZIwT/
e5rEp1O6+wpmjReGhELnl0Iaa20Md07PLWqa+KDqp9BIT5ZOvQOeSHIiUNMShqTRwBqBbOA74mAb
nNp7vmNuEe1JT6NqnDNs/d7eCrODNOQSSZa3Lg8ZKlIRmZqvXpgGC1FAIrWTW9VcB6glhmlvlDoB
tustjI58ZK3jJKXRWRzqpnyDy4O3H1ynfoEYspbOcGZYegtMDs/tmV7iTQicwMbZn5q/NCPoXkwO
Dy6Vj9MIyEIgIeYW0lHyPeGcW1o/tJwjdkEfseMfKOVl3pGdGEU81Ll1N0JpTYr3PIq+x1JNJ2jV
ZcoZDpDW4F5zXzNYqwKQf+o/Fn1rHghOs7P22FJ4m7oMjl4d/KxH79qEzl3HQ7a0d+XkH0B/viQJ
8zvBrZ4ifDUFyzKcpNy5s0abfTE1RTHGht7b+4GBL3I4NxXueIq2qyBhuuLcDdFwJve/jRr+Av5s
WVoXGHFhD/JaqcQhXvKKQ6/u7HlNd7SAAHkCYERzOiH9LRV9G22yt1Pr7Cs6wjrWlVGse5+QdDu/
+H57mQuSShYr2/izpRdgoUftlamltxQF92kY7rrSsJcTcySOnO6dCKjhIYczEg4oPksw97LaamPh
bTQtuQUxUnjUu8/eMFChzEw0s2uM5Wi3jZTMF5EjYzXi5v03MZQvjPpReO6djr1g2RbeNZu8vbpW
/CpQVJRDq3g9qUkAw6r0Rw7M88YNZb+c1Jw02TcG40M65Jhp+fPOcMB4Y9C6YCu/+jA0KEY46JP7
2trs9LSQU1w62BOkXdB95ddAPptjdfnGUoVLX1WLq6rYNuC6JHlLCagFAJDtL1zIU5mB/KlSfhKJ
izeNB8iAP5r7I2B1Ulxvw/vWDP7OOfRhEpYhs/Bb2bgUGKgeV/YoPC06pqWLckTNVup+QN0mo+f2
kWOgrxkkevnu6melGVkKzOaC0hAOLs+QQZaFd6Mr+DiEDBDURorXc1fJ/m0gZgbuwL4DLHapY/sa
q+8CbvuxbM7W0L6xmUDGm7l8IsCWtfWj0FEYGR172HEmQR6SXyVM7bup5QVoLHlJbb4DJrdLEAoC
eswwyia+yzobRkK1HnOD6TfgAzOI/ib19xHNAqbDu6l1yQ3MyyrqeY6FIcRyfWDOOjbxmp5B4Elp
fEvMiq81O5aH8CnOyVNNDqjcAEGnHZudl7RvJj9vkROMWfxNk7STVS8ckKryAjDwTZ/4MHuVOzVs
0CpIKnOYrqRx9aGsTZZS4V15UZdYmNvjwr8ggD7ooYt0WqXfg1a9WRWvSVbLZCWUjx3kAkqZs/8l
YTplayxTe+aUzbeHlstzKPto8vIYOZjjypljYWFd4imkkbG2tlBqomXFaSfk3JpOPn4e9Fb10y3m
Qxie1mUYPwSDv/FSIgBqjDEazj6lcnZWFv6eborCKc829cFJYFzGcDr03ZlycB+uAFbwtPdtBSV5
1dJ6PVWe/mj8G3dnths7kmXZX+kfYII0mnF4qQenz3J3Ta7xhdBwxXme+fW1qIrKrshGA13ol0YD
gUQG4kpXohvNjp2z99qS5eRqA20/mqak6lyw61m5vU4mBuRFAtnIQFVmBpipiggKCgMmN6vmbTpC
teHqsA1tTd+FMswOato1XLk5YWXwMkgUVwFET8ydWMKMwtCfgpRxbG08WlA3n0LdftHmdNea7slt
Z7GPSiwUAXiXXU412NeVuyuseD8Wer2p3TjyMM8OZbnNnAKGsEUB6q+tnIh2KsomejISwJFY43+y
tnhtx7xgTZMa7xyLmQZU08LXwQEz4oyzSdR06PpbklXV1uldsKhM7FgQAjzCpuVzOpnEtHuj2z4U
CCBjYyZZgXB4XrGUnWcQ7yjAb0wbbUmQ21cGiIvc8T+a2J1r3Ju5dQncWVsRHL5BWjeSvkbm7e/E
K8K7Pjpl6WnSAEmQbHoTkVWpnwccGJTtFAiii64yiTtK4gZPWvUag4Gl274OyY1fDcNI4DiE7Wbk
4Agswr7JD2hTHTCf/SwSPkijJcZiiA02FmeXpaD9kOrxprrXiOnJHFCjxB2adFTkXipdZPl+szQg
W2eLfi+w1FegnJnDTDFzoQGeUJ9I0DLQercd5Jli7J4HgULud6iliIX2jeY1ZULTJmo7gAcckXFR
cQKPW1ZprbUHkAY/LPSFSRw8EFp+1cG6zEBjUIC0+CLqYB30wKglLCMPPS1hEsM3xp6fXgyP+adw
A6yP5n2S08AlBydkMwhHLMgc08uBCerp9fcX7HvSQRL/Pphn7k74HDJOmTYlFwdLCJWdE2wjYExa
TAMAbcT9Ur4tWwH3WkavHITLd1vOSX1MPpfTGv7nddkvJsGGPvy1py2nYMInjTvycwKquERaL7+z
O5qX5aAWZfDzO9n5a77+1xj1P3D0/xzH/8u//tu1yPjn7zP637n7P7/i3/6/4xEYyyTtvwzB/pdM
AZz3afTxPx6K7CP4e7jAX1/6T522rWxBl0GYv7O5f2YLuP8wXGRZMAscKZjq6/9FBaAQYxuGwWxe
IR9gQPpPGYBEO0BZ5dqoBhCAL/jQ/5RA/O3D/J9ZA3+TjTjuMhX8W7gAsc9w28i5BFOOHOBfpoaN
WyCqHRxaT5XYpo7x5RBBtCKFnjSfwr7oPblWqFCRmQ4+8znIbZVdYYGCNcmN2l1S01Bzo/oj/FoD
2Ym57c3qccWllO8xaD6yVPCU07tNhtfZiu603DCg3fZ7sOGnxq9u4wmjppj6H+pTucIqoWRJ0Wxf
gQGit8reTWBUdcDQEEED3meY4qNePwtreiO7a4iw/4slbgNS9R+0xOTDYhWuK0JJkvaULdEhndOk
HpMZumJBA9NDu016Lnk1z2Olhb9e8Me6UO9uq39YJVnd6DO8IpHP3GVI7SQXOCvnm8Tv//j1DR1c
d0UrclxhHr5hakbWGliDGGkQVQEGI6ZkwkNiva0L+dT014i+Oo3pvWk077q75LrWVD6ID0mmclah
GdyUFMmo2xuCiTArGaEqUbqWd00rH7vS3NCwMrGkisdhdD+pZTd50bN1FUiMkkDdNWV7EiYK0CoN
0G/Fe4BJXBZwghi2QgjmVNjtxFMzOWLltkyxnJy2wNKl6ARa0SoZHkJ64a5OdRX79WMdUWcsCWCu
vG3d4to4Q+VhQ1/XUXtZglIxfkak8pJHSI5ZaHKi1Sfk8h7hCXgHOZF8uyaV2lQGJbZN1MDGV4xj
/IJwmZQ5CcBAclMSZr+uTRRUE34Ppb5bKJN5okoCsgE94OiyD+5AVJSL9CxRYKcT2A4UjvS0S8lF
kFSccdhAR3iqH+pd6aFHlCwyPLg+DC7gEAAKZB3iPOwxLBmYNtV4MAJMiBHOdcuJN4PFvGRSr6XP
lCnhz67mzMLBHsGkBPuFgjpU7qsFuqby1XttMGJxChy53D0w0b3URnjbADgfSxVtWrfyAhwEpOeB
TSUbMEMVPT3FFjICGFaRlsB2lH+qyXpPwPk3I5o9FFv3snH3rlnghdYuJJxlK7owCL2bI9k0UZ6/
F6Wub4ZkvPejut0jt91EM1hbRsEB1Qh1Dr7odWZT8TWOdap0/MhJ13GlcGi1TIi+msh+mEbzhf0G
VQR15/CRxvWBqcNtYbfuMVoqNH4ccBVxhZIRRWno46lzq+5tUsOTj27SY+ZUrh0/ZLJH23OT4br1
2pd2icrT9SWGt2sv9HGJ2wm5Zbm5Hu2DBEcmQfRsio+jjuit1F1PmXxFSJoL3b4xhr/dPTV1+6ec
62SbRGCCNd0+Qb3mssTUgDgx6m9Y5XT6qLL9sDyFzr3v2oB1kXPuwF9ck5GQSVMLNkWB0X0ymOZm
QbASrFA03hyRQBgOloTqVU1ya4rynPfC3frBviUxY+8U9PykhsvWhwKf5ka0FzWrgedBHUavZ26g
TDjtxMc3BQ8Bc7ZNwbdkNt4M67p9lK0FvdCfeP5lhOktJJ5wkhTSdQxm+dExIkX7UFMe4umDZTo1
a4OyrhjCmK94WOBd6xaD+zrUT1TzuNTNVQpM0xNu8ZEx8bF7LotVwneoCsQFEXNDfS4ismcBm8uO
rjg3rw2qc8pQqvLfv1u5oFkZRKymsAAYGqNKmGWx94ugW+YTClFje+h2vSYvObkAHsqBTx5TYtkX
3gK4eU4vvWZH2sxPq3HriFIWdqmQP1ofKQkUyPqpbsy2uyO8ErKFRfsWLsdHqI8bIZaYyOXS6xDq
YtCtcgvtkxbJ2BhMqpY/Okzjg6bnHyynYUp/DK19WUJS3ZhnlxfhT5m+BbxojJ91/PgJlZwb+BTp
kpxDcReM+sdU2vtkZqkmU/AkCEXvCSeOUv64M8RfVTs9mEV+Sdr0jgBaVLDmbeD/iqL8VTd2L/FQ
nMIqv4A4XXOefCHm+snn7mi2x6zwU7hmxmsPKGpJ5gztUBAZTEFWxN/GjLGorsjFUk5wO9P+9lAv
kM/NndfKv826QIbspjyW5KucWLPDHvwWCz2wdqMW9itrNCBv+2BbuuE5M8qvtLZpNjf9HovNIw78
rKkOcryYxUBubtE/kIQGH+2cWa2+4hr25aSAIw7hGHLjzsdkS8rbNBufhEGCWRvwzLhj+WonyVXX
BrYrA+aXuwxniHenagdIn8bkXfksC/ZfSIjxxp9CGuC9juO1AbRo3wm84+WoJccww1DjcoOIXX1a
obMDeOUzGcpngq7Qn20bQkaaJ6aD0dqK0EgUNNGIsncvEdfVoJl3MthPJmmfYXGPYW1YRyM0oLA5
u3ImdjsMLuZQY8NEHbxVMuTihZYNROlXFap4Uzr1mjH6pZkYc8bY1807BjLWNinFVhcoWpBdlh7w
wtqLCxTnRJvna9X2azOyUYUwgIfOPRyVkd1MrglMcn4RdfhnqvEJYSaf0fGRHZbAEK002uTZ2QyD
xyGjk8u5pKNxiW4J5jshu/3TCvSCkoEr1AsJ/jdIX2XNGaGysL/Rum2Y760WNnfbzItlGd8uC6Fv
U2sd63I/5E9l+ydzfHefU72f+/ZpJk5uK61lxj5CElB4FPKJ08ho6X31JKfuDF4GVaUfpFeS4/lC
XscyFaFd6Rh818K6nSIFlraRZ+F29Pbwk8MJARo6x7fKx7Zc+Jh9OCZuSQ2laxS/mYmpDlKrPyL8
c0NYMl8s6Bs08XRKJUg4h7LOqtzqrC+8Z6amXll8B5CSdnlmngLxXZVms4+nAUlBbTqXwBf3/pdu
QbckdVF69lDdjgH6NqL4PgMjYfFwkA9Tjzu9Ji/WzfaGzd2pVFV9ro0HY9kLDpZhC2QPlCViXJBF
bboDNTA/Gq6/zi10dFVRHHKzhuoGJQhXhlRHtoOTu5Bswyx8NWt/g6P3PTIJzERec2MQVePq6AHz
xt4hP6d/2sIA74ci21ucbL+4DCnUxjDyEhQ5NrZCPQ6CWsnv0+8EOhPCip2vO+HdRML58B0rgyPX
oBBxmmqb2BxUuDJ/yncJ6n+F3o0rNnUbiA1nsB8zn953Jo5wCvYORFhVNxkuFtDmQ6Stx0WYMlkk
ro4k4UQDEIJQopKv+mPQxa+4/FFrD5ROA/k7cd0+A5ybvUFk7FK4j27xH4BKydV9Ieh1Zgu6BKMx
qRQYVUqGMNilF2B2740L5qLOeq6jkIJs7dW0ZnkhVWWDMsD2BMhoj6Qpg8x4DG5pAY4KaPLg7Eg6
eA1zZ1NP0Y0RBi96xTSG94pAJVbZs0MaZUIfwC/yxMMRsYh8tecC4Dg5FbuqblLSf4ez0/n+2bTY
HHPLuTPQC/XV/NNMPVK52NKPra4eY6l9wDOOOKfsKxagq5/QrEr88NYxSVMBQB+uWhGLnVbScfCf
8c95E963PNAXW8sb3R3Pap6Cnn4zUbjeVJb7KCYEZBqvTfw8GNozEpY7J/IZGGDfThA9rCsdsQHj
ZwCt0caJ7eiWFCxYZeK2is1zUvML8kOwLTPeVOOPUfXtqp1/hOTLHPJCAgdUh9PoHylRRfSYTSzm
AQVgF9wjYd0O2ohs2A2YOcpmWzQ6bYW0hvFUdJqnD2hCLAJ1GuKPihBzRrshYfC7FOaSQz2K9TDm
L2naveixfU/fbKJnzu6NogYScXzIux5vEQtOdgmBV6hzYE7n23gYTrKw1W4ewv5I2k0TRelN/OmC
Sb8ZWKbkr9JX2PZjwleEM4KL/M8Qxd3mT4M6gAQx9hF/m2OkYrQDVX1BM4WD8TgPxBT0IQAMs2wR
DWEuoE+6go+fgrQPyrNuzzyMAOBPaQZrXQvwg6IybVVKxErsPuWGehlnPEeaqj4oAwEzc3Jlk/PB
xv8I4y1dpZV/HzasHMNFARjHZ39iYct2+tCBl+yMpantNPCOMS35NC+3YWCjvZztretzdticqgJp
RYFnZ6+64ZHYF3dtO/w1JskWj7MPMKa4Swl/OEYcSGFwi9+mF1fegv7OGNC2GzE07cQi1EdN886M
3VUkIG/0UId8LYb5oSfywKWJhjq+URZ/vV8uxLGJOw12XMb4OGm9uHw1gvCnsSJ7U+vdV2QGCwYO
wrqJjkzO3WMEcX5V4SOGxRlsHJtChMk2IL2bQuTCU3I460xFVwmuILy9d2k5TajMYNQ5gJHaYj8G
EG9cy9yZtjZt5WveZOPGKdGi5W2VbSXOIxJtVz0kk2aoiPHyPwT9So/+Eps4u5JF+2ha5DMml9zU
KKcbZtzcl6n7nCcr5BLwS85BWnqoNbIOZnthDAQCYdqIpSYOpttKMLy2cLPGrn+pzNFepYzIaQay
V9bjjkCwBikPa5YPLLktXVbjFKXfjC5gmTSBya34To1d5tF4/c6r9omU3e/Syo+iKJb6OXu2/H4b
kJmtOK29IBhBGY1YBLtEbtka1q6mihvuscwxBo1lUePN5ibnkSsyIb/kAtTp80Pqyw2zlXa/bOuK
mL5ct54KC7gDmQ6HqnPOWNGKfVPZ/daR9NLgrZNW4R7BLMTUEKMc7xDqO5dGLTRFZIAHXU5YkxEj
Li3gyNiipBw9pPV4xUNdIRhRgg55/4bFh4hWg5jlpv0Yx+zW7U/KCpkn8FSMAe1NPqG8yAU01Lg8
xLamNqm4hhlwqdhIjG0pCLLTs2sruHhD8/JPteVsTR+SviQza5p2cVFd9eCmCtNdMtfqklYCcWA9
AHGMURE1GRMOY8J5O/Kqay8DMX7DzPDdACtWt7OHsfOnrIFyhVXPFS58JphDnXv0pLSBiGrKw+SD
UNObtO4f6yl71xp4FBUyPDbO2SGpAb1Ux62Tk/VHa9ujkMZLlYSUrDk4Xzx7e5qdTFOmAo52Xe1t
q3sk0YRmUR5f8Tf7u0FjGIM1uRiROjC2PFWjUXAJ8vuVm+2gqpNdg0M7SHE7UsDQYseV5U/bUUz7
QiFUQ3ZxtGjaY8Psle0lKfOqCQVh1ezyACRf3KaXHL9uYtX17UzLuhQ9w20qi2FKuDFn2FgTeUTk
C4koWurbKrsReXlKRr67CJFHSnmsEg4lN3sWwXARRcRY0xx2TcGfcC3/qvzh1g26adtK5z1Pi+Nc
8x1rkB9FssHe/MV+v9EUr388qaewTA/T9NOk1LQzHgTPXKb2zZwYxIDtimEECj4/8MZ9uXMSEwqT
GTfjxJh7JlXBRZKHt9hfmw5pv5rxbQPhUrXbHFFQntyOyjA2jXodZzeNi80+mgayO4F36DamRceS
Iwpv7bPuYe76kKcYYVCBz86bkfsU8+aeQK0YeAnXSHhHh7nS7xeY8JyyappwF0DpHhIXmXiIv5kI
vcabR3lXMdM8mlyI11CWFrZL/8buG8MhIUyR0FvDWtJvl9s1/TkK6t2kWvjmS1IuJWGNGL9U27ZF
iY8zP9rRsD/RVco9/LCx9+iPBQVb8G3lpeNJh8HUUKLJSsgzQl62GJbilY3OFFcnMtRYezbH6pLY
uXa2mxqmo5hKig+L5HqNIbq9qA4JTEDWIz4Zc/Ub2GmMaNuPBL/gRsD6obthHuukfmsYra3aDjCi
Zd3ni9ZQlxr3NWOXd82TJtvxyTXDrzqaCaFJlkEGAww7DHA/OfCMWwwmfY5ovp7GfemovYCxlnQR
07oEZa7q+9nbEkr95vaOfogn3iZQZD+lBjNiNA2YrpG9Dgs5kguhHUhc/IRtD7xNkKiBTJsZOjF/
XP6/RRjwjaFYr7o+PDRcBjvcvwHykvWobPQFivquR4mmikqiv2f9lC6+bcUBozWdONfzpqk461WB
tanrACEYuzQUN3NTqkPuZJtZ0qjIU389j0QmOAQldb4OnZNhWFPWl6J546fnTlxoz+5U0pWc5XdJ
LpbXP1tGE4EAHR1vxovsdXHRgaX12QPFRUkLgUkECAzV8KZAtuRVoX/OG7c8mJj2lRIv/kjJGTP0
XsmGqX9a3M1acbTcggU7AxqQ5NR2NvLfclzi4LQb1bUv6GiReFZelLD112C3R2N+Lxf9cBhShKl8
WzDkPlYOpYG2N0aKz54rzWqc0XgwwHlWLR0b8RJoTeT5VvwADtDlZUcFVljRbWMADcyRRYAxQlvY
Y96fyY8kBsleEaJx64JM0zIsyO5ivI3Ry3byjZygJ1Gj5W02+Vhu7AT0X5JFxwSbPl81V3DIhLMj
0Ja7k2MyO4/kpxWQ6QQRziOh4XtqMiiTDuTpoU23JPlpm9qCqAcJIbjxaZDIICKCq8cjUPjJXlkG
wPJH885aiESSoRvNSOJv0o5EXionaECIQ83sWSUzE0GutV3lvmEMJcRR0osci5m+ByDQSnZ7OA5v
nWFyGaujXW8GNGBn87XDw8SdtKXbFm+rAikTjekrsiGIE1pBD282ryGnvLls4y7O6Y0O/VNzxs/G
5uol/EW9zlW1jnFwIMdXKAL9pY8DenIyO7XCuL1VsUXvT++o21DXZNkXP0vMH8Q2EZskcJrw5z2X
91YV9PwKLXjX7fusROQVJ+m864ssR6JoeLSvvklXKVaD2xd3Vn5IcvRJuZ/BqQOFi0Oi/elx2gE5
K3lDzD+FSWnPhvjtcvAjrODOBKkfNWx+WdBiaiyzI1NK7it02UtHcrpY9bFuOeHCqa5P5KRfxdLz
JkD2wZfCOFTzqc4Ssn5mP6BWjR9l95wlFSMVAVIvGonXtPgcQga/HqPTyoOTQqa4xQ7lyqWHVY10
5wnP2LgztgYjc19hNtDvEwj+pnoX4zMKdUDI0YdGsCCbo7t4j527yCy/mee/tLjtDxkKtH09UbK0
1S8zYY8LAt+atK9ZQKz5giXLCHObQlgk2OIeLKq9FdA/6c1T+hViDvFN3AuJDg7LptH9+0PHLmeu
BJOqk1Xs9XJaWn4hTnONEUer+dx2picuO6B8ZkGaqTEcdXnOpDNBzSdh0knEXWd4TtWQwgOKcV2p
/s+kmdxaax5H7ObPIq6g3RINGvfqIWqsd39cuhXOVeZMjJlhM/T2QdYC0smbYjk8CYR1GPOXT3lZ
WJBrYWuWWfupWxrwF+PajeA49O7ZLalT7ASQbzLU3MsCmopcKfR1CFtlBS1hPrURNNRC2wAsCc+t
Ln/0FAlO7AefWR3PGyTSbKDpRI0H1VTQ2hNx1q9JkWHjanf6VHMygLhRhr5r1ERcnsPh5QzOJXPS
PaETaBIGIue1NPEse16hKV4PYrL33ZhvpzgeV+SFODh6urvYoQUcau6zE3P/UA27U5GKdTgV5Vqr
DEzpEwspCFxkV2Yp9qmZn3GSrDvJfR0R40L3gygR0EoUPoO2ZYmVjXxotDu4lctACzF8o2OjqcbW
2IGFZFiW3Wgtp2FoV/p2QCJJYoMn4qQ5iFzaa916DNyaVMzIUislqsHLeuIy3fjUIi1eZKHxFpV6
cQQdibKIuVrSVfqayDbmE8/ECt9YtXPXDYvdBQWbx6iR/KuIUDucVolfvDV6hHCvpn7QXQA4WeGU
N71EYRjZnwQSxYBE3OghvhZyGrGCkfe6rHYtBo+dgTO9JY/4pWzwN82tsdH8ihq1rw5TkDyUIQiK
OrqNZY5+KDNuhckxNBnkoCkbaGiwq/RoZ1os+hFnJeoA8Uc59taup49Cnw6qReY9ZNXd2HG3qlsy
oKfkate8sphaT8wDud433KSnofRxUesfutSpY1y04RTavUmfU0L1c1C9NhROXFy9pEgR3I5fDXdO
djZU98rNta2R3xh+Ne18xzbWdvXpmmh/ZUVknPBrD8X+PmDU7PkaOe46jX1yITakjaPIq9oaQ1gL
wy83v/TPZbTR59M9/baB/Dfd8s7Wpq5zLlr9jHazQjYdoP7JVt9wVD5DM/yofZ2Wva2ideJipxsq
eRJlGxxAShbeCOoq8DucJ7NNa4q6B6k3Eyww4RM8i8OUWzSgHUByft94Kdj7gGviyjcHpBUCDYnV
ZYj5glf8ePUq7Jcw+AqxNdGqt0NErdSzXayKxWMAUHUj1KkcRApMHuFDJWmC2iNhrCUnFvhLY3gj
t49qLAte+g0qe+BMWoF9pW1pFmuyegCQwdfiinTqiHaImVwH2XxYDISGdJGCplTZsYVOo9SH9TdR
LDY3vig+EZq5IlLS2CsD9ZoaZ/uus6Gu0o30WW8kz2kPuGIxUHZi3DPWPw/WvRPRMOfKvPNJc951
xoZ+BCbl3LHpnSVP0Fjf9D4HyBSr97KXf/wkwadbgWOcmzaEBsgGUir2X50I3tVvsQpaHSKLW6x7
ixmZPVPdAVRjrFIzLpwJyeh93pqopXBcRoUx9QGtmqWiMOHG8uFChR7A+41DcAnobTMKhcLh18O2
Se3byUKkxMINo9sSxKkXlmMDrVRCJulGr68YdrQ6EJfobu6Vewwc46aMY+PemMlALpPAOGr9tVZ3
tSq7bVoyAtXwJHr/fUHK/5na5P9GtvI3PMX/GzwKwHwKF/3/HkiB4Ler/86j+Otr/pKi6P+AR4Hi
BBSFDhvwP3EU9j+ks3AElQNagsMKjsJ/0igkQRiY8wFVIE0jXIOv+QtHsehQlkgNXVd//df/lg5F
Of8akrHoWYQrlXCQtljYyNGp/Bdag5YZyG/9hKj1NkUtDnIhdC+LCi1LqeSjbKc5ya4U9m0GUiIg
i2llYmDhVIXR75Lbw/BUTExpsDHScAK2KTv74gd4xX/FmEixDm0nt7pq7iLcRFiNtI3eMhTUyZ2u
caXUVvYhRvtiDLxjiyO9dYJ9R9ydysx7DTmrh2sA6GllEV4dfS7cjDEFQCuq4ClBelA50eNMbsfa
XJANcgbpysS5HO0PkmE9p9d79n6CGZ/LtGioc6Ax+Om5bdTZb5mXhNoVf8RV+kxW+0gRPQ2ldkCU
VrpIbtHg0o0GouME6AWXcWSAhaexy4dOGTeZ394m+MWpcLgk63TJC7s/L+pP9qTr4p7/lcZ2XF9p
j4jWeAdKnUw48Ev+ShqWFyZve0YiW845wNqLji9Jk2fACQHN2hivAPPOFcS7sWUcXC7CViA/gV6y
+S5aW8vgtwOSs8WGsbFn5+QyYtK04QYuPbP+QH9CVUG3i2+eWOo+8PmrLZleB6Mjo0ruZsVHaZY8
vN+PZOahGZWP80B7LpHghCHOigFKRb1UozOOheW7mEP2aXTq0KUN+Q/NIJAptI9zz9BJo1MhfX4m
N2xf09hHgwNGzmoZ2zQgCLsQ3bM2XyY6hHTMplcM4+jJ4wQQPU7LDjgG7j2I4NpIqK6veZ2OHgCI
OrV5Il+cubrNsulBtfH1Vzyrg+rHyp4RR88vZtTZHrfuVacMS2s8pbWO91hxWmqt+HBNvd0wH9ZX
GvJW7utdi5Kd4ig1eZCi+BaBwbFnwAMIomGjEgadmEM2cYdwyOyFhxURUaFVcq5M1BPMry6aMGC7
Dj137OxEZjJmqjD8yZUiLrFdD4V70Gpk7QVXcO5iGB00iOBVzi3dLzHEjAlPK0L7bvOdUcL+KAMZ
Uqk79CZxj2DtvoRt81qW7rPpvmO+J1uLqSXa/czi5l/SY5+xPKkYmU0IVkuUEKSXp097mkaEad+m
ZCAzAPOH6quP3Ksq3oTg1l5pm8ziV/pVqJb1+Idu+9Y1inJrQ2qxEveOF64EeDWGMBeWNw6SYceS
K3eMPQ5R3LwFo3kINf8wC1bQ7/Jf/GM+ixtsCKZyQ6wWZSU5mjcWpSPJczzl3zW77DFF0pybbD6H
RncMSGKne4zadsx/6lAdLIyg8QSXJSnR0lcRMJFsxyydISXyaY2kGtQhmLZaAid196pZTGwpxd+z
jMfIendXyYX52OH3Ixxm5hjL91j+KHoffS2a4Ieh2x6KQgi8oXnNbPgFpZuxWQzxZwbJxU7jHxI4
qetBS3p2g36gJMJ4XFBbv8QXpeMwYaHqgjdWB02yyOQXG4Obza9BaP3abNwa/HpqdO9TY902lnbp
SS7wdHc6Er4zvpnRkmoRrLFsYRey77GZYGyiFkDAjZ8pPA/0KVbCTjZDFNzUBSL9p2YOX34dD24U
/7jIhavypQs7m5JbEaa22Bmoz/mRkMng6dWuy2eX2BIH14LfMbi207J/Cvvr3HOLtEbUDS5WFXS3
sazLrWjuSovRam5nDJdzDXdB9yUAuqIHpqqbAgOFApVeX2LPQkqMj8ynP5roZ4ngYzVhOBoqRL/9
IsBVOiSBQH7WqGnDMAGCUSD314uQyJz9oiIuC35eVGk4pLPjoDnXGhfCr0MkV32zXogutYMMwoq0
U8ApvQ6liTJbMILIuCcve2iHanLlc0Dx/3FUfebsOdIpX5dnoxabSJ+613ggfQY1RT5cQz37oQd9
SmhLAPHgcltLpgQI21RpHxE9I9tmMXpBfP3V9Ic26zCW/I9DDdloTBMwZfIjqe7Lbn3GJEi3FmOL
mhYpGHIUEqqZOpnpvqz57X49AYHp/MQCOZk5nFWaPSZDw1R9VP1Kc/Lz6Mxo5ZzkbeIJa6P2xwHK
E5Ss8sUKoIN6+hWkL1pkgasjb5E4LB6AwiKXgY4l1bs2MZqlEQNXe80sFHGj9LlpF5syj+9qO/wU
xggQdVkLkkOlnlm6Rgq2qCVQl5Chq2kX21ZHJKXZiGdIo3NRPN12aKFWScy2ZpiEmibkrC7uBj1B
dTUW7W1v2DjEgYquAyUfahEfIEHwRHnTWoswDzPfdQu/SfAZZqn2MSLAsuLs8qu9xjJ/4gly+VhU
7r/K8inhkyWr8tPhcyEdft25NiIiHv7vf7Eh+4FgMog5XnVmTCp5RbgDn9hiRsG+ib4c83mLJxLp
9vIyRrG4/12usP2uifjISTxe2UP5qg0WxqGeRAPjTebhIWpGLmPh1+QPnGHLx2mL+PP3bx7L5BoG
+d6PxC7S/YNNaJZsHZTu+P9bpSGdDL7sR9snDxi1qNPXpG0Ca49MRBICXQfwYqbog+lv4kac+k6c
hsrf4wm9K/WzIitvJnteGiw5pZ/qUiJuy581jNDT6KNunB61qPiTNZfGMva2UW+WlY/h8iIcdQyk
+9IviQlGfJsUBArQF1uR4oGUreFZx3hzDDLWR4ahfYNEKfhuxH1D9lOvZ/vBtfi7sbaFzgEt9Hko
CY7I6BfCrOqhx0ppHfwchYOrb92SKCmSpEbTOozwYMPO3yT2yUSeZsFzwhhGtbiqjHgf0bGcZn0r
ULYaWgec0QBOoW0qmiDClGvwiZvQpSFSHGPbXatAbAcDPd7C7xjM4wJ7sdocom2Lm9M5jFB5TMHL
NLUYUcTvf5/0d/6BkbXNR8UUNMLpVG6aBPRt84DTjFjTcnF7bOr0QzFWFKF5DrFXtDE/5pSulWZg
F3yoTWi0dF77xFwHaIdEWm18LC85nQ0ubpq5rqqM3aDaGC7XeEeuRfE++Dx9YBl0Xjf2xTnPNKIL
W9t0I390oO8Sca1WCBcKsZXwbRVAJgiqEjw1sXN7zc/ui5o3eoLRj3+rajC7GMm+rzPeKHFScfbr
zmPM/Ojn3UNSWrSEGHmytCZ8RnxbrxLiWPX6jd9om+XxMfyohE+HeHoM4kdziN6qbuvW6UHUPtzi
Zoe171gX6T4ltH7Qq42jEO508kaV1aaJxE3vYCoa9W1FFLTp+3vDynj+LIjZBM0pAB6xEDO1KWnL
ihsfKlJfokMPD5D2ttzVv+gSebkQ65ZQr9Y117RwtgWSONvnUJTqMnULXcQ6p4UEK02b3H6Aj3/T
zO4h1rV912o02eudIoWyDysC3HdhpYg1CkAr0FDNPKbr62yQl9DS9vNADFaQ3Acga9TkniJsuzyt
3uaeEYizldrgl+L7zCnpeN/jq0NEzmw3xLRTqIpeAA0wcoUeSWWaVzEYiXhpLfB5Ep1RP09O+VHn
hMAaratTeSbTNgnr5Fw584cu1AOBBS9DWk8bfC7nAo7vqq8SGDbwwItu78f9YwKXktQBmuNxmj63
aoAgwmu+dop+F2RyuE2GGSKlwwyBrKrQXA9OHe7SyWTSkmFYafEIAV+rNoFTrTPGpN6AC5LXjC4D
aaDMoTS2bTBdgU/m0Hyyo4kNu9PAcXZwfQGcDxUbJP3NdN2r10nySnyRF0O94QBr9p37f2fvvHYj
SbJs+0VecGGuXkNHMIIMavHiSJJJ18JcmIuvn2VZ3YOeGcwFGvfpAvel0FVoJsmMCDc7Z++9du4y
1LgVf9isKu5EXKzmKbjDqPxCQQXHuctyYsjRuzwzg3cblgTtzGMU+U9VW3ubxMqPvdtosMNdmuBB
/GNlRnfeiFz94DhlHbYZ4Yxu3bYiiTZh/U+j8sYE4IvjGWXBW0h2lrfFUL5ypMPzrpv9SLiQUg44
wu4PWyA26npfmYdZqRfUh76ZwFQM6smjkn1FbVq6cZT16A+jJE5MFiBT9l1euMyfY3zNLG4LffOa
e9Ss1CVOOSkZYaLFUVeehMcqp3RKtehzY5XdFYb3Fqv03CT5cDIWiregD9wSYg7X3MqzK+U6Vxdc
qxreIX5NxG9T5J74LvqjTmmdqgyLByKPzFKvzBTuWqj4ddbK1qg1LrzJGJr3rda+Gq2CLchhjdbF
JAIZi0+urga7UQFuDwkNqMLKQ1JDpjNu2AWhDFQ3tQDt7AV4rcw04rSrTzbCnPCcU66VOlsgK2OE
eCWwfQP0qTl6Fe0tUc0MJUngk0z78rT2Z9u3QmuBwDu0Kgi3virZG88mf6H+W7+wkDek/z0Z3JQ7
xEVvAWxWe++gaW69mXYgL02tlcllz0SYrBEoTa1UlkiWs9YuJ8u5aRabYnlUTeTKY4/MyTDPeMiH
E/kToyNOm9Qizae1Ud5sm1KrpbPWTeulxG+OCbRHUqUm68gWDA6KVlup4Px2tf5q83Ksvaa5ibQ2
CwnpsyL6Cx1tYp5Bv50RcqVWdM3U/ulMK8crgto79+X72grx9OFtAIEysNockM8sJQ6qJG6ideMg
pcSp4rCrsjDl84a6bOOywteF4IzwHLso0DVS9BRbe7MPX2qtUfve/aA1616r18qq3zNpnyyta+d+
SKQm+hBa8S619p2b9qcoEDuceNzgwI6RN1HKa62ZM0E3hxwD5gUx5jYooHV75vSGx/gN28KfS4/a
BI82pgaUeiAPs4xo5GEbvw1Eg3xTZB+2mXlH2CQrxwXeDAcMS2ZSb2sfcaE322/DFbukruuND65W
GuQ8pAPdoMbniIvv7JtPavD7Mz0nTBMjzjKMZzEWmDB4iBxILaYVftfl/AuW0ZdngumdI+gDuBzs
CEd/S+X1UQFpyS07vVmC4tYNHT18+I3+Pte0ONZ4dlNRxazcw2D3O4jY9ZJiiraiuZRkD1xk9sB9
HHIfr2zt0NRWn3kbi3WeeM65801/T0wc77uEnNKG20kA7HFm7BKhEvjdNKOhzajtZG/1NMXFA0XJ
3r5270REoUoGy7BdPquB2iyomwqeVUKWPC3BXo3iXUV0Nwy1hFKWBQczyj5oa+A2X4JK5PB0h+CQ
VSRBYe/Ha3LiGFZ79VZjmCL8Ara5oGZSYSSK77OWxQvx0S3Gjesclve5U9CD7Cm8zUxBaZvTC2XQ
AAqN74Yre7gm7vTV+8sCuqO/iwiu2vyyq9AW/aa1P5UzMqZ11gpJGPm9aIx1HdBfl/PxjIHnYA4f
Xooe7TpM25U0s3vKvxhWZHscreg7FcxJ3lSD93HFR1jXMXYfm3BYlFWbvmcbXrDPYnRENMxxVaqa
q1u3vDD1+JtY+wxdXl6sQik9GhSOttL9Wtz+arnxD0h8vlFQvAPXjj0e07Gpnp25PyxWdCl9C8dS
9Sb7iahIcufZj3IM2Z4V0Wqx8idD2Q9Nz6lTtXz+GsMe14SB/HUlv5kowRx4LGyS5QsnB56iPFcH
rbo0VFEoOe78GOGiTMjAlYsHC67e5SU4fuHR9Mc1jbxHwp/qViZAGM9+h2/SbPu5uS2409wgQbx2
/vjcCTrAcWWumICzjYGv03cYCKVo8N4M8IyUDXMsDbHzDONzAIEJspqNupCkWKlwpnZV23ChdTaN
Yrpackg+g7pnp3INgulXqrRQkKYUEnBt+g4czFFzxprfnrzrMAVEbOOLaFZw6VDPoRDm8pwnIzJq
3uIrSQ7V0gOhEuGe8BfHlhDVZkjaHZiRekMXU7gf3Ftk+V1n1hhfS27Mlpv/GFZTs5cCxWVP5nJ2
p+C0vFh47UJGMG5UfPLxvqCi91ei9E/s2J5KqDfIeVyHx+SO/+FB/4m3HRj1fWUlH0mtNn4+xRfl
AozpuDDFhf+Vz366GzIATfP8OI/ms/SHmQcmdTMz5yRUr2EL4+rGcptzSQ6HqI1DQ61T34c4gAxx
bkWcAyxtjzy42Xpqm5wEdLatLX6TJkG1WUbAha7nELWK76yONJ0XeaQXmEXjFiVmyTTDF+sz8nob
kfWq78hGQ7uoebyzvD2FhuT5nt7FjUAHY/HBEfjCvW6AIMf62s0exja+SQsqwfijhMUFzRPBxgpL
g1bdYdur4M6vfkUTzwrtTvMpU+AKjyc0KOlOoIFVXtrxnjBAtY2E+9RIHWwL+ByhXwHVCnGqUpBn
it8zrSTEXIY3N9fhDXhAXut9RaX5RXdDgp8e/YuGxA+rcaaDQaZvnfbeowqwH6j0ezDL93xg5ZDi
51uL2Xxi3nyQDFC7Pu1vvHFdlJZx5HNG1gQIiKbSlHvesQS3IvadlRrvp5CAJh5EMKmTZJnBPxJb
3Sb1jvKIhyKeMbbD86Efo92MpXigt5BEUOWE19nueZv3cPoEmz2y9cNJpM6X18P4TMf+0fT4ySIl
Lk5gZ1SiFldbihpLwOjvpoCBuDNK3pKLgS2rxu412TBl6xvHma6xJmQ6kQFmwpRPjmPHtwbmldVY
I4ynWBJZcOFSSYUY9xExVoGRuR44EiXLqHGau22u8Xtw7cl08nHD/0vPbr9PsBPO6bA1RhxsRvaS
Vg2Nty4+gNL5rK0v/G08SYdN3dILU5LHZ2/a+h2Qx5rizlyNatfO8Laka75YDA0uhJoVrgEdN7TF
GffPS+gpzJY9FtQQ905rwUppVX0/9eoyct48N8klb1IwF21AnCiimDROqtvMbsDeTHd9VaU0uwDL
Fr2LCjn5xsFQ6ATL2kofx9xZx3zxKtTboLrEEqjys9Vh2KUdRN3GbatOBPEenLjcK3O0uAW3NK/U
PJitnr0a7nFcDP57HkNTLOnx4+VbeQXIbM9qggspeuhtM6VwDXyXWAhccBXUsyz4rTF4eonGz/dZ
KhaSzdR+u+kvvdB3+/5NL5Oixj25GQ4LDcUIQN3RcGGvNHsg0+NfyX517lkIZRZCf6HY4/jJbVEO
Yv1ng1ITKzGDItnqXH5F9Srap7n6FyXuH8Hrfw1aa/rxv6as6ZEPTd8PbN/ipHCC/4a77qNgNpfF
NVfl4OyynBMvxcNVV9Y5F6StaPj591XS/xv987/Q+f8fgvbbbLpRFv93kfTyq/1Kfv8r5/8fX/IP
jdT5K6QXzUMO9Txo1jp5/w9oPwVpiDSopx751L/103/KpHyRR/0C2H4zdH2TTP5/yqT2Xx5EbOZo
XnnaPZzg35FJw+B/pPXRSPnuphCmZVuO+G/vo9Kf6WRJSzSq0LFxTxTvObE6rMbTcy7yXa9LdXNA
yCtBzy6Zz7dRsZeK/XovaeLlAxesfGv8tkX4OSLfA0m50ChJGXppb2PafBF3jH2WtNeK/fm6ilz6
GC0eM1ziueG7M1UYnPBE+eXKXcrfFYnFnjtxD+d+TWMScMtKfFW0V3tqcAm/wUfV1cO1LiHmCrad
5NNIn28DUDfTZcUGsqKv64vBbwDIA7MYyts2iU5OR9ExhYiTNKI160Fo1JVmekJ0UnxEifOwXdaF
yUViHn0alNNGPMbxpcuLq+Fz7RpDLFJ5/T0XCeKoRyYvLGmTb/vPiHZmwa6Q7AgGU0FzMxWgh5ZB
y5XTpU/sI0WWfPOu5LYWqLuoU5Qz0wNNIBiBpnX8LZ9kBrx44pZLbKp1hpnuz7hnTFz2ZR9+Nbpk
OpLMkIXEd9GlW5/MA//vhvKipS93FXvolRnF8Rb25E2PNdG0J5oa3f4kJv4F3tvTgmVvgy3lo1xY
pUf1g0WoJsDYti1LXDNsm89piP+98zv42TJGOgvShyla3j2RzZRqjuPBqTGo8J9HjDQWjluFab21
r3PU/07rnHRBp6qNP2QRsXc2tVbPRiQLXBrIh2nn1mWAekLQOaxKtX6ivKXZDCVIuCC3/NtZLWcD
MuJ+xgUMIrpctQ3fqBWQjhTpIYyuYbRnEWg9Bz5FpQMHbqNtkMELVVvLIR3rZJ369BkExVifcoNV
ZWb71y7sfVKJkbdzJRqxiju189LyBHTO2sRL91zkS3rX1tjYltF5wA85HkOMjffpND148WsYk8Rz
BceAp1CjRDK/TmXIf2FvMbwaX5Oa35aA2I5apjeK3TcNpgAwWdSQN2NN5XxU3Q6s4wmBC1YoInkM
CG2aU8vdMcN0qgPJjQXFTy4IHt10FDYGOLjB1bmR8j6Qxc0xKzGtaqfmxukplnAsVPsAlvEq6d37
dACtM55VQLDCNH6TKJ103H49LQWXWm/0uK0iJRIUQpQbjUdpCfDteqWWEGZsdSzdDLq7aEKQHxpC
jiR3sDFIcsdj8lXX/e+ot/Dqdob7pHzsvrInmhqws41qy3nLBs5CMmnpxcz5uTUCWFPDMoNinT8K
uwy4stVt491YGc4xxaaH9u1KPNeBvRV1278T2K5gBbrpTEDNU/mjEMPPYjsxxjqeQKkuCYtNLFkj
z421UYZPXeW7a2txnqeG764qcZ5q2RyjwKQJKWvAA4AeXRlNJz97gGu5MVxa1otPY8n2SpJm89qQ
dRTaOZPoATCAcS77kgRjHLlrTC1AAOLSARvRwwmL3e4xcSfcF/qVbc1fSU5XLzEfYvZxfmwdru2u
Ud9KkWhf48itnTSJAxKhxCQbv6P2r8Z+JO1RWK9BhMbbMGs2OJkzzVaYbS7PXeGeC81dsDWAwasx
/S3MDd7ClguDBwhieA1jpu7rEntcBsoBTEqemN1p6E5mCdlkNNnl4LZ2QEDEibpvNRMiAw6RJuKj
ABYB53WnihKqwnwIDPXsubFOYDM3jA6TPuYYEo+wJ9gK/XTAKAbHeuXy2GntoNO0irR3PvxFPqdg
LHpwFmAYuN9lexPMhalhFVKTL7z2DYYlJAzNxNA+cRwIB2862iAzbMmWU7RBtonAaWAXjMpNF/LY
HFpteQESgITrpM/UNpKgohiM1fKKlCXzfWI+5G50dX0cNJnoYQ40PBfoFaMZF8rHwD5GzNaeqNi3
J+NhnWsiiCwJES1AQgxgIYZ2UBtboRkiAFcsVEG4ImAALNyU3illJWdgXqJdygEJA9e7alGOxV3t
8iygVcoim7xqRPwywUVpSuzs8cBi0NrjR6XEspTA0cTzCKml0sgWW8NbUo1xqeG5SA12MYRxSipM
Io6GvhjtTQEDBvs/B+ei55Xx0ECJiXC1+hobM8XOrw6OzCwe/ZixgXpUYucN5QzVEN5Zit5hxLd1
6dTFOlq8am9mxMvp4Rwmli8aXTM5w+8yXrRXQ3PjmXzb8d2SzcuUsO50FaBKi7zJopKHRrwnBZ6T
kaMCnz9SE+aBBNmqGH5wPfKtYnlnoPNVsHb8eWK1CX3HtFni6QoB9IAq8w9uMp4WB8MutsBb0gDH
VBKmKVq8AC5r8qyoyO8Ey9GWuE29yX9QudE8OcQGGp6ccrnNOwF5IiG7lqDzdxU0/5nNqtdUL7VE
mwhwgtcAsXyp/A81PQ0LnlbqPoCbMYIjblitPIWVxzvMCO5K3J4CL8qmlvQCZFN+hLEb7Yw6ILAy
UGRnjq/5VG0l2wGxVFdHNxpbwfJtNcm9NbSXvI4AIRC4GCMWCaPzW7eJh8aV8PTLHD7LpKu2sQ3z
olznJovNMmKf03ctnF0BoxvezeEdh/OwntN23oVOdq5i2Cco8sD/GrR31hGwJBN+brc4Vq54y/Qj
DqSNul1Ee5MlMDbwxZBMmo0SwjiUugzzuIWgNVj4t16HLDjLMk8P3UhffBe/RhRYHKKeKTHnreNg
m/R0e9gUqnJvyQny//zm68QVHZruphv5ytL85Zb5w2hpXz3NBuFoPjX8Zl6ho75Q5AlET7EKd2mQ
yR1Qbt6GrjgOC9JAHZnnwGVKjeLNbEJQGDus8GXy2OVdAIYifMao8TBEvFFx6C8Egm8Tm5K+LrOe
qJTyVkVMD09WSrggubjkAYFjHLNDKjmmXfbwluWsI2c+4J7+HmOaMO3GebB9QmnLzBqJDf5bHzEK
Cf0Ypn79NObaG+OL37nom21JpcJqId6P4c3ruds28E8yVpDN4O8cL2CQZpHaddwIWk5CO5hn7gGA
4qXHatCTLGpE/0wvwKeVqscOltuqs6q95zSnRitYII7QjLpu28hSrA2DXmFYB5fIrEvcAfIFjHl7
78S6cnZEf7PHFzjD1FJEwxMlQycCoCgcdTbtQVQUOWml6WiIhKn+i57idwOy1drGiITK/egu4da1
87s2BGw1eeQl+6IFqqZtHgN7F6MzgCJbEDxAIXO3gE4i+s/Zdi5xE97oPU3phwUm7yziweTvBrN4
qEjdbEiZ/XhjBx1lLramU3vHfh5uJ8UuOqldmD/DFZ2b5eSQh/t+qI90N/x4JWDJKHilpSrZ23RU
bUdMvwFtik7PdrIbiFnyMKSVJv6oQvG7F9wvuO0dEv4APwDnGlAMjybISG2AVe4k65kcc4mZ6pPR
QVowJQJgFzk9kst+ihuyWMnSAkyqH93WLFgLzYcQ6tUahu1LQU2ils2PQwCxD/rEYfFAGxL9snd+
cOMUMeEjt+I18pdbifexUYATmYpuea3OucmUE6vshljiyYrZ12ZlT5NFfvEdiYt72i/Ou8/32iWs
87UicB4Hfs7GGy7wUa6uBNgaO+0qdsBDubWKjyBbydP4711bf/kxHGpNpU7nn0F69c4riekHbOSr
kZrinmMKkY9qLR5P5J1Tb9UdyRR1nChbiOfhxqumk2fLhNUebpgCzmCr0nmXsAnb9Eg3POoTtfc5
BVZTxHuGEHq6Li33CdMXLGmHdf7gXD3aD3Z2hS2dfowEYxh34e6u7brvosUfatEbW881sDI7AoFd
Q/OigMLONhLohl2q9CQH2iaB4byjVjlHkWAbr68lTaGbmjaGiLYyjgX75JbdspUNh1ys7wXhuaBw
Hogo8RtiS/3KaeVl6nycp8NtUrTHYtH8Nm7hBAgbv/ldlEG4axqZ7dKldllf1lcAyrzBAv38I+Dh
srIEJUQlVnKDLV2tODceMocVeuH7KwzudzOJ4C4aiTZNB2+OzmWaLmvbJl2XpgqyqXrM0pLQMDyR
XU5HiPDDi1v3n75qL3OWP3KwAzVnueU4GiNHReJ6Yu2yTgk9LktzJ2zSyJ7dprtgMb/LqWOznVoe
mbD+LTS40UWk2SyTzJLAwbpZCsp9FGU2J2X0w6lKwZE4i71xafdZW1b5Tvia87qivSCOXqm/9G4j
8KalF/x0yRDsFwofh8Ff4yLJTuAYdmXfHUO7/V1EpFqNmAK4cjK39HF8Y9TQulVxmGfXXXUQd/aB
7u8KF3ALuaScQCabyCq+aPS9w1LnrZuYSpGOMgMEs/mN9syTb/r12geRxbKNntouaCl7TXE/+l2J
jm+8BNRdriMJfN105x+3Qr9Qv2TPyG4lhGmYtoQTZ3selVwpFnQgcCxfKdtOVFeX14BuL7gr9bag
FW2FJ8SAUJXJTQwo3LOKDwxZ47Zp6TtqYGvK+cijtlmHhj9TgHAdauL4UQgeWo3NHQH/W0b2mG/r
7gKt1oRYyIwqullIvVgDF1eC4Dqnk/y9hvv/NMun/3OXpc0KClv//74Wu6a/Ue/7/7oY+/uL/l6M
hX/Zli6zpEiR9KiLReqfizHvL4/NFvsyBxjlP3ou/7kY8/4SsNX80PJFYCLr8zP8Mz8g/jI9MwSk
ZIa27ztC/DuLMYsMw//YsNpO4NuWZwGVoekOzua/5gdkypCCUxkxSJYgZu2REM/EY7jt4u04btyJ
T0WRbBrrq3I+Pb16R7RWmzh/iScdK88Vc5c6VJXa61SZ1Ot7XcmVt7hQaiUIVI3QJhwu1g5bf6o6
ka3pWbNRiKFB4PZVWiSItFxga+FAoiDYWkowWkQFG3UBOsqN1HLDIJpTj/7QaiFi1JIEWzx/Z2mZ
guXZdcmT/LZsvAvBaQQ5Uz26WtxwUDmQj9SpJnpqNoV7mLQUUmhRhE8wCF3pPQwIyRvWR9RMIaFI
tBR6qVKUFUdLLH/+MUziFaGayil0GIMJfGvy0N2SiWV7r+UaIGygfbSEQy9VpxWdOGh25tw/kN94
YltPGtfE59ijA0XoQUtE9G4OHtvA4ZGtJaOqDD9U5bE50nIS9UhfPvqSr3UmLTgFKE8y/oPqEL/H
piGlumBySQASlSksHqbSMg6eOi1kdeN9bF4aktwOnktSoe2misJTjv5VBsxCQfWLpOFdiT5ma6Es
0pKZUPZPnGOZRUub0NSYcx+oqMNuMbCjNONXY9JjdOc9KPS4AF3O1AJdnfc4o7vw3hvk3YCGF3br
BkVPamlPGKjevttvAy37meh/nUDLU4azdsxsV/CwY7R1oK1r2bD6W0AkQBGiKXZaXMxtDwbzL8eR
9x0mKGylvFSTamnirG4mLVB2k8dfDo6ptOdWK1372Ysey6Fp1x3wRVq4wq885efWwmegJVCKgzbI
fR+9FkcVKqmYbdjXXXYnFA7IQXgb3ihPJcoqYozps2TFLQE7Touvdkwxz1uRR6eyjJaz9oVwO8bV
QjnmT23Z/CZayk3Z+PbubaQlXtm4EH5QfV0t/3od288IRbjU0nBPHYOWijMtGhuEm8+tFpIxbvBO
QVu2JTfYKbhOWnRmKuay/pPhFcPes020OM2e9Vec19dcTfdOHz4XgqpGIjabXgvb7JnG3ZCW+LyE
s/e1/E1m9VmVjDLtQiRuQCKfq5kGI8UVdaE+o26HjNkISb1FW2/R2Pkcv+ZadO9Q37upgzjZuO8W
UjDoSi7B7R+xvqdCx1TNuMGKsitQ9KOsQHXXIn82TjuLzUAcJQfQGuowuAvzh2N9KUXFHd1ULIe/
oX3hJtEmglrbCUKB/tUuWOBwGtgwEFg0hg+u/VjnJOBxJCicCYNlEz6NLjaOhTGYnhNtYahIiLT1
+6ytDYztP/AzrkziX1GLLW7UNgjB0DOOULUIF/pwnJYX6tT25LLTbaJtFBMlYQ09JbyyWCwCbbYI
tO2ix3/haiNGoi0ZceR/W3g0em3WaHBtLNq+kePjKPFzxMS511EG56HC62EnHP69tn94f4wgOEKk
/RlogwjlNlhF8IwovCNT5S4bVqNflplEvOAYTAacJp5PzWVK9StxlunODCUO+6i+H+Lp6uNTcWqu
YlZ7P1o7oW0sWGV4U3MnzeP+bWi5LdCGI+yAe/iN0kaYHkeMgzNGkJQOhvJjHMNDr60zgzbR5Lhp
LG2rwYbSafwkxuRpsrbs7T+dHGFeNNfGvWv1TMnu8oGKbNBh2HbazmeGbn3WX9rUM2t7j43Pp9aG
nwznT8+Va985mTgDiYJLhq9gdCbnDNhkB2/5kbwPy9u1WC5zQv7X1wajb5wj4S7RtqNK+4/CA3ie
OxicgM61QWnGqWSaRnoz4F2S2sRkaTuTp41NNQ4nF6cT8I+vCufTggMq1FaoZHrI4JmQ/+TC2uUU
M/anJS6Gs0rYtjbnCk9Vo81VjbZZefitYm28WhaK0ML6m1p2Wrz+mLNwadnarlXi27K0gWvmZtcF
Ax8uVXSg+xNQCyBKwefY7jp/KWNkbHPiSCSt/ebjEQu1WawDxeL2xbBWABlHTWmxc9ZNrQO5ZWoO
wuWwnLkjr1Mr+6a58fAUad4LHpYK9iwfxdxAYmH/sbXnJd6EPdpTsaRPszdv6pCAlm1E3/i3GN+4
L7LatcggpyZzaJRvM1bSTj+ZHCXupS7jj6HXtlUPLhaE2IcoYZYwuOl7eXPTVQAgMRA81Pj/qQTS
MTLWB0GaQ7JgPTc79TldxEeMQworPe+iSaiD5aRyUwdMRXbp+1uA8puuwmbWmPRohc19t2QUPecv
0kRkybF7WnNqoivR6+TYZ9yUt4koylMZ45OQHc7hjEKEtmtvcjO/i+IMW2LijNtULW8mP1ICbTSJ
CGksqZI3sABu64nRIhtxaFeYS24Gei00AzUdhsdBPw5o4H03tZepthQLP+vidfk9DsuhIJycu5IS
PJcPlA+kJ+oRAK3uM1kvdVCRjMvZDE/pb69iGUkgOd1pR8WYUfsD0IHHbVrj6NY1efiMDnFl/Hip
fYc3LloRj6aU2ngPC4Aejjh2rnue84VeC1y7q3R0T15Byp/0y01lF796KGWId79Uc/BltR5682Mc
jPfYYtEWxLhEveQlDAZBBlSsnb1beGvVYqdgGnuoWObRasP0vbQUCFOyJnuuM0PnvU490NAccEJI
YTRYiDuvBMZAd4FmEXCYUQb/xVRbUh2XTrsyamn8mQZy6kzko80KI4qRMvGKBi6UR6/vP4OaboTU
xqSbVMtusebyNHlcfprcaKEE4OGcjeGxwDoa9hRPQ1qHU9bX+zSV8Ra1QRbVsPU6/SZMwmFrPRie
wc0j5/qQctsYiXessZ1QU2XLGhzMCpg8vwJwXFWn7hbY70OyWLvMC1m3FMxrdjI9l3Sf8fYr0l3X
R+8yGh7xpa4t7z6C8rRdPHpSXZkemW/Bgj7SdRyA53zx+k9RGzMqKPcAm6sx67IrGITPycymjTew
lEt9bKZpiUgQ9wmAU4Mxuk86a0uM54Yl8a4ADzb0O9mQtR1BV9USz5BsZ7IAeXiXhwLwX95jVvTd
EYZ+nWv29VWWWN8o/9vmupVjnJ9i+FeW9RQU+S3w5wSmTfbqquJFxOUTjTY7yoVvl47P2JDw7iHS
ENN4JV4LvmsfWVcReA956p4QVxKCb9zm6em7VtJ4iZOUXWVDDKQtWezQbkQaEAtsnAVgPGjucWr1
lCscgRYhO0UtWxnLs50CJ8pqbMobGk7ttTHwVoC2x/ngDG9ifJCt/NXFYHXNVBfLwR5Nc31/HaDB
+uF3aalTB+Oo9X6XdnsZu3oP8UBsaiL8Nc/olC0zoHyqJs3iKashPbC6LAjbd7ZzchXndMm/ZA14
YUTpQ233G5sSDxiCmyCsLz0tRdUgqFRjf1l8+HwAV0wov6V7zAqXh9pAU/HMHYZeK8ilnnjuOxg6
rqs2jbT36PAoFAstuAWEoE66Z6ON1p4/8LHuD0AV080ChzpaxE9LHGApiNJS6mLk8688B63XQX7f
Jg0N1mnlrd05n7cJnz59yU6lB0K5ek9dZiHoxjdz9+xRmb3OHbVzbevLAnRUQTJBlTBLa7cIoqVE
yp+XAeoAHoIXl1doXKJLbefuIZc8nboie+n67hwIwg4ljrB2YjpZjPaEy7/YgCrZzXlyK6WxzwkH
DVQp6ZI7n2rLJiJi3BShy4n1SuHRu61IJyACckCymx3W8VRRNVPWAJxYqoU9S74KDyAsVdZ4cXRo
Sh65fjM62yrA64STZ132461LZwkiTvnC0inJ8K1DoZjJgaInNeXVHeQ5dEAQgwIqV7Ar3oQ5/Eg4
V42JqplQ9ksUkufxbECSK7OXeHzPc6KJpZH9tOj0vHAOc1pMVrd/IowDQ0870SwFLp0Mro9Db5Ul
YQ3in2u3wfVkkuJcDw2CZdxfFbOMKLjU+CWKRltNB4LbeAUqjt50FievJA7UZCGHSd/eZ13/UxVw
06yw/lBGgrKOtZuhj+pQVb/WwtwGFcOI54gek5k+K6HWeCo2+DA6LwM3RKOCmNlwLRIT9ktIIfeT
LA8LIpQZ999+PP+AUcakDcVxnAxkg4CoEgvsKkzyvcua3DUY0gMLPptN65WUy6WauhnDKyka/cuM
zY+ceWRmig4YxxpxhhcgJ1r+PmCT38xUUp6cgpN3phhttgMKv9x7s6U0HLScsrrThCq58tLn3st0
JIXz2D+OvbgnC/oW5yTThAmZJR/vqQja5AEVqQ75XvKnmNf5BOj8III63ztqjrgi9k36PmnmJAGk
aRX63RvaC7t9CiXt8tN2/FtJwZ1rU+FTh7ctQ4IXX4zQPeqYnFTfZtO8J+zq4yF/SUIXon7SkW4C
/reSFfa0akube4YjgW/RjRYB73AbDN02quavzuSdEk+UQcEb4i6Y/cAs5+cfftihbUTTHaBJ/5g2
uYXUj56K0XirF3wCTXm2Fn4FcsCoaBjqwWYB/ThOKuCzU/wIAIVe9CMXXYlJ+Aw20GuEDZSYxMdE
2LK2+j3pmZ+4zj67rH2bx+DJ7uajAjVqanLCpKMSPt5Jxl6MRlmybtDu4DsTZMLcBwST0MtEbsLM
fnRLjZ/3bywP3lq1cjKfBcyQwnCd7xcBMGG2USfScED6TFqYo9QggjJe0x8dEK33b3PyRp6ysTll
zdpz4D8EVGx60yUM8bXqLK3MD6iufP669i2L2/u0Tw9/Orga29ST+9uf70PW4e0PocHCptjAA8Li
XX6ObXXHGbApivRH91jVg6ShK6FRT2y1zZDJm79dPIflmH6GMzgCTSDAQLL1VL+LrZDw4bjNgxSQ
A7FNJcBjA8ux/OrEAn4iepP+ZG75mQ/5VgbeQSYmYRWMCNSQz+am7YaXoTK8c5DtnbbYZYzhsOK4
Ik/VchN22DobItdVadigphIoFJhRid4n6V5yGUxmeaX9bSutKSeOEvPbAqnmNTBufFOqV4p/DyZV
uevRUIiEAuNVW0L/dG0OUU4nY4h/wdoXGGIBYTQKDaFqDXWUjrltHR5csjCJa6lo17FToQG5+EiB
xNgDJ8LMaK4cuuA0WimjbHAtK+uaDRUdj5Kbz+x0F6PHnGDUX4LXZ+uyPx4CFz9tOcOiNNtNU7K1
m++d5TXx++yOVlBWCbHd4m13cbujrwI5dKuZzAA+WDIATqvUsXRMyg+E+Vj45bwzRuc1zfGscd2f
dphpUL4MJDr9ARvG19bo3ml6RpInerWaeba6Iwno2CABqqzpUlmnpkt3I1mCHceaRuU63x31ZmsS
AvdBJA+kNFLmwXDZKAczj7swC6mQQFXRcP+G+YC9vGLVP5jpq3LSm/9g70yWI0fSJP0q8wIowWow
HJvu8N2dWwQjyAuEZDCwLwbAsD19f8jKlsmaqu6evvch45DCzd0BmJn+qp+yoxsOHg23a0OidRcV
PDbJpaXQqFeYFk7bfioRpqC39j6SN+/VsK0UNStDhNy/4ATfyM7SbMwjmhIigN4gY8kCGSkPN/GE
M9jYla5f7oamvjGcXZ4AlD60axO57WaPuRyfORrzRjD4HnTz3Ah/V8/6Ne15SsVj+oLNpp8QHOgk
vpbt9BzXrP1CRc+mZ3Pz2+/pVEbn3IO0wqSgS6pwjqzqon8OlnmkTBd/AnstSlVjM+zkzKMg7fJL
TRDxrh8AmJp0i94lzcDoQ81fcJy2gOWdi2bo6U3tmxUA7Ko6vrDM8NsMpEOgcXXnMeOdCgiGhnkL
YTw1q+JiFRF+4/Uf3mLQLeCT4xmmsS7jz1qyd7Xz5BeW4WLvpgyaCIyDTOAkl1oFzwAFMwOPPSYD
sANee1ia7nlkRkvtIYMoGEw/VGvvZIfWWon5HRgshGT7ISqhmcU+eO0ZDWcAuVuU0cfYJChzPLBh
Pkl2wANH4m4tB3AmmjZcBu092LScAQ3JNApIaH8mCGHvS4U9SdMJbqlK7aaSc2HXkUOJq23mYiAB
8/58DmjiCMsIAAMXz7g4+bHph5utrR+xrzgLlOojmzZWpT8cumuj2DMgCIzvsxCICtQUGeP3GNsO
WdGRlLu5t+stTGvgUSCR+WiBWPJHLCOt3G6dHKam+yhrtSkFlkzH55GKF2qv2R8ykfYxYenqvR67
vTYZ8lpzwECNFmyYX95bNKLSmP1IWbs7H8fMPcnK/A2brLBvsczPXUO5H+8U1rI0e41d9nqZm305
+choq1LwOs3hDmQ3uX1jeZq5MbbG1JyntjwzffiWY2fE30NeUichjdXFrbDlgzdg04ctcHbKr8Ux
CHJiU9NA2DAdnay2+ZE1+fvszuV+bIb9DDwndGnM3ozuSKc1myZz5URDXHjCwwv3xZ63UTdJAkzj
dAJpwTNy/p4b6deMjzyNbICqvXWk8orMNo4np72qxDBPXoclqzWCgjGXJffAQEg7lZw6bDzlG1HS
kIHxLw4d7V+klNWxSOqtl7iXnIt3Y0DLOvtptSv99qMCE7L1Lbip+CWMxTK2BuZUaUav00o4SuCI
syzT0cGcupwxpLjZG8JHuy3b/Cl1+YMk7jUo3aERON9GvMNwgfQJegeNK6UIC3/+zs6oOnR+S7mr
and9LPESSnlSrvO2qOLHZKXG2ls1k1MtNtrN25vktncbbLsWyQbHRVZC/leMH6qQcaexHSO/38m0
exExn5vA2cF6DnA5A0WKAw0cQi1aP6wN45m8yZ1PhVojrB4RBscCtCHMIoI17+hz12keo7kxHtOk
xVPXlXIPDvfq9d5jUssHYCjHqUTJ8C3fuev7cW25NljZ6AZkWFwhXA5D86Fo65jTn+QKR1ZXkKdG
zzYZ3w43d1rsBzkdSoPvzSH+c4rkURpw9o2slA2ATGmniiXEeFoJdT3hh1nwj2JOne/MLIB87uNv
NibgE4phTj7RlN6XqUfWIuEnSowAFJQ84mDtOKPjz6z1j7IWYU0Jx9Madx89yICctwg7NYAEBuL+
0xgck87od7lFalsXb5zA4DdH9mvsOeUpQBvAJ6bY680WQXNkgQ6P25Gw8blhM3Poh/oaCJ830/Vh
Pfg5aTxS2ji7JZdLDqveQBhuBroKl/IydB4UqY4vajER9ZCLiCIP1pYDTDIh0Esd82iv+Um+z3sQ
U0ZCJM57MnT1K2hZrST1nJDumCrxUIBxCnhnQW7qp0/C3dMhYECxceug33buDzzyI0cWnV8lTL4N
AVLqbUpVb3oU2bIXHHEEaezAqz5xjFxMohbHYYRojhEo1GmiNlLOPMhKXV1z/JDKmRVfnVf71jTh
Io0Op4/SI1UI0rxo7hg8Pi62Ub9LtWdi9hhA5HsUhXMmi71cRS4v9FVuahNmvPAIWUWV+k0SaNl4
vCTW4aU8l0A3GSJghAyM91ibeOUHZOIgILPT4e5IB2rqvTh6MgHM21bEC5oV98wIE2qUERQgz2Ip
biI4rAHLsemfUoPPbO2AWIJcHwGOQ1wexYl8Pg/6hTSvX36AowpCXJXjxsvM7kmC8y2NKHgGnPe9
7Gy9n82T9jKi+FZGzL7MKawfbHnREQdm1v3N5LXfDMc/WyIWqLkMXbJh8A81UX2uG3kC+IlTEHhY
kNWPjUrE1qgoyyIj9CbswtlkT1Ibxo7NgrcbGP20g/jS2A6308SJICndBzlLApROfWxYVFuHU1Pj
B+15aco7p2c7acXedEzTfD/M85flUvy00BchOIIbRjddgmo+lxUd0WqYQ7edOqLUXheWBl1jVqFO
82Ddgq6hUWUg/68Ezg25cHiinYTaoXyDXncEiu9BjJmZVuUJx9FZneLeedLwcMO88ajl0lC0PP+M
lxeGu1lCF3fQAVwC3PmURyHP9oM7jB8m6U+caHV94ZO/H3zEm6Ir5LacrC0ZPzivC5mqJS+dHRvK
zdQC3eXw6ByW70WFNum503ME1WM/5R9JUJT3g2hvbf45FeNDT63JpRE98FN3OeEIg+IhjWiXutMJ
L6necfbFSxknPzOYN5z2XscamwWUTryHVSPDxBa/mW56zJiTe9ebor3okX6C1vpuZME1z8qrxUn0
YI2msQWQ8xgbzTXN0pYaWp+0nWm9DGvd05yTo++HL512JV0EaITmxIvqXhMvwhTkBGM4tG9V3rJN
Kb3NIriE0yIZN0C32GK48qBSsCtiodnCDV5NYgwhFuBvnaRipuppNskrdtQrNYzT7MXmMHwYUVia
WjJKj736UDrLtwh75GWmWmim96HH6Z809HNLmEBuTJ1IbJEzwQwGPzS99XN8c8vii7yKv/EC/Wbg
X0eJsnZeZQQHYcff8AJWCB+Fu028bcPGIVRsm+1pO3rC28VjdU/Zh38HZcnce+m+syN5wopEYjJW
59ntd32yHvMNwOMI8BuIGT7M+idEqju/3+e+kT2ZmfUW5ANzkEURPsvNbTXgFzapbNyUKrtk+gRw
x9k50+8iJ+5q62czbkNXcTlPCsE4N534MScjHC9gHLJ5D8bnYlYoxBbeoi3mhGhXdk+AxOYbu10m
XJGgHVNFO1NxmtNWdaAxAqGrhcO3xDAMMHI6pXkvtIPO0PpZCCl1uEjTmjaTIDoGseTqr13cGtXe
2M2lUYa2ASYtmRhDc3ycaEAal+HD9wAs2RBGwmCeyeXgtcenjbbSgNI6pUV/5nrj4xmWYuefqFXu
zmrNGmZr6vB/U2kVidb5v7Hf8NwSJLX+c/vNt/aLn1PVxr/Bhfo///Yrjf/BifPn9/8ZUbNXXqft
AOq0hemuvp4/E2rm3xzfD1zT4t/VcfN/OZ7+3wim2Yz3SYowf1j/mP/w4XggPh0EVxNGIx56T/yP
fDi2/f/4cEyIJpJeWtu3PJMSLMFf8VcfTtcCGlYWvCANh8/NxTpnorIJDswLqU/g285pjLr5FGQ8
mXLNFJQYDLdd2MB8OQWu+516iifdreRJr7s2Mc4+TBGmcE8ZcXPscfW+j90vBwQCZA1WCgY62BK2
k48n3HGJ0mYY7Pf+GFHB1A3Zkzt/LoAJhEEtTI6tojQBjRSK2Go+f3e87lvjy59ttbyPEgXa19yd
ATVPQ/4i+GAIXXveacqsqzTrD1Q3uY9ibnRzERd33qdw1NMSgwbyCP809XAMFL0wRUICp+7rz7xc
asqrjN/Snr6vdm94GgeRZU+Raq9OkZHIZa+QSwYW+BLNUEy4ppdo3GZBdm5SNikyWjuzpvoFMjtU
hL7YG4Oz4bQgj4z6bxXYC9buB+HyzBuc6trI5REe3OdUmbgr/PhSySGc2+QpCBDtgZx4W9eZ39tB
KUgB8mv62RYjv9iClD9ivWffiKtmdD7l2MPCdmr2+Qz7R48u1bihxHFOs9DIeJ7+nXWtxBvD7GnL
U8+KAFWL5FfuTt9Vrk5jgCoFS/ESkJu/c6beIjA84zivH+kg/NHZ9642NSUsbJ3sUxr4v/nvQUCV
SU3k4tgVt7JuWuwhzntg6/Q4Cf3gzO0C2BnIgievkGKC01r2lmf+GGoUxa7GO1oi4vZ9/eY7mbOP
DXEE5bnu5MTV4jbZOmb0LKinJzZURsO7I6NnXPSw2/Zx1/waEMF8hw1YQQIbI5nBkIv5q4dhkyc5
4OxMWRXyMHPxqqo9Dnn4RRYxP5freIIcS6hpVdKSSbsrMpCBikMQ9WhsNjlOOKZ7NCO7xRBeqB0M
h2EoQ7rZoGKbiAJRwc5ETNVr2dAOoNlPLVUFUmMnHOVtVS3KK5dIR3cLngAilySJi6E9m/7yCVbI
xtIvHwQdM/yg5WJHi3+h9WNTuQoGKALatvPKkp3R61pTY0vz3l0AqWAr3lDz4Tk+gFxGyfacv8O1
fPWwue0c7Wrc6ZhZki74NTDEE9Q58AD4OeCZAo2vSnRqhmp0tdzNxgKrSaLw13zDvIrpVrawgTTD
P1OcnDxa245utgkWdZgRXYYhu2J6h4wvjKtdFx0VNNhDiIGQgmtHeyucLuxFPe5ET5NaLzjZshP6
rhq+FJ0Q7WxtIyvWGhXy4w7YXUZYbDfilz6dgPgotDRDYWAVJVnXIFCXxLY74CdA7j02kZseJxaW
BMM+89a1G6dnqtE3PUNP/xyPxSW1UKLIKzwsVc2PzYksKj/0exp/FIZ+SYgj5p3olwOse+Qn8B7u
XLy2kukkeSPRG+okPfM6So6qqWEggGTtsM1A+fu1qXc87XvKOrkPooFXqDPBb5hRIMZEQKOSeAii
Ac4ZRits8nqF9Hog8pYcm2zQcWuN9LYY8NJcf3VbpM2Ls1JFG7Eclj7jlJ0HYCQAfnsFvyOz2Onk
7dwcOqO5d2yTUtwiepEnMjERhsJhKoawUel7xFmH3Gr3hGGheIjt127B7BZbdXBSciABYNj5Qcvq
AXSuutSMNEjUOzVeunTnlsBpo15uu2RE/2Z4dXZApmzMvcEuOhyovzlX1NEBSG+eIVHe2n5wjopI
xMa0sfbL9WYZxui1bl48i8rObnS8bTp4CQNIF8RPUdNvC/4o6MGYwjVO3jIeiHPzDvUoRHz/sdr4
Vc4lom17CKd518z+PbyBFPUNn7VHJnQWiBvj5CyMyTC2JSU54wkWEs4HZvuVOMxRtXHSBhoQMeS4
aqa1xufjjymlwfQl9BXVQHFKxyYOqXQZfrBZoMlNDVR5+kUUWgu3tJQQMFZcKQaPbJcNzc9pmD6K
xrr3V/Q6jGqYRv0vDpTjtvKhMA2M6ypShlQecx9wUMVRXdsfanSTbTLghGRKkU3pcHTwdxvu74F4
7p1aPOfmAxTIWOzappJIdnAFGq+4nxmj2w3zz0Kf6+m+pFLmhHLV+gzslIUrb3iazYBSAAeTYle8
xzb+AK9TNCf1M/v65bs9BM1+Voxo3ALMoD3oH5Ja0VJQG0xLMWNno8DrJHi3kQ7mbWpHHDANp3sB
EXYsV8w9YaJqzxPdulWp+T2SCqeDOTthXC0oD01/K/qKK8ataCCgPXyrFwA7wsC9wewOgWLsrF2h
4AzH2aFlQIlO7pVAekNaUQfALaXaSzo7N+QGxBXSpIp/G904USdo0tAX+WqrRrvdOQ11m0kkd2Wx
sIEPGPNn+GyW7dLasLTKRHM+s/NnHg6vjm3f+474SW38i+cF1PtI6rXm1fKPYmQhuR7F9Ggayatp
RCSudf7hGNCpuz9oTV5+TGKmRNnwPsQpglfdvuNaiQEFoTws6LlNOnxS2kt3nYPu5Ggol4O1fEvX
TGsWpIxKqqdyxm3XCuDOWUQqlcXBjQS2vrS1Dzg4XlDTFmfFok7R/VK481aQ7GXdIaogKs3HiNFl
m4FWog3glzOQqJpzSm6SpT9jZCq3zjo06bwAz7SmNUjHxpfXSnOXRNatluiUFJO3ZtMeSq+lnCF+
4WWfXducdk0mWPZq4uURHxbug7FqmfMrYstjyUzOsl6FHmmXMa2NvTgspcpk2aElxYwmdKYMt4zJ
g4nwHKNzfF9MSlWpoPciisVTj82I0ts+yz4M/MhhY6SXKQredWdP1xnvVBYELQVt3aUctNp3BarI
8u6lythJgVBVqU/ptz+GqnvOC0avFu4nug6I9+vRdB/aYrVYkMwsW3QwN4PNNfdvY8DUSBZYk1Cq
NABRStqoaK2j9EHIgQAFB8tNH5dVOASzQzAXOSqJSuuWYZi8S9W3ZmEhUEYVTo73YOXj2Znt4ltF
Kc2Oojd6XuV7Z2Om6CSbkJ7jccJVnTJOAS/JJfbsVmu1elQap6khvZpX6cUShX2qY9yXXZ7MBxO/
FytxwYLRUb4KKajjQmkWnLIL9W9TfjGqaYEyatrfOedbRdMc5ez/oi7t1RynIYya8mC0egxtk5Dd
KLUNjhOYb1/1lyGjO7YVO2zsP3rclpgfSxrEA30dMtJmhTJw6bzYLgR7QOaPowfF0l3XLsH14Lcz
rWXsemxfvRBIE9s2pU9kgFDNReKQhU+w8HIu/WnlbMay+jTP1bF3Ma/ECeUeefbEtKjHr2HGu8Rh
khwZXJEGE8bSLJqbMUPIxT5CEfMRD/aBBk9u5VTVoWbXgLNRXhaIPIeVYbveCC7lJGXqco13waMb
V/uuL+w9FcFv1fAkimj8ZOfPrguL+GBD1A/I/0aMDJnA40MwDaYeChsc1COwSmUMLb0o6DEvsk/a
GcnFWCu9G7fnOJpiW3uraiuSR9eZ4ou2b2MZpLulwpXaRw7twWV3QkAO7vQ4UCje+O9R1XmcYWjI
9WZMsOS1Mae1j60dvxRg5Y628ZngTx62asDbYXaM75Op3/rCRQAefjSqzfY+7iD8OpC8OoQOSw3k
4FX7PAd2sUsZfaQttUxuAJnRcNaLRYqTGG374BVBd2YOY7js58dqhCcVs+fhk5o3pckew48IvWb9
t7kazD3JkIPrmECoAoSWicuBYdqhXSZCkB6wu6R1dgy0KbjHMbCkv3qP+iIWlr2r2O2BdWp29sK9
ZOUmo+++P0Z+rrdzxqOgXsRtpJmnTlE+p+w8VKcs8ilFJki7FYvCpB2nO4FEyTrv7KaKEFfvEseM
sTRlebotPSdBG2bOWeXFYdKkTKP+l5kET2YtCB/VdrfN25GcpiJ2OkL/p4Zl67N93QR0uWG42PtZ
d5KG72GIkXdZ6V/yvmEnCwLsufd4mDqV43Fu7d9wnxlP5GqvqSbc53+ArEQkI8p01+NLv9NrNiDq
cdeXrbd3i3i107ZAERkZMDLZloSomJMTHii9qAWnbtkAQvCnTBVd0F1l5vvcOIs+i065kwabin1i
RdnMH3hgIZaQwCxBwIluAEZESYhZgeRcdQ6IBFhuOexHPmIcSwHhA5nshCYxOEiAAzWFj4014m7Q
5jVb8Fjg43okZtFdVoxY25jE9pxr3KNUMldMM4TgjAVfLxDX00adcIcBYFmrnVO/2farM8d3uGDF
0kwhF00NYLo/xXE5c+xgqB0kbO0Ni6KeVjPCZY3hfLbC+2q2d1OFo89oHjKjo6NVIDjnClyC+LYC
0Ioxf1KmLbdyXChxb3Gedgr4htoUuXWvVH3pGCtShb7OFbpaAlPKPyFXbNJukOehNOginJtTRfPW
+l/gJ7/A8jDU6TntSiwFFDI/1DMzUmhQeGpxSaXDB+w3ec6XgalFRySHQQAEKjRL3RQ7sIU20JaE
2u5RHbIYPHOdNmNYd/DXS/yIab4cZFBcQanpB98f3A2cf7Icgt1uZjPmEljHUxm94u5PVgAsbQsR
/jtVarCMcDGwHoczs0t4ct3HmEBJjjX4ckWCgUpT2+N6nbr2WHcFuPZ0etfzb8zkMrQchmKJ12xH
rZvTUIovAoobU2bFU80ZiLOvJJEBNDpqaaEuR/YADBaqrTnvZtHsscMdiSvzkWnni7dvzS0LEGiE
ZPMuoovK683QbIK3YArsuwLWDI4TLCpidHhSzc8TltCV6oAVv3ByvCMA52sml5xkMcCteFYrb6+u
CXl6Xs0PAUzTOcHeK9grTMxKoecTR3THZD42aXWwbe8zWceABL3qkK3boRpdzG44AbJkeU9bbiPt
iZ8ls7RwmCmr5KYNmea2cEVJWBFSu+P0MSDp65OibeZu3uLjlxKh1sSo0JJBHKg02rR42HdOx1yB
GXRBma+smN4KW99WxyOoj7OO3be8ZiQ0RttRZd+M2kPxAPSxZJGxZf5BGD8ofwgYgriCioeO5UBh
9Nz4FK01E3QjMAFPkzuubg7m26gZ+3qqsAGte0czhSmEF4VVhHu/GF/xtj3KygpR2W+KoGneDj+j
LiYAFHk0fn6NsbK29YTlFXFqUxvyFPV2vAf5w7Z6nLnLFOkwF7z94q1nIPEuoxzlOh5hKiXjNc4Z
d44rqBRD6cZqvLcRhA773OUwJNNxNOrv4CDvmsyFet3jhdO0my9MMRwdvIl0+eTw39/FB2e9GMio
+aV3EHp+cn18WVb+nnGA0Hl+8lbIZlOukYT5PQM6Mwj9Nvb2i5PN5z5qVlqj8Y6ZuDDvg9Q/2LV3
iJKIUuxivpUWIRmc+w98WL9hHrx4ybOBU85qo+Uu9kz7XvvRwklPA4YDCUE7buk73cEihJMvPFza
cjllYj6QV0a1Gnc0mZ/QwGBk0wqgmEz3vbEWj74VDdhbv/keJ9ELOZBh36ri0TVbfId18ezSV1ID
/Yaeuqtwr/K2NJcZlwnaBuiWSrCGZwtRPy9hrpfMhLhlOZ8KxI9seoYvHOrmpcI0tajLsvoaHidG
EgxY8e4uCqN86+nnzjmmUFrDIaGr8X9F9v8fkd0WMPb+K5H9QcfFP9Zj/fktf+rq8m+QBcik+pYJ
zc3x+GF/Cuvu38i9uh57VEJviOtkS/8j4Wr/zbZ9zzM9UyCG+QHgvz+VdSf4G19p8p8vbERF0/mf
KOtw5/4BIGjRzoXeH/CnuXDozFV2/0s9FpufWfQKHo7duocmbvaWVl+tVPcqwQXxl7flX8AKV4n+
r7BCJPxA4M02A34TzLoVZviX35UgGiJQa9owyc7qKntdxhozNos+Adu9W6K6m0J9+69/qbUWfP3z
b2W/yBAiECRU//G3xlXfB32sIEGI+mFOHM5ZbPwjL7lhQP10tD55jKMLlR+DZrrQY+q48seonJ9t
AMPSqT39d4YiaMP4q/4Xb4Nl/su/iOQ0xBJGIz6R57++D83cjGUqOtY3tiFimXemHRxYhShpzphF
i7K71wxhcRDav6qx+fuw7D//9f/E+uOtd12S1lyRgotsvST+8jHUkD0HwgQS3LD2tyX+Z7SV07KU
J+JNw87qliuzvd9ipAa0cQ5YUbzrYHq//+vP5Z8uBp6OZIR8y+FjAWPIXfHXvyII7FyXukAr872E
Ponil57yCVPsOVjuE8QuSt6L/+6le+tE6h+vBilcm9/srjce+fD1zfnLi8/t0U6Khkft0MqnLBDU
CbSK/OksaZto0nIXtRxgaM7QZ9Ds43b0kwHJtNlYNUdr6epvyqNyobK9F+F2ABUKSpOwfpmHWDCd
qYhvz3Y3HsDhsn/FCtAHOxeahpsE+UlZeSjtJsHlWXVrtuycrQznboYJZ9AzRVkbquLaCVYHHVsw
1Dehm3lrsF5u+hyvYS7OMxhgPTvLoVBsJ4u2au+wbxyMfnyxvAQTj3GlrIJpymJBIxoRV5IR9Got
W7Z7yXtFd2JYB557ZRTzzFPrNgqUN2s2/N0w7BypUHvZoQ4UjGRdQhuAp06K6rltAQUoNLS8TUiM
l9FCLXIrEjmrBAlzXZ0JSJMBqsVv6CiYnJbW3/kUYdONEVxKTz3jj4TiRG0YdXE/bJVfm8zOzlMB
38QaCThYTMLIfq7ZUdsBruHwBHIT9eYtuC3ziMLfugUnspjGkzUVcoNd98eS6+VaW/oe7fTdl5hZ
sPOoW1TV5zn13rq4BjK/zO2DoFF+HuRdIuf0PNL7u6EBAnKa5d7HMwOaNPk1UCN9tiOOQSPbaBD+
8U7kRRY6zBLaXk83Nc74ls3q5MrscbDHa9SsqophOKfOik6tYtwYRPoToStgS+KeFUyMs8CTw1VE
F4P/NgU6PzW28c746bc5QAebYTVvRwseIX0Xjsspoa0oh7KzG5m/Xdq4DjEc3FR8QNjsUaFH4W51
jpPG0tmewl76YGTx7LuZu4OBDKdDJLS7mLu5X1sM+za0kqrbds1Q7Wth3RFWBGrWl9ugdKv9Qmfh
JrGKH4bDno6EGDYQmDK0ffDiMbKtTUH98giSMtskygDaNztwiDEbMtJz5bFs0P1jdBnEQoYCyVob
znV6MfEokGnACz4dWvAPN3oCFtlPT+2amxlhpNCNBAE/cALebJsXM6BMYHb84nTbXFz3gdvszql9
78Fv+5tokubsqTG/7/zQyawAkcvGIhhNO16Px6m9e2AkExyHyvyECnQ2BRGCxvfZiC6SLkbBns8c
IJnFlDaJhGYJz+sPBD8dArlJAsHhlUqhHvUanFTSsaOPUVY4dLZXa0E+tWKh9m6fp9TIevROterB
zVpkCnTFEvrJvssCTrKGBAXT2jO2kr7eSjvJ6CG4wZaMTkNsowxE/YXKH+xlpMIPZQaYuLUfMPVu
sLHTA26X3xK7Z2FQxiVZ+6VKPc0AQbtTWqX1gXAbOs/aoki3a3Vs/bQ/YCoWIFPGpzSpy8eBGStZ
GWN9SiBomLAKwVfldDfZ+lpPe58K8Acvcnnrkg+CRP3eV3WP+T3KN1VhDAcegcDGqZNeC2q3U0mn
+uzbx8DtPHoBXt1FAm+YV8WRwM1HYQcpfjKejP1o9ttmuvfziu/36z7sKLneQBVF9y4SsctTzM7T
SHlaIu1NYakn7Zs2pCASeKNFJpKCJxqeUg4ygnIN4Dz5w0wbHyEbIlRt3F8tmGx7/Jacr7DPxwYB
nzpYc6/ywPHrjdyN2nh6B2U+39XNfF14B89z/d1CK8CYQ+p9lM1Px/LfGM7rY68jJDjO2n1rc2vE
B9ciIVTm8Bf+yFrYk0OfEr7UMB4qor9tTsiuKUI8gz/LuX+36iWiujMeqbSELG0VBmVZBHKrAu3C
Yh9O1GGDyJtvikHkZ84112rmXfSsFlx6Q5zUllTg0gR3Av79svD5hZQuBhu3Y+FYSDceMPkCkkM/
Wl+B5xEdYYCH/8wfWx7hhOn9lvBKEjcH6eQ/a7+Fbxu/UrvIMNFmVEHkqt9M6NNgQF2E4gi+Gf3j
53Z098qhmchw3Gs5mMwSE3Gfm/65ncuASx82gkqi20xdw2HIpls+JfF5xIl3Z8Ze6NJFdkUKvY+n
ksEPUxpn4TEfM5Un7RV0R4f+GTwLO9MHglHX3CeIBD+0xjemOygels82Ry+ld4a9qdGsT1k2w3Ho
g73T+I99xUGNGnRaw6b7utz6wcAtl2pWyZ7xUyaG8hob9jf+tz4RbU+pYmSFm6tmvDQWR8XJJFkH
B8iPQ7OHC2+wVHJWn1hgx4TKrjtPtmsPC04RvG4Qj0pW/7kuf4qMVooRUEkC38wd69Cch24/UjG7
8Yfpanbi7zuFRut8Z4vhOpmC375i2P74GdJ9jVuaZhp8EqwLDiS3yWJ7JbhKogyGhQN4xIEn+9AV
YeaZUCCa6Fud2+e+ttyQykYkREXsAFISvq4G3oXpf7k5zxa3lhTQVlwfuEGfFvb0a387MQ4T5yKl
CASR5HvBoXpn2FITXDKgU1QLxgNpbumjvKT2KO9YP5HdCeAHXNxBuWbZsvGDFHN2EPnOjaGADVmw
F1qdS7sZzw3oeVPnAPAHm1N2O86HxSTW2LTzZSjEk5Qi23OGOFlqEYelY2xhd326c+ar4RUIrVqd
tNGYm9Esg32rtRHy6YpnD0czRXvyUBBNO/2x2agQPO7w+Kg78HE4080O10nwYIixDyGcnJjcPJf2
nDHbx2xTKf8bZQgz2Id3XRYR7hhAWr0XXSYPKp/K2g/INcQIPGjJDfphQvL2MHTJjW3mcNYC+dun
xZqeaVoSGJHtp9b42bnlr7KYKKVu9EsclUyHE6Aio2d/ZA4tfJnHIDI3sx5cHalXslrHqs8aZ9eX
ix3KuZz3SniXDOceQBPr6un0mnXLpy5IEhvkR3HbUWtDlpsMJtbHIa9v5oxlc47fJ4ZsTK1rrm0/
wWlO3WQTDCfHoiZqNjicLUF8H2v/q1MC9+myj+oRhIOb7OPKYmIa/Tbi6tTO+p4CtFezYzTlpd6X
2WGOyZluA6i/9BUIzcSQ4z5gDHHH4vposkZjkUJlxgKNe9n7iopZ3fv4EORgybthle5tECuU8R0C
zfc3E3bJYL7TKRQG+CzexCx6wgFc6DUD1atjCqgbUlh+tHgOxIG82r0PZXWC79qDZo0bcjkGm2LR
zT/ro2MJFswMqE7lQ5RhJ2E9BUv/yiXzve7HkevcYjLR3eq4mpnKDgT+IFxuaMSj2QCy4xLn765i
11haX1WxfEDvuVTmfdN9kiH8Dd9bE7lLpi3xHqSytDrWcmWQT9skOAJyccEvQ17M85DA0JuIwPVk
+c67VRkP87w7kwncp7Dv6jF1dqisuxyUkgvLsh4DEnV2wXS8uzGkfAc6cumKDvWPXN7ehbMb4nbE
pNP2h7oGkqEBY7ADHieym736d/bOZLlyJL3Sr9KmPcrgjslh1urFnSfycmYENzAyyMA8z3h6fR4l
qTNDpcruvWqRVjkEhwvA4X7+c76zI/4WrFSE3bb1sYnJp76L7GtbMC4QpJK9pRiv/kwO0j6YuGwa
YUJ8hjJpVB0+ysbZGVl+Nq1p5zvirSUD5A7BwU5AtAQZW7fGRZT0MRA0XfkAEmpak2pnc+jPV4/O
QoCKEZ0jxrCfDBHsSbIc6joAeO7wjFhf+sUDWCldGwGilLQP9MPvbNf8ADGwi1NyNm4/4L8f6Hjz
T5OtfTaeXeCH49fGm/XAS/mhqqcXuwTeGMn2w9NlUkwBV8t3ZTnYbnOYUJMPshgJ1d6xqbyLSCvq
SbNc4Z7o6P5FHIib7MHIZvaeWQMvrt+Q1/mGAL7ryvirGQ2bC0u6O1dEEai2AwPh1HekWVK2wNhv
xNLcUEhVUtxwsMaKRyYXtMt0Z3NiJDsPN2TjtqED4SoqcdaQ3jbBXbFHXQ85fpBkbm4GzbKO8gk5
ICgJggLXW7lqfC84pAFhsheCWmBy8L8x8156QKvV+GxFPmcV5uoNbGikbHg5pgquEudaGdoPaQkM
Fpe/g4DNA5KiWA/DzGY8XcgQvVRV9RKqPthAj6Y028KLU3fbbrLGtYh4ficp76YwOFcZxL65DXYi
JbmpxcUg3eQ2SUtoyy8DhCxdScjTxjit7RdwnF2yrL0ofOsWchRSTBciY7seYL/y8LcL7y4tIIAx
49zNdd2d68L4Ns7hslFWDwAhx9bLeDE0TWoo822UzMNdSo8g15HiqpGzzwxxKTbEXvk1trcpm0GH
Ysnx1We2WAeRmexiYMuy1OMksrzmNDFv1Z0cVINaZrNOYDBGCQWBCLi8Fvv6QMTtybOn5DYfs/cU
u3oZ2Q6xFnT1IX5iJ68rifMbCeRxjNV4VIFD/BIu/tCbcm95065v+/EY8sWV+z0dg2g3tF20mfzP
MQ+bc9jNzfnX/5PyyNaMEnK25frYOnGAv45ZMXNS8WD9LMWut/oPmrjOkUhe0mDHhuK9ds/TUjyE
jvNV+gMzTEHSpBqblzzTS3Xdfe8cnEkZQoJPjscsKfvqM2ez2NlJReatQWuX7OiQi/xtl6pbfBr8
Zuk+V+ou7p99P3rOFvjXjY6WDCRYIJYcHWwgeTFfOw1dJkippvZoz2+eN4JPDvqj9DioRcVwO2bR
W+iXciVi/DozwcJN36WkBHpmScq95BU8iVlNat9VLJRJcxKBvx6Su0RNH4M6wih/Msycx5jsOkOg
xzFPn8f1VI+aasruySg8iMW8UDFICRpiBp5xjGQlUzjd3Xapp8Lfth0cm/5xnBXGGUULjUwXaFJn
6iiIB3HATkvxOY47T7J7R5nvNuYI5adgpogDkjlX6O0y28V3wK/Es3Yz1cmplDUfu4ixZMU+4ydI
HHHEqmhP0aUIyq2hyOEWUJVpAijJdTHT9iMS8JhcgjP+oINvp80DE6V3qjwhWbBe8J9X3xjEhFc2
KxwFmbiu67A+Cj53wLfGzYRKQVCp/0ic4cUL8YjJsPouSXWYQofHhZ3xfT3crvLSUwCxCuHEG7OH
gTM1urtyYc4gmMUz2mVE1pbzvLagTNAOkB18vdwtBXQQT0VXtejDdF0dunTiv/RuEhtjixsPW9dV
d5ENzA5LwASfKbuAPboLVDRz/3TAUK30ATHrktaueJaxyg9RaB6rIsCU1tqXqG+huk5jtxekQKEK
LXdW4z5NlpXsXJwke9dbGL5PODKtSlr75bGc2oFmXvh83EnndBzldjTjw9QRycMPjbEEY3Y8VuWd
uYT4YFT31QcJxhMF96TNOfJP/GajEV4jYX/FjvUadRhjYQrSbBaWp2m8WlxTQxtkuuLqjXZ1007L
e+25T6WnbmaioVB/P5WT7OtsPNWA7YCqmOu57j+YlRKkVICauvzdjYYtpuCN3wWoEeNmmskb5iM5
2wroS8ESZ/UpGl5/m5F+YWYmdh6Z2CC+OpBZPDFc3UjsoXvRDAmjkIhjMHgEWIOmOSZwrHi+1pbF
5G+xT5C4v5s5iXHD2Gc5070AiBOPZmj4n87Qbztw3Mxgn1j2OVwXP3IbilvjkCmNWPX0ARZy90l7
t22KsHDeUDqZq5uqY64rwwRbBuBxe0ye4FgsFERGh4HMFqtavBHF+Aqs/d2Mv6Xo6pT7jfjWK1p/
qs8oD4dnESt5o/9usEntKwjCqq+Pyo4PsxV9Gs1EHj+bH9xovgszB7xV4h9KBAfeOwl5Rv9QTNCO
xby8JW0sjv3gHNGbwhssSNOlHvI7k+eTkorkybOch6ie8x3mvq3MUjhdDS2bvbBp10CBk5gExoCw
ae2dRl8tDx656kjGNNVFGh42hBgQbO9RlMGbaprPucv8tRGxVRhCOM4EpztbiU2RLu9EG7+FfcUp
lCMXLGuDO5BhYItmoKBs0xLslLx9MLPewDBgnBbkH7iE2RrwHGKcpbdYMq0sgs/A7J7ybD/NA6Kn
4ezHqf9uzmiQGnkzBd64R+b78NriM4E3xnp6y7Pr6X9fNF9pm9/n3CWRFC8T9RwbB2+9WizGuuUE
LM5xL0vMUjI5OCboBm4a+0wv5anzu5vG3o4GojcJMWJF5QALvk8pbdMHCXZrHGcFPReqQI0gwdoZ
Dp6NMKFlBGPLTWTYM/rGEBypt6dT4LalVuAuCYf8gvmd9D5erUFcjQog/bwk+DnzmLFsB/pGRuXJ
si1EG3pf18KsDUa07XXB5G7W8lxjBW3SebrN4zSG26AZJrZR7XJnbI656aYnbqijqTWOqGJZAEuw
XuIfQIPBsDffE3abkQ7gnsgLBycY6E4XnyDHfyAsFXARPNhdwYj05loP5CR+kv94dOQTZqlpxzHu
PdSwjTlGdlK19E95Ez83lX0yHPZryeTtXA6968aoma+Cq+NtWG7VEu2Hvum2meSIFsjwwqGNwMPk
ntvMfYdVuewySYTRwnOdBG+4GZG5GUvDPK32ack2qAsd/2iMcC2M4buRePTeK5Wczt2SLTsb99EK
sxFCu3R+ssXBkQFhhVS0/2AnABRT/Q0mHGtmO+Zrt2eDMMvSO4y1e0/T+o6O1eoUsEBgCVlo3k7Q
LkZZf0tAnx15XZ/MoZrPlC9ScUF4H4bKkJ+dMvoUU662mcuRsQo5vHcZrv8K6E/iWNA7IEZGIFUw
dw2wv2vql5kAX5pO1zrQGOgbGF056Oie7nGm8ERusjH/KEiFshGjOTmRQFjZbhwjVjt8PA51EfZU
sU4vO2pI2J1pk6U/w4UZunzrM66PxLsNR4d/yCVUvKx9yd+BV4cZZLQU3QBfCWPem06Ftk9GQLZm
u2fRG+gFt4sW1BeJf7ZVsK2PUc0AgEMW+s9ZUUi372bE5aZISAzTv233JLozEGV7FVOgVlMlLPjk
NqydsNBdaBB8Optk5mdvgtdmTKgtmpFFAyO9JtZwJktYH/wks/HQNCbCrrXvdGNMnpJdF/bRy8t7
SCISI/ryWiz0S3AQ580w4YnLOw4T9nCfUl5aCsoNtO+/3Fo+Zn8npyY8VDic6jUOShozF4qNvEUN
fBBqhFRo37qGdcGPSMgVXo6Pyw3895cYjnHIP8No7K/b3GjXxrGprI+6RKuhAgCfnd/u8Sgvh8rm
VMayyxTOi2dclxY8sQILS1qSxcmt+t1sqPTVX106AXZpi+I64vtUbzKgwf0DImauJm4Cjwy60ZHK
dpFdsgUNJG5B77AC4UydOCWmFmqiNTg3mGFfagBZrbyrS4G7NkRsMotjUaB8Sh9B6tfc739Q2X+V
1WPkyiD4v8/qPecfzZ9tBHpKyx/5dxuB9TfpWkxgfP6hcF2TyeW/2wjE33gwdLOc7Zu2R4bv/9oI
LCDarsV81fFc/oxg1vsfAT35N8ulcY5/B8KJpf//q0FOmFKPjf80Z3cE/mclXH5qB5/Db5PVvFYO
2THcUaRnmFjOdzCJkmNd8oTJEGe6tPt2T9h6tZCmWk8KVGVNLJrugOjNbYvvfnOoqG2lkMy/HyFm
rRCvo1U5oVc61mFOXTSr/jahKJo/Uu1aPyE1rytheBEIOqrrZFP1Lfteh7QsDpxOgiMBQ/YpB+8u
nDkE9+HIBlhASpUmDoS6yHAaGc/5Aolbxv2n7cBw01MqjKfz25Si/LZJtyUZTLrXYxQxoCbfYDTf
MM/GFTtx9ErSMto1ALs4mCQDGDotlcLQVQaovTAVX2mWPZfUXUrhPsVQcFYEfaPdMoYs/ajgQwHW
g/bsNzZtpNWs4aYlgbLhSfTJipP0x1rrXtB5Dn4H7dZV+aNbuBIDcMqALZiBlcKsWIUG/BrZp191
HB5ABsjz0tSIBNgP44G3eh1eB+pmHdfYNSkbXV76IEGjbMPpBIN9p6C2FQnCtWt4Z6eTt0FcnQvQ
K302oxilDuFskJ64Y99aM7gEQX6yR2VTPsBJIWzdXT/EwKQzZ2UpvMRO0J860wFFHfZ0TVkt8oSs
r220qFVVDOKmmpBfNujPu6USaycQe25WCKgghbgyfuYmB8a4m9EMXURv0Bbsh6sdsop5SVT8uvQe
lW0CZdLGJ7Y2BgTIkHhzKkW4KweP68kZHfgTjJzWBiDF1jbZU/Xq7mR0iAkwrAJqCuziYC7ip2xc
1ESDY9dSGS8WdkaDe3zV6K6DOKzpJA/oPxh8g40T2xquKsEO8ljUPsUbWtvcNTSYa1ATC8o3Jp5z
cuZ4133dtdD5o79fdP+CxQEPZgeRyyFBd9AdDbYz7mFiH5yg/AqC+ggvZ0d8MObd6K5Nih4IK6l9
QfUDpK3t2CV4msfXWXdDoArCg6cuwtW9ESUGzU2Jw2/UnRKEtpKTqXsmHN5PG6mlXo2mDXQbRdiM
31o8f7wGmML6VFZ4urvC0S0WJnUW9eBv/BYpOua4vfaMiOanfI5ufGniUkwfaeS9canHKGN1o6Wa
EBmaYR0NGgDfH+elO7K/QHEZfW5nT10cdzi0BEUXg50YdRy17uWAi31gHPuQ6saOnOqOkFegTBDX
40Td0b5Cl5bIoZxS95EQLqwrGkBy3QXSLe2XhX80nKIrbtlDTGkIgARCPppVUd60ulUk1/0iuW4a
CWAn4wxtdAMJvhoEOVeeftFDx7AnqtPwsT0woGp4W+oeEwpNOPcrfH4WGXY89oJVBTGt0h0oZRNe
cDwgrel+FHjM+5bClO7qj7Sn8I6P17kOl8V1CmO6c+7GqvumdOtKr7wnqXtY5qBmh6u7WTiFDXuc
JLTQFjPdZ7rDJafMZdKtLp7ud6md+cT662/UgFOVgiV1si38oLkB55vPrFzNIzJOSW0MtJ6ZzWn8
OehGmQRKYt5/wCNA3ZXZDzd3vks/OLi6iwa9ActspQmtPasahTW122PkDMHGUmUT604bJn5qZ2Vv
6bRXuvOG5o+blBIcGRK9nFL/FFGPY86c6yAsEkmgOafGWVFj9UwscWsNrc0yWvTQ+i/4weTO1P07
yIGHAVMUwKH4yB3FbzhXL3BTiFZR3+M2oBsMCn1ERLMP8U1Yac6eiEOHjRtGX6p7gDiTcJqtiNdw
5tvKCNSCijjK2j6vGkWVUEylUBCCMNYdQyVlQ0BN3gbKh5qeFiIG+CBiKCaaKCgKBujZqe4s6odX
d2BsnVJm1PMFetfbg9nqOC7G/V1cgq0aODY6VntLusw9wu3awt4mtxI3PxcD8G0+Jw8RweJFMqsu
dLdST8kSJMvzIi3E3ebjF8rYbWAMaay0pxEUuqmpZOqDVFj+6DoLynYGFUe48dWl4CkIH/lw0HQr
7hm64r+H6Y/QiQheEnttj4jsZDJ/BSWcFdkXVLv+SXJ7n6Uc6XuvwI7SNeXp1qmC+ilD91DhcMaO
HwYbAlGIkJRVpbq1qhZaZi/Kkw7Bt36mo57D42xmUAef4wH4WOUiQUHyw2MCdGXVQpntWpqyFs03
p6DjUPfeLh50D6BPr5YxiW5DTQPqTonD11SwphkOfMHGS1YO1VyO7ujqdVtXOw3fzJn+Lks3eVlU
eoUpdWhxYACjn+gnxBXuUf81oPFjx0EBzBgXpxSE6aYw0jMuO2vSdm1tPWFEQfjtbiHtEVTSTWNm
4D60tvFsxqbiYIZ4GS7nOFDgurKN8nnxV4F5GZDp14Drj0I3mrktIPk51C1n1J2NwXMsZ3vTNajd
IEti3YsWduOzS1GaWqZ3Gp4PfEHKiYjNrf18/AaTZ58hSOzjhowdvQjQyKhgYwi41wEVShnZnVDS
RgNSzHhdXfzXnjzzNPkHaowoJrRNBhO0vLGqcilgXG1mnvztKECUxMXZKPOjRwnPru0pjV/SAEmV
Mz6+ISp0PSuGbMYQPYg+G1aOk0GPbfbNk+U66HM86SQkd/TCgka7B1pLFCwE6sfmSUChRmUwVwTN
OaeWb9JlSI7bBSSV37zMkqBCyRE5LboQGfLeQ5mZglbsc698afzLONbPdd9jKeKLwkz5GU8R45GA
gJ7tcq4ppbtlHjyeFPoKljrW94nwxqqfwk98Zvi6g3dcFi2m7eU+Ye93biiyXWELZRmn2ZoEkGXv
Rd5dQNfE5zbWx/NRW+0n9TyWCOLY7RJS3cro53XDK3TlxMtTE+Jm6xgJbTIn02kzOrsShvZFSfp8
NoqGzkf/NfQJQTqDBZHe58IH4D5Tt1lDv+p3QdB8mGV3jkVyprIrY5xW/OgpSaUzj/xJR52vJE3D
T5ocuhDlckEhIcNJPck83ohA3ZQdjm7TVR9lN1DG5D61orqb/fIoMQtAfbK/qilithd1RCGwdERT
c5xdSivmjyjQ6XzdbYrgBppvaD7mvniSs7h0gOPM6dy6ArPa2PhYbAJkG7dv15RFPtG60W2oJzvC
ui2OMX+27uShz0lZjqyFbIIoUg4YcTjK0fs4prY9lQ9u8H2cUV1kf+gobiHdWT8MuAlWnstk2RMI
OfWi9YGJ/WcJACdTxbbp4+/BmOx6NMbA4F1A+n/jlNZr3S/pKcCaNje0Chd2e6jlV2sQsqPa+efg
WxNetDLcMeXaQpoGVAORTvXMvQzR5xSFTZQ8T7zBhdkcY8/YgXTNNz10CaKC7NNdJO1gdCDt8kfA
aiZHp9FvDh3xlxyYGO7ae99npFDfxtNyrNMGtMfojACkIGzOn7BYdYEBbwvGFLwyphiXFrgAbNBQ
Ld8g6OxMDKNQhrCkzrn00D5YtcwCV1nlwXEQi3HKswRUZXSmU1A9+ifSS+UFE985yl+72CZOlt3k
fhlum9IBdVXQIszmaFni7WTwPpurIjmQk0EuVZ9oIQ+dYqAO74DtWYAhdLLbDzPl424aDkS2HHFc
1Q9GKqmKC4kccO9+zwL5GibFQ6DIKy4TGRASftBLuD1dZ5VP+XMGECzhYyKVR33OSH59NxMYrYwR
K16n9gOlh4Qe4TOPSf4j7V6jBBKxPdxWNuU3alh4Z9j8xWqwFqbyLimvMYCnoi5Ppj9gzsIbl7vz
lfqYiUwIYY2mJkuTtsaDPxp3TQPnOkVDq4CeQX9bWVqcb+LPWhfdkZsU0VCz/y7vDD+A/TCbpy4c
DjV1yMPS0QpaFVeeRuNOi2FjCPmlLvLv+FA4nXjo6xPRkE3IbinANLEVCYu05B0ejEwPBGOpFgbL
hrOUT6+dTzGRgR8K+giTbM4htdHd+vFCmjR5I4nNa7cD4YEfu1ni+9qGLhMmxkI4rs/W/Ljdoc8e
+eCGU8ZkeJUWtPm0I0RZYH04mgA9ILeKddS17Hqc6WZmFAlF4jMI5dXJ5OvsaIdlRXWtM1xKZ7xv
GipmzJJXVYudQgdklmo2d0VEP6FYc4+r7dIXP+Jgucq2cPdpk+FOAf42Mw6gxsIhNDjwNMvpA2YE
BjtdSrEkW0htHyFKn9+6T47xi+jUPHfLOmjLx3ly37ElkS7PhuCaWynv+Ns5TbBpDvQKpzanlWl4
jq27EiROPPCENH05Q0mDx1zW4kiC8In6Hou620VN36dK3iQAmZPE2QZG+YVT8DA1/aPF0rtNR/fV
joFBGf1tWKi1yT4vQ6yccVVmzrwyWmsTGgJOatB8RXp5lpmxG5t5ABK4bFn1oMYbTrKe+uS9jRo2
mgYwSc+sj5ZfmkjEDN5TsmXo3dGEI6QjAvrNctWnmQafvok8XdU9NHTvscVJaqhs53Oa7sLXgSVD
9GPJ9E4dZEQkjsooTkrLddCIDECnrkkfFjdqQFh1jiGaYit/jAaInA3JXJJX+xFtPvTNHybxrcaH
RZl5xXNP5mOt8uYdIxhH48nBj7VYOI54892RyjgEohnxoMHSSw0MCMSbc5uobFRVUI16axeziK+d
jOuTE6DtvQ9vEWiZ0zeM7V9YjbtNprgoCAnfGc8ryN7BZ9LN760L5Ic3+AT8l6MLWgIYU5iqHoAA
g0xU5VDHnEtzJpgPIGh8+R997/8lJkScwiJa8t/rey9fxVdXIuf9+mrHz3/9l3//I/+p7wk660gI
CYIJDqir/9T3zL+5UnO5LMsUlq81vP9ICdGRh3pnm64lhKZs/UHes0kJSWBGJmFN59e/+j//+08Z
kfa3v/9f1AzclXHRtf/6L7+HaEyJ9khQw+T/oD/SePDn2EQQsw+05gn1xszvI/aovQ3ZjpwEzmxw
W1PxVcziR/bNR9neRcpkgxC4JAwmMrs9Z81l94eP7h9kaH5Lj/z6eRSULHRLG2VIw8r+GOOYsOWO
nW+hFrZ4mdETeyu6pX/nSNfkThrTIyHoyz//luIffk+bDQMfhsOF+O179oOVKqosOMCW3m1bJB9J
BJyjCaoXV5/84Y0HloZ58R7EPol5ldZYT5t/b4vBPfrAogY/2BqGcTd+/MWP9jscTV8e5cJHs03+
4nu/aa9EhnvPtdgwCJEfGgg+iCGctQhpErys5aktAmrC5cWgfEixF/3n317f53+Ufv9+NVBhPQuj
mVDit29PvVY11CnMg3DUm/J4fBNxMDJIYms8UPLT2bxGiQoXbbEXZtescOsdcBJgkCHOyC5zxSH7
6M/eLas6UPJ8zyg8ioKDar+Z1HcKOf+whbixc4xCFNe2vbiE0XvgVHsnCa5xLi6OZfxsBJZpgEp1
dvPPf0Ghk2l/0LZ//YK+yZ2PjK5MHsU/326qSptGLLghPWemSbV0TiAWD17nXGRGtJZY0Mqf5h+l
3dw7jTjiJmFX1UwhxojkHmjYx5K6DGNgcfSpfPvnP9w/+vB9IZVLkEyo/xLnirxM1W3NC2AukXIb
4R2jLPnQn8VffB/ddPlfPgThexbvTZ9o4m9NmO0yOPbAHGE1tTa1Gg7sMaplK60+p5SM4xm3G+8W
LJC9MGQy6i2sqMsANc1xq5d6OtVIU/i9GJIvZLXd0V3b9cGr2HV7LiZcsIQ3faF5feYP2yzWXI3n
DhiUmPAMk9gLvXMeV7c289/WXTDBZz8KO9g5frrGAb/hE2APj+e47eqaHY53JGz7MSEqknOzL4OJ
QG5rAFRN8NBU8fduAILOIdGgyEQu3IP//OP6fR7y93vmDx/Xb0tmkrStW80sFxzln7pOvOJtXFtS
XOKZ60RA97W7lEwDewcSstQpA3OdhRYHWwx/WUdtdJJBOhWQj9zyJRHitO4wrHJufrHrb8KeHsYl
36hM/EU88ddi8dt1pl3VZpEXLhw2+7dIKJ5Eaw7g3GLNMIBWs0kg+YX3G7PjArSlK907z7E2lJj+
CJObaI7r9STZYpBbZhzc4CsooYUivJcG0/Kg++lEWzm2mKE5M9VwVTlRlyu86yuLPJWsPAzPREOI
x9gOJqZ6I93i0LvOMyymhK19XJvkOdxbI5SnnmmBwrPjY4rWBraoz7cGqabID+9zERwGr3rwZPKB
bnjr2tZpwn6BlHS16+hDBihXQQEbn/q/IjYe7Mk45MP8KP3iIavSe9F2RPYDxtClxdPkgsrBkyW8
pyxlcy/cc1xL6qDLd9teyFa07V988s4/WGb0+sn/cEY5/u9vWaPv3TCHiUH239rR0Gds2Pi+gbGW
dx3dSLVTvfKIRQ8mVZuQT5J9BDrwMoR9s+11emHu3yvod1to8OtJ11F16ppmwXNr9QL3Fef01HqY
Wm9tORW+yYBe9lBS/Spueje4q0VDORGUS4h/Kv/qmOafc+Bh7CyPqeOlO9O023V074sDzoJraOQU
SKc9dRIW/jrry85Q4qaIwI4uDOSt3xgHcpiEfnA8BQGe5JAODOwwrV2uW8y0//yB+32PAoOUNw97
AV/ghvWkxWboj3sC35WY66fFgymYHzDlfcFp+VEz48kGhhIJPnnFdadmbPCJ27bekxFmGDXsY7SQ
v0iCv1gvfzUD/+E5+vvPw83oCQgTvun99vM42POdScWIIZnEntCcMKswfUttwn1udxBgnU0ukKLI
amlfouRL0Foaz3JTRf3aQLOf7L1SMK/x8e7gWm9tJ9y2ZrMXRHcC4xyRB+116oraVKY2BET5T7xq
V5b2xZC0W2XpX+y6JCPdP78Efv1Sjit8KUyi1NL57SUgljrrq4ibQvWme1LhjWvNT2LCNMopcsEA
aU/OT6dh9ZUOmRc3UuhLOyQJPCCmdU6mHLCTbkejuGc1YQSBE6MXxbAcogPu2TsuDkEtmGyjCI++
yEloJPcEY7lfjfMylW8W1oYY9TZCsYPyVXPS1f6vcdOmyHGiss5jp/HL8qZiurvprIVxDuyjaUFh
88o9fRMrL8Ok4iRVv2E2CZCkfhAFnzQYntsqMW9xnr6ENMf4OcROHY7HM8xmSmSHvBfrDhqml7u3
yjWe0yY/cgudOFhtQ415qh/KFsSlx9m2J7pNXtTxd3PiHf0Q/hNSJnF7INettHcSCmKIzWwfLsjE
PdON2EHR7rt7vj9GaZIa9tPAR42ECCDsVNSIh6G5k9nbWIQ389Cf8GLxJGGiXJLltaNerUpoo8gv
KSUkiWftg6XfYA89jPC9AC09eq5/bupiW85Yu2KUr5gv4C6geYT3iDbKDKg8jy7SeJVvnLl4SXj5
Jq2EF0NSyGGi7dE8En5RvLErSOFZsnwk1bKxDPt7qdl+nf800w0B33xDx+KFKoND4ijWih5k0Xhg
/7jyM0w+4YskA5LHzZbQykYtyUeJ7NNjPII5vu64kDhmXAvNKOyOg/TXY+J97zDUt554G6XN2KvZ
QY1c2b3Nq/9K5voQcApvCOCO0dGwm3cc1iewajtSo/dp5JzTTuwa039IIhq7YsJza9/qv6zJeypp
i6N7mH2NODBFoeChPOX0GHvK2gsRbnE/r5mQrVvOO15enLEVsoXNoj0z5nRvth8GouummLxP10u5
XAxxAvmGVX5vDZiCQO5PjIWigs0HWYaFoYR5DKYC9DZkqTzTUVw6iOAxmfkRBfVB8NHMKVrfQ6xI
zrpUzTTJ2Ulb+h8NSmKa9llAYmexvk8IlKw8rGw9o0AzCqmxCPeu+dnY82vr1RyF8nVZ7uYg25Z1
uEkJCs2A6YUJB87wd/4ARarNLw76y1gE1LuBkbFozCZZk3PDFoH3xMO6H72fjG/Y2UffixTNBm9D
j/G4lLzswT6a58nBlUGFR8hYYuVZ09sYs8kzg3Y/0JkwmRHYKq6zK4+JO7/aeXccXXOb1XjAu00S
ZUw0a+dU28aB7du2yxnFQNapR961bvlkT7AeIRm2Tsnhsj1mQq0FdXJIjW+ImKuB2oSqVx+tS38P
BF3eoFhF7xa+vTWGe4miUjgotPRY5y1p9h7QDZPboPS2XTeDazSNn7irupPtyx90/wQrN8vVrrwp
hrlZ+XlV7NM0qU/8rnbG+GFi0sBxBgl6Xdk234/Y60sJIG96D0FL0LUWG+Heaq/ByFQh666me42y
fVsiVufIv76iqNrtuRHQ0Fm16VvGu4zSOcFfrcN965D8dlrIui9tVZLJnw4MzF4yro5G1QMtZCHb
eVhiWjNHdS41Xp0nCS5oEQMUws5WZR7ENnwN1Out6SJfZaW9Tyy2mmDS/Di78VG2sxxPWKR/iBYP
WURc0rNxCEg17cPAvBvBPLZT9RWMV4+Pz7AJ4xoWKL5627vRvrTa45S8x0n1BKYZiwaY1rrteNjZ
U/DRx4FzhHRxKEz1hKMALKh6mpXbr6ba2La/Via+gPig6G5OAwYB4iV2CpLdH+7cSTCM6kWWOURK
EJMLvwGnPRNecz8weKXFmX6Ga01FlEi+2MezEBiHsm24wEiJ3MIQIDmV8yLyi2XVaFW/R3weHHAL
sD6dfuM5xYsfVSD930bAcAbvJAtZWdEpMqRvtGSu+zHAusCXyi8Yew8BGfZKmTRGnkiqra3QvxII
wWb4XDnWHv7AkXLVn3pZdBYkzQrjqNNcQ9lfTVmsVBhvHPP7jK+A2Cm9Dt4POw62zUCjHsykFlwX
7oG1V4yYcG5kpDbjTBwkwf9CWc9otftmkSffX350SpxVlW3wNzxG+vmnYfeWUzmyM7zx8ExfL4Ml
a889vDHShTFFvhkT89FswleXwsQIZBwgujXeyS3VIzTuYDFm4U2dVWYRBYId4HLTeIv1XAXJpQ3I
2jAmCkOPWxoNoc4PHVv6RqcRzW0JTwsA7pMFVpbOBboaruby6bb7KIJTwLg3yailzYtLVaaHmENY
JeGgs8MpOblM4Y8++TawejKQIKa5VSGRPuoh2eutDWluY4xAU7mwptZbdiun0q5/Ns7wCQ7PAzKY
//RCCI1zOXyr53nTVN+It9z3S7/OrO4IfjoErP1Zyel9ap181UXDjyasd3Y6j3jHkuclqdTG6HnX
JNw6bfppz4Y4png38qE76DJDCM4kQ+EJYzXeM6+975SxrWxzl5vedU52EFa3vuB9xHyjRmbngM4x
xtjrl6pLV2PgOc8qEa84M44F+I8+yq5ORzeXYb4CDdpRY7WOaXcZZ0HVi7XJS/iUY+xhGN9ZNl4V
0z7NS/UyDPJMwftVSyDKb/b0mO57Z+EtDsosxg9kubcdV853dGUyqveqfJQleDuvtG48d3ikcPMN
rycIVRzLQWCQ5vV4z2R9LQ4Z6frYk8Ae6NAbG9Ko3nMLVQ2O8mYQ4dUsrBt74sld6r2lmj1W5s0U
jxBWTfJeRcLQxatxI/EIhU71rpLq39g7jx3JkXRLv8rdzYoNKjOSwGzGtXt4CA+VkbEhQlJr0iie
fj7L7r63BKZq7qwHaFQjKysjXZDGX5zznavIxGQcuh9WU1xa+IHsZkQDm0IcYfO+pTNYPHyGdFsm
MhbvtsVzwdmbOVx7RnYx3OU8E4zih94xX/JDb4cHKP036jQIG7z7iWDyG8PdypmT3ZkpJtsvKJu7
zpp3QxIdoT0flsF+YK26qufwiGp2gxhyXS5sSdojK6INZrQrA7JNHXX7X/OLgl+DhO9x05fx/YJA
Pje9Y1Tkh0ridKIH1w9T2DrNynXBTeJ3LCp3M6r8MCz29TTQ0HPZC7pOy88PKmBpkxtH35qvMPk/
K6Roo28c/Ni8i4bknBtUa5m4RttCncyuAAzGVTsFj3q6qNA5B/G0dktrF+psEeuhUN1ADeEdUeY9
uxMx4H2FitJ0oZJc7JJ2qmV2uZYp1kk/rvbg0SDKRQDOI+PY1Is8ZbZxBXk7owHr7kRDwo6L6pw5
KntI0gJBQsPhJDMmfEucmU+a0nPrdOEjgslrXL3MLHq+Zea+Y2L+aGtjO83FO+TS80zgoj2w09IX
q5rsQzQ8GYWxHbv+0XGeyoVlJydDZBOGiuq4jGHJxel7PQT38T59cPOkXZWBeR2oh1RbdKOBMWlY
XLyGrwSZg2MWmwkn3zDJfct9uniUFU74ONX+Lbb5jcu8dW3Zw4X4GCMrDoPo95XB87TscanmzfyC
ZZJ0YH28cv6NtvGotAIgM6C+NJt2qh5DRItAh8BWLq8xrRYT92vGuQDt2/3AyK+y6WMtxEP1WpFx
pKGaeCOeC8Ye5I1DjEBh3gafvuqOqAuOeugrEuAaKQ93JoQEM8crrMLXnoIkVKPYgmigQL/Bsrkt
5+xnXy6vbYaGu86K9yLDrtL6EwZsNKFkI3/pY5ttvMc9O33kRoJpCzeccTtmBPjqMZydUXfFofnR
eyluz/bUjYZFgpe5axitjQxkWh9hvJasp2nxDvn9lfQn5LRniWQGlZG02b72vGkeut50cVs9Vvcf
rYamoZO0z8SzTdOGpO5nfbW3LoUiFUyUFje2HFE3muZOIS6yK46eJnFPBXPbXIp5XyMDKAYPWHe4
TSv7NBZUMSTNyOzNY7Ffsx5MlxopIIuwPjnziQa4k3c8z7Y4Ur8n5zX3fnqR+2F26fcykR6V5ufO
IuKgzK9DFp29Ntbmz1nMSdlugmUk+q6sv5RhDnjOsadQIQaGek3sGKCwMq8yj483q58qqz37WWCu
e8/vUJIytpTBPoNREGb51snGS2miDjS6YZOE2cVdgFsWlYy3ONa3ZEFHG3+K3J2/jArHBU9cPPf+
RirlbUSGdIns8RsPK8uxYz6G/pPMg3LEfYMfktByqRKEIYhjHCsn20cOd2O8JoRF3JlZJ+/8rB6O
svFLwujnK1jF0cp0c+dAOGH21EcLzVbePkkTrwCyD/EAqWTed8Tb8lr5ZdSzK8cuTBnv46QnwK02
8XI26btPxYoFNqKG5HOofWAjFDr3SU//Fhe1tR/WJYGzZysyqEZl+V1CRqfT46ndLQL0IOpuUZJf
WCNhDuryMXPCcT9GcbyzA2TbRR8cRxsL+uyn68qDGZLP5yKfEaRhz2hlhtczTzWAINuwPTovZJq3
+YXLfAul+0WwD+C50n1PBZwcUYgHv3eJBusBJ9s3orUfEBn9CBb/aUqIEy2jD9fHFoM86V2U3oWe
sNyz5083xFvoXEm6lgK3ZN+cvd57ov0ikdE54WW/yeqOww5ZatQtX2aioDAY5U0yXmJSoky+zjHj
DvVch7mGcdumAo2A5OIJkLI34VFlFH+TGb25FPjOVB2G6BiRgboaHJROfRDhr4jsG0+SSG2y6h0Y
geKeA/5Sy7OJgWszJtHrMCBExwiwcnogFQtdS6qhw9PEK2q5cF5sNkqbdLIfp4jLbPklBgwZwbnc
9lTRM2e6xoLaTrzyjeSxA25feeUdCc1AYIQwiPRVB7PTOei4ZPAKVfDA/C3aAgYxmfnN/PwchIGx
soiB6pcAORIcqs74GBifrEIPkSIEw2+JEnU/Vmh+RXxrdSCaRgJ3WIC06LUNq0M1El5VLiljBToI
A296jVYlxlXrthSBUbrPlKfWWU49rZXaXUQmgDsPL7NL80NIF2KrIrE28Ev9bZGVzy7pCCO65iN9
eUFXgrr0VGbxY1DQ1o/mHlVKtOvAbw1mvZ2Q264tDZJfiozDu2jPFnl70q/36AajdQx35WJb+YfR
7lgoyc0Yv7jeDNYZeGo/wp8o2pFHsAJBVDAFDkX4Bqv1K3TTXT1FF2Aqm8RLPxuvfKYjQKya3YcQ
I1Z963abnKGbIf2tx8yTkY65pKsMrJrr7+cyJvImHC6JSO/bDOWn6RdvSHcupp+Na6mlcnkEmagH
ke+p8cGJImhVHSoeXF8MGQBdgDo/IAHmhjKHc9dYEM7r6qp5HY3wyZDzMQUZUfB0TueYpjH9GUCN
hwXDcfnTqC1iUnAomUZAcLQpcxBg8mD6D51R3WVhiV27vZqUR1J4iEQ3rAVqJY9UdDwHpC1QGiRa
do4eV7y7As8X/iWAGXHPY6QzAXSJBBUlwfd+e2kQIWwhjfOz2llnmJoMNOimyBYl3ENA3WHk9zSX
1KeBX6G6KNJdBLI2kozvgJotZ3eiqPcrlPW97xc7oyVzaJhfe6z6xLEX1+3SHOkGXSIi35WMljuv
zhSBMRDybRhHWaUYaLn29TiGn0lfXSHBrI7WDz6YH7PHsAuRJbujJWRCkbuosyrzI5F45Gyd+EEF
sHI7NyMmzfyehfuuQ0oqE5m+7xFe1JoKCMbUwkMOsBdMov5cesa6pUoPttboDS0WaNA4FP/xNmt7
0AFYEuORC2xUBHCgm7ktBJdGmM0naMlEfnYIezuU7SvLIWytsc9MrCq7xo0cNPSnUXe/2B3zhJ5c
qbmip8QXf48wCGPDJO67+j3zXHorm6IkHNHnzsGDraiXwrJ+sxsE46QOrGOVsMzgol7NE7lStdle
L84IExrIugzCU3Gpj8NsfAVd99ZBQl07MTfBEC1oNwnK3DqVeb9UeCg7E61+E48PIFzaVevh/KxH
EHKkWh+zqDjnHHj5QE571/B5NY7W1/MavOATZe017l6APxF3QLrgmY9RtW7AH+iEoMOAqpreUVz6
+sUwLZYDpc5oSSpuqXio6EyhrFGnukdCLXA9YOuJ2K5nHZqsrm/hjqAuJFKkD4gWbm7z5D4x+3ev
QexVNumPabioAepGLCGNxGl9WxTdMR2pU0pJPtB403bFtVcx1AEAsFxPaXM39+DKu4Uxl++jHxfS
JuKIZ6iVxvEd95RIe3Nf2zzT2qh8M0d5DCnPd7XtvnpTdp1T+pmm5xJaQQOi0v4l1frSEuLAkIBN
CMfi6OOHoSWCu5PP9OAtf83c7BbHIx58LfObzPN4vHnFh6rpUdXQg9v2gDtLcOXmrIXLpbxauuKu
L1jo5BhWNqlOsqyM8hqFYn9s9SB9ii1i5KsEJEk48VRq3kOvrjaz13mbaij0GgsqFNxGJucziQEM
ikk8y8sCmzFYojYa92aOl6UaLQFjiFz52jOQViooaWFEGg3rsWjduO2wDRl27RcxPVX1aN24pLHu
hyQbSIosj4oV9XMSoVYuG3PGhoTTI9XJLujUBSrPMT/qnW6Ydj9Gz4TFtSDHd3Q2TBwtT01P6IJO
jaHKXiBy5G+tTpSRs3ex03uQJTvH6JjNWHu7KUIKzNsILArO2vrnQnHLRpo4XosAyxTmaQwPp+zO
MlXOzSKQDzu5/Y1H3KklTLjO+Epw8M9DwJnju++0fuBU+sZeVzMDjpEAnUon6bgjt3QRt5+Rp+79
kLQdKqfbmfidTNUvuc7jMXUyT0BEj62zemyd2iMbPjE0Wgy3iPSpdLbPokN+SBamoMa+5EP8TAkC
MgoSgVDtheuFcdREWBAQwkPokZsc2MYqd1NuRRJlUafziTSsG9YusUOU1gL7SZrsLFPcBu0OK4Bi
hsJDSBtBojF8VuDAyeV90w9W0NKvtYaPwnEn54RTUOoEpIaHEUq9SecW1HJd+U8LNWRXMVbMLEwf
BfO7NWnkztG0mhu0dPVDCmuyrZbqKu0Db9vtvADgVBDyL/wRme4AZ3bUQQ2mFe9coSo6bIaFIs2a
c0/MU6vznmqd/IRLIcCFwIUSVT8tR2Z3aEe6e30MWq7xCk9k2KY6Sypf02lJ77kVTX2NreI2bcmd
yiyE5lJnUdmEUkHwIw2FydguH9h/6OQq9trPFdodjtIcYRw38WwxYdN5Vy6yGcJR2XbrLCxT7s1Q
HcFrkiyKEhDbuX1kGsfWQJGk5elMLTRCLDot0g1K03tGGa42sc7g4mo32frb1yQItac42GsgCVqc
6mc4cZ1S2awkkV4BiS6ObTwrq/oog+KkkVumzgDjGblxyf1sBMxBQ+Xnnriwjtgwux/GldBJYo2w
7Kt6CdtVnmOAi9serJbOHoO6cxY6jSxsyCXrdELZNOANF8sT3LlywxZ/Z/rOicEgQbg63ywm6Cwx
uETian4SSyS3oucdxkUy7hq73bJiszeOFlRTVtlrwh9gKkXhdVLRXHtOfA0diCAVXH0wGrrwxhM1
kXcOD7ggnLfCnI5NxKcqdW4bu6+f0ujSPXR88pYJd1MqK7bLFPNReNaLRwDcCHYk6YJPJhnjuo1p
X/NCMe41op9hlLx11a9QFBLluAvjSsEeDD5hstyaUUxY0c9W0Pj3oKvYHDb1sSekzgpJqwuIraMD
dFbSlHfGwg4Pa/+HBPBylfi4UtneIYXXCXgJdv5r4fBMhyClM/J6wvJCThZ+m/i8ChNdoBP10olR
WWIztXT2syRzzwd5uypYbx+VAXNeGZp1yYhFENZXJA35NVrZQYwfCkHGt3J+8B2yUiqd9efq1L9M
5/81HuAREIfTptbpgCzg8YQ3lbcqVb9v0VfFRAlaEGtxxqaO/1ASNEipggh6kyr/QVBnbzC6X3cx
gMsRbkfZ+/aeaOHXUH8P2UTUcxPvzMQa2SZHq8kW/smaryudfAh/jmGr192FqKePGHrehjZlScd0
MUZsuBNEKMY6SjER31KYJ2pLMZC02Nu3iuBF1VWXyZkYs9TWqi64tVTjnJVOa5wXhOJKPdnEONrE
OWbzHkYXMDzhvPotOpwoI/lxIQIy1lmQIyrVzcxKAlRB8ezpxEiP6MgGvumqYpwI58XCb0q+ZP7c
2+KrU+RwOMRPhpXO7HQp9+bauLSSi4moylFnVkZt8dEQYjkSZplUKfw1dVd42lmfjjdp0fvHhTmc
mQIG0e1UUhXP3cDxVem0TJS/Vzysxo1dxJ/+yOTbBFZKe4hlYwpZLxC7mRT5vUcMpzb4dIN6MoTx
jZwCrqebf0AMSfaYRKd1qtM8wQdxG3PBr2OiPp15b/oucZbSpKctcRbGoEua5To2RwG3ePK3Y548
++NO6hzRKArcQ0e0aEPEqCu6x9FTT0WjbgaJgoOCgvg2cyF+GATw/NF2pJWWQjqUImO1d3WWKVta
h5YGbyUD9A8S9DClmbSw7lcHPpH8VMI2iEYdiUglIuohjNpru7UAuib5fTzaT1YTALCYwbZCnotp
UcKUtQZoqPkEUT0BzrNWnvesWoxNbsmnWaQp1QWpBKnOJ+idYyeGB1PnFizwKyiWfcZDjwrktknk
HzEHg//kdM7WyB4KzgoagvkEHwR4L/rFTOckVBKM96KzE5aKRr0Bf0PwHBHIxc5tCFkYreA26suH
KlcTu7DyMhWBgocZ/bC9+inDOQEW9LWu49u5c37w0LmfdapDQbyDIuahJO6hLMyD4ZgnMyVr0CYQ
YpiM7gBv8SohKsK1B94k9B0kKWD7HOdrKcjpgGh3dCrU1k56PTANtaW4wbTHQ8PN3qpC7XE6veQh
0kemV3NvPmcRugAnx42XSO/WMQ9t/V0X05015zxCmMzaGCyj8cPKlo8kc1iodTvWCX1V7dFT+KCj
wjvQ9+cYJwl7xORmli7VUMvwJ6AysBIQ2DQsLNAgv6V2+MFWMmwAUwYQ8YzRPKrWe4qK3bBQZzcN
h3zJA2WDbH6nyJReiyQ6B3rl5gcLRTtHVJJdB6k5ropO3ZOW8tra+FgSZi1p4z31TEcY3MgXv8Sd
lECNy6TiLwQEEAlV0ltyWfqGvAG1zRPZTO5mY2007mFQLXV+jKVnCNSjSayf7eIIJDxHqftqrK/Z
qCrQu/iOoIQG+D4T9EXryAAgjrXoHGbObQ1SpQ09RXv54CXT1p2z7iTIh1oneg0WItH3rR4xhxrv
ZdY9ogR5s0NQWmbpviwGQTxTS9xMwkU2TeSOAfGHPTA9/qoeBhgdHhIz1Aj+ddTEh75CvdiGHN1L
kl3qObqrel8/jjcElM4MZNArDjcWj6O+nUDLXyd8D2vh82QD6JyQn9mgsDOpNZlcSnKoMIGmZfnd
9eNlEOoQNTjkZY9aY/bqU9xnr7lusHvNgoU6flfXVUMeT7mf4+JjFAQaSaBpdWndjip9LFhltIS/
bZsuOjjViOs4LoddmhSvNfksPKq4S9sYy1Qw8ThKsVgHGKhyOKEphWrvpsfYrTc5MahHUaU3ZeQk
ByiqccRdO0jkLmj4WII3B0Mn38QohNcdc70XPwY6hUKr3QnkNDhe8ap4LPBvc0zJOj/3uarkZWyx
TIjoNQTGBdKxIkycMcxEQNCiLkacXOV51DKcQzZBSNAhNsSxMtGScRpv8656HgKGaa5rA88zWzog
64SBjof1YJz62iZyqi/Zrc3jfTdWO6vAtcXqcV5ZxnhEcPPshzW00sIhAccEMxvKgCEFpdUQ75yu
mFh0uAc/scuTUbufneeeG3c4WASdrrwaaBgjApRu1XmqGtDoKU5kaxhAucF+qoTYepL1Ee+pAUi8
mav+pxWVd2VqA2Zde3l1o1vEeWaBt2gBrTT4JkxveoPJsO0K+ekPLT+ZwGHheFtQ90SFWzHNM9ZV
H9tLwhbNlY9XLvbaa3sZ9yzIX5VF2z3Xz32ImiKWX7Hv3LbZdC9QAa16HLxrpOA2NDuYlE5Jpyri
aVv4PV79AtqB6eR7RNpXwYAOO2QFo6L5YLEjsX0uMummy2NjYSYjHZOVM4NgqWJwaOIpWAAsYA0d
D4Q3n3BKE2Hn4LC12ytCE4q1YRQC1CqHfFOOvM0COQ/ZD9/dUB0Wt7xRRv4OhwcYm9M+BIwpeZ1d
tRpZuPpZ6EKWZAgeOSraZaNebmCmxIVFuC42tFWJMO5WsV5iBx9oa/mLy5BuPUKgXmXFfDEttyL1
PvpWbcJ2aKyiDcSip1yUUBumjxjt576imW2bqN3FIoKxD6x/jZSadO1cPS1PNgSMFdYICwR/xI6r
8/a+DobGNLge5xxbKEqVOWhf7TbcBnP6Mtkt96BrnBs/QiJXBQDIcM1tqqZCxkLKnhkQxUSq4kPZ
U2kkmjLZhFxNFh0/jQeajMa6rwQFBZdEiRjnkLfIZKKEZ0hEnFfEl7nOg/w9h+GwUX13m6jSpbli
3GN/A0S9SD8OblREgT4bYXcY8680cNHYZWTuOZ9oCJ115mRbWZXtNWD29VTr00osZ5Km6V9i+ABz
QYIsgtJ24r4TYf7TsynrLXje7cBdD+Uf8Ep6GzHh2KmI8pQiaufmkohUWqukktj1LIm+jmzw0ljW
0Y+CDDiSUfM308yBB88x7At+s43wLgcAnovGtXdVjgNYNWW5a+VTQcjYde6HoOn6L1U+cdwfhj6X
ZP9q52VDnYd8T/R6vEYFMuzcIlZXTsuZo6L8pRhCUGUVD9qOr3llS/lV0xbWtNwNK/yVKmAz2HH0
gHLlujb0TOgV02O/aSa+M5kC4RjS7MuPXho8XxwIxVVjj6fJcYutnYA0c3u1Gaui5O1itYziBgmG
wZXv90zPOoWHazawpycX3xFXPrjzyHEJP203iQhBAy/FRynhP7kwnAMIlTsvrbhTy/B6MhRijOQ6
nhKM2WbA+9OFtVeenQgwSrfsY/eOvMSb0hkCsqFJs2glk3r2WE9YEFDp7dARb8kI48HmuvgrAvxe
cJ8ZvgO1riYDoJvK2ap6d2nfnYzBXAEaztYDKae/ZLn/n/f0N7wn17a8v/aDveX51398/o//VXX9
229tYf/6k/+0hXlERKHKDLzA5f9sDNb/toVJDF7EswSI5iBsWI6LVPffvjDxj8APpOR3AxQAQOv+
C/sk/gF3Gq0n/zClLf472VG8gt+rgVlG8ld4ErE6P9Cy+HG/k1yD45xyU58dUiBIooJoVqjK2Vn3
6EtY+fWr2AIHXvl3vfIuRmNd+wKvcRxjAE55DvcwDp3c2hmAEZaN0ATBua2BqUkgcLJiVUL7XBrG
gxvP3nboWmZxzo+kT6+oFQTACJq8Wm28pHtWrKqwsaNBpMveGl7dEFoLYrmmJ69adnC+Z1wVqWpv
YgKBcanO3FgFYByr/DHX8rXx/VMX+Q6DG6Slfjw8Zib0zww169x2ElpU8F4t6jTO8KPCwEHnSnaw
j/83dgFMsxCKSl5fhGe8ZKBrA6cw7WyLip5AwWSGDJvB4bWCT69ClaxZ9IkymVIA0A2H4V2VCLaj
gDkP8asMNtxzFpMgEuVAAgbvPI9ptAVBRw4MAYdE13CouaEP3x68+t5gDQ+/gRVxHRsYpwED6OgA
I6U4jXvrGDO7mpiopkbylcXjU7vEEJzFdAoLRDFmajNfNZ0VNNz7ZZQ1JWgBY9iFYQ3YCIAFuFcF
7579QaHT4N9qp/1h5O6pHGpru6Ro4br43NpfmNyvrKmprmI7vJOyLm4INE4WHkt+s0SnJPAexxZ/
9VRfNTFcJSKd7yM6OyRAqGn8viP3uZ/2hiq+DIeZajvlPy3K2y1qk3FteNmV05g3ZDEApoI+dUrd
+YiM3gZWQE2jIbGWqtkEtAlTV8EIwCWqM4uaNykijL1kmDAtmvapx9dRAlsiraJZz3XHF5sc2JHj
xwVjG7C4cin12f7YkgyazbyY+zwe38acbZYXPOkwGDYh/g5N1dsgk+h6sVgFe+N7NrHFbN5jjxDu
UII/6NXNtDiQmtWhDEsunHKwt3t+0EPG2no9Q1BksHo7w+AGplM2OwXFvWzIYInDPcxsZ2NNWPlz
FEPYhOnrTYN7RFTOxEScNRRyt1U2Y/xrmDK4MpsZNkUf3tA9ZjOsm9grd0bRjGuEa/PAu8ES8dah
emMZ5MAKqX8w9iWaniEWbVRW7DOHROYyvJR+/d46OvCdQHuXqZSHHlTa2LLKyn5Nh6+JiGbcI6Z1
3Q2ztam9WFBDVe+To76TQgvbZ+fUlp9k17CChKNGgS5ZgxCHnFlEPDgo8JAGv5Yx7vK6Co9Wo6ME
SlgprYA3M0NkyVJkPABGfJNNP2kM4jpr021CWv3BNoiGWjwtoXbBqC/ysVW2x8xAa3FKkwWRz2tQ
6c4ZJgZGzmge6txGb2PBLonRmCwjDB8nXY3uEK2CAWwbpAXbZ/KEgMY/ZIOzqZce7lLrfPW+d8J0
8j7x6aHY6bYTVoDbgRVKJ4Xa9BbMY1WbBJFnEGv91olR+Y/HpIGyxcAOc8IkHjuzfHac6Nk1DHlO
mx9uWsH0tRULElU8YTgnEddwQOEO3I0VqjGOtuHkmekX3Lf8VFTlG6PXZ3/xkqMVuojPVHffMZzd
t00CxcCiVZ4Aa1susd3qbXa5Mkztxsmnp3GOv6T9FYv+k8/c2pCoU8LIiJrXepy29hRq4gKHV1V3
+4BooUsO3xJB7C4ZIg1FAwOF+E91sAV4oa+0PRzbIvgRzJ9jC7gqr0wwY8y6Jlt+Mj4hQWXAvmAW
zVYSMBvG9k+fYKGVsEktHpp5qyYZr02HVBA1bGIxECorHwavsNZY5xmDutcODScae6wIC9HdOxSE
r0BurrKqf03KiJw4ZusrHEpqE3KDIN0vWSJHKaJtLBvEiZ+6DnOZMym434I0olKF1GoGx2oK82Bu
7AQiZrxx/Ris31zFyO3chyVQENmt6cdAKIOmj51IO2eVXdBANprW58ldF87yurXS7oog7g1klGRr
WRYDmY6VHzMKxhP0stgu4ibbeLlT75sOoJViS1WJOH9KFGhtvwlPGuQqTZolFmS3FlppMYfQnYhY
Xpu15FsZkPKkqKICRQwQYhOSQY0eTThXfVfBJDMAmuBhkMSUzwoy9VjdsDHhuVAW07q3YwhJbbJ1
1DvecneTcxyvPGh5lJIN8QX1fCFnPL5vpL3HVxVy8rAM6+NlnZiFtUv9bu9WhVhnSMvWvfiB6cc+
VhIwmINbwVQWW8x0wjwS83yTD2WLqUv4gOAZ8/TNmlyShjQT8TUYGy8Yf4ImPeKRKpjLyAdgxMFO
KIsoRsP+f6g3r5OPtuqq7/5/6jL1g7CnNoni/pfh/b9+9VgV/O8v/5P/4w/63c/FSf+vcnjz1r/9
7hd6lN/Pl+Grne+/uiH/52sgJ1L/l/+3v/kvZMDfFJysEk3H/MuS8yH5SP4QVfqff+pfFALxD8b2
AZ0iNndXwLb4d7lpWf8INDEHygHZagBD8bP+q9x0/H9whbgkiPo2xSsS5/8sNx3KTf2jfMcTtsvI
xPrvFJx/9GHbvwzupkD4LCzX8a0/eGrrSBTgVZg6JQNqtZywq2q+MKwF258Wb3HYZrukd/aC5pUb
CJOSF5EBbXJJ2jPD2mIG1Nssyb2cPkuklNu/cSD+yRwXuLwqslQd29bcVV0u/yZc0jHAuRkZf4cS
ybSL7a+FB9axaLInlaUM64AwsVBwKAyJRluQIdD8DndR2olDwrJYJXrQLae3zsGAmniViW2Qw+1v
XuUfinY+RIFwktbA46UyuNDv4jevciRCrVfzSPBym7CQX1xxDS/UAl1+l9n+EdwmM+9SHBimv+d4
2KzFG7dqprBswGItFMkHFmnztlbInf/6tTl/ikYNGFQz5yD+0zOxtP+BJICJclncMOAQM9ltOrHH
vsAoA4xI5Y8J2QSOAezaLfMhwg7FfS2C+IZg7fgYl6ZLlmLB46JGxsuivE38HWe2WE8j2ZTu0K76
fEbR1pXJ0c7JT4f/H+2N0jhGDOslJaEcguZhssG6pVQGDAbsv7Goun/+6CVUDl/fX76NgfIP169q
POGFQc4Wvx4FgwrntXIrolVYymdROSKzYjLThkm2y+fKvlmSBkbkVLFbGx+mPrkz4iE6Q6uBiaio
GOvGfbQI4VmhB2k3DHnbIIzR6aIqdydzlwREZlpIHfcVIP9VwPe9bypzH3hNixGbTZqG6vcl6pVU
OuwqkaUbnbn2fWJOioylCXOf9YIIdZNaNe2DJx/LC7leR1x5TBjcBcOGM/zzAP8de+Q/fsMa+bNv
NghM0xQm5lPmIjBMfn99NrEKJq8Hyo5GaN8V7QtVbL2Ow+uu9zeL/0mJ/xOTygVd1wzZXWOwPWbT
1OQRygp/rF9mn/RHF2MCniLYYhn8rnLpIG/WKKyrebfMKEH6xLrEYcq0xkNtLzRA16WbWfijU+JP
q89stI6m8P2/u//+fErwoMMU7JFCC7jhV0Ttb+4/OcOEaixvRhMyUDzm7yJ1LtT871lcniePl5jV
Id8NCSeruuUfuP42nZVDqS+ymsrKZonl4RrtXjxt4WCL/jd3ob7Lfudc/ufxz2DJBOhs+X/AXbDK
86UztQgCK/9H3Zb3EBE1UP81O/uV2DcFeFXmXgzQePFWRcMYAiK3puwd6guqMudSZ0nAFhiafBZt
Z7PcYndsAGcEj2WGGzrZsd99nMz8jKvxMszZKcXBiZoyeFyQn7M4kTe/lMl//cb0SOSPb4yph3Q4
YASni/8HtIGFLa+IWLD/+pu02aKfQhR5QA0EFbGvcBnH0dPiOpdkaQ41+u3O5FLArYuFtDwP5EWs
PSWPWSgmRuqINNFyJAj8bR/zrH9XWRsnBY+sfTPCZOyHMqIaSWVw98brErWv7KsuZUk0InpRJpK5
djdN2FVLlg+UuUHI/hIpOfoULBhr2x35oEDAN8m7NVf3Qe639Cf+R+zEV3/90cg/n7yBHgzZjsYJ
6YnS7++6yXMbe2kg7kNuZXjpM0TG/DnmvP1Yunu8pQdh342Ne/n1WVkxH1hR8QUzIr0KXlGK/bAQ
LjiFexNWxiV3zGM3siGKHFSeklyJ5LuhLQeD9SAhIK/IntaJRLQVtIuofZ684ZPr49wixQ9STIem
femRFbI+f+lsROqo387Cja/Bea4LZA01lXk74a1s83NQQ753xMy0Z7iKpIH5N3g0RX/qkuZok8hJ
nWxfWEq8GGkDgk+L3n9daLVhM/AJP/76w/yzSx5Ku6UnYxCdBB/pH46wOs1T1YMpXnlmAP07Yaft
P2a1ceMQwuxP+u0LVF4tX3QcMel1X3/d6P0vA3jOJ+WwhJVp/E0m5xEe6/dfv74/p2Dz+nDxW8Kx
IHwwQvn9l92IzpstxX3AVvZdZ0A7S/9Cu7CaTFwbcfcySSw4IvkWdnWOU17mNe+TYJCwPHcHxyq/
yE5/n1X2bbbNC2reb7gKl6nnmpiz6GJCJojkT9dw2edQ7VB/qTp/Rz+If9p97irJcM+4t7XKjya7
w7Di3BiGu7JL99S58TsJVDSopUJfiQau8mPGPcWmzVHXlwbOxpgzwuL0zJKIFUfd3g2I+1advol/
fbdYn89Lzg7VwACSuhwtyveOmbQuQZJ+zzJ7ryfrMtTyskTYB8FTQXC8Qz13k/HmbZe//a8/cT7T
Pz77bUBdgBOAJgDSok7U8I/fHPsLpl7XTi3CSJYGN0+ARiPqh23zDCwIdwYqga0doScLlmqToyJL
XJyKCPKYZxkjOrDh1LED38G8Q3Ug651jN+fJxwvMBhSZW+XcTiNBm7O0TDbA4UmarLgkZy+o00Fg
19e+tIh13BSlW8xy57lig+X7wwul7GO+SAiWhIRBp99SqM7bbI5QGvZ4lvPAyk8yP8VJzcyHnrHI
fXHVYH7fkGPld6Fz8lv7ZNZGd3II1P7fzJ1Jc9tGt4b/Sip7qNCYsUiqIs6kRMmyrMEbFCNLmOcZ
v/57QFu+opRyfEMvtEnFDgOCjcbpM7wDBLTagLMAxzVh9NiiFLwIPVwwWZZTr5GmgY2aCS414Hur
DiiD/cF3nF1pIusfqAhI6549jTOgTsg6X5ZlXM9q37607aabFLG4SX3e9JAW8nBm5J01TT2q/NCu
Z3JudyCqUTJP5ICkBQ2YCOIwLr/kBVWbTs3G1dZ1aZ+TLdpLvP/6AWX9qLVh5jTNxoAGBxoFfQYn
htyYiTMlTXO4TcMNPYqZaMC41W3tL0gPPeF9UetqdL6kHkH98roq7zK/3wKugkFcox+Q56gGZojM
EPAXbTKKgQknXCTBbToWH1prX8lENFSt2aBhXuOiHAw3AmggnrYZW8KEyRyiZwUPFYcdILo+n9H0
QV9JMoSnmP56x6A5tS/kptKXqeWDb+nKZUqirEosA/qO1tQDwjQk2ejmDJLYQUN6UjEc8iiZ6HOa
Wzk0ofxY+QYpd3+x33+0JRCeRtBLvTOkvp6lsakv86ySp34W4GISMJbE5WGwVxguYvdincG6aqaN
gRBWR8O96oPPg2+vvAysfJU23cxzv4CrQ3tV8uZSTsGGZiJ4ZVjjvaJvEhVphAaCdt+ktzxwBcKQ
umo5qE6D0roByYxvHsafmhTeBR2dx6qB8WAwg5twEkeTLQm8Vm+SDtt3SZY0thF8CoFoRwLYaWbW
NORjmpdohi67ZhsA+llXbcd0XrmRGo4thoQ44KS+wKqUI0lx+PY2zC6qwuDfaOHT5rXPxBAgyaJG
l30MACWFVX5KM7UhF9oYDe/mfjd2WvRoI5rco/xalD5NI7jH2Dl16OQwtaRllxGkhqnn9v4iaOt1
UVBW4ScGPh7y8P5t6bQEJW1Pvhs03kSAtadyFoejXIMyGcwB3h+oZBDds8QEBEybBnwtVssWoiWz
LjORzSjFuW2tkJ2GJCTiFIlT86aSM+BtktdMUluJZkpfNHjwNitNkVWY+pzOlEWwzEJp9CcExRhJ
t05D8E6NlogV9fomK6eBL8+9vtImVVFc1E257CihwBzT9GyZZ3cZG7WI54wP0lliK6eaH/4tWlsH
vhzuJB3qASiLhy7w7kEcaqsOUh0135NaYzeQCAKUwaxrGlRi7HzxewvjoZOtdA4C6W8ns+4DT8EZ
oC6UuaKmdMZ7/Aw1v51FqfOkifwpLJiIoMQWQbGLNoUVQ3eOTZmZOgHANVx0M2NEs/2dlyrhFogl
eK4Sb2LM9nACXQdtgNRA167CpMePOOPGpYA0LhQWLXdkjUFiLQlFw8LEk+KUZMg+c7qdXXyocGg7
CwwNXGqCKCJiL/yCPI0Yj9fAtS0cixoA/4uhxi8d5V+E1OSUKMwrCjBNmZTIEVUtPoaytdnf7P7h
OlqRTZgOYs0boDGCtL6aA0eX8yabVxGKRlWp0QZM8XHIamslZe0kRiChVgGIZhXuo7kqLxo5QPwj
b+3TtEZLo6mfKvr1kaPyVjv9ZapBwg8K6YLOtQ+W/wahLNp3Hsk+fQG8IFDdrvE2ydZFCFzc05q1
L2nBJaj3UiDJq/sf+0j9oDYNPppguhq3kVexr1tnWTwkWw9pl0QRG7mS7XXRWZeS7GaLTv7UG960
Mkp9ExXxFnXdZFJwasAPA92k+LdRWaBmFOAiClYiL8EVCluy4QKVSz+Mb9UK3EZiIBVR9frnwNSv
4DNzZmgU0oqS5udtKn2UQfBFTeNvfA0QZ5ryOKA9ruPOlBdFE99xJEZTLYF1rNX8ZBgZyDzzsp8m
ChiANJI/xZk+TBEqbCCeICfTJAaRB6uKWSw1DCn1GlBuDMtXsebOIG4MW0JpXD03XE9b6YOJMVtq
rwqPgYWqmtmsjAb66shnQ+6gnpUdWrqN4+B5Wd7rjZnP0jpVR4b9rE1KHF9H26awodyWNB80Whue
6Qku4yIjaVZzVHvbrjiDPTVPE9Nb1aZzm0cS6ErLvchjgQ8lUy9I6owHOpX5Wuyy7HgzLhw4/MW4
9oXlz1C/6tZ+5z9hbHkeRyBNPWHdoq8AijGUkksAkwjXdqOdueEhwQejb3hyVdV5QgVX3/qmcRkj
WL529asAjaapRgk5zeH5BJqcXUJ9mtWGpa8ztYXbVRBfSq+9UmJosG6et2wMno0qKdpUSBCP6xbJ
iBF9d1pD3qUZX9x3pg/XR+5BgTCiZXej4xFKPonQcFagmz3x/bKaUzaGyFmAdMLI5a51pBruC2Oy
Cpu5WefRag9lRHBHGa46wLLdLh8LKyLtxfnBnoAcBk3eKUx0slurTa8RrKs2dtQyotGNhghhfHay
hB7KoJ0TWIFnQNKdDyB0T71Y8BJ2KlL1IiJgjo9WZY8KVxErkhAsA4IFNTwaLxpPwS1GYYJQ++gj
m3iKcehlHrrtOpVWfQmYRQkYDVdO+0H3+/SDp+HMztSZGQLHZFnq28qP46uCBGkqBlzbdFHvuLS+
woZiibOGs5VHnwUq+2pJJuytbEBD+3uVmL5mkno/AF5E2qUknXSiy6Ko+03oG1sjQQjFxkjy1hZt
NLci6SlC9RhL1G3uhbBKimrtQHleiV664nQ20fUDJm+0NC9JqNyFVg13Upqy57FWWQNW28V1f97I
VnERt+UScAzOLXb7CXw40VTQCt0nSloXPTk1TQUtju4c1V3VkiAVhZg/LaOgm5mg8dFIiPyFIuks
ZXKRtAjDmyWPVTjufqCLfDyHn8GYflGrpwnGFFO7gSCWBZCI5ABXE3BBZ20ZXjPTzrBmYvK1P7Rb
Nb3vFQT+3JpDXSIXY+YBMy+1uT3Bbpo4yS4hE0WDiwXTC2ubB4a34MjbGHoLZ8Vhy7RFeebRy0K3
Cx1KkeUXhk0HLQqkbuYL8s8oD2HUuQEZflI6s8S1O3Qs2fdlRUxKvRL8X9PNQxiT+C3VU00V/sbN
zqFB6KBoO8KS2nwoQ5HNnIL3w636z6lSfnEzgSIp1H+EwFXcYwdMN0IETmZy1NCg4cwracYsRNuf
W3VypyvdTZ1yrAZBg/1yrz045Ro7G3RaKvhfnUPUomgabXObhQjIfqnyUuT+7XPQ20DISIx7iTgY
OjsLw4EJgFd+zbj2Rd4VS1/rqwmERYQlBmOVGRYk0DAWM+ybU3SOaLUUMcVBOPLZk6yAFtTkcz+v
lyj3QShqxbRip3J3nYbCjH+9P6Na+wyS6NyXuuvEkrwtT4OJdOVcNBuv0vSlTo8KuH7JtFG3UJSy
6LH0ERUSsLNM7zfQYbAIJEkdsykrz7NJBM+gidH0CpkjTZWEhxEE0YpRdztDmxl5ygaUPV6YW9m/
yaGXzDKjhOiGoruVDStlhLo6dXuNWzx72AFwhmfBmKVNld7v0TlgthUWpTeB2Mr+1VoTwZH2KbsR
Telf4KKA+Jns+FOv5kWABw7TE4jKvkNbhpDxJFfdolZKWgKXshWBAhsWHKxZxZ+jwdm1MU2o2Iy3
+xQ4bSHZp0OBy/j4HAJlTS6EXlCF5/cghZ88ifqoBVqcoqcyKbEEPK1xSKZ64TiypZoYz02imPMh
bfDsQjCFulCnCsK/AlAPvwcW2qxolHNJxy8YioLhp+TYCmpNNEHyUyYZZPY1Y3UvQWkJh+poBmmS
NzGI6JNFfQjk505z0Yrk0FiLsE7mZgNhMU/AmtuhA39dzENPvnFouC616jbAMmvp08KY5RRWRok9
QOsgYs73xJGnz/xGnIKAuszG0g+Rgns6Aj5EQlfbpNK1D6+GEVHQfkEpEfhSNm81E/5OqMYLNc7C
5f4fnaB6zZRiID7SFIoTq1/ix8DtwzrpTVlQvgIG7KyknNUZYqS06QMK5iFc9CPnKwBB4WVYTl2I
wpE+sZxzx2uuskILPtaK+Vn2iuue33xWug3lOKeHqItiIRcp7eahVxe1LTcTUdjyRkbFuJM6ENpp
J2+VOuJmO7k+N8lxNqFVnsuUp8vYAqItCveKbXhfIM5zZ5gy2N9wgGoPxJH2zGCu8bBSzxvfoNST
q22YUK4OectLYlO1VpUmn+l5YCPwlXz0Blvd1GlTri1k6PdfBq2D9NeWpGWYgMYHIZlt8Z0gx/Li
j0Hu4tc3DKOBhWKurLSwNrVd8EWZOcEPPLkbiVwKMkUCbteyKiCY9n1ibxUf5xFaUqctnfcLJYrP
hatFi6I2bTrg6Rz7FPOyG23AiUQlEzMyhxIHZSNUnDWy59cGspddADhFbUb8e9LnWIgC1G8sSEuZ
myjnUQXlej/XUbHsGUA3LARiENMAQu7GSaeZXUsfHMjqkLeaZm1qFN5yNNyUfqJfD3EDc4uhIDyG
j2ZTXaCvxrTczYdrvpMeprRUSswIyCrRQZNMf+k5eIIWmfwkZNlZAAG+ddsQB8PRPy+PMYoxMXO1
UDNgYC89qcBnJpGk0ZXqjZj0CE4Xqq7o5fI8rpQQ7RsM/Zayn93XA66uxaodFLGED9oyIs9w265Q
NRJhuqqs1p2LFNPOwcdvJszM61pI1gLUupsa+SrR2qsUp6+F07VwYtSuWhqxf5dpknyaRIC9/dZ9
srP+HGHDbNnHCG03etSspATVrajkDM5DSKSZ8HbaKC4jxV66Ks3BOTXxRFtHyLYl9k2ih/FWDVV4
qZLFp/VtyijiiqtpMxMusCitav0UaCyeJuW7dPQ86TxqTtDTATGj9MDOyrBM9cZCh+zeVAHIJi6I
icQfxSKg72EDuaAgH3B1gc8DS3UORD4WUTSPPouEfFhms9PSgE0tgbYix2c2GdFJkw3XXnS290DS
CvfP8GAOsP3xcB7gygNNsG2fT2mfQ7cHgRFp91lByeqEHublFexrTvoiRixMYzviJKcRw0lEIrCC
WqvIWxNz9zQO5fVgd7cJ9QiuH4DkVGTW8wQQo0aGSCGwCs2gnldB66L5l+uLxqFyMfu1PXIrSyPY
uMjrDKaMFAZCoBCKAV4M9q0SO5SX1xGxkLkrBb6Blg6sFVKR/G4YimRipCm5pXaj++2nerREK+xR
lQZQoI4GT1eRyXY1NNgK/tFc0gGv91bZgctnwJEsTRTUzlzbBxxkI5OWllhQ2QItpYJejNPRoEsG
U6AIxHFpK5yNSV+embAt9UR90EAoLiKVn5unAHms5hqne4OQSOK0b1DhoTxMklZHgh396B+3UJXX
wxuyJxWDBE3GDVyzaEocNlA97AcSSu6c15bHbDWg3rxKoYM6kfdaEzIclFztPyRKZ89LU7qtvSZb
QqK9DMsUfGLRryod3jj2Oi4vY9/NHIY1Yx5Bbt8rD0mMFp8jJeDB3CKCog2XI479KzIxrFQgkaJm
40x//KPeIBoUvO9s3aQLP7Y1tNfDTtF1sV+1lCDYETNwbapZV7vdMpUY/6jQ/UaYeVVR/AzJk8Du
6JTGB5Q8Kz8fUmQtsXaayop8JttRvW0KwOT7+/sGV7n8OvT76gTxHRjz6o9/HoOTOYDfLB7T7S5+
LF9Dbo4A07zA3bxB03w3uBixNntni2s6Tq/wOD/1oWenjH++0AE85yFl1DCCfVw/TV6iuhmjvtga
36+0hwb96ArRjjuuvzz+8bumniC4rGsm8BsQHKAIfv8tQuDo238Wyolg3iTrJFaabtElevmov3/h
P6zBj3/eW9zS27U8+AG7L6i8gJ6rCv+hYrT8uF/z0fBkBBuBfvi5dXh9mYOFYGwla7KsgrUZh2sv
l0GcjKMtRWjauFIIRb67ZRAyU3+wDb9gHXBhIHbgpyKDJ1FfbQj1BIEnMmdcK+D+MFp+dyuB0C0A
RfbIgW3Ofn+9fTF+uCF0hqyMrfe6+WDNXm8JBPVl7HA0y9D00Tmb73sROt5u6J/Z9D/zmZ9+MSwB
LuHodVBGTohQgeFpyFnycrxeh3EEKXTDYhXI0BlBvrOF+PZq8PyO3BHKiYW0ECAbHvdX3OFBkCCU
6hqOSoZCrCRifl3697QlyAesEUZ4/FKoJzJ4HlPmqYOY1HTCwMt4yVKYRCMLfQGNLEQhiLyzTUGU
ALP49b6+wsi+n2b/ryghTgzgjqohC7SXwKlyMrxaCJWlYNlBRYCBfX8HBwsxgnKPfjlU8LqmDi+M
M3KE7BIQXy6EOFHGN4cTagSHqGMi/v52BFntr9gRJO+6CpKYmsLgADlcCA5QTeeoJi8ncELLf4cL
QYNtdOg5MlyqJwoLYOgUICO2W331asgnQDOounh1TDbgN5T5ewqXpJZAh8HTHrkQ2gkZNDR22jbg
ntgShztCPtFUAwyvRfL5LQV/Z6/GtxP0+JVg85OccTSoiIV95ZC+DBLsGGgjbAagoJTk6rt8Nywo
s79gS5BWChXsuWkpnMhvtgTniW2YCouECd9op/XOtgTvBoZIvySRMLCmRNNBYBBGVDx8N5QT+jMc
nWBHWYb98foeF8L4epwdk0ioJwYSdAQK2dDJrGzy6JevhnLCTkFGjLeCqoTU5V3uCHlEPx8ZLckd
xxJbtXRo6CQKXPHlQsgnBiR0Fa8oDg7rucB5Z8eGTlX4CxaCCABWnt9oUVG8rsTlE0sbS3Qg1vTB
99ypd/ZqCPIpTB1/RW+GVB0XO9WCjAag/NWWEBQjxAgNlg+dLEt/l9FS5YQ/eksoJxyeLCt5E8U2
ydXhu6Gc2IZMIqEYKpUoXmrvMUjgOHx8tTESB1WZApMxgYoaBUv7MkhwbECGMWz8i1UVduF7XAiC
2C+oPzkXODVMXgwCBdnCm4XAWFUTTDiQ0mEHvr/uDEEeM+njU0vlBJ4JDUmNDHMMlgSBlzuCDUOg
pPtB+s05+s1W+6eOjZ/40PeO/8Tzoy/7gYD/CMnoO0X3Xz/w3C9/e4EXve6x33/wwZG++/XSXxvi
45//POhp7luSL/7jc4ty/z3f/vdvP/DtVx981/Ovev7Lpf9Y7IoHSJn7Xvy32xyHMX/8/tffRT0M
/ss+vT6mLP93I3/8fnCbLyLjj657uishGz8we3m+1t7zfJ8FHHvtyS7a/V34B1ceJyPP3zQu1n+7
68kuznbJqyub8i+4Mtr3cK+lK1Rr0Fd+vtNxTTgkxrngsYsyh/gc+dLoMz/4u98W458Ov4dhCOH8
2O85YyJVx8/X2f8Amkh0FY++sA9s+9UtW8Z4IBx95TT+e1d86Z+vtL9pRki/4KbPx/fqsXx5ZZg+
hnj+i/++FS/9xy/IelTPVxpvWtGt0Xf+2PX4K3u9N+hyjTnPsRe+rsuHXXKwzqCaxyPj6CsX4xWS
VPoLztFvf33x3cfni44LQw9vPE+P/ZZP8euwQrI+Ig2OvfD4Vlbp83X2dzxKKTz/xX/fJedp5JcH
S8Gp+isi4c2/6ZPtj5L/fuN7MYqDnTKOh/cKFscu9kfedfRTD4LfeHHb/tfw90/n6/dZ4dtT93kG
+E//22FKMX7iIXrcFX/+DwAA//8=</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Tav.2023!$A$5:$A$114</cx:f>
        <cx:lvl ptCount="25">
          <cx:pt idx="0">Alessandria</cx:pt>
          <cx:pt idx="1">Asti</cx:pt>
          <cx:pt idx="2">Bergamo</cx:pt>
          <cx:pt idx="3">Biella</cx:pt>
          <cx:pt idx="4">Brescia</cx:pt>
          <cx:pt idx="5">Como</cx:pt>
          <cx:pt idx="6">Cremona</cx:pt>
          <cx:pt idx="7">Cuneo</cx:pt>
          <cx:pt idx="8">Genova</cx:pt>
          <cx:pt idx="9">Imperia</cx:pt>
          <cx:pt idx="10">La Spezia</cx:pt>
          <cx:pt idx="11">Lecco</cx:pt>
          <cx:pt idx="12">Lodi</cx:pt>
          <cx:pt idx="13">Mantova</cx:pt>
          <cx:pt idx="14">Milano</cx:pt>
          <cx:pt idx="15">Monza e della Brianza</cx:pt>
          <cx:pt idx="16">Novara</cx:pt>
          <cx:pt idx="17">Pavia</cx:pt>
          <cx:pt idx="18">Savona</cx:pt>
          <cx:pt idx="19">Sondrio</cx:pt>
          <cx:pt idx="20">Torino</cx:pt>
          <cx:pt idx="21">Valle d'aosta</cx:pt>
          <cx:pt idx="22">Varese</cx:pt>
          <cx:pt idx="23">Verbano-Cusio-Ossola</cx:pt>
          <cx:pt idx="24">Vercelli</cx:pt>
        </cx:lvl>
      </cx:strDim>
      <cx:numDim type="colorVal">
        <cx:f>Tav.2023!$B$5:$B$114</cx:f>
        <cx:lvl ptCount="25" formatCode="0">
          <cx:pt idx="0">6.0330088870080409</cx:pt>
          <cx:pt idx="1">5.0275074058400335</cx:pt>
          <cx:pt idx="2">67.368599238256451</cx:pt>
          <cx:pt idx="3">3.0165044435040205</cx:pt>
          <cx:pt idx="4">253.38637325433771</cx:pt>
          <cx:pt idx="5">10.055014811680067</cx:pt>
          <cx:pt idx="6">22.121032585696149</cx:pt>
          <cx:pt idx="7">4.022005924672027</cx:pt>
          <cx:pt idx="8">92.506136267456625</cx:pt>
          <cx:pt idx="9">4.022005924672027</cx:pt>
          <cx:pt idx="10">1.0055014811680067</cx:pt>
          <cx:pt idx="11">7.0385103681760475</cx:pt>
          <cx:pt idx="12">3.0165044435040205</cx:pt>
          <cx:pt idx="13">4.022005924672027</cx:pt>
          <cx:pt idx="14">2409.1815488785442</cx:pt>
          <cx:pt idx="15">58.319085907744395</cx:pt>
          <cx:pt idx="16">5.0275074058400335</cx:pt>
          <cx:pt idx="17">5.0275074058400335</cx:pt>
          <cx:pt idx="18">48.264071096064328</cx:pt>
          <cx:pt idx="19">0</cx:pt>
          <cx:pt idx="20">2028.0964875158697</cx:pt>
          <cx:pt idx="21">0</cx:pt>
          <cx:pt idx="22">25.137537029200168</cx:pt>
          <cx:pt idx="23">0</cx:pt>
          <cx:pt idx="24">0</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mn-lt"/>
                <a:cs typeface="Calibri Light" panose="020F0302020204030204" pitchFamily="34" charset="0"/>
              </a:rPr>
              <a:t>Distribuzione provinciale delle domande di brevetto di invenzione industriale depositate nel Nord Ovest nel 2023</a:t>
            </a:r>
          </a:p>
          <a:p>
            <a:pPr algn="ctr" rtl="0">
              <a:defRPr/>
            </a:pPr>
            <a:endParaRPr lang="it-IT" sz="1600" b="1" i="0" u="none" strike="noStrike" baseline="0" dirty="0">
              <a:solidFill>
                <a:sysClr val="windowText" lastClr="000000"/>
              </a:solidFill>
              <a:latin typeface="+mn-lt"/>
              <a:cs typeface="Calibri Light" panose="020F0302020204030204" pitchFamily="34" charset="0"/>
            </a:endParaRPr>
          </a:p>
        </cx:rich>
      </cx:tx>
    </cx:title>
    <cx:plotArea>
      <cx:plotAreaRegion>
        <cx:series layoutId="regionMap" uniqueId="{59F918BD-14D5-4962-8924-56B5A7D2EA90}">
          <cx:tx>
            <cx:txData>
              <cx:f>Tav.2023!$B$1</cx:f>
              <cx:v>n.domande </cx:v>
            </cx:txData>
          </cx:tx>
          <cx:dataId val="0"/>
          <cx:layoutPr>
            <cx:geography cultureLanguage="it-IT" cultureRegion="IT" attribution="Con tecnologia Bing">
              <cx:geoCache provider="{E9337A44-BEBE-4D9F-B70C-5C5E7DAFC167}">
                <cx:binary>1HxZc9y6Ee5fcfnlvoQ6WIgtlaQqJGcf7Yslv7BkSSbBDSTB/dffHtlypLG8pK5uVXzKZyQNgWET
H3r7ujH/uBv+fpc93Nbvhjwr7N/vhn++j5um/Ptff9m7+CG/tQe5vquNNZ+bgzuT/2U+f9Z3D3/d
17e9LqK/CMLuX3fxbd08DO//9Q/4tOjBbM3dbaNNcdo+1OPZg22zxv7k2quX3t3e57oItG1qfdeQ
f77fmnv9/t1D0ehmvBjLh3++fzni/bu/9j/ou5u+y0Cupr2HyS47IBRj4kohFFFcyvfvMlNEXy+r
AyYUIxRJzlwhGeZP9z66zWH6L6V5lOX2/r5+sBae5fHn07QXgu/ezD8dvP/BA9+Ztmh2qxjBgv7z
/aq5zfTt+3faGv/LFd/sHmd18fj8f70E4F//2HsDVmTvnWcY7S/fry59J/G/bfOmELkHAA6TnHJX
uBwp9wVE8gBLjrHEhCnMGBH0JUS/lOZ1iL5M24PoRD/kr0D0ZeyfBNGhzm4L87RQb6NHLndh9TFF
mHDFAIUXegQISSEBQsaJknIPpN+Q53WYnibuAfUDXXoa/SdB9e8MTMdtcV/v9P3t7B4oFZGCuS5h
yJXw+wu85AHnAKQkhHNCGWXk6d5f7N7vCvU6aC9m7yH3IxV7vgp/EnzeQx3d5m+sakJxxpUkLsGA
4Qvk1IGQEktEGRhEQWHIS+R+R57XUfs2cw+xH+jat+F/Elp+Wzy8KVbugSu4FApjJQVFrngBljhg
UiIB7suF+IK5+CVWv5bmdaS+ztvD6Qea9XXwH4WSeWuFUkQqgAJ+kJ3JewGSOsCMugwrrBhjnH+H
0q+k+QFIj9P2MPqBLvmPY/8kiDz9kGVv6rAY6ArBghMkXfVKFAhxoUJcIq5cJhECf/bFWX5xWL8h
z+swPU3cA+oHyvQ0+o+CCnKTu7cNLtiBQJASYowkVdKlL4MLjA4g5VLuzupJhiCy38PqNwT6AVhP
M/fQ+oFaeU/D/yS4/PohN8UbqxbBCjGGBRO7PGrP/CnQKACLg/qBmUR7aP2OPK+j9W3m76H1bfif
hNbioTDdm4IFEQUXAJWEZEtSgr5LtAimkGdxrtTX6PC5HfwNeV4H62niPlY6eiUhfhr8/4jUSxbj
GWuD3QNIS5RSTDHuEqRe7FhH4QNJGYcBjHJMidyLq57E+0k29V8twunl97TN0z32lmDR3jZAp+1c
4z53s/hf4G4Ob4vmjTcsOwB6jTHhKoaxABrgBVjgDMCncy7BpXOIsfajq98R6HWwvs3c37Kv82zf
hu8h9j9Nta3y8uGNiQF6oHZMDoV4yt1lmJA/PiNyxAHkK5DIYCXAE7jgxF/67t8R6HW4vs3ch+tV
C/Nt9J+E1rnZ0Thvml/yA6IEAsWBcItz+P8FWupAYYKIAv2ioIDg5V+i9TsCvY7Wt5n7aL2uXN+G
/0lwHYEhrN/Ud0MOA7SaAJwg0xR4z2/JA8aoEJK7kgoOSriXw/yGPK+D9TRxD6sf5DBPo/8kqLa3
787Lh+ltsxj3gEA1AbQHol+GqAJT98wSAtFGId+E4pALOefOUr7Urd8T6XXAns3dw2z7qjV8Nv6P
Qu3h7u5NrSE7UIgK8FyQrRBQr5eVInVAJVhBCjEG3v3gcPl5bLz9pTg/QOvLvH2kXreEX2/yJ8F0
aIrp9t3Du/sdpfPOg3gD/n5aurepHXGKGRTvdq7qlRosATZhp4EQkLhQBtyvHX0V73cEex3Apwf8
9gm/B+V30/4kUE9uu7e1lhDmIykIZ9AKAK7L3dc9UEwM1lSA7gGTqvas5a/FeR26r/N+D7Cvg/8k
mM5vuzcme8CrScyA7kYSfWWzn3k1CfEk2ukiUKxcUcr2I8Zfy/M6UE8Pso/Uq/7safCfhNSFqfVb
l9Sx6wpIw6DkgHc0xov4Qxy4VCFgQAQFkwk06h5SvyHP60g9TdxD6gfR4tPoPwmqq9ssA3f2f26N
bd7YkUFMSIBIpejxv5fcnID4gwNcQHV8u/w8/vj3L8V5HbCv8/bwujq4P/j3K9zc19F/Fl5A1D+8
bcSxM37AHVKKEXP5SwJRHkC/keJQDISi4Nf6xXOgrm5/Kc/rSD1N3IPqB+WJp9F/FFQP9SfoLHL8
1mrjHFtr3rYKyA/QY6UWc0a+Z7/lAXUh8kcudCKxxzDkadN8qQJe/bfS/QDGVz9mD9Qf2MvXRfjD
IL6DTEA/Le3bZAAUi10mTRUk1Y8l9pdBCVDEEPsTKP4CsAoqVC/08aH+tUQ/hPLr1N+G7+v4/2XI
fiDblzX7gteLIf9t0yw9AP2ChlhEoC9TyD1mBJMDvHNx0Czxai3+iVH/sTivY/U074Xo/797YX/c
J/utrTi4bW5njw3Jz1plf3718QGhRXpv6tdd/bpGfVmu1f0/30P/JJCIkEF9a3Xefc4LlfjGj78y
6+HWNv98D32z0NYnoEoPTCSlgOL7d/3D7gpElgooSAVFGeC/gP6CwLMwdRNDu7R7gF3wnAK6pYEV
e+SbrWkfL9Gd1xRIEEjTv7Q6PT3licnGyBTfluTr3++KNj8xumgs3JNAZ1T5ZdzuEcWjppNd8Avc
NeQkOy6nvLs9g25zGI7/1mjZlxVNey8P48hvHLNJQ3k+pon0uYltgLPpI+VZ6dkmWiaiOmnH+Lxq
SuXrApdHlLBFOH4MK+I1cgiiZNFny7ZYZpMJMDFeQ2a0uc6H7cQOkbiWLpt37KpMTnTaL5QaZmpQ
QSW65VSbeWK7m17ls9IJvchoLyxjX/dnaUnnorxW7SKiS8rXGh2rwQSoX5gi9nKkfKc+j9u141Bv
SK9Ke4ho7qf8mDbLaag9XlRe5nxqWcu8ym1nDvaTPPbGeG3souo3ddLPo+RKp9uwDSazGE0VtP2M
mouRfMh16IlSeE3Xe5wf6/qo7+NFlOWeVrO2zmeym8fhfCLIi6ZTJ7e+NaNn8AWvCx+ROuD0Q9t+
lJ32O2ceddhnqPcbor0WfuKw9o17zbvGD1PjJ+Zi4JE/VMobx0NSgLwYeVm/Zqjzhq720njeAxbY
Tb3OWSRJ5NXkTpaLsjoT2TFSgYFBhvA7kl5GsfBaS7xKrqsm83Eu7mXxebDnsbNWThPEdbvGaX/X
uHaRDqHnqpnr6gDw69W8ds/GLvKM2GjHzAZULmkYB9rcTW21GBM+w7zw69Yua5Mume3vO3LJ3Cvb
m1nGlh1tZg6PvH5IVnY4bVvjt2q8K8xFSue5Spcjc72KdF5HHR8YDVjheC7kZ0uDsjy2rPXH5B4V
idflR024wPhel5tiWEs569X5IKNlhyt/rIRX1uuJPjhlNUdyRvCa43bFzGWEVm6KfVMtSfupHa+q
sPcGtcnkOuzZLO5Lz4mPHXdWxqkn623JC4+HzAvRyaA3uL4oI+1P/EzC+yyZj/Ic9SeWWi8ZB6/K
r/Kq93N1LmMcFOmJ5RtS156NTiN+GqfNsTW3lWu8MqKeGHw5+WV4X4uTXB+GznWBgmngPk3vErHB
RbPSfbRmqb7Mu2U30M4D1sBH6b2AzRmxhWyGecKHgPdbPI1zDH+mal6MjjeM3LdaBw35PMTpjKdu
UJkN69UsZGjm2HVOp1k8DbtfUcFno9azLHUWKklmZXmThdrTSebxqQyUnCMUBarPLxOT1wDHWHqT
HWedcOZ9my3huMQNtjT2ajdeadZ5HDAqh3ulXU/1tVfQTelcpuNd1l67TeS59hMjtTf1Msiyw1Lf
psWya49SdZ2iGz2eEOVjBNdp4mFhPob5dNqzxEvcY5p2W948CLnO2pOxE16PnU2n8SGzx33GUgCu
Zl6RRoVHktO6PmTNjRCjVyYLEWWe4KsmDNwKBDntqnnmXjnywY0XQ3ncFZc5P7Z6PYrQ74zxw8iu
uiTxNT9M0jmldxht2FDAh3d+Fi8pLLyct+VRXzaelXxbjUuehjObpEGeRd4Y9a0XVnJRtLMiW3ZJ
eieK0XPIcSxP3UR7aIqPCBdLjQZ/5No3YPuGaVNPW5WdFUm2SePDlLjHsUhXCvYKGvLA0XRFhmI2
xM6scY7DPvEV7ZdpN/mU8FlXy7OqwB4qTrL0kk7ck9lhqvzE7f3RVr5wIq8ZrtJGe1ZFQVbdhmbj
hHiWqGLLWzKf6ir3OPZ7KmZ1c90n5YOla9mvQ35SqYuinvXmyK2Fb+PeG90lDi8bekbRpmpWYbZG
42EcFj5Bp1WpvcrZCucsZktHH4EFK8phwVwn92Ko5ngCxHeIPMPROBNd6WVlscYW1MTOh7b342jT
1RvwOR6n2QWeaGCGO+oesx57Q+MEbku8cZixxvHxmPpTeKabpS0WaiWNX/exJ8Y5NdtiQRvHQ7rx
oyAOalQF2BHMF8gtfXdI52qMVoXIPg0Vn2uwbiLr05k0IWx2nuSBW9AV7exx0+lDaNtqwCglt5lL
N2G7LapsgDtl0utdfEZVWIHJZolfICNOioQs9cjJYZUw7jkJi2DL4Nsio9EmCbEKxGRRkOXpx8Gx
11jBbtPTdR+VzQK6Ag5z1Sufdqnj4TFzAtAD4uWyiBZFOJB5vjNQaS5WqaEXsajuh4Z/CFm3wLK6
qvM290qVykXGSr6MTFJ6eZYuwQRdtjVaiUp9qHo38kSaW9iDoChJHCk/4kUbRC0uA5aGzaKhqfA4
ie6EcaxX5MKZZWH+MTajXIS2Pcrbmi1V1w2eqECh+z67t0o1AfjnT9KmBfi1EPktC0/AW21KYS4z
1wi/6przsuk+TK6+x4NY5e5wVPL2rqD2nIeR48eK1IvO0YM3xfVFxxLqFag/dHITzUPNj5oRR/Oq
x0egQdsKW9d34qLwuxDpuRrkPGT5Aoq/K91Ni7BKFh0RR6IR6wk1HwgSW5FVaZApD9dRuq5Teh6N
sEGiEFylUW7h6RxcAc4L4UfYPgyij+c21bmPWkPBuqHEMw79WKbge3lTx6uGuOcdLZCvnWZmbBwo
azOvHYp13pitwiOaKxKmnq6dOTLdFDg4ui4HEDl1bO6NXfO5QxX2sG3UyiYZCWKDm0CDrxZtYoOw
JrdDWlMvrioUiK45qjJynoXdPJ/iwhscM0cZ9oqWHhWTwsGQDp2HlD23lIDNTz7goUAzmuUuBDUm
9BMwFbOJFnkAmf0Hzer1kPPRk6a6GSJ2H4+Thf3crE2BNjQzCxt1XdAJqiGSaGKwqdPJ0OeLbOgn
kBnB3pwqCIdGeYilM3pNjq7rKMx9XhX1Eiljt4Nbfq5Yf50l0Vk5Ea8r1ZxpMEZy4CuEwOSKbNMl
ZAEmbx3GciNz/nGCHatIcUbL5uPYg/FOVPuxYWo9YeKbUc+0mDyZMt8tik0FijyF3Vkhe7PUBCSj
ovfchs6UnJJt6kRyllvN/b9JXLljQrLBAztYQvTk/a0j1SAbDG+ZhbCbuAk+98R/fr7vRVx9Z8qx
1lH89Yzltz//dWFy+Pd44O8/b+6OaP7nr8WD2REkdn/QLvn5Nuo/hwZ32ca3E4R7KczZ4znPp8j/
v7n4Ivl5keM9Zfu7xADSlZ/mPV8PRv4n7Xmc8CXlwdBhASV7SJ+gQXx36gn42S8pDz/g2JVKQZsM
xbuuJsg2nlIecQAsO2gowS6FpHfHFX5NeSg72OVJ0Lj2tVbifjv7+gIaSPReSXl2D/I844FkCpoW
XTiO5ULuTMSutep5xmNYXk0NdBp4k6HKS9nNSEzopVE/eCgCj9oV+bYW9MJFc1EI45c5KHzG+UK0
7gcJQTtp+/PanRZTHz3YKom/bKYvXZa/ISCkZAoOygINg6CjCKoSeylZ0keQqGkKSsvBbyYuSZai
kOUyQThbwy+gIMSRrueMctaFdh2b5M4WWXuuq3xcGZ1WcwGONcjD0V3n7hT6EXzIypT28zPMX5F0
d9rw+VKCgAiO80IxElMB2PHdUj9LHjO0Q5BVkzepobwxkbiZ4nE4NNzaBaQX7SqJ6tOxdKbANJJ/
mELENnbMK9/tZTaXkSFLHCM9m1p3BbAUpyzLlm4/ZTPTluPHOuqXpLwJ7UBOBWf2rKHlRVRStsGt
7BIweFYvGjV+qsB8xVkbrmwVE74IYzjrTB3bHkt7jSD1vRiqpJkLlB4Kd5Tg3Lkzr2iUx0Fe1z4R
DpvpggwB6jKztoP47DSyPWFZB7FwIbnxHHfqz52kBZOSTfMmVPVp0ybt7Ofrudv+++updoc3d5oD
p6H3kZ8cUuKmryGaLZ3jvk2kl6blGCjjQNQvReLpUK2SKlw1Y4G3umYXY1wkywTjzA8TPp4K2V7/
QqbvMQbaAlEopwBtuFOdlxhXaY07XYxgcyt3OOlrZ9gW03RVDlNz1DfIOSwg7c8gWerS8vNUpcKv
s278mBv0wbSQvf5cnF01bm+JoEonlWDgOaCo4AJH+XzL1YW2bZcnFoJEVM5EE8eHOYcEvscQ2KLG
3DSDO51Q8FOdp3vueKWbNws9FO5qCKvyhsgOb2ia4HWespVh6Eb2vbp2E2O9rjV3YenyTTMg7Mso
z4J8gsgMkzRetZ1rZjgfISMpbbYpaKrnP382/P1SS2gqB05GQNsnkEJ7S11UNUmrAbWercorV9Yk
KPHYel0cfTIT8gc6dMsib8dLGd66vZNueiLIvKCN8HPD6uDn4nzHDCkJJJSQhAIhDOZozwypMeTG
WAz3V3kRenGHZwR09GRMUX7i4uREDZG7+vk9940zHH3YUVsCTkCABigA+iW8YzclCRgb4wlTXDos
BWNCq8gvOhdUsRnbCVB0m1WsgZbpwqI7b6dazXNC9Vxn1yyL8m0GTbWnlYuvCY7DVYynxMuB9f6F
lSY7SZ4TZyApnAqA/njwTS7wd7vle2b7ihEDAeYy442MfohSjb1qwPQQ4+7GFljHHiqdHb1U0kvX
pMEQqfCM9024Ttr2xkHJ5BfW7TftRD7IMIXxLEunWSpBo2xO123ZmSOU12eyawcw8XZdNyo9Hsrh
Sg3IHrE8Sr2xwebD6FbDL7QMTvzvPx3oFvCP0FEObnLntF8+ne6JHlIKIVRWp2rlELHoG1qfwFdP
OJtGQwhdjeIizElxbh0TbaUDGRUqygc05uR0d20otTmPCuJsjDBxEFHtzPq4TGa2bqoTFI5BW9H4
PDX8oR1JshXdJIIYh9M8r7u1ozt52rJazpRjrkNliqXDk4992NuLTorFlA6bMEPDJXRZFPNkWw/S
znIxqqXbFhryminyQziLs66EKM7zkB6FYyaWNiRmTkkPfpOl6TJG1c2j50p5NAR5CllICF+3EUXw
eEAfrbq2oBc5O8SQnV9mvfU7RONDk7fIe7RxdSgGr5jyybO4T5el7bu15D14ptK0niJxuaqGmp3b
UV5Ip1DzDAEppipFPyBUzbpUaK+sTHMGVnM6TsJyNUDZbVmaRAVgCcxR2SJzJMi4ddMMLF7Xofk0
WjGLkqFeJmwgnu3j6DAq2sYf6155CG6+Ii4NvUYft+C5V04vo8OSnCnc0MMWgUHUZVrOTZ0lQUlD
dyU5j2ctd5OjrtP1TGpk5t1u8w27Fzb1vpKpvWiI6Lwp5Gg7Rjm3c+w65bqpHbJ0HXf0pybsN+VI
rh3ICzckj52NKjiaV26YeYTV6vjxpZoGNXNCCGiGqoiDRA3BUBboAYKydcHuozT6aEhjTnOF5Cbn
Ye1VadU3XkiE31WyuCJ1e2xboPckAQtAgGgAQiJEoGxNkDbug+loddPKCNL0qYm2BkEAhYyzicps
ArzhNzNaPy1ac9okNxay2QtLeiBwHg0Mw3nsKy3q02IU1ZIZy7yekUDLCl9HMh6AS66n08ZtXIC8
0n5aFmTdaEVXoiP9XDRj5Ttjdl8Xbn0qS1+VRbbodxs9M25+rJx6GYbA8ExVd+O6ELVQtctOka02
SduV20qPn0pD+X1eVDuy7vBRESST0ZmNlrEx6caibFoMsIUbXMoAPQZCrtDi2IkEmxOnZ0vT4csk
YnlAhqjwDZf5jCVoHkfhyQQQph6Yq36dmpBt0h6iCtkY0EtVek2F9IIXkmyBQGnmhVukK1LLeqlk
OPkQrIJV28Vwj1MrQcWpI0O6xFHMV1Ui+Mbh5ZVWXbJtS8bnpgr5wqDpOorraV07TbcYMti+Gulo
PVWsnVEVMRgmbko0sg2HIDXq022+exljms6HOuHbKCwWtnHZ+eO9UcP5NidA7kEtRS+czPaeNrz2
WjpO8zAdHrB0y5tURtyfqGh8K4v6EnxK4yNm+exxVoFrtkmo4eteNQ+ayD4AcsLMdJ+YwBgHQcLc
hMvHiIESUnh2EsADTLmX435awLdvpIeTGEa/JlM5d7nRwK9rsCjYEr+r43VD2/wi7Wh+PujjyI2U
B8Qm2zw+QdS258q28xry2cPc6YCH5UictKlOvImF8VUR6tRLDB5mlLR3ySRiz3Y1sPTgVg7Latq0
Bau3EwGSoXWB/YuiTK5Cd7SzEqcSGNJTKkoN1ZH8U2SY+0GV400V6ZVr6/GkBf5yOzklZP1x7cVW
xbPKTP1axtORClF2NAE1ME/CJgm0RslZtGOcW2WW1umnJc2HcKMa1S7DuyiDBL/UpTieeL4Oywpt
ssT5mHRd7w9YFEHXJ8NxOgo97xENwgHoGxH18daikEJtgBWQdeH+5vE3C6TXFRu7a6xXGRLTYdXI
4sgd49D/4h5lYfmyiSyexaLQcz7l3YWIVOlTml6WSHdnoH03go3jvCINW1ANRFIiSDWHg8xmiVjM
vdJ04abevQhsxqDWqPRDxvN510DQTaC6hejwSTN3WESl457HQzhzO1etQG3YRleYbWhJC695dPBp
tG6m3FlDalQsxoJVMydrU79MBnVIdZx5dij0AjflgqRlv0I6/VzlU7mOkrHxsMb6CJnQBmnUnKVO
d4UgMFpFSU/WUZqDfZFDdOZWDLi3ltZXoUg/hRZMeVNPwCSXxRxYqXIVt30BdbI6Pgfec4aGYW1T
013wwfI5W9cTYxuVh3geu3T8qJ1joF6PQtOe1DYHJSc2XggXDVCHmYaNIfHCfcx5Ygfb7WPGpXjU
ejpCfqoFlEAyd4YTbI8I0n0Qdalcdo1cqrpNb9LcOeo5OOCEFscIcoZF6dAjKFzVpzF41ECMwszb
bFRbl21GhMNZOSkoPYSdnKuyZ5uwH4BWwnQIVK7GebIGhWhPNCvGkwkCp7lEZpnIQi04ljqoWBGv
S22zeSPDdSSApS4hTwqyCHezMTH9opWZ3zblMoYaDEu7dPv40lM2+EUTup6Js3gxkXxYUlXGW0zL
1BeJ2UxySA4zlKUeVGXULGd1f7gukthuy90LQyL1pRiGOe6lPWOREnPTLHUyz506DmzY0cs8KeUy
p+FxkjQQ2akKL1I3H/yuVdFlmvuT6qOjBIoFsA3VcQ91z2MQUMxtU07nONbHtQPFIBN52BD1qYfg
yZe7JbIDpzMupnQbVyrd1qn2IhpPmyrK0zPWujPtovic9U7hTZUyK5Pw1s97p5mXMj/sWdkC3zH1
F7IKgTSus2ye4NIJ9EjrLYp5skoRWQ1shL8qKIvVEbuLixpqcNiBWk3rnkN9LwrKfqxPJye6rAph
/VLl+KxsRD9Lc5wuc16kQVi0rp2PosZeVg0Q5QGzntDUbMjuY3fnbv2kbZpFP1hnbRnMKPOwgsfT
xLdgZf0hDtsN1KDNB1DoOTdtfhZqdKGqJj+uwxJ7htqdtUmi01xT2AcJvZRpj2dZeTYMPD2dkDhv
ozgPHrOBLmuZT6IIgvW+7E96C7eAKGYK2rJNZu1QTVc5JotEQ6Z4jMNuuu8kRFNGrCG2gYA3Gic/
L8oiMLtHp0V0Nu4Ij87NwA3IEMKfih9JqLEch1N3geNOz2Ig3ZdMKXtC6HFksrkDNNMR5xb8HRuh
xh02Opi60MfAmGwxFCjnkO2GXgtfqXY22RBKK7zXi8SdrmVS3UvhFHNSK9hNnWmA9ua1CznoFHRV
Zmd1CqqLO04up2ywsybXl8PQXtNBncm+KC7szhvZOAYaxpNWjWc1gvqLhtq/RxCUspkbklUbAVw/
T+cI2k8j4NvEoE9MKEhroQsaQzPF8yRJceAvKC4ghdZ6jSZJFnk7NGeQ5cVB5gwfqR2qTexAhbqK
k6CDwsIMAkZ7/PgSZWLWMDc6tW396XHBY03ouio5W5G+XiTZ9Auy47ucjsPpPTg5BhQhtNxAL9RL
cUlfoSyUPdTMh2z0M1dFh2TS4dLmwh4aHR65He+OUllGM+OOw8nPVwt/t1rwFQC7054IzvASOFW+
x0z2zpAMeSqBeN9FMNMAltkfHSAypIK6emuKxqe71XGErWZu4SjoJQiTzS+k+G4RoNmZ79r/FJzd
EfCdcC8XQZYCajQibLy0bKTflzqeaxV1vsZt7ZcI1Us3rqDSaiSUurSyR6KdQxU0NuWcKKO2ncDT
spXcesADQbljjCGRFbU5ChMtFz8Xln6/ZBxat+FrLqBBCkOf1J6wUIlwuyYxtaehv8HvUj54CURR
g+k2cPiv20xxelaRkAa6ibrLIVVeNhHoyIBYa5vC9xP6ostH7zGUBcMdB1PvWo/k6bBSjasW0mHS
d20/rvuyu++1/b+Undly2zyXta+IVRxB4pQUNUu2bCd2csJyhpfgAJIgARLA1fci/f09/F3VXX2i
suxUYkkY9l7rWTv8lU8Tuqq5qPZscqMfY0xxVY8OKinr7BNGw/+rKIgUB3LdK3yOj30Nd/zXz4Op
Es1ECDuEjZ6XKqeeZeqOLK3mOnmMSQthZLscakv91IGyvSuCUZwjPWUsIeKPNX6LQ6Pq/pf3/r/J
VesvhrllMfBeCrlq+/l/UkAsNb7T4RRNRyhlV8m9a++r7l4u8H7Ksnrtvfa38nw0fF0FT26sw5OS
zZzyOCwBAwX9/7JyIeLjrfjPmgxCuCGBT5uEyFW7YfD/rwbWd2QqPJxq9ZSkfX/40hho5hsJ31MX
y1l4ClxFOLk/ZDL8dmk8v06Kq1NH225vmhQ+JAQ4d6jP0m/bs8MmZVMaKZBEzm6J2u7R1Yt3owKM
QBsp+Nmtn0Kdo99Z154b1du0dCb7TIr+bzWR5gz36XUSIzxmXvKnTQInP+dS9/e6pyZttgohcsKj
SGSEtt0j95o19XFbk1ujlcxwaJcIC9OW7NeXuPRVE1eJVx2qyhkfsaQ/8N6+tBKybO8VC3rNS9JJ
vJSqCt8aQp82pWG0sn34yYebf6nbtmMyHZzBeysX1+StXFCori2e9qJfozZzGkQy+FYBc+kHO52K
jrrXIpnbtAJyA3v27q8PvY+u+l+96MyCE4q2KI3RaeSDlhCwRw2QYZziaacqUqQDifXvsAPvE8u/
yzzXABooRzPMq0tfgqCZE2xkQt1Ta1V/MnXE3/Gmh+i/qsaVL9tLcR16nJPCPxMfO9WL0FNULIp2
VRANl0TS4SWYi3/aYpJ7FhX9qXP6Nl2oK17c1oXMP0cEl03MAIl4xZ7r+odAW/RXBh7wm1gDEIOn
GtY+8Kdk4beRji+kFeYTBiMal0rR90KDqypHrt8WOgKV0518GL4LNHriAPJ9HpSj+ShNPae+9pq9
awmDZY41ZHSJ0m2tyb2kezMc0kdgxZE1LtQi7G8fhT8qBjXm7VoEqXiJsz5eroGh8hZOCaxbJi5x
+aK4o59j2eqrz1wJj4eOVylVuMOW01ng9RldC4CmifkbjKCvZRM77t4bu+DbqoNfxUr3uUCMkprR
n01foSLzftPBG7BdQ/eq+4WnlgfLeax0CGuCxKcQ/FpXWGxjYpZTONb3LprGRwWxZ6RznAUAvID1
9VgqLIBBLj1sEgjaWSjG3wL08be5s+X9359JDmDB1tOQORhH8jyZGQ3irOPvyaSwMfwkrYxXH7d/
xHXA2tVLL7FQzaOZ3CVf2v4vcYI4a4qqBMMTvGyd+4Km98xCi5ITMvFusMrZj24b7sOw/6S+xUBc
r3YORTDrvGHucmLCJqlVkX0auVfuvg5X2ydVHrvBexOE3cUk7DQvTnnlqHzSkS0tNqDH1/3pZW1k
o3zuivk9Gpa7bsLxuai7Oltq/w+H7/fKWnTOgwzLHH3DoZVt9MrnAvcG9f6AJHlD4x/eyxoPbl+9
kzLS12hFFYEZvBTODF7JU3CtADfklTNUV9u0t3ldAuMCKiymI65ej7C3JJDTJe4kMC4A4dOlKkjW
F40961C5VxvGP/61EkSs7hYoeNYz3OFVJdPOb5LLsH62BXCvYIiuPV3UyXXcm6wT/oxbh8MDWILM
qxU2T2nLQ+3bKVNuK19YOc2ZQwCT2XB5aFX2t+1hGkV/K9Euwyps/ZNLePUKgpBzMr9qU8doUGud
eWuZ4HAouME0RACryn+4ivUNFqJ/8pJ9hOYz2zrzxMJ+2cokInFMLDo5kNmZ965TT/vtt+fWfatF
z4/bsy65NwU4qfXOLOZTPSbFIfRj/T3xi/NgQ3+3HbV2KaYcjld5stDpznO8tHtLoL0m5N4G2qBW
db39GI3TeWuPeQylVSVT9nVaM+OnQIrEM5OcrPDlYfvHpyQBdodPOxVBYK+Byw+2ry/VWhkJwGKg
isIzBvAs2DyyPg5G5MSBAek2ocWxBTCxC8Zb4lZjJiUXBw1zbUcNMQdcjrlbhs09nGZs9zL6jKz0
v9Wy4Hdj408bx+wyukGbQmOPbz72yC3wHLL3XaB/xoji0ha2uESjAiOmVbBri6E/sXDsjjJqpiyA
RrLzp3K4siaadrJT5ti2OgJq5bC9M1Vmh3Vdv3R9jDZkK0a2Sn1Vc6o2cJ5rGdgD7KXhxxDjTLOj
IinVurskrDw0kcZOENJMoDXK1R8IXl0vOBeoMA8ijrpz6AUXo3rzswuh1Ritjk6tQTf2DAjn3Hy6
0LdzPXXOoR2a79FS+HnS0GDXxXVzECVpdx1c1Qsk96etSGJL7QEhEf5xWqY09K29hkvYHELcsfty
GJJHoIY6LcXyO0C3/uhLT+YjQaMdtm2QFUnhPnxIgPu55QIcX91mW4cZcLfZUZifrUna344Z2yzq
dXnclA2Ak2pH15uTDurDJwBY4mgYd7IO5vfZ/SiFvuuJTSV4119Jw8zfVr+ZeX7ruJafTm3vqvvT
DbAAXVA3ubMdEoGAAR5W3fRDGoNixJu65zGeDlFHmiwaXBhhG2fqB/SDqODFHGuhixd/4EMGvNW3
RyPI0/ZbKbzui1c3KSvbZj+WznhFs9Ffan/AS17c33EIcnYKFnqZ0Lj1kw81Rs0KXKZbXgD3ZWjX
43wiY/lqZMQz3AH2R1eXbyVLPdHxR2iC+QDPYc4SWiS7OGFxTuejiqrqFzfL0cVeeRhcxLgmhgnc
5nqP+e0sD0BtVVrPP4omqt7dYDoZF0Zkt3jexQnLGKwygTgVeQDB63A+e31Y4l1aPi2OQgirHjsA
o3bbzMKVmQwAJjBlj83QCTt2apPqLKZ5PrpL35g0AOaRybFHOUEFDKEl/Kedm5v0Le552I17PhSl
l/raZku79Ffi8/4+ASQ8Vb5bqhO2Az9vLdrIQugHqIT3YAjIriodkm1NUOn2mWEK5iaK1ZR5mj2Z
NhmfOhle8AkflsX271VfsuuCjZlOpc/SgJjmRRX0XbfN/MPwhmUhROE3P15EFvT6W+RCHwsFZa/9
UIiHIAfH+af03Ba3NApSmKXxLhwCBUquX46erIbdJpnU7feYdE46mxhA8ABYnHded5YTkgc55z1U
NsOeu6KBCTT2NnNw3p1mrtix8y5L62soWbDGeK+BCao22jfrYaLWX01RkI5e++7osD2raNE3VpW3
MXb6Nz+azs68iB8cAvTmv3mBKXfEkv4WeyLJSjovp47VOFyauAwOjYD4EbrND4uiYY8qrUrlGDeH
eq1qBoWV5Spx/Z87y3Xm+X/vJtBJYDQTQfO1Tuz7r42XH/JmDD3ppnPVo3yN/FCv/SEKrGYKT86m
cc2jsgfHM+ZCgG2TxAQnnGTmcpt0pH45EMW/W2V1usQLeHnOw/vCtHtd4g+3Dh0wu7z8lG6XszDz
tGevgPxnseuGJI1LQval4RK8nFudII0n6ZgQuduetv78rx+gO/VQicvvStgSDYjHT4QV/jVUwtlL
ysOnmKMUraTfwHXgIu2n9m3QcXJcBOveFkHro8syZ8Xwg/V+8NYHyLom13Hc5JTAoULPI+6mp/Oz
z4ceAGExvBLOflax+ltEzYp6oEIN20A8AsPcle/ZW0f2t/94qHgNysq44jCvEldA7bKXCkGEEwXH
0Z1CZeLfdPHqTBu1DxrZnArIJdkUJ+E3oRrwrK05lDPIza2ri5yEHl1jm7SxladTT1+CamxOm2rT
4RVVJc5vS+18LMiUZEOsvLcec9MOTmGePQbcc1uEdHH9bJyhonWEf/JmKu7bgxOw6VY5S7q4I1ju
FtrVf7w9cLE+E7GMx+0EiAS7CpTnJ27qtJmp+RklNTnxFUQgpckC1gNkHqY3yhr9HNaZ8zsagb/H
ftE/+jnSF7+raeqoAZAqeJXjJuXBlYLSr2+cj9VlkMFfMyj7bFj9uwEwmarQb59iqtmXLQQ9/A6n
b2289XfMuWVZGYkvjcBql9xZrR49T3S+0IHvsMvGaxGP4zke9TEKrnMbOj+nOQ7zuG0A0JulBdsu
3+I6pt+7qPqIdDKc3B7mMCxN6Kh05uiyC52RWryrUcc3tsRYN0h3pBhgEZ8cXtljTSd4VJv/+aek
pPtS93ijzN5lxt1NXi0y0M7LbVq99F6Zcs96N3yl9eBD5aDNPVHuYXPK0FHvSOiwrFAGLj5z/W9d
1PuZrQt1gpXwS2vZnJm/TE/WxdFJO3voQ2fK61k1D6jv1kDfdWbfvA+jQgyiF7knZo0+XGSdx6Pf
M47INKL/qo0NddVXQ8WWMNiBWXRxO7Vx9VSv/0bVzs4ZB+INCa+/lLTLu0uqU9c3py8vuVns8jok
5MNWGjAX8/5px8C9knIET+Hyo+NSGoN9jt2D1HS5NKXrHMf1K5hcztFOVZFB1y2z0uXJZTZs3uPM
bu50TI7KE03uO3a6uNFs9pEjo1dUs0OmG4NDsx+jh6l08B7J8VsrK4PrzYsOkVO8Nk7hvLu6+Igb
55Uybn+OUXDRFfInxdJ456pCBz027lHAannrQ7S6FlXGUzEhcuCYCPjz+M0Cnfrrwt6eO0Nww8PR
cBAk++sRJ/OH4ub3pHrWeqJvzrijMd+5dpxsvshS7Renhm8DsQymbc1eVO0mx6juwp2x9AQIFDo1
iL3cicoo90dDU4qJUWdC2/7YJEg5LEnhYdEZuQsg3e2Cglb7ppkJlH+e7KdadDl4QUioLdJBrZoD
AETHjcLgc4CasXPKYxhO5NzLmByisJqxDXGLt+O+7X61PMrxOZgPsPNA/8jyvW5WOnRctJuipHxW
SUXyTU5XsfCOlsNIWmNqZdSYZ2oj/QxZQiLZVlycqv4c9ChfiNtNV9tFL2PTqsPUKOSyXCdBp2l9
tf+6bCcxSVxqaJIm7LHb9lXlI14Qht5XRRFo4d/74FTi/shsU9JcGs6elY3L51Zb2Ao+h+G1Pq2C
cITX2c0nr+kVuAgw/WyRb+G6TlwHEZeSh8UO/OiMHpeyI4pW8WwGCASNa05sjOVbH0S/jFAIvSVT
8XAnmYvIEbkrgw5dwDCexg6obD8BvXAhRRTwmyOqj9Bx6nulFKjNsfnoiSxvsPQreB4qyIaJe98l
knVhNbz7TOz9RiX5WBfJnfEq3mkYr28F/PBhqL9tl/v2kBhY3CK+4Zdgtzme5jdWcpU6FYdl5NN3
NDTtyWwFHAlCJOlGkA9hWR2MAt7XLDpXAq669pjIZVwV0KAq7xpBVtvF4YKURuAFIi0cnIb+3KJ4
pV1WRR5gBUdPD4UoY4aLvNtvNE7Zv/qTM9xQqmZLwMxLZ8r6zJwmlYgnnFtUbsjNMA0hoyxfPPM+
Fn4I9mEpd34CKIfU5RUAlck7N2nzRCN52VS6OCaNbZ885uy8aQ7O6DjCXUR6bPVkmFAaRTAHp7bI
BuTtXmLHi/O+RNChh/GXlpFx7nPZdmkcAiurB+bfoZvJa1jQBDEE2LuJtJ+o39NxptOPEYlUdLXJ
P7qPmryM3OFSA3UpgByQPx7+nwpce7HK3UD2b4Dc3LS5uWyoPnAJdzsPvdl56pr6A8MB9mENQdwd
i8smMOlyQ4FNkWFweLlTIePPYplVVqMBdbSKHwXh4ocP2SMvxYvoEXhibp1gT8joPDddtvk+ipsg
r2qCl1Lw3Dhe8q0Z2jrvGsdmhE+/Js+C9/CJI/YBpKJ0WXncsHH/8dtKnKVezjRqljtuJfmUADoR
tCQ3x1ff6w5vjVwnxtrF8594hHyfq3G2ZMheGUQfowpZRwPzHeDy/qs/b2HboameduFC/d0cLfRs
fPY6bzt4QT2TAgirdrh3x0PPG3vbvgJhgy04yujCmLwQdGzvmk97oZjZx1NR7+Fc0BuzpJAnGUVi
r+MgeAbHcxj8cr5hxCS5U2uhKJX+3dDmw18LbRRl9hR37D3oisdQ+2TCFTHmXhXWj2othmNHNiif
o2/zggyVoFH9sj1MRZliLICHjBe+JQUJceZPH8Jl8a73RpYvppZozGHRZGaJvP3X867u7dPkq5/9
MkpUDtM7LoMihmkoKSxiAPLom5/AKzlP21dCFM5Od2yBsTqyQ2HROGAGavS6JCgLFk6RfluBONPa
adctzkc/d2XGZYXArw0bcyMawaeqytz11fpl17+UlH3d9dhHMBk0skgY7bgbhiXB+v5/VuF2IxNT
Zl6PGwoG51YeiAJYk9bmxWsn/uybFlBR/7wERXBtlF884qKInz3xqrq4OpaaAqJbT5fRg00UT4yf
W1xbR7esZSaxSM5+gejV9g52C+EHbyAGwGZuvL74K1t0JTV2szaOeYl729w9p9x/wXISGTHbmvp1
IgrIg53dXTjZ5Oh1XpEFU+zuy7GKHjGV0UP7kGNjTUN0QB49NfNQ7gFrpAj3IMZYCXG0AFTuIR/2
U1vTfHFFi7Sc09wCGfkptfUHLKLpITVycBFBRerGXfQaqP7sFglOMTsP6M3Nz3p1/bcHhvhmLRWU
Lxsw6EklOUx+kM00Fo8ldG0KITK8ze+e1w/fvaTYCdktT+XUHkig2OuyNoSRqWrcPpY+iZAmT4I6
CFEkcF6moso2lidar9kG0ivKPFntS6q8y/bgD/14DHxzJq01Z6Xv/VQK1EN2AG5fSIq2ZzW5lA/J
pPoGllWe8V8T1CkZBI6BRnZhPuJnKRr9exg75vglW69K5yxjeWUIPcfqonQzX4hwEqAP0S8F8vQy
elF44SpJB5+7j9lD0NV58StDD5VHYRUt0WV7mGr/M1qSAaelz825Fy0kT9SA2wIMOLAK3zj1iRFk
E5EOrI7Au1nuTVF4rBXu0MGJxAtPKv8YzyLKg4ZkVS3N3XqVuW9fJYO7r1A3QQ3TIt0Og+3BIxDm
4JsgTR/Pn3XCxG1R83KfJ/WDStu+ClxWKG/kS9zgeBFx89SOBHH5pjibsvrzxVk2Gk1+sVYn4F14
3mhud5Ps4VxOiFE2/gBRYyQqHTu/zvVMl7xGLuwN3j27KF8iGNN9ImgQfqylVaYQAsgCOFW7pYb+
4yd1fTBjgRO80x+BdJH5JYN9ih2+HFjAFyCL+GFliiibGRqzYozR8Nphfi8cz836xPrn7SmQp0s5
jRCVByiRSLToF3yUl3p1bG3ZOFBZbLMLBFD3cg7VRbTyvWOteZtZoY8LC4ZDHPHgO4IaV+m2y75u
O9QfmfCAtqZjg1O3KdlfstTfhp7GP+kMk1pWQX2hVTlt9+hFRjUi3itPsl6reApGYnvaKBYfAwFV
MUC9G1Yq/kHHxoObWXl33Xbzwy7zr0KSKufo9fa133TPw8jZnqowyLanSRC8VmE03IQL8MsoNMMe
6uG3uS6xqmbPprLpwBMGjOV8BWf8urpA3rX3aBV3BhF2hwYu1lyrCYFSE75oBP9eYH1/OEZ31+1b
ky2j3Qx2M60UxwSB9bWM0SIubSf+9bRPIgEu28kNxQSFsIrEDxpK8EnWAYltQTAxV+clp1BtR47e
DJxY70dJGgBQeCukJA9crtn2rOK2eYMATrVJVRzKA6MWOwNq0lPZVb8xibIHToEFOg2FOi/Wv1tj
L/Hkkz81JzmR1V/H6+YXksCw5mIqLkign03Qs1fh1seJ2iPX5q9pxhrqy6rSVd5CMoqyA+ei9A6+
i3NhO7hLi+unw2GTGsha6XZlViKKrihqui8js7VzdNU1GJ31uFaV+RCtGPJ+YeERkp750OFyMNGA
MQ9l+RZpXt4IGvAM7brzgxMtU6PM/NSPZkQj34Dxq9Gy9jCEjpVgPG8Nbgzp+tVHWeqn1jjN0VsW
maGgo1cP4aSM0mb6JNF8Fbwz39SkMGKAJXB2/DHbChkIfeMDlXf3xGe8r1OHSQKJkeftrEWQAV1r
1MpcyR2POcSKf38IYGpkg/cZKYnU/irpYf8erOfyb2Orlqum8ZjpqHIeJMZf6tXhfmONS5RjuNn2
1dJ5Pyz0qR0j8XJ25UTewmVO29jLRywtZK4pEqmhHf4JkN11azK9+s30TBQDRjkP7FGJcD4OXATI
qlXBs6j0ywiHGZF523ztgHbdFVOpxC2EgaOC8iBFMN8sppM8E8bDZ1CbDHx2nBaG8VOIO/aj11hd
Vpy+7tIK+bemMP1NLWiF0skUIvOD6bfEWAhQZczlWe9BnHA8pk9F+V6tpByRorlqhvkRfS9Eakjr
XTmSxicRFB8abTJmlnbtc1Qt/X4p5JNc/XlStbdWTqDRByJ2SKw9GEd+O3bEeImEg/ZyBYRazMnY
GRzKdSagZ8qaFJfOA0qCEio4beZADGhjF/gIothuMKeY2j0yYF0qIk3/3uRkwl0yj2JP6ji+uu5T
vPj1izPOGVfe/Iba231hY38sy8S/bQczJhg42dK1HONQVIb8knvditVh6uJjsSQPiI+I7/sVv2Gk
x/CO9wvOa1+niJfRZyxFtSPcNJcvpcKdkuaxrKePxn106s1aRkavSHiOx3GB/mxqfil5fA1DI25o
3YuHX3rdc7AsaQcuDaqFU2WbJ4/5N8OxGOSD9wMSLdUyfrZ1deoVPO9K1UPWhfM30wzqEVjc6I4C
LU14kEENDDHRQB+5Es2tnmnwHPjTPpqtvgPm/ehUslwcbRHsKbr40fllWkTFdCQd8kl0/f5MIDzA
QDptf2r7Vm0aC8IYnjuuLQUkWaP71V74IulTWVA47ZhG05StuI/w1Q8gk8tsA/e3+qkiyF94NXLc
A1FA72CXLy7qrd5gZslX077K75sZExoV3tdjMUXxiWMqxkwNy437HvvRD1v3MGS8ZrxHpWLIJYz9
jYNfzC1g83xTW1WNrEEB9RvbLPOoIvsCUaJpDflpIeABd1hxs1sbGIEiyiDQzrtlXsdQoCrdkHk2
S3asl/pnMQXjyazjJiQLipOA3pUVLYSXSLaoE0n124RO/VJ0TnJFru9ZAtI861EsNwxVgFITxIjY
FxhkANaonlq72wR6OQxPG/vouCPBSI6wB9uIYhgJMnN3gT7jNuLlGWUPghBEPdAd/cMa+CgFIM6D
7w+/beN5TyVrf40OhJl48NivsDPw13A3wnv/3qH2zLoiRg6kQaKwa7E/vGjEdVJB4oVyR20qmHFu
ULULAuHls1fzfO+AqmV8Ls88MtDMo18zMdG+bryXcKmg7DH4O5LA+zPsCoVoX5hiPlKK0T+ITiHb
6eqDmsGId6Wtd0nPPgBDNjR8wv+O1WHyBl5+4NZIGjTjHgr+Mw3wUUKDJzi1h2nM/X6JjxzdfTZH
Q5Rbx1Y5pcjYhLgpioWa19lgVsXgICoQ+UN3sHxAtr2Q+Lv5QUdNi7BDBUWKtRjg4fp23zktmrTq
kw0wwEGdP0YyWqSBYoJZAvA8fBf+f8/8HyhJAc5YHOgMczRmAxA+eUlOkssml9L5gJ8BziHBmApk
IU9l0cC9URVQdAxxcNG6E+rsYDCXWeA4eGtRU+plhocbyHPhd32+VPV5akdoil37xxtQX9nm2+hC
HA4gAOcAbzTsq99sEcBfff8Y6WhdlKLIm2FqYIWoXGH8i3AH/Qy5KfOt/Aar9WPU3c9KZ9ypMXEi
6CbkLD3Ih/PvqfjbUf0oKvW7DBa+NhkCzWS1w8rh53J6Im7R74vWwSwNRbuTtGvOoHDoHg30X+Ys
OcFnKAw7jsDfoJN0d14ladt+yEUXe1lBICmrOgaW30QQWZEyto75p3HC4UKL2N9BtIek3aCNGV19
Ic6LrWOEQj1kejrRNThnE5GODoeRSNsFhWODQTelekn8WN1ihk4Q3FCf6REmiza8wlXPi8sU0f4A
r2LBII3q26qzXwlvhp2CS4DRKF0SkEvnYFZTkID0GCh03pm6JrXVCJF/sfzgY521VZETQaERzjhl
3MWnB4SRvaDxT+CSdMLpLgjYY67C8aDd332Y/O6c0eyA7RBU3X2VN6jDrJ3jXQX7P3ZHnhYxksSB
zjvuENi/E36Dl3HCTApndD5rl+fg4tCdF/FnT3iI0TTczxKBBlGh4Fom84dOJMqRuvIw+gqXi56h
V7Gplrs6BAMel82hrNyVAE3iM9FHG9HLKCmoEouJN2Wsv7VtJ4+aoIrtcTWApRgoQiSdX1CgbtWh
5MvVsZ53aFvzt2iK1LTQG5GhyEo/grjpWGQIihBpcFzGJAqXW3cqHd2m1OnYHsumT8NoVs9FpE4J
W6lxjjzfjLhazEoMOHIqunNrWMelA3oG6tcrEi3tldbdQTqYc2XhKfk+QkbK9pjwQTEFxEMps5Ng
4EnUZqQZMMBn2RmJcRuo/JqT6CIcnUArPOG8mmG4LrQ6VWI6TyWOp0FEQ4p0+4vECwZKi5PBF2OZ
Qo88OqF6cnuqzgE/gUeBiI7Yao0c/SQJ8gvRsE/+9F7Joc1pnEEuF7kVeMcWEmIqFJQp60Z/ooRN
e6SnptRAzsRJFUBiJHOQuZgUkjuOODZF/IoKUKTMHX73hIDLXACz+GR89tT3wvVYxhoAJ9Jp74AG
fybuskZpqmfFvRpcf4GP04GT4rXPFpwhxfgnjF2Cn2QwSIr/oSKx+zB56dbBWqFl/KiWaKcVblYY
JZMSFzVEWUvizHRMnLgOEE3j6Mjn0AXTX69DV8pXB4kvgJH1dzMBiZzLsD2NRFT7ERZHrsb4HWR8
/BThM7cAWBYVNVd84t2BDPU/g57bPCYVsF2h96jK6IkmiMrWYhY5qBJESOtDWLs4vzUI1EDFV4Ip
MazoIVV53X0lJ3Zw9FVGo6nOpKqCHfCNABHyXxB9brbt+33MCBjTUpUXFyUGLobh6CSg56MCNWjH
pkNnsF0tfWGYt3Jyl7Op3H8j6ryW40aCLPpFiIArmFeY9k0vSuQLgpSBdwWgYL5+T/fsxr4oRiNH
djeqMm/eexJSVVX2AeLnI2eWvrd5g0xzM0D0zH9MQhf0bEMZ2Yv5t2IoHRUlzsxWa66mwNiHKN0F
S2aMO8B4EJySxYnH/jtxu/bW+6DiTcRQW+auge2tfWCsfhXOGQMbWtOauUhTY9Od93qFytUyDYpq
gppB52rEMxWD/wQOTOAbbhr2tpziJJnzfeL1KVofamzaAGhyu/GhGnkIEqAsAPp2XjRtTA8crVZc
JTT16zwYu6pH+UyLg/QaN1KJYB5dAh9rVZTUmJdw0HhhnQPdIuTWp/+0AW9AslK2pxxIUT+bcmd1
zMOzxNvV1Rbbve8EafFLz7mNpWnsuQGnYMWn9prL8YN43qNrOb+ESN+xUXePvlcDmeCDQ70cGRnk
C2d5xq30oTP4DZgFfluayMMhpXy1RXnMUkc8F+pLcVhFspVftQHdq4ZMlZFRjLtc/W5mE/ORtXDH
Trexh7G95SlyRuHnsfCal3qdNFq8WaFY58E84BZKsLkuuTQPjhzeXZf4jAXBY0ket8peI6dipmw7
mxlBZdoCJPg8KsaxiQv7j6UoMKiRkyjbxrNh5Uy5Si5ZLpIqsCYcLVOq/RXSI9GZGA+4E5tdqj1I
2uADYaUqaNJ3vu2zberLritoXWAxEuDkzaKFmxvZ8BblZoRsB4XN+HB4RPGDGdzQWADMnpEJNQdB
z0UADlETby1jBELD8PGsrA77nvttHVBC0mU81gAxwrEovrFk4fbV8suS+F/YeXDtOTOvkC9PfTlc
asWBOlQpzpUvkVPEeY4radZ/e678ySf/lel+FRt4SjCWZqRRZt1+ktUYmTl1Wk08D4cgadJ1/Jyp
sPYenSS6JNcotihLzQn+xvzJ8ZQKk67rwzGtm5hRPHip1eKtTGrjAYc8lqD+rdtSRCENypolnkAg
ni0s8m9NM7Q7ylTM4t4XFqc4G7zI0sc/2ZjxqaaL0WTNSey/Eot1Qyx22mnpHDsom/xiOJVJJV6W
wYB/Cz/T5ITZUI2hN9QFfDDKfeF16PntFhX1Ul60hiHlWDDEli7Dyq47eqv7R8n2Q58XFScdE2IJ
hdLU8UzO3mQeZpRFkofjhYh3siLyJb7zc5y4yO21niPPn66qmPEw9dpPod5Nux0iMMCA9eBH2Tz2
eKp3nUtRkLXUEKQd3wEqOKQguyZQPXlP2CT0qZmad0uZ/TK4cPOiPa0rtRbYzIbqPTbL4qVT1RhU
QmdUTzCtSzQ+kZpEVdWr7kFbj/lgYK1rK6LlCecitV+W9+RXzJYrc/Swn67eIWdkensQbG7zOrf5
jA/+s53ekr6VuWdK/HnThKpk/t25HmBGK1qUmaIabwxcRUHkfqYW1zWibj34LfJa/VXWcM6Sqirj
pSp+VzoezNbQDPKJ3m6edSdi3mUGhZM929aSXibzgZFEvtsaJL8xsRDy6+FEx+RTdylS3537lTSD
QMzgMBVrT2Wk88U28lma6XvVOP3R1H5nXaypqFeVEesDqNFsGSMyE4dRqZ9dL+ESerfSq1p5aAhV
YznoYKnI19U3q11OBCWXXN+2D+1Ls24fFs85OfOtoq784UwNrNkGw5OGW71Iaet5p9aw1ntC9EkX
2cX4tjZK3xuucSAWoe2wGLvBwscBB8RBbgtQPkJUpEesHcO28uiMe7Hlf0axuofecPd2r4woMxXx
nY1nySh159CP4P7ccorWgqOg3RxQL0bc5j4VUnFWzalIgCiOZNyYTfYPA3Z21Aux80fT2i3N2kaj
bZ6ZJCB8lnlUC4QoqU/h1JTVYSFHtCXjHz3zX/TWWXdVaxKDlfPRSvpfgAQQwiyiAq7pGqG/7q2N
ALhbDCcPtF/EBvCgQIwo8Vlh0Zfj6yg4TK3GEmFtjZ+V32gvCzO0HG6G43439eB/6C4mpjGvoa6K
kd5lnMKklmJvV6kbmkLCPXBA6LhoajnjlzRJHIYECTTE3DCjhFhzsDTLHAyNXu5L7eyMRXIqrdwP
Gw27lkAVH2EuOs4WW4kzBvlipIGnJ1kM4ZvhQIPCjEXJrtV+5i22YGTFjfSynTMlWUju7TS1eRV4
sh1CoDVPrYvNpJ9h3fr2RonW1lFLDE0tP9MM9qtfZyquOVkzcCNx3S1f/mD2QV/4cp/7fym0sn29
uE9I/sFYKcYm7ToHRV7DyvCMp4FDee8xSUcc1uJOqBMv9zUr3TkUU/LsLTgQK6lHkFZElI3xhvsk
8JI5gz61YRDqI3InYAMm60/noV2sHt53Rl7hgoUJca1AT8wo1KE0BSKVw06ZxH03KRyqDk/xrhzL
Un+XVX4gUgCfsCmtcHTgD6gOn2NQDZhQMAGWUW6UYW7jNZ9J/0ZjKT+tjIATA9FH1vB5e8ylPR5h
3BvI96bH84iDNu2Hnw1Bzx2NCg6bAsGPIH484DLW1jE/2MkUqpFGdfJqJob8B7m/5SsT0Wig4EiM
rFXNgKM92gl0rwUYIe/gdlBrj0/B/yGo/I7SqqPZTb7dYTp2sHhiJsYinPFC3zybjHyqFuNmpQnc
UPzUQ084j0wF8WX8UZZlRyjg6c6c9ubcmHvpmBFsnDRst4Vmn/AMOf4V6fc6DOm5r9cx1jW7eerX
S6+R+xvsjG5zLFOONAAEqd5Yl3FomtiS3d92bJ5bwkCcDwxP3OYDb1+x7/Lto+Vs4TVzAqdwbmZm
3jZz4M5IUz6y8kUT5hbltHNchZyBtr4ifWZ7YEz0+65lxwTjdpZrHwD6NtdRLdnuhuAK89o4r9vM
kX7Gf+gdnElbiat4WySNrAqHRaJjf5Wm0XH+I81yQIyoJs5Dvo2wkLtmPqeb2hX6/JqwGvmS5eu7
tYk1ltqzoWWfq2s9u43aECGzcpcMhQydjdcot2qDnIGJ1ZpDzfTwfPX279IU83OnOT+w91lnbVOv
uvyV2wSuXQxXDDyxeEjFCF1Ldh51WNTnGVfs5AeYtFRg63UbYM4UHAk2A/v1YZm0+kE0Ooro2p8m
o4CO2upZ7NsWGlnxU2L2jal8M6iJdG09tpCdtCkECWMfgLA9VEs2E8ql+3VTE/DBHS+Qi71h8lZO
FWPQGcRYrQ9PeOIwfNVtGwizBJao3Nivh42Z9vIpm/bV5ysP5hynk8IKLYUQQfaryus1Tg9tOAy5
yVxgfNOhCzyQKz4wrcyx92U/8g4LhrBHa9cYOuAVPKO9bcUTaO0eRs/a9UuI7+qlRY2O+/l7wxIb
ZzXZyBoA49BPh3matkez4In2BbWwLV8Y/5B+84ZAYDoOlPRyPlLzj1x2TuxqyxgvBpk6cDORbtRc
LK51q2txPRDIjFDN8YrX1rkav4qudC+GDIwmkYAeF5jR2AaxpvcxWsDDlulG1In05EwmTqtmiHSn
S0/gXDF4bWswF/1HNw3vtqx2awVamJJr2nmDfHTTVqM8WI+cqd1+yKdficqMQ6uV3wxy0xMasxVY
KTZLNdvY5kwt3sSUv06uc8JmC2PM17Ngc0E/fExTM54mW/0WVfF3qiyeGH+iYViAAFfk1vPhzW9a
EVcYnmO/0v9Ws/mCzNtEdHMLvZSLx7v4drBP7+o+HcN9ZaMnbZj/oxH4mEyzLexnlIzNLtRJTOWP
9oYpbytw5EaJzl9ILYnybeIRwFal59W+c/Lx7MIlXo0J4GVlisPY+E9FNofTTbZyXLXszFQIsh0j
VFwXX5IocC7Ys7vPhFVGJjWhbU/bVa+nA3v9rABQN7KtQmqiAWXco09FJOG77pNllUweEXr6btpL
tbVHczR/Yaub0H96PTas37nKtYOVv65uybSoWN6x9/3p7Iw/w65tMss1QVwC5475Aijp2rkY/vut
NsJ13LB/rv76sEpiOw/WwBs74WQJs4r3SOQmKrVFkNyav5dtABOL46qcSSOMGuVfg6mWuBmEJmL1
gVOth5HhbiCN8TnBHkH57EWiqLoQUbgjD3DW3ebLlNXF7SobE69xnZT4N2RVieuhfHSm3kfUDJoM
Na5JqiQAT4NcxyQOOsPnUl/6ARciPaWS9LfZgPDl0nRkZd+gBiU7pLdxn25MNEXeXIRbXWf11jU5
EdJZ6w4qYb4maoGPvd0+HFlkV1Fj+DCmioKC5xOWAFnFuPMKi4MDA9kktb+rZb6rTDN39N+kvEgo
eh0DXoM4QmDxr2OvudJDJhiJ+Yzwsf7MEnlIK578Gqd5eyxMxL2+16ZT0d2E2YC5ENqQN1YX3Vi/
Jr3TT5PXfCHGQJ3vUYsbYwXf0TxgqfshfN06tLL4NK0WNsy0fCvR1CH6L0/BML1PjeZcvGJv8RgW
8GPiZpk81OPt7A+jie8k+4nSaAJqBI2S5LAOJPL8HuDdv2ztnzbGsL2xlOdEx40wlW7H+6idXb1X
P7UK1mxnJ+GsqSZ27JzHhfwdh+QLPist1Kb0a9Zn+2A2KQlF7tewAaHBdE9H0G7AOlf6cylUAusX
MrW/Vp85lA0TKoRa6VwUHPI0ASBYuHwW+8Z4KqamiocetPdqDVdtzB4nrf1tY8qnj6OK9AQewXr9
Myc6wcKaK3RlpPUzc8fisQ8ahjGpKc19Ioi1dksxhyWR2GgSaieHJbCkUsfawjtGwPK1cut1p83W
T8idK8iSeeHaCaeSLpdGB5Fkmn9KbfjQqqYMrA1E/AoRW8xV/ZpqPKbKWK6NceoGODubIAiiTLx8
jvVn2MCgkTd99hJcQ9LKo0X6ICMss4wEyXjIflSnmC0cEoX1FMumgbqi5z+VlZ/XslIHYeYUfIVm
cMbd1O5S5U8ezPfMxZE0Mh0/J1I8jO6k86pNin5elmg+/S1IL1OaX2MKtzb5yopEhcCoiMclWn5a
NudlbgttV9su8J2OEE1hbC9mmz/JWo/4wBfPpTe/ji46HPj+VU3dK7nTXbtOHyQZ2gue0neHBNVi
JNelSa61XF7TFm+R0yevjDdo/MyvfEF/L+HKW+qrHzL0qcRoLtMvZeg086RIqyynGxhTPR68dQnc
fCgvrerxcqqyiEDAcL3S7XJer3/7xIh0s7AuE+5sschPw4dPjmRXRHUByE0ZyZ9G5sN5Lnil/A0a
SymZGuR6U12MKin/+4GXOBgZ+cTpmmz7qU5/t15xq/myPxYZ9L2dZwNWJ3+nsf4DqwM1ctMzg5S3
do5R5izkYesG3vmy3pcWPT9WQKCw39LCuycFl7yBEZRNBo6pN2HTmp/F9HdBBAjmVDeuw7RymbqZ
CDAbfy+W+pfXNDzWium0+bOmA8aAGeGzsp1fhU/DXRp9MFu0D6qyPpvM8uDTJUejZ8wkmhRVER22
W6kCy2IPStzYk1M0eZrg5mHZiPPZzg4mZgsSSwXAantiIYLzJuF28xTRjqcsRFApEnCqip01LQM6
8KwfuopSaiOEq+MKYJEAEiIP6Wxzz+Gn0SIi8SxgJBVSlN6hxC7UbaMdD9L6OzJt8A3re6G1DDZ9
iCngq8cJjZRxhaLG39Kj6nSkLsxAtFxWBp1/RqVfuDCkJQJvEZjQm3fLSt9tjUOt6H/CByX+ZCry
9Kr+kWgbF77GfgVrMvHbewbNfTedXL34O2Zw8mu2TdLZvXubmx+xzAI9UMPL4Hv9XiJk57phh9bi
oU/aCEPqa7UVsQlOdFEtP+YVj5L5NxPjH15zI3IL5PAiT/vPDi+zuSQJzdYgI5Jye38pxHNlN5GW
bbt8AtOxdXtGSlA7By+N+UI/hcvwwhL+T5/jSua3dhuLlqn9KxY8OGN3IrkzcQ7cRgrOII+obx9e
h8gsQMpjnV5jtfDB02nCdNTATEz2znWokTgqKyhfZW9fLUFZYFfELTfEoR097meyjnDixk82zSwx
7kAkEAF0LFnorynvAOulrFdg/stNAwQIxkYM37SNBtFydaiEYaJmX8pi5qXtzTzKYa/bHiKJWums
/Mx+3XxVnTxj+Tl5WR6nZXtCT6uivsbE0SvUc9fZDcnqXCXDrTNST6Qwa8WGYeCUG/a6PndXSFxM
x1j7kuGmdiscZP2wyVAZnDUiq37kLEHJwCWdMFsEjl4xe1saEEGCQFaSHTaa+FCn3jWXiW61gNHg
Kw/PwAabjVjGUZN86oeWCwnk/cbU10EIY5AbuuxZMCykAmqiJRxNVkGQ84kt9W1avn1z0NUknowy
SltEeKdb6YSM7KV3zD2T3WSnepILIyVjrtcGXf2wt9tahKVZMvkXP7tsBqaHz9uyMDYTmTwy9yA3
sd2SqM5rI+02FF51hGsVjBSKBG5DkIF/Jzzx/vyR0F34ulsfjdp5NbMWorti48pI8TEkxLMZFnTf
PS3+mv8adTnHvbdKprh8EFOOE11RnCoPO4c2ryGYy7jObC4AKAlBYuDvT4jUJwJ93vWoS6cWZX3e
DKASM8tzcFmMN0gI/xynAZM0FZTM5UKwRsgCY8bf6NGxDav1jDKC085JaZynnzX2yVYk5Ytsq8Ms
Rjb9SEj1a+cdFwQAGnmfUg0YFkdauZ+qz27jU1kk5kcqrPrk37TBm4ziyJVkx9y3mLs89kOwEqbr
TB1Br736OKMCLKhW5LllQLPbRy4csIjX/eg1Wk7Mkk0/2VZf1CDMkEl4MEnIoSOtVNjWKG3ogNlS
VqEH1yVeW/4m1+U1IEAiOO/Ei0bW15fcsd7y0Dgp1iAdoXzE2ZIXG0nScfldJ9Vy8OuJFRct0/zB
/onxAs+mO5VXxBtIG1bLQ1b3bTgymKtHdPKZfUSRL5rfBQl0vfd0KAYreCk8rVPOm+/dpkY4BJor
PvKot9ae3102qHZk+WmkU35RPE9+/vO2gMi1vefN1FpCcHvcUc9+aifPTmUxya62q1N6l2HRwlYX
7dkR2g0I1v+r/HkLSSfzQLlbfa4h2tRpgyTsa18poNN9D1wp8IkFk4pEelb5dhZp8qKboPkMgGXL
2mvU/26OGpTcUIkGBUSXQD71KSJ098Rcsw1wjgebX07HGZqLyNDQZOphZt4aO3Dr7wVeQJxAe6cR
0gfounlQawm6JpGTGqv7fqUGFtTJ8CYkWUt4NaMyvcuUdMwuXD5FQr5hwDkbTuqwHAFMGMBD99CC
CONz453WabiBWtbAL9rnrs+cSGsotdPR/HRMIuTFizdp2o4Sh3UwiQqkgoA7WXq0LN22u1ngvNX7
wX3cHolJQWDoLcZ0vjxvnAjWSBFspGI55nm5V+v6l1auCjaHTy3diaYNy8Vv1jMxXifu1Rrbkh5E
KTHENXcwaxD606qMB39gY1Kpmjerd66W5W0PcoaflPpzGaJBHusiA4murXVIYQJuCN0jHa2XKesh
ZXSi3OEMGEPhnns7WwMchrHTWPaJ7CKPwsKSHG9eDraav/WpxojZtS0eJucRyZF6E80gqhcjipln
b5eNQdtW1taOMhjvBESV0Smsw/ajavTPmUTQa3KLiCzld+ZX9SPgswdZ/l6q+QmpQrG6CQkJyD0h
qaUiYoOog/nm1ALO3vXCtdHMs18F2Bsmhh8zSEwstgMxcCK2MXbMfwzUBIJH9miLJdk7o8VmGGn8
0Ar/Whb11bCSDgcnezDwNT+nBH/yIpdnu0YrrXTjXc166K2gVppR/Z3yod5hDWEhzcI3NXzAncGR
YuGnVvKzKZn0DJzRm8NHOK9o0n3wzSnP0qG/uRqdzcKwgFg9DW1s9uvb4OkOvQR1SdnQByRdFWaE
GMxa4MZRA1IiAa40FS2swe0tSTPgvCAV4c9mow7utkOR9Ijs2CnyDI693UwQnhsop31OSRBUf+3G
d0OcXJ9a245Rshk7AVaMhjh9IzmLs7yqbG580uK6ikl5SSD5Mxtfdyn2VC9j0GC4g74XOYGBxDsx
eNtVN/P+yqBjzOZno9XIB+oWxpHUd09W+yJBxLjjvnQxoeG9+PRLpQXe1ttkF/WoUTjTdcu4OYGL
S0FF5TnWzlr+VSX6rzm96qlkIMzHeeklTZVupc+lo6M/PFZase6R4i46xpfA8LUuyjHE7urhpfOa
FfUvzwMjcU5EmZMdoYkgmYzm0BpiRybFOdhbGjOgsSOr1hEArDUWt7vbmWp18XS6/cXR4rYAz33b
NoWfcIYms9ZaHZuaW0bZ4gYtTS+TMywe6hvG4S0gO7axv5JroeDck4KbU3j0a37KqxFMDRNkT23V
zj1B5BnOvdDfDWRGyJYpFh+qQUV27EKS7d13qIw4Qna+T55fGujNUrXPy6iuszSxs1M+dIhQWICz
K5v8/Cila4ffgIyxPI4NwFS20dB9jYSC7cXVDpoyPlkqZeSvM+J7yh9G+UbTb2sD2CzNykCVVS2a
ekjRHE+LDk4prfeKJCkHnvTPSzs+GcZIe8oOF6LU7gfldI/75NKXZDacqoSPAKL42mNtDeSqHrRu
EqfUtklmO+O1I/u2c4snU3syRAbtUUdnswbvYFE7BVunsQcv9XQibsCAxdKt/B2ev7tzLlp9xqol
s/SJkK8IsGTg8vMhUNyCfZCCeDtwxWFNgq+z8IGzlg1UbwaKrBXp+HjHcbHli7uLrVQBCp7fk9mH
guycXc3SEGI0GiDMvVbvOgfPqtOgEa7a0zzhsnSxctYM+xFd3u6+UKPh6IIkZO/Bn+NLyfxzhpM+
THGIM8BH0rv/NqrD8owL2Avu+e6bdnXjLY/FzMdwG0jU5Vif8ar9wJ4EgBa860B4ClEQhjyvIpVZ
XsSEqgrOZz99a6V3q1zU9wJiyNa8vU6d+8y9NTzjwTYR2TLuy9qQ4f2FsMSM5LphBcT6CicSw3qJ
rdmZlmuZe/GGQeoocbz+GBpidltnB4uAWtEmxCzTDLpBhpX3BwAV+oFNf1GqefEnkGampsL7v2wI
djZKOahL0rI+0ixLYpkqa96U/4WbmcJzYafdnTpA3ZxHAE/YxccfMcj/UDUznul966dsU4nX0SRy
XbDl5P6OOXm7nCDyP4llXi93SyqsEju8o+RmLBAs8bDSHVlHVi4ZI8I3Pt9HYBL2I3F2GSVQWYgK
rTlORwM/pTILMzR78fs//Fptj/abQ8l8k3KpdKjmSRYTLkMsnUCr+C5ZsR5LGajaW4rm/kOzIfJk
o7U3Jvm0MUt5Xfz9sDB0notGO0DdPuosIXlpGQKHLKpghqkRC3Ya93r/81OFRcC33HexkFlM8SFZ
WrV3qXEUEnt8J8e4K0yjuV1gtQMsun+3SmwJTJOWf8ZcCB+uqvhBmBNSWFZiMr3ze3VFEBMUB3lc
Lmpq0kpEBfLXgXrqb9NSQ8D04Cpr1bpPNfZapJ4oLrOq3uahmwmx+gMJO4I4pUvIj4fH4gIbCM3J
/o0z8sMedP0oFkxU2ED8t6E5ylvMbgKefd+NUrPaJS6nNKFAAsWOSNMFXe2umKfLq6EPS2QTfjiz
MAw87bokYT5yPs744TTVij9LZZF0Q9+dQFmtNbdSRVA4Mozm740Acu5uIUYCOHAjtrXAI5otV8Di
+2zo8gdcirhPM3j8DkumXmbb262FAedoc1+Ne4hyqPvHhp8NEldumzQQfcwtdHUhv6cEjRi3Qvbc
GIuFzYq3rnAYtyz5uP1aCiq+en5qMtX9WKFT8SIt6bVsfiELz9f5BsyvzCbBBjs9LbP7oVs2Hcy0
dHU4/ccQGYz60iXr+lT0lNlySwnd1OuZuPvwzG5Fh9EmYFkjcyasei3O2qpOd3aD2YqjxznX2x+N
/x+vpCUJ6PLpwsLx6kICiLLMb9/Nto2SRLVPplm2cOVrLqRRuZBlilvEnZwqHjvG2HbnHTQtxTJ7
m3SbYrRIjM7rEyx+xhnk6u94mFxhp3Ky4mpUBYtL6zuRhds3P2NXkxeTyUKYgx+L5Kh/oTbVpzWz
FpavdD/ugHV3zUE+Vpb9IJN+4+5ynzTBFjrAo9V5HWSYNIg365phfxwKm2DYbCCZKh01/ENOC/1j
McGlgQU040wMcrBju6oCxEwO7lS6rHVofb/a2QZA6NTOZGinfnESDSXxyAH8ZDEvvmWg7y8q1oS4
64qNb9DF8kmu4R5LlBmMAwu9OWx5AA/eOqsDTtyaNvnmFLTr9TKgVWU3WFcKKcuw3Mf5FtYFTZ7t
Eou08+xqZqxXGY327S1JsoHAeokqz+8jG8Lg9kHTMrZ23vCYREGMxemuDUnx3SQTJsnrfGptYQR3
Vi+FnR8089y8aIV0d82AL+///3Sq69/gDtxHOTH2oHmuDpWVfWE1P5bE3vOllXsbFTJeWgMcPDDw
B/4HK0P78x1X3d/WTTQ5gk3dHHNdvLfZuLvjuaSNw/5OpFvqGmfEuN3Ojex1aVjk6UPBuR+IBCpB
XzTVzhkqrAMd7Q9rKWiSWw/NioDnvKT/odTaOu5rpV/ul22b27/FlClIHsV8GW8/sEtRXaBxG4di
eGQ0cuGSvp3v//dD7X24Zqs/dnP7MqMlUC/xS7aT/O5mkEL3n7E3saF4n6fddKAjWH9ZiSdJW4/Y
ETo+BGK1rRetGeJ+lOqzGalxMRNa17St8wseBn5BIWgITGvUPe+jgQXBW9Zfwjw7KvPZHDkl4ZbW
xa9qchnVOhqdhXTY5tffVrRU6rdKPOsjd/uL0n8tfZL/hWiDj4PVx6QrbtSgoRXw1JK/qZ4RtnBI
ALDd5l3TYIhjRflA41VuT6qmX9KdUeICsLEa3hkyIwaBwEBZt5x+uuEdzR9iNd7LurauMn+/H7RJ
4leQ1IZfriz0kDPFf1y6hC+iSZ+gKYoXE4zFXNoxbFsu/blvrpjKnmHSs2HTSvnmbvROzUg+ZyIg
JxKPyaEB6Rff0QkqnZ+WW8itKNbuuGpu9qNZ/ZcVCPvD2hv5jyk3UNncAqD77RetWx5OcKOPS0+p
vnFwj0Irzh5u82u7lB3aG6n+bQDerClwo11i4Kh1WZsyVnLZz8VcPg8dh/Fgo+iu3HTHYhUv/7HR
ihkCQMo6T7Dbeywi0LjZqcloVrGVmai8ZuA3uO3d2Fht+N+F33vKx9nOsIqgnzbypSyWTira2P33
5pCXYkW1wXsdlkAmqsYltQ0acmimHwWiIy63RTsvGYkVvL/DJbVhSebl9X6eaGmzQKNzbRIrIAg1
qpCg5kE53AHt2+pvR3QKGoeJEaNb9vk3OINnlxPr0hMaDPRRekddL/t4nl3oKMTO47SVy7Wv/t0r
nJp7jfYV7pM5j+6urIzy/N/93pbu+tR63buyhY9+y2mU2QQDMXz0sVUYLx3bdx48s7BfCmavm9Ox
ikS3V8rS1ESsmY6OL5nWjFZClmF10R7X5MiHUrKnOanCnIBJxPD4pOOoehyTlrn47V5iluQ9//cl
YCrU8Puo7mC5afdzxRx4M9uBdRm67qQVt50quFxPTma/J1pS7Y2cuSPeAJh4cIU6nPYHf5DFgSsW
4QmYEa/l7Q+xauWJzTG3JQvts6MRRKvLBGMJxz85YrxUsv5tQyMYh6l9S6V+xQLooAE5/IwCPtRI
xr81M72VVtjE3LrhUjhN/0jqjZ6Bx4GzZP1FxhsO2+17cklVTYqttSZx9x1qgXHpWieaTV1e7tyY
SXT/i/T5D0lmmYUe2HNah9WMi5kJP+Mb0aPsdaymyezfAyMBHqv4DvktmQhZo2U/q7QDW1CLIzaf
h6LKuvCOkTFUYT+lKsP1itMPr/s/gCI8HfzHLLI9qWkwFVI83r8UA5G92ytyaxyriRZnE8Fc5CTc
Z4O+fkwZs9t6GB5J4YhXf/4B6WC/VUX2lVatCkvbQJ/MHX9X6sxT4Nfs75jUSeX1biqtp3Zi6Z57
WztgkI/sCWADQ72tlyX5e29ZiM+whxxr58V1We56BxjfT32RUSv3qXs0cCKRpcxB8fQwj8EFAngc
KCfvfVunTDPELIFx/NapYaZK46HK2/1tcQThh/yfDtKvxf+/W2pKWjx+1oEUMs72G3hfJbN9LGaW
rAKlxn7Yj0usHIbR6s4dMIrqOJdQFPGc5fFg+wV9CSWyc8saQxpgoNEv34OOqaUpzZClSazCaRIo
J//9p0YyBP1FRkbbi3fLYymMX+TigMNBvCsvY+5qNp/N4JaXBoQVp9HUBlPjWJFxQ2AKAkvnJO9/
LzbZpzttcpX4WPR1hP/beu7rOox+JOU/9jISSTUrfuhMxoQgakOkx5khjsJLS9Bv59V2cdSS5E1A
HHqUnD39bVsMdlR+q0J3aWfd/x/2zmNJcmPN0q/SxvVFDeAAHMDiziJ0RGaI1GIDSwkNOLR4+v5Q
JIdNWrOn72rGbGZTtBJZjIpEuP/inO/8mkLF+0OJjhgkwugdO7a1GakQkWtR6fQ+SqKfLYFyHX1P
5Ig2NUhM+8G4zX2LSWpSvqty1FjDw+WwwWkuKq6cn2flz1OT01PlrWAlfAVGrVjSCJL+1kOZcgsG
Bz9fVWqEV4h6g1WjAGXbDqykXjM9WFdipxvBd8fYeJOOGcvVn8k+/TVClGznIefZjp68jlQT3WfN
NRW9em6sjPqnktE9QBDn13PH4gGYv7KZrR7RFNQblzDfJR9bZ1O5dX5QWs7HSZp3FjiUsiEXywmr
D1yZ14bOrjzCyH3uffcb05lgECe/c0iFl1oSVBxZ7QYKI6MB3/LvC2I+u1BuJ4QsS5TR7blotN0A
Rg8AOJtQdkc4PdMI7nVAQ5aFPlLtFpTcXMBrDXEkPw+VQHe5LexmxUd3OgViYpHISdY7PN1dOG7z
kqJqlJie7ZCJb57LfYdA5tryhteAwLsrx57cK87IBAIMO6+UM/ZOcZ6RlN7f14Im1U2tR46t+DMi
6tzKMhdtSHBgszauFFP93aiM6uTy2C6SitXZULTO6udtPy+5GbON1z9f89jc5e6gLkZVMps2qAt+
ppyYZBHsp0bf/7zM7Nk+XVk6H2NSywQxLXMGyc9fHcvghbSYDryj1/OGOO46CqrbwugF32XXO9hp
f2OlYlfOsValEjd1r2ECkN0hEnjBXdLQJ5I0UZ9m96M/ToAiqKBS2j97hotAODLZLHYAQCAu3hrQ
WQ98YNBFTS01uknuiq131c0fv5Gkvr0jUY2xZBle/HmkMKb+N3Ixe4Ph+oPxqrmp+sJOyTWBSWnj
1F06meseaCnfOuQ2rMY5uzQSsteR8lH7zVVFmLsHGYFd6A3nxszjO/xwDbyZwJ3NYhwntQxXeQsr
gHp/ZIDcVctcT/fhUJMp16b+sfWQF5Vuoi5NwEpWcGk0y0HV5gr35zPaShDTWLaXtll+TwgQ9ina
QO6twKWTC1c/41AyT2P7S1bVfoqxRnI/BlubeICjyjvKHLYZWBIgpSs/RC43EEk9jDutJOJtZrWd
wyo7/4okti1v04YJIWuAYOcGOqkYDcL5Qck0R61C2wlntwKNNagrtioxGUpl+SCTMWYIx0REM+ID
bww0ihYv689fGv32wYZOs7Qzg3wuhw659qLXssu3aZY+taw4T1ptvyaSuaCKOfdz4w5tYP9gdwDi
inYmiv48SBhZn7KGqbBe2PI+ifVjFML1b3IbCnjWZ/t/UMKKoB+QYErjzvVvw4Gd00na75PLsGaZ
ILkrcZFtRVlx+VwS/+S5D4b24IjHynysrXsUKotKyIWD894yEVVT8whTW3HekiKzPOTGjpBgE8QK
aen5zm1WbU0EvPY61jd1ezMPev+hizB3GDXZVBbWubBxuWvpwSDkgzlv8EjiNnOPaVVScQ34GCPS
DBBvl99QhqIp2iOs2THsftW9WTBbkQFQj8A2S3cRkiOvekKWSrN+JGuSPWiIeRBx+qVurDt0m2vc
Wdw8sbjrB+9dCbnOC7hCU6G0ZRLYl1o11wKQCDN8XoUV71K8okHRgcZz7GzB5vIDhdID2YR8d+c8
JDe396YTz6AdC71u0t+GbbPwdK782K/uaCphH7E1xh3deMV9jeMCHFmCf6Rh6DKuNazayJ17P8HV
HpJTBCnVcNlsliYbrIlcBCsz1oGBqB3lpmbqpIy5fPtIEd3l1f8mS1X8NUtV6LZp6AbLUcuQhvHX
2Nq8KpXXDHHJVLtY9Yy7TuP8Q+Jekppyv7RGxfKKHxxD8YN0fvvpz18LGpIvdQ8ZTIUO/sj09mAG
JZADLU9JdDB1rEe2bd78+oOiui162p5f/u1//K8878uvuRWkff8l/Ps//vR//l1i+J/+0H8jefwY
fbC2K76bv0aP/+kv+ts/9X8uoPztEz8N2o6mij4aALxfOXDYcU4oJ14c8iuhtLyn/CsI/55T0H/7
A3PM+j9/WVRf9Uf09p9+1W9R5foPBrO6qRsCRz+oaMJw+q+64a//gUpGNz0bEbfNY2qTNfJ7VLn8
YdqorxzLwVhLOi4xQXPQdfjPXyz7h9AtQUaBIMXqJzP491f3p284r/a3n/8bV8KF8JWm/ucvUs6B
Jb8+GPM/0dENSWqSiY1W6EiCSOT5M4LYCL1Ed4HHLUQbfY6VIAY1IBWxA+Vc2Oi8yBvAKjBHRPNe
LdqJiKpEw+dAkgYb9GjY94oSWYw3NlkRWt6162jwnhGVPVDJn4qWyLq4O7sii+jWklXTTxC+m5Ow
wlOo2afKbq7AAF4XfceWZSJnLUm+3Fjpq9YbHkBevlpYlHH9pchvwSXvo4bfR/HZ5j7OHQtrtEhA
VNvFtx23jDo1w1qUBXYoDQhtbDnxqq8duSwhvTFhRmWZFPB95xhYICjZDrn8S9dq+WNt4sXBL4TQ
JApYfqOcWQwmSNuUPFEWNdsOnRIrG1QSqs+/qA5JbNfCtRtVdyUKoBzx6Aa0br6ENnI7DCzWrVh/
Ijrwzi4QXoipuuqYuiDxqS+VlX3VPhtcQFh7qy5fi5rVMpqFVZWipKgLBUMQyrnTt8eKEkZk06Ex
+mcrk/uRWKiFo/srXWO7Wtj3XuEf7DJbaS6BaF12T7T7xa3jeIV/btdYIWJbUuNkj017wZE4bjOe
yycvFrWkxKOSrbwxPIbo0pyDBRkDhksqTHRWVlTN1iiTUjBom/qgK25F12zJ6fxVbw1xwBrwo1kT
cpq4p+txc+cAVBKvWofqqmCrRWQxK6IkvC8E13vndEh36G5LqJjoRdWCQSgHfvbcOvkDRnnkN2ix
FjLEe1l5MR5+66yGiM4qV/21m/B7aAbYMZfNR+RAEPFc4PNlDY1HKiia/fgeZ1RsHZYjnOjQ4PEX
Fm6JrMVCPVrz9i5MR+4xxop1rhIED9L6CFl1LmrTUBvbI3BuVNWxzE0NyBNaSqyVF9kAyywLLAYB
lYQ3naOBMYWAMt5Hz7DrLmHPcgkgKb0MepsWL84qbplfCluSRT9wrSe1m66KyngOc+wxfqW+EQ/g
Z8DGsIBxCJ/FjI5RWuxNXNTLqnS2geudceRqCOZpmoiJOTOCaBbDTHvRVPBVD3TrkFeJd0W4uyxq
j6aXx9woWWXKXj3LyNtHdldhvfasDSPxehkzLlt0kzr1qb4PmhZBVCjRgvT4/Bz7mErBxI4KbKWX
E86mCpxMliJJRpvV48puHijlcY47JuzEgLWnq46q89FoOt2Lg+e7nb11AjLxglhrqFcYmViyIAET
OK9AAmAKClkHpq5W3pKA8gKHiJUwgoDKau5khnmly2ZlS2i+VXX0KkBebHhjQ/qiiXF+HirIYxMS
LvJKXirPAJVu9TGDESBqFcFn5M+op6xG0FV1OHnQjM0Oe/crk8kjVinITXIYNzzI77qcTob0za9C
81aRX50T1hobd5jw8zrVfW0321YrtZUQ6cWv8vpchDzO7cBcjfCj8kxmq/3o6ul7nbjzAYTrr5nI
8hpk8EDA0CevyCNK3Lup3fIlnczHInLeHWfcTVNxIqRtWuhqYFWWH/K2vdeAfS7DQMcaJmYxluZe
eaBib/3Kfe5s2VO/mPfE2Nqog8r7krEifk8UG7AgXxvmSnzyAg7rxO12Ev3/SkHV10br0OjkdPiM
eQIZcaDVIdkCbveixuC+HJI52gMbYa/Xd2nlgkr1J3MvZ2kFSg9r7QtYHOhTyrfATFBUkIm9qWds
oc3vKb4aDb62J5ej3CaReh7VhJCXvnRhhqa+7I3m1SFdouFJHH0XOm71zNbubmzD99iD8dD19SkK
yc8ETPYsydpbGEV3KHvOGy/HQVcMHbUdl8KsOXSYGkS43MgEWuct+6ZiepIOhidCfnRBhunQMOEx
OnPLTftOv/doGqD8MpA6vSbqrc9iVE/w+hQ1Rwt3mbNkqZ6v4GCeVYywORY4wKFarXJL3HtUwaqh
oNed0zQDNIwCHAV5GyuzL9MdOrMOxIMK1zjLmGdFZIG3hlyVuW9vWhKJFsrsV7mGK99EL7ipCRrh
TdFvaN0B5KleIRluP+N4/pu9WC5iRv5cuv797Blj59gQNuGYMQO19gUTM4ZXzNU2Y4uYkyxx81s2
9juf62QZudkxUKRNys7fdzImBQYEp26R6cfyjMUkQVpmkznffZtFT9Yg5S6CkZ9xHtXhYxUlTyR+
BAe04C+dprRNq6KmXMSNhobN5q9DavHMWZHs8As3W9VkPpenelJN96bVWrs2W1REIaZMvQw/Ym28
N/L6onnMlTtZA0NXqVqRp1JAOkVXIkZ7WcTtfkzEVWLodLcw6YLA4Sa0RbpKC5w4ftSEK731mQaR
XSKB4XIIWTK8rkwWLsLp1jBdDhM59vQxGSrZ9n6yQ8qD7sqrMiboDAUt7yl5zrQCv2SjvfeJ92pk
xVMPmh/qgo69G087/eI3+7g3KnsENSkKaHgEigtLIExL7V1X9q+u7a+DhusHyS4M/3kF0njyUZsC
UDHzqLekboEPLwS9KIEeRVp9+iK69QL12CD4Q3/Vs9TWt3EJBykWWIpSRbwOg9oJb24W1J/IBuKF
IZ0Hlqe4O9o7JtNXeYHnOunXel8uFKjGuo7puzX9PCCMWBiquDFs2rc62cUVV5PfiwuqwVOleRz2
Sb6GJnQ7Qr4GUc4F5iceflp37ULDWRC+rCFI9I6sZO9KGK+A6F74TLyTbPOmGXjpVOfds03dIXF8
x1K571uQiIluoYervFuvm/MzHEcRRGuwhS02QTY8Vb1zIHLsKgiqnTfb8AdgNouyAgvENPcWVUC8
SCnXaAR7fZuO8s5RXMV2hdO8sv09rvvrMtCBrnXtl2VYPD4+T24W2wci7bewAS9RRVQEa3kapGOR
lscusSFL1lAShwktXJleiVEnm9q2OXLHcyGQJrtjvpCD/e4hCVhQCEcUn8FTLU2yFUNcb07uv8rS
fk54GJEAwyDN5A6215NbQZgzzK0w+kOUq2eD2SkMZBJ4GqQKWY8qaSqDN2RCa29ynl3RvGV9fyBV
9bGU7ieN4Mi+JcvWVDtMkoAmcWuM2dbJku+xRHCW2u+c7dFS2v07AKB01bX11aDa8UgWXIBXL2LL
nF25WXdGhHg1Se9Um+ZrVTRM4KZni1gmkQYfk12Vt/96V/jfaPj+rnH8v7OTI8lPEnb6950cWiZq
oz83cr990a+NnPvDsKTJ7MEypbRsW6cn+7WRkz8kvZjhebYhBctdlx7r90bO/iF1AZPQtWxhWD+7
yd8bOeuHwyYfMzN9HoxS6f3yLzRyrvXXnFLdNWwaQuJF6DOZTPylkWuCoGzZRvfU1zjQwMk3u1Fg
FCXTqz57KHL2A3nfK71AsVi0RnSdlJheHVPUC508SapiLEZZCQ2YriRkImr4ydYNBDFZim5jMOQL
tDV6qgDZyphX0455XniKytTfgDhEeE3G4GCqQ8xNwBrORmFvyYRbSg0bysqznuMwzSGAjU4635lf
fe/fJi3yn4yIv3mjK6EfTFdFqV2XpbxF9YdQH00zWmQLhyn9gHUISG/J5xcu8WfAm6tfcFMe9CAC
g5yvaXC3AS0IpcYu9PsXbZIHuoV1BT8+0ApjkZiUzAnm0q6NMW2QKEmhQomNV8pb8nm/RpX5MYXD
bZbV+yZP7iBGLsnwOoaI/hVxZ5iicH9C1MMeWN04FegUx3EuReVRV+V35MScJCyQNPQOMmh4FyF7
U3OvaYBBRbHyxCdvW/khyKZHIHgr2/CJjwswA1QghbRD49RbgxIdWCHiEV6T5m7YKaGt5mR3q/ZR
cVlJnZCO0qaJ7ljBAk+OonZD5vy6bo10WcxxbnWJELxJlIKo428HCdS91u561lCMz+oXW3aouCM8
dSYyVaNp2drAmHbZ34OzG0/Avk+a0FhnxlhrqvRrUsOhGotyPkSR/eDPhYehvXj4HxCzVYgT2vnp
yT+r0Ln0goUrwtJbB33gkjTFY50aewISWdFOVziwCKfX+886M7elTm9RlJcMXhNr7AzrWcc+0A30
nVO5w2Ks3HsMcAetLK/cgOQIe7rRHPR2kZTBWomOBciU4qDOJ076hhAf7mYJc02nv2xArWWOug3G
/ivMgw+oTB+eL3hUuuo41OPNYLSMPX17Wig+vIvEy6r1JODeDhhrgjA21i3RMVss0/ERFwexOkOf
rzUXV9egpcaSR/U0ZdXRHMSLMVhkbteMeSkrY0rx6tOdBjgkaNagIBfvKYFdK3IFFpgPLfzGc2IW
AGYdTNRaZsTJ4LZ671hfNEX1QopitdLQ9aEXHLaIxmBXNWLvwEKZubVqIQaNCbA5MFUuoGHUlVy6
afnd1PVmCDXSTTzoPcXjkELDCZxnHCwIdqDHolyJrvxkeGuEka0CfeAuCqFx0KRtyGCuzm4/WvG8
ojMPYR76+74usqN0WlrNsC33RuGdzNB48nuH2XeHo9X0omMlFN/G9mKk7AzT1qOwYhmJFwUZ+Jrd
3DeW7zl+FtVUpd4qS+GPm6/mlBUGX/sZj2zsCsNcNCakFWkmt0RWUdN7wU3c9xT5ql+7ccCENwme
WNo8kY1HLl7d+Es/1vkKIDgFEJxlXSFbzOwuXAc+yYpBETzaVriHpHhXauaJDgVX7UDKBCp/Und1
UCmTzIhDww6Tl97aKVA0Qk/chGhGlkCWMo6bCg13f+lK1t75yOESECIa9B82SeuD0r6Zfn1TM0QL
p3OvZYSuxCsjPGWhH8NKSZiaZ4cubM5e0vs4cyzvCrHQHVBiQCzxVyTa+65u9lRHzjoRTIm8mK6g
LO460bw2Y37AbnHN8uXIuCB+ZnXS8cj3XyoartCwHpuJuVTo5FfFvFo1o55RFuiUqB93SQGZ1ZDX
fEAfZTidtNxBXYZgOXEf4jF+8TD0Lk0FydPJrnsDUa7fwJ5kLoNdzbZDBES8SUbHOZlUFDS1Ka61
MsIC7j44fv+k22Jcuk39EhfaJh7o5MN4vEqNG40+H+BRPiYEsBY3sSyuW4OQHODiEOYwzLf7tK7e
LchnPN+A9nszu9NMHKQ1jEG9IbcsZz8FoR8iErqQ9WSyZla6QduJLVLkxBXmu65Ld1xV0NrYQ4PS
2uCzO7WJvxzaCoGm1r20xWxQzdpLmMD0jG30u66VbbUG6pdnRfgOFeq4LDyjtupXKZ3TfkrgVaUW
GMyiazYaS8ptx0KhtvDxeT3KhaZwm6VkIO86VkWPOhiA3oxDgrAIknG3lCaBKVYzzoxpBHTUETvB
uKBotSsxqENV6a/ulD50JQG0ddLZpG4yo5hgb62GuCKtE09PG3zgxzhxLQYg1msdBFZP5mD7mNXB
8Ajxj8ugw1IkNJcUZprsVawNGipOJO1BLcRlzDilh5KX6xBWuWXAW1Frc2zhJPSp/pstHyu15j7g
6EyDo+dzcgq2YQsr1F9TSXQoQiR8X9ybkgtUKjwwvFpQ3YG6ygMfZFMINdvt2uYqaqqHwsqOyeDu
3ErHQo1CgySLh4z0LA46W5JpkXPSZhhzzsZonCdR3ww1kmEjqzm3HOzJrGQPitzBBYNsbAGEge86
A5kL7p8UbBhsI3QHLOlH67VVqKWGGGpLawAYtL2PShvxE8NNX0Bim2NE6G8BbOOJGr1HbRgY3nRj
95B32EjK2CLGGaffnZjKlsYe0GJslN8eH+t1a+sHuBN0lglL00ZVd8w/P2wh063OrnGjV9Dssc0f
ARtzA1oVh7StJBNMZyOaSh48E0W8COOHxopemz75dH3ng1xCb6mlmPgUnMqD1CNtKyrdwjUO+4kD
gG8T0WUrgnjTFaUV5iVbG6+rFu1eaMdfpY73klExvqXpLnUdiEFDpW3zODW2Rt3D/4BItQLue4kT
wLhoJx6a1jx5qT/urKxxl3YTPtgm37gZhDHpsM3MGdKEAnnLJINUSm5sOjOQih0dyFIpgGiutPU1
q00idnmgYUeF25zBAeVBh1pA4KDoRIEEOqlnnUWZLMlcD6GppPn1OHbnIRofrJwIOiu1jqGJZiax
ukf02G86YzhqOdKqE57vdef0F9gAWyn141CoKxnX7doaka5zm2+EGI6xDT3SHY2jGostSyhs3WFB
6Brucu5EcFYDjxlKgGHdd/0t/u5XnQ38EvjqY5VzuDgWn1FbD1/zUZR08tFrXTYFSIb8WFf+ZSa9
QtLzdt3kMkIbxjNSmo9pGh6qRiLTSnqma173Mo1uv2mLFLQT0/V9MZj9zrfTQ9rKT7NDvlpE8Aao
0b/oBkCa8yVcom8e9P+FlyIGJsoII5IYribw18KfKHNkiLa38Bhs0jos0rh+caxcLSzBMWzE3sC3
oiPD2ECZ1FE9ZyWLmiwpU9SFkcHtZj0D7gNNpnFZ4ixjW67PtX94RDpz9hG5rRA7SiSiDpTgIlrZ
jUUsrUvzagprNQBtxetecgl0VU3oiEJtMzyWlf6W13oHYGm0rsu23Tm5y2UwOND0yA5bCAs3YDFn
NTGPhm7Us48VjIcW3UC+dhCDNzIdG2xOJ55GgfCNDUR8YEUaHCOPHkRx9JHfwSHPGmYRFkm9GPzg
xnW0O1jA+sbX4Bv4mQcUBdtc6KjrdByBeahq0+Hngx5wIfmxXrtWchAO2FKM8M3SykoPSSEk1lw0
2pphC0MxQQQrx8q6cccnV6kUId700PbaM6itVzs3SSBrHuHNU/CzUdewYT1Pie3BjXVuizE9FMrO
0EXGx7DoUWAH8ckE2Ws3mDaCGj+r7UzWVgQM+RFKnyB1xtswKK8jwHtumm2Gqsg2+BYfS6t7biOk
hBY1Xiq3WeGyp2/G86iw1phh+pyi31rRw20b1IhLZbkk0XXY9bK4ITFJesdCm174HMWcViGBk817
OmmXkV3/osgU3j2dFHaTHAtftC8J+c1LpyYDl6YJeGcVfJfs4zlNhk+ZJ/tstPvdYDqk3dsY8Xw9
3TQqdNC0T7RGNoyyInTvzLYNDimMZAymBCLm5Lwv2PGzWsdxu4nGqtyOpozwNiGdtzNiOxvmuSuQ
Autca54CAjoa9oSLMJLfHom0y4wTbg2b92mM+jccoO8wB+79kfOP3vXEhmA/J7csk4zna0JPxyas
YiamBYc+DSfcOmCh//+ww3U83fwv19bHN5To3V/W1r991W9ra+MHS2bd8iyPiYLgNPh92mHoP0zd
01kXW8Jibzz/n/6Ydlgo+S3HETh6wauyTv9j2sGMzZQeFDfdkq5j/yvTDnue3fzHtTW7dOyNvAap
G4YhcCv9eW0dNOOUy1ozgVclOLyJC8xxe0E7zAGd0XiHZ/K5+zN++WGXZm10aGFUbIZBZledHjx1
IDqXE9AVJg7RqpgAKvOIt+Ba2qsWTy3T91hdjzCgG1l9VH53wQC8ojG6ciZx4gF/MDvV7VxCtFi1
yAfHC0r8VFB9UcbBrRHjl1NwE4YtbQIBvousN74garxaGo64vAQJOdrvso4Pk+l+KV170azkaFFN
cjAK1EUVgb5lfcc4ihPAiY6ODpGKZsRxWhodJPRuzge1f/czUnhK+NbHrI9nxKm7yVVx1VJnAGRq
44ssAnUK3JY0wwQMBA3bcRA0CwF2zwzofoDzfYZbjorTBwUfwIUQMUA64V7t4i3MOaQ9afHZ9OBp
Gcv2rLO4OglKU9TV4OVy3HXeq1UXLopm1ktKzsFr7qfecvf7YJ6S0HE3kU3K1GBF11OZ+TBZuUrJ
wJVkesTEOpImu1aIh7fWoANkqqkVNdFw1ZkaEyIcLuSfzSpDa+Pr6rOiSYqTKbsbIuvLrYhQGaJ9
GSuCpLq9qTtb1y3ZyYsDUqMUrDCWiDjOkdoGHKxZWTKBKTjrvFLzt2ZZYF/ICN42vZBrC+s+LDXA
yvi7mHJDAS4AosrCf4d/OWDuZNGa9d14cTKkDJTYYh4xROlSK5FrJ3mTH8KOPEQ7DY2VlhXBzkgn
IC54rJcEKUVXboGooozNdwJWwDeOLebccWB2MnqkiCitAwWV1leilGB5LC7RnIXYBnkXXbuBeS/p
KJl4vUszCLwvC7eC17CMcrAhePMWVxXZCV0S+lUfAMcMeOShpnTwi+AFVd+9Td2/wPvz5E3DPjFy
Vgums3KH0F6qItFA49jxuqzdt4SYBFTzATrPGOgP8WP6t6mVZ9ZF7t6mZGer7OfrYKCmApvBFj/0
gzXwca5uhVEafO/RT7GCYawlqJz1SkDbtWWtjFfXYS3seKTvaOMNEL5r3Mfcfc5DhOqayZp1NDO0
/ykAc3znkGZCRWsbI2tF7BqAdqWxqsfwwyYXtKOQdPEi9DI4o7R5mRQ6gCZxthgAjiAiAT6U5S1m
Cc4HHJpBS6lUWslNKkDf9UmcfBPRdlvju0G6TZDxVe2Jda/ZYAq8pmHZBQO9ZyAzaJ8avmcWKf5D
Sb4e/X3us/4S74FkroICHy17PdxNlvxC0omPQEseiVWbkR8B67+6o6dYzdxLdlKjsVV+k67CfjQW
ZTn3RhG7XUiq4ypyp3DljchT+bcz5OjmnU6ZF4Q9EMsezyKagj/Lc0HeqTNiz+pB+OSxi1FG096k
RQUvESAaRv/pD+0anIU3A41JMGYJU4z2MZ4ohNDCX5BT9LSwzVvhVIwojKXUUVZnbXsIbCYYugRM
VVdHlZFHYpOLXMjgNNrpBovsZ2J0YBvweFVV9qyFzWdV2l9aajHiMcS9U2UQP2RzQl05p0JEd8Aw
nkDHkUmdmbd0mQgWZskMWk7Svwp+GwWph6qmRF2TzTKbykvHZS8gcKDAiWlzL2NKclM1y3OQLfXr
BP3fGo98/siY+kVLydabZT3d6PSf6qfeZ1b+RLMGCNj1CiA8LJZ8pMedlUIWkqFh1g6FaupXPmJs
nN6E8YVfqHMS6F0ojgrGwGtE4q++3j3UZoxXvA6/mNUdApPPhB7W1yYfVnKuTr6vUXRXpxqBE2KD
VR1ADPKRPuVIoEKkUKGv3YeD94xAsl1Tpt5WRn/TWT3+5GFPrwKUdtZVoc3IEUjbYCUQXVmz+qrX
GZVRC/JdQdKAjgU2H2It3KTlrWF1DOvMvl+yRLol7OBaL0xnB9YnP7Qzg4Rczm9JIDe0dX9C2WLc
ux6s195QUEehVwntGHXlO+jPKyx+O4xXYmHEzL+G4axb8dlnYLNIK+uraRCxeADIZ+/GdekSglHr
IPbypqdVM43TpMKvdPQIdRu6ZZRb92FTYbdNuptCQBRmv96A1izvDZd5nF0D2DcatcJQ5JxbMfdY
EEHvddd08S0RH0FgxjGrGdno1mzptkEsetk2iug/EtM+RSzfC9+5oSlY11SelYzv7BboehpuWNN8
h3SnvG7iQBli8JfZ80SQQDmvOMXAC3dNNG3zuQBWLvvisnKhPs1xQ0onucrrgf8UzDapQd7KMUXf
wZ2y8yCtMtTj7FGC9Awxz8B1ZGhkIjJvE8vaIFO36eFSc0X7q9Qbt16ZPre0SkubKBQ28uhpGzVw
iPRwvtg0sSclxgqF6Hksus3UEVtjyQ35CLus5nwCT/YcOYLPJ9MYra5dHmdv2vaKPIR0BGAZE85t
VoJDxiKJhpADDNpzkgLebkTftYkwQUWo5gf601EL4eQI6w2y/VU0SYAYCvJZDzaNkpuBucbMbI2h
ve0emKknG88Va0/6T7TUw7IIp2ljpxmow8o5B9Ldp8rY1lQCkK0ws+t5v1Szn2xCjuwVXbG1kFss
dR/zA/+t46TcRrbfXyUyuNMjVv5OMCEmRIFs+8VMkebCpaV0KoUhvkzbKxO2zkEgCV9kfmxAdZza
LfsG0jJa8zAZQKsy3J27/+cbAoNi3YPA/vON+Dsha/SVpn9qCP74qt/3n6bwqLRdR/Bc2si3fu8I
nB+ua4CYJxlQeKBZLFaPf3QEji1dmxaC/8zb0z86AvsHQjudQYDHzFqKf6khYJrw54YAHasuLEdH
hWqitTK9Wef68XYL+w3Zq/EP3cIs4c9McAYI7g7vJnCvqYa+l3wK88i15uwGVhk7xDzUTlLl5PQN
JZt80hZQz90IY9L3Ysq9la1lT3VT3zuIlVYBMCA8oOmqdl1s3WGJr7uD2KuHUXXxWJc42cigdgrA
92j6Q87U4VqvyChxTWdYGpbWXVvUX+tw8J193oLbbhp7K4G/9UG9T2xx3cwj7jF8UrPcvwAnrnuU
E44b31dN/mDa/KoTN9ZepdE1Re2662NiaqZnw2QRgB6OXZqo1cKOYc6FdGcELYzaSsry06T4IMe9
3kuf87QtmD5lvrgZAnU0kuwURJA8ex3TjgXttTW7vdLMrz6bnlJDARclYyz2DvVEzUb4iZ4DbRpr
ht3SvkLEcQ+ZI146EQMlI2xqTJ6sYTruNfS/4WdEdgqUYWuXaOrsdcP3OBA/USf3U6elyxKffEo8
fJ2Ur6Pv7WuDQWLSFBezYK84LwE5LbegjsAl5dYV++e1a0Mlahk9BJH5nEjnIibApJ01XByFW4TA
6snhPWpIl/VoISq/OGKpWjuRxQa0q56wCTbrqqlIe+rMFcKMexSYcDgSapGqOijbuPDePWZaixeh
I6nC0Ihd8vz+1RmTcZNFdXrTsOEDlcLuWWebANa8Wg9QnzdNojmr3qKRqHuyDJy+bnfSAOZhOSxN
oq4/dxy0W1G0pzGCZKe5PfGJUcHUrW8POc3AinHtgxuQdVV4+RnbjbMtAu3OyY2vabJ5Tgz7yTCr
l7CLMHWyo1mNavzS5qA2PCrXQANdQNvBGfOTBoMkedWsCARlkL65zZAuvarq9n6in4MGu1pAwHVG
6MJKdMxu4pDz1Z3H/3nrX6ux+06ICVkGk/1kZzJYep0XLFz8jgut9VwuYnYKEEjQV3PrXNgBE+8W
VoSt/FxDGCwkSBe9C36uKP6dvTNbbhzJsu0PXZQBjvmxOZOiKIoagy8wiRHCPDrmr+/lkV3dGVFl
mdbPfZ+qrDJVIiGH+/Fz9l4bUNP4ajC2YPK1dEGObhOmGlXLVHr0bDqr49ZvhlPckkmoK8RMo9vz
vVkSfee6BYkVDTTp1HCZTsM8wRTb7FJ93Wehf64tK1j/n9/5cTD4ELX/auP/j+yHlB/M5f/FxfDH
T/6x+fv/EIbpY2JAIK5b7Ob/LX5BFkNNRl9HEJah27rLP/mfzR+PjOXTohE/mz78o/9pB1kOchqX
08G01P7/v2kH4cv4dfenHSSE7rjKMeFZOCpUu+hPu39UNRDvYsy1Gdz8hfTHPUykVdTT6daC+G2q
2EU1o91XAfgeVyRnm5QZE9HlaipRARrTYejMY1kFn21Zv2StaqqO2gnSAFM/k2SPCmbUzneZKxkg
uIZ5IGsOhxKxkBaj5ULrNqEbmasSi9MiJzmhqy1Alk72Uc7197TnltfYyD9cY7y1wFEh+vgXHdcr
retynw/eSWNOwk4e3UFPG/dlYN7aXL5Yo/aDivZsumIdW/o7sLRHjdCASas38+S80SBQdK011d7B
jpu3MY2/Or86RSlQPI2sEtjuZMGM2KmbBKfvvAq9iDq0KN5HrdjT18C0HVgPuW8dCzAHtmq2mCMN
/NDwma7IW08UtSOYp0Z5/oSz99QG2oOek7FXtgQt0L/IF34QYm6PjWUlSKas3PQqHetxrOjOAFha
4HQA5BEwq0ssgyvdGDzWs/1Jk5cYnZiZohGUxnaYupsbgGzsjBYxJ32eoJwhgYHwXk4mtXCPXCSx
537hxahWFgNGM8Iyio2W6FfARNkCzWi6E7MAhZsPOwmmv5ZQzIql1nTwgDL9OCR1v8xMKnju9z4B
cO9tgU3Ylc5mqIqNGw+MbtnuhVGvbb0kwLByrnPc+Qsf6OKiL2DoehLstZlvjJkckcGRMN3m7IPq
A8C3CORSMws4ncx8Gj3/LKrkZCcpgtKg3tOJejGmErDnHC0Sm+FMJNr7UiTRGmX9sKBhs4VZ/1ha
UfRD76wzGAyCDwcbgX9ook/ou0d+36UDIbgMyaniosZIFDku+tQhezb8wnugV8m1PGNKwPNZNml3
TVONDB0fKMqETBpPRLxzR0ZIU9c84fq40gYLF2UCu060dKm6yCFUrfA+G6PNoYIyq6lGjBQ5LZwV
KaMtV63oFsIog46vrzlfoIo2wafuhq/0hvdIJbam1Lt1GxuH2MiXWjm0tCySYRHr1SUY6GlNxnwn
2vAjCzoKE4wtxDt8Vz1ZyIjjC1L4H2UKnK6siaTJB+adQaffGnLYd4m2bzF6rLjQWE99jqKmHYS5
iEjQIubOfNO4DDEmNZrNKINHOwQ0hEGZjqzT+Rw4CREcXeYurNrJL3Iwa/jCaKfJbetxmNjhDh7U
Cfr0WyGqmdmJVq2zgWsy7+5I3qQoV1bZGnu37R/62VgbXKlWZhM9BKUg7s9EAOpG7+4YUM3YH/1E
tssUMMNPAzBzGUMpR6UWGlJ7bykNNpA133vT2DrmhM0/BXwK5FRdi685BISlDrBh2TZWuKFEkLsp
Mg6m7bxzVedTdJ9DB/qVLIg9czmiImKgMxrtmblggMctvetbLlV2cpdk3VrqbQYKnKM8CAgW7XxU
bK2RPE0e7pASiiH00p65p9bRwI4rllr+TIbfnZz7F0ZVDza0BpK8jE1BAvXSbeQEz5h4tio7G5r9
fYitDzhcr1NIHxDWw80q6CNZZXXftenFqdk6896jS1DTFMrSDdXpOsCODkFM3vdjDmNfexljJDSx
1kd7evqrwgs+PdRimRvvItTYtZeTFRX035zKv6/MCctq022BYeCX8dZQ4+UiG+x9ks87y0gZ1zkb
WDZM+i3wYkN9icR0tANzEwM826Pqo9k2VLeaTLUaZGXnYQzTp2eoxCCz3HrpR5jC8T9dtc445GgH
QmaF2RQ++MSft6Zo6CYHTNFrsmv0LRlRTLNteuFD0+xiYyK4J0+X/lB9K+pQLJNRu+iD/a0wY2fp
JNFTJ7wXWsc07F36KGWEQbGBf1c4HtYe1AhINLhEY2/ZBqRwrFre/mQOmIJniLctqzlO9gQ7yAXX
qdM5Mrjoo0dvTm5AXsJUD7euhf9jlSiWQF8BcV6Lnm4xrhIs/A8AFrAdY63JYveO+f1S00K2gMh+
NsrhWx1WJAyZEGWjziFqWrd/zAlRF4lZ7IC13UaPuJiUVr7Z6p857RYQLQmbF/6TdsifirC98+ro
2GvMX0GZP2GdcLdGqoq3yPpCD40YEjaJF9noIXKMdbX+SuDYD2RU11qHquIbmEqYAEaz1Fc6LHZY
mj46PTfZRAWYH1BftEGKiZ65RguPFoYBxV0gl1iF0OIYl4N4NSSAutR2Lmk4XUqS4InWhpZc6291
ROEP6+E0c7dZjx7+RT92riE9RMJwoXzCK5tr/2Fuyl00xADKyWPf2IF9I4F3XAZReRxi+epN3L9c
QFUk/wXHDi0+qogqpsFKvmCq0ZCt9nZOJkdkPYw6wnto8ZwykDocw0eJCslqqkHAC+1SIHRBaoG7
IWBQz/wG7xvDnIkRd0yUxEK6I7KVRnG8tlkaPTgNAEe9vA97VJq+sq0M8zo1yF7txakJIfGCH8PC
cenr8ugVqhQAC9bZcitmAIpWBlSNNFIskkTpOd3WCvyFKcRXgvMfekux5bb9PYmnB9q0qyIWD7PV
Hod2huZsg+6gBMPNQhUF0CY82JV9V4XWk0uTS4TVl6DbP5b2J3jQVRbX56iROrBNM1g1Iymm4djL
fWiJ+AFkrnboPRjT4zRawPf5d5NeX6YtHaeWrjDOoIiUUby75sHwdWirQ4g9pOH0I3oZ3mBbvQaB
dUy45sYkuxM/gZrPal8LpYTzUc/DmJ+WoxLJdf2dhWiObnHMkkrgq+E7HIUJg9pD9cSSfiQAZtM3
XHlmNM3rkp4TOQLtXRFM8VrXeCdd3yQrwqrJM6n5anTOhfGBNvooBlOwx89vFRoBREOqiEjypZfP
ey2L70qJQcqy42vaje46r3siOJS1NvXBHri5D7LeYDBjykvs5LvcdYplRbANsuOtbMCqkzy4kAZc
GLd/UjlABA2j/9S6D8NJqWtG+c2DrUPvgOjc2YU831FfgBculpPwwTL1HOHZiHrUxMANptfjLlfZ
dOWGm3CMcxAO705Js3lw3bVua2vb6B5x/X/3HXRWsu9eqORHaBhYikZDOsfelHdxkXuLTlR7EQQP
wHgOaVccDdXKqOhUzuB9Kfu671pafE+tdG/XA5igVInTk5M7hBemRjsCD6ghfLmxm/mJRum9nLpj
lBHJR8bYkQOJaJG8ItAW6mRfuQ+oimFMaeQgRXhCEVwRINt6MeM+1hABZuDz2U2XsDEJIqrlXavD
a23LI6iqb6BVdrhtQuY5ycE1JPRZXtoAqdCEiRQD3biomHgtvDrbZy45qsFAWEdyh0DtUMKZxT9O
UqCWXWa7eKn9dG9owaGCP0ol6X1WAxfiSmQntwjfg7D5URJMSIFMsJXQWBu63Q+rKG8f3DT4po8c
fLOuWas0i0j6mcURFjf+WCZDTJpuvAMAVhoCFhDDZotKsr+b45vXk6rIKCMxkjcSbjeFYz0UPqTO
inJ4OXmEtqSFa22KUcqtN5osgT4EX6i614g1L7h5gx1QrnBfAz2hLfSRYcJdEB5/H4zF0Q31CgIF
KdkuMkTE7MyETRMKkIbiuArib6NLImCk472dItDd3MYnzjUG501UvbhwqlbJhBvQqGsCirNiJ9J5
4wz5Q5Qrp1Dz5vaztgi8jmxjYdIqTvwPrk5A0JotKVTdJqBMXWpu9ayjJOVRp2fG/5sQPFNbse1q
OcK6MZY9Wrv2Ucba3kytLTIHb62ZaGmGrNxkkMUQgiXHPiS8K8wIpQDrglkB3YrXEw+QIxZEIpQa
ZEEWBAKgpGYWiSVg7IhyDjH4LB3GPOQx2GKNrBLuIyCGdg7OwL63NK6vVH6sob55r0j9xRm8d+xi
l+s+JMMYHgXXTDoTbOP2ypXypbbnaqWFXrnqrPI9Q5S+EeO47Wf3Dcv0hYYPF1D8tWxWVDk9atza
wXMQ9us5scK148utK/LDrPM6hYK7KGTxbJG2xbBAi8CRT2hbBUtqy11saSYT9SHBD2YM7Iu5mlwB
SjIZ9NkMV9KR07MjLAfS41Mws3nPA15hgpbug5ncPjc4WdEo7lNbvuNvfTTm5t7phkOokbb+//Le
CgNLTT37KscVaUEW9pVJsXabxf9vw9CGMZy/7L//h2zjX81H//Uj/2y+24aJlM3HhmCjdqH/8Yf3
SPXeTYcuj0cn3dB985f2Cz/Dv2vZ9EQc/c+9d+sftsFIQDdp48M3p53zv/Ae2eqr/KbGEQzJhUvn
He0fnfhf2y+dEBN0RWNaNBrXNnfS3aXFahxyAPQWEGzm4ldC2ELonyxdhle8r2yHC10t7L4o2ZGr
nSWmHXoUStp4IEcpfyqr9GAP3qdd5rtRvSXomw2SfIYLI6s34UzbClX2FoPEORGDv4yimSkhrx2+
T5WUgvCT93FgUAioeOV0+S5MTehuPvX68I6H59OyudAXRnYfB85jOk3JianwPvHnQznYH5k3yL0+
YfgWHewVKthqGVdg+MiB9Ff+zw1FMGWsZ0TBtQIuDew7hQm3SiM9BDnlJrTYmkq1SZGlsY/c+jw4
AyGOeAuSHGe//Lm1lebOYGuogvw8q80PEM6zr7bDgvHDVlnyaS69kL36gVKLSS/98o2jttO07t4I
V0L6mz6Y7LdIjnZR04WwJtmK8XU4q75qXkwDKnZuWNOSrdBeh2oT51bdk2iD4jUL5Efi4fbvFLfN
AYPlMVBYElBD5jwnQ2xrx0pQxPVTxTA0eYoD8o3CeA52JLaSskW2R0hldmJazlPqe3+jt7q1iTsK
hlodTqU6pkrOK8+aiUZJMG4nK1lQjnKuQW1Eww2IoFZHXu8QU5/n3Y3f6C9dG7zFUIljanBuqiPT
UIenprvfQGPB/jOGlakOWKsbijvoJl8ahy9W+Pd2KE61OpUZVH7W6pwWHNhxAzGbAxx25SVRJ3ro
VIQdyIMJ+BKdOFKrijtOtvdjoJYgqJhmqvqgp1CI0vDeo3Bos+zA0Imzygc5RmmRJvXRNr01wYB3
o6o96khwozSYIfuqMgGvt4W1t60pWeIyeajsgAKHQxnmoklpg7mHbpaqdizKnljVPyCXj8T63eNR
eSJTcqOVjFP8SO6whl70KjsRHDZARBgJKc/3YVZ8bym2sOt8uaPoVlULkIp6zOkdQiuCh546LVEF
W9J0d5CenKMVERjl0A1dtNR3gSr0cJV+93X5OFMBlpbD4ZMQJze37yY1YhV1t7C2GVpRPCYJ83Ya
MGIPF0xp6e1q2XAnWFaq8OxFgwSNUjS1qNZNqtNx0IYVAJGP1CXYJaeCTcLpqaWi1VRp21LjEgvL
DWd8LVTxG1EFO1TD+RA8eao89vJJLIRSQUAfnZZ63rhrm3q6UoV1mCOqIm7Nqrn6dqr4NgiSzqjG
TVWWG014X1Gnj8RpzNTtik/hqUI+JYAGKa1FcV/0d5Uq93VV+DcoJnBqG5u0Mx6Z+lsLZo41lDEH
sEWXT581VpxxHI4Sa46bNVcdq44bE6iAwuFurCEKArMCSy+foe3/qLD5UF0/xSO+n0A5gAasQCWW
oARr0EQeJBQxtDau8g2ZFmadbIoXs9d/TViLHCxGc9PeJuU5GjAfuS1WEtGdc0xJSqEAlpOSSG9h
9miwH0osTPUQgLDo07dIsTXcAts9cUCwbH96n1JxknSsW+pArn0vuCTR+CRwHlrlnKqUh6pO4y1N
VTRpyl8VRewWbIBvoe2/usqDVcyAcmNsWYYfPxJjho0bw1aFJgWhHC2XvpyONaYusJDQXiv+bDWG
L6KZPhrlAItCbQdU48tB/WP7DkVZfh5GsDO6Mo8hljhjKl8LXGWpJEzFV0azuMvmH8RZDMdQedK0
uTEP+hxhVCNVq3mYoOVtLGxs2oyfTSpnW2fOH5MM4jtD8+tFjP1twgY3YIfL9fw1meHs+/5aYpeT
svjCuoFCDh9drRx1SFL4qyuXXT8NKFF8lnrFsw46BGhzi2DQwp2H6+Bbh1izwLZX475E/YWTz8TS
ZylvH6z5FGOG9VSK6jUMSIGQ6hI82drJGpzvXlO8NDrZSmwU3I+Ff41CfxEhI0TI35P1XXjrCXDZ
CjHM1c/TE2L85NWamNI66zRIP6ICZFvad8+FgVtrCp94Wu/zzCW80t/Csf6yOu07MJ16Y5YFJjyN
nnmng7+TRX3n+MGRNIZ7w5To5Lr7DveS1Cc+dVfc2Wl9aLLxdewzXcUMrkU6nuYmu8pcXsmdW3ta
Tv/Ga69e26LZsoIthNpvWpi9OtVAH40/MrLArZnBIOd5LEVSNASOmxv6sfGidokb1PxZqS3jisiG
HL8GtGzhgykCT/nNs2hYM4zCtsrPev3Wm2Zj1ejhtyaA6iD0VUo32xqGI2URyBbeFT3C7AMcD744
jqqY9m8+WGDw6TUTZ1osaUxvqok+ZluxapWhSkNhS2cf0s401kCHhno9Fmi6irK7sXMBIxBHQRNp
i2lopREP3+tGCy2E2005usm+mcsbknsicjCsLroBN09WiwPmlrNmUDKMMf7MoaIbbans3UHqrwST
P6QwM5a+mz5DZgDO3jPoDYx3uB2fE2NgQ6pUTqRU2ojPgPkDkTr2wuzYlhA48x5r5nst7FsPEj5p
kn1fIvgMqqPj5F9T6gimH6bBMTI+M9TZCEQ0K0PNEAybFrXPt2uiYjcNwftYuuuAeD3yLIrnwta+
Qm1GiJbEZCo4/yfnqr8W5whNfOevxqpPH833H2Hxi6IG6cwfP/bPmSpjVEButhAmew2YgH8W9cxU
TcOiZvd9C8DgL2Q44x9Y+5Wex2ToasAJ+u+Zqun9g7xw4SDScWzfIGr8f1PUG0pB/ycwHL/CMgxU
KtgYLUiH3m81fUmKCEqCUHLJTL+AA53TmC40Re+ldDOw+lDIB+uHsnRK6h2Av8OZdk5pFtckJb24
zM9/en7nP37zn1F1CHr+3SeC4wCkjgm0Yfwm8WGAqnFNVY3+aXhzLWqJtMbRCTCtFwAgwcOuSIyH
kJpthji75jFuNUhNKks3vzrmo54kD5or39IY3ACTWNhXRnrNCmVO5dLue/1lIuTPGcJNr/nPBEaA
8NhYdbxyVMfNi+VhavmqIsqvc8p/wbCCIMUcL1PeHmzPhi/e7FPkFVhxrrUIvyw/O5Hse+NJYbS7
jE0EgMruLiOpgBgxn5M53M59fwJmQ9goRizQa8W5c7uLNJKbHzOHVZk71Rl3e7wI6ARFgfdsV8XZ
Ngs81u2FCMD7rvuo54MEa8foz8Pna7rFNeyiGyfQya2KaxlmV/ouRcr8L/S113BYOWm86pqPARuh
VqXoMdh8UYsPA0NRG22stceqmffJta/aFQ6tlS/0AXaNpPPgRS+UBB4yEzur0X1X5DaSVgwSAd37
FL7rCuYeho8hAO94bA4oQDORPVp1cs35y+VNcor9BGaxdp9wffL8LaKuE1NMHhA6D+n7545lViG2
WkoWXuijJZJMLe3y3jJx+E00sVM9QYqsPrnnPlczkqysI512wKsUemfN1FE4Z+nJo9edM1R3LYmi
sxFrIde9BZeVJPBFVCQPHrem0YGB0VbbJunf6nq4BI7b4s2FI+M/uShPORQB6vdvaB2eGx1ghiYf
EHK/zkN6/ZtF/i83ad9xXV04iNgMmCD6b74WCdNO0l8Fd0b+AAXYQtdUk7QDgZNnkG6yL5459gTQ
BEkdr6NK+2Fm+9Y3rqJNstVffxrnN1EdewA5EqZp+Z6FwAKJ36/3egc1bJikerco+LvZ3XBpTW1p
kzsckHHgDsG2yPvHWRvejLS8VkCzFgbhXUX1IKhoA+G/My09lNGhnJIX4rifuWGeRJxx/WAGyahs
MfCeRU57CeyBziruTny5C0RIJNpKuJC8EHlEGVbH5dlIsaRM5g/Nye7SitezC2Fdhas6cTnaTcaT
JJnm2veqGt4gxJ6Mgt5CnJYrMkO5Xj/XJk6LjFVq85n6yniEWrUYRXa1FlMWb1NdXs3BU3DZE2kC
n72R3/76aYp/8Sypp0kfxnPQyviuyX7/Z5EKCRL0G2eEv1KGTLKGt8Qd3kZRXh2ZXxnXrLsfri2f
fr7rdcP+YkkeY4g0uWayGY7hza/lYQzzYzZYdETYjqdqrRI7/vqDuurP+uvW76EepDlk2D5NHf03
NQ15KCEYD+xQ/kxTHdomaUcBdIPyqu6eRWvvEnKEkjE9qXMhztfBWD23ubbW8/wL+P0Fgdg5HHcm
f2o5pyeTDcsKs1Op2T9yfReLTaMCcvzc6JcC76EybB6I+blWenltbFJMrPbQTinGK3PHEPYyVeMl
ItZNePlxHPNnP+QWSOZp0xVXK2OVGIXGvBqjjhSbkc24G+ozcPmvNimOYIrfSPh51vrvIkB2bAbR
SWNrKLz0FIFT6+b8LMzw9nNdaNadW4LK4MwjkBBNBttkTTxMR7Ed+MUVJtoucsAaMJXVuy0Xn5Na
MbO7FgyXM5jsEwqPv0ENG//2D4IVz+NsZwV5v+0KnBtDqk38QboQEkgf+88VaUkWTqwir8wFviJr
iabxSPTb1WJeOmjeCdvoqh711zkyM+o+zAOyv9OHcl3z0ABVfv31ovk39YJnCuoEmy4kUGXl/fvz
6k5LAjGgGACRcaoPE0cKNB3T+TTT5FntoUbeX0SizpfuHgbXJU5xWoUoUjkNNMP4ry7yH+rlf1ct
/GuxwMeB4ocgzOE/PbXR/kkRlviJq480Q9ACMYmx08fA6Gi6o4nJQyVvEuW7lXarwZRveVt5f7Nz
/pQb//4KWXRsVefV4m367Wl0SIpEgQ19EQ2MYH1iGM3qDG/zLRrQYuUc91PFZGkeLoS8XDFqM17n
g/p2d3A0iadce8i67hTFVBg0FNE9o/+qt0GUH6UrmTwBeppCIgMscXOt+t6avsUGOJ82+XLy8lxp
yalyg3U6J7d2snYB6z3pgsfRATXbrRM5/jxAOYLXbVZcbVs+lmW6zVGwZBGbUycPyZSdiWpZ48N+
rsJqmybI66SIjjhCt1paPQcBIaxW/9BOsF7bSgNLB1upHbfqpZrDZjO400MUlmcSNU+dvx+aa9e0
PxhdVWn2Wjooo0AmqmUraxS4ufuMcWGXZOMl9NJjSKET2zgTVSnWuIDLC6Qz/lPhV1s8+AOIoOIs
/O6SW4SH8rVDGZ+qyNlNekArjq8rzKe6Lv/mD/svQkOEjlTqOFzRL7q4XX9dVn5WDGiKsHqpnHoi
I7gUs195tv7gOe3T4BNY8dfvlTLa/r4Zm2jrKcSFbpOy/NtvBIrXDtBmOiY6GMFEL0/Yc05+6ux4
yRZ6SgOj856bIH6cENtgysOBFcvurWvKb3iozUVqyBfUtRAfE/KvJ2JSKNbngYboBhcWHj9mscuh
ns995/3dxvVvHpeJjtTlOBFcY9Tc4s9voe4VngbCgU3B9++byv0OZBibh9Fve4EqyxZEgJL0Rr9A
LfQkPxhRdW8HjHOFu9P8V4PFtRzT8lw3nP5//WSd3284pDnqrmBwwrHsUXP9dsy1rgFlwlVSZjAI
k43PKXwtcMgvh8g+Wwp2EPhqCppcaJnCrWy5Nnhj8E76zsbmdCGnRvsMgvyopdFrfu34DlSjur7s
5ulAG548Oy/d9wQvOwk9HsMS9rLv+rc5jLa+9N6GacQd2bCsK5dELstnIMKWpKEZAHaS3PJBK6lH
imOQkJLdoi2YcSs2HHdundDMkfIt9sMvtRzKmj9o3lEOJwnXkZ4pi4YA1hYcF3qufYqIEnfsKa6S
xn+E+vJO+5ZWnI2CKIyqbUIxH8viOvlU+Z3bf7Tg1P7meSPK/b0CQj7MRddGEAysTtA//3U5AG6I
EJ9Q0IFv2krO5nlwldW3oAxw9tx8Uv8pirObrX/oxXSfl9xfZPAco5cp53aTudyf8E3ZzHYGI/1K
mv5CF9AHHsp9i0HTqqnd79ZjXZkvbme+90cZ0YppUwe2+JjhsHPMi7phpX529vjDmZxKi/hEkKsZ
1ffcJJdG8N0xqrswf9fBZzEcFtbC6Wx7aQyQjtJ01UfeZz4O7TLg2Co3RtKD5fDsk67H836XFATF
O7V2i1yuCRRYGS1RASwsobHjjA+mzJvl5EbFMqEWpQumTEwJLeJ+BHo6yMZkc6vxhZbz3kgHhgeZ
ZIIriV1ADCjWyfQEjQ0H6egzHfFEjKGbKIW+KqNNHem4x+RcbFGz3MdOQ0oc1mG+xnxfNxWBP8y4
x+690ABfEtiFJ61Mn80U+gl0jHbtVrlcadmDXYXxpncInHUcH3iGDU50Muj4xv4TvHC5Sno+8Pzm
Oi5xwAraBCRp3kjmeYK88BXRniZmvmxr9oIfjfBn4AHCvl37Gp3L6lJmXnqgI/2YSGKJBCSQY8Jf
FNlDenAK+y6zoBvHQntxXCjQTv2mtll1ssmuubQaG4Eqnr1AY21XM9P2+KGzuUxYGndYQ9WTTju/
gQy6iDS72n1xDCdzN5SmRCtbXHPW3qAmcM3QXdTppxXBY9NzAQcms0hqXPvC7lEm+0g7jWVd9Qdy
0biEpO2BoCa47mPypc0RTkyCxzMff8Wx7Zk7kP7lAZ/jFeRCbKVq1tGlt3K2sJi+IKVD9CVUBkGE
TJxV5cW3XLPXAEkOJnhBLLrxEtcIWmNWpm5yU4ni+FZjcUbZvexMNBpodFEPfgRCHgabTd+yd0iz
b1Jw4pspsSHDRXfim8XF2evzi7qIM8S8MGq9zBbMLCRxhIrqC62tHuyyWBHSBTxFy65TE1/HPvmK
THQjuT0BXM3gjYKiych8RHb5mHfdBUU1YIBblr7wgcHygYdncoBiK0fh0YpFrXtk8sHMnrWNPgCQ
0RWBzMshDo/woLv+Gez6FVkUd3NUuhAZgQIlfIIqvXWIXniPrtEAZjjkfqgzw1zbpY6OynDVdfio
ruGJC0wP/QdVQ216z7ns31RDRZ9uUY6UdR49hhVUBW6ZfOGJf87f/AASnsyfxdC/TWOxTU0UXDUF
hTSCfZqSv+32b1CadxgfdlM2fCQOUXcRNJL4BvHqgnQP1gFhi3O6p/+66DmN1P+WFO2bKv+dyXvO
yuZgWvE2ar8NRnh0ve5qQDruy5nhD+0kNxsuuWrheK25HiL9qMuZBKuMpx+a3cXRQcdMjH+0aM9y
ose1aHU63YSiASRAV+M/p3P9XK260XsOc2epPi7iFd4Zcsig7nDaR83BLqY3e3BfmrlDA8qGrxk0
YpoWYB6moz5bqSeGzP5ShP6z6pClUXHM4uSxx5jD5l9GFItl8Ex28C7M0UarW38J1b81fsS4l9Vv
9fB1dgTGqt4KCynRdMBcGgvqqQ77uzwmFKrFtexsgfrEi8Ivr6pgG6aMq9i0ykibargnxtygknK4
AMFYAnK/ZE5+7mRy6937QuBsNQOXCHfuNGHxbkT5GdzMTRXQNBkv1PoFlnrz3EbcjhtXI7vIkch2
a/5/88kjf47nJ2jJsSE84cG170QPhQeEtdUAd09aCtwSIpsmCBMQiYcmWo7gS8cbOX8lPXiGN66M
XqbSafZIZT/NmDtWI1tvNRfaevRNjXDBF7r8E29fcpNRfD+1cbiO6qBAPGA+GKw8kigwI04FZ8mi
LORBl8JejU1hLIsx+pYpeXFT9HJVWv1dm3uCjGEkDBXJPKuqJlwO+du3IsFiZwXS3w54ELaW0cBw
1aotZsxiG1Q1ynyStjStIm/PC9sVlqy9ZoDOdLzkU8T9uxwMZtol7EaIDto6AHtH82wdWdg0PIPh
TW428/30IvW42P/8ADCJ23UA6QxqM5AmS0NLVt1xMKUH8sUUZQh3riX4AiRLJRlCbZm+QohD4dmR
EJyYzP3NFBsbZ0AHIWZpYH/ravsR1X61yTS+sSazp9nEhCfbBiaGR6ttHFgrwMM3yO/8latVXBZM
Qsd5IvYof6QC+76BgDzh/raamu8FuNT9DF0UZkWADUI9b7tktmTP/qbBkLRg2tSAQw9vk3aSjeiX
7uxkKwwOj1HOYeVERbYrNGcl5+aUisnYIVF7LOnPrqMMJZeIYLZg0D/47Agbq0ObnZSyX0QiTneN
wBAA0y6cxbRFAkEHnAAWy/NxCHDExbaQm3YkgizPxwc34bMxtHQQx9rhOudcxtLWMOAiRbGmYfAY
6v4DusU1OZ30SrNGrCreB+APBw2Q6I6f99aRYFXNyQlvHYmnUempg54v7tV8XypEYk9uVTRf/SjS
d0Sj3EpiRpZ16Q4LFiU6uBYXUG+0XCKpD0Z/upaaXEbToIoAnahc3+gWwER6psSwbUuzRmqA7rVK
e56x1R04Eb0Vgfafc0pTMjATDtm+lEsItWQOroO0RhEWER7qTvfA1cHE5cld4yYP4aTLddZijI/y
+uyE1KukCBkJq6XUYpIbMP+o4F9/rw/hW6DxJve9/dK1REGEqDjg7sExibTmy776CloW6wQ9w33N
CRjg3W1Lh5Pc9wm0cqxt3A/tmn3sI3fsF+kAsI39HlabG93hYfG3IW85XduDr9rVQQDmDmgRfW3n
e5tH31rVWCbh7BZpeFS6DP3FeMnTc9JozqKItU9M8grId+d06Vc4Z8/Vvl2YYfSWVCr0AOwBKqCn
tmdzbnH2c57WkiXG9Swo6l0EIKaZi6+Ig4buf45DaG4vPftwq2Vnu+AwcMtgX+gtI5fw1nWcvqVm
3MPk3Kg7/IhUc0EE47rlVFKdL/BtfGt6Cu2U3ZnpV0dTR/2LKC0hp9fJbXAz2qD3U98zmeD36T7V
rAnuglvgUurMm23N2pkclz+baKRXPJdUP5n7s80+nP6TuvPYrR3Zsu2/VJ8JmqADCtXY3sl7dQgd
6YgMMug9v/6NUN5X994sAxRQjfd6mXnySHvTRKxYa84xQ1D6Ix1SWVZExKd8Ve6crq9I7jnURnnb
ATlC7E7csvzG+fJZBsm3PquHFrs6RhJwRYSEeDxyC9F0eGflt6zfKOkBEHLoGBB7pEb6HUn5HaF6
W1vBbqqNac2EazOp4spKmzsBvBCNzPgzdsI58LmA5lgnEYfGrmC8IoynGakMXtFPZ5bXXlOCivUx
xXCvAMle6xa0LJnv1Kpbd0n3USz9yVdsa2BRN+1kbwJvPhXU0tuWlT1UKVoYuiuxtHgwTCSPwuQp
UDS0ivaz4GVLdPUp6cQTW7tK+7MeG7jZ+BJxvZhNUfc1vf+rrnnvg3Kfm6TAskvnSl3Ps/oZzpQ5
ZaQuTrvmbWmtR932aSKbCBP6qaELiwUlhL7aRnFjdq3P1IZzStNt2B3vzSH+dg1aAb6HY8c9qNla
m751IiJccPIv3qEwfA4ulDoO9wld90z4bPfx00AWxuAON0Eps/VSWQBmAGKt3M47Ll7+UEd8nUnX
JG1Y3LXG72kAiTdYvCkWR0jCM7jXuOB6dGQWjv+VnvPZsrzo+6ubp/rD6KlQn9vriUBpXUVNTHxW
bUJd6he3HpBBlXKR0OhST/czxwH50XkuqGZeoJq2eDwsL7Zzgs95AU2sRfz4YaLHqYdiYr+kU8gL
zwub+SHyJ//i+eNNzO0gmuQyNZy/YfF8E8W1cmR+5JG79Pxw6qz3mSbaZKeQlOvroUo+Je32gXvF
oyw/56V/73isfyZherIGaWeT+t0VyxyMprNAZodd7Sn2qNoE7TX9YrmSz4Hd2jOba/286sPoz43W
L4a+oT9FmoO1sj0PdXGt39reXHbGpM6J6A6khGzFTLMmSvN33dfTDfAIplTaMlfp7IdqxGWQQ8Wu
vW3Y9PcJMkHFidiKOeH3HoxQcdtyyyH07F1Ce7Nei+af9QhT/yddc5Lk/a7fR91k1ZND2+YSlXZ6
1H5vBkrvHkcZjIz3nsOFZenQpWQVdPc9mmJ9+obWvNcvu559snnf6+Y+xK1r/f3MNrtGz3NpSf0b
fPKiyvwyV+qb0vZoFrcmLst0yHB2L9Ej4Uz7jqegs/pTBjIEBwHpu6dWD9PIHb/nhZ15JOCHZuEx
TYYXX89t8/SmsfszgUH389I9cHZ+1s38n5VRpsWtdixJtmxX6zypE98V31dVrH5l0r7EtMesND4X
IteCzE+0bKdxphQycXqm3dZLbos5usZ7CokF3nF3mGoH95HrHPSiaseSCWt+QDKxdnkA3Mh/lJc5
iTnJUjfjDoIl0GFMeW8DAU4l3hkev7nuuaVNOL504PQTRCS035mMchNUXL4LpznpNWxqiVfTFbK+
yJ7pPTbwv50ieKxqXjc/6V8Yc93qjq/uGXdCfcZxfo1K6NEAGWAu/qOe8dby2Xb6dz3mlTz3hfGi
sDfrV1GNnHWN+rHRZySq+IRTRsg5p7YJqFLy0dBLVRGr23BhlXMyWqy0MetyRKvWU1F07I5ivo6s
BzMd72UZf6Zu9hkxIe8pLMA1p4+wEJIqxOYxPqTL9FyGOIft/NW1Dx0tPw7DM6tAAC0gXJ5tb7yH
EkC9OngcfoNtCu0SKzKiKY+wGl1NhHLsCIDD4RGdOiLRVnbDUS61dOIGmUGCmLFooCRN3LFEwl9u
zGT+CCCqrouMurRuq2WHmfiG9vU1Rdt2JL3d6HhFfY+oDJnqgoY4nGbWgl924pwUmiKSBwjoLLuu
+ijMX2EaAoHieOH0T6gv1nEeb1PNlCcv5IMZ9bhyG+aUev+ZYl0MG0yITK9Bvqlb/N4wb0Fz5duf
T4uilytrzM8STx4vKUis7CPt5udsHnY9BjLf4FuC8ms06ku5db3q0gWUlfHm5NE28SmL2HgAipoe
/Ukz9a/jyujWlNCXwiQq2mjnM0PQnTv2N9gVcYoEr5bJcLgaUbw5Ybajhnp2p+E+c0jsbMR4T7Nq
E3ccPRYpN1PbcPQp5YeXcV0J29lGDt043/CuF1B5WACnjWcl31WoLRhcBWfod7SEfpP8tzXs/gXl
Hco6MrQ2CS8mZIhNJ/jORkXOLWlYLJZvirQbjgbqY3SMh9l09xai09U8YdXzDTwg6WuGGHpF5KAB
r1ftm9bbF0mxGyaScuYwgh8EpJULQ3xKXAOM1x+1VSZoWgK0upT2ZrpwJ3r6PEXcr1OZrDvD+J3V
WbhvW/nUMmVfORYolgmLlONH09bvIkKTOxeJ2TCthAfd3WYuFfrjHaPQm8RSxjoRzLFJrybVyO/A
gHEAXGqSEoyFsDk04z83F6IThkOsuyi9g808AAdIOqoOO8mjh2tViUMZeyRG1bI5RJMJZITVV7gc
wtj/rR1oWSq+kFwZkPp+RfJbr6YPW/GBLaKKt2qpzhIPlsa7EiQxybvKVa9F6OVbDODPflfcDDlf
yowAkquwZVNGoELu+A6fibmZkuiqDmt7nRkO9CaKhFR4cu0W6vbnMlhZxJHDAoZT4ikRFe6fuC3P
dWE/1EuGtRFpRjhnvob78SgmkAJqULyHxRvHvWkwWEiS7Dn3YVDBidtDzuHBVyUAyQFovGoSsa3S
6PLzpufK+QpBrc1Djs2saS+q7oIVlH6WS3e6TgOudMGKypx5onD2rdsUmkopiQZvZditpdVCspnp
YmXJsoqKdNP0xqm2OgQxPS9Ok38Jowb8rhlnAmHA4jLz57rtUnZw+sb2KY9RvHBs+FBGZ2/mETyu
yeZUtNQ7RZsc1ci5xpC0E3k2tpmUNzlqw40dG+tYuAQxUSuA0uZ5o0Fo+mmBqE7P6+JPVEmUPKzl
o27GIMPRPY0ald/WsH4R5V5skcD+LHBsNLlCVB0QAu9PD0lorlv6JVwxUAJuZLwzWvUgvUEXKnTE
LoD6NHAOcaF+A9HUePjd5MuPgvV5bY/zGfVqtKoDaxvmgPF8zuKAWjioRK8d0VvulKLvsQ9IlZ7J
iznkrnmW8oMEMnutel6WugRzwZQAzIy5sT332inOs2dc5YIVIvO9kyh8/FSltuDxivz5TyDE32uS
m5Bw30Rm+h4o73oAT8kyzMVhNP7cNL/JUP74We+TqSFO0RaAw1gZaOuB01jsZdVSGdCJ0b3TwAKR
Jw9GMj8ThfYd6M6IMNUHBkfo+YN3XZftLpxIibHVc59lH6Jh2fEaFI89PyRQJQbReqLZPp03tRt/
44GiF5sj7mj617gjMCDKeYmLbHrOgul3J7x7P7yOchK1ssR8bhMWoIL5HZ1z6JDjM0kk3z/LVJPs
0iG+BPpvB3K4l653AkK3ixdq6ym56kvrM7GCfPtzwSoPXB/S4nhSHwQzfvSDXh35aCQckFko5G8Z
YJvvbbasGNJgorikcU95TDT0t76dQK+ZPp2MWh88Mh6JyrK4qyEvQcXFad3HIO1uw8h8LkrOWYl4
rYJp7xHPxY+gq2exqpYzm+sWidF3Z+eXiFVsMmdcsjSv0oGGkVGLgyHtswnaAEgpN8XD6LvVPzQI
+CwDOA8kR1dzoreakU/fjs84FgmR68mF0wKkKAzRwAn8IGh40dOz48xD9hE2KXU5HSk+HoblrcWe
b6PraLL2Du0YbsamlHuOFrRQR+N3Lw4yYoxi+lG+XYhXXoVA9YYBp0YUcfrBK0MMpCNOJJBxnWzu
aVNwVMS+tioEyouA0RVNr3Sd1PEt8LwbEkF+u0aQ7V3QkC4rspkkE61f41c980E7CMFlP5W8H+HR
8Hxr5+svnPLm7pWwN31uPQI53WiGPG9a9PNwMCo5hHAqV8wReVYRgq9NcmFATZCoFrDyMGB688mx
m2PuNtA7e+172FJTE5As4RFn9BofnJEe+tF5MirW8aCGtG/Ra9TTRPS+98BzEBGK6eLyJhlB+lEX
/jVtPggetroRdQ3bYZEks/LxyuZTNR6foTY5Y7OtsFmEa0irG2bsGOZ9tlE7ZDNzEjQsDfL7NOD2
OHIq1sJI31sz3LWgf5leV5fJN95cKjYDTAio1fUsJEOqgNlkaE47vE8wHmT9isLaW/h/fh7ln3fP
5WDWtWwaNrJjXfsxwOMs2Zn3JsjR3lHluu8S0pgadmaSGfaVWRB647GiLywyLU8W2zdQ/HLZ5Po5
/9nGMs5ApKHK79hLv90+p+DCUm/F2Ucp+jsaXfSX9EoUumqdyeiRhcpiZLr+eQrnlj8KZfrhzzzk
XYrNopzpeOTDyfH4CbQcVjjwvlWNwdzAriUnQDm+BUeFDqmSFCgZnt6of6cFs4NiTuIJa0PUxNVq
Eae8aHf63x391LZst4sOc4Afrd8ImjFL8p0H0/3PEzFaEISZRnXpNJCXyPpV5B+Vwhc+EU/TlpvB
3dUiMNakiwKRJ1d5y0DCMSqYY9J6hpAO7lVUG1eXOnFcFETIBYwGsHBNfniqunA39BYkDpaIdZrR
mqGMLQkAuffi6TUIWV5+7hLhuz4wyWWdquxb6B9mWFwWoctw04q/U4+2g9ceDUAnpKpIqDSl2uZk
Fq1yD1dGYSc7QBhoi+Tup4B0IvvKrTOEf+Bgf35gDOZm5xjPjkFrADNRQceSejduDCBlC2Oghbbs
zDlgIXiD2VsosOCIYV/DH4Bwsh7n/CPsqOdbRz66zUCOEi8FFkAOCiB0Vu0tNoGvn6dal7E/X2uy
rQMZDfc/F79zWmsbgIORi/PdWMLYAq/g67WSZcfvgWPQTsw9crR8vwz39HdPs2g2fubQPg/lum3C
R9K55DqGdUxCvbkmLAjsawuLDBHIVzEHuvThiuGbfkpiiaV2KKyzGuqDz0M9RPV0O8X2d5vkPPT9
PgLO8liCtBRmjWzTt5CPNaS6y6m80D2Y8GQH884vxTmGFbptHP/kcQaGWEMUsF30740q5nUMnGif
2eab08fb0icKjMSQ+apk9Jd2xac9cXiavZYnsPJf/AUCJ0SMsrWYfYgmxMKchas5K15DPVIMcOms
i2YiGvelANpyxKGUrWAiyQrvRs4P8SqyatBELUP2pza2DZS9sWoWk8rxjiE2dGhvzaY2w8fYZwrt
9eY5HDwWpmh46WW9683oqOdlRG+oVsMHBFvRQscnjnZO50FGYm6wfo86nO4nPCjuCnfZsosiWrEV
WjzeaoIik6rcQfwhqca8p3E4rhbsNVzV6YZ36UOE+S6JHcbDIzYFNYGHjshaFddhxaRRSROLSkdQ
RJtpvhKt3oDDgwUXJcnNDmUiURHW8LFkNI5nv7oyUhaKrJOIMzq8n5O8Ta35SgTE6NTKuLVqedZL
aubwJUyWnGZh3Ea+Hm3/+PtnDB4RhcV+ZqG9MTlajNbRTkn8DPQ2yzSTchlosNmz7MmIh5K5IwEl
I6M1onZR5jGTQEXrryBt2OEtoMhNrnhAmtJtodAyig9MgkFDDqdDA5u7xubldqwEguYpfNjb0faP
TuRQtMbGYy9DoCQ1dcMif4143TdRY3zGy3KeCYED1MAstSK9iRRc+GcFPwbdyw5eMcOc+pRnHsWt
q6dRURqxGSVENjG142ySi+oE2BtjejUFmyRIV7llWRtVRY+BeWymyaWXwqnxZ/IRxcawFkmdrgZJ
Vx6lRLm0xIzoOY5joOKOQ3BZfcTzpob44WcpCsS7k8Zg48l+3TBd3i9yDKFXcBGn1sB3N9SnApYN
nBJ4I6of1kURv0NOSbZL0D2H0vZWnr1RKY1/r+KTOEUYb8CfMcXi+hniJQ7hGRY5o1jijfXn43XG
gaWjNwUP4uIfZErseKl+h4J5A+YDEk4IdyEYiUW+7eu3lkqjf60G293/rBbErh2Ey+HP9uE1h79J
zMCwSPEfxO45RpZNX+Cl143TsjvmQtxXue53yhRlsfrWAujB1I04ZAL47D7ihFv0L3/PrvxP5I9a
FPaP8kP8I4ibrCAUrvZwiL8It3vRZknpYuW1Sw4mDPI5pPXD1s8xPWhVwM+xgobgf/9brf+o7+HX
Cs/1bEaQiEH/onoMsn7JFg/Y6M9keecvzv2KEaBYHry+OU2oeAkMV6s/9co6SDT+Xf7t27Y/BvVP
OCQAvpPuL//6b48lQKr8X/8pfPSf/8a/XcnPBsDJd/ff/l//f8WaBoAokLX917Gmq99N/JH/Jdf0
b3/rTxsSeR429F39qHDnyNXgWfmTLRD+IYRrgtIlA0QAC/hHtKP3hxlaQHccxHMa4Oj9uw1JuH8I
26YBYlJDO4x47f+JDYnf98+PMqghnFCCzBAXVKSNFJI///w72Fe4g7m0ea/5NvKQ1/Y5FGonQ5uu
Fpt2GcRPkDBOzDdsZo6EZlYjQ7/cvyaoZuO05jZpRuZ2PkqT6di6hAk4FjpKaJdvi9v8pmF0Nddw
5WLjHBjZwZrcY6aW515geIUNw2hwuGfcfuyc/gLPgMpGCQ9f3njjhMYLxilUjNozOpZyOI2i+arE
sE394eKV4V32k/pM/HPVzhdCeF7p0W9F2tBQbqiaJUrX7ssEccYYtMj2nkYSJNmZ0G76yiRGEYgc
AWvzntuG5Gkk1vY695I3s5xPnYMlPAWM1kzkVfdugPZQZ1i7NlIrn1hr+I7fhs65LpIYocbY3fvL
eGJMBhNSfpGlZq6bt06EL8LsbyagVoF9Z5QnU0dpd+74mIqCmO7AZI7XnzhUMB0DUJXGHsqN4OQ4
6tnGTxXFs2bQDmx5OsBbEISyMsn0TnW4N3yZc0GfVWthEK8y9MvC8pT2Ndh3euf7lIYXLErKPGU9
LuSHI1On3sas0bRq2FrG9GHF7YsF8Ws9cJbcj45P4tg0vJJon+2Z4RBSbpucS/1gNCirjDdLh5lj
cH5pCad9TrOZphxhE/Xew/n1sbS2/z236ZeliDO1E9yblix3qSRYg/j0cXDyNYD5K9ugciWl/WAi
VxtIRsmcGnIgIewEDOyU6N+YHf/goUj10ontM9HtWQMfz9Zp7pnOdYcs+dXopHfyC4lQScy7NgYQ
J3QefOob9MmIiLd9jrOYwL2d4dM/wKiWr5WY34XbJ9vJ8QaSS0h4QD44bZKCoUrNT57G8LomnH7K
mtvGEI8zofVOQYzbyCGCkNjqnJU5yCXw1QU+FISrLn0SOlnXYRidW38hps90aOXiEDBE8wwo5Jc9
OHurJ6TTsmkhtUt8TWgxBCXrhUyYsyyteBuFyCgzPyaTTi0kVE0knzcKulBF2BhxHOJEctt45JQG
dAODPPNBz2KGg0hxigm7d+j2WE5nrEdATGt6G8HKy53noJ5/OWqaOXoQAZsG6lk6JoGsbtGQOFie
x6GRmyr2bt2J3kTjkitMyCdfNq3I/GpRFKGD1rghEEtNgXItB+qDko+jf7qkG7diHlMQ7cDtMwy0
ddUvWQZXuWTymQnkOG7L4tAo6oEmcz/iCkSOStPPuh3fAoioRjM456p2HxQG8NCjk1w3otg6TJc2
nPdf6xQVmxpRiYRNhIClrb7h3WGCYqmlzOh4q0PysOaFVoo0W1gSdYAISbjx2ja8EzRK4ourIdnk
fYxMM/4yqI8hR/MrWpJsmNvvrKx+sueqXrcsMcaS1tsxsi5EW57KSDwJMe3cjqwCmvbLESW6v4YH
D3mjKwYCB1KxzoL8KQkBFETGTGQNMIt145gUJjSW0vaDozzcXBzs+yVYHmCVbJhcfnL+43w0N+6V
BZButcz8T6Yhf5Uu3d/Ffekgg9JUj5F5ihQmbTqvctNFYtsM5jnteF5MQQe40Ro2t3uso/GTkve1
aybKcjnsSHouYbl5t0JF9d52p9+DtBzSct1TONEE6nkhtmWaZds0Af0igTuux7HZLxlCBIU+pdB5
ZmHNQygiL9+pSH7N3fQu05elM3f9ZBx9w131xRSsFL19kqFsnzZJ5XFyZj5l+DZnK7MCvGZSRAPK
/K6YzkP12+dVfwqN9pyU3WdOqCHPtiS02ryqK3UyjPnLcozXCDlgPraQRRdgioUb3C1OTGyNWBf9
3NwOeYMTabLPVQAKNo0g4dh91FwNqdjPquvXrbWw5jBkt+celEAnuBcMfItavZfF3B17f37tIuvN
VKBDuri4hIPPeI/2I5HZ0bpeWOa9XjGF9/rXLFT4HushOgi8NWt8xxwbBFyrLmL9sd3rZO7Q4Fus
RiU+8m1VL85aqBj5SE0Pg7zGEi4LhwHUTL/MxvpC1untw6J8GTr7FE+jtykGgACOgz7GbRCy9jbY
xyShJdZcGXHp3uVkQAzdwAtPDWyPHJ1sEds7odQWR8L7kJMr4kpxNCNrH/UuzbEqZLTcHcesWDHd
7dZhJ6ErQ55dL568HagCmbWzThUyPeXAP6CN+rd+l2m9Kdd0KXxgpdX0aMCQVN1AmJAjjv04QtgX
d41l4wbpf7cFnPPcsNHvMZrgZAw5ZOqNMyOyYLWU4SkLCNTuZXoTTuNXgHYNoB6nGDwgPZgH1fG+
AC8nuvyxMvu7wq02sRNWKxk0L0U23pasUtnQXzz4AQO2k1UCoCdABT2SoM0reFmC3L7UqvkkXmrv
Vfa78Mty5SGKrpfuVwgF5c/S/3+7Gv5/vM79R7s90RUYBf7rGnf9oT5+/YVf/uff+VuF6/+BdYbk
CmxpFqp0l9PSnxWu5f7haTI5wjH44fCB/s4uN//QfozQt7T39YeQ9X/Z5Y7/B/UwLjzTtMiS4M//
JwUunt5/LnD5xVTfhOYJzHMCohGl9D8WuGrBx2175LP4Fbp8SkgCu6HcQGUmO72B9IDlgLYuEsxr
ZyJRW80UoWVFsotk1ZdGaH7UIEpXEMp/Z27NG0gS6xWGxWmdJmW8UclwTaJic7KD68El0ZeVIy0Y
4Swt1Frnk/M8ipEi2yw2mn/e8+qeF2ZaMblcKvvRUc6tQx24x3I0beZ60ZEA8skrvI2RRCUkVmcA
t0OylB6R2Wi5Dqg0p9Pcm5cFSNRloV2ltZS41xZ5dsKbKcqdS7XgWxDotTe1Xc8PUYyuFAWMAzS9
irZ9PBsEKRT5sxvN9doTeXINXzdejS6yR6hBL11dpedJRG8VvtrV5MzTISUKFTNU+WbTOBZlnl4k
MVLBIq1LMxvV7ZJgmnTKJN+xP81H1wi/LdSHwL/mkw0leiO9fgG9DmSs9o38RIsSp0Gued1OdXHj
3ADLOkSbpc+XXUVC3jZjyV5NZHAeGzsbkayhgBzb7moifITowXpVhgKCTp/h1A0VpOJF7ewFvo8R
oRsb6zPcwRgf1/Jd20WMrlciFs7ikzWiEyemz1+Zje1fcEY/sJsPuIYsKoug9Pawi4gC7dbOaH6V
wgTlZY3fae4wjTVqcy0Dotk4nJ2aeRmOXkpJVjfUOR2PQgbvGC5Vf5X22g8f2s+zBnqZrfk7Wxxg
ba9AvoyD0VJRZn18ISjtLagwaVRafu6lcJXy/Lmkv3FfWvO+AznjhV14Z7S28WDn4d2CnvEaj0u8
bYys3ZpVbdwE6rsZRuua2rXaqBYQPSRF70rOrncVIBtPaLUfwqzYY/EF6dLl/p2AKLvywPesx8y0
dvUQPBHw98J6fKgWh0QhX+NerI0TdQ9xVZ1bs+yPaYxksQtS8rgtDIjuKdNBEXED3SklZ3qFovQI
R4z/LAXFrE3MSDm/RcOHclzqx653DiQCmMjyH/2RJLzMKHimSKfHlG5tesO9IXR6Sz0LC7MCtzA5
8Am86F2Sbry15vS+NZfiNtfq0jQRm5xhxyYttVTG3w2t8ZC6HW1Tw+92cYsgfyaxsLb6bwK9S+YS
5qdK5mDfM6RIGFnwghV8SoejxtJFOHyGwSAaO70UgbPNS0ZYcuTXBhKEwjDE3AfV72azNHd8iAm2
o2vtOcITiKAoEietsQsV/jYYl84pT8a7IqmvZ1Lad2VOvGNc7YYBKHTgG2fXhNGnhoaN00arYMzM
pRnuHvLQuw9KFN5O5L71uTGAPR18rCXqxV7YHBX0jk2bqF2JJb9P/PEpt8qvepoh4PYR/AzFYSmZ
kVgqy6TI48SZ9fnaSppDXg3xUbZIwSeJNLAEybWJe6o+BC9xoCDj2pagTxffTbTwDrNxKEdvgeTj
cbqBOLp23ciD/toX8LLz5Bgtzgc46GxHsC0DWBQBRkKlLMfbLrQhmFD8ASoO3zKmQ1ejNeyk3UQP
RRnTM72J2czvzaxDLbdkW3Nun5CNg+mjgUA0/carkwHHAomRBCLPW7/s98xii52XA8X8uceAzMQ6
Xww0K3k875pBJdsU7S1d9vhSclqjpeygSChBOxVlwBFnydQuIRVwH8wTwmogpS5mmidSdLJtz++m
xMYiQxIdCTu/FicP9Ql213BuOMT+BJg69hhyUvktgtjJeCp+lYJJTJS7W+Z4+FviZqB53SwHv0oO
SW94N6glcIiiqbbi8FKq6mxUBcdggthA4lt0Ox2EhNUQYeAY0LnZMW0H0g1Ig3ktYddKm4Pl2Bju
Qy2rZ4AHJzVFMDuEFtc01aF3031u1FurIAAJ89BC8vDQRUeEJm/gCE+i8tfLFB1pre/jWb364d0U
8EJErI3DDVbEs2+igUyaq5LjaT/Op/bdXWoKunS/CODyyXgZIjIA/RRl97CbJ8Lh4gYXHOfAqavv
sDw/Fz3O0kqK9zg/m1WOtCO/Ia31qknKo1TLY1c7t5b3G5mY0tPInZvzhuDxoPyLS/OAyJWqOEwP
JFPzUnvNW58STDNfSXu4Hs2OBkZJ3SobcT/GvOO26ZwTc9wHtS9hnll3VuUwaXedaN9VzqUeaox6
db7FjMWDjvAk75pjIQh69mxV7/D5cF7HmFJCntv2Zn0tB3svOaetzNmHdri0d6GIObY6VblNf8hi
yV2ekwcnANptXIx+U9WeU7etNk4YPRm0LkBxrCpcbuuMKQJMjHS7ZB57EBKGKplIyCiGvbOOWnXi
haq2fZ66q9q271x3ZIrrA5CrHDojMY4dIfCrMH6117PR/Co5BGdpQfhJQZ8oZcObY8+DcjiyAbsp
bCx5gKqlyO6TuBHjpTs0wcz49m3AS7nrB7ff8qmxLSwExXE4NYI3X4el8FagTx114rn9kme8cZMU
1iasq/gwjfaT0V6yCoUeZ2mfzBeUUMVQ7e3FepkZLPR97pBgpP2S1XKl5PyczxmaYCskXQoFc1ZV
25hWnuGPOjOeUQUngdsFulw2Mumt25LhALkkZS+HvZKBRxfBtPalBc03Jgc4c8CmmXTkOuVtlYUW
W8X2fUIeH/URpggYpEA+CKrCpo+C0AsJNVFBuOsFgJG8Zrg41imhhzw3U066+gAA0jJSVFFVBALa
vwXl9unjh1y5OZgH68qJ1dGvgCBWqn5yQ/bFscEoSKbYqqkHYxOPTrCLGMtGbv/bbrzHOk2/HMM9
EgRCWk0wmxvhrVOHmFvQQwwYZWBx6GECVdTHzBuydda8xgncFbMZDQ77bLwDSQMWCjugogAjzaDl
+5vbdhhaYvpSnTHif0Xke5uvYeWr/dyWEPBYryYnPNtBccuKWmKxXBjHmxyxjKD67JYUAsWbXUvG
YX34lQ06tWNMfOQ13TciknsvET3j8xVW3C+REDqVjuN1uWDcoyslWCHv5+auqT+9OpSXxkEkiEBg
Zghjv80GrBIVbJTvL1srj75GrSjNaIQOODkSQOFYytCUzFK1SOHI+6SzzGRS77Os9h26a0oCq++r
DTQKxkHjpo6RXPInRBx9ea2g1EtsWsdL+9wD/0NrR+CiMV4V3O3ShyZaVk5yAC8ZTO4lzgGBdpAQ
Gs9ha/Kaq7Fg12qI63Ln6DegDISgWbMR8LW3hjJvlSmGI1qefYcwaQqmdDu3NikqmOK70U2uDMd5
yBen2UIo8jhm7nImq8fGQ4zReuS2tEPGmTtn/a8KqiNnYPPyJLkDIyt+hWhhw9tP3GVq19eYvzlg
9GwlymMX9HRFimSOcgxnb+bV9+QfvKq4hzoe3NHEYrq/kIwrCZ2595g/htpmmU2jQyvIiO8c2oF4
TtzzaA+P6SxoEAp1qI0Fc3PvlYcope81e463c0wueTG4eCQVRkcq7CeHpBfyejnnW9V4bNZIRxGh
1p7W5y8ZzRqrBO/q7x2agdc2opCLmw0P0UyAXeNWh6mKdmGdE9fQY9n6ucaFZFRYxEMCDq9lt7tN
OERFQENPQWglG/C+0dZX3Mmu9b5tz7+fCys6JwsAcdt6nElKPpSMAAK3XztxV+vsnnRLPB4ABo/J
IjFp5Y49zj5J0wqpj5oeRcGQXbBqX8FAmlCBkizoxbl5UzvlpqnC6XW2hniXF3SWZkdwLweUt8Ki
Tu/SLR1Guj/mOGxdQlRWjaHuFJXuFhBQQTvaPuQU1JjZ3PMy89mCMrzYkVEejAJ0K5P1nez8D6cS
WFyq0Tn0+CgOaR2wHfbXBkLLdWsO/qVbJsQYNHAcf6BFEYtsHSmbQXBbJhtbSLyQXu3hJBjl1jGm
J4OYpHVhzo8ulLoroZo7emOPy0Rx3OrDnNEsn66rkPbH/sWsaRYHmNnDMiWWgHMQmULxwKs1O1z8
KkjOyK8fFrfgazVK7pqmJJViyq4acLOoJYejmnVlA/rSjyfzJuoBkaTxrUUwT+LliO4mFCycFK8D
mYZXyEP3+PSq7eAZrG1N9D2EoAFca3yb0YGsYBXhug5pR9GnPzsEBx+QrlSbZEn3Kl4+l1pdKy/q
NlM9MeMJyy8wFuhd5HxEvTFswqDFp1C2Bx+tHIG15b5oyk8rYi3OmVMvkquAJ2W+IpDlllrZ2lnO
8O3S6GrdhDTfGBkZAhZYJLcFJGtaDFvXy+KD9A/lEKZ3cuZQQZCr69VMW5jpIHkMnw2F47Qt0Ej8
H/bOZLlxLNuy/1JzhAG46O6gJiTYi6RE9ZrAJJc7+r69+PpaiMh4LzIrX5ql2RuUVdUwzMMbkWju
OXvvtYtenLlNGFoCHkojr8O1UNZJQ789kM3ARTmW61CTCXIU/pzfR5vfH2JmmdwTNkiOVBGeIlVR
rj6pb84ueyMlKeGmDp0zDiTLWejMyvlnYaJa1CYzdGfqP7G/RGsamnjZj/SqlLG4lkZjnKNoqV4y
N5kc1U+7Tl7AX1QXLeEdCKkKvGrU+3a057qnucfhOqhHKyWqZ0GdiyPeblPJDJNVV43elSLw7BVc
AeMP2sh/9+br/0odGEYbe6N/sSNrfkJm/fzrWm3Zh/3+u/5DB+b5xToMj7EFyN1i5/YfOjCqIYxK
zzU8LgcU3b9U/Nns8Q3XwrwF6+HvGfNSsGtzXfE3Nv2/syZjS/cPazKUaZ7F8C3RoVmSLa2Gf12T
6aymZwuJGBERA56WFNQGQ2+FLbVKQ5IKS5lwG7AiIlP26ATFRC6PymETenqajlsO52zNC6FtRT1i
oE+x/clqo5Ve4/dVifGGWNKkzB19Hoe4ktduwpnNBzUTRmCVZmnmWxhyVAjZlRvtz6kj/j4ul/rg
EFKxBpEgh3Cz4se21vTNnvLU/FQYOv1iYrmXowlzjqe7Bmer8B1YR36f2hyGl+LmJHaQJEiHRSkr
nGGpd+6m1t4XJUlt9i3zMtm9Ydt768tFXhPDvqAnuqjUGobt1jNoWQ1o204nz0HRQncTVUMTBH3T
mbM4LEvaeQK6qKtc37GuD/x+tMxTtxRWO7iMmVYwYS1l1liF+lWDFVcuGZCAxmvqIGuWIgvlXRue
vSLA+WstMm9EmgScAGChvvBWrk7sfu5azk5KpvvEqomcTesQ3sumbek1SynjzgyyBDr13IDTtxKK
cE1td0vUpabGuwhc0C3wuJUL+IpRDjwFYWXgYewKd8XSBR5m8mx0GExam+xuWtTuE8kK6i1ANl/r
CRxub3MaWzYJVlg+pSad42UwcYJI2qfMKd4TesktHe5cTlO5NgXflTdfyo4K82YpM6+RVFZQW+44
BOBlXtIrOd3nPZbYlUEbekwrukk7eouJng2Pt2/pTcdY/RWhGhe0WAtLbMg1HMEnNL4K6zstXBxf
it2Mk+foMeGvYallhyhSHI2lqj2joQYQ8s2a3XKN7Qp5M0nwOFfVOmzTGyPSUS+dD92RFx3CPEVq
V+kUJzhURwUOHo5Yr85J3J/4QzLMbPOX1ngIqQ4RVLIgXo65nNPSbrT0Bt8yqgqUTd4EHlGYyvG+
21m+uEZ7GEA425n9Rm2gj1j/wxxwMAadEpvESlImoBrrRBw8zKN40oSid8DZg77/zFIWOY5nvnFl
fGR0M/odcSkOSPLFcZz4FDUT57nJ/nL6Epw0q7bZdR/sAu+VMjnMTcspMZf3o4Utl/nmTPvb2RbR
TXHq0mJ1HwXuLp/EcQxYSdmGxcQtGmwvOtvgHNK4HRycJlHobpj97NZ6DLqRSjZFhleGrPyUVd44
bsSsIcJyZSMurpks9vMUntrRPVJV+1pC8mkC4zly3coPUGjXfSNvnMgReGANUuwFot4av7R63lML
+dKJLoQzKz80M3zRqvBZRTQydOLRzLyzC/B3FaQIbtLwNqGWSr80OHdpUQQdvLvVSb5JpEnK224u
2kiJrqMsn6rKPamPo6r1+yJKzJXSyCRUEJtKfh+OgpXKJzqrkVIZqstKf0BperWT4Flm+NwCeymG
oCxnKuz9zHHPXmRwdA8Mpos9xViMKmAfXjV9vHaLhWVazCxV1N1pfX6oRHeLFrvLgO8l4/DLwoTW
4WSf4ouZ8Mek+GSGqPqJXejd1cIWIR4rTcuJvacuLRPdV2lAKhmqpxhSD1/oTHqfIRNv37HCo5Mt
Zh1+6tukp9vA0E9WEO6DRf2iyvRr6XAuzaxEAjHJwpY75XQ/wqyeDpqtLd0+ycVl+WXIgW0gIpsa
6GVEdbN6tiWocE4BWG+R5RqTy48VCWfIJ+ZJUGMdrTkwTnu+eGS9NlapH7ndd59T+KcBu1FogPTv
eWxGM+2kssDZFFPqrsQiGqZ17deLioia2KMqDqiLNipjvsiNrhZscUU+6YsQCdAKQvAiTlqsEnLV
FLs8zo+9GUzbeeldVGia0CO8NdlKiqpyzAtLZ2SMAhqGtcQ5bG0MtNFMUWIoaU6wigS+brYRi4wq
fhdUG3GaBc2tXQFoqvNznXSpTUFaxcKMfY0gp51SW9Gaz05KfqATcl8BfOzzDkFFHge7/iXt/Op5
ODmHnhvDHLdFHg4+VQZXM4rwbsTXpure43p6nTQNK7e+itv6iGP46M7xdu6LbZpMu4ysl4WPBgDF
uLzxvBcADs99626DwrrRNkLBq7cf4wnHB3m/GuGbGqpTNZpENxtYWsOJJjodKCIEQxXvi0puoLxd
0ii4GwpkjaCcXoguvGdjyqgYZW+zTUEED3rW58EqHwUFvvJzYjMAuuTeaDvoPfq9k86/c0RoMaOU
oLAmX6e4lJf7Ng67U5caV9fUeHuVzp1Y1m8kWvIV3Jpk5YzpnrGJbwDGEy1QRZWf3QTYy2hRdB68
Z63xWNn4hbyQhQnrOYdR2hni26iPvFwCKs5CpawNTYsBnlnxkhc8prmA4a8HOhZ8Em0j1RmhPu9F
ljxTlsh04BDL0I3qB++fqwRlxKsKX79jH+YJDadMEOG6Jj1PUW1sUpBDBrtLTjwzB+4ZE4dlsmyd
tZhBOhGPUTUdQxoU1kbivppV+dSMGGkda3p28/zbSL2DXjMi6qN51af81wzjLsEnTKKK2geJxBAI
MnlqnHFua/MHg+OD6BZzV5AfJ8H1L5lsXbyCK32gX3EYvU89mJ+CPFDU5+lfKD9E9wgt+sWMeTcP
+/vKCWsS+TzdBosHIJsQY9Xl2LiSFn8yP0AbXJsx2qFVXgvK6NsBX62rvYbhdJ5E+Ys3ZnVwZf1S
jQgNRoFrX82fdjctm9Vx8k1D+06d8Y39SL5KuPu2FFy9a+Sa+RcN33HQX4PAW4KPS5nsxMEpgVay
1iZ5I+J2Z9Wi3WCR6/dTVHzPTvulcuc8aKSSmZXqQ0YBLiAhMJ1j+FkuaUH0kAY/nZlv59YJ6CSr
vqa++C5pCOGfphk7UZTtKiYOd9TKYtqZTW1uSW3PJwnP61q5ffQUxjAzGFQhQ0z9vUwRCHVms22I
7LIqHFaPdm3B1qGckdSmmZwBSRCAs3OgThWeqV713lr25bjtWtU+2q0wN5qe8ehucJlPdsQj1TE/
xqyFimUWO6GBdWBdoPZqijufXVE0riIVO3hksnHjJhNliGG2rerkzcqRteb7mWEtjKynPCBM0joD
Zz2n/llYcfHLDNPQt3sj20hDPQTcMxixBFz12HklRdT6WVgseF+uc6MAXJDYoHPMsnaPDdGc4+8j
zH/3wPd/uNWBaepnwWtIHb7/5/9gxqJJndnmvx7lzqSRin9w9P7tN/0xycnfbD5VKLxwN13GLwuk
6B+TnPebq4N0lq7tYKvF0osT4j/L2pexT0iYpn8Wif1Z1m7/ZjgQPKkCkM6/7eh1vH/i6F2mOEZG
OsgESOO/n+TMaFTcY6NBS+bUL2af5zlPbhzaxvXg4grTWm8fsh0olROtySpjx6TZTqNHaggueQhz
YeJlO2n5o55GG8NmHZ7mxJ+a7Cqi6cG0YWJoBSWoziX25teCP9cOYKTUs7qZCOuJox4NToFoJBT8
NVdrXIoLymxrIJgegI/5klvwoqbglLVY0YZKXGgCpSqwSt5xrzb+iMVvY6fie6o0Dh1SvAApSQhR
D1dLNIuCtzQcUty+ZjW5rpOM01BOYGFiRIWJOJJHjkdtpxSl0oNLRiaMH2lWxTQKGTHOZcECyt03
idjVhr0J2CCTCjb9JKegpead1cEb0Vsw1g3r1BRRWAM6E/RAvTDU5m9JnV8SWHLdNPpjhd6WmLva
i7cxcXG/l/kjHdAEpBx6w/Q7yzKxyLraPs44ZPJa/Mmq9DOyeVGOIU0xDVyMSSAIyPaJtTEb53FT
RWFxbhv90TayL7dzNo0BJ6ethv3gdHeA9dZewZPBwdhsOe6TjOgyi5NK4LQNKTP3EgJeIzYUrDF3
rV5vqticOIX1O2/gk0r4MLz4qJYxaM6mK2eVt6EpTrWhaI1elniQhTpXfwriaYf0eTVVc3JEdkJu
8UMHaCZzut2bOy9SvBHojtRxKA7NmV06uT4KpmnL2s9SrTHrvkpbew+t8CGChygC9eo08oSDwLfy
/gE5lHyVwavaMk4GXnHCNg3BYs0mLw2zGXzL2nI8bLkLfMLe0c1yzlLxlmj6IaCghdyq/Kq96iWd
w9PEWFvlNVmZsPwxt/LM6mLPNpl1uoSYgFzoiPIhHTELzOqX7UKJYAW4Uq6zCJrVo87uY+oFYG9W
eJG277sGYobm7CoDbF4H7IQ4Dlj9/lBb6amZJ0Ix0IR67avqrF3NWSwNyWlSR3+gM/pgCpsvYBy2
Se2+GUrblS2gGEfn1hs+Ets6FrQMnYwhfiLG92zzjazTQjwnBPAdxYu8lvDz0xw6Wuzs2prWiLAH
IprKu66rLqlVkzaDfMpk7UItBbwCIqI/hKX3Is15bzucm6YJichhGxwH3n1dD59euQjKQ0ivQI0L
Ffh7j8Suq+laehokFdWscAnsJtrXshgEXjz7db2UrScuSCsWJ8gSFnYGrRieTWoyVnEoH+qQ6Ffu
LNCgwFpZ9AmFgw3JcyTKC+aglOe5mBkfXUAnKS98qAGtgzexSL6LFvdt4AmiTNpZVKwEABcgmNW3
stZDP3KsW91JlktBvk7dpY7Ir8zyCpLiV6Wh0MjbwNmbTRKnW21P50a6mgzrGbQVR07GZE7G/alj
VPYz7gQB/DeqMR1xgdgP9PWcExxFbO/FdrAxXUrDARhT1W+J05p+o4ljgEMTaTk5lRO8vSnqYoYK
4pqOKjaZ6kinRintAYvbM7BdEoC1W+7gxFG8MGtXglgbDffuipnzUA8YL6AxJLDieVwkJtsKt9WO
RVw9pLl6MOldXIEtvNeN0o+0aT+HOMbGX/DX3LVpWleLg8M0m6+TYW8HttNlrB4qCeZXWnu9T556
na+BXBbwuOLoUPRNQTBRWBOvC4V5chPRq4XZij5CPKmrss2XGeeZk/DrkAErEYT85tzieRbdQRvr
7Dk6ipS+IiN+SJrpoM/Diz17tAx721kLTqGKd50dXLKkXBvw52Be052L+SiPvbcowRRUxMahYC4l
wqvvoCFe40g+j2jTVtvT/CqHZ9eDswcKNixsqBMLZMzQ7pKhOJTpdDbgbflLA1tjI1Z7Ut9oDfoy
HcF7L9e3Ina3fVs8EaiDcc7fMhVExu3gXm+r65xS9geTchlXrd589QSXpzMFA2wxqpbDlE0Jp/v1
0NJyLbSvpZUrjzDC9WbxpVr3U5XBzel1gIeZC9sY4QPlJdq7Rq9tCGBexcTom5EQkY121mX7ixXU
dxsO27wk3SDmPZFt5sj60GASVp36UDpP9aGYz5TCKdRqeWd0en+szCWC6DoIyxE7wPGrNKevsMTD
UwV7tNGDnbfPKvMeC0HFoGkz3JAPdhF/OjvbsPdkE2r9AEzHD5VQiUxrCn5zWrNd+FhZBEGJVwGC
3GXWBmx+/NjCrUD1e81DHrV3k7QPDI23hXExpcaP1uYaKQNq7iJ/qoYLZ1uc4vkSy3BPph5uu8YI
9i6t6yjQCuM5+18VP2giOAQqANDmbl1j5L+zvdCSPYVsH8wAGPTsTZ7guc6no8jxOmf1r0mlKO3G
pqwDHTwEJhaPIdvBCtzReUIqcOs2w1eW9AyrDkW6xrzsTW2GhNhQzpZ1+iOefUmOB/8NXKPnOTGg
C1NQQg8zDGVRPmtW9hz1zm1uC5+R6CnX8s+gLZFti4LTiUkEJDELDi8sPiNX94d+3LdzfSDMeWSM
3sMN4gyvvxgWlUNaJpp7euK4a/tg3xrDiyygT8YN3nbIhLs8GK6FHq4HBz5vVVc7Twb3c2M/pjSn
B+TAs7ncCQkAxjbgETQwi7DZyO0YtRN4x/YCb3IjsEdrXnkomvFa9uKqN/0P+EjXunSwn8JwFqI+
Ak3XqXwjckPj94resiPh6F0funLrVuDYEqpHN0VXs3WunJTYRIsh3QWFMtfv/WKAHLV7rTLuc/4c
tkMR2SG+kJU+QW5TxF/gnr6bhVp4q2G0HWLhHqxUx3nTf+qO9RREZMUcc0kpAGSmb5bNW05gyXIf
8bsmyNu8Ya3GybZ2jfbdJ7I9zJX6JIXFXB0PXxrByj2nos8h4fqd8GxixtKx5mTyV8EAD8i42g2F
dawzR64qRPJ6tijEItLTAVfiR1cbY8jcNfSdHI2tjdaOlh7MqAY7wbAu+v7bi5rXMmrevSZgW512
+3QyeJlTc3rHLEoGiFBMQJ+tL5U66xXfbxV3T6rTno2qan13zCfYeP26XKDx05xvixqyTq01+AM7
rB4jK+CdqdfPnsZjNR65/yClOitvhAw/sDN4KkujOP1lDPknoVPnnxzsbZeIHl5m9Bk+pr8/2Dsl
PN9Yq/AMSobXag4zvoAsQxiJAaErUD1kXs1nRpMdOvLeDQF+ApEz3fK116J4Y/EabqxqOw/Fh15o
F4U1SsM0RX/mWnghZoTwEkXl45Ti52Oh0YbeQ8MMP0gKgzT09bzhUXnWSgePmvmlTdx5bb4jw70b
SuMWEFYx9MYiNie5uqN5X7KEkEMFhbLnVO2hmMSYMKw+IzLk5eXGS+RH2XkXp2aDp/Wk9q2l2LcP
fKIwoI71jck6c+aABvPoMM/tPg6xfmqlfM1La/f7x/v/9rTrMXD+a+Gy/N/Sq3/8lj9nXdRHQ9IG
iTgoBCr9f866RFppw0OXNAUlRoue+ees6/xG5R7zrGm5uquTlf5rehXWoaCsjcgASiO/9G80Y9MJ
wiX/lyA26VVBXTY7YVwStuGYi/n/79KrRtbQmoa4N8H2Ltn6p5hjCaLjTJDasaOHtFbLshJkFJOc
9yCN/MFpwg/on/NxgowEr8EzWbJkzr5y6HIUsJ9FRvwmjXG51N7ZiJOXvgKZPGRiO80RaAcbQ28T
QrgiW4Rv5FY13o9hDC5tpXk+66gfsk8+qY7rV4ZbHFU2nAwTFB+eKociNz+v0Zu04MUtZO33GN3A
ZHebdjRuYx/aq6kDADCb244EWpJOn0iTy9R8T0jwJQjt6wjxd0g401Kf3FFKk8sGI1q6wyTzUNTp
2XXMe/bD21mS4oK0u7TmOUnj63P/c6pcJqjGXnkiGVZW29w13KtgrOltbpJ1XDePFK88s2E8lVV7
ptzoY3Qq8I1t7JPLu8YVpQCezYfRXrAon0B7rzHvbadhfGKDfS5n8gOd6XxXSUkU0nkOpslvIPKp
IrnDQXtn4aQdPe2IdWgfaP12mKF6JL8bOobgp554j15onMmNvIl6PjSt/mSV4y8eiF8RcvN2Hgfj
ZJntV2/XV4cg0KoJ8PBN+fSZzxMwTymL0xTFB/iELI7Hig1AHWobvC7tvu3GFzy1+bIBIeSW9fcu
57lc6Vi8jQM7hWIzEeS7RpW3Tsd2k0vjmNcWZz+qW7CuDYe0SDd5lD86+B0ZUbN6oxaESTE5iyqW
bLMkCG7myM5xHHVstalWv1II3dysIjAf+6pj7omC6kKkcnppJ5x04Iy6g2XVPG05Hu4V6vm7PpSP
TsGaumOwqA0TbkQkH/oifApUuPS3Rfp7bQL0Z3PRXMsonR8altBrM+SMlLndvQqRTz0LdDf9zhch
IftV0wgRIdVe5rxz+XSgiqVVs1tmfWBp/Ueiur0Fmw74zI/eFN1myAm7hsGoUC8kvKgBgel3VEke
WIdZyC9YMtaG6tlLN3WCfXUqt6ZL0UBoP6u8KDgnsfgvnOyXF+fgQ1mOrVUsb1Fo3GeBvKvz+SYK
99nq9CvScLGnSvCQdYiSSMyIHkHMAthw6B0u+O1twjqj6Tzrmc1cvzIxd6JMYaEJ07ZhURyF59KJ
hnwVTP2DcGMBl4Xje+E5jm+2XBKdZ27waWrrYcANNJbyVjkNny7//sqIrCUm/UmF9wtVYMSRK+oq
CBVd4f83p5JACqsH6E1UYb2RAzjSHPnmxM5LEc8bvW5vcIseyyZP/SAVH9ngHUHVbQdV7uSsDljI
dpGDKNXYtXmhygAZJBc2ZD35Vojx5ibzY0MSbz1M0Scyy7cb0YfdVzoUliLD7Dd1eGdnj3Fa94Xq
PupZYywWkhpJnBGpaLA0EsbIk71hmedRoSsTIjwGc3M1smp5KB3a1nm0NbjBnTFaNEaAXapiBvoq
RpgS/bsAnmybbERCRxDhcXZxaLyDMj/ATAVYFg/M/LZ2zzPi5qWlxGRL6qGpJp5aOQ/fINafKwHJ
ilUGV1nsIP24r/zMFKhF8t2Y5+8mjfdw+Ao/hgyvly4WA8rl3dg+4iB54SiRkTqhT9uyizXWccRU
s1e+W4eHhPm8s5dRf3LXbW6GkJsVJuOWNL4O+o8bWTfptY438TDvnLjXN0Y6nPN6xP5n7yMyXdDq
oGtbULyr8CPuaW5B2nps6QJoNHebD6huec4zvQSC2H9X6aIgiH5ilCZVUHqQCTqUFiRWP9acNyqJ
Dumk7ey+fqRXBrxmTzKgZkdh1ezytYaSrKC+Bzidrq2p3y8A97giY9ZVyXGc219ub5jwLse7oLJc
KlTRhkIq1zn07WoXw3XjBMQyJBXyg073l6wo88w1mu8SQAH9O2aWX7i1x53TudD0ctrK1J1emA+W
q14rEV+QVH3YREc1tuxzp1+Z9D4avb0zSLink3PpBZSawQi/ea2u0rF5FJ0kpDCNdwRlF/Tjteoq
For2ObGiU5PqUObHY1BxH7qR+uqEgfYGlrallSIYNpgq7yc9u1c8xdky8Xl6H+zKDp4qP4Kwfyhr
p8OO6V0mZe9xgu/7pt/GVO7IOW02HUvoHAhN1JB871PFYGbuSjN9qKf2VOEZIcvxQgp8q4xo64Uk
cnXCsTPvtH99ujb+Aa6ygDB4c7l4sITOus37h5ygNWN+pWuOIQV/kO+Y01OsI4vFLACwTrLl8Frt
OvU9kC0U+DYa/ER53///DIoNTgjOZf+14rLui5//ILj87ff8cQj1IKjg5aD2kGOehU2Nr+YPwcX5
zbN5V+Kos6RJI/PS3PjnIdTi10DlYI8zOWbyC3/KLdZviDSuRB353VInvH/nCOotms5fj6DUcDGS
wSe08OJJ9B/OwX89goaSRZUZ2+NCbsoOc0T/oKkSP2WMgTPQoNKK5FjYqvSFjpNX7169zj1SOnPp
E0iGyzOLNip9cDh1ufE2jHElV+PoYicJX1UjLqjHFMLEzsWg4mIT9gWiLpRHFTVPvRaz+ZEmhPIl
zgr2/rF0+h/5PF/0yT1offZddsNrrA+PqVW6a0C/zyNe4t4OH0Dyu9CgA16JMv8qASXAtC3YvGfL
7VpTUsNy5IIl3eN2bPwZh9S+0LF7KEpZJkXc20pJU1U5bvhgmNFlW8DXlBZGGgvQdLZ+hEbyKhWp
2Mq5BTWhlHm+t0r14jrSh1S7ls3wSvDsWPZNu3MS+RolSDM2u/x6JrEiWk+/uEZgbjNpiB1joLoT
6M3HaLafMczz7qsXa0g5UWXhLtnwOlIrNvX9vgmgimdO+QhVvOaAOuLVscFbYH44WV60b3lExUp9
5Xb+LmeLE3CEiKDEI6eL40SICBkGQclMLSbnQrFp43GVsYgECQdETBb2nT3gb+rMW28aLyKJnllV
AozREg3qQleug0YdR836kcxAy1vOIlsaGB6migWtY9BrMY2R33g42bIwvQGLi7ddp0H47YIv06vU
To+j14qBWtbqI47JtXnCJjkSkLdvIM1ymVA7Og6wHpNsbHwxJqNvJxz7innZOBfZU4nFv9TnRcH3
zZoGDrt5kDqgkzHUP3HxjbQCpCdZgg6cspxd6xQBMyg9ULlN+ynocr1wLr26FZO3F0V+3UTVejBa
VoO2+RDJ4AmEOYp88qzbaX7IMsVOwjav7N+6O2vOnhQE5i0Fni3VCTQdtFn9pLm5seXS2dRsiW1m
lgx1Y2Xa0ZWFooEZAMqBnpJjaKYnMQsiH7ju/LGF+1Zn8amKyUmyBolXsSbealALRBdqCAgeiap8
NF6CqvzIXfvmdvlXFRhvDYfSSiH1BG4K0bKiuq9/dezpGgrzhfheuyqDgaxVrFmrZjJCYkL2feSx
+V8aLWggSshQIikNZUPRGMpOofqQpKvT+aFW7JLR8oXREnIV4i6zwrtZjizsCng0Rl1vbK2vfR0D
6eInwFYnW31N2u7ExHltNXsbsyVeNwGKRBF5d/FY8+q0z1YOkNCIJurXk+4Xi6aEDYh5bgr9wmbZ
D+b+11TC2FWzsfzHzkgivCX6jmkLW3w/vAu6xn1Dz+M7HPwfVheTqgrQfRu3AP/OXUofotiKpGju
EZEBG8v6PDpil+kEUZwc7nCYvTSLXZH9705SY6R344dXNtW6KItNl7cfepN9YPG98PdvetmSicEY
YhjN0YqqUx+wU+w0gCh08LANb3fZOJ9dGdBjUp8G+CvrQSM1N89QVJle6q3da98jvRCi0l8LL1mT
OHsTfXArDS6HEmeph8exD7V319j3bleuBjpCdrL00K+FjnBVUWEDJmedwdTbxOx0Yw3n8IL61k35
wVka9VSXHUnz6tmsho8sbAmZts6LZXNDVmb1gl330S4ibRVZNoSXeentwPpFaAbInYlO0Fiygutc
fpe0Bq3qFsnWnCx8WpP5rufEj3p54YPHDRMt2QzFMDk4KllPmptg7RspeohoFSdGdVBmj1EkpBax
NiwPvyjEZllzMcKEfQD2Ez2Ymv2Dv/4rUuNP0ypuWkCtrWf2uo8t0yHbjSavxSOQbIFoylIAK5bV
uiD/g8aP7fkhVSNDWsnhLTnOjffkNd4EjtHYF+hvC4WYPDBE2DVhh3sl3A0Sys6W3bcXcjKPaBrS
IFnqXKutQd4yJnzVWPYTQCncr+Oayp1zVuPpMYHyJVF952kAfXkTv0d11a/wpZLsr8IvqykPo2kQ
IMl+YkvAIdoupENGOb1BPQtm/udobi+VgP3uabLgkJX5JY3r41C/s53pSNGlC3p+n8fhvmraatXV
mViPiyxDM23gOyk+ccMaLro3nhos2nkVXqU5vuUGZEhRT5tC87ax8hgXyVmO4Zru4B1/11Efm5Oc
tZ2FpJET24jy+cWyiiMtOjtzNHwXG1IxOoTbWzIzHZG6SB7jzN2q2LiwJXqsGrnCnn8/lGO+Eln1
gB6Bgh2k1MuF9mccpLcwmM55SnisSB8DUfOJTrcgGn/0AIYiJddVDCReztBq+DvM6JxV/U4XPHXK
GsdRPU+7OOl2bmQfgTm/Z3W9L23vaFr2DplkQ5XUPumSY1i0766MrLVL672PGr8MuUc7tG1ys+PB
SMyPJSTr5NatqrU7Kj0B39N8kjkKzbGv9a3VesTO4591k3zMs3PTbTBNrhlcgyGe2PvOmGcbyFBR
m0fHjjY++KHRKtIkiNwaTmiK6n+ZC5JwZAUwp/WCVkPDeSd7H/iphA+GRTeFeBkt7M6sx5viEvdt
DRfLnzAJ33q94bcjEczUc1NsI3WzrSV7mMgBHNY2YAfUUjuRlZnBYkttHLP7KMcZBHFotPdtZ++8
roRWLJotzW2LXK3hYfk969pNX25mMZc4BHvIRf4EPcLEZw93xLZ5YSIo4fLmEJFS4bV4bG9hHhcw
sTBepy5lnpNuPQRe8C5V20BJ7i48a5aXZvkMnutGBl5bTXVE90CrDh2Pf8LFkD48FiWAQLQcZ0xC
4EeV17SIFL2MxZ2AG+KyRMA+dxMef1jR9F+ywagv6oJt2ggYJ3TAX7aaQRNOUq3LqXurR1yNk6md
8jC7yyv1AbGDMhSjeewS+xp27tX2aqLlA/gHZRoNl21lUCkZPcYVWYCqxBbj2AyZATqGmY04LQqX
K1bl8gTCYqngRR/yUix5ZNADn61vdxiihrYx9Ekf2MYZKabeNGlE2FrtM2lHlBi2zrrq0TkrQTyU
BPGtXHZstHdS9qLzOKE8g2aPBToFior+lJQwou2whQlLnJ51N3/0Ar2YRtkPQ5mvkZ0dQipagA7r
51mrXusyfpqGSrLjDTmTNRYOh3ZHC1K0ypxRYZeI2T3ynUP/2w0G1Xx0eaq4/AUu9pN5+Aij6iYH
pHOerysvbp5ESxtsPQXL55UhZ1dHzW6/hUFB7eSwjuWVOa+K1ptXZqPvBm3Zq+YFPRXtI8VpJ3BQ
51QjrJcnPF48AxWOe+0YhXAXNIL/HEXA+vakY5ypSTZSkgovax59tk4TC9cVD+7Rth6A8nI00vhI
zIKvB+GNuowuJf9bP5DUESt44/tBtjursELsjARALLu+JSL+cidFGjmKMbiCjMOqqs+gG5bnZSOo
opfyPlDRw5zNnR/jH4ZZw36kKN1vlU0PjPtPALh2dcuRskzcn2PIZrmwuUgDxviMvZ0+zk+4xw8B
gCpKCTN0Yb0lGpL/L/bOY7ly5czWr9LRc3TAm0FPtvfkpicnCLKKhHeZMAk8/f1QR327DqXWCcUd
3p4oJAWLexM2c/1rfQuaH9pWqJdM+gNW36hNhz6W+b6yrRQVxJO7rkaaLbNXcHdHbE7NqqpQxN3k
DfP3LZaUrwE+VxSGyVp07RtaHeNKr7Q3LB5v+4xYQVVzwSNQf3A3t/SvREutceNVNrEB6b2D7tFq
bUxNs0yy8t5qdH5hdBp7cziwpvkprP6DqaFaaa7+UPnBbVZPJE0FOmEnMFm0VqKAnqX+JujcHz3O
NRHzEFfFrQuveUXjBpZ4d5J7GsVWQYYtXmo5uaQBKndi/hjjyVs6SXVkGYs1gGjgBnDkitaZZz0O
43Wth+IEnlddWovnnFMCCmAE9mHF3Y3ReeT4vQzdqdHk+n+1A9834Er9M+1g+1lW/ffc3R//6L8m
WA6maUc3ydbBTMXq8V/igf8fGDgRfXSDuZJvE6b7XTxw2YVanqET4WARxtzpv+UDk0ET+33fMXRu
w39pghVY32Qn5AMXOcJy+YWW5VrWt9xd50uwgfXAKB43BUyCNy9D2DQjuUksnj9QmCoG0VmR40Wg
cy2VX5WkhCUtQbHYt0ZWYQgoGUq5sr9amWteEO4xVIUk021FgZzZfhaZeOstNnaQKjFTaXBKecRE
66ZUP4Rp7+1x0ne1DxRmCLtuOdgGsVaCz8uR+c+LSd/H3tDrK8iCYRX0+Tqx2VLkYtyRJLtpMrUP
6YbYptE8WcEQwBs92bdpFrMEIKVjZcMdQ/OT7KJHwxhmOw0McqscxFySx1tXk8+t0FABS8eEwYPL
Le/5K6v0J9uLD3rb59BB8WPoqw/0SPgeATmzLEIZN90MYkfwJEHCsJWk5LJw+0veloegaowNOzrw
kJIkwjzGb4oUqjsGB7tLf5TqXsPDkxbNB254tcJXjp4uxaM1VTXrSSqQnC4qF2TmoF26wVGM0RU8
QAoRqmWkZvGiZPbh003CY2qYnpwaN0UVhMDuqvaebEwLJyZZlXW6VWawjzSHiUic3rPqu80YSS0i
umP2qUZULAXMvhDZnDKKnLvWGAX9FkO36Wg02Ckne62DBNRkN354sk5Wceyu27Z9hAR5Y3kxkfFi
TTzvzq3E01z7o5XlJtL8z3Eq3rNCJax71LRt2W20aepsrKm/6bP+JiWqr1vT1QCAzzmS+bYGj7pi
zNquJ1AqWzHpBgtX4zlhP0BzyoiTaGJLVNSxfY9ap1Yc0a/Mr986fXiFdkBTb3WEaXzVLdA2kbpX
7rATlffZeQT+kvbHRHsI6oh6HFIe50ZZ/eRRfsqtbo0L4TDpiqBe9D4Z01HB7lPJRMS+vCMrcten
E7NIChpjY8bF+OeyhAzQRMsJ5XyRYQbBKnpWXbjOW/doeNETOc5j6xl7TPjOguTVWobmPtDMg3Tj
H2RJ2tnohA84tywsK2TQmrJj/1gBeQAP5a2sFuYDyBViFZDiUI/0t6Sp733FgqEg7baTI8iMsexP
esG+25rEm2YAb5vwZDBIzDb0HO4ybXjXqvyi9IRpQ/qQ+vx4oJOpA5Lf8FFcUF9UlyxbGqeWjozu
ir67zjpaTyOqXVWrsbPPPAseYvzU/Xx1TbG390rHeIf5AH3skZcMNraK6C0UnBKDRSZZw2C/EBQu
plV+puRur0XWa1yGEGNjCkvrxxafqtamezEAsKJPACFlzvNkJBrdx0ZKxsWZAzcBB3SUfdSFdgD1
dcL2vNfa4fBrb812+DxYkpf2cK+reacVXIfW2zS+uaspsK4NilGERbWq4R3aoNnkrvmM8oRwrq0N
e3xAaVtqgbtVNn2koKug4K8zFbGeZOfh+Lx1PVpyorOVjWTcMRhGeQGP69bGeEYEfiGEf2AcKkiF
xSvQCZdhetaiQ0hwifhHjpqRrR0MWZ0t1gy9FqGvkSfu97Ib941mYnYfTyYoOiLNN4aLr8d+5Sm1
LKp0Rdxx3ZrBsnO7nTGZRGO6MNvlBSabKNPfjKbaKGKcl6mvnIdmVGLN1BZSV0YGrENEykTFA7nC
gyD0+mcP5YVr1oOiN3YUGsXGdkyg3xRJnq3F5HwoFV4z26D1k8AsEValrf0At9NY25++bV7JDr+1
Jks1k0hX7dMONHVomSUhuYXBpYWzUdxaU3xJiuJ+zDmekW+wpvM+hExnuAfNgQWo3UJ3T2lo37AF
mNGyBcO98iWibogfmVZaHj9QP3Qqcx6AohRvgZbQwBHUF5jWlBnm6o6r4ki5/MZyxvuysJ/DEMEJ
3TG1sV0RNroF9nxpXNbOrm5fTImE1he8zOZlI4xW+eWomjx3J082dlucYScLYxgWD1JsbMTwLuFL
SLp1UGhfAgydGIoAPTN8Epr6qPWI4llXrAuH321QWKGoYI9ojVuSxmOeBt7G7OdTZJcPdEDySHDL
Lzk0P7q4vJqtf0KoWLl1+QTgT+P7I5wUo9qSLqT/w6eING2IPQwko/kpcq8TXWWRZ5WrsYZZRH6a
/lZANHl7LNDyUydYFyYOj14jJMxs4kwOtFxMcnwL7ZDBX8TN2Lk0CNOEomDDYsBwNZAnleNBCUJo
sqN7iSyhGiS8Xh29IgR1ivniLIswXUvwz9Ce4rl7Sue72QgWfcTkWzn1vvDDj7HsaAmTwYGbe+8D
JA7xeawYW/bQocVLmcmABu0RtplnSZav0P1orUPFOXWt8zGvMYoqfOnQouNMW5tqonMwWnQhciu8
MRrSp9B+EwVpwinfZ1m5M2rvSPuFdIZdN+MqIywRjXsCiwSrhN5mrNa5NHd6Pi2NzjgWlNHS4A33
5dBiGqnNFz0+u91tF7iLyi7ZFTqbgplFW9zVgbs3p1ccpxsVFDuHuvBRg2uE1NwFTJ4r9wEk9nJ2
qWiyuCGuwmiW3SUsqk2m0+aqVWvNF4RosR9SWaT431Xz2XivoM15mSsWGpC06NQCW5hS15KHEyyj
Kr6ZSdIZk1CMDvnZkdkpdZrV4Jc3qUmUzmuYBXDLpf7R7pmOROUxgymn2fJkgUz3HUHhG5dCW59M
7niC0HtPAp/i9+gTs+RcYwxLIVFGZl0Ea7x7C8nsWU7+emR3nsdQPHnyZFrPCRRL2/LxPU4vo1nt
ao1FD751XRE+Kb0NOWZaP1g8RbW/zVDdhs5kKnvmmfNaGfvWvRMW/nBk+oqYdxfS601QI4yiGyLf
G6oqlmFQn3VjOgs1e5bGHVjSRYPLs0zmm7hezSEEHAC6fSfzT9tDriSfKeLPlIpt1ztoI+uH/Glk
61hl3l0pieTAHWE8XZr1xhcXfB1vISBsawAHHnIgqNAsFDUhIUOu1Hzw7bugUpcm5L2cdaAgmDBH
uGlG7Maav++j4jBm/cJqq53fZ4dh3re9Og3zpo4zlnXxaYrHg6KhvKHg11PXmeqiQu25M55FSL07
1b4d7izqaDlyp9aaIKqiFAbhj8g+MSo/lDqd8zxn2OGfXWhnWChune69yOQbye1HqYsvXW5DaNjY
WGyeBV7nb4l9bjPJWgeNr4VsYevu3ogqKr7YqAp6z4yZkmmj/AeUB6a4RkjVt+nZnQ45Pz5A7TJY
5FJS9I6kv5RRtsXxu2w9opj51+RQUSoOdd+9xTyPxoL0SkihV340mXgbDtB9VwOCIFaKfzwUhbdg
73Mpk1fUp0XvWUsPe9aS+TT1q8MuaNS2tsvzMNR3jVXwbu3X8HqWcgh2ToZrjcXJvHPQFZiitMcf
kSzHQS0TVlPInSuzvFbpcJm8ZkXfw1rva7b8ziqz5T6ysqsxxvcRUU+7xmEC0sCsXTh7xPfZPvjU
ZjoWkMcc70aMzNlTgy7sI0IPHl2oREFwHLvusWMvzSPzDhzUkWAAxPB8Xsl5+67VFJpLQl9DCK7J
wGDixskXOui6DrTXHGV9dJG9GyDdyyQ3P01AFUt4E1tB8IOpUEoMNvJwspIOQjeCyWe28SYLxaFq
SDqJUftJ6GJtJ96ZeOjezPqDbWW7jlHLIgEZhtcdlwod0b3cWRNr/ykiB+UKsUdUZ8nAYc2EtcKk
siMwxvrO2mLhWWl9tUbbWw8SminNrX5L5mDI8XEHVOlgJKChx5cdRTfF2sBCL/tkZ8XTXrbyTSj6
7MpuxwZxaQ60LYgsfMN7kS29VosAUHn3WYA8mwpR0wJBZq/N5nJVePc2bQOMPyL2CfgWKONx1jE1
y4i/0JnwD0krwPZd5Ic66V+mqQRdwUuHZxQAWsCpCNMrZLKVUbUrh6V8jo+QvvZ1TDMp1uW1dJmP
hP0uT/G5We6hDl0cRhD5+P/7slxhN1k7wbyDQI1M/ei2BvwHMT01KlpC4dRnvXwsp/QEXHnVhOU9
b7azhrwKeeshT/F+4GYrXHNajmTeU4tVTGVVP0mb/2jSMKBjEL8ipsjCpVlJiODFKcxqvm7bXZqS
wGmHs9fqZBxKyr3mXpK6qd7dqv+AY9Bv7DrtNr+pCv/AfD1P8X8zmv7aprs6nlWdRhZK8L5t0zVF
0qqJ2JGnYd/v9NqlCyDQoksHHpkjYAWnSIrpD0vyn4p3/q3sitsqKVv5n/9uzJ6Tb58KLcBntG6S
KcV88mdvQV6FHUYePnXlLaiLXXBZLcvF6bJePn7ly//Vjzh0pslB/Z+9J6f3f7uvP6fku4T0x7/7
Q0Kiwkf3DAeLsT5fAv7MMf+/6CZyiDjxPee/WOW/+U+wTju2h93ZI5lmImP9t4Skm5ZpojAZLvUH
gfGvOFCMvzegeIHOHDNgAWPzRWeF6TcPdJQOWiL5HEaX2Mm8kDdDMlTvXgOQxvTAyrRJ88AYfweR
96XxGLkMFd3ThjJ3RjHycj5YZ7c5OCmCDj6w347mP7hvfOebRZs7h69HUprCEcwz+tx/9PvXy6kV
ZwSaGAtlwCAiM6KpatX1d1GyF6O88VsX3kW+rLSWpxt06f6naAj92Gi3w4ppMLv3cyC22vA8YVkW
wScUvWy6YUfMe/qN1llvPJbGiZuTKuhTWd9YgCCk/ZKJ+y4A/Qq2+64lGUhYZNIOvEdxgdwZgI/q
h5iAiai2tJLhLwWLjEP4lJi0j8N3IQqdHzLKRzQkiOiaOz+IQkCa2WLJzp+10DkJyZTHTlmJdAMV
BPUl8OJ96vgnI5cVk0EYqNQS82qlLUhzgyfPlJsufWpCWDA+aBT6nU9mKfed/gWLb5fByND7ZyGe
ZMae3KynwxCTUzLyxzAX+2luQGAnEkGgJL3MIN/eRIz5MD/CCWGmR7W6R+tNQUIt8dNt17jPeWy2
WENktjSnQtsUGmXBlOPZjMYiF0tFfMa1uQRU+zQgartkOYDlL4YR+UDVT7qqWTHQ3Nqlu0k6lGCn
L4OZnBQkjTHSDhSi2MTs6r3ujwfoqSALCMyN98Cubz1Q8Agca0Epn83vCk3/OPGkrMEpLwbQx8Du
f7I6XwoqGJUJ6igvljzdXwtAqE6Hab7krEdsepuYoS9YO95q/kak7RnJeOvWHr0kOTNIZlBg1LV0
nQP2IoC7qN36WPZETfruvksGhj/VzdB0HZNkte56CkYR4lnKA/yZ3g1eV7mpH0aShW5G+Cr2lymg
DxtlLxTdZ5McOl9tQAQtNFwDhInMXAKsnKfVP2OaUnqMwp56s2A+UDnH25qtXhbgGuyDHSLXFg/T
smpaxtZestP97mrn5bHH9zBhKwdqS4Txrgzdk0b9d4sCMoCUiijxZD3DEsEEia/Ak6EzUR+uEt6m
EcS1Y5GrvZ1w8EILhBPCoUvAWtX5vZu8DOOEF8GiBtBZSpZU4RCtTeD/PjuoiFf0mIitoF2QnmlF
24lnxJ+WD5NVNYd6mpaK1XxFGNEH2A3xnblPEzxacfrchvqHUKAtAuPCGplVYa4dNKZifVS92OWj
4PSkOemfpLWO/aS9Y726A4fIKojuaXA2zTlOtNlWnX0UfQw7GJbaSuaYigpjuk1jFK92pNqzmkmh
ss/tJZmrdtUL/QXayEXZoAXQNclH0La5sCqPrKCilcDh+ncq98asm72r2oIZGccbRMZL3jIam5Ki
Z0htv8mRyV5jOG8iEmBQVXiireauGAr2QjV3DpaoV7MzLrTZnGxH5asyKaN9WwPZbkNC/2WApx70
5sLv6pex8F6JyIORGiRV8jDUcsM6O+bIiZWHfrB2eG/gbdnF/WBFH1VvnijzvPOIrhJvh/WUuVf8
HIisPTntQHsP/P4ckXJdRCUmgqjz7gkQsNTOmD9TSZEszIxSpo7b1RlhCbt6ucT05INhBmJLN2zI
9Dy4qYmexrM6X9M1SpXqsNIR7o1ZwXfdyXxpW1S3ftb3+1npx9o8rq1Z/W8YA+QjY8qifu6J6i/q
WHBNdMfS1QjOtc02johXlPMAgS8RLuALvRnMFio/OwUOStEwjx1MienCVIKrwmaTOom4v45+sTZD
KqxivTjQz3PrzLMLzGI9swwzzfc5s42SGYfFrMNNaDFj9uHOAkU0qo2nyh3ktk2lglVjjtqpk9T6
JgXw1LaRTxzxbKkPBUGGcQXCkAQsqW+D/ZOTrKbRv2KJ32jsHVQsthF4BqDwRzwAR+DA8/YxmCfT
wV1ndBu90NeOBxi/QAwNMnkbd+Jka3Q2C551o4+sQpYgg4laNRhQvtyQhTydPijC5CkAjNfK3bZa
sva0YBXU5b2IyerEPyaju6e4EcPBsMYyfeMh4AWDr9YmFhmcijolP4SxG6/cZu2rqWXnzgMN2ldP
meYypbagyejrkAlKGj3FoXxOjP6Q2Pa2GxGmzci4eGn2EHVgU4mAgrAlrhm8mgYbo1G8gl1EczeJ
Y/vBPtfj3SRGFgTme91jPksMF9OeBt2rYtDKRQkrYdg3zAvG9rUPp31QNKep4BRUzkVpSAZV0LxJ
298MZbqrPG8bwIKbxnbj6+o6ud5GSOtdqWibBPFJ5pKrX/vJEf4kzg55WiYXgblSByyCiojmDf8R
/19Z7TIZHTUnXw01pdXCfcO6AegfQapGwanyQ144bLXLc2+A95X1MrCp0CiIOkjU99KehfBwawvG
Ii3TnL5XC5TKRSjrWx2fXFmyAzQw8k1mtHFjQLHcZAXMsJXpZ/dJKy6IC0ttUp94bj6nwl3iwTxS
IX5uAPt0Qm3gsa4SuziYiflQBNN9Q0tirpgAwAe2qJvgHtt7MItYbx0GSCMd1PMu6laNXwItplok
7W+UYe09FW/gBsFWGBr0eBMOJa+qMniZagI4wXhDUG1pOpi1JlgNZBWwIeYThX/drMG0IMTExhDR
xsl7inTrLaiIlXDcA/hed9Eb4y7Iy30RWTiSOjpr+2hFbuiO98eG0Qm29YDWGoVxxRyY89nXPDIO
pTRu6CcG4Zw/p+RBMLAgbC8HXKpUH4vHSlwknDzDGUnI5Qe/q9ZjWm362Y5A2DmmEKCC6t3jWemS
BOCfS6buqAwyy+rcV4c22ijr0VAP0fAQufsYZyi552rYj3GwGly5GlMqp0MC9d6SsEacm8vY4mXl
rRpXLFVNLB8bi9biVpsXhriafCtftlDfJ15tPCf0cetn58DZet4ePENLg7I8uepTL0YO6xq3VFYa
27hgBQJKxTyCKoYIerRoG5MH9vZifInkvvVCqLn3qr8OhTiUEdwoLDDTOcma1YhkE4h272OGjDxG
NA7RVLiBsfRuhNwMpEFsm9RHRi/Vymgc0A4J7hswKq0HVXmdD5iRhjUeiErcJOR0B6hkPt5lorFQ
L0CpkxTEGkly6zhRvO4/Ncl7E+j3NMZpgTiGAX6ynrcatUIlfUB6cbbN11Z70kPoLPZesBKDV4Qy
M3dKM6XgAqbGbjho/TorXy36d9HJ4/JOpTO908Cd84JKsBRVf4gGD1Y5tS0G9LjKYD1EWzD1DCmV
8OWg7wDYLVp7M7qvNceE1/HG7W/b9HmghYchSYrg7GS3ml+uMCluUlNjCdZuLOQot6Iz2PzISgpF
WVeG073HcqA3Z/uvjTvyoxofU64gF2tGXL5DKwL072308q3ovzyDFEoBtiJjkJquBv1V9656S1kI
/JD6p29zREloiu4uKV9S4y3gECfqsRNbg8ISY3joMDG2Jgv0h0ljVf+YdC8GeRnxmMFgztF1kaRY
9PF56cMg79qc+Hu0dId5HPaZw2EDR8Q05tOsfjrRwfIeXbG1e3ffh/hgsfvPlNc2c3czzbCv5A9V
KdjRtB4EqE6TWrO/iUMmdmnq7ibN3E/5j2DI97wmLz4abWnwREq4/+t3x8NT7d6CClwmyes/33/h
YfimIMy7L9/x5xiEzfbrz7svo2yZBHZsDmUp8cp9QrNajOrH/9uHfNviiQwbWYp2QsTV2mt+gSlt
cHd6K+9/fc7/ZxHtbzwynbjRb4d79d6+/w1YdnkvPv/z3++TH0n+XZ/w/vhXf9MnqFlz6Asm0mKb
MJrn3/eHPmEY/wGOzLVJXJPg/gNV9rd8jOX/B0IW3WyoSjbmmNn98jd9wqJieP5VlHs4JiKG/a/p
E9+lM3I27PvJaJvQY1HPZoHgN30Cb1zBBpb4aNJhdM6t6LUar73FjYat451mqgzCPvbjsRiYQ9li
40XjvtZ5Y5s4pSEJs+MFynrHjrGUnlr/djD/gUDxd/IJX49vhbSDIgO2bfYH/f71LK1SuZbxGb2D
1zU2P0mlpXuWFo99lt7WNUxI2UkLJ3nJbqJAohewF6MUfHQSEA1IWIX5rnqXAJVIi1U6kzhwYX/x
Lb8rgaDcfI96XzJOgc5sfBaBfjuIQ6ENbT/SuBEJwq2EPJxzCDq/Uuo2M/39WFo7zYJN6431B2+b
jTF5w7oHcntocANMoBx2ick+rO5d+Rcq5Rzm+tMzhu9GM6s3K1AU9rlk+v/03XTPZVYaYrGx8b4t
rJhRd6qhe5Rh+axCcCAqor1W0PuyQae+qxGOL3VXxfu41G0k6WI19bXJ8lYsROJv+rh1lmqomqPd
USKR46oMZZnszdwU+yyljlIrNUhXANBwSrtd0NwrM7uDekaDfRyZf+ii/6MIO/MSvv15rheYdFfA
CUPN0r9dv33jOV4IBZgg5uAcLWG9VXY1rQisrBEchiWcYYutOLSYfKzMC2VQWOlRHWDw3as2ucUS
Gp26AaUdl3SDUm0/kCWvFiNuRWIAO4GvYzUo59wwEKF6W2NkRGUClmkaewLO97apmLd6jQCmmjCK
z6b3tnQhoLnWOqb656QRLPH9ctPhNYfKE+bLySXcmhqsBVLPfSivLK33ZdTWm8KeirVv/ZU8/sum
9rtSzcHRZ3ncQeWzZrjDn68B+roC5bURGZ4aXFkhXmIPT2scniWst8n/2dfaa6fp13Qko9UyWgQq
cSkjjBzRaC79gS21D8/AhhOAUBhtrCznNTshNfk1INxqZGeT+uxcjGsczvZQsG0LR+OnbYMEKv9U
JUQcfmaDAcoAx+tf3H/fRdb57yMbanporIFBHvHPf587Bo5qDG9EUe1WLVg+J7VmV/BHFpcnxdiX
1qOQc6MajNCC/8hajSkWLn6tyEDm5eY2kt42muQLTEmGu/3DP/+G1nyXfTsD8+PfwEDk+Yit375h
OOspFjidOWr7DBYIY3rzHsn0LTvBfds25PmXQ0UGruDLGyBf0pDxn6GyjyB0t7y5r3WWBEvPJyud
RetRh4ZQMuOVVfBQZjm52M3g+A8kfWmIkdduzAgxYt1vRfBAdhbhS3MvNYUrf3Ho7X9w6JmquhYP
GIeni/9N3zYSLSqihofK/ElCBQ+tAgYZDiv4Y+XC77UHqoweJ9u6JlOzq630InUuBWna1/nkdGqk
9ISFWxayrSLY3OYJS8XcvZh+ilkRrsbKSsNTmKW02OlX34rIsIOQhzCjvU2ReNP51WWZ1RvN9bFm
5uluXutpdhksnbzd0HlNIC1ChhMWH2XaeCyd8Azq8cMYq7sgR4/2Uv9HbMV/RQT6+ycveBcXKzjS
P55Uw/rzVak8m2qRBnra5KN7SN++uqH3MJCXotXF3ursdB3zdmjs669jZcQcsKLiBHdYeQKUsOHZ
mIalVdiXsNKuObXVEq9UElmbSHcvRcIANsHurKX3rostPOsYQCdQJvqEQEFUPXrdT66Pk/AB/aT1
Z6ib1zYqTsVUvUiTSyH0yhOlJ2dpk07tHV7r+UqoFrJVfgpqiqHxEkEy6o6Rq72DRXvQnfYgEyBc
Jfc/fPUr4uQLVgOIlvOl9etCq7H7+GP4F4vYf7AQCGyDCC8znsDhkH57hNVpnvaQ5ymK1YPHqk9W
euM/ZLV2sYRc+Wr+852E/BMnOo6wsdpvv270NnFYWeccKUuYSzeNvzLd2wd5+vXPb/Bfj5hvNziL
O8NwCDzjzpgptr8vARpHetQccR/Ql/ShB97FmtqXrBALpUNSjeWLckN4y8mXY1aneMZjsieGk6GF
5YmRtlF+RlX6gTX1SxfNi1+lX6VlXFXLNTFm0VWHvBm5r7Zm3wdAIU3WX32dfxTYsyiSepIwyNxK
uzMnrrSpteVCI5usEZw0YXVJO/4wMCITePm1TQ3RFuOvAUOpyE3yjZq1dTFtsMvtVlnCjnKsxW1X
ckblfBP/OrfSQ2vKh2unIVunNo+W3vf2mWtcgyT9Gl2ciMq4drV7hXyFf3ICt6LfFo4D11y+mDaf
/s+POMf0+7vf1Fki41nlemCWh0f8z8ecsUdtm6lBaoC8wbqF3UcUrFs3T6E3zDBK11mbEbGjACdI
rmGbsKNmA5GbbTgzC/bVB1mxGvN0RMverTeW2ZyUH2dr2+znInjrBi4LRmvX0Fd0Qx7Qdd2ly7MX
e2rnYHy0DoYfFTC1I4IkcNDGSqNe1u9eWMo+0G28lrG5MDKd4EFSjOuMwQxyLUkoMtP5AbkmBtnD
xCW+K3LfOTY9vUH4vHCdWwdfmAe9RgOxMjqdBh+MRar6E72vlDO2Mtlm8fSj47BAf9GAO2YjRt3A
X3ut2jRucE3C8F16cc38nkScg5pT1MJCO01vpSxIhibBbRD0aikK46lK5jKWWRQ+uY3ykfn7ao6G
AVBBk5I1nroS/A/kvoubA/nqfcm6oB2qlddH9qGTwZnVYrAb+/M40VZK1BOYe99D0HUu03xU4rDw
SdEYmLGqZmHpmLI7oP/9XCw7dMmW5SHuy58WWHpuGfYjZZY8tPKFVPGla+KKiRE5raZJfoa10nY8
8JkMWh5dImG2LdPnat582ENwp/NEW2TzBZo1nb9q0+nJaCcANrPwbpLCtLKM35N/pcD9eV7yM7Yz
OXsw4k8ZzQQL5bm7KrgB9O7s6CaFmKokbavF0tI4DNEwUiAgFRXs2L1VUfsrjOGUuE3Qw9kyLalr
uxD7oSnVb45RWKHmz9efTuMWjkV/Yb242tghZHvOrqlbfZXUabCUKTh8COITQ1FEiIXpn6Yh6TGD
2QTBJlbaI+G/JNjHtVcu2qpX6zj6SWGsSTFNvNEaNmwQVPEQQxoaTedYkkBPQLpQF1E9c8LNU5Fb
+4EXFb5EMLQBHdpV0l9tLXtJlZPTjtxgEUm8HBEPXO6FBbzNhEHR8aJRGsxlFG/J+8/+rZqrrBs3
ZsGcoymLneovaV2TPRzUoqnNJw170RIvZo1klRhnk5xBb4Z8+pDVN61w+W9Ot+rcBNAm4MQtiuHt
WMzgU8EkWjJJZi10dHvuzV9Xo7LzT6LwqzGxl0JiOvMU+zsbuLFvSWJ4gQ8xx59WZLywsw3dQQAI
oDGR/kmdUeSvu0XZtHTasf4CUIAxAolr+lABMEK1X07edDMwYCxcamFKT69WVeF4qwFqvR9FAAYY
aOJ+gnxFO1IG21MaRQVw0Htq9dqkLTamvYBa3TUsZuS/DIoeTajAO3k7sy1a6HamYZLL7X2fa89h
z8O7cpkYs3tyjhAN00TfxCP+5laImw6Hk2IL1UBcxv/V5szCuVBFselt+izmQZedZB/GEDi70Mve
NYfxq8rFD5XGr5WW2Xvl1lv2fF9WBwyxNHhAATi3cUIaVCDPf69wfyjdrzaBNXyEtf+aAvUHXSHM
jWlV6zyiJqSzk4E8Z/hF2PMrEwGYCXLCVMDmR+EXNBgUhKUaQP4wp6N2xXx4yjDRgYa5NE6/I/Qa
bEV0DBvBQnSg1NFRA4CuEbZgzRfXUpZxmeGjLk6MjiLccfSmbz0zQtVzAFCF6j0Q11az41Pq0tZH
P060kAlooaABVo7Ztl80jEGXPS7E7dRJf0VnB3FtveIpzC1akCnE0Jdf2wGjpu4ff33ZXyc3tAnL
e4ENWnPup5L20moaTmPT15s297UVUGKK3itgT3XnA2EclmQkrc4iLVK3ZA7gKxEGSiMQF7RMVJ2q
9n331cYsO0KLuzocbys7felToQFlB6souicmJpRIxSz20QVs7ORF223o8QVFPsbL2GZqpNnp7bAp
pKHd5k6CWdy6Wn0vjrwfFn3U6/siwb9QF1N5AfCwLE3jqLc6TcjKv9UYl26V/jiS3Whd6RxzUVx8
vQNhwFuDQST1smbynEsqcquUxmAQS43sOhCtDMTGEnhjVjxbLbyo0kWYbUfnLYXVYNMatghsNtKm
WUEiwJzNKG6X931yTGwE72pmx2NbOQCA0reiL154JeYru2Tab3f8ySSnYDhws+NFZSpAv/hjUTvM
kfKW3MxQ15u+xCzqpszuqdQGAOsweRX48Sho3MAKfHIDDbyHdXapZdg7kzfydAj2IsaFa0HMXct8
mtiZ4zuuPPazFEXtQeyHFDHIV6f3mnXVVdgBU9jzJbQnii95N/RstzUyQIE/ZCentF8j4KLLyGL6
UGPRPrn2tKlQTvedFz43uWbtpR/dNIXhrWob4sDArGupLPl/uDvP3cixdMs+ERs0h4fk3/BeoVDI
/iGUyhS9O/R8+lnUdN+p6gHuxQVmgMEA3Y1qoDIVCprzmb3XrlZZwNfeIgz1iWVT83ev3Ag7jz8c
oiH6juL2jFkxegkN91UTGYFP5KpfTacsqVuRRgwyvIiR9c/0HViW/42q0b5EjryyAtMPmI7iCU2O
oIVkxxqS56GX14DkzBZc4aG0euQLivdLHfY3YkhYT1dVz43BtbE0BLmGpgg66VPECgPbxdZU5mvr
qvfBYZtb6+OfjkD1+e7GYZxoxHzI6aQkWT1RVLM5JGB840ZAPqdSe+tnKGBQ1JxAKa/KIZQLPSHe
TcMJqlrEjbVX/1EuAAP8+CQU+0XZLa3BJNCtfHX74m63Liles7lZt2XHG0J++GXODGUSZ16s0Tl0
6eQmvYfAhvBg6Q3WuPQN9vo/l9biHjUC09hThBirIN7Sw2fkq3AVAoX2tUzEUxQy6dON7loRNXYo
tD3IaBgrMYyYxu8f7WgsHkOBi31MWHcYHJN1bV/IJcpuigJpZRCburGN9pO/2t5nrL8Ik/IvesoV
orNvdlTC0CxR2f58Vk1lR3Dn71PA8VkPNeUkNl2l2pGkaHmROcl7nruLXz2DBYybat/I2nf5WAIC
SyK2hc3BHwKxB0J/43R21maPXkH2DC8pqIKtaKY3rSC2uM9SBWjA/cza8dzprnrI+npXa66+Drwe
XDeViDQYhf4USphFvv2WoYLI0jffCvathtAZ8FeBqgNjtGNbIB6MFJoCytVVkD/k/YBmq+ayGn6w
jZ0xXuew3Nayyr0tVOF8iiwMhhpqzhj9uQ5Lp7NUfELAdA8Ciqsg6Yf1z6HdW8X7aIKuDFoOdY1a
bJmY1XxG8vEM7iailz9zKtGlX/KF2cq9VLMehyPvKG10WeiDu1Wv6lPILGtnpCzjjBLfsscELY21
YR2R88SaKJmjdkhM6vKaHXrgDUhjue/rhndSEdZL3emGTeJWxUyiWAnLiI5BeZawuo91hLx3tLrH
OjFK5EQ8HwEo8MKsf+PLt3FC+QS24fyChILGJxHU13oK9C3jzKsZxmyNngTUNn+zzQFDG8dqHHfh
whrFl18fjJyONG6QzhEKL/Y0TXjaxg4eDNUvXV6x9EY8WqFxCgoK41HjPZj4ny7p4hj9XX6b+btX
1aB2kRibZVMz3NAmuS+lS1x4khkot2LI2wWjFkXQ8CpR2HfyknyOiZj1qCLYZ5isvQ4so+FO5dMN
Yq2C6P5zRvUeqvsZcjPcc1cLL1wNLJCN/9Adw0bYO5sZ1SIqapa1tgu9wWXGMmIuQhMclPZ4ZC86
Bh5F6lxNuXhzyCSIwVLCdk+KukCszsWI0Y/YsPDWtkHTypGxCKIkuujRS2Vw25aSKIOqhp4ExciE
Jbb02/4ufZ7fzkcO1LaE9+jlCor5uI4Lo6JDgSfdS2RrjoAEmYLgL1+Mro4eHG7lRUYK4ypseRD6
KLhNJquunwltncCXxYlzEWZKWRKxCAa7sdEUqGNgRB/p5H/2GUOozMkuPyVw0c9O90klLHS5DrF5
oBaqt6oR3A9a8hwiLF/1FjFmeMdICcIK1Q7hie6F48hjP5slfEiS4R6LDjhDOTL1dW26oGzsVzLm
95mqYq0686zZ3WWSLOeighrbBEDLEITgRciNZErA0AxBYCyzNk/XnU0yQxuTckLhiFMhfBMBwCMO
jYNBCuXGmVNSqtxkd5r4S9ZKmyTUX3wGrjvRvGIPZSfCCIP97p0S4WaEvb9gDWguszS04TMagPzl
tZxbP1vm70wEZgpJII6Fdo9cwgmIlu5JVt850i43vcAUBZUj21pZmex+/mcAggawBxy0N/MSstwd
d5o2f3y0XiNKXdpXVGMDASnrtsydeUyP/c6dEiQt7SaPLT5yWZzrB0P52jNf58YPu1upRPzUms4H
zJv7yO98guZPO87pYbRKbXUFwMmeRmvbeiQlGMrTj3rsPwy4iOF9DLCZ8OT5FIft2aHGOSZufdZp
T3eZG8e8g4Mbt+G7ypP4TTp6j4p0Qt1Vs0DX/Mk5iCK3zl0kafX05pLAJd4CiOQh8eham0boJ7uK
vW2Akj6cPOvYFh2Qjhrx4fzDSLCi/PU0bZfkiisbR+VFqbnGglUbV0G2FzOGjOgiZw/HyT22nuIH
lTDU+4CgAnpfs/QfDHI9do1CTT+OuXdB6rJrPRCRhIu4D2aanY1ApFvVOh4T8GJDtKRzHWCMMMyO
azZmVA51165lYmLnZDwhdbUdYqs9Wx0L7yYfq61fKEVrnxSbkiCrc9o0cLHmvY7V+yD8o2Br1BOz
BmdIjlinSq/VQK8w2eFb7w6OoPHGYPZSR/mM3+jIK2EpiI3zyeka3NCMt52gmu78TGaY2s6s0bRR
VRIeoSHAJDB1xpbq34aObcyImtcATweqFs05YmY+tk6XHV1gPXtI799EI8Hr0gRTqRE+kPAdHKSj
Oa40rsfNTPSzN+VodqPyvZ2ClVL7fjKNXeJmPfir0lz34FT2OPT3DUGipB9V6QtqRJS+pXNvDc3d
tsSSFbJCpNzfCtwLW3/oYUuRYrmTWfRWCkKC8tRt8L0G3zDfz4YRlLsxg9PVIQDaa7lAnPdDR0uQ
xQCy/RTg3lg5hMW+diaYTC2Pbjq1q9x7ye0ku1jQ2pfTLKMs7QsCLufG3ybWjmrXRu02h+9Y8OUJ
rfosyhxOakjPmdVOzDujDtei0UPeMp27VP27Y1kMAYI5khohRhDbK8cvPGiGxMZMMPPB4YQbBBH4
ZtFKfSBFKDdE2jmMNIK9r1XQ4zssrIz8qKhl4G0HL/yiaPWXhgx3ocbtT34LofNmA7fMi/i3xEcS
oE6WmHWBQVFeJCH6roaQVU56NQfACm7HTJaCdziFSIqAVvQmGEHXoeNOdETLw2tOP5L2JMFJqzIP
VU4gq6BCpBHYJw7OkSYGOQLTwEYlSefijAdPIXytZXwMWvc+OXqwrk1kICRbLaPJezUzn/bynvIu
ZO9Kgy8jcfCzuRSpMN8gh5RFwbhPvNhR/9xKznrlbTNQjcsEx8lmgDCwHNpOWzSZFYPaHdHpuvVw
6CA3u/nOKbgJAw8RO7AoZJs1MF3P8O+DYhbjDwzo8gknY+VzXMLGYZI21idIshs7t76E4qtNLX7d
qlDr1u3uGsszXokUTj8DKi12pmXe2yD2sv9qbza7HP62laJ6snQUCDoBEGA0/h3QHo68iWm5Kx5b
LrMLtxy8GJLVaqmPZD2gBEw2lTU+5ubgbWoHO1/YlbvKVtekLsKTUiCVbGIxGjcklAjn59pnWTPX
EdT2o/mVZx3XikzC+RxGLT/V8pRlxP1aRozL0p+WheOv/ou58L8rGkx8IPDtmcLPYw3x78tOYxiy
qEElxi4XGqTVNeuhDQZ8jKx/LLffMOIC0UDzM+XfRshUjsFHtCrc6gxdgjIlxUBl6qAA0vbSKWBp
P5/v/7RM5v+/oHaDb82zZwLrf2L4+fP19TfY7P/6Q/8BjGGJKgBdOJiuLIQh/1LTeP8wBRnsHlIA
KU0Ysvygf9Fm5T8M27AgBLMn8OYt0n+oaQTqHAQ4AGpZG/+QZv47bh/3R4/ylzXQzClGzUMSqAlH
jx8535x/UYIYiV9C/s9YwjifA5hvW3+qxncdtpkImWCR4827I1/YGEEAFJNARQwVcw1GsbsmUC9g
lo/KwWBOHY9omBkmBO3IusE9Qn1BbELnvGYk+yqQmu6oVlpGwlPbjWfh2Cu4de+aPmxjWW2MvuwX
0D3XiW4vZxF95TyC2lzy/G5jVW7L3mJNFw37PGfxY1bNtZf2mU7suWkmpqL2Qlo+uJNpO1Tq0EPn
Tm1n2xDK2hJE6xPrAyIGT6qytrWrvVs5ln9/QET7MDpgA1m2ZEa3j9t7AGYctDvN+jlHkzoi5MPR
DU0T0tPCc+aetN87+skNHzwLzaPBy8hlPJdhxIg3ocC2jyz+wktkqcl30wsuKmrOMSJ31KwydtZW
zTQK1BWOi9bI9iZZCHXn7bvG39JdbkrnJR6Rc5AkI7OthwiU1LlFbEIWT/DzImVlP/IbkfS+lexV
bXuJ+ngtyEFiDBA3wzHHbR25aj97Y/QKYN50A7C+6CptlhEfnNHeNnUOuWMgt91aAms9qdF/FG6f
ETUHdhZgwgZHMTHvMZZ1og1n5X+Wjg9trHGuhHsO2vtE52I1/q4BgxD2SKoK+4Ao5RBb9oW8UqT2
tfU7rJpN/oVjBaDHg9N00FPhS1Yc3lfPxGg8JORYSyZ1zEaHYusa3TkiNQdk1luntyeCi+DrsPHJ
s+xPTMuWGcxhEowyQ6+26KmQqPiXfJzWjOgZ4OC1bqMRX6Mg8IxstNy4iKhaT8yGujFfAcx4T2Ae
2226SbJuBelp57hfBrO9CR5m/JIO5tYQ34jjVwZ66gpAIn6QBc/pbSJ9spKET2kYqcOj4QL4M/Vy
CU904XQ48Nv0In2St0l6DXPCwNJkfDOMkMwJoGvINYao3vVQEmXUguVzPubxPwTNAKwrB1BmZF8J
Hplu6OjpmE+O7Z+YSQ8adSTp3QUQw8Yb+p0NRSIr6r3UjYMNikTYBW09xDPloJFlU9IN9sIY7H0D
+txQ4EN9n5VMtrc1VLq1xuZo1RINHRn2wcHsqjfTb4MJTZ8dMnjB7hC8qBrUSyXN7wGniwtC2veh
uBAbN8T41xlxSYKwO6gOtKY7VMuPYVddx1Y7xjI4FZp6N7OGLm0OckrSNXF+zBFqd610l1LeX9tA
/wHUHZ1m2gtPwLclLmkEWg+Zlji4ejPgVyb7767A78jgWXPGBwhtBClDyFDDoWkIvvLnPQuptvx2
51r/tkfnxFgXOjSObre1vXUcaKcG4RzzOFGsZ5x2PrB0bCr5azCyHTb3Yd1p4lJXPL4yCQ6VJfcK
MkBBiSad11Snf8u16UY9hqxXds6slHP3es7uQpWAG93WgHFR59mtJkhN2XUK0iWe4UTetkCE9BQF
48oy8aSl/O8mmyG5bM8YUBawtMIuydewFLDHZcNTituMSGxqbls9Vw16/8o0zoR6Xpoq2qFqeu8d
64DkEACE+dxF8T7pthDiNKbcRMUBvtS2lCqrZpRrCweFwmVP+B8iC+rhEEdL2+3l2K2HebdcPFva
BZlO4pRPLXifaYAN03gbbZpLSv4/4ouYuBKvYU7QvPaadnPDGb7DPr+snlMH+voQXSeWs7wp9A83
JqasZKOCraRKiKzGWqGVH+6UHxLL4s8ZZ4J0yMRJyvNI2Zh1iNV6CiomT3LpzXEqKPgY19IeQR5Y
9Vn4nOoBGzfVMVoPyYxqVyrv0EI8FrjybDwMRfowkGLeN2epupcKk8SEjSANClSJUwWmlOWF7xYP
7NvPJiL2OI5PaQwD3Gj3rRfsWmAai7j8TjC3Mn/jndS2u8zwNnGM3zC+o2fh5ApXkeU8RDqz83p8
dBxSbbqJOTn4ER9OOuGnXrdrsdmNY89u/hH8FGPDfGl38a/WgKNR2sxJKivU10OdrGwgX22K4ak9
+pSh04HIvNr+9LkM0ErN8aLLz0LwNyVXzxl2QXQr8YsqPVva4o3Oc1P239nwSyN1fWDAp+E5LJun
tmYUM2o7j/Qz0hVZZ+bbMc42ofrqiIoljKKd9RHpt80CSqAdy8QVKBqhNX8yyLWxSQJavPRwJPRi
K7VrHn25ilgSDC24mQphsmcNVlp7msjp4YXNbh28yMGhF7WAG8EMX44mi8rhapj6uqtunUbiPA/9
kN6gSNGUBWv8ZDveJExXDzbOLbi9rFaMYxwG+y6Z1j65CApcUMhv0tm70U6oEJLVmOB5KpZMp5dZ
LWcO+lZpvFEKtvkQ8QURo/bZK+79nJhtvvXOOzIazXhlzZVqe1O7B8JcdtZTiUnOi6HNTmLTQXsO
1FeE21XXayobTtCGeTmD+/yd9S6cKG4GagXtqxTvtcxJ2fjWE+IiWAeZ0VFY36Ve7rr6MS6GpcDf
C2OpRlLa6nhLhNwztGZmrjMd6tapVqymqFkm4qHTOUT3otOPTMhOHCzLrKIOAlrpJPXRFQmj6VuQ
QNiVrFV4XdVq50MnN2kByBq6ZsWj53vYGpbu8Lvkrk21F49XVxD96ucJ+XRKynjlUkYVgKFqqNIl
qiLgDqlHT4h5pOHlIFi0gcp14Q5nOXrQatVF2jZT3kowPWopg4hDXVTYbcsz73XA/lShC8ai2XhX
2dZlOsB5lSZiVfSv3Ti91YHF1I4BgPuZTq+JOc2McsCC81c1L+tj9pk90tpkyYplMbOCuwczpKCx
wc3t4gjGBwZLOVwt+QbBdzcNn7Spi0GyJ7YXlX2U6Vch31jHcpw/9WrEDXESLNtBDG57N1iaxMmk
eQG7sFo5+rgxaFtdoVZdLDeSXURcH6TbUnyG5xAoTZA1rG2DtYpHJu3ennEx8qwMv0gfaRffP7K4
ovKRbD0dUl58jmFt3Uu8TOa98mbhGo9+I1/SxmYEhsKjO7kB15gtldkl5AbeLb1ivvY7YLxH/aLy
PX6wyo52eZtvDWUSxYqKp3zX9WLZ+GqTtfXGpLvsX6Z018gdk6AdzKKzRYkC98vC9g1qhSFJNyOv
hLntw/EBk9WxK/WFPasS0Es1N8+7ReFbabwIGKNmUvEKcTapja+w6NaRKpZaPJ2inGrSI+UAC6Bf
N4uMczfs3uIAkz+5QK37HoSPCR+M+nmbV1+O4tdg5ZjMkL0ZH8YkkIFaPX2lmN4h+uLdbQ+mXjzA
c0acbW8889VgaZJ298wlBoIYbUhiQiLS1z9MI13Ca+McRFjQHUKrAmY4kfMEHlHSIZwnFwZVfjID
oMB8soz4sCx+qou1aSfreHr+v9LT/j+eRf9X6wciPh0J33/SqRbZr0/1++/Wj3/+qX8aP4x/MGPH
4UFXKiwJV/FfraqLg8PjPxYNMdYfV/6tVSU0jz9mO5ZHcJqOUPifxg8h/iEdIgNdg0y/2RXi/Xda
1R/16d87VQtoCX2ygQHJ+t8UyVCnuDPQ1C+mwvIQT7KxA4fEzpRnLcD32UkO8cjK10nKiXch7jj4
AyYxXP7lW7v+zx/4V4oKSr9/10bPrgTaedPj65Cu4c0yv7/0zMHEVLhscFdPo2A7QnQCXAB57Ue9
XgIzK5DjBSSj+wFyva2OdG7BNuSoV/pjRYiv3tLAVCk3eNUIKPTa2ou09yikhQ0CNkA0g787pf1i
DDYrHBVD6NxJH+Kx3zVeCNUtgxtmqBXi12LhaPmJsXwDNVlda1P8Foj5+t7wIQZx5iWmwIwv1jZC
9mM5cUZ00kB4M93QDKzhYDRTwpHQ5aCT9CJAzGyJC3nmqPz2yWg/BzJEDTTZa+GBTC2wywXhTlcC
vGZ2IP14TmQaN9LvH3zp32vO1KWy+i3jwXblM44y8/JlVM49EeJghN0u8fg3YEae9Co7tpGOK3fk
0lkJkjwbxCM5vivedUg9gIfl6PqTwVQPyh1xYucXhXJ7KRHAbGvnWINKzUuWWRhynQo6l3eA5s7f
Huk70wYQyTTCdBD91Kwo1nPSy0Jk36TWexH+SKzK4DDL8sTwJlkOKUxw7NGRZvvbuknvfhnyjpPt
UxAiAteJsUdRQb2Q9buoAHcZ5UT3+gnQwqY5iObbnIhOccMpwYYOj60kqQdmABZ7Kyo/MtU9xcF8
umSfZUtKMauiDEIoHo0pfAlQ8awLhd92MPTvSDWMMbNzN3HXiCZ5LW3ttR5ujQUDX6+tTYijZKFr
EyKGCgIIZl60F2W21csjKMS740zbYhD1iha0ku4GCK5/qlnRLxM9uxdUhJGRGJt0DtGzI1AMmUTQ
Ue3FrPYrUwrIMjdPjEcXjZEEi8E+eU3xgArlcygMG80UdMC0e9cjEiXLobVZsJdcc5xDy9DY1NJH
s2qL44RgyOwVPZXNSlK1nnvpKRGjplshG9SzoymIktZ1Ua51Egw2MoJSJ3P/3EzNHlM4sa26fJaa
+2mBAWaKQ5HmY/LUp5tKWMsiGMT3McPK6HwPqocq4M7KY1ezi2OMAUZvE7FJBiyrJIlTpCgQmsK7
2T5MujB7MQqg34XMD2ljMUvpnsfA/50iall209VMcmsT5TW+lyj93fhgZvshe1hZ7CzQ4Uz1YkC8
QS79lVyMaVNadFCaCHDiBntpF9U296YHPjL58wERorqTTFsCWry1Rn4f8pRhWQWz27l88chT1HiK
BzhTR85e7J2jkhSBDolBi0mHOucPBjbZ7jPJqfcJBFoOeQYFWVyyZs4r7jEfxA2hzxB6hmzaELa7
TTOcQOgYix18r6Mg4cghkyBqr/COQb62tOZC9GcRUvx7GJitgDDTvn6lQVmXQ2SC7Qp8EqLbJ8vi
8Zc6m4LQ4mDW2y+ENs78EuAN8aZVSbMsLepzAmsKgvpKXsTNrpIobNx5/U/AsoCSGwPoSahHTTel
2QBgY1O+MfSk+Y2a8BQ6wS4Ox+4ax88TEoNJBQ/hNvGC6dBFxXX0l6ZT10/SDdlvTDrVats/5cIm
oJDoVCg53cIFpQIW3tkEgfPmlZNNVJa9mQoMbhD48W4w9bOa8dMbtRlZF59Lw4vXQV1uk8p/zIp5
A6bap3R0Pzt+Sq9b8d63q89+YhOQGfbrPJUaCiaU4WTvSKBkFzSFK6iaOOsrqwONeW5Tu784K1IW
1Ag10iwbrH0JkCItR7kS9MYTKeKcW035O6swh3e1QPElVqp3jr/p6eFu2PkfP5xu7cD6qdOHZIMI
sqOVxjN9jH6R6pQe2V3meYXN2ojkltSrkxMU+SZMuTEClT0ogUUljgbgB8k+y6FcVkg8BpGBf0m9
x3DoXwOvfJWDaRJWTZUmy/g3RBpuJgJd44M9uIuJwFESaSjUjJRFVRHa6E68ZiN5+JH0Y8SHGkoX
GzzWIqWBURwvcd8hKhg+NSfvFnXSbQzB6K6evtEoEvFlD98V0kRuj6BYJP5zVRkM+vQH38vWTuxE
D70TUWjLU6nzx2gMgC4ImJ1uE7x6Epy+ob2o+MUeh3tVhVupVzsSgei5oU/akOHAzTV29u6M5ifY
zIVjyCVvcvKbWKzF5rauYJ7qFokCvBoAfmr5ouqc+xA6d99BQx4J7bPW7afIi4yD+6OV7vvvIRxW
sSR2PcCzyamunYO2P7MoTE9juWVM0KwL2rCkwtidoWhb6ig6ajp+hyjWlzSfIEWLEjt7Hb3maXIM
oACBp3/TZe9uX0ITWgPyfH1JSKSxyKDBLh0D0BCL+rUpJ3GR2luQcINVWXfvk4GAM5rBMJ+qPcN2
vN1KkNGry0VajiuW1ow7S4cgLUQb/qOFtYD2/2uyWpZxRveC6nSFSM1YdIM7AkNI39pyog53BT2V
zhumAsZTjRJZMXmctEMrX/MB69ZUHySydGmJIdSi3McPANLmycaFESD5srKTZVCOVR++1L9jNIIM
EdVGuonD2M1oUYf9HoKDp7usVsGI4nBathmxR5LWrS/sJ2a8K52KYIf6ee2klEZs/+jY+mzXRuhI
9ecw7Z5LPSzW4eCgTbV5W9UVqREl0s/I9PJtOHxlNkaHoKmfg4EslF5BEMak+m0YTP/SbHwccsoc
GygKQOjorWJPs+in4FIYafWA9QzGZEZQBv9E5hOzHxEC9jAiblaEKagmwQA4Cau2ssDT34/lkxYA
bYprjDOCxNq22KVt9m1k6C9U3muwWEkgd7qQ+LuiRoevjqIREDfJoIemoB2sIB52oUXzi5H6WZcd
6MX43Gr8iKjz2biU/XT3VVRtzETb9gGiFKahfjs6F6Wbx1q30q3Jmcnco+aIx5uLVOBjjHCO9ZVp
QrhA/yjh3fMsDjfDNx4QlP4JKZfHIn9pyXmNpvzDmvqtnRX9eWuMQt5dPdpj4nOPuF6NZTvewb+S
NuusUYKc3KQ5NZn8rZGZkrT6Z+Q22lIvoaZF7jhtWGBu3bS4UH8VsflOGuwVGe27dHBLZFw7UmF2
xNtSR7JQtRnmGcwn+TBVvJRA2zvlCZBYyLlJcVtESb+rR3kiSOO3F5k56g+xE3U2ENS1kSjHcRCw
4S51jykkwBIWFx3ttvZiatBmzIhunEw71Nolc+7xNvaU2m1pMpmQrXYQYfOScShaTGxsfDO4D2LF
hKl4YYBN3kYvEDajo4y8XV9FKV6sgNVWBOcHJg2sKB0k6JIrVjD/7y966b8PSv8qC/nYNsVL5gbE
OGVD+cAZmix4vc6aC54IvdaBA0e59gb521oG8ME2wqO4jPEa8LjjkuPyMAdWyM52XhteUKESYcyU
JsxSkhpgfMu0PIG825NjHG+kArRZI/fNuRKNhtCQiOAPqSNLoobMFwovcG1TdbSq2vVGeq9ywCxe
lq/EUJ/pnb5QSG2rsqg4NcW1LcinIagoXEBH/5BVcXCaEcxLZUUb/BA71fSPVpN8o0Qfe4IV+FzD
pIfgiCscRkXEIw8EZpTEmvnG2WbOObRiZbcXTysv9pCMCw8cT4EyHkzwlZLiUQvxLQB2xx2kM+X2
vLPbAVylxtvFmUPxhHt5CDbBYJxykBtC3fswIUGSAIY2aF6reNiHQi192BCFnV78MDsZsjloRb20
dLT7nIRhZO9wiXzHdvIVpmKX7ItOYKwEVFzJasvG77XM60Nh5CeUOG8cLRn/aKv0uzC7WyzL16nK
Pqoq+KIaozTlZiAebPKuAtnyj+kQobyP9dC9C50XaFqii4qEf0+JqBLxY4i3aJHZ6XfOsqLi1LId
wtOQWhCEfI90eag66zgmxTVPuQMmiTOsCOMvB7pZlCCzyAuY5vm1GQYISVvpRl+tgTzDVellIrdg
4YGWt9ruPTG1rUrVC7DJXeuCYjOLD6R2t8jX7nVyGMZ4Y3rDrbPX+uB/Ysg6+DU7RcO9E8yH7P3a
DowKdQrz8Zbn4gPNFtugyOte3CFdi0l/SUIDAx1JSFbl3FWRXTUrfK29E7loq/mnNXn03cfxV21p
dxUyjxfxpWQuH2TlNay615w+yU4erJ3s2EsM8bcm8TmGFkcmBKBVnNpvwqKq1Lt+wYsLYaVF6kZ3
cxARsYqEw56tfJsJGabd3ANUVLSvjLs9mpiLwxFS6ekHEXjYAqmhK2erFfHFMthkzR9CGgeh1Uh7
EAxbTnW1h+6Wk9BTFOWVNGPatepC5XIiDvlGXtFr20VfIgmee7LoYvaJ1LkH3+Uzd/0rMeWI8dn2
wVaoF+c2jHh0MxhRFAm+ZTK2ZmPc1nwTOCZtn9Veol/sMIP/3Hl3I6Sca2neJFy3ms8LsPg7HI59
nl5jB87DQIrTovc7fvno20n72/yjhpkAIRUxle61ryEh+2fgUE8/f+Dn8/jEQTES7m4kn1Bwf5pl
epn/5iHqX1uLOOnIpRj1zZ7ZCRH1cmHE0xWcDPhZD4gSn6eCyx0mwytvY+Bn+jGkcOnAtxGLl50a
pvLzTROHyJpDkkGFd/f0/CqMHUHVh4Anq5BsK3kr3w3Tf22y6OdmheV3itvoW+opsHAsLlyAle4M
n0Q7HKuY7C/OjEVvZXzTw34isH5IJobHpf1hRuC8AvrpnsgjFk/tuW0Q3rIOr9nlyk/ddsm570lZ
4YRcsbs+jlPSEkNhBttScw/keYfM58WtYMCxaq3fyvbto1ZTXaoOjx4sJhzJdaqvaUQfG7N5D3GG
L8yacWcw93J6g1KRNh1Pur1VznBLhUpWvD5uactgu0PhP/ocHC7Kf6nHV5o/ax5fvALsYa8a+xr6
8sRbIT6GnJTeQeqlRU4DNMiPqi2O7O0+x6G/1BOgq97WfG4c4kPtdU2i2aYvh3pZ0/GCVanXteuq
dbFE2l4zkJ8xlK1VdGzrXA8HwTJv+Qk35Hjuuh/R5ik/WyO9fZM9rRmmy8+p1lFSd/aqRt7qUyas
o5Cy1zLtryrKdzZT5b1vElc2pvSWDjt60lHoj4sy2IwNLVDhNVszUWdCiDnOXtBGLTj3AIQoVnFQ
rysCyRcjtiJSd/QnFNzWEoPvqcypoIYiZDfvaB+JO+lr16C26MFqLKxSXhF4cv7m8g+bxXG+ynsJ
T7IG5d85+aqtJoDvAe1HbofmUjMUumBhb/SpS29xCyWDXJo+sspDalYwCmkYNBN6dTd+J8b0KUSl
g9pSezMICchkYlSRN1YH7bDoO+vgy/rXFOOKQFqZhRpFFy3AGpubj/CX42q0omgZ1eGHK2OeeESl
tRsCOA+1du06nVjKpGkxpKZnxLe7nMasrEn9wQPZQ8fD3ms5agdIFRIsocOz+XkzWoqYATtYuTrb
n5SMCZzsgXskkOeX3lOw0DyJkDwQdxJXmOXbrqnIO8vmM9UJfztBt53/m8eK5T2liTSFe/QTwHtJ
8pUWnYtBSJX0IOkIDb86ZQknfsXEMOXAT9OLW2IFjHKXJ7FPbr6T3vwI2y++Pmnpq0SrxTo2WD5y
kWVRU99NtB+xlUAZUS2PogYJkdubUMg0OIZBhn25ag6qQdLjTOUACETTKRznFs4pV8XcKemd27Fp
rQ7dhH0BvV65rSrrDzfaMqRSiSfrXJf6Zp4Pgm2vT3EuH5MJpECWtvoZC9zKVRzoPZtJ5KXRQ9XL
Q+SJaVZcZqvC39Xd8IrN6n9wdyY7kmNpdn4VQXs2OF3yEpC0MKPNg9vk44bwKTjPM59eH7OQ6KoG
WoAWDQjaVGUiMjw83Mg7nP+c78yulaBbpU61DzSNfyjI49U6Jo4IlTN0fo26ZXcf7IvHvaxJOopN
87Gf75oAw6V2qR3+Ow4g9aIMFa7iHYyu+hTEcEFF613lkL+GSaW6nslwPaDUqOM1AREZ7DM5cXEp
XanhW5UsNQXMi+0oTW1p5yBQlbZYjFYkVh4DTios5UJQArrudM1bod5ZpDhlt0fyiWP1pUrCbRWy
J0cZdQONRVaKBkkMQAlnOdd3mIsi4JHQo+an51LqNrRxGYEj3dGJn9Dg5UYrs3JvQh6tWDh1Cfyg
S7/8sn7NRvKpalvYkJLKkt08XdUjwfuxCbemR6KcxRxHJxorbTurvlSHT24wDRd+pyKnwkdGncKO
XFcAT0c76yMLdjeW5yCdyx78dkdBj9vb3pddt2RJFeY2Pg98r0Jdrn02HwaX5E0S3jWVw+JCSjM7
NCzQ3Kt+OgOxw665d8Ex1ftMB8QPLB5//jKfoMujRlPmyUua4baH7jjTXFfEfLNLSbuKopBINgO5
Aunmu7mYCogTmXHE6JStjKr4zRvKCJq429qeeYjsDN8Z6cginEigSoufGTgCADhLb/7Y9BqSh+83
GAluitAnNE0N2aUmM2Gq45XKqo1ji5xlwDBXOqFcAydR2+bZqekAMkYpuL4w1diS+nBJwWOryS1X
jxHzKK6fSoPDXA/0wJafsa4VS6vBtzyQM9iCqjyHU4Phu8j6gz9160jt79COHY6y44sxCSI2ylVT
go/RNq6ILdPBT4N47dVsRRaBiUVopJo7MfkGYsuije3MKc3vWBf9tVCsZ44wxkGZurtavUEXOEd4
DxEdISBW1KcbmeIxvq5Ctwy5n/Ut1+RAY1FSmT+qkSlW0jLXZTueh1ZJz4LF3pJjuaevE7NIDjaA
wZIGo+6V7lxz1ddasMFUxbijNwLErln1BBqaeuM5GWjwbagKrWw2A+h/CKpFKDaazkfZJtrB77k1
pirg1JHeJT/Nc4ot4z3xCm6kKYXLeBY+qiy/O3znKIkpqCejRnDGRhO8IXCPK3+bL+saQbNtmoeq
hRrOtGGrp2O4FUbwHBacWQQg4DUCUuBGvbYuTVDHBU4dalGZeA5L1bRueVOPq7L/mhgGrYKUZS/N
MnaTdtu3LUovICHhsLAbZnUzIlAxCactUXi8YgQreaT657Ci3MImU7UatCRbh0WM6JGqS7AcDUYH
5xSUOieAzr+PeLYPSfPJzmQfNWilGXPiyRt2RPUyXApOucJeBmBU1dwCkqDVErH0sxrPe+EDcuUc
2E7jgon4e9HWL2Sg1yPN1cs6xYou6+oJwRAMNg4U1tRiU8MxxOmi4TaOv3w99feGjtHc8HE6d/SR
ExNTVpNow3trW/u/eMMMvjgg2IewfG+5fO5bs/sWCdYn0kOL0KFVuhrahZeEOtvnw8lynPkE4ldO
ov4mvX7LjZo7qKkPG0/aT0A7vrgTtOu0xJ20SUxJj5lfDm6Ds65i/EKohPYq7hPdXrTxcx4xucgT
OMZajOGdxDIjh6nlFWj8kxrSO2eFzcEux+2oYYBsEtxZTeZAhO6xW0JDRZMY1jq+SZDRkMFsG++R
iFKMf729CWZzuG7xH1C1sq0w9kIMj74LMEWLyLLKZZ1kH3WaHlsOyQvTM2osK9+gyPDSa0rMLDA4
Fcq6ztOPFkgAJclcYDnqz1c3S6lPeVQjTTvkdfBZWhN3usj8A81pFYdSLBMbCV23+EPxz68GWpMU
Zfp1tIhMTKX+eMawtQq0Hjg90EST3mV2ZePVKxABRb1vO9FTcTQ6G68DnxYHTTYniCK3KjjVe8NI
ViaaZ4/UQlfdlO+wZb2l3Wzsmsi0aMZ3iCFka4R3DkABkKHhJVLlT8GgADOGZq9MCkhC+jE4eNyk
hRZqE9Esp5QulQbnek6n8nmsHlF5NmqewdbnrQgSHicR6tp+MDJOff3XQEV3MyoxM4eI7DcN1xAa
GIba7POdR1yd4wuTzs5aVFpz9coEr50uXRGB8OnDc5EJwlJ29qlXydEuuHtYunbi7/6nDhLmb2yD
Vls6y4lgeBAwRfQSUmOkwwWHUTIt4Qc9lmUNi0EJ3hmZ3CbmPktRtjQTxh8EnM+d3d5wI3m/84WW
osGYoGw/jC42RCBR4Vlp4u9+4pyl57eSbGgScWoYxvAP3d+3sfHWOvRoOE1sivnRH4ytpgJF4d4s
LR1kEdYPvkhfFpfei89WmR67Lvn2IucH8PVR2Mmp7x5Yuii80c2HNzbMcxU8RzBi9iIV1IHn07s1
e1pEau4yrU1gorN+yQgUdL8qINexsOpMVCvldzT0ly5Q9LVn0rllETmWRYpFVB8gYxfYkJzp1DSU
+Skt7xCv/QcExa2f8OxSKljnu0iParcsQc9goClVIAjeaCxVCcxX1cbPVi3UfSuzz85UKXYuSZoV
Xvw7aAUuvUA8imn8HrTRVRvnYSbK3d4nUXgedeeBU7ancqEAaJcyhi4uZE+PBp6gUCKt4ED2+luT
KA9dSy+lHp2DEqXBRzWOLVzRygrmzCPy/T9lm30EfXLMRQv7vr5RAjZGQMpGRk51mH9E0qCQnZQ8
uxcf0Ps/XrVQqV7D3P+GS/LqcWEbkGdHGX2QyvmoRXbxvE0/D0CBndJQha6KS/9hcVw03rMC19AM
/RUyf9at7jZK4tXw8C3J14w4kNCOjHnY/3aq9ha0QIHVVxPzZgAI0rcGtze7W92yFM0vLVVunN+y
tcWcav7nnB2apqPwmzV3KYqAkikC4wkcioJJZ6Df9b57tbzoQyjjamz0ja1wdbDnp2j+jwYcsMKy
btrUvvZtdow1fgwdz1nFmIhuKaTDP0HfvNYlD75Ccrltu1dFxSEoG7cdpv3s/iVaftEk934+Ea3L
L/6ElMbfI+TIO+qAwJDZmhiIc5gE32oXnWcuFxVqD0NvaIngCDdml4TdQ4yIJX89+ZO9aUvrXnbI
D+CXPAVVoN7Hk0WMiD+RUP7SIPSdNvyo9RxWCkIZQ60/qgHx2Kz+YKA4Y+i9q+ET8MY/quhefU8+
2in96y2i7uNItH6R+86jwK3axe3vUHBc4KJ2KKGsZ4lw9jr4DwR21pFivqRAIvhjkhjs/BiiSjJS
kcocL9Wnrc2pzFTwYmhl+V45ebwpBGWUAvZyNyiPSTg3HmOmZ/74Z/Kbn24g2KzEWy+SVzG02AsK
xve4xw60cXi6+iI6QEqC9ODU06EN3BQkTGa3q8xUuZjnr3i6uQNRitHyNuwLIr5TNFdbjeWfpi6o
0WJYKlJejgD0pZ2xiHONRG9EvtsKC+5KHqmccuawud9csragpMKkTC9bskBmbhg4+RJXYTgH19SO
n4eomXXgY8Z4mDePgKFJKoybEjd8UX7sUQzzTeneYbFEL9movEwZ5r+JrFmuotAUmn421PYPvUVv
uTQZYxgFuOi2PPZFeoE1tcsTZHgnsTnv07Uaxy+WgaDSju0Z4CNTEsQxhcnpqkxDasonuTVmG3yX
Gfl1mPSlhl63GNIcdwR4f4SBZRHK9yLlaaIigxKJ9yh8xRAlaINiWYdJu5dYZ9HdV2oOF65UNgPt
pDKe8HeGCcqTUu3LYVjhz0UDSIfPqqmPVRK9kK/kfCukic9anpKJ+VYZv6ht1a+TenxmagzXAONa
3GK+pWpR9/cJHKtoLidLLdLy9bMYtIM1mP0m1bP31hKuqU1/EiR4yILDqg8ZTYUF9RkNUo7aEPSb
tZ+6w8YBm7wr0dha+0/WUf5VTPA9nGY76v3Zrz0QGZRHJEhHcuo2sYrd0vHpWIV61tatWHiR/Rzi
5ASEYfBqgozA+yRulaCKNeHGi9Cn6HQAIOC0bAcdY8wkO5W2sjRC7Oe0uWSRueUBQGxntEAjM2ZW
chwp/5L8UdQWDmgbPZoQ32nUj2Q8Kkhk/L28znT7ONsQtT3po/ErAalHiL2x/dO0pPFS3mKo1Jk7
qSGTCD9+lCL79JObYbRvSlDBd+mw/YQjEALAb8RKPALhi7bMj8Rz8W4HwReC4UnP2QmpTevpJVg6
85nJGBXOQsh4VTHrZjX/k5cKj6h9mWyySpgj8Gj0xj4X5q32tEuMMOOp2muGX9RNG0NdqDXu5MBJ
zjblJKYVPcwueamM6HWs6BGwk/hchM+m5wNLUR9RrVCv0K7Ggq3T8qOLxyEDtsfUEwfEDxA55O6p
x3Ce5BjSW1Oq3wOjRppv+WPTNUatleyzdTPkhyChN7gxAxsjJGMEi4zBpkzI9IgZqM3dm/Nck39Z
CpwMzr41JleENzHiSvq0+pcmpU3GvweaZS8aB+e0jV7psMevVOvqmbwhXnuvHf9Dgx6IwadX0GqH
Z2/IQCXDbV75k7aepvxGHMaE5MRdDEqpO9Mn9BKf+cgsrwsYwMgph1JUMxT1LGWh3iCxtawXLJhj
GrQr0L9BSN13nGQbWwiT7oCydQf+Cigd9ynhxwyWpVr0FsfWURvTvZ9NgJArQr859SyhVX7Zgjkx
Ae+273oI7jwK5TiAPaxEu/MseI5ePqxFEeHuDbPvAQVoDXLNgUNRda4aBpdS5oRwcohQJWgnU76G
juiXZQjvvVXqrU5AFgwGckrY39pKDWn3sZZgmE1BLzKNryUrku1n3z1xJvgjynvTqB+AQ5gTUhhK
lQ2iRKonnyHXcJEAbww9Y997PD0o1DAnhThahokVKlkplvJeBupGRPN4NVGfFPpmo9zYtoPxa5XU
ndbG+GyT0WKjtNTu7sRgVETGsXcawt+uja3dmMtsidNeq790rTzJvn2LHRTYmNzDfIUZtjaXlDq+
MuY9Mc6/0E1KVNtM3xtzgNPUtvf5eAQS0zW0Q+PQUGu022xg8+k4bYXdDHYT2FQw5ENFwfc7vUWB
0VPrM3sW+hR8QV0dgki7FQx12l7rmdA6NBqw7U6GfqyDaKWOoYogNjOH1Qas9UutK3KBneSaq1SO
pkpIoStuw9S2EUDnBIDMaJuJmXSHFL/2/OLswf8YjJwe+SDf2CHrAlQGwgB8T9xzF4S0b9UMXKCp
m+YCtsoWP5hf8RBaKNNNw0MI1/4DoQNIG6PYcBx3U+jFK8UJVXSHWVweISWyDdG9LH/yGE99KQdC
cOFDNgPdViPhemOg9YDY8ooeyABjenOUiQw3Qz3HQsgSrrNKVnQpWt0KGHU2U0g2igY3eDaOW5W2
LfrxU/ApjapDVj3u3hUD5/N/iUf5/9vcLa7a/5Ob+Sf8F/vzP7K6/J6/Y7eOOseqHVtV4VAgxP3t
ZXb+jQS5g8OZuLUO3tggY/537BZSPUwPflWaDr95/qW/vczi36B22jMq9e/f9b/+x79Av+v/8O//
7CHmj/kPHuI5d2vx5Uy+qEUDpDH/+j95iFvwrtIn4Y6WoWERqz8dAxxOBY9mQRzlnOfWLrK4DBs1
yA4jq96n1D+rulj5Yq7cacvDmIFzzIdvObOtW2Paex3zIHui0yu2vvGOMnKMzGs9TEuM++uUtbWc
FY++BedX2Sqz3fg30IjAd/ULxTI5pgRlGzQQE2I/vJvZdO4S/y7j9lYq4V0PsILEZXjsy886685O
oOBPYztljuLX9UtevgVp8FlaPUc8jCwtXJcYVrFWEb9VUIaxwB0VQ66dBBShrz352bi1IHMp6qfd
TwiX2Ss3b3JHEsunp5KEVYyHMmVrXbP3hkEMgarW1sjuSWG4emJsGqPdYVgIsYDha4WSemfX+i5q
C/GtgVBmXEpveM1LreCn6IPn8YdPPTPQmBy3DX6LWi5tA57gPOthdDjhAKnU3rUVn8+AGnjCZ+Bp
BtexOZV17caAJ6CWv+Y87uWoocQKH1X7BLGX2M2TZk77tHvV8UTO86aWImsHuibXgn2OCpS26dGi
MTCvJY7R6OLL4tXHAkZg+D3z20sZwRPtvIsISCnxcdGj8plCc+sDEB2e8aHyDQEbdvOmh+Pjk4cE
lShtOgxgDfbOKo+Ne4r51wQUbkT9m6/iQQQiUib5cxV/cGzFpr+MSvEdqfbWGpjj2b96WuyMUfui
ruisDQOehXppkhFiKPnk2Zy0my55DiyoOj2du8W9CBQXXyttOfmb3xlHJ2vWSA/fGUbgLLAvbaft
uyzeYOBbRrTT5iLYGdNIcq2iMMja1YjrHb2AKmc8o2Wux4yr7+27GQ5PXlc+TP5yo0nhCdPCtqQT
rkNy52IM/HqFrMHEuzhrofmCNXVI5AIB783I+SRoaHYA5/A2QATK96Wjn4cR8jM2L7T8VajaPwaR
67jKd2ztGyWlLwzhmzHKcJCxvkq05qcAzbCAasqRV4Lpm5atSp2uHRPQpjoJv/CmV22Mt+km5TXp
+S4noT/YW1EXarfwsltlZRxqSHUb+g5/KVK3s/Iy5SX1sXHGxiXyrR8vPE4xBdJmLDj6dyQIO/BG
9rJIh2NK1b0yzQA/+eTUJkc3BkqJXe/SvDvlIw4pSZ264dw0+pjm+nle+HARJPgQzQRkTXgT2PWS
Umd4Vi0VfqzBfRbySq72IPu0+jmBfQSyyAzOOm3ink3NNvwpxX63YoOr8t1s7oUfQ6T6iNOHnX8k
1LaVzTWk4jdJ4lXiYT/2f0tyxDA8tzLq1pZdP7UgVeEqZQQgiWHxtDRMvFq2c6lDnBHK8/w4ZNFN
OO+iPKEbckc9aGG/nsj3RxbHXsGMeaKwuK8S106ta62Nl8IkzQEUQ+gjEywampphg9hiC3sbqdpa
aeiG6O/U/5BvmDB3e26B7d+mD2f0CIP0tDgFyVvoF77rEwVZxNF4qFOJO5NGQw90jOV6qFxFiqeQ
ZCbDrIUMMC7biqua9gE63RFnzjkvHLCiyspPz1AZtpOCfX/Ao9Zgg2bEYxTbmgNFMy/BDRae6pF0
tDon5SENqxOvWFjKmmRAsCyrP2lWoOA8B05Inj+mgxQ90eBtshrX517jF80S2wnoEYYJk7oU3DdD
693XjU0UkNDyIK3BC2JCsPMTVhhG5vi5VvnIgU776sV1Lj+mPcONxj+9d/M9Z5dzDGNlcU0w7DWN
TJSukfVkVinJk3F4DcEH2EAA5lbMRsHGyMI9mZ9KFVCnxaSB9R3c3KEllNAXgnZQXNNzHrT0me9a
hOJ+k/wk7AoWwUhJ+Zy4o6B5pKG8+ZVjvbWSsuaaMZuW6X4c0ZPh0cgToGkz3dYcmGMfFxABQS/I
16OW8hchR+ncI7FNje+8oD6R62bDQ4qN2Sd9aoUzx52ctvQPnXcN/GxXZsdSnjrzTVMeVoZd9KfD
Z2FpHUsSiXi2P4ee0UXiMN3TGTtiOxnHy0gCvPSsq1lvGnowFl7WPbMzrltM6uPAEAf7fK03cPF0
hiD0nbcbgF0ulWUbR1OwLu7V/GIUt4BxFVyoa0VlKg4ItIzgRJRmW6S/VeMDXt4LT/LD48qZrLjS
1lG5DlCZCDjGQeumaenq5GerFPdIUJ8Sxh9GT81aHyyFfY9RsfOMtwlYc6h8NOYhtXeCSFBd4Wfl
nsdJnjB1/8IBmgH2QQ3dQkHjHZ/y2OE4TlEnclafqXueShM7iF2MG6Wt33VrbsOm5ooUK1srmPgl
M04M05qJOlx9RZW3m4BrVYO+bqOfEqoMTaRHlRO/kp1H9IG5FdHPVzYScZj/WMrsZaLkU0zPjecQ
ZsTYXHgMRB6Vj/IoQT0zDeSuBSx4PCt6sS14XAqWJ7bZJYFHhJKIg/mwUB0eAd/8tjSUxFhgx5QS
Ml+9aHmIbZb50kHjFPfEOXlkM82IRxY2HZbbbVjab5AROUs8O6ToiRZdTeM4dgdGJythRbCiOFGh
GZjldmStG2uMn/qisN6Upv20CB7nDfImpQHsXIupgEYSpZdE2zRZvpo0vLaMVKLqrfaos+QipFZ8
vxMvSa7Zp1K8iQSKNq+qk42bKs4XplOcSCxswyalw1GcNTAVbMr3wcafm9XRLghggyEs2x15ze4P
rudlaaTXwA53dOysx/rVw6/oCW9nsIN72jnzDJgV72JUltL7jQBxt0iAeXgMRoLDob6RGdR+z8SQ
7JyTyT8MlQcT+jkZmxcmtkkSuLFUth4+f5y+aseIyT+y9S7hJ/BjnHtxsUL+spSeGOUyF0dAg+w6
mQm2ba6/ZvhlpPXJM8n6EhIxc+WpNKYDrsVj0T2ljXeze9pVqWEris+h5lWzrxmvVSHpvCWpFTNz
0EwM676/t+tfEPgcEqkdnKmrT8Vk7qO84F5M10v2ZAXlQbJfLw2OFNQHL9gmaO6Ml06BfAgEj5o7
im6HlBOX+k3YfFGn5tpqmfgHxsoefbfTTaS3dFtxfW0cBwiFvyE+9JTr5R7uCrjX6nOCcxfEztVR
xJ/cr+C6dD8y8i5aOfjLyPjKGuNoIKTqaUY4Xne1gSGP3twVDOYLQxobqTH2lLmN4oGoYWR7Rjau
0X/6hPQj2N+zmwWk3lLlPMU5aiE0oGd1svZj+OpIX2Tu8DWU1VOMWjlwg7aq9NJqYg1cYleY2Qsi
xC/DrqVpnjQbxzlY8z5bwdG8C0Rcvle3LrqtGcAmKDgU0gdoxYTypL7ybP+9rLnmjzAGMPkbtGw6
j6ovdwbrKQ7ZNXHBRTDPFFFztQGvDnyq7xY7APULDJoy11Ac1tDyzrUacgv2dZVe4/Y6pt7nSCHf
iNJnK39MiTWz1E9jAbbNsraOta/aT75Ti7eh1r4iyadH8KDg1aX7wvVNnLdq9Sixvet2fyqH+Zaj
XLso2+f+Z58zW8QWYsglWSMXKtfaYmRuIq8sfR5umCnciTDuGr8E2djfZwA60oZNAgkjy8jc3Bv1
vQNzTbH9J+5Zi9Yp3Ma6GwHgURz6mOQgM4Tkn2jwVGvwNqzrPQ0UeMZ05PWu/EjibuU5h07DYd4C
3ozT8b2amc2aehzKihOCteFHudAQ81XlG84TK6qr5HCk40yebTPZTdGXnqebPtduEWbrgAREp4pF
x/CTrrSvNjzRk8JZgjVcZXB99HtBfAk2UHvP5x1ZRm6YzEDaBtM9rA+mwhZuLFu1dn0s5nMKBe3N
zpY+7TM+A0zKLSeihTIE67efyB3R2gsU5jRkdwM6gR6UV4PnweNc1bOnMzI8JAamkRr+sxQv2l+V
hTymMU9bMa6cOj4LjZ0mlyfI5iv66dcdulTSJQ87uSjAdUwL8YS1p9AL12uiW0xAICyqp4SWRZNS
pUGLNqL/Yja1s21oNp7mbUnN+Zx2wqsM0VOkjdVgo4gZnXkzinYdU3hi5+I61aobFQ0Wti9ijIug
wmWsMyca8g66x6vpqA6mlGKEeig5X2FDtKK7Akh1gA2BgWZXeHlAcWILOEpMIC8C6z13mAjn2XNT
kOUTeFpzTv19WzzSgakEdyBeeedWz1OzsS0vMQeeSRS3EW8Uk8/mDBQyWhVN8dIBiO17b+vIkmUg
jR9hPLmZHTeu3tFo6sff+IGwCQBbGABrZoAyAUD5T3rN5+vo+reaT1vCa+/I8o+AMeoing/yYbNi
qHbTkzjFdeUwhce6aePqCNVgLp3vNxodpDgS4YX260qQRWixTBadfMtZ0ylYx9puGhgcWEcHx7vO
LuW5ejgRcgvH/WBhYFvihQMoCDtRQUwboTIuOs6yXZ346wgeGFNE48myoyX5xXUgqmvkUK2SsDnh
JuXV0gdjaaDmF5hca2d6/S/Rvf4fz+aj5/xmTdiMu5//+d8B+0mDPkBEqP9c0jrl2URX43+Di4YF
//M/+f1/y1smYXuQ/4a0JSYhSfT/Hx2NDjqVasG9BUVmCUsnw//v6haUN7L9M2bQthzB7/l3dUsY
liUc3VTJtfP7/m+S+hSYIV79a1Tf5LaMiKZDJdCkmIum/kncmrROlqB1sXsIDLZ+SOR3HHZtxWLU
VpdZcy3i4ZQFcKk05ahTuzZB9ukATgUZ9VMpgSYp5TLggpkSrwg/yoiXrIaua3LtE426yfn/yQxf
PI1hbfPU2qbr+I8pAtPS+RcZHHCWhZwZyXYuHPw8luJOmVhmxqWv+lPPxc+vlVtGuQgxDhLu14KI
dDi6Q3H0OVdINVn51cpOjwmlLx3QHkGyKdwmADRmgl2h+U+J+kNJHPyg14hC9dGBuZm/ocTotKEY
8tmawFA7w0tc4d3S4qsZhyRO67M1UrSRMWjqt5l2bLL+4TFRSsdhWdgBC8AfXHJHNcUM2UAzCTmg
90noJu3VYxIZjIecR67ruueaUHHP5t3ukvHSdfDJ9RcbsIw13nyCjMDB6WAxwJIEQ3PXOhKSKadQ
aN4kVb/DCeexvXYUTNRcWijkIk6yVPQfEnGMaZgHWp+9nd6Bc60ima3V5Fb5tGlw1PIQIrxkg4DX
m5fcO/bBi4Za5L2ByDO12Qq3TbmC1PqpjREsxyWQymUirXVnx/Mu5kKIg/G/SW1sTuObrj6VOEXp
x4QAsxxYbNFaxH7s/5jsbqPDIjSxMls30//h5IlsM10p8O4KeQ6gNgfZbs735RZXs3nnj4A127tQ
B73aU1kTnj2Ts3FZM4DiBCvTHxrJmeV+K451qFCBMg4goyldplJ3U53gGSy9ymHTgNEFQCDmrgyu
dmV1JMsa8Z6F3DE4FtIXvArBISYRHl6SzraO3SXzsCvUi2J8V4QKroY+6E8FKDQAEzVcpcatDSHh
zHQTTz9OwE6M5iuLT7r12vekuCPGGWBRpLHPyN72qbY2gKYM4acAoaLRuwZQBTA+U57HgBLq6a82
mJdsnlQN5RPGu/1sVGIETrvUd4tHdZqRLTpHtnliScV2Zv9U4tsZ602CCcnULp18N3rM+SBgmuAt
m78xQjkxiI0BSg8fCx33gGOmjCe747wP7RDMC35wXoWUOMPLOL16zo1tOwf8ZRq7SOPl9bVDH/dP
RqttJpqnAO7Mkto2ZjmwDV42LUlO+Gi5Bm6zhvDBS4txBxDOENF7zjcWybcQTI4OLgcG76YCnyNN
WFK7ODkGKHxC/phgdmzlkXLPp+MIwYQEkTgKkDwQrvmgQPTkOFpR+NryMXBJlIB8PIA+If6Hwbew
OvdrhWz8nL+3s2pZqjnSTyUpsRmXEkRQb8Gxx/FUY7OyJd7oaD/qyppo0doBMMSkYGFYHNcBD0Hp
AtNKfU/iL+dkOyZtDqnHHEcQmeIOQ3dfczP8DvsDrmEGUFucq6Rnv8SMPMrfG+PSEDSJcXcM0TYT
z20SUWH6NCKXl8lf6kgDRqkXEWN7WGvglVCM1smMW0pelebTbLGU4Q3oQTKZDjAd0w3gF3Es7ZpN
Qo6TGAkaUeUcmvpKlrPqLw2nA8R2TkAzj9Fze0BQPXhO4ISbvFP2LSLwMAgX5ZBmF/KsHoECjzBL
AQLzRwcyVcfrOgGkOx05PaEvfXngqFLlZY4eOgO5TXiBzjLLryg8F43ksgLOiqCEOttQsJ0EDOam
6ubg3O/MBi2HN2Sk/IUVrAORhTR+oEWcxEdiPnV2s0xnmBZQrbjTNr6ur5Nc7joinLBauJ94izw+
xkAoouCKSW1LmwtNWYdyvidC7yrEH8RZVkDsVd+I8SqHPxvaV2C9QY9c8jBOkMCw6XFhM9e+/Orh
hFFNsfYitg+scr1xD/BUE25LlV2Ioqi/UlU32O+O/jbAHxvk3RcnXz8CN3ctg+UPUlkb1ZuMaUTG
Y1pDMhvNG/Zd+Gbb3H42O1hxlCrA9u9SDx1IXYzqsYnlmvWA22NJG4WpOSDYD4q/n02vkvKBbLrC
LJaKstQ1KKjDi+RChYEfRzIhCfplPBVr9k/hSVfJXqe5CAiiuflNz8BqJsNpTEBF0JBwgcmPDVfJ
D/BUdxEjpZFvLSsLN5WbYXifNW8qaBuxryW0TNoTZogjzmZMEBwDx58ZiEZ/X8Itj6a/Idpn5jV0
UM3J4qd89TYi+zSRGyDb3MWw3C25zKEE5MlF04BFYEbxIqIhA2jUhA6sp4IlJ8nsRQoORas/OJJb
/bWR/cqU25mh3ovUrbmQ5jZ9k9w8mXG1xh/LuNt8Pmn/MsPcbeMeMtXp8jX5Wkww2q3DgGF6TzFL
TnxsMyIZ09PURctsQGRSuc2EZukqpUWI8Fva755pfBCizNwRWrSqe8DJmgNm073d+y9k/cA3dBSC
0HTAuSJpkrUqp52srgyd1r7xYtBC7LdfjqJtCW3j4rVvMHfWVVAsevnG2YzL45GLIfIo+yHNn1kP
Hg7LMLHf8mmw9QMe2lUH4Xu0iq3vy4WWnmoJ7IzkSa21x6G6BchkNBYtzfKpyIltEoqMUy5+sWq4
FmgPwQuoajyF8inMBUbme2NfFL/a+BReoLKr3PnJ/VoZcl/DKhbpB5XXuwptZCzSC6KUrw5EPqc9
Bt7rSHcAIgS2aoOt3gqQ0Sr/I8/V/dB/mjZzLXRWu+7QHCY6QMP0WE9yHQTpQ0XPbxplU6iHlHY1
JzYPo2z58gfm6uDPg3Nk8pcizUBiOguvmflcoXdEQK3ph0GY97hAdq9asx5Kuaim5z5/aMqd/mI9
OGYdsI6tx/0QzVjr9yPmqekpNXCZW6vRnCpeMSvC191tw/HJMnmdsNjArKFY45il+c4uHXJkzFsG
gQGQ80pCzwWVGSuu2DXSYcotTZLzGwv/4IAgwX8hMa8gFaOni42RoHUgPDrey6C/xnyDaviM3ejk
p5cCfG7QV8vJ7wh6UQIHmVGYnH3yH9OikQ0jSPPtadoqqkwAqy+BLVYaoU6HrQknshyw9GWj62lw
3tP6ubeaXfO/yTuP5cqR7Yr+i8ZCBzLhIyQNrre8vPTkBEGyWPDeJfD1Wujqfq/ruVAPJfWgIyqq
aK4D8py999qauUqMTyG3OJQKvyUCoD7CijeCzNidQOiz90aanFmUl3FBwxeRC/wWuDr9IMHrw+LW
ug5G++iYH8L68lAEIoDHKScXmd4iTWLtLNZxB61G6TibfP2twu6AIkAuMH8J1DdV+Nu0KM4uwe7Z
0W+V9C213Za1DBfIh6p2IQJmS57WpZ4/6fVrkHEFkWrAoR+u+d0Wini4RU9snWRfrs0/1ZMto/yi
5oQrRuQTPScGjCu+AIzImTTt0nXNt2xZl5Vu1y1iVuM0u8/OMih93iFJXkV9V7MQ9pv3lH24X52I
oW01rJepOOkpUYfHjBY+qdWkZPYFANDQPMyZaVs81gGyTALVcLpGhvZRw/w1YCbFpfOOjsHRC7Ek
T8+hpxP0Kwac5nAvU7kPNW6BnMT69LZ0XECFiNly2FB5upQRxL003sDGuw45qP+4fG3Gc+9/agw+
UXmfG9fUwkjj3jZU0JnTdxvBKaTON9M3rpbuOHmyG8Ds6OWnPz9T/8+MIg8FGKjsP2Y6PPrKWEeI
1f/18x9xOvwGj1+9t+8//WH968h77b7q8e6r6VK+9IdJYv6X/9O//G1wfhjLr//8t/dvQAdWNHfV
0Wf701DtYdABxPavRuqbon+vf5qk//JFP+Zo9xfyXBZQO0pZDR0nBmC7H3O0+wvxcKyotmXowhKG
/QfknfWLS3m3ozNeO6YpTH6Hvw7SjLweHlZHurp0sJ38/gz8hpb7VzYR8x8N0kz31B3ohOHIVvGT
fhqkR6FXgySPmTaxg9WSkCip05fKoQJBihkcPqcrwu6MA1mha0/mtkO6WThCvxgElz0zfvEzIOjc
4jhbsVPEZ351A+MziINNSoFineCbrQ3W2FqEIBpfG1i+roMhGLbKiSYE2ExyHYzYQzIPWWvO4amG
Uuwgw3ORdK+Jgd+abkHe4M5bRjLPkNSUG6O1dG0QWm1g8kPj5uzZ9VOmm2xkJRfRKEx3Ua0/U2n9
IGD34CBGMwCU/TUGfHRCncqsuH+IuonBwXe2hMsIpta7rrAKDvagr9CEnaWfTmtgEBnusni+ScBW
7dQznBeqW5PoWqvcWE5d+hXg8NiM9ZTiJW44/ujmZ+DqAgZp/6FS2NhubD8AEEwO9pxxAMxBx4jN
wqttYTExid7X+Me7nPsr+IeYeW/YamFHI4dtIpTjK6mntdT9HLJlhB2TWxaRgvYG1N+9XalobRUw
fo0IyZXHyJzj5pc2RjgAntPTneS8t7b7Xcn8lknla2q7Zq2E9hHU3DM81HTPzbF8qOYYOOwds9z7
DDJxZVmNimZylUpbsRKCYWZw4c5G4rMQ0CdIyW38KAJWlbKzSKDaQ3eze5JuNTWYmqdgApiblJ4n
SAW5XDtSdfD3UxLtCb7SPmpsHDIBgQGNcOeYOHcBcuixyM1gOWnWdEgj5m6lc+5NK9XtAfbxSg4Z
Gw6ifz7HxubiBea4zqT1WA5qhXf2dbRcnB2Dk+65kZ1jGuYLoT5MQdLBGPB7OG0DJKDH1jh1cG/o
AVroIRaeIDQeczB+Kyp0MPS03cmEM+XnxltTV/gBZs3DdJjZh65qz37uokn6wzKJktkO7WnPTBzd
Fn53t24C67Utne+0+dkQesmZKQ6PeUDfHQ2bX4MXP9Rp8m7GdJwBTeQtVNRvsAY/XeUONN267gI1
vGaGaT751ViNoi1HSfMWB+MN6bCMctcE+mDH5D8FNu+y6AaT5VPVhh/9EIKZlv7dgOIQm+WDlaFL
ZiFe117Dh+tL7PGpKJEFOm/jYZ0NBht3Er1AMxjhITTkJXHT9cxCGar4YV7jTL3zvbUBN2QJn2Gb
ZHw7FcZqsMGixS4ScgtHhYrmp9obcMQ4fcoGmQTd5LnQWj2UVdG86KAGdu0Ymg+lLYJjVE4s8v1+
WAVChpzXAFAjWgd7A50DHvawNmScvCROhm/Jjcln1U61MIP6i6Ag/evsRTrK5DTF2mvQjQugnGxh
1Zy09DBXMBxo+pXxwAlXl8nG6t1s3QbNPVjed4922pKMu9XjsupcOns6VaoNl7r9WPq89sG4Gch4
T8KFUJ/Ge8+BdBQr/Y0HtKa5YNlZ6YqsAbAu8CppCFm7gXtPWVYV+t2aJdM5GO1nNejY2SfcPiz3
uBJQUlgSeC3qG40TkTtZz+gcp8AajqmLjFWXrlri4T7kOa6piThVk+zN0Vx7foSJPjiXfJuk4FCp
RqaLuh8/qIZD1ciN18z1P3m1ljinGQt+PWfkH4arbkInPNE/dJoCOrNrguDMV9WrVEy/poXj3sii
Fbn8liWqv/enBnXQsL83dvHdGYxr0gBAjOVaGNiCiS3hEBpPRWVdAwmCmm5JVPCviUrKBWszrvJs
4+yQpWFD+hlqRfomgTyTvHhpNfsKrjPBiRCz5hFtfqR7EI3IoXGqvNq2/yni8SVuvVcoZK8+seVF
XOBkzxniVyH2t9wbHpWortEMyKehScXacz8b26uKFPJNAKa+TdUrYKGtN883tUOSfEAEJ+uX8sxY
afqZTOI9d3DO00G1MWI0ckob723xa6CGXHVnXsmUQSQctY2jvH2ZYWIPswKB2/2KE/nw5w9N//g4
9NPh6H+TEMHxx3I9Fv//XIa4fe9/ZgT/5Wt+lx4ssp6uJznjWHI+/vz1yIQo4VBOIzmW8b/5NPNX
7cEAICwx1bmW+CFL/H5kminBfJ03+2sNk2/6Z45MKBZ/rz1Iw+AMxvXK5Jz2N9oD7l64K4pxr8kG
B0QgkVAaVhf4MemVCbhrtA6pN94+lNmOD7Jt1uivHy2pvmMk0rOagHxbIyxRrrL3yJHXyqYrqq0m
sRAdHHfVlWwddaoVsqG7N42CFI0zsNArCPArOAhbtl3smukG0NKWNoAK3JnZOQLg0yjYsu0qq3qw
AxoaR08c6pKVKk0dqHxuexUsnFbswRDnvfG9ckO8IxpNJhFWXZMzGQVmvP1jBFDo4ObCplmUvNBt
ZlLNnFViqRA6MauEzwA92JWXINzIWmxk1+7ZG2zaTLsfJbuqvl3VBs6nwntKA3UsKIQe2ua+HUq5
kK1/Gs0Wh1yxYWfUryY8PRh08PPBeQX+GVxYmQIr9kpjXWgWsdCazUZo803xiHxy0cBkNYFCylPG
X9b908r2qOEWPJDYOYXmMiOyD74nolsL19FY0vrMfdaipyFdE9q98BxviyR8KMzgTnbmparGjRuV
V1Sl9aCMV8xawBWIz9lwf8A6Bp5+rblvhmBiPDv7CkA/cPHZht50hyPp7CNSklNDPkm5T4F/7C3E
HYM7UjX1xzYcl5z4/FWFASNnLd006rs10peQTwL/TruuJNk+DdcxDsMp63YWY+i9cJjUaV3lbttp
EoYwnc2VD3827xLWMAIbkx0EHXDO+rN0/Wsc+dVTJtkFAQbEDtICvADSSulgUJIarD5CzkOYie3d
GMINiVVzETYlN7z4QK2dAuBqyVyvTw3bSnqQ9JH8TLyJGkH2kCVz52FL9m7UpCi3R0GXxo3P/aFs
3ZtGaG+FmxXrgjAcr1R8cXPNBJXc8eY3jyV9wj62XAsjhAVjr8YY4RdcqO3qeVAWKTLMFHQk408o
V2XUPzqAIoMgpM+wta6NJG4yOY/2MNgbry3JbfrYUmATcNi68Oi/7Na5TLNZhI4pd+TljJWxl7Pb
xIgDYBdR9uY00a6dLSp0nXVV/BoH6nGUNXDJ4rlFiS5xu0S5/yoaka0Abn+EpU2aDljequB5z3zn
3GMKsSPv7E7TvZ0DrIwTNvMFlh3ybLc+DNGVh6+H08W3Ep+Pj9/HS7WrUxLxkvOSAVNQMgUX1j/b
cnII3hrUFAXOVZ+dRu7sOfJ4osYxusGpMy0dWUD0GCjmEeFjQp1NXEVoLOYN9JSViwtKx9qPnyo4
pVN109QS019xA61iEetksmQchQwT45HCRJjmfvJsZd016JyVw6beqQT55ByjjH/rW9qrMoxnXNNU
RnS7tA/38Csa/CD1OeCgTzJ86YQjXfA41VjTm2yqqGJZwRg8ipHlh99ftEhtlT4+RKimaHgzeQ+W
CDVZUd+96Km6jDmdH7YbHbQouvcr3kxjqJ8S3Aac0HgI9oxdCFCLooCQTAwkI4Tcy+BlAZ2OVm4z
xxdgFXcYQmr8SH3YEHJr7XUbxR9NNt4XmDXPvavWUqPLbgyYpaoAN2BQHSNL04F91O/A/b4iV6OB
y9F2hcDLMun6qUnsldS7Ayul+zhLjBVYjc2gFDqrCpA/icTWB4VWUtO5HDQ6SepRO1umsxpyrMlR
5iBQQC2yqYStOLA1MeMuvVZx5uUwsZID9AKKpgg9+KPub6ZRrezU37KPxUJerHsAdWme7rUBLx74
5VXKdXXpjMaA5JK0WwvnW0zVIy4v48kLXebdxPjWaxprMtV2K81IX52pZT2dWDdZQ85uzDDdWZV5
ExraKvQHqmIogA4Gzk6WqC/aVAP+hN1lj7wScj1V03hn+9TS6uzT3Ok5deybVMvXQK7RMaYrxMJL
E3l3OoQMBA8wLHF5ryvmpKyvD3nv39Q2V91OHaTjn4cBZEhoiQ3dD7vBmQCr8KPnLf2dNgaPAUL7
soSJeJSxaX5Mlv7pdd4bLRy4YkuF7VqvHhUvwTbC8OkoA6wEgCK94GhbgOXh40lbJ+ZWPLX4Twe4
nbIsgQgk3mMVtQ8Ebl9TPs5aGE6rrBo/RF6T1kqEf0oVIzFRi51XM7qAb34FeP88peqbUQmd1jez
3vUeF8FMj3dORSyzDclysDVILDYQZtx+nyDHr8hxPMMM2AUGq4Z8XjqEagbRV+dmXkfoAnXQZEPB
YAbYh50FF0wS15jE6etbAJJ7hYsSY/jp8dGy8OiKaqcpViARuxCol5CimnJNmS6uQc7ngbXVk7km
BMXa0Mt3eoofcZviZkMvwzS3zCS+MVbeL3Fsbl12M1lK1JZcpLmNq1BtcSOhx1MjzaGbpw/CLXjV
9qXjqUMRdVnSUNjRxTpNOMlwEGV28RKgHEao7QmZb8r5UJxwOo7aaOPMx+WmDB/M+QDdcpJmFU4p
H2drb4g+u/mwXZvTrjDpXOIU7nIat0kRd5zO4/ghFq95ATqAkztHwOeKo3zEhdXTi2vBEV+Y2YV9
RMLZX/Yjpr64fY2YCkLZv8Ak/CzT+qrmqQF/Yec9Kjs99tBK3JqgkPRvYcu9GMwcYxK/tfMQ4vw6
jsyDCR0l6GtgQ0rP+1bRwasJfctzcg28kSYVSsckU07GtBNzV+t7caXq8ju2lu/ePBYVo7sPWgYl
w+++OoN+a8dp0LAMhN84ZVik4Y/3GXYEhyh1ZrxQD0/IlhAoEruHH3Lcmam1i4fqkhU5uHSrpDan
qB9kT+BTVYIDoeU9xb3xikcBEPag46/oI4rBLHXSO/KlBdR7VNVioIS6fdD6xgEnSrFSLiD1Nol/
C7aY66fu3CMXQ1UV0Y2a9XczGK9uwbeLukbAkxGfAbdBuPHErmH04CnvzWyTQw9ehNaEYZuNFrqP
PEKtWwKx2EKwxYbspsHKylNjlWnNNz9MYBn3BJCSiK512AHfHJSHmHVhU1JD15cOApZBIbjZTgQb
/Z6BUOFWlbI7GOw9rFY9llb3xsr0XHiSQmKdqvCK212P5zfRyFjIVlwoy34tdffNiqhM9BwkfK1P
biq3JnNe6c+9HpPyIe9q+MXRs3DM6jOGxoeGt9TqKqGjrnNXSoUr4UcmIoz2fSwRI7FnVlCNsrMC
PzvhnuX5o248mC2BuV3hItQgqfgUEqTDG3nyLzYvT5w7Nk5ouSuHQ9YyGZJ149i0N+lw+IrU2U6g
RwnY5cTb4lNGBqUbsnu4ngBQuxj+o32Urf4RcywdXPhSbAI/84j0VQyKpm/dr6BjU1PzAYcJxNZD
We3rUDgPk82FIwbzTLju2Ep3rXoiOF2I77R2jkWdHzKTRNkQckZLu4s7hPRt0QUpOMCpWS4Nmu41
K0IkD7T1Nu8vgDvWZBpZI3XjyyhafRFNIARJLs97IHg4nqi30qOjMkF0j7WAnnZO17gO5jJ2cBol
9dqrokQwKQZ5jDBOLWIQ5Rw3iruuIgTjDuWrcmBe21KtVF3vwGPgzTInOEqOvo3Thg6P7sxEh7e6
4ngzBuSajQ9pq8eAkFfk6m9uSGZBK+jA9Ixm1bTDQ0snZs1FivDKoRnKT+Ywa2nXlcaoj7yuDadh
qO5CEwlyFHyEChudJTlH2bSzAnMfs3DEHu9iBJD7bKy7rQjFk1V6Z7sdX0s361YBH1EMCdu2Jmzn
+h8BjSZU24dz3yGhmkh77FR2J53qrPUWk4VVguZLNqrNuAZlFE0zje3Y6VK5lJ8NAtJgfeNPFRBB
4LL7hBr8rmvWN7OKb8cw2dp1M3KLItOlcERsTGQlfAcX11GP+SCOGdZNz4fN2km0NjIalzyqWfy6
fY3pOb5vPQYBEtgDGBnjTaaRuU1S1o9WfGz7ls5syAgLNeVPmh9Q4iHObFfhNilzT0wC3xw5jCov
VtKyX1QoDqPlN7umNoPNlPPx6DzW6zhC33oOiXMB1bPtoax3htjq5vASqnrE6KC92CipC1X665Rp
mYrRTFs2tny3KWUDmv1cGMOhQAbhulsfe4ks1k1iDZPuQguWfZx6CKNmz9vEj3MDVTaL1qPFvSNh
PomlcS+D4MbMrWDnDg5h9Xho11oEqLxFF1iGFVYPH2n+bI4V1ZVz9BRWxbgn38Jo2mG+0FJSGP8+
mp1p9nYgqJyjmbmQyIoOozIb5H9PchhStcXfJU13l04ZsrEe5Os/bDl+E1/+mMnFGMmhaqQeYXZo
OvJHqY9wSf/qnkfH7s9SS9abOMunnl4Vneha53FeA/0Xrroyu/n1J/2mif32o37oPH+R0P7mj//1
f2+vxPNHXPqf75Xu3/si/1st7scX/a7F2Q5KnOd5uvyxB/pNinN+mddK0nNtFkU6ytsfPK3mLxZr
HstBGrPR6WxWTr/vlYxfCHCLGQLzY+H0J4S4v39vSEda+pz9NhwMsizQ/ijD0X8Vu7w35yUPYEgj
uOZ99RU68eMfnpB/8Bace6N+fguyVPN4pNy8507mv1H7ssG2taKguzL3iSgF14J8lZqiZdlc/vUP
cuy/f0Q2Bl3Jls4x5v/NDt4/OHQjHGW+JTlbhIXXUjkVnc0WIEerHTPTIUXop+uUwKVLzsfo6rt+
lOfaZGkEHdfIPVbw2TrHqjUN+VIoFlF0Zcz3TGf0NpnnGDjBok9IYWdR6TWoZ7ifIdBDvPsG5x0J
0ldj2CH5yLnPYUiINXQGgLJwbvNPnYarfApvnap/YnT/clIdBwV1Uu/T6HwaWJl6ot9wwjJ7U4RF
vuZ+ec8ib4FhepEZWF1FWlKbTnzQhcHipRA9M7ZRo2udBVT5LnVZ/oxvSU3NjD18qygp8NxmY+jG
kgTQJtaKc08T7dDqX3LeVrUgxWhssQGXlu50sEz7vtQdnYy1a98FjAGHxErepxBkZm0E1p1QxFx9
eTXA/4DxwKuFGTHlMAdPpXbIsUjaMcJmsI5TkHKTww9bUq7pTM4u9PpHXS8vOHm/GnLFITb9peey
gJCtcfas3AEuqNs7OHYnu54+otpe9Ub0Uvb5rRiy7NBQD8iMKKlhmTHawj7IoD/j/Tmwf91kGCpS
QtnotJTNmvFlCCeMWKDRInBDfdKTRMqktxBDcmI6uQum7qnUKCqCe11n3ks1dS9hj33R8otmW0b5
qzUlrzLwMOEhClsG68lKbznEkqT77If6VJnubV88xAO9xrd97W8nfCC9iSHXf+fst1TkTNnb0dTT
4S9j8l3kgMGmpCVaS2NC7eA+HA2NbtMKBegyJYrWXWepBw2g/XM2XMOoOyIcsHZ8Cbp+7VFhqWGj
QItE9G7mbNDaQ7g0KS99qL0nT79T8ZMWX8Lh2E13fU89JKswyjowlm57eZozn94h8C/edNuXJ8E2
oeE2KI+2fsmdD6fYmKa36yR3xvPgAkR9CTSNY4S7ntAzHI0Ct/xMX1tLR4stRriLZOxidQyT/FYF
d5TAVMVXSiB1bI9m9BUQAlRbL3nqMH7FJ5nBVEfgYvuMVfPikW7HOt3yRhLhYWrORk/dZs1TH5us
P/M5s9eTcW9WHUB/2eFMDVsaa/pNPT4FiLNM9p+WRyoMylVojrcBx1+sDRwOw7tQWDel/5Dk4a6c
sWv60cWeneHFYe5fu9VTKZnaB+q9UEej9CHx1ll6njBwBjaGTPGhURQXcH40z0XyJTL/yC3/GPPQ
VAAVRdD4YW3HqbmyR1iGRbuvW3ehenaZJlxmAVyUoQste6mTxw6FufEm8+xEI9vny4CB04hdIj32
XuXxisTSaqCaBPL4EDOFdluQc5z1SJOdJ+OzC4iDbiGt7XN1W6v4lv6pIyCzk+WXe4igK1wunNIS
XlTsnhPTQQMNR3jrPLaw34x8ul7ScBbFBdJu++BAX3TiacUrwZJV3yUul4YG8CtNcOXYbYruTaOx
Z0ECCkjbR8BfI4ovatfcNC0vEdUuKz5abMYTcn7mqgr006CcZ+W6qMUd5XqDcXZNLouJxC7XsEgM
SJeOB5cqKtFdp/hRly+h3SzwsHNkCqddreCC1rbaZpF1wKmwChziEDO4Fx8atQdLX7fgAA9njQsr
SbCVn/inOMTiOIfmRm9pI9alMjlFmK+G1rvqfUbyyi8fZDgdG8giNjF4vU/wTLLNCYBt6bjW2lKS
cZK7Aq6lpfiFJGyqNGDixSQt+kVZXVvKWOw5CjTzzXhpnek5ChBA/ew4Df6iNShjnbrVyMqDwtIL
L8mKipd9ahGWBQ7h2cXRINmpR0+GvC15QfpewrDwr00KnGSg4JeqhpEWZgGSPOTNigVrKIqD3eKd
J7uOPJ4Y2iaNCUalM4CIeJhtQlPik0sEZOiak5VxKO7VITMKZOVgn08OgIqI0umURt5Z7PEIs+bW
TaXgGwfl3FWBO2yhGTYutohim6Jc+1W+CXAUttorrYUHGP0YspE1s3VAw7cGMoI+aRoxSLs0Hg2P
rCGlvQ5iXIrGQ12RBiWt2gS30tmza8kowstY2s5hdaN6rviSAVY0Pw8bZKvT70acdudK6I96dONN
p95vjnYCsxtzp+ZaHzCUjlKnuWIK9r7+PSFJOLUNrkZOr+QInHA6OC3JikxbK8vcKcHelyAZLyRK
8Ig+Xu5sK8XXKBR2RPtTr10y6t1DWeGXHbxTbFKl2dA+MGDKpYNb9PRXB58c5Le2vKEfb1mXQEva
CnycP9su8SvoBfZoLCiTRxebkPd5qa5SAm1oN1aU3NctLBh23xMJS90qHtQ0cMdryKnqSDGzpg6H
U1u00udlw85SpvicmqJ6JLb0AVn6VCWKzpToe+yDPxZRSOGFdxv07ndQeEe8C1/gb569FuuhqUE6
7Ia9MhM8dhqymtMNBznVZ8CZ17atvimhtNOguTyB02usiO0PpLy1ifViwCoYXQwjXqLijd9ZzsJm
0bmQOSArv9Zv06gt1n6RTWRMc4p8sBSsysrbuR7Ve60a9Y1O293ezONHv1fbyKMSxtSv+CzCVVmz
nYAZGrKQVvtirinv6+omd9rPsYDXHUgHmqQRUA8WCiBhOdpLXA4r0xie/aosV7AMX6Za3Huhvc4d
2tRzW1uPYfwwTbzlEyxVAA11wBBWWnNfQH7UKFohPGjpFARE9SoxZ4LBXNCLaPcmzHjLU/ks9Wjc
Rpbz0RBHAHnlhtyjw7vG7UOMPlSqDPJaeQ68uHmVwDERq1gXbaKJjhuzlNBOx0Om0wHBvhBIX8UF
RMbhYyvFU1Lpd2ZPZ4AyTprZc+q0cHt7AWHbVsvHdWeK58rOQqyqebVH/TqAJEdbzZ7cCbpkSrdb
OI4fbqC9GW646/KYxHlLvbQXXziuGhhLm5vKnzGFsmV7bGJt0mwIayGE1AWhDdiCaUcGXFi3caqL
g26r8ZR54GdMpUUQXRIwaSH6iklkPoiRBSrDfs477rROmhEStSj4mDau7a0oZ3kapulWozWtDu2T
Y2E8Zs3CAcha1omPXRRMJcNKsLAr77mtdXwb7SP8lB29F6xOrdLeNWWqtr1XA/8biyfP6rdpaD63
WIQp2nlIgTxkNma9OMOhl+P9wmwWwCmgk414KdyhFCMPpmIKRGO452XvftMhfKZj9VKO3pUSiG0s
8w5qnfBWmUSdYZVHI5J4d+hVXEY+oQmAOO2GzBLHB2pvvFTtqQsJzq1OzkR6M7zcFHfVgOMf3xw4
eXziyI8MeIyA/79HYabUOfH4z0fhp6/68ytNfwKYMd3++LLfh2GL2VXo/Gf/OsIyK/4wpjq/4K5g
UtaFQ6cyFz3+5q8uC97aLuc5OGWm/mv48/dp2PpFAKHHl4CllWQmaLM/MQ/bs832j6Mq+DLdFDoA
M4PfThAy+Hl+FHXFQC6MiWEuNTbc9cHq2+e09Z8d1XRrOl9QFNwOe1Lp0rkGgAHJogp3eZ8NuLgM
f+X57FqSqLo1+bTRBPjhg4MRQfmdsw0DnH3f+vNCVtszmiP4OFG4VmN+x48dt9gTTpNmXIyQdTDG
fwZ34NkDvTEje3Upv1dEMzKO/+uBsFcHSX3RWnyU9fQGyxRxPT07Uel5J/kLa8SDJhKqc+yTW5Y7
vSFf6TSk7skvak11tmr/sSy0mz4gox/X+9pRW5x8RKB6tZKTd5He9Mn24ij4tCxiwx3XUmp3qsqf
RjM6S1nP2TjADwP7zkFPyUfF8mIS46tVtc+oLyo4gNLRyS9Zzms/3z8hyAAccP0ehy95bSMbmG59
69PMtUOW2/tq3syzoZ+6Cn/ZAPFqpqGKCQVpXudzfoeqSOhnlRuK9DubfxsFIFHFDIlEFChMqh3U
BD4qtTQOWyDPMJYBEU1EvIdZd8S8txqFtx0jG8pGyb6vmPUHa1YinFmTELM6MShqEMfU/IwoTwCy
jhRoIWagjP4qZd0g+kdUWOCexYdmGNauAnQSDQG/3CyMBMMskaCVdLNowrw5LvQMuSxEUaGDy+E2
xnfUZ7nF8K3XJAmex1mI6ToEEBttxmanSsYMucZomovFcpj+492IntPOwk4xSzyJbr3oaD61WwEb
QAXCIN2vx6Y/N7PdLqctmYpLAGIcalGjbpIy/yhw6EWzVc8MqVfCu0de8RVEKYZqaVz58NGp48gJ
vaLFp+GfXByA+MzXoGX3vKfoJUHsn52CAKKXoZ6C7hoV6+L05OEqnLT8EMTtzTDbDRN8hxPfpsKH
OM6GxAG0wYhDMYqY8LB/vDRVbq0ULkZPiqNfDWcKibHckV21AfLhevRn+2Njhvu0xcrQhTk9DdMJ
+g7HZDyTnRvRZ1BitC1F+t2PaAQkH6sY0fUC37HT7suxoukv8pJNxkpjQYkUTcqqpkJy9muK2bkZ
jNYlGPFy9tQnc+T21xnjGEU2X3aN7zOaHaAJbYdcD3CFqtkfWgcaxxMco9HsHQ1nFymhowEoCyyi
zGAk7ma3qZh9pz0G1Gx2orIgXNoFbbTG7FJtZr9qi3EVbv+G/iiCqbOntZvdrdrsc41mx6uKqq1W
Er5N4l3fatcZq9/EYKr9AXXGYT+vYe0mNjJtIlzJSm81WIIu6JzZcJvO1ltzNuH2fv1QtBkoiuBe
WiyHKoou0XWfNCemTs3eGbOhV2QMQO1s8s3T4cZo9W9WP5BpxAusZlOwMduDvdkoXGvBt9xq3wrf
hsUgGFYDy6OrhuVeGZCBx8BQHaZBSEoSnIRzrrrqKUvGLGSHIfxwGwkEMztx12bqqC/h8yEZRUoC
aaSCnEoKjOpFQGlMeNvWFZGUiA9C7cBbLEEZcVCYmzJbeLyRHpxzTWHumfx6iUd3WdkJOw9vwjqq
nIDElGtv465gi+NaXK3KwNsVrg3Ij4/o0U3pO/bMhlOpUt4mNJwZAZ4BDwYRG688PeN1GcNuWYhC
IwKkTdT1tF+l2X7ExlQ8u/rYbhu9u09aB19+2OfHOJUslEoQXUEpFqQUvJ1dVdWu19JrmOfuDmJb
tpx02zzqlTMdukHWG5xbE4Opix4ZUWEHmnaYwkuADs3uqLsZRLCzC6qTGq1yVrhesWdorKqyeb4n
M8RxFHsQukX8UJXzJiC2V4bPBUYr461yA3z+2N+WqYpwYWttAJC+zFgikNDsfEoQ7M6tl6XlG6vK
Uac6Lm+cjJkrSXk2DIOGBrxs8ZpGIg0Scqi9uYJZLnf0almO4b3dDsOWJhMiRtrELCq+umQC4OxD
MOADcqH0fFxbogo3Wq53u8b2sFWYuMOahElmQAcGT1/WaxLxMJQZkBvuGFg6jPQK1JGQ3Jh+cNkZ
VkZHBDXVcK91ufNUWOLWVv0x8dS1BnfIAA0KqzdKHgAtVtJpn+0IS8QASK6XFT004aloZQy3ydyz
GXrmM73pqG4XNNxTgeLczowageAFwSZlBSnWHR1eQynEFpY1ynq9kwXhOTT3M3iSnuIjd18n1VsC
oW/kDTfyGi+R5h/Iz+3dXn1vNfHY0aDpU+QWqvBbhJzFrM9oqYctXZ4ZFR9+x8tT5t1Da7M0bQQP
I6Drx7Bf3KrZgsE6DBpVi6LcDfbwXGnGV2/gMGyzXa/jqAqEhp8xyW6EWZ2lZl5lXmlcjWJe/LGF
8FhQca3ab44Abdh6IGHsGNqX1ePfmAS3VtXp3Irl9FI3TDzCWFdpBMw0MffSAmFGV9uV1egmF9nL
hGVlrmJejGGNspz0d2FbE0+XJyW8vQQ/YGECyTp6rALlO/uCJkyC3LI/OQbWdZZ7Aopho50AHz6O
TDEEHkCxoimiusuKTQgkco3Xia4xi7hYhD1Bs+obw6Iyz514ivTkWYKAWBli0vdTml7xvnr3ATGJ
tbTL/2bvvHajN9JufUU0mMPh31ndrdBKn6QTQpGhWMxVDFe/H9rj2R5v7AHm+J8DGzAMqSV1s+oN
az2r3E4w79dWKKpD2kGhmLIPoC80JohTqPy78NC6brxNgjK9dHdOleXoDUmYsQJ1QywDFzUSuE2K
aQ1qAIh5vDJPXWu+pcF89pU6W5OD0zY+5gviugI1s/YcekFtI+vPB3FpEy7GccSKGxDfmjmEKwTo
EMKhYoDm4mVuc++YJFO+V5XucZkj6kBes6nBJ13ZLDw3ujFuVB1fhW42wejAS0c/J+ldcTlkUbkO
scln3kAMjks2np4WzTqIQSMmeRAFHjuKWXJlqijdK10QD1QeUru8iXj6K9PaNt1E4shMFTiQYMYM
OZ+lOAmUwWu6o6/YwS+jHfkQgUNcOeghKd6qj6hRV1HmXCB27XvLOXBxEJZaXbpyEjdZZDFwnLOv
kQrB0KgHssrYDZO9xY1tbI1J/er68ClusmtU+mez4zDgjEAlugD+NPRwFPPMYCA9kD1pEezeyeJs
18ZLWMMxYx3zqkdgC2atn7u8p9GmrIxYRmAhFQ7zoNlb/7dzC+mqwn/buT1U5VebVX9l8yCP/+Or
/mjcLPM333GATkeW6YUOHOk/G7foN9uFrBPxv92QKsD/i6PQ54s8x0Kd/89u78/Gzf+NvaMTwfTx
/1hl/keNW8BO9m+NGy/N+MemifTJpVsWg39Z/MFDlx19PEC0Ktw45MmIBvpWGnOJmpZ6X7BdWtpX
A9NGZKLUuORvgoGU6honsEtKE/sGUbj8a/aC9RQlQFiGHtdXPDFNCJ5qE4Kb5ZzzoW62baaP4PA5
ur36JTByXHtU/FH9nlT1rm2iccfY6osi/nquNVnSqiDgbQyPhsuUQjWhg6mQxgKudLeajIhd5NCL
PXOscOWih1wFXf2TZsW8m82KkceEEGcImxc7IRUcBWfJdoacJ67GNaaYh9l0nVPUQNYIptfULT4T
VO3r0gneyyqGWlvRNDH0ZFsYmj7Hd3wdxvVHF5C3ONLWrIYRTih/upyboKOkzqnheLr3SkGNbtuo
PDidD0Jy6DnNQlRMTsFu1R0JzKoS/65SQ7aBCnninmzXqWPCvA6LZ+mTVJuLlpMMLWQTms+VZYUr
LVFipCacR6MgGiMukUdFWG4oNGFz6JG0adupPiCCZASSJHSXQXHTRIhPEwnSIG9x84Doxu8jPuCj
PEQEvc1x+KyG+iUc+/cK4YjLD0HODVEr2URUJmPIl5rOdw/ozIDWxBnUhET+0XOKqh13Vdj2+xry
0jtrhnRLElD3ZNWhczX2RH2MZvfAmoSCdeILXbQ8h8TkejC8dE+qcXmTQHfsB4Q1liA7XITubWcT
PliI7J1PHMZvFicsCJrHzCAqfIyd22DMxgN/n5dUkVWK3utkhklH1Yl6vyVzAw/58Iha7ygy85v4
dOz8PfPw0jywY/8Qs/PctWi04uhShUN0xRD4a/ATyEleyE7L6OHbjdatX3FLWMZ4DElTrwN5x9jl
WRCX5Brs1+IezkLjHUQXfTZxnl9Lr3bXohSQTiJz30PNNmPnYwS3aTQTO1i3XhsRVEMRMAlliW+y
FVGwW/O2fJk6l3k3NXKRvfikAK+CZHyZyY2ESco9n8TTyiOxbR1VKHTjlO5Il51LANKEli0ix4W7
5CM0rPEI1vaY+m1KwkrZrD0LKVDW1e4mTnzsUIrbzavDX8pfAr9611mZ1YQYUpXipi/S4ZA5uEfH
Pjx2jYP3Xc3n1h/cdVXP8471igeQw7qtarplMnPRjUn0ngh+cOIpME8GAMOjP4y8uYqPOeFuzzbh
3GsljFMchw+tCM9FJiyAS6ho9IhroIlwr9DEvyERV9s8hpar3frVyUuMhGGGqFbc2pK+J/B1eKpz
IR4Kx3TXGlXjqW4tBsWd/+YpRKItnekmtMfHLuHBAN1dPZQF3pcwZbWeTOnzLJoz8l3GE3ZOsoiy
MWfM7k3nzBfHRe1XLtqeIu7vpZffpS46O4ZKF/IEhk3ZjCkf24Hb3srXvh4+J5vNk+GYI7gDuC69
AnuoWN+3QQRVxfyYTfbZjWE+Dpx+7AzTIypOUj1Y9yhXXgP//azxzwKUB3iTaBs4VvPYmexU4Ehc
5/FASe+a15UvXqPZ/J4GDuLAVVcyRbRLyM2NMoheCiLnpalgcunoyh0hZ00m2QA2Fa3pJPWWn+hx
7rPbbpmSTY6DObzPz1k+xWxsnB+zlGzv01v6dwNkFfjNqr+uyXpaO0qRRhPSNk5VtOQSYRM24vOY
oNyuzGjHWu9axubRHSQQL9e/h0iBG3mJ4surnt2GYZyID78mNOO6pKbauEYNkNtY8pPr8FYvSukq
eU3hDK5mG/mD9Dz+Qg5p916HdEGwbZ84KvmS5qFMyNCw+JZYbNVzaroPyM0X3mP7MubklOD5ijeV
L0+NPUFHTJp7ZPvdV5WShMh0ihFkWp1wc39Dy/kVVmwx89HALuUT2errOyuYNbdCrY5I++DssqbB
sOBWh7aU/tZy0yc59k9ZVh6JkXlqCqAe1qyvaq2OXblcCC6hNRMh6pR2k3XtjXkMyd9pt3bt34ds
zTh50wjmRXHPfXKM8u6tc2zvNDjaW7Uq/fDF9GoPBGD6/ZcfdJ8ARW9T0V8byQx6BYxrQVb2fVW2
9h5gcLbC7cxiu9XHrqtIx2YoNvn2t2+HH+WMf2BoTujTgAkxJYMb3tH9aslivfDhFnX+YydNNowu
gCAdkuYO0YSIurbM15Ui4LX164KnEsNUXZGso9sQru7v4ddZjsQixjZT5jlImRQhPKPmuz5JToPv
xcdBS2zDnGwSXUEe9B+q987Qc/eJD8C+Ym+N2f5GlVB23NGOdygOMTploGqdTDylCz9OOt05ZC8B
YcSxGBkZlzmeP4fFamW06pY7yN51hOGypAzfxohwSkYS8INSC6JfwSq0AgMCVODZwM9L09BIkOvd
T1XDVZPtm9uFZ7QgdGhTYd3nrXzvxvZggQ3RvnvgqGI56cykdRLchTASsYhVc3qH9Oal8TF6Act/
yHdQ3dtXZ8zujMhFop8yV2maJ59N1MpHD4/RAjZrZXCPT03wyoot3KpWXweAouFz2/Yxb3hYmiI4
e2RDbboGQUHRNDc1tR5CVMxXda4HXlw+UymsLCf7Sgp9Z7Cp4h4ZF3xae42j78VW5uPo5/GB5ufK
8gZ6oW449YCEibgkWDCqSJZzCo/4KxIibEY+K7ZpZ1q0C7cNgWr1V9bn7/BKNnGFYtZuIbZATeCp
q686qEx3Sbys3SVbdO2iNyhKcual0ucQ8TSWF2DYegwYn3XqrMP5bhiqcN1oNONsLVmYcwmqWh1C
0032WVonjC/GH5aXkFYYcfVtfVtp+h8B5cYpg5tyeQsZe1Wcb2hR4TelEYnLJIpFGH/0pjG8m8JM
jiPhSZC1L21YHCFwozKwy2BbONN1kri3oiVoqyzKZVdHs1bAYhQ6uJ8CMkU8T764sSg4F/xxldTC
2o61KK7qsUAw0REdPtUSUHl9byUUVqb2vyY08oBolymlV7150rzCosRLgtLYOlp+272P68pvOcQz
xq0D1AsjGqblg8cS3Hb6LR9Wm9R39Ualk62UqNu99vybSeKHKIXxHAgMEzYLY2BBBnxg5oCZE9or
EfR3oJgUvkCMMGUq5kvr4upjUEliLC6sV9uKuHrK5HHAp02DKLZeNnIBlNlY3LoGGjmmVOPRZwVN
3h4QHXLdO/wbTbBC+03ZkFPDusoK1o0ZokgAt12KlqPXLnHVpMadKPKZBWZ/P6f6v2pXdnWhGdE5
/ZsV33v73X3/a5/4jy/6o0+E0+ojWmW95/4D1fpnnxj+5tEKLiJYTNQOxeZfbNT+bxbqUwvdSBCy
x/JpLv/sEz2+jLSjvyhh/4MFH8vC/6dPdE2Ll0H1arIytP+mRW28Vhl9NlkrGTnJFsXqK3xADFIQ
TF3KrWXESWDxkrrV1s5dORh3PfIhPbA4o6bBYwcgeJenmsAXmWZbn5H0hvIN6Iyd/G6K0BWFZRIk
+4hvsq7AkRHlc2IVQXC9DyUVreVERWO3n27r3bZK3eYtWfbkMwtLbSPR3QwZLDxL5tEuWcqt2oNY
AKr8VAdAoPwOjdV0mFrvAZ7jpWroD/XAro0wcfh0t8oZ9V4DWqG1Gm9NY3z2VXxQnr6muqgeTXeh
YQb28wgFr4FT6ZAnY6bdFQXwAV7QxmXYhEh0IRgQew7ZGkNLBxQO/uZ70qhHE7qeNYb3sVs8lUbz
lLZxt8mk8eW4JN2JuXnCOgX4a6qjI6Lgh8lv/V3jCbiJUjPW89GipAOLIb/VHx2GQNlLffGx/1Ac
nWarBWuXcndGZAr68imIux+WGJvYmY5l3iMw8re1w/zI995yKzsQdXIw7OlCYNaOQMiX2AEnMUGl
9RpmkRTxPvtIr4niQ1CXLzV4+jbLAPzU+qZu0o0kDZu3Hijc9NmGGI7Rhk6RdzX7iEgKolRCd9pN
VExO4hx4Yx/cMtqzHLghC2czg32LhXsy0hxLG2YVRHA7aPA9W5j0ymSlGprOLkoWqYGX7YiDJFrH
xEmJ5DYiuc7OLk5n7bWYyCFiEon4+jjmNEizaLepNje6VSiPokPEpNiogE3E2CiMRF26vH3jsruy
EY5QzO9mI9lEU3lnzsldkzAHL9sHr5kePAAlYTp9SFkjVJ4GEB/TrXDTUxP6102P3WyIbgePGB1f
nanF3Y3Z1g+uS11nRJ/o5dB2jf5NXRd3nYnarPXfymT8yewGBbJ3zAy1oWK5cfXwC4vHJeoH+iOg
a7n3nLvWsBeZ/+NE6rXBFpRK45wOKdtBDWEyYtLS+RidMvTiIEc9hqJjsI0GRBr4OfgtpzPZtixg
5u5H1fnRZxiwmbt+OwAgaGJbrHFP3SWdfwjS7nvsLfBJi8c4YYDgq+YhlPHeiOVVbvgvOakygIMa
NoAD0+2CrbEDic0CW7TS9fhV4dM3EcGVutx1RrAL2bNM1fzQdNUiAUregrY8xZg8Vj1uML8KAEoO
a1voa8Iuza1ufGNdkFm7Ljokd0iYIO9IG0FRR+6PWcsHv9Abz1UXq52cTcza/rNQbPXJcHqH9QLo
LTZexaDtbansGf2LJPwleSQlESCjncVnu3K+GvqF26F2rlyp8GjirmY0MW+R0wQb8LYB3hHW9LMv
vmfT06xsRxDDPkHaWX89Ocm+6axnK9X3YwPHdVzk22ISt05rRTunlVuH31/DxbPK9Fj2c7Mohrqt
hYznpg81vbGrFZLQwNo0nctGNnuyesSIXdJU68G0YPuk8yKehU2RGp3cNQyei6hjoDtTSJJe4D1V
pOBu2NsLFK+wd4Ul32MbGdE8MRC23M54rXwzv2+mftnNy+xaTFG1mZhWnBrqodXYN298SOZTmRdy
G8xpfTvnqTpi8O6RLLPw3+bmZN6Qbg94RkrnVkPkR+1ZJReHENQjkz11CbAZYj3icU168o+o7e1n
AycyHiyosOXCgDJMaFDN71yohRDlg4pSCzPKW+hRuFW9lY27dZ3k/vsoRX40HIejmoLM6dgoFjE7
lXyBUlF9LCRUQFV9OIFgwNIuYFjlo623qR8AjwFvhbuyuA5ibJrUR3L0P9MFhWUIdYoXOFbFY7pC
XfGFSvRjWgBaoRd+Fy5PJGQt6UXvrcCf1C3QLRP6FqbhfteyEyFP1L9TeU8MlMnqXon0YYDcFS0I
r5hkzc1/5+ZhiOyIafb/vxz6n6rrkYZ9/5OIDyLvj6/5oxrC4uPg+4k4OrmBPC/859Tc/y1kvI7t
Gp6M87ub51/kTuDvQ6wWlEPU4Vi2/m815C6VeUTNZREJFlr/ydQcxcHfqyFKq8WEFAaRbTrM9/91
al5VdWkazNA4gWtWYZIYpKFWaDuMMj+4LKdhI2Bdxj8xQjuy7jILQaDV4ap3nfrk9ukTD1EIrIrP
r1d7N4MrnnS1CLVN986JSmL12OqAlofgMIytsZ8zxDB+734FcKHX7ZT2V6qvgXH7Q7ixSsnOL4F6
TeeF9zT2YVwItpZap3o/G611nF0r5GliRiobFpR042JjpfkTXSoSETrQI1XpLp8UtmVSKGDhsHw3
aX60cu87oplQeVrJLnJSuXcR2Keqf8jZqW907mCRa+1jPS6JKxUJzm3YyU3KxOJBDDNXEqPAXVIb
mgA7PIJJZDx3yQj1BKHAanQS0L2TmpDOk11BltgXXHWEXzOG8Jp+pZzcN1di5ok5lHG4Q2xJ0Bts
U5GwpSuZ3FWSX2g0iqOQ9bgxJQfO0BUeNhh1SQfnFl9TcUtp+EcDxBiuJ+wMV/hTVbcYzluyvAmo
qsiYaaz+qXGM/qhzZoQmSg+zwaDY59mrU7Hnz/vQ3djSOHYsdpC3oDoFckpjDF4/NnCOSKe9zlz3
Ie3ds8zs23FmYNSxMeYdK99zr0mu8km8ZTWTL10nt8jasH8Y9jmxiK0BPvDd9xIWqybVzHba18Ly
fjEv768QynwzTSL+sg72dVQSep+gsF5kBYmHwKBcpAbuIjooFvkBaBdj5UTNDdq0c7NIFIJFrKAX
2QIC4IBxzTidVDIRam0X8B4WocO0SB7IV9/PVYBuS9T+pkUXIZzi0VmEEipcQMXmoPC6wzcyF0GF
GIdgg4SOChYQxnrKIJ5N+iZSPUJoqLagdbfwoKEB+8O8nmcirtOZzhZ71V2E+x5Lpf8eW2wqSxEe
kUphRy8cXhgCx7mByVYoqOqQXn+KyS8XHvQ1IJOYlqLb2oKBXVIV0TZ0Y2B0puFgxK4omOP6EpQW
3i8lSujJZOQtGe6FnEP087W9H+LhfYzwYCchWLkgiD9c8uPYn7gPierxXpgKIYDQ1SbOFi9PJ5P9
5C05liNgCyl8JFv1xTFQrRdpD1RhyO7qxgAhVNvWuiu69zjyXm3bfS5xsq35FWhogszcNAoqTCwO
usGZE00GkynC84LEqa8Gg50Jg6ULvuZjaXeXqHM/EBpRXke/WjR+196AUp51S3J2svhFkR+BWK88
501/HCqC2EO/sqjSkTOikHhJmuiryIiQmdOgXHcmK5J4DJyT7PWrTnpx7rryvqko5wKlgw3WrJEy
JboleBJybRs/WwwfN27nPXvhcFfDZk3GEf6lMX0mCgFbXjEMHK0aSwkTXMODq+J73f2gy29EmyN8
G2RRTSdgsXQMyKB09yToVO9Qcpg/zIShWYb1UddIQlH2dxuOyhn9gH8TZl3xXkfBcMwN/B7NkEDV
hBCttMl2Pr9XM1y7Ar+3SkLSUPW0sYHtrtw+Cld9YEw7qZtLmA+fRNsleNoqxZ8gma4DH0d4OHkE
cNAiOK1x8uZFBW+pQwv/AiuM/ViSwov53/8V6AjbNvCUYo7v28AAw2cPkk09dCfXMa8D4q5KBqqA
/oebuJmHa2Gzmhsm/RyU3oPDhUYciUc3mLYvjLhp9fLwakzs164oz5WVvRGfxLIiEI+mWqSXLA93
scUERpNAKjEntTgjt3GrP7vOOzdF7OyDnKKM0EdMOqCkPHQ9OxBj13k+11cK9YCfCSy37kur3Hht
e+rgC6qeBk3UuhMM2I2I8PCQdahOOHNtD7dPXyd7BYsMUVl7MfHPmR5s2Qw98VZY5S6KfcQaKY4s
ldsB1lBwZ60xtBTQ1mcAsGedwqdaz/Qa9N2Wt4qRH61yNVyaGk5yClxmF7Hp9Tqm11YznSKjQphj
oHToBUBIgxRBu/RQcZjtU5K2jznGALxAfEIbi6YvqvJj4uP88omUOYUD+1iiGbuVsaT2ClCrbCbD
PQqmiklsRqKiL7+AVoNzG8AEuvij8qllbdOxIXUIwdsEIRth3JjGevZkfzP7/uv/xmrur4WZDR/w
3/q477JvVqr9v8y2/vFFf062bAtheMRuAzWDxyn652QLlYPlYvD+XevgRr+jA/+Urvu/ub5rB5FF
kWW6fsjP8Gct5zIqozREZvFHkvd/xFQmYvtv2nWc/raD43nRp/sR0dt/c3M3MBryrvSwMTayWDk2
u7gaHCCwByxtw8Ybhd6Qk1hbn6XzwSFHgjxRBcA2nmma60NDLlyW6kNZklrGxw3VNzqn0D2JluVi
hbeVh7AHc4C6zJnC98iyVo1hDHubvSHEt2XbUuEGxjOFJNGxk5vGbB5tCoqVAWSXQmCE108vJ0ab
p7WGTmXwGEr6xzBzNiIagp3VuBXKd3k3CziwsvaJVMVb4pv6waNbgzQMh69EfVF5xqNZI4webfqj
onSiO53FLr+6z8nKORWa3lYm08SiN7nPql1m6xtHjM3q93+p0f01RdbAYHy4GCH7GdOS47bsYrnX
VR8gvkYhLSQ4Fg6/LutPfhLWOwSf96jIHxvN38cko23Vm/IVEsbXjJN1mlgRh9jlSEoaD6WM3jQg
PwIyMQAZ0vwMWv+TRHDwZfDsQx/cddIxTzfd76Gu71geRux61+YEiaJpAphISfhIFkmJU+2SmEBf
r0ZHWQeDQcCmjAHFuy6wEIC8YfmudHgrMSjYEZR+XILhBrbFT4JGKoecM7bJKUZqkITFRqAyX7lm
8os9+YiQ2r/XZXYLm+xgekV1JFkXAXUXXRii3Ko2/ibhEUjddTPnONyxkSpMb9vQj/2VScRo52a3
iSZuyTHzXREZAYElDiAzJKfbkupn3TBQXEeyvepcEpiF7Z/H8J1N7qXLQiAUEW/VqNsz2RCnUQRA
REZcrWFcbIgggxPr2U9+/MDEo113cZoT2hl9ioyf26PECsWYXEdsSaEav/WVP+81ETfutGQDdTio
tOVslOszgikepQoRQd+Zi7zdNxNyhnz8AihqVsZLIeKjlPF8lhO2oTzuq3U6lz+VZfObmFW3I8N9
18MSbNNo39Qe/XyKbNd1y43fGdYmdqO9nPEk9ukhEJBS8hR9tyHZ17c5vLN+7fBJcZNrFhc7NYZ3
xOuEa6pNWqGfXK3zjkFEqnncOm2+J6K6E3q8OH30VLgl+2lU4X3ZooBZZn0qA52bkWEamHisxTw+
IalhpU5WJHQViP3lZHDBL6HNstpVrULJTAQt28TuuQ2GJ57jXyKe41M31TfdCO8LXcSrBe6cQbUo
KVnZVlc9AVGmxp03wUwCkvcIbApTcgLkLR9GmDcEjcXpwQxazXCZFnF2rE/gVcRltD7Rgl+GwQVP
S8Aj1vJdI5ekYDjm96YlHm2njlf1EN179kMl8tu2Z2QpyxfF7myyYnjw/WEIRxLaaa/Kfq3a6nUq
qLdML/mZvP6uabzPmNU+JVeVbegBiCzEfRd05AMN3fysKrUP/YLuKsCcO/bOqUaWwjubIyUFVbkK
K75b77lv3lgVZNXD7Evi4Mtq2ivgNsmqNvPLHGXQx/DZsf9/TiqDwSzyDRIPjVc7VWgm8TKi6Qdt
pZyB3f1HaEOSUJRVq8jLrnTb37JhRDPe9p/WEkUC/Rc2k1ERLt40u8zTbApJhzUjpJhZXF1UMt4F
hbd1KlzrVnsZFjLPbGzsXPOhVniqE9hpLVllLjIfOySH5aQ9Bd06kAfHkV8uuKxQybdhIKh4wdap
WAYrMbivFonjgHU4K0rf1ysIn9aWNJcPR1RAXOu7mk1E5vj7KeGQiMRjl5MM23aB4ujAGelyVqIT
wHRsEyJW+U2xzvWCpDYh2Du5C3QyJ9vbq88DJIyzbEPm4N4D6DgWKEwSr6cUTk8Q28H6SwiB1p4g
I2rK8pBFYGON2zIJaliljthOYXFjmkZ2UtTljazdKyvm/fVbd1xVU7z12HO4tfws5fQ+W9FXRAW8
Tsf7vCDNBC33Wndi3Dj9EQQFS930aazrc2nLz9qBllsbIZuHnvOBXODNPDs7L6q+4Nwaq9BM4Yga
8N88bEDScEHU5f4VxoS3LoSUqNmKbKeGtEpPCOhJgFXW4hnGqd6YI1diVQ4vgTm+RAWi1i43nr2e
1GRNNwSVPkfTMjBVdwSzb2KcPC5LnAVkjVj5lzFWh8cY3QUpG3W5hrzKW20E23mM9NaG37SJevKN
aIgfJ9AHVVQygDRiBCLlOnFM7qkcNkYSs7Mys1hsczhETo/CxJy864okTNUP1J6+BD2obGLN9JVp
zAz9RX1C50dI++jdVzG/gs2hStBQQESMeFSmX+4npyIozX1LyEwh55NP0ejqAyv9ZlOFAqyaDAJS
4AgUK222XKa+SqP60s05EabiuTH770ykZMlOmXndk1ZsogLOs/IGmaI8ysRHY9RFKHosPGtdexLI
peIkJ48odYZtpucXkx8pLettGnuL0Fg3J0NnN9Vo/qh8OKiovLjkuIOCgya1yZR6QNQPz8CVrybB
gDD49Z1pW9d+Jy5gzpmOjgfhofU0PR6oYFAvMctoZXUfKTT8EG2VEv6VOWbf/iLzjgWMt2zoH4b8
JozgzHHcZlVbXGHn+haVc0hK48dnQgK7OEYuQYZXYLxGxCGAhL7qPO88CXTs7kQIET4+thg626AN
O5V28d5r1IFF+q5rmI/lWvXm26CMV/BYHFBJ+en76XMUKvdGRe7a2Xug+HSLuV8b/X1ZT8/SYuQR
kwk0lUymmp5yRnX+rxFZPgf5bkJYdzKFcetLqTdY2hbHK5cZuSSfuB8komoMVDJub+N8VFckImFO
t2d/FSctbwuSBQ9hkN/3H2GFszuzW5hkeI1miwxeZBs1YZfIkMwCJ85kqIdC4Xjp2RKEnufuRF/t
sZol20RcNUWpWFQsH8I0Ulvr3mBuNHSC8iGj2hhSHv5u4mrpbYxLnDc2Hpx0IUHqKsN9Bt2Nacsu
9yMXUgfiODsdn2TGQ2tLsuK7Pn5tYvVg4PND8BYrpvSzL40VWpSrDM/pKn1QMg3XwfDs98xIDEQr
LXWATWmMmfmuTtuP0cyhoyrwkFmwMFhkn++Tnhwbzwj9dZ+iW1AjrL+h3BVkb+ExpjdE14lWAyDg
Z9jgEm/Qbt6KyB3oQ/sBbI83bGVG6iS5f3eNNMmkGwiiwMxmDdNjUiVry3oMC3Ezt+QfcZD+8nTx
7CYSA2C9S6LiZu54xlS6RFgN/Jll6v4qeNU+tu6wNt0LkBmV5INsBlTz1RTc4f94TlJ6SJzYXLgS
tkFbk/0ocCokeWiuydxdO5V+FDq+llb+ITWOT5k0Z2gQ3JAVTqeNLwdARoqPQpK13A+OenGH+6Zt
3pEmPpomIZJdI0m3EUv9qtR2CKIvArOO8D5U639Lu70eumrfYVTYVCXDHs7obJh4uzmyyCB9zCtG
ScSOFUV97mwHdgX3tOQ/AAKQIa1Rf9kkDmflNiMZMoyq655gtVK5Rwu1aF68BTyAKzqU78a7yguP
Qw1sjDNRw7BSTPZUwE99p2ABeRqAgb3PzcQhI02TcDWSK954Z6PF0o71I4z6Q1zP2WbWyIhm96d1
oc8UjH/ZUyL4exf4/9ZdS4JxCsobMxqLoElM25Snbymys8bfFHb5Cux32C/Sq6l78tsYzK2jd55t
fbLKwhjC50b9mKRfMsLGHm+amFxbTDOzBAW48Ibja+hwCHIbTqeuyJ+7HjGZO7+bMq12LWFYJRPw
I5OKYhMB9J5EetM0xl6Qf62mZtuRtIqz+ljHCfccWmJurF+yiV5tDdjE458pfjUqtU7GkpwCWT2n
gllW1DtrxWLuYhs5qJAkPoDRZJxcD86Wqd8KxT+z9n6AgdSjw1LyOYiu0zxOOSvIPqgqdTXW8s5T
zTly6gUk5YK88OcXl+T1xrJRhTHITdVEv4Dgs5qMZzuR+XMy4HsNl4s2/2EYi1zMc+jTEizT/WPT
gdfzORKQTYp6m7Ml2bATzFNgAA018cagPBkb91yp+lbmSX+n6WXcgqImkOlatuV4mEEE0Rlx9WaA
lLEJS2RpEZdJT+5z1/+URFFvrKh6IyVNHgvX62n6ul2nq1+Va6IOpxnBOsxWbVjuSpRovoYQrVLn
WVEhGmV6TmvKIndUZJzl4WVs5GGeakDyGK6S6UfmGVwXL7ofRuORIOVm2yDQKyP4i1iaXj2DJj20
cJLb88Fumvm6HLtpFzhiDaN0RQP100wcmblGlOpYA9mCwCyPLX+PULunqbbF0Sm4eSeCDic7fARK
fyH09yx8vdVWh8psERNmT70PtsILuI8DYPjuBaDxSyIaujm0BVSHF6uyNiIMTsLxLn6V/0B44QkY
DPaZzfLaoIasfoaK9Tr27Ld76Y1ADLuXwcLZh9A1t+UHfLmbpmZGaOMOqqKblibBT64NtBTSRpSq
v8y6BnZB/LASzylkCCATrFeqjpzXhlyAqdzOEyJOPfMS3YBdNGEgzuAvLqfPzuSTkqBESCW0cr/N
fwqmY8snrEf54NaQ44Pkx7TJZ8wCkCSD8VLNBAvV8mzN/ApJ6l/NiYnqvFkl3O+jDnl2ih83kp9+
/NPMNdtZ+NvCtn/FCFZW2ntbmECVBQXbKX+SCtR33r5MQ/hoLz76Ru7M3u1gpfKSQUJlWYmXQSPe
qMH/YwshV9wvxNVUsYci2JTu+GcU7iUQ/QvDg5d2QcQHDGAAjUTxdJn/D3fntWM5smbnJ2Ij6MlL
bW/T+xsiszKLngwGTZB8en3sntHpM4IGOoAGkHTT6OquNHtvkvGbtb7lILabLPY45N2CrUVfTMgQ
azQcUVNu45Qd/Zt8wts3WM85AT5rzx64Ofuv2RuvYdhzjxLqTFa8H5PgwP3zlsVq4SYfKoTWgFNh
jvX+258/B9PgG5HDRIjiQZFRw4O1Kb+0qm45A8hUSn8jj36qwdWvZJL+Hp2t2wEh84GPpETIlTr9
wmuWgvF274d5JES4A4oTXkjF2+ZB+kWiUYvHE70KHHWTkMm+5+NLBHgbt/zKe9g9gXdoEpFxp6Jm
1g2qCtX2L31lwCrI9rZCYkUbvq3GhaRWzeew7Swii5LXqjQsaD4Jmc0p+xNVJ+m+oRhMpuZubgD5
mmN+jkTMq819BkeFccapOrwahToIyUBZk1m39Rymr6q0PfY2HKKcTkYff2qhUdFWsbOSgw34ShnD
sbHFFl5+h9xV3OfuEO1aZip+OBUfaZLeEoW0HiZa88GGrsNbSRBEaa6byrzL+gqjd0PlM9nt1eiS
W1q/Xw6fz9aFT9AHLh6+cvrWkVAbWTK1m+7t+TXxu+y2oetFr09U8D5yQyRgY8aOaklPRMjFdp87
Uw3DsbTJC+4c8VhgBd4Z2n5Nc2AAlPvjrumxLYTG3s2WG6zXr8po340Cg7U92wQo8mx1dVE+xthf
88Ektdw8Ybnb6RnTLccaInPP/m5nbiNSh+6DqDnMysaUrsKZlSQiDjJ2kWCHCNjRnnsbU5X9VlVV
dupF+gq7Dxh2MRxcK523fsbgiDhwOsl8SO8CpKmIeJf8ppLBlHJvOr8XvGs9xulGkRwboc2aNaS5
gHRQCvPokyMH2UpcWfAijJSHm/egaxRV8HrK3SBrnPHm/GDV6Z2Co1paDlqLQD/SGvNGTC/T0MtH
6fmsGnrA3jylGPu/eAvUiIHDWFEMqfExrjn7vSZ6FCiPGP98piP0t9zFDjl8Nm2Cx5T4ykv/NpgC
g6tFfh211jboYrFtg4lHQdrml3pochDaebYRBeaIRA5AO5rpp4nMjbAyXKStcXBH9WGGCP2qlr9Y
Zn66Gszou1Jpe9YZ71Q4k9COBGjZpVfFxSyi/K9/8Bavujilsp6ieY/w7FcdULtaefINwrLYI3Qm
+coKkezQyZH9wjOAGFVJnG1YsQjRrjrMsn3UlmQDX9T0QkP12kDkCVpmrZU3faaC4zqw7qISnROG
WRbqzHCGunkqyuhLy4TJHA/s3Fz0AvlAS4w2GaY5/pWM5QaoODQDcZ+yXC04vnsmgqa1L5sSy2bT
rc2manYj4a4opJJbLyYgE2fheiiax3OIBGoLuSzccfHo2c6PshturN58jf2GXqBsvjKCNav+yw4h
PMaucclZg06ex1ABs5ehn2OLUPA8YTc6i71VI2nk1dg9MiSPLRLLbQ63AO5UnRxG2X6VdbMuPQLZ
QTOQgNfofU99CDfZhyjVV5+1bve94CFqThgDxjk3kDK6H5FmSiM69BBIGo46c05BJX6bG7+wbuIg
P7fS0EABeJvsNHuPHWo9LHY/dq73QV01bMnFABTYJcfBmB8mboyNMcrzqMoz24en3G/iEzt4dlbk
lU1GcVNYwR0pJvU5kqRYlT+zbZxFxhatl+YWc9zJVPI1k/nn5EzlXsthP2lCFmB0p2vt6Oe8omgS
mmI2cvIHX7COzFgpR+2IAyHQ46mdGejJ6Tk30p8JJnIaWcc26cyjmuOeaRlzLnVtEkOcWITRVyx2
tmYygz3B9tZKlHQd8Ll7rLnkEc46i7d271/ARpBlD4PQTZxLzsW7NszZP/tptSt99VUBAtz4pmSV
OR2MmTATQ4TfgYjex4yPI1Gi51jOthEbTdjZZOFlHww+1KZU+UPq8AsFjV7Nfr41QvtJw6vZxWl/
8iYPXwr+l8KfnqmMqkPrq6cWbvOug2oI0TA4NYQiz03xCkEOlYE9T5sO3T4LaXWDevDsyAxmYcyy
A0vdmvE/8A4akqpzDWBZQArZ8L54MZ+b52ONR/WRddk5is1XNrf4eZTPOMl4jHHL+3X5KT0UWh5d
MDUZksfe48w7+tx1PY/R3NDHNIHa07bkVEPhu7qde5/UwV1YyuNYMsnwCdRcdZ2e1gSJcLI5uACQ
GzK4HAb51RBINqVvnVCa03VSa6OjTI5LQiGGtNij38Ggxdfmfrqli/xTAYgWBWUxmdrpNnJj8PIB
UVLIMNlkI/VgXoEuSGQh2l/fYWGO8MRsWObkhB+sUcW4G/pjvmOQlKt2su8LTfmcEQ3EFfla1h6c
tih/UHVx0G7XY4CJEFZItseDDVMe32LSQi+Af5qT0fBBB1YzoLXeY1z1p5DZQNZyO3tqMoFmMBZo
MxyZuFbOkmLm0A01yZs+b6bj25sAzEhPhc2FhIwot/Ij5k4Gw3JgtTuXl6GFzCthENFxtfzuAHnr
EjouDQyOcoS7PdjtqeY7+T7vQezy2J5N98Hoq+9QcVoF4w3MG4etEg+FLpHHNJsZN3XjrzIqxkPI
gmLtQBzetM6rHxLunfl9fg3GmkwKxrmrsUQm2TGRLTuPFge70gbm7S8wIheBNfY46GlPaGKOoxJs
bBBMPMhAKVyJIcQFMjX87bzaKyFiFA54UY3SvUet88rAEFddcD9bRv0ZIHmWGP7gTNx7hX2ujGK+
glm5tKOBFoQEJ8818k1UoUIJeRC6vCTO4bk8l6QCsUQo1l5ofMa9qPfNwJg4RGo7tWW0QsgzA8WJ
HoQFUtSMeEEToAlbQ7HVQUT8tsueu5QRbv6Q41j4aIP5zELWK3OY90fyZIhz1d4J/B4P+rmCTVR+
jV4XbqM8XgKURfsQDCntYBQ+FjJ7Llur30/i1IPAg9iUKQb3ORz2wQoufUTDzLmPfVk9GbZ/Nr2Y
wMuZpUs2DP6hBr/OdROcph5t94zFGYfxPXpvb2NUgj1KZ32AWLLX2UPQs8WnWHB3A6sfNXg/fW+L
zTjSESSlcxdMwbPNEPQoOVSVTdckfXjysywhUlFOmtjXjmma74dp+jGdPxW4XLW04NiPx0tYTeey
Mr1tM+AdJuiUgA+33UKRBuNZNMgkzJuwlc0uH6onu/Guth3MNE9oGuIQGR3zumOJMmWbGhCOOeJp
R6fmFHf2Q58QGpZLF7gRSbFr1z83DueyCSDRq2zmAE7JrTCiT+DZfnAG/SX6krARWdcXPvlbWGBU
bm0RAF8wN9vajGErJdgZCRHZUVCuR9Vxn3uZfZifi4rZpOuMj5HIgv2YfyVhUd4OnrpR+a+x0Hcd
LKSL9LBels58AhBdbKyA3IrUGbHNQ5al90XGEBMVo2YUNBURE0htupwdGBl1wTaxkIr3sKYandw6
7hjtPXjBsB7MZyMLr3lWXk060YMJS2rTieA+NuQ1zVJ1dkqfZBJhvgxarIMpJ5ikG34Q7C6IbGaE
Ainh3L4nLsHrjR1qlFQfuIQoU0o0Hx6XcIp1eE3GACWGA5o3RUTmzYgxnPBd9OCBrGZ6ahfvfNXh
Dc5R/awiTgq6WbjG7njQTFhkHbBKj936UNrzU0SI2GUKac6L76QT8yGRiuBgrBMOITgDcbM7NL1r
26vTm24iaKAsfrAW+Gs3hMBbk70XMfBEEQc/yIqf5hC9NJE1ziaBx0nhsG0om8ku0K7nkq9UofLv
/ZXpt2JPikRrRcFJclUVyLPPQOV2XbK0+Qv0igH8OohD/2TXDwypVn63zyEYPIjM/AjzgT3I3Djr
MQdAN5TzRthos8smu2T9yQ9wYNrj7yIXhDf0jyLGrNFwOY8NA+Mcx+597olVPN9CKJ72SiUXUTEh
NkMDMq4Kol3ZPsigmm6odtlwRd6JWJpoJwCwRb1ZEYzlMuhS3gHtOSQzx9nYpbiFh8WcQfmY7voS
655Y0AeQQetMGFefXB14pszNd1MJ3tMyMEsnI2to2scRQaWehy/fNUsAB6BNw2m6eoMU+3RXM1uR
zpSeEJedud74eEjE2fkn3xAt6m+Laeigh91/ibDmfy/T/P+lhE7C1LCWuf+5uexHfcGkQEnYgom5
xf5b/JO4+h/f4y9FTvAHRQ8aGkEwjPlnMue/K3IWmKTvI/U1A/4GRJB/iKv/EuSAdiYmIDT5f/8Q
5Lh/+EQxuD6pIAIBdvgviavt/xlJgrjaEfyQhXBCFPt/0ONkGtlbg54MNxiGT7KUE/aPmCOhgFzq
qHo3KdR3lV1+6qx8YqP+k5LgsjFtdaot62uY4nQLyoBWklhnNNX9tmhivF2pit+yJf3ZXXKgexaB
uhMYIMqJs05TIcPFIzeaAOm60TuLQOnIWRLTloxpJpvPc2KS3lUCWrK9+TAPrMu8jmzqKRnnPZiH
+1wt+MvhmgNhPaZGorBG5PwGI2Nu99lNo2kbBB1eFO7oYQnFLv/Mxzaxaw2cp1TCcfUqOFpQ7pXz
/cyRvKJ8f+R8UxepUvcypKG4cYBe2NvMINW64YXzFHWHhzloAPzCNj5PuD3UYvtw4zjYGc1s7Vvp
fisFl3CUwoDipdjlWk2xnRR4+yXmL0u8U92wlide9T2ufLXzpjb+mCxczb1Xvrn9SJ1AU4ZFOkO+
yCK1kMWlqrpjk0wHFcXTFkbizWyz6sic34DyfqPM9DadSTzjXHU2W3DWqER3jKRykcAJxVht84TY
UEtP7AiNElx7ZIQrp02/3EkYGMdRSqIpBzsO6QXFOiExI1jzLMy87chj8dyl43QyXZAWnQp+xiQ4
0qefnaD+Sp3y0RHzt8GYAWF88On33QfZ9cEK/hTjPzk0a0vDQeY9pNP2wa7x2eVZft8ERKfWIrfW
ZstZGuN/XZlD9RYV5VmHLPeKEgZzLTIobk6KOR8JRxLYTFdsZjlNrh+nynxW83hKc7IUXYQVoSLp
sol3mQWLjpzGe68JHgzs+YHx0dDfsrmQj6x9yDb8U5rRx+9Cqu8qgqbqpegxA91+uT5sqSlC7+Iy
baKcMwEYzum9GXs/bTSF+3qo9qFdT5vUkm+yX06zMT+ioVpoLAT1tfaHrkQN1oyDGYbzb7tC3BIH
HH9Ytn6XOeoO27NRDTinSahbdKr3+KQ0wlzxXLkIT4jxQOGazXikQOshQu0+mq79SLz4zbQKDT7L
eHDM6sj4D6FUI86RIx9NZMpAswqmDClBlKV5HYbwO46p5tuRgLvUFVcsepiUhEKb7upnaXs4jsy4
3hMKl51aEohQHYTTtl2KiEJiDUTE3awZ8OklUGEA8W+cbW3+DoLyjA70J31kWnRLZq8g1qy+GWNa
sbqbCY9YaIqjpW+nCIMRilAuFvIKeHIEe4rS5qDcAgZGoB+IKtcgKvUNVb61Uh5hjp7Nj29FV7Gk
NBGuh3NA3yWdVYOgCHEtiwauong12Q74fDe94rZ6lsx8VuhW32CvXkcJeV/m9gJ4mNe60U+IM8qt
gYpmO6vgN8xGpow+754xyIfayG911pzdBoUBA/QbGpinGtwfbRCdozUNr8j5D3bMdKxnp7qbZM6S
2vXUvi4gpQjQTqBNcpr8ySQqkk3moRVVsGya0EV1qLshwtqnuse3AQZF4k+hdfBVFjKxSeQWDaS3
UqLzd2NlkRE1jD9GbTDzcAm9KVR9U00s68I+rfaJROcvzVAycbHb8yTgNLKDKYlsg93YA3H0DAwl
XB3VQSieHkmVHv00dA51GH6RXmtcMTSEa4YWj63ndntEffUrbtovE3BkZVNV6ZHUFb1QJd2msVaa
zcCaBJdmZ6pWLIsyZ6GTBARLRAnCq2YAbeABlluolfbCr0wXkmXa1x50NuiWYoRz6S3ES7mwL7VV
q0sCF9No2RebCyqzXqCZWY+/x4XP4KsOhXYRHCtZncIulazHUDWNC3+TZGS9jixv/lXhRFh1WtIZ
Ql2fl+sN3vp9vPA8bZ/tcIrS/L+kMvq/vOb5u+QYKDXFxf/aPLb6bNMi/fX5zw6yv77qrwLHxCXm
+TjILNP1lpIFy/xftGzT/QOu8GIqYwdJpuvfmGvmH2DVoPpYgroWNDYy4X9THNvhHxQ1CJVNwdQN
H1n4r7jHqL7+o+LYXKhvLtlWvo+VDYX1P9vH8KtwzAwh0LUOQWznaKwLRRDuhkU4EbqIMVuomn7b
9quxqZm8hM60GTPnITfpC9rC2wr09fCg2722BINaRzK0ESbG4cDbVH067N2BLI4WN0ymq3ZniAlI
inGnI7YBMY3tNkFgVqBTwSPAZCLEizAxOxpbAUPFvBICZ5GTqWzGuaTgGvYrjjG5z9vqNnWYwmWS
jI/ZuiAFfA4aAB86dRgL0eJhtbFeQ6LQiZhhFz1ADIiCdzEiG4kSslam5sPqDaQPXZ7vivSd8f8a
aFx3aDWuYrPWbOlDPHSsArx6WcH4sb9rshQTMmqOlrJsF1vWBrrmV4uqGfkWwT2xmh74yMu17GFS
eThltsqy7uEqou5Al7btw/JEekvXD0zTq3FLqMMVRd8qA0lSNKBITI+8I/Svc0eapBNGz7lLiCi8
trMJ4CoOCdBAH8OoOZTJfWW9cO6QxdUSJTUL4lkmX2+SJVxkQmAa9e1NFTQOnVbPfFdh1rCKho0L
rXHRqaOGK9ZVDUtmbyi3jVA7GbsX2sxoLySKVx2a922bZcdYMFPHf3iuq2CHNe8B1Wa5GgRr7mSR
Zavp2qFS9RSwGfapTXCfZjySR1IKMmGf/DrzHwNvuJLC7hLLBZ5lgD+xGQz+TeTNEx7ZO9tqC0jO
i1K9Tw+1ShEjZZFxEoQuUPE/t9BBlkCeSxXNkMoliT024fTmYAcb0ROv2uftKeNa3gykYVCrwfqJ
yuIwjsatLYr0xS5RFsT0mrWh0wMjKGCqDOr3TGdMEAmsPZjo4IUPBTAnJidm74W727pj5oPA6Rj1
+QPJKuii9iMzl4ESkYCIpGivseecWuWcWbiSQBiipsMMGFAlj/XIon0mCocwz+8pZKCbWuYL9dS+
aMt7o1I/HmKLqLtLXfjeqA2Dtvp2RPU1kZy9X2SjtBh4E8f+XQ+AjCZ41UWxD0X3VEffPaUzfAqm
9uAKuHkgpeRR+dXWwJ561V69GkFyWR6IJMSIyPh/6uBRWfFRED4Nq5hJdtDqtzqfP3snMDcliyNN
ER6nBB+mdUP+Udp/W3X04Tj+YzPE87ZP2JR3I5kzBjW4dmuBKek0Rsz3A5vbxk3Zq/juTpQVeWxF
nqxta96mzVTuAtt9aLHwmUInzOnKO28ax8tiI7tGkXeE8Wse0UpiEG9YaCKKJVGEkxVcfw6EOSkg
XBMlftctPzI3UWHayfecpQdcNw3ECPRojrkqHPltpYFFdGc8IL6W37m8lFoHJEq6xOCYr0YYfbjA
hecm22QoYsFXJQeI5jwRrOIp7dU1AhW2ajruoTyOrl1B8JFLmRQn0UtZNieT8dABn+KpdZ1TP/II
xDPxK0ce7MinfgkX8QaeKpX/bQ2KV9QfypKVj4gQ+nRH8r/fgYydlNVsh1QTSeITUaTUsVwyvNu+
PPgzwzDtvEzOvPfM4dZBxWWg72eblghzh12dhZPQNw5otdp3Thpe2qrQ1WaaWHeApdwEXXQIYneT
xv22Lz/BrAuMSKjuPGtZ1xhiTf1+TgX4sCndk/70vazDKj+4St97CljG4XCSVze4yQoefE6bXCd9
y7rsBA2RH96FQCxb8zU1nR8GyLflyCTGbwkX4YkXrEs2RCX7/p+2NA5TH1V3kj3OiirGxqAoN8S2
HgK1LLZYg0WLZESO7bAdHxxp2TgbUdgBy+c7WlOAfNXOdo7ynthjzHcWm0Q1asoyUsXOY+tcGhIJ
0YuJo03q3qFoPPPZk+mltPOHPu/avQE9A9tdfyeM4uKMMbQ8B2dG6nt3ppcO29zpN51/7RcLp0H/
cwjJWSGW4FZUCOcil1eWRMXBQZy16eqJ3TwX84q9PrOnmRV9kRvdXQzLfaOd8bM06BGaARtt6G9Y
AqAfABGx4m1bR2P5Duo8QajQvaAg+WK8zdqgMK7WQEOq4uaIONddt32v1kKW8W09AcSclkdJ5DPp
Ts1P1n7qAQUnZGQVnaMEgU0XwRoIi5qY6ZinW4gYoIxIAHJG1E2Ju8vLBCMo29hNHRevcW9VD1OT
LUTJq1UNN6WDuNIjqWUorJbAXlJ6ZnSBLcEwkAw5GEe9K2rzO/BZLAcW6++RRK583pcxj924ja4N
lXLXndVYhdinDcXynMAujQCpNYd13lh0O0G/4Uoqjo0JaHTCSHkE5R4lz2aQPbo1MiWl8pc+a58y
cURS9gWLU2bhupvkCXrXirI82FcSKSJu6ssiV4TeQJPK3hqF4YTdLqwpxM3oPeUl2b5NZzR0x4qC
fKPzj3Bsj5L1v5TxinX4LViso8qOmvXM2lbsYqTPgkhaxhN5wn3g3UVDvk/i6KbNg5sq8vlpDghU
Hs7ldCOc4kRMGquzCCh1jgge3ctiMNwGfvNecAFuu1K+jN3QrGRIB1XH9k8xFg/peO6i6KNgom5m
L+gqz4Pdf7FI2Y2hjyi7qDCMtohP0WYNRcHdUTLsty12h7E6J92kzn/+2xR+zz0tU6FpL0LvPRHY
qdteHx1/3GW4HfboIdkxAJrBT6OPFqFXTq7Lq6PsN4xOTwMBD04l3KVnPGSe021bGSDfYruzGXt1
HHP7mKf+o1UVtMFo9ofIpAfsyRwHNj10+U9pdv0aOslDl/v4xrrutz2gx3La4G1UTrAruWfXiKA5
2llKBqQ5Q+FR6dH0ELomXR7vh45ASj0cbI4tFC/vogJcFEqF/tv5LR0iSWAnvrUzHRC11bFG/8zD
mAfX6GQXM4Z4NEYQybGCtjY6cdNmUkBxOYz2sO+imnR26wvVQYoWqv3Ccn2txAjTLBRsCRpQn7YE
R4aicc0einOZVWeF0JlX37KRYADeGnD4OHiHdhxpLPHgo+BscPmaFVlW3afRmg1XP70XajGKwcSg
8LFfkeaif1PexXbYJ0cB9AWITi9+E16HwG72phcx0kEYY78OTXsZfR46Mq7eedyG0PfZJ0fdfmZn
h0J+y/qdqHhRffveKxgU3N8mC5v5tiVX1LNJkGI1to8mGj7ACeRrq0L0ezqOM+BQkE9N3ZBhf2IX
cOq0a53bTm70Mp7viJ1mLujuDFMvdl9yaXoT8vCieVo5c1tTH/kfvWF/qF499s2E/jJZdpozNWxA
0l3rWf5zlgD49sYNAMhHaxxeixgdg0c/H0zxodDdU2mgDoaW/DkHIHPgd0Yrn0f12AJMikKJVCXB
U59R1pW//nQXOiiKt1Ea3zZ6AciNwas7IWwvjkwkj4HmCshC9wLZHO0tj/quulSDSXQId3WRW79n
pmSbqEC34mb26yTsD9BXv4ySHE6Ge+sKG6TX9MQFju5FoyLMixYCJ9sJpQ3I0grxeh6Xv4VN/Itd
m4DK4Vy4ffVCzXrLi1qZoHnL6Fr5KGK5A9ZjI9t1PDsPiaz0AaY827GBaRxjWv57Ps24a3IW0Bzf
smL9aPVXtMw3xYiRs6znO0zQ8WrU1qeKxe8sH599Ruqbph+Z9iK7a+3waubpt0sVtULjbYOcyt7S
sn0aDKvYehbKAA1isfPqE+O0u1LF27ySu7mJk0PG/maTKFImq3HgQx3ILjGp0VwdYmUbrV911m0p
6jk6oF2s4FU4BJxsglpAx7eqX+MU3JJk16xUsshvG7Cchl/AM5yIBZjyX3qk6EzNfto43jzDWuSF
lsFdZSIySif3KYvlT5lZ+JQ8VlauDSnYAnHmROA1iKS5Hy33NpH6w8XsOYx+wsKvlVw/PMVH5s8W
guMlHpuhJFXwyHQjQVS0zjJJ8Slfagxm6JW21lxf5JAN+1G4wcog3fzYDcXadZwfB53BPWpfLpq0
tTHmZ83OQiTArTp+RpLmRaAOhXW6YzaIa9303jp3WfBZzUvjeDsMG09RY77WxNI9GojCmD/lt+gX
KXYSZN7Zrc38TaOjKKfsnDyDRd6T1UOWT0zkhHEBbn2blRmOzvgKIuCxbfx9EKsaEmvzIj20PKT7
FpA8mfa8GHHCGJp2TEe3jpyBeOfovLlBh/ZSOUhrA5aLodW+LGM295MYA6wAfv7uO85byFa5hTOg
ygCgCCAxhbTBNj6XX8Bu0x/2sy8zZjUjIz54kL+7qjhPdvESdF+6Z4+L2PzHDRMB7p+YzRFc+mwR
mwsm13ZSoAROmV0G91dq3zuI9eHaukgA4zeI0jdk0TMC0Nm39nhCAE8eiegUDHRbWRJiyQgBB36I
JY8rbNbvWIoAIslfJLUw4K1sekBzqNdmUN1pOzxPgOeYCEcIhtJyLwsOq/s8DL+BuuKF8Od2XcG7
nIN2T+i6dxEdkFtMB8QFokyYuYmRr3kDyQtMOOd8bRDXN6RYU2yEizqtEd3YUbWzceAAdtqIinBH
x3CP5E1/m5SXFgyyXrZQ+HSwa5rhT4XQalC0Uk4IfqEummd7povOZnKo1JUBMhRmMSFyqX5hfL6j
doxIccouHiq4FcXFobO4zHSf/BWR/X86me7/iwXk34dxjKf+s1ncf/tS/Tz/UwDCn1/xb3M45w+W
2z7iMdCRFoO1/zGGs0kxAPnESM33hOXaTMD+3flvMWwLMeVDvQ0c33P/tmg0/yAUj+/msLpkzyi8
f2UOx1LznylOOP6XWAaPAZxt2a7w+Ul/zz4gWSvg0MXxGyXdCfKN3rHceSDqlszmYQHqTCVAu4nM
Gtm6nBFIkB0v33kkx+BPAo5bUy77HaIcLFREJw2JPMl4+oUuOHmq4gjrmfMcewgowdJ1B8PEnWFL
RH58JyywBocEnFgft1ZykKB9tk3ZgVL2L0bVviRLSAr5ImJlWvoh6xB8I9eBcOMcJTP7FSsMtRUd
siDCBI4gGhZptNqlEh12RBvhgjLrdf1eesmhzPuRdREJCYt6Epf8qr/F27yJK8YnWb5NSjYaulkl
SOB4LerBzgDOx4F3E/XjMZspiXqF4VL3BQFpHcMbmJNh2jlrKe7GjhZ6SFqcJZH3ZUH1W4dZjzNn
ZGDn2CfTTGD/WVjRsgkdLwmZsSsWbaSPLz7eB8m4RcI1b+ecqBaDxBqe1uGJ4qYFJ7qJ7W5D/4jq
KnExZrHdofVbp4tjNZXdVcjTnPpHN+OPr6yVtgbOWV4H5Yos1LUIvadBYnOKJGaTerz6AgUF4tNX
CxgLLgrel1CPFkQah7VLt0QgSZzpzSc7DEoMesUxcH6Eja3Mf/Jrl2SG8Zkjr15bBoUEeqZq3XXO
tZIoeYdafHTDzMaHkxiJfP/otY616mHYdeZi6YPYGVdLcZ8S20y+OcOw4mogzVq75W9mEp+OpZ9i
C6J5gYu5wr4EehThtGHYnOASy2qqKOIM5rLSYeVZ+N4FCxwjk6RvNu1VO8Ftm8f3nUi+J8f7YJdz
pWuo1zNVDqoWT99HuUw2WazlCwOVjt1QZJ66yYO9o9DlBv0D+AAalnwmFih9Mt35IOqFX8VD2gVq
yMIuPLQJPsN2LB+r1nstu+JqMtVxUxonEWAahgdLygNXSqlZ8GFZXqvA/IqrKYHTgHofT2t9QlL6
5PTGT16ZzkuYJecmi198PNSsZ+L+PBli58byUC2+NtZ9KaH3KOuaZP5eNkUXr5YvWn13s33FQ3kz
1dwnAV0/bz2RBk7KMFeS+qMam868G8nVYVWdenAVguBz1qBFCf7YQlwdthhwr9OEX1zWZF04pIAV
/XzoTBLbprI7ed38WmfBU0pHj8EPafIMmrs/SZWvIZec/Xp4WP5sZM2+IJkyzBUuJMSTjYv2GMon
466XtiD6DhM2+vnOw2HMZ7L3E6ygrqWWosi8RszeNsmQxWRQj97ZcKbbqRUcnyNWyro79Wkw4zYS
1X1t28nOtPGY2a34ElOFfKBpOrIxHQTG1YeRPY21Uxz93C3XGo3SMcZWX5fYcgHjPeUJzKhaP6g0
uwkdtXEd/egHOzrgDN9702xQ7dEBlWSOzLqFv6nxdIwe3tXlq+1pIYjSX8aNYW+xMt+gj6f3mbey
K59cJNCg26ZjlN3MCx0p+8S0SSzTSZeIrhYjLw81mFcIwQDFph3j5BaPPahx91D0S4RB+OJ6Da2S
Ii290jk9rDeeMxp7BNlj8lJnmqdJDK0r4hBZcB7t20C5ChKyfupeZcrEvp98kl6S8XYy8xtdqH01
64fZxPxrAJdUFa+sZWgaq8gkNxmeGd54DQNNV5eQCwbNH97svIzf2GgfJ1I3jo7zmmS23oS9UV6z
ntFknPDkQEkIwGiooD1oHkA6FjDktTq3wp3OjKSH81zKdMv1ia/NfEPtfZGZv5ESVJWmK0IzUeMe
95h2BUm0yZGVH4qOxHTZGay6ieraGSXYuSU6XBnWWWUTRlQGjjt8p1zNTAMIZxnzm0mOD3Iwtoq1
KJKwhEAwpi8YmK49RS4T/B6sbv7bxwCjbMQKnoX4Ubmb2cDKMy8BwqVt0kMxOgUlx4bF5E8t0Fa0
DUjSHUB3fYjrqgbvhMaZgTemSt5TIHFwYcKnrpx+Z94xs9yDWw2vCLxPqC1uq+hOSVYJ0jcwbydg
6oqq3LWiRPXNwA3LfAJfE0tor3yO17YmBhKOpzXtbWgbx6qV0yYYvGXsuYDiwZSZGbDbKaQty9zp
IUorZnlGRzMJps9JIqKPJ3EspuFKEU6MYAOmefq00sXka5PyGCKRV6r7+u/snclyK8mWXX+lrObx
LPoIl1VpgB4gCAIk2E7C2EYfHn339VrOTCvlSzM9mQaayDTLm5cXIACH+/Fz9l6b5Fmx0kVK48Ns
7nyb5B9s+r9S9TRPztI8uon54BPsnkf6Pq7Jv4SDK3jt2qtT17xvbGo6v9GCaQWxz+ar3YQYRzof
2HKJjWGbWtO88DOucaGAkk36zQILO+pp4LLBQ+EZa8jW+bHRaR5HpDpO3DxWyHZuWSifYBu7RRQX
6HsZTbNP3wsv+faJQcAvhZE6dqa9jbcJxBitnTlhbgUrbcJjW55Hx9a2UQu8K8FtHQgSONvqVkr9
Jk+9D2RUX5FMEQG4yXs4F7ShEQ/3df6CBeZW97l7dGXG1GBO6FaoC5PWr5hRvubZaG68HvFTEunB
wsR2VGD9SGb/JhJmvxQ56z92NoYD2A11zkqmdE+jZnqqHX2F+DTYVrj2AxeZKUVXxMeNsRWdNfOl
I/rLbWM8IkGdlg3CNdJp5qeqgR+OCBy5TsobPUUFQadbgkSrDcm77mIoBwgMeb7JTXGiDTQso0Te
EDiOHwf5eD7zis9VjPwxgkzFtjx/+fPwaE5OttTD4Lvpm11jeOTcTjNqfJvOnR+pkBidN8EygnXm
uNqWzB+6YmXx08g+344NPqCyla86X0VgnynsHvetMzEhDS0SqGYXuNWJP7ZLD5+2FXcbFGI3vY9S
k4TAcJNWfbbyRvNK69XCCe9c/da+qVDccVsKDmHvPRhj9VxA0nDQ9lr9tBm08E5z9J+C+xxCYVRA
e3JmDnGF7n+u9Z8sk86WjEpCOgjIWhoB9MzYx8HW6pzbSUIiY09IfSsPoIjGjRb56a6mjqvjpxKy
yQq/n7FrAmg1dHA/TWXiVPUeTURrmwQsSvxxezhr910z3BkhBWqbeckmiA0Pvo+7jmN+SKG3iRAp
ghMjoS9JhA4oLfoQSYnLhfTGOS7OzC8eLP0nrZgwBhKONxrYhavF7dZnjCg4eXpcZ3AxyUxvw6Q6
dNYjDBLX4cSRc3KlBeTcONL+JqmPZK9lMnk14GudbxJ85NHkQ48r/5Ep5MnR7HPlO9gB7QjkeD6v
UeIdGbEPREUjax666lBW4VmiBNmXkKs7pzTXmTacIydFEOWT45DRKN5gwNuiGCM6WMKrcKMPvNUN
hQm7Yu52OzyrGEw0C2Nr+UTNdxFOZN0KDRmK0RIgT9GZi2S+7VzGDBLPMLeHya79VZPWZ9vEcDdb
brVpR99bliSJ8VhdtrQ5RBsUl8shje6wDrdbAwtMitcZga+E5pH6j/XgEnCooRsHN3kmkLIhWXrw
ml1Ln5uzLCSWhS+gR2wvDHbIqWHYvTDFJphWsIGMqKFyALZon9QUBMy2ltjPv9+NtKm/Gs8ZVwUd
wPWkV6dRcx+nIH9KY/ve9FtzDf2IzvkunPzbUAuPU3isDE4t4IFETQc5RkaUXX4w0zvo4d/22zjJ
7qy4bDZWZn3tuPpMzEsFdn6rdp/qNHDPM5PFERkWGzw9P/Q1jKnSBu4INUFki34zm0wBkpC9tA0p
oPO0XgwEkcnOei7wfgPUovZCTcS4DWM7CDJf0HUyL9TdpJ8hakWYxamhw3kBGtKvNZPck47mQZ9G
mH2kjy9XO8o6mFcYFim1QKtpdR1sEtIHooxbSVHoG2lUz+4Ijyt3q63b//RhYu7QYwKbCMJnuADr
zB4+JmS6C8cYknXv6neJr4XLqA+ic97cgDC6Gjl2h1SydU90NfKqBQ8SH030SEimUI+K6sk07BN7
60oz+hvGbDMbuHWR/JL7kIZexLhPjNJYjq1zxk7x/MsYiAcuJIGnLL7FpW48+9pqb5kWubRS0oCk
9QkAUo6UXTbbuApQU07z3i3DFvN61i8jup5Z1p+0jM65vCQFXuBez8iy1p56bKMYHAGsOl7pbXC7
lMsajzX3hQjBVcXluCie5gALuQazrY6woo8TWeZ0jLUCXYkX1CxZLdzFKWpbuE+CAs0fNimE7awb
0bxn6a6bRU0MIYUBTj2+/oA4KFpxjgXAgKwGdUGghgvV4D8hiWSoC1FmYzdLfi1S0b4dPQvWU64g
tRO0Pss/5hjMt3NfXQXGrrnjc7aTAce57p7mKN71EWfmlDEX5/qUwrL0z+YA3D/vNsTRXfhy9XS9
lGAifTPq4qnxwMJgfaJDd/UmD8pH6150RqlLbujJtjQRvyTZodcZ1EEYAbaJHIPvu4P9fCC2U0v4
DUrdeXOnYwwqeC0yPGs+GS8UR8yDsmQ3VHO+Jon3duzY03yKSRJMy++kgeMMZb9dMWD6yMaGfcjL
7mpTXjmuN/9XBGX/73W6PNWf+l/LzpbveflexP+krEd2y7/5s9nlgCZXoEsbvLgNZvK/OJeG9Q/P
odGk6zbTZaH7f0lwMf7h6OhofAulu215NNv+p+iM5hQ/b/OQpooC/T9pdinI5l9zPul1Wa7heIiz
dAiXnsuv/dde16RH9dSgQMQ1C4ZgBAfR0xd3e3cbTzl9XZ8BByNhdYsIDeoem3gFB2BEn1JypEZA
oVK+GOrH+uSQaT38VWev94zZa9PGU8dXT7EYCrrx6McJaEPwrMXHViMDPgUWtiC8ReESzMq/Rraz
H8Ls4y+fxllmE7OHfwOUcpYxc4n//Pe/+wZ+X6KJ2A5ZjENJZ/9NVcdEG5ZDgV43nSKuohVahqp9
kSH8BdOG/tPlcBYcBzum+rWzINtgkMftF/3UMTZllLN01IN4zSTrQqX700p/n5f869TICCSN9wwe
jvPM71/iUxOpPCZF8xJRWeRJ8JbeNrwRYz3s6JMXlnGBp00ZBVik6cQVDjyb6I1VQNXIQu1b5qWl
vDZs8W794sh1PscftnC2tgJMhJBVQqJfOiP6aCVZEGyRoVdu27LblwJqbu8D0ehx54gAVEfKH7zA
2RQY9q0GqVDQY8VqanEdhmxNn7BZ1gluznpC8p7cFD6h2rhXlzpkAtxc+XFkRFhPyQX98uuMpqUv
7Mu//nBcFvLf1p9ng1llhdMKdi39bx9OJ2lYzaD7Fm5QUhiqxTQ6u6F9J/ZybRaHsDT2llehwWgX
kCF28IpuDOFu+qE4O0Nw6AFjBvx0/8di9amNGFiFN0jwLih/0CiYlNiAWPDxdTM2dMyYHR0tN4Hu
IsMNYMqjqdMQoXcbu9naN47FOG1KHo+Ium0U2zs8lhQBvrZy9OQuqYpjzDrVPevy+xdhZ9+JZe8V
DxlSORT8GkEk0tnFuXlJ+NelY20zB7KZbm8RVx5EkB0nhO2NSoqPD5aprf/1W2qokIE/vgb7L5Y/
691zWO6e5xlwdE2DXeWvX+kZ07YVFtyFCXX7lBrW1ypaB7m7F0S2ECMFKsDeAQi9k8F4/N88t6N2
s789O4Jp2yKLwdfZuZy/bSi6JNcV64SlmHHHtmx40dwDePaqyY9BEqBH5OMQE91JJKyMLfkiJZkO
dK376rz0h1oO+kvtXOY62HYVPlXNPRVAHgrrtSKSve1Yrc5IjGDEY6Hq4cpYr4gwJvXXrXcKidKy
wn+/yx1BZYV3MSvW82CkP6klH31xns3KXBZI2/nUfyCZYSpJAAiyEa48Xf4wvvQXZsAN00CyqpFG
YGPoQQ2Qfdjy5KT6vSn4c1epHNEYV4VsLhWvAyYhO6U7dz3tORZDmCUPiC+ezdRD0e9uhFk9dWqs
2TPf1NSgM44IJGqBRqkRqD/P74FFmdslakI4EKJQo0mjrBDxxWWKGkHS95x02E9qwFqpUWtXVscA
zs96wM9gPlmyoROrhrPBCJlkKiBoRUxuLTXBHRHlSRSetTmUy06NeVuWq3Cmt0z3yIxPL8MAIrar
TW2VIU8sbFrimRobF3YNF8y7SjVQDgv/LJkw2y0+lCrUpxVgNSaXzKFr5tFcgaC4SpRFbDhs8Wps
Dcj3LmWOLdRA2xBQIADFQx1hhaqhNxjPtc0U3FXjcO93MK5G5Jmpo5kPATCp8bmuBunUz5u8VuFc
8twxacdCu8IVyuhdDeGnpru6VY4nJ2M8rwb1JrUr46RbTY3wa2b5lIbaKqVV3zDlF2J+dxqaLK4S
ACCbW7koAiqUARUKgbCntmVB3kdKPEDGJhEGSlCQKmkBNP1hN5gu6i1kB5USIEiUCCDMb8cIgj8J
Z+gUXPQKsRIu2CgYDCVlyNA0DErc0CiZQ5yad0hiVHJiBfnLo/ozkUSgjYBdgG2+GC4+qgmXXgK2
4WeTphWQYIQVZWD/tIx+pZJcdMXRpZ7OlRSDbi2FORupH4QHc8z3hrjzRPBcKxGHhprDzlp9HSoS
WGPITyKYHgXKD9TLm0lJQXw2/FyJQ3QlE0Fw/s4xiIscBQkvalcqSUmOtsRSY5hWf9B1DTho9+Jb
if+IMXiFYpbLe5Xhwym5cGpT+2AO7ht36TdHiVnostJlZPnNd5MSu4TmABMB+UujhDBhb2+aQTKf
QiKjo5XxowNj+mrxqxJEzs62jqxGIwFF47ER26A8bLbqnteiw6mDO9ifd6RS0Vx2n2mKfw1hyhdb
3bjKcafl8OpQS/q1EDSri9dJSX4GtD+69ayWrBOF2zrUqq2PRigY+qd8ngH/K/nQgI5I82jTtYn7
3IzRW6WkRkOm+oMMcVY6OiTbK6+YlFikgRIpDUquFCnhUoSCaaIFSz5Rc1uzG49K5JSHyZetZE+N
EkBxW3pzG+jYUkccRRrLbY5aqlI3m1DYHw06qk4JqkYlrUKhdajRWk1orga0V7oSYSFZPSZKliV1
VgBwIYZpSLYKtFtGznepkt5PWTTEwiDvAqn/arMHN+i+Eo2CoarDbWlhmkvdOUb3BzbIJzpsZRdw
LTA6LdtCgwXiBS+4Av0TI4+f0aThr88ZDdepA31TYATq05sSdVqpZGpdC6ABKhzj/QeoW/sJPdus
hG3099XzIHYrhuwd819yoga8cserdnEQ3MRJW62ZTT4WzVAvs9nka675+dL28HJaKBlSCSnORH0E
TJggOeF/xVLehGGEaUAQVQIfaetO7ADJ0H0aM7YeZgZLiqL+nFL6hNm8z0J7B9H0Rlio1ccpnGmz
ai+IM3Av5zMmamHvKsM7e4h68666LaJqYxnjsZtpKPlR+Na2hEwTiV2s5sRT+JaUbUixkmrrqbAZ
jlRhgHd6Y6pgkrEJNlXWxWCd/JvM0s8m11z1gUIGnde+slTZLRzIkI7oKpvrp+i19UwaE5NJuZcx
FuaecOtbfLt0A+gg46h7Cz6X4Qd3MgPI3EQMTwoRL+o00dfVND0WUKyHdGZ0mjsYVanbSRmpI4xp
/fxeT0o5EmAujPNRKNMZ+KEJzGTOdpUD9UgL+77xExA0U/Y6GPa9WyXrxm0xZAXbub1hEMQleygJ
cEZSTb4KVVd9ixIOypseMqhx5dkLw+HG9LBqkvAOhHHQ7FUn4+8CoQ9i0xcUvyvmMJswn5ihyeS+
UgJfW7iAXTzEHeSQa6vQnM9NYNvwVzmJY0JSlwJd3Up/hYyNB1KJ483mQ0JCXFTV+IQp4L6JnHsy
2tK1oKu1JB2mX4zHKGBm4nSMaKcJYpdeASt29Y9cyI1l70JYXkt/QKuS0bdUOFryyk6VG76lU7Gb
NAMTBja4tBT4/bkNKWbZXcFIhQNRjgxF5H2gASp26YHRx+FdaGl5eH2wayE0RbX91ohpkzgF+H8Q
A1WLFxLA0Kkx9A3mnRU1rxHeYS/cltVoL8hTIRdHyL2jRtZdqCgHndXssxowT6N9a6kwIVPpj7qT
Z2v42CVkuNDce2xe2exFNzTVqOCJ6XCmaGemSC27ASRhiMoA+FGNtMo+JIZ+ZO08umEsd44zHKp4
uqlplHR5A/NcRG8FP54WQ7cVHkvL+ildzgbRF8Va00oMv/Q5wmTVDMxQWMNwt9xG5eLOP7odvM42
9KG6oc2hs9hXgcuBr5l7ow7zFeBWbJ/QL4fECVfpjCrdoOboq6fC6oG7h4FcjLvK71C9hja5lI64
uuCNMAeCaGu8TIHc2FhoIzOOAb1rBxvTJEIpo8at9c950p8rBv2+BcKd6QZTfqwojJjMUzK6L4j9
ylPgM8xy3HivkbU4z+Nbo9H271zwdcMb1iI00wpR4/J7WPYHNNiTFyc7eFWf+ajeQdSrI1BtL0qR
shfRtrPms+w7JjMdqC0+zcaGJFU5HPTMDDZZ0llLZx4Og3fE8hvAeismZCI8pq6oYTHEcHqyAbDd
UTBraopDw9Q/no9DordnP+fQihyM5aVDrjF7ReC6yTZGxrwsympZaDbpXi0abRmB9XL0A8j5aiD6
kqsqCMWW1q/l30rXjW8chK4wsNR+ETELD6gOu97fSWjTaOjAGL5XqCcgXLVXYmKe6pK5UlFfSlN9
u7PpeyCeqh2S71AiN+xNNOHz9CTjCvpMXjynJT4ghwAl0tJNCCl2+OVN6zakw9c6TMu8ebwWvLWL
mBZs4ei7HKbdjRWVP3R8YUBmZ6+c7ufGZY40xce5BOwbB8Y6MGYEKsJ6MgXCCdd6smbtPm2AuQzq
mp6aI1HIwVrU9racxTZxGEYhZFRw3erBhe3N+1vlyQrQHJBNhaj0ZrSRFJlURlRMY7oM68pWuoBp
Ebv2W4yxf4S/lOgFvTkIP64kzbAzR2ObqBjasVqVHWng2syKTglRW8XKcFEFS2l2BZS+Gj0sSMkI
s2+NsvGNxnCBTAAcTbzvKKVkVG2HLLm6Y/1h68693WsQUmw1wHxFvLbWI06tqkcv4jirLjDg1Cf7
Xox3di8OhlmfPDfSt/UcrOi+PItO3piEzcV+undbjZ0/CJsdAKZ36oq9pYC2tiepQjAZ8nceMkjS
M+LoNCfdzNVbrzaBKR7Y2Q/46nZWkb+VWXDLQGTht9awIczhPhPm7WA5j6LGegJp8CrEg1E/lIPB
aK1hyEf479IKx5NDLm7Os1OoGFrAkL8WtyjG7kCP7gqX05sctHDZhwQwDJj4WInoCOBKT1gxGj4o
LmTW0jc4NoaSAx+0mUPKafddN5B614Sm6IspyV99fMQ+B/wi1Ytt1Vg3lTa8NyA2zUIeTZd5TfRu
yOS1Ir5ggaHszNW8W/tKmFoNtEpAtIOsgnyHGUTZpXxKTUUlGLnEab0kEqC+nYzmofRsbT1MXcNk
ZnoXr6FLWYxQo1k1jO03aJm3Q5OfjS6J1yEvZhl2FsKhbMIU1QHi6nV/aThgv+tRoU5hmJm2Rhpe
5J8HwXPlZb1G6YIzyOM5psDkSIEoKeVjze2Ebgd3hi6yb30d8zH7u6SDRH/B7FZ5FG5KrbnvGDcS
7Ffoq9SmXzFX1rZP7HNj76ZM9wlE4H8aPr+BFzFvBpk+TMZmMuk7DZpqPqVOvGzC/n7E3uU5coP9
W2yGjn+ajK9Mj7qtXaRHRHtK+lnbcJ4Z+qJKQO1uV4deGgSGFwIIXueJtVdzqpuDuesbwJfl0OIh
8q5jk/5YZf1SsCvE/qWoYU2oNlMu9ZdOS7aAPFbkhd6ovk4npqexdE+mMdxCTcj539OkvXsAzyq8
kCKKEBvPT9I21/pITEjPV9Qi/SmuHyIzOzpG8RYxa0N/NMdvaSaX8cAeQdsg8LSDq1gIPY+o6NZz
dhwLeg6ma9y5W82C/Tr7SN3tj66IwmWlZ2+Z9SwiDN2atLaTm35UzXXADWda7kZ1J0ynfiGTmr9Z
G0wol3qmHeqmfMHviWbkqAfGBSfa2vaGW+ydH6HF5bm9haqziTC9uChGMuu3Z0Rshq2R89yL6zRi
kNJoIRYOraP0Z2Iis3Q+deDE9EOXqIYOkyyO6u2Lw/KMef401gBC5GsRw5gtywcT0hBJvCtCgm9m
GamKjfESwAlwB/zHom+tA4J8KmtBSSE2cM1vRB1+1aMA7OedOg7Z0t2VU3CoyvkpTZsXX+OrntH4
aiTbMv7bwjs5o0td7Com6S7vxT4IQX2K4bapUF2M3aoK0zcSgEjhHm7xk2zjhlfAy7ZLh6gBYlos
UgfoEkdoFMBEhoa35z3dyYiKiCM4m3n9lr3VTI+4IBI1Wm9faYDd2FdGbd0HiO/b+SkI2sssUcA5
7GzjV2vhnTLiFogz1a0m+Z5G0a4rTXc5hWgfoG6dtBCsLvou4K+NfC/hodsV9n8pNrqefoQJrfC4
9x/FMKwxm8pFDt3UGOjdAlJCN0I7MgFNrD5/C6ECJrR7TfgnI6L70kpxzSexV2slqELltjsAVoAS
YiHscSrjngvzvPEVOBDUOFm6+8YcsTmqfrMdwK/2VGaBa16QK1wDvFkyiw/G5D+3LpWeHnGLywZ3
WkRRvnLK7wHdP9fq8oWtCvVHRW/dKvxrG7IuUXRD/XNq2P40lFguJRBz4Fc8E0qeF50DZGDuzvcj
ZHeCPtuY4kc3eZ1zBDp6KqOP1P8oG/+QoRBTxDaL06KLocCVI91s1d0PB7L3wB3ecw0MdBOlOI+u
nivL0eggYtBmjXu+8YjjbCnFR9ymN0PEAEEVUryfu8ruXwbki9hoiMfWjUuduNdEPYrvufdlQ8hh
C00EiOYws3zihPut8ykNOoz1Sy7Cazlp6Gz5VaLMPU0tb0Dj2JfM5RFQDl9CMpR/Zxhlk5xyiCyD
Ua3HAgYykgGKrviPVj8sIBNsKZ+m3qUf2AeJ3OQciyK4rMYQECHZJOuUieGC3t5HakF0tqyO7SF6
SAp0ehPU7CmkodOOzU7AprZ4PiDv/BZ/9CRdWLyaR5CFfYmr5sWY+GtqlZMaNugVDr05It3CvAa4
9ydHdeF9+6KWWFQQhxxcaICejcindVplP4NevTgV70le2+lKU/oIrDx0yrz9bwvTK1tzmbkzt2we
vpKYAJP8rSnKm9ibB56Xa6F0LskUTQuO1y3ux3gJh3YXcW+Fbo8cjn6renaH+VCZZusySs7hQHhf
hrREjTFG09tnMv4Ba0xaWW8vpFfeKtp1GpqXMZoOfXebBH6AXwWJQdYHrjK7ATOqQd8I4960WU4C
sKvHa49lDxZySaAn2aGTvZ8ljCaiRKaVFSLSkzHuOgZMIq/mTTbiluTqsIk8Td9GdpTvnWnbcOXm
hLXD58GesNTMkmEsdxlm24b+GGb1tauNB3cW0WOke8/anG1bSxxFO5u7uESaE2Ib3BZUg31dwc5x
k90o9Xpdi4SYkAWN03KT+wT0Fi4FaLByC4XL4wJEencKCwbLxU/eypd2LCRrWoFIDnKmAdW0+DZR
Vo0oLr3s5Pt0/V2bVdXW2Tmk5kcSAwJ6GguyohKQ76bLYhPtvSzxRRtzD8yX7cPzycqWg/mGsuDG
8hCQA2W6MkC8nSjEf5vYHZAAq3BPoZi1RQpftfPZ4cZ2EOjBabXHeCJGvyyXmm1gdUnXvZUd9VK/
HVD2ULZTIJhdfLXTBJBQ0KB1rF4Sl+w0hIhRoIS0JJ+gg4qY5HNwhG65iXpn1WY6wAfvyUz5IEky
p/WQEFEs/G2egYwYu4xvqrjGTE/mkBol6dA6kIBA4qxA7hE0qgHZ+hs086HrfIaOP3OYQYZ1aICn
1Cc2lsVlHG2wxm/k2D0NZiOWv0Mtgn5+AqN5yZjQtKmzGcBOKDY8FSdQArVKa63dY5X5YaG3a879
e+nPV0J2ALFUdLnaFr1NHa7IXUuXNh5ZIou8Oz0YvhCM/fTm8FB8mCJEUmtdgP7+MHFyIjaDaETa
zjGtDkwsxC+/L7Dvy42dBhdQPtyd0M/knDIojEa2jJTKzg83MSZfLaEBkLrGRZVvaivgXsvolYNQ
PZo6J3WokOq0DnrvqvaLiUiCdvhzT1OnYMonjer2g4iEVIUFqtcsRuukDmqzDH9+Jzv/3+dyJaL2
P//9/YuYnlXctHX82f7V56IoLf9y/I+jI4vf/+0e5HBY/JMI4M9/+qcKwGTW75l0GUzrdzYHve4P
9Iz4hyEwreCF8W2Tqb7+FxWA8w/DBsXHbN5BPsCA9L9kADbaAcoq0i59808szX//j8/xv4Xf8s+Z
ePO3P/91Rg60Rk0F/2lqSOImPACQgobQkQP8bWrYCNlr8+DTeqrMTeYbn/5AjyF3YFP50jvpPe4X
EN3QXoeA+RxEgMqrkNbBMOFGLUoVRgOp32aSNWmgYBBNvro9asuM8j0B+WBntOu4Cafp8DK78Vkr
CLyUVb8Le/PYBNVdMiEAhl/1Q31qL5DgODYEKu4NQCZAm+ZvFibnOmRoiKABTX1mKDrYk+lOrxGp
BzG2ElNj6CAgUk0TsnYlQa8rYpzS9khKHQ10v8mWTGboioUNXjHtLu255NW8Hwst+vUYPNTSeROt
/u6WWbRAn7GUqf3EXWY3dPCT83K+SYP+O6hv6OCKBa3IcYEo/YapWbYoscskDscH9Gt1FoKLG0t7
U0v7semvMX11GtM7EKBvutAmkvyofBrVh6n8RWSFNyVFMkzV5qmgkFsYkQNNKivPTWs/dCWxv34F
+B0F8jCKD2rZdUHy7mqWpbZMQ+fclO3RtEDhVVnoIGnaYcTlsoDCyPCcfAHPGRmn+dhMvklMDVMs
v6AtoLoUnYlcCkjdfUQvXOhUV0lQP9QxdQYJMSzNu1bIa+MP0O2YC9RxeyJqYY2gONYcBhCpXBuR
xYlWHw2fGr5CUldyIgVeLRVpxKDE9sQygIvNOCYA0kpv/hADosBFnDL7FV67DJroawAlquglReqU
twnBHGgyRm8vBmLmSB1GphFezBTPEIUjPe3S5iIYbxyCMnDdPNb39bZctjUGVzZBYofxdmM6wvhi
1xGK1h4hnIEYGMSwESJujXFEuH6yHlzmJZPzUpLpieKX0nvOXZwRMawT7OQtGjBHvLhYIqvAeasN
Riy+ROnN3QNx5nNtRHeNb3DpcuJ1K6plqFMh9gE4nskHD4Ip+zFxkRHgjY61FGaI/U2G+VsqcyST
EKnDeLzYjdjB6UNjr53SyiI93jjopt8ciKKLi+JNlrq+HtLxEsR1u8tls45ncEmMggn+c6lz0NsT
okfF1/jusdLRuZNMypXCp9UyEe3YxN79NFrP7DeoIqg7h/csqfdMHe6k14pDrCo0fh1sUElVKs0A
Cj60mqLqXif4e0HP3J2ZU0maaMRkj7bnOkfNvWyf24oQHV2Pna3RtSf6uCR5R9yyRKHHuzBF6evX
azbFh1G39G2pC1Kq+ReRyRdozMaE3Ojusanb75Lgrk0ag5/SdO8oRcdliakBPHHq70Q36fRRZQdR
eYz8SyA8gE1JP22xVV3TERC1pYVrEpTM9WQwzc1RhZqsUITJHJGYe/aujVu8muyNZZa3RU+mQxDu
2tk1d76k52eD2V2Ch9tlhRHvzJrVwPtBHUavZ25wL/ntxMc3hfchc7a15CGZjTfkpbYPdutCxQgm
3v8yRkwZ6RnQJwrpOgHf9eAbBGK7UnOWoqQ7Z/mw+3zKOjlECf/iXpnCVy3GiRWgY6p53A/WIgPS
sjSFfM+Z+Hg9l8Uq5REqibggZm5IkFu8xf5GYGpHV5ybF1FGDN1VVf773I4A+cMgApW8BESToEqY
bbkLJPkD/G9nWcbtvtv2mn0iMbInEMz84G1KXe/EtwAeg9/by2YrOkRPGreOOGNhl469dNz3TBLX
4TLVpozrzhV2pzXkLGgAcf4e6ePaNHl36EWTexewMOhWCamRIQAdC1Lm748O03iv6QVZJIthyn7I
0XnW2vRTJLx3BAb/lNlryBeNeZSOzyOlkhMh8MbQzt9m8xyO+vtUert0ZqmmU/hokljYa+U2zvhx
f0g+q3a6t2RxStvsHIOQijzrLgx+RVHBohu752SQx6gqTqBzYLFmn4i5foq5O1jtIZcK5uwaLz0G
ZE/S7PMic6XyehCGfBkz9rO6IkfR8cO7mfb3EvVCtlTtGLf4smpJTqjIeFvSz3JizQ47bN0s9NDd
jlpE9tVoQHQLsAN2w1NulJ9Z7dFsbvpd2lcPODvyptrb48mSQw7wrL+PTEyi0W3utjopQsmnn2FI
2kcj4MOgGNMNcXzTbHwQu4V9fzDZGMfyxUvTq64pjLeBl1yo4UxWN1TtAZSkJF0OAApX7L8QNkiE
mIhoDnsdJXUDwMM7m3gSylFLD1HuwrLhBpEILNbo7DBSB0yGCpifLvqzTXPx/eaR6WC8cmM0EpIm
2m7yxSnmuho289YOd5PlFceIXDRdDKt4xGUaNbfCnoE+RuHJGmrkvRhjiAGOuHihZQN981lFTrIu
fQIYLftEKMINFNmbyjozkHE3aWludBNFC7LLcgkUo14msnS48aELdtqeeAkPVQgDeKhvw8Ex8ptJ
WEBK5mezjr6nunOZKzgzOj5CO1PYNJVGmzy/taLwYSBuDEcRNQXR8ndVCkXEdb9bE72gzcAVN5UN
VirMXuyaM8LJo/5G6zYksLotzLe2mZUUHj04C6FvM3eV6PZuKB7L9jv3A7ErqN5v+/Zx9sJiY7tq
xj7iUHFS51BMnEZGS++rj6doa/BlcKrsvahEvo6e62xWUxHalb7Bo0r3boodcEeNfWuKjt4ePgX8
Z8BoZlinAXJ4GVQdGnxsV7ZO1yh5tQgm29ta/U46+WaISuaLkr5Bk0zHzAY14FPWuZWobsGlrn2m
pstSfoU4cLdFbh1D86sqrWaXTHBhqtoiliowL8EnbE+xJAjKXnpDdTeG6NucMvkIjZTFw0E+TD2u
h9pvVyLfGR53p9Kp6tvauAc33Sz2ruERDVxRlpijssK22RYLy/xgiGBVuOjoKin3hVVDC8B9SiSA
7RzYDo5CEZKiPHqx6mCNUvwttvxmjbzmxiCAQejoAYvG25oTgxxCQIxlP8h853Ky/dqwbNNZG0ZR
grgDuCOdh8GkVgr67CvF9YuwYhvofnSewoM1fCWOwZELaH3tN2QMeBxUwtV/yjcbhOQCvRtXbOo2
rFv+4D3kAb3v/H9Qdl47jitZun6V8wDDAW2QBM6VvJRGaZT2hkhLb4Jk0D39+aLQc6Z3D2ZjBmhs
oFGVKqVEBtf6rX3C/3IISBry2q6kxoDIvDE1NpMWpsziPMppxHQzYm5J3LU9y+EUq+wV98gME8fo
NHoYFdr+mSAD0mFp3l0g3aNz72DjWSrvvqZpkLkUSxwC9lUG+9U3kDDI8HUQG80k2j7VlgPrKA5U
33glptq9NSUzU0AyhE0UGc22ylpZlTApx8bmTBjXGOxJ0HxNqmDbzumVlcQvpoSN4b7yVmir/Oeg
4KgAB4hqOpXyttQiX+O5JshuuzR72XbFdaLGm0BF0Y0jOBwrEdxZ6IUGufxSb4BULhPmqTe9x8w1
PsjJSnlO+Ze09i5RDliVR8k5cGa0Xz2ylN7O7L3RgDhEzwbPRRoXV1VsfiivfAPdWYvuKR7AmxUs
PCXbhzSLkYBMly57Hi3jGQkLPVkRhAG2gBzRw0aaiA2gnwn+SbdB5qdngzuMENmzzJybvOUX5E1w
LENvetOvJYd+1S+/tsuPBc24iwMsYEFnfhQW2WRQA1gXiBjvVXyPhHVH3x+yYd3YId1uV3cmsELR
4h2uFTWGI5oQMYGwZempTmq5IQt6ib8bmyzlOZvszThVL0WhXmgkugc3m8HMOb1R1JBwlR1p9rqq
Gi44V+XnIkGdQ5YZtVLjeO3WvrdfxmQ4ebhf0rS4yj5D4veuRi5TdzOCK5DMlPMTyYLgovoZ00xt
fzrUAR1/3EGkV9KPoHZI69OW32S0HpeR+MshwVjlND2ioRmlHicpuYsFUYlxc2P6Cx9GjJG0oWXC
NGI63VGZ9gQn8zWHT5XlvUxLBYXiyQ/GQAK/eHKVc/DBwf9IdkCxKmR0n3RcOVZINE6W3WAZ0y7F
+cPEFLe3NKgddORoWe6OglFvl8Q+2svFp/GPZ4fPU9VGWlG7Xnbw1PhYLGTo+AH/jENi6uNCV11a
3xWEip5SHkhJfB6Wm8G+cBcMd9aItt3KSGnLBU2O3rzsnSxcpTaOrgE3K4XceMnM3KUJB6xb4P/k
4m8PeiHOHB3gGabEGrd5v86aVytOfjtqibYEF3/RuKrjBUjuc9CRuYt6TEkyXMkptcl4ibeBzyAC
s01Aw1VtV/bac8cbE1Z0lbs4djN1VzTzjMqM7IMAw21fHyZ6ZMn3dPaOb9Dg9Fp15bQNGrRoVS/L
neve4v5WK/qQ190oW7a5Dxu8cg2+xCHOqSSAj2Ytn3FYcgurma/guNmXmfuCJ5GwBPxxZCItPbYG
GZr0QeFdifFClhMJrFk8n6UNeS1i45CF0a10qIgooMgBAzkr22lfDEuHlIdrli8sPzcU7iD1p72j
YgUnh8dhK77zJlUS1+B/V7J/KnvnuxHVya5rPT+XzyIadjF9nx5P63Uc0+dNWtPJUjltyKx2oUED
D3ssPMZocFm0/kmxydHvSKnOULIAUVH2UETuFm6lP+hjne7hj8oUT7XANERW6FGq4EYoVR866Q+7
wAVLI8ePFNTwhH0nY4aY3OkOoX5w23k6pQMZ4NF053WmxYgaAk6tHUrKaY20vlsz9XsIRjwbhHx4
M7XkjQ6Odd31H9NUnsPh2hMJfAKfijWivalmlBcV3YAwycfMN7xtYV8SCmpWmZVbu8YuV4VZXnqb
xRuXeHTdimDnRCQ0ut0GNeg+o0LOjK9kUuzzhd6/QtqIA9uRcJAMFVFXwnBYc0krH7e68TKm6cu4
QL5b2NXbni5Mi6dXi9k7kQMrXPJM4Kt3M6AnBQailrlK8o9KK9ba4bGdy3ejw+ckkeFxcC4BCaDo
pRRbJ0/WX6PvT7Zrvcg8YWStiIkSWCEBO2FT5pp8tlYefKEeScoFLKqyixznaD8akDFFeqknpA7Q
ltdysmqWoIi6pHJPWh+ZyBZCnCLYKgYYIPaWWWneTXjiaw+hGrKLE6Y7zPbUHPvrvICvmlEQSqKJ
aPXjSyxuK5q3ctG25wXIurEHyG0mC0qU2JipY3Jz94TIF4drqudbWV7ZVXOdT7y6nSCPdN2TzHko
hSVdu+MtpYjQms6476iyW4ciunjReA5jNe96N3ivivq0tLxii5WszrcOpaic91vD4/bPZu8paYrj
PP92BTPtggdh7WjWnuJWaxUQ0k4IMx/uA3fcV7jQZViEpXU1zdDcC2mdIZK8MRiijROo19ywvn3M
3V4bdicUlNekrkPyOFa7ycqrLkzadTqPBwiV4kzTFhpz4U4ovI3PlrR9CK2CLwphRbIEb1YVMcw7
hzQlApRMQwzFPnJNad7rkKql4Krpkn1M+tuYh8jEE4KOR60UXCb3TsJp0oBDLQDuXe0ZHN44fQnH
H9UrX/OHJVrr0OjtGnyOgXo/ez25eRXVuoyELWL8xtv1PUp8vG/pHsD+GlSpWoeA++vHaKoZ2OJv
UTXB2g0gpsYGTVZOTjbyMm1YomcQnWkfc9i3mfHsTPI29yvqbLqWrBB7phVYiHzdGJDovlYdEsSJ
rMf+hOYatnjyoWj7j9zJ5NbGQwq64dAM3L51UGurXhG4IcR9pbWGpmuwr1l72t2fDLefnqgh+WrT
hXDjXBMZEBh+EuN+CsjJ6jGYDBWi+XaeDk3g0YYKGKlS2LocZa43DMt6J4P6LRwC80hNXb7G4v7b
GITjTo5FVlDqb5LancgbNY4E/n+SmUgogE1SKzJtOPSSXAeXVOCE0q+cdLSVGpJjxzKoKoITkZds
/lTqFh7z3YASzauli/6e66cJSZr2eMAYnbJv2mXb0WKReDXWJqVIf7T2RWJfLXSEHKug3C4uQEVV
RJtlIoqTFhWpqKBIPciwrmlv6+6Nd89OXBvP4Uz74LK43w156+vhWVhdSrQMtYiLiIlszShGdxoa
r2mz9lyBwCTFYI5qeFsjW1rLhFi/LmyOThReeR4NwhMjZwbpvXI7WP+ivluM+iTCmgt20V2MElGW
j/y3mWiBrIwrT/Uv6GiReMp1mnP0t8S5Tdby3mj9cJIwhHnVrobkPsmA0cA4WBPD58BKs5oWNB4Q
OM9eD2Jjv8RGl64jkT0QMxFys6MCq0V67izCKCpkEdhj0RYOgdgtksRPk6mIcNZziBXfKAk2Cpnt
yPi88pX7Rv70k92i5e1o4m22fk6kRE6ZeW43Fj+1SPztNpUTuFg3ZFPBnafup4jJCidpYE3y5/fc
laSXBCSajX2x65yEbA9BUoNbI96IAEjcOCXafcAjUEf5wRMWQXiPzp3QTlcX0g0wkljlQuVERS4+
LlPEoU757OULjCBrrZLhm2oxC0wuWORUL+AeBMxIVx1aw3hTlsMy1qb7wYkBYBfnVeFhYiftQduy
nayRMgFMX5ANpSQE1GB4i3NJeMrTloO/XyBHNEmVMYLps8O3v7UjrV5nVW0zHBzI8T0UgZHGcYg0
mR1Fb6BR7bxMgP2ZirkNdU1ZfvFeMv4itonMqajsINeQqAmCbGowv9qI303/vqQnllimYtkPdVkh
UbTWwFffpPbWqzEc6jtR0XmDPqmKSvIPiFjCIdH/DjjtMM833CHOT00vMJtU9h3y4EdYwc5EAiRq
2OpWW9Y9qtpPsJTsK6DsTeDydBHtqaXRcJXMbXsd8WSzNeYd5vlD5NrWUS7XbZmTIb1EMbNq9uiq
5zKXUCo2UQ3plHNG8z0kEL9rqFO5Hke/XfuCEyp0NYYlJ9B5Qlm3IZWgW6sMX71C4302gr+53Wf4
jBKTgK30w6hxhwzo7lzHCu5Sp/mGz3/pK1DfEgXaoZ0ZWXoZ/QSBPOCCwLfm+pcy7q8DbXcvKQmY
E8rGscU9CKa9FWES7nqZi68Ec0jk4F7ITWzWPkD3nzedhTxzXeJ3zDhs1oM7a8gv2WaNAcXRGxHb
zvzEskMqxmLfUN87nkz3pnSDmTTGTLHA2nfKWgeyI92ZiI+N9Iaf2XDYWls+jiysnu1MkqJk2L/Z
4D2knXiPJo1WBBe3gjGGw4b0johCIuey6mr98OwBIKH5m6eqqQWJSGS2NGX/aQpjTRjzRU3T1Wiq
57BhTvFzAqLysWUviwEVWSnMTRKyNeN6X677lJQdmnZSJ0xuetP9NQskOFkUf5ZttmyRSHOAFjMz
Hmk5NtCenZXDhnRiDq5+b84tT4Y5WnuWue+8mRqGgIdXQINLGRQHwkzRJIzTJjeKfC0okERTvBnt
2T+oqdrNWTatyKENcPSouywAAk6M8DnI2D+8jtOpLuxNMtfNxpAWSWAzF1JM7PXt6DT2oXAqOqF4
Ly77OiJGnRph08EKlGhHEG36Ems696Ez7shD0YQWYvjOxEYjp97aEzcCWVZeGT1Pw8SX5m5EIkkS
6NrO8u5oV66/McVjTKMRuk3hrTybnuNy6IgjyK57pMVaFprtUKnXJyJJUBbBq+VKUlJrwuKVz05b
XYk2uFOjtrugYFtDNZKrnlKWgNMqj+o32lwQ7rXMD2ZoBzAgQXM1uCgMU/+ToOts7SNRf8gutUsJ
NGamdqOvdiMjdq0kJuecZf1L0+FvWnpra+hqcTHI4xznD03SHumJPmcuTdBJaZ1tMoEYjcnX93zC
aOK9NNO9I7joJ5yVqAPsHy/wd347f9TmfPR6ZN5jKe8mxW7V0s2KGe7it9yymFqv4QNZ7zs26Xls
IlzU5ofpmswxIdpwBu3BAed0SYsIUL12DE4sruu8pmhonr46dk5ONlT3XlgZO6u6siI576PApxlZ
foYO2l/yUvazHdFRG1JyDtW8joz+szEB9skb3Uobd20t+xZDWE82ROV8mZ+a2hiq+R68baRXwBTr
G7Ft24pFa1jQbkpk0zHqn3L1HWbBZ+IkH21kov7wvXSTh9jpRule200fH4kqqddTSSR/pHCeLD7Q
FHMPUm8YLOLnZprajnMlAKADAgqioVsXxCnGrInUmI1IK2w0JEKViPniV/x47SoZkLtWErG1FMt5
TJmVBo6LVa09BgT1bG3vuhntgpBChA8kxBKYPElKoHhiEatijW/0QTCNlfHLsEVlT4CxUWNf6ZH2
BoYrH8qp5GdxRQZtChzi5JfR7T4EhNBYaClowZSdCXQajTluvon4JUGVNOlrylhWVJVYB89CveZN
i3+nfNJ8QCMjrjcaDYwHXLEYKJU9HaD1b0ZxH1A7plfmfZQBYSlrCx6BSbkKqHGr8ydSft7MoaLS
JfPem8H9ifIcn64k5mPp+oSUCQ6QxuP8Ne0Znk8Pq0T2VUAO9WYQcGT+wnTXcG6sqha6cCF8dYi4
a9KewVFThRnzAVCNnigc8oj4ckkbG4mNmMb4NgbbhgqteA7Sqd0V/nkWiJS4cJP03BCds06aqSMF
x10XoZrWg4Ts6M1iU6R3y+CFpziwrposs+6txXe2TR5bJ2O4tN5d6zVqR/ksqCeexPX/XpByk361
WFp/+/+rdSxfdTO3aZz0f4QP//n/LnXJ//72r/y3L/SX10VR8Q+9zIaSob/8n23Vp/18j/58fvjp
iCD5D/GF/pv/0z/8Pz9/XuXy94oUB688puv/PpDiUndfH3+VovzjZ/6/FMXxLSJOUZSYLi1DwX9K
UUTAMRm6HrH8Hrw8epP/iF91/10LUChNssDjSZ5AH/KPRArX/ncbB38YklhBloTtuP+rRAr+jb8I
UUy0Ka4f4ncALQA3/xcDeT10BXo0gi0RLpfrPOy/4rqUa7dnpkDWt9dK4chokYSRtuoVv/mM5EyQ
imCIZF+OCPoX54kb4RfC6T3EN4iPLH7ojRo3LNQEdX5s7/5nzcqwjecc3GCSkMUOU0t9tA14KITu
73nkWgiCL1VK2t0osDfg1L1vR2IX/+m7+YcU5y/Sm3+16/P7MhoEFFt6lsOn9y+/rxIQapaiB6kp
2WwL+sgY4KMLSyCMsU0oVCpczCT2eB238aFt6Lr4+3egG6z++omHpu+SKcJ/HD7y4F8yGAiLHqwi
UWAkKHzTtmUc6zg+oYWf8gCXj6LMVSSw1X43M8u4vs7WiZ8xlL+2racT7Piz+ZocWYoxBBVxpcuj
YvZJDiyJhIblCBhSzLveRpTDEcqr+VZFfhOGtw4CGawuRFG8MNNQ6oaB7u9/P67Q//oLBjbaKyJO
iFn5LyETlC7hnFRUOSLvhM+X6SlCTL1xrPLOzKezRZb/Zqyzd98xbgHqdwBT3roPYN7gSmwwb2aW
vsOmQnrkps6ir2aw04P+tIqmftegKrgKgwFXH8a46E3gtDthYbXlTAp+iKNOzihu4wWTHsLkBKTd
PP8htG0Tmj3rjwbBe9vBcrTakcu5RXHT0K2ZioROZcLHNhHhVJtgOrlU+lhmA2K8JtKPhtLaDzj2
qZCLv83C/gKN3SnFRS8aeChbkGo3F4iJWnIwgv41HqJfnPe/RTeD/WTl3bRAprv1XfNMLi49ERkX
+B+pR0HDzGrxSRVDP1wg9+qL6t2OWS3AhAqoasjvHh3HZm70h4UQcsWKfduXQCwAqZSNhCmesLvO
MB+KLriYCuJh1j9KYRfYRIU608wRFXhl/CuX5Nf2ggA7r7tNw/kd9ujDNaeryeN9lmV0qZiVkFBy
O4xpt21lZqxoLUwJ+GxOfuGgnYQjSirMxePgGDgmo1u/4gWVTTwsJQ7kPfHlSGPBojRGBrIKn/Ve
yLtMtnwSOzjjHwZCFBRF+d158ibrm1sEfRsrQJnhT3SINdNzFYdHI0PMmWtpRloi4veYlKy32M1x
aEFdrG3zw6PnjC8M6sAu4L1oQv/yeyRtMgoD+Bm33BVOcyBFY1jTcuSQdlYSIJL+4sS9NuJiC4W1
qYfxtw2P7XiH6ORbLnLrUshRLdw8BjvMhtZBIrdw/GvGfmo5KTsIkniqS6IxcazwkbXZxC2r/1Ix
Mu/RWQJ7FrChe3YCoEXs5FjbOPZLb0XN6qUJLSrVl+sAZgI3mEMeqbiEEy8fo/6iz560uAgOv9Mq
FTFxOlGH+tP4zCUpYD7MFGGhBTu+zeWegSkTfAdBPV0aS0KXG1wp2EOa4MOmmRp5uFDG9x+d+t/f
7a4WKv6zkJE7HMWz5QSW6bBxm/ow+Pp4SKuYcCDr3+bSzFVUd0Ql5Gw8VvtamzCd7h5n1Yo4Jm6w
l6IuTnli3ZksSBzIt7iuf2PQK/3X7D788Oztgi/ATcSvlgAzgCKchisj+bba5XFHLjSv2zaYKTrz
Ef878uNp4W6kauVXOyZIfeAMVXdUlW6XxcdaVjqEAJIvVpbkiRq3UT1oOqt5/ftfXvxr+ooZWo5j
uihJhaBI0NV//k+/vOmbc0mFOsLwtjiEM/nGsXOvBfnDH7sFj8uRuAZQv1lhOSWL/OKa2a/W8+cd
6nBkAiRODuzI7Lw8hEx022kt6EotPg23xH4hXdw/8W+gtqbr3GfGgruyuFJuwgMVm0OUMfD3BJ4R
W7S08tUuUJfHySfu4u3o14csxlYzDgkFnlBQxmWyhlsUOa/6A8Pr3vGWHgpjei3G9HPMis9wtE4u
kKbWVo+C7aknWcl6BUG5SyXvh5Fk79nNqxY/O+SyIXG6VqW1+fuPlQlHP4X/elXxcLYs02RwElZo
6xyjf/pgRT7gERMprkM0/hkS/U5RsZKftINCFP6tvnTMOf717eLMgDEgOc90/J9Sa8oh7gcruF34
wJqq/PRQHWlXRY6TE1I1X1kxfcqd47/I9qnLi98lh9RKShYRlBr3if6Vo3PX+7+zrS0hWmMU1E9h
YR//JNnod4T7VWfcEYghKDJOW3kCdvphfz0qmxcLUuyFdfGcR+1r4DnHQFyZBMZ1fOC+uu/47sEw
SdeORgC/jChHX/A9/cmzMXBUriYtBVhUuGO635BkPW4HHcPT+FzdTPauIMalnIty5Rsg43WHbmhs
oTHo6jaSbmP3HrF9rFNicuSxZ8VcJzVxBnOA4N5ANrxIghi9xSA5rGdZTuJNTwYpiaMMA5ZDFu4U
YwJFYusdy3hhTy5AOMt+OFKg2iFyzAwqbJbE0fECHrZJ0AuDhNp6isEZIjCSdIg+wnLygFRD1p7O
+5wKCo+T6nXyje/IEe9yxHWaLOx9QNOcG8BPYzIeMHUX145J7iU27wwMJxyL78xPDqHJxf1CZ+Ib
Xa/wus1w22XqmWGSSQ79c1G6SEXMXUdMAAY0TsjwUKvlY7CGHe2zzdrJcTZWj1kI1iJN5pK0i+Fd
04hEQKJPmMRfUMCe7AGhVmqaG7kY3QFVATEFxIJJczhRDr2fCOTNAa9HH4LGBwVbNyMhxhJqVQN3
sO+Q7mFA3IhiaFnNOfI/X1zmoQMF7/3kFmHuwVze5+SHjsRy2wP0r7yqnHgA1g92TiCJ6DVctny4
NUtimoqf2o1CvBhg6OV4sENB18jyk4wO0B3sFeND9S1D7nvtbExH+yXgOldDvlMoVoTOL7MWSp9p
hlrbjX1OKTJxqC+cXLs71dq6JXL+UXKh1lrbQduYAxpkVzxesv7aIxlocTFDKWXf5uWHiKV5rmtY
EVP5JJ3dtrUizDu0ylsCrXkWbFNyhE5iaK4BDAi2T5qNX85UlZYmGTQmGolueS49SbQClHnkeT+w
OpS3gGad6opQDwA+jqUw/A0MlWxr37iqDfEQkgF6MmLJCkJkE6Fz+ZaQ9Z+xxV07INonhYGkK60R
s7Esj5MxbpzJYMnnAy09YqjKCIEySb8rlLDeAlxnMC8QNPxQRrAOffJexg1oTAEHvJgSEhy+EWCZ
piSt53S7z0ZqkIKit5UKAAcEOSxSQBHQEQfxivobpTgwc7YF/KdNisyh2nOIyFXx1vDLmyR010TY
g15czRnVPROpdXaAJ/wqqhrCc8vkivhKNB4z1rnI9syVkyAM78cuP8iUPIeSki+uJ4oMpVHwn4Qh
GRnSd8XZNXrjVcTVuMtU9e6A099EsoWQWeLsmOuIk3LUwy1oXO0hBFK18TMqRheZJnvb1KpkLTTV
A3gbUKlDZSIiMM4k5OILr0k5q6viHVkAE5Ll9pcSI4PAtV8ZcossrXFNau0ujYP8JGoHxjvaqGAh
0ysA+bbyXafSN6Jt8EbV4/00WwaCJsRr5KlhJhXqDKNt4AOXD10XlVtLHYYZydUok3cM5cSjwNX1
GRfbkECGy97bOCPMNHqXq7K07AOskzP31XEwdYmg1W9MLDx5iSIwj1OEH6hndrmNHINTWDntDdJ+
fNXNxc7Up2WOJaUKWLZSHZ+azJ+LMD/SqT12LZtUqIdNIZbdPLs/dN6imBqqY2BXd9MsLlU/HBYR
fFbIlAkwI4W3mjHdaot0g5MudmmRLLMDlgWe2g1WDB4LK+VJ9OB99VWOdMRmFrq5mtKAWX3agQS+
EeCKYHcwJtjcB07FJIzSVWKFLyLlqeILE5977nACZeDFeKJuPMwcG8Nhj7Ua69Lpyi1wQHKxLWnD
h6FPpn9rCp7mlPuhazEwEtJEKEWgriEJmMCyMNm7TslVa0ZI5s0+uZpLPKGu0vNB8qmT0mxIGaYr
tAWdj4y+zQI6MJyRSDCfHDjyWSKPQ1hUjNdotH7NFGK2VWo/jfKpC6/VVD7PkU68omWVGJOiov2p
q6H4KPxlOVHPc6PIgSGCGTy6fQfyYXDkZDGrhWAV6LO4uDdGXtQtpnscn/mYtbtQlZgC7XotileG
9wqZ6klFyTeOw/t8DtPtYFscmgkUThXRbZ4bzrpqG0Z5uzoSnHvFOLSVUcdhTVHSJk/QaZtueyXz
crjNSXbndnFfbY/uxgVfjksWzlgMCQobbpcy1tp8J7uWLgGGpYFmnKkiKRr4z+ZKdeT6s9Ox5KOJ
X1NJZyH4BjatcGI+G4v53LT3EBoP6N9/xqRAkDE95RIk3lbtDUrOe2+xv6m/6rc0Yd6RUYNHs96S
m/QSqZJ5NmCmjEv6FKecX5wwL9cFrC1Abcm9PgeVQMfHWGI6PO6JUBs2SE+GBd/OdAnk4L83mOXc
uUjp/gtvbFU/0wxPmlGV76w0fbJChEpBi8dShLcy7DYuhOWYG83Fn/wHRwKByyxYjnmBAlchGW89
eGWJHqBYmmME1nnLtrCea2ledUv8JjIsP402K+EtMBEGYGDKtJUJrJYGVG1vSvA5xRmaqlwxgFDY
e0tUIAyQtkUBd381KHRig+mn1Ahnp7HOzsMee5EaAZ2YILbY8cx7DK9XpsZJy/Ru7nTO+zitvU5O
KDM5gtsWiF6jrCRKnANg10UcSVInnFGjsRHRXEYmrmeAWjKa+k2rsVtfo7gtfqkN53ujVcbgsxrt
9TTua5Lzp3FgjmXYRI0NjxolJuhoU2rc2NUIcj7ZYiU1qrwYYDGOLrH0NOZsaPRZAkPPwNFByvEu
OpO+g/QpavnMAH/wtsCgaCw7B9QONbo9gXIDdpca9cbmBv4NEA6J4mtcnNUWhFxj5eIPaq7xcx3D
nWtEneQ+f/2DFnOTa7wdYL4H+0Z4KQAy0JJ8jIDzgVvnu0bj9RXAfagR/F5j+YvNowDGBshv509o
mzTqb49vs2YBStr3NCtA9OLZ1eYBqRkDld1IUW7rCRHGqDkFOLWYbhPrjDIC1axmHjoLT1TbZq/W
QmpoqUjHi9rlM9ZWKd0E1WGvwRtBOlsbkmg/FagCaX/w5s46JemAoXMKz3FCQVof04cQG7VOw4uP
E5RJ8Yc7Ccx0o4dbQBXjPYJg+XkZsam7BUR1ogkYjkX4xy2ijIHIAkV8U2H4072TrK3PGQbH0VRO
o0mdVtM72Ri1W6vt92XXfsYxDzP6z5HyZJRlm2KfdB6CIe/TlngYPOxAe57PQhNKkaaWqJ3OkfF8
sRaPu4F/jcyw7s3ShBQOtRF+arZQz9VUD9Dmhoxy/pBVFm1p5ghXSBjlBmIP0pjLSsJ8dTBgs6bC
Jjgxocmxxpz5hOYP0Oedmr0fZPgxSwOEGsFyLMrJHukWjZowbhCs4CrWOddkHLXjZwk7J9LyIY3a
Y5aqkkgWcBxN5BGr/lJpai/OIfl62D5RVjRMON20Ne6dYk4fZICYKVPuZ9ZZh0pThqx2gTbdQSPa
XnTqhvJt9BVnRuBs6Z4GYoqStc3Rs/HgIxe3uIoeszi1yLAqkJ5r4nIBCOiHmOIEw0t38PzYjHmS
W8zePd1Ga0JlQFQCyNBFPFqaHLU0TTppwnTgYacJ1EhTqSmcqg232miStdV0K7HA6OJNRqLcvKNG
92HR1KzUJK0WnDZEtRMAQfSEJnJbGN0SZnfSFG+iyd5Yz5GLUM0u7DkXWsFDxJLJQ0fAA0pC/3kQ
uhU86u5adHnHRZPKA+yy60r/EAOC0vS8KjQBnWoquoOTruCmsd/dIpTxiG+Cthbw10NoR7phYBVb
e8WHvOLxwrqlSW/BlGapkbg1sBYyZLAJyujDXBBlNsL6FaxpN+iItmhL1sZsz9dWV0/gKWiGoL6p
glqqAHkQyiEvAhvGGvasiuWqrJ1LZ8cbqtA+R03i15rOV81TgLDeID/R7zKKywSPoSK6hzU12GKQ
BNBNZCuOdLKH33M0Ax7aAWRefMCoCQItK6DshvoblAZKSw5CLT4YLFyD9l2oRQmVlidY7g3h00wX
wrxJtYCB0qknHFQR3wniBmQryZbp4z53cKLUWgKRo4XoBmog4gB5BFCf1hIm32QZbpww/Zppy9Y4
HHO7kz1MWmZBjgKNhS7CC9kyn3iXSUsyQrQZCo1Gp8UalZZtKC3g0Fd7hqLDc5B26GyluEHsUU8f
iU3OJPVpS7tftCREaHGIjUok0nIRornGbe+aiA+iqWAA5Zad9CVWaalJqkUnf950xnXUaEFKBJBI
7+pzg1IlZhrTs49YgRKil7GOMJUPjpa3GOhcUi14gbBkHUcDI7UYppzB3ElguQgtlHFRzAAg3sZk
s+5NtDSRFtXQcvTt1uQeWNWPOWXRxu9Scqkb+ds2YOa1FucUWqbjV8dJy3YMLeApUfIMnrkm7bDC
7InIh0Zqosv8e2RSb0LLgBDkrVwtDMq1RKjWYiFAAaYQv/7yOBW0nAgHAoi9KHeSaXvVdhx9JFYh
P0qY6jstSbLQJjlapNRruRIJCp8W+iXU0e32jzKVE2ndaJFTh9pp0LInif6JJRQ3HZKHTkuj7ChD
diZeidYrNq1Hy7syCaNDT5Xm4yH1EVjNKK1mLbkatPhqQIUV8yAUWpalkuY5R6dF4DeCrT/SLYyr
XoaYiwxCZF13zn1B4cJ+XDLcYwAjrOcUm/PE87QsrNMCMbOnZsxNq2InALd5FOZnUue/OdQqcAcL
OND6tKjf2HgWNd0elrW9Yyvy8Xi6olkPk5NTJnf45bYdyDbJXRXjIYPWm0Lb5rUAvSz5m6ZfTkNe
nQcX4sDIR8ILEMYVFmLeLAvm566j9sNKN3bdTbt5UG8YvMOeoEic5HdZUYMquOo2WqiwqpNcnQyV
XueGeHXHCjPT0BIwmFsb1blHPvHhrpHcPzgMMaYJQYxq85JaQm9jMS/GWZ4O9nms8GULNcpre7Ae
sWJQec7hverUcOmaqVn5Ei9TmJXrGt8gElL8dYkkAxpFfkz4MPfEPnbJ8spV+cJydjvjospNzB7+
5CIZrCodrER5bUs0shlSgxuqjYfqNx9+PZ/YIW2rTRKccekkzkyJtwiwjq1IxcZ2vMvcLUeZuWy+
fbovg75eExyI9ILsIkI2rOdpCs6+m+OVsZpLUeV003kIISGZ7pckS/d+aLwt2decP7bVm1FlJUKJ
oF1hftFpqUy/QrLd5siKFvoVI6wbYbtRJNLQP9VvPdi5gUwjKpuJmySjZbM00FbCgoxqjBgYL7ZP
Q9Ame8OCIAUHSWbmNmn/xkY6nfF87hfP4E7xRg9zaPE8Fdx0dLISw5oNj8ocDnTCrZXMcR0I4PeY
g4qqDLyG6ctiew+imT6CIslv8MRNO+KF6YaLs2Y1y+ojjZ4mEF6dzIEKt9tUJSxjNu9VgbSzVdnG
N6pj2X3b0vsi37/m1xzUGpZnXLP7CiLwyNJ1moq4XxLI22Lk3U8dYAJ5kkem5Em9QSchGYVLuPKt
XR0S9TNVHU7zuGxPCz1GkzN95UMzrqsySA/M4U/GCARjZE0DzBlEx84/pe6H62BbNkaOksrOfo38
jkxnSgYUxArpzzy3ne4hjqrbqcQZ7KTt2ipZkigopn0kt9w9WZ7hWln1Y0J0QJk1wyk33QtFN8sO
zJ1/wUQjrg3CKO1gkzqAxTn9Rd4BxIxeahm0zRhmD8cPaDK+ABJFNOU3gCi1IzYTV/gHGYKHYaN8
TQJ7Xo+tv+8omt6q1LvN/h9757EkN5J22XeZPcocwiEWswmF0JGaZG5gZCbp0Fo//X/A6t+azO6u
st6OzbKMlZkIBIT7d+89tzRe6J9Uh2bILmSUmaDq5HbDQlynkZjVnCEJzzlXDw5oQlXOtyp1kB4l
Cfk8KXkXpGdDr46mwgKjKe1J80g9KOZibTJNuM4ypC21tyewdxO9nW287NgZ6C+ElsIgCWstr/pS
oj0OoKMtw3JJXmeEiZy52i0nNS4dssDj688fSSMaIfWHtOZzs6LdIvQ890vC+acOli4kpoRdkl5C
syKB4q3KeOAMOuHbDH0vyRgr/RSxvKj4jvmT6VCAmudIbStF/m0Q+ee0yyffqRZAMVA8bdM0TDLC
BBBewuJLVz6MBEjYOnfZWHHJtxLLdUYz2jqV8VcY7eSIVLgba4+++JGleUNfedaZ0aUm+mNXqMcz
TLq+cL3DHH0m7UT6anLhIUaQIdP2IMLAPAgd3k2ueEPRuIGp3qAlgZtrEZPvhRN86Wbe9SwZz3WL
gwGXEnTOwjzGVXwcUzntv+DjYJcz83lp+kGNpJbAq/haGJfsYxjqUchz7yeYzCVbqefjxog5E+0w
3hnSwp7W87dH9Lw+WiRFdC+0Y7o3ebWIALxoTjQUlyFSP0sAXjVRpJ4IUbFl9eZ9XDMBgq9l+qXu
gLNppkNEZdhMMPmLE9O92jlAhBJKHdsxePKKLN0z6n6izn7eqyLd0YU97Xpbhjy76FwXCZUXUCPS
CPhhLa3pBA9xN+fdYYRveBIlIX97ETsldToYxKABqaB9hGqn+0ReXkaH+Tiqy5QDTzMIOLD9no8G
75RJNHgBROLt8sF5xR/3oJcW/t7EJJQbPg8VfNcBKXngX7KAFIXlwLGXjKYS2bBALNRmaM2HhUNU
Fu635XXrGixnrbrg9x5ErduQzRFHEIRIKxQtg6KaeXZalmrrqbcCN+y2Gpy9XVXfaZt0YMwuTVAL
X9qgZmk7N+a+ZD1NPj/1x6Bh4GYx4Yoj2PxRUBhgAQJohPKWC4vMGgt/h0AJFhkocdE+4mm0TQtk
IXcmZjenzs8KEBtbq9XWnJQJ+BJkCTz2xVkTp77q2T+1Ao7FkBCq4V+NlOWMsm5Z5AxrmJEvXTbd
/fyVvV2hg9af0UTvS8UD2oMZVXKTZGb2tODvGhf5qeU5ywyQJnokjz6r1wOJKvChaEwZs8WYfjgc
alsoW1s9pnmGKpqlB2YRyTxcOasCdKkB2qJdosx5uQRAguqs6JLV6L5aTTRNLoQl0tBX6lbxprYp
6/olfkUCg4BEdA08E5mqrt5lwJrBXB43cjR+pEN570pgXJGrf5Je+xzNMYslSg03kREz8MGT77h8
l2kUXPB6vDUmshf7u2tJcIHpN1qVVcBagaehlc5TbtWf9cg+jf147n8i8gT+mDarP09xyL6luRHf
zsr9mLp37Vz4IhluUqK5F+3BgzmySMQL5Ml1GjDrZGGpv7DT3TIfXQ/SfZLRyATVILv6ptrpRFPj
OUY2WS2YuJ+SnWy1CSYF7cAq+bGIpo5rUHzJGxV81GRhiqJLxrHNK3SSa4RQ+9dCqfHvZFIMS8IV
rE6Qfj7IpFLLSleVFhIWTgEH7ZnJL8ns5BtB6HtlsVPMTNQYrTgMXQckPPfr/D6V/bcoKEnKmt6T
1jhPabG0BRkXLUsv+UxgmnThAmUski+pZBzahY+TGT1OXvLt5/H/f8rV33gKdd1y8eH9Z0/hro66
NNJevuffZ2hX/vJfv8Ou/vwN/3AYmn9gwqCfytEt2yb5z2XwJ+xKN/4wdY/cj2d7lmvQNvNPh6H9
hy2Fo7u2C4kKCwPehYY4a/h//48l/5D4lnEvcE2ZniXN/8ZhqIPa+lXLFwY+RsMVAiAItjvXWBx5
v2j5nmiZn/BpsWeTMLUJG1jtuuNJERH3r9W8pR6AYyc7h7KHnb1M2J12w9/09JjLvfCLpeDnYVgm
LTngpWxqBLBh/noYGrOCPkC5IprIfiJqsN3k+Jc3UqvrdU+WfZVprCPdVt6PPTWqC1leRMfSYGky
qPteQL6xtZ2Fs4bqYYJe9SHVkj1UpCONCnvsddtAG32TBFSefAKlsRZj8Ckeq688+8ntuzzdxbGi
2QsQ3drK+6fkb82Ni3XwXz4jX6chsD1DLfzwGaUxdjNdzBog7HBrkk8bW7X2WKx3ZIlz3jnKJr+y
Hq2XqTswfHJblqQVrG73eQwMFmYTYQKDFk/1N6bA5Q9/PDApTNPGYOrZjvXhGkiItyodV9KiPbHZ
VAcPQhQbKPINYhuvSVj/zR80//Wq49qWeNtswcXsGsu//3LVWZUNjHbivS2h9iyElq7+TlkYlQbf
RUJgELRjjxHMW+oTk+/urLaCb7Vjlmi1L0Glb2fzTFjWy+8iWLX08jyGJkkPtny6OtqiXVcAmOrZ
26fVmYbqVR7hMHLctallayn6u19u/7s/z9RvttV/PYG/f5wPTqMmSULxU2hr9fcZisvUGxRFY8YL
DjUNjnbVX2vU95netUDXETzuluWx93OqwVTS2cZC2xpY8//muD7Yv7irOC5nMbR60sT0ufz7L6d5
tqqpzlI88HjxVzROXhxCZFPEVlhm6w5sB0iGTZeYYLIbxG1mnoj4f30MP7/K3y8uhzoODFB8z54w
PjbOGejprTMqDc14HRO3nxGv6pq1qZvUnwNps/ms16bVHpey7qQoT5l3MUfr0S3kqjOpNPdYKNTO
E+VkG1jctIN6L5U+EtcjpK70vztlH/2xyzkDPShMSxi6JTGA/37ORBeXUxhxl9LmvYvJDEL3Odua
JJKqtrFd4m56sFu1kFHXdF1v9fQGp2RTNB012+pxygkUuZByjPfZs+6T1N1PJDVrwOW51NZdGfr0
+R4JjwaaPMNWP4ELusE8IYwBuGcmTl8vCtHSztzvzJaMDgT53slWh6lXPi4MZpbtLsuWUDVNK4W6
VIhjJfzr0OXfo35HSGLVJ84zPMGdlNCP9OGKq4r5Fe143EbtwKaWp/1Ay/HS0Me8Y1Oo5tYpSfza
hdXiYSGdwsscMMqo3WW83lQPdfnYDXcxLLrzBJC66+eNC1uPo1q1RnKXFerExIj1/Dn26Otty1e4
aN+yITtFY8tZvIWzcXKH8nNc1jeYtRs+w1s3BjdUoh+Skb45jI8m+hU9FdjhgEH0li91+nc8mn8D
dEcXRkSx6RxnLezxznTR11KugKnM/6667cPS7cNFwOvx94uglHlgzpJxkRVCfVNfMGatJVXzXW8+
MkZdWfxtMNvsM8ArhDZKV+hT5baUJgNuA9hETAl3U7n/65tpoW1+eFJzceosIlzdtDF3fjiu3LRJ
kNVcnGZg3w+i3onLNNxsGATFfNXqlOX4Sn5ijbmmlzsDoMg1nAhtXxbZOV4Ekb8+HuuDmXw5T9Qt
CJLJzNbx7H/wl1Jc4dBqhgmHnCqPZgDTI2pxqqlnyTcUNxTytN26hUZnmQBEkoNXTSvaRSb5rnkd
bmwkFo/i8ZwQfV5Bt0L2+TlVgCRRhTsLJcE9MTcvHuPM4SmOtkWA834W9hfl6TRgEQOL3igC8Y2I
pg/6gTDikBKvtlTckWy//PXn1f91mfL75/3wQMXnCDSV3D9zv2hrLOnl9LEyGBzSE9oU+m7GEmMG
yYXx6bZX/cYbX/OoPHRtfIoKBKa/OZx/8xrl9PN4XZ7ty3v098uUFgw9GXK0spDRUMBESe8Nbm9t
lQKKlMigFe/UujOvWS+2hllesWvvLaz6f30cH1Iq/7gK/nkYH97mcoqDwVsOw6mrnbCqLWLBvjcc
gqjt+q//1L//Av75pz68aWEIeeO0fEKqZ7Y2BoLMJLtJNcFf/5mfy94Pby1bgkDkjUVtJO+v38+s
YLmkp+XykVJkZUUeFzcoixRC1euaYGw9NL6SGjMX+PFsOkd9uBMhPpADM+/7rqtvlv0+4UlKSI7H
498cHuDb5QA+HCB2It2TXO+mIK/y+wHmCy+vIqBHx1eIU1AHd+OK0e96gyGhmuONW4SfobwkAEtZ
joKPMGf6OkS8K4A57BwqQz2TVg27pXqTTB1zEaNg7kKlIKqtLOV21uZo67F4iixK2PiGp8d+ogga
Q9aEXFfm/pyV0TbiMeiZmT/KJKVNOlJcYCmTEWFQKqOB/fOir2FZwmEK5H1t1/PGSByb14aTYG/L
cPeHxpfY+EpryxLjCOsTkQscoe6De2izNtm2rfbZ1Q2EWRcyeZuJA11iay1DsjJIRG3ITu1o294A
JGKwqeHCrvrhOg490QjghQHtJ1u4TscmJSc15um7Xo57yq2eWZLhBABRAtjNGLFxvYUD1qyZ3kHK
MQBjkLNEJaR7xMbi3Q0uo4ZyvFMZaLK5fbYG63M95q/RuM60WNsSLIbAgtdEa/u3JvieewugtHtT
5rBIGnm1GXPyorpOb21zs0VANR6Veeug8/JDSyRjPQaaR1ZUfg+1AZxDvKnoq6oxCtVFkl+ziERU
+pmBZLBroxRhJIpJ0IyJ5L07p3xf0w+wF+XJC4hqSBfPcgzaqquJjtjaA8VsSx3uRDtSBaRsGFzs
IGAZ1g1FW6sWDhPAhO7BNZzuAs8Ue0PiMBesswpJN4u4zrLg1NBS7Guuh9xWRc99amlnO0vKTTe9
SjVtc9e0l7JgBzt/xpXiAdXrPTgyc8R4qxvmzDe4zhggbe3KAyHWt/jhBsPzobPqJoher34YaXfa
mGZ430dWTcXfW2G5b7lWT9zrg71muB1tE0IY89w7m0izd45gDhk41LWb4zbPNPuk44XjAoIO1jD6
077GWFe6rFPrLHC+FnZmbTTqJQnX887oiJIMzfTuNbbcJq2FTZtWu9XIPHofNnG7iUGQBo5KfBWJ
JVfuOkdqsGbpnerWY2kED+qgnPE5xTe3H+2HMS1ArEANgyoiThCNvNUM5UVlw1mboaWklEYFSbCa
0oZl4pIVNmR/0LV5W86BddI7Da/ewr3KD0ojSUTzQ7jjsmG0JvvuLpDdgeoafVVk5lPWw1+CsUI6
SYvoAGO9isuc6S3jv8d0pIvZi3O/1brKn/XxRNAdvZUuAWBsuVhTkDGj8m3KJRllJ+UlMahAwbdB
40GTHKpcfs1pa4cCpD2CkTsPXnSIqubYqMldlZWkaxSjbcsHxqfBk8GoWJF2EeqQ1d0EyFqE0kM5
W8HFYLgZN7gAWhtjlsSg/l4gGFwiDR+IFFm1nRfO2mBb0w5XymYW8l26YbPL1EB6jogjTyqTRmJc
lyz+SJJoWkUU3nmUkVatQlG+FUBtQDrWzdGw6zu9ewmQDBAKsBa3WnpNbO/VFYP0zSi6IxURb4Kc
TXWoAXGgCmm+FoxqVhiSUlwiEw7i7N2rXEQn9yEvUZKsOcz2dHFuxo63jXMxm646dSXQfttZTxQi
HrLRzLYyc0scKWJFKxPln6161FC7yFnGLzD9WZcrK0XxrEgJGQ7b+9r5ZEPrvmH5gakcnIZOJme+
8dy3S0boYw8IxI4g/QBU6frYO3gu3YZx1VfbpS8rGGIwIHiPy9EsTmbnnO3EfAxBma4tPb/KUhBz
jrMOeFBDa2UXmRsz7Ew/Gr8NdnZBdyl2TmgPK0N16iQSqq8G+I8YdnSWdC7SdgjGYlrgMt5DGE7z
QQzHKRK4IFOscUab3nhmCd/iCzKMWcfVPLzDrJyox26SDU2238c25wTRB1XkBC06BF2ZgBUAx4pt
HeNWV5YufubsLXaAXkoKITrcAvJ9bkuoAurVoJJ7N0p8Jo1d3LI4PbTUsxyyfN5Hi/s2NqrP42KR
Thxh7bKo9d0xuVSG9QqvrtsloTz0XfI17XseMYwdfG4pEiLqLoC2BExSX2JfwRe3HslCtLRfDTFO
LXI7F7sY0ZdgoNpOd83sSzRw1waENqK4vEWUaC/L/RJ7131RxZ/cyiZqoOpvo3FPc84ttXP+e6JA
r23rnpQ6L6YBLdunobnuUXHiFK9c6ZKkNGWJ1h0VLkI6WjcXLpu18nOkGfedlqqNZSU9xZ6HNE2w
Y4xTyJ6Q90w4M9UqlYl31nnHmgKYtWXZjNM062jjAUKDypKdCb0cisHK/cYhztBN+oJbRgwShJ6w
2AyoINNDV+m4+0osWQS97HXt4v6VdglR0v3u+em99IJjWA5UD7Xgjvj+q3KcfNC0Lc4CwiJgZ4n7
zSFQq+xrhyi0q8ZHbxgXVp8s17FjMYAov2mDpGV5sFa5M8JRwe+V0VvIrrMscQGXhMdSRCSjBP0r
jyQQKaPt1g0Gu1WM+2+NUgQKLZmOqUT6wxFx63sIswpAJFZedY5r/EUFCLVtIu5JONgrCBFyY2CQ
3k+tsRpk+T5HRLMMYtVHarLJjzicr1yMrI+X8ExqfDNn8cNsrGQ/Bqx79ILV9dKdpgpB+7DVsB3B
KdnGEJdY+RMCmcJP4pNLTOkQtoCXpPMeaeKCcQdnjkfAwbMXE0vQbWNdn+7wf6UzC0VK7g9VPWaX
cSTg4/WvgJ4vsjWyXRPhs8XT6AA0sDAXSR4biniwyOKdSwTvQKEKj8rEeub2YtNlm2tH5AUef3hM
Yz0tMIKcl68CSje69b1D7acBqSJqhMc2seA0sl7BAskMdSp4u+ZMWNso2lrTRtpnZC22rwvYegwo
VRl6lMmqPsUBbcWuyu+a4XFo6aGaKYwBIedeQ0wG8YDyMzdfWsd9czP9OlXhl5xUQgD+3IyNW2BP
TEeC5/I1LItTUsoAV/Jwdvou2oZlTrvVtJXOUPM7lqSoUphI+uGxYfySKIwpcrGszy5ZmCDh9urK
rw3G4nXlpA+uNtzbI7yx3nL9mPDZzKXBq6nnl5nONlmQzItlIitpAYdb+NDQ7lg6+YudhO85c992
jO4zD+VVgZvIiGRSOtf33ASdQQNSM9g4BMDOrKx+pH3sUyJjZzNPO6Mq3vR4yO9x9OKVTWtfuqUP
b7A+iwyyt4NL3usngrXUK9Ww4U06lHbeQEOPtBdd+qk0i6OXOJRRI+ppM4uIch205UuDbYXWykjf
AGtZHI81daNTR+PYSMn6rG1icuPk4vGsa1CgKlJClol73sOcshqre5NcZW6Ft8HSTrPZbvsmhJbv
nIlLH7nIz4kMb4QvLpGQ9PoI7GFUDkSbLHWdldFobxgbWLtg5Bzac6hJjT7p+Gwm4kcW8oRXg7tN
emJkYH3wv8zuxYv6/SjZKIRmVfAoz+9q4Ctumj5Zs40XHz22niftpHS8DgCajb0ouZknBTQZ6/VT
p+xiU4+fWSQehvF7VAsmA1p7Z7QZL+JAMB3utA0S4iuP+HajFVjARVyvM6u6zJCKbZs6DjIAVxlQ
zNoyead9j2wzPBYDWp6ZtrdBqK8dzapr3WKZGCPRuyiTVSyvJvbk3tFxRUvawmrTV7O+C4nCaPl1
Zri80ur5u97Y8KXLZktk79qk8qgZIM0M71m1FR1iuA7nhJaOnBoEF29/DafLTzN5H8HjgRZB+5JL
1QqeE5I3RD2aT3RQP86acZ1KWt5b62RlwJYzs1wVovnRWjlYy6z63FFZVKX3poDjrkX0+CUp333s
V6zVmNV3BBn0cpVM59yxMFYRc467gP0aLzEXRsGa0Hi3TnrSNZpyzY2HCWYV5M2pqqGWCV3e5/2E
lVmfUIq1h6zSLx2jw2rOD6ksbYw+o7PVhvgI0ul1IIxaWtXXDDZouHgtRsWbg0I8agWsld7al2VO
OdpIvPQ7b5cJaU1EzMm6UzmnX2oeYgIGIPqvdsbt92ROJ0L0q1h3n2JehtaXZOgO+hwwT503oNy3
Xmce3fHmxtquUNww87zR6OTqEkifUUbGBxtqO+yiUDunFBBkJg/srLklJXCw5crLzgkTYuFNm9gm
BPWk003Q6e6LRXfhXDEWieUeuijPl/CzHJO94O+WLWPXYfZpEdnp9Y1H4dXCajAE0wYj3lYP20Mf
hY+AEnddGB3j2Nr38wKLAS/a3haLpt5o54LmN0U2vem7bZ06z52iozoL/bFuD2jTlslLPMv2hM0P
uIKJ3mc8icERO7F9BJO10VS4pTXEj2dioyqkGEzQKgN/vjL3uRvRdWhD+uTHXEhJXbtG5t6U6eRH
Sb8L8HgXLITd7pSBqGOiNlIBd6eD1EkhByqhPeDUpol9o0u5dxCdpkHwgLcH+mKdZ8BOvlQXUWJa
zdJNbylfxww62hZeqHTDiXWpui6ql9RVKztM92Mcr63G3HWQCvK97gGQ1Ft41IpWsuI1pKkPS5uf
Ke3MCADKODx7Dm05mcu4f8JLRWp0K0ny8mwTCYPhjn4qRgqUy2zwu9w3bB1sCBoNVp1aqQeqqFZl
MTJPLh+65MiU0M/5jNWoLQi0bV18W8w8U6udAxEepc7nIrVfBjADiZdgFzIvo9HzQLaOvRJ3vNwi
QeYDIwlk9+amO/RloknN4YTfi6/WZJecyl1dhZcOM1jYYRty87Pmhsflq0uo3MDyeFhIXnbEpRg2
t+W/l2ByYkHCbMKjoMyeptnCIH4WY8pzHkcR3RtdeDSYyneadawjGvhqsbPHdxJGtJmke421uOpr
Hu+LA13ZW6l3FyXcl8Q22O/T9ohfcXYaP4F+UBuvdf0eI24VHbUAO4l7lATyukzoymiRvMioZvqr
VTEhFA8jaeDR+l50D4IF5DJxnwOTAVe7MfvbHMI0voiCIg1PsT+Biwztk7FIEoBOiqFog7Pi9aOB
BpmLyp+QABgDrIhQwjUxN2GbMKThBJELcyL6XByqfev8vPx/S2Cgx7WnoHLZ3VoP+JUJfRjEeLHe
bWyilgmu4Bi4sA75qmfND1oDWbRdeeFwl5s4JrzmEBvlw1ySKrEdMs7D1ujLz+5S9K73G7vKL4ye
fBkyjO3IyNvqS0HyQ8m36OBmGs8TAT2WP2JfCoigUCtgPpu+LtqVnLAxEZoZ5vzeI3fCBI+KUtyx
x46ev1LfmF+iOn3BBY09lGxx15z7Tj2K7DHLKm0zVQntla21jXPvTND8sWGNmRvZ3rReRvvdw9ha
aB3xGvuQVBAPOvZuSplfxs7c9KXESZ5pW2J4W28R4nhCgSjzzUZeaU0QGNINn43cxmrP1aD2hhu+
9lj6p6G8JgOJw7kubtQWxzuz7+jWrDjAIO/KTalr+wbOvaEdIh5VNQEcLnYc16PmJ6z0Ssmotlgw
X/0TNMnNlM8n0NEHjzCX3Xp87VgPwUKfNIHTsjqE3Moalu8V5tjngURhLeKTxni5Zg6mkzxsOo0i
acY9SX00KQWn0zU9AjRmQqEO2jBfO4Xzcxq2lWPQdjui/Xm+FdKCGmdqrdssXjKuvioyd7pK36N8
fB6FPENp9JPUDlgF1g/YKdmjcLpSL7gU1FiGsb7TSEQMkdy2TLdIxfkTkeByzo8TbVGuJo9tufil
cp8lzT5vxkvV2DtpST9scTb3tOG1k311RlhmTZhjQkt4A1ZL0i6bU0zE1KK7RE/SzrppDUvrYIwt
cjP7oaHYDuCBXPoFlMniMazlg95D8TPwmAPrhmVME6d3m+QFtu85BGTjV33B2rRzCMXyUOmTbUr3
Hcsg4EO3OqweMzguq9QRI9paQVxrigK23j8yJkUTZbNeimsUHazt7wGW83AZiztlZD+ghZvurZ7b
Nc8lFcYdEj7SroePqLK7i04thGryO0mJGU+8C62mX7lAtos5qhfInJXHe49nM6Wybq/fIjouSqsE
W8yAaBWunFI7LaXERPPg/wjYUx5IGsXtzetgaVmiRGtIu0vu2Yc+t+6LMbsb2hGXOma72KKmV6qQ
JUzz0hqPTR3QWeTVpV+Qv18Oyyn4tWaB13AK4Gl45gUYCTRSLeUiYWFhx/S9UTymV85DZSVn6sJf
K53DI+qeNmf8nveVkofI4FvD670dXPepg0+dRPrEhP57JplbOfJbb09Iu4n+YA3RNS54k1etfXPR
fWEYZbsADvKfwt1/5aX6j1y133Bt/48B2nS8QchB/9lMdf46R8VvJYN//sQ/zFPWH8JwoFW5RCaZ
IfxintL/YOAPLgz/kg4jUqAE/S+ezfjDNRd0m3BwN0nbQET6X/OUoHnQI20rhNT5yf/SPLWoTb+I
MIZum1LoHKHjCRvOzAeVyMTBZTkwNFdNL4jSx0H56DjYiurktSfzemT9/2qhF8D8My6dKbsz1A7q
sasbRO+QqqpmuP5y8u7+/Nu/WVHkR42Sg1qMZkA3bVf3GLt8EAUdqwXRVc3Gikn+Rgy1CfKiYhVT
YphXxRqKxUs0TMfA7SL80MCyljxn18hTMjnrCgFpXTeCeOz0mjTKOeXp0g/QMsQoZhzvrcNKigSp
L1ICCcE27WGJ6xE281KbHxqjfRgktZ+Uj17ntvcjB2HY0fpyT95hb6nhaxwWnk+VsEsJH23YNEru
5Jzf2YFHZ6CZftHf9GXcQtD03Ai5JSv71VYcnFv4zlJuz4Wyryaqvc2YTUiypfTB08fv5CuYrpYk
Elymo7SaeCYNxUymsqz7ZjvhY+FF1ClozKwVWZwI7bbgyuJZH+yNQb8tbOCxSqaNxu6c1mmLAITB
jgYKw7qbXHy3A9w7UT+W1VM2O0+y47T0pnwuDetCmeqDiIKBIlxWEKTZY6t4TaJqzyxk2Sc+uliI
dyKmLLqqr42hzxulOY8s4Ls1OhWe/wZXb0VQw1TuV0cUzd5pl8BamR06soFBV5yGPv6Us/lnZyd8
w6ivsveOM0jQfgE52Dj0yGqVffeIp58EKyVWXpR/SSb7wey1L6aQD1PafRvq9Gkoa78zLSZacXxw
wF1TuQP1Ia9eNY8JQuoN33pjwfZ2+ZYikrUt2MBk01jgrQd26mSQKiriYALxqpuIW+bOWzkMb5wA
3ZcIkRkCCPn0dSNpk6HgIafejnUPcOIuyF+mCCxhaFCaRtgBbFaKpb+/F03xJmT/amU1xbAme4XJ
eOiMjLCRpn0SmJd8l0odKhJYWwWnJDaw3HjvdlNVO2voP08Tmo+K6EHQg40UJQadiks1IrgKv90F
wkS6pWU5J8ghZCZuxiAh4ddzqLV45CanGZJ9lzNLWhqV9eCm8CDoxmC2onAddEX+TWXj89SRi2zi
kGtlBhCTkjJbMACJi1stSBlAZSYciInSQfmqkhDYDnfXyrbwX3lRHOzSSPYr0Myzj2p+9MyJ4STr
QD2gYoOb7N6d0EYtN3pq2IGwtT/Ba3+pEUhFZ28USGB/Stz7vNuZQ1uuo9a9A1bI150iv0AqmOhD
j/Yl5UdXGdMyTl4OIBqIQr15CjzJVEI5536JjibgyWxB9rRorO9qWbuviYDg3hmaFtKauxAhoo2z
1FI6josiRAUBn7ddGXpQHjsH83lXEm81pRfvy3TwFzGNvciwM+CmE5eAT0EXidq7Qf2sigRMWOJm
+3akvYcrYpUBwxZB8BSN5ctPvAfFevQyYvgjxlUCRWSVU9galK1xueln72VggZLk+H3cqrhX2UuW
9tcoid6dIl3Qbqq9ZzQ+H2IGPKWqcRWyYYzYHhNN9DhCdKBwfG0Ygj9p+T3WJMhsNZeBbTKaIDP3
KW2dO9oVqJiULnZ/BWQuiQ9WKe+nMJgvTjmezAllUreu6exVLyP6lemobZRHZ4OGryhjhyEXmm1G
YsFx4GU2J1hL4V3ianjFbHGzdXKnVc7UmJ3ZN8C6C+b3k06DNU+l2Ng79L1mduU7bIZLvfpU5GIX
pTP3QE2LNQsmrh+K65tweX6Qjm30s47pH/gD37PZlQELUJR/8IgMwAMMh3SPJoYF7aVauMuhcZ8u
sAEnixVBTa9btRbb68IxAWRH+iele8fCY+cVtwrwdcxkUBgTxXUeMm5KFlOWCdFdr8X7ErMfn8ba
9RnPNUlg31m1/dIUrNKqrPxmrQ9LwtWKymZXadktMHzM96PvEmqjpwLMX1ewL0ZXq5nIoY8yaFTn
oSZY0O7rBXTlAt5aEBxVUb7ohfcc9c21zlirJhm1WW7UvXcWPMF6sD/l8UB+kCcFT/ViE48MKcGj
71BqhtXQDp+NhdZnuyM7yt5hTKoi/FpsZfXBASLVRBc2MWlzF2qE5KrBzpZb7NlkUM5pn6q90Pl2
2qD1+YputcNg2NSila11i9uKPUAzughcpl3tTCMjDxm3d1ENKkV4Kt1V9YqA5yH1gDDYA+tc0V5d
tgtr6dbmxVT1fS3ql7yXB9oPkH7SYW8rRuBNAimJgpxveaH9aHQmiwzC/Kw3sZO4vB5TQZleGUx3
hkcuqdKcXYmr/VBV6m7sqmPldSixqTv4YZqcoWrP23iKr1Hq0Y2p2Xdmnl3jilmkUcRrZiLFJhjY
fNNysu0nLg6S7QUTAmK+p0KmT46kPakq+UUMs+LqOJQJDVItpkTLq6oNSr5DXQDV88yKgqCoTmlF
lib5QfjhcZyj/I4GATcuXR83KnFrfk6btHf4GwHj+qTe2FNsbyrb2aLP80koX9yNNh0ZXTnd3FB7
aDTCUii5Gz1RJtleBs8mk4nMMfO3NihxPDr6voKSRvv8i0nINRZxuq8KRFODpxUTKTMb9W34kwBa
p3Siex5Ak5p5RBt34zakVYPRvfhhJ9ybzWAco1NlsxMsWEAoWu0GGtEis592totKRn5nrD5pnfOo
dO0Y2Ta3FEPcaXCemjoxdy5D7aaGCm33wL8xWlD+2aQnZS7sD2R3RD4ijg2mzH0PvKQ10AAS+xXh
HoAZKJN16lZfWmA5a7c0Mt+Kqh+mhvKVSFx9PH+3CpTgyi24Kho0P4Q/XAC17iiERZhPKvj+895w
5uE5dPV3fcC3v5g6t9lDlxunRFFU1FjGLqL/NzJNRJVRuw5VvlMjhKZBUZ3XxGa165L9JAvQdCyo
GhNTRM30B0VsfnEVhW7zUqbX6s/GMoWqw7PLprruGL9SdPA/7J3XjuzItW1/6FKgCZLB1/SZlaZM
ln0hytJ7z68/I6qlc9UNXAnCeTkPFxCEbXpXZdFErFhrzjFXmpOMzOtgL4G42mqWsWpN/Umt6MvS
gkyBTxqBO/sDVJXzMJQXzfOGU18QUZXFMI1dJixDUGIU3JslyfRVbdxMcz6sJw59g+5SPPvlyqxL
ogvori/8oFjHaekeEDOQPUJAMjM0+3MQFvyPGLoGvUnGjr3L/a3BkqR1G3D6pOMeIEHQdK66FpjG
ShsCnNOZfjQHyUwtnHE16gGDRBZQP3XiHcSUYD1WT3Vn7IRvbKfSQKobbtgB0uImTVPjJBMa7WFX
V5d6qjf+nMebjsVu5fjdAeUopk+lb+8xv4b0IPIWyWTBtrLp6JQkYFGZ7r4xNTo5Mdevy+GesxH8
mD25AK15rhzNJZQpjuirQTEvOvwLXAJyckVxaRJ2S9roKBHNVV4FF/JPzpMZYAqsq60fGOZNJHxy
pcNvjV7xQrMU40VVH1MOJmLqZ3MzieSBkzIjJjfBmjk6R0+XYPMdRrxJQZpdpLUnX1GsqkgwGCD9
dAixglbWeGOLNtw4KkjKMJzrYEzIi6LHMDG+PUbHKyfDa6jDxOHzg/5r55YRdBhu9JFBoSPNdgMv
YdXpLRoklyqh0ipTGeRA+shqmzr9m/6LkCCai2NL/ZX16AmGie0hje87jTszQALd9MHQLsOp4+r1
3u2ghV+dCaUtaIJnp7RR3XTNvXSqGHKVx/s4URbWXox0Myw3FrCzfek05zFxtq5Ny30EV6dzsOgd
XoEsJ4PQjNG/ECnT5K9i9F+rQab7FMzfIW9gF3Y6xeWcN1tYvT9VE4RMPmS0Z0Zz6/Hkp8OT6KiS
TXRRgHx5K5XvpcHiufhN8ab1D27RL/XlZwM7bpWQ+jek8ov2Pg7hsX8lIgNWWAVMwdfM7258kTMd
TCfyP2a9HHj9YEC2SLmRQxhgaZgFgkeguESXy3HJbZqFZjA2wxYKFdW47RU2abLJF+x4IitsCfV7
1zg4GNz80WqGYdFozTL0EGKRFmXIbssU1aSfTYPQdR/myFP9UGM31dEXmZVkEJerIXSOmWeQz6MD
OAgQ6UUcs7oBmQPUuy54HjMPdCEB113ODuM+VNSTvh7B8G3dL+yEX0crtgBMEqzFs5QkYHg0qtu4
ImiT3O29NXveTRsiu526+D0IHD5DX6uk35lOOmQWS0mDFYotzspvYeH6izvkPiqybSq3IxB/wpMe
igjUncYCxLiG0IlnkdsVTdzuQQT+zs+z7yRGFAYVdipx4NX6ax20P519LmxQvpXBxD+mau2KCaQn
I5Yi8eEB3mGjekwSke50SWOU3LJ15ZxziiwAZf5lmmYEcaPzrjW43AUO7/bRaE2yixveGDbxsWs+
xAysUVLTYCFcJ+b44ZLopijE9DEnapeiJySSZrTV5M62Yn6pd/mn67dyXRtYeOazTltw48x0umUN
6yQl0KRuBlJ2urvK7o8Wg8fZJhoVJsqzGesXzhZflU/HNBxOrQOBQ0a8Gr6fMmcdihu9cX4T07Bd
9ZRVlTb0h86+L3qzhf5JKRQq/G0kIRblc3CH3wq/bpC2K+kxhHkt4RSSgdSeYx14qBWYG0MTBTs9
4IUAe9yqZaDFUchYaIMrTxbCWch3xsrHrb7mFVtN4ThB5JH+0irrEENqARSkLBh6FosxM7VbUqEu
HZqhZSTzVRf0O1SI+gEiw1IvCVesMa/G7v3klwjveFBFiUOebYNN6aZmI+WVgOg8aOAKKDeqqVvh
Zdcg34zweJzpYuYJezStTYz+BwdCS++dZ7A4tcXYpq6oxT38EJXItI3NsSQ2pnXaPqOK+KQH1K0d
cJgsn8naV4VZEFZrVi//IFxxXyCrlMoR5kbuj0Y/lMxmycJFXXgA7kM3PLS+s5pHocubPWHKTzOg
Tg7580UqdqcOxDOokQ3RdjlWWt0fTDiXjDV6ZJFnUqh0ADHnWQFBFRnUVozQOHtvQYZaAOYZCLnL
VNFEe8UVdRVhtAU1GqX2yHwOgy/EoEUad81hjscVRdF91+iXMiuWYJYIFVUMU7rWtKKTjQvcNARy
CnZpREKA+hD8aSOaEdUARNSBSboipFLkhoqYalVsMhXRUiDJEPBA7Imc6sPXIXwlAFcJphxPnWKw
uorGOobfTQp8EENNNobnKlBrnetcQb7uesVz9RXZ1bF+IuWmYRKD8cBz0ZZp6OcILMMo8guHjTF4
56gguVJesR4VRJZmUbMj5IZ6QouXvLp0xwCPElxo9g7H9w6dZ6REsOSY5+AnHmpvPBUKXDtAsBXu
8A79axejitjo+WU0dMAKpPUo6KJC4BKX+WTBxB0UHLce2tdOoE58SSDnjk701aNgNJybuOLdoHhO
jwLMZqugu5HC7wZskqUC8poZuy2E3iB/GRSwd4DcayuEr1Qw30i677rFdCf/Bf2aDghB2L+tggA3
qTRXtQIDZ7+MYOCY0AF5rUBvg0HFqET4DzucqfDCgwINdxTTC5SOK50qeuXF/h4XPNtPw6KQdIKW
X+ecyo4UZjB+YIxRQdJvtA70bOuV/xvoPVrvJAphfHAOPcSn0U/z46hVm3lkCF66w5PpTjQKfXB8
YNITWvxhcFMzUD5URLmSUhNuSqIrDxHx4qsWg9midsedxuT12Pf6BtPkuHHlEB6A4XE0BAmSP7Zq
cEmUN4FHFqAWDlyb6cYNW//gh9RcHigeu5N3iUS8OFSw20VWfcVm86RpQIxgmxEfQHpmHZk/nctb
iGRKYuVi8Eu9BdehRQ0wlpwnYmRWc0Cvxknnzeh35rr16IEO/PQNjH+JqzMiVG+N5xbIYdD+kZ3B
ZKP1WaCboUj3ItAPDFSI/quUCbIuKrTNoIAViWTwHF6PPt65D7EdIKFQGQtaVuN+6zt2spJwiRq+
QbcbQrM8p4LlRfq4XhLnxs4Gb5WH8aGd9RoJpk0gqF0gf8f1z0iQXklKWG7N46VD4d53SFdzHGG1
PaDudYNmA+VUr8np5jlul6m2G2pTXMLSO44tTjPb68QSFvCyG9QCSUrtkZMRcSLBecTKfMvaSd5Z
FG9jumRRKMSl47zn5sI6oFDZDDbrhd+PqJkhoh6ZSBOZNG3zOICQxaqVjRyuwQNxnUfSHHpkWOx6
G1fjykO1LNZVCyECWQm501T7RVDvOqS4xyKXj7ansgLoTfPzkuZmZ86tZ1PXJxOfdqyqfe0eZ5lV
j2XPKTQmRCFDK8PHr44+Y8xb17a3rUcnMLLykDgOUDyWeaEMiveFJMrZD2nucTAnoK4nuKC1wmCH
mnur1Z6+R8LzzNMrVy1a9x1RK6uoEgSWpclD1yYu+KdiF0kNSnokNo3X2htA16BtoREvRWEh7yA2
exuV7tZB3zHYsX8oJDxk0mF3MFGADVe4Iix93qUuwmZZPMEhTjam1vtLPwQbR8XIva2qbYgs4NL6
PyPv1iF081Pr97cFItI12iafmDl5TVPvJTfQYusDpT/KtjWbA2kWLtKR3wfw9yojAv+Bhw5LZDj2
dM44fqcCaZGpb7OC29jEhbuD4r4geZsR+2SWS7PikQrjzxjd1jav/WjTPNfoWd98uuUBTF0S0A9R
qw076J5aOLULqE7zXSVDtdBFbxyYuFQalVyM/PxIFVTV871Dg32LukDVPLye/Iom7CjOZo8234xZ
LWAWU9sWLsoXKmarx1RtYJ9Ok+a7Gd2fphSf0keP5BicaSrJyuw3YLnIjtoZmsZInSCx2qjvBW8f
uv76vlVnzSyWSEPa6KaetGIXTPpZsOtAq4RbO2OOCPR1noQINuiOIR8gNKLjcLlou8o80whm71az
y5QRFTrKr7mfYfA5w0XKwGQxMygQBxPRpQEfXgwdaBFxHdKS+BKnIAM78d+mUg5opMBBcC6lOHr9
pfrkjTuu9Sl5nawsXo0jC49nxRN8Nv58jp86CszeQhVeZ5Z1sNriggkX3ySwfvWlWDOVeE4//p+y
cDtUzRYDavo4NFEza20FXbj5N0MpNXL685zMcExoGraJAUTo1l/MSvOAUNpxmZP1md2tDAo4SPnD
qsn7fKnZrAWNm5GLURlXLze2VZh9VEgKFkbOdPk//yg45TwmCEwNgR4og9k/WaIBbgVl6jAyJ97V
RSqnwWStndtU2LT7vRh+D6QXUCrRypeK2hx2T3k04AdR8Kp//Vn+6p5UkzpTurZrMdfUDZyFf/4s
Y8iiVE8moCeXp6rWOKR0Lk6knkEUOuysx322rgTtwE6WxyD018BadPyxB68GnGcMBgKY9qim91Bh
5EopIlpBpvgzKumqe6KORPiPa2hGmdbY+W2XQ5X6XVxp3a4hHJ7Un5Ipqy/imp+vzR4MZYXSDRaD
0iNSZm7AHI4sjX36pofAk/71JfiLn1VdAcvAyGrq3BTH0v9itrZG17PLMjIW+jA729JkaRcdfg6q
JjL52MtBv5Z/fM//aBb/P5my/2lcv/0uzu/Zd/Mbhvb5f0PX1Kf579/+78hKAyZi84T9i1E8ztX6
LySTP/7N34fx+t8YaDNyF0Btfqfqf3BM3L8JaUMxsaUwAEioCLV/TOLF3xwAOjrTecypmPT+aRJv
/c3FwIjT3v773/5HGBNb/sWKbNKCsk1wKLxRunR0+ZeXScsMHT9fwtm0TX+s0rrrQ+/cedVLxkjB
jDJsawlPmHvJUrENYhU5U/kRdLejU3iXbFQ7yeRxDKHgnyLGaaJDJBP448IqIRoBVdq3ndjowBsi
l1pQafB03raFbklkVRDVnezdHN0z7VYYsCy2rQxwydt4gqw7zWlMBcNNWeWcTRlGHwrshHOKsr4K
HmGlLioZPcyCDdjK+H6CHl48iU05uu8mDgo6CUCbJA1bwqkIFVEvPZD6U9vYJ7+NP4JQu+aOd/2l
x/WRfSW+jhWC9lnpBdMipZk222mBhN9MVtEcbFBhLRsXEaVt3GR+C2SYH+o3dk2n+Crc/kQF/gO/
+lpp4m5SWRQdUd9VQyqQ8UafGYg7hzy+pRO5Z9xXO5bbjWeBqEINzHVMEzYiG8/dFHNOslEI0bYa
W1KuSpWOg0A7QAe+SB1+4xj8dFkSMCwamMHKo3IOatpwg8PUQ2qsPyIUII2FL5449l0AIZGhKqNs
o8MfJyAvciutkov3e0tmLppR+VuRa0+lqU6bihkVfkVIqxbRbHOQ46vgy/wwOhvGHAOpiK7/Er/o
w9zTXtG8CQ4fn8kL25c0ZkzJFRuddu05jSJ2hcUy0ubz1LBYGvH0YiYRcQlxwraSg62Is2NbMT5A
sY9xzQf7oLuUSzpi2SwRz3KuLlk23dttfO1TRM2oeFPaHMQhqR/MqLPdqOdXlchEEMe8oYBaSZtk
Ua0134l1a9HO8a3InWOOkHctamvkpykzAoZNX2ZgBOjImP8E0bC2E3XCowURdxMISNQdScn3CJyS
DE74ncuiHs6aaSzjfOjJI4cTQPNzMYbhT24jj3cZCGA9AsND04m4cjKtOtSfpX2tyAGB5Z0uqzHh
akUJUHC+snSrH0AB3GVdorRnOtnk9lkF95Sl92R5b4PNS+OMIyE9YYbqsSgfZn+uUSLGDBfCgYNk
WdFa5+o3GbvaaLmYqUiJ9o/+UH32kXe1i1fTLMcVGq/M4UcqcIUvynr81uICNQgJM27VvjiJd8sL
V1Y6vQMqQ/XGtR0Q99ShAxjm+Lia12CkXtX8/WzyBP0+/g29RJ+HGwTGphkMKjWgvb4HeQRmNqdr
rvLvM6vWmCJpTk02n0KjO1C0gRzncSVH4KfGduYk7jlGfbhISspIiDR3zBadJsSiRFCS1nFFZ4KG
eXv3tQ7si3H8gtjityzjp+F59xbJOamz/e8tHGZeQPU11H9q0dVZmURPFZqx81JO7lHevPxqBksv
Y7EY4o/Mz45uGv9UOghsjbqVxELGemV0xs6Nw0VyF3pbv+vUg6qbvLG6a90Ns7tnHf3wsvklCJ21
0jF7NYO11OjepgZqq6Od+xSpI8r6gxkux1dLBc/hInVzmzOPexcUubdxyE2NfW5+EJ4GMt1pDiTr
IeKAXxBe8Yi64ZnSykRzQOIWmLyqfO7CDuY9RkXG9lxjsoz5SLl6Vlztqu5dAvx1/XurDXAcg1M+
hv117rF8OWOrIxG+cQkoi0UNpK+5LR3Lw2ZGn9nJtaWvd5+mO5ro7MHsTIFBKhNS374UiEg5SOOn
Z8qb6CcRIVVUBx9OBIznFUrP1qnGA/EBaPEuDBMoxAXGIB3fOufvP0iHfN6oxBjXZ4dBk6TNOddp
Jrgkt3slDDDvwADxQRCIB+y4q1BwFu9VGFUG7FqtoZ0cmGGxQfHrxI4+QMpfBZFo6trYhssnTT2I
gVhWGMvkwzXU4Yi6aMx9rsnAoHNRi/5olwg5OBULUQNy4mFk9HX9zZULXZ7DWKjqH4VCo4Wom0i6
Wjp29+m26AawEGuBIgHik+O9y44kIJHkZKW7suanc0v+OLDkT2zq68Ea8H9mD8nQgIHHKr/QZH7i
HAd8S3Iq4Qpro/Yt2/IlKHnKFbtQbzF6GEARW5B+JjFaeUv9Def7p8AHiOOT5b1XvD5EB4UPqdYY
qVxD4V+7sViXeXxbu+GHaYzt+vdZEGwq6FyZ4qdGtqDRt0rpBVpusaFPVYPc41DEUAnHW3TpTGYi
ScyyZpA1GHOuSp25XevJZC7Hor30Bh2KyKECCGxxX5vxfiJbCmUzLEU05oZFu7AKf1qTe5il2vvI
j4Gr9hx5Fe/kNB25ggQ1+yau8wYi56Qyy/wo+JDcF3rpiNnc5e8d+P0bN+49hgbGjs/ZWfEh7ism
4NyxcqKk0GLM3AAx8cooTqF6GZX4+PdxzQm2Scx3yIqI6iDpwNk9G2G/qh3jlTiSPdy0dV2Hn2SX
sYep2+ma8cfvdx7L5BoG+c5HR06C0J5y/CxaSJ5joJCtGgfZ4NN9cH26UxVugL5e+xEgY/QmIVZ5
MK1L+ofcejT7jYnw3TwSGbFLpbgt9RPg4/1sVSth8MjZ+rEuxapu8yctEKtp9GmOTQ8ahNmsOTeO
sXONeq2e/N8zvLQPgfCeewQHnRFfSJPEcJNw9mGgiG1WgY5T9WO6mCyIQWsY8gRfIDYZda57PdvR
K+N751iV5V645glxAgny9VrnIN3bGe5ZZ+/nRDB6+sYrCSLwSSRBhD9CagqxCOCMs7AP08cyR/YT
TvKVEe8iw1pNs46aCQ+oRlYOW2QJHq4iMN5EPEdDah0ifEiKA3aylc1IYzDKe2Eyrxysg7IEOW2+
KuhwaJSO44jzGipKObVbLzN//37S3/ifXwcbBX8jooFzF/2ehNCj5l6P5R5Y0tphgarTd5s2jRla
JyXpboFNEDAHG8848F8yBMZijMcUjlfAvMdMmS68hjrNfBf3t2atqgpjCB575KJLmq9M5N4Gn6sP
3pr5wNo9y9MMm5w4r3VHuGcxQPOMiCC3ITQUgDd8vlfZbPEIiXTaBcBpNT+7K2reaBShkWzvK/Ah
tZHsFLRtLMyjHWOW9/y1q00P9BzvlSurGhXUh6tauXu+LL5G81D1+o3fwBrm8mFXJtxh21vTQxA/
WEP0SuSSV6d7s2aqNjfbIoSjVaS7FPPUoFdrafvruRM3dlmtm8i86aW7T0ecx71Yganf4SXg+vNA
zNYJMM7Rx13WZva6jL88k2QvgkYZF9nhnhPqBmLwp0NrNoew12r6pvUIQU6DTWGKheuzKQr7PHUV
mn3nBJJzlSOOsN17FPJk6Hj7WNd2Xasx8FQ+0GbbM+Lpo21Y2acgDghAW6hLM4FWyAZxDh1tNw/i
YAfJXWCbN7SOjhEgBK5W73LOCMwTOYoMOeM7eAIfjXuH17JaAHzfhBIrFkNKy00Ndn39wRmCGcFW
cR8brIbcz2ER1U+TLN/rPMPyTkOTyjOZcMLX+OLl/A4LEnZv8jyk9bSWgXcqFI+8B0xeBxIwcrfz
AZYnilyOiejXqP7UKqq5zmsOV6aHZSGGSzLMP8xXFjh/OaVbqvcdbtPJOhjQkcFIBAmvII9YICtQ
9TDVB0VXZzOmsu7WfjZhLAXALhWJPYXIHhF7Z3egpNxuGWNcXw6K3l5nPH29/TIJXolPCeLdimS4
pba4w8cKTCDnixH8RU1EYUUX5CIM42lQiQH0UDmIkcyEgjXeTqmHu8XV977vXvO6cFahkewxp59j
YPTRL5XeZbTpAKrHb48UCGIkxa9t5WsboD2RMw2YYT+7QcerVF/mOnLmlQEGPwWHz5ZOYx5A/mCw
K9NSXnj2T6nTR6GhgSrMgy4tweu3irMPxOtK1xvIpjVGuK6MB7cbquOo+PwxoP5EEfuFQvcbVAtt
+UweEDEAGQKMSnH+/RniPyvhPicCwOnhNtsqFSAlHgAI+hFeRXeA3uMsnWk4JypLgKocVQ3xAna5
nvvu1VKpA1i/VoUf4M7GOV4wIsOsnt6HGnWD9cyZwqYzHDxPM33pIZ7QEOhAxOdtLZvmodTNgPFq
zlk25Mzt1gfmZ5SuWrWfRL0zaCeOsOmdrn2Oo1y7CSnXs4Jhv8DlQzIJgCAoMEiID2Za3ArHgvPO
7TRFDTbDNp/dEvAXSSh7Jye7zWeu3FV2t06i/NNBH8Cs+CyYji1Mk4Lewua4zLOGUCudC+q+tIQq
kg3sfhEzqJNlpj05M/bvwnmVcXt2ppaIqUi1nSj2AIGeC3h8ugg5nslsDQPa3o+GhXHVJEqj61aR
XezbihMBVKRe8HKGWCY9VCM4Swg5Iy2J5wTsgk2+1GS7VO9zJoHG0FGDhd6T2Zpq8D6ZFwxL2Chf
dpnphNKRcOCU5Y2v815EU/eRT96+teaR80zkIpg2OHrb81JnGtXoRsLYhLS9qc1el4ZHgyzAhLlK
OvgFHVMdo8eMSgblkCdg/qGPb3I2uzzGEi38XCxMiam+ibAkWuFnYLfjY9E1j2NgbPXWeyowfS9d
B3JVoy9hNBPnYBSvcWUejIIlIHG9koyPt9+4rAx/DKII80OkVUhGwbAyNEimCsCCIhJ2EyfocpcY
eLOYMp1lSgKHo48vwm5fdAY2qughv/vBjCeb/qQ/siX4EB4mrV5LURarComXqcfOPteEgmNwttPc
paeHBTNVmFytXn9pttiERVGQA8DWokmQnxalV2ES0ASqxtWvPbC2Y5xiriRvUtfQAAaWj0n+3reA
coDW+iqy6V34xScCd2ovdqtajNwWoBV1Vop9HwPGNMzoZpbp2YaWxeEDiz7f5zZK90WY7yKRB0ii
UBx9g5DCPSF4pkV5ygaN4FXaNfZDx+hnCAvriHnpyGMslknoWMcGaicuCLnOnYqoltpbj4Czsfkz
pkaoFpCrYHaMbDMa5DK5kjl8jyPO2Rb2RfgXSlSSq7FtEOQOC7W2esLCQ+K+Inji6SBeex9cXlcA
shliudP9+C1AxyOs7Ith3G5gBrqL8xvLxQ8VIPII2yUc4JfCRP7vh93aghlKC2FTBndxTeNFpva6
C/vbycuI9UmbVeH0lyrhFBTVCaxHrdiQHtSSUM5AvzOrz9bFrj3U7cW3o73JD7vwTEE31/zorYFj
Gikr+GOCZZeW2rKQ2muW8HoGVRwhH+meUlgduocAv9LjOybRHFYq2ACG/xVh2eK4VwCDtcWbVwAq
ppwC/uLH5IC3yuZMP4ujo48qOSBksKB0QzPBqcddgZXgNMftHQ36+2aMFq0mMGO2MUjbwQ80HL6R
TF8xOCDhwWKv94+kV+6Ymp0yF1RNlr9U7bguivDimA/V4NE9S7EkGslV6837El4ZA2Tev1IDijFn
oIHy6osTpQPFh4ZNOH+auYodTAC6aEASSiAR6Gk2qCiIdg8jJkazc3WSAgFBMqyEU1YryjRUGCFf
1c6xateO+SoNZsTtxOCXmuZmEM1z4w6PCC2efEhnC07A8UoL841rcSCsRKlBGGcU3pv5CrmWyvkb
HqWOEmvqzK0fhxiBgN1tGvIXKWhJO+85Xc0gRJOuv6Oncisl2oyeCL08irS1Rdn0Ja1iWkyIiJfm
6Nx2o9x0IjgJQq+YCyb4HvOkOibhAGohqZHyhrt8huamCdw/ms22JQRCnbDeTGiZoXSFQMCI37Dy
De6jZlOAU8KjnvxoBnCcLnZ7/LD6fLRHeZifjABXE0cwKirefL2YyRlubwm7uNJju2a2vSoEms9g
CC/8woHlGqybwiEZyQjfwqJfuckYnHobVUVDwRSk7ifi52hDumG9nKYHTPGPldtNLJjpqpnYJ6eE
HhqhRTeGXR4zizl/klh4Ga3izmvf4a4daxEACsvqPQs3Xc+6nVkPqOALg5+kDIFrzEO0CeBYLRsZ
XAwSJDwHmapPFME6qA3MqrHF2Xc4SYbXtf+Ny+kiK/dOGEjtDJq3Bw/o1ZBHl6AU98FE44Mt8Im6
rlsMgK9NO74fapInUmul8aWEQYHmCIn0FVlS2nTrtidBJ38nyYFSRoiDW8sDJXy98jAq7dJ4H1Sn
erirU7wevrCRuLnpMpG8R7gGKknjD6/nLVqM7ykqo4XrdC92AjqE+mHl1M6nn+mfkrRchLWEGLq6
88a8Ec1GOc94VZyHXg5rr4++Oj17TTpaDhHT7SWTtSvnzfuKA9Smjdobh4Q/pP573jNAdeCDycSG
MMgTy3jTp9+Z9wA6wNouy9p6NpMREpX6v9DszyGqsozc9ICwFTkiJm65VUMm7oeII1mWW97tZLY8
5q0ndoLOXkDReRCR9em0hbaKhvZBd/hkfi9OliT3ACLYLVPtYoUvihQcyYG40VA/dbO2Ay14qEGY
YLWFvmXBBmyQGli+1tM8qK6WZQZnzcMsjd4DlRFOFBpcPmm/Qgxb4J0LMcn3omNLxLCM02Vq1jhc
oA5IcVMOvG6uHi2hIWzDsN/BbYbGMUDnip8iEr5Wtt2g67Y+CuOzlCRoYC4vME+ZqGANNQ10mXAP
BYqepB/6DYNGgolt/cng0GDnNID0AeVw75viKILoyXP6YhW05sbzUP/VBlrRui/uxrY/IQCJH8vw
lJSRubRqGZ4yn1ztIMzPePERco6XNs+jjdYAuBatXS0ESeI7rWdOMGMOfGDEvAz4xwtPdYMKYrSa
PlFhd7jNoBGcgxox1qiX91aQbXt9wMCBH++G3sytYSjgFHLFhda7r8A6Kphwx4rbh/QGeLFjlPJU
9TUGx6k/a2WnugmwiyzAnGEsvyt2VdVE4/N9oBGixzvWX3b0rhr6dtsC2Yo+/NI+oLdY2hX5uxKW
IhJxczF26TFWx7+M/ipACTI1DBTTaU8TjazwFMjW8reDUtgEu4G2WCeOcYdF75UE0383K/7roFSH
Q6WjbwTozU5hyb8MSltfTjpkcaXls7Aus+NFobYucgPKBNKR0PyDMPr/h6T/JvyBQbTDZPH/PSQ9
vdef4fc/G5b//k/+PiMl7cGAMKRCHRxh6Q6s3P9OewB5z18IxwSE/js//ceYlH/keJbjwpn1oOJb
fIJ/GJbNvzmSqun3zpMDYcn/ZEwKGBhJwZ+UGMxI+e66ELphGqAV/iw5yNyp0XOYA+yIlrkJnfQ1
8ZC3e1gbE+TYbZkSCuXjLhG5d5pF8TL09KUCtwA6FL/zwmGgN0D8Ce9jkMZNkDWnzqeDiAZ3HbQ5
8i6hbeOwvs0VSjWH706cJcsMRTwVvj3tZ1I6N0kyVAt7zr5za75vqYnbsQYiJjnKiVx85hrMvZ7I
6RglPcKsFD5WlR0pwTBeXAf05iXcUuSWKNkZK7opunyC2ICVxTuceec69A8W0n58QW9jpflL2oOk
TOeeyhli9MErWgiN7nIN+TYN9T1m29eoFA9BAEsvvdVcyi5gl6oY+prSkOGok3KEh0va1C0CVe9L
0CuEOYrnWEzTO7a4Xc1By67GEy67PWIkvnmTUa3J/uLjDt9H9nQ/eqHFmAoqGW8yB7wApYVHLGlt
dVCKzKDlmDhvs9b7hC2CJaviDJlWEz3HaO3aZGDoXgnVbG6zTU4fmtypQOXXw10H86ybSDo8uyXv
gt9I3b7OpOut0oCB0kwr3S/uDUCv0mvJosy6bE23+Qi0BxmOS86bWwWMzmR0P/rzqyMwQ7AODzur
ILSYP0b0VOGijXv/atfm7eS331GRVMui6cHyd+hDC3j1S4MUHSAg9srruhEMTSaZngBe8vKsX16N
VIKKzYxuKxPDPWM2OWoFiKGpaF5Lh+jkuuQb1UJz9304GGs38fwtjUDjUboFwk023HI+1pl8KiQ6
uGgowmXk4o+W6VAcEo1WZWy6t4jrXDy6PniPihlxHzT9htTcQwrcFZFZ85gmc3SBnI/gbbDuPeRJ
e4800btoBEoYPHsB3lhbsA04PdMoEU7KrsCfKA7ws/Y59tPLLCPah/P4QqDHqkQUgDoXAU05EHOl
4u062vHL0RW0UET4ID3jRMwBtWNcLC2Vv1waGlDgmYFHM+6FWdN09kR+LKvqDrvYzR7US7Tlk8Hp
a/2UTg1Te4mocEEY513UvcRKkiezN03XvjvRjUv0PstxTilqncGhWmWUOEYmQ7lBe6gMJZ5VLbUw
AF/thXSaCR0g9VSZeBsUhyE6cqsC1jyEn0XRfvstoMq+0exr75K0WbXDqpX0bP3CsF7ijr3QTOvo
pFjtFVHcayunF6wlTMHUhL2SlGxFXSoQL4TPnk7PTejl4rGQ6HuKun1tnzU0mhs7mrADO33yIET3
M5tWgA6ZFShKIRwGOp7JQQW9a5l3bXJoS8ZsPY7wpxd9Lo5jUZFmLtGoGnGpb8uKSGytbKqPFgtR
onWnmvbidSAsd1tF6Y1TY/kjGmTNSXQnO6mBlAGMqgcISxG14J8NABoYfevug8BuHkJ7RH2h7myt
v4cJpkgpyLgKg2RfQ99f2FpxrtCmh6ppWCB5RmgXwSet98Er037lPO3oZBjP0mfGW3LWLCV1Tdep
/CmKZzByx9RlqgbEepU5BVLimXODM9PlQuCBe79ud0Pc3xVZRwpLnr8RFk/OSHPomoOeKfqoTi+H
mFSr8XZB2N/VxASu4gLGXije0kR8O06MbzcLFvm0k//F3nksWY6jSfdV/hdgGRVAcjlXi7ih9YYW
KqlJgJp8+jnMrjar7v5n2no/i6xFWUbGFSQB+Od+3OifpIj4KdquVoPDSR9zzHpSIkE8n8mYxjed
Y72weWyW2UFjGSZ7dued1sGnRASvbZutTdxnbpvuTeq5TMLlKx1yQJD169AU/WqShJmaKn/EgXCQ
49EmXmhrVE639sHtZtGdKddhsWkCHptdvVhe1ijlj7OTPMmRCtw4AfUGLSMpGGN0sXmfifBWeDho
UkqJFN7YY59Z+BAyocBpZBArrT2lht9SQyjIgsw86ILGvZlqPBx81wb085WxdRuUzQBDIFPButpF
bmFtI0vSJckFg3lpl/o4IMfIPZQ1k2P3hn7cu8TIT5ZJcFi5EVFvio8K8h0RDXsgnKn4Bu5Y6F+6
cp8G5e5KL+OLdGZeuyAiCVKPWQZiLuyaEzAhPEQxJyijPudh/1OqmYWTTlXImWT1yQKQufAU0Bqc
+yQJxPvkPngRxwbHNSF8qyXD1QU3Vk84hOHbunCqfB0uhWEmYEY5DLibEV+mkHXY6X4K8O94Nfiu
ck6+9fBmafU8xsidopd7w8qoq+zje+W+xTmek4GlQgYToyYsf7D8ZN79MqqUXxXpG4M5X6n7gzeN
SJsyuTVtRDzCehXzgDL1DiIeTrPjr4OhbK+JfgGIjumXqfECCGTyNC8PKvXno6212MvRu+8zQz06
s8KX1PAEvM4aF3dlnC53ksFtnu2iJY8nVflcaWYTPqCAaubErnvvvR8f6VCC34uTlf+XZQw3LADp
QQl2MTT8mwI2q4sXZUOOIttR3XycI1znVONRVdrRWGsOL9kIVhF1wAU7gtG73Vr+/G2p+M7q6ktW
EbtdCn2HECFhcH6yxL0PjFtQh8/kDHXclMRvQW8W68xE2CxC9Jy2qcWGR/6ZY0l1eKPcHIJlArcY
W+5VSVCJISQ3XKSYvSNHgL6Med0iP5bCpQ6FRxychf56duGsxhHQpkKmdBEaxY4rYB+nFTUzDLSo
RV35L13qX9GzmRyaYYbmFL2EU8PIpuWUmHHpOGmB6o6sRkF0Ab1vBKE+vXrFAODBV/TTDvxkYX6I
Irsnn/kEjsXaBIP5qHhnAG6RsuvneCQAFfXBLoGmQqVDyGUo3GM3MxqoQvPKF5xSw4i6SDq+h2Y8
D0X8gFXcp3Q5eMKocd+FXKiuP4FXa0HEei2RYutRWmwIcxJfu7TQzSrJ3EvmU9VKeqRLqKuRAh3e
spx16EwHbSbfQ9Sj8Svn3vYwLc8TMhIK/is5DJ5Ey2MYSMNpgOTBCML9yWDfbElGMeQNZp4DgnYD
ZyGZ6RQJUpGBciTxoUVIbRp2BDUroe3T2cEwziV6ijQoMYfzjHtKqurTSvqHBuLuigD+XjrqpJYJ
VhrWzIyaZqs0TQCGAeU5LJxLaFYF7gD9LMVc3zkQe7knmL/ZA8Q4mH1m2D3CaTi5MMcwBaTjXqT4
049OOB7JwHKq/5IevcUVap+NEYkp94OYgy3R+5s6yF0gjB6sx7zGdrrYPDp0F6MxDiV9ZdMMRZq9
Rbjq3PZzsgFnKeKR6DSFF+T7yaZ4KREeKeT8vqwBXdZ+++s3jsCZ4Lg4lTy2U3c99mjRcUVeKOlu
mXMjTnZZsG+76pjG8pcsYAmF/ktaNvHeLtJwO+TejV9SZtaiTjadi5OZlxao6L0M3J/WZX/Bbu8Q
8w+QpnmvfGKwzAQ5UhuSQ7ZGnlkC9yaNk6vUIblsagaATUgvbiL2Y0RYz4znGrJK9SAI1CMLTYeg
RHOcqvI5nxjDMDY/dvi9oYKw+ZeEN3Ch2zvPPzt51B1qUfIdefO1xvuoep/An0Xho0nrkckpJ+rT
88DSbUULxLho98rJLp6j2xXfz+y8efyuXYycv0wEroaO16ngqAEvvxUa+1JERjVyaEAS5E6OoWb/
YntvTV19gTtyoOPUn8n0C/N7tSM2/q18FHmKVTHssUwx5IPFx+Np5QYJkfsjwZKGFWUbTU2wkeV4
krYG62Lghslpfq77ZNrFKGGbltENj/q433usAqsx5JqhaxbmtyUeMX0lW17UK0vArZxwPRC2BtON
zI8xjL0wdVNN803f896ySpqrpsphbhOetUFqhvTx2qZ5oh/Y0faQ0brO3zpV+ca0yjnC6cMmf1s4
Ofgdr9mRqspYFuyTKJp5qxWLXLTsC4IriqnhGACxh9PHLtGp9WUkQZLM3XWcU8439wdGlTd1Te2B
p34WLslOKZ3ukrkSyJfVrTZzLjB/ef75t51AsjQYrPOhnaErAUPAOpc6SOg5YQ57kjcThXBNOGwp
lKZeObwqkoQMqg0DIkn6I2yhB7ixcjNM/UDseHxyveAiqvbT6+vLlGYPLOxExxC3HIe7bQp8SWbN
n9YgXDbzrG5ce6o20q6TnT+b3zBbF4iwJVdD0L4GBju6kES2ZRrMt3GwbuacmFivrPTUG213KpOQ
iuCZYg7qVtaUgLzp5bPDhAKVNXyhnldeE7bFz+j/auLO38/gKLrOW+MiSQGJ5buibY6BXf/kYXWQ
RjTu+wJqOUS9b4way9wqP0yTEKsmGII9QVwm0HPQrjMNF0IDG7PyL8OIb7DUSZqKgX81PTonA7vX
MYhOnknbhxfittdO1m8av6YAPcH96DUFc3zj2R9Ivf6uuzfF9EuUzC/6D91yZLfiQ59w2nKdKN3z
qGRLMTMHogbgC0K/ZOoKkSFZ2AwBkIb8N62B1nVAMqnegDTdSCt/x5A1bBWQB+s37WE68qhV62Dh
QOTpbbdwIcLfhAhQEVRVXnNkj/i1Yucv05oAC5lRhmeisSQT2bjGy+y55+75rfX8nyz2b2Qxx/El
UtH/LIs91j9lmwCj+S+Maf/vv76T6B80sj9//k+NzF4CA+SBkKek6S55gT8lMvOPhduHNMV/LW8p
Af27Qub9gTJmm57NUVUId3kxf1fIBBkDhxCBiUmcTbyQ/4lCZtn2PwUJTCwVgPMESqswAwnX7x8l
sqam9VpbGJY6jMBuBsHc4xC5GFGekZ3BjTinIWymU7AgkLKOMTDncCzdW4Xp5AR88ClM8vuuWazv
ormoiEeLTDacJU4p8y7uz2q/sOYdZrCM9rl4sTRodmajx6bUcdHyoYhBuxtCWoCbPr13py+qmNfS
MOd7SuTpTMDpkFMqGWXTkyOaR+X5r3U5fwyk6A9Euqh6H6jZzp4lXwxTHyFOYwqXxKw+XZNnSxgx
jTRneeVCjdbhT1KoGjBgz39U1VPSBpY1j5EAqrb6yoq5gqNr/ALg9LTsNxnoH2Sa3oe6vjh5ykgA
WG3mY5zjwWhC7GPbRnXgJg3SswK0t/LJey5D2+ei4tybtfneoMaFMhwful13XTJ3X9X9rXSV3vVO
eVEkAjGkfo0lJPjUi65Kv4fKEN8HAas4LguxgejwUfewh1jTf8bXOgdfJK2ZjDl7f7Uog/7gfME0
nrcQ255lxLB5gDe1iZTFipVQIJMafLM1mw6p5XsZU/ieToDYyrMl4+/MHZ90BukooOEDM/dVwOBu
aWWwmFhQCNBUd0NYvTT2jduZ3SnDKlVDDQq8X/y5ldhaEpMNV+TKa2h49TbunY/A7pLjKLtbZ4IJ
R4QWAcS/YFUJTmbGCDv1hm3XkZisWLwKrPZtW717cDD2kSGPZAnYxPXyYnGbbBwzfCDxu0G3KML+
w/HDB7bxmEf3UaO+aZlZeU6H54kRkE1mfFUBfeD4VwDBq122OhrmtaM7cP1lJa6ooORpL6eHgmIp
hM5s25Ee7HysFa5M8SwT0/WAsHgzA+4CsMjRDCEE0i+kdwyR+77YOhILP8htzEk5JFg5lm+F0mxI
JXivsmSmv5MOXRya+qULl0hDZ53LSMXnnSd5X59Nb/7C12RzpvBvJWll/qEZ1t/sXXVEXEuoLAZo
GA4wAkxxNr5ldQIG2bxxZ5wc7GvW6boUjkdCBxCiPWUfGOvfRGBZOweFjO0xW7wYZGA/wGMg7c0D
4LVnqrr2Kl1sw6XyV8JgoYkBs5hfvomKH4A2RJ4lnY8qhuTxNxm5R7G17fDaNsll9OQJYfmkF3bd
hIqlcbGrnMoij1gC51BkuHqwN9Jptq2shp0kQr1qZSG3ROyetOKvRjbUlVLQ0ZnPSCwMsBxyP3PO
sN6KntuEyF6rIXUYmhWUXWS2CgJ9Fdt2g/uihbioRAbpgP3RFBv2mY+OPtWWqXar2m03eudoAHBs
QUXmwHQ7lxX/bIZmqr2t11anWXOi8DlFwgb12vkgkL07G3+BO4Ht99nMIXjI1tAnX5iXwdckCClf
2iRp3W9SI3j2KpPoqsNWw7e4D8Ked9ilkt8whfZxgASTJT6Eg5CQuNyje6SHbkkJCTy6M5g66MTc
WoOy9gaGTRcPPz4W9ewssQYl5wMmbxsUVcAcO5NXIud3pBbVwcDZFGhrdePYprqUefjsnziU06BB
gDLvOZ4lH2FIdwg8lfvYzXMIyW/NDIAqAih30j4Ilcaws0Pngx9NcStUcVMw0nOqgymSnUtElj4O
f9PEw7giQsSIF8/G2txDi/K3vSaMVVKwlkaTWqzw13XbO0fNmWxN6B8+13Kz9EP4VqlnAS6B1L8D
pqEXVIlOLh6jnGoZkgj7oCVHQbAqfsfz203qA9vVNvKil+UcoTMukc4GWT9O8FI8GIIq2Y1YHPgA
SatKjE3D6JBZB9W1iQsGHSNmrDDLatIT8jBBvncShR2JOUhUqhF8A1EKDdLLYAu19XSDBprclEvF
aTL3L0mLK15oEvKw8KljAAi/8iHczUteIqOdeZfCWx/78TNX1o0XggQgJIepqv12Bsp4SjLk5P+L
bYnMSWSe+6CUOCN0ZX/qwY030BmOY578Ske25XRieIb7q2c+QPGEcK49Jpopi12tSn9lTQw2IZTf
4KLubMXhOO/O1XhTVH14ssDJQZAA+87Btr+fzOBOhw4YrCb/iCijAmmps7Vqqe6J5ie7D9R+0pxg
3Ryfs913L8AIEV6H/FhUnSDPlRtrV/Jpzxb9VYkdwlgwnOYZj+Kx6HEWoWaUe57o1nWZmE+hr3EL
mZOzlI04kDLb67ylVC10ockwS/E33YzDRxpFT7GBV26nobF2OUBAFaWH2i+9TR+KgpTQdkpwpIRA
5Pd+aPprDi6UTTH1jn4ZzTBewsks1hEFdxs92PXOUUCD4tDf0ey8dXUgV1H6aia0O9Y2Zr4i7mgi
sbMHHg5vjm3feI58FSJ6FiJQNxg9zs20nDki7qfYtY9yvDON+M00qBfvu+zTMYjHNb/tYiID905Q
Lu0/+igxN3VVfxRU7uJUipbKUazUSf9VDuT+J2eETtBhs++t+TFZRHWch1vhl/fFxF6/lqTLUuq6
4C3iR4TjPia1fZB188zxDU4luQyqgOecEiLJaIF1h7OSLCHmClMlmxRvF/0D306PpDNl8ATjuT1b
Dg0DTsaksRHgg52OvqAuMn5E7Zu7OLSugWNCtTNo31b1oRB1Tr7kmbd9dm1z3KlUsuxVzLdCvqyJ
ozb0D74i5iZDgdnFst5kN4idbVp0Wzkspdpk2YF6aoajIFvTA1jmwYR6pwAfOnGBPZcg+8SFt4/G
9ljofIYwmH4aOFm2ig6XMQyAa9njZcLkkgZBfdJZc1X0nd43lHm684dItLHzpVeDb/vyvfqFJrUH
Yus5wCqE5DJkvtgNpntbQ1eyyf2VRT0RlEkxB07t+0Bj597PAcfJaNORYFg7PIMQ7ZJb6fec4Dhk
r9uoKLd9MDlMBhy+ypDKpnRmgJnoRzWzEGijpOtG3FIvC/TUzh/Lsql2c8bngGOlsVuwvj6bkPY7
bmlayJNjZeBv5xJ7cEu6jtqwME6jQj7PoKNSu2ZD6qDxrcniic4SHoZxk7NgNLCFsCo1XChqXudE
ZdJizK6McpyJOZj2U+0R8FHqCBf3u6+rNzwr/TZUxcGoO5ofTFS+we9s8gCkidoSilF6DKda7sJA
vrQdCAZ3KgYoVN2lTweoYNp4Ef2z7RKhJUl5B9gewXhZuyTXg0fJZFyx67E9/YwiJiHBKKJoROS4
SECrIrkMuzGLXy2q4MAnnqaJ7k6325ZRnG/tLL1XCwoiF2a0ix3MJqHBFWlgqyvMXF0bExEdopEu
+BdfhvTsoSCCA6+2HbsGjvqw/7AEHZYQzXIjuLRDFgnFEYx47tyICrc2t/eDkb6X/b3Mw+GLnT+7
LmczAvXdRQEDiFBAUWGpYSthoK1phgLYrvB1FRFxzTynmipPv3JGOIwplvhg7e+GwZSbSkB1S2VM
Qc0Y0Rp3PRRBQsEttcVt6Gwnq2hO2uiBzgy0DDOM+aBLSHCGAcMqJk3TpsmLLSGa2tFzjq/1aBtf
sdrSNqL73NqaTbkk+9uNJ91D2/cvStfpHlYDzWFg2aaGWnNL9wzidP0wBXZOo1nCFiewN26ANdwA
doEEJE9ysGlozYPmTKeq4bKfH8oBQxsIM8LfpBYKkz2GBx7STdvHqezNvQWfznVMXHABIcORy4HO
6UM9j6iwArdtXDu72Eyzo2z3Yk6+WzF5BxYW6lfY7eErI1I4cy9ZmSkPum2PoZdR5ZHyKKhmeT20
1haUHI2b6bkvT2nohdz20JPodLymuSbZyZRsdGs7u7FERWpd9OAoYoHJ6N0SoIqWzquuzCjU6ZC5
w/bbjIN7s5KoH5XdbLJ6QCjW6N4D8WOHiILH9nUdTHtnDsu9lzYn3/DgoyKE0pR9lbWKnSwexIdW
LHDvEqA2TcnveVAa9wj7l6RDXfQ+8cwHTCtbPNXgi1edaOnCBZyFjVHsaUryaI6rcWVL5k0kgYG1
44oN0XSKpV2aybyNQyE1kLFGCBOlme0zA0gl7BrQewGYIL0pxcgzkHySlDP8CnClyUg42TfDeJuT
J7Cn8hwkpJ7dot8PfMWYn4JtictsJxcEau8z8awScrzWsMnzzrykc5cSfZF3WnvN1eJjrBWcZFI+
UdvtNO1XSSp/upQFv5uJfCZKn+bexwFSN+yEPbVpJ3R8z+GClbMat1w0OPF1e4oiGsfCPDqHQczW
3rDyc1WD105YYzifLe7hiu3dWDJNMNRtajTutoF/sMk081r5uDgw8yG716btA6KhlHeq02sOV0z/
9Tqn91Lr6qpRMVvYqQLN3VQ+bq7si9H5OqGY7twXBkzkieIYt90vfwIv/sYXxJSl5bTr1/a+Me3b
aiLojB2tZ3KBCtl/Yj71z9ncgyxqMCfSh4wFrhbAk3JyaaGNayQOYI/pQxqRD6sSNWyrhgBoAfIg
yeaDH1A/mLXdref1LmBPptCNZLeb2vXRk5joEj98myy+EBIoxL3DOlzrosMXzmAeFXFLyp+TiWw+
hyWmFXXkJ3WBjxmEueB6HZv6WDU5edFk/OimX9jl/a3leM4qFvAiGYuf+kL+oJCuTT/N7yvOQJx9
/QMmEAvWp8nYc2APUDSci8xpN0m1N6ruyLyEr6xzfvj4lsGJxIOJSp81IaAy0VL2o4L3YAwAVmJ2
IW0ur3w5ODyppoeRaOkyVvZXZU59mF0uDJjwbeQkO7+6Sz7EyuqLaxJ9m5Z65IBQxRQzyINHtBox
ABLftVm0h3g6qqQ82Lb4imPuN9sBVMXW7VAOVA1jFNym8fyR1NxGnZCvRR2SroMxGHDTbt3svibY
kK1tF/mc00e/KcbupMFdrKZNua59HzyQmbTbGhG0V9DZapFljP3FNulXFaU4G79M2pW0u2tYVx94
Dc5d5L5nFWipIdwMOn00KoHigdNgTkMD+k7BNDAoXiQmZoAI+W3DcqBVVa89GoTViL2KOeX96A4Z
u9T5nspXsa/GkgjQsnc0E0xNGPZZRbj38+GtysWdX1rgziSNCSHPq/41bCL8pqE4h8XPEGlrU1GO
zOGDCaLhn8LWjvZ4jthWDxN3GQVKjku+dhbLGUh++CFIKdp/MXVBpIygbq2GJSmRIORYSrwPeHjY
586HPh6Pg1E94UeH6UX5PA6Oc9aZ1GziInC64F0m8xeH/3YVHZzlYsDL6xXiILvp3vW868zKPlIO
EF2WncTi8ldwzcBNfqS4XnrZvQ+t/Qxe6QxperGLGx90NOXmTZB4B7sShzAO6V7Np+vCwqXqtOMt
X9Yvhq7PIn6g2oABdUiXlzBtSGjhzEmvw5nKTLoAvOEBHrRq6k5nHi6wHk6pnA4MTFCthl3eqhMa
GCE9Ysk6sl7a1rhGHH3PFbkbTz2BBHrGQNbva2oCXbPGEF7lDy7AhIrUIfGNXWnxWFe0Dk0VheCT
gXeklKzh6YwhWcRTBnGAKRIkyVOO+JGOC/9i26nnknTsrAFw0W50NzZ2uJ0q43dzXriqRffQOMeE
mMi2j635/0T2RRxvp38jstsSk+//JrLfdlH+j3yeP3/kT13d/4PRJjQlD2NK4DiCf+xPYd39Azun
C/oYo9gisVPJ83dl3f7DtgHbmcKUiGFegPP4T2XdCf7gb5r88aSNqGg6/4myjvH1n5ynvovej/MV
fhBS0SK7/wW8xeZnkq3GkGPX7kFFam91+qf29Y2Oy+RvVxBMpeiHiicYXVX51xacRaL/B5crb4WQ
oGUG/CZMs//EG6OugSUr7fxV00QsUOnbPFRXPoFK9ijsawpUd1Pqx798F/+fX2othKF//a3sFxlC
BNI3/4lAFJVtG7SRZhQtaSCMHc5ZbPxDEV/TtPLldN0JqvZTrjPK1carujw4rv8yaOe1DjDRO5Xo
/mbi/h8/BmvpH/rXV8T0G8sEoxFv6S/6y2euJjUUiWxY39iGSEprTTs4sAoB10ohdkv6MrskJcbY
29/loP5j7BsfveuShueKlFxkyyXxl19fES3oC7v2yTt1Hv2yIkBbOc1zcWpHs99ZDa0awsKIkN6X
yjlkfiwuvSl+/e/fy79cDDwdTZsdvsPXgo+au+Kvr4IGqawruhytzBMxgfb8uxuzcSvaczDfxIhd
5lTl/+6ti2Ui9Y+fvS8BHrmmu9x4nucsTuy/vPnMHuw4Vzxq+9q/TwNJnrnWwV5PPnF3lVAzVnOA
IbrfncmGDpvBi3skU7W2Ko7Wvts9akHmu7TFs3QbJro51BZoH+aBbNo6L0mPTHYzHMjjsH8FlNAG
O5dxvhsH2UlbFLjZKt5QrQSZMUygyxIiayZMqQagG2hRqIoLlKgKgB8tqDk8Q5QfsV6u24xAESDR
iRxSNzkAJzXbSciLFGjY/oGajGdLxOahNS6k5ZmmzBZ2KJqFYP+S/aj8mu1e/FEaIeGnQLgXRjEP
PLWuB4nyZk2UVfT9zvE1ai871B7CQQoVZ+cIiitgX21ybEhbo/OvRyTGq8FCLXLLdgCaHTSEPvWZ
UNNEqlf+wp4xMciCGemNFa3fXXBVCP0wqwYbGdwieFUvts4uKrXT85hjsLAGfMYWk7C1rEgRxrbD
dN/hCeTG+l3MeXLIQgPAZ42fYTaNe2vM6Sev+5c56+ZLZXU3aKcfuFn6lWlG+josq/OUiPcmqki5
zlN9K7V1mnCaxP6UnAc71Wsi6Fg3LfcmmhjQJPF3b/jj2Q45BlF5siZDHO1klqdbh1lC3Xa0Tg3T
tobgSF1AetfbwyVUi6piGM6pAeFZa8aNQdh9IXQFbEncM31D01kWnyNXEWFw730MaEdVtvHB+OmX
2WNPnAiLbUAQP/YE7h2XU0JdQqexaU8M1C5RrnMfxgT3+ILA3aBCD9LddJmaocinez9NAFL4+YPn
pu6OEBZGAUmlAaiEqV0wam1NP27ZbBrVl/tKWjgQwXmPbbEJCsrnZ6Bp69jKXwyHPZ2NSkULAlMN
mwD6LrSYB3l2O9/hiU/XsTZwDU/UfZaGBTcgcf1jodD9Md4xTWLUdIgVhzSu0yvTBCjQFo5cjYfa
CoJrgsozHQH3dQ9WYMCkAZyFCG7gBHzYNm+mR5kokvaH0626ct1bbrOVU3ni1quJhqtYnYUespvG
2zqpFSBy2dSKhuOO9yM4tTe3jGSCY1+aX9iSzqb0iCd7HhvR2QcGJ9nzmT1WyghqjIyJtgvRHiY5
OVA9gJzm8RtMkxb1Gj9b3LCjj1BWOHTWF2tGPrUi+n/cFtp4qQXgm1rfummNTIGuWGC/2DdpwEnW
8PGi1DYVDMzjN74dpwShrzG3h9Ta2igDYXsFc0QB3o0zeo5JRmHbz7DJdojo+8AuHmObDrZSG1fx
ArgpOgDrU9ScqDMCdQpmadUtGLcxFSXc3KQ9mBMMAjsY7pO4Ku6or2i2ZmQsTwkEDROzNP65DHiM
3V3o5/XyQd+K0OWjiz+1Zbd7T1ftDnhuti5zoz/wCCTtKCBJpW6yIT8itpNnHwOXJjrHe3Nn3ziK
aVEcs734zO0g2U/MvTftQAe4Gm+8rOTnvardNikpbGIN6N55LHdZghltHKA3xb69zi1933mU1YYx
aXkShmoLYQbETMJBRpLuxx2U3U7gwFbCwyYH4P9iYQrdF8bA+YqIcmTM7PODKzAGPqDx8d2sME6L
jr4/TmEgIanRBBYwVU8WWsHJqUgOD6CbHMt7ZzjfHWlyQYLjrN3WNrdGdHAt/DpFRgA0imH02KMD
0GVh8ER9eXTaOlvTrZmDbitfi6n9oHAlhB0YDTD1iLZZuQGtJzEZeaFdWOzDS/LsiLzZeinjO3Ou
uZQTn6KwavKaquYh57tQaPvmRPrweeb720J9C9Zuw8IxJ0Z28P0SJyv60fIOhABrxADP32QeZFqo
qHezVxv0PUfq4DvZa+XBrneiN7hvDBNtRhWViw1/RJ8mhwDXfw4xWMZBfa4Hd68d0CiG416KHqSr
FcubzPTO9VQEXPqEjXUcXk/kxQ99Ol5nIxDwwaLO3IzE1gWGdEEKvYlGesSXKQ21TJjbmMqvS1au
owMAA8/CzvRIxVYV9wkiwUvXYdjrGpKnFuxv+OaFOGP+79Cs6eyeLrZug72jvLu25KAWRp9gi8ab
itbdpW9CJTSRjS3jp1T2xSUy7Ef+d3eaqISDBccKN5VquFIWR8XRHK4FRiRqwMyWYKrBUslZnaLF
eIhhBq2oeVpAEDhFUrD0m6Zg9Z+q4lWmxOIH4uExBkt3qLbm1Df7Acbl2uvHC3ULf9spqK6D8Sz7
y2jSwPjbB/r73/Ddt6gGdaHwSbAuOFhJR4vtleQqCVPy1g4RXodAy22Tb1Nhql2uwkdq2M5tZblb
mHFIiHrc2Fi1dkWjMKeb3o+b8WxxKx8CZsn1AZPqfmZPT/Qy6dazqU9U4C00Qf8j51C9M2yfYkDP
oBionDEe+PSUM81IbABCrJ/I7vI4BVzcQUERh0yHTwx16UFmOzfChtinwV52+lzYajgrsq9ml5HA
7W1O2fUwHWazurNVPV319ID5vkz3nCFOlp7lYW4YW9hNm+yc6WIImpbmTp86g9KUwSwCquc7ULhl
Ih+EJCNlZv4h7+fw9HuzUSJ4rPD4gIDPvS1E3QbXSXBryIEiP1uemNw8FPaUMtvHbEON4CNpbKqf
vI+uyEPcMTj5WhFejQJbsE6xeIaujb+WuJZCP4w7XmDfxNdsM/tzB4dfU2y7SVNYlQMjMnrgjdfG
Lb6LfKQMW3XPUVgwHY6xtQ7C/kwdMGCpYBBJ8UiLX7bfO5kUx7JNlbNrCxi5/lRMey3FVUpsTonK
uoguuaTN/AXLUiBN5sGWCobN5AtCM73JVC6rrk3wQwycP0aGbEytK65tL14bC+9OBf3JseDUTAaH
szmI6APxfhott6iY+xA6yEq68T4qLSam4S8jKk/11N1AYHozG0ZTIhE/ZoM5JmO6TUL2ql2as2OD
ArJgcUSyuN6ZrNFYpFCZBzQcUYqfMJ/0jYcPga5hUO+LdG/rxTQTHIKOn1fUGqhgwhpebgbYAWJk
Fk1MGJAoXoup1ceEpCBWxexo8RyIAv9itx4xD+q8Vi3ZkEgRxKE5ayOb6bU6giJmwUydVVp6j6h3
s2OR/mrfuGSeqhZABollJhPNdRWVE1PZ/s6DMRZRslUQrcZaPkfZh6vZNRbWT5nPnz5Xe0kZRvNF
APwXAUP6WuJ43EQJ9vg4KcHGLyFIKk+CIwUoLvkvrN9ZBljce5dhdarSbCeuy5SHedacAf7vE8y3
FW0PO1TWXWYUt787QoZgl6Z2znS8uWZI+WHiAGnyBvUvNpM9dbA0fvQDJh0yQ1UFEqETAUmXYaBV
tG/1jtqccOXHSX1uAmxi9mPXxu5NUzIusIz65AE7vwkm7MjuwcRlU9Ng4VjY3A3VQjWqxc7I4R45
4y4Q1nuj27Xsw4Ob5sk2zNm61RJRMsBAUMOhIhw/rouOvQ6pkhsPaBqO7hjogdHvR8MK91lZHLQO
SVwK7hHKTVh4vAHvi0FFBCroIee1u9L8bDI6yjJzOZv0FQUjQKaC0+guPhvPLfHD8bbxZt2zKN8r
PT67Fe7x2G4+vYVmwxRwNb8BAnf5vgikjQGZKSRUd8em8pbCcWOZNENmHx0KNsTC4Knze1qG2Hvm
NYbVbiP6+BUBfEeJxk89GFSmElJYFX4DCKPgoUVb0C0cmIwtMPYba64vEHEopOkOzqC4ZQoLvEV7
Nula96f+omsQ/ELeg4/FWYMn29SSeUGz7gv8IOlUX2CBUJZajMgBYVWsNO7elfSHj5JDGmQJd274
jpsY/xsz77kj6aGGJycOOKswV68JpyFlt87Z9MMbG+daRZNpVpFG8cOUqOpyg2Qo1n0/sRnPZvJu
z0qp58jv/pu981iSI0mT9BN5i5s5MxdZ2UNwlpwBeXFJBuec+9PPZ6jZWhSmp2r3Pn0oKTQKyMwI
DyP6q34aEDSMofZaeHFqutAnauFExOd3kvJ2CoNzlWEZntuAViWbcB7iYpBuclvbxUPxPBhUH8JE
49PGOK3tF/IAXbKsvSh87RZKBqWYLjnh/Z7EsPJsohTebVpkzoEZ526u6+5cF8a3cQ6XjbJg7rV5
d3YYL4amCQcv30bJPNymgMx4HyHnjNx9ZvzTsSH2Cgwj43bqoQACnXmmP7PFOojM5BRDuIWlHieR
5TWniXmrhgLAJrTMhi6C6SlKIJQh4LIt9vUhr/NHz56Saxo839KgOpSRTTlogK4+xI+c5DUTNb+S
uMzHWI1HFYDISwnmDr0p95Y37XpwIseQv1y539MxiEgBU982+Z9jHjbnsJsbojL8m5RHjmZQkDmW
62vrxAX+ZsyKmZuK1wCXKHa91b+DAjpHInlOgx0HirfaPU9LcR86zlfpD8wwqS4jc9rQhaqX6ppg
pYMziT5U5QNkMktoQ33mbBY7O6nIvDbABskOiFXkb7tUXePT4CdL97lSt3H/5PvRU7YQwGtw7MDq
x6iOV8fBBpIX802nU1/W8Kam9mjPr543kt8K+qOkhRHs8XA9ZtFr6JdyJWL8OnM6gAPt6I/temZJ
ikKwCjDfrCa17yoWyqQ5icBfD8ltoqb3QR0JST4aZs7HmIQnQ6CHMU+fxvVUjzpWwenJKDwiU2yo
GKQEiIqBzzhGMhpsabc0mks9Ff627c6V2T+Ms8I4o8BgSMp2lXsmD7/xPC7YaSk+R5A7ktM7yjzd
ZGNU8OxyFHZn5lyht8tsAklM1675rNH0m5xonedlFzGWrNhn/KS0xZxV0Z6iSxGUW0MZkH+IdRFF
ppoCWjA42hCoU9wEZ/xBB99Om3smSm+wBAn7sV7wn1ffGMSENxxWuAoycV3T0noUvO4kb4yrCZUC
RHH/njjDsxfiEZNh9V12Gewq6OW0pdOcrDzcrvLSk0Cnz9J8M2YPA2dqdLflwpxBMItntMuIrC3n
eW1RM008OTv4erlbCuqdPBXdqEVfpuvq0NHouGo96qsxtrjxsHVddRvZZDyxBEyUSmeXOepvAxXN
PD8daQwrvUfMuqS1K54khWWHKDSPVRFgSmvtS9S3xEqmsduLjnhb4i+3VuM+TpaV7FycJHvXo/sw
mnBkWpW09stDObUDaNAmYTcvz+k4yu1oxoepq9kVcWQxg3FX8Uill7mE+GBU99UHCcYTtWaTz7ny
T/xk9A7fRML+ih3rJeowxvYLeZs8LE/TeAOi9crQBpmuuPFGaF0tFeO15z6WNI/NOb3NVfCpnGRf
Z+OpbkDWlQyK57p/Z1YKfVPFGDLzNzcatpiCN34XoEbQJjbDKcjHYjNU5F0KljirT9Hw+ussJZIX
mmLnZQP81RsHz7Enhhs3Evt0tEHTjfiXQLMOHqk/isGOCbgzPl/UvTD5W+D0zMZ3Mx+OuWHss5zp
XjAcBB/N0PA/naHfduQBmcE+suxzuS4+crtxt41jn0TEqqcvsEQHT9q7bUPiwXkD9S5XV1XHXFdS
6MqZlTnnmDzWNb+v02jDTM52YMUXxfhCWvTNjL+l6OrQxUZ86xXYkeozysPhScRKXulfDTZQL0WE
SfX1UdnxYbaiT6OZiNBm870bzbdh5qTbJPEPJYID+w5VW55/KCbiVmJeXpM2FkeA+Uf0pvAKC9J0
Aah8a/L5JCWfPHqWcx/Vc77D3LelMQp+fQPmr6c509UKnMQkMAaStj3vNPpqufcSTl4yBpUVsStX
Q4gBwfYeRBm8Ksoj5y6DZB5xVBjoaKQU5K2zldgU6fLWGt23sKdgzOTKRZjO4AlkGNiiGYCvWYMp
dUp2H8ysV03JYD0JQMnr9iJOhDiOsAB1kmllEXwGZveYZ/tppkJ5MJz9OPXfzRkNUnPWpsAb98h8
715bfCZZv2Y9veaz6+nfL5qvtM3vcp6SSIrnCT7AxsFbrxaLsW5JMR24kcsSs5RMDo4J4KRNY58B
4506v7tq7O1oIHpnGFjNfQnMHEUQapS+SHBa4zorCNqrAjWCGubOcPBshAmYA4wtV5Fhz+gbA1z0
gbhefN2Sa75NwiG/YH6fFhev1iBujIpE7Lwk+DkpR2P8SU+sjMqTZVuINoAn18KsDUa07c2Cyd2s
5bnGCtqk83Sd0929NvoSyrmti8mcsTnmppueeKCOptY4ooploSGjv8QfpJbIgTbfE06bUYxl8GT4
VnAihOl08Yno6jvCUrGaWf62XjAivbnWPTmJH+Q/Hhz5iFlq2nGNewt9FO45RnZStfRPeRM/NZV9
MhzOa8nk7X6CmBujZr4KEZDdsNyqJdoPfdNtM8kVLZDhhUsbgYfJPbeZ+xa2ybLLZOhuLDzXSfCK
mxGZm7G008EDTUuOQV3owND/WeEzfDcABoOSUMnp3C3Uh9m4j1aYjRDapfODIw6ODB+7/uL593ZS
EOHSX2DCsQZKI1+7PQcEipu9w1i7d6Ced0Aeq1PAAoElZAH9m6BdjLL+lkCzOrJdn8yhms/Q38jY
C6z8YTrkZ6eMPsWUq23mcmWsQi7vXYbrvxLyOnEsIFtZvopSiRl4HggfUu1sMgG+NKDWf+KzfQOj
KxcdDQqmkRr8BtWm+XvhdpCXGAKsEgm+i+PGMWK1w8fjkFe3p4p1etnBQeB0pk2W/uxeR0OXb33G
9ZF4swt9l5h5CxWbtS/5FflO+KsGDbvV0HwLY/ZNp0LbJyMgW7Pds+iBpD/YReuuu+Kt5FhFuO4Y
1QwAuGSh/5wVRKx9NyMuN0WScTySZ7sXOPUGutdAnS+rGpap4JXbsHYSxnSnlcers0lmvvcmeGnG
BG7KjCwaGOlNYg1nGpDrg5/QiJX7jYmwa+07jazIU/fdFfbRy8u7uhASI/ryUiwE3LmIszNMeOJy
oDcbe7hLoSeWgnS19v2XW8vH7O/kcIpDhcOpXuOgBNm3QFYhUkg9g6IOqizsa6jOF/yIyy7ygkcf
lxv5wy8xHOOQ/w+jMXzx3GjXxrGprHfq5ZC9Fxefnd/u8Sgvh8rmVsayyxTOi2dcl9YQXBVYWNKS
LE5u1W9mA1NU/+2S/oqttCBnzbRgbf8oJwmQLecKFjuTP27YHcA6F9klW9BA4hbQOiuQbiLklpha
qInW4Fxhhn2unQOy521dCty1IWKTWRyLAuVT+ghSP+d+/5PV+wcbgR65Mgj+77N6T/n7bzU///lH
/kRYSddiAuPz9wiXjp4/bQTiX3wwNNrK9k3bI8P3f20E1r9c4VrMVx0PFjF/7k8bgS3/Zbkgr/g9
k7vA/yfCSphSj43/MtV2BP5nJSBESrCrv09W81o5ZMdwR5GeYWI536Z9mhzrkk+YDHGmS7unpIZc
0UKaCuB5lp/qJc0JL0evFLF+9xsw7CyRQenfjbrTGfE6WpXUPCvqnmdqn2m0vU4g1fJHKrr6khmX
InoUG4EAkktvdNW3nHsdEwE/eO50t/RAybQcvNtw1q3T4cgBWACBkiYOBCr+cBoZT/kCkFrG/aft
UN2up1QYT+fXKUX5bROKDUzCEkr3Xg+oyVcYzTfMs3HF6nbsJC2jXeNIzkq6O3uhRDseYFsr3asd
puIrzbKnEt6eFO4jParBKoOovFvGkKUfFXzQPd3z4r5yaCOtZg1XLQmUDZ9Efz01IQ1zynUv6DwH
v4sC9qf8wS1ciQGYXvBON4SHNnGm0ICBJ/v0q47DQ14F8rw0NSIB9sOYqvGcyvEB3iVN9btGd5Gz
6d8EmKPpqAVeOnYq50hJdzlJKe/sUGcexNW5oN68J86/cVMnpXCvvcId+9qaNL4E+ckelU36mZtC
SF16P9BSDTxnZSm8xE7QnzqTbvU+7IHdWC3yhKxv2mhRq6oYxFU1Ib9s0J93C0XtDoXtPKwHYT2j
t4fo4DS6M8bdjLrjfS5A6XMernbIKuYlUfHL0nswo6j4IQkKgdkYECDDRVcyC9jwuk1eckdfhbMF
FtKuc27IRbKHNenuZHSICTCsAnLSdnEwF/FDNi5qIh2964VEtYWd0eAZXzU6bB2HNVBkHcAefIOD
E8ca3lWCHeSx4M7EG7BRLj0dWO9qYkH5xsRzvgl0xNvXYe9Ox74XHQC3uOCNOhLuDgm6gw6J285I
LWRxcILyKwjqo+tzAVNBzN7ork2S5oSV1L4ge26QQR+7BE/z+DLrcDqqYLqS5NVdHVwvdYS9xOE3
6lA7oa3kZOqgu6Mj71JLvQY36kDH4cNm/Nbi+WMbYArrk5n3dHje0TF6kzx9Pfgbv0WKjrlurz0j
Aj2Tz9EVZXG4FNMHkKBXLvn8MlZXWqoBAj4yrCPCD/PpYV66I+cLFJfR53H21MVxh0NLUHQxOInB
A6g1GABG64Fx7H2qkQE57ICQLVAmiOtxom7BPwDzEfk2TOENJIQL6woEQa5hBN3Sfln4R8MpusEt
e4ihFrjdSMjHZUcuqf3hmpdrwEGuUQfB5SdTqdEIBHw1CHJQEXIYaasx7InqNLxs9wyoqCb5CVKA
qMC9X+Hzs+JTjMdesKogptEC2sLOCi84HpDWNKAhh9TQQmzobvwRfAN7PKAHHS6LawoB7M65Havu
m9LYh155j1KDIOag5oSr4RDcwoY9ThIwmMUMfElDJHJoEpPGSngaMFE784n116f0A6cqhBd1si38
oLkBf4PXjCKSERmnhFtRK6SE2KezWCMtkvkHJLl3KgRQd2X24ebOd+kHB1fDMNAbsMxW1PdoUIaC
mFG7PUbOUKLtVZdYQzWY+Kmdlb2m015p6AbogasUCocMiV5OcDki+BzmzL0OfBCRBNAdNc6KGqtn
Yolra2htltGiPxT5BT+Y3JkaAIIceBg0EiSHDcITxU84V8+BxobQukXmCJCIAVFEaLQI8c1gldD7
SoANGzelBKkGkXAn4TZbEa/hzreVUUCeL+IqC9kvwQaRvsYwTYJwPPQaclJCOwmgngzQT5oeDAoD
/ALoXUTWwrsJhoqWEQ1N6YcXd2BsDQIctkN57F1vT9V5x3UR4koMeWXWCBbHaq9Jl9GgNBMOQ1xY
WXHzYzGMeUOZ2n1EsHjRSJdCw116KC+U856hpyHuNu9wxkEfNAaF9yG7lUFWW6NiSqY+SIXlR9dZ
cCmy2F4JN75xIcwEIR0d7BdhxTMDrPp7mAKIjwheEnttj4jsZDJ/BiWcFdkXVLv+UfJ4I2KOAKer
la1hN57G3hTwbwwNwsHhjB0/DDYEohAhoeWkGptTQ3XgYEsbMSH41s901HN4mM2M/rqneLC9VaUh
PKbG8fAEI0ZB6OlaUD2LhvYA/j/UvbeLBw0i8wH7GJPoNoU7ou6UOHxNVVRbhgNfY0aSwIEN5GhI
UK9xQe00fDNnAEKWRglZMIXCFB5THBgfQTMBSMMV7sEfGtD4seOgAGaMizWhSKOKSM+4nKxJ27W1
9YgRBeG3u7YHcoadRh2ZgXvf2saTGZuKixniZbic40BVZG42ymfjrwLzMiDTrzvHPgqNVHLbut7N
ocYswVsag6dYzlRdN6jd9fwYazBT2I1PLqQmtUxvIGYP/IXQUYjNrf18/AZ8a58hSOzjhowdGHtq
jGBAMQTc64AKVDhOJ1CiQLDEjNep1YMexXxi8g9wVCCjQZeCKogOoIFTmOfFZuaTvx3FsK3j4myU
+dGDArJre6jVSxogqXLHxzcEw9Oz4m08M0QPos+GleNkANLMvnmyXAd9jiedhOQOMCVlGnfhRAMB
8sJdyuFJFMsOlcFcETTnnlq+SpchOW4XZxP6zfMsCSqUXJHTglYx073zUGamoBX73CufG/8yjvVT
3fdYivhLvdb8EU8R45GAgJ7tcq8pJTXwSz+eFPoKljrW94nwxqqf6A2KJnzdwRsuixbT9nKXcPY7
N5A0V9hCWcZB65IAsuy9yLuLkfjxuY319XzUVvtJPY0lgjh2u4RUtzL6ed2wha6ceHmkA9Lh+unU
m8zJdNoMaFDC0L4oSZ/PRtEAnfNfQp8QpDNQYDz4vPGBm2O1a9ZCUXYTBM07BebnWCRnmEEZ47Ti
o4fSCLSL/EkHT1SSpuE7TQ5diHK5oJCQ4dwa+TxeiUBdlR2ObtNV72U3QINxH1tR3c5+SYfOFK+m
2f6qpojZXtQRhcDSEU3gyl3zLZzfo0Cn8zVcEcEt1zHu97kvHuUsLp3VEGA509yEWW1sfCw2AbKN
27draHWP1EGA9s+rYzJklOrxZ+tOHvqclOXIWsghCJKrLjZ0lKPPcUxtIauPbvB9nFFdJGX3LYEI
vPv3A24CjRW/UZ5AyKkXrQ9MnD/L8Q56aLFt+vg75Va7Ho0RzLaiJ5PypdJ6qfslPQVY0+YGrGlh
t4dafrUGITvYsj8G35rwopXhjinXtrDmXUM8Bg4+cy9D9Pk6cycosxPZDmE21KAbO7tN8k0PXYKo
IOd0F0k7GJ1NqkdlywI732n0zqEj/pILE8Nde+/7jBTq63hajj/bEcLRocISxmw1f9L5iQZpsFsw
pmDLmGJcWuACsEHvyvk16MXOxDC6VuSm13MuPbQPVi2zwFVWaZS3WIxTniUmfMYzUDP14J9IL5UX
THznKH/pYps4WXaV+2W4bUoH0mwBxpTD0bLE28lgP5upUTuQk0EuVZ9oIfedYqAO74DjWYAhdLLb
dzPl5W4aLkS2HHFc1fdGKmFVhUQOeHa/Z4F8CZPiPqCV2F0mMiAk/KCX8Hi60Min/Cmj5CThZSKV
52JrJb++mwmMVsaIFa9T+wHqGqFHcPpjkn+k3UuUiHlrD9eVDaZeDQt7hs0/rAZrYSpvk5J2npHY
RHky/QFzFt643J1vVIoEOtaENRo654l9G/f+aNw2FMgUKRpaFS9nX4fftDjfxJ+1Jm2Rm6Qwreb8
Xd4afgD7YTZPXTgcanisw9KBJayKGz6Nxq0Ww+gRKld1kX/Hh8LtxENfn4iGbEJOSwGmia1IWKQl
e3gwMj0AuYz8nbJCg9MBrOVTMmfgh4I+wiSbe0htdNd+vJAmTV5JYrPtdiA88GM3S3xX29BlwsRY
CMf1FCjQykp9/AMv3HDKmAyv0sLnEzdS4ADvFkcToAfkVrGOupZTjzNdzYwioUh8BqG8cTL5Mjva
YVnBznSGS+lA9m+ogTBLtqoWO4UOyCzVbO6KCECaWPOMKxq1io84WG5kW7j7tMlwp6S0AjIO8LvJ
ITQ48GmW0zvMCAx2zKrKJdnOffseovT5rfvoGFNPRWrzRAFC0JYP8+S+YUsiXZ4NwU1upezx13Oa
YNMcAJvCLz8Q6n2KrdsSJA4tEz1nqHI+hSQo12UtgCROjx1VpPA2FzV9nyp5lZgUPSYODU3lF07B
w9T0DxZL7zYd3Reb4iKW5uuwUGuTc15Gv8KMqzJz5pXR0gphCHo8g+Yr0suzzIzdCDt+paZly6pn
rwzDSdZTn7y1UcNB08iDs2fWR8svqcmeGLynZMvQu6MJR0hHBPSb5apPyoc/fRN5uqp7eh+9hxYn
qaGync9tugtfBpYM0Y8l0zt1kBGRuNhauCktN4NGZEj8nKbDDxJ/BoRV5xjKNbbyh2joAaySzCV5
tR/R5kPf/DCJbzV+O64yr3iC2sr5Om/eMIJxNZ4c/FiLheOIne9WOOoQiGbEg9ZiKALqHxJvzm2i
slFVQTUCJx+ziK8dikiynABt7717i0DLnL5hbP/CatxtMsWbgpDwnfE8jTF+8Jl081vrAvlhB58A
bnF1QUvQ8Faz8wAEGGSiKgcebC7NmWA+gKDx+X/0vf+XmBBxCotoyX+v7z1/FV9d+Sui/j//yJ/6
njAhW/mWIJjggLr6U98z/+VKzeWyLFNYvtbw/k9KyAVDb0rbdC0hNGXrF3nPJiUkgRmZhDWdn7/1
v//XXyIq1J//5de/Jnd+D9GYEu2RoIbJv6A/evK3yEoQcw60qHFbVWZO2yqNhLZ4BR9OUxbSHujW
r2IWH9k3H2V7F8HTx+rskjCYyOz23DWX3S8v3e0fsuKv39Bv6ZGf34+CkoVuaaMMaVjZrzGOCVvu
2PlUfActXmb0xN6Krk1jOQK720ljeiAEffn7Lyn+7de0OTDwYji8Eb99zX6wUhUsNhfY0rumIeU9
iYBzNEH17Oqbf7OpAkvDvNgHsU9iXgVb6Wnz73UxuEcfWNTgB1vDMG7H93/41n6Ho+m3R7nw0WyT
f/jeb6kWIsO951ocGITIDw0EH8QQ7lqENAle0hbWFgGcYnkxgBMrzqJ//+X1c/6r9PvHu4EK61kY
zYQSv315L3MqegphHoSjPpTH46uIg5FBEkfjYUyuO5ttlKhw0RZ7YXYU2NbZAScBBhnijJwyV1yy
j/7sXbOqv0VJvmcUHkXBQbXfTPiBQs4fthBXdo5RCHJm24tLGL0FTrWnIOQmzsXFsYwfuupSAVSq
s6u//wHFbz0fP39A3+TJR0ZXJh/Fvz5uqkqbRiy4IT1nBuVYOifdsup1zkVmRGuJBa38af4o7ebO
acQRNwmnqmYKMUYkd0DD3pfU1e1B+bpP5evff3P/7sX3hVQuQTKh/kucK/IyCgxrNoC51D1UwjtG
WfKuX4t/+DqkEf/Lu+wL37PYN32iifr3f4lOUfnq2ANzhNXU2le6GxWd4zBXWn1OoRzjGbcb7xos
kL0wZDJq+soAf0BNc9zquZ5ONdIUfi+G5AtZbXd013Z98CpO3Z6LCRcs4VVfaF6f+WGDOufdeOqA
QYkJzzCJvdA753F1bTP/bWl4TL3so7CDneOn8POrDa+ALtKhF6qj5DBovSNh2/cJUZGcm30ZTARy
WwOgaoKHpoq/d8Ox6rgkGrN9kgvP4N+/XL/PQ/54Zn55uX5bMpOkbd1qZrngKv/YdeIFb+PakuIS
z7xPBHRfukvJNLB37JWSOmVgrrPQ4mKL4Y/m7mOQZJs5E5CP3PI5EeK07jCscm9+tutvwp7uxyXf
qEz8Qzzx52LxyyBHf+M2QxwWeeHCYbN/i4TiSbTmwKYjAo/oelw4JJD8wvuN2XEB2tKV7q3nWJtS
2R9hchXNMZ2SkiMGuWXGwQ2+ghIgP8J7aTAtD7ofTrSVY4sZmjtTHY4FN+pyhXd9ZZGnkpWH4Zlo
CPEY28HEVG+kWxx613mCxZRwtI9rkzyHe22E8tQzLVB4dnxM0drAFtGYYZBqivzwLhfBYfCqe49y
ZXTDa9e2ThP2C6SkG7uO3mWAchUUlMRRo1fExr09GYd8mB+kX9xnVXon2o7IfsAYurT4NLmgcvBk
Ce8xo2QEXe4c1xIebflm2wvZirb9h1fe+TfLjF4/+R/OKIfGg79+woy+dyHQc32GmrETwUTbX2O/
DuMsb7uUwhGneuEjFt2bJuK1BIgXgQ68DGHfbHudXpj7twr63ZZuBvp+Ied1itLS4Km1eoH7int6
at1PrbemvRHfZAAYOpQfYyGueje4ral/5mye5BD/VP7VMc0/58DDOFkeU8dLd6Zpt+vozhcHnAU3
oZFDsE17Ghgs/HXWl52hxOlSGQ/4GTZI1M4DOUxCPzieggBPcrizB+wwrV2uW8y0f/+B+/2MAoOU
nYezAE0/jutJi8PQr+uT70rM9dPiwRTMD5jyvuC0fNTMeLKBoUSCT17xvlsCxBJx29Z7NMIMo4Z9
jBbyF0nwD+ulpdfDXz5Hf3w/PIweNFPHN73fvh8Hez61eDFiSCaxJzQnzCpM31KanhO3O4huXJu8
QSqPT0v7HCVfIunX8Sw3Fah+A81+svdKlSsDH+9OgAexHVogzGYviO4EdLeSB+116oq2PqY2BET5
T7xqV5b2xZB0P4La//uXWDLS/Tc/lOMKXwpdViMd/UP/sgmIpc76KuKhUL3pnlR45Vrzo5gwjXKL
XDBA2pPzw2lYfaVD5sWNqJpROyQJPCCmdU4mWsbsIVqQrGGnYwSBE6MXxbAcogPu2VveHIJaMNlG
ER59QXVGktwRjOV5Nc7LVL5aWBti1NsIxQ7KV81NV/u/KMzR9UU0251HoPupJ68qprsbmlsZ58A+
mqgNp4h+PyMWexkmFSep+g2zSYAk9b0oeKXB8FxXiXmN8/Q5DOc7P4fYqcPxeIY5TInskPdi3UHD
9HL3WrnGU9rkRx6hExerbagxT/V92YK49Ljb9kS3yYs6/m5OvKNPH3SLlEncHpp7K+2dhIIYYjPb
hwsycc90I6bWJO+7O74+RmmSGvbjwEuNhAgg7KQLH+YQbnj2Ohbh1Tz0J7xYfJIwUS7J8tJlUPmS
Ym3SdFzlEFqtfbD0G+yhhxG+F6ClB8/1z01dbMsZa1eM8hXzF7gLaB7hPaCNMgMqzyOtStQFbig3
f07YfJNWwoshKeQw0faqbRJ+hXazK0jhWbJ8INWysQz7e6nZfp3/OHvzk0tHq+rtS8fXTRzFWtGD
LBoPnB9XfobJJ3yWZEDyuNkSWtmoJXkvkX16jEcZVLeONxLHjGuhGYXdcZD+eky87x2G+tYTr6O0
GXs1O6iRK7u32fpvyFwfAm7hDQHcMYLc37zhsD6BVduRGr1LI4cSCLFrTP8+obKeOs67hfKR/sua
vEdqgZ87EMBTKw5MUTaoS6ecFktPWbDY6XLSoL+UETH3HS8vztgKOcJm0Z4Zc7o323cD0XVTTN6n
66W8XQxxAvmKVX5vDZiCJF2njIWigsMHWQaagwPqrqcigXfKE5XpKO686eExmfkRBfVe8NLMKVrf
faxIzroxDSjJ2UnbXdoZVJg07ZPoyXkW6i4hULLysLL1jALNKFzHKty75mdjzy+tV3MVoji+3M1B
ti1raokJClEZonno2O79nT9AkWrzi4P+MhbBYWFOHVr0UpOsoa8EOcZ75MO6H70fjG842UffixTN
Bm8D5UZLKdnswT6aVMziynAMepzA83jW9DrGHPLMgCKZzDpPZgS2ivfZlcfEnV/svDuOrrnNajzg
3SaJaGvNa+dU28aB49u2yxnFQNapR/Zat3ykO+uYQzJsKSeKVHvMhFoL29wiNb4iYq6G2lhVvXpv
3RDs48piB8Uqervw5a0x3EsUlcJBoaVuNG9Js/eAbpjcBqW37boZXKNp/MBd1Z1sX370ecikDvL9
rrwqhrmhUaYq9mma1Cd+Vjtj/EBpWsZ1Bgl6Xdl0IQ/EXp9LAHnTWwhaIsCAZ4R7iy6nkalC1t2Y
7k2U7dsSsTpH/vWVWrcuLUcBGjqrNr23eJdROif4q3W4bx2S304LWfe5rUoy+dOBgdlzxrtDyIQe
8S0L2c7DEtOaOapzefIMk08SXNAiBiiEnQ3+PsQ2fA1DSAqVIH1W2vvE4qgJJs2PsysfZTvL8YRF
+pto8ZBFxCU9yndCqaZ9GJi3I5jHdqq+gvHG4+UzbMK4hgWKr972brQvrfY4JW9xUj2CacaiAaa1
bjs+7JwpeOnjwDlCujgUpnrEUQAWVD3Oyu1XU21s258rE3+BeJf5+5wGDALEc+wUJLvf3ZkCpsRX
z7LMIVKCmFz4CbjtmfCaezoQrFHs+rC7qUMTrfeLczwLgXEoW0j9WkrkEYYAya2cjcgv6M3Uqj6t
ctXggFuA9en0G88pnv2I9pDqdQQMRwvwykJWVnW5pqBOxsW6HwOsC/xV+QVj7yEgw14pc1uAAyo4
Q4X+DYEQbIZPlWPt4Q8c0yj5oZdFZ0HSrDCOOs1NKPsbUxYUWMYbx/w+4ysgdjoPF+9D11I3A9Vf
MJNacF24B9YezW+VeyUjtRln4iAJ/heTKaTV7ptFnnx/+eho+FNVtsHf8BDpz3+pimtu5cjO8MbD
c9yT/misPc/wxkip4KV/akzMB7MJX1xFrgZkHCC6Nd7JrSnnnYqxGLPwps4qs4gCwQ5weWi8xXqq
guTSBmRtGBOFoccjjYZQ54eOI32j04jmtoSnBQD30QIrO4fXoVPemMun21KOCqeAcW9CJd6YU6JW
poeYS1gl4aBzwim5uUzhR598G1g9GUgQ09yqkEifjZnKVmtDmtsYI9BE8amI6y2nlVNp1z8aZ/gE
h+cBGcx/eCGExrkcvtU0yzbVN+Itd/1C1ZHVHcFPh4C1Pys5vU2tk1P7Pnw0Yb2z03nEO5Y8LUml
NkbPXpPw6LTppz0b4pji3ciH7lDX2Q8IziRD4QljNd4zr73rlLGtbHOXm97NnOwgrG59wX7EfKNG
ZueCzjXG2OtN1XXDq8BznlQiXnBmHAvwH32U3ThdsUkM8wVo0M6Kk3Xs57txFru8sjb0osWk4D0M
47QM4VUx7dO8VM/DIM9WFdxoCUT5zb4l5tE7C7s4KLMYP5DlXne8c76Dz2BG9V6VD7IEb+eV1pXn
Dg/muLzi9QShimM5CAzSvB77TNbXVAyTro89CexBgYJtSKN6T62uqk9J24qQcgrryp745C71no5l
qj+4r8UjhFWTvBd1hkHlUfaLcwOgVvWmkuocmoSMA/tD1PldAz+Q2QwRbcKxR9i8b8kMFo+cIbct
ExuLd9OQuWDtTS2ePSO9M+zlMtvTgwo8OkmyQyeDA5T+6+HUOxK8+ykB7GXYW3dmZbdoDk+bLyib
u1bMuz4Oj7qBZ+nlA2PVVTUHR1yzG8yQtJgzJWmOjIg2hNHOBmSbKmz3P/WLnF+DhO9I0xfR/YJB
PjO9Y5hnh9Il6cQdXG+msHXo0bXBTZJ3zEtqmYbs0C/yauq50PPYO9w6hcoOg8/QJjOOSsxnQv7P
A1a0URkHFZm3YR9fMoPTWupc4W3hnMysAAzGuaH5WKuLAz5nP5rWdiF2gcUcQTzkQ0sDVeEdceY9
21P6XHclLkrThkpyJwuuUw3a5dpNiE6qqNyDR4MoFwI4D41jXS3uKZXGGfI2BcJtS0/OdIxtXOfo
qMwhGwe3t4TDqYjdvcXWzCvN0XNrtcEjhskrUr1oFh3vMrrvGJsvTWVspzl/h1x6mfP5U/bMtPTD
OkzyEPZPRm5sx7ajbPmpWBh2sjKE8vzTdVxEsOSi5L3q/ftonzzYWdysCt+88ge6YNi/wx6ZNMjv
vJq3BJuDZeabiSRfP7n7hs/p8h/sncdy7Ep6rV/lzjTCCdgEMLzlq1hFU/ScIOh2wnskzNPry261
pI64iivNNemOPvs0N1kEMn+z1rd8ygoneprq4A7b/MZl3rq27OGhRkGUFYfB6/eVwX1a9rhUiep8
wzLZ6WRTSrpmO9rGk9IKgMyA+tJs2ql6ihAtAh0CW7l8xLRaTNwvjHMB2rf7gZFfZdPHWoiH6rWy
6R2AauKNeCkYeyi8m7Cel0sb/gSqO6IuOOqhr5cA10i53JkQVgsjH6zCF19BEqpRbEE0UKDfYNnc
lXP23pfLR5t1nI5Z8VVk2FXaYMKAjSZUJeWvPrbZxvu8s9N3biSYtnDDGXdjJhg0MoazM+quODK/
ez/F7dmeupEE08A3dw2jtZGBTBsgjNeS9TQtviC/f1hpi5z2THwVNNoVmUbrpeeH5tL1pwe31WP1
4MlqaBo6QftsbMZp2pAn96Kf9talUKSCkWlxawtC5xwC+xTiIrvi6GkS91Qwt82FN+9rZADF4APr
jrZpZZ9GYm5jYVD8fvos9mvWg+lSIwVkEdYnZz7REHfyjvtsiyP1z+R85P67L91vs0v/LJN7D4fy
3FlEHJT5JWLR2WtjbU7gOiclmenEuZOvWf8qwxzwnGNPoUIMDfWR2DFAYWXeZD4fb1Y/V1Z7DnRW
Xe8HHUpSxpYi3GcwCqIs3zrZ+FCaqAONbtgkUfbgLsAti0oQrGWJbR56chNM0iV3aFQ4Lrhx8dwH
G6GUv/EypEudQ045VpZjx3wM/SeZB+WI+wY/ZExrrBKEIYhjHCu/yw0x3I/xmhAW797MOnEfZPVw
FE1AoNsy38AqJhnczZ2DmfrZcy8Xmq28fRYmXgFkH94jpJJ538ku43vlf8qeXTl2Ycr4ACf9CATB
xMvZpF8BFSsWWEkNyedQB8BGKHSuSU//Fhe1tR/WZRaAh5YG1ago/5SQ0en0uLW7xQM9iLrbKy08
DEiYw7p8ypxo3I8yjnd2iGyboNzjaGNBn4N0XfkwQ/L5XOQzgjTsGa3I8HrmqQYQZBu2R+elq/Zt
/sBjvoXS/eaxD+Be6f5MBZwcr/Aeg969WdiWm4Z967X2IyKj13AJnglSxXUhv90AWwzypC+v9B/o
Ccs9e/50Q7wF0atMGZoCt2TfnP3ef6b9OnWLc8LLfpvVHYcdslTZLb9moqAwGOVtMj7EC6IPfp1j
xhvquw5zDeOuTT00AoKHJ0TK3kRkXlL8Tab8dCnwnak6DPIoe7taDQRRb/tQ4q+Q9q0vCmx9rHoH
RqC454C/1OJsYuDajIn8GAaE6BgBVk4PpGKha0k1dHia+I5aHpw3m43SJp3sp0nymC1/EwNGjOBc
Xnuq6JkzXWNBbSdeBUby1AG3r/zy3lpQkVueRxxyog5mF10qG5cMXqEKHliwRVvAICYz/zA/P4dR
aKysQp37JUSOBIeqM74HxidkKSNShGD4R6BE3Y8Vml8vvrM6EE0jgTssQFr02obVoRqJbio31gXK
KjfwptdoVWJctW5LEUgEVaaIZ8xy6mmt1O4kmQDuPLzNLs1Pqd3VMDGtDfzSgPi58sUlHWFE13yk
Ly/oSlCXnsosfgoL2vrR3KNKkbsO/NZg1tsJue3a0iD5pcg4vIv2bJnVXgT1Ht2gXMdwVx5sHbXV
7lgoETcWv7n+DNYZeGo/wp8o2pErWIEgKpgCR170Cav1N3LTXT3JB2Aqm8RPfxq/fKEjQKyaXSOI
Eau+dbtNztDNEMHWZ+bJSMck5zMDq+YG+7mMibyJhofES69thvLTDIpPpDsPZpCNa6GlcrmETNSD
yPfV+OhICa2qQ8WD64shA6ALUOcHJMC8UOZw7hoLwnld3TQfoxE9G2ImA9C9K7id0zmmaUzfQ6jx
sGA4Lt+NmmhKC4eSaYTBLSVZDgJMHMzgsTOq+ywqsWu3N5Py49UcIdGNatKUybvhHCTSY4bukSRa
do4e1/tyPTxf+JcAZsQ910hnAujyElSU5XoO2ocGEcIW0jhfq53zTTObDDTopkh/JtzDg7rDyO95
LqlPQ9Ibj1aR7iTIWikY3wE1W87uRFEfVCjr+yAodkZL5tAwf/RY9efSLy7t0hzpBt1N0n8pIZd7
v84UgTEQ8m0YR1mlGGi59mUco5+kr26QYFZH65UP5nX2GXYhsmR3tERMKHIXdVZlficCj5ytEz+o
AFZu52YHdzH/zJ77pUNKKhOZfuATXtSaCgjG1MJDDrEXTF79s/SMdUuVHmyt0RtaLNCgcSj+423W
9qADsCTGIw/YqAjgQDdzV3g8GlE2n6Al66g8hL0dyvaV5SDNaewzE6vKrnEjhw39qeyui90xT+jJ
lZorekp88VeEQRgbJu/a1V8ketJb2RQl0Yg+dw4fbUW9FJX1p90gGCd1YB2rhGUGD/VqnsiVqs32
sjgjTGgg6yKMTsVDfRxm4zfsus8OEuraiXkJBrmg3cx8EoQq87pUeCg7E61+E4+PIFzaVevj/KxH
EHLKjo6ZLM45B14+uKRUNHxejaP19XwPfviDsvaCuxfgj+QNSBc88zGq1g34A50QdBhQVdM7eg99
/WaYFsuBUme0JBWvFCGVdKZQ1qhT3SOhFrgesPVItutZhyar61u4I6gLiRTpw002NHd5ck1MAgQb
xF5lk75Ow4MaoG7EAtJInNZ3RdEd05E6pRTkA423bVdc/IqhDgCA5TKlzf3cgyvvFsZcQYB+3BM2
EUfcoaQ5xve8U17aE21tc6e1svw0R3GMKM93te1++FN2ySn9TNN3Ca2gAVEko6ZaX1pCHBgSsAnR
WBwD/DC0RHB38pkevOWvmZvd4vg/3bIW+W3m+1xvfvGtanpUNZDYHfnAnQW4cnPWwuVS3Cxdcd8X
LHRyDCubNMNQVBnlBYVif2z1IH2KrX4nqwQkSTRxKzVfkV9Xm9kn9LEaCr3GggoFt5HJ+UxiAINi
Es/yssBmDJaolePezPGyVKPlwRhykA/5BCjbCkpaJEmjYT0m143bDtuIYdd+8abnqh6tW1e05X5I
smFlTuVRsaJ+SSRq5bIxZ2xIOD1SneyCTt1D5TnmR73TjdLudfRNWFwLcnxHgYqP5fLc9IQu6NQY
quwFIkf+2epEGTH7D3Z6BVmyc4yO2Yy1t5siosC8k2BRcNbW7wvFLRvpOgqsNaQmmKcxPJyyO4tU
ObeLh3yY0Mw/eMSdWsCE64zfBAf/PIScOYH7ResHTqVv7HU1M+AYCdCpdJKOO/JKF3H7I311DSLS
dqic7mbidzJVv+U6j8fUyTwhET22zuqxdWqPaPjE0Ggx3CLSp9LZPosO+ZlbmjeWO1kA8TMlCMgo
SARCtRetF8ZRE2FBQAgPkS+ZRtrGKndTXsWBwmCM+EQa1g1rl9ghSmsP+0ma7CzTuwuJzbZHxQyF
S0gbQeQYvShw4APPrL5YQUt/1Bo+CsednBNOQaETkBouI5R6k84tqMW6Cp4XasiuYqyYWZg+CuZ3
664nVcm0mlu0dPVjCmuyrZbqJu1Df9vt/BDgVBjxD4IRme4AZ3bUQQ2mFe9cT1V02AwLvTRrzj0x
T63Oe6p18hMuhRAXAg+KrN4tR2T3aEe6qz4GLdf4gCcybFOdJZWv6bSE/9J6TX3BVnGXtuROZRZC
c6GzqGxCqSD4kYbCZGyXD+w/dHIVe+2XCu0OR2mOMI6XeLaYsOm8KxfZTK8TsLDL4j4TezNSR/Ca
Dbt6ccZ2bh+ZxrE1UCRp+TpTC40Qi06LdIPS9F9QhqtNrDO4eNpNtv72hQSh9hSHew0kQYtTvUcT
zymVzUoQ6UXsJmW18aKs6rsMi5NGbpk6A4w7ckNq50PjwRw0VH7uiQvriA2z+2FceTpJrPEs+6Ze
onaV5xjg4rYHq6Wzx6DunD2dRhY15JJ1OqFsGvCGe8sz3LlywxZ/ZwbOicFghumafLOYoLPE4BGJ
q/nZW6TYej0/YVwk466x2y0rNnvjaEE1ZZW9JvwBppKMLklFc+078QU6EEEquPpgNHTRre/VRN45
XHBhNG89czo2kk9V6Nw2dl/vwujSPXR8qRFgT0plxXaZYj4K33rzCYAbwY4kXfjDJGNctzHta14o
xr2GfI9kQhD730JRSJTjLYwrBXsw/IHJcmfKmLCi99aj8e9BV7E5bOpjT0idFZFWFxJbRwforIQp
7o2FHR7W/m8B4OUmCXClsr1DCq8T8BLs/BfP4U6HIKUz8nrC8iJOFv6Y+LwKE12oE/XSiVFZYjO1
dPazIHMvAHm7KlhvH5UBc14ZmnXJiMUjrK9IGvJrtLKDGD/0hoxvxfwYOGSlVDrrz9Wpf5nO/2t8
wCMgDqdNrdMBWcDjCW8qf1Wqft+ir4qJErQg1uKMTZ3gsSRokFIFEfQmVcGjR529weh+Ia42ovTQ
YInA3sdh/hHp30M2BeehiXdmYo1sk+Vqsr3gZM2XSicfwp9j2Op39xHq6SOGns+hTVnSMV2MERvu
PCIUYx2lmHh/hGeeqC29gaTF3r5TBC+qrnqYnIkxS00kc8GrpRrnrHRa47wgFFfq2SbG0SbOMZv3
MLqA4XnOR9Ciw5EZyY8LEZCxzoIcUaluZlYSoAqKF18nRvpERzbwTVcV40Q4LxZ+U/Il85fe9n47
RQ6HQ/xkVOnMTpdyb66Nh1bwMBFVOerMStkW3w0hliNhlklFgnqj7gtfO+vT8TYt+uC4MIczU8Ag
up1KquKlGzi+Kp2WifL3hstq3NhF/BOMTL5NYKW0h1g2poj1ArGbSZFffWI4tcGnG9Sz4Rl/kFPA
9XTzb4ghyR6T6LROdZon+CBeYx74dUzUpzPvzcAlzlKY9LQlzsIYdEmzXGJz9OAWTwGhy8lLMO6E
zhGVMnQPHdGiDRGjrtc9jb56Lhp1OwgUHBQUxLeZy9XEkujN321HWmnpCYdSZKz2rs4yZUvr0NLg
rWSA/k2CHqY0kxbW/dWp6uSnErZBNOpIRCoRUY+RbC92awF0TfJrPNrPVhMCsJjBtkKei2lRopS1
Bmio+QRRnZh2tk6+/6JajE1uyadZpCnVBakEqc4n6J1j5w2PZkM3sMCvoFgOGA89KZDbJpF/xBwM
wbPTOVsjeyw4K2gI5hN8EOC96BcznZNQCTDei85OWCoa9Qb8DcFzCY3szm0IWRit8E725WOVq4ld
WPkwFaGChylfbb9+znBOgAX9qOv4bu6cVy6d66xTHQriHRQxDyVxD2VhHgzHPJkpWYM2gRDDZHQH
eIs3CVERrj3wQ0LfQZICts9xfpeCnA6IdkenQm3tpJeBaagtvFtMe1wabvZZFWqP0+ktj5A+Mr2a
e/Mlk+gCnBw3XiL8O8c8tPWfupjurTnnCmEya2OwlOO3lS3fSeawUOt2rBP6qtqjpwhAR0X3oO/P
MU4S9ojJ7SxcqqGW4U9IZWAlILBpWFigQX5L7eibrWTUAKYMIeIZo3lUrf8si92wUGc3DYd8yYWy
QTa/Uz7BIF4iz6FeuQXhQtHOEZVklzA1x1XRqStpKR+tjY8lYdaSNv5zz3SEwY14C0rcSQnUuEwo
/kJAANJTJb0lj2VgiFtQ29zIZnI/G2ujcQ+DaqnzYyw9Q6ieTGL9bBdHIOE5Sl2rsb6wUVWgd/Ed
QQkN8X0m6IvW0gAgjrXoHGXOXQ1SpY18RXv56CfT1p2z7uSRD7VO9BosQqIfWD1iDjVeRdYRy55/
2hEoLbN03xaDIJ6pJW4m4SGbJnLHgPjDHpie/lY9DDA6fCRmqBGCi2ziQ1+hXmwjju4lyR7qWd5X
faCv4w0BpTMDGfSKw63FddS3E2j5S8LvYe0F3GwAnRPyMxsUdia1JpNLQQ4VJtC0LP90/fgweOog
GxzyoketMfv1Ke6zj1w32L1mwUIdv6/rqiGPp9zPcfE9egQaCaBpdWndjSp9KlhltIS/bZtOHpxq
xHUcl8OOvPWPmnwWrire0jbGMhVOXEcpFusQA1UOJzSlUO3d9Bi79SYnBvXoVeltKZ3kAEU1lry1
g0DugoaPJXhzMHTyTYxCeN0x13sLYqBTKLTanYecBscrXhWfBf5djilZ5+e+VJV4GFssE578iIBx
gXSsVjam7XYiIGhRD0ac3OS5bBnOIZsgJOgQG96xMtGScRpv8656GUKGaa5rA8+D7Je71gkDHZf1
YJz62iZyioh29FTjtRurnVXg2mL1OK8sYzwiuHkJohpaaeGQgGOCmY1EyJCC0mqId05XTCw63EOQ
2OXJqN2fznfPjTscLIJOV34NNIwRAUq36jxVDWj0FCeyNQyg3GA/VZ639QXrI36mBiDxZq76d0uW
92VqA2Zd+3l1q1tEcuEX+Ae6sjL4TZj+9AmTYdsV4icYWr4ygcOe429B3ZNiYsU0z1hXA2wvCVs0
VzzduNhrL/Yy7lmQfyiLtnuuX/oINUUsfuPAuWuz6eqhAlr1OHjXSMFtaHYwKZ2STtWLp20R9Hj1
C2gHppPvEWnfhAM67IgVjJLzwWJHYgc8ZMJNl6fGwkxGOiYrZwbBQsXg0LzncAGwgDV0PBDefMIp
TYSdg8PWbm8ITSjWhlF4oFY55Jty5McskPOQ/fCnG6rD4pa3ysi/4PAAY3Pax5AxJd9nV63wKu2D
LHIhSzIEl46Su2zUyw3MlLiwCNfFhrYqEcbdKdZL7OBDbS1/cxnSrUcI1KusmB9My622cyf/qDZh
OzRWcgOx6Dn3SqgN03eM9nNf0cy2jWx3sSdh7APrXyOlJl07V8/Lsw0BY4U1wgLBL9lxdf4+0MHQ
mAbX45xjC0WpMofth91G23BO3ya75R10jXMTSCRyVQiADNfcpmoqZCyk7JkhUUykKj6WPZVGoimT
TcTTZNHx03igyWisa+VRUPBIlIhxDnmLTEYm3CGSOC/JL3Odh/lXDsNho/ruLlGlS3PFuMf+AxD1
QQRxeKskBfpsRN1hzH/T0EVjl5G55/ygIXTWmZNtRVW2F8Ds66nWp5W3nEmapn+J4QPMBQmyCErb
iffOi/J336ast+B5twNvPZR/wCvpnWTCsVOS8pQiaufmgohUWqukEtj1LIG+jmzw0ljW8rUgA45k
1PzTNHPgwXMM+4I/bCXe5RDAc9G49q7KcQCrpix3rXguCBm75EEEmq7/VeUzx/1h6HNB9q92XjbU
ecj3vF6P16hAhp1bxOrGaTlzlMzfiiECVVZx0Xb8mle2EL81bWFNy92wwl+pAjaDHctHlCuX2tAz
oQ9Mj/2mmfidiRQIx5Bmv4F8a/B8cSAUN409nibHLbZ2AtLM7dVmrIqSHxerpYwbJBgGT37QMz3r
FB6u2cCenjwEjncTgDuXjkv4abtJvAg08FJ8lwL+kwvDOYRQufPTije1jC6ToRBjJJd4SjBmmyE/
ny6s/fLsSMAo3bKP3XvyEm9LZwjJhibNohVM6tljPWNBQKW3Q0e8JSOMi8118VeE+L3gPjN8B2pd
TQZAN5WzVfXv0747GYO5AjScrQdSTv+mGf1f3tP/h/eEF8NF3/1f+8EuFQzm3//sB/u3/8u/+cG8
vyxk+H5IP4o0gT/7dz+Y8xc+Hw8QlAtOKdCgpX/4wey/yIOyQtPF24zS5D9gTxawJ8ekWHFdD+Oh
9z+JjPLF/yPAyNHCZrgdwgpsV1tS/pMIOKsTArJzA+6Gjy15oV0JvXAzEVa5d1pmVEhTv4ZYPlMt
w5sMF1Qnhw5QDKUSI9PFeWkoiRgM1vd0SsQ/uNVLxAhmg0Kp2DBnQfKI1wDM8abs2EyhOzA2ZhV/
eN7yBy4em66JEXOg+MstCaDFgkbALjfmxt9CQKGlwFUvmEdnvTOQbU5MZhh/MChFCeESWZnMN643
njyZVAf+lefEMs/YIZBEcv+nkn+/H/0bEB4jLYIAVVM2jLN00HeW3JRVt5+K2j56SYkkcYbkj3Tj
mZBHZ58WCeJnLPKm0ZFfDcITLBXrtLY5eqSBU4ojFfKGCd4kwCBN9g4049tmYd9r6rfqWebI5ilo
ps9Qc8HTqcRHldzFdcvSQj0NnrwVTX9NkFCiQXRvMV1hyN3JdHyUM1Y8o0QenSfWO0y/tWXKGwL9
biong8oSQymeH7p0ZLcUsJvsDpRAVxsZCdyhr4i4mlCxs7OGR77wu+FglZlNLT9HoZzziXpzd0hN
hWjnjfDF46QoUXFkNN29xdBpgn+uxuGWB6C4rZxoVxniaobVPbGarL1Bp8cw1FsIlL7T3xSw1V0I
63DWQQFOwvsQskHWqFHspPpa5jGV06aE0y7htcuCeXcVg3D3TalYFjV/ev87NZBddufWs74k5HcH
cRPjs88aInzXtcPGXQOwIgBzeig1OD5uhts2sA8u+3okMhWQ6fHddKwrJbwawqc6hVuoUfTICIT5
RlKKlsTyY/s2Y5cFeV5Kk2MEwcWEam9GS0bUXnURPizmgAZnhoAvNAqfTc+2MMoNeAFW3+4mGpjy
yzageSTTt09nRohYyQLGfWDNmztADL/9CHw/DFmFdkgCjEdxH5mGgYwU1DemKKTS0PuzMVmb8WSt
mL78mjmg4aCOyRwe79DFn2zkvwiErA2bmb1N5tEqJCSgh0AdExoAs0HeLcQItMlInoAsxlPLIF9C
HC+DqbjkDp91oj4Z6dIcEUtgK/IJFp1U4BNZsBA6scVAg9CeoSvCqO4YpOpWRQ7xD0Z3M6gnl06N
hd/ATEzX+4PD2tFLN50W6EQxkc1PTdjs2vi9FiAUA5Rbscp3TqTkNrDUzk3YYLWp9TiYb4Fo3415
OvtNDK+EaS+cDwcd7kzUlcutBZ3THksa2oh8tlPKuAM4163lTR+QxbeCQb0XUS9J5wnlL1J/mq35
ZEz+1TX8Y0bfiuhhZ42EK0/Tq+2o+zJ0niCqVXsmryz8EaH1aMzr/l45i3lOEu7aurmtYZyvSHRC
BAcFcosg7trQNjK0hiiQkcm1HSWJToMViv1iP/MvV0tNfxpbaAHnmopYf0RWfowq8OIlkGvgLhHS
Zdh+ALczuNZo8KaKTiUK1C06hUsVfBOm8JIpOzg3zfhT87GuhpLF2lL1GXbP8qCbiNzknSIiHvK6
QI46GTgzKveFS+WXjPsnVhqwfQSmujEnRaWsli/UmeU6VXi6IjzmREFBUiqqsxUxopzAmg1WevEN
57WdCgQYTgg/MjiECxtWo203WTrlhLEQBpIlTxEYOlJxxjdytj3GD1TGSElIgLbguI7MQbVirWB3
v6mDAU1NF5S7KWevQWbSpaERGUxQNZl8UG5wRz1KuwE7KGS0jeDr3Bver44Lnvm17hj4UftLlhR2
ee7m6kkWsTa6PMR2cQNx7CmZo0+LfQ5zsTV9W34pgXnVybSPwRWsZDk9DFYjt2pedn4H4w1x/qNk
crQaFHr1sTI//IwhSm3aF7MuynUkwGXNATkHWTY9BzjyY//JcujHAzjWqIGPyeRexRsyT6hAQ9xv
/ZyJtcfzsyq7YSL1BVLdMNqvymG8WY/qgsGD86f2rkUonhoCpljYQAmvANPEDN/TV4ugiHIOjlZ9
Suv+InJmOHib+nWX/IoYtD1pXAuSBlS8eZhs8uQ1LsKTDOnyjIDfqgHyeBsYaju6xo7PVKwcmyGP
abjnvCL1Ys7Nq4d4SapTRdAkWVIoJGwnp6do3K9WoJsJe8ASeX0/dZpVHww3bZB7+1QhsCgs+ZMt
tPHhMB0NX9ymVPLr1q6vUqe+QeLjMJ5XHO3wb9wbXcCquxqWNRjFra+X73nG55Jzrdpx8e57QPZC
xHc1Vps+8FqStQkYg7K19PjKihKLSJ4TGI8x6jg1eM17lpDsta6DyXuSOCC2ZdW9kK49dxW2gHTA
oRIZe8fhIPXJHFkxmyINuOZWl3bLGwJPhYEFcgc3d58R+6Ptr+OnRs7fNp3PSXoDUS4977Xk69nZ
aDB8wT8x2sD5SuFtvbpjwjyrgzcX/qZXVrrNDPZiLGKuvHFqF43tSZHw3NnVUw/6+K6Yui+RtF+V
KqGZdZDfuqb4ZfXf7ox8emaK9OVInr9SsJnytRyyy8RVLNgd2GpsF4tvtqweWzAVYQbajvkWnHj0
hsiaMEEtE34dK9jEbXBf6O7XNWu5r3JCho34AAGdkTk76CRg5E1B9YMQcYMh72aki/dz42Vp43Kf
GsZrbwMOMZV5TfLFW481ydZV/8Fg4FsK9bBkdk5Kl2XiEPhEfIVnISpfGhP5kc4AnxELdPxTsmkE
GIwUoSMVhMlWNhT9dz6531HkEFRVswPmC4miX7O4JMmLYfEZ8Ge/jsHFpwjywCdSB1ZQy9dFPMFg
tAAKNxZwb4Bm3jwu68QsP0aa8RhkSCzcj7zn8pA6I8GPdNqZkTCwp1Io/OUpISqvsoz+NFMzGiyA
PMKbm+bRG0ntKDu2ktUS7oPW3Y9mROyzTfK4xfogJcjZXowrSeIvdmrtgBW9DJHN3ieytmZdSQIE
k7PZCdyWnXmd8/s8onWHTfqntIHccIyT6s16p+PJBhT2NNlluKpbDL0ol6Mh/Zkq6j+Brr095TXx
vnP9Cp0x3Bqh+YIEEscz52hdFb8yIr4qNH8tnnQOqZ4ObznKMH0BQ/1Uk+H3bI7WpwRNVaqj0SvS
IKtY7zgLytaYhbE+jYRIbuQUXVC0n0gnTtb1yLbNhG5pxNbJJsBLBxsXBkKCom6IZ09Zz4s42xtG
TPXlkfjVYQxrXX1Xmf09holzOz6VEGlO8xTe2xIicdzqyh0KORvOJD0womNNOpUkrflndxlPWTo4
a2HQFdfUBq1bW1tdCueDOpRqcPHWLffVOMSM+bNzMGEjg7ef67HcnBnfgi+JR/82Se0vX5AsKN1N
nfK7Uh89btN1a/gISZbpIyrth4B/+8jycl0oWd8mk3jrkNHdBiEVWcQR7DtAd2rO33k2XxvzmzRN
lsx29rHU2Mr/twn+70BRXNvSXeh/3QS/fOb57//5+Zf/W3X95z/1wn//f/69F/bJScaaGPqhy3/Z
UMb+0QsLKCdklIY4x8BMWo5Ll/yPZtj7KwxCIfjTEBk85Pb/aIe9vwhfoo7jP0zxP+uG+Q7+2RKL
Ipe/whc4tvmClm6u/6kbJpNiyjkPCBbycOUwRm8oTE2E2z0mC3Sv/Sq2yMSqgvte+Q9GY10CD+BW
zLuyShlG94D+ndzaGdABl42nMfpzW0MUF5DQRYVekB1yaRiPbjz726FrEaQ4r0mf3jAw96Amsums
1cZPuheFXhOWm2dsWDVvDZ8TPC3IGapZTFctQtTAN+i9VHsbxzhEUzR+lllAh7XK17kWH00QnDoZ
OKgX8FcG8fCUmURgZFg657YTIJPDr2pRp3EGohxRNM9+hicKCFbskrKEKlKWfH8ScFqJqsluEDPa
2RYr+bAJk5l4lIwwGiv88StaelYJKlEmq3pSZKJh+FIlxZwMETs0RI24sXvOYmI0ZQ4pb+CCH1O5
hcNOGGpeDBy/TPbcKCDkjYyxvYEWHYghOuk6NqCHQcfT+XlGyoYm7q1jzGBhQlaUGslvFo/P7RIT
Y+RNp6jAGWKmNiIjky7Dza7LKGr2MNR/yiXICbovFEcyTxShb4joir0his/aaV+N3D2VA4fYkmII
6+Jza/9Ceruxpqa6ie3oXoi6uC3KbbJQ4gfNIk9J6D+NLZCxqb5pYuDCTWJfJetNfDDU9kHfNZul
n/aGKn4NB2FRO+XvFjueLZaLcW342Y3TmLe0ZdCZQTCfUnc+4iW3IfYx2NdJKZaqkcO1CdIjj8PR
dbFDy+ZTeBK6FUGeSCamferz66DMTmkHmvVcd/xikwNCcaBUZLmEqDdd9l1IIG0KSCRji7nP4/Fz
pHJH3/OsE1GRAwY7jEWfg0jkZbHQQ/vjV8bgoWi+Yr+BBCZgAPbqdloc4oo45KOSB6ekwtrzhR4z
tNvrmRgB1EV3M0FUEGXLZqeIMiubAqlDtGcs4mysCZ5djm1mlRl0e6bBO+JVzoQsjHYFz9cqm9MQ
f0O1dUU2U3/Lb3/onrIZ4GvslzujaMY17q154KeBC/DZYf1CEekAzKxf0T4pdBCYpiX+kX3mDBdV
Rg9lUH+1DstKvF2eizTDxxQpbNqosrI/0uF3GumdRmlal26YrU3txx6LhOprctSfpNDu7tk5teUP
Aa7ocIGJs6USaAHlDoY0OYcONjT8sR9lDGKtrqKj1eg8vRJgaOsBXZ3BkmYpXpaOOC0TuTuRhN4l
a9NtMpIGYxvkIy++9hG7ZIkt4qlVts/inL2ILE1UkgHfg0p3zjBRAjqjeahzG9OJBcAzplhaRkC2
Troa3UFSz8MuBzdoB8gvcJEEh2xwNvXSAx9und8+8E+QF74mPj1sK912wg9/N6Aj7ISnNr1F8I+q
TX9lZ8S2BK0T07KNx6QBNY1qhcHB5D11ZvniOPLFpQI4p82rm1YE29hKV53FM9Q1GymSQx7MwNtY
YZ3iaBtOvpn+Aj/PT0VVfqI/egkWPzlakUuBp7prxyW/b5sElJ/FvngiXcpyu62nPmeXJ8PUSAqq
7HGOf4X9SwP1w2fOmCTFp4vfqPmox2lrT5HGDnJ4VXW3D8nXfcgJeaDI2SWD1GTwfeAIJkUdgD2+
0Q92fxzbXvgazj9jm8z0LSasbQQfky1+qKSIER3w8JtFsxVde4xi+z0gXXfl2S24jmbeqknEa9NZ
j6YaNrE3uDtfPA5+Ya3hx6EFci8OW1e6FPz4i8r7HTa6D0ivNxlFeVJKwtIRmK3AdKhNxAuCf71E
SS1TnMuUnHljnLoOwoozKcKvPCJ5SxWxsKAPzFLAf3NjJ7T18cYNKPDUXMV4ztzHJVTEklnT6/Cv
zJ1tb9NIEMe/Cur7WOuHtXelA6mktAcHHFDQ6V5VbpIjLkncOE4hfPr7jR2D7bZpVfuFEUJKbMbr
yTzuzP6HyYQCwf0mv1L0cy+poq4Fsj4KTzcXu/Bd5l5t/vq+tCfAgyavXNelK2FD3yuFemr0FHTB
Hpivv51EC//6bL0B1fmGVs1UzxdfEvIXWqMu3sg0k1BRMaRL9G+XA8N6dwHE8YpRqeqa0PjHlvMs
VxwNsjfMwuXExWqsRzkHo5H6TQow9whUTw7yhynh8w3jmb6n72kbxC+slj/GuTcHJjhLXvk3lwCs
BScLzPHLCMh46inkkuDzfHRH7vzTOvTOABe5wPLQEZrPJcNYuqdXZnMWpEs9/sb5qnGu/wH5wnud
hqBj+xzZVzcurbxXP0BQmOPfwvNVBrKJNkxDo9chX48ZzrlmP1nPtqOTyH7/l/kcrwEKWdKcEJ4z
kcee6ht3Pc5H3hPizXfJJEs36X/5H1KrmTDxOEu+zvMC9e33p8/pkr8Hb7mXUIMucHL7mtBJnMeN
D9LPlu8+bmfZ7tNss12whtqtt67+AqYTQh/ShBwmfdpNFcLd3YSezWoh7CTdrnJZH3v+q3og6krh
pRHAFksq3uYQhUXMS2+ns+dHge8AlKKDSHmRNpGxRK9sYnzdX3Y9xw2VUlqHNtBGqfJ5NQ7dx4PD
r1exugT5ewQL4imnM1D4PEsmOUWlkj2vp8+PwCMAdhA0osfwoU2mxojAMTQEmNCnrhWE4Kk1GGEc
BojAbiJoy8kkLwJbhgcOiRGMPVFAn3XnhHZo8nEjggUTUOG7xQm+sQBCq0GLBAlPHyJBPqcD0nYV
GOMh/DXdME5I2ZISI7V5T2AsEcuBiQS6wcSddpJ7j404oBuaTDbEBFBO9QTGr8EH60TG0MQMjqen
I59bhsiHiKOjnQUCPqBkRAt0oVsT+E2BcJUD1KmldkBCrxW2ZIiMANi1XFfL9t52GgcFwqOSr+n6
0UxVEgmrKYZ1KP+Tc7ghZoQpTmqYfLBBH3xgx8dqXJCHHcAQtBjhaj8ALhfAXDxoGOBch2chfKB7
O2tG4LD3xHk55N9EvpLukppERHgUo0DKRDO0iMYQ+cBW2SOjqQOKAR9CymnMNPMiul8Eh7TGB+sA
5+6Ti7HzB0pdYUmHJxD8UKUJ72IhpA8opJ+HYCEQtwHFGiMiB3FAToAgxTwE2MwhSoRCo3vQDI9o
0WPyAh1RCojsBiNwnmzMIi0+m72Ffx0cI/ZxZbtf7ClRhFV+hEDgGYBobMWV1vGNpn8BTFfAgkGp
KN31ACPs7jKhHY9IwQvIOKx0wzXjCOtoziB6vjIYSyyJIKcPzkqgt34fARVc0Pzsgs0duS1GEFBh
isLQkIQA64lkDJAR1ORsH7qBHSARd8GikT9NvxGhG9SK+Ke8KpeHJxGmyoq7+A2pfgU4TxgBYK6V
LK7mN3CgCAmelXsEWd8MjxEuXac+jqMP5WB0gma3QeE97rASHsmIuBQcLI0yAvE7PJlAd0ul7SYT
nP8jKiFckPqqAuG+JhPG0Rw0iUxIPSYSdPAyihuS4yAm1saWP1A3RpB5RpzJo1jAe0pGW2OEdXCv
VNtQHpdInAhziBKBV+sjzKbSA0u1Aui5TKxqjDCOZ6l8E9DTA85kEo3ADE812EztnneFvCqt7iiG
krnLEirUGEEm7npiPdipwsmSsw+QESEZQB82guMD9GCgF+zP+K29usgJfHoxaIbwMaTszQySEYye
6WOvTlRC00HiA6QRhG1jySY3aPPGY9div4U1MNXY5xvdORE6qtib4eCfnERpxVTG8QPyEE4YsUNa
mNMh6gaJQHcjodmX5ERrQPZZtBU1U1CsJUE2IYTHhj+s2Mvgo/znI276VTFjQN9iWtTKktmmVnB7
8IaqlHSbQK0MJKWwxo1yBKok/buU9qKxc1NUb2oXq2pO8Zz9f9+/4O1HN55VvVX15Z/JLIuzyXxX
XNjtl/k+XlJxO75kvOfPpF7C0sLy3wt5ftRYZiGWZdRwiO7LeJMskgllyYqWVMfk964+33koDOV/
mPY4XsSXWdKgLEXDPigvr+NVi3KkeqAMnNsiiUef6EEDMqhaqfAEAyNDlLoy/DRL6JEYyei0n0n8
7Ew+NZ8DEHQPzH9LsXa7rNZbvAAbagSTXV/gbcLwldaS2XLoQRbfpsvLOJvuqjUWi7ZMgau+eLoo
vhO9mm0qQkKZCEcCiK7s+JDMpjTp5BWlgrQ4yeqLpy/6+LotGxjcCM/cdc2ft5tJvGrw2fepWPZA
OZO1rdLR8SJPnx1Pk6+ziqgwhvF2Ell0Xf+XZduskM16eLyuhO8faFjrq3iKmb3/ZGxHwg92G3ek
f55MkkVDUshKla96UPdzdB1IkIbxE+JWKo2Hf8m7/OuvtorbXrfqG7nrvzVDCrljspjF2Yv/AQAA
//8=</cx:binary>
              </cx:geoCache>
            </cx:geography>
          </cx:layoutPr>
          <cx:valueColors>
            <cx:minColor>
              <a:schemeClr val="tx2">
                <a:lumMod val="20000"/>
                <a:lumOff val="80000"/>
              </a:schemeClr>
            </cx:minColor>
            <cx:midColor>
              <a:schemeClr val="tx2">
                <a:lumMod val="60000"/>
                <a:lumOff val="40000"/>
              </a:schemeClr>
            </cx:midColor>
            <cx:maxColor>
              <a:schemeClr val="tx2">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hartEx2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ITALIA!$B$3:$B$113</cx:f>
        <cx:lvl ptCount="42">
          <cx:pt idx="0">Agrigento</cx:pt>
          <cx:pt idx="1">Avellino</cx:pt>
          <cx:pt idx="2">Bari</cx:pt>
          <cx:pt idx="3">Barletta-Andria-Trani</cx:pt>
          <cx:pt idx="4">Benevento</cx:pt>
          <cx:pt idx="5">Brindisi</cx:pt>
          <cx:pt idx="6">Cagliari</cx:pt>
          <cx:pt idx="7">caltanissetta</cx:pt>
          <cx:pt idx="8">Campobasso</cx:pt>
          <cx:pt idx="9">Carbonia-Iglesias</cx:pt>
          <cx:pt idx="10">Caserta</cx:pt>
          <cx:pt idx="11">Catania</cx:pt>
          <cx:pt idx="12">Catanzaro</cx:pt>
          <cx:pt idx="13">Chieti</cx:pt>
          <cx:pt idx="14">Cosenza</cx:pt>
          <cx:pt idx="15">Crotone</cx:pt>
          <cx:pt idx="16">Enna</cx:pt>
          <cx:pt idx="17">Foggia</cx:pt>
          <cx:pt idx="18">Isernia</cx:pt>
          <cx:pt idx="19">L'Aquila</cx:pt>
          <cx:pt idx="20">Lecce</cx:pt>
          <cx:pt idx="21">Matera</cx:pt>
          <cx:pt idx="22">Medio Campidano</cx:pt>
          <cx:pt idx="23">Messina</cx:pt>
          <cx:pt idx="24">Napoli</cx:pt>
          <cx:pt idx="25">Nuoro</cx:pt>
          <cx:pt idx="26">ogniastra</cx:pt>
          <cx:pt idx="27">Olbia-Tempio</cx:pt>
          <cx:pt idx="28">Oristano</cx:pt>
          <cx:pt idx="29">Palermo</cx:pt>
          <cx:pt idx="30">Pescara</cx:pt>
          <cx:pt idx="31">Potenza</cx:pt>
          <cx:pt idx="32">Ragusa</cx:pt>
          <cx:pt idx="33">Reggio di Calabria</cx:pt>
          <cx:pt idx="34">Salerno</cx:pt>
          <cx:pt idx="35">Sassari</cx:pt>
          <cx:pt idx="36">Siracusa</cx:pt>
          <cx:pt idx="37">sud sardegna</cx:pt>
          <cx:pt idx="38">Taranto</cx:pt>
          <cx:pt idx="39">Teramo</cx:pt>
          <cx:pt idx="40">Trapani</cx:pt>
          <cx:pt idx="41">Vibo Valentia</cx:pt>
        </cx:lvl>
      </cx:strDim>
      <cx:numDim type="colorVal">
        <cx:f>ITALIA!$C$3:$C$114</cx:f>
        <cx:lvl ptCount="42" formatCode="0">
          <cx:pt idx="0">3.002839372633856</cx:pt>
          <cx:pt idx="1">41.038804759329366</cx:pt>
          <cx:pt idx="2">763.72214710654407</cx:pt>
          <cx:pt idx="3">11.010411032990806</cx:pt>
          <cx:pt idx="4">3.002839372633856</cx:pt>
          <cx:pt idx="5">0</cx:pt>
          <cx:pt idx="6">7.006625202812331</cx:pt>
          <cx:pt idx="7">6.0056787452677121</cx:pt>
          <cx:pt idx="8">3.002839372633856</cx:pt>
          <cx:pt idx="9">0</cx:pt>
          <cx:pt idx="10">7.006625202812331</cx:pt>
          <cx:pt idx="11">151.14291508923742</cx:pt>
          <cx:pt idx="12">54.051108707409412</cx:pt>
          <cx:pt idx="13">33.031233098972415</cx:pt>
          <cx:pt idx="14">3.002839372633856</cx:pt>
          <cx:pt idx="15">3.002839372633856</cx:pt>
          <cx:pt idx="16">0</cx:pt>
          <cx:pt idx="17">32.0302866414278</cx:pt>
          <cx:pt idx="18">0</cx:pt>
          <cx:pt idx="19">6.0056787452677121</cx:pt>
          <cx:pt idx="20">9.0085181179015681</cx:pt>
          <cx:pt idx="21">128.1211465657112</cx:pt>
          <cx:pt idx="22">12.011357490535424</cx:pt>
          <cx:pt idx="23">53.05016224986479</cx:pt>
          <cx:pt idx="24">1448.3695240670634</cx:pt>
          <cx:pt idx="25">1.0009464575446188</cx:pt>
          <cx:pt idx="26">0</cx:pt>
          <cx:pt idx="27">0</cx:pt>
          <cx:pt idx="28">1.0009464575446188</cx:pt>
          <cx:pt idx="29">142.13439697133586</cx:pt>
          <cx:pt idx="30">86.081395348837205</cx:pt>
          <cx:pt idx="31">18.017036235803136</cx:pt>
          <cx:pt idx="32">21.019875608436994</cx:pt>
          <cx:pt idx="33">1.0009464575446188</cx:pt>
          <cx:pt idx="34">773.73161168199022</cx:pt>
          <cx:pt idx="35">8.00757166035695</cx:pt>
          <cx:pt idx="36">0</cx:pt>
          <cx:pt idx="37">0</cx:pt>
          <cx:pt idx="38">2.0018929150892375</cx:pt>
          <cx:pt idx="39">359.33977825851809</cx:pt>
          <cx:pt idx="40">32.0302866414278</cx:pt>
          <cx:pt idx="41">2.0018929150892375</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dei disegni ** </a:t>
            </a:r>
          </a:p>
          <a:p>
            <a:pPr algn="ctr" rtl="0">
              <a:defRPr/>
            </a:pPr>
            <a:r>
              <a:rPr lang="it-IT" sz="2400" b="1" i="0" u="none" strike="noStrike" baseline="0" dirty="0">
                <a:solidFill>
                  <a:srgbClr val="003399"/>
                </a:solidFill>
                <a:latin typeface="Calibri" panose="020F0502020204030204"/>
              </a:rPr>
              <a:t>depositati nel Sud Italia e nelle Isole nel 2023 </a:t>
            </a:r>
          </a:p>
          <a:p>
            <a:pPr algn="ctr" rtl="0">
              <a:defRPr/>
            </a:pPr>
            <a:endParaRPr lang="it-IT"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regionMap" uniqueId="{36E871C3-6663-4C5A-9A2D-65E0A99905DA}" formatIdx="0">
          <cx:tx>
            <cx:txData>
              <cx:f>ITALIA!$C$1</cx:f>
              <cx:v>n. disegni </cx:v>
            </cx:txData>
          </cx:tx>
          <cx:dataId val="0"/>
          <cx:layoutPr>
            <cx:regionLabelLayout val="none"/>
            <cx:geography cultureLanguage="it-IT" cultureRegion="IT" attribution="Con tecnologia Bing">
              <cx:geoCache provider="{E9337A44-BEBE-4D9F-B70C-5C5E7DAFC167}">
                <cx:binary>7H3ZbuQ4FuWvJPJlXkYurhLZ6GqgqdgjvDsX14vgtJ3aRUnU/jS/Mb83XzJXdtrpCIczXRg30Aam
quCyLTJE8Yj3nnvuJf3P6+4f18ntVfmhS5PM/OO6+/NjUFX5P/74w1wHt+mVOUjD61Ib/b06uNbp
H/r79/D69o+b8qoNM/8PgjD74zq4Kqvb7uO//gmf5t/qjb6+qkKdnda3ZX92a+qkMr+4tvfSh6ub
NMwmoanK8Loif35Ut9ltc5tV+uMH+BpW/UWf3/75cbvZxw9/7H7aszt/SGBwVX0DnRk+IAxj7nCK
HSqIwB8/JDrzf1zG7MDhmBKb20g6DBO4fH/vo6sUur9uSHcDurq5KW+Ngae6+/9W361H+POje5Xm
Bx9/9fzXus6qcWZ9mOQ/Py6rqyS8+vghNNq9v+Lq8emWF3fT8cc2KP/6584vYIJ2fvMEt93Z/N2l
Z8P+t1+G/hvDRp0DxjjCwrEFxYgzZxs2esAxpzYSlBDMKOfbsL1uSPthe9J3B7bz8HoPak/avyvU
mtskCbM3XWvoQDo2J4hTQSlCjtgGjR/AryQmDmVScMrJDmivGdELmD123YHshZX278f27wkydVWG
D1P2FqYR4IK1RRkSAlPm2PY2XPZoGrGwqYMEk2AfH+79wzT+bjT7obp/iB2YTmo/2bO07tu+M4iS
26q6sv6d3ZThlXVRXmVvihk+wA4RCOAA2/d8idlwGUnObe5ILqRgzzD7m8N7EcR9n/NqVPd1fk8w
n4fl1XVtwCO/GVEBj4ccbjPOmO04YCIBuqdEBYwnkXz8PeIcOxxs61Oi8qoR7QfzZ9cd/Pb7u5/N
3xNiqgyzm9C86VpEB2AUgXtIoI+Y2g74s6eIOQe2RA7hI7ukAgkwr08Re9WI9iP2s+sOYi/Z0ceH
f0+QXV8lFVhPY0aD+jB3b+D3YKVRjm0ECw3btpRkBzcGC5EiIbkcnR51dril++ph7Qdvp/8OgvvX
3E6f94Sie+VD6PKmxIXKA3CBGPybtLkgiELQ9mThSfCBQFggfqCMouem8lUjegm7h4fZhe2qvNlD
YH7e6n1Blub625Uxbxoc4AMHEXBwhEoI7CSnW6CNgTgwUIcTAqAxLHfY5kjkXzGml2D72XkHuEO9
j3g+vdv7Qq78pjPgnUs/uTXhlfmt2fwP6gInurrNhre03AyNYb8NRnu/5eYHYrQJUhDugHUnO+/Q
awa0/wV67Lnz9igQz57rOI+t39erY27LN/Wzo/SGHQYUaJTXCLjRJ0Ya1ju4YEFtgqUjHC53+Kx7
9fvh7MfqsecOVi9IAY/N3xdYIzN6y6UFpIhjQhwMWgBoAsCPduESRDLQ3AimHKHncP1+QC/B9aPn
DlwvEaEfrd8dWsNV+ZbulIqDkaHanDs2BtRGlvp0edkHTKKR4yJk/9B2ngYf7hXM42+H9AvE7vvu
YAY0dY85fHKv94Ta5/Cb/vD5Khmn7U1XmjgAY4gQFZjZ0iHPZTdsY8mAu4KnE5LthB+vH9Z+9Hb6
vwrBnT7vCUUQ4PK3leDAUgpITSCwlsiB2GPXsZED8HlYgqTKIXaUDmQunq681wxoP3KPPXcw228p
H1u/J7TcILyt3lSjIQcYIQJGkFM0WspnsT7kBOEK4sTG8M3OYnvFePZj9dBxB6p/fyv3GcgfT/2u
kNLmjck9RPUQHQIamD+6rG2PBrm+RzGNyx1p233FgF7A6qHnDlgveLOH1u8JrYvb8ip9S/rByAFI
1YQCWIxI+xn9oAfg2Lik0gH7SBgDhWbLCP5+PPuxeniQHaj2r6uHxu8JKbfUlc5uH6brLeTOUQ+D
zAJwe4i2QFvZSaXbB5IBVKDLjNURozd7itRrxrMfqseeO1i9sKwenvs9gQXlGVCf8eEm/AAPdfUN
En4Pk/cWuIkDgARIvLDHeAwA3GX4QD4kkQjoIlSwjIUtT4H7MbZXDWw/gM8+4VVAPuv1ngA9Abpf
vqmhHNmiLYgjOCTasQPi1DaKUMgCxhNDkRXIVTYVO2zxNQPaj95jzx3U9rPFx9b/j2htFyI9qcMi
BxIzJjHUf8D7DPrd9jxYDoeCH2BpgtuSUvAcO3rQ4wDv3/G96+vvTcTi03KPdPfwAuzMg6sTnX7b
V4LlHv8XlGBNs+xNTQ+IQQI5TEL9xx5tgR2AzweXAuYJUQfvFob8djD7cbrv9qq39b7pDkT/1TVy
Mw2e4i0hAnEVwkuHo5FcwcLZjUI5kGnEYclBpOpQwsB5PPUOrxjPfpQeOu7g9ELi+aH1e4JqCcLz
22qrgJUN+UjQuKkQ9iixbvsABiWq0gYYMQgLo6SwjdVrBrQfrMeeO2jtT3o9tn5PaG3+x7+LOkze
dGmNmgGDWBMyzDZ4LbQjhVMo+4DIB8o+pHBAY91hzJv/87/+9yvGtB+xp513QNsf4zzt8K5wu72+
fssoB1KDUN+NJR61HBBOx4jzqXog7oKgMRMl99UEbH47nBfwuu+3A9UL1vDHTd4TTEdXuU7eVJBD
B4KTsR5fkrHKbeR5T3FiBxCkIlh2RIIGLtgODXzFePYD9dBxB6kXkoIPrd8TVIdXFagqD65jL0H+
m1sn0AGzBXMwJ1BTel8A/BQqSDExyO1CgQ14tpFpPNz7vj74FePZD9VDxx2o9ufaHxq/J6QurqAq
+G13uUBhBLAH2KkDOjZUIu5EV9g5gACTUgdgAskODOQ2VK8Z0H6sHnvugPWCBXxs/p7gOry9AZFn
tBThzdWbbpi4k7zHEkRYP3epvu2aqDHFO/5jY9gtgcZtE9uwnZS6CbPr8OrDzW3y4e8Mcz+Yv/m8
HYjP95e8/eZD3hPwxyXsTXtzxKUECZY5UENx5wC33J84cEatVkAB4xhXP6s9fdWI9oP7s+vrcPzZ
/j1Bdgg78MK31UIEFN7DZgs0ksrncTYD9ZwKG5KMDlR7M1jAT8Ps1wxnP1yPPXfR2rsH7bH1e8Lq
qNZvWhIzhgAC/iVk3LNk71aYSmCWEnMuBPhBkNV3Mx2/H85+pH7028Vpv3X80fg9waR9UENgj+7v
qeV/sJb0OAHx1bq4BR/8pmlMNBZrgGOF9Xsnz2/nxsQByDKg2HAQrWFDFUY7Kto51Ej/rrR9/0vz
2PN1r81j8/f04jwO+heS/d+OSP4/XC9sv797z/bvzN976dk27vMx9fGm9BYMMojTYJExZJbtMUe5
RXYwPyAgodkO7KGC2AXc67bzfM2AXlpdPx5lZ3W9EO0/3ug9ra6TW3MNceTDlL1FvE8OKCUU4hEI
EkEm2y0ppQewnxQUbEALUnW7VOc149mP1mPPHbT2C56Prd8TWGdX/hvvFoWqDWCcwEoxhmjibnP2
U22GHUDSGWoT0WMC7yktfcVw9kP10HEHqf055YfG7wkoU998AJd+c+u/bRAhD2BXk4B8AkACGYOd
GhzgGRyQJJAdgtiQ2nQnjDiHUY3h9m9HtR+17e672O0nqtt9/pshfGFsT0nHVpO/e4AMVGgQDoiB
AAOlGlC/sO3EIFkEe/HHnANk+AQEig8W+V4FfchKvzyc/Zg99Nsa+n/6IJiXCfzjETsT2DgwvTuc
58k5Mb++eveAwEx2uv4IlPc7rvvpWt78+VEKqI8Zla/HY3/Gz9mKsn/ustzT7RZiF/iUA+DxUHwi
IK8H5wERDCi2t+MVENnG4hvYLiogMcHpiG+myyr48yPIc1AV94SfwCWj67tLsGQhloS6Yjg9Y0wS
4sejkU500vs6e5yTHz9/yOr0RIdZZeBQIogjIK8yNhsf0YE9NSDKCtDR4UgHhiiBMCS/vjqD45eg
Nf6flojCuq6rQjUZPyRhc56E9rUVlxe+U095dDIg+6qrhVQZZMCUiZinkr5VWRR8DvUat/HEG7oL
FPobr4tdWa+MV7lh5EkF2sXEyr6YpFFFVCk7uhqq1i2sS993ZlFmK1ZbE5JEU0sz1VRDd1wFfKod
Ou+Sdu7l6BDXcjMYR7iC5mJSk+7oCVZ7Hh6yqc+e3eYMnBWDmhN7rGN7+ux+gJoB+1au4j6feJ1W
dtyoMEqVjK5/fSeoTdm+F4R4sGMG2ChkCgE8mPfte1lF2RVZNeSK5h5am7CSy9akx7qpZrTz533o
UCVZ7c8wLcUkStGce8VNooMFfGp9WdXSUn1Qd6pNq1OJh2NfVIs6IcJNLJEoCxVLv7c3UZIpOy83
zRB+xRVZ4KhzLZYWCg3dJxwE52l/bFWHJHaMG+qIulzUn21JPlG7Ecrxy1Vud6ou8mks2kJ5La4m
tGJ6zlkaz7FlQrelJnXbgc50x2q3svFXGlXLrvTmeVBOi6w5jFGppwFrxZLZRTKJi4DMZeCUKvew
74qIEOVndVy6tcb+LGuCjV9Ynev0wp6JIOWzyG+uQ1RdMx4uu0zkG9nEmaJ+thzyZOpY9SnL0FE3
NFON49YlVNvTwmtvHNFO+6SYYpEkqs+9Ix3VsxiWlerDRs4EK6giRTgoI9IVtvtBBcRvJ7XVfEV9
/VdZ4mCS5N1cxJS6tt0NE7/wZ6Xpho3dV6HCYTOlUcTnPdFGQS4EL5lITljcX1RBFKogyc99w5Ys
jgaF4/i0rBxX63bdVfiER/l3eNEEvGnDUgsUTgNSRhOf4GhCNbqoYzZLSDetLLHoQj9WHSUqyfiX
yklmWd0c+aw/rLJ6xRz+rWbOdPDra122E0mtBSbZWWbzpcD5NbDodZTwmW7oDCWeq2PmSpG7SYQm
VDarMg5XyGlXWR94Kg8r35UWKzYtj42bN3QiUPWJdbSeZFXv4o66fc2OqM6mYZ9jNeT2NGTdegi7
WVSbqcirmS+RKkW46OnwDZuIKEQC/zQkJXWLNJRHdZLrKdcdUrKKvrMoiScyM5+tKv/q+H3lDnqw
JilrmYqsNJlgn8BcF/1Cim5NBqwcWk39jEyEU7t9ESnIRE16jVZWZhYls6eQzJ35pDlMBZ7ng/7u
190mQ/KKpnqT+vZJ1FXhxCpzqWrjHPqOOZepH7qFiE8rnsEkxONPdjqPfTSPh1D1VdkoknX5JJXh
lzQ2a1LnXOmYTzBKkIqjYEO1XrLGX0RDPs1De0M8ca5lP2VDOidVPo/BiqpikJeGFG7g8KVf8lgF
KT23SP2dB/y8kV2lslCflUk9QZFUft+fkU5kM1O2M6J1p1jg1y4RebrIvLg89eqiORdJINnM4fVn
OLTtsKC2p4oA0wnrq+SQsmxjNeSzBXWQbhNbhSqtzpkUxKpVEEX23CJB7bIqSKfp0Jee8p0804oa
La9ZQmcD5f4RSbioph4Oqhnxc8u1Rfq97rtVz9pYVWCUVGY1g6oqclHUFCkrrE4oDRdlEFwgFE1p
EMaTgDTpCtY0URULJ63pN0ZmVyFro1VTB4HLujpVCaPFhEbpMKW8+zQUzRTr6FZGUaDa3jrMguEs
GbB27borJ2kANkPX2Fki6s8Hmi6LVrRzQYeZ4JalCm7lEzvIfeWXzSnJc+8stUk1LWUbzzMcnhWJ
GRQCkGeF1XS9ao1fT/velpel9L9qKwgmJvFKt4y6s96SKxmROlPeIMvJkMpgriNjNgiFbB4mUbxK
/PF96As+kdzGh6xOOteP7EYxEfkqknTTZo2BVwglq5CZ/hDM/kUX5ZkioTdnoS9UnbaD2w36S2vZ
52FnqaagXyTJ8CSvUac6vz21omAlYwe7fj8sURaGyhe+rWQdhIHblUMXqC4Mu+9+ELLP1CuSaVBp
7IINN0eoY8OkHVhxzDCQkhRe7TvH9oOO/fCh94TiWuc9HLcX/Dhu8fHHf13oFP67O+fv5y/H0xp/
/jS/1SMpNbuNxvs8toLb/LjvyLO2fnjG+15gdvfnQb5wcYv2bbHbB+I8UiKQjJ749meM74Ed/+R7
dx3uuR4WB7CDCLieADqOgNZBNHXP9ewDG7PxhADYmoehIg8DrfzB9RgcvyTh6DrgBONxgrAz8yfX
g9JkQeV45tZ9bTL7O1xvfJCnfAe4JmzshLLMcWsuVFaMhUpP+Y7maTFUcISBGjSVKuaX4MY8Fftt
p5A/2EAB003p0AuGZk7maDdPTaIS2547NfsiEDjauj0v2TAfWv/WFFHgPpnJPXxsd4AEjr4BKgY7
sSBDaTN7PIjq6QCj1odNByHtlbCbXEWMRAsH3P8iQjhZwTfE1cQSTFm9mDaeWQU6ujZZUp+HRdov
dRgXM8cL/Enq9WyVssGD5cjIUufm+69HOh4Z8nQqYYDIgeN7xtOXoBoZMN8eaYJGts6LQQ2yyy+1
71wOQd8datuYeVDW9TLyy9M+t4aJroT9ZfAQX5s+LVxgRclM+BqoWQAUYKjZEmDJTnmSLFg7JFNd
5/1fpd8uSH7pmY6cwrmH5qyi+YWfU77GtWgiN0pNOK9k/62gI+uovaUBkmXPvQCOPaWWqY+F+YqY
bV90wL1nDooPHdaLtVfb1qygfhpM0rJ0iWPxaZiRboKaRK9M53y3KlGf8KRJS5UJWyuLDe25FdW5
KpJhVnmyPK3qqJ7+ej7H1393PqFGFVIesHLGnUI7yA8WyXHVlr3Kc+u4rSOh4jjvJ1Jb3SwWTqRC
Ty6jwltWfYY3Yckv+iCLFhHGietFdn/qiPrrb8b0HGMoXEEU4hQIjMals41xEZcYiiCAJNKCdSct
+NFNNgyf826ojtoKgXfqJn4y2GdNnH8fithxy6Tp/0o1+gJOCt1b2vttC3sWxyhZ70zRqGhLKLyG
TYpQJgqVNE8XB1QOm7pJI6O6CuVTpwqCw9SO2lmLi1ShSl9WYOxPaJUiCGJa21I5S6t52GVs2XlF
fklEg9c0jvAqjflSc3Qp2lZ+ZRFQ2abW117O7HXVIewKH0hYOgCPwyQOlnXD9BSnvaPa3CTrjMbh
7G9PNWxaFg4YQemAAXJ2pjorShIXHaqVKfLPTJRkkuO+Vk3gf9MDcjvaNYssrftPwrtirRWvW+KQ
WUaBXqeal5NfD2eMeZ/GxHDGBNTeOiBjCsjogkHanmnZe7bWBsP9ZQrsMGjwlMAaPeljlJ4wHJ3I
zmewxeNRN9gD7zPbB4eTgguATYvjChh3q2zftG+GKAJjo5Wjs08Wj8GY0MJ3s4bBUqz6egAUWbUM
wtBTjZc15/VQyllKaDgLk6888dNNAgeenBYMfyU48JYBHiKVQpndb6z0eJbN1vTASOHkK9jQB74J
NEO5IxlkPQ4zKAfTquf0ix+HWBUdpocYN5cGWFagUG6ZedHm9BPT8aTzpXdmt5W3iur60kLR4GaG
tet6IF+EF0N7nsQDxJuwokxKV3Xe6COUlmeiqTsw8WZVVjI+7vLus+yQOeIpxEZ9hfWXnhXdb1aZ
Peqh2083CiJwot54HCIanfY2DmFLwi6mVa6SMpZLizjztqLlCZxCba2r0GtV0TsXXkqyc2NpfyMs
z5+gLL9FfUpOx2sdJJLPIVqx1trRwcSnoTVtgzyamrIqTpDXT+qCBuextm/rnkQbpxmcSYC9YZaW
zcoKG3Fa81JMpaW/elJnC8uO/mq91lw0wpkPcbf2EtR9gt152SzalJ0w09Tp5YLVWahsMviuJxFf
FY6TnacePfL6xFkYj+gZJS34TR7HiwAVl3eeK7b9bpLGh1bqwcnbvg+Px2K8bOqMXqT8EEuffkpa
4zaIBoc6rSHOG21c6TmdyoYUImmQgBa5aZuVsFvwTLmulSRBviy6kp+bXlwIK5OzBNm+koWkXxAq
pk3shCovdHUGVnM4jrx82cEutUWuIzkBS6CPgP3qI4f0GxYnYPGaBs2G3jhTP+rKRcQ7okwb+Icg
I1RuX7ZSIbj5Eg748lQVHtfguZdWK/zDnJxJXNHDGoFBDPM4n+kyiSY59dhS2HYwrW0WHTVNWE5F
iPSsGV++bvzChxai5thcVMRp1ODZaNP7qW1mmFn5qiotsmAW692h8tp13pOvlk29NUkDay0zGyIM
5iWK8FIe330phk5OLQ8IDehAwSSS3aTLM3QLpGyV8Rs/9v/SpNKnECyIdWp7EDrGRVspjzhuU4js
MynrY1P7aCkgeIAPJvQw8DwEi62axBW7hWi/uKyFH7nZUPkbjYBAIW2t/TwZAG/4TvfGjbNan1bR
pWllemFIW0/vDQzHaeDK0ClPs94pFlwbrlpOJqEo8FdfBJ2ys3I4rVjFAPIidOM8I6sqlHTpNKSd
OVVfuFaf3JQZK09BbJB5lszb8UVPNEuPpVUuPI8uCYR4l4wBa6GyspSPTLGO6ibfFGH/LdfUvkmz
YprE1uHdQoC8hn9m/EWgdbw2KBnmHbzCFQYVBd0RIeaEzrHlO3xGrJYvdIM/RT5PJ6TzM1dD3Aoa
JpoFvncyAISxAnPVrmLt8XXcAqsQlYZ1KXNVFSic25kgGwexapaxLF6SUpQgQXiDC2QVrNrI4e66
Fg51Ti3h0QX2A3tZRI69tuz8cyibaAM6gT3ThWfPNRq++kE5rEqrakDUhNc3BKF0NRS8nlLpg0JT
OJc56vnaBpLqtzGIFfClD2g868rI3vheNjcV4+d390aVbW9S0hTwDlfh3EpMq0Jtl6qm/TDz4u4W
dvnklzFEh+5Anco1Iis/gU+pXMSNPb3rleGSryMQzFatrG5DItqJ51t6GraRnmhtISV05S3uGAOc
ipApMzjsvBlSleJ2mDNux4eD0/VuSYZ8xmwdujgNwaJgQ9ymDFYVrdOLuKHpeRce+8wHIThu+Pru
Cfy6PpemnpWZaA9TqwlVaCPnpI7DSA3cCz5nXhirSONuSkl9HQ1OoExTmnkMbuUwL4Z1nfFyM5As
c2sWS9f3E7H0WG+mOY6FsoJT6uThXGfpN19z9kXm/WXhh0tmyv6kNlG8Gay8mTRBqQIjg2mhh3Yl
guFIeig5GnSGZpFXRZMwRNGZXwH3rKVeGKsdFjTtvLWsZL3wrv2ks5d5mDvHg52uvLxA6ySy/oqa
pnU77GSTpo2647h3wlmLKAh+nZg5fhtsDPKoajueQdSF28u770watJ9533zF4TJBznBYVCI7YiDO
uffuUWTGXlS+wdPAycKZPaTNhePL3KU0/pSjsDmD1Xfp8L6fFaTicxqCqho5pJhB2kgvEA9slevG
W0NRr7d2sO4nZYhy1+N2OmsqIN3EAcdEu28hZ90cBB92HnTelDVMLmHZ8HVYYL6mOc1UdefgY39V
Dam1gtAom/cZL6ZWUsduHnXykIZBokyXhXMMIhiJ83aJwvh7kQ75yo/6CkRUHB4h7ZlJ7FdnsdV8
hgpHsvSjlqz8OAX7Ijr/jBXcV21Ny8+eE3/zDJjyqhxczfNs1tAsXwZ1C9JMXgbn2HKmqOtWJtbN
hd0Ze8ZX5cD5WqYengWM9n+F1nFXt0eerk9Kk8IiJyaYQ8FPpxo6dGtNgjm7i3kCC5vNXcQlbb9W
oY/cOHTaE5OwKY6wOSIobCd+E4tFU4mFLOv4Mk6to9YGBxzR7BhBzDDPLXrEUVOeBuBRJ07v6Fmd
9HLD+LpH2Jvmg8wn0mvETOYtX3ttl7pQxdJNZCr7WbSCBVGfhDzrTwYgTjOB9CISmZxDnimcFDwL
VnloklklvJXvVPQshzhpkvi4mfaRbue1SNy6yheB07k8buLN3ZcWFDY3qzymdJAE84Gk3YLKPNhg
mseuE+n1ILroMEFJrHgcymnKy/ZwBZkes8nHL5DWiF3hdN0Mt8KccV86M10twmiWWiUoZ15DP6VR
LhYp9Y6jqAJmJws8j1nauU0t/U9x6g6y9Y+irAfxXMvjNjLNMQzQmZkqH85xEB6XVrNotK+wJvJb
C+TJFeMUmc6mU9sZ4k1QyHgDErbyaTCsCz+Nz3jNQJJGwTlvrUwNhdRLHdm1m7ZWNctFetjyvAa9
Y2gvROHlKi2TZBbh3JqEPS03KLCjZYzIsuM9/FSIclP6/DrIyvSowpYaaM3OTav9Sd725elg+Z+K
DPInuUzxWV457TROcbxI7QySYVnNzKx3SqySogOWxysV0VivyfixUO+H3aiuqnnbGWtlOPTIU6+A
xwuJa8DKul3g1es4EvoLLOiZrev0zAvRhSyq9Lj0QH/X1IzWJvJP05DCexDRTyJu8TTJz7rOjk8H
5JzXfpBO7qKBJqm5S3wfyHqbtyetgVsAixkmdV5H07orhs8pJvMohEjxGHvNcNMIYFPaWQG3AcIL
mqObZnk20eOj08w/60fBo2EJuAHhAf0p7CMRyezYG5oLHDSQ1YgCfwEnHJsTQo99ncwskJmObNuA
v+N9Os09EOOHxnMxKCYbDHmbGUS7nqrhD6ucDcazYP214Txiw1cRFTfCsbIZKSW8TY2uonljlwxi
0GHSgJo7LWNYurixyach6cy0SsNPXVd/pZ08E22WXZjRGxnQdXWlhJH9WYkCfx2GolUEJanizCPL
2ge4fh3OEbQbRsBmGAIlFXCcAJyAAsUX22GEtEG/oDiDEDqEbMsgyDytu+oMojxIMVndX9R0xTqw
xKoogmjSCBNPgTCa47svfuJMK878U1OX3+4mPAgJXRU5ZHhIW86jZPiN2PEsprMdSDgjByRCAlZ7
V88ibQGZItESCOWS3k2Y9A/JEHoLkzrmUIfeEWvs5igWuT/VrO9Ofj1b+NlswZY7SGhDGTsooQTq
9rZnq7W6qEtjAUmzkcEMHVhmt7dAyBCy1dNaZ5VLx9mxHFNMWWZJlyMvWv9mFM8mYTzW8O74bYpt
2AexE9iK3Alg54RXqTivhNvmYTALpd+4Ia5LN0eoXLCgSCBAF/46CqU5cupZIeaBzmdEarlpHDws
amEbBTESmQR9AIGsU+ojLwrF/NeDpc+nDMoDQBGCP7YAGzZgQ8f2lPleypoq0qUKcQohQgxp2whY
VKebNZSoN+shiM8K4tEJJPiaT10sVTIQ+mXkWpsY/kqR6zRpr+6oLBjuYDK0zCiSxt1SVkzOhcWF
y0zbr9q8uWlDk56nxkBU1XjhLDCIX5aOBFddWsCkBgvytpL9XVEQjmJmUJlgC0hxw2ZAZxTontQm
BLUPwQRzIEtbYqxqK2oqhcpAhU0kTkuRgDBy5xyiQRJlgbI98WhZrHhn3EDYxc3QkwSMRpj9Zu7x
rjI4DsyGY41sRmEDFdRQbA9skD2xMrCiqgSlbFOleKMhUXTkt6YAShqea5xc17DPdGplkAhLyogt
6wpqC1KH+YdQFK5/8+aCiA93fCpZETiNAc6Y4wKKvcbNILtvQ6Az23gYrFpkhNJ6fq8xSJf0VT7h
ndeuClybuc8MuqxEfg1/k6o5N3VaLzOZZLM+Vqn2QYBDebSqSJKsrMDUg5K8XgydNWl5kp1mUYsP
ZdG4ScLrUpmEKFDn5OcgS1ZxrQflW2b4v3yd2W7jPJe1r0iAJlLSqQbPdmwnVUnViZCaRA2URIkS
h6vvZef7u4G/gT4x4qoXb8U2yb33Ws+ir7Qc/tYzbQ9Cx6+zmOYXySv+8pTA6c+10sOlgU8KD/XR
IRAn3IlYEoztHr00rG12zzX5HLTi1ZkxhmJh2or9+hKXvnriOvbqbV070y2SyQ+8t/dOQpYdvFJh
1jzGvcRLqevwraXJy1NpmKzsbn784RZf6rbtmUxHZ/TeKuWaopMKjepjxNMe+TVps6YBkcG3um+v
w2jnfdkn7qmM1y6txcb15vDiPx4GH1P1f2bRlQV7NG0kjTBpFKOWELAnrZpsmqM5X2oYtSON9O+w
/zdjKvur1rVJ3T7hGIZ5fRyqVr6sMTYy8j77zi7D3jSEv+NNh6ec1q0r78+X4jrJbo1L/0Bxu8PW
I5gpakZIXgdkPMYyGe/BWv7rylluGCmHfe8MXaoSV9zhXUPmXwlFsYnYpgu9csN180NgLPorAy9z
2wh+ouFhFjb+UOhY8fOUTHfaCfMZmgaDS70k76WWXVZNXL+pZJpzT/fyZngeaMzEAeT7Iqgm81GZ
Bi669tqNaynLlscaMrpC6/boyb24fzMc0kdgxY61LtQi7G8fjT86hmUqukcTtEQKBEWkToFJ5Dmc
42PQMXGMqvvCHX2NZKdPPnMlPJ5kOkm5hDm2nM4CeMbJowFo24i/wQj6WjaR4268qQ++PXTwk6Dd
mLpU53HDkp/tUKMj834nozdiu4buSQ+Kp5YH6jDVOoQ1QaN9CDShLy22MTVqH07NpSfzdKsh9kzJ
GmWBIWEuogFLhQWbxJceNgkE7SwU02/hxv63tbfV5b+fSR5WqW3mMXOQx7zOZsWAuOroezwv2Bh+
nNbGa3bPf8R1fDdt1CCxUM2tnV1VqG74S50gytqyro5EB/fn5K4w9B5YaNFyQibOR7s4m8ntwk0Y
Dp+Jb/HdeF7jbMtg1UXLXLVnwsapXYh9mbhX5V+Hqx3iusCtIe8tqIKjidl+VU514uh80ompDhvQ
44/96WUdsaRY+3J9J6O66DacrmXTN5lq/D8cvt8r6zA5jzKsCswN20525JWvJepG4v0RDXnD4B9e
qgYP7lC/04roE+FYiZ5x76WzzvvVW+BaeVNV1M5Yn2zbndfHEphUm2yiZELp9Sh7iwM5HyOQK2OK
KznnY13SbChbewCs5J5sGP34z0oQ0XKxBJDEwFDD6xokht/Gx/Hx2ZYsnYKRnIZELXvXcc+yifkV
VYfDA1BB5jULNk9lq23j2zlb3E7eWTWvmUPdKrehuumlGs7Ph3kSw7nCuAyrsPP3LuX1K+0zzun6
qk0TYUAFo+U92gSHQ8EN5pFs+6X6x5dIn2Eh+nsv3hAMn9lzMo8t7Jdnm0Qljgml4y1dnXXjOs28
ef723LpvjRj47vmsjy9tmWTNo2aW676ZYqAHfqS/x355GG3o58+j1qpyLuB4VXsLne6wRqrbWArt
NaaXLtAGvarrbSYyzYfneMwjKK1LPGdfpzUzfhr2gbgyySkoG3/7/MfnOHa2CT7tVASBPQUu39qh
OdaPzkiw+OaSJjzgixsUNo9sdqMRBXVgQLptaHFslSTtg+kMVmrKpORiq2Gu5YmhZoviWLhV2F7C
ecV2r8gnsdL/1siSX4yNPm0UsePkBuDA/CY6+9gj58Bz6MZ3G/yZEeWxK215JNPiFY1egrwrx2HP
wqnfyQcJFUAjyf25Gk+sJXMO8Mrsuk6TfHIdtgEIZ3Ks6+beDxHGkGcz8uzUH2pO3QXOtZGB3cJe
Gn+MEc40Oy2ANrTujzGrti3R2AlCmjmV6KnhDwSvyNEfSnSYWxGR/hB6wdEsg/nZh9BqjF52TqNd
wJJsTJ21/XShbxd67p1tN7bfiSr9Im6TIO+jpt2KinZ5D1f1CMn95dkkMdV4u9oX/m5Wcxr61p4A
XLXbEDV2U41jfAuWsUkroX4HmNZvQ+WBnKEYtMOuC7IyLt2bDwlws3ZcnJKu6bLnhBlwFzQXzM/O
xN1vx0xdBtKr2j2VjTlgC1AvVM5kXD58qmwakXHKZROs76v7UQl90TObq3Tlv+KWmb+dfjPr+tZz
ja86a+xl6f/0IyxAV/RT4TwPiUDAAA/rfv4hjUEz4s39dYrmLelpm5HRhRFmNc0QOEk+6BLcza4R
urz7Ix+zsap9uzOCvjx/qwWv++g1wLKqrt1MlTOdMGwMx8Yf8ZKV+zsKu/gwByo5zhjchtmHGrOs
y3Gt3eoYrWOGcT0qZjpVr0YSnqEG2B99U71VDARbz2+hCdYtPIc1i5MyzqOYRUWy7hZS17+4UTsX
e+VmUIhRJsZZbLpHHfO7VW65UEvarD/KltTvbjDvjQsjsleed3TCKtopzDJZSzyW8iZcD94QVniX
1KfFUQhh1WNbvydul1m4MrMxkLi9+fY0dMKe7bu4Poh5XXeuGlqTBsA8MjkNaCcSAUNIhf+6tT1L
36LOw27c8LGsvNTXNlOdGk7U58Nlpg3f175bLXtsB354jmgTC6EfoBPegCGgeV05NHsOQZU7ZCBY
YW6iWU2Zp9mL6eLppZfhEZ/wVilgUPVQsZPCxkznymdpQE17X8rkXXft+sPwFtgYROE3P1IiCwb9
jbjQx0KRsNdhLMVNgG9z/lVg9FCl0ZDCLI3ycAyWg3UHtfNkPeZPyaTpvke0B25lovFHN85+ynuv
P8g5joKC8wEqm2FXMHcwgabBZg7Ou/3KF7brvaMCpgklC9YYH7ROowWwZfs4TJbHr7YkEkJd9+7o
sDssROkzq6vzFDnDm0/mg7Mq8YNDgH76b15gqpxaOpwjT8RZlaxq3wMlNXkbVcG2FRA/Qrf9YdE0
bNCl1amconbbPLqaccHKchdx+r8ny0eI539PE5gkAKzj604QPPj/xQsfrO8UetJN13pA+4prdvVj
PkSD1YJudZ4a1zotdut4xhypR0AImmCPk8wcz7Mmyy8Hovh3u1jwypHqs4nz8KKYdk8q+nCb0MnM
zKtP6fbghMGYevak12kVeT8+KGRKN5Xh8hhzt95DGo9Bl1KZP592/vqfv8B06qETl98XYSsMIB7f
U1b6p3ARzkYmPHyJOFrRWvotXAcw0MPcvY06indKsP5NiaTZuSxzcNNgGjzqg/d4gKxrCh1FbZFQ
OFSYecTFDMl69fFNP6kKy/GVcvazjpa/JWkfqAc6VJCT4hYY5j74no115HD+n4eaN6CsjCu260Pi
ChKrNg+eW+4TcBz9PlxM9DtRXpNps2yCVrb7EnJJNuO7pr6JpU2jtjPbau0jQH0w1IgTJzvX2DYF
qurp1NPHoJ7a/VO16fGK6grnt03suivpHGdjtHhvA+6G2zqluXpsCFBAsAgT5frZtEJF6yn/BORa
Xp4PTsDmc+2oVLlTnbodtKv/eXvgYn3GQk275wlABDsJtOd7bpq0XRPzk8QN3fMHiEArkwUM3K8c
57eEtfoaNpnzm0zulEZ+OdyGlQDv7cG9OguYzQG8yu4p5cGVgtKvz5xP9XGUwV8zLvZqWPO7VShR
S+h3L1Gi2ZctBD38AqfvMXjr7wMfWFYR8aURWO3SC2uW28BjXahk5Dl22XQqo2k6RJPekeC0dqHz
c16jsIi6tgREq7q0FPItaqLke0/qD6Ljce8OMIdhaUJHTVaOKbvUGW3E+zLp6MxUhHXDkzZ1ISrt
HV7bXZPM8Kie/uefKqH9l7rH28VsXGbcfPYaUMHQZM/zw0sfFlNt2OCGr0kzgp+ekvYSL+726ZRh
os5p6LCsXAxcfOb633oy+JltymUPK+GX1rI9MF/NL9bF0Zn0djuEzlw069LeoL5bA30XVLB5H6dl
mzQDEHmxaszhIus9Tn6vOCJTkvynNzaJu3wNVEyFQQ5m0UV16qL6pXn8G3W3OgcciOcgoX8T2ql3
l9b7fmj3X15yq6x6HWP6AUQcMBfz/nVT4J5oNYGncPnOwZVPUdrjOrWt1Ik6gsd1dtPjJ5hczs7O
dZlB162yyuXxcTVs3eDMbi/JFO8WT7SF79j56JLVbIgjySu62THTrcGhOUzkZmodvBM5fetkbVDe
PLIlTvnaOqXz7uryI2qd14Rx+3MiwVHXbf2tVK13qGtM0FPr7gSslrchxKhr0WW8lLPbXx0Dxnee
vlmgU39d2NtrbygqPBwNR9bxX486mT+WZ3+g9VXrOXlzpjyJeO7aabaFktWyUQ+Qd4RYBtO2Yfel
ceMdafowNzbZAwKFTg1ir3BIRQp/MkmKO869A026YdfGocpUXHpYdAaBDEh3eVAm9aZtVwrln8eb
uRF9AV4QEmonorRb1gAA0e5JYfA1QM/YO9UuDGd6GGREtySsV2xDVPFu2nT9r46TAp+D+Wj5DPSP
qu9N+6BDJwVqHy3ldYlrWjzl9CUS3s5yGEnl+NhsrbkmlugrZAm5TZLy6NTN56gneaduP59sT+5T
2y3buV2idHGdGJOm9ZfNV7GdxSxR1DAkzdhj5+dPte+fBQLeXx1FoIV/GYJ9hfqR2bZKCmk4uy42
qq6dtrAVfA7D6/G0DkKkTIZ+3XvtsICLMJBnlXwLH+vEdXSfVjwsc/CjK2bchO3QtIqrGSEQtK7Z
symSb0NAfhmxqJTGc3lzZ1mAKxeFK4MeU8A47Sdkl9ZhBnrhQooo4TeTRO+g4zQXZKlAbU7tx0Bl
dYalX8PzWIJsnLn3XaoiCOvx3Wdi47dLXExNGV8Yr6Ncw3h9K+GHj2Pz7Vncnw+xgcUtojN+CXZe
o3l9YxVfgNtzWEZ+8o6BptubZwOHr+KRWTmBfAiremsW4H2t0sUi4Kprj4lCRnUJDar2TgSyWh6F
ys27wAsQ8nFwGvprh+Y16bOaeIAVHD3fls4OGQp5v3nSONXw6s/OeEarmqmAmXtvqubAHCQCEh0f
OnRuqQkZ8kZJVd098z6Vfgj2QVW5HwPKoU11AkBlit6NuyLWrYKWpMtd3NruxWNO7s1rcMDEEeaE
Dtjq8TijNSIwBwHlZ+M0tPfI8aJiqESbDzD+0ooY57JWyDxFIbCyZmT+BbqZPIVlEmetA3s3lvYT
/Xs6rcn8Y8LX3mCqjf/pgbRFRdzx2AB1KYEc0D/4kg6CsofYmxvI4Q2QG3IeZ5eN9QeKcJ97mM0O
c982H7gKbRM2EMTdqTw+BSZdPVFgU2aIaVb5EjJ+FWpdsgYDqKOX6FZSLn74kD2KStzFoHnO3CbG
npDkgHBT9vR9Fm6Com4oXkrJC+N48bd2REKubx2bUT7/mj0L3sOnjtgEkIpS9eBxw9b953e1OEit
Dglp1QVVSb7EgE5EUtEz4ibfmx5vjUReJLPK8184oX3qapwtmau5yVVH6kK7BuY7wOXN13zewbbD
UD3noUr8fCUqORifva7PHazQz6QAwuocdXfaDry15+dPIGywBSdJjozJI8XE9q75vBELM5toLpsN
nIvkzCwt5V4SIjY6CoIrOJ7t6FfrGV/aRi+JtVCUKv9ikvbDfzTaaMrsPurZe9CXt7Hx6YwSMRVe
HTa3+tEMR45s0T6Tb6uSTi4S0tyfD3NZpfgecu/6fCYFDXHmzx/CZVE+eBMrlGkkBnNYNJlRxNt8
Pe+bwb7M/vJzUJNE5zC/oxiUEUxDmcAiBiCPufkFvJLz8vxJiNLJdc8QJgOSsC0tBgd8Syh5VTHa
AsUTe5weQJzp7Jz3yvkY1r7KuKydMrXIj52pRgyxrjP38Wr9qh/uVcK+aj32EUwGLas0QqRyHFWM
9f3/rMJnRaamyrwBFQoG57M9ECWwJq3N3etmfvVNB6houKqgDE7t4pe3qCyjqydelz6qd5VOANE9
TpfJg00UzYwfOpStnVs1MpNYJAe/RFbn+Q72CjEpb6QGwGZhvKH8KztMJQ12szaOuUeDbS+eU22+
YDlJaGo707zOdAHyYFc3D2cb77zeK7NgjtxNNdXkFiWS3LQPOTbSSYgJyEv27TpWG8AaKR9KttW1
EDsLQOUS8nEzd01SKBfhQoRI23MgiZ8mtvmARTTfpI5IRig6UjfqyWuwDAe3RKhqtOuI2dz8bB6u
//OB9cGxkUixtTZg0JMqup39IFuTSNxU6NoUQmR4Xt89bxi/e3GZC9mrl2rutjRY2Kt6DITE1A2q
j01eRJjELyJxEKKI4bzMJUJlD5aHPMpsC+kVbZ6skZZbvOPzwR+HaRf45kA7aw6LvgxzJdAP2RG4
fSkTjD0Pk2vxIZnU38CyygOC4A0SngLHQCv7sJjwd0iqkUsYOWb3JVs/lM5VRvLE/uk5Wo6Lbtcj
FU4M9AHRQZCnx8kj4ZEvcTr63L2tXrernLtfm2RbewmsIkWOzweE+T6Jikeclj43h0F0kDzRAz4X
YMCBVfjGafaMxjhJBiwm4N2s8GYS7poFNXR0iLjzuPZ30SpIEbQU4WBpLtarzeX5Uzy6mxp9E9Qw
LdLnYfB88CiEOfgmQ+5F62cTM3FWy6ou67z8SKTtXgWKFdobeY9aHC8ial+6iW6isS0Ppqr/fHGW
rcaQXz66E/AuvGg1t/ksBziXc2Q2rT9C1Jjokk693xR6TVTRzNX6Bu+eHRdfIhjTfyJoEH48Wqts
QQggC+BU5aqB/uPHTbNFhg4neK8/AunGeUdH+xI5XG1ZwBWQRfxlbUqSrQyDWTlFGHjtuL6Xjudm
Q2z9w/MpkKdjNU8QlUcokUi06Ds+ymPzcGxt1TpQWWybBwKoe7WGy1F08r1nnXlbWal3igXjNiI8
+I6gxkm6ndogB4z+IxMe0NZ0anHqthX7S1XzbRyS6GeywqSWddAck7qan3X0KEmjU/HgSR5lFU/B
SDyftguLdoGAqhig3w3rJfqRTK0HN7P2Lrrr15tV669S0rrgmPU2jd/213HibJMsYZA9n8ZB8FqH
ZDwLF+CXWTAMe+iH39amwqpaPYQJ2x48YcBYwR/gjN/UR8i79kIe4s4own7bwsVam2XOytqEd93x
8A7r+8Mxuj89/2i2FclXsJtpvXDy9ctPRIlj14v/PB1iIsBlO4VJepaGNcEYHErwSdYBiW1BMDFX
FxVPoNpOHLMZOLHBJ3EaAFB4K6WkNxTX7Pms5rZ9gwCeIEm4RKHcssRiZ0BNesHFZr9xifcAnAIL
dB7L5aCsf7HGHqPZp38aTgsq67+O1693GsOw5mIujwOfDiYY2Ktwm92c2B3X5q9pkRK2zyav9hTN
ErQdOBelt/VdnAvPg7uyKD89DpvUQNZKnyWzFoSc0NQgOP0wMju7kpNuwOg8juulNh+iQ8x7UCzc
QdIzHzpUW0PG6aKq6o1oXp0pBvAM47rzg1MkVc1i1pdhMhMG+RaMX4ORdYAhtKsF0qSdQcWQrl9/
VJV+6YzT7jylZIaGLjl5CCdlSdLOn5SsJ8F7822ZEa0kLIaz40/Zs5GB0Dfd0Hn3L3zF+zojlzrG
Rh6eZy2CDJhaSSeLReY84hAr/vshgKmRjd4nWaSDAg5JD/t3az2Xf5u6RZ10Ek2ZJrVzoxH+p14T
bp6scYV2DJVtU6ve+2GhT+WMIhjtypm+hWpNu8grJiwtlkZJnyJeM/4L2PTmNnR+9dv5ShcGjHId
2a0W4bobuQiQVauDq6j1fYLDXMyNbb92QPfYFcibinMIA2dBgFWKYD1bSoMrZTy8gtpk4LOjtDSM
70PU2I9BY3VZsf+qpTXyb21phvOiMAqlsylF5gfzb6njClQZc3k2eBAnHI/pfVm91w9SjkrRnjSL
42IYhEgN7bwTN7B5RFB+aIzJ6VT33ZXUatioUr7Ihz9P6+7cyRk0+khFjsTajfFRbiPcYnAkwsF4
+QCEOrNWucGh3GQCeqZsaHnsPaAkaKGC/dMciABt5IGPIIrtR7OPErtBBqxHUlcnf89yNmEer5PY
0CaKEKx9iZTf3J1pzfjirW/ovd07m4ZdVcX++Xkwm6h0MtV3fBcA8EN+yT09m9Vx7qNdqeIbxEcF
y6fm5/Axa+H9gvM6NCniZckVS3HJKTft8UupcOe4vanH6aNRj/aDebSR5BUJz2k3KejPpuHHiken
MDTijNG9vPmV118DhRswwKVBtXDq7OnJBxFyiuUob3wYQTXUavrsmno/LPC866UZsz5cv5l2XG6B
RUV3FtDSlAcZ1MDw2rV6xxfRnps1Ca6BP2/IavUFMO9Hv8Tq6GiLYE/ZR7fer9KSlPOO9sgnJY8/
XymEBxhI++d/9fyjxrQWhDE8d5StBUiyxvSrvfAuk5eqTOC0h1Csq05cJvjqW5DJVfYE95/9U02R
v/CaHow/XYDewS5XSKcXgwmc7Gtof8jvTzMmfNwN8DgWUzSfOKYiOyIqbdz3yCc/bDPAkPHa6UKq
hSGXMA1nDn6xsIDNi6faujTIGpRQv7HNMi9Z6KZElGh+hPy0EPCAe6y41W0MjEBBMgi0a67WNucd
utInMs9WyXaNan6WczDtEeauM8mCco+Et5+VHYQXIjv0ibT+bUKnuZe9E5+Q67tKQJoHPQl1nhRw
SajAG7yzn30H1qiZO5s/BXo5ji9P9tFxJ5oqLxzANqIZRoLMXFygz6hGvDqg7UEQgi43TEf/WAsf
pQTEufX98bdtPe+lYt2vyYEwE40e+xX2Bv4aaiO89+89es+sLyPkQFokCvsO+8MjE8pJDYkXyl1i
ke9HGB6qdkkhvHwOy7peeqBqGV+rAycGmjn5tVKDmzNa7x6qGsoeg78jKbw/w05QiDalKdddkjDI
P96AbKert8sKRryvbJPHA/sADNkm4Ysbh32WgK+0gdsgadBOGyj41yTARwkNnuLUHuep8AcV7Tim
+2wlIymsY+siwR0luBoCoRWVmNfVKIb+D1EB4o/91uKCzaLG5TBJwLeatB3CDjUUKdapzLi+3fRO
hyGt/mQjDHBQ57eJThZpoIimZoXn4bvw/wfm/0BLCnAGsXnCpmO5GoDw8T3eSy7bQkrnA34GOIfY
39XIQu6rsoV7s9RA0ROZuxjdaeLkMJirLHAcvLXoKbVa4eEG8lD6/VCoujnM3QRNse/+eCP6K9t+
m1yIwwEE4ALgjYZ99ZspAfzV93dEk8eiFGXRjnMLK2QpFhXnwh31FXJT5lv5DVbrx6T7n7XOuNM4
RRf0M3KWHuTD9fdc/u0TfSvr5XcVKP4YMgSGyTrHyuGHan6hbjlsys4ZoAAn/V7aR86gdJINBui/
zFEFxWcoDNtNwN+gk/QXXsdp131IpcuNrCGQVHUTActvCURWpIytY/61TjgekzLyc4j2kLRbjDGT
q4/UudsmQigUVxtkvehbnLPx4x4JDiMx6RQax7ZKw2q5x360nCOGSRDc0JDpCSaLNrxGqeflcSbJ
sIVXodJI1N8eOvuJ8nbMF7gEFWSgOKDH3mEwX2KQHmMCnXdNXJPaeoLIrx7XaGCddXVZUJFAI1xx
yrjKT7YII3tB6+/BJemYJ3kQsNtah9NWu7+HMP7dO5PJge1QdN1DXbTow6xdo7yG/R+5E0/LCEni
QBc9dyjs3xm/wX2amzl3JuezcXkBLg7TeRl9DpSHOfQ2P4sFBsQFDZeazZ9kpqRA6spLK/AMyKdB
r2JzI/MmBAMeVe22qt0HARpHB6p3liTHSSagSmzU7qtIf+u6Xu40RRc7oDSApRgThEh6H/cmWeh3
FVcnx3retuvM37ItU9NBb0SGIqt8AnHTscgQlOHRW1CMKQnVud9Xju7SxOnZBstmSEOyLteSLPuY
PahxjjzfirhaxKoxhY+Y4MIRWMeVA3oG6tcrEi3dKWn6rXQWgdYJzoyPkNFihzatk97NcK+LzSUY
eEq6jLbjufVVbmQP0NzM7V70BEcn0ApPOK9mHE8qqfe1mA9zheNpFGRMkW6/S7xgoLQ4GXwxVSn0
yJ0TLi/ugJujcJ8HeBSI6Iit4qINJJ8o8gtk3MR/cE8QhzaHG6aIy0VhBd4xRUOzwdcU5tYlf0jM
5g3SU3NqIGfipAogMdI1yFza4oYpR+zaMnpFByhS5o6/B0rBZSrALD6drt7yvXQ9lrEWwIl0ugug
wZ+xqx5Rmvq6cFzQU/YlPk4HTorXXS04wyRMk6jCXTXCpEjk/ElEbDdhfO9H1qahZXy3KJLrBZUV
Rsm8iOMykqyjUWZ6JvZcB4imcUzka+iC6W9ICsX41UHiC2Bk893MQCLXKuz2ExX1ZoLFUSxT9A4y
Pnoh+MwtABa1kPaET7zf0rH5N+oVdyPRGtiu0Bt0Zck+iRGVbcQqClAliJA227BxcX5rEKjBEp1o
G7yycoBU5UGlADmRw9FfsoTMTSaXOsiBbwSIkP+C6HO23TBsIkbBmFZLdXTRYqAwjDsnBj1PSvSg
PZu3vcF2tcmdscdtJepganc6I+ArUoifLziz3G2ID8h/XOvjWvXHR+gCM9vc5qH2/3YwpfOmBZk5
OP3ZJwD7IEqPqWYebhkaap7SUtNCil9lNA6P2Qcq3oIY6gDfFdeuGJF6JukyxWDYYDTl8EV6DkxX
bd0OKtcANyjnCGqmY+QgnrnC+C+rdU0TL6oyEU5LUZaq3paxqKD1QY2tehvk0SgvncQmKMMeR+mw
wW1kFu4BdfiKUoKh3qjZ23QCymfV7Ka4j/K1JPCj28LUw38RdV7LcSNBFv0iRMAVzCtM+6YnJfIF
IUoaeFcACubr93RrN/ZFIY3EEdWNrsq8ee9JFSU15iUcNF5Y57lzJeTWp/9pA96AZKVsTzmQon42
5c7qmIdniberqy22e98J0uKnnnMbS9PYcwNOwYpP7TWX4yfxvEfXcn4KkX5go+4efa8GMsGDQ70c
GRnkC2d5xq30qTP4DZgFfluayMMhpXy1RXnMUkc8F+qX4rCKZMsiX6NKgzpLg4yMIlAj9buZTcxH
1sIdO93GHsb2lqfIGYWfx8JrXup10mjxZoVinQfzgFsowea65NI8OHL4cF3iMxYEjyV53Cp7jZyK
mbLtbGbkNPiLkeDzqBjHJi7sP5aiwKBGTqJsG8+GlTPlKrlkuUiqwJpwtEyp9ldIj0RnYjzgTmx2
qfYgaYMPhJWqoEk/+GefbVNfdl1B67IhiqLaTRst3NzIhrcoNyNkOz80jE+Hjyh+MIMbGguA2TMy
oeYg6LkIwCEKJlPJGIHQsAgSK6vDvud+WweUkHQZjzVAjHAsim8sWbh9tfyyJP4v7Dy49pyZV8iX
p74cLrXiQB2qFOfKL5FTxHmOK2nWf3uu/MGT/8p0v4oNPCUYSzPSKLNuP8lqjMycOq0mnodDkDTp
On7NVFh7j04SXZJrFFuUpWYAX0n+5HhKhUnX9eGY1k3MKN4KmtXirUxq4wGHPJag/q3bUkQhrYkX
SzyBTjtbWOTfmmZod5SpmMW9X1ic4mzwIksf/2RjxlNNF6PJmpPYfyUW64ZY7LTT0jl2UDb5xXAq
k0q8LIMB/xZ+pskJs6EaQ2+oi0ArKPeF16Hnt1tU1Et50RqGlGPBEFu6DCu77uit7h8l2099XlSc
wLrS5DTHpo5ncvYm8zCjLJI8HC9EvJMVkS/xnR/jxEVur/Ucef50VcWMh6nXfgj1YdrtABRNf8a0
bgQ2H3s81bvOpSjIWmoI0o4fABUcUpCgmFRP3hM2CX1qpubdUmY/DS7cvGhP60qtZRORpnqPzbJ4
6VQ1BpXQGdUTTOsSjScSrFhQ61X3oK3HfDCw1rUV0fKEc5HaL8t78itmy5U5ethPV++QMzK9fRBs
bvM6t3nGB//ZTm9J38rcMyX+umlCVTL/7lwvSMiPLspMUY03Bq4CsNwwU4vrGlG3PimZcM39Vdap
T7NTlfFSFb8rHQ9ma2gG+URvN8+6EzHvMoPCyZ5taIOXyXxgJJHvtgbJb0wshPx6ONExAUibFanv
zv2VNINAzOAwFWtPZaTzzTbyWZrpR9U4/dHUfmddrKmoV5UR60PDzbqMEZmJw6jUj66XxR4ZnNKr
WvnQEKrGcgD+sJevq29Wu5wISi65vm0/awLNuj0snnNy5ltFXfnDmRpYsw2GJw23epHS1vNOrWGt
94Toky6yi/FtbZS+N1zjQCxC22ExdoOFxwEHxEFuy7LHusAnQFo7hm3l0Rn3Ysv/jGJ1D73h7u1e
GTdMGfGdjc+SUerOoR/HI4nTKVoLjoJ2c0C9GHGb+1RIxVk1pyJxEz72UIa4gx8G7OyoF2Lnj6a1
W5q1jUbbPDNJQPgs86gWCFFSn8KpKavDQo5oS8Y/eua/6K2z7qrWJAYr5yPcrp+ABBDCLKICrgnu
y1/31kYA3C2Gk8cW28jwvaBAjCjxWWHRl+PrKDhMrcYSYW2NX5XfaC8LM7Qcbobjfjf14H/qLiam
Ma/zYBIjvcs4hUktxd6uUjc0hYR74IDQcdHUcsYvaZI4DAkSSRdkmFFCrDlYmmUOhkYv96V2dsYi
OZVW7oeNhl1LoIqPkBEdB4Jb4oxBvhhp4OlJFld48My1QWHGomTXaj/zFrN22o8b6WU7Z0qykNzb
aWrzKvBkO4RAa55aF5tJPzun3AddhtWwjlpiaGr5kWZ2Gfh1puKakzUDNxLX3fLLB68HYNSX+9z/
S6GV7evFfULyB1SnGJu00EqLvIaV4RlPA4fy3mOSjjisxZ1QJ17ua1a6cyim5NlbcCBWUo8grYgo
G+MN90ngJXMGfWrDINRH5E7ABkzWn85Du1g9vO+MvMIFCxPiWoGemFGoQ2kKRCqHnTKJ+25SOFQd
nuJdOZal/iErWHmQeYKiKS0QmvAHVIfPMagGTCiYAMsoN8oQVp6F7UPnmSrll5URcGIg+mgToNtj
Lu3xCOPeQL43PT6POGjTfvjREPTc0ajgsCkQ/AjixwMuYw1+5cFOplCNNKqTVzMx5Cfk/pZfmYhG
AwVHYmStagYcgA0T6F7LbDzwDm4Htfb4FPx3QeV3lFYdzW7y7Q7TsYPFEzMxFuGMF/rm2WTkc+MD
WpUmcEPxSw894TwyFcSX8UdZlh2hgKc7c9qbc2PupWNGpoHZp90Wmn3CM+T4V6Tf6zCk575ex1jX
7OapXy+9Ru5vsDO6zbFMOdIAEKR6Y13GoWliS3Z/27F5bgkDcT4wPHGbT7x9xb7Lt8+Ws4XXzAFD
69zMzLxt5sCdkaY8svJFE+YW5bRzXIWcgba+In1me2BM9PuuZccE43aWax8m7MHXUS3Z7obgCvPa
OK/bzJF+xn/oHZxJW4mreFsESrQKh0WiY/8qTaPj/Eea5YAYUU2ch3wb53DsmvmcbmpX6PNrYnr+
JcvXD2sTayy1Z0PLvlbXenYbtSFCZuUuGQoZOhuvUW7VBjkDE6s1h5rp4fnq7d+lKebnTnPesfdZ
Z21Tr7r8mdsErl0MVww8sXhIxQhdS3YedVjU5xlX7OQHmLSgFup1G2DOFBwJNgP79WGZtPpBNDqK
6NqfJqNwQ0w6WQzGH42s+CEx+8ZUvtm+WujaemwhO2lTCBLGPgBhe6iWbCaUS/frpibggzteIBd7
w+StnCrGoDOIsVofnvDEYfiq2zYQZnlKMuXGfj1szLSXL3ZHvPp858Gc43RSWKGlECLIflZ5vcbp
oQ1ZzWQyFxjfdOgCD+SKD0wrc+x92XveYcEQ9mjtGkMHvIJntLeteOqsXQ+jZ+36JcR39dKiRsf9
/L1hiY2zmmxk3TTnoZ8O8zRtj2bBJ9oX1MK2fGH8Q/rNGwKB6ThQoE95pOb3XMJGdbVljBeDTB24
mUg3ai4W+KXUtbgeCGRGqOZ4xWvrXI2/iq50L4YMjCaRuy1ZjgOO/hBreh+jBTxsmQ4IUqQnZzJx
WjVDpDtdCksyx+C1wa8s+s9uGj5sWe3WyuTTUQO89Qb56KYtPMxkPXKmdvshn34mKjMOrVZ+M8hN
T2jMFkBdbJZqtrHNmVq8iSl/nVznhM0WxpivZ8Hmgn74nKZmPE22+i2q4u9UWXxi/ImGYZmCpCK3
ng9vftOKuMLwHPuV/reazRdk3iaim1vopVw83sW3g316V/fpGO4rGz1pw/wfjcDHZJptYT+jZGx2
oU5iKt/bAkWIxeh9ZJTo/IXUkijfJj4C2Kr0vNp3Tj6eXRCxqzGlnPSmOIyN/1RkczjdZCvHVQvs
UiHIdowiJAyClFDgXLBnd58Jq4xMakLbnrarXk8HyxNWMPlo4YlCaqIBZdyjT0UkO7fdJ8sqmTwi
9PTdtJdqa4/maP7EVjeh//R6bFi/c5VrByt/Xd2SaVGxfGDv+9PZGV8j8CzZ6CT5SODcMV8AJV07
F8N/v9VGuEK+DtrVXx9WSWznwRp4YyecLGFW8R6J3ESltgiSW/P3sg0PI5O1oJxJI4wa5V+DqZa4
GYQmYvWBU62HkeFuII3xGRRoRPnsRaKouhBRuCMPcNbd5pcpq4vbVTYmXuM6KfHfkFUlrofy0Zl6
H1EzaDLUuCapkgA8DXIdkzjoDF9LfekHXIj0lErS32YDwpdL05GVfYMalOyQ3sZ9ujHRFHlzEW51
ndVb1+RESGetO6iE+ZqoBT72dvt0ZJFdRY3hw5gqCgo+n7AEyCrGnVdYHBwYyCap/V0t80Nlmrmj
/yblRULR6xjwGsQR4Gn3IfaaKz1kgpGYZ4TH+itL5CGt+OTXOM3bY2Ei7vW9Np2K7ibMBsyF0Ia8
sbroxvpr0jv9NHnNL8QYHXADanFjrOA7mgcsde/C161DK4svQNOwYablW4kGBnaPj1cO08fUaM7F
K/YWH8MCfkzcLJOHeryd/WE08Z1kP1AaTUCNoFGSHNaBRJ7fA7z7L1v7p40xbG8s5TnRcSNMpdvx
PmpnV+/VD62SB72zk3DWVBM7ds7Hhfwdh+QLPist1Kb016zP9sFsUhKK3K9hA0KD6Z6OoN2MUBv1
51KoZDeUFlPMtfrKoWyYUCHUSueiLCI/CQDBwuVZ7BvjqZiaKh76ZopXa7hqY/Y4ae1vG1M+fRxV
pCfwCNbrnznRCRbWXKErI60fmTsWj33QMIxJTWnuE0GstVuKOSyJxEaTUDs5LIEllTrWFt4xApav
lVuvO222fkDuXEGWzAvXTjiVdLk0Oogk0/xDasOnVjVlYG2WIriFBDhX9Wuq8TFVxnJtjFM3wNnZ
BEEQZeLlc6w/wwYGjbzps5fgGpJWHi3SBxlhmWUkSMZD9qM6xWzhkCisp1g2DdQVPf+hrPy8lpU6
CDOn4Cs0gzPupnaXKn/ycjvIXBxJI9PxcyLFw+hOOq/apOjnZYnm09+C9BLIOfhAsNbJr6xIVAiM
inhcouWnZXNe5rbQdrXtAt/pCNEUxvZitvmTrPWIB754hrz+OrrocNP6saqpeyV3umvX6ZMkQ3vB
U/rhkKBajOS6NMm1lstr2uItcvrklfEGjZ/5K1/Q30tBva1+9UOGPpUYzWX6qQydZp4UaZXldANj
qseDty6Bmw/lpVU9Xk5VFhEIGK5Xul3O6/VvnxiRbhbWZcKdLRb5Zfgr2vnAH6wLQG7KSP40LLQ8
zwWvlL9BYyklU4Ncb6qLUSXlvx94iYORkU+crsm2n+r0d+sVt5ov+2ORQd/beTZgdfJ3mu255Jeo
kZueGaS8tXOMMmchD1s38M6XgLoten6sgEBhv6WFd08KLnkDI2iiPzmm3oRNa34V098FESCYU924
DtPKZepmIsBs/L1Y6r+8puGxVkynzZ81HTAGzAifle38LHwa7tLog9mifVCV9dVklgefLjkaPWMm
0aSoiuiw3UoVWBb7VhuMPTlFyPYJ3DwsG3E+29nBxGxBYqmIsbVOobc5b1KZuKA92vG00SOVIgGn
qthZ0zKgA8/6oasopdhLEOm4AoJtRkLkQzqzGwDms61FROJNj74YU7Z3KLELddtox4O0/o5MG3zD
+l5oLYNNH2IK+OpxQiNlXKGo8bf0qDodqQszEC2XlYUoVaj0CxeGtETgLQITevNhWemHrXGoFf0P
+KDEn0xFnl7V74m2ceFrFt3eZOK39wya+246uXrxd8yS6lS3zS86uw9vc/MjllmgB2p4GXyv30uE
7JxFwqG1eOiTNsKQ+rXaitgEJ7qolvd5xaNk/s3E+IfX3IjcAjm8yNP+q8PLbC5JQrM1yIik3N5f
CvFc2U2kZdsun8B0bB0ocLxcavDSmG/0S7gMLyzh//A5rmR+a7exaJnaf8WCB2fsTiR3Js6B20jB
GeQR9e3T6xCZhUlfPPVrrBYePJ0mTEcNzMQEdt2hRuKorKB8lb19tQRlgV0Rt9wQh3b0uF/JOsKJ
G7/YsbHEuAORQATQsWShv6a8A6yXFt6O+S83DRAgGBsxfNM2GkTL1aEShomafSmLmZe2N/MoH7LI
9hBJ1Epn5Wf26+ar6uQZy4/Jy/I4LdsTeloV9TUmjl6hnrvObkhW5yoZbp2ReiKFWSs2DAOn3LDX
9bm7QuJiOjZFW4ab2q1wkPXDJkNlcNaIrHrPFcoJuKQTZovA0Stmb0sDIkgQyEqyw0YTH+rUu+Yy
0a0WMBp85eEZ2GCzEcs4apKnfmi5kLQckcC3HIQwBrmhO7cPhoVUQE20hKOZXUtyPrGlvk3Lt28O
uprEk1FGaYsI73QrnZCRvfSOuWeym+xUT3JhpGTM9dqgqx/2dluLsDRLJv/iR5fNwPTweVsWxmYi
k0fmHuQmtlsS1XltpN2y9KI6wrUiEhlC9utDkIF/WUbi+vNnQnfh6259NGrn1cxaHyuGgahK8TEk
xLMZFnTfPS3+mv8cdTnHvbdKprg8iCnHia4oTpWHnUOb1xDMZVxnNhcAlIQgMfD3J0TqE4E+73rU
pVOLsj5vBlCJuV1pvig+gYTw13EaMElTQclcLgRrhCwwZvwf2Y+B88d6RhnBaeekNM7Tjxr7ZCuS
8kW21WEW4xRrMqHy6bzjggBAI+9TqgHD4kgr91P11W08lUVifqbCqqHLow3eZBRHriQ75r7F3OVZ
TEiJX3WmjqDXXn2cUQEWVPZDuGVAs9tHLhywiNf96DVaTsxS5WG21Rc1CDNkEh5MEnLoSCsVtjVK
GzpgtpRV6MF1iVcWvUSuy2tAgERw3okXjayvL7ljveWhcVKsQTpC+YizJS82kqTj8rtOquXg11MX
2i3T/MH+gfECz6Y7lVfEG0gbVsuHrO7bcGQwV4/o5LMjGwD9ze+CBLreezoUgxW8FJ7WKefN925T
IxwCzRUfedRba8+fLhtUO7L8NNIpvymeJz//Md/8ybb3vJlaSwhujzvq2U/t5NmpLCbZ1XZ1Su8y
LFrY6qI9O0K7AcH6/yofyD/pZD5Q7lafa4g2ddogCfsa29v0dt8DVwp8YsGkIpGeVb6dRZq86CZo
PgNg2bL2GvW/y/IVL7mhEg0KiC6BfOpTROjuiblmG+AcDza/nI4zNBeRoaHJ1MPMvDV24NbfC7yA
OIH2TiOkD9B186DWEnRNIic1Vvf9Sg0sqJPhTUiylvBqRmV6lynpmF24PEVCvmHAORtO6kTbBiYM
4KF7aEGE8dx4p3UabqCWlfU57XPXZ7f1P5Ta6Wh+OSYR8uLFmzRtR4kjdpxygVQQcFkfES1Lt+1u
Fjhv9d65j9sjMSkIDGxr6SA7nDdOBGukCDZSsRzzvNyrdf1LK1cFm8NTS3eiacNy8Zv1TIyXXTCK
NRySHkQpMcQ1d/BIKuq0KuPBH7p+V6rmzeqdq2V524Oc4SelrIgI0SCPdcESolxb65DCBNwQukc6
Wi9T1kPK6ES5wxkwhsI993a2BjgMY6ex7BPZRT4KS5nE3rwcbDV/61ONEbNrWzxMziOSI/UmmkFU
L0YUM8/eLhuDtq2srR1lMN4JiCqjU1iH7b1q9K+ZRNBrcouILOV35lf1I+CzB1n+ZjnSE1KFunQO
EhKQe0JSS0XEBlEH882pBZy964XLLpU0+1mAvWFi+DmDxMRiOxADJ2LL5hnnPwZqAsEje7TFkuyd
0Uqh1RjvWuFfy6K+GlbS4eDUtQhf8zNbkq55kcuzXaOVVrrxoWY99FZQK82o/k75UO+whmhcEvyj
hk+4MzhSLPzUSn41JZOegTN6c3iE84om3QffnPJZOvQ3V6OzWRgWEKunoY3Nfn0bPN2hl6AuKRv6
gKSrwowQg1kL3DhqQEokwJWmooU1uL0lbHK6rCAV4c9mow7utkOR9Ijs2CnyDI693UwQnhsop31O
SRBUf+3Gd0OcXF9a247ssDJ2AqwYDXH6RnIWZ3lV2dz4pMV1FZPykkDyZ+GIXYo91csYNBjuwJKm
nMBA4p0YvO2qm3l/ZdAxZvOzwTYRHg8L40jquyeLJS8gYtxxX7qY0PBefPml0gJv622yi3rUKJzp
umXcnMDFpaCi8hyL1VD/VSX6rzm96qlkIMzjvPSSpkq30ufS0dEfHiutWPdIcRcd40tg+CxByTHE
7urhpfOaFfWPnSFG4pyIMic7QhNBMhnNoTXEjkyKc7C3NGZAY0dWrSMAWGssbne3M9Xq4ul0+4uj
xW0BntuFz4+fcIYms9ZaHZuay56XxQ1aml4mZ1g81DeMw1tAdmxjfyXXQsG5JwU3p/Do1/yUVyOY
GibIntqqnXuCyDOce6F/GMiMkC1TLD5Ug4rs2IUk24fvUBlxhOx8nzy/NNCbpWqfl1FdZ2liZ6d8
6BChsABn1zrJ/Cila4ffgIyxPI4NwFTtFiJB0O8De3G1g6aML7WFRv46I76nfDHKN5p+W7PfDFim
MVBlVYvGwiU0x9Oidy9WWu8VSVIOPOmfl3Z8MoyR9tTqRqLU7ifldI/75NKXZDacqoSPAKL42mNt
DeSqHrRuEqfUtklmO+O1I/u2c4snU3syRAbtUUdnswbvYFE7sV9JS2kYPZ2IGzBgsXQr/w/P3905
F60+Y9WSWfpEyFcEWDJw+fkQKG7BPkhBvB244rAmwddZeOCsZQPVm4Eia0U6Pt5xXE2puLsqZp8o
eH5PZh8KsnN2NUtDiNFogDD3Wr3rHDyrToNGuGpP84TL0sXKWTPsR3R5u/tCjYajC5KQvQd/ji8l
888ZTvowxSHOAB9J7/7HqA5LFjkhod7z3Tft6sZbHouZx3AbSNSxyoa4YvKOPQkALXjXgfAUoiAM
eV5FKrO8iAlVFZzPfvrWSu9WuajvBcSQrXl7nTr3mXtreMaDbSKyZdyXtSHD+wthiRnJdcMKiPUV
TiSG9RJbszMt1zL34g2D1FHieH0fGmJ2W2cHi4Ba0SbELNMMukGGlfcdgAr9wKa/KNW8+BNIM1NT
4f1vNkRLykIO6pK0hcfNURLLVFnzpvxfuJkpPJd22N+pA9TNeQTwRMQZX2KQ/6FqZjzT+9YP2aYS
r6NJ5Lpgy8n9HXPydjlB5H8Sy7xe7pZUWCV2eEfJzVggWOJhpTuyjjWwpBHhG5/vIzAJ+5E4u4wS
qCxEhVaWnvUGfkplFmZo9uL3P/xabY/2m0PJfJNyqXSo5kkWEy5DLJ1Aq/guWbEeSxmo2luK5v5D
syHyZKO1Nyb5tDFLeV38/bAwdJ6LRjtA3T7qLCF5aRkChyyqYIapEQt2Gvd6//qpwiLAFuAPsZBZ
TPEhWVq1d6lxFBJ7fCfHuCtMo7ldYLUDLLr/a5XYEpgmLX+NuRA+XFXxTpgTUlhWYjK983t1RRAT
FAd5XC5qatJKRAXy14F66m/TUkPA9OAqa9W6TzX2WqSeKC6zqt7moZsJsfoDCTuCOKVLyI8Pj8UF
NhCak/0bZ+SnPej6USyYqLCB+G9Dc5S3mN0EPPu+G6VmtUtcTmlCgQSKHZGmC7raXTFPl1dDH5bI
Jvxwtls2mdXrkoT5yPk444fTVCv+LBXbD3EHlRMoq7XmVqoICkeG0fy9EUDO3S3XSAAHbsS2FnhE
s+UKWHyfDV3+gEsR92kGj9/ZqvJlZinaWhhwjjb31biHKIe6f2z41SBx5bZJA9HH3EJXF/J7StCI
cStkzw0r37BZ8dYVDuOWJR+3n0tBxVfPT02muvcVOhUv0pJey+YnsvB8nW/A/MpsEmyw09Myu5+6
ZdPBTEtXh9M/hshg1JcuWdenoqfMlltK6KZez8Tdh2dpUyze6UlG5kxY9VqctVWd7uwGsxVHj3Ou
tz8a/z1eSUsS0OXpwsLx6kICiLLMbz/YlhYliWqfTLNs4crXXEijciHLFLeIOzlVPHaMse3OO2ha
imX2Nuk2b8kYNc/rEyx+xhnk6u94mFxhp3Ky4mpUhTLC+k5k4fbNz9jV5MVkshDm4MciOeq/UJvq
05pZC8tXuvc7YN1dc5CPlWU/yKTfuLvcJ000nAOWUZ3XQYZJg3izrhn2R3ZqEgybDSRTpaOGf8pp
oX8sJrg0sIBmnIlBDnZsV1WAmMnBnUqXtQ6t71c72wAIndqZDO3UL06ioSQeOYCfLObFtwz0/UXF
mhB3XbHxD3SxfJJruMcSZQbjwEJvDls+gAdvndUBJ25Nm3xzCtr1ehnQqrIbrCuFlGVY7uN8C+uC
Js92iUXaeXY1M9arjEb79pYk2UBgvUSV58+RDWFw+6Bpmb9rbnhMoiDG4nTXhqT4bpIJk+R1PrW2
MII7q5fCjjWj89y8aIV0d82AL+//vzrV9W9wB+6jnBh70DxXh8rKfmE1P5bE3vOllXsbFTJeWgMc
PDDwB/7DrvT78x1X3d/WTTQ5gk3dHHNdfLS37XY3PJe0cdjfiXRLXeOMGLfbuZG9Lo0pWVioB/cD
kUAl6Ium2jlDhXWgo/1hLQVNcuuhWRHwnJf0H0qtreO+Vvrlftm2uf1bTJmC5FHMl/H2w6STgYLG
bRyK4ZHRyIVL+na+/98Ptffpmq3+2M3ty4yWQL3Eb9lO8rubQQrdf7VZRUPxPk+76UBHsP60Ek+S
th6xI3Q8BGK1rRfWI8Y9mwy/mpEaFzOhdU3bOr/gYeA3FIKGwLRG3fMxGlgQvGX9KcyzozL/2LhT
Em5pXfysJpdRraPRWUjHQJS4rWip1G+VeNZn7vYXpf9c+iT/C9EGH4eBRP2PGjS0Ap5a8jfVM8IW
DgkAttt8aBoMcawon2i8yu1J1fQLS09LXAA2VsM7Q2bEIBAYKOuW0083vKP5Llbjo6xr6yrzj/tB
myR+BUlt+OnKQg85U/zHpUv4Jpr0CZqieDHBWMylHcO25dKf++aKqewZJr0W2VbKP+5G79SM5Gsm
AnIi8ZgcGpB+8R2doNL5abmF3Ipi7Y6r5mbvzeq/rEDYH9beyN+n3EBlcwuA7rfftG55OMGNPi49
pfrGwT0KrTh7uM2v7VJ2aG+k+rcBeLOmwI2yCRVHrcvalLGSy34u5vJ56DiMBxtFd+WmOxarePnH
RitmCABpesOrVHssItC4EySCvFePuSQqrxn4DW57N7ZGP/+78HtP+TjbGVYR9NNGvpXF0klFG7t/
bw55qZammPc6LIFMVI1Lahs05NBM7wWiIy63RTsvGYkVvL/DJbVhSebl9X6eaGmzQKNzbRIrIAg1
qpCg5oNyuAPat9XfjugUNA4TI0a37PNvcAbPLifWpSc0GOij9I66XvbxPLvQUYidx2krl2tf/Xev
cGruNdpXuE/mPLq7sjLK87/7vS3d9an1ug9lCx/9ltMoswkGYvjoWc1qvHRs33nwzMJ+KZi9bk7H
KhLdXilLUxOxZjo6vmRaM1oJWYbVRXtckyMPJcto/aRiJ26GM9VVJx1H1eOYtMzFb8BzZkne879v
AVOhht9HdQfLTbsfK+bAm9kOrMvQdSetuO1UweV6cjL7I9GSam/kzB3xBsDEgyvU4bQ/+IMsDlyx
CE/AjHgtb1/EqpUnNsfcliy0z45GEK0uE4wlHP/kiPFSyfq3DY1gHKb2LZX6FQuggwbk8CsK+JA9
v91bM9NbaYVNzK0bLoXT9I+k3ugZ+Dhwlqw/yXjDYbv9m1xSVZPSaNaIu7NzNzMuXetEs6nLy50b
M4nuf5E+/5BkllnogT2ndVjNuJiZ8DO+ET3KXsdqmsz+PTAS4GMV3yG/JRMha7TsZ5V2YAtqccTm
81BUWRfeMTKGKuynVLFLNMHph9f9P4AifDr4ySyyPalpMBVSPN6/FQORvdsrcmscq4kWZxPBXOQk
3GeDvn5OGbPbehgeSeGIV39+h3Sw36oi+5VWrQpL20CfzB1/V+rMU+DX7O+Y1Enl9W4qrad2Yume
e1s7YJCP7AlgA0MtbnH5/21ZiM8oAqAtc3N3cY93gPH91BcZtXKfukcDJxJZyhwUTw/zGFwggMeB
cvLet3XKNEPMEhjHb50aZqo0Hqq83d8WRxB+yP/TQfq1+P93S01Ji8fPOpBCxtl+A++rZLaPxazI
Q7kO9sN+XGLlMIxWd+6AUVTHuYSiiOcsjwfbL+hLKJGdW9YY0gADjX75HnRMLU1phixNYhVOk0A5
+fdTjWQI+ouMjLYXH5bHUhi/yMUBh4P4UF7G3NVsvprBLS8NCCtOo6kNpoYtvMYNgSkILJ2TvP+9
2GSf7rTJVeJj0dcR/m/rua/rMPqRlP+xl5FIqlnxQ2cyJgRRGyI9zgxxFF5agn47r7aLo5YkbwLi
0KPk7Olv22Kwo/JHFbpLO+v+vy1UvD6U6JhBckLrhSvs3UqFiF2LSmdOcBLdW4LOc/UjK0e0bcRi
Oi/GS5PYKKll/931q8YYHi6HAKcZSK6c+1l5PzU5PbtmMhkJn8GotSGNINvfZihTXotwcP+uKiM7
Y+pNo7EDlC1cWEmzZvmwrsyDbqT/KWTjXbXWDFfvm33mC0aU+uBj59mvvnPJuzF/q8cLFX33c7Rr
6h/p5G8AQVjvfPuM2jwAt68cb1GPfEuHndf6dvg/5J3JctxI1qVfpa3WhTTAHY5h8S865ggGyeBM
agPjIGKeZzx9f2BmVklUptTVveg2+y3TZKIkEhEIwHH93nO+w21rbyqnzg6FlnE7WfLGBIdSNuRi
2UH1iivzaOjMykOM3Je957xjOhM04qz3DFLhqba6hyk02w0URloDnund5sR8doG1nRCyLFFGt5d5
o+0GMHoAwJmEMjvC6ZmEcK99NmRp4CHVbkHJzQW81hBH8rGo+LrD00I1K27d6cIXE4NEVrLe5uru
gnGblRRVo4XpWQV0fLPM2ncIZI6mO3zxCbw7s9XknLFGxhBgmHklrLE3BeuZl079bS3YpDqJec+y
Fb2FSXtlpqmDNsQ/MFkbVwVd/R0p1dWFw2W7iCtGZ0Pe2quPp/085KbNNh4/XvPY3GTOUJyMqqQ3
bVAXfKScSLII9lOj7z8eZmq2T1emzm1MapkgpmXOIPn407H0n0iL6cA7uj0nxHbWoV9d50Yv+JQd
96CS/spMxK6cY63KQlzVvYYJwOoOocAL7kxHkCXtGvVpejt64wQoggoqYfunZrgIhCPJZLEDAAJx
8dqAznrghkEXNbXU6JLcFaV31dW//yJOPLUjUY22ZBmcvLmlMCbeO3IxtcFw/Up7VW6qPlcJuSYw
KRVO3aWdOs6BLeVzh9yG0ThrlyZjoqoKD7XfXFUEmXOwQrALvWFfySy6wQ/XwJvxndksxnJSW8Eq
a2EFUO+PNJC7apnpyT4YajLl2sQ7b13kRaRtF6fGZyQreGg0y6Go5Qr35yPaShDTWLaXSpbvEwKE
fYI2kOcWAclUj6uPOJTU1Zj+klW1nyKskTwf/a0iHuC8yDrKHKYZWBIgpRdegFxu2Oj5MO60koi3
mdV2GVTp5e9IYmW6mzaICVkDBDtvoOOK1iCcH5RMc9QqtJ1gdiuwsQZ1xVQlIkOpLO+seIxowtER
0YzowImBRtHiZf34o9Fr7xR0mqVKDfK5bHbItRt+Kbtsm6TJQ8uI80Kr1ZfYoi9YRKz7mXGDNrC/
Ux2AuLydiaIfCwkt64u0oSus58q6jSP9PAzg+jeZggKe9un+n5SwpNYPSDAt48bxroOBmdOFpV4m
h2bNMkZyV+Ii24qy4uFzir0L17kztDtb3FfyvjZvUagsKmEtbJz3pkRUTc0jpLZivSVFZnnIjB0h
wRLESrNtsp3TrNq6xLP+Zayv6vZqbvT+UxdBZtNqUlQW5mWucLlrycEg5IM+r38/+Iq+x7QqqbgG
fIwhaQaIt8t3KEPhFO4R1uxodn/R3VkwW5EBUI/ANktnEUjaHD0hS6Ws78maZA4aYB5EnH6qG/MG
3eYadxZPnkjc9IP7UghrneVwhaacpPLYV6e6aI4CkAg9fF6FGe0SvKJ+TmA5AQrpgsnlKwqlO7IJ
+XTnPCQnU3tpRzNox0SvG/fXQdssXJ1HfuRVN2wqYR8xNcYd3bj5bY3jAhxZjH+koekyrjWs2sid
ey/G1R6QUwQp1XCYbJaSCdZELoKZGmvfQNSOclOTOiljDh8fKaK7rPpFlqr4HE4hdCUN3WA4ahqW
YXyOrc2qsnCbISrpauernnbXxTj/EjunuKbcL82xYHjFL7ZR8Itl//Hlx5/5DcmXuosMpkIHf073
9iD9EsiBliUkOkgd65FS8ur3Xwqq27xn2/OPOQv1PwoV/7vE8G8Dw/93ksfPw1fGdvl783H41z8z
zD8iwv/91d/+q/93AeXPb/hp0HY0VfjakB70NQMOO84J5XO8OMjNj3P6e3zwDynli6/Z147vyP/y
+/4IK1e/GaZrGDRabfQW83XUf60bEtDN36giBZezIBJICBM88J9Z5QaB5Bapr3hN5t/MIcVz0nXw
X/8w9d+Qw2PJFIAZCfMR6j/JKv+cB21gWiaF1bYRcpt4hj6l4Uoar8ReWehf6/BBTdBD4Yp8c0ZO
v4ej/A8eOycCXpr6v/4xR6L8/qfzSSRt/ftDqDlg55t0mcHApMIIWjIxuyzlY2mGW3PI1povNhMC
g58fzPwhvpnD4ToWrrBNTpAtPx0uY5CIWwfCHqaefCmKbZ7r3go2/iyLQZEYWeY2Cnta933LahzK
RVlXN65CAUV91y9LiwJYK5p32ugYydGbJEHEWK45dYrE9CQbLkeZPXtJtSYluqDkNw95620Cx3gK
JRAsUi1KP/P3ju36jA1lu81SfeeqJl+ENsNKVBPVLm/BrBs2pnfLVN7S85wT3DBgROgP0W31b9Jo
kOKl2ENjU11ZQfAYeOW1p9sOmjwNcFxgHrrCThaDGzx5Y3QweqQzVgc2ANDtugswiDTapcNz2ZwZ
DED4z1zNZMIZHP0ye8Ols3IKXiFxUHLpdsNz3eBOLzLCC3jfTRKy0DbtSrFdCu3sHm4pQpE4OuXR
dCx8E2V4Q96l4T0jmj7WeTdsXTB1mDJ8lA2m3q8SEozupaju2yh69aSHuar42ld9cw6u961ra38Z
NMN2nPSrAKtCwDD0MCp9bnHaLdhaHas2Jghij/xVEIGQbCLb4eeP7hpTEZ2TQfqXwgNHk2k0up1y
nQumEDMF8kh0QUpjYEzOq2wA5+EnxSrua3s7jFO50DUb5lXDWK/y98iqXpG1HKc899ci6F/qIG4W
w9Rc8XjJzqpW6KtImHh5Jp6AnVCEZ5O/SKFA68iW7qa39AgKCaobOJ6Pbo4lGZncGSnB5JOOfUjS
r6SL26fraBaq+TYyxjCcHlH6uvhi5FuDNxSNDxW3O/bnrdl3m3R0CKZV6NINgZYBRhB5KiAvVxFK
shrnCreOc8FIFPoRTdWeWfTCMQeGbVK+aw5nLTSn5OBDcaSPitjJI3NzNh2UKKNQDoQjWVoo197H
Uj31Yc12hFiWTaT0G8ZMx7AdY5BKOAcHJ9kFqsdP2NUdp1AwLsNbg580vQgda9qXaZMuPtyXCHAn
TIikqWrunQ4ReuXp2Ft68+jptEKHQ2pQYgMd6VHtYhzMJqOjbOUGQ55bLkFeYh8U1Mau55PF4WcH
wEvPQxFvzJgHI/datEwn6yVV0Ay1SUcbhW4BfACvhjn/carjd4MlbEGTnYjizr8gEQeXIO++Qv+M
E7veVrgN12OHUKevxvQUhPKdvPX2Mut6sU7nx/aAawClZbnk/sMplrlk1QDasAJkhLlAJ+Ubw1dt
9A5eVazDdo5k0aSxq80a1r5t3CZ+hoNwtOn2sG1bZTodYWMYET9q7EqUGLfJ2HuXaOqKRTtZ/sbN
a/cAoFUCfTBx+tlYX53MBwtSi4SOCi6rZvLvkEsyrnIGZ8kgY0SsWU7bmtlFqCpSiZguLPoevppK
29e2FHj8UuPJ1Mqjk+to/nQSfwzNu/PzbNsC4iJq+jw2skdH0+9bdCyW56PnHKszhEp71E6Q2aXf
Lo1k+OJoNR2ZWgco6XZPToinv8/tV/jB11Jrdq0/ojNHacVlhTGaMQFmO9JWVA2tAGfgnY16nMVx
6mEeBC90XvqloRfsZ2vE57lzBa3oa0ChtRRa85QMDj1aN53FcRjEQUgd6Xp2q8gRBF/WinZGeTdp
3FR6UzNqanHD+P2NzSwOWNOtkydMYv3CPaaOi2mrTRaW3fBsax+nsdxpRrFzrTFZGqZzzUV3p7sT
Nn0wXquaJKAu0RYV6QVd5W/hA9C0c/10ZaaC0aKb72w53ZfSGYH+NqfCnCMQnOkL+9araWqPJC5W
266od3hONyb6AzwsmLlRCyWbocXP3gQoCuWHx1bk7L7kMhBlv5gEPirUw0B8EE17B9UEr7mb9Sx5
JPLlGUYYaMHFOnUQCOXq3bK4RUcUW1Wmr0tdnZLJueRcHwfgGzTz5ZZokGsh2YnFGoMowwSh6R+6
Abma022FHA7eiCQhHdSNF81PRunthIl31LQYLPMDmFp15VF18XkwEkCE/S7c101truqIxp2TpSkc
Q2iv+E5pdNckCpRdy0ftD9y5yOuUOO+ZPuXmdFTgiVqjoBY32TF2g7Wy6cD/KgLyLwoMZZlSSCUt
ZTlyrnG+LTCiJM3mHSqYDHODfls7JjbuU5HB924wYCSJc5GQHWdV+b4c20vLsNoFLaez0svf9Spf
N+XAApcP1WIQenBIUimWZZQ8VTmIBVpISOmyh64v3mPps7IG0UU5WY9VIvTfq5f/qCC/zVP+/2kV
/Xc1+/+nRbSu25SVbEz+pog+fn19/fqpgP79e/4ooJ3flNDl7P6BJmBZJqmVf1TQ9m8U0MCkLd21
DNeY/+bPClr/TRlkXLIRFkRNOiZXxR8VtHR/wxDPvzdNKK5UTMZ/UkH/sA+cMxOVK01LMEE1oel/
f/kZbZflHmkki/oQ7PULhElLe8FyfEZve2MdjJW2wFPvbbIH7a5/JR5hH32NfpGUKH64B9gmCMR6
inrb+bGON9uiaCPL8BbBXmxpOUANXXYvOMnZhx9JqliXr9hCwgXiyW1UbJN1sa3yZbJ8A0ItFzft
L+5J44d9xfx6XD6V+ZTML+z7k0K/eUgSVOQLgoEf4zNf33nHdH9ieIPIajGbMh6Tq28umr/YZ3yk
pXy30fj+mOrTOhDJfMyziGPm6/KeXkL30N4DVPNxcq2hf8Bz/9XS80OQKUdUmHSV47jsx/RPcaqZ
67SGFXLE8bk64fSGFP/FHhazJLz61caGE/b5zSmuY5ftIBeZ/flQdh2Pk+RQlbo3xXs5Xf/i7M0/
4IcDIC7nbjLoz3z+xGxRu0FnQqaIZXKUPWJA5ixNm9LnLw+DKI9xp78qukJk+m7DLrn7+fH/6oKx
2K45gu3ivFH+/oKpeFxUccHhnZZ6pRy+mKZz//NDsGf+9A7ZzQv2o67S2T04bPa/fU7YTRvDBeEQ
VXJnROhC6anJrxOizb4976nYfn64z1GhdJ44nLJ03g+4BXO+Zb95LJHNNSGI4HAzkBqfuSgLaufb
nx/kx9P2/UE+7d/zBqSzb82fGpQWgY8x9Vf/B0fgopC2QZi0tD69jYmZNnSz+W3IgT71rBAffnFt
/3gb0YQQkCrp+9LRsD999qGy+qrzBsz1rwx2oIF3wFmPtr83H7qnn7+bH/Oi+VSI/9Z1jshA2v10
wuwsy4TsQEBga93o99WtuxDn7VIs84M//7c29/ltfjutQQCgP9///PB/dU1wf80rNA0/IT+9UypY
lXlDRhKPbuJoec5Aoibj4ecH+YuFkEsO5bllu7ph0Av5/sqbut4Y3PkoDgKeu+Yyvqp2wYt7rm0p
52689c8P9xfviUWQdV7QRKJT9Wmp99E51XiyeP4F6J/iyZQL0U4aqrNfxe/Or/v7JYrj0JMjMlq4
hmV9uoEj1BpaLl0uxfPqDcCivvBuQCydj/ovbt2/OoPfHenT56RnY6iPCWcwX9eADzQHy9BCu4cf
tKPyjXi6735+Eo0fl18eJAYrkzC5yVzr01k0Xa2Hfcxg0jlvjumuvBt2yZn93iyLu+D8//JYn25p
NxjZbKccC9iydqnOsvakLvJjfdTPgB4Gdz8/3F9cH67BQ0s6Btc8F/33V2MEH0x6KneBhV+bDBg1
59GEV/uLg4i/WAldIQ2DhV1SI35ep7wRo9mUs07BGV4jrfxS5cOZ7QV3+HCJkDJOlQXpzqWrFtrw
f5xYHswp3vSQMVYtMkYkcN6uK8jX9BhmoS5Xp0qZt/5Ila+GcVx2lXQWHburVZsk9sKxLLbS+qb2
oU+5APayHl5IZUUw7tw7JGtik8U1aaRxOC5JZKQsMYt9ZOagxFniMsnfF6NxK+KKlAwo25KQ4iGN
dvmH8sDjFLXEAu91O0IhF+9636P1UyGH7yoNihgmfRFCsM1BS6scWMRk62sXQ0NVeXhOAf2pkvHs
2J2ZDGEywgVXlQ+T0ijbbUR0h1/QM2h8dsOakdzAdL0X7nA2MV0FBHWV6uYCJARkNm0DSPmFYOSD
5WeXIeGayoTKYYh7LiNKyoQMLrPA5Eha+FLrcRHbCGhWGr5x2igd83t6nkHz1Q5xy0UBzDGaeHFJ
7Ls6KMtnOqVoehSbKSCGQ2bcXWmyBZNgLHSgCSkcrIVQZCaM7a7SsxUZAWslh6tS0Qi1zDffhBKI
6rSYSEDDIVUCs3N8Cj4d0ZyGFAaUckb/1vg65QzywM8IBytgnJ8VQlvVfsb1Mh7QY61d9ueVQp1r
BtPaMnq8fXAnamvaTnX2gIUb8+cDcsSzRMkNAvWzznTuAt28yOoRPUOoznsXCNtAwIXBHSV948VG
kUZIeHMdKqQSjnijg3kvbf21yMk3mJ/aDi7YQuJqC61micztEX4Bkz23WVdtty6a6OSR2Qev+FI2
/t6SDDSnZh3XIP0cGRN+oK3cnk6bTccsp8mgdFDubNB17eRG2gvCAUT19rZs26XPNC2fARV4n0Mf
61o8c84J8HRrpqCyGxc1NnmLGbZUb0E0XpEXv2SmfqMZfYBbRHfWKhw2cBTHszEwLqup124SRTqO
PaFHaugTYSrFHyes6pxAg2OlmoMfiXHpyyHd5C5pvyj2T7GGYNvDEQhZrzCRwvAygsZ9ior0uRuY
YmOKb86dgk14MKvtMfL0QLVw4AlNL1dEifQr0+jlgoDnapkEdr0RBtr3ySElA7cdPL6wuxtL17ko
GAUs3by7zLD7BaBvFjLsBRm9OrwS8vAahaqv44EyCvB+I0oVfGjj0jHlde1b+6mqVulIK5fQ1yX8
C4yjNuhlFHEYCex6Rz7OFqwIrcXSwu0+FjegJndD5uz7Poft4kecgKFO4LEDwQjDA+nSL7AfztGS
LZNuqrYwfWGHAzDtTMSfUwXlOjNeLQZWNszny9JrCUkeGMjT3H/Os0FtnKg1UY0H7y7MQ2asgCGg
yz0hygGS1mv7zkT11k1Hpw4hfYgarNyEwT+2v0BaHlYKAPKtVQVnfTE8GD2tx2JkiAGw4kWZubWs
S3s6CypOksi1J96ptq1jfTOVAlqBk6AOa6NpG89uOPAv53kSHOj+3ea6BeuY+efCIiVigdvJ2WHS
Pw3KP8ucDMwqRlFtgP9SnuIufktdXqUnoRylhIdhMFUO1KVxq/zsQhSOw7Ki4YfqUCYHyrxKJuQl
ekeXvd5DyibVl4iwuj0bCS1IEFKTC3YQk50todHctqLeqglKbdTvXMM/7xUx3EOEHKY0CjzwY7W2
2+muaXMboEyyanOAPspXkCy7dRuIk9cUD4YffyU8dKe4gUQH8MTKHyYsk0ujME+GNmwaGSPitt8i
Is0CBuHIHZcdsxXXqDbjYO4FDd0h8W+xgOJA0edpDH33gDeJOSm+7rSGvfBzGLQnVssYpdkAiY4Y
oNbFq0//ffaO7eNp3JQgc9ZEIL5rBUGDiUNKs058MRQEKa+ZPxzQBJy5VvVgl9gj8wwoZLmSVX4C
EHozkUDfQxQJYfOznssnc8AXWydQY/CWpEl8OQxzxFMvX2ybKZHr6XwFas+NAmvZ+iWfelndp3hZ
WCpBhVkpnAHnGKOTbHDc0kBcj+bIkp/f5XG6DkUIWBlrDbIVuQj6HoeutWmacudN5h7/z0MUACYj
wtAZAIbxgBkRrLkeiTwecx0sQebS1H3rDGJWAo5HJ5PLcGcGHjIDiCk06QPUbDgViWFfeJXW72rE
mYfcHYuNgax8ZfH2F74rd5UL5KXoaqg1QXPuij5YtrVzS5upwbE2dCul4nOUgRlwSzA5U8Y/HwLW
0LyUyKAxpKBw/aqg8VlpdVsaiDHiNjzi8j0nz2MDr20FTQOjjLSTO6KSa5zfCMJFyzN/ppEbRiVw
FTPaGYktP6+IbQHD7MS3eaysc3OMcEw32aPWu7sGu+6itAP5nPYNAhN1oUkuDwx/l0nNelZIbeOW
+Z3y+jtvGtNF4gZ3EA/lL4qoH0soS1K2CGkqU5iO+6kupMtZCmAkLpThO8O6GqLoV3X13Av7voKn
HWdhYDB4dbYQnyp4A9DrNJHhtfCyblxiDQWw2BVMSGoLmb+Nkajn4+uC8Ml3UX11+uajTPxv3mCl
z8aJ/PsG6//svtKMzz6LFH7/tn+JFJQtbdYO5RKpYCqq9H+pFBRuMMeFzeX+IUX4s8dq/CbYiiFi
oC1Ls3XuvP9bpWAjGzDmHSjimFnA8Gf/9/T7BVF/+vpbCQHtgM8XjkWbFhmYzo/j1X3WKUzNFBGN
okysfJ0DT6zeo2hGdkWq02JOxl6NMl4HchYBkkbYGBlLiA97IQ2td1eHaW5xMTcuVNeyLjawTc5B
tpyYZZx/ZMN7SUbgK+ydNapOtHr2QBkfVVep9AjtaxNCggc0sBrBw3KQxrIqPbmrfecgcf8schaq
MyBE2ZYaSC5YjLzT4Cf+RouKG5zOD3YXzwnHPCIG02pXJUouTBr0hWWLBkEz7o0Ovk9VTftEq05W
B0NP1OAB0a9u7Kl/mhzPIUqCOIywGtFeJ3veOD8Q2hRJFaZfM/SPyzMX7PGyIFY5BvyyaMYK/YJM
bED4xSlxRciCbq2NylsK3fywkDwEhsN4DHhogUmPfSDzTTfiyQXG/75PJpZYf6TWGVoGbmnVXoON
78kE6PZ6l7+ltffKTKciUjqW21YAzMkoI9eaCQSwKTLsOXVxjyL6SVF1LRK/QicwQq53w7sYbx+g
2jaHv9dvmAyToxJHX0xcstT7pclqwHMfAjfevja5d73mQmsK9lA2Dha/JlSwr1m687CztoME1CVr
pu3DTCxLxufCtveU3IQ3FsN71smnqC2eAwM2yOBkhJC13qPhI+OmbqOONhMYphMaArsDxtk2HT2o
cWCjIGYUENx27L8DTGB0lmu3soh8E/ckYXsLZNQ3aQ2kJKvAEJojVOHWXQs93ThhAqdlggum5eQq
RVoOOyPp1xguLpq4f+4c89nKOgP8MTikDpTeph97f8lY/j52/VXYRwm0FMmPjoATdUV/R61mLQ2L
Cka11VseJbear8G+ArCOAcxbJrKfKBaIDdE6C9QgDotFbJJlPWEZXuZFdgmTfE+QCjqWCMiKSWGO
+kViOZ3sQzkgfLdkR4uPCm+ZFihxcUiTJKigGHDTLdCLYr4DIo+Y8noyinOpOQYkbCgzttdlG68Y
sPgmkX0BECc9EEdlH4tZkCHhnRKKOyfp2rvCq/3LapZvFLOQoyiEQ1Ad4o4QlUdY8/nlLFELiD8t
VLJuXPmzLKQxsWuiE0ninj03wpFmVpDMUhIny74ywTzwUb0aDc5AkDMPFvl1zOm5mJ1ZkoJVFOcP
KhU9dJ4T1AtLt1DbDB1LHCWneBa2BChcjMbZdShesAsoziEiGJUDNhsdXLfts4XpZZml7NHJzlhp
RfamJdpVXHXXcpbX2Ohsms69bNHd2G1yofnFV4oZsRGU/SMSHQKIE8oRcYAPlx5Sslm38OCuQ8N7
0IW8QhSk1gDWA34S3GILfLDVGNGO4IxT6OqkbtUUTjj2ceECfd9ZxP9BqUZTFFnjzm/6dhv7PE2r
WXnEnJsoKzJikCTlmbthcnWIGgQHUO7WbMqfU/aT/axm6uPqFCNvai19aZUIiQidrPryvZpFUM0s
h3JmYZSVFTdg4iFZNhWahqS9DFFRtSOMFGcWVlVahLoFg8xyCKAj1jVSW1+xe5+gcVgMgWF4HGdL
YjCZ5wOkr3aeFhtybLFOTMd0niRDsuBum6fLzcecGUH8CoJrsA/nKbTFOLqax9ID2haSLCitKiYt
DsNrj27uKrK161GbqkVaTPR12m3PwNvKNM6FuW2IT1mwSFxWfXEtGJEbgHwXDUNzMsfZE1bGzp5H
6jaz9aIV7wmz9iEMizWSy3ab5KDF7YEVyHBij1gZ314TqwPoPwrfslC9odg5kGu37EQMmTo/hWkH
ECDEutGERIU0WrEGlnRuhvJLGpXak58XW6nzyXXibDCNJ3ivFzkEarBkeHlh2LEdzDt/ayUgOfNp
fp6N9SmK0lUtvRMlFPDCznitCYDHf38p4uYwsWCsprjFWJQsAmE/GR56FaF568CsH0EpnWtzL6rM
M0QxLj71kkKb/soLhqyLYBq5bqf2rPPFfafKjsjc4TInTWttQgxbwwvYay2Nir5jTj6n6mAGrxam
4V4kcfZmVcLF6NX729oWkCc1onCVmRlL1dTHugguS8wJWTqBkZ7sYGlgf4rCgfaDBNFU5wKHSxG/
lL5BVC+UiCPPAjbTKj4zkfemuKKXYa+9FjpCuhytPMKHeKdrcg5d6LlYxiRGAycBIAke5rm7Er2x
D/TswYkxt8X18JAaNAEMYjP0CrmUDYVbG+77Id82sXVFZqu+TIbiMYv1E34BJFkepX5E9tyiaUCT
N7bzVYjuQBj7UyQ7MDQ4YUO/uZK5Nj1CHrHIFG73IqcssMElaxUfLfBQ+sXoEpa5iS2o6+xnMZnV
KmjSAcWFQirSoKLy8y9Wji8uYiviQpU7g45zVMhrCAAw3oOCiOAZKAieTBF4Z4l9B+vGzT15TFqC
b+vYO5J4wa3LkyKiQBAvqE1xyHfWPfOsNeZWYKGkmS7+OfxLJFHPsoUK/QK+vYuYsmpBMwgjuhG9
ZZnHfBHhAwZQQf4hIVbVqFdY8PncCRXDTZm/G2TCq1lBgWT8UiGpiJFWxEgsQgIQlnneE8+E/AIC
rnbsSvnfsoD/VuyAWo191t8X78vntHjOwucfv+dflTsSdDbB5lwhu2iC/1W5y98QJhgWsy5U6i4U
8H+rI4zflK5gdkmJNELalNv/Fke4iJUdvsd1Zy3BfyQv/tDefLfhsyQ7A5uJru6y4/vclR91yuna
pvrjkf/iDvBfCKBgNbfwHaZHvXFuO40Frug0dPsaZviOsMoqeu9iTGSx4d06TfHIk/mWJLJDonXb
2FAUn3W0qIR5hZWU9gNfZIm5zewKfoK/iUgIYc3l27kXyHW7zMr0RZTObWCqfe8nL998Gn/sVb7d
m9g/jJV5i4K10mTmJsUPWxP2GwRkZugW4zG4VTEsPbtsHnPfHRbMerJFm/brWCmadfPLTtCDsVWY
A7neqYN4txZ5d6FHzEskr7oyeG9yZ58WfHdsJOdTEe57EqOmiddfAOBygd5EWf1Ih/yYRt6X+Lzm
RAwVjRDrmEnjaoSDtNABD9ete+sM27lTTZ5asUzIdMlTlHdAhJyVZlWPQNfTKXwxXcz4Ka/NJ5Ca
WPElCTAvYIOXdTts2TtsmwICvWtRqDrgBzuwQ66XHo2YL2xPbbJ2vJd1kIN1oJVbV+5t3yfrKIfJ
XkVg6iDz4JSlDxi8hWD5ljqgWDBVKTkuxJaO0ZVX+aSCogPNzKuffzjWX+wbTSEZXisDnZDUP41C
27wwnUl1FBBeQaN6vpgGteub53nrIbKDD5JG2iWERSYYY7UjUfvMcK1NRxSf6r0Dqq+1x7/ufr9Y
nZ5ngwAQUifGlQVwhtUU9K+6suYwswlsOZS5FsEbCQVXek5+yZQd2RAwcKA5Ro/UMY7ZMG4Kfl6u
C/ws5g54HGhTSg6lR5dRmR3J72XqI68+/sJvzUt32dnZDe7n1rnWNKJ0crUDQnIV8d2FklsGEjtf
N7dBrx0wVx+xz1ODraw2hD+urX9+So0fejjz+FwYeAbY2ZOB8KmHM5EMJ30wrYvA1V5zRIcaiW1e
au1dvDBYHTDWmmgos8vcG46/ODZT5R8aAQzwSRlhPEtColSfelQ6yNUyKWy5SM302MAnDeiez0cv
6/ToRR7Rynwc7gjYroR5Tso2DvdEx4HWvrV2/B753ER5pa6mytu2OLcczbog26DN5FOpmVcN7Ezm
fWrrk/hMqMK4KttqZaFwXUur2kUqfWm4wj/u5ba5nsgKxf8lF70RIw/M7xyXBOwSs16UzWOm9zYF
kZRHtEVZCFe2juKQETfiYHCmhnhwNZ10HaupV2DLXsz8QsX6NVPKetWWML/8sHgs8vqq5H0wPGGl
tKa2W4YAt3M/Yfcp5QPJjbeVaW1cUd63uEGXnWE9EjkIzjFoN3qDwwrxMAS06dmT9KDbqCyBQbPL
r7qQgKrQDZG6m18DUNu2ivv9yCtEAxp1XMnlkYZjtmaTN4h7iQFoEeLVXaJhIDIz04jfzrO9nOB1
kkq/yOl+VKIvmFxS6TVcrq4avyS6fRlr8VXfj2hqK8ZuCdr7zER4k0Si43fVV0B6t7kRA/fMnBOb
/Gt6CPRqfOwAPt4N+L/xazXSynCSbGXlfbhiwWGJ9yBcj6NzGYvs1cXocTDcVQwOYQEEmitU7wGq
R82azLNXq6fzaxvkj6upc5aUQYAX/YTaBWCKXvrBrg7zDWOXVa7np9bKD7ABoeUUJOppIgHd1t5a
ZfpI/A/lkqTshITKVs0516B2L6HJHJ0w11ZxPNzVvv7uuuRQEa6xsNJ8OqUDAmjVXZSiPS+znPbV
ZC24IK9hKk3rTHo1TI4IDjOm6QV5Sf2uF9b1WBYY5VKDRDVbgHjRzodg5dIi6VIJQi67Dwe672Zu
AAGrB5b49L2vZkYG8UarMBaXsGxQtZIZlOf2kTVD7HLHPAsDLhOfMS/b51e2GV+siOtI8vHo9eCt
Cs98b5TPx4k8pc2OlpPuUj2qF7Grjs68kDqefxAD8Fb30na9B3biaHxDn1DuRl/7NYbo2shf0za6
c+vgQcM/PtYzuJkFPx1zYPfOCHzL9Z95DMK06Jtb3tSuQESwSsnLkUP3UDf6ja5rAyLvR1KjHCwF
/gonNq6QMmFOBkdsDlu5Eb31pdDsL4x8csJ15xkvl990OYoo3PgEo+hRqjZkPsUbvzM39Tzu78Gv
6IxLnODgV7T8Q5NdAV1HlnW93WrZKtX42eT1hS35iDbWzSbPSKi+1Ib8kkYNPEHrwdGzt95nw1DN
wLICUkfabaWLrYYovSUWoKfRJrG8L9FVyIf5klVA1ypfI6GudM+9vrtPJ3asJlgh7AjWUbMJ/iTd
+YE2yBc2aHjciSKF62mUK31qnk27uLXiAxep10I56OthWAbSxH5Ra5uRXlHSGPV5xWo8uIBqUz96
M9uRmZ4sXEQN6otV473I9QH2LRnIacIwsungGrnmS+3x3ILVvQW5VW/I2z1UMn0awRL13rDUfQZt
vQkv0SefKte5AmC976vJ8VdZkDxisO1Ybu33guiM/0XdmS1HjpxJ94kgw75cTu47tySZ5A2M7Cpi
XwIIIAA8/X9QLf2qrmm1TDZzMxdqk1V3EcxMZCDCP/fjRukYdAuKN5s1uIV1lIK+CASm+tpC38lc
YqmZT6zTn6MtNlC20PV44fQFbyIv5Fzi+he3UF+DCb5Xp8ySZvCOnGT5Xav67FijetV9aDx2EvJs
RqNwGTyNmbUfu2Y/ObECEoA4gjkAyrPKP8jFpBf2gNeu6sQuCcNjkkoBPGx4LuHELPPJ5GtOi9jS
9poDTgr+bsUZ28w5UxUTjQSB/y2pqmMUAQYOApFuSdVuyREQJlPdb8bkbvUSrCmbov4+Y+sT5Qi5
ZE5lIY+BRcR1GKOZHKPdmH3Io1NM0CEDsriGd8/Y7VB04kxZ5cYyhhNFoOnSj6N3KanelR2zS0pi
EXZoo1A0uKCJWC+lzexHcFBd4U3P6DkY2nAjcmwQRkOo39LvzRiXJh8oebZp7Q/0G9oSt0ikcPzn
U/MSv0mcOnTVzKpw7tLRGzBZtPh26UbVLSnCe7SoSzD88K7KpXVsYxouywCRmqT0WowjjhKsExlR
Ob9wVtW8b++mPT01PDmmj2Zk+bDDCsG6GIKlEqpcZyOie8FyVUArzkr7sfVTCW0lf1M0ZrsCijXQ
xrYMt5QSgv5uNraCyYjvoxBsLs2pObtWBrxdj7LN5Fb3XhSpo+mhiIIh6+c1z2aYm3wvcQQYfnpz
EwjfebOJ6GFfAvF4FPAJF3YAEtv1UJCSrsQGY0JpCG2QFowJ+G2lB0KbdV9/mxrSRWpsl4nZflYV
jzch0A3q4bGNncfRirJ1QGPrzPQhIHOi/48lreuBvowUKOgcffGGfhYBgwV7F1GtsPQpOCaIRzOm
cL+PmXcRbvSejeVuhI+01U00vJrYis9paJ7I35VdHPNApJ2+ldUjLXjL1gW2WyjEZaAR8doDuCeJ
+MeN/Q5lh/xWeSRlv4mE7NBnmvrSGsjsWrNiz2tEd5Bjt7VAy5YaVpkpqPYOg0taUGZ8aweRO2+y
NcGc77TVmhQF6M+6U9A14yQ15TqksjwWLzB38bFuN+zg46XjwKs0ob0sO+UdMyqPl8AVsFfNkqOh
n7h3nl0GMTvHUQeRjMcGGbQrWoS5IH4v+c+zEu0yADy5sL5ql2dD0NMypWn1qWIGqUfpqlVUq3EP
U4PgtjiznOlLt8O3yTbgwrUOLFxu9lXo8sDXsME0hHZChSZod8WLSh1oYVN5XxvsOXrxwoQCBFeE
qD/sUMsZ/0d2sqNF40pb5KeXBAiDrZfPvRosLP628rn43AyyMc3sPcnZ4zb6b9Oov4q84RvTqo0W
SgVVmoCMXpiXdHBvJSieC+n5Zeu4yV4rTSJCw3urMeDsXNpE1LtIGU5hHVv5Lr+HZX9Wo3fxknQ3
ZdpvxTC/g2oJeh92d5ydyMtCbbGm+6rvQFJ2/Y9PE8aesRYOD/rccTd5ilXBmRSwppNJYQU6dckk
S/Izddg8TI54fwByAVoagnv68MpDq65RMp1Uqst7v+ChFTttvqqdcxSxVoSuS1BR0gVQ1vRTA1Ba
FbD8u4p+5sLRD9gMBPrxmqMqHY0yOijLP1eumxwd8LUwNub1Ip5HZewOu96HS7KPgawbyvgQU+I9
Z6W8qil+aepxb1N5WJvzt5siZkUzlFTp96gi09+b5Cim8aVKBFjtonzNantNb/vBY5Zlgn62o29w
H3Gytfh5MPV403AteWvRtebiPH1XUDFytGLiO/BlFkN+79Xj49S66TIdk9NUV9EyCY01RivgC4GF
D27aSNd6sSbtMWMMh/zIMT0zh/WA3SFoyL5OwTZ1oNjIlihVK8STWy4j3l9RpCv8hpL6G4rWvekK
XIsvG14FP6RUOWqEDSydXQH6+XtiQBwHLE9V8Ls7gi53KyYJECqMbUpDWkycs+78cKnBh1tlfhas
EodiW0ERKZi/9QxSIPXxCVaVOV9o1+/9V18yF4Sznew7tlJVTBtxnl7dAQOf7jzaSJh6Z/M8Lamq
Tdc6DMsl4a0nLAerLjRszuv7PhjuiAHAQm0uTDX0bTOFK9SX16CrjmaHfcWfGx4hQmlh1O486Xyw
r9hb7TjwAMX2lPs0cGih99QKNa2S+AJ8hQpjqQsci8ETK/uB9OLOKov3GrdXjWDiS0uhdPaPTCnP
EPuegyajPbxxrkHwZDRPtTKYSbUOcg6dL1Y0XBxJcpmrs1Eh1wgyugnO3TTdtbq/K12e3kVC1x14
uU2nEupyguTgePFTNzafNInw4EuwZPkGjw1V88AvPHpNGPN8p0qQ6Cs90fpiTIs3v/R3Pg/4RaaX
W9FaR6Gpj3agp66sTpg6aTr9MKr0TfguQj8TZY7mkJlkn8PURSqpILzFsH34+gxUTHGuSjjYLMaB
QxwgUiiMzRkd9an2bG2txo6hmzV+BG+Ry7Y4Tut2BeuMAQ6eTdUW90aXUkPBi1lGjI4RmMdvvLnz
JIHGYxjH9bLBaafLZv5aMHGLY/9eBVyrqIEWpRGZWY9rjCEUlJaCn6p6bjidoHZwZgAshrfIyVas
7/TTNegLZreipXhTg5zsOvaCEHn1VWajV0zC2s5csdbeIaD7qx/CjkEFOsXnybKib0+NxoZgM4dg
bRafsh+FyP3jkAY7zwE2isS1Ud0caR7eZGJ0WzpvT65OdBWyp33xAwEdWtoE6m1x6CvDn184eejO
C9Zew1PdVOaub8NFWiu5Rq24DgSArbq5lawKCcHSRlCwhMxUVPqt09KtZjOnsKPjrOvQQfYCx+Zi
Guo8DYeCPx5H7cOjyQHaNFPf+FT300tlg90c4p3X8xW1rC1dUE+xmZ8co3yPDXlJaTlK3jO61hPF
GoFsEHrawTU5tff8xBJ66ZSfBuiquCKNOyKjFpXIJDbD1P7soHAvhZ6/59ZrENMIjbl9O7rMQtqr
IuxsWu5mVidoD73FyZF/szYk3kk91w5NW9+69mL33kkPjYdOFGvbo50eBmBkcXiWZ9xDm7grlzB6
Frn1QzMiNmtrwYFMynUc8pOtISGWDtJR9jXSd7d0ftNLjth4yEqSqISpTvPbl0T1fVM6l4GpY1a9
lUnyNdT1kwlCHYrBKlaguap43rHlzJWiTZPP/2fRS+ug0Ro8agFbimADl+8YNNG3ZgDnG3uXjods
7e5qotSinl6yrCWNzFc9R/iCZ8RceyNK7+IMLvti6v5SDUxasCcbjsFCnVvhb2CkA77J3ivpXSDZ
0Mdqb5OWV8DLtmvnwTbWcW/tfqjEcX0/CA69hrfnPd1VMTsiHsH5xOu37K1meht9dLFzensB+xyO
uDFo6z7M166cXsJQPkwVpWsw/8LhmyRhvjASec11drcaNTl81XZdbYIJhA/LkZNwfmS1i3Ge3llt
9VH3HC/EVh8oOoHI+BmlSOFJ7z8HSq3DDpRuQdmUodBuW9t22N4xXoSeNn/+uGyoImoeNRytRoz6
IqvgWowEtblXQkHUuHIPsooDPucKM7gwHjkwTxt/bkQZxXpssn1rMsIBm4DbLZx25NgxSrjmQzHp
13D2yOfJwRj9V0xq9RKOKBgu5VIjMnsrgTbQI86xur6xVMF6FGjrVulfZcR9aaA1uo3TLEy2vw23
C2BwTr85V2rleNN5gKgAEEeiIlYnSoBaM/jSTV7nFDPyHOv4M/M/69bHyFmeLKawFk+LjpkUCHzU
7Fndj5RD4ZQvHzkGhrr5kAX89PlaOX4/ft5Cm7AI68azQUNoFXwmMjuqmAHCvJHi/dwJu78p7NyL
uHMxBRsPTepe0/mnkNR5rNuzo+SNzQQy3sTtMzMIG+e3CpKybG4gBK/1qK1/SH5x7l5GyRvQzrZU
l5/gBeZDFON9mWcYdZteCsrOlCHWQ0klXYdF3oqS36X+nrb2JZSYdqHTEc8geZX0PMfimHyJoUJo
C21KgKaDHZynnxmmQqbWHctD/JSW4KlHL/qiP4uZ5NDugkzeLK63KDt+i981SZdqNM2D6W4/JKK9
GSP/mr3KZR426MKguinOV7Z5DWFajM6swvv2w3yLxaVLbPEBAfTeiH2kUwihShc3R/CeFI2d4Xhg
9h3S/aALb/9DwvRqCWrRxY4+/3hRpTyHive2xMuBZ4nrciys6L0fY/yhjbMlXp8sBaedmHNrPob+
okVvna/uMB+qMzKpcXofqXAT5M52mMcYg+nt8yr5gvEd8PCBwODVZzfUrllkPgzxeOi7cxpSPK95
Qi0AjrgXu9Rf9dnmIALj0SSLZJGsQfZDNIVRcilp4iq9VTba+6mCsNgZ7biyIojFVfIW6wyYgGdN
m3zoLwVHh01Mb8IWGFyxd8Zty5GbJ6wdvSp7lOtoqlysnq1GCMPQn6O8uXaN8eROuDNj3XvVQCZK
IIWBnMwdVd/6MvI9sS3ZDVJYEGwrN90Nld6sGyCQSwiOqq43hV/5yxLPrBuu3LKhB4QDUPJsZB7p
kD77KmR1k7gMuKeX5egfqgkBqpVUbqUf0YDDx8svvo/q79rcVbLJ7yP2/AsvpZEPa3a/5HM6WabL
zRZIyPHpil68ftnnLB+ejxOqUua7H8kjMQWAWqV3ZYB4HtmI/xCxu8AATedeaEnXFllSrjufFW6Q
Klj+mHglWnoafGCwJP5fNI7IPWlSvdbPSs8itu1sEMxuBi+mePXD9tYF4gZStUBtX8Wh2S4UboOF
BYqbep9gHbn1Ju6pTc71Z194L2bGB2lIF+khNVhYfPoVIHdgEeObGlwTpifTXPeWdlhxLUqP6Fho
4Urj+QON6W8Af0Su81vk+BMPM4eZCwJ4xv4ErwGNKeCygblXQ/eiiMMufwy1nCH9Co32NptCZOZs
FHzZIbMf2HH62Mm4MRtauKbB+eJGl2ue+4+VP131hJF5LlC5pISZ1kSrqAfJbGfMBghC3umh+uZX
DDpN9VR+mkH0qY/WQ1Yi4NZrJ2YxiIdyOfCYnh+Yom9uP14gVg5wKOFDNE2cnfqVVvCUkbk/sGRk
7Oz8aJO4HiYNBIDMNR7m7du8FHCunZ1L4Xr+afNzUqfuZn5aQ/u5zuvFaLKgq7+vafNTEJsJf5h9
jvU6MxhfzK85GKzL/KA26+jrx2Tnf9uY+y/5YX/Alf1f4iMYOoNJPyAO+K8tABjiWvnxR//uP//e
7zaA4G8Ggp0eMLC3+X7D//6HDcCHMoaZm+A4EVs6BnQG2P8w8Op/s00Xyy8m3kAHr8Cv8U8fgMt/
zazPxUPgBW7wnxh4f53aAQJg1m05Jr82qtevuVe+6YpaBZrPalCjNnM5ScPTT2/Jn8zh3V8Gg1yC
7LrtuoZLBNT35l/hp7h14Tg6PTgJ1Jjs0hiHSvueaIcwKP7N+PNPXskfLjMPnH+6TB8GUesLLlM0
L7r3XGaXv34Zvw6s55fhEQLFjc27RaLxjz+/lB2TbIqcFnW7T7v71NhH7r/JB//4GT+bMuZr+Ixw
cVLCreB/f7xGlXhd6SlewxEY+aY5cSzZeQsgOFt7GSyLW3NsV0Qd15yQF82y3qYH/fgfv0p+AZ9P
ibyB60Pg+MO76EmT3nuzbGicmgHJE0dZROy/Lyq/Y0T+5Jb49b3kBepMiCHOuIFnAA/541W0WHMI
xCjB3voIRHlhRx/tGC7+s5fy4yJEGnzfxePiub+8lLqvaw03o1hUEDaj/K2aLp12++tr/Hpv/7iG
j/kdwgg3N9/FP7xddlhagRlTn0c39r0IvwIOi55JMWb18D+60K8skykDflanM9FaOzXmvSEAUsZ7
Gb/89WX+e9p5/mT++YK8X940h9dTpxZRDxrJsAKL6Kw1DFc4V+YLLa5WjclM29H6hQuPdAE/k/RS
kqz++rfwrD95Xx0LbIdBGn9mAfyyZgyIu7Hp83LNyOjoSgqQ3yZa6kSFEgkgnUO39J8KwIxrkXvP
FeGsZerXnFuTl2S2L+YujeBgv4BeOR1lO4bxNsIeXJpG4vNH4z1zzk3pdA9hnpKpFBV0pl6uKtCC
m8xhU9A45Czr6N1U6VIBU10bdZTQqCIbWGeUtONrTklt6tnCbvVo7kpnn9uxI9I6KFkCu6Rblb+R
7trFUXLQGtqgJqSoFpBcItmCdIPINphCY1Js5Y3eurfAZWtELfEpyMuJ2vfWYcweG3s6kb4o5Fmr
xEToTYtgI3XrQDXOA6H805wPDtJyG5veK9WIh1HRWGVR+WLG4jSODTk9aAurHINqMDhnXauOk8An
KazvVlkf5gzJWmMHOFrDS51jUqff+FsmhLscUgKSjdldLL14QCD9sCzszs003xxe1G0qhZu1J6xe
Zy22qRb4G7g57KO9Ax+/J2qXeypaiX7AvZxZC13LIdcyWjwkmN3X1RCymNkETROiC6gsd2nMQQ3Y
02cZZRyhdbTCFGEpstQ31bX6Hvr3ze9Nss8e0biynJtfHPyOEMmtdW6Lem+l0kTsp4uqcydacmMi
2FUyBwKwjSPPtICvKYAorYfBDY591TzXHptxK9MeGupOAb2VvFUyhPis7WWaf8ZVdNbp9aY48b6P
7XdF/8XKF4yMdZD+oZuzzTfAFZrT1bPHZ1s4YIM1eWck01ve90tSCWqRWBiipVKckvKQou7efKNs
9J7hGqpZab/rHvHuatih/r2GRcTCrkdPaW5u8XAJmPsw81UONZrEO24Rt5+4+esPJ+u7tRNRE4hV
WC7Ksb5VnOWx3RX1fjBpO3ZzvjWC+FtifjQlB2W/6mrGEXO3TcYRK80NbzsxLcF4BlmxzMEbmok4
BE5rUPlMM0AwhSMec/ox6rq5CyJKI93UnoWQlTlkyQJ09gbe84l08X6cSGV6CTF9TXb6ImX92Oip
B8a94zs5TrfEY1qaOoZ4GjgKOqP9DeXpA1vbB6cinHGQIC2ZOpcYi/Wjl9fqkJCaJ5BG1NVI3Gql
F+Ux6UvzKpyOd07LUWh9yrmRfERa+us+hvo8UC7+7OeBWHeKZCllT/vSj3zajjA20NAS8vuY7Top
jG4n434d13Rss30h/QLi/1h7k1glEUedrrc5xip3T1JpC/SakVrY4AqW1z73zkmWniKKM1eJ5XxN
uv7s8C2nmHvDh7H2fHHfpXJLZPtRls0pk/5vjUZGGB88UU76M1bwbp7gkN+raKQibowFXSqy3xuG
fkwNYrhGf+yH8lT57aErCdtK5ZyqrHyTXZEv+yx7Cgx/4wJqD+vkrrOw6jn5/WAP+rLQmyf0Z/TF
YLhMDi14CjE9Ct23zIsORlqeUpuWxDbA6U1pcrLB0/VE0pw5SS6/DTUZCyvoBVVY5s0wvDctLRUR
9eC9VliSM5cVi+K4ZhFX1MaDHi+WmlvjQA5osyeQLJXJQD1zd20rr62woqUxDSdAs+HG96zvrl7l
m6x1H0wrfNPK/taC5lRlvxWoX2kiX52aE73enDNKu43QwGtZc4c3ziEn7wK88gD44KTGivFbi5tM
boHJQmbHcU0jF9UhjU3dEd/navDOIiCXZhr1mh3wxnfot6KQ7xa0/UWnAJcF+L4ux3Mh4RtQfIfd
gnnHTvC9SBaMO/JTnPuzO+saD81+THyQjnS3p/jVtfzTs3paCt3uCSV6m43tk9XWe6WR6K77YwG9
PpLof7aRPtYGP1gvSHn0TJpyn5aYtLjD9LnuveneDZnQpuIzQJBa2oyRwadyvkzNsoNpWjy5g9jX
YLRXcigOsiFjxS2svGqVmOOGmhFGx769Dt1u63j1XR/hwtIVfMNQxebJqNsX5tGndMyT/cBc9qPs
a9LCjZEsw2766qgWjtPpMmTa0u/1N0I6B803QQlAtw1qinJNax9X2kYExbUtmMN7Mh3uqBEcnhrl
IjAFCbAAgmESa1kPukGqXZpFO1/YfPGLqVnz9jN9kwz6m7o4CX24aHr20SUkVOo2Ovog8Gu/P6Az
bKwUw5DvH+1ZnR+nF2QcHnNSreupKBclpxPo5uM7s/cXZZjHuIzPdWY9l0l4liXsCE/EEdKHs/cm
l56Fgokb2N0nKYeUPLvrLHHJV0thifNgdoIQdJ6QxWZcM9jzXsfvzp6T7oULRSNqjByX7eitHDtC
C4cPs9asHBcLraIsK075yIq84Za6Tt6GtrD3tu03o8r4kOkZNcOCOoaJWmjr1aFQJKApz0/6fajJ
x7ikgdoXzXuvU0bQR6yNtMrHVIfOLITGRocpoSCJyfvQ6mmVluG1b4F3BAq7T4GDta+oZO+7elWb
BqPMAGTDDMssk6Oklyui/JTQ51qvAqwBEtCmnGm/ev9GxvLW0pE2eOoYMIMozGEvWZS8anqt2Pak
rAp+9JFO6jwYFoFIuSqrad+KjAFOvtPp21vEtflsWpwUEQRVOG3hhi3tIVvzNNhoIBjT5FMxvsXg
9k5HASaSatrWzBtq7YlGr9VAf3xA4maSVMNk+rqV0UfBg0ujjS+U/Uog0YfBuMJgV/GONOV3WAtG
9U3lPejWB7P8LqKLI2qArk89RtqGJjfTap0VdAhUFK8y1l5rfZt9HqxKVKwWjM7ZhDCKylnaLdJZ
6lxJte/GcWtPE29OMAXLpmGupmU2Lo7YQLO2nrDNEwPL78zhzLzUndTSxStVMYAa2AgnNDUZ+Kea
VsHYZETQpWo/sHcaSnZ2pul3K5QAtaILh7cqi13Ac+ktNMuBGS0wE4c52Fwx1bHQYE/F22duyAFC
5zcwi/rbcXjU63wlTXDQViajxyEc9mhWxEk+PO9ImTmPZ9wTYIA7sPxtQKkrneVwQgL1ahgFlBYC
mak8Z+Gswzd3ufLOjWdcGhKEdn9vMBEuo4S8VmqQbIEBwE8zYcN0aJaGn+vbuuOAodfeFlb3Af/N
PsUHn9FdHaYQAvDErSs/eoH4ScrLql+aRL90ldFvqOjM1qntPUutX0+hfjQ6LBhjlpx0hwco4buF
5bebpByfTG18nlcJDN7HtilvukuOPi4fKJEHWuq5xxZstiyaA3GqD0ruN8zEN9hGP5vEPKdMlPvM
e3MYyYdOWMDkpdVIsf7XnWSoq3dfg1W8j7nxREPsObVksi674OZ5WnWYUuorWg3iCQQPifZrMjXw
i0esWemhKeONMpgjGIVZ/ptD3J8ce/9wqplPPT9JFGwb09j3c7GY4LgQZM6bl6T//tdnpz+7BpR1
NCegqwhFvxytbcMIqXSgrsZNbkO3yYNbKu/++hL/LVeBPPHzJeZf4aeXUdWDHesph17E37WWuBdB
SNhMkZ2luU0pKOqrzV9f8d+9qF+85ZlpVQ7cIrGw1LG3dxlA2LL6d2jMXwUkzvLenLpxZgQCjTu/
nDmnGhkr9xFf2u5kY41JuQ9/vIz/bS31/5JKShUDmh6S5r8WSf+Lyq3oT6oYfv97f89K2X9DdqDl
AKKBbuooKf8QSQ3zb0yRIRygvFm6ToTh/4ukFpBZ23QczwHmaKEU8Jf+IZI6f7NZKT3kUX6cA0r2
PxFJvfn++lmXo+zB4JYITK5m6sYPueKnOz7MvXTqdOwqNZsv0DhrCuvxbwQstPkhN9N8McL4QlbZ
60FyNmL5kdYccTjGsUs7wx7aV6F/kdQIpIoCBFHZn1Q8r6sM2JMI/a3TlpcgYWuRmZhnJ1ZeYW5D
o3/2x/YxDT0INiK8ZXqBW0+eJNkH0qfuDprz1iinNyxZ1Er111LY5bK2rWc77jf9xLRaU3ilW5+e
12B6HvBxrYuGeoOMZ28g2O9pSt9kpEL4iOGc+eTgi+IBJhtr9qA2dr4tObiJYKIU1nsY9OrIqZDl
KxVXmxFTUvlvYxfddVJ8F6q7iw39bpDVU1SFeASpm46S+6SDdTj76yQr70+30Z+oiG7wa+KFj9ZA
v0YptV3TtH+EjH76XKYhZJgGopLTL+4ew1YfkBKMN6foIxIYffVGHRqxaCwI7Biksep9/ztniJNd
m/ifMJ/XYQAnLkl5FLuE24uC4ZeKrmynz8xcNkGNuZw+rEVZZto+0djkUou4bkX1WboOsZR8D1P9
JQ3iR3y19PtUw8doM+vUzM8sxlPPxv1zLJyD9CVBLZ2R7cSHUQ8EMut6YrjKIH8xWsXGagqGQyEs
KYVrmymi2Tf+ouauX6NybeaiB/ipjOJpu4/ZBPoN2IwMDMO6En29wt+1DuNx45XNW+WYn2kXIESM
/Y2ya45S1tGsPPYKIL6lZjPQ9PGH53l10tuATt6ifqMra1vYDg4Jqb01OZxP5mBUTgIkKnDlLdoe
H1ZTJzkmerIkkU6lhUuZfVfuFK5TkKprJhnEtZrgA31uXqKPMqSXu2NftOwq5az1kDIOt8jPgUVX
ZKznvw0Gm/6Yh0cNc2PHAOUEd+YUuD5R4zbEHQpLII7DI1/I2flv5rRzgXiwyxB9urNfVUCem4Zl
bu9MexmGjuvDzeO41/X0polTFWSn0MgPjFo4C0hPO0VFLldxJj5sDQoBbUjE4wvCwUNeqbM01L3V
9a+qU/c40V+xIgKCIHTCOc69JuiUwPHdu8zTNjQrY8ibXhGZgyWYOe6i8TGAJVia8bq2SKhLrCGl
9cJA+aE19RP58usokyO+/y+H7KBlkSAoEtz9wmVrRHvFa1ZFz0PmY10SGr6MyoG54HiULzM1IVC1
8qz8EHYW5i2BUCjUM/2nu2KkoYMCg7awrh2a1JAWD6JgmjvY4V2oxnM5qJ2bD1tRGXdWVlwG30O3
JRZTNfQGW+sONPxYV/dR3l3BFvjoExYTZzt75w1FGhrti5YRGCDtsyqS6VkPMRAHBK5C+xpCdDRd
eTVq1a+bvEX3a819BvBxnfoT+C1xz752g7sF8l51qPtxPzpDQlyF7bqmymempN/jwHqkDPmUONWD
7xDLgS6mYSINVoMh12E1aIspGfYUut9Ku3iu6apqXOfalWKWgn37cRqnnH1ISyqs0zyUiBoNMOV7
NWsrwk3sZY5Dhx9LLTPVUAi4efNWF0N0SPLw4KX52Y9NlknFmhtDZ4gyTjLORHRIn0wd9MHoLV09
jo6J7ta7DJQIkRrC34GB1Ul49rDO1dAsM8B1aE2wN/Skmit4XwHYaXR1OSjNpbgyfNfWtkXBKJkX
+ugk0RwfxC5RicGk10RTGJDmKjQFG6TTMAMENQEUUqQveZS/Cod6vymD9OZzIi2cfOJrxUqQKr9d
Al+waeugtccV0EroyXRB5xlvwu2IKXV8fLaHqJd5kEpq/zMyaor8FP2WbQP6pP+sQCeMAxueRLjg
AGYftXYcRfflzHZhv7LuKHokNtsF7x6thAvbcg++m057RKBtr3XHLk3bVS9jA7MkYj0UlCfSrPtI
cZenmXWSsfrSmpC6npJmLTrAXUe+h4b1jQPCJW7xoroZIQGSwYssSkP8DRFRAqBmVRWcckqwH0uF
1UHp+COsae57L1aVgze9NsoP9qGA5Kwcd2GONSvTM+cydkMC+WKu8Iu5UQI7fm6aTGEeGcMt0xwa
EavgSILNWQFXHvBftqsZg7yXagI4EeY3MwOylrW08sWJl8BtsT4oJNwVk/Yy6uVnZ/r7MfSOczal
NSBjjiAsbWhmBwolTlPo43IC2LksE4I0GtseCoysJ8x3cOdds9lSJHP2GRuhtukUU7Aa076SHYMg
A8NJR+V7T1XQponcbp9ZaHVdVqI8tcMDtJb5XW70PeasZ2gWy0mSOvFKDhZBFMq1Nopvplde2n4g
U0wA29WT2TJmI6Oq71GmfktKTpFVeqSxjrfaao9FNJ3ymLSJEfmXpqWSI438Z9tFe+sGeasTtNzW
2OA8orhevy+c+DTYlKV7Fr//yBPF92HwINmf8EReQt244N3jsVlkbxYFrYQuQW02EaSnQTzZTiyx
VI/3qRZdzSTdw9k75DQoodr3FPEJLCfGlOMT4ctFy5J4RJfZYJS4CZdeNvq8uxXDo7tOdO9j7WLd
LyADmUphcS4NB/m1/azsbjem7aub0WQbsxeYEQkGBKRhlYjxTHJh26JNavZILpWC1ld2EnTRxXWK
CMgHtUsScc8ghqoVK30dWlZZvtoc7rF2RLkjlrngAzNy+oedqq13NB+KS5D3Z2sadgnMdB4ZNJUj
f8t4XE9edcALaSC40uKRsVSrWP+MwyDbZDxz7Mw91gSVF7mmnksf2GSiwZqhyJQoZ3fHvsGGxQNL
qbSzZFPLFtCobb+OEZFz24jGFZEVZxXjWNpXWa0dqUaHHJk51TIDnYWmZJgfQxaDLuVezSa+NRih
5dZGUL8r4rY+apaGnWVW1Vutz9eFmzF3mFf/JJy4QXKNJyxMnKClebdP6Y2yKLmFmRUOu9Bo1lOq
7RVNQX2qrnVgv0+ybXchvycZtRT6n3r2uVOHSjvSWr/X0gHWCLY84Z+actgnHiYrPtOSSZi7jsvg
mSD7t9EbPy2I5guhtfs608nug5as9I3n1jeLCtnabHZ95AZIKuAJnP6AXp/DxuB+N6ht1Eu2LiRw
+YcliceJ9WSYpwAXZeSN7GBTLIDOBeDCs2miLkaaundjtSv7jIpust8tHaJ29UqvyEOVsd9IhN7T
X4w7tSB6zRNlZlNV4caoh3uvUg+GJg9ZNYFTHDYiUodO96ZdACTq2vPY21RZ8z7q5qFv2AmlZAOf
2K3Ge3px3oTRfw9A/G/r3Oz2wuYx6+LQ02S/bNr+IGLzwRIxvZAuXeIhHYR4tLCgU/aLdYzHiz7i
iv5/5J3HstxYm11fRaGxUAF7AAx6AiC9ud5OENfCe4+n1wLr7xJ5ySbjD4Um6mEZEplImHP2t/fa
lOBW0BBrleQWpDWyhXb8Ninte5KZsD/LKj4yiEPv0rXQLcGAXmUiI5OzzI98uz7ij/tY8qNth6Oc
VlnZLF/pHdhgqvPyOSadNcSHIoDMmdfFo5lHr0VmkiD0tY86DR6rojKcMCBzT0HVSSwyqxLeKBP8
RmZVXl6X+zlvrpNSnIo5f2xi476EBKop+rpTC8zqxZWfWM+94dve/yLiIQe9ZoFnicdnSc1fEqK4
7pj2VwiogxNUiqAZoC7dPi+PGWa/bVm+hguoIO4UbdtKvKF+v9X4KkAsGw1L0LClMY6myYcN7/eS
RylTjBQgZTODA8FJ8SyIsFUrBX84zE8GEI6jyZaO+0JjrIfH9cfjpGOoj8NAG1djALSiAgfk8Byv
WECdhik95zE9umZHurSLHhWpH1xJqk8As25VwahA86+UAld2bUWM0wDI4QO8iUba6YL6GdrqrRZY
u95vNv/uyRGyjRuJJyT7c2YqP35oPWKe0Pgk1VgO7puRmKVCjsa0vG+H+W+mnvxAi6EN4LtT/VOJ
pfuSviBnvvz8Z/6lmph/ccEAf7TAq5s4wlDq/sWGNP7iJtGFrakqzEADX8r/cZbBhsBY9nOBJXoK
TT1ChjWpmPJSzfPviCYoLV9UE9grBvU+JsINlzTljz9eF+kstJbdAY/usvLmAWjUHABxJp0ksU+c
fLcPLclVmzo5a6OClXRiG1OwNaFJncSnZMvAQEyJvsj8I8E8TxhID04Yg0c3ZjAPY7I/J7jz96p1
7g3dP9gMIHIROHPTJmvtTVGU7iHLyc2oJppwP5bXbCIxxXraXKq3Wqpdaoklb+xEjN5UzZQtAkAU
uaCMfTHG66waUuZUBbce778oWvjN437q5OMczf5xxqbi1MpQbfw5Omj2xUjS9FjOVOjSsmN5lVpN
N5SedW4EFWDdiJKuwoD1tMmo597wJwR9PQvPLHoDh9uTZIE1PLS4+KGP+U9lzYJ31KZxG1tdtG66
4kltsJsUWXyMGNxZc6Qc60kqL+ewV1ytCLN13CrTzpDsT2Tg4hT5016lBtyLBBHgwpcUrzKpqMzo
PQEqoXnWrJVHIyBUX8dg6OeOAHSZsptKYsxZ42RnGECSgd1xSDinaU+jvsTBEcLoYAevTG+LM9np
TqvndK3OE6wBP+4OQ3VgLw5BXps/KzUPGBNhrS4Sxs9Dq61GNUdewEl0nI3ipmW8vbEbhWCdVZDz
qEhfglvWBvm90OWeh8nwGWcg8WKpknnZ+/kKJRH+1dzvREzCrqpZObZcComculZX4jyHZbGiiPR+
8udgJzfyB1JCtUHJmgirgAKdIAYHx1QlR4YMcyzh+d+K+IEqyOy+6JScDvNp05IJFnZrX0mNKt2o
mX1F5Up6NsM8WBH6bphcVPR4pp91PyhnhjKll4J/95jji1M0wRK2sghPfR0QCcg3qpX1a6vNzCvd
BPAvFIn4dSIr64qwSaf2D5jIt+Ws+W5j5pSPKGAZ25ugLA8YWrpdHDQXAwriPhlYh5vGnhWgvwpq
n7CkhQW9HfKdLOn860hnn6dWm6iYnvz+JdWMwavbTttO2JVY7d+ag0GaQcq5pqbhWOJt8TrJuJg6
ZTWSB8USQSkh45PLQPjPUaL3K2WKrxuZsG6WRw4GQQCAjdTSecneiDhQ30g3MftZ7lmzXQdEVatJ
7XeV0n3OdDBTnSy/peFkbbpeZh6HtCOFGL4TKqfZu/ghp4BgdWrFx9zS0LsYg0UDh7Uiy970fcDv
kHYMpVn98SHGFdMAZcOqWHaaVB/XY2uxwUuN0RWNhjMqHK4I7VP6PCXrIhuiXVCu+95apZYpHQwZ
zSjtQUDXlFaspYmlRCiSLeDza/a5yYpKjKcuw+FWqj1hqDx9UGeDnxY3LmiTdF1MMGkYKt5lDCar
cao2ekcmq00hXoUIDmOqkOaTUDuTLmOhW28zrOe7qCHkNcIPXxVl5nsB9XdD3xzBpoDwgGHlBUVA
cqLmZ5K2xSBmt5QELTE58XTD8IU7QNn2Wi0Ld/6svTCVxT4WsuznybeVQuSEaLhsbSJwEO4ZUxb2
U1KYzWlgKhepNX0sBbm39iLoe/9axu5TqHOykqfmLsOqs1WMuXPxQMCa7C+7hRklCnlamUW3Ka0x
R7cjjPntNzZFTtJ5JtoismBa1wQUWNCWNIz2wbGAHp26ICg8tciSc17g0SoRLdZh6bcbayIkbyeK
Z8gzbZG6TpyLY4t4Al7qc69H4+usZfaeue66zrpgG5igNPwAZ1ZtwdPXC/7VmLO7I6vtZ8Zqjipj
KwcowEFQz1uzDLdhJ4kLf3ZBjWMtw3txpFvhABfU3w0zpFZZUowNFsd6A6tiM0y9/dyowb7V8p1l
EJzCkvccqQZQh1oybqqovGdqtE9Hn5A/1bSeXZfbzog3mVQharFhAVI/58mub/2dFTRPmaLv9RK6
K3DGedI3CJKPpn01WtwQPs/Gnv3ccDDZSadhfQLMs+mGad+ASak8NYs3s16egJUee7/G5xFvAgNj
AdI7noTRzXJ8K211FXf+fb7grMpIfw6yg1xmqyTKsGhVJ4bZO8o/bttKu1TEB0MtdhRJh1GLOwTt
FcNcUMjYNCjB9G1Ipj6IY1/UT13s6fV0itT+PMjsvNQCOlFU69dDwD1OEeAhlAesC4SYRzIIGDso
WTY0f9OWGruLal2FpB3R5bjQm3CXtfUOHgZXkppW62Sm5KKtVKfAG7Lq5Ooc9SqhQCgH8mQOvJKx
8+gBcEoNN1Fc3gd+GV4xjug9XZsqz6jBPJfNITYaDA62fyclGitOJHQp992kogsVT9ZqTnAL+eGp
K8NxVecYizTMQemeG6pcdSSHGLyrV4YB9kLB+IDyrGVuUAzXdFb3hySiT2KS6leYkV5CtGtNZgVO
ES+8KRBiHRUDL2BU8pLqhhG4sMebGWBzMLfb2prcJHrqW25MfKDdik/9bIcMc/wJG7X1ZPaT4nBX
YAYYOtLi6kOWcMeNka54drWEVwb1TmqObJLI6UFOc9Imv+hx7GzUWXmYmGl0Xaa5AZ0PnKAZRv50
n00JQr8CyjLtwACV5QrJzZXMYVwNvSBXVoC98odjMkCPqZqCwlzcZEUX9ZuUmmBChLKyYVZTeoE+
e4mmNRs5Jj6filUKngI2tHodTjMSA9AuBKqG4pVIeyxB665iQcNxl1o24ZzBAl2DtDdU8UWnct2M
WUc4F0lKIXgEl5+M2mBeJk3+ZvbsWHENurpy0gI6OJZqnzKt7gx7KcutyTuNC0206oGAgC5Y+1nr
0XT2odbitorjd00Cw5YCjxqsifJb4caan69H3ndE/S0YrBF9t3m1S2DTukn9CB2m38k1cKCZeZvo
c3JhLYjuIoXMJ1sN3x8rSt83bpCwfZZT892/aDX50abGe0NDhg/noLobNfugWjm+TVAi9aIStjJ9
RJJVvgFBP8jDk1pFGisL+z1BCXXkITRdK2o/pz65FqHerXRQhCJ418OgRrYdYMs+TBRxONQdpddT
fVVXb6KyoyMjp8Sh6AKS7aw+TRJFzkvXtAnqTMn8d8ZZbO2kl7Hv0lPYstkzWypQJtDWLtFUyox7
mWzm8p7lad86ccOSQOlwDCk1ZNN0IJt7DpaXvG7L76LRWeqFmJoAiN53o1HsJxgTk0RomV+7YG4G
pFoLt5AvrNFggkL5TFsJrxYaryYBOybnrVVLKlW7/scgd/eMNWtPl+ZqJaXyZSrr/W7okk0b82Cw
xhhgl9qt2hg/22CEJ0nTbqD5kIOvBuHQNZ1prUDiR7yEO0MevkeNUjOe/yU0LleDQLm4z0ma8cRH
Am097n7KemK1Oo8t8Gyp41WSCt6CYlmRzobOcgxHUCKqa7zPj2nQjQ+WdaUPLeTneZQPUVBM14K0
g02ttpuMg7aRZym4wv3i9nNqHAa1v40nHZuynm4ruA8OYdJi68eI6pMgDs7omsBnbwRHM01dkxX2
nZaMoNYSxH/GI7vajcDuomIJfH8p/VZ5qjBX6rDYNAlubUTLI5beG3/KzkFtlNuxJG9ZZfbF3JG7
/XaOc8i/DoVRgF3mhrfdZcgmys/gcJNjCr0Yu+7KTPkl20Z8qsK8nnLFP1C+tU5V5ZZZaLAt0vne
MmiyDyAtRT5sH5jxkWELL8k6prbgx1t1H8kY52sVpDQl0ckxbbSTnZYjbVFjtRJBJl9UGlkAACMk
j/tgndGGvJ80nd+yd/yC7u3IauMVk8KFvcJsiDqfhZSUXqWsdFf5nOduJKvbjAX1rhfGYZ74bBZS
v0qR3FbKuzs/8OV11JovGrRuxjaDtsXLHGxjZi5QGs5S1VpuIxOzb2fatSccfJqJIGIFeuL6KZ5p
sylCjwJllYQ/ndCGPtBfKY13khYnOISmW4PcwUlPa1Dixi21qCwnl82cVM9vhgHFXQRk+Cv70FqQ
MGxinArm1wMw7AC6Ab0GnHx4VgdrMKhzyflapKjXdQ39XhqBYhsSWdeu36XTsrJBzTODUb7wO4a4
cXCpMHYLBWb+YKSQhZ3i2Ypi+wScc5OWEK57IfFsq/3PHkgF0aPhaaoVmpT7Ymk16xXHN+ODNqXB
1qiS0gvneJMG8xt27nMq/NYbq1FxUrt4x/ESrvFl73CH956NoRgaYoNTWz2AhSg26HlvCrU1p6wA
chFxFkY2qSdwfpeslZW1ovWfhp4+N0a4457whh5o3ST7l7mf3VDDujIEhs/IhCJjx1fRxKbCnjcG
2Ci3zXg+6rJ9L6Wi3jW5Nu3zTjtxm7Bp8XkoDbwOXeYHB4lA+K4rKpCIQ+HSU49jM2Xo8G1r8+0h
phKwqU0d49YgDuFURhu6395Zu2wpgKELNRFw7IXSwulgGNtlLzlch3WlsoduVfnD0OmpGegCx8oM
t59hzkWh1MqJ7qltLKmr1B6mD5hL91EXlWcp5h1YsUeIRNhBh9ty3SdeLrgOqoHMdSRTbpZHuLYV
xijunJYX0sByl1mfU2ZEDP6fKF///2UwSQvK7H1+p5HdRPXLW9f8oJH988f+JZMZf8GQNzWUSRmT
F1HMf2Qy/S/TxCYky3BCaUHU+C//0skQwxiL8Cf0JahGOvI7c5H4C6kTUxKTWxMlDd/Rl8qU31Wo
qIsM9r25CJlMw/jER1xsRvzFP8pk3PWqZC2TjtmD4XUxvl6kXugCzFhFH7T0eeVqCf2VbrhvttGl
vB2u/BV3Bg6/1Xcn7hd+GmVRsX/3Sb4IuVndBrZMWYPTvul75dXi0Cn92LQqeDSo7H5/tOUv+3ow
QxVIkURQ/9Yuv5fUmXCaRFnAQ+RGth2aYBPkNb/yPz6zX3yhr7at5cwaggYc2+SHh6b945ll3VpT
SmEOkJ3aI71KOG8tcVPGM+0dJXh7Cp/+1qj/y2CjoiCS/uJ7fXfQxT35nSfJlgX9NB0OKtVnQFLW
8nUh1FuSxheDFD7X0WJZ0et9l9RL19SxtVklDrZReQFDrSqG7CZGHEXTh0BI8JhwoWcq5JhiwngP
XatssiyxvGIKL00mKenU7qZCpzlLDc+SsDcSKEuYXvezHp10Sd/Z40xXBVRFud9B4Vr3dnpXBIM3
5Kyv6ky8BjBEWNhDAdL99j4Y4aZEIh/xvcDtMiIB6CzvL5EhH+RwxGnVTAgBTfRZTHg/9HFrzcbk
1np2mNNhws3m4xOK7bVmIpONLNk3dGdcm2P+oc7MVvWuPweJviNDdZYy36AkAu5h0cGDKbZRA2BZ
wMLDjJ+uJaY8nbVPwDPEENtUImcaHYiG8WbWNzSbeAbqo6Vrq6GSvVR6adRtmJ/KeLqRCK3VfExu
+H2GXGO2SJ1EY8zQd3FFZ1Ro5u1jyFxpePHlbaOfS7YuVUAVHukmUuGXY7qA7Z6ywX802mqd9kyd
0mbt16y1lcbLgpx1qOIM81MpHpbxaKWDwhXosaRE5v5smE9J/DiN4aVtBxc9W0fdvCqbN60bPPAN
l6N8ls1zMl5ZtCfmhbRVLIzyS5tRg4tIpUmNCxanUmlvG7W8kzXaEMO3QZYfY1wt7PpRXyTVk+Wn
YbjjzSP5z/6wslNMLzMFSdMnhShsK7qbSZDD6Nc42B2ff2yTYye6a20SK8HPNofSyqz4PxO2tR2x
qcdESzBdH8fo2ZeuTZuI0AA0nP3HuCraywRIcv1CgIb+FqwZVX2yqUfs61OjsIYpjkPO3FZbFTZJ
DYb4tcQPxCizbNdTEO6tWlmlE7YEAB0a9UL6KWZ9UGbdXh1MIqY7H3ziEFYXwZh4dcqcdNiXunLm
VnHi6lkOwme1UbZNe28TnpnV67IG5WCg3RcBNrjMK+H7Fu1qojcJDeohxchvQqVX8/JJLd/C8oUg
1o3cd+uEwpJEgsETvRfsOX2jdwfLX4d+AJOSaOdutkkSlDcVhAgkDKggR3l8SpDZNGI8BQAbOI0r
gi8b0W6mbC+lj/J0rkNG59OjyDcxfpGGpGgR9+cmAHYJqnAu5M41FP6h+FB09qs1SSy73xYWeCBM
MBo1dPh5iNPITpY9afW9oJywHe/konT0/DVv2K91T2q6nSWa57A1qAP9PT6wppRuvuRR0m8nWplq
IW3SUHVIOY2a7ui1zGYYeu98qctXs30jjeexWtuJsZ+iil5MUivmjWWrK67EGQObbNbnpQ6EGTFO
CjLmdnXM5eDIe5plmrrJuvZSrsNnLcG6pVDWHZzzUDkkym5qL+eGIrCEbuSAgpQEDUJVVvXMr9He
xMl9kO7lYD3YrICvazZHWbOP5VvL3wXzBcWVBsBFcGehfYqyF7yu5UTR4LGqV/CQUHPGmpRQ7oTI
8tT1oSBEdwXsFICN63wIvbJq0Qxn4pXKtkOmBn+HlT/rYD8fBPTNltJOdo/yPg5fJMFYWUBluhsD
aWc3t234Po07Vb7FZ7yv6HesNknwoPrBWVINGnknhlDA6pqbAaOueinaJ1AAD3aUXBgDc9owWKXE
oZslfwasz4Sz11cJviEyehVByyFfZ6nmFgs7rtehmKsYeHGbQeFS/esg+ZSV7qR0GDOM4Y1lNApd
fUfmQ9HokQISkwg4Q1QMqKkbIsMNVBC35OW1Wj6k1ir3g9cmO7Tj+9DyIGlfK19FxlicAAHL2PRy
qOpD/43FxmKYZ3hFIrq0zglfDecA1M9rWTkxX3JiUzonve92euW13PVddhYmrLb5MZ3XySKFAXjp
tbsJjrlxoYZghvx1Et2F8UVtKG4n+qOevVrTywzFGCxRMG7Kej9UqCEiJdKrvVgV7aGGdt0vf5Nf
y8epYCUD7OzQdcUG4qM36I/2BP/UhFE7Eaouug+hHKrsIdfwmeopMTFZcgZJuY+77JOsqpst/UQK
8xjuhzR/0ELMSkZNkljQrDmvIsotpcRYSCvr0NLuDbm5GU32o1KGzTLg583wUBWBhqj20CvHzibc
2M9rsy7WBrtfdE537ukFnpThCE/g1GkEuYVvMlGrnqVuurWBt+vkFbkM2fpz2KQg+1SgG5UxLUZ2
dmjE4IVw2WxpJKHkU5bMZ8nHbeGHu6B90OuYYUcDb/fTSCdX1gmoVtEClD0pRdBS9nwprAsTeSRt
O17hV5nOS5JnVDbjqZr6B1tL7yI5O1qtfKj7y9Kg27S0SOzfw/dzIlTIpGTy2UhvSUxEmxbLPblV
0T9nxWeWxh6bpbUU3SqL7u+jItn6evafRgzLesvJn9TTZA073PaErd8iS/U9UxUogLG5z6fAcukj
lV3qpxxLelCYZtaBf0DVPwaiWVULRC3G7AYcyZkz7UpF01XH+qRAT/eFDwzsSp23lrSOghu1eZXt
l4Q3ujL2q8I/x/U6gdSEYF3SYKDHuzRLwRsnDurnKimkY2diKFVmWrU7wJqQhUfpOis/jeGYp08l
9m9t1rzEvkqmLdEno9x1Y/IQQ2sv8n2tmzdR8DIR5c/xM+UBrkiJAlWuaoXCa35GdrrHBidKZ51V
eVy1xV3iv6iRtgmKZGP28Cot4HO3SkJ6G3IbDwPaBScT3yyiFdte0nck+9BDY4ixkXgzkzcDVr85
K/s0vh77Cyu4TqtdON6J7kz6nBHRxh/o3x32M4ZWxBV36HqXIqaNr+o7Sq67dmuk9layt3ZNj6oK
HjO6UuwPALgWNG9J5XFkXPZSvU2Tmygkm2fjnSHDpzKQpRNwsonRFPTZpsGub0LX1u9T7UIgqtFq
5mv7ebps61U7qvg68aX6MxY2IkRTgxK6znqMwC3aUMkozuyxQD8G0iVDFKLbqefjYQo2SZWujW4T
GdVRxf1Z9M8TNla95xpkEWFeNSANitnz5d3YyMuKfEVs0pui4WhnRyF5obgnlO30OGPr6L4CB9pr
NzGrlEp7ESBK7Sst+WwyolPjOk0/Bsxo89RxhUW489KdTWGIbiewHPdmeFfgquNVHaKMKE8CHJcd
P6kkFOnSEsQ2gAwuHLt8fFig0jUd9HOGqmPgNAdXqBoHJDWnMi0nJlUnFFart4uLWOLuo9WakwP0
8Rs0Dduq9sBc1Yv9NzReC31Dek9s60XL5HmX2w3SH7xobLjTDkBC6c7afFMk9rtm2Y9VRm0EnqDI
zUew9WJqM48hOVFPHGN5W11qDJL9NMEHNB3JVW/BB5BtA6ZGD/d1iVusM/0HGuWJ2Cm33dx+W6M8
S4SteU+U0cqfs/4pb1RrS2OAjVWU/DSrVu7oyOYKKPLYE8hl0DbENs3qxgkjm+cMGFKn0xGBUdVv
cHluoA8/xa39kCjKuA+agmKJTi09i64TR4TFQ5M3+8DqxFptxleagoeL0eheQkl5nuGg23MFf97w
zU3cY96y7SJj5sGrhoS/5HVK9W6NteUpof3U1WwITTMyrgo6+hy2YYjz2vBSmUQmc1m7bFJjq83q
lmEXvtlYH7EazqRla0IC1EMD1JhNjNUh1HsWBk9jn0PtLkJzndoj5SNtgjGjO4D7yZxcCma0yWyx
0PeHUgInoEHV2KqN1vKrqCdqHtDcSvU6NwuAaMtifdigEPmeXBisMHApY9Vep1p10fjzLhuNM3Lt
CqE8pexwqNaI1a6ht6kLK+K9q8b3JiKFE2T1R8NDFAYKg45Rx4ySt2cAp+fGt3WXunogdj0aphWy
fLB6zKCa7zVBcwgi/7Upl3in8kk/Od5gQ/sULWxOgyEH4v8T87d0LSTtOaqq0zBCiSxs8g4wCq+H
WRdXUy8OfUfkgDgC973JW0pvrhK1kp1ZIlCkFE9hnraubi4EBltJt0rUma4R9f5a0kJpMZxn+D9Z
9NQxfuCYkHdjz0SGpmZw44T84aSzlzJGnTaOvO5cVRaPfRQ+jkOqr4IxOFdA8D1aMp67quAxEw1M
5LGokJQfzlMoztbYnokFMBhu0d2N5q4RjbGOk7pbSxLFD1Wun2ZIg3EXxYzTAbK3enCmwwB/v5re
xW1hbKqWj0/adlNKxakV2VaZM/ZAjIdieT2m2puh5GR/GhWIsTJeylV1HxoxdPnK/qxk833GHRS2
xqkXyTERNVujhFyBWbPc8dVdrsRPhc7qIFXUEmNs9cpalLWbnFPAYF4zsiBCHKxECeAcaXF2jJgn
tkweVZIAxZAA/gjjbLo0BMMUjWYEbeDZYk902wVMCURHA6GPkWXAzaTSQ+nxdXVnTriy07DZGRM9
MPr0Os/Wh9nrj4UluxOQHEfP5lUK42bfKdJZU+duyW4wcBxXRt6alKio3DITZRp6NdxrKq0VY/Va
zBSHio5FbLTg+Gp7HU/mTZvhu1gsWZHGr6byi8IP2GpUANhafVXJ/jasu3NXwecOpV06tluRxQe6
xj1UkPu2SLeMxCHHS+HbZE3ASYzId21BTeVEQqGKE8pKMw9Mfc4qoEAeIBLnSgMjpqGY2Pb4yyOt
T3g8EQ5z7QroP11W/h4/NvMcPKaeb+WHwJKPY2g/4lei5443WRS2V6wPwLyH6Nnz5N9rMu59Px+c
mE2yBxD6ddDUC6HP37oBWU9Go0VljrYxuvYpaKRt3VoXTJYhN4Tdu8161o+SnCxeie8cG72nlv2R
qNdF2IVYxVKdToDgUQsZrirQpqusFa7IKwusvDysmaKyaZ9zLGb4+A5+zMZ1ME1m2EGwI2NCur8H
/iP37S5Rhw2O8t3g00BglDmseb7VNPa3HcXchpFvEMCvfq+T/UqBNISp24rQLVP5Fn/8TrKKrSBX
oD6z2ywvlNvCeqkuJe3h/+YYIM5+lMVCvQlzH7M7XWbs37KdqCQgmOU6D/w/anA/K3D06tmLGVUB
wWt9MetWUoeYJMHcgYNzoa8Egar9vDF3+FSuSvf3X+tXmqkulCUFK3TVBAvw4/cKwrlUSASh3r75
+/oy96xL64KwGyE7J9/o13843M9GZGKO3x3uC3CM6i9MZw1USagBpPJe8tthkz7w6rZuLc/Y0MDN
vPfK/lO916+snKRyAQXaJu2D9hclVVMHZUwTTmmk2Y+lat8rpvRuquVNArcoSNJDR/kNJJ1b27Sm
v6cf/6Wm+ourE7gavWK2iQmD0sIfzzBo13QoFZk0CSlLsph+eJTjazUc/jZf/zfzF3Oxk7WO2mn3
/h//01xQgpaORZh1CuxJCJTfXW8/+Y1vuvf/cfNSv38E+Q/zlF/+NX/PVuy/hKEoXBBEo8H5KcsB
/rYgQ7eUmbnYmuDA4lvR/D+zFRujsc1IXDYxYRmmTKb7P4Pb1l/80EvLpYFgb2Md/rdmK8vs5Psh
A0BF3NE8CIgemZyLL7fLZI8+jlMKEjv38fGkeCd/43s73Xlw2NU4+Qqfuhd4f3icfrsivz+qAp9T
pa6GBLoBKEFePtV3z1MpbiSFHTW7XQ8J3Und1qvudvM2cK55fyMPOX+aO3x9LCxH1E1eYopCHl5R
vzzy1Lr02VZahVOTttbJJVQxTXHQR767HH4xUPn1YWysldTnatbXjj8Ry/1caBgrZvO1Zs0vG59S
fPn7Y3wd2nz7KjZjP4VzaNlfsY2Zn9CxMIYsROpjzQonb6htWBLYDIj+NIJaTsvXHwqPyz/H+nLa
CqUyfTymhUPZ+h4Zyi1cjdlbskKZ2Wv9moVuBH1/CxRmpV6woxaO/Y7Let9cJl78UXrSLrlAt7iu
tuVHepXviYs7BK5c9Ou1fP37E/Mzm3H5kb/7tF8ehEk317nA9efUNsuTyllcKjnbP9+1AJ/1ydmw
byxzX/l/Qqt+fQL//ZNoMFwXfqumfWGK2Fag2BQLLr6Sva2zl7depuZWGv5w3/zy6uJ58Z+HWSZr
3902MTzc3Jc5jDTcjLgqfR1db+j/cA3/6voSPJoArWrM4vTly353lMyk6MKoOUqtAErUP3DSsX1g
P28+dH8iFKi/PpgJ2IIXH0/CL2dONFVdDCX1KPoVUJ0dWYZje1FeBKtFS6VIxSOn7rBr2r74TuhE
a/oRWSi69Qajtqc8/f4CUr++xZffESTMP5/mywk20dxFJ/g04WUxrNSncrsRRwKCyC5O7dBW70Ue
ngbNsU42i29Eq83vP8GvTgeoYyAeKl2t2k9JIeKucS+4tyngfjBoqbKHkNEQsbFo2UUHln/6/QHV
5QH/9Q6n5JgILd+ciNKXR3FpyK1RW3xlvIFbXH7b9lLxyD/ij3OKjX6pe5v9/tg6d4gSTnVBO8xh
2nJX81ZI/7BU/MXlzfuRb02DM9W3X6fRIovGwFDJdpkyLtNw8K+mos2deDHr/f5bK8tl9cO3ZrkE
jZNQMQtTgwDOl2s8lapeT31IHTfjut1pD+Mr07gH7KDP9ancF9s/HG95Tv7ueF/uqaGkoDxdjlet
mo/AST1mzo/BDQD9TfWg/wHE/HXAvqwFOXu6UPHA8or48pO2TY4lcaTetqMJDQ8wP/qfzt9PVw28
bh5DBhYP9pXM5n88f9MY44zL+T712nSmFVTsLd9pje12jWsyP/R0cjjpCzdJ+BGektffn86fHCF8
QxZUrNoWY4TGG/3Hw2dZFPuCERCnM3RTr3B5/XmZC/LXXT9HJ/odecHcdy46gPtZuonzmXnTH37T
nx9dfAjIsJQzL2eAtMyPH6JXQixqGnfOvNY/iwO7e7dYkdTymqt47UwDrx+Hne/W3Fae4kqb2q1d
08sOY+7lq/gP987P7cLLp+EHp/ecdh3rK+lF1FYPUYFTgoi1Atbm2GvJGR1H20ubbkeZ5x8ugZ9u
1uV4GsgfWQCoZvX447eXKmNKShOcH/rsXqKSSSkIpCeF/odn8gI2+nLrKET4WJuyIDYgBH251MZe
VbGQmbThFoAEqw7vmnbq7XGvlsYhzPr9iFkXcvC6z/IdZlcLsUHk62BeZAc5PtL8wSAt1eiukssG
jpn+qhWVCUWhUR2rCdaVpdBia360YXto6/qlkGMajECEOVrLXHhUoxuQFiBy05g2XsWby/B2mu0P
Y4oPrd0/izZnlEOBtiqj/w/1tijCta/NTGUptyuz6Jk+okOXRTu9YWnUBPhF6uc2Sz1AhyvqGfeK
Fd3UUXRZGOMqT+2rBo9to+K5i3kFtsV4bNLkwvfhAST5NqOlSu3pqk5mr//f1J3JcuRIlmV/paXX
jRTMw6J6YbB5oNFIGqcNhKSTUMyAYsbX90FERpa7R1R4pUhtWiQXkeHhBA0GqOp7795zm77Gh2Ku
lK55lZrYJpFztZu2wSdkoRgJbyOVHqumMzcJ2hEJtgmO0Vojnd70sBwQPderFu3eIlKJYZZ0stHv
7gLiFTuS6ZQ6/2rT9OyZ5VZVAp8O+I58nBvN0p+ddJh+8Qz/ed364Zv+uQNiACEBCMgjJapiryig
/aL47e9Xjl9d4qentvcUM2QYDR1njkCFk+q2v/gQf34v+BC0ihDRAcI3ftt5vjs9RdAZycXkCooK
zB8pk3dj2r+6yF9+jO8u8tN2ooTUdFPERZwOPWXJOBYOw9/fqb/8HJhcTWv2zto/byKoVERW22wi
lbxJcU+MqC/6rPrFVf68j3C3vrvKT2uoIfrMFRZXEa27FVq/L0rnKGLvZSIuztGJL9fiB2GWyS+u
+6dzFvXZ99f9aQPREwtrRsijVjnFVWfqpcKgIrFoB/UYZQKq+H/7bmJEJpdKt/D88r8fV8veIVSG
Lj94jOE8DbdjWQK6+kUP6i92Re2Hi/z0VKQeEIc8pFizFu/xcjhoTyixX7uDt4qXQId8jUnfIvHH
5VvuByuxGtmpK5iETHsW4hcH2b94fL7/XYyfXjSlUDp8HlT4UVOuqzEB95xfu2Fc/f19/YsXQee0
btO5oBg2dOPH+6oCumJuhP4Hw9OLC8/ZVJ1fnJD/4hGlKgC0T4uE6s786RI10iOJI2fefwTh84SY
08zXoOuoCIdG/bOR06qPq+XffzAN7uSfN74fLjx/9u9WkqmN3didawGhZA8xo1O0Aw3x4el0bPPy
5MQQhtTmMXbEJijDlaHma8VtMM/hwilT2PLOCSzUoQ+IMWowkla9ex1RQ6lWeUNC82y5ah/JcSdm
yXol2BZUUbAuSxpA42+ZlbbKmCfIDlKxIbLNybZ2dzU0ZY3ObM37s1fTZpPW1oPSQDpPtdnFK6/2
aJzbut2leRb5bOnwfnGuSKXNFlkHSd2bCuU9Vadnz+hjv+sIOpLRkyaDm4wxdFmC2+2Lb3kYkoAy
nUldbZnBFk+ir1c9gC3RGpup1haVqu7HbMATb6wVT9l21QBlGKePmdPideJLj0mOlO/tNFQHVws3
Fs5ETe93vTDXvdJSPGb5m6PNEvYpP7vMwjo7PAGVOOFVIwS1J3gbDyN5Vuao7+yiewrhItW1dc6z
/OTIdDMV2V460SbubSiG3m1XuLvBwUxqDOcitDedqx09nDIgKIZ9zTx95lFw4oA2gmkZM0Z4mjJ5
EXqzgja39gayQPXpJotC+GjOM6aBlTmlh2LgBXXd5dAwvY2DAz5L7GfZxPA7bPm8MWa+uO66VVeV
9U3UFPjGAvIj9W5SLzPuCJWQnAYBmtgk1FYAxwKqH5FsS3RCkIBPi9VoP4b9pWrpIQPh1ZZ9ZTyN
CE/C1Lsfp+JJN9WJn0rLzIiCjZfXyLjIEIwsfTy1CGb3xHPVS4xEx94gXaGtg0+GtxJwdaKf9LGy
liVF/nLUZbJ3ldKErKPVxy5Nog14Ybkc3LyDTTUqsGyHO7dH2VMqDCxrL3we9SJ4KTC7rkqFBWRR
Oxm+F9QSi0yL7ohOSTapzT3MSg2lGPgn25UhVsfCXQaguxeup67LnoE0FMHdZISbvNWcXQDdDWYZ
O0wyaQytxXQnGBL7ZWUDWIoZEA6ei6myHMtNVVrxXjTlMyqBM+N+goALM0M8ATmBjbhYjxHz4bbR
cUDxWjEa/NLq9D6T2avjZl+B2yiMtUSzRtDt8YuSWnmctPo2ziz3AxduNjtApyzzQQgRE6iLdp6V
2hvsmmg6lMEB+8UWGSDj9ifbfNRN4gbxU59KoaFbrGduP4GTGBZBZPKC2c0OiE51CYSt3M3GIF/1
QAV30UCodXAtGu1VleVTXapw2qzwPAimcJkgwoKAaaMNP1WWldaEoz963QZAJy+N85hZiVg0WaFx
6KDGgDIwDsMRxNheaNkpa9Wz6dDdCzC3NmnP7NFcRQmEOAtYWe6qctmqxBQIG7jehOQvMeR9NoZ7
6IS+p7d3opy4DWUU7kGBAYYeGOtmh0xxD9nIVJVj6YcY7JVRG1trpvo047qxpmtA6J5djnzhsovX
ANfuvUS9Q1t7p07OQz22SImC9lh3/d7JVbkYqpzCNB0vZKdconx2DRcCNdFIGzNQvXcr5B013fLN
jgoYdwGmWMUjlYPY1s4N0W/3NQkE9QgOnKzFhzKtt3nu4fmDRjO1pVzm4fBUjUQ3p/pBhtVV1XRf
kZ5D3oO+a3HFKFb+kobimLXtQdPba9VIaxmYEAuF23yR5Ps4Jt49Nj1MiNmygn+g1NlTXwXl7IQC
wJdv5VSgDpH8ZIytmKIrdOOt+1S58SoUJ7skdEE92sjbx+e41dccqR9xjW4I4oHBB0lDNqib8R23
iFz9UC02rjOiX5huZZyTQ9+edcb1lWLCQsXHh7usGD+MCZK41W9Ufdh7nVi5pJf3Snjy+htDsW+n
tDs7eUzyClIKPZ7D3fVvWl09Zr2+LwrlkSVsMQruJKri2P1gKswORU6usIBsYHNHXdYjWwxd8qlK
czsZKKaKhtVPnHk50Jcp5ueAe3WJ1MbeGvNtDazkqiKTL+GbW4SR5xCWq9E9qIzilqopivcsa9R9
hfofMkp1a0l2m5D8PyS6VDpeIXZzKTDpCCbUZuEiquRLQQHbbdNWIS77UiMv9YbPSVA2udWWoRJC
Ryx0aHUc1IpY3YH6IPy7syrraKRvBMmiq9cPpNVg/tNURpDlmQYUSBdephixkWYzo1b1aNmUKJdS
D9qgBuUpXyJRLVV1N6LF673qancezM7+G5mGD2M3fPSYRTeWqxgYxBrQ7HyUjRbPApQMAmoNYGiJ
nfqJnPqGMIj2JXSHB/Q2B4z42rbso2tpKWKZ2Mik4vizcqDZVd3jmPWbotBPvBU3dBfOOneztRye
uOSQVUAHPIVnsBmzd8dAVShw0bOb6bfg6xGxs47XY3nL2PdouQVUKfw5Rn4tu6xaFLaxglny5Aj9
oUDEDdMM2byFfDBPL8Qhv1WefAmbhuCuHLeBpxL8rGTQsNzSvHVG90EfxxlMW79mKmirgkxO3JhG
uCDaB+BMZR0MEDMLW2E9aQLnQkBIC+Wt+WhMd3ZYTk81IA+jbREra5QXkkW2D5XDpJOFKCfiHwZx
Q8wElXxDIo/VEfxtQyac+EUXsQoQkc2QPnDUb2x72kWlhUKrXdsIKibk8qjf2gctqs6amh3yCY5F
BqgCdMNw0lXFWdimdeKxewW5h6K4T8jTjealyB73qqieM5JEluMEdz9zuZslHv/Bad9iAmv6OD/p
82qgKoA4zZpORUaSpp825RaEB0kSnsqyg/Oc41Dou16zs4hchpnn7Mln349OcCiycMAgn677WAfT
IcdHd05xUHWbf20o5YIHAl+BRjBoDtEPciJvE6G946KB37YgkvkEc7FfdE58zcU8ZLDTEfv6MPpA
8A9jIcn/Djy0JVq1x3pp7A0zd7YpD/adxq6IGFBV19WcejSMBDDmBCHZhd2gmilJAnMRUIdW/ibV
5GI49Y3HfHyXjKntpw7EkDljqWo6xPAcamnWr0ximNJpeBNefKjr/BAQ01Qa7m1Ed245zQlO7OZH
k0gnqsVwobbR3jTlwYuckx5HjzYhUMEwXYZI32e54q47vL2suMraRNwbcbbZDbKwaAkAG6C7cqS1
iHy56F4MgqfSHF9kh7txPaKGXjTEU5WQNBexFR28LtwjxKPrgqYqmGOtEsAGSxzeqLILHtY+gUup
zUFYTIDbvRaxypWTLVbdHJjVzQ7s3OwviZuFEIpVsZ7g9y61MC42ekfgNJIzGSV+H+jP2pzLRdgi
oEOiupSQ/KkG5QsBcWAHotCIVoBcH5Wp2BQAjPn2zWtQ4vWICqTxoosOEZn3WHcwUw2lRe6RCSRS
nxH+PVANQHIhpGHoOQ2cfzED/0EDNn6tWPGtOscBuHMwQEFCQDJHBWRotKZUu/fy8lXEzidxQrnv
IuxaxA2o2TlwACxHBgHFOadxvuta7McR+QSKLtfpJL+Mxt7giCcRNN1nKq+snfeJz0z1TSPuICI2
2yD+IKrVe4zv67YIq6UagURQvexlcAlcyYfuyeIksQiG9AWc8YcdW8Bl7eeiGTZO2+8rOJtEVrw2
LdhRHLAziUcsbSX11UHbqt50SX4LvgjCt8FDC+hm27htE782iMoGHLxsTfsF13lKtlRLsVEar7aL
jDZzCfgR2JTILEGxNvCqDuwadH1uNb7eOhr9ThkLUIhYNXSnXLnEUVeJBADAJtspn3pKnzIN8LTh
yYBfAsli4zXjp7BSeMzyMR36ad8aw0ltSbkicD6f9KVRx1+1013HeljVrrPRQvtx6iPCh+YuphZ+
cAq5VEp2SGX6EBF/ZLbesjWKe7WKHge1fXZKb9aRdcSbw0z3SW7j0e/ZK/vnYpJnQo1RjI/d0QtH
2tZJ+dqEc1hMX2wtaE3hoD2Ujfoa6so5rvnq2vLS5x57WdPuhgrtMXmF2HsBhkya2j0OqakgHFOd
B0VDkJom+WzukytVuNuwUg99ijqlMbp7t1aOiuxvCApcw2xhsByBDm9RSFdQT/ykH8vlBH7Etyca
kL2CbCg1lM1gqUeD2qJowVSWhCxYDQnwBQ1R+9VI0dc7WjSfT9h1KZugKX8oFnK0sviqDMSDHcld
80LQGyT/rNKEQ23n5qswzC646Xl5O/nYAqKxYmwXkfJO8tyld839oJuHPpytkpiMVEJK6DRvMqSS
GfF6SZWvnKmztgO0MQJwKmiO6lXXImxe1glr/D3TLwiFwxLZ2jqebfDaxKZRoCcbEHuigEcebXoR
1F2dvYbZV0PblYSgCv4mbhEca7EXaiQPZhpnrDlo3WiPU6E/yrF9HhD8lSEgfadce/a4hgGFitO3
vAAuQPQ69aiW9aE/BgqqB60vHlQ69/ya4bXSQaRMJXByrxqAa0Bb0IKEUrVFep6EhFvFw0ueOiu9
gDvFERvBI9WaW1crc9b1Z4S0V9nG4/iP+4MlgAb6vuJ3W7B3nNK5d5JG3xQnXwr0AZx96QQIljFv
abEQlTryy8m80z0Tzw864qn0M768NmPDS2zkul75OqXe7dBGL1U+IXHyHpJub8aIo5UvWBTksUVo
mgGKBHKf0JoulV3odM81zQ6nHvlamyO4WyKZo3My6n5dYbVD1G5T/PMAHSSYmqEdl3aFFJKcJnuw
FiHj9VH1Nhqhd0kEUIc10uVrSBxna+hPavAyQ076iOGssbQHActKghp1thO+v0zRIIIRkMbQIDRv
W5bhBr00/cGdtHKOKcmhpi2fNsDTy41ZNFvPNPYyeAunJWhrbTI/RosOoTh5zmpG4L4Y2blgOGud
jXGX2fs4ay4wSkf4SjWKlh5x+nrkEGApxkbkzftYAYuTvOrFkaV1SONjiaml5duLah66N7CXC7Cp
fokptcEMchy7mzzdR4KjPgHWWJT05r6lGvfWVn5D6qqPWczIzceWiEcHxW22sponPTq2I4nSi7Ha
1ePW+tTyx8Z7HYZVNX8vsPyNnSz2ueCMuY+GfVZ95SLYtNhIq+auGc8S5qx+1J1dn8z/EEHn7cl8
wG+6Erh87FT6BDCQ3Y5LMgbZRHaTPxT2vhYGjC94EUBqi2o3WK8ebEDLPMv8doJTYqgrq7sZsfnZ
qE6/6vac6pSduebPVDGhPLvmjegjSD2xK9c5532hSo96u9/lOSKWvr2H1xVStva0SCxm0CJWshXW
76WZ1ctGyGPToNjmpKMTjElw1U1NZ07BnOhSjymKt28ikLiqWyyzut1Otg7pOMPXZlFUysq+1EW6
F7wgmIAvbsRGhZAHFkmyKKSXU2Okj55S35gkJJAbiS07m/+sSfBxDXn1OoHNt51sZ4wcbSWCDT8t
qlWnZDdpYH7zRA2ytlO2jUUst6vtiPu+qaZh42FIHgvO84rYOtjCGjgpylymxhQNiaJBKTHQZFbB
e4Td2i97usMCuMssEmalMPCbwVl6rcx6D87wHCbBt0IZLjONhhO5cywBlSxItqPUlx68Gdns2kq7
LYf+AR/iSSPDgxPCuzk6N403k2VALdKNOYzovVpTroXJAWtywCUDlxp4CcVEk4FHunPynQlQKmUG
4bo1jPQnA4GCSc4WmUyTxhwY0GsAuihGx6DsI/4A8bsaXuT4Tq2+qMjqTfOtll7zjvjF6Yh5gzZY
SUDptOnBpABB5B7xYFv4ucyHJtizfdlA00nqO+oI+2HYKznF775OYEtP7acm049AiptCJlfbjP3R
bHcBMDOoZRBN5I4jyFKHONXaD0NnrlyHaiY+ZCTGa7hTtcRZDcVRqStewHCDN/BEqrqQtKrIcOQ+
bEC3b8zG3cl8YLwa+aUpd/rgrjL4z7RJzT2JJCuVgK5cTJe2NNbm1N/KvL4GHRVMbqBjb0z8Jxoi
8BmGrPu0X0fqZMI+4Yt+iDB8g5+4qw1nqxp0XMJZsDSMVEcgLJV+Vzkc9zXLZMEwgLkTXrewPGUH
vmVPr2nXl43f4/Iu0uxBeL2vawRwqqnwNmM3xVt3SO9jLVl7efut76LbKg1hD4W3TmDvqrZGmyVT
3Fsu917o3wYjvPNCuSmM4TgXw7ln3GZqfEpz9+JO6i6hVJecFDVvvBmCDrIbpnSnfKgd++rQzvAR
9uwNUUH3Cca17kQnN1feZjh5mg1yq2jao2aLX0ymf+v8/yjqmPVC/zkZ+Gmo07A3E06G3Kxe5Ttj
q+9NHxuJj9R45a6qR+tZW7yLY4WQBvujeDKxQ63tM2zvi7vQl/aq3ATXr2nlLu5TP/WtxdXdzqnV
4dr5xTBBR2P68wz9h9/0p8kQM1stLJSa7t65WTv3nOl26cZaHLR16X/rls7zudqXayYCq4/Qx2CV
vrFn89Av1KX1i8nbX4zz0Te5NvoUFemA95PMPXGYkHoKN82oTzoxqIN93xnHXHz+Yn7yl9OT767z
0wCqjQwYTx0fGYtkCfF0egzkUXSGn2CN1G0OlFbup8ZDq/ybAeEo6nXHmDPbDSDV1s9KU5QZQaY3
VNVDs+ra02jjV3Ne//7T/fZD/vToMZolxQz9LkKCH2dDCAXssCrnu3jmk2zkUr1TtvXKWazfLcxW
p+FCrt9Xv0wernBhfePh76//l1/id5f/6XmSxDZ2icvNreMn+jmBZBvyVqbxq4/5Jz3efC+/u848
xv1uBCboJRQ9nfeFukke6d6Oe/YhchQXULPWjv+Srdmclo6PD8yHGPKLoe08YPu7mzy/Vd9d3bHK
rtJ0PmXlPRXivoL4+9tt/B8Q1M8/4qMoR4LBRAMs558/chak//B/Vr8p2S/tpxzvPus2bf7g7Mz/
5X/3D/+ph38Yy8//+N9v37IoX9JIkNFHwzj+P7XyjDJIvecm/Ysw8yd9/OJNRn/5V/6F457j4wiD
B7Ctmu6s9vwnjttGDK/rqOGR7xqAaHig/+Bxa//QOfsb7u/8IX1WIvxTC2+q/0BCDrxbU20yrnhY
/h0t/J8WSX4W6WUuRgoHotHMCv/+60Y9nJAzIb2F52CA5Kg1d9sstvBS05eIYBcaA9/v7s7t78/S
/8rb7LaI8qbGbmBwR398xlzdRNtko4cHiYNk/MeLEnWMHYtMowUSQSzuZJITopl/5EaVXho3p8+s
Be6CYdq2ZLzJDEi3OWfCzoF6tqgW6gnrwQLDm08mQ7cJQqPxLRC6BolIrWhe9cq6T3viWLWcYrXM
qhNb6E5q1vtYx0ADleIr57rA4Q5RLr/Skh/t9U231jsR3ArTHI6VkWAAH/GNI2NSP8EeewfTSIuN
Ezmz1a/2boZMOAtdZGJLS5HUQ0vZ5XF9S0oFo0u9t5dONjuTvX4LGeAJHM596o3e2YyMhzDT3XNT
RZtmEI+5Ip8gdOImzpqGDAqg3H5uB4of9zqeUvXUOEXNOM59FGnNQXrsbiuDQxycEWIgJghJBuVn
MhTbPFQ37ZQdCs+ghIs2dTi96BZ0CyYDrcp3ObWhs3DK+ilviD92arE28+lczjRdWng3Pc0ndYpf
UwqAJLGOCACXBsyAOAme8dbfuJTNeUY+kS2n27IMb9VUcsbu2c4ApwDXVjw0YDZ3hPC7nam3h1DL
dynQwDFIQLRWqxmiaQ8IJFKPPBi9PGim9WwBEtj26bgy635a5zaDcJzfTV08RYZxIx1qLbPNMD7O
2ZhddUgrZNpTS6+zUS0IrBPzQqBzcmRBtlI4C15C7k1K1yqduo2j4oRNyOAgdsY8FE6yDjrAP6ON
Yh341r5v6fIGIpKbXKWPihRrTWLC6AtTHK3eUBZ6mwC6MZjYOPGKc9gLo9wTXu53TTo3KiKAuHG2
mW28jtYYLpXIuAsa9wS0Ml1UQ1Gv06L2fKOa7gj6dPgleKZaFgV4r/UDI+oBqyz0mmxIDlOrfaRp
9tFmkPNMukgNaPPGSy+xlT9o1oxBDcLLNInZ2rizy2Q/B8KEGpVcP20NpWF2LQFYDVVNzrdLKDTZ
Jsg7xt2g1c+MBZstLMRl19FAZKStrbxY37ZExEJ3SA/wDPK7UR37fUiza2FJHfICVm8BX3zhtNVS
hPkqZ+AwdA33gm4awxkhpm0q601gxvB9LB7ceje54GYaudUrsroHfNyNcW0DU+BHbqAHMHCxE9jw
cpuk7lZn4BTEsysbon0AeJDG4JJgshXdsGVlhZdqrO4yC4teS9oLlO2NJKSnNcId5OxdJvON23Tb
xCSKRjJgs4a1q9V3AooxCcKbds5fTOGMGIW5Jbt+q1TTFbw9m0iyp2+3080Ar2EScFgdNoNiHmQV
EQhoZ35VDuesx1QmR8aCMfAfvd4HpDG28CqcSKwQpZLURrEuel+tsYjgn1Vcd5MBVIqpeEU9ISkY
T4lWrMKWBF3ZrFQtvQy5uEqmPzG9jTBUX/UeG3jGKB00kgkop0Twkduar/WExOhEuZVwcHWdvl7y
3AApBIlwcfRwHTGqVm2qt8laGl270Z107wXVJmb+PSXiliMEIBaNOzkvg2XTAAyRyrK2iDZA5BEl
X2atqKeCkDdrTiaqSfhuNEKQC2M3Sn1ba2BaknBhe8p9iD5AVQAjQD0qs9sqqVYUPIuEMMIEeanQ
lJUykdVglPAeQXcrkw+67qgkAVnSgIeH1u/NF2UoWUTjehdH+esU6pvctPwp1gkq06n2Jck2qrZj
rnuCMRotaiP/LCIbq3brYJ/PaXTfsXi8p0S9q+xWCY1bqaF4GKroKGhNdJjFyUNfhbX52VNoJVKs
lCL3+fUwDGX3eMP3SHJWKZ30MCIzyXXHizV6a4dsywUZxZs6EzDKwuoiU1KsjeRFGGSqd5WYlg2x
bRu3DM1dwHYFvMgDGxaNoY/pnE6tEm67S95GEIMLX9QpkpxZeNFfw4KAui4/B9Rpwn13ZPJq28G+
MJVbFg6H+wTIg9+69UurJOPLjWa6lnrUeusjnAltIvYVyCourQpbSxPfJdDBPpIEt3eGngANlggm
Qhp1a14wjxfecDLASjjFSabybFb2m0HBiBtwZ+bdLus936rNjdFksIVdQuvLHYnBi8ANloHCcFdH
OlM1NAq1rqKLxdAoAs98m+HNOE6Na93KkptlaIk/eOM7oTsHScAFs8zqgQQiGNek4FRyG8iEp95R
Hqyqltdab/CGO9q+AKSk1o63dCYE222wsUKS6dUBIplWLtsgFZAGYnNtcBuJxerOOnSoYPbPO2Pw
robhAzi6gPqbGT15Yi91RPaFQrTbkgx02GNi3OmqPA5F2S4cZrteB3C2S4AyTIl+y1N1iJtypYvp
HqnndGhq0CzmhNjI7OV7GcUhELI5ZbEjCS7qjYv0dIAGoXNiycbEG5qPCKdusWuQR1Fq3RWja7gW
UfCtgwDWaNrB1MQH6QLaUsJ2RDCSXNSwJ/2gM59aBCErhDmQhsm9GNyQ7l1HLCPx135U15u08vYm
sWp5PrGnxw9TZe5EpxITpliYwAmQ5DtTnA4G6riMk3KVJdaHNTG1iqsJzJHY2iGqt65eA6jElIV6
SRbIH11VHIXqfkWldzV6OnxxyDeouN1J8axbWIw40cGjHPDNz3qA8Thmtp+5smcQ214GxBgn4BC7
qejaRUkS2LLtWSg9p4GQrZxkxgzEULob0+jfM50rA/1BDNJ8lX1JPMjsp8qnpL6JK4Mnq89q2n3i
XiPohL4hPZHUQangNmKA9eEQpjEA8Gqym7YnDEzM/B03TBCSZwMhckJdGWVTnxQdZJ2jK8yRpDOe
pKF8RfPkukiUl4RcrrNR5MPaM81oGTTK3gzGWYaJwCIMk53WNfk+kflz1an5wWIRuu+ScoB907Tu
V1XRg4tNItBFUL4y5EngY9jmkvQZdd3BBUu8tprhUoKVHrBsyrmE80FuXXNywL4Nda9u7Ni5zL56
tPTxTYCdBHLUcFfhYVjYiXirXABR+vBuploP/tq7SlA7k+Jd4lLMyhiMJar16HUqyv6YgTTHxWVa
kiyWxukGD9shxOcLFYIJYfqozxIJu96giBKrSuYXojk49dZsek4l3kRb7RCYd0wWgK9pYU88oZWd
AZzu48K5tz3nofNc0GjumhbtVlMArpfNGUjlQ2ByBlc4dZil68GBK05hONLm7sdd5KUHhRkww5St
jMi3tPt3u53H88K6Bq3yHsBoICAyPJCg9uSAGtZq63GcyncsQewbZXDxevVldIZLImO5JNuvB4Yc
+npJAtZKaczrkOZMHDQjPLQJqfOhFR9bbeQHOb14qGNkJf9nrIg10StkRtKuUfSlQA8jBYlgjsaA
s/ImG83fdbH/A8Xr97Xr//3/K6sbD+JclP7XFe7ps66jH83fOD5//1v/gunaFpM8T6fO/d2g/UeR
a/5DcxEseI5joZ/4rWvzB0wXVzeMHkxN2C4xRM966T8M34R4s0CSrqZit7Hmv/VHkf/PCvPvYLrM
lH6uOCmx+c34cbZu6Jb7UwNu0Hsz7ZVoXFh2nDNgTUzwn8QvRmVkM3wjg1ErBQ1KabMWqclXJFsi
hIR+SVMLZYCW+YnmjhuhBA8EEx37MGMsoHu7PtdDjovC25UKeMma4CDo0Hq5sgra2j2AoY3rNjSR
uw7KkxZslESzGJepb2nT7cZELVZEJE7bbmAu0uYs9FqmP8N4rX3ppcYqkjTnLS3+8kb1HovFc++9
OC6lRe8xaqlaCJk4cQpSlOOHuKOJSUTDXlB2sWlV7GpJ8x4i8WFkO61duPXLGGoRADW44G4NTih0
pwNlaXQ7DPmba43qHn1VQspjyAE3dR8Dr/Hdgr3NsImnCYRTrzrHNZfKwBE5rOA/EkKLODzK1mnt
3LsGr32dDyFxwZTd6jiL2zLe1QHXLidyQB+VNYt4OS4sehJONrZDQnjRDiEaIPr6sGmafdNRi8dF
ytSsDsz1WIt6I6f4IokVWJQqw52OKQ/Is3maURcMx+36qSp7iyNU/YDejsxJ1AGcBpznVDMLCG5m
DwIfAKtI2AyaS5+WLzPkauHJCkRR7eC8FPpjW870jFmVJTSnXXkF8QScNi2/ESbUvqI7aQNpxpoL
pUQXLHdJlz245AWswo4jrhYrzGuNfRb3t9A4dhVAipHzH8L5mmhn6SxTE80LPxHFI/09z7bf6hEZ
4FgdMxVqqEusdzhdi0FDY20uDQE7pBsJYpbjpkjz5hAEqiCGHLYSM2Icq513cUkatyXn0ACOL8eA
CHq7j4DX/ZC9ck+qEAPzqFGjRYIanwQvHXwsWss9hx2bYRLsrVTvkpdciVFKGBXmW7e7Ijzyi/bD
qnu5m7Iyb5iBRdZSRtqLqbViXcM4SkN5V/dYSKsIobr+EY/6XVkWuzKwN7oXbWNPu4vt7CihcU6M
vMcGcJChE1o/h+ZQmX3FuncNs+ZlNFzYgFVWEwHRVEsjzwc/AaNEXvmYPGvzYTQ2APcmen4/qbW2
tEVFSGZOIEqPkI3dbuqML9Ey5RrsMdyZY/Yip7FMVrLJ3GfZJ/JUOTywZRCFVzO0NVhxxrJs0/Jt
yhFt2WN9N9mNfVPJVt/bvdU8ZCaLBRKC92JOsEnQMsPDpP2MWI5QaCBCDvOl6pRkxGgPjIsIDKE0
KpSIrDp0dIGd3MlqrhBt86AG7jcqtNuiGo+tlby65bzeMAce4vrsdO296YZfrsrjbvcb0NTkUVfD
s6sUZwe5rBEi1zZtgjDitJJwyRBNVlXpjLzdofZCDIF5qajPd2rvfoYd3HkHCTeSl9i8FbOkz51o
dKB3M45BNiyK+INM3aWV7bTgHazdqmJY7pEk1mO/C75pDgG7HA+RtvqT0q3q8UUk2zYhbPo9as8C
Qhrvg0GejiAMKwwIBelt8chp9kFxvG9TQTfBGBFSAYYM1PAmauvHKjXgcm1yCwV15p6HPH1E2/QM
OYYORfApTX1jFHLVFYZv6xrza+wE2f9j77yWG7eyNfxCB66NDWyEy0OCSaRyaEk3KKVGzhlPfz54
PLas9rjL13Nu7Cq3WxRIEHutP2rkApZekdo8SiIeIHFx60aMQLT5dBO9yz7SkQ7mOllnOBfnOYEK
L09kRRNxSzi13Mxt+zag2SvSwMtYJHQ0JGOHIaGhsFN28kIfgu+BVb9ZOm2/qbrsesJHB51UCamT
BTY8RWLPPu+EzXVh5/cD4VuyyD2tkOjT5hu7JxxCLkU13TU7/o1Ir5BzUwuwy2vzQviVV/nOeRQX
V3Io1ylDI7/gwW7NU6vbWA8fK99dl5G8jqJ9oX8UbGybaNbp5MH8kvnEumXWRoXBvVN02q41D+B9
W6Fp15LMpBXPRHqF0Ar1tF8kY3ZPa9Cu6i4ti4WmeM7yhm3K34vhOtaHmmJaTEmADC2KNwCUt0pT
32y9u8lJ0UZ0nXc3nY3yEmXOTu/rHTrbcTxSR26T7OhCxTv2PXPyFa1962rRIPhMZOGV0QFj8Soj
W5SPzHLSnSs/P5Q6IUuR9Mi9xLjzEsQR6uGkurXgdbxGc28av9yAgyK574cIr05V7Ss5KTqYC+e1
lWingkxdDnF9tOz6TZPlra3C75oevSOYM+AWS1dDOE4KaxBa3+ramp4SVwcV5Fd99sPa3jiTOV4V
cQHaS0bjqrFjYkMFUWOSyL/rQkm64MLh6Bg5MQsjC4ir+yVh4gZdDiooKE8aEvhJjsyVQJi1F8IQ
B5OUcqpg3ENjEqcdxBD/XYssVlR96E1UVOybXsMXRcPQphY5qekW6iNJC83UmKAvgwvzV5swjZr7
EdGNGAc0vIUMuqs+HK4zJH5rUTj31NkSWlniUm1DQZdaxGtYWHr2CZawTa96DZ8G1T89hdusePK7
Sx4c80mAh5Xypgwyf10nLK6pHz7NbfNURilK7cwm6DGUMWdMY21qh3Fb4/fd16lV7nVJDPKcKwcB
lPXMNvuoQtffGPOIs6acG4SwjYY2pK+us865zzXjRja8mJYG1q0DWj32cP5dg+0O3Le1ULoZky0P
Jafxxs3Dlx6dQGKiwkpVfuaO0bCKYqYXmXbvKm5ejQnOwY8r7kE8POtmrKOdY4zdRm8VWvf4fqAJ
mDZ1kR00GTW7LhzPh4LqYrsjRw8YNQE+195YXXlwCOdqqrUrvTUf+xpzUSCRAGPp8Iygfx4IR6AH
mU4/smpbAtcmor5d01n3VSJ/4k78wXHJ2En4lmAAhkciRu3PRIfm1Nwq3UxsB8dAXpS71pjQG+sY
1aiD57T656+3hEgQFwdJSsrQYuv7RN6NsZPOUg1iNYjzHO9CsWQguwwQ1bNyws2nHeAveJyFbv0T
U0gRjrCIHdNhY+F+v/ChTkreYmqNFLmOVJMP2RKOu21BJH/yMj8wkrzOr5Qvi7JNptSXN5EabeVO
jY3DQrhvoy7fCRYn7tNEpFa0dLDONS6Kila4tP0Wt2pX+/39rJv3fYxloqn2KraNDR0BwJ7GlRsP
H3VJ7HOGlHQmgpgTBAje5oGbR+W05sTgOU0DXAX6iZSudsgviOVrpGlXoi7snTvKztMTYAyHhWc7
pQ7ZtMrU9xNVi8y+YJNaf2NnyZUZq+9N3PcHMzDvCeL6bo3psLNb1OlWJbfKoaPSRcZDJ/N7iMJ3
ruPzqB//MZ385e37ck8Uo1PVVc1QwbgbvAwEa66Kc3Wer8RWrtINsTKrG3Ujr1Ac7eL7dvgJ2/cj
a//r69MEDfO5pF99ef2WI7nUXMYVZlLPquvbYSkCYN+4oAZsn/rdRRuY526f3VCLtxQqFAe/dLdu
n965OccOgRIJdnwTHTP1URdy7F8F0KSqjH2jTU9/f7Pp7L0/3NQKzyvEHIEiyvxCvo+I0gGAWkHC
g3MTzwXMIKoDnu49EArtGeuqo0lKOtEOH+Cejcvedk2CJNx+qQvh/eS3WW7tr18xywKMQW9DkJrz
5beZIydNE73mdhw4bJCQEEQdHmfBCTlqDL5t7jz7Tf04ZRN1vEbsnniv5XqcBKo/f4AtLAC82j7r
VpXENjfSyIUAWL//+99T/aA74TPmbgdIJh7FRh/15+eOTj1ZaKeK37Nuv2t+Q2N8bVPMGF9IKM26
aNlQg+qG1kKD/AcYZp6Vl1o9fof4oGVY77qVFuOTNXr9drSWqxutS5P9Og7tnWbaXm+aJdUB0IwL
4Ov0brPqSQUGSsyvtTR6iq1iR7X5trOB4+sOvY9B/4JmfeD4Yp2NbEKnZyRskiM1OFIXfN00xW1A
uHkAC4l0xyspvXA7ChLbfiKFqYo+AkpTVuiRw8sUkHH792/ZjxFEREMKXbhLofvisP7ylsEQQScX
PNWMGjNnQboL/RO4T+cJWrzVdqEUO2Wn+yjsX2J/GtZF1sRLJ2W60oPKxWqBcm8MbdLGyim8LqDr
8E3vsqCnzBR7LEnUmFJpjcblb5LxjWOVzHP3pOM6peck2o2RG9yQ4+3/RECiL1/ozzctyXbgPdwP
iIIcyW3155vBB86f2g7Jths4uFz96Goy636jdb5+xsp7PYQCO3UbpesOxfwqxZ6B1FNWmwJAlBFu
egjLaY9d+VRV1TXvE6uBJm/dforOfv0Q/pvRPJ3z2JDE83y6Hf9KsZJ+tO2L9r/5O0Xy2l39kkef
JSyffspv+J71i1rSqYjoopRK5zj+XcSifqEpy7AB04ltRBnIn/whYjFJeCBRzSLpbJG4/I7vIWIB
90NzYll8C/4pvkfe6Jd7TkdLsqQS0ZVFqCUPoT/fc0FpFZNWJTYGtvQOsO/diGPJiqCVG4vnycYI
GrFOTLzcGn4x4J00AZ2aw/UUBpfzvMDYdlRfd04uNvS+jCcHE7o7UtYCWY0YBkIit+V4xROQOcSh
E4/WefTDGfKoMiWUBurttl7IDXTB2ar2u+YC+TUglM4WEzXD9xpWxB9tcpjr+XW2xguN0MQLWhsv
xqTfSVWoI+Hdzpp0K2dFQ/JhWogX1XTXsh4GAuitNd5lCE9ImmSha6aCOHsnC599WJxZh/UTi0Ni
IXjMNjpOOtAbrE9SxadmoYGUb2Jnh58Zcmpm8JRXMjvNsEZ9I/DcQyN1nXyL4JVq+KXA6dfQMDdO
H21kkuzkGHAtzbyZYKUIjr7LYKnIu3hMYK0m0e7KhcayXNqQMBdko+YNC8GVLFQXfpZHTiqxqUZ/
ZyThhVZitJgFSprKj66rhSkzZx0zJ+SZKkH2ljodPgCQzW1Ge7ZHV0foV9s+pSKFDxX6cmHgprG8
cqHkOoXLgtPzfEr5DzAYuh5udAo8ZUFGNLkIxHAblAENSfdqjBbNN4E84um+Cc3ko8mYkzMSF1ak
iT8Fun2bDCPu3HofpNkpStOHaLAI5m+6JxBuxKFYyGjX1IhxyLvEs5fWdjy8KJmHYF8Jdd2Afnaz
62l5tU4AR/UIIYCRjLf9Ul0wRfTH+uu0V0T4mytjfO1INx8C0yOxyRuCxe42ef3YHlyjJr9BHMki
2/SzvqGFFq1Jw2u2hkaZai0OSrfat24S1Tps47N6ydSWJRlIbPaHmXLHC+TMwiuxJ3CVL7hDXv0w
jFfj4B5k2l5yA2Fd5tzBXS1sRWcBHeMNQLVdzvsIQLNJuIFzBS2U4lnHRpMtEEnJYn5XOUnG54F/
bVWnfQoZDLunyb58FK3o3g0wvq2TT3t/6i/jCcdvrN7bsXkpKL2icPl9EmC5RAiMaPorRZ3qVlek
O4VZhJiBdoWC74EXatqxcMrzUvn+KQqifbB0T88ilxulTc2+7JOIos/SvqbqLX10LfLm1ZS+8q3B
6sGx52UWCFiYRydT5P0JwyagacbUn7XlDbnuuLtd52HETxJLisCDmi84t4NhBVQeKaRwa/Yf9l6U
OSet0zBsiFwn5czmHiLdexsQrEQUeNGtE8s/B0MlXqEPxzWyv/KlJW6PU0+ipRH5fbdkCLhgob45
HAG8z0z6SrGxIExSdUu4ouVfVc2SHeBAE2ZyRFyGm42itgt9hoyINVC0sgzLTdvRVUDqyDNhHpd2
7J/LCDRymsF4/bEsvbxk3GOr8RK/uxr87Mk0xJ1YRFNhZfIcsItj6ejfc8emLDBsMbQafXvVuJgL
aBD9lorEXudGnu4LxFl53O7cIb7Rzah/lIJbIJU66SUDPK/samyb1l2mBRijTaxq6WRbZ5i/0OGa
/mlMR0jAeCYeviuQA+BbxniPrUXXrlU+nkdDfWUiTsPJCsooMm1b5Q7dMhXRfYTglbshSmZYE8oo
xq78KF3zTc7UIKVL77mt+KBCh3ZyKrDcsyjDUVDY1pvVYLNySqrebGekxHPyCgjR3RwoZ1eNIw+w
gtun57J6R4u/4cB1ri2jT3eg/dNWLGKtIZDTthnNYoMg7eG/fuRAIgvcwIn7nwlEglHy96j504zx
+1/7bcJwfiHekDnBMW2GBibj3ycM+xeksHCLyGiZJewlM+jfE8YyRjCRCIOnIMmP7h8MIhMGQwly
CkYQUt/hEv8Jg7hM459nWgod6WsmapaxdmmO/DJfdFNpF8Iu/VXdPhrsVSoOfzI2Lz/h717hBzQl
sEu07eTkZB9D+GElW2O+/vSeX/3rh30W3v4wJP16EXTvCVuiHLa/kKDYsmWBpx2k45RcFMF6vqju
4o08Wj+J4vzrS/njdZZt8RMKRSWIWwycckhkPkzqdOr2VTbyJ++X6fzFZ/IrtCZxHbh8OF8+kzYs
zDBJJ+JcRv3VNZkZVKu7Z1bYQHuVF6lZTnej3o1eltjPrR/vZxuOw25YPPx+PtWoD2ed/OioDi5z
mT5NyZCte0aNyEy+J86ILTA01baY1IvfwgCVfhec5ylm4KUlgzRbCt7rCk+5SyOXBSmV8JyarXpH
aRC1kcZ5oRpaz3CRU1ZksrRzwMTtWZHQb8T1HPxm2GttfjsklGNadj/BzcjdnHd75l8YJTsMgF6p
cJdpbKwp1DpqzJ11YB0Qjt84McUPc1K9Rna92KrxCNQMePTGrnrdUtjJhFxHAKYsgj5SjP5SX7IV
GmIYr7XavzVTOlgSy7ioXM5fK8k2cZtvSdhQoBuTuO6xdladfWZRAYK+cSi3fcOCH8aQcziBLy1a
EG+DxhUHPezI2fLbB1tZZx24OxUlOxvs2bMXJqnoepLNA4McEGd+i6jFzvPh0W8w9kZU8UXpfKHi
7mnWnEcM79skzq9Dou/gZCG5eySHlKI3FqWUi3mOBKp0GE7EQQC7z9WVmDkldHXDM+CemfZoV+0R
WtpYDWm9j5wlqMRNDkMTY5MTzCpTkV7PVPusCAnDaThc4vS7bSzclV11IX0sa3I4MTBR8dO56aYP
NbHqh6rapL5zr5L86OaSeJrohcSKQx9V27FX+Gk1JmhzNs5b02/Os15/CE3i2fyAjzyEX5bVrnT6
j5lSE4UeOxEROj//LoqiR+i+V6eWx6pjZOF+vor64NJKByKS6kvXafd51T5MeX+hBVZ62Vrw4aka
zmThekNSrF1fXKX9VN1TsWjd6W0bnMIpeRPuwKdA2suoX/EsWFeFOpRjeMhStWNACWCKmP9nieRf
T0nnyZWxdwihUjQ7WvEAuqqbJ5E5YE6BuRnQF9py2OFzPriV3Duj8kgOGCk6MtahdB7Qcp31gb+L
KUPtDclQHHm2O2waxsbJAI+YTL6k1UYPq9dGtZRIorGd581sCg9jMxmlMFrC12/LefTQfj5iRl3H
UXIS6Mf9Adeg6s8sIsKmyd5ZmbXqp+ZsLp37NNV3equvK0uc10H2TQfGjZjXnNbcWjR/OUW0k0lN
mWWwptJHdG7j5Tj7F/woddJvzBbf9dHf9wPzdxeedY2z7jTt1iHzRvflWddpXmaQCSrcA7kpHuvs
tijGZu1Yo8dGqVHax4C4b2WyHfqSuNJiPyKsLmp/N2Mn3bUTF7QkjKUyuymAmBw+lXROr5VlMDBj
Wk1eFUJ/mmbiwyBLJNfWrkmidotP9VA15qXj69g/UU877jzv7aYOPVJvX0TTXioBqhonxrHWR9rf
u7XA891myZlFWAeDFyWGI52/akJxQU0RZY+Qsw6ab9s39E2cs7s66MEdO2v3w6IQF/p00ASeZB8t
b4xyNkjJp6qxGK4CFOaIKvdVUb/bKM+DdkYRSJFw2d2JRZquTelds2jVbfpqrUHd9ajYWRXeNHN6
qxd5u9HLPY7cEdKsu/Nbiyl3EcOXiyyeRJmtqmhsLxfJvDW5SEFyn3Yd42ZcZPVdbT1HLUZz9PZl
7l4o9Pc+OnykIqxl8QbThocxleyNRbKfB+3ZiLh9bRnxFu0BJMgi8C/cEH9FSu3LIv4nPdbw0Flu
C3wBuGpBFA390baQbguHyTuymxHruKE2QRzigxHDg5PN96MGZD/V7sNs8btQV3A9mCFJAlnoQLpx
BYWyIEfj+Smulk7CighDTHmQYDOxCo1RrpWdPDSRD1ltEjvbFHZ4yUZH1IfsNn7mMP92T742ZmtF
4fyq78k7GmtWkQqpDFqO2XwPupz7PrKpC8rnhzDA4049W75XsH5rl2/Yaq7Uvg37ZKfGtLm03Aqt
uVDRtu9S/NtK1Q+F6bx3+QBiYDL4p0bcrgE+N9CMhzIY38zCvCVw9cGn7g+3LfonOROFwg3rBULe
mMLAgpZOZOmgkSA67KFrne/5PHOqMf07XcFPsvbmhKhg7G8cFUovmdqNH8obwMETA+Vt5NS7dFq0
y6V57OHeQN4vsgbrB0XTXmkQkGW3BYcrL3jZlDWbSfeY2FnsiRIDuZ3juhEjlrgMNUJBulcxtyQC
iNHysIJc/I8uyCqZq19vXrRYdfw0hNFToHrMOkaIapwap7EvW48SNBKGZDX9hPr4Ab1nlF24v38P
KF9GOsQCQ0nqGsqhJ3NTJ+viMbnEky2an7zOj6GZX17oC02APyfqi5gXqrcwx5AUOblHV/FDfOFs
YxIYNn8/R/5s8FrmzE/zHSpslLrLdQXaxZSf0unu73/+X8yPn983+8v8WI7ZMHYZP98Mz4nLobT5
TEPm/o9fZBEfkrloCpv1Adjy80U4RR50HcGfAE33Ltu+n9wkIDG/vsh/NcAMwguVx2f+n9e9NepF
EOWmWUDmP+HKv//l35Y+8xfThjP6V4fUEnD/+9JnUCFEeY1rAO3Cfkm+PP+WjaINNdkGxRKDDyS9
LAZ/yEYFcDLWQkgIqn0c558sferX1o8/LWVspEo4wtaxSyEf/XKTyDlxezNbpMy+Pu8o2wP1GBwY
uKKL1ibI2Eb5wtxW5QQqlJhIp6QBSZOAZTaT/w4wc1nyPyw5se9dWpF/PpbrBtD1dqhNm9Whmom+
JNKNrMn7CiHMykCwt3PqfG/PrdikIa1h9ZLs0pHD3psDjBTlnkhJeyTOFA3PhzFI32zFhBm24sIA
Hgp8kKOAqpqa8E1Mkjp+D4fi8QpTlz7pLBZE1rOG74axvRwy6y5PIjiy2Obv1UanrTSmGG/INJol
Mw2jH1G/FYwZGSUZZGfkFld5MJF00XAqhl3mUDiJ/iQXAy4SaziarMaBlpxNNGbOc/kU8G9Sc3YD
5yFXbG+pWN9UIrkp7D7zGp82XSo1S+pdsk1nz7D7yFtDMB7Q04HYROE8DLZPmHOPti2wFKtNpewl
WHAfRclE5CCA2yxnomxa8yZKNOqGCVokfK8i605D+OWeMq3cZbW5IRNgJ5gJy3G+0fL4FI7mrivQ
EKTRfEmsjMM5Lhfyfz4nJumpKfInG7ValHceHe04C8f6dkZ/Cgvw4tsNWmBMMRGSuYHcUxJklp2m
9jfjkFx2sXEiaPehX+K6UkcsM0j+mBvJUZmxvS1N/VsRL4ufJYp70q+OhlVtLXO6jdvsKvCpde9I
WMMVpp2iqkTH5KMCyhr93s3xprBEJis3C9t1irBjVdXBcxCN5cXsJx3vekLuBjLNzppovJ2rASuO
Io0v95udNhGIUkKGZoUMsSMCSmtifgr8+sFsdQRw2Js2k6Q40oY/NAbQ6OV2HEr9jXLyC3prjqUs
iP+aTTxhnUX8Q6AyzxgbEiymakEe2YNz3zcA1EFH1ThuY9URADEoFu8Ys8Q0VQ6ux/jRGtuXEl7T
Q0KLEYIW+HJApaODvSE45VBO5wESXudHDc23cI5DgHxBUlKRU59s94TL1sUdoRy8AwMZmoK8ZCNt
70ejHr25JRS89qe3YJYO1AXhZpUxErekQddoVfeGsY2UEfJcSOmtySopn8m6K2nVVhW64DTfTUOJ
g1E334e6u52jSu34Ztervi47hNn2PhElvqKMyAOj1I0TYSDbUHRYe2y5DzXn3FTBQYmI0uqiR4xU
Xzpl8TCaEmFprV+ZmnmoGFs1UZLQmuFbmFBXO9SEcn9QmB6eE9SMaSe5lqVaVU12cNyEtUleWxqw
gx1aV8BoR1eLzoXFfuuX3aEtxXvkLLY4nLiDKQjDglVXuql506Q9u7G6a6b5osgjKjPmnhrLls1I
N1vQWfxp0AUwNtmrW1jTzhFZsx6kQrFVaQm66/htSPJz02lHnHbqqgwtljRZQzOlGIzHmCnYBaqG
CnOzQ5I2z+TffHPDgHVMGTsyMYe1YWfnk6GdpVIFZ5lonyyBjnHoRzwhmktW6pBTcRtMPIkElaqF
W3pJrmyanClJNhRCayJ09NtuthNMRcadaxik/ib3sjIfRTQeurLVIOtsop167cwhIZzC2eyarL0T
kcM3dSc+gjG/J7iPfnQbj2HRT4cQqUCo5Ruza49d2182oxtsQoCNJkXsHWIB2mSivut4Hgd5+oai
FfcVhap4HpCjTya+aM06pXmcEE5aPUqU6tOULnk592WhX3a+eJEJBdxlFpbrIc6u23KRQYq7YmC2
VmF3P0ry9NBZ0w1uKAzOEY3CQ+LE3tQL4tbxlLGVymJXoxBcRREHimUFx6TS7lopTl2NJs8VoATy
MDfjoXH7m3oSlOJ27roHB1xR8h2Rt2rdhQXI+dSAr0dt9a3vhivZ9d9GMV0NaTGcQ40EnqUyLJQZ
HcmphK9pyWZUra2ddItUTzp/IS6y0xBHREHFbG26TaGqnmgPXDuLObKdlYzktzZmva1S3gbdKu5S
jQJmZQGb0cjrHyvMoHwhcUlwpzt2cIJZO7XGrO3NMGPVwlOXatGbY2jzKiKcHEm7v23RgVFA3uGy
IBJ1G4/1EVvtodOGszbpIs+N0Eba4bGPspM9jd+SeEZ2jPQRmKJHOGyXKKbTtAGNmI5V2tvEnmlP
qcl+5gfIfLPyaW7cxd6cIZJwAj4iEx0LgrGVXtjs1uqoxxKYYXqEwzRWdZc/pMmIYD5OnPVQupSy
xBk6+3C+TLXgqKv4Gz32Gg3thVhF6HDyIX1EnPk4GRAnZkC7SlXOcsV3VedgxMJcAHRzpBJKP1fn
RqCT3sp3fZWZ6Guxydz0pXbGOsvxHePSz/y9pWunTNkv2iguhkR5LujhE2GnI4my+SasDELxunMS
H+/iDFIow/C3qgPclDQDutswVFv6+l7n2PoI7BbP4qLpHv2i89olMEZ1llxVbfGeZMVrYss76MBm
W4+xeU5M4vxECffBaOh/6eYmRrOZDRnW/f557ttzTmV6+txN5eO19V0PTdDGQVAdhwoX4YAlJi2R
sjRasnOMdgfqgEEFw/LQED3ukAiuW7nxpNsu/dCmiYG56Wyz9P6HK5+KKBoGAKVgPMwBRuAhMc5N
zSoZBXSub54oHkK1+zPAeRn2Pg+DjJTIHyxXN03hMnt+Wed6ji2riuZhRdb5wFISZeigoaPMMZN7
QYM6GcYYeKRbXJikCPD5XOUirTybr5I79QiLU+YDdC+3Zk0zcYBENo00Atu1rEc6PZE1UYabDh8N
6QR8a9U8VBtr1E5KB30NcyyiPiz7ykjFSxIXW2Es6X+N8aKWnb6MymId5zHoTJ7hhrW+DZkqNq6r
7plwgTt0/xvcZv3/G85CTEHQ/v2Cg6v19QWN2Oft5ve/+LsnDh2NQUcWfYKC9tLfdxsTagr+mrAy
WpVtY9F+/ZvQkr8INDQmXWaspAYL0O+7jan/Ylj8V6qYEdpBbFn/ZLdhTfpyO0MCGA4KNPrvHA4B
68uWnZfJZKhcA5tnplppaf5dla1+cgJSwX0oBNQjhBIMkb6VuftKKxNi/jYidY+26xUw3ZkqS3nA
QIXrRoY8aeYA4MGea29JgzoJhJx7qzU4QVG8IIydz7JGXnKvg+1kyXNVNleZ274V/gTY6chHxGLp
UaQIbXKS+cBEmQH7pvcCkp5Xg5Pu65gX0COfWcYvLiIlbhtV3mEjTNdBP1u7yrKfGlP/XkV9iZqA
ibu1LXzaVgyb2wr9DCm2v62IiD5Dy4j62jC+J76sMJnE1arICDSwyrQ9TCbhwpaeO5ugSIfTXM+O
JyfrInNzFKnIa0rLoBOxKkKe8cliSbHSNb1FjyohdEAbVIBRH1+VrN16E/v+k+ESembJO3ee1gLN
BOmf6ZEmsWiNrvmg57j42/pBozfiMCGcOENEfIY/GFh7LFEACE4gCKZXly7PTLOR/Gvx3szcS0c3
vtMUfybb+UXlMcYwFDetZSNadu7Avl6DKa14xX4/Yj3Z+ilQMnUnEkAfHX60XHAMHrhmXquIWBRn
TU1uV5XO7hrob1nwvtWKhbEZshvlIyEaAvGG4+omGkkYaJL4cizJz5zMctPN6iWLy9FzjfCpjuxj
OUzWpsPNo6RzKtPgJptQOnAKCLIKm2+wULe2Q27ApMt9nQRHBgovc4dj1+s70mlQKikyPHSqK87q
DObHHMoTHSknyucwlszNvWrYEEVtaiuRQViYaUZOQF8yvkRPrtvpC7XWeFbmxegtAA1Qp/QI42eH
oITazAgUBWkMq/6ubuyt1eW3fYGHQBbqWm9li98ieVGjE++SGPFFm9RXHenvqnZPjhNeVGXIfOAT
FdmZAzJcm93Q1uSzIjz8AdsLgbOlCcGkGnXe+bZ2Fc3B42zL+qENOklYQzI9UVYh+FznW6XCUxfj
BSqyU98X29qKzgLXApKXz6JI10wK+C8l4QxVZGgvUZtW0cbsw9IBDdbhuma8E2weuiDHxu/IV9AK
1EdJuDfH44j/L8zeUeJVDJLxrYmJdD2alJM0MS5R31H6Aey38iK/8z0i3PxdYCe6FxTKuZgyH+Mp
oSEzOoy4oP0CnVqnYyUU0653i7cul+8B4PRK95FggRtz/4c21o8x0/dFwEpo5aK8zdUUrRkw8Emx
EU5hZ57Suv/oHJGiY62f7C5wUdn3L50+vraYqTZ9g56V3g76TtKJoHXembn0mLR2s3gpJ7KcDQcR
bMMattbi7j3XxmLt6ONHOXQfVopcCnQjWBd42vGZFKRviB5ZE2G9WPjdPQ7Ic9IydvMcQFIliVcB
lrBB0eeiRAiS3PTpI9AOKWghXCoAFh5GrXvggSDpP+AZoFla6yGMOc3Uha2jjqeVUTaPtT48dqq4
6WqeqQ5qZo21aW6CqyFSdAnFCoInOkt8niQ136HJJNRmoP2UCgguRNf9tSsGrsSIIawkRQy2TTJz
H6obzS+e9FCTnhl2luda/kNcSixAOtu81d4NfX+XIuOBqH5PVffRCj/w2haN/wyh3bQXbpYdxKQx
lPPum7QmEh3NKOZmmIINt20QQOsnWWR89wsUjGOsyL3HmCqK6cKpRgjRNMzIDIhPwph3sLubcc5d
T4abLJ+iXe6Sb68hIvIgAu4Ls4cY84fOM9psWkelmZI0QshLBNGD/8W+pRZo2xjWx5CZGeVBXbib
CvEW18m1Y/pe0PVEgBiXDQJoy/aJp6oHAKu8Bc+e6htiydN1mbLEMk7DohnlpZ7xfJfVvRu0a0Ox
3WIx5usN30dCF4Hx3XSwQg1zIWvfZRAZ3+2oGy+FIJuhDBqsew3Ob4ItPb0PLpShxYdf54P/MiT4
87TDEKIYXP4zCnxXNG8vf04N+O3v/DYfScYgdD5YB8BWlbNMKP8KxqM+3rFt/oCgEkOx2fwB/poL
YsxAxeikW+DGi93kN/DXlL9IwyFNT9FFqKtFbvwPMgOMZZz/PO6LRVmErFkoif3CcL+QKkXfpKIU
xgT2tNBfjCpBQRWg2bps8ea0m8Lyytfqcm1mm0yl35MJ1yic4FKpsaMAJlrNxn1eB9+JO352Jw1l
ZxfctFqB89aGeuVg8Sr7tejwfQZoTzxsVANssyeC4iCpMyFCKHlOfBMDXnWXRyg5Bqoe1qyw1/WA
7erTZ/MX4iD9a+wk1+sykgqJvpsET+PL9XYWe49ObQA4he+wmThqHff+XamhCLFkTQeNZZL1jj4i
qIN9XcrgJ78Biqwv7zjCJFJRdP5h8JYvHMNnSoazq9fTEGUCglRysTG9k1EALauZ94AhHyzM/Cbh
Yj9tsB2jR2/WmhE8jJP2WNfgm2nPn02n2deNdWwBhWem4BnLyZdRgYH21nJWqhFXrSQ1OV0aaqAe
8PqbwaXb8DTOoC5XHcZM+ntzAM2fME7coT9eIGwgUnjIC1b5he34fIG5Q7hZ3jENI72M1sRWnfn6
RMaenl2JZLzUZz3zhiJ+tg3tohFyO0xccbuckoaFdcUoI0KRmgjanrQc0OO3spfRfnm30rJ4dv15
Z5mojyV330bT/CfLPiZnbbWB2iS8wYWfqOhfIXh+jQO5UeHx/5g7jyXJkW27/gqNczyDcogBJ4GQ
GZE6Uk5gKaGFQ8O/ngt1H/m68ja7jGYccFhd1ZkREO7Hz9l77dbWr60sInWHXS9Iu4NWO8wZDIs4
qIzHubGvu5p5auLEkLpigXpVlsPaQ72aiFdDr58491NctitVLbL1ZjSD6FPPoQH4kNJ6HnqnNugI
ORTpM1QLxMIkN3TP0RB+h1rynbc031FW3EyqeFV2dVM/1nlDnz/lAQ9hH+BhpfxXNGtAUJc5O2+X
l6/mcjZRkgtD2xlFrLCg9NTLxZqQk06GuuqKmpwYmx+Q+cljldzQcLvLW++s9xOpJsv/iooXY2ZJ
pauDdV2JIvqWKv6GHoJtXxHk5c+vTZu/2TplFLJi5ArQPyQW2SjndSCvbdPIVFu1epnsory+cJmi
Y0tCllrG43ocUCL0UXjllvxAZMBomUgWUwM3RxJZQrMT2yx+RwRXjrzB+sqVQO5efjkD1h4vLz5b
IS/hVV0Jl5rRGzyWCCAG9fRI4OVBSz26tZVDbkeRqq0gncB4iWy6QL0kM83U34RfjNww0hbM3M+D
IRw+3A7HDYNv78SAH2YHwDZhk5xim6iLrQb9m5t8F5N/0qJ80xOeVA1YF3yarDdoYj6lIv1gyftC
3BLQQy/XnbGlrALGFlHZTygwcCngjZ4grntDvjSpzk068cou/ygf3Tzo5oYhlQf1TJgxUpEhCcaK
mr4tBOYM/1z7xoYT44miI1m5aDTq2jn7Ez8+Wjr6ReQQ6+uWp1bxOJJagG49M79qV66Qsjc4QoPC
4pFDLsrjnloOuKt6nVbTuYYbD5uIJ2UA1+K9mSUlKt30XvvUl3v+z+upzUb0+/7Ba+7ZhuUZqFPR
XP44X8+FnvVh1c48XSCzjOYZ3p/mMW9yQZMJnxfsKQeIn8XGDcLYKxbkq2jUvyMab8s/Mzv/TUAx
gKVgx863V6XfY8IdZwxRrtRYbn9FOZf83KYuTjWZMfldiIiHuQwmFCv9ppn0njDf8tr+ZoaaoBTd
fVFYt1g1rwjeo+TUrsIFGWd59fM/f3mHQuDHl6dJwcB0CQoX/+5uo8cxF4WgrR81+d6f0etH1i3N
0POAU2G1bJej1T/TvyKrDjtaFJ5tHcgN8rSs9aeVLliTxgFJHJQHNiG9z09k+lwx7HzX7AJ5H9CL
poWa0W9027pNaRS3Mj/2dsyGqhF9TTbpEoKSq+QdkeazmUNGi+J3IcbN6Fb7NGpSfkH8DpP+kGno
RIer0G6flwsGyKTlI93l2oQQLXkf0/zdHykvUWR1jX8enXATde1zbDyjPLlJJJ+HkoSTbv08Zfat
NWKktfJTXxjrf76sVDjLLvxbVeKzOaMqWqyD6JDhIv22hTjZUFKfJ5yihuwbCtaJvijGSNLmxK2T
u1fLowPn4Ns182sKjEHrDildgb7vA851t4PhXQFxvKVH+C44Tnuac5WRK84Rg8wmUvGYxbpPEmJf
ln8rzikcHqNqlVniFmTzcxxet537PZsNqsaiODle9eDnjB1MaQbLJxKZuZnpVwdwG1NmofLCFNkX
Bp1DzwBz5SWISoGWgWh7Zih08Jyj3r3nLRfc7W9b7j0WBLIRwnFRmnbmxnW4T0xPOFdKDdCs7z3H
qve3gCmJImrGzdCzxNdMiFTNKuaMLBBzDqFXI2MBtSwxDM1mRIWKmbPleCsu+twhqWyy5KGjaxTE
lXfpzV4W2BpdeJB7lAhKO+gDR2KsouuuBx87KIoBw0LKPEXMGk0tFwdAPdYqzadwXUByyt2s5bCY
avXWUzHRlFUiAoGCrtUA5gEJBMEeJrChhvDNLxb9ZOJ366kV7+izqg2T4cnVPkPLeYUSywyAZI+0
RkHbGxaz+HhhCKv8ZOliWscZ8T2gLsb8M3XjPTxBM38atOFlMpj12TWxHGn/SDFJJYfdLC/szWzo
23a+LhlvskL6+6pXb4MxbEmOqmG5jJeqvE99OkFSpy5J2ggnScLZW5O/Ehee0sy+MIc0I1peX0ul
tbgzJ6Kvqk3BufpibKvdhNAuY5Q/umDvXPJog3qM/bUU2IgS9KxEXTEB9yqaQhQtiCWqfeg653lo
xxVkoPiqdf29rl7n+MtLRLHpFJJHURYTG2B1R3T1COiqeydo8c2uUrpXifNV2RBUyG4rCaAHJOv0
HEm/4tEy+GQjoa5D+Sl93nsIfcRwmU9EJa/6Idv2Bv26iErdUEm47sIK7Jx5nYz5nRXPawa07UXV
sYs5Gb/U8Dl9iuLFmzyLKY9Zsr2k3UkMXgAVkR8ISSYr3kAD6ddVhSpD791tif2k6vVV4xvFlWWu
2As2icmlcob6NOK9Wqm4BhDNoDMtdHU96xkUKkXcqCRGg0lNKMSX3TErpzPSXFQlA9h0iTIrff/b
0/p4U7lYozTnzm8aYjsiyRGEvAVh+9lGtOUXyZcJe7nu7UA5rSQ5QKPZtNtx0kZG9UgkJi4o84EH
r0CDEBL2CpRvIxQtMI16AZX3HY3CJ5721yKqY4SgHN6VLu8EOuC24SXIckats92+1zLlYZ1KSmcv
xlGk8jvphJ/zNG4dFoF9ztSM9JF045CcJUtmPpWwVv3cRxuNcXAMhaxTTxzHjzN++9N0SkvTu2/l
EcGDvmFoSmAobiOPtiE5vQJnfky/pBvbbI8shRPTTAAb6UJY3DVcfDKmSC7q+ZOZUTyK8RjyNJKy
Vb7S7ZaXoWxClONReshGqKCLcD9xwi6oMH2u+kr7GntKF5nEO1NvDnZH869eCvDGm4uAAVZIVhHO
tdRX/Mx0k9t9tO19a1q1U/PthYm2T4pvSY7NXjWEfIEyTSIPRW5lPY10WoAxQZnzGiLXs23bJy9m
TgRXX42302LYtHLMBABFclyr/XVfuNoqseVd24bFxuj3w8wME9TFqzOCESmAQHdIScoBWauURD1b
jPxJq7WPRUFbVcqAwFxk6ro8kCIHgGZwz1mhAAdFCbPHFvJtZjohYuZjbzWX5KmcHL0+m2n/jtq1
CBAe8eKE9ArjGcuq/pZMzaFl4N/gVVyxeantPNtfZscgfR7Kg2eWN9OMoAgis3K897IDrWICQYpK
AgQTwI46yok+sutLUaS4HKgPWixty7YAHBq0dNuVHwXZ3QHhe0ej6o7m3L+bjAO3udNwsKYF7Q/+
1hlYFcHTJBh5/SeHIEI2Ch2GQEbgHt1X4EBTiXcWBpNmcY41auPc9srh3UTkGRuSJl6FDxJY2UQ8
eML70DaltYo4KxyF1586DVqNmfrxzrboX0maaRCbuvg4F8ZtY/dLfRC/e0pRROJlzFJUVa1bbNom
9YKkscaLEdWC5QwabzKLMPmfCLJb/VtPSpvJcb+bRvnQ+ifYoY9z2Bo7z5nfDOcWyBuN5cr1Awcz
Z1T2j3PdC7aYyVtHZfNKGgKFIyuLXqptW2TrNspvNVQTNMCn2xYiHebMLawy2m/wqJ38meK9lFB3
+zD+dJR/m81+QhKjwaIZY88rQ+2yzTT8JQxPt65ZHrByHSmHmNxCCeotMHMZCmN8r81RZsVwBSqV
BCFhP5siP0iF2tvu3GDMB3AzsOEo0It6TQPzJO1p3iKp6QmHIUyp3ptNjQKa4F/OdBzyTZaonKYn
RNvZnQg9kiQ56o91c6vnzl1Y0RyM83M1TQ8AQJPA7JtLUae3Qpmfdhl3m4oYVomgJ5urDRT4p7Av
qGdRQ80Rme7JxMBd5tkWKWHKb8RSqHnXQOOQD1OWMDw1UCnZ8MD078VwOk5nTw7ua62GNbLlBNS5
T1ZL9YhxIVmRiLQ1kuTB8CEUe43L5uDjnGnxLdMNyjTmUJN7Z0k0QjL1FPKXcu/0NlBr4a1TGZPJ
o2qsDGV3xWkhmCviAFsVvTip7a6IKIewRTc8AJRSE7Jp5utkiT9FeofeD3FqlMLvynoKkBYcUl9w
bnJH4symQn3UmbGNNKqfokYyw0is37biJhrPEjzcxUQFsfEnS78lcvaoDyRXFwAZ6G+v3XFCGiin
gKI16JqmReYnPTosybWX1zS2D13uXldhM25bZtQQOpwTRoorybdg1F66a9fq5g1BWgUp6ClSnaJq
N3mCPkgM4UiKH3iOiCmWBlHSU8wNRqenZesv+WD4iO2ZNzKb8MdKwcahNHoxVl/FayGZuGlZJldy
sL/mVLwCxe5XTqu/kFT6ECKdXNH8iTE60VLHM5VF887nigFUuvV0n1xuc9obHqqn3NBouQVuRFOZ
oy1ZtpNybxyDQ4iYpbEvSAMEIpueRs10gy+pkx5DUb4qlrmJLUnWcmhk2HJ4G63s7NlVtq1T7BTl
VKC8YmnuOry7hCljQSigEqmtOyVPo0bbyhxf5ipVlwUZQ1Rjq8YGabL0WiQFwLFPL6WDWWBKsjUx
10Qx4lZaz5ZxXUlQmclAjiaURRrZTfpsKJ0eY+8zwwMeELn8Z/aPu1YiJQ+99l0uyWMSmMbBI39e
zK1xEeMj4h3wr6MYZlgX6UAwAVuHtRERXcn8Bc17MHp6gqIMO3GXa68k3b9/PY2+ecswjc1zUM2W
ZTEO3M0G9ZwTzL0+QpID2mvFgfE+l9aHNeG+qWXXXDQmZV06hs3GaDpoxM17FLGZRWGMTDNF5KU7
u7gVDBvEuymxA4gC9wD7s+OX2jYsKkxqLWmoavrgWDxuB34bPP32BS0OYht7P1rFx2wQ9MNkCt6p
IodwfpNlGm76tiJuKCGFDA3EyWt4rOScnduu38y4SHhL5I3T1QxK9JkrNL/Rfd72s/iafQuLnUOU
vEMkqQcxeEB3oQyFELXS6KsY13iHSV5ukmsZNwcnKe6IuINf3xfk+9LHaSkdsrR7Kn03JRsOS3Kn
2U9OUTbryiK1VLu18jm5k1A6g7S339PW2AN3qI8c7bw9WzCmJCI6LtqheBndnjXDszaRQEHLhCUw
WXrWovFulJ0fw3vm38ZKj3N9TaKoFSgaAd0QVRdSw9kRQ3Pn+T9C+/eCrizGYKhMOipeQ7Hp3Bsl
FB0jzdrDZE5ZMLDZuQCtw66xcUwVRxP7Yc3N3DU626eO/DGodUqiTL/xK/NOjW4TSHPJxdCpFOcu
cJIasijSNOydA23r8nKyanSPEb2MaKkjCTIhk7NjXWgWVqkh47vWD9H96O7j4KBBFmF70ySOe1Bp
ygF0KlmqpbuPaIK6cHFylg0OHMAY2iJ8KBEA+KN3Jb1WrDoxw9AydGaQZggOvV1Fxq7nIq/YXjhu
mRHAPKo0ox9PcUivpah9TFwyfNMV6svaMb4djmmYOdHqVirQZnM+GS0aw9Ko9XWmEXbrqdJjpOeD
yw/pDZMm+9jnCmyEdW5h/sqiex9pgK3IT3Ae+vrBC7dCq/2VC5t6HTlsQ3l4O+mZxinGw7hFuDfc
g8BxrNdsEHdCM7+tVHKB/fLRaxBXKI0qshGMRRuqG1+203owCNc2YVxwki9t+MOGfUnmDtWFo18m
FfuS5wzQ0rWQe6Jpq2kW8Ybq4zazFlwStGZSYNtdCwCWbg/cE1p9bWDG8SeYOKZ+ycc8tQQ0mkvd
bqV3U7xAA6sk0DWbVGjZUJ+IM3EiYut7ct/L8Ivs8zYoOxTBfZk2h+VpT636c0E534yNfxnVBnFw
xFYjbllpEV7YHenjikqExEuz8J9DNaabrAbI29nMZGuSjClAeWWn5REr85FpasXl+PWhU54j1MbT
JqSRiB7tsWaEHVGNLbUPNA110myTtMosu7NEhhM4T87J3DQn8Occx53mQtKa2xQzPXd98s/OVBcX
dm590kC8ihwr3+mIo8OxcVbOGH3aVTkERvmlT2m4xigMhLmW301Nz7yCnbrNS4oyYhknf6huNHvh
SPTx5yB0nF+cSbOM1IiyhoZhuLfVQP+9iogpKCCog+0KMqskJ49DCKo3jSrErT4EqwLJ3XguweZR
3m4l1faqaVn6XNwFa7ply6DezDeGSq+tkElo55o40vzp3XA9wnayZmOHHnpO0thrH0ksw//ToCP4
l6Zz5hA6sPCn2zZX3doMUxxcznODDHLdMJPf9biv+DAvSTbuE9dTpB0pDnUVkLAGJ9Eg/RcAvRyE
qXL6uH7MvHjfVcrF6QmHpE3SM9bdEa7FTGr7jXWbewxyR5IQMyC/a47nMcEYOJOrOjq2dHrRG7sh
6M+S6Gma22yF2TVImk8WtZK+AyaK3ng3HAoKYTTM4ufe21km6NSW3ZWgBj++sIr4Jh1BM9DZNhmS
Ux5SaL30aXcUDY1eDvkQT9TFQPryYDM40LKRyB/P2eYGRo40hS/VttMOSsXarLD4zUP/goLF76ob
15XpTZrjOUvs/ipUsMGrOOsJDUlOmeY8o/VIr8XQpFjKjXXfYn9U1nBTS96fKmapSMEdBW39RJT3
chqL+GGs5clgXo8l8SlOP8qTiSpA2m1CfxJNYNsP57ae6pUrW5DJaRFUCQt8F4Ggi+W3LnAPRMQ6
8E7sIhtIeNYXTxzOrma8s5luoVtHLD+kZXl0C+YrTlNi0PNRaiBlFdnGyoZv4TIFd+W4iuMuWSeg
1agSr7oyPSA1cdamJc5zqwhesTn5QgYrIJYHoxGVLKusHJZhPE6Td+3a2cSqW5+RGw6bVODZZch0
q+I02bm+9qLSjzm7b8oXnBUFoSmIDgnUKALbpfp1JKfbhUmiTi7uhlXrE5ha4jaJ/G6DDI1ajt5J
ns2sxvCLVc3YyjEYRqF4pI0XmReD18Q7zWBASh8kxvafSfMbgtt07S5KDqHxpohRrBZkz5Tz0qUq
nRHnDve9Puxl5AW9zHZlSKCMG7FQgQ7YhHPypExxh2H2jYTz7NIL/WlbQ+QLrCit4WaWb0n4MNHh
VQ00mcbGP1wwZUznXZ/rGO7gj7haeSjaT1OKD7cgHIhL/iuLhnjQkPBjB6RiZQH38ZoRhHY+8ukn
hOWEiSQHquSpf2GcNFHxG9bRNbaV32EhAGoS+FHRXCgDkJ41fWRDPQZl4SUYW5wHbaQFo6V1TZvT
Cw+te5HYb7bVkDU/spSUZvqtZTd5S0yK2zNYmWzGx5nV3kVhSXJZAuMmaQIDW+7BzW2gq5kBntUn
/7k3qvsYaBNqruEi0+2zXWdqS8+d36CTdqOWMdRiAQgJLJ7n5BuzMi3mIVmrIczAEwzhhcjoJkM6
3SZyGfkNdJSaMTHR0bh7icYWxYb9HHvmgtt0sTsXCMgScYWg5TEqMU0gOLuslrmzMNBuIFq/mqeC
lNyCkbDCxEJWT7tzZvdd5i6jR0HWGZFh7AU5Jgx5AeyLzKFIO2u+IYKIvliXzTPR9gWjrWjvzADe
Z6vD4ryc2GnoN8wAKxP9lL1s9bVg9jiinLNNqLCTW0AzdpXcLhc1rd2XyJtef/0vefLoRsZd3vC9
qWg3DHoehriCxLjMwQhi9XAvUHWhVFn5Ld+kTnFbWG78oaZimxW0lX4Nsfyk+ipDjux9yDTPFdoG
YNA7qcHPeV/OO1fajD6J6yW8idCZc5xNL11G8WVEOz2FqFgYvGWT5JHvBC7kAj03tqD0TWSUP1kU
b6fG/3SdidK8Nfj73kqQsUMakUyPVV5RKQI1VsmzSFP32M6gcKMkOfRoIfU4tA66gZWojNihBKPZ
OCOMyuHlWobJt7obvvSwJpaS8dR0KBhg9RHxUlkXqUwvplzM+xd0HJxyIGCALaK5Y1ZiT+g6i1+T
7lO9ukli1r2OFRTD/qE0cP+awJWDbpxuTIFrSwz87ol53pAsI8XWXDE73pc1W4setiSMWYTA84fZ
pQRgq0mS6GykuME1X+3Thg5Q3ZMcVhvuDsMw8SWjdVD+RAZAKu7C3o0RM0pYWFN49qsi39PqPjum
q+BN5ds6jObt4IiYtQvIsJ69d1WeXRD2gr1I2POxj+0tuvvDlOveUa9zkHPLsBNEDElDAjxsFHb3
TU2JqnxWUpf+OFOXuUSeaKoetHmmLkz2lFlv0QJgWt6Wo/s6ldYdxugrK8+AbE/xwyizkz0ypxz5
myJc/GauzrtGayoDeLUuqwgflXUnpvS7hqO9bLeeSTlrN2RkcRcbwyGHiOEIAyFBSvoSydTQzyb/
MNr40Uc1ojGQo7t3pPwax3Jx2yPRzzpm/CaI541qrX1NPY29ON9NYUvDzabDlSYQbZOwMgOZhWlg
iutSB3JNfnzjlvoaiQxWkmSfsBoRvcVYyFMIOhVk9+XlcxrK0q7hosxtvR2zJX2HjGj9OMiB81On
yyAa4ayRarsFFj0EkX1dJO4YzCYY+WK++fUjB0cyB22eo9a8rSMWaD9sn2teksIqzjOQhdZj/NSx
ztIDFOeUkcdQgA3uefNDjtgQ4LguZXgFt4NYvGRjpM6OLJn3kYnjMiTzUeWsqhn2CSaFLlx8bjUy
GSybp0jkK43cLlAj5y7nN6RMKnEfWgw2cur6jDy1rqIQtJOr0LcYUzXyUywpYtay3IjJ/M7H+tYT
prZJPONJ+N1DooC96QvuLjFTGj4Kw5fHvcyT8BKtx0drMfbifHdV24haZphwEEdWyPpSXgD3XNrN
s5E4xwmS4ZBEHHl09DFdASk2jTm3tNe5ol+0n3LvplPVTs/GayGYuVfdwS8AzDAi7kYbk337DIL1
nCyi7ny79EeDUXhnkaD0ZWgv9Y+om4+RKk8pY5NV69m3v0Z2otNmEM3V2Yiy72Vo6nrmIZ/ZUU3v
PNuIonyxc6HPhN10lTCo/edBqfl3Y1IES1h3qU4Y/fwYkwqtqL2ohuOsoRRwmT3T+X1me3xPC/M2
WjDkhcU0RqsOY99vlVPuAMnmYniHy4BryPLPWuue88regX281IocnHZ4Kid3pbMAVNlLLmiH9vE9
IaL3IGbef33+/9dqwcvko6na6rv7FZX7v6Nzf6ne/utP/5+HEf1VU4iZconu+T9rCoHd95hiHr/K
L5W8/bfd8qe3v/kJ/6kwtP4DEYaBrs2w8dE6No/BvxSGBtpDA0IVEF7Q7qa9yAj/lwXDWZzneMcX
lzvI9sWd0VZ9F/+P/26L/xCL8wKHBngn3xbW/43C0LB+n+XrYFrp8ui6CRtbNzGY/z7L9/WO/gnf
lvjNYRtBlOlsQshYKRLCYJpIbXLFTMUmbYTJHvznOuN02o+bv1zAvxH+Wcu78BdJwa+PYWMF8XCb
OOiJF6PIX3AOGr2CIWRyBQ2K80TSIrsppypdCw2w+kCwzarQqCO9TtwS/RmMzMILPbmoTUqTMbod
0IJjU9vaKGv6DiOoaA65lu3t2r6wp3SPvG4DzmRnZcCMsieJkkyfwqd0km+s/THJg6zu+oUk1YB8
A1z1wxlR9D9/x59M4n99R26niaLXxsT14zsKc+pV6LeYQ7FYWTaAadThPsV6j9a/ZM+JnGckapP9
OPcHmk8eKYG9BIADVio0KcxIjjLNNUbKP4gCl1/88+IL3cLZg/gSk8iPZyDrpEUGynIOynwOm9HB
jzPE++Q4El2a4oVN/vALrX9/6ni2gb/p0OxcD5jk77fblk6uTzP7tsAIv7hs+ubLp5WRFF96hjOQ
nLkBIRhOl5WXfXko5HXuak8v0e4eQ2lslHXSUKCXoKoKDMDDfWzV2yU+yIguHL0jaQEGv/L3uTz1
5HSUCQoj1wssDaKNPtz84c7++wX8/essSqS/PL0tbnP4w3ydzvhUijzgwQwKEzFeeGg8RtByuGqY
vuPrX4XGwkK4Wcpj/1dXg66ku0l1cl3m5E9PHAvIjxvL53IXQSv4WkSfy9//5XMpW85NkSveKua6
TVxeuj0fDtdsLsAgtHLrR8hEiCHK0GsxXF67DPH/+dr8upW/P1wuvi8EUNxnX4eT+PtnMJmnd+4U
wZeVQRpyIGZ41TTUpl7WPIdwXfWJ/Fq7u5B0OrKqPhb+pTXZ915Fsok1bGyfQqFxz7Eq166oSGPx
HyWxsKk3bL3I+NMl+6mP5S11bd5Qy9ZNePcIwH//vHqfgjJf+F29L7apEe9CRC+OJg4pyS2pU6Nu
unPgfJYJswulbYz8esbWX7X9YdCi+5mcqszTV9L8VL59u8QLz63AP1RtS6EFfR3vHC25yJekU3EC
v3r0vPa6IbYBTjQpcHOQNsuEKOUIhf+g60AbTFeDW6wO2Dd3qDDoWXbborCJjySxqoouJcOxuipP
scffJ8N2wA82ZO5DJYetgBbsG+MVqir6V2R/8Bp1hJQJVvvRy/a8dCf6HWt8Mtd9RKjS4N0Xi6F0
mONLFdLKaLylvd7Ku6a+x6ud1pfpaY7Fvh8UWaTLs87R1sxuCoIW6RhRz59SX267rn7FJ/aOH/eY
TB1X8TpW5tEb6+e0bq6hsq75Dh/9FF4zJfomVXNljdO9xfzKs1rkcNHGG+ydMJID+QZwD5k7ehsn
qda9ixHaAYMNWhUmMP26uvxDhInxo3T78RCwPf7+ENSiDC0laBfZsaIF8oIwKxB5vu0H65426srm
d4eMXUwxo1oj7Q6thmTRGnv5VSuyxUmqRN1U7//5Zfr7zwVZxsZWR0DEz89VWk7XDw0PpxXCsNeb
rX45j9eO20AQutKanHJ8JZ6oMQNH2xXJCJF6m+nafrF1pctA5J8/j/1DTL5cJ2AnEEkdeuto9n/o
S9vIdrNQR4QjQoLcunLlTkyLcZ4/CO5Q2obXVdcHgFUs21olZga6D/rZREz5p+b3qLEZsWAH90tw
FKXc1B5jn19dBWPbSpLhmSR4R/rm1X0K7KBMmG3ZlnGrdOcl8o1jm2tMxD9ESyQpadi6mQQIcdZx
JTeLjWbM/pW8SWxm9FXd/GvV+iu81Pj3MuX37/tjQUXn2DVJxE6JGmBDdA9zn3tp0jgk4wvA+VYh
ibHC7JL2KSavAXLyK4kuh75Lj0nFgOmfL//fFG/Lx2F5Xdb2ZR/9/TElzMDIxpJZWUxrKKSjZAwm
r7cGndg9CMagkj216a2rgghf06qvkGuDN/jT6/LDpfKfT8F/fYwfu7mY03D0l4/hNnKr25L4JfoX
pnu2y+4PlcPf34D/+lU/dlriInyCHfhVKtM2DgKCwupIAftTRfSr7P2xaznCId1j2QXgb/9YAHTK
JQM4AF8pZ6wc9eSIqaVIESBrmySkldjuIqHRc/EZSTKaM8YbPUYHcqDnfdv3hF47nzOapKzfTun0
h6tg2MbyAX58QOREQIB53q2FM/X7rS/9MKrlmFNAMo+oOjANwO2nHfmDNAkjla69Kn4GtJ359jXl
KFHhllrTIwM12ACjdMfyhvipQDjdGuMpPtuGYDn6LkWjMbUVNYQjTSVY9xf1F8477vB8P8xghxFk
zYzranjW5F1vEpZBuOu7CefxqQC1zwOW0xlZYArMG26kn7zFdS12KhS3jdOotZm5DtuGC9BfL1D3
x+ZLar5BVlpsHHFzxHKBItS78w5dARSm67RnzzAZzHrmPukK/RCFWaAVjKxMHFFrvFNbMDowc9As
WBoqbDmMV9M4YI2wuovQJJoUsuVFm+OTIvfv06in/aiyB0oylABlXm280FzyGD7iEWmWMs29APaJ
eQIcDdHyLKZIvPvRo9VQTzdRYQem6h7s0X5upvIVOzokfm2Tg2+koQ73oRs+2vCr9KfbMOk/Imtc
RhqlJPkmWYPlKi7YbB09rHBDL3KI3i8PHZYMAko1f9uhuoy1ceNwD+Uc7xuEQk2VlVdFgiMqf6Yh
CYckyRmMJCkOmikT7Lsq537N35lm10c/xKohACqaaZbiWsQ64mh3KqXmGgxAKaUksHAcPeQgGtNg
gJkjRIiMyIaovyNFDFhHnCFvyCDATM1iy54LbOJ+ER5b4Vc7zfMZt8nkYcht7eQUGaHp86uI5g3k
dOdY4r5Fzl/wpPgx1YhPnqlKaG/1oyp2Js8ZDaSNI3184kOHHm40/R3uYqLuFyv/HfFHpMRY8e2Q
2M1u0j+gRH6UWjPzro9OQHM72WSYMJQayEfXnK2r04cMXRkerGlTFpoDIwX7gXfXtGlL6097gxGz
6Yue9NfQhf5fADxKCjPwJHtGj5UEwNSn32KyzTobmbZadHn0o/dxm3Z4t3EcuVEGpFkn+WH24BFP
eyX8Y9MRZ9XAATpE7vSQo5vbT87dlFc1DAKIiz4Cq9KE8AiVYBcV40kjYGIHjfErzMhWzFvKxEIF
kSmGgwENq1ahfTR6Da2esMfL8hBpOIl8DUIxjw2tNTH0N6HoD15cG7jorXMx2DMUJqQGSkv8tU69
unDPfJJrnfucFKOTn5a7TuvljnSOo2kyWesVpLXEJ3XRgJjClG9dL84oJ6svM3NkIgi6I5/b7CBL
8VYS970ypHY/14iG/eSQyPaijWZvVUsBEgGhbccXRqfBymCCAMO7xnTI7q/1yu8ZlB5qZYeXJs3N
FHZI25HQKAQC9c+KgcFloqEDEXoh4alxxUbHnreoUtZKF58wxdptEY2457A4slJZ+QapgUXxh5NE
04giDN17kWhyFev1R+U42Tofm/bCdJobo38MGRkwKEBa3Gn5Veb4r54+ip2VJDe4ItJ1WHKojrUA
VEt+A4+KVs0KQRJhGdQojio+fekxdPLuyppJkq3iYt8zPJt6dhv30mp7eexrwVQRDlwZy0MxWcVG
FF6NIkVfVVYKV62L7jWmXfgs08cZ2Rw56uBWGxAu28Z0Od437pMDe/YayY+jZHgcyWY9ccfLnVPT
Qp+GHFVp4gW2nCg+U//gk0S/SuUgIevsxnBMd3aK9hjYbnW0evfkZP+TujPZkV05k/SrFGrdFDgP
i+pFzHNkRs65IXKkcyadzvHp6+NRSyg1oIa0bEAX0L0nM05mBEl3t9/sM+tBhGW/tI3i4lR6viLZ
1tJfSnETHlmLQt/W2sbDZ+/mZ+Yu5QaIVw+sr42OOgl7FoZqh2HHYEvnM9qm9rgYuV2n4CbEOO31
/jDGOi7IDGucqbIrzyx9a/MBmaS8cTX33yZBtVVXNOnKHsyfQRW8QU1+VxYELVoGuk5qXE2PiFHb
YtxqKyrZCi//SjyPzWt28VvcAs73pKqNB1LO7OS4GRx8Jo1bXvMk29NxF+2pftnFs/s2MevXYbZI
px4UxDyGXDik59q0300/a+kVcfZdm35kXccjBtlhyy1FQiS6C3MCdIk05thX+ObLgSyECnLoWDi1
yO2c3XJgvtTkZ9drL7l7joGkL0JCG3FSXWOXEDnb/Qp7131ZJy9+7RI1iOTnYN7rQ3nNXJLpnL+1
pVKSeuiGhalnlr2FuyQ7pjhJhleu8klSWg7YnD4ufQbpzLq5cDmsVa+xZt63dFuubDvtdmWwp4cN
O8YwCs6ErDNiQtWqYLw3qfeNNaVOXcW2Gadp3sJfzSMqi6P8ROhlX/bUTzQecYZ2NEAH+wyDIFIx
O8FWMmXjra0N3H0VliyCXu5S+rh/Hbf6aB3/J9iCig7Cg6j6rWaqdFHz+dfVQHG2WyqcBYRFfAOf
nUmXEYiODwCL+qYeHoJ+GAnMOdUy8WwEiOoTMMktcHp7UXjDzTXxe+U6VjGrqypcwBXhsYwhkll1
u9Q5kEAk508DDAa7RYL7b8mkiJ7gdDxQ88aQoY2vXef1q6gfuMXM6JRI/EW0k7FA6PckHIBNzs5x
E4M01YgArp3qe4qJZpnEqg/UrJAf8Xi/Cn1gfzyHZzLz05r0X6uxUyDa7HuMkt01VndgFPqXm9kN
xxGckpCpQdWZvFQ8ihf9xSemtBeqPEaO9x1r+hnjDs4cGE154M4mlrBdJ4Yx3uH/yiY2ikVW7Ws5
5Gdqzlcq6N4TPTs7ysw3TYzPFk+jt+pcG3ORw2ODjpernicbnwjefijwKdIe/8TtxaHLtZaeTklR
DB6b9XrMGNCAJmQC5a8HX957QcE5Fc9Fo9PYNpW8jexXsECioY4lq2uBwqpicB7jynFPjLU4vlYO
DLwQ2FoPzgy04zEJKZ3xo+Ku6R965eyiacq2E7y8y8zUS3omP1Pzpjz/y8+Ny1iLt4JUQkjNnpWY
19AdUUfCp+pdVOUxpUsHV3J/8ro2XosKsmM8rh2vl7zGnBSNIkwkXf/QIL+kEcYUZ7asTz5ZmDDl
9mqrjwZj8bL2spuv9ffuQD9WZ/vbhPDZxKXB0tTxYpa3Tr0KAymWCRrEoYlJHKudvwPC8eym4rtA
91VDDLqOyWtk/4C+/jBh63UdN0FrSnPZ9C4OgZYLzO6GXaS/pPDiVtO4Mevyy0j64h5HL17ZjKIk
wPW67CXQ+nQ9eLjkqYsjWGvUgJe9pUVFzSbo9a2gooC59GNllYcg9eIFHuVRm9hEVNCNqucG28pa
z2MDGM0fxyMQeappKeMe0lU0aauE3Di5eDzrWry1a1JCtoV7PsCcshjqe4tcZWGLa29rx8lScEwE
tVPgHGPnwEV+Sh0BfSI8x7oTbEtIyix7eHLyzAfa2mhfGBvYu2Dk7NVJaA6qJsANK9V/c8ETPur9
ddoRIytMpt3p5J+DeIb7cFAQVl3yKC/uZCB2tEY+2tNcq8c8Vk6jdowMvA6xkwEqq7iZR8iqs/X6
sY3cciWHVzaJ+374iaWOMqCpOxNsB2MJSIOEuFeMEN95xCu6r7GA67Qc5XZ9nmS/cl0Y52QALk4Y
xGC1TRdGItlmFe3NodwB47z2evTRptzuhs02MWFE7zOZrBPnYmFP7jwDVzQMvkla22gyNoIojFZc
JsTlhSanH6Nx3VVSNWsie5cGeLtm6vwTPEWqPlU5rsMptUGbziwbvP1y0optlju0anuf0CIUUeP4
ix+MqfMc9WjoCNAfJs28jJWCSQP6PXce+tyicUxvfpVdhMsqr1/buIAWew9tdB4Dg2BLMz77BMhU
WqHVtwQZjGqRjqdiBrTQ1/2YzEVeMYsYNYzgi/D1LOdCR4wovgUzpmPQXDTHWlJsrBvOfdHB0C2N
kUmxdstr49wiHdZTsc+cysXoM3hrrU8OuUzee8KolV1/5F63EbPXYohYOSoA2aawF4Zyz7NOObiM
eIeG/QIKqSQi5uXtsZqyN8lDTG8g7qlcO+H2e7TGIyH6RWL4jwmLof2W9u3emEL01GklBkEPpnXw
h6ufaJsy4oaZAKbSbN+m4zaJczI+2FBVv4lh02aRts4tHth5c00rCLnzlZefUhRiPRhXiUsI6tFo
epKM/rOdRaT2kUUSZ5cn8/NFvDpDutP5eyuF7NrTKVehK8krj8KLjdWgD8cVRjyqIxR9G+IB7Pim
FfEhSexdNxWsXBS+q+ts0TQa7VSO5FzJpjddS42d99RGLXwOsR2k2jObti0W8TzfETbf4womep/z
JAbC6iX0VjHC0CKxri1rm0zERiNxM3HZlVq2qmibLfz4MJYuVeZ8m2/v9FYtGXOvqmzcxmm3CfF4
l2yE/faYa28titpwGdWdAYmQujdwatoNp/aSdKjhODuPodPY6zzg3X496N6TBXPVic56hWk1z1ad
HW0NzKCDa+OFyla8sb4hN2X9nPkRvV3ZbqD33m6sDTDaoNgZQbe2DLUcc+CZQ/kusviApY1CUO2E
BLCc/3/Jjza/mbPcP+KlIjW6dkjy8mzTU4ThVu0nJIWcGnv8LvcNRwcXgkaDVUdG0U0P+0VVDujJ
1a1ND6iE24LfsR60W0xWSJafs5lnVNop1MXBMfi9SO1XYUGToJTYhazzYHY8kG3aQvQ7FreYgg+g
YC3sq+YKU/40z6QmMeL34qOl6Z1p1EbW4txiBhMttiG/OGm+OMwfXdqNWyyP+4HAnxtzKYrmOv/7
HExO7ekSNuKgO++uvshKk/gZjX299zDo8b1J1YeJKt9q9kHG9XqQ+sYdvkkYraF/7AAEL6JO8nif
HegRkG+jPUe6/5y6Jud9bd3hV5y8ZptCP5Dmu5TfCcOtsj02ycbBPUoCeVmlwJsUIy8yqrnxbtco
hPptIA082D9le9PZQM6K+xRaCFxqZXXXSdTp4qyXClZHxPnExd59XyCLpOE6sRNoV/Rrs/wAy9xM
Zb0dGQEgAyyIUMI1sVZCpYg0vEHkwrw4X0WetaIg9zR/3RwY6HDtRcESByTlJrxk6mwNYrxY71Yu
UUtaltmTzzFwGMfs+UFrMBZVi0D0d/TBsaNq9olZ3aaKVInrkXHu13Phn5/Q7Gh0K7cuzkhPW0cg
xrZk5N3orST5ETlf8d7PNZ4n+loHFZy451L4K6gVgNGtraGrhTNiYyI000/FfUDuBAWPYgncsYe2
DzcV1ZBvscyecUFjDyVb3Danro0e9Pwhz2uAgHW6HqWyKTUJTgTNHxr2mIWZ7yz7eXC/KYfiLm6J
17j7tIZ40HJ2iyLrbWitVVfNvYy5tiaGtw7mQRxPKJOxidU4F29BenIZm1sOcitbnWpKHk1fvHdY
+se+uqQ9icNJlldPIe9ZXRtAS+YHDIu2WlWGtmu0V9Bt+5hHlSSAw8WO43rQtik7vcpBqi35y7Lu
Uc/z1VhMx7bHfUOYy1UBHzvWQ7dtj9QLAR/dg1I+aVi+F5hjn3oShUCSjxryskQHM0geNq32+Ids
kMqDFTDHctvsAIwchSLaa/10aSOcn2MP6Nk85eXA7C/YwhMrlkkOBtpl85Jz9YGZ2xhR9h0Xw9Og
O6dcyS1N73QT+/KGnZIzCm9XFoTnskkuIjE2GokICGdrhbpFKm47EgmupuIwVhiUNeegqtkvVWzZ
0uyKZjjXjbtxbAdmPc7mjl4QBV/RG0hlNYJ2Pk5TKGVz0i6fMkzE5v3kEz3JWkqjG7bWIQhacjO7
HjzkDDygfwhfmMXmUUjnZnSyOJp4zJcRvG5Q8m5wHSk8T6qTAGSzrbuSvWnrEYrlodKlUPajDdsg
4ENXum4ecjgu4IIp7VFmSVxrjEOO3r85StFYeZsgwzXKHEx190aFq5aH7V1k5r/0xlj+VU5zj8o2
EgmFoh6j3QAfUQ2E14ALDxDvzik9nkzteRLhBxfIejZHdTpjzjpg3ePZTMsk4LhrnFunyq5e6xmb
vhALr9KOhR0diebB/9FhTwUgaSJub5aDBrG7cPZ91p6LwN13hX1fDvldrwZc6pjtEjs8jE4k2MI0
z8p8aGQ4rKdAVtuS/P38Y3klL0tXNqa1EJ5GYJ2BkWw0W8u4SNhYuAlDHLNGj/JutZ2e+ix5rw1+
PKLuWXPC73lfR84+NvnU8HqvexCUbdyu0tgYUeh/cgfdynM+O3dktJsaN7uPL5Rgx4dauYDRRwHD
KN+EY9j9dXD3b3mp/jWj1GOZ87//p5fqn77Q/ON8ldXICAoQxv/+8yIMtubq5X/4l3WhYjXetz9y
vP2Q1lV/Q5TNX/mv/uF//Px5lcex+vmv//z4zuOCEyTTry/FFOqvf7b//q//hEeLw4PpxT/3Uy0/
mh/5jx0df/+u/+Ohsv/iWDNWzTQdiOaYCf7uobL+4rmMHuG0MQP46xzkbx4q4y9YqHTXd5nlW5ap
801/81DNlY0+5irH1WFB6Ma/hbG1PV7pfw5jTBC7ngkvx3HpDp9nMv84jMmHDGCk9EEMNMnZzpU1
ww0BSPE7Pbm2zdEgwVFVMr1a4PDej5m74uDjb3RICKT22PxB7CcUva4rQod9lO9q31A3CIMCSITD
Ih2gVRUiInZChV/IOBftSV3CIfiVWnGvsmHdtIx3/aS0N0ah8ZyyYA9UKgYLUoG4KRu1qzTKMajw
AGKDAhL13ioPy1uSVO0d86WHxiFskOXG0aT/Vul6uCSoxIahMN7CHjxlWTkoEiR7i1w/MuQMELkh
RLLaraOofKPUeDN1HErwS6wIMrFN9V4qFVkLFVrvJNKw88zoOKeVz3bfLLOeG7SosHv6lyYCKeKA
ZSirjgCF8Rsl+nRLxpYuQQkJvkjIwRWmZt9STmCccQtksM7fEHairSp/IUeD4Eols8tCwgCHTg+4
Oq/Kxtcr4rkGb5LdiW06GA2b07Q2tGzJ68i8JKZ86mFHEozqOQqRUXdKdBBpVNEWfj9bJ/ZeCxIA
m75qdoHJKjSwBLd1eh8F03sgsei6nbyTFsk415qesxE1Q8Nk2pGcWE02uI9e4hbRmTllMyfWeVYG
5DQjmLCxVuWTMMiZu3RURSbCayB3btO+KiASU99NW4jpaheUmYRk2Tz6fboT2fjgDe6a/FC84gKC
T1UR4wdirwWDWEWVT5zczcdZOKLTIQnyXT6QYNLUW2wZOlJc+eOW/n2kNOZvGE0Jt/ScVUyCi14y
3DdZ92Q36L9xAdchYO5H40gE3wZ5pMz898AfT0B+nqqq1pYYb98YWJECajnM4xV+D9IMtXlMzQ24
2Q3xvB2pbN6NaSILKN8zA8pM2Z5Vm2+ivtyaiEIeFydUnbzHnjd8ovpxcfj9F/LDsEwsat3iuOQq
Sto3qx6mbaSSEbXP9DF5ETcQXvykd023S0YQyEGBdOTlxEIdChbmu4wtaU4jZxuSQXBdfpQc5tk1
0KatofUaKfH52pn3u6ZJY4k54rQBtuhQvWY8+n5HBpnkKJSPgMHeDA2bwkOv9B+axcmGiYg9wMzR
U2ERHJwuYWNaL1XDIQVd5chIFA/6n4g+vJ31qLnPJozQGFZo63G9NTkDk6FNDCyO1W2Y0aLdDBn1
ZtyogjsqWYT7qd8ERMdTuKQTIuQIeGA7zMjSIUqyU1/k9kMx2KQvdMY3teUNZ449wzbION359O7A
rLCdXaiiO438/5RMDWELICM25vxGuDG3kMfpJUMDKmRD7C4wXhNP9TuCLTvhivsqEVi0FCM8tzay
Dfp9Saw1O1Pn8ZCQZFzE6UCrch0QUPfVBhGA2nOYQgCCnRcGjT/UKJUouDTJpcp6rZW1s0OxB16k
M1+32A7nGys3NqHBUQ3i7TZP7JsYu4umENGINmAqQjlB4LafItBu516njMD041dFlpY4WEeLKAno
hdMbt85wz/QBMAAkHzVp9ufokWWCg3Y2IG/rifdSZPpj7CevVle/wG/gOe0jjBtDsEWq0TdeCxI6
SgURfo+tV+iMZzfIrshIUFOcjJSJM3s2wf3Nr8oDJik4RYNGmkOOqyF3wIG149Ng+zSdGtI6hq7E
UmsE6ILaNWwIOkS1YEujj8PaFZQL0KN+Hxls27Uxfmg7cRUInBjreYDHGXFBE+5NybxSoLYxZLN/
RGkmV2gz90FinYLabpfOyGBtiK273LU2NE8OiykBz2Yy5kqKncQp5FGE7pr9ta/6axD1Yp92XrQZ
p7raWIX+oPtAvRMFjhv8lFjyttyHU/ukhc45jyw8bUJSJy+Kiaxm5nHmRVByu/BFt2fFItO/k4qI
PDcE99DA0CPlvQF9HD7VNm4wjnsP5QBwuNZPdMhPeL3Y7GIGAzpsYgwcjfLV7NCIklq7lQ3NKllt
fxF8ZlqU6M46CZyOoEviwzOGD1a42Yoh7TYmjrDk0EOcQ/MwlI3GV+6Gv+VkjIfCGaRDyjVsRpxv
WjXNJMYqX7qV7F44zuM1nsLuWJdTsZmkyeUCvS9HkNvU4GIvTWzwcOkyfd+64lTH4adqwzdS2R2V
I/gb9Ng4m2myU6m9U5o4UCW7bcP+SJLiZ8Qal1jOVnn6yiXNnAjC7qR662DCFVQtNZb90XQYG3pk
TIl5d7Sl9pAD4AToZn0INUAhuPToZsin/ud/WdNohbHuWswIY2gf+skQ0cufLde/tUP9F/ae/z/5
+LHu4Ir55/vOdR5j3P+PW5l/RP+ICKaQYP7WvyOCPeCW7DBNi/9MV8LfNp/BX4wAK37gg/EwdTw6
7Hz/tvl0/oJph22THjgzW9jFM/W3zSdbVstwA8BXpsNm0fq3SsHZ684ur/9hBcKghKnc8R2HV8M+
7/1fLrAmKDtt6n17oWp45b7x5c9YFviGOgwy76J3cwUo1RxI9zQNzjiXmozxMp4RL+UMe2liODT1
DIAZNUBBvkje3G7Sj2C7Dknv7+wMFQhEUpr2r5Mb32mFgf2g7nZRZ54AHF2hr8iFOXa/mQHac1yO
oP7X/KSPqmRKqvJ3a0huMiqbheF428zMjMWgy2fTHd8Eo6zY0+HZGQnzkuFnHAHjVrI9ytrol6k6
5aYot63fAA/NLcwDLPBJo11TMPWID2BYNAEeD8ewLJ33QOkfFCgIMG8WSEL7mcfLrm85NCIoHtOw
+wnl0RQ+mxoGYGwLxVGC0ltUnBAT9npQKyc6tz06TIfKBlRnPzXdYzzF+4RdgGU073rA7rqEBQI4
A2M5LWLCio4UyM5rb/NczO12hmAAFWfVXaPsB5BW69CvUVwT86Efgs+KAQXgd51HWMWDMnLumkqd
TJpUlnWGTGbDK8MKE5U8jA3PyReGX38xi3oiFUm9lUJt9jloWzOCBeZ7Q+Stv4kWkYwkJog2+SDj
ZlEH5ZJL86qC8rHxecZWkmRsrC5xDoZiy/MPu2qYlqja1pouWvqGyKmiOyOaUJLgyXLjQ4FcWEDx
luE6nNEG9ORdRnKHFIKRVAtSfTcyOloicn73lU7JULIuUgeHcIpSaHSYEMFlYA8L3XXqRPdmat4E
h6VVSS4DSS/eOEO/1rroSd7ktloqadlcZMA1oA5OGOTT6N6WZBHaDpOxkZQ8XfdGZOzm0P/g+sm6
d1lBRue1CoG6pnwt+Vx3X5LFTRMdTT5dCid4xVnxVIfOuzS0+ZbADBdmazOxX6Qhro1v/A6VE69V
QMpPx0jQkQdjRD6DjMrxKXF3MqLDK9bSTZ7aP/Xovqcl8guh3BV9d/d2E+wCC1wBTaRpbSFfGQeS
Ns2BAWVcFO9lpevM32YzmFS7GU8Ug/Ffj/BFl4VbumS1g1XuEelrfPcETmc2DbbMoiEqgKfBChB7
t3GwKIo2oJORrus/MrAXtoqvpaeCQ+wRq+fHYfaV1HQY1theQtg0AR2+o9M//UEYS2smYoWCsTnu
Lor3mEiqF1VD3NN1whIGx0lDMa4tBO5v3EHxDstTGfr4tTgcDpCkt5WOKcDiO4TJDTRkA9sdvX0C
xYfpmdh3GlfVWtO9E9YfGt8attcQpfjgdHMd9ySRQ4H85d+HgYfykyBR9Un0mA46/mD83mXZAu40
BnB6zCQhc2GdIMiaTn22x6p5oYbe3lhmdS46M9iE0U5NLkXgJSYDWyNmD61rlxVGvDMlVwPvx3Lg
GmOkzMEScDAf3xjdogTtvOQlGZEyEZLqgQm6TyR/5P2vUCYNQUR4tOcYebLp1INvxDC6SYIvgyrd
uxZEgdEn3Fn2Au9cdbMnwuhq5gAL/YRVLKXSBrGf6DAlTB95iQLf2az9Ka8AdhQVYKSMfGLGIBxE
drulCTjkDfJpz10MAEr+/N1OQIEhUBWKKshy+6BcF5Cpd2EJBY3/TJiYxHvL8MS+FBGD4KI1P3mb
Ute7cBe4zCE7e9ls6RP/VQCMeBhxYc9Dfcf9YBKhs2km9mmp9q6GXLAuXJcQaJx/CH1YmybvDgws
hqQhF4Y074NS+3SZaTcGlXfzl/bjcKPe6oPLqR+zX0NTL5pKvwLUiUVRit8qI6Fegh5jp871zaA4
iEKd2CyAbfMuGvQPVMxdOnGppmP0RDiNyDZTzowvp7rkq1bjzSqLS6qyO7pGlsKzrhFs3IUXhot2
aF+gb5xEXVxiw16xnnxNVUzzM4YzdYDilNGLZ7wiEPDLweej9m81n0bDMvk2JqRoWQPsdvzoOk0E
LtweMPUfkmzxbcnSA4eDbdVLvyrQH6t+5wSCC51O9EETIH8GQ1/M7lsE/OfcqL4Ip1TMKbCsdPWD
Nd3ypt7Tu2KVHPDcsrsJk3mGOOcuNI1KJF9+xvFnz4izRaGHA05afpyMT9tRVFbOWShC4a/Yox45
3PO4MgBwBi6gsUw2KC1UoGZAUHssXqA3dlAGEggSbDBn9nWqmsOoe3cmxuhqoP9U5JzLgh63wOzC
BK6PboQ+syymbu3iN9g098RPnhqXs58bJzWQiDbYjX5wie07itamrR3tRov8qijvTT3oIXfEyUo0
58Am5yREdLF6WgJCPysR05nuYQnCFJB/EbGDm+HLFZiFSzNajKXsY23dgQF0N2llbnQTsxG2IUIv
opbLBHlpQeNfQdFft7LoM12PFq0G0uyZ4uVHMFmYXacXU4qfUbbuMg4dChuNUa3SniYnjRa4/GyJ
6KHPiU6zLmGujOIrMv7Jct0fZXKWsEuop2E7k0ij7NWWrBFOLrqj1lJtRlEUXiLVcDxmiYIjx9xF
odQlOtyv4qlSPzlkDuKDgXHu1BPVoMCi3AIg6DCYHIqdQzGyGhmKUWCHK4iZEk6zOvsA4pevqTEi
7pyM/KHpG7xq6V5HzBB4T+0znvGNzFIP2sogKLEC8BKmZDrmiDfLxLVgApz1yZsFA3mP1+4jxljb
i6rhNqWesknGU2an48JnW4eGX591VmKajUASlN+R5kMEQsmPzO+6siC8jGg1NYrVJQrN+/CLuAmo
Rzu24fnV1yFqEDaq5DMymIBELOT92FH+JH26ZvKdASVxWTm1PEvjBn6zWexncXSR12xLcP7hv6JH
NcvK6cEIAJW69q6qS4gKlgQZZvCZuZHtHHgcnIIpJ6uRCzLR4TwIeI8tv1n3GtRN5iaBnlIN23hb
c4yiJSYoRJK+zHcuKxtXG54XGESGgVuxxAMylBgoTPZKYZd9p4pOWuKroe6LuzE6WP13wviUtYWN
iE/sDVMQCXtX/63eAZ6AQc9PZcTkD2S78JnP5jxlCGkfpFvgYwGqJRuMIBrh6z7WVgM7IXocrn09
9AuSW+GS4PuSnpruELXJq6dZ49Lo2Tr1Ts0wUz13GRXLvZnzlBoX4VURLVhOhXNfmtQSg4ld+akO
Il7aW1VJvETFVO/nadKQzj1ReffYTwiZHlM8d7IvMy1K83NvafYcsXVoRWi0rg4zC8LZneGiH1Fd
8iroDpNjfJyPinpN6R/3lQPcNfWefUSMFKdwWDIqS2WeLIpMey7LoFlPNB/SN3ASbX/22zA8W2gf
bFP8O0ODBVZPv80IkQ1WlH5QuoP8o32gIsMdmBP6pfMY0gq4SENx9a0RvpQiXKtM8Iga0hl9QRrr
4ghGpYh0vIX5W4ki6TZPEQnfFah/dIdqB7Bn647DY5M894b2HLrenR+Hz6WtWYs0zgds+GB6+sQ5
scav/cSLrxp3WF2bV1j751TyC/JD8FhGRHWGX6PusJpPv6bNt/ko7JGPjdBv9I/MkHioSuaDImID
2Eb3xuBs4EpT2EQ0Eimk2ZSUYNBdIEFEl6221HsbaMngL5okBmRVQuhej1P0XZmWthwTYAmYEV+y
rH1BarrPunCkN5und0snAH70fdF2x6LigrPb9JoJj1nyIGAD9z1tCB4piV50sGs4k8XZMfkM8qg7
9lym9qrXWSy6AUu/JqYbBP4fUg3t+qfp4aXwx40dborZRZ2p6ju1kK5EbzxMPfVznfAkzR0KG8UY
KOgvC3/VZQ6xwOqsexNvRtQMi4pGOV2LyhX03p1yZl52EjwVhvNCyxJtU079wTYw2fesXPnof/Dg
fyi429Fqwnsxd2YaQUKdanIO595tW40fukyZrWNQ485WOI3sTVhNzkZE3msFwgt5mbXDY1U1pbMp
qUHdOW3/kE16sPJ8/hrLa5qHKZzNsXdZEE2HmAVJRNeObmzzkbuguzN6bWsDWoEyg0BiO+O0tRJU
V9y/yw6fVKglJdvUFC5lgaLmwi3l4pe7+UCcWBYswIASzUimaplUr0Ykfhs39taY0L5iKzp7eow7
yRJQzaf2gZQEPtsBjJAbE1D02IjAxkIaP5ZmYS4dXPt6iySf2sxckvYuoyYMB+yBYcWxbFW5I0st
Kc6ytpanjRv7tWjyYe1XDOULhQpq2zBZ8nbRmSnOwxrGc/hhKgxc3VysgjyUgCpELuQ8zmwI50I1
Hv/YvyX7PmZNiOH0n6fDMpzGvdScYE06YcLjRMI8H3B2JNF4rU2s426kgfoKL7U1wGcf+2kjOp6V
ctjSYNMsSN2KBR9Yeq0CrsYxzr5FwRE8byKLU/EdSPWcSi0Ph4R6YuD1XbnFwSyZPxsif/7DEnAC
QN0SbHeECYBy8YPRpvaGR8OKhtLyyDmWQtVe47KQHg4LKPBMDYhT0oCzaBn/ZKG9bvBA7ObHuqP5
H4XuPjG6Qp/Pmn3d+mdsCeWuqXGkzdLeOhTcsnpwoFwOIROLy3DXwFa5NLg+F2xT3L1OWiKxHfvI
W7qiVLIx8B+EHTRBdv3OyneJEgVZ96bPuJQSbhOTiY9hyK9Bd3JcAQeXd8XodYqWCWtHZDtQfyv8
hJqzzsxHgZ8MRxss3ArFNtNzqpE5eJeOGZ6k628sbH0DVlSoVNukrB/16IgQvE0n6Vwyxh4b3KM6
x6UBO1lu4jjBCKIGbnXtpY8huoLuWRj5mSVlQjFl9ZI0i4i64wgnnkdk6HPn+ugttWWsC5F+FIQn
6bh7kGP+rjUZgG6bpGif4F7wxJQuYXsrVtZfTamDaRsvdSrYstKdvoD8vYOKCVF6LEGdyXrnoeAG
lUAsouSxphRo2xPAx2oNHBli6kA8pB4MiNg6gLsg30bWzx8mIGxof92ygSFRI9kr4eU3x13pMAH0
0+Dg1luqJ73O8ZZpJj7T8cgulMgBOTI+xOxSlMx6XCmvWI3Xldlt2pydRQ9sJvewvNvYuIgv0/kc
z/vbGoYoI8V04NVNwUjItg91yqIU5M8MPC9miRugtvptU/IV9Nc9OuGshrfjRtn+O1GwwyTnYHWM
JwZuXZCjy9ogp7j9k9F5ElW2H8ffJmNPO+lEAa0OuFADuGzhyy28/zVv7o077iuYUoDPAdPUYcRv
RG9gFDCg6H066Sy/fU0149uLqztHBs2hqPNT0LIzTCxDrpL82AQMXOKx37mFl111j3yT76Lpt1L7
pFTuuw9jQH4F+raY/DejwG8ZWSBuMf8Bc5prxeV+qvV7VWTHKeOqgSpLanXfpwFBW9ERiMt5A6bB
vqud2jhYHIhXEYRhRgzdG09fJj19i+1j5oFLY1fNp2v0OTbU29FRxdotXArJJRMOHC0OYW+h4br0
463U1AlVibghCKjlQ4j/1g2jb7eoyLD4M6yo2tUWZtlWIvMQm00WXspVHvGwl4n2bA31JfUK7ew1
stoVJklADpwpUGqqlLyYUF6aM6fQzU9MmJgN58++VB8pGFPyiyj2mmcdCDi+MVpDEG0bthf417A0
L3Vb47xGs2fbPGm2Gp6oCf2SMR69HPe4FeIwJ0kFfMJXKEdltOmKtFjJcdhVvrMzC8TIFlCylsJI
djpqOza1X74Fna+DBuBu0svpt9IcPPiW8cgF7JFDZuCcxNq+DuVnMG9aRrM4hrSQLu0qp1vKbr9N
wfSV2B7PPKpdGg6DbUHLkMCbNjiU5dCjCJfZgYRS1sRLW64fcmUxkxbYe01rnuW0bmihFE65z6u2
Xf03e+fRJLuRXtFfBEYCSLiNFuW7qqu6qk212SDawnuPX6+TT5wRhxInNDtFSBsGg4/drwyQ+My9
53olFrPQOMxNad3kbrYmxCKGaeqv5tE/NS72DdLgF5FVoNUq61PRvPLq6YkL7epN4J3mWX6VECWW
/dXWQUTGwUjMhB1Myy4uuoVJJMhCN054wrHPRPmnUTLNKmwI11XoH/PGK29M3ztYlvHsj5ScsQjp
vGAg6GlxnrVib3t4J9hkkGBXBUsox4egBD0Y5drB6tpnIhEWgtyACFaLUef1DVFab6VDAkUYUoSR
tFEIIwCqSmmg7fSR4rOnpVmMc2FuZeJfrZaJDbkRWhOhM4zv854JpmfjjiC05q7Rp62Zl/M1TIAu
8PUhW8BcFQuqIico7zwfaXcWT7ClqlUP0dOB7KkA8Eat/N7rfCzXThKfiyQjRNMogYYFkLHawHC3
rTvQO7kmpqtIftiBsRBFifK0J4qiye4mBrmLYWhTUidDbV0rOhrihODgMyCR4O4Q9YMsLfxkZ9lY
H5wH80xgBVhTBThtivSRMQ7I01/wUyiohpldrQQsqkZb28FJ7RQwdVToVIjCzD2AqbIc3NUaUmDd
pBlD992bWNyK2XzpumhPT9oybYs3lYK0Mph+7BS2tYbfWiiQa8hT3lRoV09BXgW0V80dPxqFfzUU
CFbQqtYKDeuA/V3lUACY40xiOZmARlDBbywFlY0UXhbpK/rCT14LfhsFoI0VitZUUFqP+xZjNQoZ
LXgTzgUfEukLCmTbFyhQ5llHdhd++Qp2S/ZCcbbzm0RhcAEWjujDjGGhRe1PL7MGQ37JHWJ+Fyal
PQfil8eDH8E3PZMFateDuWvC3rXQtuwTS6NfYcpeKkBvCamXUJESrifwXp8nG7FBDK7g+voK8FvN
t7UC/moz6N9Cxdh21yypWKkoODCof85ovodQgYMzhRAeFEzYUVhhT6oZVjUynVfQYU/hh/XMg/aj
5n0KTTzV29jeeCFpcDJ61woAxj0kY8zf7hm5wFcD4xhYKpkdCntcKwByCwnZhYgMSc3aGNJ5zIIW
8LgPNBl68qQwyoTe4LIKq0VUjHI5T+lnCGfcN+MvmYBt1xwG3b9edIxeMleoZhGQLImpVI38wnVc
AnTOFdqZEcMTzQ7JFrNxBBU/7IU8ZgoH7SowtAshuiPypgIYzRS/IHOn/54UTNpRWOnYy69GDGha
QpyOe0tJtd/8UU0rXCAB6FgHBalO/AsqHtX1Q35KvZYBZEpL/JQrvHWvQNclxGtha8ss1B+7cTwM
ort6JXWKk2DKTwbw4w3LdSyxrFdCj645xgx/20awjAvIdqYXHlshfwh3YN/jBx9YG+Y1VCQO0HSi
xquRGTHaQ4ZPXlpKvyBboqxqngyTDwlUbBuF/S4VANyFBJ5BBK8hg4cKEc5yGKs44CY55qsBJckO
29BmUmBxDbL+je5159hlBBxq3tWN6T8wZd7nKs43nIpypaFl3GgTFxIcSec0mKWxQ8Z1rChmOwU5
J2KZRbxhQDxglKhA6JO6xMpG3jfa2UtmtdACYtwIwAXV2OpbE4ddDFlda3kagt8VmwFxpYKv4w1v
bgwFZBf2A/k+xOdEtgVgqsKy1iMa8eJbWCNw/WqOBwuo/V5p3Gel4U66SgCJZIuXXU10rjZ0ePQ/
EekgnGGsGtHUR3Jd5AMW3eK1EZG2p4wAMw+KjA2IWx56aex63DGTBs2TGNboPn5EeDWup6apkRjI
Zy0G9oEBKr6L4/a5VJD7uSVrwa+oUfvqZgqS+xIefg4XP1aA/DDDVmryGJoUOx9DrUiDbSWiLaYG
czUqzL5hGd8W3H0H/n4Bh99qAfIPkPlHheivYfWXU/Lo1Nyytl/esg+kvVdgf2TWKGd18S6g8rKO
XVcWhXZPGkCFB8NF+RA3FE40riCMCA6Yxs+GnpOTDauepcIF9PyAF3Ha+q6jo+7+AMcAnJqojsnw
SZXBMBWwal76WvtRCgb7bdLgLyTOoFDBBrRBOuwC81N8qNVGn08X5m1KhSDs5RHbg4pICHpE60FF
LE6gyUu2+PJi9yM0w/fax0AxOHgAQelALSJ6wUCZdzObNg5/5UD3O+Tzs8NoirqntWI2WB3hdalH
H5TbDKDd5qPx4banRD4EtIn4YIcPoCTlJrS7bN37wUvT8J+RMrMBUOkRlT3fDSpPAu8j2+IRm+Vk
sXazbkuVPVHEEbJm4iiIXakWackTi5wKfXjtVW6FmQXP/RosDBg4rYjXTdsyLFZZF4Ri8LOkX7h1
xDjETB4H2bzbLISAYSgZO1U2BGwCTYjR+IID69Dxka2BZY6wD9I2rF+5GyqBo/uVxaFSOUD1JoR0
iF9pHR25Haz1jwM5HirPg5Z566uEj05fM4/A5p5jlPOL5KlyjVfRY60ZiQcpe+yDKi9EquSQGfj7
ChATR5bF+SuMiT2fKlZTlTqSEj/S2+zInJnqrlTZJIT0Ev0GcEilloAzpnBUq8KY+oBRjaooVM4J
X66zKlX2yUgISsBsm1WoMiCpfBSCUiYblDIXLvEppcpRCcuRNBRNLlOvw3iBjYMthDKInmeVwhK4
+qGMY/2iz465Js9O32v9Y22dawudZ6qyXDQCyZf/utTkLzXMf5Qw/9v/QJDyl7/of6MYGqUx2D8X
fNxfq1Lu35kH/iNO8u8/9Xc1NJoTFCkOkaA68CWkKr8TJeVvv2TSaJtRl0j0tH8XpJjOb7oJgM01
XZvYA2nDNftdkGICm/TwZwvdMU3QOsAm/yYI/52JhJb8LxlJtvMnHJBhQHmTvDbQRAxMTEuppf9A
navCBBHFzGxcQ9cLxNb9RqG1c0tmiG7uogW1xYAcrXJXddbahHnkZxn2/aLogpcpsu88GgWVawda
YLhFnsmiyy/FHSN+9y4Zi3ekVS9aTnpY3GaPZMhsSRV6NzsMEogqt24SALNMiK0YTeMujOIP1nnZ
KvRz8oSF+S4m/+q2DAFD2VZLDPuXvAA5ZWOXmkIPIri4zYbyMPdsh0sjfO817cjw1t9zeiO16CKK
0b7EP+334VLC+AKNkwFOKxJE1yPPCj2BxxCjiivj5AgygVkdOWq2wNQZTb84lOGnF1C9ljM6byY3
JuQOJ4sPhH5RMQT43lkJDw3IQH/nm/XFsQnNwyQdIllY8JBW6ZVsROp+k0zOQ5244GBQjkob0UA5
l0fCoj6kUWwCfbomRlKsNB0zWTuRT5PjKs+rcR0y1JeAnxe9rp2y2Jr2QzKtk4CnlefFCNLki93W
EGmm7mr24x4yBDobS5cY07MKa9iMX9o31kaUnsKuuYaliQBoIEutMl0YXdhlgxgucmlE377WW0hd
iqMEtsDpiPrPKpH6aUlAEexuee7cD0CyyhhII97nj0Q36Pplia89zl7H3r/TnPR7TNoDAWzJBgfs
bdRaR+GKrV37YDq8n4g+g/FPdc318dzjGSQzkZJgSs1P0oY2yImAE2QPnZ3tWrM62gasXQTF8A96
a5sb6ZOD+XiZJQC0Z/w8NPrsLsJpX+fySISQkpdC5WvJi9hEVvPEI4JlF4JIb0RPQ63m1t2pL2yN
PmQwMK6BYasi563ykB9rnNTDkMp13aM5FfaLmfNy7JHfOku+0SQhE7iIRlz0hajWiT4j+YiJvDGp
EFGFpsu00sblRG+5TRLQzm1IXmips3DOrCc/1U9200QXAsFSYhdhp+j9A5As4pnGUG57y6dKlWQ2
YEwKNjAEYrb/hsebj8aKf3P45PLBLTHEeAfMhCSD+A5xCMN4soTnrIZOZZFQeyNEOBUEYWDcFjqY
F5FuNQv2TxO7YpXnQ7cA/khMGGOVVUfE9kbqKMqqLFSOuvIB+ME+aF00VAQygQnq+MS3idseMmfY
5bq3I5hnTaFSLabZ2hLhyY7bOwgQQFk/fNQJYvfYugkSl2Yj09F2ZRsDtk3SENCnwWFojOy1zwNg
8PV9YkT71nHWjUaiG+p01gdrRxdnrWQllExVtgxbB/gk1LQ46MggENa4x4GSvehjeaqCLDoSgVsc
Qjn+2KNGEk7KF55lxZ1rO1+D0esr/MgxAnQ2hnU5wYPAF7aRwYyyK0MOjk49POS6JF/CkWSBWGJX
xZ1NMLkhUCcwABfPEBVwAy7GaGLHlH6XdXEoFZkc5M4+KC6xXIHTZ5zOENZ88gtnI5Nkl3h3YGTv
bRlQ4Oyd+Tl2GJDqHykOdpO7KwIRtZqaTe+szWrJWjIOoPFsQrafWY+2mR17Xm5JUtgY+n5IH6kt
mQkM1o5K2uoRie9q0j89joKtOQCoOITmsQ3PZY9ueBvRHJvOFTjmMkgCks7iiJC9cJURbomfbSEk
ym3WHo85kXdZGvIGjNck9R8G3b4IBrStVu5iuz9JokYt91yxJRx+WMusNEJI1eftokZbhvVtpx18
BqvteRjAE4UUrpH7lvWEcmDwII0ZmgeG9+gwMVrS89sBk4KTnAwg70HG28YDzl5qE8c/eIpuNLXx
sUmdtV3YQSOhUwEpEEj9/B967LXeXiuCLDgTNr1BvKp+qhEHRP4nK6tlb7ya80sXsLZu31FbMxfN
Nx1ipbJ9MtU3V2fEGJS39ZwtDfe5S19b5lF5BO7BP7Kz+fEAVHWyQIWZ7lpefy2hADTBbW/P57Lq
1lr6KqJ4EzJU6+tjNmf3nnP1JT7oW9tbp9ne9O86lSLOtK1x9H0fO6S4FkdLcjVzogU8/uabie5Z
hF+CjzHMmKMM5PYBkZeGcdSRLwqmQu7VcFnYW/iL1v3Q7SxObDOoPxq7vFTOIR+gOXU/OnoV2umi
slGL/vjiRrA0dGKflflj51H/NwwnY4yxXOmIdZ4cATvUAHELvEZ5eqdhvK288jAJ9wcA4m6ckJ1y
MpBeYDUEpLwV81tXo+RoFe2pW3RMWJIc/EOgH8g+W8jup2/8JYYjiA7zwuA6kc12EBYIIGytdX1T
w62ajzNaUmirxG1H9bSYexzEYsXbWtT32HLHgpjnJHzGp9/jXCjfnWZVlA+DuydIgQDXNTscUBcr
DbhVaG4dWvvyHa8lOC8edmBj2FI78VcbsprbxlDw+QISIG3hzxis8QbRKiIYuglRUCIDMj4S5Gz5
E2INc16gFWW7vWpBOIc/KC+kdRE8ob81FvZ0UkO+JgMxfu8hNnSs0rqbGL9jXdzghvWNXXsZ6SsD
sEbxJh0eMn3YIrzH1006pIsLXPAZV5OFmDQyyLjBwOyfkvgRSvZN7F5dFf3s2IR+Pk90Ipw6s+O+
Q3571koNd/fORZ+RzNERvF/kp+dYt1Tm4S6kn45aAumNgWpE3Es3vu1qxWbajhB+rI69Aqq1RGvh
wwVEmninIA+fK6F9ISiA4aPh9SYuMbCvk17eSl+CfIp50I+6x5I72Qjf6LbSq6kzWvnFPOe5dLNT
YNYcHi2kOmeMj73u3fg5tRMbplS9ye/eKMiE089WEN2MI9c8Op2+aL5deNVK6Ml0fAyzbWWZ7Y1v
+1zkhXufVFO2HvFMPOR67JCzE3PAGylr6n+9i/kf9Cf/ywXzaMX/0auJ//CfdSdLHKL5P9LulVfz
10/93p1Yv2HStCzPcWyqGd3ir/jP7oT/E5ukoKMxBG3L72p5mhPUNi7zY0D0HlEJf2hOnN+Ewlc7
+CtNT9iG9a80J47zJ4Aof61Oh4M7DN09svlfIPo/NCcINdMslQXaBkybJG6U5l7wzPeYm72MTYRv
RC9rtleUBgE1QiOZgPuqbMh149xTR0TOzHw8X4NHW8fUGQym7oGjXGrqj1/il5SKJOinjd+5kEuG
gSVhy8q821PxkSkzvI10KcOsHUZqnJFaJ/N6Cn6qn5rk5pxqyO37Q6vKI8kC11D1ku3tylzsA1k/
TIPaVqnSqosbY1OgkyA9i/1bpkowsn/FytFJdDH6xN6h8tQXRUr4lRdNp1mVcT31nFSFnaTCczW9
Xceq6Iuo/pwgrja6KghDVRrCnocaEt06ZcGk6hBha1nUenDXoewEskaF2dvjg03J6anaswk5BmzS
eXbg1T7q2AZAg/n8OR1HHRCVTID6zK+eV76kubWZre6SBjV7RS1+ZdCIvrvVYoLQmLB7HQYg6qX7
IQ5Jt01Iga+i5kho2BtUNfVcz16FxYwzNuNNVg4Pk0a3WZmovpP5py3b49A6Hwi9DrbpEXyPPQD5
n7eCAnAdZrk2YcrE9XQJpm5AIN4m+x7HH04jQ1u1dkCKav3dRnW97kLxRdznV6oCAmMmq0FmVpsh
90kYyGuIYc6JefuNNTd3hgpGxcS4mAtrk5tkjAp32HZM2XCR4QiU9xG+YcQ+8uhLmzhMaqBdxTKE
0KJgOMC2YB1Lm6YbjJxIaT/EbfIQFpgJ4pjaj2jr6c4oq/YV8XS9mtyeEdRcvCQ1j6YBo+zKi1kQ
N2FRLOtc37WptSuEWh9F0SJrps8iABsnNfcBJVPLddJ592y5zHXWtF+Fp2krIiyqlTUM2S6XPTuA
jNasREGEaK+E34RLknH6e+TUw53ejB+a09mbOm/2Vlg8c4T/pH4i1hpbRBQQ+rjncfKMXezVZNzK
tvqxlUT1xPz5QuhZvdH8sQPyYe+mEAiFW+TxqjVQ//toKW/sHNVBVuNhbQa8u6kZ2sjWYyIbofub
TUmxirRvERE8fms5sEnrqT3w+reBY60JdTpa3vQ0F/llTPxzSa9RD80rt+JyktHr6KT7xuPeHM0M
oHeZv1YTaethML0PDhkDlr10rPw+5joeG/e2GPGOoMPmVrNufcnO97Zozg5OX8uvHtspvwwthlOs
dGNDW+LawO0qI6ewK0ImaOGyycd1ltW8uNCERDgtoxAcV1ccCvqNJX4DtCl5f+r08JR4FLd+Sxj7
WAhQe6Q8CkZ9hvNtuJdC380jZFGnAMgTlvPPIJF0GwzhSTEi/MeiKatZZDY4UoqCwWmt6KSzNFdT
xgcbkaWERnG4hAMKSgqOzzhgnBKYz2zrKQpn7ZJY9tUbi8PgOncyFWDWpp1m2Lu4yNemaEEsyaXe
99yxOaee/pQ6LMEjHFOrBt8cCkfHIb+mzx45jZgEu52GIJSQuaroj5g4Qb4pDbxfdMmWn+rWrYBY
zbKcIGWjPyGZNZaksHloFKGGjWn5avntJZ1SEEL9qQhYnGW6BDUaOi+Dq+NiMoHZVlbzWJcDNCS7
ea4amIaMX+/wBN45cFEOlXD1m76n1m3m+FJKTq5+wAGuFyxOgpBkMxJb0Sh2SXK2co9FpjN0d2M3
4E3wBOyfyOopPQeOxCwulvok2KygzjrNGWEOSen03F1QSF0n3fiJA59N9w81z4IlLDG5qrGEM3Sv
5VooxKGH+C5x/TcmJY+jy4VPB8XaMKjEXteS98ybonPozgev8STtbxNvqaElEseOnaaYNkGEUZUM
E8QEGWhCoiDZd9p7yfhngViOhdVCZ+u6rPSaNPQZsU81ANDBk/4SSuMB+/3PxKJ2AfIXz4/S4IjM
eDFa2sJuNBmH6OELSdRISYW3iXyDE3xobmDhfDqhB/MvCHbsidGB6JTtZdo5az6oeOenTULwrPNT
aGivOjytN348S1gyxL7Fxss8WWdqt3uTsRGdPTKTLLXuM7hnWeLQtA4VU3/z2arK40Su+DKuS2OV
Auzl83Gvo9fctr4PGMAk0S7KJ0nz3X2RCQrqyvXXWlJKTq/2kc3KS9NRyoqEjOgk9LkZXDRvToW6
Pa06Z6nNnbXsNH8no+FaKhGxMVm3fdufIvC7SFi3Q1Id0Yztu9x+Jjnxp5beNTRYbOSGQtwAhzGz
aSUKyS1qnyK4BRnE5bjTD/iwVwWx5DxpQSkXDcMbz0mUF5/lYkecFruIBznDgaQeQI9a6Pts6M+D
0e7DFnNdkYrnHBGHENZjGjMkiJ2akaCJJJfZmOirJVUHvrnOEXCfbDXR9E66KSDuVphP2orHE1Cm
2zHTjFUjJjoYqpLIpZ8YKrTdQQVdrKBtEpX54/hsx/WWAK152tHgrBoXzih+bjy7CJkpSwyULna/
HXArk9B4P3T0E6kL/BOF6Iq7d9XFvE1OymNoTY+WFm4m373No+5RRj1mFae4t8LskUt3i14y2Uxm
/KIMfXbDMZ6UexmaEAZrkHyRRc+fauIsZ2ZG9fRFENi215FuZkPdrtFwvvA5v6L034aphWXJfQyr
4Z001u3koB7IRXUtbf1S+uZJpvR2kGxN0OxGEx7tJDk2IyBdb7yaiXbmz49TZVz7sMOYzuvse2aW
zcxa0BenMnWfMzz8etI/zhXvcw7De7NKebi0MN2axslo74gjkGPy1jfN0ddLdJqNjnYpqc5gmJxV
NcMR9Hy2g02iPWs13kJBdGqd54SbuQ8Z9IS+qe46m3VkTLu/CjTtIsvoGT3saZqYn2Cc3mO5utT5
kGy9QIUAAQRcZFH0VFAuOKaLdjF244+oBzFaNfjhZg8YfgOr2k4HlPMoLkF71wTRFsPH1EdXqtwU
PY0d30lRkKE9ewq/sZ/ISEit9MPxkH5auLBRQkuAfdOoPeFqhxmmtafGkZA0vQmX+Phey+ZaD96m
xuCSmazrg+7LTuen3A7v28x/x6YdblsjHJdDQK4w5OpwU9I+buwsnRjjK/pPbf+4YVorO/aPmWFz
CPjtqIBZUBU9znGRoEVufTQVDjvbNZJLZCDpkXzsFsVp8+216VMz49sagAvPyGs09ovYX2vsb2yA
i3xr5fNtFsPbJTxzidGG1XpOkhB89s/MiV8Ce76n/NrAg8dJ36zFjL3PY3HJVdj3u6jmUUXuB4AI
7CXE4iDOYTDE5Vh79doieJaIToc5tFapMS4z3Xr6cCNweqNT7PDJ6eCsCuitofvTGdyftA8qbhXM
Xltwmo819nnX5/zWKG7M3L4AsQO5pNioCQIWL/twZq1Flx6Y24IZhM3jbd3O/XsbeQCQCIXbREBi
GVyJNXf7fO4zRBMx4TgrzSSzJHJ8h0Zg5IU2McOxOLp0LLKBcYFKG7AsQL5CkIXOJ54d0ohGEwkZ
9kOjmXYhP2qQGYlH7GR6HojpIP3M/Wq+MeHSsFgeUSHKASmsRq7gWncD7WaM7TttyMXaQZpCLkOz
rYkkXAxSPmlGRHiHIIl+4Mq7RwINtliGOEmgQ1iF+RIwYc2kE23/vzlXbbZiGP316vBXcz6/18V/
aerVz/3entu/eXjVPWHY6BTo1FlG/t6e278JT7IpN1zHwdhu/KE/V0533OWusNgg8irYK/5teej+
xs84oJSU4I92+0+rwn+2OmTd9icrO8FLnuFgs+dvMgjG5SX8cXWImRitnoaM244Ai7WtsZ2lsyPr
dJ+QyYQJGXs6MbwQgfrkrsCi+4ZLGl+pnZv7nK3jk+3Syhii9GCQedMZI4j3M4sy3vjVQHgd7TyR
3aHLUj+eb2rHESqks99jfZCXuLNurMk76H3Lugi3AZog5H9VfTUt6pppxvrAuqVczqWmw7sU/T7z
qokdffpQQBYz2mLrZtkxILR18pudm2fY0QRme7GoKXIeIXG77qozTX8bZZjyPadylqHLo7oQFvmv
Udpuek3/tpDcdgYz7RkJu1P3n9aYazsvEwMtAJIQzFz0p+LVDthTSrmmXaTNTSuTCS6MtbRDdGl6
2xrSj9k3L9Fc3GO/wuUBj0JqE0Z+n/VW4L0jAXyQnvseGtB5R3RyidfoGzfJkRTa1Te29GBvI+5l
pzm/hth9EhMXpx7N91MefDVW+EpaOMmwvclUuHbenRjtKliZXZoRZlUEvpIZLVNDdAwRfmWFwInH
U9wukepWPB7IWMCEsJbSfq0MmW6YIF760Lh17VmjntYwuCG92FBAnhIXqEFNwgNgHg8gTv6G2qtf
OaP5HU7TZmh4IXXgrS17Qj6f5k9kg4C56iBHeVH6mkDIX6CkS7HeqzypWRsxpejtIu28Vy1zDUas
7RvSFEzgzcgeoR4f61ZPV02Jfr2YDB5JKamzYVsp/8JL6IPgL/MG17rubrUoAZ+eETeb28mlHMI9
Q5J3EdrbVJsa5tbOtUNYtsh5pW1foH3y4ZkalY0vegSAXOzLqTwz/7oTYLgWdVaTe1KWP4VFi9R6
A5RC3+YLnIOrwFZgNOleM7lAZWzfNMQFLLSBaRbvh4NcgatG3Bw2K0r86esitluMpcxyijkiRzER
8AWALfWRf8L7H6GmSl/JQCBKJov1dedkHg9NQunyHMGrETOC4GK4t5vhMY4kNYYhNmXLx4eJmpUy
r+ng5T7BtCNEASNBDFfa72ZZk1LudvYq9a33Op/C9TQ29+Ugb6lxvlrdfOrq6Y3Ysi/UPAioE8zK
URmSIAzlcxD41QghwMJpIjcLtRfNcG1qnebdyCdxiYB4Rpn72UcRSw4veHUtP39uGw1PQ0rbQAL6
DbRzcu0IYCp7k8g0YS7ziWjB3I3DG8Mfpt2ozeHj1JE0TayWDuKFMqG1nztlWe8adhphGQ3btmLJ
GBs6Tr6sGG46L5B3oR9P7+4cnXogrHeNhAnTaFiW8jJhk1CIizmm4aEdyQ0rGwQBISnlVlt848Tl
ExPjEJ84jeyrn6c9rGHMn7NnPPglDhEzvCPO/crHh+tr+I4StvwejsKFYdSnXlZXJ9Oeg7z4lqXq
Yk2s/HOaHmMveCIaPX8gVavGj4VwPJiMyzhCBtAqtiGxQ9UIMx4Smmue8zIFtDwTyJGE3TYTowKT
sYGaXASQbYgmdWJVn5tYwIlpQbYeebdaaj9J337QWMVxkLrV2nS1qygadkDWnV+Y4zFu8o/YxTav
BfHdOFGiMMmpNoAKig19jrHSfLYEulE9ZF70Y0Xsk8aKYqNvuSKKZu8x29mI1r8PRfwjZ0Bq8XhK
Z+vVce2H2aQTw2nipcWlL9n7eRWCktRibSNxSSwaC/eFBHnvO9cCfZVKwxss7QXZvVy6rf5ARck6
sIQn4n3Q0QE408OL10/6ykVhiMerq24xQveUahYunHpAttXqr2VkD8s5zqDNtcWmsu1x08b9fO9V
5WOd6kfNdJd6UB6z0Ni4en3bViipiwlzXype0r65GnnmQbOOzyJT0Rqd8S7RFtcOxPwarwGIWOxJ
Wju9BWH9WLT2lo3XLZtSFuCpPjMv0O4QSU7LvBjvSYlRS14nJsqJtO6oAk71f7Fy+mMBZFiwHv9Z
2XSOvrMib7//mx/6j5rJ+41+iwRf07DQ3SNpgu/4HzUTyilF31F7BBMFldT5k78RgGwKI2mAl3Sk
i95Kqb7+RgCSvxF86qHfUtWOY/5rgityaFTM3h8JQNRkzFEVhhI7LqnAf1ZcRbXLvQcvKoDavTCN
Afnj6K3sugnWw7ACb96vWMeX+mduftgW4uXKj/tVkFyDccCQk/RrHOW7PO+3So9LrliyKFx5SGrE
hfQsSFGZchJpw8oY46cH/ofR9bA1uoQIJh0lJx0aVBVcAgsgSsGpEtWjgfBnodUTWmNzPOMrPVTg
+LadLPctO8daywg9cSN1SA/ORq8k2QFadp6TMDllJTx5yhvQ3/0DRyfLy8j8HPKo3xeI9gm4p9sy
WmbDuemxlsF7znzjvpvZF1BarrNgmlZVFtxz8kQMFwELVgzO+Ec3yueJREx6zeGiuYw1mUcTG9X4
GW1m63CbAVNAYaLdWGARo/ZgB4hjxNTeS8t4rHo+HyEgZbaCfU8ffc1QbKfJfahdk4j60hx33O9v
fW4PWHGycK1l4tOp7U9nAGieMIlCDfZSBb9MjvJ7KEv0/fTjMNcEMVu4mBH4ZoH72KRJvm6GSyCO
JR4Ys9N36OnrVe57+wRfW+ayB3LzdzTad1nTrQ0vo2Si6F/J3vgJWCrHKbLnGncJKRmBC9Kg6zok
cMGzNqL7Hxr7vs+jO5cgJWHhfEMF1y9F413sjvlE7X9zPJf+cKxmKisJkqxzrJYEJp/IrsZYNDK6
CxjbwbFjVe0RWgW410TfMJTrXDkUKwngxsvqm0YGYFEM+3Z0302zujQRK6vO46vCEnirQMljwji4
GW0+HFYrsGuxKlrGk+0/ZB3buAZszSZwvM8k4nVbEVLgZAyO5JatoCa8tYWNUwRauZwMZAsNU44e
t0sn7RUXymPWuRyrZ+EYiDgELH48QYg1aDK0lzTx91nmMy7ATYYhoC1I1cl/Ch3dVs2zbROZOXro
k1+H3rYq6bDbsAZ0IfOV3WC396W3zWYVUhfunKR2Qb1RtsM+r25rDCzLFvHBopXB0aicTTe65zFG
lduUDcEWP3G3jBtcCWHP7db04j1IinPSjxez9Z5SSRGeFuaqzWskFHY/bLoIMGsk0SuIIL5B7f/U
Z8Qp1TNi4q5BdJ5P2o3WtySlkDZbUEesPCzi9B4MbZzhifv4mV0aKW5TeaLGhdVTWq96YuK4CJXV
rWUyW7RNtWJYDaGuLDfpbD+SvIr9MEDXHQ/jRmegFfjhDplVv+usGfGFqX/2vQ6brrbXs/UFJ8FZ
VhqpMCQN5itPli2vUd4LPXlkjILucVDO4IciwTvUjus+y1863UC27x+Nqd0N7vgU2iMBI1AT6+J1
SmHnQsH4wXl4rirr068x0A16AQoP9A9jPFwmTYhSrZmvXdFtcbSQKuMwMxtb81Da6DJiKIgrF5IY
qyZ+W2vJN2ss0lUIAZq343zpVX3TwptCVRVfZi+qYakAtZi7a4ARZunHOORyV3s1QhgAVK8BSKCG
W8IcDpXx4RrUxZ2kC/Ks6Kav27sxtwg6rNtPXYQ+Xzg+sk4rNrZTVSgIiYemXroTXtWsIr9gPEOf
l1prs8A7odeXQd9IYpvZFpN/PLHmSYL2pUMtu5RLBESwcIdDb3UuiiLw8mb2JfGYuF32hhCKbrnC
5AnTc5EM8pVFcb3sPM4KfJQ9QguWsZ6m/zt1Z7LkurFl2V8pqzmeoXE4gEFNSLAnI4LRR0xg0aJ1
9P3X54L00lIps3xVOahBDiQzSfeKN0jC/TR7r/1ppQQBifKutAkftiQcfw4JLwW6oHJABQx4mVMR
CchZCQ0paRa5Iy6/ij1o725aR3d2jZWIM+tbiA424XDWaJ2xhG4h1T3gKyAPdC3myxThnHACZPjf
aZp620jkS6pYTnjXHmPzLfSici2IotxMbnaj61p86hKLs7sUByPg85XMGsnHCTa2Hi62ya9cTR+z
4X17FsPCaLxPcIKinEer1aSjDwBoDhFP9dHTiCcZ/v5XaUVw7jW6Tom0JyyKAo+jtSXK8JttuwbI
PCo2xaLPsctxpTTiTHT6Klqi98bteLh6hlUTsmZyw1JSCHG/rdNnFcIq1keuRHwur44+vnqZx7oP
E6uNGpCcQkxAi7/VTJk81IvndSz3gqoXVkbnsjhLvjXssY/B4pQdMgaZUcCjmGrOZh4J0jDBSvhe
SwZZNsePk5z8woM0CjH3u4hYRVv4S9IE10AIG3Klx0G6SabpYLWjzlViXwoVvnctQzspaYlga90H
UX/QNRx/Mi1PTQ46Jxzt+yLgRzA5VOMGX4Mbp3gAZb6brOIcz+IdTjC57Mu3aBT93rDiyi9cBNOm
QmCp0zQ1uRmfWFAcIq+8smWjw0mfK72lecH5YJAWh4Iw2eiWecYuehMJRG0qpKiuGu8cJ8a9WTf1
CV7obRAitUoja9jE/fyq80eK4DRFAexPongqYgbim2LUf7tk2HdefhXGqaPDXOhRcdc9dMtxABf3
TW/ZjhVGfwfm8SKb9OrCfc6wdaR2BaXY5oFiy/catM2lM5pP4tQKN1+z4oAQMMY/ModAiJUj3sZD
+0Cz5npY4Thu46LODqqSP2lh7cNc+5WxeQuUnizHymD5rL15GRtESxwa2z5PKSBsMbGuiQf7KDP8
UQnPLWrjj5YN4ipDW17unYqNWau/D532FhoA7MjY+pIyevbcTtx07AGtnZ0Re1nr8bpHgJWXEzbm
jBSHud5PuS23VUs50zXyZWzBLaVYzhihnTDU3UqFjY280MXFxWUGw/1LLqYOvYzHrQrq2yAZOxw+
HRJdE6F6EKL5xkzs2vBxGPx8EiJbkjxBqwH5dQtWVR1HSfFTpmx4dUJgfFZGDxkmFq/tsQEyJFza
pF0cV1BuiZDM2IQzOVjCYrxuY9xraKSHJqV8iKk2hoiHv5m4WlritDDSIkz2+BHAivUFUQ5g0u7J
nNom0hMblaUICaPxiVxrNssqi7eoCN9IVnsgb3KNxDTAH7+ZpSKOuiKp0sAFFD2wUHTXzvAs20/B
ftJvauoAk9IYmPEdBrLPUU9GX3b0fLETQkpjrwhjGs0ozAkJ2odEjo6tuIfwMwOs0AGILWFJDZj+
i0r/citUbVWPMJeoXWRFaYvPwLFZVsdLzqaW3lWK0X8wdJuU4G5jmB5DyAGG8ehmrJHrNMINnLzY
ffYsQvUosVSFXnYzNzxjXcS3pwA17atIvGS8ahsYd8KV9ylZXoXii6w7VPPF5NzllfYcRsQHNiWj
IKhB5OXgmQ9SzLUhqqC1w2LXKvrHtA8u5F9+qj6aVyqszmaMrTspCm3tSzWYa63jqwCnhPvB6l7F
cF/V1UcTAiTTGcE1FdSmOF3q1w6OluN9K6M/AtklK+ZHmfVlaIodXjHhM3YoC87oeJj4uDmyXD17
TAo8clD5MmxKjWnBzF52W/xDUqL5dHpkKyaSB5KvoK/4rldcWijseSfYkIeUtO8ODyBr7eynsg8J
a+Qg6ja5xVAzt9cxzCcpntqGCahNgm9ZEZqihxgJ5n5nZXirm8o+a3WATbPjsW734GhifyH4BbP4
rZcQu8xc173AnTB9pKiG1w1b301U2us+zuXanvBJRDx9S5EdV4y3zPwttumF4MKdpuYJRwIkSqvf
ooT7MrCI53hAs+5Xh289C2ZpiOOe5g6/lj3j3uYTGmYyTMzU3qcVp1OTJc9N25xdMX+Qjlxs65Hu
ZNZqtsQxCUzpvJ3S6KaqiG8R8tBN1aaZxrVjikXbyj1Hnjo31ovCDm72jB5t/pqCN60glGokoQz6
EtZ3Bh5ea8EasOC6aQkLrzDYl4oj1ykHiyBfkMrYidaqHW6QV9qrvFPPjneJEsZE+PcmNCaYJUp1
ZzM28SzgbZiokfvL+VXo3W8FIaDUkcJGHc43VCx8RzUYHCp5Doe3P2wMhBD+1jr7qNy26NNCfyja
x6phGCI5ElCaAJpkbOX4clglkVcAR6Xs1ihPRgyMRVfeqiRs73p6GZFR1DgoB1SdL9G84UBnxNWL
3+YoVaw2JWEiq6itr0nT/qJOV77hFe+9FqljJmzGo5yOTV+8FELfuDnNCJkS7UoflrsSv6/sQ42H
0XruqBBZap6jkrJIIBNZ4bG8otPfzwBo9LD9dsLpFwAda0z4N8OoPZJeUWEXdba5F6U728nfbI0m
3WWPkJvz3qyq+ZKPzbR1ljju5YcZyt9q4shM+owcbAOZSJFh1qt5PzDmnKbSTI9Wxs0LPxr3uPuY
6WiM6+ycAuXojeY4zstUN35qZcJRiC4/dQ7obq96Ub2GKWsCdnHIroerURh+6jonsHJXWSS/1cLN
muFfrdh689pBeTDaeVeimlpoPa1CPuw5zetgENeIcCEx1adpOTdVWb/aZnG2Cu+mpkmQ4UXz7INC
BlP133pZvkVTtgm79BkZCfmTUYNWAmzKqiKocso38wS5pJ95iWYwGF16G7dj25NPX42O4SUc5U2E
U5taEJ0ZgrflG9ayn2e8isI5/NVNBp6sPR/Zar8WMxHtpTobMz9CGMnDHOqPPcAB7JKHsXd5drJf
AdoFUng1l6SUp8wgTGgVkg1Ib7+PQO0Ko93ZVv4bFslnk9Sv0+AydSfEEkiTjpZt9QecwwmpLIv0
deiTaF0KDtjSRiIisxR8kFwXI8GNjDLHVFydtH1lePDKGgbSOAOYLoZ+NV1nAdB1MmvKL2aEqyLC
FBMSOQ4EDh6S5W7E6NykkIZlbz6B1S3X0kKB43afsxwvntfxjDrqXKV7J0RezvPzSvrSNW7jfd6x
GCgRxNK5v/7xOnA6Xy3FCxoDtlOc1CQcqc+hzm+5A/wsi39loD0WXZVAqox/x2Vs3b7SefPuws9U
Q/zpTR5hGdK+9jP0epStIWB7E4wv+5lPJG5/5HDeYLFYG05+7Do+vkiPfxNbfaZduqlcua8Y7/Kk
WjgAqkn366ZjOaLJs5vsrHpRdwYtlA1K5JEsKo/N9LacoxeCvU0WclG2CmIW9DWxPShL9N9oqu5m
YngrY0wxjYT8tOD9+Ay0k6NX/YuW1Xu9FDDEtB5wjYgbLkdL4nTnEuV20rrwY4DyA+GFMAeWBSwK
aq0/VBaCH4uDq0IKl9p9sG2YqTjelL3H2GtNlET9RGveWwkdJE6dxEH/V+XGXdLlqGERz0KwbC5a
G93S+n0JPp+N7XJtujaiFzVB8dFrv1RM7aarNb9ETpvcVnS9WMGhPe8CGzVpOSZImex8QpjYb2uU
ESzy+oOy0Kax1HjIHDVttcF6idG9U0jy8KFK6FJP29lLrmLVDS+11rxpi2zBmi1oyZyt9pCphxD0
FjbJ8ZIbx7KJt8Nst1uutQUyZn03M49RZ2dXN6j2aNli+kFv9nsLYZA90wv1XsYtXlJ/G7Ui6DDP
k2Onxy+9hS0nzfq9ze5/4yQMjoKMY5MM4xiO34IhQDnXjorBFNyr1ul03rWux5cIoLpnO+vPJKas
3UVWMxcBjNkAFCKwLWQXWszhJu+HAgUvsgG17cvipkmM+R60012tdF+ZIrmm7vBAa8wbMT1PfVc+
lNLZEsv4FrecUuGAIqaGrMXAYcwphurxISy4+2UVPLCX5uE3P+KRuPuUXZzVf1QEgm2mAKNR99qT
31MQ/0n5Tl3gtqG+adyJCUTcpOeiR27W9qCf9Iwkzajss62qph8c8L5uktXQNdqeXIJ3wwN1QEI2
Uc3gC1e9EXzDMWhOwyKq8uZObNIaNmOs59nZQFn75994iwk1BTwXTtDgOhV+sQIffZMgWwvt4k7E
EQtTrPCaoJPDm8YZUK3TEkCrh0JnPdiksZQNoMxSresMrSTu9ZeqZnHRMGvN5fQBRgu/qkk4NhyI
0AFMODHD6YGVZSr4HMqIyRwHNm55UE4puRs2+kLBMIMlilhsPQAn0rCL2XKBbk7YdbPv2alKWcjU
2rVR5dV2VPSFTRPdyjD3EwFQAkDmA0tE8M+KHJUtX55httJDiTDP7IyX0KnoBVT1mRAxl3efFoaY
ILS1cxoMH5OUDBUQ6WrDU2gmBYnfw8c46zsT1TqxGCsLmBwfLfgf/hDz4A6+KKL9WDafqqjWSuJ3
tRyOVCjau476kEU/Cuu0yz+AhO06nUPUmDyJJi7VoCXY78FCuNBbjJ6xmA5DIo5urv9CdcjMm9BN
T02pDahUeZusOHlDsz9sSU78sZC1IXQm5iHWMTsLGzGZxiadB8PXxvI01urE9uExdarwGAuYrOSn
xhPZ9Znp3iGsKk5BmZ8s9TNb2klPnDU1kLEJFaVxXb4kZfoxiUnthrLfTUNlbkQYLoyl4SnNKZr0
hbAHQufe0S0YcyaRpg1gp8IdxmMzM9Arp6dUi3+mnKsoMEFRtcaBsICOaRlzLhK/I00/2g32slrz
MqLN2XsXsO1YHdJ1mOxd15KovDVwGwKriKLHCE+SbFQQkyPOKV/etQZn4OTE+VY59WcOph2rAsQp
C53xbGg+O9RvVw/exoSPI6p1ktvg2GKBhoNOCLxI3hl81CjD0/tY8Ady2W7CN9xonvU4mJ6LPrY7
yknCqlbY05zpicoo3zdO/djAGCbhGVBH7brHSljvc5W9jAYpIMhGJr8tM6Kh0vrG5bEXJb6wJYHS
EoyVGP8jnqIhyVtb8wfMsVs3bp5lyOcmHchwFoCbNgHiZKAeZDoia4dxkvZALt7KIXwCcSL+crpg
ajL0K53kzjs4PHWL9jvVhkMcscttGgT3gMQuoG6vOHzvPFUekLqgLse3jxZmQDqOwWslBTHATZAz
uOz78hNxCemAJOHURCq6wKI08oP9UJU83HG2691xrzR+bworlS6So9RbOHzo+cvAJfvHDl1Ymy26
2GIsaUZwtMYD1D098fDHOGLNqh8ybsUyh5QfRtqKqE76Y/6PboTKcbKu2UD5nEgwvUX3ogq5KcAX
39dFth9smCr0W3jrS5fiC8X7OHiHqNHaLbbndNdl73RgkO8C8y20LUUgtglLhcdZ1hPCxoGxAAZj
62CNDJkoZvbIJy6edHgzBdGiLk6RjgqbL9Lg8nVJoXxqDIbLPmaSr9Ba2iaAHH5Rjdq5VYrsBoV9
lwYmGhnQu13I0V7wf3Ic3oMQjPNqNux7rcu/vZrbimxZZBCCrRKHAnSoQ5zMjJva8UsF2Ygop2N8
WXit34gXx3MHWpYuvbjQTNY149wVdnnsH0xkFc4Sf5A1E3E7/0qs+axXoON6lOaJKNNNF0fV2nUn
DjLV5ZeUdIFF4M6vTjGr6zoglQHbm0asdOcBg8zKFYvH62xqxYdb7diYXdEmBFeZWadcy2a0r+6Z
lM9FW1ScpK2lfpBXv5nHQWjzI3EPzwrz9TIDALcsPQ0whV7sqp4xsedhsW0ALMZ9PJ/sMLiHYLIy
jYAfaEJiaA3Q9Qc3IDLbNriKywCClcd1rDvHGMHBaqHnzh5+elCNsOoGeax5+Kjxcyh76nMkWnQT
pFgy7ERv7l1AaEoLvAeQI0+qwSs46cfOThp/MpKawX3ac62a7rkLaJi599ejXT9qlnMyZCiZ5rJ0
Sfre2RfTjBnEcI+gkprVHE70Z8W1rCKJBFRnj9Ka79LMrHVyjz0BjbBI8D6w+ql7+dN1lu6PIx1B
pMSdO7lPFkPQQ8mlWlt0TaXj1ae5VGDzKSeNkDCKOE53/TT9IMVH8wxpV9KCa1oznr18OqnckJuq
nzbk0JG5hQN2ozRSGoysOk69ceM1JSzqPn+0KnkB7DHTPMF1RiaSrpnXHcCJ4tPUJrZVaUQ7OlU4
6K37DpLYJi1tPNZdCMDTOVWCe9nQFXoLEuygC/Mo4H3ZcLbvRT986p1CClUWxZlPnrhzhjdZk2Ee
HQ1/UxgQsmYUnXOqrC0F5XqswZXRPFr7+SnLmU3aYnwI9MTdjekn6Ah128v6pk6/xmy4awFCn0vZ
go0SM25l2OmmqwXbWIxHosW7Lb2vQG8XvSb13NLtvQ0FDFf4RvjBwUISJiF/2W6CtRiiW2GPwU62
jH682njSEu+SJupi0Inu8exiz9JJrtPKS5zENanpzrDOdOO5X0D5E9jbvO1/urhRUFyZEeporObm
LbKRu1WWh++5fs/TxX0MsGOWfIXjLBrWnlFQYgiXkLfSXMsZJrDw3vSuKTZmNT02LnDuvIUJneZU
1AE3Bd3s2aQZ3g9MWMoCGVoY2sVeWfMjEmf9PHk05xBziSfbR2VN8HXuGyIExBwa+XbQCf+SRKm0
U3gjVPYjlgxI2+vetWLJXWbgaeeat5dYbWcPhXyVZcInkq6kcNhUlM3m6KMfsrfhkN+CSXZWhtPo
OzveNSgMjyXfqgwM2mkS7baNljYffbDBAH7tAhaD9nnPkGrltLvU0ZJ7PTHevbRnDzJXAuY4MIde
zT4i0GatquScdEf0N9bWGn+zVC98s3vQw3ojcN5sxoqBcapb4TWVSADn24wgjl1dR2c9Z0JseFrp
I04Itgrtl5tPN1S7bLgC8tyHijS2im6uM/I9rF0GXbXcizkEAQbt2lL6rews5gy1k2xgTPVnVzfI
OJPEdyQ6gNCJ5qhjaq9tJ6WpjanhvomAGRe0jyPs+GHuPx3bwE2XtAWhysS49YTUxNuC2UoppviI
3pJEGQLe3X7Ots7R0fTmVE0m09B+6Lf/X4Q1l/iLR7v4bf9lBOz/JFfxn9AjDxvwf61cvumK/6xa
/o/f9O8SHNd0F3ewbghD6oYNdOhPCY6LBMcAW2STC4vW5g/v8L9LcPR/ODolM5YZNoiGXHQz/5Tg
WN4/+HcCLQ2CfGdJKPjvCJf/EBT9JwWOoesWr2CZjkvDIv4uXDYaRUZ4yE1RkMeEJPJY29o9V+OX
5lCOJIvAv2qu7IIxqUMdwLZPZWWPEbvRYeTKGObfysP7Hlp4/6se9DQekmDVO/V9YrRHd2yIvsqx
NWm6vCYD+mO+wDBxsls8ElujoYlsM/0eC9OzdLx9MWQ7G+9mM4ojZqJ6XY+CG4AE5lnYrI5CIg6Z
t11jVpcmBkpEJFy1yq/p0fLK4lcl+zRy71i3wJ3vfLtFOTjNKFixaQAi9+Sq6cx1jz6taCjnayY6
EbuMXdiX8w48K0sl3HIVOaxZ7Cupj2tabwg0Ni7cXr6DjKAv7J5SO7uUTbG3B9KI0naTFuZasJyU
U72P5m7rddrXiLMijpkP2nAYlhFLF+1s2XImVBgtSOUcubVx8wFSPJAXw83GLC5AH6QPByWTNV3q
nkEVldwnEFgcXmRYCZuLeeRF+4SO3e76m5QjrQrSR3xr2yovCBKSZ2k9kgi7J1ljK8qfJoK+TUx4
pPptaC5QZDY3i/020sw7E0VA0dY3Vm6B6dDIy2hjErlHbl3oo5q212yis9Fx2nO8yVDzzbn2bpLL
OjoJWCzB3zK8XuZIKZIBr4bWU47myHIsRNdBmJhmEq+EiNWoICm3QXoLaDuh8pxf6Bd8EJV+TDUV
MpmUcCFRMeyVKbdJz5o+MG65V4B9xB99YtyIvnu0vfbVKDU85IKSvC1H/kt3HesYsU760TcAqQZz
gwHpFvfIJjbEQ5WxLRpC9wXa7R3DDj/W6kPURQ+IEY+Z1TGO8Q6gnt9RGz0avbrEbr9h3/uToB4T
XkGbNJpHMdentmaijgat9h1gwau+neZNiUHNLumXDNG5G1AsmHBzQFKErZz6wirXrinJA6uyM9/w
tbA9BgTdQeu0Zh0vvP1GT86OjSM9Wq75WHjtFvYT1libL0NOuBMK9olUovqtYIAbeEl4iuZJ7buh
r5487CeTzUYeoYoBRqSs0tcgs6pnfKXGBSIpLtPUOjtogvJUI/UxfBrdfBfE8QluTbylDMZpGzvp
NXHdA7CVs2WY6ha8CcmShhn55Fm7m7kXv4GDHEep2SO6B5Zj5x4tt7qHjnNvt+rOUYq9k+6pA+8l
tiiu09Zo11lrAODPgSy7XhKZK4Dqb4aYnzAMfnAeXfQiy5Yp5kmw+h2i9NqELTdhzeNcGJiKeF6T
Pn0h+bk+4Fcj9lKgGlKBEuz46aCjYhEYzd0rsbkvUBFuGe8BM82U2g+KCqpRw9Fz5J2rM3zTar/K
Ut8gu23q4jUxRTtGFavaIRJVjC6WCZdZcBcHYM7RcW0NezDBuxOsR1DKqc+TfRLpD3FWoCDscD0C
xjpHuvsy9TqB7zBg7OGWuT/6Rb09U3md+Hod2qF+iC374kJlJt3sxTbYmRvOHTlY79FMVpPJECDv
jF89dW8JZfxxMznmfCLd/KxnVXHiHZmuZcM4x0AWfeMlfXCYZd/sc+J+ACfOhG94M+AunYCZ1YNQ
6FQq8UnSX7UZzRk+QXbHPMfX4EKyfKi2Mk1+aZCJDIH/VTMD0PFayig7Wkb5Roznr1mamNlD51Rj
0pqq7Farlo6pYOhT99pxzoOb3HRPQh9BcbJrJsf2QY+aj4iV4rAM9vrsNgmKTxU3W5dReGOEDnsx
SMeyML6b2H5peuesR949pD+QxXY+suYpbN8KO0YWXbr03uj+2XtwelfaTRmHLPFMvfdte2BIYOAS
NYforWO2yUS0dHZUcfKStch59BIrojZfieJ7TNj5b0SZ/+ZCYyTdVKBVZbDvaODWIuwemgR+prLB
Qyj3nI39xcCvBwHwEcXbrhnzvZESokW4Zg8ZmsYMGgOHYkRwOI0EWSV5dtTb8iTMpj3PYdtgoESf
w0P0nKXzw1C21YrQImQx83Cb53SWGTQ7nzQohtdjjmPSOnmFRzBazFDSSJcaj6cOwS50QNv2q3A0
V1NLKiXsdmvnNt7NZKDlIv81wFwHHYo8u5yTP+GO9KZ8VwrrptPslw7jyC0KUlpZyGIwacBnpFX7
7rRtsE30eclTYciKhf3ZIdYlrILnuObhisKR8ACDgU7V5i9oOA4S1HAe6OrXorLBV0TYniyHOzKR
b6EKf2S9mZz4Hp20pUxlu1Ls+TpbR0X5/4BiP9p2jkCBNogvukjID9F3FyA9g4hP1hdKGFu0jJEb
U/pjt3Sgdb1jFYbaKJD7eOQ9rua83xSx9V1L5ioiFdZKkSq2tvXCObpTftTLnhiy2SUMKqOltz35
HmfjR0KvKTw2xWHH9QTKDq973jwrVrzsq27xPn1bYrY3o2O/ihyYU6OPD9UfiVh1D6yJJ6iU0Mkt
vN367J0askZ9q0xw+KezxfI4usay11krop5ne7wy3YKNhxKXNuxODglaQxxy/hhRux1aCA6tfIAR
tc8982Iyw0cAEzI6Jjkmad2vJq8B9tr3bdISlFLcEaC1ETLZGkTRo0J+iiz7V6sGQKpddO4y52Kz
bhZB/Q4LBf9xLHcAEQ4t7OsjnyHfTBMCrj6ZOW0UM7GwZJReJszYEObsASQ3BEZqqNKCyfJDiX2l
7RgzlUMHshp5xZOTYT8qCa7flGjkYDdrP7qWXdgrk0sYe5CU5hDYE3C5joC8vSwx6CjSsEFzjM1P
kFXhPQtM3zE1jhwj/ajK8ANjxzdGyxd9AuRhajp2GSN8ge/kbBhJTFhGZ9O3qMzQd9vVPmrKg1DG
GT3plu0Y1yTgKFPCHERk9FiU9S2LJSIdI3qp2oJgEGWlwQ8eV7RC7RYZFP16ldWkBxoO4expB1ip
THYOg2eKpEnbkBf9odzqUBKOsoaL59u1Tn5cX2UbkrVfwwyutAzpnwFysg5z1Eeqq/k0dDOJ1hmy
V8B6rp+bfC/jzNy1Q3DP4r5cG1r3ark9y93xNJrGe2/wpY07ppcEGRAbWujskUg6Z7vtcYMBJdTj
+W12+1tiC0kEF8yyzfkxZ5QHuj47zqX0U5QcPqN7z68H4519wB0k4FtjCM5Nkn1mHAVpS44R0ES/
MpSEaOVd28BxcZWVT4P0TokyrpQecEVr1rY6UvGYNCBRDXhmEL/65PJQoSb4XFJRlYc+nqyNJngu
VI7XFs9+QxQkj2k0h68IdnWCoebvfFEmyF7A0kYvhXLxM68NbRNm4W3F5ewI4Ab5GFA653a18czM
Pc4a9AaFTo5t5fhmjsDmyhDRjZel0UkzquPsxrFPzDVmfYJaNoOGwEpn4ggDOnkyCaKAUKkupcOs
k+0FYlGyGtZFDt3PwPW4q4aYckaLq1UkiZaEOkJdZOjPfWIihSD1LlchjbgTnCgUt/04EI/DTtnx
2oPwmM8VGa0/bvHTXJFKNiGw40zrlshhi7CeFekq5O0IWv/BKS7L9wKR40dULhpTR9yNM+15R6wQ
7vvqlarp0prJr70cK4x5Zh7E4d0W9qXDhcl7Rkox2va16YBacevxHRnqQZuGR50gGAbkwxZnhr7C
vnPf18BnYhvZrdHdN7OGZDaQ0TGx+24dz7QBbIIeldAuEQyTtWUGPqqPk7FIIkoDQtJMUktj64+B
O7x0wgU00ldfk52CQgicq62hNjNn7M7CsE5iESvBs6Wh4xqClMdc0mitB6WiAEWJ++iUgh0bHY27
QFCAm1D5IfvZlV6NG9H7QBBxZUql1gRtbZSE8dFXD3Y4v5QSN1ueEDpl5U9RNPsGd6wtsEzO+V1Z
il2s4XebQ+Mu1NnySSA3NCjJp6uFCggGtohExqcWPUrQLxIo87Ydlpgdk5D7bpdWhH6k09lLkp9M
xuT0aJFvFOHTwgTf20l50pzxMag7bFETLYUpSYupZh/fqbMpua2RjJn2TgHM3QlXs44kU1e7sR+/
SLZ8bEDOjaPY2g5VdiCR+3vGCHvCkNN6hK4CEvioyxrMw1AA2U3fuzpyIBcO92VKkWMVsvG7Ul3j
CnmB3ZD9ZiK8CVlwUCZT6RPohdXMD8tU3wHUtzc9uvmHPHHC8U/4238NOf6b4YZ2nwBpHITCFPiU
3YUy9heKmFU1GbYSlzw1a/JNq2O6LBgGJ/5CBvvLIOSffOX/hXrqroipNv/P/8ZB9PfJgsfdionO
tqRtmIv35y8vJZWXe3QnmDADpl3Fuyuv//oFrL8j0ZYf5q+vwKTmr69gucncKmJAV96XfZqOzlnb
lj7k0VVwQHqyHjZiJ3fkPGJdpntZwzXf332Ju/YIZ+Sxv5lWjrbqf/J1ti79f/1HW+xT//KH/5ux
SRbEgpRayCXCQuojPXrvna8OcAy22AhWx29IRv+XV4R297dXNAyXmZEngNEJ6fztFTvMOHEcQMet
HGvXOh+LiIgRNKrY7yolPs7+TMVvr5/+eNmFQR7+wGTIprDI/7TCfxUl90AYtX/7x/8X2Pn/vLGf
y5zuvx77IfTEqP5X390/Cen8rj/nfob4h0Nv7+m6cE1QUsvn8U9cASY6FmqEkgC2lQIy4H9Y78x/
CMxYYhkXMuH1bH7TP+d+wviHA4DQcKRkSbh47/47cz+4eH//umCownuHLBmNmSttTH5/fXbYk5nV
3IxgdacxZMlpGxsy5X6aTv+Zc7NYO3L4bpyeEALZeVxXxi/BsjcGjpqsFEd8IQ9a5xxJBQTqk07m
dtRksWmN8TM3xw9suh5GkfbNDMh/HpPppwhZvg0DEm3ZZTedmF+IItvlvXXFdL3kYggIfB7DNp1Y
YHMm4BEMyKKwwjzmgSVsKxRQ1YaFLM0AI5eI7XxR9bgKAvHduooA0EXjN4fi6BX9BIQJN1GhN+Jq
xUTFgwFfjfmo+Ub+RGDyez65Fy+vB3QrJGONspt3dYVWxilYXJp5bB6mBF66ZP8MoCy+wLBmV544
l6K/bZi4raM375PYTkgHK50Fc0J29V4fgErLPNJ3GdYi360CMupbV+K4qudTEiFKC2j+WKePjfOD
QmHvuv1Jud0mm51PVhqbOJ3uc49kDyffJ9Z00Bsoqq0DeA9ySqnfgD69zVNE8fKs0SMr765mMBiZ
4tHyWHOSIYJcqdPAC9k70qevpHkf6USoF8zPABKEh82M+PLL7Oh3g8s8gVJDwOIx9Bfo1zFJke5Z
b9yDbTZrq3JPhobIq5pSllVxdSB48zRWUjzLqJkXdsMVDcB0X9Gksnoxx+ItmYvxLeDQ9103SLey
ivACl1q/G+2i3EMOz9HoSLhkoYMYOCZMV724SWVcexV9EAp774YwCJFTbYepPJgRyStlxJpei5Zc
oNhvnUcNUayOtr82nY0zpUcuScqvAGlDg6pD0z9ccPn27P1UZvrGZA5dms2S1g7HaFOSsXlAeCV3
0DqfurKp1nQbnyqbOyZlUd+yqmyWbN9Zc8ddJ72H1ubTcsHxg8fA+ILUCkdReKhRwzkjtwdo/3Sd
mA11oY5WXhiMdDuiL/xAc9MD3l19HVNr+EAJJcq/4a6axZ1uABNPXTbSgDksi/WOSu/NOOKjrU+S
gTBZyptcqkM8DAcoE8dWm2B95ojdpq9/I+88lmRHzib7RKABgYBaTmpZWSJLbmAlobUIAE8/B5c9
3ZekDX+j2ayGOza7S2QWMuIT7sdDL7gf9fYhF6CDc8f9zAwdHX3HCLA1wSdW46vKYybcA8tht9Ge
2eXRi4GZxH3wlALATYZhBcli7WuMUe2sOgoFvMkNxHdRMTWUpHm7Y3QymMqs/MR+KjW8luN0O5XI
O+hWUEC6NzIcDia7u+VkNo8OABHiuettyr4TgJJ+hRy1NyP/4o+U6kzW1bExA4QAOtWn69ovjlt/
ZtVgLcOmC5G3jBhrjBPaSfi5YYeCOIopSuehYcu0L0QplZfmwoTAwwJSAaLH5jf0hLCpLN8a+pxv
7Lh7TYzA0SZ5qtmE4Tk8ATkib1eWDxg5L33MHj3JBP1hGjuXIUFNYpbjBe0JKlGTSGJbCz5F53yn
Gg5TeDLwU2GmTn376rHHW8qUYbAgJnQZZuLHK4rPRoN67Xlvsc2IsgxRAFZIuLEyStgAQXffGw7m
kMir1n1I5ZtIsqAJaT077XgxhjBknjTelsRJr7TeZ6zVFM27QYDXSjY4of3Jde6RIu+0NH0RM8K1
mcYQkDDZVq6X3infLHYT+CViAM0t8DJsVcpmVoQ4kuU1ANTMagxMzL792lWEdCvhZitZl7dJ0p5w
F37FWv+ZGvJHxum1i42XOlTmmuAv+sIR+Us5uPzxfNaUEr6ng5ujnWcwRo/8KhrJUKQiWaJGhKZE
9ECkYMs4/rlPdHjSOq1YTCwa6tXyI/DpvQpw37LILAY9zs1oO6h39MEkObZ/s5zvsE0uYCsl/oTc
3haeD58M04ob+rdpGtwLmwmaRj4NT+QHXdspsos5v/JHogMJRHtb++HDlI87ryDRsDK52GxGw4uy
CajxjPERrxdDXda6u3my0RfGW6eGYVOXzaNGfDFuiRAlJ/z9v9dl/80FEtxkk1Lk39ZHwKzz6f33
AunPr/qjPgKPLEwCygzgPcZMKfizPrKodGyd6scT0I5/bUz/2osyL3Etj7U9YfOC3+GvtajOp4d8
cBM5gGCp8p+UR/9aHHk0LfAP6C5c07HmWvu31mWkT/Q7C1W1XjOgQSKK5CQwEMeWd3V8lLax6o0/
woX+oZD+vV0y/qWAp7BzSazXScChafrV7fz2Q5HS+gwaW8K739NLf7zPtvIlPcAU+Tso4//6g2YU
1e/MBXgQLpAsT7dtkOqe+U8vbooHPL4uPwdZ9j5ZMsW68f+H1s/+BW74dz/kn1ozBgBisE3ObA9H
9jYLPbXxJaipCTtYGdGlzeQasH0gSMhmvfqmHHdcCuE+m1k3ZWeZDGDkOgWDQwaPXKWAcdqZkNPM
rBwIAlhemvi1UyrjP9IeUs3fGzNhZ/S7d4f6Avyd+1KiiXcUk1oV4VDKZkKPFXThKpqpPcWo7yHM
fHWu/tYY5mOlgq8CzM8A7ocZYbhOZgBQq9uM3UjHDIADGUCCFM8LJh24QRaD0KOkfl6QqdHcjNN4
9eENiY5dJt7KANsSMCLk3N5SYIYn9YP4+ry2kYyFXL8YhJiPHRU0o7AftvmMN0JSiIbDw/hdzvCj
LgQmGMxApMoYNzWEJD4V68llrkX2QoGA097XFbVt5mUHZFRXD85S2zPv7mb0UjlDmDpoTERzgduZ
AU08fheCJW+zoTyEapgFXGue/2AxVEoQOzxt2hn3FArvKZkBUBMkqBYiVAEZCoPiXTqjomq3zNaI
Fxl7KjBStlGtw859gXtcoe8ENiV8g5sbiZTZ2Smbr+EK4aBZGbZdLSneyLLJWHw13XTVEAytCif6
0oequnWE2FZt4+O59XaiYL0QBqcpHndpohj1lJdCuY+eMaODHcZ9rbOffEzlvxDN0mIeZ/Q3KnZ+
VCl27K+3EnHvYvSa2yZkkdfaiAcDEhnaON+B3zjQHJ1GHWVDD3MkiTDZG7FxHqzhhHc+2MDcWhks
etUUv9s4VIVkbO5OFsv7GtEcegl7CBoc0A2bpyLTSf7U59YbjFAHFQObMluTMbU384OCSLfHVFC/
R7nzbnvOj2GO6hIV9rCsmKRtHL2/ZgqOBpnaz/GceOCE9ppM3BIzvXyqAtUip9LRzLrx3YxTNn0f
CZvxRPAdHOnU4g2H7onMQbtTbvPqkSy7Yvi56iob/bh+U4TVjcoyvPqmRCnufUIEK1ajnuE89s9R
qM8pJArcodWh+srOjRwuWWc33K7yIdSbN0yP6pDYQsOv3jw29E3mWLZro5egP6fqrfY5UrTmeZhT
dszIfclx/i6UXpvbUVPR3u7cEbIWL9Xn7xD7ZoLGlJy51BofmhBfA8I7arDCw/0gtC/s9oShOECh
WVNi1IpKFm+GXCPYQ92Z5AeU16vIFRvCe99JZj6TZxehMsFVSfwptD0q7I1tUAUbHuYS6UeoOEMc
BYRIlisjZqNgg5VGXKLpJoldgD3xUYFF57iv/G2KxtdT3VsU2IidPXwmOLFj6N5u4T+OaD/XaRC+
89A6T5Zrt4/zIvlQtvjISpQ0xxzXz7pk1UWCQ8+WDRgp2sMJtKdVeT6NqoWlVDO9bj+FOsRAzwiK
a4Rgbx/ogOTzXN9FiuW81ZD3AXt3wWgXa8V0g1dnDajpEpkeBXLx5ObGmjJ7lrr7Fu7itrofjeax
1iyOLE1on9yylzysdw6QYCcomBuP5UHX9a2JdfHOHwf7UPYoMOOKVA/8MQOIt7HbN5WtoEsD8ngd
FLvhuK/M9zicrMUIl+Q+HkhglzHWBt4a/IpRd98WCdDSCjIeJBgM0YF29RBFbzkMhg1pOxxKSj4z
rHfg2OsHZnfJvpaADGn5FUZHI3lp80Zh8jZgeuaEJy8HnTeQwvIjkobPHBHCddu2lJTEHcTdJNZV
WPeHoFPupq+IOhindoM4yMoDdNtImYGTIltmW0j0ZGbNrUD6FTkDLYwm17EiA1XPw/EINWHa6Prs
A0DHusGpfxQuWJahjt/rMD5iVvOXEmfyTlhYReO4ASQGg3GV64TRjln9HFNQJ43PMqIWyQ6Lh7cL
CmTTZWx91nNnPQZQgzn5sHYIwZ0Qu+Sh9p9jE+KkbBq6Ij9Rq1TNYdTVkG2tznlCw+6dkhSohItZ
BXc5USp2M3yPvZOviwoX09CTqqxFPbqGqoZuQPJYTrb2FpJCuJi6BnvtxHbO8VhwZYJKmT/K7RjG
4arRgwfq8J4E6ime3V3dxiSzIaEDTBNa7MBW2alNBdtiaWPN8JFZorgfN5Gd0xHyBjiWOqd4rbau
oR+NQhFTVDlzmg0LxrSyqs0koLOCk9z0xFJBGvL9Le72W8vS3ycWO8t0DpM0phicPrzCpZBUC1bo
btjZVey+DIcLtnI4gclaaSyXMKq+fsUOdFd3kf3Sl+O5FOTteb55Sf0QY2xg3nt5dus6CI34mEYo
NJMXO5qb23Rcp1JtU6s4VxFnazHsojy4N4diYK2TvjDAxxFtojitEEroaUzsUTLtPGf8yqrkjMB4
3/qsdPkQEGAGNa4yj4OmPWJ0xfCBl4RRayFZNacxKxn05KyiYMkUBaL4mm9dReamMop9wAgBP3v/
UCvegbgMn1HcAKnC8oNG4KRhiFgGgepJfQVFnLUdnWFue1t3nn74jvowhOqAiShrnxSxvw5R744L
WTtyT401r83Qj0qFdggJxwWYxs4y5EGhLF3g1bg1cgi+yt9itF87Qz3i+EkeRgC9EulC5/Svptef
OmYDqW5+RZl58qf8zfTjYpd0jIZyiD6zy4jF31gEW8Zat4DhSaGuqOw0ZbtbUbG2d7HWSSVvWPx1
oLmShvrEjCwCw8hob6PXrCKALm95Ox2d/FLFHyR2HW9V2ip9HLn10o4u0dI9RIkqnPYBFpu9yxpu
wXW5mog4wlJ40t1kUwXujUicDYnba68Ibv0GjwkCv8D7KLnCv7vSgttR5uS/ap3ufMaDpU6ctHeT
ixCej9FSDhYYDnXGfbcJ3ZiqBminYFVvxtvK6hC4Af5iFdlXZPH0uJErsem9eO309ioOkQej+m6n
mP492mkxkxYJMdxRSKv6Fev39dBHDB+9la7I1Zj8rcPqN/Alb7TiQmltgBGlxKS/SDTP38reZMHb
st8OEMI9aRHGa6/CV+/Pyce/NWR/DO5/7zeYTP9zG+BBWeeDJF05bw7+sccpWK5GHmIhjHk4m2Vq
L4bOR6Tl9/dDHv29Ifhv7oINZvRod+me/s2aoC7aIv/+vQ3+68v+7IOFzmHm2uzIfgmC/+yDZ0af
gItnmQ6UPv7tn3sCRMBM7ylPf/H5YBf/2Qa7f2PzSRQqUt5fzfN/1Aazq/unh4TQI+BPhktlTlPt
zpFIvzfCZaCn8IcRYKmiu3aG99Im0bMMG2z82oPj63wAoiBnItiUW62omTglnIUUNMs01kkJDkBj
6JNFq+FA2tAeMZgzEqe2kenWSac9cp5Pw8hukg4JcYIrfRkaHRFdwbUJWPszdq/YPdjIvvyM/W4U
EgI5HLo45sIMzJU5WXsWX9eaXe4qGxWqKnubzZkjGi0NuZaXIAANhtTmAdmXWPljVP0A7av2A2qj
tZngASUxYGMm9c5yxju0LlurJzuwzLZDBbvWBHLjuZnaenjxNkaYPKei/IhDTroxP/Z98JTnRBA6
Dbequ6KS7JdWJGhqyxaptNVO674V0IEjK7hEWe4hEvEIjmA5yG6+SIlGT0JvOuip569wPvjL1Jmc
ZZq5yIFKO9l7doF1u8rpEjRjALNKsNCcEIilSccwGFevwp5jLXprQ2VQbDRDFHcFf0jMgdL5TmB9
8QYaPsyVfmxeEsXIW8BFWk06dQHZ4GI5FGSv0JT0ZJ8T4y64OBYM10lXSsmDLCmsq855Dym0a7qJ
cUoP1lyBtyZEeEPDECur6obs3lMbdpSpUx8AQcqHVVUBo27nuj6jwDdCwR94rvnzmAjIjDagCDMX
/bbID7jIzG3cAh2YdOulReWyUDQS1dQvPec40VsQ50M4gYPSJyOhXPdwhyVapw4BfQk4/Yd8blRY
V10oAM6qwoBtzs1MlI03+dzdgA4qfrU7nv0JJZMZdWCtGdje5HRGPR1SqcPEm1sm1VavWuPddXMz
pXX0sXJusDo6Lcd3b1sW/CUdGBps2NhzUwZL7ImoVnBShmOttWjYjXRwgui3tU1PV87NXTi3efrc
8I2x9RPZ3jsD4/fOZkP999bQt3hhtItEb6EBN6NNbjHSdY1Q5+GlvbTmRrMf+Glz6+nQgxpzM4pb
dtXTnQ40wTXa2ahvDbh740fpNXcpBAsHkdI0d7gMhU5OQjwIra9qUTL4WPLauSvOhH512uHH1+R2
oG8uSuS+9NGBbMlvaMhWQWDHd3f2+MW20BVQ8NGFF3TjoTbckGGwLlQLQSM+4gvc6Zo2rvWqOARG
wZCjYzvTVVwwuQp+ZKbhaxMVLnKMiZMlIW/OAOsEkjWDDVArM9w6mzHX4Qy8jssBYmKUvvpVDfl8
xmI3bfko7RHRieusEe8wYDIBYVj6dz9DtV3o2jGzxg0T4HUiWXAAV7/pZxS3sPhVmG1rG7DmJz+w
71C6phvK29cIkrc/I73zGe6dz5jv0NfqpV2C/k6E3p1CiWSdtMXkFx48DXf2DAwPfO+dIBidwTTe
4xqqOKlVX6xI7uMZN86o4YHF4ysoihCkEUhyxkPfbluXy3jGlWsKbEeK5Yjz/L2FaD5BNgf4tzK1
Eag60IJshp+HsKQENPR+qr/p+rbDjEnv4aXnMzjdQMUMZICw0EgRD+VB/tRfp1b/HgeA61bXqJ0c
gLDbNd0GVPZ2xrOnUuzqIv8su9Tc5DPCvdTLbxHhsCDJ5ytxkxNnw7W1xVSCiiQRtEhLdTad/CtK
yTepxUTu6ECDPs7OZL3s72sd3o0VXzRJCBQpxaQxL1QP3B60C6vC7SQcHJrOiuN6BVrVWuhSYnAt
cqI2hSaolfn7l1G4az3nLhEI+1DwsOnsnHZV1WP2XzmW/72wILLw30oWFu9g+KNPYhD/9av+KEXs
v7noRpDUMHP3QD9y2/8hWbCIZ8d2hFrelK7r/BWwgCzB4Cv+EixQRv41kneZ7nueoWOYt+cJ/38Q
sUCdNFek/zBTZkDO4oHhtcMKADjyPxYjlOzEQfceiugWlm0rFZO/1EXINzPP2CYE60ZZL07DmTVU
BaZpT46rIZb3iYGuj7ypte7pmL99clkFgQKWLFeSg38LGNxeMT3qufz7RdkU0TJWebPRdDJvCu1W
EeKEm14RPw4bMgUxl3QsnQ2P+27E9j00+pMWzo4LvCcIsk16pOjBRz3c5X1J0nN+iaTjLOLS9paT
OEHxfHSRxe4Uc40VuNwJgZt49jJ6O44g1BAjGib3VUfCv/BDwqzG6k10GClUmySbNHqF3EFaztTu
GpXi+Mc1hVI93slZDMgCDA0QG/YqRgmpOJ4a0XY4fwQS9e6jAUgMeTFUx6Ae2V5imy07WjRStfJ1
LQS7+JiFMkjJdcdUeVqZhBwCwiANbhLxGRjnIk5iWnyGFoZN5O2sKWjRb5OhjS2qKVcpgg1DEUPp
mSSudzWUCA/JdC6ejLEv1kOTGstJ7+4mGqVV2CCfHGHD+l1zk7uVxCSJDFiv66Ul0gp3Dq7WtK33
NLX7Nq/gQ9mMwpiZbsrAOuEQ9bd6CaxWecZd08TM2nRwGESBHIvcxeth3wNcxTSmQ6gKZ6JyPZ7R
nXt2/fpLiFu5UPlBnw11A3LNPDhF7DwgUjh3mWktjaFnqqmzBOiRJ+JUqK5F1d6aBBlcgnGGTHeI
DWsuRS/2tYNeTAeUvY9NEJtLer5TTgfN9JDEKDDczEpNd6V36A+7pDnEPMsr6h8mXprZ3fhZuhsG
7WLqafRkIrhkf0CqFaPTHe5xyes2rC3GaoxjDcQSzNjRDeN8f0U9uDRQK2wuRYtdGzbhnsnHvSoH
kIZcFy6/u7fIZ/xbcw5s1Du1PMJKImHcW+sRlxMhQEQPDzCyJvKWfDf+GsmpWEXCePLNaZs22Z2W
1982wy+/vY0sdZMACnWb/At0/8fIYGIrIL4aI//BMHSvqtes7Tj2mzTdenp7LfyvjtEAUl2AG/4Q
8uEhYzfxs48G2fOiq5uzXcx5vNlOp51QDeNMgrIJaA4IEqSkK7xZh9GolyKZ3tGwGljziD0MQnB/
I1aqovIQUndfovDfpHQeqj6YCMEEctUyK19r4YjvuNDvayRLPmgO1+Rjg+ge05e1AW/vL4kDRlvA
yCqqxoxxpXXfmPjBdIagdZ/d2uMwnMqiDc6+b+/RThl7MU5vxVCh6IFnW5VlTBwDse6xtyPtK1lj
kbht5x+ZGFgazPBriqOdTkex94FiKXTTqSy/BBPsc5QFPdzk8isB8q8URVRnwc83npkJsBtvn6cq
XsXAbBeBFdI7dZwIIr1GXY0yCLBG1fIZSgL/3M5pwdY0QQ/zn7KsOhg4u3eWKg+NJQ/dwBEI7vyT
hDlmSNeu+nXWcKrkzpfoa15RtyMrHhiVD6Ov3buj9mpO8lALBAyRWkagZm2/rveZ4ndpumznTEiD
lHwa5bS1jf4iJ3sxy0UA4YS6sckQINJWqBvZJdfCYRJVosxPVU5iG6SSCBWH2/o7VD+YALt1l713
LoKyDikQseYzaUXTl6NfHCO9o38k731wvmaSDcIXZOD21YWj4yLwOFvuTZxy8MkmPFNmQ7o5ZCLh
h7eegf7KeEa88w374ZINqLSdJmsWnHjMCYG7ZKC6vptM242djxQZBMuisFlAtqpcBVW4c+uZSQPB
BgkV8eRD06+He1kKNBcDcEzHmfiOYnRxpRHrKmv7isNquhVtf1MPqt1GXeMfh0aeqtwnCSzQkca4
2S6tbOPRLumZzeS+S9BQa244rqewu8VvcZIDWnWuDfLPHPvWsKOegrZDAnXukgFVWlKVO9Z9R9cN
L+RUkW5p8cpCP91JuIqrthjHZcfDvBA1C71yqrplSg72bTARFqrk8J5pQTNHQp6w1qPXgnPXCEb5
vG1Lf8hec20ImZq1T1Vff0Cm0NF/4SHs2cHWAanbGXSApiOiGrV2cJlNE+44HyW+A6QiMt4h9tT3
wFd3Y1T7Rz+Ejdf6HgVminJvpNMPPDheGRo5Xw6ACUNrk2S4YgHEkAkUpM9BJ/L7sYoPWGfOgqTR
DNUrgiVm/algw4o3JZnFWo0P7NAVXIyD2uDP+3IdmFCIMlf6cGxEMm0zhu+roPHPld49tO2xHnJv
DZquhntlrW3FJrVhn59UgiRSt1vxJKX7ylDRamT4sUeT4oePhhs/WAX9SV0nT12MwUzfJ1hzVXyL
M2jZslXpWEFMLt7YvETP2KTWaSaNigrazISZFzgo0nOAkGKhDB+3HZeRw0oaj+8+N4idUcmbNzT7
EnJXSbJbVqlLikWrJr4JssrSrOnZSicC9ia0axU+dq596/fJNgz8myZxb3K07IIb1OFv7dL66jI9
pGRrrgI/lssEfjWCymWIco5p6mvKA7jGwvQ0tD2qfK+HtRyY3+mQ3kfDkeDKtxQYhhE/gUQ99mb3
AQNlM3jo04Y0HwEjwI1FctmnRBfKDE6HKcD+BExP2rE+/vpfo/c1dUXIXsMPN579Guo1y8NO7aUz
bNiZiC0oU/AggtbPntReYL2VicrOsjZfyCi49nF7I2lQWBci3LFpSZsSd+0ImGU1dPV+SMx9EjkP
Ip8DcMFt975xX2gdYbNZcuzb5BuFPQGIQ3zfJixsorb9MXtQirJxX4ZaupuMz+wSfjFXOzwh18kS
mkjsxAZuK8CbSbDtW6yPqt+ZXFvA6l713DJISGBf2cmfUiqQWGH60kzIo6it9gXoYg5jDq5Bxgyb
x5YrZ6Dsg95hgng2TNxvFJf9YPZb0gK3shAfZQtkOU2bD9aO51wfGNfjdsE3bL3VZonvDBgparSA
exlKUQ6jmFffMNegCW20TWBy8fbNMCy9Togl8NXK3Ssjv05T+641ZAAR2wD8WEqKwVCj8DGfoepi
Ta/tk8k6m2pTAKtyhien8s69a1Zbw/Y3BUatyXzuq+Y0OBw6ZZC/ctx6y1gDBeW32wncDqPvNeQs
j2l+/uXYz/2osOoasFamS0MCr83QJ4Rqs/XHgtuCPRLC3lTvtnQcx3A+4ODuVAsHgUElD62yxJEu
f6VmskabJhsibCwGW6hmRRxtRGdcRlYrJIrKqSmoj5y3TjPf6q5+6KqRHUE444gmaljX0FDbCecx
Dl/c0h5WTTE+iKF/TgMQZDYBw+4Y7Ni5XYkhRPzqBe+TiykuHQFjOxzVQ9MYW598bE6g57SLKeuy
Tyx5yWxf19d+hNVJtdEiH9xna4RJne6B8+xdxRMQe9Yp1bmXLY76Nj/lIAcW86c6TcQPwmt/5acg
56zYfB51883J80/EtndhyLGak2CCPI9ZzGCdFADQJG1qTj79UistXvU1tqgkyH50kw2fWRjHcMAM
ZXX5EzUrWk0iyd1lnfnn3AFmO3tMhqpslsEk71mGKBRwuCxBlQGRM33+/wQje+sksKO4vkuUNqXo
zmCIb9KBDJasmG69HCrzoMR7Heg/cTI8OhHRJlU3kCyNpaUxvbORRF8WVdQCPDPGMC9+iTJcFppI
scUD9UKZuGrt4pDrxW1WB2uy2jZTFYS7GPQKru8YxM/Q80ft3SVzcZaSitBhvPefRdyuKeq5OjQw
vyQto8uCxlDoPhzX/HMYXRzHYCXrcCbnVpjlNCfNV9Xo7Ikz+lQDRWdkdONK2tO0yOcXmrm3uQEf
MBqtaxyU31mMQ8yxoc1YJnZOobSV9DsyNP3obhDWJZy9WxWq0AHLJW4YMuJsTvFhToqGFYyHYl8F
LBhZ0/CwwwNELF5SfJZPBdkQbG/RtBenso+RQusWy7LB7bFspktLym8JIuwOyxYPTdTgc2SsuxHw
vfioDu9+SfOiM920nQYJFZG6nWG/tNbM5hHVUyXtDaz1q18Zz4UmowcNxMGihkkPepRiJ4TQHF9M
JmcKBFo2xsfwsRAhw3e5rd3gjDr7hMDhEmcxYSzBOa2nB7xuWzfAcxZk1RNLucdEfZElG6xEUT9p
QXiectox5V9kOa24YEE08wFFk5lLqLguXCBPNE9+3Oysd2Pk0x84yasj5YsHEKrpq7s6I2W2U5up
hkpmau/zL2A2OC6S5mkiZ0KLawAQ5U+bp8fRTJ/c9gPjJeMhP/i2vFBfW2SLwrlEmSNeBY8vvLso
XVQyi0+99RmZd3gb0/tpYOUvgxe2qjeyihkBqPhL2ZwQZBkPfXKvu/1PUwKuihkhLOLO+zJY1C4m
9UoawNF3y8+BPSyOQJMe0Ojhgrj5rTK94zhVj0PDKQH/LmObymV1l3jel+ozMObO1CxzQ0en1Wzz
tLFPehv7G3jh2swwXUx8iBkq2/3elS+6j1xVyxHXR1DlTZijKirg5ZkoZk3g+S6cWT33IFFo1j5q
gy+D8lKEDavNZlXoCB+qqv8F91v0Na2U9DoSkNLq0Zzootnt7+ENSuAj+JVH+HT5J+uPW2pHf5Zd
nEjQY0SQdbtW8JipLrz8Wnf9v977/X/BDvp9rPY/yGP/10fdTdM/pJ3++oo/5nCzdchGoYnClbWb
zrTtjzGc+Td2cUzUwAXZurBMJmD/RxkrWPyRj4pCyHWlY8+Yob+cQ5Bz+G7YilzHRff5n8zhWEf9
yxgO1x1KWyK8hWnBIPrHMZwiCpRLF3uNH7aHoIrVJjP4LAX4NZveiNegPB36ux5neAPHoIMeLG3M
IPqcNMnHfVNQLjstPD3SD0i97sPyUAbjJ6r18JoHqERS+RjYOGbJyWt3mgFY3Szhc/KdSK/RuCSE
2Tqs98JdqU0AlLPWZXF20vD4hwQzL1rdIgdPqHtAAD5DqgBqgtyXRcf4Ii7qtd5C9CsCe0+62kw1
rjHXIPb1aSOsulp1qnjN7HCXJd0AW4yQ5hl8Cgdp0V2IJVoFOeOTOIGnY5Dig9kYBwGvpb43Y0Fb
49o3fjfsY6b5TDbISsFZv8iLluGN2x29qJVsm26Hlha6D5t8Ce7gQ8w7KC/ukMsPDOykeTCMcGUX
ghQJ2CE6GVROYOkz1tRZSA3RTTgQ31pO6ynxCJJ2kboHmXeguGlSL1oFZruifwSYGFpkKkREmgAE
jeawmahsz3p5mCJnb8X843PAH0gj9IbXQbkCauaceva1L0ko8Es48cVwdnTgZ60Sz2IIBAB03hc0
deS5TpL9UIuaVZSESlXvo25TYtArDq781k0SIZyrU1goIwfQM5ygQqOQmEqwrm0rz3nJArYv9Dfs
+CBVuImhW3cPdiPFohvRoiIOhhPb3wX5XNxHwxbt2ZphWHrWetasVvbDTOJdCnUNRHas8EQYOckD
Y3GFeaxpJjd4SdpMVFPEacxlS+l+D6ljn0ivYGQSQkpozkq6s6nrrtXDr1HabzXwPrqGYjlR5QCk
s9Wdn5DwGUMbeWKg0i4mmMqHdrSnBcscrNCI38aRhiWZ1tiaroY17fTCSJc1h7RljbN729s1IREh
zZA95I39nLXp2WCqY7EVXugueT8yT7Ga8aRkCmJAyG6sdo2PACEyEWuAt4mjKQ7QYK8YvL6T3JBP
QHWOVRw8OcQfLQaYJsdR0zdWUO6wx5BnV7K/RUmP3zucvpo88E52UT6p+qudzDPxJzdjwefEpevn
rU9uWhkxzAW3sqwrICVZO4i11e6ryCYSzXXfSU11ya4EjtRa/Ro/xXkciXoqWTFvZYx8qpt2reEq
BILtwW6n5yJ2rxEdPdkcUIVxkJjdoaxRb+vy6BT9/fzPWlxtU8FuN6kJEIB7im/lJjWjG8ZdTw2Z
tw6kCtDXrT3oS/4mWyeM54eknosi4+wze1uFPVAW0uzsoybHy4gpKTIHUlCK9tBF7kRQgJ7fFSSU
bgwswwuz0T/0Mc8ee1bUR9HKA/XZmxZfh0Kme9gC2VKBF9wHJGIVGYk6luNeE2AzhNLf11F848l6
ZUn14JCs6aGp7vyqWgHcpAPKDCTuqgEnoZCeDzaxM/NXmyNDFcRKjJM0c00K0U1Zd/Q+8KPa7GpB
L14Y07j345sJGbEZv5O34sroAMZopeYMHg61pg9gOKYTIy3GyQ3xWIs+s3YYHWE3eE+WXdEq1fjq
gV/Rw9rDMaaxh6U8hE9FrDhNApdIdy6ROYmPdSLlapC2xbVFkM/EvhtRFXKsXMDM3Ki03uaTup8M
cnu0kVV3zitrGJoGtW+8UMJ0CLRIq7CUyk8eDwy4TmAeSRa8dJ62H0MOXCmfw9hUK1ho2TnuGE0G
ISdHWMGNw71GUJviAMIulpCUUR8b3RqPjKT745Sxd+X5JJLCeEFcdypjZ1WWHuRuuqJ1QR3KvIBp
F+6gVQIRepe2khFGq7FPJVV2o2Um6LqUBDlNHOt4JEOGgeOGyBieZqYB1RbK6M1YDvdlr61rRf6Z
z7SYsrzZkz1w7ihymeB3ez1OfhzY9bVpAucQcEtrC3cgFP6pT6A4mAY9FKPTRS7ZsABbWDYt71YI
2AESHUN2j8CEAg+smmj/YD3N76nFBtVMvGubjT8I+GOBSi/vn2EzH7Q8uOT+bV2ySigdjdylUFvk
aZ5tGj2DTcHAjbSrcN2R57XuaofrtUGTbNqfoRi3SDKaPcnO44yqm8eeitqVnauBWhdAD21ZbI33
fpQzy9NamknEJDL03U2JFSId+zNF+MKT1c4cx3cRzfk8WEoXHnTrum4/EuycK91DZtCJ5uLKz8Ak
YesXZTrJ4ttCnOxYPLit9pqF+j6qO7YjRjzr57VXq6553zjUdH4jYGW2j4PzVTYBzHdoYnlcQiDf
JuY4IdakjQu8AMY/rQzpU4CP42XqP+SOsS7HKvvf7J3JcuRIlmX/pfZIwaQYFrWxeSZpThqHDYR0
0jFPCsX49XXgkR3hEZmVItnSvSjpXmWkuNNppMEAfffde+4JaBpsiIZ6XyaPlSyyMxfK966L2kUE
GHApMCJzn776bvLluThgOosOpFiMe5taApz7SDtTwt4q0bKRepzqfhBAoiJVbPy5SBrM2sJW9bks
9SP7/Q8tUJ9RSe62cpL3cCqQoYmUdjIniOifdRwKpCwytgYT5sFkHpi0bsWO8jXPBnPjdjXDBdS7
hUljQAG1PZm8I7QX3C05138sNgaLd4ASWHhT1NOoGW9S6CujR4cnxgrtA0Ishy7ihS2dNCCS2S+d
QKduG+MJeuy4bMBJLlg+3eoGS4fEjEHTJL/oMSrOgbdtMIpgw+Xv0M1MeVqebygTviAD9csoKY8U
KYPSh/ycT/zE9zXssnUED4Pb8vTpTf2TOYpsqYfBVwN7DKNLCAtkAqRto9x5UcLKRueXYBnBOhOO
trU1vncJe6spO5xUDQj/SpWvOh/FZaSl1G46b60J+rFX47psdvgiLvxftcQNTrF3u1FNduw8SCu4
nMMNcI+MvnTzEekVH20lHj1lH2vC7UxLwSHs3G/GUD8XlOAJsLxWR6u6Ft5pQv9RMM9VjgJjtNcD
/RDXILsnqf/IslJsh5h4jVZzGMQhRajAo3xC6Ty3k0Qa645AgCoPtIgOG6wI6U5yjpPxraKUcEVV
h7FrAoomUXC/mxg5uvm8h4iIkyngotR6lMnAu2LAuDNCDqgqIxgSxAZJbov29Ji/xOwnV5LWtgsr
oc/SpQUlz9AhkoooM63XU1zcs7/4Zuk/MGYv/KCsj6FdE23UYrX1WCP6PHk6EkbENGnwVmFSH1rr
ifpAR/DEKafkEQlIHEVpf7WcqHhOJqMr136v80myytVAyGYZ194TW8iL0Oz72hMkpu3o0lr5BMwn
xQTu9VucI7jn2/pQ1eF9SY/XvtLoBRWVuc60/j76GbjwenL3CMUbujO2DU6jJdVcP6iE+6AWqeFg
wl0xd9oddTOw4TWLTprqxpnvwReRdfY1z14a6jKitZBnSqYzULA9bxeZVjy1tvRWTSrvbZOujMly
6o0aPPhBhGP4t8gN2zxEG+gJSyzQd4NCnDRwlKRmXcPmLTsUeO9J9njZYw3kc5M194rFfXw2e7fZ
KXRunmXhoe/4ALrewL2WTSkow/aFLXaPHMsNZJiAHWmQhA1r3oJkLLYT+/nnZwNGE7gEMRBwabX1
qNcXgAhPI67FNLavpqfMNcWlKOe7EPRAqIWnMTzVBk8tHcgz8nZOBwlePy+Y0A6Ig5ndNk6yOyuu
mo2VWZ87Rp+RfalPE5clnZtMA+d+YrM4SG/LDR7Nz1cxa6q0IajCmSCy/Q4rM1uABKd1qqAAoInL
RV9oh7K1ngtqmxYctKnuId+AusjFkeaej+pkYoMP6Y03bQw4aB+JTkUjLsRurZkJGGXEgy4FWqOX
HpU62qmUwbSia4SjFu4eTUpAc5LmI3L1c5JlUxo1fEaqdHOn3jrdjy5MzJ3uQUdpg/CZSq/ZnP8x
NrzZwuiTdefodwncn2XUBdF93hCKrx+NHFJ5WnLrHlE1cjBLURGfTJei6DA/p5Nf30zDvnBvXWlG
d2TNNnEDtx5KXuQ+RNCLWPf5Q2ksByXuIaE/C4s1c9wzkATu3M5TPEhiOo9KewM44CClpMGu6EZy
LjnJsLLZxnWwbwcYAk4VKnqnsm4ZoXpmWXfRMpTz8iEpQgO7QHbyAu3W0fiyKJyZnepW7gZQPdgC
6pGYF/C5BjXDcVHcpoD2J426ZUk1fDOM+zxFMdaIIqNBSy5ZLdzBhcBGZ/U+BzSv3wCiwiM/gKvO
0l07gdykPbYF8F3w8adDj0MrpQ8BPZ5Wg7sgmJcLde/dPBbre48yyA3ZNV5W0dhf5JDwEeY2t7aR
om3LO+V0Q22nrn706WSYWt5nO+kpi9KdyxSBCIx4Zo4Ze3HGp3QZKWC7vaqWebsZUu+BD1eH6jUb
JtI3A8hg49LoiGEVhe7RHV0K+pTzoM80Cib0ZFuZmF+S7NDhlMOIIzD2Ysfg8y5ojuq7aaElvIJK
F2/OeCKSwM0ro27Ck/mSwxH7oCzZ9fWUr2USnYeWe5rHYXLDuuMraSJeSleoFQumj2xouA+52Z00
y0ce15v/r3QVCtLp41h9/ed/vH/SsbmKGyXj7wpf2NfPP9t//ud//B14/S998Oui+JPr7I+v+V3x
4mGNpmS6luU6toOj/Q9YjhCz3csRMG/Iff8ueVnu35CzMJf5gHbcOcXwu+TFH5FvFrjgf+pdpvh3
FC/x0+X+q/HMZCmHEoej3nSEbv1UxH5JZhcqDRiK2EBFLSYeItoRlp6KLpKBhazrBj8EZnTO9tQc
tkNzUn2xA5YpdrYcP2QUfjdaHGUl9rxNRpoIy6cv10q32XwWkl1GioxkRdO0jST9YJwdMU8YJeet
liNuXDZk45ov3eY+6hvXvMxhVjbfWTkwCg5RtYIntCwSkoVOMZ3MvtxCcrhDfwHEO8vJE/28fSW+
UrvjbJ49wTn5SkLSezIszmqKt900O+cCjkIpD55F0dEt5jc0Nrm14hQHO41aLmvtjWBqG0rNU+n8
yECGQ5LQ/aWftTuG7ISe2SLijCkSonY5lD2bLQMC/If0kitW/6e+kp+FFTx0fnfpKm/TzOXeRgu/
Wd8ol1dbaCBpk8LHCuo/9U53dFgsx9yDPL+7F1nyMcFPFXF0lJO/DOtUoio5yZ1bYVmKRXordPXR
aBLD6ky8cbMelshMNjOSdufkpbHDjl0SdoU1WLVkgMxkvGqzMXvwqEBE5KfUxfIfPEpBx4FYV11O
l9BIn+kmvYL8mZYeQDzPt56ipMGa3Nxl3nhSWvCNu/hdauanQFIxng7RiyATgeMCaYBOMWa0tL5v
HGK1PhRjyMPt2RrSN3p1pwUPnJynAxhIt4WkaiXJtSjTaKWn3SN2nas/BM92oF/SRny1PE8W/Thy
p1Y9+0YF5ra7uqlPrEu/yQHWYJrOFNsz8tRGh6vcl9baEOJSOsZDrtc3iDXRUhfAzuv+vanpXxzS
xzFWuygcXqWVv2S9xPRtMJ96LvtZOX5apCNwTN2TXqGGS9Lp0AcOXuy0OoQu5xmWemOav4A6Spmd
2q1flI+6W15Bj+NTL/tHErgn9mobX9MfPVGcwTczt9XdCtDgKqHvfSGNGLEqHzCsaavQ7baZTiFC
H1r1cq4qWjaiDpny41UU6jtcfBx4+w5sgPUjnyQRscHZtWYXLBOPjZAHztiTGPcQym/O0H5YvGFy
oBGinIHgJMC/4sC/oGrnKz/WWIdrbJJVMNVLC2uWDco8deVRZHg28ME+wnHbV5n+rKomYgGtDnk3
3LelcZjcXhFutnFPaea33JBP812Md11rV3bGXFyVEWlzNi60Aea0chnHwq6OcYzsUToXo7QxTZCH
Toi1laa+zpTPnKrcG6Xuq6IZLtBfnjvfOwxpfZ7I7vIJx/7ZkdJ2T/XPEVmNN3OGEclJ0HfRukuv
VjFOHkXmxgT93uh2v9QnfixE/pfAUI8h7K5V5ZEbpCt4qVXDp0MaYtX4GVDdggCqMbUn1QY3u0HT
4Md47Dv0Yyq8y6WXWNtKaLdKJ86aVOgoHKz6fVDCs6nyTucGZwy7YAw5XTgQPC2H853y6UfvOYqC
XO7eZEx5VxFCh+dKuqC8vYwyemh0DrK5o7FX1b7rA7ELr+Vg1ltdhkA+AKuqmi3CYr53VIytSzGG
MFBw4yIPvURA5EZQzheCBepfLzsoi5IAAWybBf2Dh3QiY+4SzPeK6N1Ph3o9FRNOFUkyPDXRTNvG
X4+d8whXc7xZDVZg1zWuRUvGwWNZWdSIcaKaGuTJwVhinQ/WUuQvMBbfsIJ4C55c2AcBVu0SE7ed
5kISrXo4/4R8mrUsJ9yBMV6gGn79SnMie4FGdKmhJC/xN9Jd7aSf2YAuQ1wbXa9+aNlFJN0tNiBk
WFxlGaiUJXeEh3Ci1iaGtDsFpfWsirZak7waVokbpVc7rCCpRtAqNHjvzD6P1JvFGydyHtOq59ml
V2dqgeDVat1r6JY7vxr6bep7l5wu5QW76WydspG96/qAUhLdf4w1RjgY5/c1WCLTjmll0FQIHEzP
b2XT2MySguwH72kZBnMrW/rqRxGK96CA/k53VYA10wzZusB0pzmGoNEya/pNKEKgcbkLzTnFdFno
JptKh88NMQ7ushhlafOyzZWhz3qjXxx5vy55MH4q2E1m3/CtLON75Kl3pyspkQydawljONAB6UqD
IzcL7oXvjWvZUYE9xlazZeBoZkhBv1YO9g1ZQ3eQmqK+Ds0otPMKQTZ8izySEIPjsb5NG/b4JtpZ
hsQC6gl784iO30XaqUtZhuB3w1QA+17YI25TufDzlTlXk3UOQv+g8bhzBI0O07NtJ+4GGvXRi4oX
EtSgDxRLo8q0b4piRaXHdyN2NFuvOmR4ONJFyGE875BVXfwTynwfPWPPreebbXQ/ecQw5rIb8Y3X
JHReM4gVlhDw69OeTHk83dE4w69tYL/vU+w4TNd0PmZnGrsTsW4LyVzMJiCK7oOkvrg0IQBmi1kS
DM5Vi8S46kSG8VChImLnJdQauGi07IjyacIw5JJPiXVmiZasW5ihyueRg/6VDoSNMJBbCsiWB0+Y
RFm+YvlyTVlVKQB2dgVDCzVuO4cCx6l6HfnfvssPFjIkZgtUKJbzOkhYCndz72wEgE0s+pfWgrwz
9z463zCobYsIVBedXR/hPOuCWHjT63htEgwf8qaijYKwcy/d7S/BzX8Sl515iH85AwLcNWzXt8GI
W2IGfv5yBoQrO5bcvHt8ShIKzTTiVCQJTkrFwaskjfPI85ATYTjs/68MFv+TCJssnXxhMkX898nZ
x3f5Xqg/bch//6q/zwwc/3UdPoQlTMP9LZv695mB4CwbaguYkmEJl2P77zODrfNFFmE3F3iyM8M3
f58Z+CPTt02hE3Axf7Kl/o20yl+vFsOzLZuLhFuXaxgEdf98teRlE3lWCSUhj9wKWSrb+SjQoUZ7
KYUhWtYcEMOef/kF/ZMr1DHmzfuv1+jP78qPy4+MTUD/CWX65RoN+bGHOIKx6fUypR+cVrM2mbaG
xyZEr5FumtrYlFUW7kw7euNEZrILSfWjavxmo3uRySqE5tRKOWua6xwkacrFYXpiQKurB6cmg8i/
n2Frks9FSA2AB+8E2NpECaBD5DPvyhXbnYurdMoh7GM+6vaKUX1LU+W3SbUnM5iuGU00CH4mNbbd
VZAU1jnAeapYa03sL2VKVbXyfiSWTadu7lRbBrJmZff6tYgaZ6XHsgSKTuAh177XgbOMfO/Ws3Yw
Q+STWLkrYUDqycYPM8ooxJUZ8f3GYN/yqaXNEzSqm+oZpewpeFKhdSD1aG8yRVrQ9Wt97aTiMtS0
pRISwAXnowm6exM9q9OGlZjLaKjs3AUNhyJHplBKZMOsh/jDCQlNB32Q6ucbrIQtp5E70PZrV7EQ
HQjMWl520x232lptXW1gxFwqUqwqMu8jn+RB9jHQxI7Dsl4nHjhq6Q7vYTZBk67Gpajb19k7HIK8
aal1wd3tRndjDlAnkg59j77PHZ8qJJUVt66hdmYo3WNndo9TW7Gm9yPmR7ZnhrMV8XDIrWue/Iia
6IL4g+05oudGf2zSCLRmHnnMboAXTUN/0Ilcs5SmLza37+3ZXVemuPaZUlEOWGFQvRvqz9OA3heF
TzVZEAukBVUsW3swRtao/auENtkPjI1eNh2Y43mMdFvLRq7yUiz2UjkARqF00gywLkk8uz3nGfnB
xAmmEY1JsfAqi8dY6Cy9TMYa/MURMmaRFmDTo43bstEJ22w9giJxQh9HG1gYZgcWY88lpB+XhTee
i5co/2FX2dE1Yw5HUI2IB9vFtHaoTdsZQ//ojQ+aWR1zX17aqNlQZ4GGjVpsl0+UBq6HID1GdAeH
SbW3ODYKzJ6ak1N5jbUZmtq6d+pTAE16ngFDBbAovI+lcU8PKrwvUVzrwd0lY3fVmuRiSjaQuBDS
3tiPuXnF/vsc1O6FZPbaBnPrj/XJMt2rY2V7g9bZUhnVmjmIHU18METF9UtbYZvlNyNXFymbI1Lh
i2jxAurmB9o2FplJ0Sgsoye875duUvdGSWuNrLybwD42d2yfLcjoJb3py66sUZ2VwkOa6vPxKOWA
tGixtKzTwXm1E9tgbBy/URf0TMyv38G9ec8zhk23x5odkYEpk+a+Fdq+GvCSWxG/F0PStUV5s3/x
4nnItbKSgESOeQ4b09c0xpTQ4mN/U2k3nKwOzmPkU1DFYYIPjCp/OMzppDPImM//zQm1NsSH7o+c
3L3q7BgFefIemb4W37pIvdnSODjtuA4mBFuZ2B0JFkaUAPwX5r2HqJss/H8ETVSN5T7K5Y6GAw7v
WhhspNTSB8I7312TPHsJIGetErDupttHj50BczMSyakO+H0rUxjPSWY+BQ3sXB8X5AEryWbsm08t
zHIAmJQYOzrdN2Z8aQaug5C27bEbWphTongVtjxkdIVRIPlQxt0T+foC1xF1kFIvnjwXL7c0nuFF
0HAfk6vRnHsKBTEflal5LaSvrelk8GnqtNpzwRUzNaxsG43e6pZs85aRjIG8I9jBhuIaKJ9qjZCF
rSQ8x1W/LCv3S7Fw012ObHPbgQynQzvG91Po/YxIHkzX+eFI77Ux/G9VEXyH55asKlUck6w6hXVz
pA5oo/cs8y2nW/le8wLfFNG2zo+Slo9Vi4y8cO18WGg8axeqQd2xeGuY4VyLeUA2sKHsOdQnXAfX
t6Q3wmO4nxT+8ky6n4aRPHS9PEdhchz7+C2R3p1f2menbi5QYl6zwNu5mJQXsn3B/NTRTOoxQxuV
h3qQlbScdh2HMmDIbvHDxuZEgh9gMWpyWdF7adG4WZQFuCERvbjEO3Zs6ZJFIBsAe3Sie4U/XarW
Pk5sfCkRj08Jwjw7hrI7aAp/+aimjRPiL2G1SZmYnnypnBBDMWZ3nk8aKKMz2JYWtCT1peEuSLNw
GdDtFaDyaTKm6pnQAd5q6sbuE4ZAUK792uy5NFA1IJLhjEXDGos5hp2vWVp8VB4Opjp7K4tgl2nu
cfTYjPjxBTzMTnOmh16yMSk/aRndSlERRMeE3RvvRfeD4ME67ema8WOTNjjtzPNqkaYvkfyIAgaR
weKTUK1Q45eppy3IxeCPrj9Ja9IV0h0qW50rPNEBZoMx6j49BksR2HCneJPm8YhjuHqaTPOpDxOq
gtTGXvnlrquWrDoRPvinupmWdx4oQ+rpFDada0YMSMfxb23Zr53Bd5m8FdpuwDpRJbWHtRfkJiWW
AsvQneCVg0YyCJEupcW4qg3+e2WEH0p32rWKdT7XrK40H7YtVFdfTvvU7b8Fgdr19NIs81BDWppx
SF4SnJPOZOVNJpACVRLvPecDffDgMksYRgYGeUyUizFpmdmDN2paSVCYWx1IeFNml6TJD0VANUgp
zuBMh3U12OeO7L1vZ6eSrnNOZe+Obucbl4V+zJgVluE6cO2L5tQ35v+d1+Qnkv0bH3vYwuLQU8Te
PioUrJ/+DujkjuK4Xc7SxgE04Ge0ImUtT8y2W4JDOvIYQQWUOy8On+Myiljy4ZQiX+ys3VZ/4O7O
rC2MGM0x74AeNimw3eiA6QPOQ0fIwh2Lnk2ip9+IN12iMHoVOc3QHDbw0UkfZiX1thhrtCrhBgPO
UG6E7n3hJdj4ltpS5IBpIqgvflrQEmK+/evDq/FPT8y/nF3/Ml8FVjBi3+fETMxxWJdWdM6i+kma
4htPlE04giwxK32RVxW5wbBMl2bPTU+zxEcSYDGyiX8BtnvL+2QfaDV1vMbwG8Pov+Wm/pNXSGiM
NQPEWs8w/lqdUWl1PVnkhgg4EhT35zRw3dBXl1DxMKXmwcx4fU5U/zZ4/p+2UP/Pmv+4Uzj4iv/7
+W9ThrQ6/rpngmn02xf9ffxz/sYYJyBlAgrgTbF4u35fGfnQbeAaegYoA8vDP/2HS5oVjg28zxOs
lJgd/xj/jL/pgoEN8zR4AYt8+L+zM3L/cRYTns1x1mV55bCh+usEOAgjmuRUcncJxTlzOBX2OYIw
lA5q3bJsJ1qF13CIFllnX/UyvIEdoC3PLJLvQSFSdD4ZX4vBrgB6tP6dH4mr51SPzCu4aWPENysj
tAYN8YWtOnJab26DibNApsPjxn1drf3OuUXRnBBLmnLjDBV4lJ7lhMJWAy5315V2uu2jcIeYmi8Z
eL7syInIovMlytIfKxMxMQP5F6lh64q5JiAWVx/7g6+So2vJvZNgisF1HI8RBPWCtUGgV1c6qPCd
+epsZPaLM1r7aUrvvd7fQix9zrpyY4/iXBTmN+kFEAuIz7h85FdQLifqkzzjUrPVA2bo1gtl2j8E
d0UvxW+Ih+sd88RxCMW2C/LX1O/vZTyucsVDFIPvOnMK9gKlwhwYAyzvfO1MtPtuMNRbJfSGJs2i
opUc/bTq+cUHw3RpW7hL5oCZnIsP2IgdLj0nfLClsoD/QEUIQ6PFcD0eNLs/dgGLCdDhC4ez2lQ5
DgVFfUcdfFa/O5rXQzWgcjNzgjMsX4KWNjqnFmf2ZoLCsNR1Ng1hp6VrzZpOrmNwJjFyPyQSl/iU
HbTFKzBz8E4aR+kCAkvUHQ2FCcWsi2uSp3QP2IWBjaFUG5bxYB0LkzGnzfql0+C1U1r8ETg8/wNX
z16iwnAfSrTKE68ehxUBSsxUrrl0g+IUhXNDUhCctAZzKDGfo5godC87TjZ+dO80mbyWQaLeWro9
vlXjFSc6Xa3RW9nTIZlPpBDhb+nBOuSh/6inVrgeIRrd8S9Uq1J4KyPK9qXBk9ZIP6y4vumd/FYK
98SS+anWkLeLcMtktBOToA5UvVe63KbiUcvBX7rjLA0sJ6O+iNHfeFW96yXFFprMD14c7FPDuQ2R
eUrZ2rL1//Ryfc0jdDNCq7naNMj3Xbr2g/EdJ+LeD82LNhey9hqgzYQOgfnU7GAvgB5f0L+nlko3
dybsJU9zNkT/Vi37CcdNVmkJeYPLeyT7g4ewh5fIQgFbwtDpr5rXPXE0yHlD6d8TpGjaWdrN2TPk
phkfCj88ZrW3zTQxrUwh92LC+GRyFDLFhYz0q4rxX4fRG52UP0Z4LOskbe7y2S0JsGzEWrHIEPMX
dWOpJbDak1IGqUdfIZW7xTaKMUOI6bOVxTfgjixaGuzGAnxC3L+RwV3rojlEHq7xFEISW+uFDijb
ip1LPFCLm9nfOuEs06GCouvRMc4vp9aoDM3ddTxYz8PIxoqra+FAKkVE6XaSnEWS5ZfYAM6VEOHF
Cd4euMOtjKp4rKzoxEENIw2s6ySL9mXkPpH82MQ1cm9h78IsQw0q8dQVd1MXcwOKeE/GtEW1Lx9q
4YOoNXcYTXdO6CyLTn2qeeqy423miYNua4eqJMxZBacKh4ekLAHyCvArodKtQPixe+xGY37J65Ex
z+PH0LMCexMgbXfMn+Q43uVZsevG4eBkBNl4m63MWYaJBDgR3Rm2fglHtuV6jj14rpW2KuygHmVK
Y6DhpvXuqbw/FHmzQbwhKEXstS+GbdPw44K5To30NtFbQhmYhjUcMlVp7lruoXh+VoPO1KNSmJpO
u2XVVm5KOT7PuJouyN6iTDsVU7Sf+nhd6oDb4hyTu+7gesfjbvjVfNy/K4Eu+PZ0cbz2PITFMezy
L1fwKQwm42Cjy/EZ3rZEMnEvAtUL9WWtcaMdvLP01F3syu8aRam15265xVw7WW1tNb6nI6HarL4P
C/01zYhU5j5eOXNPo8gILZtKuALqQAC5u/ItfG4ZVdpRybI6a4vyY+j6gzIJn2CwCUkXwgqP+zWs
PUWAhbzpUbTZk50DAknIw+bA6DncwQfGtjj0zsoHh7YcR1IPZuyfGyOhtSMHMVPkEH9n0Ug6uzEQ
0z4J23sZIb8Fwt8WtZFqW7PVwapk9M3h8OM2QGcpgQm4WXQ8mjXEB6CgsxGw2zRu9OV27vSaTZq3
nKppurIFf0wo4EwUszqcAFN714dQ/iAAn9wczXxrXPYsQAWKhQwI346NB20uCS+O9E8m0OEmRe03
JaGFwUi2cRy/DxGhkLywHtyC+B3Nk9+4urCbd4+ZAxCHYOIeHPHIihqc86QbMITzZEvDCrtIGqkp
2zR2QsSvplZRNJpB3cnphp6kTWKQpk36RvR78DOsxCo0N/JO1CJOVngoq/qB28Sn1XfRMs/1bT6M
x45puk5DVs32zvHmvvRGfRvg6QXhBExaY6tS06hhaM6pM40tm21njRPuGFjRq2kJ+o8dzLXsL2sT
X0QmkgOQlrtosNiA9vIK3vu7E/AjqD6/doirC8Tu57Dgza1bKCyKIco3xsNk0HhCHwy3m77Ol0CB
0p2qUMNHYZP8xeRSgiRfptXwkeT2exCnFw4b92wQH3O3f3e8YWc1FvM21Sr1IJ8ceLsLKxsf8qF+
CeiPXYQpWYas4/daGMOd8hq+aaGneyupbmI+7YzN3mZRvFSwO6YuK5YVbo9g0h/5aNlQh7HhjEAY
V0EvqKLXOcSwTXgZApaVIowESYUyOpaOFa68AsZHm+BCHJ3LKGePYZH1J/qcvfVgw5qqSDxcxta7
SJiUmw53ok4aj2gKuPQxrC+RUYhVVPFkUZgOMspT0JmINNdwbJZBFuFFdaGgZS5Cl0VIY5HF6t31
pbtBBKeXOqjRlqjZmmoPyAcBPfAJGfCP0l1Fef4Cjw2HHT5nGnQtn9k7gBox+OzpzXahJhPDsYkY
TXpC5/4ki2M/qQcZAWMxjRGwQxzSSs+Ro02/I/7utdkZOSE1ZDWryqRv3G1UVfMh4mQHDMKJHpnL
0ajOmd5fY8Xyd+zSg+ERzYOPD/a/4lhV6Q08hTHBz6MPYFN6e594k3tQUc+tpg6TtR6odNPGPmm/
eF9VxV3RsiJsNNDJBTPuIuic2a7A2aYVVrCKtG4DrFRbuaMDWjJJPkrTf6rmcEyoI/YlUfsk2a9w
UuBCj/oECqmPUx0TLkwCCPwtJQpOiQmIuAWkj859b9L+PSuiS4xdaC0S5NeA1BCNlHizwJwuDD3f
dK1PZIfnuswK0mC1vnAb6103eQYmNuxH6ZwA2DXrAbjznEjhpjxgx53GYVq1Ea8EQme0bCYthw6c
UbgW+FDgXfLdlhe+sksBgM1ZEym9eXcD8WpWw49oPo+Vrrt3s/E9bKF5ozXXx0mYDR9nUou4Rd0V
H39zJRsFcjlQF2KGN+AtRCVcBwOvDTWins8kTVaJxS+z2D9ZNZn/sGmijM0RJhnQebuFMe/P+60k
6AiClbD5KXgt8Ad3N58ynQAMmafI79T+oUPPHyvOTr61rpp2p/XhGQkc/b19HfHGWU61ibHFi47q
LivZNWVyFo1NBSy+DMcKnoe4wOTW37kNosS/fvnz9u1Pe7Kfr96xfMY99oB/nc3GgguEiBv4uAnw
pijsHyFY27LG1ZMyAY1kTUpT2+VB/PS/843njhrd0R37rxJCE2tmmRtICK5NL3kOmVy3fO6mxSoc
+KTTQsJz24c0DUH6X39nZt5/8iP/8Z3nP/9lNSgGEPIuT7JFmmTw6Ue8v/ESD8bS6OW2aqzdv/52
xnwB/PlX7HgUuDsOA7pnsgb98/crh8gvRJZiiLIxWtFi7uFV19s3AL3ryXoArcaB+ll05kIm2iaG
3tAY5lHrm98o1/+Pqyc6Zthf3pAVUMe/O3Iv7zlu3X3zJYt/kE9++6rfHbds4CE3Uv/Iptr9w3Br
/Y0tuOFSMul7nDN1/uR/qSfG32A52oZvs1g3sMQiufyRMUdncSw+TCZ/Q0cO+Te252zq/+HyEaar
47Nigz/fYuYM+i+XK26XZqxtfFDC0AhZzo2FKsRSYn7i7ccY33pnpzeu+sxbcA3cZhwITe6n8cug
9wknQ1tdWaTgSp8CWBIN0FxfIMWO6clumn1QcVt2G3OT1KS2MoumPlLXFArtK2XtUlfAi0kACwWk
Q0ZSSpX2JTrxnHeyYc8n9CMcP7XRKv+dvgwHSheaQm1Hj0NenJ10nnvB2mxMImAsxiK5pEPkISdm
ErMN3rU+AUoqNjaCmMbKz6mIk5ETr3W9+5LhXDhBtsxJS04q1d5XUO0dW+zSEHnIywaxsI1+2FZ0
iJ973exX+WBjhXciBFzC1Zsurj8Mi1CyG9OrmRCVZuKvIUoUZrvCokc5tPKeXI02cdfWg1lbjreu
D/0rD6K1FxrbDtuQg//xEITwrDTbO1msIzGhjew1fOpiEkm5Z2Sc9FypVRryQE4NRqUyc6vvsrVP
xgh3V+jFPmnU5ScFU+mbaKR1YhiGrybVPn3YIH7Q3jhlPva5YazTCji3g++wh/BvRpq5cpV87WfR
y7UJH5gW7lm8QLDaMBhDS+dMTPqHtmrWw1mkLywte09GbReCcuRgyBEM2YejWX3FWvjqdwat88hk
SpToU/2LWTUvUWvaZCvxEVd5dnLjrF155Ovpu+GpSjz6BpqdZCo1NGsHXQspyM9eWCqRlq+6ZiUl
hzb4RNTgTNG6LLstRZnnPtT8nerKeB3xkKEqpLzrM0J7rO9I0M8dcxIFgEm2eTIze9hMwnqLOUQm
sUi2Dq1NWziWb/XcWkfKkpCRxTsezJ12JTiayiQf0VXkqdlH9f9F3pntxo2lXfaJWDicSaDRQEeQ
MY9ShKYbQrIlzvPMq36Nfr1+kl50VmelXUP+ef0DVciys2RZEcFzvmHvtZ2oEGJbzFF5wEWMtT0R
xk2uANCwTz9v3qw5Xs/IFAvzh35S5+i9yeumbQBbZCCVL57j+bQ5qK+UUgRkHMBJSIif7rXOnFlo
eqg35pg/nSsLDbimLhQTytU0xwHCB6bBISCwJSkwG9jEdsSPuJSTL5od3gJT/lKL5lsoqu9xC2it
yS65UImz6DGogF77NBBB9kl2mHMzWeG9RdjwKsXYyOX8GY1RsXhpSuiLb1JZJVdVza8hvb/Wao4V
+K+2SSCQFphosTwFC1KWfrQSmEszkWg6E1doSHMnNFvLUmOYMyLPkMz+uYPMtuTUk6ig2EPZdcd9
78kqggZxGYfhSylVQZJJr65GSbdXWe0rIOvIlygQs+OpB+WlSu1ZVOFzkfGCCYK32nrERySOYSjT
Bcf5Yzg1j3Q++OYRTix8NfDXdV9dJqSKS42IiWXmqzKiGo+4FphtTLYINgzLZxTvNP5F2zhJWqxq
hUGqP+DQU/qEtCKzPwdq/9ZG8M0sZUiW6IneCx2GFUhEC8M0SzMijA5+Gx0LL3tK5rR1L7MOmsrw
Fq1edM4s9kpRakWbTDFkN7FgMHsxT3YZMV8MFNl3lYba3cPdkI0k2A/6MfZi35XmpRLHz8ETRK10
iQpIdxq+qibwNnnBcNeWsD/y8+NylsaXpja+8hYrYWQ29wB3JdVt9ajMHopkHG/TwMg2iwzrEOS8
g2kVXXQ5R0vJzGaCuOGMEFpFXrppn9EPxK99mCZP2gi9bkhJA6h0tMgD4wAPvBw+oKlaR5xcdq27
U1lvhU8ajz0hxChwrSf5XUkrh8GlVmg3fFexazWAuIrBhhGMFhIULJIBuVL3kCDwN6T9vcmm1k39
yBlUwCOJVfLozDSQRsc0h6AYH0Ea0kwnFJE601sWEo+JCQEgLyr7aLR03VUhuAKE6VYhUOFshA8K
5eM5LNKXNBG3KTKff1zx/91LHWWuTf79oujwf//3//lfZRsmvy6LxI8v/L3aIb0CixFpjpZOavw/
lkUzUgckDkOiGWyNLvEf5Y7yNx0VIUUs+yJhYCL6Q7WDFNSAlc15ZzGU+0tka0Nm6/RLsUwPArjH
0GXUbIg7fq520kEyAPVD1GGuSMopT2zQpQheeIa1JDl6fXPw5oe7nx/zcn7g/aF4ry3mFMoQYSPP
pjckJOeWtToHLAcG9h0U39X8kecw0edjpVWz58rDRRtliQUA14OAwyGkz8dRNw9D46652ImKdmsq
ZCKVOb4MtXscOc/KGEly27BmbiC5tVqyl011D3PzWeEsjGqUAAm4TBzUI8yQmTYWWuhq6vkYVecD
deJkbTlhgemoiwHHxyKT4WyEPiz8fj6So759njijCQTjyZ+Pbf6Gratzkluc6M18tGtG/mERI3xU
52MfsdAr0pg7LMVXrVNRYhBMqJVX28+upq27aVJC8QtaNHxUFhgtrE08XzF694rYg7lnBg5FnBBI
PsezUI3EBZl/S2pu3eTyHCmEk3vO1G110ikEMuNhztu1bSAzOaOoZs7iVedUXshHL2mQbxilmw8w
A0xgmmXocOjW735Prm8j0QTFbPh1nwNQKsWZ4eqxrj2+YcEb3Ulh5fZzVnAV9Q9m5RU4DMgRTiSy
KvE4VVvEKtFCAW99TCfdfJzKrr4NyLdUP+bPMEJxMFNoHEGqY9RSUNjkQfSeQq5c9i2lS5SLDTzH
AYe4fC0LSijYQe4PeDFXnYRyb6bQ0p0N+QWk61tZyQjeKZKvijo8IvLGrlNUiKv8EjXhyJIraPoB
cXaJLyQRe064ZlXGVIpx+4yn90ia87HNxVYbho9Kq3dWUZzh4Ky7CmUhcpI5skRLMQ/4yWGwUmQo
GokR+mAvdR0gDtVzySaPNbs6vgwA25fSFENxqqyPpKKsHUb91Wi8YinLhJCJ5hjb0L0ZUyAxaUFD
+X4WrcEqyk5R6W6XJWspVC6Z1X1AQBodPfLTVa8quRtahEZUkV5hEQVDMmkJAycGQ9cJMoLAlF0l
iEcavic3RTgcbA3YWh1AYmmN9pb4/mPLFsgl8nvbBrNvDiKggyzNaTT6lXio3nqTgZGK4Xon5qGp
H2UdmydrYUlRs+0yrtaKaD1nMqSOa757hariuz/Yu72mcNOxCmJ3gzMpTtK1RDh1nhAg2nbI4i0d
i5vfeN0qMvLRKa1kdKC4UJP4cFBQ+YZKHzOrZ6/R+Pk33rE3rfEMB10rp0wSlQf4JDxfpD9/iWZm
JORFs+bUS1aThsebYfC21abxFU1X+kJ2IbFWM16r0hmPaUNxr2dJYdBUtyaaR2Nlu4/t9l2bwyik
7g2kj9PMC6sWTGRRe8ChzFVSiRfViHZSHa+n3IIw2t/lsqSrENJWV/1tNN+dysiKCIuWmyPDWOQl
GkUSVp4ji9LZaDONTRZwhlE963ibXe7cfoFjfWuDT8prNqpR5J8xh4LImsEnPqHWQyczm06ldDXo
9SU2hu9NKr+Z3ngu62jYseY95QOgl7BU8/UgK6xe9A5Yospnt6r2qQY2wx6Z2Xvplgk5FEe3MqPH
kLGjqfCII1e+SoxTqqpCb4OPYmmW0VqzsZE0g/k46E3yVs9HbWon8mdgKXuUWtUi7EKTA9++sPO/
JeyYTim7XKc04AwL3fccYxqkx6LWEI+nuVgnfo2BWjZ58HttqdPORBSO2KaMzNwoHLqAOHD0DyOE
0FHnuUmFQKpclv6TP2qXMJjSfaGMrxaJAkA9QY1m/H0lIAybpAI1OHaIQGFbsP0s+3tkRoSaDjO5
WZkY1KJNUwdg5xGntNPOZpmyAkrSGqSEVIWyj9J+4LPbp9tAYyOaitk01TKRHEvY8n2q7pvCMpZt
BtpWU+VgKes1r4iErk2njrMbi1q7xllGlpu5In3TW3qhBzfFyti724p+4UAuHW3AiZO1/ntZV3up
BKwcduJh6AaXHNeKcr67dyJdd/ClSHHi4VKDwkbQC4EF9UW7MsK63qSy9qATdLb1Gua8lQVAu+zs
l7DJmpPGwwn8vuf21Ygn4dOwpL/OnN4CERARGeiRaKvEREzVnfgYia6lvZae9Z51JgC5heismv0o
1zOJVcjXCEDaoN8i56CN3rrMfowMfYXj98lLlcKhd3pR8/A1KNQV6DTYQIUxItrPV0FNUqiGkQ7h
xvjYaHrmNCNFptYNMWWlobyIRAYqZZqFMyUcweQTdysvDS5WGk2sYkaIKbWD0zZbkcRztwOiVVJJ
vw1azEuTmzMLs0ZMYCEuJklyyvstGcln0RpnkSZQgUNebsRuYiGQuEByl97VqcC6yn4jRdfYDrqy
ifNyG+HM4VNrjWvos5T2atkvWG2N7yBlAWTVbImIJJoDwViTGFC0d5EMzDtTx2yTDNlNN5rHZEKl
Aj10Jvgeyhmjbefg1dXR6B76gBfBrLKWVlyiqqZfY9lCiIPAkZebcxouu/g6NF+E6M9Fb7EX8q8J
XTnjIT7XepnMe/lXr0erWBZio6nNd2WgR7XTV1sBixwURGPJtb4xFe0szDA7RZZ382oIqHPfFaJe
NGFeLMsK/2r8I7VpLCCR2tmRbSnNvJHP2Vn2WsjTl+VL3xQJByw4mORQW/ncWxG/yTq1WpYpsGZI
19XeqOtkLazBP0kRZYcE1rQmX2zXB+q3tJAvxTC8+ezrSWX03GIyPuRxpKNTu2lVS+MZJMqTXg9n
KcoZ4VS08HgS0d3CPVhkSifT2VXwadVi1yV24pRYm1ziKi7dMGz9Snx0mgWQrgHHY2jDC+E8OEjj
ctibPmwa1mmfYYP4ILd1jMSWvkWxYLpahYlPCOmhMfWjEvWfWM9oyPUGuO9YZ2uYDFQOmCSZS1i+
myiB7ZoVBYksSCidRu5Iqc0fhqL15gZMgZ5FHwqDO96kc28qxXSpf70v+q8BRm95yn/+x9xxfcuL
sQr9oPmfP/+y/u3X/mc+D11/+oX7A4lwbT+JTfms24Qv/U1bOP8//6v/8u9j3D+DLjCaJbGRqem/
b4yO781n9UtT9Pcv+l1BB2XUMIVAKjcPbZnR/11BpzMDJtZHCAbDKtF/jF///wwYAxVNFJ2UrHP3
omX4R1ckZgUdiZKshQxcerb5V2bAc8/z8wKB8CAdx5KichKY2jwh/sMEeKTlCFnlm6ihjeMApqAn
QYwIUSg/zF7vpUG1/oeX5/Lbn/3HQExumH/6njYzcVoXxVaQI6i/9mF+07QB5yPhYvkyM9rDRLQv
+r05Sgh4Xyd11gLTF1lyUdttvDkVmH3zfiQmGLZS4KIoZnGupKtJpC1PCanCVlOO+7C3EpTbmhvM
2cN+h1Z7TiOe5lxiRcMurJJ5y9wE+Z6aK+NyIMYYnQnCs0IlDxck9i5sER70OPJ3NZIlzyMJmY4V
WoQyfiD8ZtA95yVPcqMsuzKOUydXdTQJPJ2kV6dl12xMX3PhQmYb9qHxRQkys2dqacbSPirxTDEO
b+9m3z5x0L+y9T1ZaO5jtPcIU97sMd73aPIVtPk8799x4Y+LfJbtq1L/wYesXOizpJ/zDD37LPMv
xwaagrxr0f/7UGTBGWIJgMIATnmKTcfGL2D9MA7MDgIyF+TZUlDhLeiVch/jNUiMhBACzAe89t8Z
0zyGlv5aGMqtrO2D1hLrPFsWOrwL0iA44TAzyLOrAXdDgctBwe1gVCLY4oIlmBEp11TA3putEcVs
kuhmu0RtkznYlcDczMQ++b6GqWK2V6BdQLuU9Ap6MoH5QrIuKW6MqKYKVAVrY/R/yEt7vG/YNwp8
HEFeXVN8HQb+DgWfRzi0SOHKkDBkpYMJFBrNiiiGep2gFXcH7CIltpGh1b1dYBpE9BjsiKvA6xEu
ebQD5nAdgvE1KbzrZDDfnqbiIwjVJ9I+cIhMz1RI+7QktFFqpY++NO/kvuPmSMl3Cu2tWTAJp8gJ
y3hf9ePWl6rB9dL8qPmKzWQakYoXImQ2u5tRNOdBze/kfW8Uqq7etjajot/i3HxUhbYr7fgM6NHa
pjrMEC/EKWxL+dYog/e0nqnZsUaCRVVcPa1WFhN4MlCW5brLk6eo6tGOjsiJzP1gRuu0YPs9jRBk
YYLQrEryliL4yQBxgqksuI+SfS0T9Yyw8q4zT1j76vBhVPkbF++7MRpgUbvhQTIs9qdTcLI0W2ZX
a1/HuhckEYz+d/Is70VuUwooFW+VJ+n+OoYovpx6epKwZBCB68CpftSMXvEWa5G850YjT69pra8e
MQoMOr6WWAuBCEjpmmxHQxZv+2HUNro33rsJNwbmxgGRAyxT8oaHrVzp57CTAhQL4RRhhiJ1fGmE
3lOAEwg9YfcNEyRkRYzYiwG4kdqXFyumoZi8NzkwNkiIt0z7r9DcjJOiBN1RVyADCklmbd48+VWJ
qNGTSJ4U4OfVKcPZAGtvxSODMA27wEqffEKWS/mGjR8wB/UxMhyws2X6pFkIfhQTk58f0XcjU3sm
TJWZA6kQWVvf206CjcsE/qSl1WaU1ScpwSPRDsVt0iQIn34PNbP7ABpI420n1bKpscDEIgOhT7Gi
WtrwJnnxi5mN1tVToIAZRvpFCmtxBrVRu2GJsaWugOWy/tp1+eS9WNi4Es189Dkhk1zc00gzdnXV
rkeiFNy2aKsF4Y3echQWyqFnsAmevCutqVjbqXIkYxayZ61+5Mn0xOpsjZdnQ5X2UUCTIKDzIQnj
Zy2pMV+mCHoxlJh7JfWWxBKSFyUBVGya8tEg/Xg55qOy7CNTOF4cfzdHTBN9fdJjHpAgZLPXybGO
Gx1IJasyXtcUrSf2FH2q8OnRWciTdcUdt4OdS8Xf+C/6SMuEpKy66VkPIkA2mgB3gt1T8dUxGgMd
CWPfCKb1bf0pB96Xl7SvUW898HiddQLKOYq87qmzpmAz9gWAwQJPRzrM5tkIYoqnnuqmv/VV9+Bb
4wVOf+sCSgyoMmc9ncTKJMe8QJyar5BrAoBFCZ5Lr67pQ7Nui9IIOF73qulesg4G0NrD6N/tCuzO
JMhPqkZzQPSaVa5vRdkx1rtt3SnvIPvW8IvUdaPUu0JKD703ulkcXGWLlPQ4u8pR7tZCPidFvZMl
gBglJX+kjJeu4fAnZgGdlMETKinDc1yh+9CCGHz+DAaTmUlmFalTUUg5aAbrqlJvRT5TK6EKE1IX
OASTHHsSW1RJl1zVCPTfPPb/1trxY8L6c7WBIwBjAANdwQ7b+EWuYGQlPu4+Q62vx1TQCFSOpHu3
kDqxmUKSXZUKXtywwhxkDNUnJPFpN+ZWtUUz+I1ZEYQQFdJnahOSBObPmGrrNwHHf+/pvmmKeeD+
74vY0ztFYfizDeTvX/T7ZN/gwEeToJiYlNEy/F7Eqn9j1G/O0ZTIElRs+P8oYvF6zOYR1D8GpACF
ZMrfR/vib0Rtz+U1XhDEN+IvCRn+WcbANF83IXCJmZc/Cyb+WMRCgKr1zsfxkdms13RYUYFQ9rGJ
RFJkrI7+8NL8iwL2R33686f4p2+n/lIzh7BvFSuFyz5N6uBIPjT6GKIwAyZ8KIi02FWh2l5Ean1I
lO61VLG1KT7ZztDwR31t4k8ouurg5dWhUm1XDqpz0c0BGCUD89Grb2oT3NWeKU2SSi9RkK5NTdt4
KuNAploYSULTJSsTN4au7k0LxV7urceiW2lIhfEYn5u6t//kh/5XLzH6IplIBPANuv2LEg3hBjmY
CRb1PhXXMWtWRXJK8861rOL0n19e+5/bA12j7zEsHfHLfFz8/G5atYlGv04BQTckKntD+wlKQJn3
nfWa4Khdkdh3UgU+7QB/ORoaWJtG8lZkCMbNMby3an2PKiKv2uDFw6pN3PRDzACWBTZZB3Exnqs4
Psdqsq8QfSgG8t5Y7GWA6FBSwI1AVR2orcQHUo5VUY7rNqsP5OMsGGNt1Vrfeh2xfYp6odL/BqOM
2ICewJVC+Gz74d3gZskDC+2L9SopCGLwitpOQhwCYVxOPImlwf0iFdBV6/AhiKNTVeAdHJIccg9k
4rbDttEz4qQkOaux8VRWeQJJVtrZk3nAmnyALvEsJN2BEXuMNLqPMdAdSWlvmkzRFQDeQW2K4SYw
6CKs9sVXx52QZxBR/tAl+WcXWkd7wCphdnff1i+Fpy6Sov/ehvE3KRr3CWprSbEf/vPb+s+Npsm5
z6JboQMm1/GXd9UO2jQOZ0NBZsVg/cSib3QnNr/Bc9KM7E8+rRxuHGDjnP8DKtFUaGURW9EhYz0T
sqb98s0YSpktCRB4dGsSLoPHVlUQP9z++k/Ej2TDUZxPv3lx+cdTJzenpkYLo1DrXMrudWzFIpa/
Iq9aBHX6J03zv/qBQJ0oJmMamTtullr+oU0PdTlGLh/gnRrOQfSgs2jvaMv+8w/0o9n/9WVj3DG/
cjBnrV/BJqpWEbJoIPyquxi9OfBOlZpMTZggcgpRdaf6UhLDDifvmxoGjyOibjOvdPw68pWvpE5n
nw89bYA7FRPAaeL8qh6LCEV9U10CRsheGu6lpN/HeYUMO+AtSlCgYyt4SO10o6Ttc97mb2HIzNT2
ulOuDs9CjtKlRb6dy7qDXIGG/U4BhYuVCAsry98CrFuaVVFgOC4ujESZjMXxn7wB8zX260dK5/yz
FCY2Jj3/L0MLpRrl1DJ4B5r8Fme5G9Cc5TcyM1PpqyAPwmAfqRAJGlbln3zrf/He//Sdf7ndsjJu
GODznbX8JKF4jhsCT+TG+c9vvowy9k9+xF8+ZBUeK2+aMSQInO75iKA4IdSvY6M7tcS2aNnWYH/d
WcahFRI5gP21kSwSisnuS/SlGiQuqpULXq85li34iltvg5N/00/jRojRlQY+LX2zZezOeNdgUOw9
2Oy5M/JDh7w8jnmHpyxZDebg4qD7DBU0UOJFqgiWAfID3xzjQMGmBAqmiEyS0JJdWw1XHy6KAQ1d
OlTk645meo60sd9CYvwiXZHZUTW+2XP4njYWD2xTjoafPpqVXtEk26u8lHaxpWA8b3fd7OgZU/06
pvEXkkjIj2TcK0b+FMmAOlXuC0gM36w8eG3a5K3Pm9axa3MXkWuzaKWY9kVAIII/KvIVq8ml6DPF
Ja5dR8hHU0razbW2JlcKGVXIgXTFjcV2JsMjJgKwy8EoPhDi7fVRewAXOkvMyS7TGus82lWyDOTo
qADRIJQUSbMUyXxT3T50hbjbSnPyNbnYEWt0aGEgrE2zYnKNFXYQqCajfuqQykgf+mS6JNe8Kab0
RXtOaLyKoMCzyzPoMnrnKcQsQSZZNxjwVpRkh9vtNvTYvfxcu0b24OqDsVIbBmmdQTxNquc7YcBZ
Ms1ny853Rdi6iQqaALTASp7YIY61jpygcHiwTAojjdgbLdxoeZGT5SYQICgswdXC3wP72g2BeglI
8l2NtRozehIRj7qZABSyiDXFCqZMEr+f8XXYNO7M6VFcZd5L3vQ+s3nFdtI4+94P0slkn4gp2GMl
OSAq7EI+ZIO31cUAhkfnI5QM07kCSw0CU3lKUzKD/Gk8T2VxIh37IyphDsDOpCALi5MX1/AiuuLo
a/VLy9CKFQQawMR7LXM2gHF7GMMeZPfEVEryLxVxE02gP9Xs7Uij9K8qpgQsPBewlQOqe7ld9nnn
rxuUl05fY0ooJg/3RZecRk1+7SJtb/JgBHmxRltGqkOovtn6cGwlwsLDIQHy3DJ1yNl8jFl+YbC1
khP4Mlq/Q7bwHQLn90TJwcxUPqijkR8iEozbKqXtXBrlb6Xp7cCAO+jIzpi2TkyAe5QiyjJW8i8t
60lT9CiY5BRhG7AH4WhlerUmAjr9pA2XUlPcJTFJi+HHNhkVpQsiVbAsaTuYLzmbOy2UnoUCmc7U
Atq7RKyzyjp6GXuboLhrUrQ0KQHKbBkHT1YJ8aj2ygvkGQARZJSPZeZ0JRFvNisWBmwQe6ziEqEt
wQoi0Kn22ZPR6CfJ0/aVma7QKGEcVNh2e90WtPIyN6PNLJrwozmjHmcVOxKUPfTWJKGTrmGZgVMp
EtVgQMgyvS6CeDsunjDEHYK0fOno3ZdJ4uFOUXeyQiXOFu/Z8DG6TokjurjdKzwGrUBeX+ZYn5GL
oo5GBo6BhA1/Hp919HR8MuRjNI77XJI5t+JqU5BgXhS6o8xqzE6FCBugrPEdrY/3gjovy/Lvyvhc
F81bVBgrRSp31eAt5e4gpZ9ZdJUxbwMBhR4SLnsm3XP+qI+Bj1xNlZl3bNzs5rPxU+4iD9ns0CXr
umsIOwa0wfp1Kp6lQOGj09hzpLq+mpidlBIGGvueFgzWmMJfRGif8r5hLRkxP0GRhHvjPY6bZ8xH
t0rjdmZkjNpoUZTq1be7pWmGEEMiJ5d3A/HnoF6vnG2xx4SmHZ5yyV4Vcb/waoyWwBuc1mdVyZrB
VUR4lQpmQElvfmWj50R6zhOmb2BwbTVJ+yLJ5BraysWwswtUoE3XhMeqHddN+qXq7YepoZJg25Zs
jAhxxmgTX8n9qEo83LnVbgYWXUo6bfuUG2SK8M2Ws3cIbqd1l+wyWObC59KQg6NZ9fnOi6LmjtXH
e6m7yB2bjsqajQFozHSl5bzTPbHNGQDdLiquZhGz8O3vkrVCiuDYnX9iN3oPyQwy7WhL6uchM62D
2bBoFlVy1pt07khBaBRM8QjVYM9JAEMW71sG8iOvT2Nsc+tRibKGBNFkM+dJesYRCAY+XPhRvDfy
YbDvgfUkE2MFg1cjU8w85jI2Jis44LAj6Z3kKIa/pAKtatDK0vQRKTiuid8iJ9QqblXjgbiMWWVL
3Eh3/IkIjm6zpz99jBIoyxfhIdQt3zOSwX3uX7ilzhisOd1d4ipvgzhleb3iwvGCL5Xte2j0PLoG
CWGAs7pD0z3CY8qMJ06lQhM7aPjr0DvI87yGnhUCLJRlrP+tY4DG0Zd2cDP5hPh7UVFg2MdMrnHo
fgV5R9mxlzRzk01gO/fQbSV17enEcxoLfLfcPW+hvBkG4pFiJq4+6pQICy87m3oC6dTsvDx1+vTb
iI8zRdMmVVsa544miIPKSbK7PhnLhp+1Cx4IhDj1ionPf4PUteaUS7xDWId8mjpMClj87GZrddIa
eSTaXO02BRdFu3B1c62wcU0eq/xOJE0abSa/5xHHo7zFG0BwkEYAUOIMMl7q4HNihAftM5h2cnMJ
iGXVtWMRXcgigK521HuNYTIKVu0On9yZbO2apRuuwkuXt1u4mGQtk5YaciytU5y4E/VLnMjrsDDo
CPRVH5V3VUW0gBTX0Dgoc7HTdNLzutGNmBWo+TIWH8VN0y+Vxqu0IR9p4eN1qJD6XJrXFq1UsGTT
UeWvWo5kTFuyN96CKHBV9PHvWet4H+iuDT7PoHLyzZAtvXzHskIGdM1x4mnbFA0Xc/neO+JCsoPZ
IrgjM635QqxBci4BokqQvqmbjgU5UeVLkAROpq60zCSHpXMwAfdsr6EQHLIHrtxzR10UJ5d0AtT9
WJ4MeWfhn/2k9iVGlZmtTm4gzkbPTR8JFtwk13jKNlBum9lankAqWIa3CKo1vXU8+wmndhkS8USa
R7pOxd7QybDLP+MGngOquNkOgtnY3+g5iyr+Z2KRlQvSgF9G/cYY90JZjx0t+pIrnfvUq3cZaa48
xeYONuKibzncm/3EP1r+m1E68rsFOPGELgrAQY4dUkMHoCPyzg1pm3GX+vrC1Dc5XaOhrapsMZsO
vJ0hz3Dpja8vWexAWov7cn5YyOfq/BcTO/yAkSR7EVcbPc/BmtZg9Kro3mY7lHzWxwBQF/NvsZ+q
D3VcjLwEJ/+j5E3DKh2+5caOG4KP/iDQ8YizxN8LnXtuYtbEK05R4cQxL+QWATbpaCzheBZdo15M
xW1oQGQfJ/U7ht8JCzLGbfsR3BItzKYCJGyp56x8kKJ1J45ytzWVg2FTazHMIa4FEd7BGN1CXcYm
U2k3D9bTKyQ7sE7hSsLq4u11c+QqW6IMI1xszqlS7M04h1NxraKJQCxkncwQi80e+aZJStgXXH4s
xRq5YwGDMicwEaWvYn2ddycoT6SMiaVMKDXiGoFef8cBJLPyZSECYcNF7khtlvNBaNg0OfVTWxAQ
uaBFaaVTla+4VFXNCY19cLTEccJD13y04dkaFuT9VJixqW4Y0ecOoX3G1WdntcNHjI9Dr9wUMC8b
xPkpC1Glu7LyXF1K7WJuBtreioBLsj2A8m+szxYaZL2A7dasvNNoOrzKKWIZtrzQqAgMh3XOkhnC
4UQQ4JmbrKAx65cyaqAH8gMJxYqUlXIlvT0fXeI6yADtqPru+iMGfiLHuWqEhQptkSpryOGGvOZ5
8Ee3IxKauf8pvpfxTnMrJlrfCY/px3WnLrt9vjGUnZc43Wfp9p+NtEJKy2q51vcw4tt4W2NsSbYQ
NRETbTP9S7SIKxfZd9oFzXa7Z+NdmFTxPG+r8Gs4tD00gKUN+5iIJh41G2z1spnIkHN8Y5UT6dBs
4jcv3POTgjADp3KRQaLxxksn+RxSpuAYepAKigIErCxJELksCzTCBMGwcttVhRtvSnktb7D8FBez
3vFWcpjROwNQ4OnPPmV/rUkP1he0G73HVvsuP/I5QnWQDhtWSIjDURuotVuKZVJyAyzLL1Jphn7B
7hlKwHvwOJ1zfvdAyGTTbJFd2sOKlwNqj7cIv5JzmW25icNr5C0G/sruECy110J3w8wti6UyLnpY
EUtYGu2VoGKbFz/ceHdwJxGZ4MeQj6h9155MnF05fJ1VeAsz7Pir5mvsr92hL1xxTeI7oxITWOFS
QefQPjScNnG2KL94g9VvBbtAiyZuIR61d4vXn7+Bf5g6l9lRonzBqbhMEegDVN97MwLfwNxiK2g1
rAUtaxo7heYqqZN6OJCc8LEOb23sjgibxjfrZhVH/u5xiZIcLL/u9vo+UkrigEDksM0lKQryHX+d
8MoIulgPFQ7v3g0PQnHJIKAbTlHV5pvZaYVRzlb5MB0rDli+Rad8Dc/S8JaTNOU/qA5UVMyri+lM
BXfRwiNL95Tv8pFhTKTBJCXMmv/RvYeTtrSOKtAeDEJxvgmRvhFt1p7kvQfqZEy+/OhGxxxUH8W1
tMQqfCu0VUDVprm+hrWv83COkZWUITeNCYdFQ3HS8fdPjA1zWLd5tlHF0SDMC9lm7HM7WN9bBvZV
fbXNgZ4E76ISPPS6vLfaaDXMi2ON3XDPde4DmTPkY2CiM4fMuDCSehVk8EeGmdsto+mlOKjeTPXY
Tcrebh9R5jqtpvOHz4BOSp2SjZeufMTQWAOEI4xFEAlYK08c++Hb3DgHRbUD9bsJcPuIunRVqcJG
Bj6FdUIoE1WgJ0D8EIvKC2t8NOOnMO23Wj1uCiTOvmjdHyyi70H9PhMvrMnC3cNH2gyXsskygWs5
A3Ms7WAe8NB/Tfqp69t9WVWXPHgiJOlEEtOi7OtjPchMS6KVhGVPy7JVIySO/oIJoqAAStaqQok4
naZkp48vYRbs7fEEBkduH0prZUzqQYW7ItX10YuAP7XyTBfcFuG0m5A7EO62M5WaW5wyotdOWkSC
7F41HgQgBqZM6lMvPfvFLkKmqAwvc4JVQ/rEWPVLb+ZOFL5Tc8IQm9RoOz+KVi0dcAS5VDXvNY1n
6yGuEKfRU8A55wubP699IqxgK6QzqgGoXLAxhi8f3UZ0GjriTJMDW17fYzVT3az6rJXPU3nsEIbj
8LSTb7aEZEZelf7ZS98tHJ06rWsVmYuoI56BIEYWFnmx0XUe63bARHdQ57a0p2MwOpLUsWtnZ1/7
7fOVRP11Qr+SplgU9WY1+JsiuwDdXfw/8s6kyW0ku+PfxXd0YF+u3MlisVgsqljiBVGiROxrYv/0
/iV7xlarx912hA+O8GVmWj0iQSCR+d77bzCs5o72mpXgIOMKk5dFG2dY4GJeG+F+YZxC84tdo/Rk
h1BIvHOmaK6OB4IUZ50F5XSyHeXFYdy3sW0xzCdXAkqMgPuQLK+SiJmmAbDS6gG6prODxv1VFMMB
JvQ2iKXETjO6baKTc+HU9VyBpwNrdQY6u+8TZakiYpm7UbUAGj+OGIWvh8i941G7gY+wKLoBcWO9
LfN2O7TOQed9VkwSkpFIam2mYFtaYXWBd/8stuyt1U5YsehvXa1+RJnOkdT58Dy9gcZljOY2ekiH
BInFREvAwPo8TuqLPvHi21AzEo2gHozC1BCXbn/6ro3i2a3D5SO3x8nW8KRnNrZgAcoDyK0zX2GL
1vNtg/YyKpSNgyVz0QJAc1IhMJtLCevUfB80zG2siDU2nmonn6GkwQkCa4VyX3LQuWV70NUXrONM
oKpwQar9NveDuVCbecujVbpboZ6mMlolUmJp3nxlBDTcKs4u1VS8sdAp06lTPoxliNuwWxNNQN+V
COgOiC9SltNIyqBfRFtDJb8PA6+EYBJd5E9kizwVQ7QeFX+BwftirKr3EgONOIR1h7/dAgrYDNfV
Wdjdh1Ffw+pmitB1OxOBw5CZC1WBw5NxwujNolC+Z71YE1T5HBvBc9pMqII52PWYxBf6R7nUKo25
LvYUas4wBSU43Ylfh/N0qr86JrIBlDMexlW12+9DX7x3GBgJ/LTipEJ2HS4f8+z/Z0D+L5A8+jWG
9v81jv/2WX//EfwxBEzaCzz+2u9Ivvcb+DhO+f9pS/BPJN/9TSPzw/SA6k1Vkk4BIv5JR9V+MzTM
Gj3LQKiHTRdX8Q9LAsP9jQAA3UYWgN2H5vzP6Kjar2CHCiNWc3EeBNJWLcPV/wh0FQgskjGRY1eR
3Gs3OxJ1aM46szvB4tz3hrqxe/NHZeZr8hNJ8u77I3Qa2PTXOCHVusiOP92/fwH2A4v8goo8rgiC
goWqkVn0r6pBhGxK4fhMz3BCu+AsQ+4GsSYJRPlOJ7QxZMNtOgIpaTj7KL1m0UjKcV9R0rjZ1TZe
1Th+URxxSSJswByN6W2kJdc0L/b4xdEmu91pLNoLOcu433tnfMuXBOuZKNtszICI6RO7seGnytYZ
/1NiATpsB+DsnWQAOGlIGwXlGsGTcB3ya6UHd9NLD6TF37hT6x4jrjrMODPaEzmss9L2zzEW7hhD
HYjqxMyg5VLLND+2TnvCHuzm4Yw2c+HXl8ccbQFdLgQi3z1bnDeWkd9tozkJS39u289q2oncmTMo
c8PpYDj5NWjDWx8mB6fMr0WQXttilSdwcANPeQ/6BT73i7b+pMNfKyU+luhIIIcJ4j4SMBLTMpk3
vGQd6o2S3MkiWcCoRspcylLIDb9knCVjcsUGMJxbJVbGJF1F2CnP0Gp+qIWynIIAOMjZRkO9I8gn
1dNXs4qvGU8O8fMh8uJDoCvPMSNQ11vjT3rQSu5LndnMmr1jyzIrQz4ca7ujTHsHot84DCVNoz+1
qCVxQYsPowyWHlznjHAPX1EG4nXfQwNxj4pBIeSlycEFD8vCJ8PBLUKAdC7ZdpnOs0eO3izM4xd3
WhGoRVZOU9K3d5eq6k++7TDyTqxX4b05pFb2bb6v+HewJc61SuWjiJc8F+9Tn/ydK7DEw38GfqFi
QffRbcOw8Bl6mJH8DC9DKNFEZ+C+qKUA5hnXhRCQOt5e+1l6xAT/zj2noSG1OSYEJsSoA8v8BgsF
Dv70b5DIBwvsj1fjarw6pietXXXH/QWHtF24FHGiEmrKc7Pa/tTgQ2G1JvAieq/eX+dZ9zop/UVL
imvp8UZKt8S8fNGjcebr3oeJuRSmzMUYf4lM/9w2RAFE6d4MewbPwEI971loNyffgqpsMTlhYARO
0m01XzypBi9EFoYYwEXFUUvQt4/GD4WZd1LyerbB2mNsWpE2RLTvfkTPE2TK97LsL72fHLScIjxK
ioXSmBtNPUP+WTkpqxQ70V1Xaq8Cy8lBT68mnNponajiCtOHkVmChYf/rdOy219vYFJE8Muz5W7a
aLFt2AN4SBl/3FHrCROUcOqpLkRA59FfYvwZCCS+2iK7xo2ybH/gOvv2eNermv3FFNzGgNlG1Vvb
YAhuXiV2Q5Dt097EAoHtGL86a9Te//pCHflYf33sUNQNHT0CAZWq/CE/cRzKvgjq0BmRHEukCSs4
1GBIi7viqkI2yhtrE+OUGw/JQZ4LUbb04c42GUVmlt3VbDzhWXAMsLPjUYspORhsWGaQHgrF+pGp
qDRXNQG0lCAaElCfNzXXm13UZddSLa6ILY8gtrtmTG61b2wi1CcyuD4EBtTdbD8M2dkLRhBdXCbb
/IrwLpppuXIu2LxsLG4GNuMWwnHURvcmzvdAOJdULpjuu+47zF/9kPTa5AD95RBW9qKdsqNuBLfH
ulAA/LAxHzjzIrWj+GSbrIoTA0Wyjrz86lv2JrSTA+GuC7VFrpsc5IoBy9V9Y5W6Yk9qlrH66wci
6Xl/fiCQZl3OdlbQrzZanBuU8CMPpA38lPx2D9qzNjdd+sGsJFXMJGOnzjLMGuOr2ZqEgbuHGK+d
alDfp9CA+hS2u0B0T2pfLCtuWp3E97+5xj/XC6hkqBMsjRWOpuSXeiEperwre/YKXJs/DZTIGl2k
/c1I4rPcQ7WsO+mxPF/aZxEHpygBgsD0RZ4GikZL8DeX8+digcuR3tZEqPLfrtxof1rDsQfHeRh0
vDaQrxVW8uprCO69bsIjn2M10IsPNIG0AeKSNaX7Nzsntdafn5gp3RKo4kyXiu2PX986wtYJDWkZ
FBR7lzg7gPdj0LQX2AVI1znuR4jDxdSflCC/5jj1xAYX6lntzlbEDg3zS9q2hzCiwjCSPWrEZWRW
az/M9oJpWplgEjQyaSc27uaY1bM5fo1ANqsmvhP9eSyV+FA6Pvl28a2ByO+z3hlnvA72tRDtMobA
IQ9QjuAlCTpXyxLERifAGf0uDdmcWrGLx/TYej4qClZbUK4TuBwzoYeYq5hrJcGZ2/eRUncvzQhR
rmH4pwF0JVhny5dqYrbZO+NLGBRHNSBhxtv29bWtmx++CgiZvhd2fLA0m7aGX1TVuzJzzvlkbOJ0
gOed7AMKnchCRCBLsdoxNxUxaDPvLffKdZFiRegG+VH32lNG/1TyswMRHUq0BSMuzR2vJNmEb1VV
/M2D/RfPFfKl4Tg6fEZ4dL9QgLwUUVaHc8AsDw13JgsrwX4FL/fFRdHZe0T8/PVC1uVC/WUzNlwP
KhiuchYWZb98I8yMhkRsTo3IQuurd+KgxQmhBPaGl4wsXRKrWvdc+9Hr2NJvQoegrhXtpQU+mgLP
oN8WX9SBWOwkBjWCKUb90k/w85VVqOYYXg24apMofezaf3C4//s0c7kVQDR3iCXTaWN+5Wqpbu4q
ug446Hrec10634kv62Hpd+tOZ7Rh6ZheDhbsiUAu9BhrobB8tvA5yHRno3jvGotrPiTFsao5/f/6
ztq/7liajuOaDlWaY9ml5vrlmGsQyqZIubAGYL45WiFm5e95aAFthNbRxJXb9mUfbsQnjTRbcA/a
BncAlNbHlcXpMhtM5ZvvZ3sF7kR2bfkNVKOqOm/hzyDC0OaZm2w7Q0Xr1KvwKRDzd213mYBHPOFe
emKyZuztyaxkUpaYePuqbEmKkjLXtOIbfIiCeiTf+3FOZdTryymmFeO4Q2qP/7YQl8gL7nI5wDXu
Z1lLORzHtCNd3pOYQzSYznGBCcA3PaTEZc7JPa691xxC7iA7mdBCkBeE5TqmmI9Efh09qvzW6T6b
GBPSv77fuur+WgFpiCU91VJpLDULCvMv1D2NYBIMQSnoiIVeC87mqXdYjUACum9v6XwS7y2M0pul
fqr5+JwV9C/CP0fongokgqlD/9TOVCvGOUZL7jGaEHUKPcZn9FtSnlJXzncTww/ji9MaH91ehPiB
NolMphwgkaS2cZIdVuKlR4yC9wan0iw6hCCrYfVMJznX/O+2Vj4F2YfqAxjV7APMPy0L20jikPE+
60L3Wzb0KMM4toqVFnctj9k6qGo0bTfYvAdzu1JuoRyQUmAB0xZwVpS4nbf28GKIrJ6PTojGglp0
DvcBC/XYAGQfwDx6URtsblVKxzVttaSXs3WBnzmq+0XuV/oyHt+sOvXm/QBkw44RIX4k2r4je3dV
hbjOZpi8r10xPUd2zQS5j1b8jOm5qsuVm1UDAryPXCmk/QbJzFaRnA0UL/PGJaPOKYn3USBIlEG0
6mwCmdASbEuivJb5qAEdRN6bmzZiEXdc8HRBaauTIQxbG8oJAm2cCfVuJBvV45LdiSFzp/NXwzJm
as6MHoczwoH88lSkbkLKb/4aC3Oa63Y57WOeaEcS187OracU+f4s0pUvOHN81nZ1kdusPNlEW58a
hY1AFs+ur7C2ywm6QvTSWjQTJh6xPEDqSbuZLm40nPQkveIUtw+YqZINLZhn5teMtdcPSLTqHsCG
0w87htcakE5H6zOLK9ICdKtbDowTjJpBWtkxAeTNgv25gykE053kaWUK0amC6CE0B/dtOoRFQFzI
5BEexDTE2JdAeMBeuAATgWnV2kzS8cS7NXq4KFxWlRvdkN7ChiK1MPTZuS3G/BWr2WNlqgadShhF
tyokqwDzD9yMsOwDjYvDTwzKd73Fpg9DR6+Tm9A58Y3kSv9+Uu3oZtI4u112ko146vanMGtOk0l2
TjWBKMOOhjf2YhUoShEAQpdMr0jDr0NHRJ4BDoR7wxojhIMwSPxKayb3fveate1JByZMpxuoFxdM
fF49rmNWHQZiC+EDwFWq+6ZOlbIAnVV7yAlqgkLUzTZRQmxq3yK+nPSrm/EEEcI3AdsbgkSuoExu
rUqwhWtdw15v1gH9oZqwJq1ChXEMXZF2mNl8vo+dAkLQq6BqqAz3nInuIgcq6ngLMaucTYOLwpiq
wCniu9N55+zi+d4KC+czXjOXccjXiWFW84qCQmhEKyTx0na6i1FYG1U1Qaj6z9g+hmZ4aLroJhI2
GHyTmrLYd1OyDRWi1TiN5J9BD7rI8t8eiRUv6p2BYixsvvZasEfee9VGNvtiIuGKcRJmy6dMjnAe
uXmhulfFBO8+5e4HRnuy1ZTkB0B2JdyynJhxzRo1+QBbgunqYUnonRF1niFsDe45wLFfXi6CNN6Z
QFZIA6d9WO+sHJf93vlSg6+O6MVnisYgpm4uRtsvlQ7ckDvWj+0pD7yznJAlYb5PI9LHvDWx3Vcs
lG5N4Z+9ydoEGYmCsusvMpzxNTLElbP8Vrcr1m0WrORshYUUQ0KfOfBgm7cq6J5AUIkJXpiTvS4S
xN25V1xlwdaD/DXxuEghptf0iREdVFz0J52bhFvFKbWzYyviW+c84+OwSA0fElBDTxPkH1qYHS0l
uckCmiHjiVofA2ZhHBsyIdigZUShLbCnrPjcbHRh5nD/iBUD+VLeUm+0nvSugJqYbMx6goDbUOAW
ffWiYHs502OXEAcBucAabgq6oYUmyCN3BOrcwoarZGXkedBj4TrtLqZcWQ6eoZzL9IuCNwVvX3wT
YfQ8NhiKh/iXbWPPeNFYeXPksSpvG2fJrMjFThUEigx1rs3zIfyK2ygfmeOqWZjdU5O5+mLIe29e
5ihfy6qOlt3Ufc3jIJ7jP+6teyJx1qZWbwdXKdea4+ZrH9LfrBTJXsGWdZW4AeHONXgFzGlc8ONv
etR9iF6TGvQW3B5P/6UPy4fh2TI0PWXmak2zzIx6eh6/CDXKt48LwC+tWSKlXGHybkCEUVD6lE8c
TJASFFleqvAdTJ0fUDWwSVO4d8m7DdQyla0gGsowVxEcsccZ0OLGAGESm7bKem1sKe1U+MWKSN8m
w5A+3vU8zVxGbQPM5zyGu4KwE5tWpaRZML49LsgaxI9EL7OF1rnzmP4NHPF7PvX1diK8cF4SBoIM
nvttFajarclb1Z5KueAQ19PZwW1UDqLGrg1RRLrQm+Y1xCmGkPA83eSKjTNVfcBSQNsIv34tmM8u
Q/SnSz1sJ2h+/c5jR1jhYEkGUUHIZKhHJADBHbAw5QomHfsXv2cCnh0L6S3iOxxxkaWLVUPUqZll
w4sTc21BHtowLKwA0B03RxAwIG8hXioGBq+B6r04sIjUhDYoSQEIS94HSDc7xclhz3aeuwx1VtUU
H1rf01ZNiDMuBz0/3K34vVSIiJtvZThdCROADkKKYYEQGx96p5ememTTN7jsdBjE4q2QrwdvvBK6
Mw8JpOa+qf0ei16YOLD3FsUEql4Y1QYHnmhZJuQslGaLxJ+w1Tzpvk0JQ0nfiDlkO2IAvHk2ClYM
maqLJnyyUmd8tmoYM2kWwwiOX4JRFcu0SaADZdXRDqhXRUHNymoplChepBr+8Yafelu1Dy4+mPOC
OMMvbRMg52m4t6pjFnO8Ze/W1TN0GEBqNYH7Sac3jXe3KWyZyue5s9A211HXE0MvreBs64uwFQJc
vS7eEh6LIJ9tDse1G1NbQHo2Y993XGxaDOba9vcmQ0ogB8st+36oQL1q02e7Hk54R8Q18Yp5pHzD
XIqaOX4iOuAONfRcbsn2CMILkShUe2T4VEHx1nRszsTryPO0IsFXtmfEasAwJgx5yu8hBw3Tf2jl
9dScyIa5Nkp6tGSalFP421yF7SqCW9ty+kJXfvabbCV7+GHsCfGLiOrkVJKTr0G1+dXMFJoxhZh5
x3jqLv+PTscBm1XxrXdSxqDPI9ETSsz34WRiQvCnVSCFWKj4l1qKuTE4Lh9DNIIMzgXVT+o8xuz9
wTPFS8+EFC+gFSaL/FSenKyvQsXakLdybBwYNiQ3NXl0J3jkVrjhXfbqnsapXkKRdJyAhcKSm9D9
zas+ukfVV0r6icvAbNCmDlbiOyYLd7JOOAvc1VApcM4sGQaYP2tx/WpaDdl/fv+AnVw9vE0YSsxD
n6axyYFXTOXLGOXPZh3ejBHCSV30S9fZDtjAQPBnUse4NyrAd6qU6KOw+cTpdOekHGuIAhdi0Beu
Pe5yaumlYGf3JJA7MF0JSP4hXAyKt6myChBYabm45TJMSlafEZP4hqUbt08SNrCS/uJzv8CmqPvq
1vlWVbz3bgF7bI5mhEF2iqZgTB/gTJFRRsriFM/nSWhnOfapfQhbcp7qWfWuU73H3VbwpmoE/n4k
jkY1HE2dgqQL7hbeF7pjv+gcySlSSdXRdsRpmHT+OQLM8Aah4MmiuQ+Zuiemw3EffOn6/NhZ3QuZ
ugnmIBAbs2GwZxZ858nO3iqfnzPImkR4+atQfgykURAFxZui0UKqEvHCPwE3zBEfMzwpJM6nR8Ve
Pl85PJUXI1GhNtPnQ9XuZRU1gPjMREhd6uRHu2ayFXOTnJD1URFem/jRZ2PDHcR9iTMqWAXddNGN
XdRQAsPN8wjHUWL/PLTB3dYvMuGjKXhhE8y5NFSY0iI44HEkU7IfavpvjMfvqoYzepRtWXL7lg+n
zrqODNGAyNfkihy6MrxFjNs7nhVLObqNU3ttWNYPJEwiax4WKrHTEBhMIrPxZFbtRW8CUjuo2kzG
a/LFQgoiZygzW60Pcr3KZvTxoOWLIR/oo0gzXjJPPHVVfpBvLabtK2VIn0Kz2fgu8peRYY0fZ1c5
15MDcL/HQluAqzT6W0ncUyr5s5VN0Gd7CgsDrgbARkCH39qLzDKPgkeeiXpNwsw6aUuK1HcJYco/
kjVnkmVX+T7KIatEDgnqYk8h6duXhihZerVpZbSJChS+stw6ZClZus2pLaq17L6bmlgoXnaJfXJ4
n+Rw363Tg/x9qkgOLoQ/kehb8jYxU8v2Y5neKW23an5U42QWE8c2Vyf/rNjlumEVNFq7Q/C7N8RT
5tY7IcE0PVQxPd+OLAnYIom3jcPu4kjcFm5xTfJ02PKDp+aN3vldDvMfO2MU468dWueII9sy8Yyk
Trym/N60ZPcrQnGRZq/Y2jzlZra3lPDWTs2ulxRGNV85cbO0wyNSh4NPvB2p7ZPVbIbKgAlvIQZh
U9WDCIQ120D7mFssAMt3ztF+RCcCV5TJRV3sFT5R867CNZ+iKVgRTQv7Cp7NrPb6S+PQwAX6nvE7
yCgPIQ2Kq2nUJJyGtwGN26NCljfZVu1zPUF/yt1zWfG6YeJ6AeY6yomvnBk3ZnoLguww6d5Z6bnz
k3OWGG8VveMTf5Uwb8S6z5VLihpBvoopyqFQqc617JGo4kO6DI8+p9LJNk6jsyK3qjxIj97ELmck
jFgZY1YFyXpFS0VBhLdvjgdfeyN36BQVwS22kpsPQt5SWMx6Iz5jwo/LII6A/Vs8IR3wSA3Ssw9L
3zSM/GiGMRoZXAiy3vSu2/3JCGvq1c6m+cX9HVnIInA7f2bnK1VWE17UQ1aCvOj5u8YEANVrWrlY
A3luirfRhPvmd5SkodUXC9spIFMSeBeTFZVLmk0lymk1RN0L4+sDRRt0yBzkj1cUTda4jGJZ0Fir
EXtR9FWcxFncwv+JNghV2Hat9DNXv3mxh7Uw7YXRfoF9QcZYsIwbXhXbiD7BqPGGqcEp5fkzBLIY
VkCIVBtOfS9H/DYEf3Lqs+XjajWVURrxt++Rz+w1E2enTj7jZnxPxg5rSfHuKPxKEiHrMUJ4Y1Wk
P8bTO056uPz6OGdRFnHwQC1SbeaT6CzhqSnNnBJ6n6tQkBQxPgGCrnBhJC2TErx0PzCdw2auhwtu
eMmKGurdGrpTYpTKvDb7E8OqRdDQekxRtBgETpjQlT6JXiBD0Sb4zGAa5yj2YfIwfBVYKthaeCcK
bdNIcZDRYSVpez88Lg+V+6VK+OURNruLkBcT+RWkXX4z1LZdZPF+TerXNC0rWoP0szeUt1G11ppd
klCOpyZV/ryM448k5f4T2a3MJyVd18Je52FOmIHUbHloRlUrR+kb43UVVPguyUsVqQpDHnudhuwD
RKg8CTSgVh7AAI8QPijKj6RKEJCI6AshK5yk2gDxPCEL0SEf2sHv3aobC84r8mjTrlH4gEt5Tv8K
FPoSSgFfaIJjy+BntUJXUUiQbaoqTojpw0asSdXID3UqfxGIEXZwBYA0dmpGNUbVoYeZ/3ZIS3OD
OcKwAMWuNz6WXaXF7mtaNGGc/9qqKC0qPq9fRIUHTSMttm06fOopF6wlrKIU1UDk4TT2+HpziF5L
K/3IPVxiGyN4d5r8pcv4UarvNuQ+CWkuuhvzhJAPVVUXQ+g/V16FlFCBxV9QJOA5FM2tPD0+bgPW
mbQcWs4wQQA1k3blBqJ4qsgpraakWzhQM7BBc2ZZBAGagQ/VbeiUm8nu+7WqACyEYfKeIRKIVTtd
T7nHwseaEqNjciDSOjSXJfFZjzc9S43vHlTlscvGRV/jxlE1eHMQRVC11oDxJHcaT/sCnBkPosHR
jnEBRSPS4gXuXs080oQ+J+f+BKFwwuE/XtStsqs0gqDClhenzr6bCuECg+/DhoMYMFlg/ty3VcwJ
ztxY32UkHi1oGz5TpYG73iNUVzmcckG9kxMWn/b0NQoEZt5xWPtR9JLVPkZqgTJHCLfEWYKaupFb
EgNC1Ylz/HIlXhfcYCVR8jDt6OUwBhqOnGlUxHcsFe2bgOy5LGXoHxscB00mLYtdosuc4S301Llg
XsIdwxzS8pUr0KqN9wXUyJwEviBCMOQamyBPfySkXw1xjSQ7+szZn2H3j08CR+1Z5WpLLwtQDNGL
u1xTHvnEERBgPcTwe/QNVKV3y9A2GTEuRPd5WJjikczLUhVYcYMSYIOiLnSbxIz8abSVZ+w6QY0c
e4ccCFfigldY5xX5/X/lU3atUPHFwfjiq/EVD8tDV/FpecLNARp/r+sfuRV/PvZ7DJfEfNRNol94
YRjrYZwy6dNMUBkwiZGzU1cjBS3aKOH4rnnx3ZWTEVNNP3WFLcfq7EOFzs0b1FWmp+9tknyaNduO
XWf3seVD3LRYRKIaGLYPT4vKChAk8sdeBrmjxnKjKQl8yHiJ82R4T9zhR2PaJ8c7+BmpM0movouQ
DSgHv2NyPgva/j2jG3lsU3W4irtgT7hmA3O2O0WWvXOxYQgmaushxO9bu4UamfWPG4aYfmGq2Xsw
pJ/EJH62ndwdubSZn1qLzox+4I3Hw9c5soJ8egpTbmnQUh6b9G7ycaKAAX3aKZVsPNDsz0oNE5TE
4yUouTnCOrtxc/R8FVEffVZofpTusLbJsOMjmOpp7KrFyOG6hGJ0b/Rs77PkBnV8Jx8eG/yOgZFS
mRuswZ9UTylnj4dixywz+aEuflqzDjIylKPnMZRHTc/Vi/5dHRjyG22DdgwCEmF9cOBwkO28qSBK
kBMHPeqnV8fU5UykuDyBcYDGma/D66gT8Qp3jFQ+1AUYELKdd73yozU3kQ+Mojo+IZhYbWBFoj+j
3aUgRiswC51qhPpt7hKd2xHoPNM6p1VUFLxeTZgXLtAVQ694HlbBEceCl6xKf1iKSz5qv0wsdmQ1
DOHACuVbNXKhTZ0jGBuQPuAXqNiOtnLkD455c9fYty7aTDvro7Lou/7Em4bTJIsDqGTjFSU6CJ3V
7XkIXYhPJcVsQrrssvMAMH11oBCPeNahKmPc7dh9tI7VhtdfGZ7ga3zSI721vfGFrEuAEeQgnsas
UaKJmmhPhEFBIjSHvcWbpLjxZ5U7B8Z8MW5iKVR2ONzRFO3MhMsr6ht28FxDhbuBxrHCYeHNU0tF
2sP3h5hbMv3mMCOAZTnUXT2PXR6PESERROp9FZKhXwSIIcJyPzjo2anYFEJ/B868ES37vHXBJj11
WLk9i3WKqg+XjGSs0OePpfx49ywaswbny5mO7Z2s/QDw6CUb9aRqmNfAKZ+3TZgvNUJgsRaL16Uq
5U42OzqKBUOwsji+yxnAFCYBrPPHMZbQA819JboHdny32oyCCy9xLUg+C7N9ZdDFfEnuRHie4zLt
n9moNCDT+WMVjoJ/5UXxpzOyyJu4xxRuZOKRdTvD5hMYOcxEgyqo6lTyW0NEH9G9dbQALHogepIC
JUkgnbVXRjCrBpNo9PAqUYfI9idzl+WYRvPPhly1guN2SnFcnjIWgEl9VU/hPXOH02NFkCdk4g3B
RQzdumzYv3JCa9B9lEMxF6JYYMdQYbiNrI1DgjkgHsPV3FDKeKFF2ruV4Y/hm+XCkqUOvv75UmX0
ZijSd8PxdmXjrbpW01YEOVHvJIxmKGOLRayc7GD4QN3A4FHukEUWOIhfpnmcJndTfpiicVuw36Bk
0IJ7jELdssVWKaelX+qIUyZk75k7MTG27XmW6+HKqfiECEq8LCANX3+2qgTiX8aI/3F1eYWkRHk3
FEYDBAXlTCypdwM8j3FMBAaaGMuO9AFTh44sxNMMUYNJbpSF+pOpHm5Nnx7+hQthRGer7p4NZlwz
wo9oFFwKfnFUvOn7Y1XLMvbxswad5NhhJOVKFsyG0JZuyQkwGfdaM5VlFfCOqSJi23EIJFcZJ2Z2
A1ZKVs2a+e5uNGsEGEiYSy/CpNE7xw24WxCxP/mmOrfMEB49aSKEATjfMXiUpQ93zKuDL4SIiwVw
ovaUdtXGYVF3+KIfh0C/izBj0bew7PPiXOBtYKoVtE0HzU9bK1hkDMWe6YGUGbiIjAvzKdASVH6G
s7PpgeeNjcZHz9srkZvjPLCoXhNd/Wq0wRLHWnyuI2V8JlmNBiK/6QPN02gLVmDpXJwp3U9+xUVr
YB8Els1tkXgI2fMPT0KKWMlR5tQkTbgXcpeTbTU6yWyuMC1ZegU5TEDB2KbBiZqIEe8kN1a4KT5B
FZtJadhbrzFqZNv1olK9c+CAQtut+uR1NhuT313aqMJ+wd9KvGwQ11Qg3VBMjqKJiQ+ZKEaDgDcA
N5hf/YZktZ2qYz9qe0zhcfVNMFdMUUl4MkCsLFaV1N9a6onBYT+bWg5vwhReeJc+TS9DKWYAD+Oq
gZgJ4a2P4tg8YGGFRUSkHoC69ilsdVZyyKjXpXnQMPQKM7WBmZjsdK37nBIGx6NTPisxG0VCCNbC
buzXZIiOsTY+m+6grKpUOWpV9CS31MTgR6hsOfUE3IYdDGP/4P6AwX2NJSU8De6NSmvRa1s9JvPI
lccsaCblskpkesu2F/ksSnDHYdn3QGsp/o/VACYBi9aZ2d9j3TuaSrfIUhZIXaCtdyUU76oycZnm
tKuteVmJjvgDdgKT4alZt0eE8lvDNyhaA+VMpuy+x3eUDjr61rudufBr5RZM09PYUOC2Olhqaeh7
H2wZeT0fA+9l5RY1YE61yxLCrDNLolEk3nIYha8xA5ue3iQzy50V+oSKlQPpvog7M5IS0TT7Z1fd
1sNgMUuha3wgH35ApocZVvGsi5jKw5QoJmH+jmwZCizuwMOhBHkXUpQueHtsRa55JeYOuXZaiAXo
8nqK0Cs+ns4glGohumqXK8k8skGx9LTt0M4GV3xJEAy5zbsX6ehwSEWOGfzbJVdikES/SLIcFIv7
p5iXwBuJ182AYkOf/3h8q9nTCtkW4j57cjZRbC2CIv3hmeANiA+KmT7Q7D82edFWXwWVRvtRdrq1
fuwWpTFs8BNdBDra7cn70bXWxjYo/t0AtR60bOYCl1YOTotmm5nmqczkvDOKYRand0mA7lQ5iIMm
oMTqZxDyiP7tP8Umx9/pYT9be0tS2M+kMfQjkJs0F4NAqeEwfyFut6ZIwgJvMgp3GhOAfJo0LGec
DNGDZAU82goGgn/9rX+25pJfa9qWrQNBQgb9hfXoJu2UTLbCayOR5ZUzGacZEKA5vdltvRtg8Rpu
mc5+5yv/bwuM/nuW+OsfhYwUFX90wf8/a4qPJoZn/1c6JCE+6+hP6iX5t/4pQ3KkZyh9lodFn2NL
Wc3vrvhShqTC3zNMZlueAX3vjzIkaSDIv1dVBwLdf8iQTPU3hAuIcg3mUuiTcOP7Zy7APxYukQL/
NYPwz/RHjPrRICGcMnXTkemsP/N4OxoNjyhohBDX5N3dCbaaxQj2D6gy89ZfwqV9sL7/dIf+xcvz
p3gyKTT6+TvtP36nsKzCJaSJOeecGE7r6d85O4/lyJUsTb/LrBtm0GIxG4RWJIM6cwNLpoDWGk/f
H3Km6gZBdIR1rcrsVhpPwMVx9yO+3z8jCGPrTwT9F8lZ2AnHGwbHP3i5XScG/+6rnz8efRSw/+//
kf7Lr3sEsQwM5is0I9YApRc8Y1bad2nzjai4TSX3VrxB9/zbLnXN6GSz0jcjZLqGUe2eelJbWror
a/FAKGj7LVvRAm/3Num5W+Ws06LLv01cUEVVQzLgJyqTokvSS4bv9gEIpPfsiMzbRj/rG8F2V9lb
+4Byve3dgWVbpltvkywkEAnLp2SB1uP6+pDPLStp9FOWJNG6pE+mOAuLUmlGEpNg3ZM2tE3zxiKS
vxag0z93YWFSt1sQwYxyxSvtd1Q37Xj1oVV2vPEXP7vFXbTJFskKAucCAZTDDcvS3GqCHSlaEt+F
XN9kiCmvywMVHS/KWZ/TU7rPH2sAbEe3A1yzrI/5elQnAZtx8G50L80O6oXh6YqihatwqVik7vBF
LCkkfLw+aV+LrxnSi78/mTRZpc6Rtj3YQwPM7vbdV5/i7D4dpIUJcuC6rZmei8/GJrWqlEXkPcdl
adPlcmw30sG7l1flBu/DA3NTvPS296PexWvCcGSA7RvWpwf4323yz6dOPQKMdCEa2vFTT/nv5sMf
hbps+aG7A224U3ZkRU7e9/TVfHTYHNdtz+7QC9OTWRTh5RZyhekmp5xY2yTNj9rYX7dxY6X89cAX
Do+ykkBoxsGV1XNo3RfO6/W/P+vcJEM36V3T5bF17bMLV3RV8kOR3dcvykXyBO4CiGOxrdfZj/gB
feql8EzD9C8tWeTb66Znh+/C8uTqleVRI5QJlnVdWUTiN9E4WaF7Y3XOjt8/RszR+VyMX6w5jmkS
r7cl6XcpEQ5Nb3zF7Prj5gjGeyzZ/utjLgzIUcuRBNWfQvSfUUeWT5TpeacJ4zUS7+P6z/Ux+9rf
xF67sDbZa4ZPD4Do8zmDifAgagbuoqEpQbD8H5rvyWtNatdhbnw4sKHW103/PXCmx+Cl7cl8iYNc
0GaC7W4dbnfpnjb89OT/7gWbIhAVpRo7+SYtyUQflFO4S3comH+DufqcfUcPLOBF/8CbEOwRQqU3
5kD624Hw5bdRMI/oqmZotDJ9nmZvkNKsMTil5L54Ej2SqYLqP5oDr9oSaIvYKJBW6Xot8wfKbt+y
1jyljkWuKzlaLfcHi7h46qVEOivSzsKpEdq95APgibiF+zxOqOzlsSO6T4IARDKTtiFgFK0Pf/vo
apDJc3biwMHcZ8+yK+2qgi6kJj5KhbctqKIey/kWQu6jIhB3lJ8am5iamEXcqskiBVNYU3VTdwmI
BifcjMIxfob78gZeXVL8rvYDqmVDdl+qzXeREsRF21reuhtL79A/OBMH/6YFAHdij4dnGC1RG3iu
IoHfKD/Sb0ScypJfKVg+mxU1ADW/VUxfpFo4Id9y50neMfXik+JGR4mMv+cn61pK00WaaHdezIsL
KvVela0jLSrPgqCeTMP63SHjgsIM7b0ZIAkV3IYK8TBorTu/Qj0I1VXS3JvQkp6GoV0lDcrlnXii
jPo7ISO6odSXoRTew6RBGFyQlo3R7slWvvYCUQDLM2FVdhTP5KPQT7cu8/hjqKRX1wOrUYkIoKO+
sKwzceO1/c9i7JeSx9hPyss5gUXj5sO275uXTCHcKvUy3daEGnSghKLVLGmm8xdKNfC2zkHOZJKr
EhDuinWtyfCxAHog0L0XII3uzBAqluJ5pFzLvaA16z4ckaA60iYIjRh++lpG4YEq/yV/GOBPd+ri
8uTLw4Ho1ZGfskMxd4mWULU1s+EjkcnEQw6xNRobbhyEs950pCCo9BTiJCY9syRlq8Fo2Z1BcCzi
UylLJCLE/+RSClCAACRVYRSaTaw0bkcLU1IRPLDTR8FW3oInOsN3BDhW9RL1w2/KnbSnymqbndKP
FK4evN9tsYFTcuPsHW8w0w2vstMhmZsE/qYN14qsBHnlmUSP2w3oSL/ZVs6r5NxwLHP3KI2WLF2k
OUtWlIm7DS1i9ZrOkhQpYPVZ8YXSEKCXFtVwluvf1x2s9PUooY0dirmo0MTG/06uo62uKqLgkPYo
1tWyXUnLtbKNN8nhgXadVbsE1rXst95Ju3FEfl05gL5NWBEMpmmq4+P18oikPy9QY5MQSKGN6Upr
OLWNeAgceXf9+74exdixaCCzNJ690Do+25H0PoUli3ZkUyCb2Fgw/PLNdRMzLA6E7CzMGARYePBO
JiyietIgk01D9pO5oRUb8ee9/73ZahsFAKSdrtNfxUm+8UDkoT5djMhGixoEALYGlie7ohuCDKw/
7YLNulxJ6+7ob9FX3debcvHhrWE3LqqFsujX7XtL0wXviXZr3lnPNx+qX0f48+8YN83FXUSKLBSk
NX5HtQaaZCPLaQ92tm32xgYJX9tdmjf8wdddSJ+lRFiEBiPx6wMKZIbZGhX7PKRmfczGGjTyyvrK
TP7Xa+ezoclVWyEVlzUCaiK5G+4dQLxJa56vr52vg2dSwsw1DjiFRkxwsjwdPaIRsCYbHqdcI7jN
NOHDdQszG/yzicn8yIE4BJrC6uw1W9xQSWiehzU66GtpGW+0bDHc0YbtbMsjinH31o0hnKUqiIqh
ITTBaa1OFSYUT1RyYss19b12LO7cu2HpdrbLnRgo4TngVtaf9Tu68p6yLbJmx+oxvtcfrw/B7CBj
mqAXfBpWzucVytY0A71NITvk3imjmyCX4xs+YN4ENB70KVVVmzar9r7ay15V8JmSYOeVRvXerZEc
V9vnw4d5RObFkAgDQtkZf8LFPkMgj9rUpqTBcpE+ugdlTe5r2W3LF3knrwF97eRlcAqX5N9X9TbY
oE+7vD6MXx3O5x8wWav06sTQLvhGejnWqktRZtZuAj2/YUaaHct/fyjn7OcPTS3dpHmWDw12+pmW
neVwlx20lWm/iPaZbq0bAzvjvi+/i1P3sz0S20Gfg0G0kQzj/FMX8aO29n5RSv0zfOaNFe3lbW9f
H8uvp+5nm5PJzHPg3gFSCrYZDCuVXtM0fqqMc5Xea0236Glkum5vJmiKQc5AKDE4T316RrEk/RiY
GLTqH/lr9Fz8su7EnYPu089m1e6sb90tt2PNLdcLg5PHUWNUkViOBoslkI8X92C8V0dU2ZfUP4B1
RM94Wz/r6+hkPoJffb7xuXNrlfiazLkssV6ma6jyx0YrikNta0t0jQThwIx2O4eUNZi2sYhL2Ktb
d+3cGufRl0x3KVEwtqfJfZjH4WQxuSoaBiLednhXf7RUVdvS1v37MoXiuLfO7SE/ePvo5N1wQF8P
RaL841VA5DghvzRZxMWgi3nrcRCq1BgXKhKGMPaSddfcCIbfsjNZuFkRyWovDDWAil0W3A2QMUv6
nczsRghq9uCQKWtTdb6IKZx4Ackt6aEN6Xsq/eED3D7erYm5wRkbagq3tdNJlBxSQJVq0rIX4Hd3
AxB4n67qMttWSvOamjIJvngfwQNept0AMbL9Ba3+HWlY4cZ2nglHMvygmOC6gcWAHf552rPUsDxR
Y1jcQbo3aIsAf3Iw0GqVVLS/inArdVTzUVj60YRcKPTIR2oK/RP0PPNRnTMp690w1GfZkcDUgEMy
nfzGb5xzq7KCWpgCpob7/uSiL2ZU6ulUodmW/pjqx7Z8u77nZkLq4xj8Y2AyY4ZFTZ1YY4AOu7EE
MDvQ0+4BWPdBu/quRSVtsklCf2VEOvXA9TqmAINXdbmta3XhNNlqSJAhUamFV6ojVeZsIpjvJM/X
13/p7Bq++KGTvdK3aCANqcJk5eYhafKXXoafXdUlJOrmxqjM+YPLQZnsl9al7s13uGFB94ay2pLT
Vug46L07MZdvzPDsyckDhIcpXn5Uhvu8Ci2jcrWm4sOErbhx79Q9TYZ74Y5mFNnuj4BvV//7uzhz
fmFxPAUuLiWZOBQCD0s+r/dZzdFvRwoOlps8hbL+fn3W/gK4pq71wpYxiaq6lAeqdPhTOfpubcFN
PITnADj3vr7juF5SULjLXoO3bgGymARZYhcLSh/X9B+vvaP/mq+QjF/0O2OXHq7/sLmz5vJ3TTbW
IGlO1ecq3VzFt0jbmwq8hJ/XTUjjt339dh7oFE4qI5xjMs6GHrrO6A01rik/HDRn3mhNQF6a5pU7
qlCum5vdIAjD/cvaZCf3sS86Yom1DhmJof3dFu9h8GPQb4klzo/cP3Ymm6OnzEwZUuz4RMqQCqKu
7K4Pbuz22auPfPE1kyM5ERy/DnysoE3inNy38I77QPtKc7t+7O/Dl2DAPS2uj+CYYb86YaNfuNgY
npAYQethlDrZ5D3dCgfrzfnVP1BIRDzg/lbG4S/Z6OsCMQhSm8jsjTqhn+xRsDT4w+hnXOJG4ZiO
ap6GbfLjDTr3tqAX+VHaE/VkM9BdqB7RMt68+kvEFVeFPaL/QefcWETzk/vPL5o4ozgywq4M2K6m
quzouH1pHOr6TP/x+kjPr9V/m/k7ERcDTduHJMPJqylTXXRb/6hv9Y/rFv6HBfSPicl5YRRSbKSQ
IEiKJ0vl4D24d/Kqexv+oKdFtirbXLc3d3OmluJfU/nXy198UZ8FvgnwFZzcqv8Bgv0p3FXn7ne/
vW5mdn4IIPEkgAUkG+MKvjCTZ3TzU2LNfSAVD4rio2TenHylu3FhlMe/82VlwlUkT4IKJPG+z3Zo
SqHLosaOFouPfuM/Knm+1CwKZkVp6G2p8Gny03cCvdjigFpF7h+9UcUzNu+KMiZLID+rIcm6Js1R
9HDIKzgp4P5+l3nRPq+cGw+X+Z0E5tMwRrnKL9E8qhHqOHcZ/nZRLLW1SiGbXZ6RmFnpD81iDDQb
e2rt1tpK3xanbmMeEG1YQhfggDFX8Y3DZdwlX0fvX7+G2/3n0aMIjUaYAj9CEGmRBAeRcswi6+1B
MWyfxETW3bh4z14TDXOMNFAgIUuT6arc0kMAldPMVNNHYIcrOvyX11ferHNURE0zFK4OsqROPDJ0
xLCMPIbYeQmO0tpfhWfEwvNlu+vu+u2tB/7sjHJoIstMhJ5DbTKGOnX8HgXTuIh1eedTn7mXlvle
2yoH5x5w8gbQzIrOxkV3Z76ra6WzxUO/yH5lC5M4SrK59faffSxc/p7JzosClHtRYebCUMbbNq93
uthvpDBfhV4HkF18y1J56yQCKjToE1bZIRJqJMndZR1V25Z2FRcgGeEgO1GSpUqv7PXpUebWnCJx
gRw5qJo+JaEqTdtJtcIS4JBcCLtiyYUVQMZqWH4MNmqHy/b12betVbx1dtQzE2nOjwTYO7s6R/fR
Ex1dbwWlMzx+Fuo2+Q08KrpxvM4tUgUkHMRNVZO/iOSqTk7P/niDj1p0rspTSOPw9UGYO1YuLUy2
ATXIaBz7WOC1zcWOC1f9rRVeguzlup05Z39pZ3KBDuk6CtyGtZDLlAnTAXtXSIDNHLQtFHhO1puQ
3XDIs/GuC5P6ZDug/zyI5Th4TbGU/2iHFlxbt0j8dXosrbX6UW2ce/dheOnFG2M6P2tUfIxwOdh+
k0ssxDSByhJusJZ09HrPNo1f1wfzloHx/7840gLaawM9wkBCWEJPz3l763CYOzQVBV871qVRezH5
hLR3/Q7k43g49At5Ea/ys39oN/7eW/objge0Oh84FjbhvbUsV38gkNk0Md1Y/bPvvMtfMflOEOp5
WY+/Qj7TlQYBYVW9OUdhn/LyEbfb6i44XR/YmxYnHjun8dBoByz2+3BLEzulF4IdHZrFCmLrMqEk
8LrBuWczKmwWFYjg7b8o1ceuVuWOij0V35PTPllbwUqTM7BkORTHW6rF1niFmx6zMJXRViVoKEKq
+bxyUr+0+iIG4auGyZPhkuJt9O4pb9qtOIQnsJL3cZy9ZNawjWUVZXoFDSBD/CVYxSuw9H1pSks9
CV9CnSYi9MhFdKn0DpEYUY4eq4oCNJf/0jvKQinUu0xR9jlSHmUTPYnWsO49GQlV/02Jq5MsVB+t
FveLIRR+SrRB0/e1Vpz8GVGct0SPtr3bU4haKQadtMQw9WiRodRKmOkhMIMnLywefStfmx14bUnr
HtQS+KE+7INAe09F2N4p7TgimluQgsfIHXAkepjLQH9NFRo32gaZ8UqkHCt8hkawon1lESq0B8mB
g5CY+qrQfG77RvfuOlm0iEJ52+XwyVxkWRFn3GUpg9F0vwdR31pl8kaAjxYPS0d9E6Wz1N1RClgx
ttKyMMxt7CcHgDJ7ZfBRl63vQ+FmGPrGxE7zT7nSZ3qrgzgt1q/qRrJpEOFSV56ks35P3Ps/WbYU
I1CZzcWRuPPnZSRGYL300Vol/nGSDUz4CF6BalCs4/+6vkNm83rwWP9ta/zyC2dnCVT0RPAmbA1P
+j1fNGtqgvTv5RmIdmcsijv0xNKj9pgdym/DHwAu1+3PHpBkXxWuymT2pp8aC3lMipaIZ6v5B89q
wUJQmKWKd1Un3XipzDqDC1MTp6vrQRqgQkxY6ym7D5bBH/FZeb7+NbN+HcEOgwYJronq5LiXgkjJ
O4vweRYczQLxSWkLoP6G356NaSuAwqleH/Gq05ddnrVKqAR4GcHPtmJhPulq9lia2aPmDmQpjOi3
oGZ3EM9/BG1L/1obbLp6FL6m7VyizRoRPQGYlKCahl0KnM9Z2jwIYU3fWXhjzNUZh0hdDw8BmBE6
fSqfVxe153AkUu4l0uAt9RoURnujgGFuyFWJpydVILw0plU9ndD/fwteTZmCm557oVybMKKuz+xs
WBp2LwF3WOO4+MnRJRiKXzUee7IceXQ2ZN6X+KQHRESco/xe/sze4ndlk3xXfunAL23U7m6VDc2O
pWzJOqEZkVNt8gt81y/0KmdxDUm+C4Pk7NTJ+vpXzl7q2Ib/tjGJNzWojpRRhg2eipD43UW01vuN
/A12S/wz2Ee/2/v4ufyQbt2Tpb95g+nReWl5fE1c+CGPk4vMNJYLXUgXjqEB3OgXjozeiaA+Oybt
Xklyr0So0jjifRNp75lAjVhllO+aFEDiVBeaVa9bbdBAICJKXzc7V7Y+PPR3JddYW433ArrnoZTK
naOgeZiPjacmXYkK/QH0Y3ZGdhTrcC3xD8oqyFd+3u3byNomkn5sJNS5KvXOQYxWK2mKJIe9zOAG
ZB6wuMJdKWi7V0q094UAvykkD/yws6c0d4GjHyMJxc9QqaEMUL+gUmCoI9FdZx6IMgouHXMH0gHd
ScFAt92y9hKppjwVT4mYbN1W+wjybNUA/xWKsT1OEmK6oNGWDyreu/GHrgLyUZyYS0DzIAHCU/I+
XJS6iNJwv/Zi/42ew5+5Gu1bnYylmGfLMELgOHNHZhHa4Drqow3kyIiT11e0pdc7+yTWnjtkLcs0
+8ao7Nq0va+EFGZm+3RjzY2Xoi8zr+jc0FSRfJI8ebvUXRu6sY9fTu36j76H2ND+iR+zDw9IQLRQ
9t2tkOLsRmL/GLpiEuecJrE1p6uliDSZnYq0AXdv+PJbLnrmrBkJ8mPamGweMavPq7n2AoGefh5H
lsISocZIfYb/FKkVTaMvqXyuo0e9eCg41QelWlpmtozFX0lCnutv/7B6diUNvLSdZ9/7/ugoziIM
nyPpLLm7QfpDg++NY3j+9xo09o0FaKo8+b1JZVJKO7Dpa+ehdJ8FflBYEL0oXnT0fm9M+Oj0JxMu
k44dm80UUzf/3qIvtnpXQ+DSOq4czXN13ziLiJrEN/9Xeg+tIv5w6ltObdYehAU0C3RRglT/eTIM
lKCUysR1K/Ji7Ch9Rljcg6Hwy32AS9q9Ulp/4wvHC9rkC8F+/20wkwmA/A1mXnwhwDfJLVqm36sQ
kZZe235P0acdEySyfiioKyryUujfr1udmcNPRsdlf2FUbzul13OMxtVLLLzl+psshEuBNa54r9dN
jfeYa983GVFtvM4lnsoF1WyBCBi2CnvDMHI7Vu+vW7r1UZOFqSilmzbjSArazkdHeUh5y1GPHh4K
/0aMdC5AfzmA0661vjWrpACyYufWW1M8x8nWrD8ac1VDGXadvdA+J/5pFJUWvPu0uREwvfGh06ej
jiBqofYYBwD6GLvViXg6nQfqg15lI7VxeX1cx+P0ygxOg3OllgXwZ5nBSPszDDv0E1PVtV1j72QP
znAjVjQuhy/GZMpo5DEabmqTsz333ArmDrfAULjTEDXgmkl//w2fO5fcVCj1+JeVaUBK1PtcQliR
pRLSnbCCUKC3EIGBGC2Udqs26+D39TGcCbop9D/D2aGcjlfa5HKrOJkuFCVXlo4OS/CZ4aYyghPR
0Lei9551t3gRs3CnNfWNhTpzfhF4Uyl8Bjf8tTgI2ECWuMp4qTY+dASSiFXdcGCzE3ZhYdz/F66k
QRiiT8cJA1S2LBGVa0/UgtyYsFkjY5pRVZi3L1X/QpeqyYBgjy2YLyXgevk1b2/4qdmRujAxcYk+
mVMYb5gwPGtttfHeSMuX64vgSzv8qH6C9tC/P2P8zIuxqtO+MYsIGxVwdx8EQDUilPJixw0Q+Mmb
pazbZbAP6m83DM864TEbMVb+imi3fTZM8zIaKgaTZIbKc6AVKIQCko4sxH0U4L9qdPJ7SG16pz6K
EGqKuljWjrTClxxL1JarLj+0QbC9/qtm/crFj5qMuKkUQBI7/AqFUjt/hb/0bfVAK8V1M3MTS+6D
0P2opfdFoceJuF8pY9axEdGXi+qVY7mr6ybmlidPV00aS471scP907w2g1s3adj8v3kN3aemGy9r
txgOc5OokiDTJUVBNWZ6F5VqFKP9MSiRS+ZbIdDmVFNgU/WbVLr1hJ173FFWbHLD0zQcx7RHg05T
UXGof4EWLq6J0BVhCkWnWCpSZEfuTtZ+afpZkcO1ivKscCzNo6u8+opyY+7mBvbyZ0zWrcO85kI1
1lGjV5LrD1nv7uBx37Ayuy8vzUxWYquaoSs7Y8PSU2wn6/gcv/xWijWvwMfhRjz/hi3ez5/XigZG
XOg8PqlYxyvjqf2dbtKjtcq/aQttd31Zzi0YnWSVqkDegJgwOXS6VKmcyM0olSp9uE3QMlMkONK1
XtzwL7PTdGFo8k15psKvQlDZThwH2VRjEYo5qL7z9c+ZO0MvP2eyy4DYmOGgYgVBpU20fvwtbLSF
93LdyJxTujQyjumFi078wKhrBSPdmib9c7pQNuV9tLluZC4dreAnaA9SNSJF02dN7qVCaCo5VqqN
QVQ8tvtV9+G+aOnKOfq71F+Gy+smZ6fowuLkXlVafhFaYIvtyhJPOjRXTYyoRLwxRXOJZj6MJP3o
aPG3yufhQyVecfShGK+mMLgW/Vk8S4TAX+mhi23nF3ruNXnkHU2lyj0xFITTbfHGl86telgSOr0t
dLR9aS9rXFF3tQFnrPTJwo02kJP0DriOl95wG3NDemlosupRFPQQOMRQqr/rzu8u3EKUvD5rc0v+
0sRkOKNU8yETjt/yVB0NMH0w9x99hy75Rft23dRcdF+5tDVxgk0IE1oJOSeJ/3oP9Snee08xlc7c
iM7VqtoOd8WCFnl3ncc2qZ7qhg+Z3ROX9ic7T6mDUhPGbzX7RbPjQpS+JNv8SDnuUf8YG1xveOLx
e6YvjUt7kx2RNC6cKY/vFfPXPHxt0+/XB3TulUbQXYScALyB2NHnrQD82c/SmL8/CAjXwHVz1gAt
AXVZqDZdNzW75GV11AM1xwvy+FMunJbTaGIZi+y6Wmjtqumh1qFtYn5U2Y//wJAq6WP/OVUt01iV
4sZIIY9jBk5S6g+qte9gxyfb61ZmVz0JAHp8ZV3BP37+HOQUci00SMVatBQY+CrfRGiv2gjqfY4+
WxtBr2pvLL/ZIVSRVieuSBJi6pE7ycWddTUXnjoaZYXRYZPqbA2NelGiU3L9A+Vx307XngmMS9b+
pn+m16tEENEZGpV/RwXLZk0dDlIKOxcVjDVUx60Oa3pvoM+9bf6o7/Lja/Y6tlrdKiOeW6EoSVJy
oxv0EPxlZlwsmwDmri5m7Di4ucibvanFS+Hf1160JMt6wyvPf7I1qhyPNy00jz9Paqt5aWBFRNag
0SHtaEIRf0ylqF3IqbgW0vRbbnYjCq9BdUNUVwLxzdqETg5YNbSEpWZ0tLll2h1tJsEHQaVq2Xv9
3pKcftmp5VZqwGTHsffI1Imr69M1tzZoskD5GN0GVshkPUL111wvH5+GFgwzL1+Gwr2E8IWaG5vr
luaOFLJ0LA0gG2P14udBIggt1LLGKlRRV0F1ywRuO3i3Yo5zBZIKdVZ8jjgWxE2XX6gIjt6a42K3
0Uw+akv5rlnfu+fizd2V6wd5ly/RAFyp6/pQb6VvtyoM59YdfebkI0X8I3H1z19ZAKLLggbznrZF
prQRoOa1PyW/W5lomV0fUWl28igtVMiGcAWerjtTynszGiO6GYrT3ILVvdplv3sidrQv0eDfKYgh
xAe1D0ZVDBiF5TaJAEwI8XuYBzJo1JD0ZyA8Xf9dc6ePRVuMqI5ewJpWJtWZNvhuhQdo+vReN92t
i5z1dRMK99aJn6F6U5THJxy9vrSiW2Pw+WKHu01tOGHYo4Nnmgk09Pzk10iWIMx7LlpD2RlxYtlo
3uVLabAOQam/SYGa8Q/1j7KAXG+2/OtSG56URCeGhKBAIGgkzYbqV5xp95E+vEfo3ncRdxMVwCwq
AwEU0EphGw4/osb67kQkIKIoVc6SR6AtB4pt9ck+00t3bxStuVBCFRKtT0lI4iu/siFpVnmDJkBV
mFvPcNAn8p1uoasl6qm+hFq1SWuJppG9Rkn8tR5aRD3qrkfkoKAh3FC9RROqFATqsvskAXbdd5af
bp2goteyrg5hIweHpml+kJMBSNU+QEPVNlTp6JT7uuG7ZcU/Yy/bkyd/KwaaHaxW9bdBEYJDqYaH
OnBOQ5G8DpFr2kmnIRSai85aKNXqewlytKOSxu6LAIhK0Zv3qKe9STCOG0onNlwHuEGFWbJSDcHa
6Xzlxm/bO2SpAHYPQ7BzPY1aW7dDrgZU6zKRHHAeToMiBnVsJ7RxV05qbX0kMXkP3yE8VyHYpIdL
tDs9u0cGGm2EfeXkv9SuJcAeDk+9BX99oAInSXpYtXJZHWnJOmhysLecERzgEfIsE+3ois6Dy1zu
NXFolnIIrxVNxa2Ci4sK7RkiCZ3b3SmIzaNclocqUB10dFpuiL0FGMUXtpZW5qvB97ZpkP/xpT5e
iXn93AnDecjopw1TbQGnRj+5VmtsZANqfiwE34YwgqGCANqiADyyjIxAIzzq3Q8N0hRqPKKh3TLa
DlUPc12kOsmNtN+pny803UKYKBIeq8Y4Vr72ZqTSr94kmV62oTGKi1JgWFJbW3wkTXSfGv7PUZXH
HGqUPeC5lAmCA2J3hOx9EBPnrte9E5ptiygdHjpZ3clDDxzZQRYwH1ayZB6kDG2d3vNc0qrZN1hg
+yFxz14BnlkpwpOG0ryG4JaqFWvHAFhu1elSK5OHJHV+wx2O0WpNv5foNlVauLwvkpbRhX2P1ozZ
HodgGNYjV/VXWajROeqUclO4Fe+nZEgPnlEPr/SwEVYSR8CT79wXqfpH56heVV3yIAwpiO+RhRL6
w9JTtJMnVU9oEO4KUzxUeXO0kt6wDa29bzrl0DW8ylzhrWmjo9/Hnu1FaN4ksfxUoy/X6xR/VIPJ
s6kYPlTDPQVIs3vU29tt0v80OjlEuKu6H1JnZSnDUcmLe7T89l1u/hGTMNgMIErKxhXs0s33ZkH6
OFUcjBTxN8IE0HP1pebqqwykela17Ejto7GkTZI5f8rERU8joHhNi1eOL2l2hjqg3ZjysyING1kT
to0vEqM3cUuq9xC3+k88trKC974UEu5NkpQhJ589dzpQY1cdPoTOPElyjg6i882JzL1ldOteThdh
FKxaF7QgqyeByCdsEPRjyfxsgeJU5aakadIhFkSO3D2qvbFOm+/W8MMNFFsDGm8p36X8hAJsVvPs
Q+scpkgvftNo9FGl+kmoflXVWVWRJHIWGokh2Qw2st4eXQRvFPltyI5IxqGVikLSMc08OmhC5Bb6
RUsNRSEMW72PFr4YbduQcseuhpiEvDQF26lTIsVIzFYBDOk6iyGRUaDotqDPlxXaZFKEhEklAwm2
ll38qOZQF5w/UcdyqIONYCGrYvxIUwhNmsN9Jly09LmCRAc+6y5U8T5ItV3obF39aaC2olb8fZt+
M6WPFCY58uuPTQB6R6P+jt+Gkt+2JzkDHXOtZtGmrbaZBJ18DRV5yQVjUdEnVnVQb4dtKuxM9RnM
PN1dsOsKFZYGKiTFM/qC6EcaKNUnK3cwj36V2j7FCG4f7fpMOiTCSL5xbbM5OBDZ254WWzSw5IMp
nxVfs0txrdZonqk7pe53iX7vy291sxGMs0QNtVwKI/naNpR+mVTIbOgvdbyWrV+S/G6EIOI5rorq
MfOffJ5NhfOAPpIuh3ZXN4ecZVUg8eNb+BlrF0vCg48OMBrmL74ibgT5ozNfGj+1G69flTLdiDlc
sKRaaBJyHMxRJD+oqXbuIqqNYofdY9he1tk5GD0hDNFZ2RWUOZXGMXEPsbN30R3wd81AewILqkU3
fPAePeOcEReXkRzI0/uscbZC/NBT4K6TJLaKB6SwIktE2kKzIYjbuv/m1H+65LfAySkG4tYowGgZ
7GrJWmbgytuKziyP9BOlI8Y+cqu1kCMgqr+7hrcKh34Vu88x3owlFAy/6Zmw3QYmT/5b4gDq8kXp
9utE5aGiBwRyvgtEFqXkrAiNXVrHxsCdZaD/DYxL56Z8TN3etqrXrDuI8p8WfHxWUOhKdaeDYFhe
w2qkGcyE3e2huyuj0+Boi76Wl3iZjY+UvR+fhxIZifgQQhGmh2cBWGStWB99cBjyU8tuLJr3gT9Y
aBZY62DPRrIjiVvAWOOlPcQjvg3nW+cPo6p723xYdbKotF0ZsUmKp6iECOYdQk99i9iqqgvlwgXo
6GsHzYu2qHPalvriFvE6D+qlbj2DlF7EZHnz7EVGARgBF94ByqJFO0aJtg3Hv0phGWyVlpOiJX5i
NrZhPgWmvwhrhdqNwC6MQ5YbK7c/KEm0Ts0XwThAh15H8Z9GeWs7d5Fnsu0rr6Moiwv/3De5uFiP
Pp4sYfiEbdCGqx5FCJnrjgylHxFGBiZ95Sik/14M8AtpaDfE53P+mk/hrVxwp5cCsrf8AfdeVoOt
57UbuRNxTfG3qvNYQ+oGsZKdKoDaj9DzoVR62XHxydM/jf7m6Tty3JkWAyK/z50HKdtL1o4fY1m2
oW6QUqY16L8ZO68l57FrSb+Kou+hgTcnjs4FARD0LJLlbxBlYTa8B55+PrY0M2pdTUSrW3+xyB+E
2XutzFyZPKMcmLZSwps5rSvzaOo+iHOYXlPcr9PodUELpx8UMCwNQzpGS9Zd1a5j1PN9+42zTr4g
pHqZrJtavKXRG65xPO+TS97AunNmz1hKn6B3O2KHn19IbAvv+dRJ5OUl57d7jwmnxBdz7G7mYK3N
FuyxeCpaaScVOxEu537c84RHU7+ZnH2SPmcD0QJiZ4woLqjeSGxh3Etkz1W7AR+VbOqHc9N+adq7
aN+LKlDnB8K4l5SgxW8LwzvQsVnFWDXaAx6siu7UdWyvH411caZNhzeTebJrbyoDG6edklJ4Urb5
uF/MVVZhbZu9xulLiWOf1ifeohBjPXtK81AbnyPrqlj8Nr1ULVmWNW/2Q+lqoeqyAeDMoWMmB1Hh
iza/zoLIDLbZe2oS6SiEJP60+RUjWz0/WfU2HX6TJcispzhTVqN0CmW0emJrUlE5Fu58OP5JanSJ
uFGhx3D07yBxnbUUEX9DnnjlGtHBqI51BT99I/ITl4fmSLUUmvGaFD4DFQnWLyxQigMLHD/V44fA
CH1pnoBHWekONCgHIhcaOq1o3eQfJR52/TOJYLJKltFxIL0oHlejrrokhObE4yr2VdUlL4weMS13
k2LX8UMG5oV5UAYpiDIvn6hL0VX3w62dnIPtHB2n3hh5utLnR0JgIKl8NfTS+Glo6rWo0lU57yvn
NFrsVpSaa9l61zQfDz9NiL3DVk9GfdEFafqQVYcqurDhF1+4KThkP2lb8h+J7lFXRIIlMjzlW8JQ
nETc8KDsueJtfxJZQF0Hyl2syupEdoc1enO9U9OndArS+VQsL3r5LJOcpZcvY2ys7P6jWb6z7ELs
ujXuqeclNrvqMdTP5hDE0+twvy1qy6uJdhTEuzFEQ4UQLAuv5p5uBDFdaqYTxl5utY7ozD4nntRk
a/Ttcl6Nt3HZ9K1rkUgr0QvQvqSn3Maun4SFXVe6JAATNFEqHMDKCkmwIY36EokdO4VLAuyUBDXf
DDF9Lm4pRQkm27LfqRs1ZyoQyzv1sTA3epLhodBtpy72wgT3keRLKol6VU9OHXHJPlPl7rX2BNjT
ZE+6shsxrhZbwje4Pzh9DqmDHVtX8dJHHsVwZVCUX+v2vGSLK0sZXhxQFQlDCWTAaYxNZ80B34Y1
QzGrPn3R74nx8gfREWr8PeSPsvwea8+deqjMg9pTWzWuJNHDkQmpkuY0pI9JcxgMGk6wldhcOYKE
o/4WG8+CeORoEn7Ivhba1Voh/CCuC7e3XuroYhTbMNuYGWkvshbQrXrMjuYmksk2KEmlwUay0v2p
3BpirWXEPBGWQDuB7wu9y4QDTIPTsoah6IxsjZqx2/eE/IiucnVxqueHmTz2+Ua008pS8eLfkrqJ
xIfj3cX9lVTH1PwYMUJtkje5GT2nV9xw2bbNlcjYu2xQSpAQ1zr1wCZU5RVJLW5JaEGbWuSuUJ80
j6m0jmR6VWNFwIeBGFZqzp12d41MqaC4xUdiR2M3r58b6ubJoafRvGrZK9aTCgZFWrC7hF+1+eoo
NKfKreI35lTyMs6uPX4Qyu0RJO8t7HLUbsI49sVNo8IU/acm3ppC87htif1qWWjl7FdBXNrPjWvm
waw+Te1tII80d8vhqM8+KUIEHr82KqtwMI+PTkua0VFQ3enRa88jniDKC9PSXVSwBgL+6uYzWq49
sVcVoth0y6ynZxu7iZXA2In7GSfVYniu9Cupih5u467Wvgv5J0HvyyVIlFd4UULCNhVG2HZx5OYQ
zaci/FEnTMbL73KJnSy5JgsOkcGLz7gWkb4nlfzlHkA6qgOH1HEaRdfiv4SXu9m4jfuEwvV6P0N9
JB2nyNmOxbIRUcQ9qbg9ye+ZVvJAcK7lH2N6iVvZlTNktKdUPBNRYRLRpZOOabpkbrTqBxDo2uGu
yO7rTsERWOxdBLrcuflS3Zr2msllUo3WZf6b2L2fSZ4qV94yvpg9kUTUXri+lfFRY0zDUX9jyPvx
aRofrO6hsEnv08+9/NuQwaQTYdgk6yX07ZTYuuwpZtiL/ydXxzzellwqTqitjm6HKBXURc0jtyIf
z/BV7eEe5NRqVlDZJOoNhKbjPFQci9jYxW3oVz1OtdNFHV+cUiLv5Fmd7aAMn7Nyp7Q/4LhGvpfz
he0MU9WPSD9p89My+djAEtGjspW2YqJtodx6IJrRjEskhQdrYUi0fpn0deasVfM17v2mvRE0Z1dv
ZM5I0ZtafGb0fEaDYG1fyg8qu+dyMYyjhCbEAW8pB8pZbqC7Rjo5KM6jGvvlMqwchxBwN1c2Jum1
BgCXbTxUqUm7V6x6FK/SOs0fFTxACPDqqxVJJRlP1BgHgjix4VrrHzP7Tkx33eCNkPtwAiurPfXm
Qyo/OczrMIU8S5+DElQTA7le4ZyW+AIQEqfnkerF0vZqdTbHvTKNADJP4XSSresdLZvYzJwr5ife
mGP+k7kkBNrMRDnlp2FX7r3uj1WGSKfnRCc6EoSJG7ApDI+FNjdvmrpNpDOW2HSS3kjPHF702HxI
nI3Jvp8mv4V1iCVc1+xPx3zolQddPye2upJgrOs7lthf43HtaI2fJExzhs81qPH8YM2HXN0QWg/Y
AFfJlPoY3IEaPAG9brRWzXSWqG/mbRi+LfgEL91HJy5ycqwqrDiJclmr2OlKvxVTtp04mGjgEXwT
GZxz5+50dEI2Yb6GuUoKpqrT1KtDC/0SkV1y5GnFJsRdrChdS3/LSdNLhl9CHlv2FIvq31eKT2P+
qqrrGPkxe3P4eE8pzh6L+SKRStK+zMVPl9Qe4wCztE/Eu9GOGDtZh34k7yEk8co54iywLsfWTSl5
Ik+pcmYF36xxDXu5TS2/kPa48e4zAxOMCjFhF7mKSL2C9VOjEc6ZsRkxQZb6jczcHt2VSdWlM11/
v9kSGjyboqV8SEA+kLnvLeKolhcCwaWUcuakNxYp4CfSx1ZiyPmUS0IIj91fOlaiWrlIxvvSeHrF
nHb+LSfXgQDnzCuVqxzpoJU0jCauJ+V5kXeCwTrcVdKM3k+sK6LDCili39/E2Z4BaBRqYIuUYx0V
omrFa7KQmB0kCQlCbl1hqJji+MOUmYXTsEVws0r384szD7Gpa0CGvgULBndoPoEn5fhg6W5Hg0PY
791JYa1ou6U8GcWm1zbDchQEULI+S8cMHE7adMZ3RSJRb7wqeO0MhV9Pz3oUaH8Ccqfc2EXTm24G
1eyX8Y+qXJbFq6hGABuiHrxYwnSlr6nc2S8falAYOmZipFfawt4TX1pq9k4N/TwkWS8MlNn2uoQq
h/BRSZzocRmSp2ZqkMuEnwp7URmel3mtlWsiwnHQMrqzo1/yjqTfpdoU3He58YstdY00qrDWgjeP
XUt6IYXtj+rA4dzKEUfwfvSMRlvVBCUW8Q4ScrXQtUmI6LPPcvzNkjMGXmoTscxSZPrO4ifiBE5m
kRc/Zzu4J08BmwcAOidp5kn5uFa6iAGW9aiC5jfuAmhZUHRRtALfm1T1y2fVNV5OVKJsn5v+MEj7
tnhzlK9xWi8xZ+B3Vh6TYUvwLfwqaUBbkyii9tABSLO5ulFU+mR/Eib7KCziKMdAS57H4iEBxe9q
skLTgzq9TYRAWdp3mALxZ+ShUYIqF2t+scynyD5k2iGi5wyVbyX8ShwVkAUVp6/KQa6ROzS/JN2r
IvHwY+RqfE7dh0JeHRiCwv/i8jUGilPImJP4yiY5c6b4znuWgCnfDlQM+Ux2b/4mlEM9eIqzG9pg
bHyheCLZ1OHa7NwqXNcqFSa+vxIYf31LonWRX0V41Qj+IuRdH5FtO9681IENdqVCe8hy6DnGV0VJ
lbZvVTR63fR7r7WGkbWk2igIk7VuH6FeIUxsJRdPZdTcFVaejnlyS3FzN1MZtO8JM175vhpztZuZ
CCrDJm5bdVugp7ZmAwUKsmM2jOJnoNi2tYeqNQJHtAwoiZ2mD6xkYJpUxUpGVrjsL6N+ba3as+Rj
3tRbTXujyqilbFcMAsfvl2Xe5IK1jLBqfWHmtA4DwQk38eOpxKOsvEVirzG+OU67Sa5dk1V0bh7S
lL1aeXEIJ646+1XG677JcHNHaNKixzAuSvUw2b8lOb61vuwaatLyNCmvwnocWkz6ldeE8bZuKMmM
/J5IX2vqxMulYwdd22RrkehuzfbU1bw/VVjzviqHNjt6X6SLph1sPsOSzhUP0AKCNBKD7JTEd95q
UweCj9yOtqvG1bDeV8U+Ka8jQbkxU/Dh42JAIGcmu422mhf6nHLYSNOprte5DSCZgdM4p0x+1kfY
lXIdjcB95qYcq1XUvpuCOpJOKF/I7whjV8Ydv77vHst+nE9qd8ZiuB1LztyhFJ+24REQyo61Z04c
tz0i1pmibHzSrF1RPfXt4kqYo5PlZtFmzW3i6/1Xrm2balt2n0Z9CzmtDrto/diA21v1a6Ft63Jv
Q4TZTwqFMX2ZM93rgcPYyNTT9rlqRrfnqscvdffkWNU9OnZVa78YvjOXGSFdebVUWtzS1dOTBpM/
RBQkd+Z8nc0feka3KUUroWDYXoTAch0nGASWMOlUmXwS3vw5v/NVT1ZMJPnIgRD09puxUPa1vTb4
rymxVChXEMcNdePXlKVemIMJf0/dqZR6n5/rxckqXq3kqTceovoExXquCNeoMvOiSHYwRlBfCxAm
UGBaSofINqmrZhNcmrNJeKLWyHtbFkyalRfIkjddsj0pHr2qFToZeNW5buSJDEQ4hCgLvcIAQit1
xTNoxadmXoVO/SgIexYlsFdrvjZyN7qToa/yhpTP0FAoAs3YbRAIyAtsjdwadCiIcOwleTJDFh3H
DubU+WQgZp/MxZOZFRtpdCo3Lge/75eD2nS/c8HMylhXDFpF9bOcLEd7IERdzM9ym3pR1B/iMicu
0V5ZTR9UoeWP6bARDrW0oUNw3xPJSWF1YxF+RZGx1VPzpoTLzZb5XqYKDotZ2AAs3IqcrY2nuY92
pZ35ugZjEGr+0OBdWBQLWJ5VPTrYNva18CvqFQYkyF+PA52Kc6KtsLrkgTnYa2OHp3bUXxsp2xha
+ros4MxzvFHsYm+G9cMghkeF/StuMZuWsmE1YwaShM0aoHJb66N/Z/ycrtmpUbOp4/g9t5KtZU0r
5V5DpLBZKgTbomwheQBgzWqtz/Xboouj1srHtMLqUAHrN/rj0kNLFURLESf8Xjex11oUOJPmTqmC
voaBceSBTdh44T18tqhPsameibx5Cq3p2DrNOex0MC6qlUFUQW6pBZQxJuME1AdmWQdaboE5UJ7P
E2qavHqspsWdTPHSmeXPHKbwmPQEurEmS9S1eI3h0F/J7LdxHkEmpDXwtYz5iUxIbZFuHUFQbr18
qpHxrJvTXq+Kt7hUYDqi1Ouy/DNVsydbTqh/nc+OxApIYs+0oRp0HmxFehLxLLlJRukSduZz7kzb
qYqTdVM0Z0Yy1iXNvkLpjBLsMlFItDRiNQuRKsQ6yqNtyjYRRtOumXVPrsuNUB0AHW0BBVSiQ79w
NXL5POeAzWIyGeKMvWWuSVQNzS3GpUEn6g8rir0h6aBxFEL26sOgV9slw5twUdyxWtz7WAgomeyH
Ob7KxCZnMutYmx2lovqqhrZYTaAehOn6NQkha0uO9kJFg2Wp+3pZXlSLHsDJgy61jqom/NZI/cY0
2P5hBXUuWqHv0kWOV2G+/FiqFuRDckBQUbhDHgVy0xwrQl0ipaBonFwnjH47aXjMFjVQcmBWJ3QB
yYJy1j7ssiLmpKLMY9pWkupXfYHoyEua4ZjKZkj6swOfhQShWNV2p7OmNCRaqH4RVUfRTgDykVKt
lCR+pw2iaJGpdprKuMVW7nZExObZEOgAu2YbUtMVSTDV9C9hLz7kyHhXQgBQpKxOTh0m1G0KZTkI
MHkN0H9UKCEWTy7LJwN/UZKqI78DtpXwo8+bQCtwbxNYMxSbmTzTfIYeAX1wKHwrcIeIEkxE6zbM
XobKfJHHcODrGGti5S13EtqTPJXnsRNBk1lE8qaPliH5opFQzFQ+FP2KOOZhVUbOujEtmMF60y7Z
t0OVZ0BSoM5fVaAjqt2z+UvLb4txrVstGhE6yzaduc3VwY+McaPCQnS5wq3DDsJv30ZRyStr6vC0
1MQmYtMFQn+tIgFrmgRVbbwu6Xwp+vg1NKgzhyw8pLp4Mv4EGMi1ZymumQduR82rhwjCI46BquTA
DJenMFKP0aLt5Xn6DMFIXJaCp5q/PccaJA0DqRwe9XLxC65QNg+vYQ6jmYy7ujo4lM+d+Thnvjy9
FM4+mxCGFKVnD+0HZusneZm+k8UBKhhcTW8vUL7rsAax6WOkyFm7IQL4IOMARyYyIQEmFXYN74EB
5inTSdaQ4pM9Y4YtQ9BHUn9WleSSa+UmarWN7MyXISNn1glPWctUPwqNoE7EnkEJOAxhqOtZab1Q
NbyR0G6vIRZGNusLt9LGFKOMdRpbfznMqzwbX1pY+Jix3b5m4UyWbFvYYmYFFZsGmpbYU26NTDNW
Vme5Diw9/WNQx9p1ypogtbKdNlbrTun3eWk8NymoT2qzjoe6iXrPDJKs852iozttvanVd0mDnXgY
nZMeX8h2/Ey01I8vdQIT0R2TSm8IfpXvC6NJAmhZ9NAwXThGp6FPIcbC39E030x0d24xDS9KW73o
SubPDIvmfXOVJyiUtjd+1VxsnC5/0Tk+PZNs2tnwSZtRB2nwApVGC59P2jnLyy/HBEVcSFKls2l7
vy/qQEUOEeXiNMjd8xyJh2moWO2cKeiJqfWnQsqBLPv+XDHTd6OcBdZsY+Fsq1wkP/kQmRHYm8lI
nTyF65kZpiRLDlOIDUpPId2EngpoOPKuGPBUSP06Siuvym+Z+WG1ldfYPMlp62dq5iczUHDWstCH
/kAhK1UT5lF3WFVHEdD6oyI2RgLnEo30jaMt/LyAogzRE0imN8oJithoby7perFj9w7G2DVLEyh8
jEuK7sReFlPhSCMra+pVtY2BNPsPjJzQbpPeBKUacSCoUW62PW3l2vSk1HCnUd7FpQxv7CR74pjO
fZJxm2aTp6VKCBAp7xCQbLryRQGiRG+z0WbAwuk6hLTz9Idja5urtCaS9+7Xo96BtAKsXwqnXakW
WyW5DZZ2nABY1JbHX9bdKb/H/wwGfgOmCvGt3JibBh/RYuGhCrIPdZ12+Do7hheWCEbmdN5pABOW
Nvnm8N4t2Yue5C7p6U9zW35I3ClRNW71RoNvaCZtlTYG80T1PcsdHsbrkzr7JBp32EQgNj3NGtxf
9iaEvV+ccnM38Umz+qKHva/InScJGajpJAwRyMvoaRm0uzz6fWkGLZ2ck0KMijs2UPl6KYH5qxu7
FA8jRInTNnushAMq8ecUGXM1ykFFGSUzeoEXUlCPRZAuGf0pyRUqKUAh1ifEmJewxhL+EURr+GrH
11FskojslcnKrFaN11nnGD6llUE1HcYtZ/NNccYHtppVPONVUdR+l9l+As08NpgYjIjt9M+q/yqk
t4YrUxj9tZAnL4OltLLMrxMygesJLYG97Ar7ZY4fLOwkpM4GpakPbVKiI6n5qhFMrbFzEmzJW/Pa
UtU4A1/FuJNmMLZldLYkIJSpQ5eUH0hsD0xkCZ3FSknqHplcfiVrKyulCxf6nTW4KfJTHl5qvbnU
8bAuM2hMK6WTDTlZUmBDdE0VY24kntmA0PoC/gYtbjOiMIITtgQtG/e+RFZ8qGGA65OBZC43o/XC
k2CObIszPOYU0hiLD8QmNBUGWMV3RT58ntm9m7UFiAnJ6PjBJPOykyvmORq0E1KGTgB0oE6vDQDh
QJveKPmqZ4utY+WWauqTXEzuAIY0j01Q6Y9R/pvar4b92yWdq3ftrbtvPPLkayF9Q7F4BUt2mKcP
2mDsMqyy00aHzAtRQofyb52okM/NzTDTH3O4C5TR4qBt0mSkKmXhmmnzEM/mJmzKs9ovqLeI7ppo
HrtF26jt+EhuHdnmfFuK2DgqT8TX3i/qRlRoqkLlpJT2TiBVxLZmX015kBGOHlbjqrJmr4wKCgfz
Ox8l3xmRtMSdsZNL/ajEKg5IkTtpyVfkOJ5TwmYs7eZemQ28sR5uTXzS0BZRl+3wNfhpQ+QdRR8U
XeeJnCHneLyEifWQax8NziZiBvVhdwvfZYsHrXyo9c2M64kigjYs3Ha2PLQvVJwPpX5unZPDD2cC
Eycj2skAkJ3+bot3x7iF8k5LVbeef+Iuc+t0b6rxalAin5uZ+aNLUXyLpvK78odN1YISdcqKu0L4
Rr0v2I1C0yTzL/LT+CiQ0dTd1lw+rRJiAM9McEHnPM6oHDjb1vRGxDrc7kHXrznPWbg3u40GJY3e
sgeyV7KHetguFmss8GtTnqLwUW/CraSCbC0aD+Sy1Yi6swhBpYCuWx0qAH6IGUOUDRGW/2W3ESzr
WuK4tXWWu6ehzldp3LttWhxjvrYtmn2qnwYd33+H9Q0gTj0WCprNHCWs4tYlUXvLXoZuFCPDmhPJ
SSPdbWMHxcRxGfRTg7ZxxGtD+4UzhSeFGeiM48sdVbMUyP2DPpYwYwdQ9GC0ANXDcStbPOL16C3p
typedQvn2Bn+CGZZavKbGpo7gdx1sMTrrI4PBUv0qB3KHvwy7DCyDfeJbB2S5D6mRaACqRHCnLZV
4xyEXR0zVdlRd9AEzStMb9Z5/JUbhzz86ccCVBUuM+ENwAvR8DtDn9jOuaco16uOZmpndnvTWCBj
9svyysxL1/06I5xO+zRNuiept6R8bxIAo/F9wQLHMS7p8FmD5lkQqwWjkb3x0divMeBHcsfecimY
8iVAehzEiepWo+G2UPag89QPgxfNpWdig+f0SFZS2zNRn1V3MyBS73OqdqehmFKYfKzOU5V4CvSN
AesUFcbWat9rcWhAJev8XXCXzpxZW508bAh8Q02GVUZaCi6PAEUh0+eSshompICKsp2t7xm402n2
rWSujf65bS8a+GzKdLEEJVz3Dgb/vwr57jG+NFCDzm1myY8Q1dS1ETS9DIlP+MsdbEnfx+nHbvgp
ncrYbohjDKzRWI/g9cw6uG1pupaFAcpJA2hMjUuEwsDO+l0pe0KJ1j14kG4vZ5uDVKPMV2vUUj2I
tjr/NCqluMCgfkZi1ZKfgeC3WegNJy9cINkbllvEumDleD15afodToDjDi4FcOiNwpZqnbX2OUot
L3Xun0qxc5/jCPuTc0dTrCNlzTqG+sKtz62j7yLUjxV5JFk5XEX1XYuj2TM7YcOYh0ZAL/gnN2TQ
noT0SGnY+MZsQInBwEUG5I7GnVL7SmO4FfM/MxjekmTbqmXzscjiMFgbNK9MQMgKCSxAdiPhS2y2
RbWDDuUhT1ZWfsSxdpdGDKqFtC1le18lEkrWUXqxEDbmUElFM9+yfkFRQWubFmsSJP1iUljXOpQv
KGhRMcln8jxGEisXWbuh34TLlD1YNL9Cn0nS1Jqp7FXLwpkONo81358Jhhi9Jo4ZvM6CyjQRJa+r
j9mqnvYV0UnRS2/4+XDRMZnUjNewe42d6z1hRNqAHt29dHr5OZ6qo24X/ti+OjJoJZmiLNORyPxQ
0YBIoeU/WvlLi9l+LVbjba9/ONAyQ2PsElSWCqSbrp1ypBnatO0Y6K+zc2R94ukPPID06Wqr1H7q
se92prbp1J1Ug/s77jLtlrx3FWAJlerBpHbP4HhbyQBgpbTTJbcaUOt0D0o/45GzI8NzZWdHgTCi
CGtES986vJ9ctuw9YdDntj/XLz2uoS3hm3m3dgR29N3HnCnr2Pq0h3BldO9owqakoidTXRUCuSDj
CfXCSkWVYdDvKcqz0wEhLaaf2RsZszGdXj3TnaDI38PxDWUXZOAqiaxNjzddg0QYmLb7HMrNqL51
LQuGsgOe7+heYwRRFxgIjTtWhqAWi3woSAIoENqlNghwVKNJu1jTc2xcSXwGTD0leERP4L/xm20w
kxRB37OgVXXl5hbuMtpqyZ/uNpVRc42qdq80dCvT6GPD+aKQMlJFKoKM1pVNJOUArguqmjHH/jYF
FM7WMotg5ZhrLEgvetW+5/0oueBA51kVuyIhZyIVBI8WaNyj4mDa7XqIxLcUV9s6OU9Gz8o4Hxx4
LJ0dr8wommd3VshRXqvxtYuvzbjNu9oDWEqym9VeC2cdqRdVpK5toCuEltsX6aE2z7Ii0WZOnlrF
Li7BdECXJAqk2DeWLf8u5O2cMJqmwjRYENCFK/TZFfPi9r1vU3LabNA4dHlcl0QNGNiGQQKEUNHZ
Jggy8a41bLeHUDK7r9r6TnRP7b7i+hdUTbTf9HArfjSYPwaIT9zuCTMHHbDPstD2WTavnSnetMp1
QLggRYciR2FOZs0Sf0u6fJcQ7uLiFgrWbN0vWkzL0HMO4yVFY+y8YQp40BBzFvOTqmGyBd4tiuuC
loP9ZuwOJvdhbiKKK+D9F3iip1AihpoeaRjXOWk/uDQRoqIu1PTHUFx7SfMzILsCscJoUPeqDVVz
uunQK82TiT52WCkdDJNCMiJL/Jg4O/Dm1RBe8+W5VxfEbyD+Cn6L81vDm6bwNmVfmI4ABvO49T+q
9jvFrJWsEmz9zKYEdXjqYoe5D/DlfD7I83Xmk7vxqW1/1QGcf0G91QxszroXG1/SMKwM7TpLip8u
LCGp6dZje8pKLDBU89yaGWWPsosjajuG2iKTZzm2D2YO22bHG73JT6kZvhdddK2q6aqbKiIwIDPn
lqbPfd17Qs2e5YyQ33y5j/+gvrdGzce1Z9OZRhDBBcxZ1awpSr9qhmDGelzWMjulnYOPNW33OIjW
3FR43FXhvC4d+TaPkcbE8X3TzgEGBrNnzMfibuxaWA0UtR9qL8lerUqn2pReJ1bsdKo4SUMqw952
35WOf0hSUlNNg5ms0e3+KjlFjJwWB5CzreTQkCUpULdh3Ex9OYUZU+LqUN1GfZJhutOHTksvDnKW
WiRbZtfWvRC3ts8zd7bEZya1J12vEdw0DWSNvtOi5Jgo4nuKl71pdcNWmZnXG5q7li2kqHYq21wP
SRSRVxMHRtvuy1w/hlb1/eew1//6mv4r+ikf/jk82v7Pf/Pnr7KaCaCG+fzrH//nscz557/v7/m/
v/MfvxL8lKeP/Kf9z1/6y3v43H/9vd5H9/GXP/gFHdJ86X+a+frT4v7+5+dzhPff/P998W8/f37K
41z9/OOPj288d72k7Zrkq/vjXy9tv//xh+KQU/nnSfjnObj/Df96+f4V/vHHocw/P5rvhBnmf37g
v73r56Pt+Ajl7zpjhviqkY6m4YTJvOX4c3/F/rt+HwfEdvnuyWPbJjOKRdl08T/+0M2/m5rB2wgL
cCyduZY//taW/Z8v6X9n9JmMXIWeX71/9B//5/v/5Qr9vyv2t6LPH8qEqGCOhm/z71PAhKhrGBQQ
h4HpqaExnvfX6bzSyOulY1ByRTQUY3jGG3MpSOYiBiTkaDERQfX9JtEKpoOjYXVCyRX9tDUyvX87
a/86rn8/DlV3/nNOULZNhVFk3EjwbLDJr/vrkUSLFdUVzhCrZdZHz5wXZVdM5sPIhIfb2zK9kspw
chRGu7YM5MxRVn2R7eVavtRdvZV7plUBOlOGOPQNMAnEhvSWxAO0e4Q+vh2c76GREBIh1FGshioC
I+FzOqOuoYR07+p+TcEkU6ajsKTi0MWIJIe4eWhV/Vu3+1eA9tADVmXhVvXqfzN3ZstxI921fiL8
xjzcskbWxGKxRIq8QVCUiEwMiTkxPP350L99bLcd4TgR58IX3S1FS2SxCkDuvfa31oaD2HjZQK88
UwajCn2N6XyrBjixZtfNy1kJH7dm+zej49xxL/P0Lav8MZu8HzzlqFkJ/nQx+g1ltjETQTCue5hN
Ag+U/xEn/bT14+Ep9uN7a/IGNA7cQyn7dZzD/KnqdWqCe4aR1BLLgI8/YSmyLOri2EuTGefER4er
8dB7dfwwMsnTRTm/1LbeqhT9frSbp4ZBslLq0nDKI2GP2I2CIwrgL0xQwWq21rDlURYdytziq0tz
b3uc0liOSU3D+VQ2lC9xyM9ZfIt+xxgJ1snyy/VUVScyJrPVmEusd/5aGl68a7v8HlcUhaHfvyRi
BsHVFfWg0T5MxbBHwoBuVuwIjzP3Le66g9t92zPWu1DM2Uqnc7ipaDAZ0MEVO7L6KBr9QgD3MSU3
uOoja9PEBI3W+CHPs3hN8G9uysZhTYNlfsumo8koznrmqnG77K3yDPTvW+c4xdpsna0ITdwixmw+
FDXzxHxuvIusip1ZHXXf3oNgpmd227Udr2oYR+XZhFLZA5WmyePQpsm2gO1ylk0CCv9wREGNONaP
bk6xVeXMTCtlnwitfOgsitDRO0XsvFRt9zmWFpZE6O4w1+8MdO1tNfbeOtIVn7lVjithbVs/Xksy
XI4zlY49NMzXvAaPZh+FF06MK0G/61Hx8x1xVNCrmW61YaA7bH1pl3tfxedu7h7LCM2gNH14wfDT
YWrX2WO3L2J3o8351mSoDZPtTRzlfrVSZEU0g0FJ0YHzhYZXAseINcmq7jYbhwPCcYpjCnracKOb
F+utKYpXNtljdPHVIe+c3zNL4ack/p27nNd6vtqZcraSuN4VndRvQmQBHcfiae1ElEmZnhEAk2bc
JfqaTZzRlTMGD4a7DAySR99jvqqi+YmXjLMmgbk1g2ze0RBEzLmmR2w1rONI8Ke51WtURBeDu3gM
4B4zk9eUTg20nh888h+aqHnHHkXqMv1JRi8FN5myo4JL5S6lRi0AhGX1kHbtuCk/A7r+LbLmLi9U
Q8dnlfsui4/AuCKwpgfZX1NXYJDvB763O5xdgeoUNfbRSWq0lvbNQ0SqRmlvBLvM4L/6F8fh9vdN
6i3hJGcSkr8YXQfLQ4AnxE+jzgCGkP1WTPc443kpZtLtaz/DCt2ifXVJ5z5GRlque7hiYYNd2ilk
mTfNuyVUgjKvEycRJPtUTBquhq7gPMxN8gQRGiXzAbvYdVqIurZ98UNUJLqPiFH/8KJcL93T9G6j
QMAP0ciX5RxskyT4GVUzW4ECb4vNE7wY1Ka1G2cH9P8ZLS4gWp9zZbGuIGmrHSTEc1GyCEA3PQO0
8FPzXQbTIafDqz8HPKtYADyoK+PHWKIxiiVmQBblOkdmbUd2qmQ1A9JkPve5N1yCNVaOZoqQ1iuo
tgan7sZQTs3wY1Fa4fih2H8XNQ4C3brxtnHXOMuPv7VM+03lqT+xAM0e6TW0OQLHU99XhF4n+ih/
NSzPPEaKJ2GtD4kl/Z2mrA2SUm1FzoVB9fbUuEKdUjkeDS97LNS8GmpkDdbywb/n0bMYh7ckqt78
0bYxlodA2lX6ewSBpuFhDfXBQ2IDmoqR9ipjxVr2AZDUs1f8RFufm/8h8S3/wR69bd8nzy3LHzZB
w/GSDppc5PHTCBSzmUxvraWybOdvs9Yd1eP4XQdLFBWIHKOfH3VtnWVnPsURoV5pIJ+Q6TaD758q
k7+WymJcKxc6MuwSMKvgqi2Dwd2rN433uhY7Vqku48eV0Y89puEfyiKuGq4tmOzPyeVQxJ7Ok/w1
rjAapvaurZmsm45DNH0snmzDYL6kg/sognsM+UsbtagD3ouMpHUIRTvyHgy0E+Oaiv46JwxlONWN
M1Gb56ppc5wSu7Jgr0+ZG69ZjVhSdE0GjY644TMLasfgNVezh1m5oqlo5ZvKs2Oiwo0XwYvh9dy9
CpvQEFP52BanHt9VXPZAZQ3HWT3A9M/uhYo9ybjA6kLfh2xkED7plVBz/dhWcI8S/1mQmYs1CrOm
zYWtquBZRFhq42cHAkLbxdfs9LALln7VoPzmgLNNjwQGJUH+s69mfRAhe0IikyfMMjVhi8jTAPpZ
DBI7kRGf3IasrSCPtzqv9objHGyTrSJ5FLwgQ6sEO4pTnNh1Gz3UH7FvfqdBVW3Csdn6YRZsMNL1
G3v4PSYHEvfF1VQ702Pq1Bfl79IPiwdGGC8Kh4ZJRbB3Z5fFo5RGpGeumpQBZy8tPjZ8WPpHZYqS
DbKBwJ3H06qtk2Zbtbj+bKhwMSK3Kn+VdKwxHstkPTSSZ3ebfJOZU27yYnoeFWWOV6P1q0n+rFnB
+jDMyYVElfqph1MATMxWlDIZVgRUAVfYydaSXKxRBr029g1vNVPsiv0yJE9WL0bCise0JVoFnKvr
y33eL60TGhFOdWOVC9SNQAuiQnBTslPk6HaInUMNe5dkBm1QOu6F0xWoUd4P09dilaTn3uBbSB0j
HVXDfI8bucwdDZCwaW8QFh33U3BpTPvYmk6OPRqHVUwJoLyAqAjb+pgkSTFDbdurvvKZ9cczSYDZ
eLNi66kvnT+Ccnkq1SvaMzI2gfrzsPOKcjhD9br+HULnMY3D8GiLRbGZ7jim4gQyKzKMU5h1p67w
fxuM2rPe/MRjaSARA3my6W3eFrLbhXl5of4ibve9kvl18up3wrhYYs9nxxRwr+RSR7b+yVOsacuR
FKayJiM9KE+6AfQ3tL21PZxiMhv27eSfGhH8jqStDuTC7d0WbUmLrc9Qf5UYfrSqzOg6F+jD4YCr
xOyNV9sYHmtbIsIXnvmQWdWWYIUbQ62Ud8Tut72/bGQR3WvBoeiYDcFPtl7ZUwqN2pbYhjj/zAEC
gEjkArZ/qFlXXORMEBMpOZ/HZ9XQ9jq8aM3PxPT0Ylbx+9iYX1XpP/dd+VqESfQQFmP1tOwDfeDx
yiQ8544wW6DWTCrjZ15YzirxgZfciOIyBUPkdkeN4+Nxpn2jtdxHvbiMtvYec6teiyJ/7FPkCR+z
nYpw7PhpSixhNK5b8dgrPgkQZN4dEhN8s+u31JCL0yTZtx5VR9/U+8HK77WynrKogLod2zO901eI
P66uyppT0732ZThjDVWCKUz24TOGCbqp2orakVu761lROTw7XfbdVKtpsMG3GXACLK11BhcLrsMt
j8Vl8uEAY+vs5cN27N21h+ptVBdvhNeAyB5KlzSEKblSUjwbwizXlVUjKJlyz0wORJC9adR4+7TA
VpWbOLuTLVOlkzJO0m3ugwDxLhk89Un3Vqfjo3DZITtAqHr5hTXxJ8vvDga5BI45PGachEJ6e12L
79TLvjD/7bPHUrsANlOyqf16V1j6jbUMh9JSp8mefnK0FPzSa/Lv0ta31K/eZiYddZ18Ld6LmeUE
OZkBc3QFS2Akn8PY9K/xCdXi7prL2LmCcZZufM/rXemmz2Li94WXfysQkJpTywvCe2jFd0eFd2n6
h1o7xykrryrnCph9UJJSpF/BVJ9lFu1yVZ6cio0H47hlwu6H8qu38EOQinuZwzjEwZZunF6/Z7YB
9dS8eqG378PiY7TLDzfpyb4z7tCKIztb7Qi0wQMFij/V3B9iWM/UCu+NwojMpz+uvZx5WDHdlHI/
UOmMYiMj/RqOIJWz+ZoJBrTaUeRXBPemLK6GI97wsBeWv16+W6fkN5m3X61j3BvRH2YI26ruD0lR
XUWt3xiiHrzsydn7usDrnIITwkmIZdVySPJHytYJ16GqNBHLeXCt4t45RExEgrA7BCOYeFKsoaf2
XRNhXah2U9m/ZRZZA568EIyzrs38IxHNzqfCTUlhMfBdORa8+vIifNRso70CPOUPTlBfvVHf1IgS
UVbXPFratfpC5XKyMXJOuSYQQX65WfJjEPUpnTjcCK6IQ16zHt6mwWX22+cXwrvah3Mv8PNINmxp
ioQYiGyN++DSt7wTLJXyCPgsMvPiiaLiPIjulqCcWzKFSOg5tLxeQKJvMR4HlV8hlSpkYuYxkG38
8PI7yIfb8q1Gg/+DGiuN8Dq0uITjM/DRy19/4a/XE9etfMgNfesQ7SLj067yy/KVRzm89QCxHVvs
6Efx+MwlBB+GrHRm+sslEEf3xOf11Dg0RTa+8TTeidk8CgoXXfKqC7c4ddrbLxcNc1zSEDBmuNE9
MtXVtfZsATsk3Fml7+QPPJXvlh2/dYX862LVSXlKe/ntm/nZtMJ1wQewNoPxc+iCY5269YYzA1Kz
4J0eH2fsfmO2oM+V92FLB96RfnrwsO8kVc/kpZ0fohjYX0/+p+mFjzQxcPuckGsyYY7TDOJndBii
KgM+oIVQ59C9lQgcIDi/CfDwjgY+m7TRPysZ4wnwL21ubmhEnzu7exeWNEB5yENIll6O8Bzc35xR
NhaDJiA3wm2yNY+PW95LynPMSJCyzSocPDqk9Erz5yzyxZsRCUYXaWyskyyL1knlbYYhv4/xOi8V
DdDof9R9eUwgzqeROKOZid3gGTEXDtyMBxrKyTBUY7tq6XhdO2w3bRg2G9wCDCQjm5XSw6F3SHBx
SI6Dtl+pnu9w8zJmR4urVDUxZLVHyuZAa5aJ+XNuiYhrtLduw2kfUyZspKDsdWzvq5Zq7w0Ch5nN
pHPK6S0DNv8BftMfg5ICh9EClVG3s7PmXPaAPeo1wh7Cuecor2GAAvNYywqGvx8Xf6H5Yg4ccMxg
T4Sp09uWyPJZYHxk4WxuQovaAmUaW2zlX9NWc/4q/09S1dPyKT/6stkBnBc6UOu+niGCE9oP5bGB
zbDIuHKhkolcym8pgRWNEf4ZpFMdcrteV5qGwbCDcKOn78yaPxGezfXUNowQRQdCfWzroty2ST+S
a+EcYr/9NadM4yp7U4hlXkcLsCl50xbpesLoh6NctuIj9FPueLt5bEMhV5MA4w8DhjV+1vXXKMoJ
/MGsSGNWtS1WS6mHjQrreuMEDcvpRISuA1Kmq3xLCg15HR4wJZjyKp91dm7dJDxGUv8yYeIsmidX
1OU2nF3W6Tg7jW1oXRbLmRqI30Gid8s/Km0OgaI08dmoRISEWsks+2J+HG4NF+KHUcXEcLg+FRkn
fo1iSGzHlOeXsPLg9VTInThktzjIb7H0Oas2HamcxPS1LkaHKykHPJ/Klvpupv1InawG5uq5FQ2L
kIdIWGsjT44iKSYmIt2h6TAXB3NFHp1jEDbMVOKBRmBdLp2SqUP9kFb1Qc+jjTjGo7uunT9caCts
sdt0ds5tZW4XfbCpg/aUKv85m4ltKPLePNfWsA4bDvTBN65lQKNYD/5BRu4MxV8W6zLet3p8SwT4
UVQIzSC+OQjL4hfV+Bm1jNLqFJVTRn8cdszuyEHA0uo9dDmrNWU5DUuvqbZpaF3biD9HAcLuPmnQ
iuuDE7RnkQXDyuvj53As32SOz4Slh+zx6TazXhZkxoOAM5tpXOp1yKSEw4xUtrAnQSZ0sRaUcPWL
03XyU3LgBM9ZqydIK2kYStpWvEG9W5zxoT4g+WSZ+drkct9IzuRUZQBnDHc7Xd36+CGnllsnEb4l
BLyVdAd4aprSdZc1H46A85mi7AkNPtxZtaoPrnVZ5tAJJuBHWxe/krp9UxMcrNnjyVApdjTtQDpM
rGgi+WoPJLjiaos3lA+YMPnFUJvjJx1MR8MfNRsuKhqZrnx0F+f7OFgXe+KBrSfcB0X0w7OT/rFB
oxyC+FfQ9o9Qb9kmTbjgBxPHW5tw+FQ5CpeTc6+x75qM0tBVx44HNH3Vb+0gdgQtfZfdg7cqpme+
vbYthtflzIwVNfohW4xCqjy3bXKsi4lEDMNV2GNPtcEonoQrliF3DFRLbybzwFTOqWuV2jhN9afs
1HPZZXpPRt4xDdQ7XHu6q+T8Xhqhz3vmP/gpS6zj5WMDfsUcmWCXb25gkDOaJpZk1RKZ45rTc1GJ
HXmRJY8Bx90A8m6dwGWSXqpzp0eBpYiYH1lYHEmDXEFL9Fa4p/WYVmUQkt6P72/Vjhiua5I/rIrx
LhDoqCY0zgYSd8aP01VqgOQDOjOHl9gOI0rZid2O3rQBaLcM8TEFzjNiy3xMCqzpcctR5M+8R9Ih
hXgmHMQrfR7aIQnjtfuV2d7wXBn+D0oY52jM+sVsfko3uaRBFCA6OvmqafSbo4x4G+YNS7Ik/dkA
lDMIi4eSWeDMS11vE/rutu6ny9gbBY5UE1mO3I7eWrITSlNgZnAsEM+3phEuNIYldvnI5LYeHIHY
taiepkDKnS75SMBhV0THJuAwGEYXQbUiW9Cy+Sj73DomWMmMwmxhBUlgSYoSZxAD/lhoOtKinddR
O340qnyJeOUoiUVI5EWL4Ox5D+InAve0Sfa4hlsEzb7rcPNJ6yKmkUSOSe49R/yQFTWL53bOFgFJ
rNPB2tauswGhxgNpHKeqBm53/VvZtdOmHn7NDIM2ouCxVyjFadLvB+xOT2TTPngRD3bHbW4OgGeb
U215FcN23ZDwEIfDD9lUWFNxg29GK1dbIBBED+a2VsCSqimLzqImf2XSCTF0BeP77pOTKThZzYMF
aEG2wPjYjq1aRSqqNwpv8yxMa12BEvo9+QaJIvTBr5KDJNMGSGd6GNL6verbVxdD4ZSjS7RF2m/D
tnlCMCSjKJ4eeaZWu1b2P2PNNkUi1n8leIIOjt0ChiUz8RLYdMrGNjaz18uXPvAPIfbNkcEXBUJw
lPV7T/N56F395eXpnz6HFJARoFaz8E457Jls75EqPSYMOH2i3PyTD/atdCBV2Qwx7mJYHNWlv+gJ
+m1RJ91ql7shjEJSj+uO2X7D+IUpvEE8jpvqg9dnP8rFsFfmJRmcmd+v0obKCe83t0CXnE2Z7ypf
dsegnsjwIj2hy21v36noCr2J0XaiWQ30iG2eXM507DwgKTGuPAwDKJYLLuVka5ssJnvgbGksZi01
DVk10kmkvk+gV64+SHo84ZEwMVsysvb1V90SHwUNQrTkJM5kL7Vl8dGHXF1+QQNLqb+0br7Rnsu0
RZomDy4jYsaf6elS97vP7Q17piG1AiR02+ebKtKexkZuDGP+E1kpiE9j/o6dce9XaD0B6XJmnA9r
ZlcY7PwKEdBr8X57A7jnFO1iDfCXCcCs0cQg0VRU9fFIsKlmU+dDXfW7Rs/lo93ZPwvt9MjXpABb
zpfUJFM68oUCSEA3j6+pGQIJYLmt2eaxcVWxlhi6KDxuIXRXFWBMqOcCM0A3j3Cl0XSZSE+pL07L
Ndgn3BUi53LyJITk6CiqvuHXOLeXbsIznQ2pWHcGMolyGYYCc6wIN2IxdD4x6dSE7lndc1znWPZt
YljSHAVNXiocjUczUJ82/XdQ0Xv4tnXmZ/9uRc78jWPQ74mzBClQAhRbxTn4/OR9eBSjlSXkx1ic
6tYaV4Z4Z2Rym5n7rLy6f5Mi+wjH9KKD/nZ3RfxnaWhl95URrjwQdhWUvFz6TaPLvgYQkdYub7UE
vk2pGsZJfrtWfJu6eGvPxLbmIYdieUpGZ2+Z7WHpm0PffqxIMli+yFBX1yHOLn5dnLTOv+I0+u1J
xIcgPw/67k9kkzc2+xmnjnmuUe11HAwHrwDZ48h89/GxnL3CfVRWv4RZ8PwKCYx+GDZVmJLUVNhM
VBvjz+TYr1oY9jZ21d7y8e+EVYE/2h4JpavqVRHNAKe4XQ0CYbbc9h8ibgiW5tqFxmnLx9ROWwhM
g+6PIShsXRZPzsoMO2o7a/rszco89KH61K5p4k3AX13F2Z/RqkCDhXev5ulrtKa12UV3bC4vhOil
8jLZ0T0rh+EBVfVqCHxxc3XtovzkSGSHEGmF/LJ4uHW5cbet4sqm44vA2DEmqMaZT36MsQnb+J4m
yXfdqw+B6adcvABxe0sMrCnZKZwYOQH8f6Shs2eFMqIu6iOplv+81aTRvMky+SopH2MathF5dgrT
j9bnH09d43iHcQXLcO/dywxdNbKCO34Q6byrCr+Hxxf0wvKH7evbFIrHiAAmP+RrphQkAT38Ihqh
Dt1E3x5i8831nbVocFVjGh9cfWt7HkXLTRuyYtMRassS3Yfl1yUn9EPjyi+euSuvEqA/xVrnE0oG
k05hv9iDfvPj9MMzps3U2bvAoHUIlqto+UMjqSye79+suX8beigei7dBc501jImwryMdfouhe2tr
LnwDyrLv9ZthQviE3bof50PLk04WxdUK6fv5RCxdXpMZKY2fQ1LyTra7M5HZuqxgcJILUr/SS4x4
Eivv7tgduYCUcJO65pwe3oRY8teVPwc73FsvtUZ+kOl3bKAKtIdsBrJi6zV5nsiqTgJ4x1ttl97e
RShjqPVtOmCNbvMNQHEhU+TFlE8tUpPp6bcE+xWreP+6i0qDpF4M8bj77oBsOIP7P2NFuUCjdqyz
aqOgzQ+2RU0hmWWQukSTgi3s2+3QTUFe5wBirq+Y4xX2vA+oysjBIA+mrt8brAK7ygu2tWfXGz0a
2OijG5fxEnE0fc9J91uP5OwZGbnJ4bM39uAFFeP7gFgUMoLImHr1loBXb9IMluZu7Tlut0Ad/Ua5
Jo15+VaULT0QcUk9dwOBVwWot5Gvqa6/u7Z6Jgueh2jBzSEml96PhzhtJHoj8t3e87EtlqlJlUOw
S5qQT9RXT0PtnuJC4SsH5JRiiYLkZQUhrgRMwRsPCndVtQznddmRG7fEcjg3mDC+KG97moF2Gvrd
Sor0VU3GK6llCJ+9z1wehaay7Itj9t8VidZlCGwbOoQuuH19GirSQ8r+scyR4aM8oN6fz3OWvfoO
gko/9ZcQYohiE6sZk9NNXYCDunO4d4yUj0055fM4s20dve5hLEroCIx0CAMkJoXvFZZoR5OBVkfv
qXwDiPJItOGxHvK0C10WJo7wBESyVjUMfIY/MZu3SYfxq5iN5lCP4yazFRpAMX42XXtq8vQ1Cxke
uF7oEuIanvOZ+RbrLcy+GbZ5O/1gatwytqRD7b8LjDmsbWcL2PyVOnorC5a7j+0Pb7SO7AIbdgUp
jD2uXteaSQVg/j3G42aQjKZkBVPbIeWYXVxhl5s+Ww3GQbaFrtHY+uBbkUBrVOxZj6JujwfhkrQx
oGFwcnOko3DWu8xMnFWUWPQe/brHQ0iqV/BDqh2hf6XDrWmnGvbJuzXeYzPkdLwIfYb9bpNpUPYc
B3oJPlLnOiCaR6pNRayTIpCAC2DJHK+AOjkH2tI7FPwGw7dJ8Bmt7L2TQq3SYSLZEk8XLqYuxisw
ZGqX283Znpw/Ybci8eqQZMHvDri1LpaVBUqo9WxKJhEJu+o99ZnkN8fpfxqi0atEg/3ICZoeA0ZK
tpWFetfX5SkOIzIKhPiFYHi2cbf6xOoMNqpRtNRMDqkQitEGluRFN2v5V1kbXKLBdQ6ILgKOgNEY
nEPpEf0RW9cMYSY2rTc1sOi46BzyR9qMLMkovwQ2Fnw/vbs6f22c9G1qMrEN8uxSyR9LjsbomPe0
JYVi6DdTxdHpJ+k1psh4KIN52EwWPEAaYbmpdBY9hZOcDlVtfo2MGuuMxKu4wFtrbcJBbbuRWOp8
sjadK4LVkDBGYFFxuqvzjFahZ1pF700915W/fOOpGKh9W5cIxzLyJqikT3947QoRrpIXYfkBrqDk
UQfolRFn/Mb0n2OXOyTuX9oo+bCKnHBdOZCyLEYisDBaS3bsERdsbee5vM0ydLHV0YtZ+KCgiJFJ
SDCblsAWwQAmnMl30y1D0dg3HsybJ6Ke5wUPTMKv+01C0LysE640tQs8z916nPrrkR8BpeMFzzz9
d2awO86nbJ0sgr8TNW+F3RDyWAp83H79K/CYE9cCLFwPK21zKdTTiG2y8frH2O+ezBi/Oos0iWiU
6mtEAdoOPWL/pOF1TSmudViKIxDPNqpxEbvhm4yINqkh2re9ganLp1ucGVs0crj1jYnhLvdX6WPh
sjas9dxLzRMJOvxrGLlcdG+8d5354S8BhtXemz7GHlGisPNPSRvu5VgDZewchpirB4U6X9NknljF
AgqVbwzfeCeZeuely3g1N5+MwvhOS2ffj84fv8at3DrTjyASGw5K39QvUZbJracoe+dR/tF95j9O
JRlh2E6t9pdt1edw6H9m+HBwN6AI0sKM8PS88OyZMS9mKcAjCdyXuyTRuoT5i55QRsqjAonXIWIz
Us+20+/VyOGjqbakro9J7IGpqIrMecLr9PwzZZfhpqdNI7SleLIaLJ4itW4VQ51+sAYmtFFODiyT
Jsc+tQQOmxMJIiKD163M7g/bBFob2zI4yXNp6kcoZXmcMSVYRUCwF/PihzFUNfoUk25JKODA/wSf
cT9GpzzZtih3geS5MJD2oVD7/zIUGANPL4SQNR7I48wmkXUPD5Y0XIQ+ynTXcRGqgiCcyTvbHaNY
OU2PsyRFF8+gie6wiMvTgFRZEXZUhr/LLCMBJhzXzBXuYTeyVX5arJejo1FvQN9YzvzAzrxTmIck
GRCQzx2tva1qwmZFDore+DMidJPIncFq9jKdcCU01r4apk+PT2kyI9LXM/1uOLX+J2j6/5tRPssv
rv/yu/s7pPyfuOb/5SQzhO2/Q8msvPNtk+Ub//JvuPB/gZmvn/mfpij/27/1rzCz+w87ctkcYLND
1g5c1/o3mNmy/xHZAduxPc928GYua9H/FWZ2wn8EtsneGDuAKfBZQ/V/YWYn+IfnRDwRMfpYJgsy
7f8nmPnvC01YYe06vLbQct2A3ch/W+qyCO6JZv8bN0lIkloVOfvIstS6rn6xwsDfDzCybG6i49XY
IwyDuszKuud0sY+kef7Zp+P/sIDr78t0LPbLBCwRtuEzTcuM/rb8JMzBSfORhNckjk6NY+2yLN51
8n/aWPxftunwfWy46cD2+BlNz/vb95lZveuZuLxB4sRPP4sdpvUC5l/Gq8YjDbJyQkL/FDJWc1m2
PhDma5EzgimHnJcd4TDRVRXWk0qhg6O6X9Wi+fRIo9Ym4Sd+E+Al9n79h2vrv0G+/7lj5z9soGIb
DrKLifbLuiub8vxvO40KXJ6OiwT1MNXDh0oSyZCpjdaDzTNN4RBNIuTOYFAWD3n65TlLmYt48iOp
w0NJ6Au2uvlY5WRzRKXz1EmbUSNwwyqtecTMI2jckIYbpfQv1TabKfL3wuIRZlfhr7HWW+BE4GOX
WqEuZppV23rXSwHl1QPSaJqxgk6SpaJDJLQC9ZmTdElXTfw9pzpvqadY+9Sot0wEr7MOgTo7ozwN
jgQ3M9t5M9AKQseYBK6wigruGBWm6UgbJ94Cm5mhTKKr23tsJSw5iiKDSNfmbQbOnAcGc4lu5dGi
vaOJpOAdxzEkL8Ji+0bH8Nxn/cjeM0VyDKnSViHIGzmh8atUjX6M6SnWyEDEBGTMhqXdGAw8mEWk
Q3D1eGAz5CjPeVVQBDDwGgKoUpPpyYpyDNA5JbZ3KKINa7RK3NZY4RkSRkj1Evx6mi9eaN/pfT5K
MP0sKZ49kAvfq/SutshIFaE+MXz6HTF3DH2Ky9CQZ9E4R1/4EBHRS1+VL/1sPzP7IDcaoJLJhaiy
566aVhaxB1MEZIo52SnE2W29UygrVqmTcTagk3C1VMhmzlrB0keuZa1VFByTCn6+a9il011dc3Fl
tsaeuf451yS2mSiWllVu7cpyTpjpuo1MyQo2m+TSN1W/MVIU4Unih11wVdEFv2upA2J2W7WjvcBu
mvJ5BQGQQcVgSUfA00FkEI2UjF8J18RaKsYso6X12tV+SOah9TV10TKEb6Ade/1jHtpNNYRIhRUu
56gp7zrQ3ZbZNcB44tG8zMx/iEx6kzPWykTByHstnXLePM8aJ5orR3dlIWm8moaVPDquJNXf7z+j
Ob4CzqpVERr3fmBG3RI1wbp3cifijojA0I0vYmmjyqKGBZ+/IliYtenCO3jCv7cLZGRb2KBQVtex
IBwzHcoloyG70RFgQk7NhSYvnTfhldQ48/zDzMfnAusKipBJqk8qMSFtLQBsqOU3IzFwHZnmDST7
d2Un9CP/h7wzWY4bSbPuq/QDNGSAY3DHljEzgmNw3sAoksI8Tw48fR+oqrNU6uosK7P/X7TVIheZ
SjHIIMKH+917rlzSvqV5LafMuWitGFBHo5/yIHrlOMzHsYdlYfAJQbxPI6CsYgOA6MeYuxH8CFB2
c4JannmWufGCCr5QXAD3tgFf22jxiLl8rIAXPBJkLxmCj3e+VwsSLJazhp5Bbs7/mhqHmb6d12vD
A5iBGM9vMCnrlXQHe9cNxrzB5/Ba9xb3IKtID1mlYS537t7ysxvDVec5Nsuj14oOwW7wWXR4QGoJ
tnbyjJL7a53SlCf2YweaN/fvIEMf8Z1uUifbtlR+4FNfR3G6c0oyizCG+hSKTEG6gQqjD6+lyo3U
alSNu6zM47VcaIJi9J6U5H4U1j4IkPzk1poPliB0Hz1Gk7wKbAdbmdTXeV1cM+UmALowbwskZR0F
/iEEzQa8wqAID2JuAbx1if+37Szv3NGCV4XZAjQOgR8/PVbMfTOSMb5n7ApnWHeYuWzQTvDpSu7G
NTAoxQ63GbnMrEmiw1KT8Z6Cj+fQbA4evsYZ0nbiWFtHIJrO020FayILmWll6Gb1fBMxm7pIcFXC
zSfjDQPwyU75MVOQr9z7Bfb/UhP19RH9JR2faTb0MK+hGY7NcBVaYXkI0gYKVz+dZs88JPWwwcWC
HSgl2d0rwCdxU2+aOd2aVnPkWks7y3yre+wDJUOn0+RZ6W1g1hIMBjcmR89nUYU4HiEt+ROXtSKx
j4liOlc09oYj6GVrmCds98wVVbD1IQUzznnRQXXlDu0DXs3PPunuLSb8F4ETFo8MN2CnGluHr7jy
xXyypHdIy1yvZG1apJai4HHuefOcgig+pTV4fgyY7J4xvvaRHR29gZofs2PKag/XsjOOlj02F+iH
n6Id9mqkGcf1jrk9PqZWeSW4U7vIBVWDK0D6J1Gg/kuLWQ0MlyVfHgbRrqiIMcphndo5cMqRPbOG
KuSq8bLkN2ENzkMEOq6mAw72wSmrXdQeDumpo/RmVulWG1z26+Ak44l4EDC0Zt6EYKyZwdjHJpGX
s53MeEH0DXCWhN8vjrtOtwExe73Pw+5HMuPeGCc4vfWqm4L7UilzbTf1M5jYF2bDDC/a7mB7GAgn
s9kzoP+wNOBym4Fe0hlvZsJJTWAdZuJt6Z3jFo9ubj+rhHFXYdRb0+hP8ahuvNJ4giD83RrTO5IA
m0kw8Km6YG+XDZFo5gmu2pomJSwdMiGniJOBLnfBYAz1scloKOtleR0MNjo9otnKEjHDpkziH6Fm
p8NmEfY8AXUNnZIGOJTuy7TG5Di6WEmCN8y9yBHjlVeodemYyX7oLQyDSuzmcKBJMi1ORTHuqh53
h4MJS2Xhq1cbGyej0iZ1TlZPwxHsSbekPKTs3lyoLVXYnfrEfaTBGZmwi/i1tDDyCyD4Re67fNrS
8MTPnW9CmpYuPLkUxOTWkxidjoDFFF4HVlASIwnAUgAbT8dyIzk2PZXT8CSmDlbAdEnJIwebmL3Z
QblZebG9gN2ZecyecSgmGgLUbD+7OHDZjAakJ8tdVyKJANoFD03Dfbtqq4NdTFcY+q9nk/S76D1o
3FQerizMmUasH8c+OYGK+bTx91/I0j77sJCo00T9yq0yW1laB2AI/G49evN27sWVbcXZNnE8UJS1
119Gc3SLht6t4RE95Ga2SwaoDZl+admdkr7AxWCOd0VAAoQ5ErYNFz5vNUJkFBib0yk6UWl22VXJ
qRjwaAW0AoVYDezYu5v598j0YZrUV0HhP0a58d1N0h0AyzXneVTAgGQDB4KruRKPjO/Ib0mE0CDe
+Uwk15Uu7+FxrBftv8If2Td0hDWcqCo7QvFR8gm1/KaZ8SzQdFXW3lG1/g1p3LdSuEDT6K7bpiOK
xDhHGZIvoaykcK/LCjE3kmjSGv7QSptGQ9yNHG8UokrNnEdXgzQNAmgIxS2k+KV0AcQHbJzU2Foh
lMpZrSrP3IONOuAoQliFwGniaO4869rNCPghe/8Q9XweNVDWqpiv1ewTWTdtY1UAllXMQ4rZu0f6
16vcjN8ag8UZXvVJdYVk8UDNTj1gSqVyXzPlrFWBdjeOw6mTlb8Khbz1mvEWh8BuqsUlRhhMjcZe
JWGFoj7vptQ4W4nA+leep7C/KjXfbCzII2n7PVDerTs6uDJsUk2kx+v2MFlkpizOaa6JDs7zumuo
kruwZHEdTPWnCoNu4xVUX0wE+1Z43GFuqMdhasyDCPgaOLjvuhQ8dWJrRM8C6jSngHFbFGnwpvxU
rZQBebyroGD6pr/lD3n7VUPLjGh2fYcrvvLs84wPnh5IHJRBmODOxsQKBy462QLfUkg8HzNKtsOo
dqkDeewEVRom7P/ZeDIyex9a7jvTHGgDYG9XeToka6MpX2hNRLKXnnvoJM0Rvq2x0E10jpT+EeS6
XAeaFGXdpOO1cqLHJqpR7bVLQ4PNRDtNPecaLzaiLgsnXgkTzkSSvZcCwolqhw3jw62jBUUN/oKb
MIzovij9kyFgnpZLIjQ2QMWkrn/BQ4FEXqDu+Zb9+Z/ApKNybjF1VanZ3HHnflYVE+vBJ8S38EKz
nKHd3Nrvsx0xBy0qHCniva2X6uTR7ymUsqstxbknXAr1RnsuQmvWynWfcDSfSDmZKLB9j3rN96DW
Yxhh17amUxXEZ9+GfuPaCNNe1K753FN7mwe3o5Ns+6QAQrCYniL7LhQFz4MILE4kTPwGjUXTiusG
GKny1z+vrf+vBaT/Y9KQ67kINn8iDX21H+/N36XcEZT+8rf+Jg25DgFD33VcwS7O1/tLzt2yv/Hc
ugKwP/KEYh3/QxpyxDcXyUZJhSdHCbUUsv93zl18M9FwUAaEq9A0pPpXpCHb/h9KjIcsRA5febbt
E7rnm/i1htbDYRlW4Gov/EHsSfe0D2zv6jxmhr4K8vQO5jAun0J8h55G1iHj2NAmjC+7mDjc3Gfp
mhK+e7uXX0lZvcGCmFcxEVowP+YNR9UW+0wiIUtCUR65M3GtS29CgG3tNMuLiul+7taIqTa3dRJH
r3Ut6gNc0buxL3f+0Icr/D0jLpnxxYloVHNmOKNELqPR3dnLVT4cdLIyOut9FmB/itA69eF0yegl
2ha1xhDY8fHTrnrAGUhwx2MeBQ9oPAKEc5FFgpu2zw86NB8IygS06+LLFKAoTbt9dCStL26kLxFo
rz2dDhwCnbOc5ttOpjd+6j1FTlWu5RSfHFcvY1H7yg/FlxgI6cm8PgYJkCQBEREa6jr3faz60xMI
K2ajHRl4N3pB60WbUhRFol29ugnroNcitlsmtCWpPqwOSr+k9qZK7rXv3ZKIvbWS4oeli8tIUxXh
B5cefq3cyw+TJh8pm1UJ9EwE8Y2bp/eOPV1lUXZoWoO8bBzsvVnctuVIzhAFJbK5cRRFh482zrJD
lzjQwyxtrrWmui0WbbvyEwygdTrTAeu2cl9LyXsT5CvoDTfuYqoYPP88FOkE5rEonvI2eNNhcZfl
1JuR8x9lcRAZpyF/rqAjwbaTWDHdlNiSE38FPQ0YPZJD2W2H5TmrZvmZxtk5KOR8l8xu96p0C/Nt
DEs8LZwDMDY/AN2kzs1L72yVPjJqfy58FrfJTX6otH2XINLS2H3qwaTowR64viRXhdA3XVt/MZU8
VID8OTXArbX9dbZw5v2JfF1qpDdd1z80S8I2k16xyrogXGeTDULdN98Zk59K31tBrzlgzsxWPu0Z
qUqoQS3IRPI8vmtb4JMf+g/P5bmvfUEHlYTBOze42m0x3fcxd6vcBK0KxbwdAHhanYWRZSDsM6r5
2PS4+6CC9/vIgBNHKCzQ2NEIhQOGz7BCDVwBL3TsbXL4U+wO5T1EPKyKEDwurTA4hxOSTbNYMwbc
OoOXHUs2wxWjufmils1n7XDQzJqOD5zpHbLZvxNdcDla1SY3p4OTQrGu24YUdHLOAdHKBPq6o9BZ
UiRgfIrucwrQsW4Zemc8F8IBFDVwi0Mmq97a5XjdOnqbJVmxxm8VkjJQh85s6I4Mw3Mwt6R1FuhQ
WhtrBA/u7Y2Xr7h5RfQv0pMQDKuyGeQdqG50IwF3vk7cZh0pNaxHxTHdScJ8O5jltM7V8D2IxS1Z
FnZ/F/6RmNZikab6Gc/xwM/EcAWPQmp2xEHGK4ak1crHUaML9nYIf9+9CsGqnSaLIfz4wvR3F8KH
WVl8vkjYax/fM+BLxQUxjO30VA0Ot6SUwUzfsO74XrWTVXUzVP2lrfX3rjQPuQtQLwivkOmem1Sd
ogExK/Wso2z6cmX52NakSkiR4YXjW9DTpvLoExJqPtvVbN5VDRDGwC/ftC5vM7t/q8z4VGNJRMSp
KbECjFhVLqhz9nZ4VZjK5MSNilU1G+AZFVHyjkYSEl9y7Q1uQEK2XmyeRJha/3/GRf/Hdnt2XAY3
f7Lbl91XMf++2//lb/11t/e+sYsqhXjEuAdMzR+bvfvN5rbOvu0yiIHzwY7+31Ab6xuhZZu4HNMj
9vNfNnvb/0brFAMBJkemAxvmX5oD/c+t3ufrc1hWnCAYR/02VxAjwuRYQGFnzqybG42nyht//PKG
/IPpxT96DcszPU86P6dOC1fnl1b7OJsh7rSgOn33q3KwoN531eOfv8QCvPllPCIsz3d/fYll2vXL
S8jUVdRp8xJMj6F7P4jsddTPfn3/5y+zDMX+7GV+e7dqdIHYbHi38Jg770SOHmgdohpR/xPED4/E
n77Ob8O5FreyE1W8ThxsmpdJr6lpyTdlt/knP474Ry8kLB4ltaCTGEn+/fs2V0x6ll8aABxqURzX
fHfq+HbiYr9LlsuSSrOO+u15k9Zuve2nuNvUS4gdJEO1TWsB/tYLd547XpVGqy4ij2yWS+XwEAwM
mBz6AuntbTZh5eWEgbCPpZyH6ME+OiomfCOdZDN5YPTFgDpHTOpOI3ZYnYEdK2zoau1bvSo4czER
8uptwRCMkg8MFzExlBHnwrqo8Q9owlqbGne3hYCDmuMsFa52uC6k458s13/yGidnuE7Jg6g9iZVr
ySnk1bzPxPCBLVixFQPMLqVN9jtagKYuhxtUVhpWQc8boevvG04I0A/Eh+wwvDteRCeIAUba8YIX
IafjlDCtiuila+l2LgumiTXq9TC5D4WMdr2TwxRsEMYHrrJeEqwHh3xHi8K9Cm39nFGM+JlMLgm6
DieLIcbbBuOXlgCP8wqjor34/MuNTrM7tKh9kyZ3JcKjb5YnDDaXaddCGHHiHeec98wdDghb1Pgl
HcGZCe/GYC38zqbwIV3Gj7HGd+e6ASWoQfuaR91Nr4vhgFHtq/KYEThyeqjFPDBUsPq95wNG6hTV
d6bdRyfCd/2mlOatbgCGmtPD4LrXdsDWXuj+hPMKgkJI0Ee2MiJzr4cny7DKC8sZbobWuzey/rUq
JIDnoPnC+WtuSj0EJ1u16XNUecxasNZg4vBLWr2E0eBETswV5vqX3onJwZGcFzMuR2eomReJAp5s
tze8Kd+FgGr4Z6sU+O7Uok0vjrUHUgoFoxQ1ye0BeMIYEk8pmdTJ2McA1NXnkCw8tlLmSzmWyhh1
86hySM1uRgOiLBV2f2BDpk87cxBc+p58IjVzV2UzDFn7O5ZLaLM5LQlYuNfI+BxEP1TLyYxMGbZt
Tkya72Gbmikus0lzykybaTObwR7zm3cJFO8xohE1d+TZ90lFlHPwksju0gx8eJ4O9UwxJC1CF6q6
kV7+g+qYGf1oUnchGnuTF9NbUxnVpTlVt3TszNuJ1tUVMREqWuLhO7+Lk+lg5s6b4mFcZmqyT7+7
OeJtYSiQVjjvzVZ9EK6jmgY+UzG3z4QkW3yYeIXLgfpfby4x2zClCyP0bIyml1QDPGR5Ol+Asza2
pRjVbW4i/UuvQUpi7rKCUkUjT1PTiil/PgL7Lmm6Verr8NYNq5ZgrrjrWnUQESjuOXhryZCIsaYt
PaDgDlKigQMZiMjwEXtmu/ZAsQwzR19j4Zq2cRfiBQb8jApXyZs66vSB8WG6CmpGwH6t3wPHiSn4
Kjh8pkFzQzjoLaGh44KE+A8HQNgN9rprbGE5ZXkzXA8LfTksluOh4lWckItenTJoz0JvEU5hCfeu
9dkvfsRxfuo0ZA8dcp63SsYm0FOmrbQHarimTN2Nykiex6TbzWUhNg1iI8wi3ANV6hQ7SloYiCm9
N1Go3Bb2Rqn9jxh75a6phH8ZpxNA2hqOTK5BltszFp9slh9WTuWm/TMCKiBrmyS9CBm1K2MUDMco
pIrN3NgKNbw6ePIvvL67zYbhStnRPUERFmcK1bhCpxs/YfTgz5iuuyFc9GMmO2LyoBPziNIraG8Y
Rj40Agot4xvsUfClV33Qn4QTDy9uH92X/Ghlbb+UNKLvc0IgJFjm5yBG+o5SaEN2j5lQ9iwlOzcL
9klsnm0sU7pmUjGpZ9Qu7oYpv2pxCGrjR2lCIRA2PayKAR4PzoWT0SrWGvV7j+ZdgMUNWsDFQ/fd
snsw+D6TS3U7JAxQ0cxusyIBIhWeWPQoiEuXjnEjhImY0lFrUtGZ0IiTpdFlPhff0Xyfw74P1o3g
yY8Z2qJxe08wuKqNHhtrwxWWKEnNmTwKmxeuMxS+NgVzVwPz3pCh5zN4NB+4yoKTjZv4Xug2fQxH
377lLOdg8ErgoBpEEhuBcrj4+wbji7ZlhIk2+JF61CSnurj2XNinoQCnmbja3IZ+8exnEzXDYXNy
lv/bqvXrFBdPoGPAferwilAxyH17AAvfkPDyUx9ZN9TNKRfyI3WzT9MeDjbTKu7EindXFPdhFPOn
XD11Nof85+4pshpesRQNpQWWc7SQcUNLYQe3xHNcuFet1ojyAHnoMtTeRC2prG5bO5MHPvsRKGml
MLRNdOPFjKnS+jjqkh4e7e5LPrgRE1woM4e4H29K1efUOzLlV/P4WqXGAk/RFt1X4WVOrSii+GEm
dMXMKXr0OjeERDQDF22dm2y0+nVOchbQCY32XhM8zVx/pzALwbMWwS1ZlG5lB/Ej3niSvI14tuLq
2iN6u+MWOSBUAHMO7OSWmMM1ClUCUnxcO1X+I8/dcxVxqWMTQIIOrb2q+rXo0w/V8EHzkuam8Uw8
zQalxAzU6gQMv28A2JYRbc+O2Vn4UOVL0yYJtgYUXd3KgWABw7uMH7E2qmYVL6lGUujPtRU9U4ai
tyEPKxla2CGpj+uaaIp70ZjWkcLsg1tJFpd5vBzIWQ7L5TAdvPxR24tBJembDdVlW8QjHMF00i5S
4Lov+jvLz4l9N9ejK94mS9xYNTx320yeB0Z2Y1vuZRYxRkE2vyDLW+1mqlYCs2cHW1hFRXedlD6e
VU52LJpuASzCAWhoHXKVP1adfpg1/lc8HmeKW+gxYFZKTisyqUPJ7nh2bvGVH/25PeZ9wI7ej2Qk
KVgJYn4y1I78NDOIW2al28SqKOKOH3H7LyWUNbYCzlurIM7oLDNZ4pRgtJ/7T1Sw3dHutvJpk/eH
ZOkHGb5XMyqOVl+WbYKcDwikp8J+IhYrYAuAeYlDQx6QQ5iIx/WH4Vgk3Bo2vzag384DEKa7/mwY
gfVkOiiGE3GzqZIHjy91YaO5dUta2iin73nvnsxCvICkYw8nwtDY7WnU6EKhhoSgbcm6QPLXmIyv
ll/O01SD4usEu5SpK9wi4mROPuEhraqVFUgITFhOiBJ9JgJzpuPjeB4rPtgdKy+PSb2yDZrIlekZ
K+oU7qTKiYxZUHFbkWFXbTC6RkwYlE/rkJuzAVF4VlzkTOAvUorQNl3bjxsdh5Q+VywzMVCabF7s
54baGLp8512uifO5ZyuPra27sGNUMK+NOmRQVb3y+Xr0LSBbLoSKPMh/yCipDlFS8KsT9me/lHHB
Z3OjvZNqVsmMfCMaYzuzmw2p+9YpppB5z5xWdDkNXDMdI4TpysNoMPDxtLyXLinrvtdvrmwe6oaL
g+3lEITbIzDH41CYT4FVXHJnBk/QW5f1mDxMpclg0vFpUyVZQ1+7O0UIpiGJ5mKcHoXLc5dxFo4o
fJ2E3GqPShU0ShPWmhQQ28EIF0UysYtXT5nF0Tc0KfmNqIiv6e8SwT5tnZ2waMpLSL0WJWnhKDmn
GS8rHH6Vbhqfqr5u1rIK77VKD4XtEikL502rqwDS3EBusaxDuuk6jLkiCmh9mHNuLbgXwspi8Nsx
PFIjjeb0080zoYu4ip6HZXpr+/rsJ9Qil4YHs61DcsbMU5Xl0kFfyFU0+/lWiSxZJUlJGxCSAshL
nBvQWJ56wzn6k6TKz70qRXA/lmReZ0JCfLF+F1T2o1mbmHccEuI1XzZpspckBiYXFeG9Mqd9FQ/7
StdXKR6nlM4uL0KUDmROLdgi6HfYHMAnHci8PjlF5690JG4o48IqVE3UkJvuC+a5uy6sXhsXS7PZ
0gyYNZlcg6uVFxGoKNxF/tZyQDxzTbbgNwCXSjO/XP+nV9RCWmOBM6Sayi2XRAnHGd6GLbZ9ZLw3
EyiF0v2cS9UcHN7Ry7juv0iskeYo8RJSNbQtWtjXcYQ7T/syv8YfX178+Y3YQtv5/eYN5RePrWAu
4yi5/PkvQkJkJQ4kDW7e9VO+z4/ZJnpw94jC6cN4YrH8+Wr/zvMxRCw+rt6fSmZP8ffyP54wUIOV
/jvh7G9/+Q/ljLQ+EhisctP2LBvl6K9zMvebEtikfdv6aa1ezNV/lc6wUJO2chaTLxqZiWX6jzkZ
f+SIZajmK9d2/1ULNVLdbw8Lyp1CgFPLrI6vZi3qyi8Piz2nudkvLYF2TXpTSwXMF9zxFDJEIOl5
kZRMciYk9+2YRzuKZ9dN2N+6bT3sXMN8JOZiX2BDeMM4dZ4HmW0G4T1mYZCAuyyOI/V3RNqIEUvy
PeTMINQMNSd3Q3YH1SI6l9z4nNQgQ47CuB0M06Ioy/jAP30gX/jB8L0i8RY+DVNC+Ssdg+2kGB3A
7Mrw4XAG3fuaWzKVZ1T0GfN1hdtXmbQ/c31ZMJSHBic4qwtVPG05XIITZvgBy+aiHaiOCoYJEEsz
HYAm5ujP06MfunfKDp5UMmEuCrFiuMaLGLBWsQJ0VfAUcrzvXFixNdMVrAH6guwO3QoVS3yApcci
hm238mmwnbNO0OUTfe2UOYeH5IcW6V2rMAkgO1w4TfHJEJ07NmGuNWHHfN0LqlsEFWSGdeVkZP00
ivq69MnoeI5DR4SCPJUQzk5Vk2zTtvguqmi6GpYFtWwf4dk8s8iiVWXkf8vUP4c5AGA3oG6GGUYJ
4gTadmNRCqcOUx4wU1Ew4mZRcawD6izmtt2VFR10ntRHk1kKUcvWXIfkXmkYqInIdsYVj6uDv71v
OI+b8t7WxVNie7dTCf7GrliEjbz8yioWHUlRRievDKBZTG8Si1g15xWnao5tnzxxDbzJE4koIc5V
hXWAbajfIRRJeiRn6kJHOaabmmTnVqLU+HX1HIzXIv4w+3vonydYsTsfvlj6Psn3iMNBReTKkVcS
l/MO0uEe4BKMWvAEgT8euf4dwta5ZJh9dKZy7/rNYa7cD2Q4DgLTdeymG12CU6iOZtpczoHnAJ1A
JUyJLU/ui5tegfTBHNfRihKf8ZEdsuxlDmH+QX0UyGxB4ObrMGjuho4Spal8aBiipYxKOC5iSbZD
jIMgnn824CQFFG/OZNaVhDccUWA25eew92HmfBYJ3dK9wDVX3IAdBASBFTjpH9rZuPImam+cu5Lk
TZujhs2ttWcbe8Lrv+vM5yxwL4eeFmivBSKTtTdOjkWnt29nt9k2ZUjNFSya7tODqnUK3JanO36g
BiYXwOHQsqC+Rh7tFQS38GKc+8G6rsnoXoR2+EWhLDakgwO1I1GXdCJeuNRB4XbliknQAL6jGaSX
2Kq4KsbPY3nqtHwQjIYq8e5pscNAiZ2cHKipvmKoUE3+nckaBhXkmizyoAM4IaEt6iwSRkdWbXJs
46PSOM65EdYN2FJ6nKDZPTJb3uJZPfqgENZ+Uj5WU/TeJjlKjWM9xD62NvrwsDJb2KfGUEOrUCT7
q0jbB5ymyeWYoLalVgA2g8JaZLTqs8ITeMDvhHU39l/y3g4vuCrMK4sfJQGRtg09vCdVCPmyJg8d
867O1hDuau2NnJ+MdlvJ8KsaGfw6gWVuuYBGiHPGrcLs1xTzW2lVMJqxIs5xu8r67Owa9b0O7LfC
CV+HbCkXBAFsqPyzhGZ1mOm+5CBG3s3mA30dhf7SFQXNofDyz77J0XYUo3/bPwcDPLTSqY4xt59Z
hN+poYuIHNT+EXjo+1wtXR5FaRzzUUiikOZ0M9TTR+cNHBwxMI4gvqPc7fZDUmkEpPmS3CGWnCh7
1kbOb0LiiI8ZstJdx83n3/7wgE3GVibDjv993Hb/Rbal/I/Ve/YOb/rvTg9//O0/Dg+kK5Trs6ba
DJ9+yV+53zyBSd53MMIDxmHb/tvZweX27NAYwSzEoeThb2cH+c23XOlJz0PhlYCV/iWPzZLx+ruD
5jL1U570HeobCFbJ34ZiuFMLXHU916pUYsXWVU4LQ+9tmxAmggpHmHBGAVDeGLF9NIkl3ogN81yH
9SNy2I5+cEy9Zkm6Y2L+3fUEA+OUwId2+f+9WAV3vUgmUjOI54UjoMCXLWXXRtlwLLczl/ZWYLYO
rWVPZRXVwBab+o4R3hNi6RnqdHFIdSn2aV+K2ySMkheaXASYyMF7CeqKqkbcg9hCeyx4jxj+g1eD
0XXNfZTgfLXzwq69CnOJR9so00uD6BTocqce7rJWPwxLATo2eaAsm87I134P2L9LsMOg7iC4cbSQ
YAW5v2DiEJHv10hubvydonf68kxkvS9s+1xw5vhm1nm+ySkWZyGM203kJJeTI/dRavFNDEBzandi
2yX868YyWbMRW3AF9X3Y8o6lXnSrM2teRV7vryLVXVsgMaMIhIw/YDplStI2AEALMjEcVeKHRs3v
Vg4sGmThrevPVC2akri6+TL2+Q1EpmGlGqzI8Ptdp74KHUWQeb7iHXsAfkV3gAfaR2koaAm4qIz6
upWwMCOZ7KLecgwLlgNZmsOebnFP9/NGpE1O5MVuV7MTXQ+c5pxkJpctZhe3ovHR1BqmtoMz1l5O
gl2AibYM3klLHcAXMhBdjo3ecoCExM01ezlUUgV1hA6crGZDPU7LwdMz9BnW/Nug6WzOiAs7yyFV
OPVzlUZ3U2Ry+aK6gKeLAtCZ863v1NRKFVTuVBE6jEPieKBzp40lLsQJ92ehpgc1oAwmLIvjz/Vx
WSk5ljhbCx9ZNOsrjM8f1bKqFsv66i4rrbmsuTOLb6lC/2gt6/GQBO81ukfFQm0sK7Zm6XZZwodl
LS9Z1JnikZ1Z1nnn54q/rP2DDSQTKTEkGpd/tmYHtioDBqLN9BEYKXHl5LwodRRpU21qpFeDGN/o
Uj2xid2qoVtW/sHcZriLqCAMPqn0bbeALYsN/M5qZ88Zkyr2s5p9DWWd08qy1ek0fM66Zl4JmGFU
OPkvRedNFxW0i0OYzRoWQWyE5x6NGNhKd5yc6XtMYCXqq3bPeItqZq9/6BvMckNfQSTpvWMwW0B1
Gs5WI1eFrKdzYbFuD7ARIh8WxVwQ6snMQyDro4qwxhpmUqF/TJpkHy4qN0qO5hw0CFD8VL7ms85l
o1gPynuUvJqiU9NUMENSD50pW6gMWTrPMNyAL2ZYet3IJLuOkQogRnQ9jrTdqQRcureaG8ZB+If8
O5ByBT1hYs5gHcJ7KGKxd+yRymDff+aMdk6LiAThFOCGN712DfPhteibHx1v/Q5jHRJHOxXXczzh
/+6ABFIkV+PbnSv1WAIOuIiMkCZFvyNzKZj2doENviYy4qXWFLmf+o+YiZpnWPG6AIGIDPgoY1ut
Ai/7ksTA6GXdSwO4qt25dwJnURZHYBIs27lrg+a7jOPmKjRwv/txfunRkk2sRTpHT06Uc5VWdC5j
6s2axYHLlW1c44UctrOHwkmpF1XQTRJeO11sH9uxjC7dspW7UFIvw5UHliLwJov5G0XAY3nllqX3
Tyb51uI8+NWZ8Pt28rsBwrD8MmxZ2zgNgUC/WixVG7XuMEZeWJvoztnxpu7Iy/2y+d7+5QV+7SL6
vROJIC2WU3yIJrlUKZXz2xUYmMRIYJTXdW/qHwEjqC8quLjLbMQJ4Pqjxwxy+/Ml/51FE04u4qfU
9L+fe85L3rz4PW/+l7/11/MOkoiJm4iDjfClh6nnD7HE+YaAYsG/UjZ6CVakPw48jvkNlcvxlFQm
ADXo33878PjffDIbSyJbStf2Te9fOfCon7HqX59QsCCL/4mzE6Zi21kcTb+KJZSZp5ZOcFgow4RX
yXJUVwsDFJB8le6Jw621ETCTLi4kfg8hgYd6aU/Zlm5BBsaXNEieatIiF4YCNycJUa4FuKeVaH+0
A//ZNFq8Hv1b1k3Tniz1AQzhpjZ7b531I44KRTsm2NuckRsuYzplDhoqRUCarhhI9sZWW7xaEvaV
afYH3UDFHYqS41lcVvupTA7Im9hkZvu9F3DsPD1MF5Y5XokhOaJUfXFO4gTRlPcA/FDNYeAVpFpu
cwdcTSDQVJBNDTIbAPtA1c2bxa3b+9GVvUjrtRfGe4Fskq9MlPdiLPnwBu6XzhgCZ4wjNgXyvIjM
69qg2KuCNNi3xmM2Nq9hE963PlMMj282CkprayP4N6FH5ctUEnrNQi6Z3bPONWlasFRgPChdNxWD
EQG2GHygekBbCtet8qGG/Rd557EdOZIu6Rca1IFwwIFt6AgGGdRMcoNDldDKIRzA098P1TV9S/R0
TS9mM3dXJyuZGYkA4O6/mX22CA7jIj0EI3ChtNVfDomUleEUd9wixloskkXDgHzdo2KMi5zhLsJG
tkgcFlqHMfu3REjwh3KyWhPZ8VchyoiFQjIKJhzzr6LJIp+kbfKzRk+ZFmEl/lViWcSWFtWlQn2p
XRfaN3pMkcszfvQPt7NZdlBs5CLdYOk8stPgtwj9I4oM63lC58Fhii6C8pP0BCCHgRYeuahCizyU
LkIR4tVyIkU8ylGRmKk03EYIS35jfDcoTY6JiXSRnkI0KD48BZnjnUSbChaNahGrjEW2wqBHzA2A
FOM0jnaezJ4yVC52qEQqWRS8Cmy5sUhh8SKKNYs8VoTRG16dKxDDS4Ha7RiXd6S1zA3zAuzfi8iW
oLaZi+zWoL8VWf1UoMeh/fORiEmpRaor2WfgQ+puwkXGKwp9coSBrmdZeEryQxnX3/6i+40IgBoh
UMj0LlOsPcw7nJUdtNBpy6dh0Q8XIXFCUSxLPPUBGmMYmWqbQ2c9ZhBGn5A42fIvmiTaZGdieqMu
89iiWtaLfEldFF3Ei6SJ7clgTojMCVv2paqtl1+xrmrZYI2LKEroDpgfMqlhEHNntU9prZU/RM3m
1V9kVTdlBAiMCJXFtDiqo77SZLOXqLHBIss66LNmieW3rawDZt+T5SCylWi5voNAr0vU6rBtF03g
Nl20X7M0IIkvenAcNDcJAnG4KMUQYJ+MRTuWyOCrmJzBNm/R4QH/Nmt/iUtTqfNCISx26d52Dvbo
WOsaANWyHeRaRpROKpBIYy2fqBT4cnQxrUH029BFAXtBuoEiVBTXFdIzC+P1tNC+8FtgtY7Y8pnF
dZ54P2vOuKve4j5QTFcR+q1DgrfaE0O0iT1Ocbr2Gyj37dFxK383C4kXqiKoNEr8xrgVmHFXm8q3
P2SE4LuSHi6NNE1fiz7TeFFC5yzNBVRoI7C7zsFzJ3J5NZ01opt+erqSD/x78Stnh3kynsKcmGC2
TOmqKTxW9pvuJug5jDv3CarWxpmF2sDNeK8F9cJRAdWtX4qsQmxDYTqQG+Ui0XV1rP3JW8PTLR+9
uiYn1/jLr/VrQzEU8l3/YIZkDpjsKjzYjOriEMxnl7U/CgFzpzXTadNm3l3DF+Ubwc9QZD8yzHHj
jPjSimMm5hfCNJBIqvzF0dZRVcFmDLPrDqQnHwkw1tQzYyQIZx/bMjvU1POtOo/RaKqNzzKh2k70
3RnC/VXdUXdIHVd8VpFFRqvOPtpkphwqcmBrxFAMzdg6N4AbOFjGbP1t7F55evHAtoleVfsWiwl0
P1jxAFZ+zEsqml7Gd0fmziqcCALETjQC9Pa3FW1HT3PE9yQaD5aKPzxkHvCOMarv/MDIOfMTIXOr
uqI1e0wOVuZcs4DKlU9F4Ny6H2b+FAhqwgfAQDEchrUjJmwy3zKoToYnX3znIy/0rgbOnAPRao0y
28+01aQuW1wxejuDSVvlXUPof8jwj6yapF/5FdnPguoC7RzZ3tKDnuwaLF4g2olzGO0Vcu6hj+sL
yeql8ISJfxtOH5EVnxDBGcEmb7njb8nbAbMtj4meyWWa/OOrMfxJwPbSougcas/bS3rGKE0KF/fY
AtZbPAVEXrobGU1Pusg3taY+MYC8BSo3LSiGdtSC4WB1dAv71enqs9P5l7KSrxlEyR4/1Lob7HvJ
/jyazI8Z+ianinYvAgDLlnvV4qkpcyQG5ZafSd5+dhDSSy++i5JuYSj5h4H2asaJixXALQ6O2x5H
oyW4Cfle55DR80MnI1Cz8uJ0DpI7tDW0ENZ11kk0oavWSV9Dv/0k3nALT4BHQRfP4HGXMLvBOkuK
wkuGZ5fS9iR3AF+LjdXD+Q1Dorq+fSOc4OQof+cpVxF/KmisFQ/MTGhD51TeRw+lBQ+6Y7KMK2wJ
FiTc1TVVOh1cjHw84ay6bZcvl32UhPkGrV4dEhVSe/JppNhL8EHVMx5HYNeTIjzEryUAiBuGr/nI
Vqs37pheXKYqpv4g3I4m/dsJ3dkOy5i5SaMJa6raybj8aCkmxCh46LFADUa+7sl3TlV7neE1g3BM
EY+ApFYv8AXnaDjDax+wswg56/TVpcAcgC0yWA0G7lHOfF2XX0JpH0EnXk28ZGoImwEFe/NX2D7V
DhYpztSan5ppDlzYDsWQ7m0GG2FY3dGNsLHb+skujDfHSnfCpyF+iiT7jtcOHi42mf3gkulIeOpQ
d9YJUTTDqx6bXq4Kr7tr3fkcNdQYdtahl9FTOvRbaiaPlWSdKxj7o+VNyn3oKfRd2XNw69FTn+t6
3cvgUIO/phhlvzjD0qa9YCLe9QUFILHaaiPYcnzejTF149SDt12/Vv18hwv1iY35aY7ds1AAW4YF
kvZpJNZ10+kbJ8H4EwtBg8OwDlskLb1G80d9Lq33ciSuPAX6Ps94xGTzCCWP6Fp4MwLbULZ3U4p7
3cw3jvuzKr6Auu3srrsuvPqGYjTAEsL6qrzgGij7Tmasv54uPwYnWKVGdkSEoxbdwMCGQFJTKFF7
0WFONQ4qCpVfmoiKUZ54Y+c0VvU5GrZSVAzAeDByQ/prm6HVXQQez9lQ7DSjJZVjtvgxQp9HtpIn
2hwJS4mgZlvj4kkOIIh7G1XiEeL/+n39PdKFcbCBkgMK/GGPQc49w4XDRfej62E3lz2XhPP+fQiz
Y50WM4dKs/ome0OgN11rSBQGKXwUkjRdV9744KgpJgGf7jXWMyeh/6zpZ4wyScIKPMOyVXqaNx0d
Ue4cszHNMqYIfpYCVEVHdDybelM5+zACs4R71zDAp07sS7vgOgFJkzK0KJ1sbZTNQzEMH91SFJbl
zY2U9sdEh8smnUwJmhnGbZC5O8Mw7hNXUFtFyqcbd2YGQ6VsdLDiUBdvdC/NA6H2/C6wimGLxkjZ
lB+eGx0eSS8us+D14I0Xd6Tsz4DmXCC/GTnGK04fLpJtpw4ukOmgzO7xdj0aOowOeWO2T1GtXrRF
zjlk+jBFSFJ44feeBZrPQNmj8QHYP14km8FN7F2leVCcaL/51CbbfD8xLpNiE+IPW1gup7x2r8h4
HxgavfVhdxXZ+YtZGUeC6i0hN2AZEgxGU23sBNv8mIq9Y5N1ssYHMUHiMzteYgr4fAmJsqiPno6e
JRlE4JOl/wJr1Vo36grExa7usmsy65ckjcGLtvtGWN/C5ZOp6D3srOc56qkjndmKvNMThUDtvml7
PvlNeiDCwtcy6k1culfjVIL0Cy85IEaTeURkd3cYeA7dxDRQdW9dlr+kc/hYJ9XNvx+F/NkMsJxv
Gea7psMZXNh/HuhHRLILo+NAQJvtRkYKJPL9v/8b/hrWgBvDHw4DjNtRun9KhXjCwCM3sYl3veNA
NV66AXs6Wvvm8j9xwvJ7NJ+FIwSB5f88Xjm/Awv7Fz/x22hF/GLa0sY2wu5yAeYxffvNh2L9IlAL
sWF5QPmYsHBX/KYlkdf2HUnGm/wlHjvP5of+d17b/EW68Pewp7gWP+k6/8loxfrrnecArOMTkjn1
fPJkf5ysLIhBIWdsqe1gZrs2DesHTsgvqcrecNU5pySRlLEVGEdC+7p33J63uPsjTpoL/HfuI9Hq
v3kWLMw0fxpIWh78Qs+FpIjAZeGS+eOHQq7lEWtQHGxgwabmsBWg+68UxlLWgHXm6ucEpkro98lG
zzjYQzV/9K17lWEMQ0ex16qlXaaY3rI2kldlXi5eVAbU1Ty1+w4rYZVFuMhhJqzCbT6AP7GS3t/U
xnwPe+peu0NNEsy9mbthn8iQkZEx1AcZBQcR6fc0roJ9MnT+yvKzNwzd+c6dy1sv5BBeO/mr9Wl5
eqLMoD4vrUzeOL97ER/OhxpqzR4nueDQTNVr6eAfH8F/TrvAGr+ZibiLyxq6A9AlFp/A4SAOXLQo
+g9PMkUOkpNdcQjSkd5RfkS5DHcWTIzwYEOaGlSAST6bNobrncKZaUeE93G8oQ2F8w2wuUpb6dpU
D3XzWMzy0e25LIPjPtW2uJ7i6Z48t951MHUh1F+T3X7LgN/5hXUy7ODB70woQKhKq0bdkJebN0xE
HgofSooeWuok2olqaN87OpH/LhEMD3hWwMrXxbGnSCikNUwP6Us5Y432IM7atrpxh+A0ezOf/FhY
+D4SsG/10HPOoNZ8NpaVrHzNJu/eGYxXx3Tpt+s/tMqJosAJgQUXVWl6lC5REvZcEDmaN2Mhz+aB
/hhsGF12X27zJlx7Jj7XYhqrs2JvvpZFByHGXoxLFZfGPsSl/Ky1/uQCWPulHbaoQAnTZ9vitdjG
bVxuY8YdDo2ffVg+T4nN3MJ+zyvS1mbGH2S4w53ZVp+g3d9EoTYTTrI1SL/73gb9CgfkxVRxufep
3NWGd7bD8CpLcRi1wZfXNs1O6OHHNFHVxSyvcq1w4yJm7cslLpco/zaoKaBDAuJUwcTEVMFX4UzY
pbOaMjc+qjIfeMiZ1lNwKmeXk0gk7pnS0XDmccAQWK9XNPx8RMX4NFG/tmkpYBgpvwCljP5QUgmF
s4kOwNzfszFjv0Ytkem+RVnMLoyniywRzLYgwaWfJ7B4tUktOMDLU+AQk7Z1urfCCdNO5935kwTC
6Cf4ZuJFSYLVVT4r+zVdxqkR0GSANP5d2e8c3bHb7vxbLFB83bnGigJmem3GyQEIindDMTMVBnyC
EWaiYYFwDFyw3ZE8D3a0aTKQ+ZTzhVucG9+RILVOHrtSu0BDulLaf57CFshbTdk96gPcNcrG+Pd2
K7qr6lMv6e7sa4+AhhukhzrXex+Tb9ZZemf3sOCaJXTfaiM6YNB5iqqMYS+89UM3IsdxRxATiSH2
hY/JWD8nmOCRotlEJuzhoBaCeJK13FWeQVH4uDz0MxZ1Mz/DxWFs1VR3UfFc5MNNkiVfsspBicGh
uhvGaQa5Fh6Zt+y1DSk86TsGTz5HCExGTDrf2laKR6O8MyT8goY20NWvdHoKXlAPaQjDHc2DRDJQ
R1tRZ+kRThoqbDhfy3q8cqYAJIO4IavfPI9Rce3IiFa15AycYZMUaLIuPfF2walYcmwo2ys6feNb
Yk3E3zzz4lno700JqmmhgOVky4YwerFgd/JWSu2DHH7mBe2kcsw2tdW8VNA38VzzDCgPKrxa7h9n
o1piaJFBE1prna2KniG93GlOX5PCo+nab0po8PiatjOaZGYLf2U3ETzm2AYF4QfQMNJoXXPuX3WC
hibCl5w5EuslsoJTRciQU1pEETYVGyuC/DeJCOCQ5kSK3JoORjvoOGYuiCkidf6e3E2bhZC5lPeM
jXjhlNYfYn0UufMlkrolllFcQsoqfGp/fAqee9USQ+irE8iNjKIXsbT+nFEZz1qF13l3UBQgkosh
FgqVr6nqZ6zNT4z3blRhAQEqjHFDhvWrF3AflPZeShh1IIIoHkoY26QjmmUalDt0SkBPHWecCNSX
Rzf1MpVeOPrJiepOcA9atgfdJtcOPr/2NkYiXFMyVyyP2JODR5TLPjUHpsr8MWG35yu6KFwqhAfI
ahuUr1R2yr9+xFAxOaRkHXASG/ivt4kafbhcUb7jyGtX7TFnEIlrqeWR7G58wxdr11fMmiJ1p0z1
XA7ukRkpzs5cH7zIR87P6IlzvfgDaf5na5Xl2k8N7O5Ovxt9lsecyCwOg+nWhhSzbQy5qwXLB9Uj
wASbUxPg3etzX+9h1p8Hp5ihM6Y3SY6hozO8W6csbtIGC4LN1KOZeKeF2tyyAVDQbbk5KByuxDeH
c/eKgt1H0gRwR2r+oKc+SpuTrrOQAzFhTxEwxqdxSBrUQGMzoZkgrJqrvLEoePlZi/lhnJMSziId
NbW/Z7o7rGp+jiTHV+uV4Y0xZ2pD0NTbkA/GTsJQC2ccTD9vhLhUTxc/Nu5bg1FZFroUP0XOnvru
gEEVEwrplJ+0KuzwVlgHhh3Zpk2eHVJeqZnmB9zrtDnxtrK6tVMQf4o9GtInlUeHEQwt4Sefnr20
H7fxOLh7U5k/vYxns9X2KblqvGVixQYiot1c0z+YEP/aUQNGvyBBk+bF6OVDZBmnBN8SFlNxNWn5
SNDGwWZi8x9mvvEG3Ivab+haaQl7OSSvPZPmr4S2D6u9iczD0E3bzpaoON4bodJ0NyvcMbnfvHY9
NaZ+bRd7kTQ/HQP4WuZ6BgGKcMthEKtSxV3B0LajckBMa2UxN1NDeyDk/f3rsyFn/RT71pelPZeW
+SDdFvd9aWNAydZ9K+xdAgA0cZh8ADahlahcCpeh20U4aNvUIXWeHSa3uqbmbUAbAjOmWhQVq5qf
/Yh81rw003fWk82pMVPx2W/Ha0VPSFAZMcMfWKsKs6etzXBv4EvpKENZ3ugQWEvijbRV+h3rQ5L1
OBvqixEE+nqoiPsUVC3A0tjZOmJM0h/tusGErZZSvZLuhTx90yaoMRHWG1vVxrqIfGh5UbWlJkqe
gHiMuzRg2wls5VMz7wOTDAPVCgZYC9gvMBYN0Q7uSrSdGZNUEbNDjBvT2ohsbNU6ekmsAk4H+OFd
Es8FWDsAsRYv0BBX1KEB5bEdm2fVW1QnQo2rrXUxxztWgLy6yvPcuvazgUQ+LtiLmtQunEtIYLzs
NozDTzAruw185cVvSs6x9XZlRz6QOT58ZcwRWeCf5yh6w0t67aVcP3rWsHuW5k97KK+8zr5pPENe
2WWabCpF62LVIy9yCeDfiOrS0qtDW0u4myebiH50SYeRziU0VVM1+zCy7CtKqvehHX8bIZsbw1nG
1svuYyqJ+00DeWto0w/u5AfrVKJS5KN3DihtZDMkgnVWRRWtFN112DcTrQviTZczkSms6UPjjFeu
6MgayiIEZuw9amtat0HyhCfsOzCwt4Dyr9Zkojd8fvq5OlA7hojjHSFGVmIm07vGU5ve7Ppr2tnQ
pYwGpmYftFseiX3uDW/UT40rMVENEyr1VQy4ePXE8pCn973BN6OJmOyGCJ0pnpAS+iG41Ub81du+
3kRt9EKqCtW3b+99r0k3bRTwPE5sC5G6ppVDWMlJRHOsvfZmpG0KeZ4uBTDPJgeLweMRKErJJAgy
ENK5i3AtxvC10X5+zBtKE0o0OeRZNpdz2e6LIvzZtKSlSXknRyn0bcCdn+tn0bNLtpkSNa7PUxlS
59ESdFqh2zKBXIjWOoSJ+tlqat2ybnrXuf+FyRB7/Di8Fn7eryA5dpvQsL/78YcPjnnvJeHHbDJl
RkloUvzjjonfq2/5mwQWIzaXxMo5LsmW3k+L3mzsJQeGGrfDnJKccFGVeu5I4s2Feu9bD4FRlk9O
qzWyRruOA/OzSoaN5fd7V7Gdo3SWXZoEOowoYPD+ZXL7NcXykM31RsfeuQisy8RI266ijuYOjlm9
Zowapcc+QhSnpk1kO2QFVhj50LCfDM2FMgDZGtfE19lZtKpgqLg80CJNQsDsblNYEyuHeRbR7OAK
2miF7pS+wxHgMwyKbDUC/6imYeka3SHnJCss1t/CmQAQ4U5nh7xqpno/ju3WyiusRQEUWl5AgKJN
338RpdtsJ9U/AA49hGXxnVHeimD2c6ptEgHmq4IW2wO+dMfHurGOcQcRu+1RRfucspUqCylEvou8
8SmDqnwAcmYCbWbPx8yYTZbOh/AyTQxZ59F7N9rqIRZrLKJPVgdRMmx5YljEx779EHNGGxp7mtqn
b8UeP6RkjFjzcjt1zDxXFQZLAmDPFCp6+0ZaF7MvP2XYIQshCMbzjVlP5s5bWrcJXdDYIu5b1epd
Jfq7xh3olu8w+6lo7eX2i52aF84WX02ILBDraxwNODYSHg1UE7Wmk+bKbDEU+Z5AqhnYVjWGHk69
e18NdncITLZCcWrMq4Skx7qco7uYQ9PajmCh+sHJtV7rdOkiNAi+mljcncjGiSgqVvqg20aBF2yY
B7schSxct9K/dkgD2mlgbcI6RfGnBWmKlxY+6UNgrcm+JXb1Sr98hcZPzXRhUxFckzuYlzORT310
NByMWDL9d6kyrqtbV80Nr7P7KaxpauFGFbXejCwbLEoowVhfDDwmoTZu85btRkOXNmNyg+KhccS9
Pl3skkRFlvfXM6NRr4SZSrg9s2+Vo8ydatiLg6zcNAJpxuVYAjB1m3cvWlSfzID6rdeW37w+s224
bMyiuNny9gpPQtJSXoRXfl1z9EzkT2MOyFcUPi8u9oUn3ZDjLmLnu1DcCn3ZHrt2fp4R2Tnkzxe/
mCRiaU3UJelWjF1ow1UDkI50i+49mKq4aSqMzkV/M/dyV1Z0qCAHQmgu3rueHq8SgKdlynXupN15
qGGRynHZE7nFa5K7I3slGGD9QilL+/Y0pyMsCN6zrXmpiwpzCyVCkvErjJMcXTDbyYCxvbZfZo+m
7ZoKuWAov1pBEDLSCNV6/rYCDwCfPsSxWyJxsMg0tfMNIxgkbDW+J17zEZqmXmddde+VxXjdY75d
ycQttmP83eZvbe8fwOPHN020vOuk9zhn1WGocROFPu4+z/kJGYDwl0II6gLpA2BO8AJLZj1TRjuf
TndLf1XPNP4UAJKAOr5mWNRSGjqznzCAemeC6Zj9EkHjxd/K8R27EI1VRQJDIydJOz+oYLyufPQu
bQ2Llfu9rYJDOiTYi8vLSJQiKwSkFtxOzAlWrauenXq4QbEhvKS71148h+aPDErL6CVfg0F6Ez2g
4dlg85yTZesPncUqkNRhvIlYJGvNRtQuWG2l8RWVP0jJVFuNQA3ukWesGN1N4st3k1jzqhwpC8to
J1wQHOuuSugfy317Q9dWvStk1tJb0eEzWcrFwiUIh6wrjlPECmc7KU0L+L7WPZvpVR+jubKLJq8S
Ho3OZPnB8AQdTjDy671rvEggwtuhOXY51VRM5k/MbNUmzALrGujt+xRl6VXinYaB5oowL88jMOx5
9MVdLfUz7B4GhUskywMTjrROUYQaMag0jgRxj3kFok1zSsJebDpTcEqT48Ew/Pg84A/ubbQd6UOz
rdOZoyHG+PKpQ+mk8o6K79aJ9wYHrt10JWOwepR34TrAf+b2/l3mZ81KNyhZomjIiLfPcLYVndUJ
WHUspiqxf/aSp7BlKr2CtOeu2W9BqMfftB5rzhPplG/miFmNl8+7MeztbRcwA6U9ATPFfe6XtA1W
pr31TTvnGekey2QyVxmmpZAXNE7V/Cgi8yRrNGurqZK9VqhUQxzSmlTUWw0pYOcM6UE+pG7UX3F7
JwejULhih56VDBpTqqgL6A86tusbiv6+PRxVW515V26hgw30uVM3m2ojRrfZl251anMHpbPEJ49P
Yu8obi9zFs6xj5sjnbNr5erkmMioRRpnzumVB+7jbg0LWStbXOI6OI8d1Xhu0AtQJRwh9PKCrL3y
zMnoyOkD1K0nbnl31ushSfcpU7IEifXSc96TpXBOcRHukA/pRaY1cSWsGptHiQBYTRTbR9ti4q1V
jByugQdxnYl1sufiEFh7O2lw5RtKP7ZNN9tbyeuQl6Y8VZHCsN8356r0n1zEV0hDGABxAS9vMe+W
ErW1kVF42I9k35Q8z37RPNUDp1A6ZcjEBQUfvzmHykxv6TTbU3HMOuaU8SVoMwgu9oVtUHqsfKhW
Ycxwj4N5yPIriH44McpfPu0NFZgkp90X7l6cv4miAx5KcNIQh4DJ+tB36MjhUB0SH4BPlQiMSZ27
a8xmJKSEr15UDl4MA7UwqeXeq6DFuGl4qnzqGtsyPbg4MzrdLLZ0E3SWtDgZVs+2i+hgG0O4DmNa
Cdgx8t02zT6mDu/ShT9Hnq1TDK+U0r7bSohs6YELT6agXzPHH295lFxrtv5iGLcsDibVzrhnfr0B
f73KU5v9bHlfbD19HpiccfzOxRoXrLkv0GrXbVrJA5xlsrLMhYBK12u74ZaK009yLOa+VGGya1+A
bVRvFC0MEbbGHpBT0hn6QNGgES9mp9Gf7xo/Xl50yRsHJi6VwU4ubUr3zC6oUfM93crT3gWFwp6H
x5P/Ygg7iht7EHQ2p7wtULzZ21Yy27DPz5xhMXl1NaacFmCE/NnW4tMP+3hLlDg7UBQhsVABNMpb
72AZBuJvM+2Vpe4FT9+V6tR9t5w1ixTvH73EV2oyKkDQ5o1g1dkMMKPiuVqPkbktM0wIFIuy/k6B
te05XK66vrFvGASzdqMcA/X3qDkfvuZhng/S0xffx1miaEE4mBpQpmtptRWaKGkuHjUxgHXkgSVg
xvI21f6S4yDVz7mUzdHrqGLQkq0ct4RxXienIFgz8uIJnHTaWjO/PqfPi4o/OCa2xcJxTk5XXdK5
2vQMZH79o3hnsqkT5vl/1ZXsE40jcoVVj6KRunC2TtTH/zCO0zIWfVf/yqu+SE5/dCBbnu0srVs+
WW6KW/8oSc1a90x30MmGwu03Fhu4uR70pi2Hcm24CxkKxsoqbCw6w1FV4+KjMQYTC+qUr34nLv5f
fhTCfwEKAqqh7XqLeva75HiWT1Gde7yLaYqhMCqgQ3xQ3m0uXMb9QUrRYKSzlVElm9Cnl9uK++cy
gfA0Cn7m33+WJQf358uC5YDcG7qmSc/Gnz4LlpWRETRIfC25q5TBIaWHpAEaHLaNiAvMkfm2EYwD
aQ45R3G4dZYeQt85BWpK9pa2IJR3504Fj9XExFEVBi2Tbb5+GVb0Yz2zj1wHvOXymSKdpdq4pxfw
Hy9XRrfbqk6vfy08HrnWqeLf1xUPVsgHANFqsn8rk/3cRsRCeTUO+ZtJGOlvLsFfhXXLsTyy0iZf
iucsOO7ffxvOKAO3rhNrZerZ29c2r3bRNwzq2ViMJFUwrjDZ/n8isv//V65nmUjeIPh+d5f+pV3v
8Vu9F3/U4//5U/+U5NGXqWkDkkrWYYE8/KbIO784nMzBlrMCeNTv/UGQhxKKFM037Ersyv8tyNu/
CGrhaP71fg2Emv+RIG/7f8GRuti/TR9937aQ5P0/hTu9QUnURBgEwdJvQ6YUPUis1MJKTpkGiwXT
j1kw2NsO8ghk5UR1t1WHJRe34snpafdisxhbxp2T+seYDCjzGFgtydR/mQu4WfT2Epksr/qF6Vyi
ohmjpUAuhw9iAT9XS2CxgwUdGojtGKd2Bv4FVGiMxL0kok7hFdI3NOkurR/UgpceGjCYrIJXtVzS
oh2/XS046hEuNZNIWF8Lqdqe7gdAVEtTFZWtAfi7KSOYbkO41g6o6yDx37upnza4IgkospCn0ERx
icfHgdOhRnRB4Dt70LOzBaPtNmmMiQi0tiG8gXYR/chbmMPLwnZYQNwTAbKNdOIHVdYnO6bMtG2+
1TyDP0iv85Cf6aB6+0AjyE9eZ07/PkL95ocYksEBn7PyiUD43dx49PYIhoh16OxzyE7DioghkBtM
AEAIwsDG6QcQ61Aqm80wvR5unWxdZaDdZfOkGYwUwDPCnBWqG9oftk/EKszyT7eZn9j+MJOgn0+o
NWNlm3XVE1sEkxY1A1Za7NrGDh+WuB0sbzhIZrJebe6KRLP/qnz0b+oz7vFw3vopY1qjD4uNcK2P
Cvc3X1oFmW/ga7S97ATP4yFidlrIGhkd+lOZoFQz61tecIxFdPpg8nVibXNu4mlwzggeOy/Nr7JR
XA+ZTUtPhwU/wmecliElOsEFOZAUmxU9eEJf6LvVFI8m9n6MXQHBykZMCUyKQhr5PgbThUjlpWAs
AHKrxWAaD+956rwUct55CXnZyO9+wDSv9yi1T8HEu7+mPgeYHFHLznkUTfHOG/hkC1q8s3R+s0IO
KUYrH+2aYZLKzG8X6pTras6oo7jlAHpDLfIhaBiqtHX1brvyh6f4i8K5eYXgWGMARVo0ZuPbwhAI
v358jAyG0aPqbmItcRwiglwpx7Q2lpQ4By0IlTW9Rye274/WSJseLkAMzqfC7xkFBkAvO6d+l1aw
neMo5KgsYNpV8PbH+9RP8rWRy1fTsI11E2imHg2G6jgDR94MyaPbhBBt8SgO4pZjLZlDhw/VLF3a
4LLI0Zg1LSKmYLLVtO+j3V7RnIDk0anHrC0IR9blEyw2pCyHb2kyZtwcaip+dGKeXi3HPYaiYU7V
oa2iy2Gr7NCHwOjmP3WZ0s7udK/hUq5W1j/mTMOX4BYsejmBuzUaTnzj22g1n+zkMbp6ODQyZCgs
xt6qm+RV7ecTxmmeXqMNh11r0OcFITKGsU40KKTPgTl9sUdLPzYTzv1B2NiPI3C4Qc3QOzTgFXo0
ajUpbNa+zCLy5ik6/sz3k2AWnAP/05D1P3pD/2cHAlk0rH9bQPuo3uv3Mvm9Z40V7x8/9dsS6fzC
XECyp8OxJkxsg/9cIy0KaKkXYaQp7d+saf9NQLCgKrlE/qgsYX/K+vmba83xfmGP6PCQsB0SLOP/
USDwL6a1QJAZFWzG8aeBIP/TrhPfSGtwZgLq0Z04VcAo+/zdjuFf7LH/QlgAW22Cf3DZ0y3wdW/Z
9/5uj21o6Kk64m9Ylh5KUlflkRrJdbU11xxkLuXGfPXP7j3TjLPe1Vt7p4/lttjgSD70x26dbP4u
LLtsI/9w/vjTB7L/+IEmaTmjvUR5xibZD369KWeyOBgHrofhk1AnZt7+b3a24i87kWD5psBOedKy
lov9x7/TMEyPuQPmWTUTQQxQeMLhGqfFHvn+qW26i4ElrDdGnD7V92D3h8TG69zjhS7JVyOuKEDB
2Ww851MGAGr4YYju4LrpVSGq/VCixTm1fh2SciuBJlJAF6y0pt/K8/KH2Wj2wAJPJXOOjA7d1qrW
IB02wp62AkVIFZ9hjx0wnpHkPZOOl6XWC1PU2lgUdb48hGXrb65IsFzlP34LQFiJs9q4dF0gH8sV
+91t0RYVaC5RsrxI6ytW3osLeMbUwyFCNQZp0ECMbj1oA//F3nntRo5lXfqJ2KA5hwYYzEWQYRUR
Ukghe0PIpOi959PPx/y7G9lZhSo0MFeDAQqJqspMMYLmcJ+91/pW/+pr8Vc+yTMuBhMPk/5lVVGx
Zmp1PxulG4+YLEgdPy9yI2eguDHDZdC5y1Cr08TkjaAG6pLEfmNHRM7qcK9tY4djz/UN4z2h9ii7
Ycd+ZtfSIs1NioWkphQQe0stD3VUX1EWZC4j+IvRw/2c42fhKKo7I0REqP1kNbwnfKO+U0CyYlk8
wcTIcfehjJi4f01t3fSOV6g2Ukn8e0F1LLENStneQD30aAw+5GbEZq8IkMk7eJja4oz7fcBVQkso
rC0iGC1+X5d3Hd0xV4JkdPOa2bUeG/d1BoCXVofbYeEd2uxOZPkBVipakGELeeebRoZPmFiyLZY+
W5CBJoQlBP1Si2yvz0DbF0P08tcPvcUi9NeX97dNfmC2vCBpR6+ItDMk9KV6UUEtQ8hawJSWndbd
htIw0ZgG82HMUCVp2qaTKq3TytOMOtjFdgfxzEkdQFEELW6Rq/zwJVmreqKqNA/Yp0ZQkr3MGt5Y
eG/LGPB3bTYxsNriBZzyJhXV/TyEcl3iVIMOR0NVLzTdk5Kw+SpLDnmVHTKzgEhq3xYZUsZSSS/w
xsuV7hT3M8IJnJ3Ja6wLqKbWcKfJmjLIOKqm0axr1Pkr1YKN0pJtD5D6qBTZU0EXS2u0TRVFm3ke
f+QOXuYoINQtNJEPBfYZBzUIUQfWehGebZ46qpr4ps2C7TxNb70gRXr21+Xkb61OPbXQg4shQZMb
kzfW93s0gyd9qCE/ZU9VFV6p3rb4LdAuTME+HtTtbDr7hszThmAzWQ93nOp7s4sMtyfnLmGGu0pY
GYLGfk2w1G303iZEtSUej1DKI8DkZEWU2htRmgczW4gTFSo2K7Xv/dAxXYvKa5WpJbFRQFdJSX2A
DfhN35ugOdB1xOGOq8qKdzbxfUU/7yvi/AZi/UIZb1Ni/pxmyBkto/XUQXqrWGuGJRNQIS3NjQIU
sEkA8mpSyQ5MY6xO0ZInWC7JgjSpz50d6ju7l7BVfWQo/QhvTzTUcwPhhElv3ZaVeaNQ7PbIS+0l
xDD3n6ol1VDPYEv1BB0C0jy3BB/GEyIjghAlTkVCnYlGTNm/LEK2fhI4kqzTAPtzNePNd4l48gQB
i0GmfNCSfhQzVB0CGHNmhjqBjIHI107f3MftAi71k2PNsIhW7ZERj1sM4FFg/6eroCPnEVETREKV
6MccA4mqVeuIUMiIcMjF/UkfaqC7R+ycHcT9IVniJOu4TCFx6CeafhuxRE6Wre67nUlvh5tyIsqV
tAabjEqrpDVMt+SrkOExiAHaB82u9QfDLfoBFqrJL8BSEDMSfkmSwx4RYcKctnEtdquuqpKUOaKf
M5fsTDXXngGLoZElVnNY8jUnZlSuXDI3xyHV7zITKy8hX7F9VzQdK+cMtVYgRnXKQ4CSYcqt19Gv
EHQuKe7SflLt7MUGFgDPPXpk0UEXizvVUPp3p8kSNgjIygmFfmi7YDflzl1oI6Hxw84tIhugD6Kp
HFx2pg/NikzfJ/byKYCx6JjH1juSP3J1anHXTJW6kixuvOcSypp5jrZ6MAE7q4dd32DCVpCowOSe
VnppIMZvzZR+ngXTeOwCoLEje0UFoA0shpWF74c9WvY51fEj8lGv6+N1SWRwIQgT0P2rYyNIVPgW
xagTWqFbBT3g/t3qlRsnVLQ9cpHMy7T50ShoVSet/ZLW8sVyYhszIeFAU++/Wgrp6GNf43lMinXR
yXkxvCcgHpvF4j/t9Gg62Fb0TthEyLuELTmE9/u+AKw3jskT4tIXtFousQ/PjeHfdUN34v5FsuK/
O8xoMsTxjAJaD3np2inmUy3bI0QaIoSDizryPGOn58wbxSFO8T62/bRDheJZEUtFV9f7OA8P8+yv
jBJ0u5xvFXAQElNUNotNi3wMTduGUcNOH+Mzmvttxqu085+x664ae75tFYs+nrLpEbmhvz8UvXZi
r7tNoxnvVLYvOu1UokcgQK4eV6OmH0ckWaJSF2QELv3yriIUrkQuV4lyW6mwnJGKJsVzrQRbDFrb
0eieYMs/5Fn+YKrkoefcIWpRuw7b7fgEEWtvtJiBqsxNk5ZkWRonsgi8XkHkM41fcjA/MzoYQ/ma
h4vF6dbMm01adYBzFyun/tqj5g+LyP0J5UGlgWUVDXSI16CFY2lv2iLEgEiGbmYT06a0t2Q2wEpw
SBpr7zRrvE1Zg22bjWWfN68DQ4SVoUZeVz20xin3EexVhObNQczYoWED942sjhTXRTXdBKcxUd+7
6Mbpb4M4/DAG9o43krjrlTrrDtwFOlJD5l9nmH4r9sRh+5ZO2YqOgdslAOKZpkeIAIhSXlV+2a36
TvtIpuFmqBlYGMGBFNeN1eZeOKfHFEi1j2h08NQm3uSDsSOD76DEFvru26Q94tFb9yI99DlrsGVP
p9om1ERJpGsWRAR3OZbgsDyWo44SS+R7XxtcO6if5gxwv68xxsBSjRFldng93Q+QuOon6uYd2SWn
UmnW8/DQTog48CBkFj14FYm5H5+RuxIygh4ouch4UeIb+npsas+gRRZWH0bxlmsvUQYmhKq61bZG
St4KMoyU16IxX352kXUeSbims3ocu3cDaiLP3lbkj1PB3YG4y0S1LkwG6z797/wbQRwLKxEG5RIZ
QztmYxNcDuN9WyJynhkwZ6VxH9P5oFmQfgjDOvrGvK87MCUpT3BsfGRz6g3mtHOc70axN42drFuM
y2V+zch3mp0AHGfjkk6L5PmAWhhSiMKb7D7o7tvoC/LYfdZnB1m+J7gZyEh7nYkGrZ3gbDPTN8wL
RsonZd70/dUq7mgyrdoW//eXL1tPau/amG1SAu9yCM6nEpBCg7DU4iOrTBTDKgJ21S4aKg2pXBuD
5/T3QU8qhvCPWerTjxs3mlqf7YT58YT0vXqRkmjlUuEuZGtQM3ogVaUZs60s4wcdHahqoaJnTp4s
psaGpLxFfDaOCOksMvJ8sn0zZPhK1a2RAXI7IK6wBual71MFqUN9V/1Nk/2Q0SE3nthIUYwNj22S
rC3In0KUZ2NElbfQNqo232TIsoU2vzZOeNHK+jTOwVZnHjrbSunFOEvtqHnJF9Owbjf0VsqDHMWj
Qzg8cBWaXl2JyLCOzb02jVfDCN4nhwCWkREm4fOz+ZLp7DxnZpstbiE73UUdvnNYVPSdALL4ORnN
6VZHlTv5L4FU3YgMjDB/VAVJKEGA6kiZt0xC1wrQzIBZzbi8aE+xqZzmvGQ5Dtea2WxLc/woEGVb
Pjx2n8LXvB2010w9q85dzqKM3/RHq7KPKbT5RjGdY2U8OcYzXeRHs/vOUL677dDbt5OVJteG+05l
AUoTczfXTJuL5LUbAZ4In3Rya6vSUssmttWh/cag/5ZKS0VdvOAd/23Z+5Md/x/319jNuN8tjbY/
hfdvG/50cf7kU9Mh60beNNrp2Wx0L+t79lkRcK/4QYrxrHbO918f949eN8ZXlhSMIZbhESO9/9xS
GvaU1YWIyZXsXGsvtuU1b9fOs7oHxAu1gnhG8r3X6Vbc//WB/9hDYQOL4Y9f4DfhuPvP4/qNTx1c
0zQogTz6sr4QtXn560P8NA/+tl1mjGHDm4CXacPn/M9jEO8VK30ML8IIq23hlHdt0R9th5yS1Cge
BiXeTugU3GKqzwR0DhszTF+aimq2oqefdQ7evNa+sdThMI1ime9Te0qpHMwADchff9Y/jPEcYJ+/
fNTl/vhlZ5/ZvtrHOczgEt92s8ACdwNuO0vgaTv99aF+0qr+4rSI3y55l5YDIi16OWDo3wiPtM4o
iRHpOevCc45LTzb/m8bFYlj9vXHx69f7Ocf95evJqs8Z0dBn8HPqthreiFY2M8E7FC++jycPieva
xAChcGxAe2AaKuU+IUCJtCQfU7a/RXy1maPolCl2dyzV9sOa41u7dzbqrJ6iyrpSCCGosJw7gqCO
aeR8dRBW6KvvlUTjPUSNnba3ZSkPdeLse+g+2qTe2kLbS42scAAY+9ZfMIgRU+NyLPcDAZ3RNB7/
+uz/2YVmmmEa9LRMJOlLi+eXM9GWfajpEvGNGRZbO4ufYrCDpWptZJuvyPL+mzP/Jy0FhxYlVl0a
RygIfusYiZjoW2vgESBKqyIfYnwYJLW7HM1HtH6b//67/Xqw325ijVQCBcdXhygo3PIMhS5qhR18
5zNxXVhg7e7vOmLmn91YSMh5vBn/s4/77RGP1QjsYorqtuka4UU+EvBAK4ONKZHWDs1TjgqZ5siW
JL+Fdd5Uh7g17JuAedsw1UfQs/G2MDU02zYcTk0lSHkOviYqPuFDhc6Srt8URfASh1gM6iLadIAo
vYjMDFBGzPCqTRJMXqto1xoomWLFx6ipr1XTnpQhPhktsEXmMTIuoc8L/U6Xzj7XUwK9QK/PfnRI
xu+sT89Ji7myLZmxjQlJGChl5vmj8YWHWO1gp/HG6JxNnMREzVfnAZ8fRJ6tPpU3OYIwHU1VOxL5
RS7qP4mF/4XwBGIwfVhWTwbSUv6+hlqTDPAv8H7QL/rB6dxqdMFjH+wr2/jgs9r8HQ3yjzcs0aBg
CGj9c7f+Yc320RxXbcfilLfkL+4F/ddUvubt/+cE2NzTvzyvfxAmHAnT+Q07DQl9+Tv/nLmoJLEz
QOFqgzFdLP//o0qw/iEYRZD3zlrowATgEfsXJkD8g/k/4Sm0+sBVs279e+AiCIMH5LigPf/5u/8V
JkDaSz3w60sLf4xcut7IfVRKLJtD/bpuKpmmqomfIJxv02+jNC59SP64U0HYa9nsZ1s6WMhfrNss
FVvaQPS+Kp/OjXY0GRODikHmRjIFW4J5NUV4fUVnnf3Ap9IuAbi2qb1vO7FRZXMXka4I8lBZq0iB
SE63VzX2XqKd3/XROuMFoxmHEqy1g13Xy7XMjItCtYYTGv6xX5mbMow+IiX6GNOCrVEVPCb0TCo7
ephpTXlGxvEEBqN4EptypA0jKbx7pIeC3k30VKakhC6KpMFPT20jT+gdPoJQueamcyUMj0ZOJK8m
UdbagLendAAepTh95gV+hS4uYXkKNgGu+8Yq78n9u8l8dtyCL1VmPrBJlKGF1Z+QB3+zYF8rRVym
lv1wp+H4brZ6q71hgksmpOglhzQj61yY5o5nduMYBB5oLWcgSRNUcuSeoTlFxC1pfuGpGVuy3coO
CyBbhkAFkpma/Iep8e2yJMDJOmAQt49O2EOZGW5I3KSNE6iPUAxWYcwPT0x5IQSE1rHAZ691K0cR
21lyKY2Sk/fzksycNK1aNqLKU6kvUni2RkP4FdUhKpRZojLnp4C3+9A6ue9ShBu0ZaAyGC1ZJXg/
FuC/oOJynbB9SWM81Jyx0aTwNZsatxSxQRGN2alByaXF04tOiPvajBM0byhDujg7thV1kq2MtSt9
Bb/SEomgQvPJEvFsz9Vtlk33so2vfapErtq16VqM4DuXLwagb0e60pV90TmtiYFA3Ulcm1m4Squ/
w4Mnp9biUIoRYHLMu3ZNrCkoTQyMOGG/9ECjC6NhTg0iIsiSRX6OPyJGeEM8BDzrkmMEZjlt/Qmv
cFEPZ0XX3Dgfenf55DHOrNUYht+5JPrUwq1YOHulpllcdPRucRc49G7ltcodoiFJ1q3GhLMVJR/B
Yk6wrepbahpXWbX3MZ1tt8nlOWybF7I8ngznbZA8NGTl6WvEMybvzPJh9hngEfSN0ANVAy3ECt8f
Z7/JkNxRn9ymC1rOP/pD9dlHzlUWr7pejl6lrGkxQQQLOHBZjz+UuKB9VJDPWrUvZuLc8cCVYBDH
ENnq8sS1XdJxy2FPCsG6xc1rQPhDqPj7WecO+nn7NxidfG5uWtabZtCQu4wOzn7SbQsbXf/IWf55
zy5rTJE0pyabT6HWHVCUbrOG29Ua8++aBF0zoXCeEJYmJRrXKpIXjM9mQy+/KORF6TijcyPueXr3
tepcFVgBq3Aq3rKMb8P97qySc1Jn+5+XcJh5AJefsfxRo+gwfTXBN3kwOyfFVkAG9Uu20PlIi2Gx
GOIPMs+OVhp/V2pXbhREtbSj8RyX0VmMLYxqm6vQS/XSLTeqqvPEqpZxGWZrzzr64WTzSxCahIlk
RxiV9E217m1qzNvGVM59OvXs2ickS+74akRbXEiBZ+USQbZ1CYrc2ZgTsjCfix+EpyEBZaVbyZp5
Ak4g7VI/gl54RvepA0SIvx2/eSHDpQsXkJmDvR2MOGOFiEpfzZd7xVKuy7VLLPTVPy+1poSY/cvH
sL/OPWZFc2yZQYY3jDW+kSmVG725K01azTlwU9fMyaZVu0/dGnV0TOzuCEb0yhG+eF8KZZ2i8s8d
SsQhUU8iYvC5qLKRK8MOSG1ifFSkwoH4qKW4hGECMK2odYBvjPu6nRzj77Lg80ZlsqroLA2KTcCL
eZ1m4Je57BdqgX6p7YEPEilH2gPSCwVGgR6O3CrTM3dZQzsbDiHjxOXfE9IActYcYZcvy7mBbcwn
TZ1rPNxUMZ7RfLiGKmGPVnZMwEiuB1zYq1r0R4m3USLZF6J23IKbEV/ulagGrLIW92G8ZJfZDJ4a
JQS9kjR8JNmR+QzUIChXZKM2SKxbnecuO9oRcl1hpLuy5ttZTEcgH9jfsa6uB2M4yRTc4pIBhK+0
B/uYn5DXJV5nI5nmDCuj8sNuyxeAXcsyaJ7V1r7GGqnL7SAuujJQviEOTovouzD13s3xhYRL6ziH
iFD4Ze5pI7JagL3XbizWZR7f1Vb4QbRdu/55LwheKjW5CtDhtYzhv+WlGJUMq9i0ql0TI4ViG8er
g7/8tmPuiB6LZU0zyl2M6Ds153ZNLoHujkV722vYJyKTCiCQ4r7W4/00cPGWJ601keQbeJmq8Bu8
GpPLVHkf+RpmnJ0jp+KZnKYjZ7CG96k3K6MJ8UsmS5szCj5srgtGP0g7pN8tV+Dn71gxwLoGbzOf
k/nyYREUmRNXrJwoKRS6qzN8uZafo9vX5WGMYv3y83bNJ/Oa6O+5wJlvDeWLMpiEOvRebWqvIg/3
5OGt6zr8JHqBd9hyOS09/vh55LFMriGYeB/xGzD5vWWbIN25M0akfi1R3yiaPq0Hy8c6Uxme3ddr
wi4JmTa8kFatSSGBuYlL76/jRj/Cjz0Olb9LbXFXqiepyP1sVJ7QuOWkeqxL4dVt/qQEwptGn/Hz
9KBExY+sOTeAMy2tJq0wc38aDGx5CITz3END6LT4NlmsGf5Cre0reGMN5zpOl69p7ccoWfUNDtTg
q9Ev+LDXvZrtMPJwbCZlob0XFgM9bMMIO9YqKv+e5CUhzL1PNF/sqBuHodLsa4fRwAOKwCDs/HVi
HUn+pgV61EfeJ9gMKi3eRZrhTbO60TsmzwrjEF6RZa+s2bkhf2DfpfjrkEl8wnzHcjyJ33LQynsB
OXkYjAPjh5VJ+38ZXCuUjuyy6avzME3t1sn0n78/qW/849fBJh/laknHVTXMKOgQ6uZeRRtrD/hC
WKDq9B3GrauHxilk89zGfEzMUVLRDvzJ2kBGweyjTwyCdFNPT7E+voYqTkMLxY9ieBUzmiKr1rCs
XJxh9FLeBp+zT2wE5sW1dbZPM/PhwlLWHfrEYrCpgBlJSAj7hb4RPscqmy2cVZFOuyBLd4qfXYqa
JxpcFflN91VT44pNdqRW8ETpRxlnu6U9xhTuAUPUfQLVnCyPzXJrTZW158e6la4fql698RtlvZy+
gGdJ97e9MT0E8QNc1teq2zjELxHYu4OrvSVW9lAX6S4lQWRQGeZKf42a4EaW1bqJ9JvehoBN2HDV
C8/w/Z1mYt2fuCFm46T1+pEc7nWboVuIvxz9Buux2+NlleFeM1UC5vRPs2bep+vs1tVN6xieSiBv
oaMT9XkpCnmeumqddOzqC0EOA+Z06z7KjJtmdvaxquy6Fr6gVm+l3Wx7/Kd9tA0reaKxv03xinJq
4FF72SDOZGrs5kEcZJBcAnLH8LUco8SVnK3eYp8R6CeTTGJjji+ZXX401kUPwIpk9KlCW5xQwaxB
8Wq89dUHcwCaDk31PtZYDbmeCCPqp8ku3wETltTi2AlJaJo2uGiSU0XGi6rL+8xPnoe0npiIO6fC
Rz/cV8kWMLyrF90O7vEDIeWTOxGDvorT9KmVP3ubimQk3jOyR0ybDPM3svMVFHcsBMAy7TokINw4
aGnWeBMzTB5BbrEA2nOWTMS2EZvHY6ZQWXdrP2Ms0zq1Zwc+aezz0YoAT8tOWUmrIyA0yNyhYoGs
M+6+Xr5MgkfiE6Iw9YYdbqktLolkUyNzftjU59REFFZYNG6Fpj0N8D1XGLzYiCVT4Zo0QyZYkN5k
ESXiW9e8LkxywBZWaHlG2HUbhW1E8YLv2rQaTyQ9nBJGhhS/0sjXckm3sMZmFUd+Rv5dtyBp9HVk
zp42ZOe0y555pSMRK8rtoPFWxu+2cuR3qSJuZ04GssaJFww7wgE6h6u266+IjlCaGyMDkV57sLqh
Oo75wlXp9dskZRAohuAu1qgW2vIZ/KrJI4xyBnEKNp7Z6O9YCfekZ3sI8sn/QSG7zEdfgp6E1zDp
DsocmaD6h3OSFo5LVQ7yo8WmXa7nvns1imbcoObxCj+49c2BwSj+XTdz0vtQoW4wntlTSGxrwfM0
Y5ojGg3AgZoyYdvWdtM8lCpB1zMOY+Km2XNb9QFzL6WrUu0nUe80lOQjqbPktD8TUK7chJTrWQGJ
QGQ44m0mPPAKeNsVBz0t7hgRHhKVy6kL9Bum1J+t0r6pcw2sZm6fAh/Te1fJbp1E+aeJRQIj+1lg
3V3pOgW9UTIwzbPG5qdyQq2Xdo58V6msr1GhUm4K5cmcob4W5qsdt2dzam2KscUTQ7Gnjv65SH1P
FaBXiYdeT00p96Nm3AAZJuig67xIFvu2YkcgOXmChzMk+9kBaZFEoNBwkgnuEyKeEGDBXLao3ufM
9nwLuw+RKn0f7lNFMJ0OgwErQPclS+aSOpcD/Fx54yMGXNwPH7S+960xj+xnIssjaIitt5xdFats
o2oJnk5b3U9t9upqDu6dILUDL+mc2OsYN2g9A99sQB2d5MCbIt4qvOzyRdws/FxAZg0YfEfz2TfC
z0C242PRNY9joG3V1nkqhgm9innpcJ67BB6LFZG+r3GlH7SCJSCxnHIt/DcxwT7JJn+BX+kfIq1C
1wgGmujtwvpDVlPQc3TZQZe7RHP8ExbYs506IU/g+CJk+6LiJl2Knt6zH/R4kpin/JFXAjTTeFII
Axdl4REt+KaDUN/nCqkUEhhQqViuo4YIOayBZUOtvxRJPF1RFJ7V8mpRgIWiSAIhqCMrKUsI8dee
JuExTtEaKgzeFQBFgeHTxr1HVQiyQHO+imx6F37xCX2P2ou3VY0iTffHiVWnxHoC9zbR9OhmZtom
HdwswM7L5TikNO+LMN9FgsFAUoBD+WH7OmhHwT0tylM24LAoaNfIhw5f6hAWxtGMiyO3sSDX2zSO
jaVaIBptyN1VCuLZWY+CeTT0M2JOe8FAN9bR3cXQ6OlbXccgva8iwyS5/Vb4t5SovQtw4YOUIZIR
akT68HFwqkRZDdJZIK1AHtUVFdp+gOCwYt8CICPCICPQ4uWJQRuDxI1hTfaKyYYftq7a9i9kgoUr
pEFrI2Xi0hOcGZD5SOPFTuW6C/u7yckuiZGSsmD2t1XCLghXBOmjSrGpy7i9oWR3YGhXn61FxtJQ
t7e+jPY6XxaFqMBqpn/0xsA2rSHLRzMCl1GT4ha28polC5S5ignCnruntNVXqhPVq0qNL9jk2axU
9X7Q/K9IsE8yxyL1OineyD8FBpnhaUl8IuNwDrC5p5/F1tEHmUZaRl9QugF0YNdjAYUGkyC5vKOG
+VCPAeXUlfycJXISGXzPKT9Nt9NXJIvwRUr6U/2jMbU7pkunzNLcLstfyK5YF0V4a+oP8I7pnqUI
DbTkqsBsL1veOnnN81cqoJjnjHF7Xn2xozTX9EJXSjh/6gR9o7hIoGc44a7siGKohg2IBwSAISD0
bDavZlJAN0gGT5hl5VGmgYgI+akyV0PajPqrrWFgbydc6dQ0N4NonhtreIQC8eQPEb1DLoanhPnG
MtgQou9Batbh0+91gjKwY6/sbnjEVsM+p9O3fhxCKWXmt2lyiFEJsXslmY9Ec1uPTDcu9FTubBtw
RA8UOo8iZY0+OPqyjQIEM4QzVx/Nu260Nx05naJcmZiWEzRkeVIdkxAmtJ3UcMbCXT63TO4FaFJF
8toSgnl+WG8mQGtE7YbOFupLbOQb0KjNpsiomDWZfCtaCQMzthgwjOp8lKN9mJ+0AKsVWzAqKp58
tSA0rmzv8o79UhxfMym9QgCkCobwln8xV50TrJvCnLeg59/CovesZAxOvQT50FAwBan1CZmN4U2M
tnCaHqZBfaysDlB8lHoN7GZvIltuXYv0RpPlMTOAECSJAcbeKC5O+54opHmKIPH8rN6zcNP1rMlj
qAQVfKHxTcoQf9U8RJtAmobb2MGt1izoexhavs1eNKiR8cwxAQP+cEI62Nb+DxCst3ZlXYSGVF2j
eXtwlIr1PboNSnEfTDQ+eAU+Udd1q0GhfS3je5DSN0D5PYUfhZDjG1yA7WkOzJS0wTeFqMHK3/2R
tSIW4mDV9oESvvYcKKq7NN4H1akeLnUKiNIXEv4OyozE5jmyUV3ZNP6COr8DFPFjikp0L2ZH/C2F
E/WDZ9bmp5+pn3aZhWsEnoNnqeYbvupxp5QzGeet+dDbA5JOVDhqRtoBLYcIPaeL7ffKfvO+YgO1
aaP2xgQUD4dwz3OGDq5oLXeuDKw5aoD3GlX9Ou+Hy+iggipr41lPxopmBr+Een8OQd5kwX0aTJNn
M5TPWi7VkIn7AcUkaCnDuZv0ltu8dcRO0NkLKDoPIjI+zRbBZzS0D6rJJ/N7cTJsPSbHIb3TK4EA
xBmsDUAbw2sIMna7WdnpecGweNS3QVjcGMZ4FzRwEAxf6WkeVAhg9OCsEESCFhmoCVQwDG9g07xI
EFLva0QcTPZ70fFKrGhGDeOESj5HWZaTwlAOPG4W2RkzXMQw7HdT1K2VYSh3SvxElkuP4LoBOmd8
FNpnabuspB24Mm/ScStpi1XZwn6PCJqYBTTKG1zQmASl+qSxaZA5DSB1wEnW+7o4iiB6ctB3e0Gr
bxzUjKtaA2RFwvJlbPsTdIr4sQxPSRnpLskO4SlDtuwFYX6O9RLK1Hjb5nm0UYgeXolWVisxWspO
6ZkTMAuMHvC/L5pSbvilG1RkC805OWpNAQp3VPpzUEOKGdXy3giyba+i5I6BBd/Qm7nTtJa+Giyl
ldJbrwlcn00WHCsuH1yQBLOlVtqnqifTCSTVWSm7pZtAfLGRk1gV2z8q3qpLE43P9wHAhB7vWH/J
6H1p6Mu2fVmaST4zf2AQrqxy+mPBjKqrRtfSpcd42f4hVlpNLQ2heAnDIDTRIHvnnGZAOn52UArC
t1RiidaJqV3gB79Glf13RvbfVQGqDf/aAuBpYWJnovTb5Lz17UmdZ7mAhgzmvLzxolBZF7l2TARc
C7JHfk7+/m/7zv6fcHD/ajPDJb8ojf6tzPrDkPT0Xn+GP/7kr/zbl+ZoeFUZh5qmWKJ5/zUl1fR/
aAxpmJ6aaJr+Z376rzGp8Q/cagyzHcjafzBvm2QHsY/mygtbMF7/3//rP4bzzW///WuioWMv6pFf
p6QaM9LFur0oyHTNEL/dR5k1NWoeZcyoHEPfhGb6mjiw9xy4ywmsuLZMCTPwQV+K3DnNongZevpS
gVUg14jfeeDslaUNX7pwPgZbuwmy5tT5dBABhK0DBIQMd5RtHNZ3Of1zN/clcVcaywxFPBW+nIgK
5w2fJIvWZM5+5MZ831ITk3s/LCmcqCpy8YkW5GT2nfRirL9QY1JcGFV2pARbj9V1AIZXkoINCwrM
HmNFK8XNkFT6TLG7Axt8rkP/gAvdAVr6NlaK79IeRL+WO7RVS0YfPKKFUOgu1x2znFDdQwJ/jUpC
aoJTk6R32Dgrb3AQ/ibF15SGDEfNlC18hr62bqFnOV+CXuHKtwCii2l6h9m7q9loyWo8gQDeQ0rh
4Ivltbb7W7/pVQwm0/3ohAxoasNa8ySzwQvAQDiK5tWY4r1YD1q2iTPaSOezBCro+RV7yLSa6DlG
yDXHjj9N1t48t9kmpw+9Uv0gQFIS3LQJqUY6vAlHtgeBIQl3orxioY/RuzNQmmml+8W9Rqyr7bTO
GsF4hhdGOUYOAvoGnwLayYDRmR2RPT6/mgJNKOvwQPqV8KkOosHrKxDfce9fZa3fTX77IyqSyi2a
PvesDplrkdGp1Vo6IrG9oKa7cSMLHEhSbQbPybPevWopvsAu07qtnWjWGRIm5h4RLIk7r6WJa6Uu
OVAtkGT14aCtrcTxtzQCtUfbIqK444Vbzke8WU+FjSg1Iox0sbLMrp0OBfHktCpj3bqD/INPJ/bN
jcTMcO2Dpse+nR3SlhzGYG4eSWKLbkm9h8YzGPcO7JS909b5JRrHezN4dgKQA1LwGjB7plEinBaW
Iv+HvkX3rHySjvgy2xHtw3l88cmcKxEFgA6D7lEOBE8Ffn7uaMe7I4IkBk7hgw2sSx1rascYpzto
/1WpEQ1dzQw8mnGP05imsyPyY1lVF7v6P+ydyY7kSJZlf6VReyY4iZBc1KJMlTqa2jxvCHMzc86k
CGfy6/swMhqIzERXova1iFgEwt0G5fDkvnvPLc7HrOwJzyxjtnU6apUci629D/HoKqHhNe3fspUX
5Jcfhmn89G4/bYCRUG1YMNTKUTKtskqcUpul3Gg8asuF7LVKakkcb5ogQWn229toYiHfK8pcJV5i
09HFnR6Tr7rufmglIcXZGuJp8BZvr7EpdT6abVRbzltGpPLKLpr0YpIF0XqsQqdCCzZoyfljw04z
msdeWcmzlXXWZkDpOSdB5T5T6ha6dUNT0qsBQGon0hlWuRzyR9ftfy+2EwNJ4wmUFjXsYBOg88hz
Y2OUwVNbUcZiLc7zpPjqhDOvp1orcvoAtKxMmXul8R8bqtW/OvimudFfGuTFp7FEvdJpcZYNPGLJ
7pyT6MHvfeO67ErCCDHUK0wtWNpj2hasofOOcSzoUMbZvPvjk23MzyTHne27M8VncX5sHMZ2YdQ3
GnBesoqGNTw2KEAp4IbmGL+z7V+x2D1KhvXqR+x4FWdN5TPX9D35FJvhuS3EdeGxVbPxghOXg3O2
cG6QCyoXBg+qBZruMGbDfV32JoVo1UdioR2Y7alvT2ZpkvEy0XJqbIttcIiT4b6hQG+b1WUIEuyj
yN0fKTOg4iWFxfPBN4ZnSRnXFTmJ6Wp0OOljjtnMSqSI5wsA7OS2d6xXhsd23R20FmHMtHM+vEU/
pyJ467p8Y4LGcbtsb5aSLTFLEx1xQJDN29iWA5l78kltXTzhQDjI6WjDPrY1Kqfb+BnEOnIxEtDE
tg14bPbNannZoJQ/LU76LKcxjJJ0VyMtE+dnjdEn5kMuojui3BQouqQIAXcdh9zCh5ALRddHHrqz
tQ/a5JvmMjJuQW4edEmQZyloZa/TG0PkAOWI46JsEgsH7uQ19S52SyuMLXlKkeQMzEuUloFnmmIX
PAabY/eWDsn71ChOlgnVXLkxHHqBNQb4ZEx7Kq2LKe9cdAf9mwq951G5u8rL+SAdKslTAb+5tmCg
2oi5hkuBdoVJxEk4QRkNyavhp1ILL07qmxKsKSoHVAgQ0lMFWIfYAXMoPmb30Ys5NjjYsjH7roDZ
HpTFALmS5duGUBFm+UVWezO7duQ4gl5DfJmJnZHa+SljsqB1z2dFxVjfjO+WVi9TgtwpBrk3rJzm
6SF5UO57UuA5GXlVyGBm1YR5IGFtVfS/jZpASBbrNZV0XWmoHvOEtCnTO9NGxMPkv3qdiYgdRDKe
Fqqog5H4LVzaY6rJlpHH8rcCmRz+w0Fl/nK0tRZ7OXkPQ26oJ2dR+JJanoA3eesSr0ugdCTs+Sk2
3MUrLFiq6qXW7CZ8WgzqhRO7HryPYXrqyUwhC6y7ZI7gLDesRp+CSnKFGf5tSRzGxYuyBfKYQyXJ
j0uMA9Ko/eTK6Mub2Rxf86kKAbJvXTpRoNB1oeUv35Yi8dA3l7wmfVBN0/MYISSMzk+eug+Bcbeo
+QUIsk7aCja4h1tpk5sIm2WEntO1jdjyyD9zLKkP7/aU95s5bahNcbLrCooqS0huuFixe0eOgOqR
8H2L4lgJ9436eAaavBxuFrc5Zwl5dnwxmKxno9xxBeyTrDZCi4VWD/fGf+0z/5qYbXpoxyVcecsR
sYBD1HFKzLl0HApWZY+sNgVDubf0tJ/M+c0rR9onfCW27cifLM1PmqoeRmt+pivG2gaj+UQFXCgL
Fym7eUkm6Kwx3umUqped6UZchsI99gurgToyr33BKTWKt7Pp4u1qJwrmkkc4dv4hH4JnjBoPfcSF
6vrzclWAKrHxa7aZ9SQtBsIiDuQuK3VLf5p7yf2TyEFb9qnmNS3Q4S3LwW09H7SZfo/xgMavnAfb
g6i2zMhIKPhvQCJ5Eq2PYRokTiM1I6wg3J/cBUgHtpUlb7DwHBCyY7ZVA9AOJEgFoNWRsE1XIbVt
mQga3oS2P8MKHl13pyXSoIRcxzPuOa3rX1Y6PLY+wyWwm7101EmtG6wsatgZtW2o9Jq/MoKtjkrn
EplEWcpCv0ixNPdO7NI6O7J/s8cXOnXssxn1T5RInFzhsuGos2kvMuB5RyeajgC6OdV/Sa96N2rU
PhsjElvuR7EEIb0At01QuFcTeLdNVzRftVptHrQkQjIxDpW0NvOSMk9nvDR7t/s1286FmNx51WlK
Lyj2s51FPJg8EOnFQ9UQaGn8DjoDSURnpmTGqeURrtENndFQhmtgpml/x54bcbKH4wRq6Zgl8rcs
KTqK/NesapO9XWZROBberV8lodOhTra9C2aNby1Q8UcVELFxmS+Y9g4JfwGoz4/ah9HNTpAjNXGf
q1Yjz6xtAGa6vhkdVgumZgHYRg6EUbGnQjSCvbs01L7UjwLaP7LQfAgqNMe5rqA2sIZhbX7syZCA
nGH4l5AlAUXYO88/O0XcHxpB3NnwlhuN91EN/lXHqeiGz+o6NznlkLM9j7y6rRi9Niu7vXIoinV0
B+1hvzjvHl9rlyDnrxuB67Hn+1QScHqe3wmNfYkEPin8YU0+DvGRounjbHvvbVN/0cXkbKha/JXO
v3st6x1M+2/lo8hXo4dhj9cUS76am4iP2g1S+gCOUC9b3ihhPFOgKqvpJG0yXKOBG6agt64Z0nmX
oIRtO1Y3POqTYe/xFrjC883ojYy7KS3xhOkrDfmm3ngF3NHVjYehyjpactayg5FZuL1t2va7oFjE
sgDX1HNNlNmOztoA6QkafWNn4H5GJtohPem+90Nytu9sq5yjC3L/qr4rnYJuIK/dgXwF5CPtkyhb
CskVL7l4nQuC68KMKFmQ9P80JVOi0+jLBN4yXfqbpGiofYZJMTCFN0uoPPWzlqbslNLZjp5ayvzQ
nLVZcIH56/PPv+sFkqXBYp1f2pnqJ6AbWOcyBwm9gDRpz/J2NuS2jcbQKqeDnMnbpSmAbBskWZoO
R1MMj1layu04DyNM9OnZ9YKLqImJDM2Flr1HXuxwbRG3HIe7jbCwBKjrz2T2ou2yqFvIHvVW2k26
8xfzu5xalO3Ukldj0L0FBhNdBC7eMulWdHGwbpcChu2grOw0GF1/qtKIisUFTIIk1W1Z5btef3eY
UOA4RK9x1MkbSOD4Gf3fbdL7+4WujL73NrhIMlrOil3ZtcfAbn6KqD5Ig/rdAQZMiP3+G6PGurcq
DvNMc3UbjMEeSjgb6CWA76UprdA0oVnFl2Ekt1jq5EbFNJO1AzonC7u3KaDs1/TqjRclCrEtH+hL
Jwe9pLgfPWoVCSO8+CNI7kjb8cYU829Rsb8YPnXHkd1KDkPKact1iNryqGSkIFPJWkB8pWtJRC2p
i0jX4oiABokiJhiAJ8Sg5SbT29j0t9IqPjBkjaGigcJSaxXFfORRqzaBQUlFkd31a2lF9Ed9BT0W
MhpuOLLHfFmx89dtTYCFzKiiM9xusMkMrsm6ex64e/5XFquQ1OenWf385398fpdptU3BEqRf3V81
LsfxJVLR/18We2p++HtoyvkvjGn/57++0/gfNLI///yfGhlAQh9aD0kBW5rumhf4E29o/o2AIyAh
MEwBaZ2/BAk8cE/CNj2bo6oQ7vrN/ElucgUZA4cQgYlJnCFe/I/ITZZt/1OQgKgh4YKVrGQJE1yA
/KfEUNtMlaMtDEs9RmA3l0SyOUSuRpQXZGe6UJzTGLXzKVixFnnPGphzOJbuUGE6OZHdfI7S4qFv
V+u7aC8q5tEi0y1niVPGvov7s953sfvjsINltc/Fi6VBM5lNHkOp46LlU3FGFd8YOVe6HbIHd/4i
ib+Rhrk85EwrJWUXm0Kjm+fzM/3OT8rz35pq+Rz9XBy8PiXiOu7iIX+RfDBsfYQ4TRmlKWb9yzV5
tkQx20hzkdfuvE919JOWpN1yMfAvVQ/HQNfTpkiQAOqu/srLpQ5jafz27el5nTdZ6B9klj1Eurk4
a/myQ1wv9zHO8WA0Qzkxti3RuM2CDMAAdX0+MOp1aftSEr5t867YG4OzMRbLp3qvJ1qJ3aAZ7qSr
9G5wqosCV4wh9WuqTKxAXnxd0dg6N8lDEPAWx2Uhtq4zfzYDxUi803+mt6agW0laCwB8Zn+1KoP+
6HwRKFzC3qlfZMyyeaQMaxsrizdWmoVGZvDJNgwdUsuPKqkmaI60xFVnSybfuTs96xzYUKAVTBpx
HbC4A2sJYLegkmds6/sxql9b+9btzf6UY5VqqDQKvN/8cyextaQmA1fsyhuq+powGZzPwO7T4yT7
O2emsA6+NwKIf8GqEpxMgHN55o1h36e7tublVWK177r6w6OkYx8b8kiWgCGOTBlJPm/rmNEjOPIt
ukUZDZ+OHz0yxmMe3cet+h6Io3hOj+eJFZAN0P6qppGC4x9992njMupoCyq47uttVdXi2vdbnvZy
fiw79p0cpMMetHHvY61wZYZnGYa4R0OMt7DgLmk9OZoR9YWTLPSOJfIAwMmRWPgjczUnFe26oq/e
S0Utei/pHqsqdvo76dBBp2uJuDvxASWLy0rF5ydPi6E5m97yha/J5kzh30FhYdTEFWZHi3fdw9+u
qIwx6K3hACMos86n97xJD7Zv3roLTg7mmk22qYRDM66gpdGec6p1s3cRAEByUMgYjxnxEvoMh5Gy
CFD0PADeBraqG6/WZRhVw1MuSQeCJcQs5lfvouYPUIVEniVbjiqhZuTvMvKAYmvb0Y1tkssYgB1T
NJRdmLqJhZJEt+uiBU1DLIFzKDJcM9rblWzUyXrcya4ZrzpZytAaWTEr/tcYziAg7vEmLhYkFhZY
DrmfpWBZb8UvXTrhItLUiBiaNyhTZH4VBPo6sWF6IhFRB7liWOmT54smhn3mVwens2Or3aku7Cfv
HI/FdWpV+YYD091S1fy1OZqp9kKvq0+L5kThc4qEpep1wEOQvXsbf4E7F++NzzCH4CE7Q598YV6g
kgCIMgy9TbNm2GZG8OLVJlxth1HDt7gPooGfsM8kX2GO7ONITU2e+tQvRBDs5R7dIzv0a0pI4NFd
6NC7ClpurVFZewPDpruiiexUvRDGBRMhYQ90mU1PVsAeO5fXouBrZNZgrM1x6tAa6taxTXWpiujF
P3Eoj1juDlMxcDxLP6NIYfjo24fELYq72H5vF4NVJG13J+2D5ATTlx96n27UDLdCnbQlKz2nPpgi
3bnwuzdR52/bZJyuiBCx4sWzsTH3BubccNCEsaqcPUQ8q9UKf9N0g3PUnMk2NBJAT1tvlmGM3mv1
IuhyAFDp0CExCHA/M9TNpqhpg8J/FXTkKAhWJR94fvtZfWK7CmMvfl3PETrnEultewinmTIX75aF
Z7qbsDjwCwSlLTE2jZMDUJ8esW1SsuiYMGNF0NZIT8jDHNGmkSrsSOxB4kpNdEsQpdCAngxGqNDT
LRpoelu5ZCrSZXhlWLDZhBKrtDy6K62FWxriMUveAF6GSX9aNqi3aZh+Fcq69SJYOITkMFV13w5E
0m0F4J5ygjKskDnh+XMfVBJnhK7tX3p0k21Cm+pUpL+zibHcYcA03N8D+4ErvQjnxmOjmfGyaxTE
XmtmsalEcYuLurcVh2PYNTWMnHqIThZgPeotQm1xsB0eZjO415FDR1dbfMY22yDRagCt3YzvZ3m2
h0CRGecE6xb4nO2hf6UpEeF1LI4leCDyXIWxcSW/7cUSM/U3EQUQhtO+4FE8lgPOItSMas8T3bqp
UvM58gHe2ObshHG1ONR4djdFV3HFuFTdsEvxt/2Cw0caJai83KtAxQAwKzRBpzg7ND5osCESJSmh
cE5xpERlqaGPArTj4CIvWN11/NsAanqJZrPcxJGnt3q0mx3AIHeTRP6uLJbQ1YG8irM3Ys7bpbEx
85V0lc+Vna/Y5XdIzrcEd4GMxC9CBOoWo8e5ndczR8z9lLj2UU73ppG8m0bEyqfPfzkG8bj2D7uY
yI9JTFAuGz6HODW3TQ3Z2ipinEowLReNlTodvqoRdtXsTFQn9NjsB2t5SldRHedhKPzqoZyZ9RtJ
uiyLkMV5ObiRjK6mtLEPsmkhLV1RokkuY4pul8Kdt5LVAu8dzkqyos5XmCqlab2rwsz9dgYknTmn
7DBZurPlpOXWydk0tgKUltNbyb6PjR/R+OYuiawbmjvhzxo3jamaQynA5VXxCz/22bXNaacyyWsP
pgEvUoD+HLWpJuEjYm8yQnfglPYueyjGtmlt7MXhVapNXjtUsprRJMjWDEB3eDCh3ilAwg4saKz2
0IS58Pbx1B1LXSzUH2a/DJwsoTLS6ykKaP6yp8uMyQWQc3PSeXtdDj00ySIG1vQpUm3sfOk1dMt9
+V7zCtzoEaZ+QZsWQnIVsV/sR9O9a6h+ssn9VWUzE5TJMAfO3ccYBMbeL2i1k/G2J8GwcXgGIdql
d9KHFhJxyN50cVmFQzA7bAYcPsqotG6yhQVmqp/UwotAG1U4OeLOykcaWe3iqaraerfk/B5wrLR2
R+ewzxDSfSddwlWdHmsDfzuX2KNb5d6mi0rjNCnk85zqVosGLGpEcspe8mQ+mD0Pw6QteGG0FB9h
VWq5UMCJFERlsnLKr40KDHiXmfZz4xHwUepIae/30NTveFaGMFLlwWj6MQRNw2HT72ECm6SJuoqK
pewYzY3cRYF87Xr6Idy5HKnI6i9DhtxVaONVDC+2S4SWJOX9KLDRu+u7S3I9eM28TWqmHtvTLyhi
ctukiigaETkuEnpfkVwAQOTJm5UzjGX1aZ4Br0KkruKkAKGYPQB67lB2zHiXOJhNIoMr0sBWV5qF
ujFmIjpEI126aXwZHQwfBZGu8jrsmRo46lNMiCXosIZo1hvBLReeBi7XeBvcu3G1b7vC3sMl+aiG
B1lE4xeTP1OXs51oHN7FAQuISFDxwquGUcJAW9MsBbBd4esqY+KaRZGHU5F9FaxwWFOs8cHG340j
WLBaAHPJZHLvOlN8TXfVWAbQFqtsolHHCWerbE/aGGjEGQeb3iTvM6pawRmGjlgx63bLwojjJXWr
dvxS4Gs92sZXokJjhUcXVmi21Vo70G096R66YXhVusn2FEnAA6Qzbm7dbmfpgUWcbh7nwC52aZwy
4gT21g2whhs0cSAByZMcbfsgiqA9V3pruMzz48omy+hXI/xNagGgO7U+dFe6Wfc0V4O5tyjPcx0T
F1xAyHDicrgKqkOzTKiwArdt0ji7xMzyo+z2Ykm/OzF7B14se1cz7eErI1K4cC9ZuSkPGiJU5OU9
OCoeBfUib8bOCum5eyym7DysoFAPIjZK/lYu+qad4hRIOdnoznZ2U4WK1LnowTG8qSxPcY3To9Rw
0gEqXRymHpk76iDhBw8wpVA/arvd5s2IUKzRvUfixw4RBY/xdRPMe2eJqr2XtSff8AROP582Pu86
7xSTLB7Ex07wMKWFTHBuBWEWVMYDwv4l7VEXvV945gO2lR2earqVr3rRhX5Eqxc2RrF3abLe2KLB
lb3CmUgC0ySPKzZC0ylF1JDnBPsZFZmBjDVRf1GZ+T43aNCkWIdewIAOI72txMQzkHySlAvlGnSp
phPhZN+MkrAgT2DP1TlIST275bAf+YgxPwVhhctsJ9d+1sFn41nD00N83xYF8M5s6WkLqOS91l57
vfoYG3jzKSmfuANnF5SbNJM/fcYLv1+IfKZKn0CL4QBpWiZhT227GR3fc7hg5aKmkIsGJ77uTnFc
An4s4nMUJIz2hlWc64bu75R3DOez1T1cM95NFdsEQ91lRgsIH/7BNtfsa+XT6sAsxvxBm7ZPS85S
cGqFs9Zqtv8Qh3PrVuv6ulUJI+xc0xve1j5urvyL1fkmbQf/PJQGhc2zOlVut1//CbzkG18QW5aO
067f2PvWtO/qmaAzdrSBzQUq5PAL86l/zpeBPiUgwBsZ8F06Daw6KJf4pm1cIwlcnVEfsph8WJ2q
MaxbAqAlyIM0Xw5+UFzwcvZ3njfAFErZQreSaTezmyM0VnY1fvQ+W3wgJFCIe0dNtNFljy+cxTwq
YkjKn5OJbH+Bhj01cU9+Upf4mOlXF1yvgOWOdVuQF02nz37+jV3eDy3Hc64SQZkla/HTUMofFNKN
6WfFQ80ZiLOvf8AEYlFEarL2HJkBypZzkUkzg1R7o+6P7Ev4yHrnh1/fujiReDBR6fM2okVNdNDH
VPARTNBMIf5Q11PLa4idDk+q+XEiWrqulf2rqnBy3JwkXuvofeIku7y5az7EypuLaxJ9m/Ggo9LH
uzlhkSeZFSYMgMR30UPdMZmPKq0Oti2+koT7DT5yHTK6HarR3RoYBUPwMJ9pw23UCyhoTUS6jgLE
gJs2dPOHhmBDvrFd5HNOH8O2nPqTBndxBbF+0/g+3UVm2oUNIuigqI5rRJ6z9hdhStFDIWl+rtLu
Str9DUVcn3gNzn3sfuQ1vVdjtB119mTUAsUDp8GSRQbVQCXbwKB8lZiYASIUdy2vA62gO3oWp64J
exV7yofJHXOm1OVhRs3Y11NFBGidHc0UUxOGfd4i3PvF+F4X4t6vLLrY5I1G6c6b4S2iB0SLSJyj
8meMtbWtJ/nA4YMNouGfos6O93iOGKvHmbtMG0hf5GsXsZ6B5Kcf0XdVxiOmrmS8xFSCXY1rUiJF
yLGU+Bjx8DDnLochmY6jUT/jRwcV5hK767xz3pufxdrMCRbnQ6bLF4f/7io+OOvFgJfXAzsk+/nB
9byb3Mo/Mw4QfZ6fxOryV5Su0YX5meF6GWT/MXb2C91PZ2qwV7u48dnCOzNvg9Q72LU4REkUXeli
viktXKpON93xYf1m6foikkeaUlhQR8tVLEybmrZo4aTX40xlJ10C3vBoRbSaAQo5DxdYD6cMtCEL
E1SrcVd06oQGRkiPWLKOrdeuM24QRz8KRe7GU8/0Fb1gIBv2jS7uXbPBEF4Xjy7AhJrUIfGNXWXx
WFeZup5p4kDbwDtSSd7hQKWqjUjmHOIAWyRqLk8F4kc2rfyLsFcvFenYRdMONmyN+6m1aX6ojZj/
xJKxEf1j6xxTYiIhtKrlf0X2VRz/tyK7LTH5/nci+10fFys38O9/2/H7P//jzz/yp67u/43VJuww
AEnYSZ213uBPYd39G3bOlX6FUWyV2KFk/T/vqf032/YEBDBTIoZ5Ac7jP5V1J/gb/6fJP56k8YdS
of+J9/RfuE3ggdD7cb6utCjxzwBDhp9ZdhpDjt24BxWrvdXTdePrW51U6b+Bmq0S/T+4XPlRCAla
ay8EX9ZZ3dR/YagliIYI1L2/gl55QWXvy1hf+wQqmVGYa0pUd1Pqp798Fnd//+v/aq61VsLQv35V
5kWWEIH0zX8iEMVV1wWA6FlFy/puThzOWQz+kUhu4jr7cvr+ROX3c6HzY6Cm66Y6OK7/OmrnrQkw
0Tu16P9u4v4H++8/fEcrqO9fvyO231gmWI14K2PxL78HNcOJT2XL+40xRC7zzrSDA28hmr8y6sRl
2d72aUaMcbC/q1H9G9rbv3IE+dW7Lml4rkjJRbZeEn/58jXRgqG0G5+8U+9taSyCAWoBPS5P3WQO
O6tdLp6Acz5mD5VyDrmfiMtgit///efyLxcDT0eqqiig4GPBR81d8dfvIgjsvC/7Aq3MEwmB9uK7
n/IppCkgWG4TxC5zrot/96OLdSP1j797XwI8ck13vfE8z1md2H/54XN7pNBJ8agdGv8hCyR55kYH
ez37xN1VWu6ihgPM2oBwJhs6bkfahpBM1caqOVr7bv+kBZnvyhYv0m3Z6EKR3kL7MA9k0zZFRXpk
ttvxQB6H+RVQQge1nXW+mwT5SVt56Nsq2QpK0tGOUqpvCZG1M6ZUA9ANtChUxRVKVAfAj9YePDxD
VOPwvtx0OYEiWk5nckj97NCGqRknqYVsrgbbPxjd+GKJtdjBuJCWZ5uyWNihRsSVZCT7UfsN417y
WRkR4SfaVi6sYh55at2MEuXNggMOXXfn+Hrtgdr0A4SDDCrOzhH6pGFfbQtsSKHR+zcTEuP1aKEW
uVU3Xq0SJKFPfSbUNJPqlb+xZ8wssii09KY6JZwfXJdCPy6qxUYGtwhe1aut84vK7Ow8FRgsrBGf
scUmDLYyKcLEdtjuOzyB3ER/iKVID3lk0D7a4GdYTOPBmgqfzMtA2Va/XGoKFtBOP3Gz0FJgxvqG
hqfznIqPNq5JuS5zcye1dZpxmiT+nJ5HO9MbIuhYNy33FhRxtk+T78Hwp7MdcQwaGaPJEMc7mRdZ
6LBLaLp+utHjHNLqVJ1cP7sf7PESqVVVMQzn1NIv2mjWjUHUfyF0BYwk7lmzlD/L8tfEVUQY3PuY
gj4/Kdugik79NunG2syExbb0Iz8NBO4dl1NCU0GnsbObJFC7VLkOZQQE9/iAwN2gQo/S3fa5Wqi4
z/Z+lgKk8ItH+pjcHSEsjAIyAS9h7uZuxah1TWhRyLRtFbxjiIk4EOkan+gBALdb7RegaZvEKl4N
h5nORqXa4mWKwQ3ww0cW+yDP7pZ7PPHZJtEGrmEa1FiSWXADUtc/lgrdH+Md2yRWTYdEcUjjOr02
TYACXenIq+nQ0Kh3Q1B58bvpoRnACoyYNICzEMENHMpbGpsfZkCZKNPuh9OtunbdO26zK6f2xJ1H
qZZUiToLPea3rRc6mRUgctH8JqNpx88jOLW3d6xk4INW5he2pLMpPeLJnscguvjA4CQznwkpUsVQ
Y0B43rl0khxmOTtQPWhgLZJ3mCYd6jV+tgSCI24fADZYPy7WgnxqxVLv3Y4q9EoLwDeNvnOBoO4F
umKJ/WLfZgEnWQMisWxsEOfs47e+nWQEoW8wt0enIbZRBiKw4pOjQLUmOaUtJKOw7dOVs+kR0feB
XT4ldseLQRvXyQq4KXva3+e4PdG5Bl0SzNJVv2LcpkxUx8ZLu4M5wyCg/+QhTeryfmDHGpqxsT4l
EDRMzNL453LgMXZ/qae9V4z6TgColFHyS1t2t/d03e1o9s03VQG9lkcgaUcBSSpz0y35ERHOnn0M
3FYQTH53QU4fxbwqjvle/CrsIN3P7L233WjS1TDdennFn/fqLmwzUtjEGtC9i0Tu8hQz2jRCb0p8
GOOWfug908aqRFqehKEKIcyAmEk5yEjS/biD8rsZHNiV8LDJNXF3sTCF7ktj5HxFRDk2Fub84BqM
gU8L+vRh1hinRb8j5prvajVfFn6D57l+ttAKTk5NcngE3UTZ1AfL+f5Ixw0SHGftrrG5NeKDa+HX
KXMCoHECo8eeHIAuK4MHVDjY9Cbf+KYqQLdVb+XcfYKtj2AHxlSMYM/cWIUBrSc1WXmhXVjM4RV5
dkTefFMMMj9zrrlAihZnYTXkNVXDQ853qcgd2hPpw5eFzy+E+gZbv+XFsaRGfvB9eMYR+tH6Ewh6
CxEC8TBBEqfDNMjuFw86qkxidfCd/K32GgI28TvcN5aJNquK2sWGP6FPk0NwEYojDJZJ0Jypl9tr
BzSK4biXtVvGshJ5m5veuZnLgEufsDEFMjczefHDkE03+URD+Wi5I3WPInSBIV2QQm9pi2Dxw5bG
WXjMx2zlNxVvrqMDAAPPws6k1O+2rrlPEAle+x7DXt+SPLUoJqd8vRRnzP89mvUpy+aLrbtg7yjv
vqs4qEXxL7BFE1U1Wy8YuOVS8KlTx/opk0MJWtt+4j/3p9lHrWro+ubYqcZrZXFUnMzxRmBE8uLQ
7AimGrwqOatPvGDHBGbQlfCbFQSBUyRLGyxXNHFwkCrfZEYsfiQenmCwdAEJm/PQ7kcYlxtvmC5m
K/8+Kaie2j5bDpfJpMfjDx/oH3+H777H4Iy3Cp8E7wUHK+lkrYh1rpIoI2/tEOF1CLTctUWYCVPt
ChU91bl97mrLDWHGISHqaWtj1dqVLaUKhun9uDnPFrf2IWBWXB8wqR4WZnqilyDRF1OfYlLZV73n
fxYcqneG7febkho8ADALxgPf3ALEu05tAEK8P5Hd5XEOuLiD0kH/y8ZfGOqyg8x3bowNcciCvez1
ubQVTRRkX80+J4E72Jyym3E+LGZ9b6tmvh4KSc+DzPacIU5QwQGxt6wt7LZLd858MUSB0NrrU28o
czOaZbBv+p6e3iqVj0KSkTJz/1AM1E78MWxUCB5XeHzopy+8kLrfFtdJcGfIsQtzW57Y3DyW9pyx
28dsU0GOJo0976T32cPwxx2Dk68T0fUEF3qvMyyekWvjryWupdAPk55vcGiTG8bM4dxL5G+vhp6f
waocWZHtp8Z4a93yuywmah5U/xJHJdvhBFvrKOxfmQMGLBMsInOTgkFTDXsnl+JY0Wbq7LqSAl+Y
7PNeS3GdEZtTorYuAgh81i5fsCwF0mQRhLKHq+ELQjODyVYur29M8EMsnD8nlmxsrWuubapnjJV3
p4Lh5FhwamaDwxklCrcxhYitliEq5j6CDnIl3WQfVxYb0+i3EVenZu5vITC9my2rKZGKH7PFHJOz
3SYhe91VePgTwx/3weqI5OV6b/KOxiKFyjyi4YhK/ETFrG89fAj+YFHytUr3tl5NM8Eh6PnzahJb
FcxYw6vtCDtATOyiiQkDEsVrMXf6mJIUxKqYHy2eA3HgX+zOI+YxETDpyIbEiiCOwVD8f9k7j+04
knRJP1H0CfdQHtvUAkBCg8AmDhRDax1PP5+zZ3rYvH2rZva3FnWqikUCyIx0Yb/ZZ247/6CRQrhs
mIlFE4X3iHq3WIL0V/fKI/NUdgAySCwzmWhvyrCYmcoOdx6MMV3UlhOtxlq+hOm7XXNqzMV3kS0f
iqe9oCOr/SQA/pOAIbT6KJo2YYw9PooLOu11CHLaRP6xp+2I/BfWb8oX8sR7o+jnVCbpzrkpEhbz
tD1bA6dDzLflGFs7VNZdatA8hpm+HIE7JzJjOt7eMKR8N3GAtFmL+heZ8d4m6LNNhhGTDpmhsgSJ
0Ds+SZdxnNb10NW7GjvuSkVxc259bGLyse8i+9IWjAuE0Zw8mtgv/owd2T6YuGwaYRI5w+ZuVB1U
o8bZGRncI2vaURDw1tbd2h2CA8Wc8TbIOLo1LqKkj4GggUNFOH5a5z1nHVIlFw9oGo7uCOiBMewn
A1B7WuSHug5IXDp8RqxvvfF4I94XI0CUkvYh43unH/mjTeUuTk19N6EhthuATPmnydY+G88u8MPx
Y+PNumdTvq/q6dkucY9Hsv2gv6ll9XJXy6uyHJv3i0Da5JOZQkK1dxwqb6O+MPSkmZaryYKq72gG
T5PdG9nM2TNrMKz2G2eIfiCA00QTfzejQb8XIQXalFpAGDmLVuHUt3BgUo7A2G/E0lxDxKFopT9Y
Y8VHJge3PXdnc2IkOw/XdZNuQ8e9Bx+LswZPtlm7zAva9ZDjB0nm5hoWSLGN8gk5ICjzVY27d+Wq
8b3gkgZZgoos3uM2wv/GzHvpSXpU45MV+dxVmKs3hNOQsjvrbKrgInGulaF9n5akUVSQEFXVH5AU
xXoYZg7j6ULe7bmqqudQ9QFBwxhqr4UXp+7AhVvjWkR8ficpb6cwOFcZluG5DXYitQnnIS4G6Sa3
tV08FM+DkZuaicanjXFa2y/kAbpkoUI3fOuWMllLMV3lhPd7EsPKs4lSeLdpkTkHZpy7ua67c10Y
P8Y5XDbKgrnX5t3ZYbwYmiYcPMpfk3m4TQGZ8T5Czhm5+8z4p2ND7BUYRsbtGYWwJZYcX31li3UQ
mckphnALSz1OIstrThPzVg0FgE1omc06wQQeJRDKEHDZFvv6kNf5o2dTuJSP2XsaVIcysh0CH+jq
1N9yktdM1Pxa4jIfYzUeFa0wq5Rg7tCbcm95064HJ3IM+cOV+5qOlBkNLTj4yf8a87A5h93cEJXh
n6Q8cjSDgsyxXF9bJy7wlzErZm4qXgNcotj1Vv8BCugcieQ5DXYcKN7pYZuW4j50nO/SH5hhirkm
c9o8kzthqa4JVjo4kzKEBB8gk1lCG+ozZ7NQLqQi88YAGyQ7IFaRv+1SdYNPg58s3edK3cb9k+9H
TxmlQmznuDaHHKM6Xh0HG0hezJdOp76s4V1N7dGe3zxvJL8V9EdJkSPY4+FmzKK30C8l1dv4deZ0
AAfapTm0M2ZJyr3KK8B8s5rUvgOfXyXNSQT+ekhuEzV9DOpISPLRMHM+xiQ8GQI9jHn6NK6netSx
Ck5PRuERmWJDxSAlQFQMfMYxkpVM4TQ86qqeqKhou3NFXdU4K4wzCgyGTJe9cs/k4TeexwU7LcXX
CHJHcnpHme/ox4wKnl2Owu7MnCv0qDgkkMR07YbP2vVUJ6dS1rzsIsaSFfuMn5S2mLMq2lN0VQTl
1lAG5B9iXUSRS1IIzLT9KATqFDfBGX/QwbfT5p6J0jssQcJ+rBf879QYwyq5cFjhKsjEdV2H9VHw
upO8Ma4nVAoQxf1H4gzPv4qIZVi9yi6DXQW9XAk74+t6uF3lVU8CfRUSVDXorCEWZ9C4vjBnEMzi
Ge0yImvLeV5b7czmRFDA18vdUjQD1YPRRS36Ml1XByoX+T+960S3SbnxsHVddRvZZDyxBMD1N7Kr
OepvAxXNPD8daQwrvUfMukprVzzJWOWHKKQZpggwpbU2ZUgtsZJp7PaiI96W+Mut1biPk0WrpouT
ZO96tCZEE45Mq5LWfnkop3YADdok7OblOR1HuR3N+DDRNFbih8ZYgjE7Hqvy1lxCfDCq++6pPHIc
tWaTz7nyT/xkoxFeImF/x471EnUYY/uFvE0elqdpvIBovTa0QaYrLt4Iraudlvfacx9LT13PufNG
7OhL0axYZ+OpbkDWlQyK57r/YFYKfVP3nXYUfUfDFlPwxu8C1IhxM81wCvKx2AwVeZeCJc7qUzS8
/iZLieSFpth52QB/9eLgOfbEcHEjsU9HGzTdiH8JNOvgkfoLGrrhwJ3x+VpbFDfYC5ye2Xg18+GY
G8Y+y5nuBcNB8NEMDf/LGXoKsGC0lfKRZZ/LdfGZ2427bRz7JCJWPX2BJTp40t5tGxIPzhuod7m6
rjrmujJMsGWQfLTH5LGu+XWdRhtmcrYDK74oxhfSou9m/CNFV4cuNuJbr8COVF9RHg5PFJ7Ka/1v
gw3USxFhUn19VHZ8mK3oy2gmIrTZfO9G822YOek2SfxDieDAvqOrquikn4hbiXl5S9pYHAHmH9Gb
wmssSNMVQOVbk88nKfmEwljnPqrnfIe5byuzFH59A+avFzbxfhQ4iUlgDGSyrb3TSCfVvZdw8pIx
qKyIXbkaQgwItvcgyuBNNc3X3GWQzCOOCtSAk5Wd3ztbiU2RLu+t0f0I+4pbKFcuwnQGTyDDwBbN
AHzNGkypQ8EUsC58NbTUsUWAksd3k3MixHGEBaiTTCuL4Cswu8c820/zgOhpOPtx6l/NGQ1Sc9am
gKouZL4P2m6/kozyDL3VdLee/vWi+aY1/S7nKYmkeJ7gA2wcvPVqsRjrllSAgRu5WmKWksnBMQGc
tGnsM2C8U+d31429HQ1E7wwDq0lNLWHUPoUapS8SnNa4zgqC9qpAjaD4rzMcPBthAuYAY8t1ZNgz
+sYAF30grhfftOSab5NwyK8wv0+Lq+uTxcWoSMTOS4KfM48Zy3a08cioPFk2JcwO4Mm1MGuDEW17
WTC5m7U811hBm3SebvI4pa6sL6GcUwqzy52xOdKMmp54oI6m1jiiimWhIaO/xJ+klsiBNq8Jp80o
xjJ4MnwrOBHCdLr4RHSVMhTwAzPL39YLRqQ317onJ/GT/MeDIx8xS007rnHvoY/CPcfITqqW/ilv
4qemsk+Gw3ktmbzdLxBzQ5285UEEZDcst2qJ9kPfdNtMckULZHjFpY3Aw+Se28x9D9tk2WUydDcW
nuskeMPNiMzNWNrp4IGmJcegLqTXxaBqlCvGK9VKgLeVSk7nbsmWnY37aIXZCKFdOj854uDI8LHr
L55/bycFES79BSYca6A08rXbc0CYZekdxtq9A/W8A/JYnQIWCCwhC+jfBO1ilPWPBJrVke36ZA7V
fIb+RsZeYOUP0yE/O2X0RZud2mYuV8Yq5PLeZbj+KyFvEscCspXRyJNKzMDzQPiwptuKCfBVA2r9
Fz7bNzC6ctHRoOBxhrggNxmNCoVL93PEEGCVSPBdHDeOEasdPh6HvLo9VazTyw4OAqczbbL0Z/cm
Grp86zOuj8S7Xei7xMxbqNisfcm/ke+Ev2q0kDaG5kcYs286Fdo+GQHZmu2eRQ8k/cEuWuqti/eS
YxXhumNUMwDgkoX+c1YQsfbdjLjcFEnG8Uie7V7g1BvKeA/qfFnVsEwFr9yGtZMwpjutPF6dTTLz
vTfBSzMmcFNmZNHASC+JNZwnDsoHP8lsPDSNibBr7TuNrMhT98MV9Fzn5V1dCIkRfXkpFgLuXMTZ
GSY8cTnQm4093KXQE0tBulr7/sut5WP2d3I4xaHC4VSvcVCC7FsgqxAppJ5BKVgThX0D1fkKP+Ky
izzqUnG5kT/8FtQYh/w3jMbwxXOjXRvHprI+6hKthgyy7t1t93iUlwMF4AbH/BVTOC+ecV1aQ3Bd
YGFJS7I4uVW/mw1MUf2nS/orttKCnDU3CBP/LCfRJSNzBYudyR837A5gnYvski1oIHELaJ0VCGfq
xC0xtVATrcG5xgz7XDsHZM/buhS4a0PEJrM4FgXKp/QRpH7N/f4HYfV3WT1GrgyC//us3lP+8UfN
j57S8lv+hbCSVH1CsOI/CpeOnn/ZCMQ/+GBotJXtm7ZHhu//2gisf7jUlTFfdTxYxPy+f9kIbPkP
ywV5xa+Z3AX+PxFWwpR6bPxvU21H4H9WAkIkdVjWn5PVvFYO2THcUaRnmFjOt2mfJse65BMmQ5zp
0u4pqSFXtJCmAnie5ad6SXPCy9Gb2xavfgOGnSUyKP27kST+CvE6WpUTeqVjHebURbPqbxJItfyW
atf6yYxLET2KjUAAya2TTdW3nHsdykVx4HRScTYwoi85eLfhzCW4D0cOwAIIlDRxINRFhtPIeMoX
gNQy7r9spyjWekqF8XR+m1KU3zah2MAkLKE8RhEDavI1RvMN82xcsRQZrJK0jHaNIzkrFdTxLbaW
SmFbK0N2G4q9vtMse6IcnJu2+xi7RK8yiMq7ZQxZ+lHBh0I3NC/uG4c20mrWcN2SQNnwSfTXUxNa
2lrrXqHzHPwuCtif8ge3cCUG4JQBWwB/PrSJM4UGDDzZp991HB7yKpDnpakRCbAfUm56k9fhZYB3
6bjGrkl1ot+sLwHm6A23Ewz2nco5UiYI167h0bcrb4KYkrKCrDNx/o2bOukq6Npr3LFvrUnjS5Cf
7FHZpJ+5KYStu+uHuOEI66wshZfYCfpTZzrRpg97YDdWizwh60sbLWpVFXQiVxPyywb9ebdUgi4e
amxdeRDWM3o7xc2ZmxwY425GM3QRvUHpcx6udsgq5lWi4pel92BGUfFDEhQCszEgQIZLiE4sYMMP
Hu8nd3Q6Zi2wkHadc0Mukj2sSXcno0NMgGEVkJO2i4O5iJ+ycVETDa5dC4lqCzujwTO+anTYOg5r
oMg6gD34BgcnjjW8qwQ7yGPBnYk3YKNcejqw3tXEgvKNied8E+iIt6/D3p2OfS86AG5xwRt1JNwd
EnQHHRK3nXEfLcXBCcrvIKiPrs8FTFEvh1a9NkmaE1ZS+4LsuUEGfewSPM3jy6zD6aiC6UqSV3d1
cL3UEfYSh9+oQ+2EtpKTqYPujo68Sy31GtyoAx2HD5vxR4vnj22AKaxPZt7T4XlHx+hN8vT14G/8
Fik65rq99owI9Ew+R9e+NHEppg8gQa9d8vn0lF9rqQYI+Miwjgg/zKeHeemOnC9QXEafx9lTV447
HFqCoovBSQweQK3BADBaD4xj71ONDMhhB4RsgTJBXI8TdQv+AZiPyLdhCm8gIVxYVyAIcg0j6Jb2
28I/Gk7RBbfsIYZa4HYjIR+XHbmk9odrXq4BB7lGHQRXv5hKjUYg4KtBkIOKkMNIW41hT1Sn4WW7
Z0BFNckvkAJEBe79Cp+fFZ9iPPaCVQUxrdIQhrIJr3A8IK1pQEMOqaGF2NBd/BF8A3s8oAcdLotr
CgHszrkdq+6H0tiHXnmPUoMg5qDmhKvhENzChj1OEjCYxQx8SUMkcmgSk8ZKeBowUTvzifXXp/QD
pyqEF3WyLfyguQF/g9eMIpIRGaeEW1ErpITYj78GjbRI5p+Q5D6oEEDdldmnmzuv0g8OroZhoDdg
ma2o79GgDAUxo3Z7jJyhRNurrmIN1WDip2jdfEunvdLQDdAD1ykUDhkSvZzgckTwOcyZex34ICIJ
oDtqnBU1Vs/EEjfW0NIaror+UORX+MHkztQAEOTAw6CRIDlsEJ4ofsK5eg40NoTWLTJHgEQMiCJC
o0WIbwarxNkTceiwcVNKkGoQCXcSbrMV8RrufFsZBeT5Iq6ykP0SbBDpG83FxyAcD72GnJTQTgKo
JwP0k6YHg8IAvwB6F5G18C7BUNEyoqEp/fDiDoytQYDDdiiPvevt+5icLxpNfxtDXpk1gsWx2hvS
ZTQozYTDEBdWVtz8XAxjpmk4uY8IFi8a6VJouEsP5SWC9gI9DXG3+YAzDvqgMSoCEexWBlltjYop
mfogFZafXWfBpchieyXc+OJCmAlCOjrYL8KKZwZY9WuYAoiPCF4Se22PiOxkMn8FJZwV2RdUu/5R
8ngjYo4Ap6uVrWE3nsbeFPBvDA3CweGMHT8MNgSiECGh5aQam1NDdeBgW550CL71Mx31HB5mM6O/
7ikebG9VaQiPqXE8PMGIURB6uhZUD+XwLoMOdah7bxcPGkTmA/YxJtFtCndE3Slx+JqqqLYMB77H
jCSBAxvI0ZCgXuOC2mn4Yc4AhCyNErJgCoUpPKY4MD6DZgKQhivcgz80oPFjx0EBzBgXa0KRRhWR
nnE5WZO2a2vrESMKwm93Yw/kDDuNOjID9761jSczNhUXM8TLcDnHgarI3GyUz8ZfBebVgEy/7hz7
KDRSyW3rejeHGrMEb2kMnmI52zT7oXbX82OswUxhNz65kJrUMr2DmD3wB0JHITa39vPxB/CtfYYg
sY8bMnZg7KkxggHFEHCvAypQ4TidQIkCwRIzXqdWD3oU84nJP8BRgYwGXQqqIDqABk5hnhebmU/+
dhTDto6Ls1HmRw8KyK7toVYvaYCkyh0f3xAMT8+Kt/HMED2IvhpWjpMBSDP74clyHfQ5nnQSkjvA
lJRp3IUTDQTIC3cphydRLDtUBnNF0Jx7avkmXYbkuF2cTeg3z7MkqFByRU4LWsVM985DmZmCVuxz
r3xu/KtxrJ/qvsdSxB/qtebPeIoYjwQE9GyXe00p3S3z4PGk0Few1LG+T7rsvZ/oDYomfN3BOy6L
FtP2cpdw9js3kDRX2EJZxkHrkgCy7L3Iuysj8eNzG+vr+ait9pN6GksEcex2CaluZfTzumELXTnx
8kgHpMP106k3mZPptBnQoIShfVGSPp+NogE657+EPiFIZ7DKzeDzxgdujtWOqmFF2U0QNB9m2Z1j
kZxhBmWM04rPHkoj0C7yJx08UUmahu80OXQhyuWCQkKGc2vk83gtAnVddji6TVd9lN0ADcZ9bEV1
O/slHTpTvJpm+7uaImZ7EV3CDZaOaAJXTkl8OH9EgU7na7gigluuY9wfc188yllcdVZDgOVMcxNm
tbHxsdgEyDZu366h1T1SBwHaP6+OyZBRqsfvrTt56HNSliNrIYcgSK662NBRjj7HMbWFrD66wes4
o7rI/tC1BCLw7t8PuAk0VvyiPIGQUy9aH5g4f5bjHfTQYtv08SvlVrsejRHMtqInk/Kl0nqp+yU9
BVjT5gasaWG3h1p+twYhO9iyPwffmvCileGOKde2sOZdQzwGDj5zL0P0+TpzJyizE9kOYTbH2DN2
dpvoDl/1TVSQc7qLpB2MzibVo7JlgZ3vNHrn0BF/yYWJ4a69931GCvVNPC3HX+0I4ehQYQljtpq/
6PxEgzTYLRhTsGVMMS4tcAHYoHfl/Bb0YmdiGF0rctPrOZce2gerllngKqs0ylssxinPEhM+4xmo
mXrwT6SXyitMfOcof+limzhZdp37NGU3pQNptgBjyuFoWeLtZLCfzdSoHcjJIJeqL7SQ+04xUId3
wPEswBA62e2HmfJyNw0XIluOOK7qeyOVsKpCIgc8u69ZIF/CpLgPFHnFZSIDQsIPegmPpwuNfMqf
MkpOEl4mUnkutlby67uZwGhljFjxOrUfoK4RegSnPyb5Z9q9RImYt/ZwU9lg6tWwsGfY/M1qsBam
8jYpaecZiU2UJ9MfMGfhjcvd+aJSJNCxJqzR1GRp0ta490fjtqFApkjR0Kp4Ofs6/KbF+Sb+qjVp
i9wkhWk15+/y1vAD2A+zeerC4VDDYx2WDixhVVz4NBq3WgyjR6hc1UX+ig+F24mHvj4RDdmEnJYC
TBNbkbBIS/bwYGR6AHIZ+TtlhQanA1jLp2TOwA8FfYRJNveQ2uhu/HghTZq8kcRm2+1AeODHbpb4
rrahy9BIvxCO6ylQoJX10GcPvHDDKWMyvEoLn0/cSIEDvFscTYAekFvFOupaTj3OdD0zioQi8RWE
8uJk8mV2tMOygp3pDFelA9m/oQbCLNmqWuwUOiCzVLO5KyIAaWLNM65o1Co+42C5yLZw92mT4U5J
aQVkHOB3k0NocODTLKcPmBEY7JhVlUuynfv2I0Tp81v30TGmnorU5okChKAtH+bJfceWRLo8G4JL
bqXs8TdzmmDTHACbwi8/EOp9iq3bEiQOLRM9Z6hyPoUkKNdlLYAkTo8dVaTwNhc1vU6VvE5Mih4T
h4am8hun4GFq+geLpXebju6LTXERSzOd4mptcs7L6FeYcVVmzrwyWlohDEGPZ9B8R3p5lpmxG2HH
r9S0bFn17JVhOMl66pP3Nmo4aBp5cPbM+mj5pYlEzOA9JVuG3h1NOEI6IqA/LFd9UT785ZvI01Xd
0/voPbQ4SQ2V7Xxu0134MrBkiH4smd6pg4yIxMXWwk1puQwakSHxc5oOP0j8FRBWnWMo19jKH6Kh
B7BKMpfk1X5Emw9989MkvtX44Psyr3iC2sr5Om/eMYJxNZ4c/FiLheOIne9WOOoQiGbEg9ZiKALq
HxJvzm2islFVQTUCJx+ziK8dikiynABt7314i0DLnH5gbP/GatxtMsWbgpDwyniexhg/+Eq6+b11
gfywg08At7i6oCVoeKvZeQACDDJRlQMPNpfmTDAfQND4/D/63v9LTIg4hUW05L/X956/i++u/D0m
9L9/y7/0PWFCtvItQTDBAXX1L33P/IcrNZfLskxh+VrD+z8pIfcfBFqkbbqWEJqy9Zu8Z5MSksCM
TMKazq9f+oNI/1eE+j9DNKZEeySoYfIP6I+e/COyEsScAy1q3FaVmdO2SiOhLd7Ah9OUhbQHuvW7
mMVn9sNH2d5F8PSxOrskDCYyuz13zWX320t3+09Z8fcMzR/pkV/fj4KShW5powxpWNnvMY4JW+7Y
+VR8By1eZvTE3opuTGM5ArvbSWN6IAR99ddfUvzHr2lzYODFcHgj/via/WClKlhsLrCld0NDykcS
AedogurZ1Tf/ZlMFloZ5sQ9in8S8CrbS0+bfm2Jwjz6wqMEPtoZh3I4ff/Ot/QlH02+PcuGj2SZ/
870/Ui1EhnvPtTgwCJEfGgg+iCHctQhpErykLawtAjjF8soATqw4i/71l9fP+e/S7z/fDVRYz8Jo
JtSvxNFvoRovcyp6CmEehKM+lMfjm4iDkUESR+NhTG46m22UqHDRFnthdhTY1tkBJwEGGeKMnDJX
XLKP/uzdsKq/R0m+ZxQeRcFBtT9M+IFCzp+2ENd2jlEIcmbbi6sweg+cak9ByCXOxZVjGT911aUC
qFRn13/9A4o/ej5+/YC+yZOPjK5MPor//ripKm0aseCG9JwZlGPpnHTLqtc5VzIjWkssaOVP82dp
N3dOI464SThVNVOIMSK5Axr2saSubg/K130q3/76m/tPL74vpHIJkgn1X+JckZdRYFizAcyl7qES
3jHKkg/9WvzN1yGN+F/eZV/4nsW+6RNN1L/+27tM5atjD8wRVlNrX+tuVHSOw1xp9TmFcoxn3G68
G7BA9sKQyajpKwP8ATXNcavnejrVSFP4vRiSL2S13dFd2/XBqzh1ey4mXLCE132heX3mpw3qnHfj
qQMGJSY8wyT2Qu+cx9WNzfy3peEx9bLPwg52jp/Cz682vAK6SIdeqI6Sw6D1joRtPyZERXJu9tVg
IpDbGgBVEzw0VfzaDceq45JozPZJLjyDf/1y/TkP+ecz89vL9ceSmSRt61YzywVX+ceuEy94G9eW
FFfxzPtEQPeluyqZBvaOvVJSpwzMdRZaXGwx/NHcfQySbDNnAvKRWz4nQpzWHYZV7s3Pdv1D2NP9
uOQblYm/iSf+Wix+G+Tob9xmiMMiL1w4bLZebH57n/EkWnNg0xGBR3Q9LhwSSH7h/cbsuABt6Ur3
1nOsTanszzC5juaYTknJEYPcMuPgBl9BCZAf4b00mJYH3U8n2sqxxQzNnakOx4IbdbnCu76yyFPJ
ysPwTDSEeIztYGKqN9ItDr3rPMFiSjjax7VJnsO9MUJ56pkWKDw7PqZobWCLaMwwSDVFfniXi+Aw
eNW9R7kyuuGNa1unCfsFUtLFrqMPGaBcBQUlcdToFbFxb0/GIR/mB+kX91mV3om2I7IfMIYuLT5N
LqgcPFnCe8woGUGXO8e1hEdbvtv2Qraibf/mlXf+wzKj10/+whnl0Hjw76+80fcuBHquz1AzdiKY
aPtr7LdhnOVtl1I44lQvfMSie9NEvJYA8SLQgVdD2DfbXqcX5v69gn63pZuBvl/IeZ2itDR4aq1e
4L7inp5a91PrrWlvxDcZAIYO5edYiOveDW5r6p85myc5xD+Vf3dM88858DBOlsfU8dKdadrtOrrz
xQFnwSU0cgi2aU8Dg4W/zvq2M5Q4XSrjAT/DBonaeSCHSegHx1MQ4EkOd/aAHaa1y3WLmfavP3B/
nlFgkLLzcBag6cdxPWlxGPr9ufVdibl+WjyYgvkBU943nJbPmhlPNjCUSPDJK953S4BYIm7beo9G
mGHUsI/RQv4iCf5mvbT0evjb5+if3w8PowfN1PFN74/vx8GeTy1ejBiSSewJzQmzCtO3lKbnxO0O
ohvXJm+QyuPT0j5HybdI+nU8y00Fqt9As5/svVLlysDHuxPgQWyHFgiz2QuiOwHdreRBe526oq2P
qQ0BUf4Xr9qVpX1lSLofQe3/9UssGen+hx/KcYUvhS6rkY7+oX9bHMRSZ30V8VCo3nRPKrx2rflR
TJhGuUUuGCDtyfnpNKy+0iHz4kZUzagdkgQeENM6JxMtY/YQLUjWsNMxgsCJ0YtiWA7RAffsLW8O
QS2YbKMIj76gOiNJ7gjG8rwa52Uq3yysDTHqbYRiB+Wr5qar/V8U5uj6IprtziPQ/dST1xXT3Q3N
rYxzYB9N1IZTRL+fEYu9DJOKk1T9htkkQJL6XhS80mB4bqrEvMF5+hyG852fQ+zU4Xg8wxymRHbI
e7HuoGF6uXujXOMpbfIjj9CJi9U21Jin+r5sQVx63G17otvkRR1/Nyfe0acPukXKJG4Pzb2V9k5C
QQyxme3DBZm4Z7oRU1iT990dXx+jNEkN+3HgpUZCBBB20oUPcwg3PHsbi/B6HvoTXiw+SZgol2R5
6TKofEmxNmk6rnIIrdY+WPoN9tDDCN8L0NKD5/rnpi625Yy1K0b5ivkD3AU0j/Ae0EaZAZXnkVYl
6gI3lJs/J2y+SSvhxZAUcphoe9U2Cb9Du9kVpPAsWT6QatlYhv1aarZf5z/O3vzk0tGqevuq4+sm
jmKt6EEWjQfOjys/w+QTPksyIHncbAmtbNSSfJTIPj3GowyqW8cbiWPGtdCMwu44SH89Jt5rh6G+
9cTbKG3GXs0OauTK7m22/guZ60PALbwhgDtGkPubdxzWJ7BqO1Kjd2nkUAIhdo3p3ydU1lPHebdQ
PtJ/W5P3SC3wcwcCeGrFgSnKBnXplNNi6SkLFjtdThr0lzIi5r7j5cUZWyFH2CzaM2NO92b7YSC6
borJ+3K9lLeLIU4g37DK760BU5Ck65SxUFRw+CDLQHNwQN31VCTwTnmiMh3FnTc9PCYzP6Kg3gte
mjlF67uPFclZN6YBJTk7abtLO4MKk6Z9Ej05z0LdJQRKVh5Wtp5RoBmF61iFe9f8auz5pfVqrkIU
x5e7Oci2ZU0tMUEhKkM0Dx3bvb/zByhSbX7loL+MRXBYmFOHFr3UJGvoK0GO8R75sO5H7yfjG072
0WuRotngbaDcaCklmz3YR5OKWVwZjkGPE3gez5rexphDnhlQJJNZ58mMwFbxPrvymLjzi513x9E1
t1mNB7zbJBFtrXntnGrbOHB823Y5oxjIOvXIXuuWj3RnHXNIhi3lRJFqj5lQa2GbW6TGN0TM1VAb
q6pXH60bgn1cWeygWEVvF768NYZ7iaJSOCi01I3mLWn2HtANk9ug9LZdN4NrNI2fuKu6k+3Lzz4P
mdRBvt+V18UwNzTKVMU+TZP6xM9qZ4wfKE3LuM4gQa8rmy7kgdjrcwkgb3oPQUsEGPCMcG/R5TQy
Vci6i+leomzflojVOfKvr9S6dWk5CtDQWbXpvcW7jNI5wV+tw33rkPx2Wsi6z21VksmfDgzMnjPe
HUIm9IhvWch2HpaY1sxRncuTZ5h8kuCCFjFAIexs8PchtuFrGEJSqATps9LeJxZHTTBpfpxd+yjb
WY4nLNLfRIuHLCIu6VG+E0o17cPAvB3BPLZT9R2MF4+Xz7AJ4xoWKL5627vRvrTa45S8x0n1CKYZ
iwaY1rrt+LBzpuCljwPnCOniUJjqEUcBWFD1OCu3X021sW1/rUz8AeJD5h9zGjAIEM+xU5Ds/nBn
CpgSXz3LModICWJy4SfgtmfCa+7pQLBGsevD7lKHJlrvN+d4FgLjULaQ+rWUyCMMAZJbORuRX9Cb
qVV9WuWqwQG3AOvT6TeeUzz7Ee0h1dsIGI4W4JWFrKzqck1BnYyLdT8GWBf4o/IrjL2HgAx7pcxt
AQ6o4AwV+hcCIdgMnyrH2sMfOKZR8lMvi86CpFlhHHWaSyj7iykLCizjjWO+zvgKiJ3Ow5X3qWup
m4HqL5hJLbgu3ANrj+a3yr2WkdqMM3GQBP+LyRTSavfNIk++v3x2NPypKtvgb3iI9Oe/VMUNt3Jk
Z3jj4TnuSX801p5neGOkVPDSPzUm5oPZhC+uIlcDMg4Q3Rrv5NaU807FWIxZeFNnlVlEgWAHuDw0
3mI9VUFy1QZkbRgThaHHI42GUOeHjiN9o9OI5raEpwUA99ECKzuHN6FTXszly20pR4VTwLg3oRJv
zClRK9NDzCWsknDQOeGU3Fym8LNPfgysngwkiGluVUikz8ZMZau1Ic1tjBFoovhUxPWW08qptOuf
jTN8gcPzgAzmP70QQuNcDj9qmmWb6gfxlrt+oerI6o7gp0PA2l+VnN6n1smpfR8+m7De2ek84h1L
npakUhujZ69JeHTa9MueDXFM8W7kQ3eo6+wnBGeSofCEsRrvmdfedcrYVra5y03vMic7CKtbX7Af
Md+okdm5oHONMfZ6U3Xd8DrwnCeViBecGccC/EcfZRenKzaJYb4ADdpZcbKO/xd757GcOZJm2VeZ
3ayQBukAlvNrTS2CGxjJYDi0hkM8fR/PqZruMpu2md73psoyI5IR/Am4f+Lec8NiN87WrqidDblo
CS54H8E4KUNoVUz3NC/1q1L22amjOz0CCcJ232HzGLyFWxyUWYIeyBG3np9c6KEzmJl6r6onuwJv
51fO1RfqyRyXD7SeIFRRLEeRgZvX557Jh4aIYdz1iW8DeyAEYmxxo/ovnY6qz3DbWpJwCufqTry5
S7MnY5noD/q1ZISwauL3Is4wqn3CflFuANSqP4O0PksTk3HkfltN8dDCD2Q34zWwKbwjbN7PdAaL
h8+QbstExuLftXguOHszh2fPyB4Md7nM7vQURD6ZJPmht6MDlP6bOg2eDd79lAL2MtytmDnZHZLD
s/YHyuaus+bdkMijTuBZBvuJteqqnqMjqtkNYkhSzNmStEdWRBvMaGcDsk0tu/3f84uCfwYJ3+Om
L+PHBYF8bvpHWeSHSuB0ogfXlylsHXJ0XXCT+B2LilgmlR+Gxb5OAw09j71H12kF+UGFLG1y4xhY
8xmT/6tCijYGxiGIzXs5JJfcoFrLvCvaFupkdgVgMM4tycd6uqjQOYfxtHZLaxc57BGsp0J1JFCV
/hFl3qs7Za9NX6GiNF2oJA92STvVMrtcixTrZBBXe/BoEOUkgHNpHJt6EafMNs6QtwkQ7jpycqZj
4qI6Z47KHrL1UHvbcDgDbHefiTPzSVN6bp0uekYwecXVy8yi56fM3HdMzLe2NrbTXHxBLr3Mxfzb
Hthp6YdVTfZBDi9GYWzHrids+aVcWHZyMkj7/LfquIxhycXpVz2Ej/E+fXLzpF2VoXkNFVkw3N9y
YEwaFQ9+w48EmYNjFpsJJ98wiX3Le7r4lBVO9DzVwR22+Y3LvHVt2cNDjYIoKw6D1+8rg/u07HGp
EtX5jmWy08mmlHTNdrSNZ6UVAJkB9aXZtFP1HCFaBDoEtnL5iGm1mLhfGecCtG/3AyO/yqaPtRAP
1Wtl0zsA1cQb8Vow9lB4N2E9L9c2/B2o7oi64KiHvl4CXCPlcmdCWC2MfLAKX30FSahGsQXRQIF+
g2VzV87Zr75cPtqs43TMiq8iw67SBhMGbDShKil/9LHNNt7nnZ2+cyPBtIUbzrgbM8GgkTGcnVF3
xZH53fspbs/21I0kmAa+uWsYrY0MZNoAYbyWrKdp8QX5/cNKW+S0F+KroNGuyDRaLz3fNJeuPz24
rR6rB89WQ9PQCdpnYzNO04Y8uVf9tLcuhSIVjEyLmy0InXMI7FOIi+yKo6dJ3FPB3DYX3ryvkQEU
gw+sO9qmlX0aibmNhUHx++mz2K9ZD6ZLjRSQRVifXPhEQ9zJO+6zLY7UP5Pzkfu/fOl+m136Z5nc
eziUl84i4qDMrxGLzl4ba3MC1zkpyUwnzn3jl/WPMswBzzn2FCrE0FAfiR0DFFbmOfP5eLP6pbLa
S6Cz6no/6FCSMrYU4T6DURBl+dbJxofSRB1odMMmibIHdwFuWVSCYC1LbPPQk5tgki65Q6PCccGN
i+c+2Ail/I2XIV3qHHLKsbIcO+Zj6D/JPChH3Df4IWNaY5UgDEEc41j5XW6I4X6M14SwePdm1on7
IKuHo2gCAt2W+QyrmGRwN3cOZupnL71caLby9kWYeAWQfXhPkErmfSe7jL8r/yh7duXYhSnjA5z0
IxAEEy9nk34FVKxYYCU1JJ9DHQAbodB5THr6t7iorf2wLrMAPLQ0qEZF+aeEjE6nx63dLR7oQdTd
XmnhYUDCHNblc+ZE436UcbyzQ2TbBOUeRxsL+hyk68qHGZLPlyKfEaRhz2hFhtczTzWAINuwPbos
XbVv8wce8y2U7nePfQD3SvdnKuDkeIX3FPTueWFbbhr2zWvtJ0RGb+ESvBCkiutCfrsBthjkSV9e
6T/QE5Z79vzphngLoleZMjQFbsm+ufi9/0L7deoW54SX/ZbVHYcdslTZLT9moqAwGOUtGR/iBdEH
P84x4w31XYe5hnHXph4aAcHDEyJlbyIyLyn+JlN+uhT4zlQdBnmUvV2tBoKot30o8VdI++aLAlsf
q96BESjuOeAvtbiYGLg2YyI/hgEhOkaAldMDqVjoWlINHZ4m/kYtD867zUZpk0728yR5zJa/xYAR
IziX154qeuZM11hQ24lXgZE8d8DtK7+8txZU5JbnEYecqIPZRdfKxiWDV6iCBxZs0RYwiMnMP8zP
L2EUGiurUJd+CZEjwaHqjO+B8QlZyogUIRj+EShR92OF5teL76wORNNI4A4LkBa9tmF1qEaic+XG
ukBZ5Qbe9BqtSoyr1m0pAomgyhTxjFlOPa2V2p0kE8Cdh/fZpfkptbsaJqa1gV8aED9XvrqkI4zo
mo/05QVdCerSU5nFz2FBWz+ae1QpcteB3xrMejsht11bGiS/FBmHd9FeLLPai6DeoxuU6xjuyoOt
o7baHQsl4sbid9efwToDT+1H+BNFO3IFKxBEBVPgyIs+YbX+RG66qyf5AExlk/jp78YvX+kIEKtm
jxHEiFXfut0mZ+hmiGDrM/NkpGOS85mBVXOD/VzGRN5Ew0PipY9thvLTDIpPpDsPZpCNa6GlcrmE
TNSDyPfV+ORICa2qQ8WD64shA6ALUOcHJMC8UOZw6RoLwnldnZuP0YheDDGTAejeFdzO6RzTNKa/
QqjxsGA4Ln8ZNdGUFg4l0wiDGyVZDgJMHMzgqTOq+ywqsWu350n58WqOkOhGNWnK5N1wDhLpMUP3
SBItO0eP6325Hp4v/EsAM+Kea6QzAXR5CSrKcj0H7UODCGELaZyv1c75pplNBhp0U6Q/E+7hQd1h
5Pcyl9SnIemNR6tIdxJkrRSM74CaLRd3oqgPKpT1fRAUO6Mlc2iYP3qs+nPpF9d2aY50g+4m6b+U
kMu9X2eKwBgI+TaMo6xSDLRc+zqO0e+kr85IMKuj9cYH8zb7DLsQWbI7WiImFLmLOqsyvxOBR87W
iR9UACu3c7ODu5h/Zs/90iEllYlMP/AJL2pNBQRjauEhh9gLJq/+vfSMdUuVHmyt0RtaLNCgcSj+
423W9qADsCTGIw/YqAjgQDdzV3g8GlE2n6Al66g8hL0dyvaV5SDNaewLE6vKrnEjhw39qeweF7tj
ntCTKzVX9JT44h8RBmFsmLzHrv4i0ZPeyqYoiUb0uXP4ZCvqpaisP+0GwTipA+tYJSwzeKhX80Su
VG2218UZYUIDWRdhdCoe6uMwGz9h1312kFDXTsxLMMgF7WbmkyBUmY9LhYeyM9HqN/H4BMKlXbU+
zs96BCGn7OiYyeKSc+Dlg0tKRcPn1ThaX8/fwQ9/o6y94u4F+CN5A9KFXJUYVesG/IFOCDoMqKrp
Hb2Hvn43TIvlQKkzWpKKV4qQSjpTKGvUqe6RUAtcD9h6JNv1rEOT1fUt3BHUhUSK9OEmG5q7PHlM
TAIEG8ReZZO+TcODGqBuxALSSJzWd0XRHdOROqUU5AONt7Yrrn7FUAcAwHKd0uZ+7sGVdwtjriBA
P+4Jm4gj7lDSHON73ikv7Ym2trnTWll+mqM4RpTnu9p2P/wpu+aUfqbpu4RW0IAoklFTrS8tIQ4M
CdiEaCyOAX4YWiK4O/lMD97yx8zNbnH8392yFvkt832uN7/4VjU9qhpI7I584M4CXLk5a+FyKc5L
V9z3BQudHMPKJs0wFFVGeUWh2B9bPUifYqvfySoBSRJN3ErNV+TX1Wb2CX2shkKvsaBCwW1kcj6T
GMCgmMSzvCywGYMlauW4N3O8LNVoeTCGHORDPgHKtoKSFknSaFiPyXXjtsM2Yti1X7zppapH6+aK
ttwPSTaszKk8KlbUr4lErVw25owNCadHqpNd0Kl7qDzH/Kh3ulHavY2+CYtrQY7v6GyYWC4vTU/o
gk6NocpeIHLkn61OlBGz/2CnjyBLdo7RMZux9nZTRBSYdxIsCs7a+tdCcctGuo4Caw2pCeZpDA+n
7C4iVc5t8ZAPE5r5B4+4UwuYcJ3xk+Dgn4eQMydwv2j9wKn0jb2uZgYcIwE6lU7ScUde6SJuf0tf
PQYRaTtUTncz8TuZqt9zncdj6mSekIgeW2f12Dq1RzR8Ymi0GG4R6VPpbJ9Fh/zMLc0by50sgPiZ
EgRkFCQCodqL1gvjqImwICCEh8iXTCNtY5W7Ka/iQGEwRnwiDeuGtUvsEKW1h/0kTXaW6d2FxGbb
o2KGwiWkjSByjF4VOPCBZ1ZfrKClP2oNH4XjTs4Jp6DQCUgNlxFKvUnnFtRiXQUvCzVkVzFWzCxM
HwXzu3XXk6pkWs0NLV39lMKabKulOqd96G+7nR8CnAoj/kUwItMd4MyOOqjBtOKd66mKDpthoZdm
zaUn5qnVeU+1Tn7CpRDiQuBBkdUvyxHZPdqR7lEfg5ZrfMATGbapzpLK13Rawn9tvaa+Yqu4S1ty
pzILobnQWVQ2oVQQ/EhDYTK2ywf2Hzq5ir32a4V2h6M0RxjHSzxbTNh03pWLbKbXCVjYZXGfib0Z
qSN4zYZdvbhgO7ePTOPYGiiStHydqYVGiEWnRbpBafqvKMPVJtYZXDztJlt/+0qCUHuKw70GkqDF
qX5FE88plc1KEOlF7CZltfGqrOq7DIuTRm6ZOgOMO3JDaudD48EcNFR+6YkL64gNs/thXHk6Sazx
LPtcL1G7ynMMcHHbg9XS2WNQdy6eTiOLGnLJOp1QNg14w73lBe5cuWGLvzMD58RgMMN0Tb5ZTNBZ
YvCIxNX84i1SbL2e7zAuknHX2O2WFZu9cbSgmrLKXhP+AFNJRtekorn2nfgKHYggFVx9MBq66OZ7
NZF3DhdcGM1bz5yOjeRTFTq3jd3XL2F06R46vtQIsGelsmK7TDEfhW+9+wTAjWBHki78zSRjXLcx
7WteKMa9hvwVyYQg9r9DUUiU4y2MKwV7MPwNk+XOlDFhRb9aj8a/B13F5rCpjz0hdVZEWl1IbB0d
oLMSprg3FnZ4WPu/BYCXcxLgSmV7hxReJ+Al2PmvnsOdDkFKZ+T1hOVFnCz8MvF5FSa6UCfqpROj
ssRmaunsZ0HmXgDydlWw3j4qA+a8MjTrkhGLR1hfkTTk12hlBzF+6A0Z34r5KXDISql01p+rU/8y
nf/X+IBHQBxOm1qnA7KAxxPeVP6qVP2+RV8VEyVoQazFGZs6wVNJ0CClCiLoTaqCJ486e4PR/Upc
bUTpocESgb2Pw/wj0j+HbAouQxPvzMQa2SbL1WR7wcmar5VOPoQ/x7DV7+4j1NNHDD2fQ5uypGO6
GCM23HlEKMY6SjHx/gjPPFFbegNJi719pwheVF31MDkTY5aaSOaCV0s1zkXptMZ5QSiu1ItNjKNN
nGM272F0AcPznI+gRYcjM5IfFyIgY50FOaJS3cysJEAVFK++Toz0iY5s4JuuKsaJcF4s/KbkS+av
ve39dIocDof4yajSmZ0u5d5cGw+t4GEiqnLUmZWyLb4bQixHwiyTigT1Rt0XvnbWp+MtLfrguDCH
M1PAILqdSqritRs4viqdlony98xlNW7sIv4djEy+TWCltIdYNqaI9QKxm0mRP/rEcGqDTzeoF8Mz
/iCngOvp5t8QQ5I9JtFpneo0T/BBvMY88OuYqE9n3puBS5ylMOlpS5yFMeiSZrnG5ujBLZ4CQpeT
12DcCZ0jKmXoHjqiRRsiRl2vex599VI06jYIFBwUFMS3mcujiSXRm7/bjrTS0hMOpchY7V2dZcqW
1qGlwVvJAP2bBD1MaSYtrPujU9XJTyVsg2jUkYhUIqKeItle7dYC6Jrkj/Fov1hNCMBiBtsKeS6m
RYlS1hqgoeYTRHVi2tk6+f6rajE2uSWfZpGmVBekEqQ6n6B3jp03PJk6t2CBX0GxHDAeelYgt00i
/4g5GIIXp3O2RvZUcFbQEMwn+CDAe9EvZjonoRJgvBednbBUNOoN+BuC5xIa2Z3bELIwWuGd7Mun
KlcTu7DyYSpCBQ9Tvtl+/ZLhnAAL+lHX8d3cOW9cOo+zTnUoiHdQxDyUxD2UhXkwHPNkpmQN2gRC
DJPRHeAtnhOiIlx74JuEvoMkBWyf4/wsBTkdEO2OToXa2kmvA9NQW3g3THtcGm72WRVqj9PpPY+Q
PjK9mnvzNZPoApwcN14i/DvHPLT1n7qY7q055wphMmtjsJTjt5Ut30nmsFDrdqwT+qrao6cIQEdF
96DvLzFOEvaIyW0WLtVQy/AnpDKwEhDYNCws0CC/pXb0zVYyagBThhDxjNE8qtZ/kcVuWKizm4ZD
vuRC2SCb3ymfYBAvkZdQr9yCcKFo54hKsmuYmuOq6NQjaSkfrY2PJWHWkjb+S890hMGNeA9K3EkJ
1LhMKP5AQADSUyW9JY9lYIgbqG1uZDO5n4210biHQbXU+TGWniFUzyaxfraLI5DwHKUeq7G+slFV
oHfxHUEJDfF9JuiL1tIAII616BJlzl0NUqWNfEV7+eQn09ads+7kkQ+1TvQaLEKiH1g9Yg41Poqs
I5Y9/7QjUFpm6b4vBkE8U0vcTMJDNk3kjgHxhz0wPf9dPQwwOnwkZqgRgqts4kNfoV5sI47uJcke
6lneV32gr+MNAaUzAxn0isPN4jrq2wm0/DXh57D2Am42gM4J+ZkNCjuTWpPJpSCHChNoWpZ/un58
GDx1kA0OedGj1pj9+hT32UeuG+xes2Chjt/XddWQx1Pu57j4Hj0CjQTQtLq07kaVPhesMlrC37ZN
Jw9ONeI6jsthR976R00+C1cVb2kbY5kKJ66jFIt1iIEqhxOaUqj2bnqM3XqTE4N69Kr0VkonOUBR
jSVv7SCQu6DhYwneHAydfBOjEF53zPXegxjoFAqtduchp8HxilfFZ4F/l2NK1vm5r1UlHsYWy4Qn
PyJgXCAdq5WNabudCAha1IMRJ+c8ly3DOWQThAQdYsM7ViZaMk7jbd5Vr0PIMM11beB5kP1y1zph
oOOyHoxTX9tEThHRjp5qfOzGamcVuLZYPc4ryxiPCG5eg6iGVlo4JOCYYGYjETKkoLQa4p3TFROL
DvcQJHZ5Mmr3d+e7l8YdDhZBpyu/BhrGiAClW3WZqgY0eooT2RoGUG6wnyrP2/qC9RHfUwOQeDNX
/S9LlvdlagNmXft5ddMtIrnwC/wDXVkZ/CRMf/qEybDtCvE7GFq+MoHDnuNvQd2TYmLFNM9YVwNs
LwlbNFc8n13stVd7GfcsyD+UpRPa69c+Qk0Ri584cO7abHr0UAGtehy8a6TgNjQ7mJROSafqxdO2
CHq8+gW0A9PJ94i0z+GADjtiBaPkfLDYkdgBD5lw0+W5sTCTkY7JyplBsFAxODTvJVwALGANHQ+E
N59wShNh5+CwtdszoQnF2jAKD9Qqh3xTjnybBXIesh/+dEN1WNzypoz8Cw4PMDanfQoZU/L37KoV
XqV9kEUuZEmG4NJRcpeNermBmRIXFuG62NBWJcK4O8V6iR18qK3l7y5DuvUIgXqVFfODabnVdu7k
H9UmbIfGSm4gFr3kXgm1YfqO0X7uK5rZtpHtLvYkjH1g/Wuk1KRr5+plebEhYKywRlgg+CU7rs7f
BzoYGtPgepxzbKEoVeaw/bDbaBvO6ftkt7yDrnFpAolErgoBkOGa21RNhYyFlD0zJIqJVMWnsqfS
SDRlsol4miw6fhoPNBmN9Vh5FBQ8EiVinEPeIpORCXeIJM5L8sNc52H+lcNw2Ki+u0tU6dJcMe6x
/wBEfRBBHN6UpECfjag7jPlPGrpo7DIy95zfaAiddeZkW1GV7RUw+3qq9WnlLReSpulfYvgAc0GC
LILSduK986L8l29T1lvwvNuBtx7KP+CV9E4y4dgpSXlKEbVzc0FEKq1VUgnsepZAX0c2eGksa/lW
kAFHMmr+aZo58OA5hn3BL7YS73II4LloXHtX5TiAVVOWu1a8FISMXfMgAk3X/6jyheP+MPS5IPtX
Oy8b6jzke16vx2tUIMPOLWJ1dlrOHCXz92KIQJVVXLQdP+aVLcRPTVtY03I3rPBXqoDNYMfyCeXK
tTb0TOgD02O/aSZ+ZiIFwjGk2U8g3xs8XxwIxbmxx9PkuMXWTkCaub3ajFVR8u1itZRxgwTD4MkP
eqZnncLDNRvY05OHwPHOAbhz6biEn7abxItAAy/FdyngP7kwnEMIlTs/rXhTy+g6GQoxRnKNpwRj
thny/enC2i8vjgSM0i372L0nL/FWOkNINjRpFq1gUs8e6wULAiq9HTriLRlhXGyui78ixO8F95nh
O1DrajIAuqmcrap/n/bdyRjMFaDhbD2Qcvq3ZvS/eU//D94TXgwXffd/7ge7VjCYf/6jH+wf/8k/
/GDeXxYyfD+kH0WawK/9Hz+Y8xc+Hw8QlAtOKdCgpX/6wey/yIOyQtPF24zS5N9hTxawJ8ekWHFd
D+Oh91+JjPLF/yXAyNHCZrgdwgpsV1tS/oMIOKsTArJzA+6Gjy15oV0JvXAzEVa5d1pmVEhTv4ZY
vlAtw5sMF1Qnhw5QDKUSI9PFeW0oiRgM1vd0SsQ/uNVrxAhmg0Kp2DBnQfKI1wDM8abs2EyhOzA2
ZhV/eN7yBy4em66JEXOg+MMtCaDFgkbALjfmxt9CQKGlwFUvmEdnvTOQbU5MZhh/MChFCeESWZnM
Z9cbT55MqgO/5SWxzAt2CCSR3P+p5Pf3o38G4THSIghQNWXDOEsHfWfJuay6/VTU9tFLSiSJMyR/
pBsvhDw6+7RIED9jkTeNjvxqEJ5gqVintc3RIw2cUhypkDdM8CYBBmmyd6AZ3zYL+15Tv1XPMkc2
z0EzfYaaC55OJT6q5C6uW5YW6nnw5E00/WOChBINonvDdIUhdyfT8UnOWPGMEnl0nli/YPqtLVOe
CfQ7V04GlSWGUjw/dOnIbilgN9kdKIEebWQkcIe+IuJqQsXOzhqe+MK/DAerzGxq+TkK5ZxP1Ju7
Q2oqRDvvhC8eJ0WJiiOj6e4thk4T/HM1DjcegOJWOdGuMsSjGVb3xGqy9gadHsNQbyFQ+k5/LmCr
uxDW4ayDApyE9yFkg6xRo9hJ9bXMYyqnTQmnXcJrlwXz7ioG4e6bUrEsav70/ndqILvsLq1nfUnI
7w7iJsZnnzVE+K5rh427BmBFAOb0UGpwfNwMtzawDy77eiQyFZDp8ZfpWI+U8GoIn+sUbqFG0SMj
EOY7SSlaEsu37duMXRbkeSlNjhEEVxOqvRktGVF71VX4sJgDGpwZAr7QKHw2PdvCKDfgBVh9u5to
YMov24DmkUzfPp0ZIWIlCxj3gTVv7gAx/PQj8P0wZBXaIQkwnsR9ZBoGMlJQ35iikEpD78/GZG3G
k7Vi+vJj5oCGgzomc3i8Qxd/spH/IhCyNmxm9jaZR6uQkIAeAnVMaADMBnm3ECPQJiN5ArIYTy2D
fAlxvAym4po7fNaJ+mSkS3NELIGtyCdYdFKBT2TBQujEFgMNQnuGrgijumOQqpuKHOIfjO48qGeX
To2F38BMTNf7g8Pa0Us3nRboRDGRzc9N2Oza+FctQCgGKLdile+cSMltYKmdm7DBalPraTDfA9H+
Mubp4jcxvBKmvXA+HHS4M1FXLrcWdE57LGloI/LZTinjDuBcN8ubPiCLbwWDei+iXpLOM8pfpP40
W/PJmPxH1/CPGX0rooedNRKuPE1vtqPuy9B5hqhW7Zm8svBHhNajMa/7e+Us5iVJuGvr5lbDOF+R
6IQIDgrkFkHcY0PbyNAaokBGJtd2lCQ6DVYo9ov9wm+ulpr+NLbQAs41FbH+iKz8GFXgxUsg18Bd
IqTLsP0AbmdwrdHgTRWdShSoGzqFaxV8E6bwmik7uDTN+LvmY10NJYu1peoz7J7lQTcRuck7RUQ8
5HWBHHUycGZU7iuXyg8Z98+sNGD7CEx1Y06KSlktX6gzy3Wq8HRFeMyJgoKkVFQXK2JEOYE1G6z0
6hvOWzsVCDCcEH5kcAgXNqxG226ydMoJYyEMJEueIzB0pOKM7+Rse4wfqIyRkpAAbcFxHZmDasVa
we5+UwcDmpouKHdTzl6DzKRrQyMymKBqMvmg3OCOepR2A3ZQyGgbwdelN7wfHRc882PdMfCj9pcs
Kezy0s3VsyxibXR5iO3iDHHsOZmjT4t9DnOxNX1bfi2BedXJtI/BFaxkOT0MViO3al52fgfjDXH+
k2RytBoUevWxMj/8jCFKbdpXsy7KdSTAZc0BOQdZNr0EOPJj/9ly6McDONaogY/J5D6Kd2SeUIGG
uN/6ORNrj+dnVXbDROoLpLphtN+Uw3izHtUVgwfnT+09FqF4bgiYYmEDJbwCTBMzfE/fLIIiyjk4
WvUprfuryJnh4G3q113yI2LQ9qRxLUgaUPHmYbLJk7e4CE8ypMszAn6qBsjjbWCo7egaOz5TsXJs
hjym4V7yitSLOTcfPcRLUp0qgibJkkIhYTs5PUXjfrUC3UzYA5bI6/up06z6YDi3Qe7tU4XAorDk
72yhjQ+H6Wj44pZSya9bu36UOvUNEh+H8bziaId/4551AavualjWYBS3vl6+5xmfS861asfFL98D
shcivqux2vSB15KsTcAYlK2lx1dWlFhE8pzAeIxRx6nBa96zhGSv9TiYvCeJA2JbVt0r6dpzV2EL
SAccKpGxdxwOUp/MkRWzKdKAa251abe8IfBUGFggd3Bz9wWxP9r+On5u5Pxt0/mcpDcQ5dLzXku+
np2NBsMX/BOjDZyvFN7WqzsmzLM6eHPhb3plpdvMYC/GIuaRN07torE9KRKeO7t67kEf3xVT9yWS
9qtSJTSzDvJb1xQ/rP7bnZFPL0yRvhzJ81cKNlO+lkN2mXgUC3YHthrbxeIvW1ZPLZiKMANtx3wL
Tjx6Q2RNmKCWCb+OFWziNrgvdPfrmrXcVzkhw0Z8gIDOyJwddBIw8qag+o0QcYMh7zzSxfu58bq0
cblPDeOttwGHmMp8TPLFW481ydZV/8Fg4FsK9bBkdk5Kl2XiEPhEfIVnISpfGxP5kc4AnxELdPxb
smkEGIwUoSMVhMlWNhT9dz6531HkEFRVswPmC4miX7O4JMmLYfEF8Ge/jsHFpwjywCdSB1ZQy9dF
PMFgtAAKNxZwb4Bm3jwu68QsP0aa8RhkSCzcj7zn8pA6I8GPdNqZkTCwp1Io/OU5ISqvsoz+NFMz
GiyAPMKbm+bJG0ntKDu2ktUS7oPW3Y9mROyzTfK4xfogJcjZXoxHksRf7dTaASt6HSKbvU9kbc26
kgQIJhezE7gtO/Nxzu/ziNYdNumf0gZywzFOqjfrnY4nG1DY82SX4apuMfSiXI6G9PdUUf8JdO3t
Ka+J953rN+iM4dYIzVckkDieOUfrqviREfFVoflj8aRzSPV0eMtRhukrGOrnmgy/F3O0PiVoqlId
jV6RBlnFesdZULbGLIz1aSREcpZTdEXRfiKdOFnXI9s2E7qlEVsnmwAvHWxcGAgJirohnj1lPS/i
bG8YMdWXR+JXhzGsdfVdZfb3GCYu7fhcQqQ5zVN4b0uIxHGrK3co5Gw4k/TAiI416VSStOZf3GU8
ZengrIVBV1xTG7RubW11KZwP6lCqwcVbt9xX4xAz5s8uwYSNDN5+rsdyc2Z8C74kHv1bktpfviBZ
ULqbOuVnpT563Kbr1vARkizTR1TaDwG/+8jycl0oWd+SSbx3yOhuQUhFFnEE+w7QnZrzd57Nt8b8
Jk2TJbOdfSw1tvL/boL/f6Aorm3pLvQ/b4JfP/P853/8/p//q+r6f4lQ/sd/+b97YZ+cZKyJoR+6
/J8NZeyfvbCAckJGaYhzDMyk5bh0yf9shr2/wiAUgl8NkcFDbv/3dtj7i/Al6jj+xxT/tW6Yv8G/
WmJR5PJH+ALHNl/Q0s31v3TDZFJMOecBwUIerhzG6A2FqYlwu8dkge61X8UWmVhVcN8r/8ForGvg
AdyKeVdWKcPoHtC/k1s7AzrgsvE0Rn9ua4jiAhK6qNALskMuDePJjWd/O3QtghTnLenTMwNzD2oi
m85abfyke1XoNWG5ecaGVfPW8DnB04KcoZrFdNUiRA18g95Ltbc4xiGaovGzzAI6rFW+zbX4aILg
1MnAQb2AvzKIh+fMJAIjw9I5t50AmRx+VYs6jTMQ5YiiefYzPFFAsGKXlCVUkbLk7ycBp5WomuwG
MaOdbbGSD5swmYlHyQijscLffkVLzypBJcpkVU+KTDQMX6qkmJMhYoeGqBE3di9ZTIymzCHlDVzw
Yyq3cNgJQ82LgeOXyZ4bBYS8kTG2N9CiAzFEJ13HBvQw6Hg6P89I2dDEvXWMGSxMyIpSI/nJ4vGl
XWJijLzpFBU4Q8zURmRk0mW42eMyipo9DPWfcglygu4LxZHME0XoGyK6Ym+I4rN22jcjd0/lwCG2
pBjCuvjS2j+Q3s7W1FTn2I7uhaiLW1Fuk4USP2gWeUpC/3lsgYxN9bmJgQs3if0oWW/ig6G2D/qu
2Sz9tDdU8WM4CIvaKf9lsePZYrkY14afnZ3GvNGWQWcGwXxK3fmIl9yG2MdgXyelWKpGDtcmSI88
DkfXxQ4tm0/hSehWBHkimZj2qc+PgzI7pR1o1nPd8YNNDgjFgVKR5RKi3nTZdyGBtCkgkYwt5j6P
x8+Ryh19z4tOREUOGOwwFn0OIpHXxUIP7Y9fGYOHovmK/QYSmIAB2KvbtDjEFXHIRyUPTkmFtecL
PWVot9czMQKoi+5mgqggypbNThFlVjYFUodoz1jE2VgTPLsc28wqM+j2TIN3xKucCVkY7Qqer1U2
pyH+hmrrimym/pbf/tA9ZzPA19gvd0bRjGvcW/Pwb8ydaU/cWNr3v8po3hv5eLd0z0hD7cUSIAQI
bywI4H3f/emf3ylCBkhPuqern/tGakVNqLjs47Ncy3/hadAFuKuhfoGI1BHMLK7BPnXgICBN+/BH
VrHennSZd545xX2l06yE22UaQDNsSJGWRhqV5dpt1D4OPblT76vipG5HMS/swKSRkN8PevcUppLd
PerbKnvAwBUcLmLidKkssID+Eg1pfA51aGjwY2+zAIm1Ivc2opR+ehmCoZWJ6OqILGkcwWWpsdNS
gbtjSWiexFW0CHvcYDQFf+TJljxiAy+xybqsOs2mcU5fxM9UUJIO99BFS70dCAH1Xl0XiQbpRCDg
GRAsTT1Ctnp02ButTzyPdjlyg5oD/AIWibOOW31eTA3iw5X+2Dj2FuWF+4HRg7ZSLwb48J9acIS1
ZXbzRmD80xWqfajF2LY4lR6QsvWbsERqGtQKhYPBvKzV7ErX/SuDCOA4Kq+NKMfYRutk1Jl+QXVN
A4qk4wfTshpzqFNsbe3WVqNHxM+TbZpnd+CPrpzJDjfCMwjwuvqi5pBfVWWIlJ+gXzzgLiWMemF2
d6PBzFClJAVRdj8Gj5b2SAL1wJhTJong6cI3Km+LflhogydlB9m88qJeufjrnieYPBDkLMPWl8rg
K0e3qBTVCOxxo7f0/ti2TffaHR/6KhzJW1S0tgF8DJr1QCSFjWgLh19Ny4VVVxsv0L46uOsemlqF
XEc5LrrBCmaqPuvVrp0HZmssbetza6dihn4cWCDjRKfrSpYCH3/qkmYJje4WpdejmKA8zHzM0gGY
HSLT0c09Fgj89QwktR/BXCbkTEplW9corOhDh/mViSVv1nk0LMgD4wjhv7HUQtL6YG44BHjdmAdw
zozPk9thSyaG6xZnQinBvW0iFTx3She1lJL1trWsvdE6qURUH/WpO0ceNFwIIUAl1OBeadTTo6eh
i/ZAUMZzO9GLVVmj6twB1czNIPkSkr8AjfK20s3EUukYghL9JCAMm6OHxHGGVapaEBoPLXyWCGqQ
2+GFC+Mim5lKAzGaWV/nCHMrqHpC5LdywucOe6Y+PwU2yLmQpcOs0QJkgqtwoXf3CKwZ84Tt+NBG
Mp5+Crkk+jznQhHBRWlpK8RFPHYeEKFNIDOMVCwjp14ZeWrOYvhVs8a8RvlC2+QW6tg6lH21E0B5
owEFhYDzzfqcVSibmA5uaGAdmnKGOWdJPdl8bJW57fZf8efYIBSSAk6wPuPI4y7NTpSzRtH+RLx5
En6r8jp/av5H9mq+4XhchX7Q7FTg/v3TZZ7y3y8/8h8v9Oa6yMl97wnN75q7Nz9IPFsznreP1Xjx
WLfJ8z34j7n85B/95d8e/0jACZ5W1dVfhpyfw29hEr4JNn/8qx+tF8tUkboCtkNzA4HHl3BTiANX
ysYi9YfBOK4ZKPR8Dzd154AZYliuQUNEk0JcP8JNnXBTXsrRbVOjaWOI/6b98l6MTNupvKkm7F9T
GDotnbfxZuGbKRqjQC/ClvwwwfE5H89BLFE/iNK7wKviZdjoK6oTPQsIpQ7bHzeFypTURhBL6Yhb
TTmFF9bwkMEnXLyK389+Vub7WSGGvpTuuDAkNU2aj8hw+VVzSFfQNFdivqMzw4Gi/+PEgbVJy/hL
F0cgVlAiBlWnExjiDz6BxacD3J75pNvrEMR0F0q0lzXc1ToqTKGdUwxV2Nx+5y7fBe0MounYdNdc
m1uley91bl7dZY+PeNONVCd9MlZ4wYZ5gmmGoCB8FmvOBs8JgF+ZuQZRdp8g5CImu6dsSGBZog09
ESSvQZOOi6KD8/vre9N/aq/RLbNo9ruuZqvoutHge31vqm1Nk+G5bGIqAF89sAHNKdQOCJ6uB7gD
0ObRLKsASSy91rwoTDc4Ldo82ASZasxGI+W4KOCy0omrQmfJnm3Ohj5Hk5DifEOhBtXELNxoiVZt
MMHzV0qmbHwQaxYhodW65edBQ9s8IjKgO679jk6T8fPQW0hTOnJ9OZpKavb28brSNm3PTYCyF71J
t16/zY0cf1GQ6bGf9XCNgCdUXhgvkzHXTqewxChhyAGY9p/pMVJ4aP1jJFsppXVEjEVpXAqcaA8h
RVRzkE6VS7uhH6BWG4O6DF3FOxTw/VY5bnaHLu97VebqyrXLCjUy4KTSWa7JoHBElr4IHLjZ1HNm
DlXqNo1BDgJ+mE0WFkqRKEgfbOsyO8fceoM0DW12Y0K1QG+fN3A2Yra931hFP4tHua6qUsE0hQM4
ACHPt4NUBp072A3OZBBlVnVa3RDFFrPAO6kbZz45D4T4X1FqOIfcNNIxk15QNgAtYnIfeoHTFzej
YwNigp2PsAYC2zEi1tlUYz9RQDPOx+U0QodoQnEeeNTqHOopqHvwaYNsZuKfDqEzHD7EvdiopuP8
3vqT6+uNOBbPZ9tCsw2VvVGz3ikqWqNrDqWwKeTbLcFjcm9G+jkx/30cZMeDzS3Ghce7weaTmhl/
IH1DLymhA5fGBZGVBpLTRjqpvrGljgFQ8t9ZhXKVvbtDuf2DrlBxNRLOuzsEz+pY+lDBisud66LK
LrAFkK5ytxSmcnNVphRiAX+AIuHmRU7C6OHGJYb4HulTqFX6eRGHLlBoLNVifzGq2QLNnxL1SPcy
i5EEC5eAnC8HNTlG2ue8HWM6WfR/msq9nOBggx60Tnf03F8/mCyJvH8wqh6WzgZDYxIUztupJdCm
SX1Q5rtvkooDzeBBS+tBzRMROx1SW/TuJ0M/D6dyXUBirlWmApJV6Chlxy2l75ndWZvYo6WCNHeT
QGgIYblrDgpSzlku5nqER5AUjzBVsC8+RDqqeAjQKLeTX90C2jzPsnhHmgSWk0iJD3oJRgYCjzDX
9QDxwqemgIkOwUwzegYKH7QyvBdjfuEmDr3wyPkW6MHRr4fmZ2ADoApqQpouNXVlRent0Ay2UWpT
ie0c9iUgeByQVCgg9QmPT5l5RYd1bWpnfWmc78ZKBAxYmvOCwQkdubfQpa4F6H09NU69XDlPdHVT
98AkfR2qo4W5YvhUkpabSvTZwgboMG6lXNRIWkG6COXli90+MD+OK/joVNAfPVU7b+DWgSG/qTWY
2lDAjk0jOMHTgrqmybGezKsBgaEqOXYL7N90c6Ta0x75loIClnupms22DsuNlrH+XV07B5l3o0Ql
OvSS+b2baPTrKPh43349mL8RCLiGkJUxZI1NhvTdFlZESdQ1ePUc2qr7Je9CgN3OZVwoQARqmPPy
8U2oThUvOvCBOxm3u4Xe7FTQEkZKB4lsRcFTrKLik0RPv76/3RbzboET3AkBIAaZS0oob192adb2
KDrWgQcrniLjqT41N6QLh4OKdEFQ3wwWOhQmiA4tPw4ibvOE58Qd06P3uNZF9ujn0f3YxU9qVd5A
aX1CXPB8oCkCocg/V5Hn862vhmIAaiTaIf6iKXQPiQ4RMeOqzi2Ke8qFJqluJNl0BSr9VAFUo2XG
tjaCe2yYSVCzDpIhRLDcCSj3pPMqgWKeKcj7BOwRgt0zlp2OsajOWhhuh7VcxLt3i/7X8ZQAJFZQ
QYgMtpbOof1tiXM3jJ5GK74vBnHeFtb55KOhg0YzNgZnUMhOYx5eM/j2X484Y/r+7NdQq0Y9EOVA
oBzEiVIB81XYNaFsZdBMwZFzKpG0cCEq+E27KK9QzHXmBVD5heZDqnKnfJ5ApQoN5HpgpVHPUmj9
Ku22Bgi+RPgd6L1VLHUN5ImDIBYwYLheuf5p6AtsgS2hAoP2tvS8LXrveAZkeWuiWSfFWXwwqYMf
LVCMOR5zYJyO094Qyl4mk4WNA07ZWLTRNU7HRTz60O0ahLsSVyRbK9kGYUHNh5wxTRzzqEQBbo6Z
s1N7+taptK1aKPVWj4H59E5rQdxH6CmjM9tjl7OKg+kbcq8GyAdlHrlIemLVCsm1GcDzu+eh593V
Nt52kY6Lkhm4NGLg++BtdFbXabtoQ/fMdbthVqXiKg9Z6TEl5OnYKgdnngdk+bHbLtTSHaAVY+eV
qRFBi35qJahndQ52OE7TA3DofGPb1u4J0aK7HruTccJeLuld5Cm67shCCwZKBiKFXorCTyGOtTwv
EfiYrqhRLEQH0avt23BFeBiI4EFvG9zXVPIRLCAum/oGeNUpDCNktFpE9MoS6XwQCWs2/FWfSUVs
4cWrLLrOZfJh9O6Fyo6GtRMTNC5bZ45B/ZWAH+dwrjAlbOS8YkSdEWPCZhaeashnDHMyN4qK6kdK
fX0AbZ27n9SuMde5E0LyGOp1TqCsKwwDJgf0RuHxTFkRzoFuOXMPI6VZA0IyIGWizmmfqrGN7oVT
HgFTC1e7+UdZAvclG6jUjaWM7SJPbXNdFo06pzeGlSfYrBlWh5O7yVBuom52jPRIN+8s1KAHCu7N
GN1OobsJCgjjTd4Ni8B/gFymUWUMlkpJwoZxAKRdpNNGzTzKQFyFHSplY5df88I1VDP0Tc9BRS/S
uYLOi3l82J0bSnwTDVQemw7avwUQdcZJnMxOCeCN9igbsvxIodvPNEJUQHgp5IhCqhNQkE8pXmKc
sR660wjmy7bpByDq2pXScWyBlMUGNg/FCUTDQ3jdfHsfF5+ayuL/KOFT5nWPxRShS6onZ2MKCyNH
Wu2QYmpHLHRkdazN3WwcjOTRxTloxP6kqkOKRghwrQ0xIBYLdJeSXcEmNc0DAEirqG+3VUVahak2
JHEUtHarZTAy7KQC9WYyWImwSw+BZMRSs1CbTfaE+A3UXGjNi8yGCUuZBpJpFn5yUO5cDIWNdmQt
Tlxng/cSShkizfH5sK8atYDjpQTdLHdpQ2tj1S3UuNsYmqojV8fpTFqE1EqsAFJPoPIlyrXXsXnn
Vs+OlYzmUVHPo1BdBmNDw7KqPrVdvR5IoSDeUvTsAXUPBRO1SkFf9Pkic7VDI4zvRe+acHjjO8WE
f09P89sQBV+h3RmbAWUZcr4nvcVzLxNsUBa9rnnU0CzePW9lfRtUJ19Cw7n3CudrBOBlge6vttT0
nMr4GM+h3vcLAB5Phiif4oqOCHLkCTozCeiNFM2v1FYBlrMB+JaPeUSKc1R4F+RafArPEFJT7a5Q
j/PKikC0jwC+Df0mzsYEMUFuXIkI42JQBvgEu3PoSGu2omllY8x4SDDkHntAFqvzBpvy48gyIGdm
4NFQPOUJyjwBI97CWQbpNetgva+mtnYwu1NQE1dp/+csUdhZ2qxGk7fp3bmqOke7m929XM+oihnd
wZmJ2Bigd8q8JZxsteyKJWBGVF5rgzJgrj7YRetslKKfpagEtqDThqIJKcrr6qpTIxQwy949zFsE
Jbv2qaFen3g6q9obz3IDJbqoUj5RuQ4htF+hFk35LiDYpy6AISLWUy0Gn8W2ikG8BEa3DRUjOoP6
XQt8aczw85jo53rXVUecDyDQO3WThqZzXKRTdhqgb5pp4khtVHdbDc6ZovrFalC/jFYwb6zaPALl
corFDOgETg1EUsBQaeF1UldI+kbRCmbm57KGXCdcxUUQo16HcXqtN5AXMuBG0CHM28g2LxD14sww
SKQ1LS9P+lz5rEJjS7ouPAoNmIx5zutA+2ebDra6qrr0hiMxmRugJA+NlkceTcZ2ZLEfZhpA+DxR
v6SFOc1R6wdN06Op2mUWOw9+jQAdO5qUZgtEMkXqSnOW3iSuLFfBbks/sfzA2JiTjTt57m6qgIaF
rtvgM5OJujoeUigckM+qHiXdzvOWlVd/NTu7XORtrkuZuUWf1Q3SVwAr4o50WzFCKFl9fGxmxldf
gKnz9RLrmn6ojpEQWeaZHWxa27suEwWKoeN/KlNhw8YAstN3tAcGnf5a6jPsrRetPITsKjn2lRMu
kIAetuEQPoVRe5Im0C0D4VwjMgiVL1ayM1iDuLcM0SKhcI8OPbI205Ov697TTJ6ZoW2dpSBHARBd
RAAyQT1GWAshdhGBxzmTqNDWcsxtofcInFTsL3XQX2gpWlA+0D4mBu9GVzRjLhTUt9oe3URJQTts
tUqjGF99HewQwQt1hApBi5bZjZglyCMCIZAYmEfNwrBulqSNMZqO0H2mQrnpPaVFAII2WYPX+mII
KLXH6mGqSC3qNjLYiutH0F2EvdgfujPos1CqB42OTnHt9Pklqu3NkZv0tGhMq2OHsG69IqOGMhkn
bKxwFFCqWk7QVA+DVLAIBx2/NpGwYcpXqzNHha+JDUEICLloRQ6P0KnBW/Arqc4XG59DvAMOVdGd
lbHfb3NlM9YwOrSI1nDj9edmOObngREv4fKBPREck3VtnoI2Ty8qAqS5mLAuN0V7x6XNDV6Ma+wl
vVNVmg2S2TdrIuFg48Kc2d2rQve1UPSvk8/xWcPIXwLvOquqdjyKQ+vUylADdZ11dO2KPlk6ifKU
YP2TjfgkBjHSClWz9dD92ohRueB0thG3hytu9RQvCaj8ldFMN0qeM+fTpNrC2LpL2/GkU53qU9rX
axgi2Je6/RdI0uymglLoLlAyhuTJaykqGGly4+n+plUEoSjqdPM6iYaFDSUdocAkXGmKBBtmn7Ie
dzS75rUKz981dPFQ4/CzaNOvWv0ww51x7naopBQRShpqBJQecsxxX8eX9LQL/InpfO0O7V7Pv44a
Kvd+y6EOBghVbA15mtzl9gSzaeZldxmRKELUDJhZOadlZAUrjrwjy+wRbvCYMn1VHwfUshCvxoxB
FGCbXSpoSaQMi1AQfyZljKyMHxHhZ7W3yHx3wMyBeV837El5UEOC64ZljGwQpsNAuHUBaKk4QQvA
hEoqYaB6d17Holh4FevDb8bbXKsf/EJgy4H+HW5YOtC4CefJGJXPhZp0FGg482qKMSvRjydOm92Y
2nDVgsEFAQHiXR+BptVbPF0RK20QQRk8di2SJmR0IRyLiOiXLA/s3eieQGGGR0VgPCrsg7F35+C6
N4P1ydPIsa/KoVqHxtjMUO1BXXGyNoXloIQUp2JhDFGO2C+lliolOYiRUONwrdDG6MplWLZr5OtR
1ejFvGGmcneDgcxqeLk7o3r32GrMZagMlxmQrVPeBh3pxvvUHQWNYa5NalRw1mu6jaaDrLJDjWUE
YK3BvSrM8QhNiBGcxPEumnLKspglkO27FGHrmD7SHHTasIiiZEOru19gUASsqgO4HsbhqRpC2WDa
FlaN2gu2Zk4xbTTJ9/Ta/tLyWL+dB+sK4z4Zpc21MRwR+6O3FVd1MEPdiflr9Daqm/1TcSW6OvyE
lSCwdtUL50HLQkAMDbkjICq7Cm0do0ij+Poplh2EJSD3ehFpSEJBBrWb9DaZvLs+pQiV2unpLgTO
e5Tm8gmA5+49RNqWWAjR3MZgPijxl0AhP+rh1+aIis5qC7mUdgiOyV44jlylZY/nJpGNPc87jKtR
DSUvNMmCMHEE1MPzIMWyqDrtRDG70wmevhXmxNgaksUUQcpDOhlE9i1t9SBDbjhts2SBchArMUqo
kyVjDOTnxvAxTODQ2Iq4zZZ2h2pPmUG4dmMPETexjAP1yqPgujaa6wjf6HVICWNRklhZNR55vYeT
F9+TJoG5CDtxCAIKhgWPhlLfVyoC4SyxfOMoVy5DxCVoEUX9A3YBwJeKZW/YiFjEOiydtIjXuz8G
QfZaaNXE/khRKIVyscaUkNsHmjnaqiB9hRE3OFm9aAscOSjTRyTMU7wapfBJBIIiKPBd/iQqT/nC
cC69oLsoKiP63Gr2rRpUlyPPfFz7Hek4p4doq2qlVjnl5mnUV62rdjNRueqRipXPoAzQlPNBPdXa
hJsd1PYEvkh9FDv1iUp6uk4deMqi8i+Yhl8rFGpvLFuFABtPcFfg+VGemeytkSNZ24UWqZ7anMYZ
6epU9iwSl6y1aQz12CwjF5Xr7HMwufpRm3f11sGLbfdlaBsQ/rqKso4zKOnQBItTzBeJsYL0M2hp
TOunSbo4avbGySvnqHUrvqiwZ2XvZzdSzQRg/yeBwMm6qVBZGsfMPdVC7DddgxY9lfdPWpKeCN9I
VlVru1TA8yUeovbZYBNmsxNBH4JzFNVdC7pD87Ym5QkL7wcgke2J3kkSeAYRASYBnAgH5Y7Cz7ST
pEF3bNfX0fGtnUA3rASKiPMIVaojL58Xbquceyi2oWDSdVvbIPFWk+mqDjPzcko75EtoCgKY/mx3
zSdExumW++V0yXdSw1TWWo0jH1ElYuCKHa4Db1APq0J9EqrqreDBXvtgSteFNJEvU9xS7S49cpD0
o2GvPOnAZ2awxqhKjVZKeISwCdYmmMbwPi60GAFYOBhrNSy+tpM/r6pNP2lijSgSjCWl0BbI0fkb
Eeebxun9pcjL5GoKMV2NC/uyFYqzgrrt51a5yYz+IsfueuUNPcIQ+tCsrTS8KQxFPcwSGM9h7z+5
xXiCun+xHlPcpjozATqbIT2d1JzBZYySUiGCO0MqrCqwDDY14PVDG2PwbYJ2eeZeZWacnuqxjjiT
4vBp8zSnFXHB1YyFjSCWqJ1m+xQZDJ6hlHe5NP4cAnJOKMQRe0YdQCBVkVoyOwcx7q+2Dks0gwaF
OY1UTETDxsvdFQn5hLUpohZINcGqmqUiSZbJrciIh6Eh2ZQ0kBRTQFsR49ObTKikqZbvrgY3+EbQ
igAOYPtAYfqXHpLuvQY0wXVDPmXcxv4IAiMxvhYVKasXB2fq1CBBxklfpShmG0xH7NQN9nACkQSs
oNFr6qntoB+Wxup2cofrjHwE60tAcjpeY2UGiNEgQiQR2MR21C6bqPcRvi/NVeeRudjj1pUCQyCn
j3w0ZidIXYsaN4yZIaHdk3utpR7p5WXCXkjflQTfQlAW6QZCkfJmmqpsZuU5saVxZYb9l1b6gleu
lGYFFGgiRDs0RLJDixZUgwjHUjFhcI9OPWw7kJROtraRET/23RBwEKwJFOHxYXYFgsIVtRhvoECX
TbZAFpfj0tU4G7OxPraRHDIz/ZsBQnGV6DxumQPkcbpLheYZWyKB065ApUT2NMt6c1ZiIvA7JVTt
ffOG6Akep2WoumEbDkWJtwXUAA++jJS7ZNnymp0O1FvQaFRQZ+pOcFFFiKHUx/NMG9xlbSvXbdAV
a5SkzuI6B59YjZvGRDwNj1mfxTgOCyhczOvGI7YftW8ZaOmZp2TgwfwqQacMQYM0DS+IxPATRUkJ
SVdv/jt14Xe+R5oGkdQ1barwsqxhvG92imFIw6YnBSnKiYZr1yyG1h/WuUL7R0fzRnKtm4bkZ8qe
BJ6/hxQ+0KVxypMph+GFv/Fc1dRj1U3a066CUb27v+9wle/d2Gc7xB/AmHc//nMfnMwb+M3qMT+9
g9zxHnKzB5jmFe7mJzTND5dHibU5y0MIAVSc3uFx/tCHXuwjf/tC/xmeQ1/1cfeFm4d//B1nC5qp
dILeQMJ397XDB/3yMskd990+PP7j74Z6wIzR0S6hIwCeS3qYwQvyv/9a2AcWXVvcifg1TGWHNgRf
+Gqc/tNI/Pohf0Yv/XydN0/wLW+zRqKeYBJnr8eBfvIfG4N3V3g1BPqBqZmmYYNDAsoCnOLtEGgH
gsabahJhGqZDuez/aAjuHtB8BUbYVOG35v1ckAiQPzYO7y/z74HQ7QPDQH6DTdbR0TU02F1ezwXG
iRafhagdDV2DOfMRBwIsEjCYvRcF5rEcDKrjsI3aFrP+9UDAlTCZdzT+kRJDVgBAw//Jonj/Kt/u
DnQI9x4IccCqMGUf32ViuCad3dcDgTUugwMWT4MCYgBD+pADAcBv34HQ3QPkwTGTdl3oKTQw3u4R
7oGwmQmsHkx0kXMwP+Yeobr7zwj1QDJ0ZPCEazDSuzzp6xlhopvBDioRnS5VC/P5C//3z4tfLQ37
mfe09x4BABXMD7IdYH90GV++HQgMnqHwc7ZSzwEK8xGXhmqZ7PF7DoQ4AMZrmLBHHJ4XlN3bgTAO
ADhYEqvrYMe9WzkfbLMkVpZHmtzl9x4KwKZ4chMvOL+xOCy2CcJzk1EHMOY6H3JOOKZBKrT3QID3
E7iv66CBWCBvt0vBuUGwSUjJ2WkbQuPXH21OqEApHQlV3G8kiKnYACzVAKwDg9LV2BBfbxMG+6Wu
4gLNwUIc/p3j+cH2Sxn47z0QzoG2A7M7cP+II613A2EdsDVACVBZjXI3/XhTAm4DWxwR0J4zwjkg
hVbxfOVQAHJCFP12QriA/kFVAU5Hfur56z7WfHBM2/lLtggBZtlm42Uy/DQKrBlHtzRsvyGAuM/T
76MNgyb2Hgb2BwTGNXlsCjIOtor308HRAH+SfwudgttHHQhpYb/3spC7oGWaNoyNZ9bP63Vhwfyh
uEVNCz7Mc0r2wY4MZBtZ1galFBuGEj07iRffc1DcA3YJjg305iz0FN7lXxCl+BUnh5CMeRlz777w
Iy0T8XyO7h9aUYVR5b5JGYqdkTDr/TohzOA34GGh+bwQ1z7SSFCwg8S6d8GOTJR8nGeFavWyEN6u
E0LZH+U60/2IU0IjCJaMgb0Xh0AV12Lz5KCg/vCuXGUh7mgxAIQdhBPyhPlgG8bz2nD3HwjOEAcT
HJei1G/snMYBIpYMFOOgYv3wMatVmm49R3zPxK4fpfH/qpYtDhBxxkB5Rw39ObQyWTnQwGSNk6Ab
bumHmxHsEbIIve/KMORmabANULCy4Muq74IKnZq/Rg+UcBuW746V+zGXxvMb2mdKqAeUaFj91Gik
8M27A9RFzNXFu4+tWbJXd2HoBxsJOSVUe+88lD4PmTj0HHlEyszjXUbu8GtZx2XD/LAFTJu0aP9A
QkWxCEFhBH+pxTwX79+en4ZBTkINl6xD7hUfcJOwZRVp701CPXBMTdZoANcQOuo/1e04VVWWB+xp
fvk9mP1YERXjsH+QzdKQeagOQZWWj+TZvQktnQOqlxQ2TZcom876967KRxqI74HE3gcosSVkYuAQ
NpnmblK8GwlbbhIOvQ4ZRnzQYhWT9q+IqBzL0WzHfJ4RkvH4epOgE0pVQmgUqxCx0J3nIvpHmhIc
7JSZ9z82tANdJzaj9S3jhd0rfzsQVLGp+1O4IDP/kNUqVIa/FxP3iyNkzZJx+O0yrnlArdi1aMKb
9J+ZFB/u1PieiO9fkiCtIgGnfCkEO8Wu+f16RhgHLByE8dUfuciHC6hoaUupF+5rjxlB4Q7+nGVA
MrUAI+4EbF6PA41QVAHk3xNvfciO8P+fehX9b0eKIUgk2nsECUep1OHQ6BNyyuiW1Or4cLODJEE2
afabHcQUgPtBDBjUo0BViXcHiH3AAoGgRYSpS6jNx4syv+8X+7eHNdrD1B4kS/3FS+P1OtEP7F3S
4SJhstN0+nBTgohP1qv2j66cAxJMYkxeOlqqu37z65GgOwyh3yAS56CRxd4PNxLgGWhT/CXRlazB
kJWTje5MVN5EV5qMxwXZF9pghN32fxFd/YEQ7AdEcxaEycMOwRk+ogrzKNGFUlPtdz/wcm78fIFX
+EyJS3zzQely83zpZ5iW/Pmfb2AqO1jlq1++wCx33/P9n39/wJ+/+s13vTzVy1+uw8fqrvqGitYO
P/r9NiV69h9//9d91U5T+BpTuStT//tG/vH3N7f5am/81XUP72rU4b4Bln19aakU/PKzfKQ/d+3Z
XXJ3X72VnpMIzr/iymlxl727sq3+BVdepFIsT7lAZhhX6Jc7lVBeNhgpTbfvgC9RqktC5eoxe5zC
u7+t5E9vv0eQx+7/PceAh9v05Tq7B0Coj6N83wc4DuHZv7tlh4bgX3DlPL2/qx7GlyvtbppU/i+4
6RO5rh7r11cGeClPi32H4yx8fECHtXm5krxpTcKGXv7iz6+ffxXv5wZgF1lk3PeeL9v62132ZpyJ
ckyi7b2vXMkrZLnyL0Ri/vavh9B/fLmoHBgdzMRfcP9f0vfbCgG8pIbse/tyVTb5y3V2dyy1L1/+
4s+/yv9sfrbb6v/8hX9XUH7P6+/UQ9/MFNmM2HVu9x3sz6x1XF/fbH7y4mTovzfgv3W+/uA7/Hzq
vvAYfuufvQ0p5Ce+JY931T//HwAAAP//</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Tav.2023!$A$5:$A$114</cx:f>
        <cx:lvl ptCount="23">
          <cx:pt idx="0">Alto Adige</cx:pt>
          <cx:pt idx="1">Belluno</cx:pt>
          <cx:pt idx="2">Bologna</cx:pt>
          <cx:pt idx="3">Bolzano</cx:pt>
          <cx:pt idx="4">Ferrara</cx:pt>
          <cx:pt idx="5">Forlì-Cesena</cx:pt>
          <cx:pt idx="6">Gorizia</cx:pt>
          <cx:pt idx="7">Modena</cx:pt>
          <cx:pt idx="8">Padova</cx:pt>
          <cx:pt idx="9">Parma</cx:pt>
          <cx:pt idx="10">Piacenza</cx:pt>
          <cx:pt idx="11">Pordenone</cx:pt>
          <cx:pt idx="12">Ravenna</cx:pt>
          <cx:pt idx="13">Reggio nell'Emilia</cx:pt>
          <cx:pt idx="14">Rimini</cx:pt>
          <cx:pt idx="15">Rovigo</cx:pt>
          <cx:pt idx="16">Trento</cx:pt>
          <cx:pt idx="17">Treviso</cx:pt>
          <cx:pt idx="18">Trieste</cx:pt>
          <cx:pt idx="19">Udine</cx:pt>
          <cx:pt idx="20">Venezia</cx:pt>
          <cx:pt idx="21">Verona</cx:pt>
          <cx:pt idx="22">Vicenza</cx:pt>
        </cx:lvl>
      </cx:strDim>
      <cx:numDim type="colorVal">
        <cx:f>Tav.2023!$B$5:$B$114</cx:f>
        <cx:lvl ptCount="23" formatCode="0">
          <cx:pt idx="0">0</cx:pt>
          <cx:pt idx="1">6.0330158730158727</cx:pt>
          <cx:pt idx="2">505.76783068783067</cx:pt>
          <cx:pt idx="3">33.1815873015873</cx:pt>
          <cx:pt idx="4">9.0495238095238086</cx:pt>
          <cx:pt idx="5">10.055026455026455</cx:pt>
          <cx:pt idx="6">1.0055026455026455</cx:pt>
          <cx:pt idx="7">265.4526984126984</cx:pt>
          <cx:pt idx="8">302.65629629629632</cx:pt>
          <cx:pt idx="9">129.70984126984126</cx:pt>
          <cx:pt idx="10">4.0220105820105818</cx:pt>
          <cx:pt idx="11">33.1815873015873</cx:pt>
          <cx:pt idx="12">13.071534391534392</cx:pt>
          <cx:pt idx="13">96.528253968253964</cx:pt>
          <cx:pt idx="14">51.280634920634924</cx:pt>
          <cx:pt idx="15">2.0110052910052909</cx:pt>
          <cx:pt idx="16">8.0440211640211636</cx:pt>
          <cx:pt idx="17">80.440211640211643</cx:pt>
          <cx:pt idx="18">3.0165079365079364</cx:pt>
          <cx:pt idx="19">175.96296296296296</cx:pt>
          <cx:pt idx="20">76.418201058201063</cx:pt>
          <cx:pt idx="21">291.59576719576722</cx:pt>
          <cx:pt idx="22">322.76634920634922</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mn-lt"/>
                <a:cs typeface="Calibri Light" panose="020F0302020204030204" pitchFamily="34" charset="0"/>
              </a:rPr>
              <a:t>Distribuzione provinciale delle domande di brevetto di invenzione industriale depositate nel Nord Est nel 2023</a:t>
            </a:r>
          </a:p>
          <a:p>
            <a:pPr algn="ctr" rtl="0">
              <a:defRPr/>
            </a:pPr>
            <a:endParaRPr lang="it-IT" sz="1600" b="1" i="0" u="none" strike="noStrike" baseline="0" dirty="0">
              <a:solidFill>
                <a:sysClr val="windowText" lastClr="000000"/>
              </a:solidFill>
              <a:latin typeface="+mn-lt"/>
              <a:cs typeface="Calibri Light" panose="020F0302020204030204" pitchFamily="34" charset="0"/>
            </a:endParaRPr>
          </a:p>
        </cx:rich>
      </cx:tx>
    </cx:title>
    <cx:plotArea>
      <cx:plotAreaRegion>
        <cx:series layoutId="regionMap" uniqueId="{59F918BD-14D5-4962-8924-56B5A7D2EA90}">
          <cx:tx>
            <cx:txData>
              <cx:f>Tav.2023!$B$1</cx:f>
              <cx:v>n.domande </cx:v>
            </cx:txData>
          </cx:tx>
          <cx:dataId val="0"/>
          <cx:layoutPr>
            <cx:geography cultureLanguage="it-IT" cultureRegion="IT" attribution="Con tecnologia Bing">
              <cx:geoCache provider="{E9337A44-BEBE-4D9F-B70C-5C5E7DAFC167}">
                <cx:binary>7HzZbhy7suWvbPilXzq1kzN5cPYBLjOrSlWaZVkeXhKyJGcyJzLn4Zv6L/rHOsq2tKVy2dZGu4E2
cGHDhlTJ4rDIiBUrgvnv2/Fft/n9Tf3HWORl86/b8a9XSdu6f/35Z3Ob3Bc3zUFhbmvb2E/twa0t
/rSfPpnb+z/v6pvBlPGf2Ef0z9vkpm7vx1f/+Td8W3xvj+3tTWtsedHd19PlfdPlbfODz/Z+9MfN
XWHK0DRtbW5b/NcrbXMblzev/rgvW9NOV5O7/+vV84de/fHn7nd90+8fOQyt7e6gMaUHlPgScc58
onyO2as/clvGXz9G6IBQIX2CEJOUCiwe+j69KaD5Swb0eTg3d3f1fdPAjD7//6Tls+H/9WpRHFza
4uDV9+d+a7uy3a5pDMv716t1e5MbWBLT2ODLJ4Hdzmx99Xkp/nwOx3/+vfMLWJyd3zxBbHclf/bR
N4P+r7y1f/zXnYnvH9btV2DGD7jimDDOuCASS7SLGUXcV0ghqSgjCD/0/YjZfFPah1/uHdB3MfvS
cgezq/rgv+DPXsy+NPidMFvZ2szbHfXrDhk7kFwKzoWk8I/i6jlg5ID5wqe+EmJ72HYP2UsGtB+w
x5Y7gC3rg+uD1R7AHhv8ToDp+zzvfrKh/6FV5AfEVwoDLIpQJnzyHDB8gJhiglE4hRTBow+b5esJ
e8GA9gP2OJUdwK7vyz1oPT79W6Fl85+an3+M1n/bw+du7meO6gsh2evevvFh5+bm9r6cf6lBpGAQ
4VQhMHkUYfjv2flSBxyDFURcYkHgFAr5/Hy9aET7D9jfTXdO2Hd5x98tfqdTtrR1/r//lxfcN/e/
mi/6hCuqEBMCUeCEz5BD+MAnghMiFZOC+hgM5xc3+sUyvnxY++Hbaf9SDHea/U5Ant/UxS8+epwr
CT4NM0Q5IPgcQP/Ap4JhnxPBEMb+DuH/+XD2A/e13UsB+/r47wTU8r6ub+pfDJWQEgHL8LEPVORb
ni+pEASg4kxxvmMkXzKe/Vg9tnwpWo8Nfie8TiBK/NWmkRFOKeNIcAFOC+2eLKkwJUpSjPHW6z03
jS8Yz364Hhq+FK2H538nsM5v7mz/S88WA2FDEaUY/yJ97ICFDqQvQBnBEGGTLWbPwXrBePaD9dBw
B6z9/P7h4d8Jqcub/r781eeKCHBFAsPh8ilW4JKeS1QKrJ+PEDguwgnesYMvGdB+rB5b7oD1Xar4
2OB3Auzc1mAIbfmLFSrkS+77HHHKtq7rOWT4gEskIIbmDAsItPnO6XrRkPaD9mQ6O7B9V/R40uR3
Ag4EUFBA/yhBbPgfi8J8FkF/nWRFDzigx0D2BXXYZ3Tn0PkHjCEOJB8ToJOU7NjHfzi2/VDu+5Id
TL9/FPcszu8E7lUNUP5Yo/3HIgkCKX8LFzg0/5sjiQ4QhoAcc+ULQiXfCdxeMJ79ID403AHuu5Lx
w/O/E1iXBtI05sGG7RXU/yFY5ECBXZQMaCJTAnT+XfvJBMiThIMz5MBTdhT+F4xnP1gPDXfA+v4p
+zrx3wos25v4l54sduAjiKb3p88UODjCCEFAXwCph03yRQ65/PlYvgPU14Y7QO2nkQ+9/E4ogRno
IaP3sFy/4kyxAwHpMGCQPpAOQsk3nAQjoSDYhrwaZHTRjvDxkgHtx+qx5YvAenz690LL3DftL2WQ
DHKc4KQgnAZy8W0GhhyAVSSI+Qzy0lul+GGnfDlYV/XPB/Q9tL623EHru+zxsavfCbA3d+ZXE35M
4A/QBywF6Pk7qiKBhBkSUmxlEQHmEKoMnsrCPx/OfrC+tnspVF8f/52AAot+/8uT0ZwJ0D6Ygsyl
ZLtQbWMzJTCE04JKrHZUqpeMZz9Wjy130Nrvsx6f/r3Aqu2vlT7YAUXAH6BkgEDCDMkdn4Ug2wL8
0IfiAsk5YPb8WF3f/3Q838PqS8MXQvXl4d8KKajf+sUpTXBYggip1OcKDrKbGEMHVMFpg9ALsIRI
bMdhXb9gQN/B6qHly8B6ePr/Z7S+M7an4sazR/5pzRvU22AGkgbkmCFLKbc27qmgCNUdIF0BswBh
A+QPfweqh4Kz7w9nP1AP7Z4N/f91/dr3a9seqwLDm/Zm8bme8EnVwI8//TxBKHLcafrDiqkvy7W+
++uVklJCUv8JatvveUYIduoKn7W6v2nav15BZaIE20i2TF3AmWMQAw9AQuETH7T7bUoMci0gQioE
XKS0dZt8rnaUPoPk9GcdGawm8JDGdl8/gupHhOH8UmgMdT2PpZznNp9iWz4uydef/yi74tyasm3+
egVhxas/3JfntoMV2JcS8gbQFYcoHqgRDMLd3lxCvSg8jv4nECG/yyoP67TArxmqq0M1tW7tNShZ
poSfe7F4jcb0UMmIaJO17/1SHA7YbZhfntmsu8qZvJKEDws7myWNZTjl5HgQVX7Yx1Opiyi2qxy+
Ug+iHcJ5Nk5HaXOcU37SCXNS+3WjOTU8yFm+Vji5i1m7nCKyMk1kNfer48yS47Gm76iJ7lLUptpW
7Iz46XVmenxq5zoOWuoVGlX1m8KvQ5WUhTajP4SepRsmeK8bb5yWZpyioPLFVVOlLPAqvLZtummp
WYmifF/EM76MkvFdN/fzsiPe6YSxXMaz906K6aNq4gimMF6zYjyK5jTRqK2roOpMsWhwcu05/CFT
9ANIIVVQ17Wn46x5XxNX6ylGbZBNeWDKMVvGpgqyvF16mLxpafd+yqZLlSeLPhEXSA2TzjtrdOSb
eSEdNyGWkb8o2WgXZc0qjWdrFpSYOqzapFkNZXOReAnRTHRi4zfsnUF0I6OM6BnT47YiUifN9GGw
rVvEtW+C1pYu6DPTwhyzj7Xg5z5sgiCFPaKLOn2PB3ZT+HOroawz9HCPwpixTMvIWl0z9xo7wzRt
B+/OjvlGNNWkfYTTQ6/q1ob2G4LrVmNbJdrh9tgHYIucDYHfz7l2cZHrjOYXVZTjwHNtoolVJ71Q
uQa2HggM+4Qbl542wjqdU7aulTjvK3zkwXQ0MY1ZEFfdEhynq541QxCLolq0bCLBXLbv8j4+Kar4
svNJ2BdesRiF63QB3elI0tuqat6QyuCAM1cueJJWGgpj19xEeYDi6PWAilgndXzYje4otm7dpX2q
u3zU05C/KWxRBJNBKGy9yYXtXH5yuOHLzA2NLutKhDGUTWqO8ws6C6G7xDtG2L5LZ/FuRuRCmgEH
hgxxYEyW6HweDsc2TzQvoj4oZH7R+qjX1rkg8syxUtHS9HMSqJyeEmiwGJM6131tbNh5AAY2cRmk
PRpXc1M2ejLeuMiY+FR7XrRKPc+EielPWzmfjWV9EvtSm6FSOmcuDQvjEg0Y5EESAVL1RLOg97tN
10+rLsbnlg2LGcyFbj3YjBMpZt108siILNW5oWbhxUUbRrQmuhewK13VeXrC7gpKOrKgG+dbxdCi
8/C7zrmzxo+Ubns7vu8mdxYNKTticTMluhxYfNIm9KyvenYR4VJd8DjzzpuxGpfz4K9aj8d69EW7
SVRqrgg1QSqqIjAJDqMh6a5rlpHAYLMpE95qP5Yrmdv+UOTWBaUlVSg8JcJsiKcwV0UaJD3sMFjr
VseifF95wyevIpu6iCfdOb/TmRlrbXtXauR5te5pU657LzpxvdJpX36I3aRRnDltGpHq0kvkCiyZ
dnXOQiSR1SlruzU10mgOKxMwM69qDx1WRq79NY3q06G2tQbytfHK5CT1zF0N6Y0AlVl2GeVdryNV
nAySRFqW7FRK2P3MO6Jln7/hTSTdYTY0w9KQiYWp52I4Lk5UZzziLuB5afUsYGfHcdNgWLeSrBUR
eNUPdXTDaHVF+phu2lEVCy66+MiouH2rMolfZ0kDz/ZkXqlWqaA3Uayxb+dF3k5J4Copgrgb1lPN
D4uuqJZyLAaiuazMpaLofOiTTE9eP0xhw+zHjFSs0LNNaTiqxNOGZ+t0SMUyKmyuwbfYZZG6+jD2
oiPTpsuqiVZZm9aBb0S/RJ0dAqLGy6xNbqeEfmiTSK6buDBd0LEujZYu78Omt/MYUOnSo0SMd8oj
q0k0555JzxLPy499Vtz3uIJpVGUT9C65E2y6F35xRqrsMPXIWztMN6qYF5GwxzWtFj0169Qqrn2e
LohHaJj65bXkuLeajXLpFeSK8hjrocjWch7ZMiJgrxk2na4Jv8SZqdb56I0hddGbBE3vEBusbjNx
SDPRaUTcKZSiwUqgpfBlaGHovGKrpGoOB14toRBA+/0w6MlH63HKFkLIU66aZRQViy4n59aRDlzZ
sHFYdrorulVUm3QR+2KdoNTB0SBUZ66Af8qiOvHajl02AmWnDgLsZcLrct1C/joQrWqD0XYbNw3p
emDKBDKZaDjFygs8TDtw2Om8KIpKHo69+yQTbzn1UxlwVNhVQbyzzkOhEdWJ891l7QP2hImjvsY1
mDXMNknsdbqVxcIKVwVTjoezjI2Jjuui15gUSmOvfwsLd8SxiHSTp+BgZlRql8hat2K6Ksrxyuvo
xRh5b6LUtjo1daH5YM/mKL2ocLP16Z7QHJmbao5ec6/80AFdUXU9hKbE07qVfrzsVDMuLB2FruCr
g0LIo07C+etcvIajPgbYRuZkrqt+gedpPRDVBcBYbgpcRLrGs9TxVB9OidBza7tghgmc2nG4o2nZ
hj2qzjo7vUtzdzLjiOkIkfSQjxUNPNHMR6KSt6bIxcKnxgubYvzkkaTSPq7WcgJviGoll1nc5GHS
Z2WYVnSR116/8qfKwmaJPjhwdXqavWNWp0rH5SxWT++SPOODt9ZNtYmTr7d7Hn/8z5Ut4O/nyyV/
/3J7Oejvn1b3ditXNrsPbUn741N/X1DZsuTH2yo71Pt5Qe8/+fCfkHYKkdLj9aJ9pP1pZfcjad+2
+kra8cHn20Tbql9IHyMEWcZH0k5A7CWKcknkNo7+m7SLAx8Kp9C2YpizL/UfD6SdH2CktlwawjQo
uILbSw+hyTOQIFTZQ9o/RwZPSbuPOEMgUkLZI4Z6Op/A8J6SdmDbFbETbH8z027UVTW9F8kEhkmh
LARTPqxZjLITm4zRUlWSBQqXyxaEzyCPWqPzZLqIR7ccUX6H6n4OkdeaACm3mCJgYoPjy7SdYp3z
fhnl/pEZWbaAMEIcpkOZhE5Fk067+Hz0/VjPLjunGGWB9aZbyqoPETYsSApqls3sf8hNU+tcTPy0
joaPnE+bXKYq7Ip50HE7Disva6+8EoiVLE9JP8tNISIIADoqUz0M5RA0sj+VzL2NSpTqOKKZHjxT
aTrGcVCqZr4ve3415CUYmqENkobXy7kULlBpe+ON6RXEXx/iDgjTkLprAOeGtLlZpYhvKgb9OmBP
eoqyxSx7oV005QtON3kz93oa+WqKXs/NXARE+r1mXpodsxJBkGPyQyg6+FB37IqYrluourNB4vV5
MOS52NA0OieGzYHJ22NZWhzm0XjcpzWQWDKupHHHDilPU5Yp3SfWHOVmcAGrRKNHicEHOAFGb6hO
6AxRk4hMMJYoCnjUxhDbAJ2JVPZxNv6RKMnrpmB1IPMKKDPucu0POVv1fW4Dxad3OCMQG6H8fUpJ
oiUvhmDO4guD3N3IuzIE8txokU2tNsTEb9zcsnU7F9cTeJlFYkgDRBtfFHMUls4785rx42CHce1N
1ft86o6iaHzfVG0dcsMuRp7zRd3S6CiqZRJMJHIaiP+x5SXv9KjGTYNKfB5N6JOyEHCIWvUrBwFw
4MYU2GyaDtokfh8S0fab0ptmDfTXX02JDwHi3E8LXBWwFd3SuYroytZnPvISnUUkD1hBvcVMgPnU
WVqv/Qx2PxHZpcfRe2DWC6eS+3HsppBXcAhgue4rNqijvuvbMK57CW1hu3Ve/RFTFwdDVLx2Jler
sXDugycA35p1Jx4u0kNp0F0/9sf1gGPd4+w1QUkWeKMYjoATBlEOLIIX9HXnmnM0yLXp43nDZ/Yu
7ecV3Cg4R6LvAn/Em3EkwwIywRCApFgtitxbzjZjWvEyOnReXOui62goSUXC2XoJ1R1OjytHzKSz
CRWBNNIHn6Xgg8wuIMZOtRPmdZI2kaZRbwMno8OeD3Qx9+w17+Zj7ANt7Jv+Lm1ssYawuw9o1kNo
mScnZZ+FdDRZEOdp2DkIPTGGKG2W8RB4XGQ6cuokhXgPhtX7QFcmto6ZR9Ztji+pSjazYOeO5+B1
xSS2TPpcWM9q1U3nER9zPQ+Zv46msQxR5IoFrusm4L0MK1a9XjapO/UU3sx29nSi2Kk/jrdDapb1
6N0mTmWa9jw0XjcceQI1mnqSaYdEHPgt+phPTbYoC3GPOQgPvSTHFYEdP1pg6kU33rq4HTT1s3Ux
VOIELsEdpplZ97lndKemqyiREOeZfInn+pDi5niWnQyinmyw4FjPpHZBM5D2ODJqFaX1a0z85qj1
sQkiK45xbOTRiOL+JKmAqLbRsKplcR4hCoHBVOipKtZtMg6ac+RCHKEz2zXnUeWWPSFO05iuo7qn
gXKcBAoK4WCLC7NMSD4dTYS6sDPl8Si9k5bZ6GSsOV8Ow3hhvPYOOXzbUfE2Rsn5YL0qiGTu1jHw
EKvqjaKuDLFD4Ce4abcyy03WCRI0ghebKoshAFEf54h/UqKsFzir/GASqliSerp2qj9VrlRhEY/2
kM4T08VINkU1LaTtY1AFOojPetIvJjGdFh1NF4Kpt7IZOKzAPMJRwzEEXb0NQbgazvNy7IIyEnBE
okQEg23ucV5c+y0GAUAZq6uhQEHS0hlsP+xwMgi5Jl3yockTA0c9vrMTzcOGJiCi0O6DmqIx9AaF
F6PMal06tEKq4xAcwEidr3KQFGS3HNIuCh2qk6Cr+wuIDsgyBosXIt+jEMmZIYC6TQZRlsiCvMJj
EJXpJhsGC5aypAHIUzIc2JCFTa2OU5RPIOVgpMex8peAfbeoWp6sfNyTAMvkUx7jJkw7D56fSRLK
wTscJqC/Ts556EnkdExg3TqadaE/jBBoRecDryGCQujSjlkUTDFZSRDGfJKAF+T9CoL9K1xX69GP
DpPM3UKIshrHuT5Op4IcEpJeo7yfdWu6paz8UYsSHqwNPysLdtEmXOnaFK3mcZzqOSEnbeHBijfp
R69owe2SOLQGD8AT6hXLqlVfpLMuJmLCPnK3Te1IkEXVXZFnRhvZNZpUUUi4P+kyr/xFQmoS1KrA
uirz2zJys07K9L4j5WUdJZFGc/Yp42UPbqZ938/2vUfUXTFIDwK+rl5PM0THVWyRJgnhui/b49S0
R0Vlz2qcx6vJ+nSrrUwQnJQZCB+mDnKeAq9QfbEgRekv+yq7Bq2CaZB6Np4xOJxTdAH+5DUnSa5r
f4ZwSCkQDcZNMZfnrkKXHpOzJhxCqcmI+8Q0BEJ8iPqQss3rpPPecOACUZe9m0R3jVi0FC3aABhE
D2AvtalUcVhXzREqQTUCVsBW4OODqmCdThy7Zc4NIXCdFHSX0i1kNmVhaqpihWLxAVTCCwicy0Vp
82HT2v7KRfm7KRsgLBiKDejIH9EcEwhnvXaT994NHaPrEfI1qySfwV3TOixRMkNEk3xCHLvDYvRT
PWaeWqQzqHwlGItuzM67LDuJ0/qNT4cMxmHetiarw6a009vBFsu4BzfU0O5YRZyAVitP2CSG9YDU
Ro3o3scVqGcNR0E5F1e8imDPKwnB+Ri5RVq5cjmO6kqN5k2f4/U0uKUHkmoQl1shKOW684atK48/
xZEAyzETEdRVfDLMFcSZCT4H/YWDeoMusgliSFtgP6iGHvyWL16zlrxN3Uw1RH/XpuhjMIXT7Uwk
O+59lxxlsJfCyfbwBaUEnUeaW2VoDKpjZjbTKG6m9GRCXbSUPCk1ze1ZW8/kAgoDPgK78Y56i9eD
h5csLj6kIB8m/fgBs+KE5N5x48hijuIlc2LdCmZDR6tcT1l2VHkxyOBiNhpew5BrK8DB1DYeddeN
9zFqChBoG3uSTohrL6naUMJcgraXoENIVYK4CHYjHcVi6jiFMzeny8ZPwbtMILiQHmOiMbMmzHL6
xpnSLvqmaRaga72DK8CfygSZY9yDvUob8YaWU3doZHpZQdYkgPAx3irjr1ubrposL2Fw5sM0lUf9
oLIwmioPqF6XHnvgQ6SqvFXHIg5i+pi9r1q1NkNzJQpVADVnoeP03VyNPXBRcmNrfwriZDwBfq3C
JBqKRVQ270q/Bxvb+60u2iE6HrjM9DxHJ30+mnXSldnpbKdMi5bCziJ+olscvRXd3GkVc3tmxgSC
ihQUyTYiXeCyWgZmnDfCQ3BEp+xjwwyI7BR0kB4UmyAe6+R0TJtb6bsItjJ/Z1vsg6NmySJp42RR
RvYw9lO0EW4uNKNAhDnpLsHvnk0JSnQFYd4hHkAHH8cSAvsoPQbu+AbTsQhZPQG9BccMUjLzdeUn
ybvOGy+ytsc6ofgQ3HgbWNM1S5UVpY6BvAQ08U46H2SJpEZv7VRMQeEZF4hInBWxW+dNX2g1d58y
ld7KMR7DoaDzYZo0ZwYpoxs3XgvwmBDJDJ9o0b2viiY7TAYTgaprrk0335BivMm8qQN1Ph1PBaik
QZ9PJyMCCcPaZA6jrTTk0/YcRx2o7kVx6c/VWcTaM4gLkwWo7+exgLkj0y/B/541I3i4Fjw0H/F7
ZLLXEEEYTUXLNr6MVrSdE8gkILSaSi/eMA4uj8cgKOIJjIXwSH9kSdcv0s5deIV/USDaB+U0VxuU
VJlWJhUQGA7bvU6LZW/q6LCAiY1cpmFlha9bkiONbB4HmYOkAPXb96Mo7zOSbUxGA9SLBebt5Vin
E8Rk6RiUA2JLPymCOq6XUZqvDcmWsDtu56yoAXJSa6Saoy4rTwdaLUWCdBPNMQRL/SebcK6VGHpd
w0GKYe1b0YXCJCvw3jwom7TXxKVkSdDwoaTkdVFLiI+607Ttj+ImW8dyAgMMpFWVxTHP5Aoc+KCz
eq4DUCMT7aXtbT4VsIA4PrbWHaaFOjSYBTjJP8oUrTqTWz0az67SmXEgfeMnwprzAVY060cSJs1s
AlcotKSoAhVZmpB70VsPsjOLtvcFBDK0WECGDa2qaTiBXJQLujJdV8pmOk3bArIFsoMY0yFNOzlo
x/Csp56fo87bWIFvp3S66utqUxT2GPIPUvcmF7pI7dEMNGeb92IgBOQ8VotsmA5l5qGgcaZZ/LfQ
BDqPUpBO/b7Q9Fgc9DSn/LXVV6GJgGakIPkLNHSbiRUgJ30VmtABvDsF8rwMKtUUGB3I7j9kh+E1
HVD/Cbl/eKkDlNxsq20ehCao8YV6ALiI+eUFHf8sO7zN/T7JDftQJgcZYcKYgHQz9v2d3DBOUDuV
EySOVA+xuQJWR4CP6SdLskfNghLxPZ1wpQhUu0IJ0fbzJwnohqqiFQ6BQWav7SSWwDG1GH0QcuQX
tfPLGwX29ASZ+x/2tP38SU9Vnlg5jtATKFVvISW/hH0OR8CGpezWaZQc/nhin1Pn3y7f3zMDmJ72
h9hkZI+gPzm3b6oKaFuRyXBkKUTS5Xqyw33qIDSe6xY0ruFIdnB0uQxElX4wqRegyR4Zq4JxAH/f
p9ORxfaObPNMdXbuRShUMw2JARYx55dVQ29QgzYxJtdjY4GPyvwTkJD0aKrwpJuRRhusgK//eI5Q
h/Dtkn4uUsAgiMJLEJ5PEZwNGWUCMjkQjvOM4HkZV/YqHRz5SUdo+03fLObfPX2uY3gCHqTgTdX4
0NPM2qAY+tWYQrKU16CARNtFgtyZTkweuhhMu1eDC+g4pGywCemcnqpuFlqI5IiqbtGJaOGBK15g
iX82TLxnmATKcuBiOtwFlLvlFB1EKU5YCUdGrSo7n4LmFOTJmYLsRA2sxRZB0rVhkthAtpu4p8c/
xmO7pXZXiSAoB+Jwnw0uyuycWI+yOGvpNtUbX8jMvYHU5UXSlq1WaR8COblOuvgnp2qfkXja5XaL
PAEmjyGbWrqtkYjzNRHjWT35P+li3y572sWOiXBp4ym37aKmn1h2Ug9v4uzqxwu3dxZbcweFphhe
prNzVjlpi9iCTdDxnJ+Mbj6hfbT+cRf7zA+hUKsF6QPw2Nubak8XiuUiSjx/kpqxVKctyD9QIyJG
yCzluhyH8P+ut50JJSwhM0phQi1KAp5ugMGkPlrQaJ2BEvHjvraVSt9uO6hXQlD+CSWDcnsqnuyB
ucRjjSWwCxDnWRfYLBQn2QqUusCbguyMnxVLdQUJhR93u69XcHbQr4Sbz/Cio+e9JpH1OmMSpSWk
jre5gmvO09Mf97G9TvHN1KCg1ceKIx9eVLatn3oyNbBIkJioIUoht+4En9jr6VMSoMMZBeSy/pRd
uU33loUJ13c/7nhvvxjefLG9OAC3dnbwq3qvR3UEmVLSA/3GZNnHw4fKRWEDSjiJkuWPu9vnhSWG
YuptyRtWZGeagoJG0eZKQm4IkgzNe54fE7tp45+cgX0nGV6Wo6QP2Su4Db1zklNbRe0wM6n9ttWO
HGaQD87wmx/PZd++kATBy+UEOCXIyT2HrCyhTK3OIbtQM3Sc4m6Rgw/+cRd75/Gki50EHESe8Wg4
fK3/f6g7sy1JcSxrPxG9hEAMt4Bhk5vP8w0rIjyCWUJIgODpe1tUVaeHpf1uq7Ov/ovuldWd5TI0
Hp2z96cJN35UrwlybgV0Av+kGReiQQj14K47GZXMykZLVi4kXF3/vEj+6rfFe551z/+kGQD6EIgC
nuijDvp5jktPehpjhcBoHvA/u4w8j82FNs7N56MQEnECKqf26QYLFYVT48yExoyRGCUpnFAEKeLn
HgIEP/36e+yzw4MDENZglB6xQfz5QSEjTa8J+s3Oxi7uPdzYeSHTOmzf1GyjpO5H2rMi0bdXfMlu
uraw43bJoYHq3PtuwXWNI2Hz9Y86Tu3ToznAUGLWw1CO6u2fv4k7dhVaSGdHlWRREDRXg20elrza
Edpd+P6zC+BTUyef3+NWXlkZVlnuTmWSH3PQ1eTu/sH3MGyIQDfCphEcv/fTxljnXussQ4bQz67v
SiRF86qNm87a2cvN1y2d/ZxPLZ30nJJk6oP52FIDxRwUqsRTF/alY0H/76PzqY2TLgtLWffGQxv2
TTOn/hBD++Z9YzriSKqNsSNWBsKvOmrev/42enZafGr4GPd+6kZPNx0KCHkY2VUVS8/f+/Ny31jt
k6u8+yJsdshujwkSWGuXlq86DH6Iwt1QYd/2KPpGjbIPVdN8V/zKX55k3n8vC/E4TVWbWEue1l77
hAL/wSrCl7mir1//+LM3nOCvH396OFoK6hjoU1HHXbxdXTqPbZ4a5kcTBLsDjUdjp6QbVzp0Y1Vo
aCcfbC4j4t6zIdFZgvqJDWHsxyggoCq+ZeOH7J6DFpLdF83XkDAh/fO0GEAFxGoIDp7esQpCTu6h
0C4vrJmzW8anTznZA70mqH0y4lOaiW+96T6r3Puysi9sApdaoX+OtmqDcQwXtCJFl7Zm/gYNX+xp
c+EacJw0f9trjsxHwpDUdLyTFVMiallQlcWKofWzodlDyec3w2wTd9OwNo68YfnwFvjV8E968VPD
J8uoV5r7eYWQrM/0wZRyL/EvQ9HsP3w9886umk/tnKya3ncLniNphX4soBaFztdFyRui3N7afN3S
2RH7qyX/5AhWeQHdqIuWZj5eDxZLBWXXReNdiDPp8e/8fcgAqwPqDBbE3/vEp30gwEUa6rQyjCyX
vxa8fHYGBgWOmZAWHE0Qm1JsHaGTkEOvCx1vmhfhyuutVHTTNvTIenK69Wh5KKHK8TbkdRNVefA4
+v7t1x1y9iCHM+8/P/RkbvUtitl6gR7Nrs2ejMMKyURcxH1kV2d702cZib9u8PxkDpELc1lIwAv+
c82MraigsmvCqLC9BsJB737KHbluyMxXtqX8yMrlLxw+ONKL1ddNH41pZ0blr7ZP1mtT0pEFiIsj
zYpY12zjolIkCepuTrbxpi4Cuy5GuBvlMkR1pb/Q10cE8pftn8SZXuDZtUSCGNndJUa1LCnkY87z
1F9IwqtI9lVkhQ/aBAlz5Mrn/oW+P7/O/vr+49H8aVbCeUQIp/j+gBf3tHIeUL2AZn8KeGR144WI
4uzMwswH6w/3cIRvfza24BLCA4EloKj4vvTTjSSoiWeiSqyK3C6qu7DmjpvR35bcp/ZOBpfJphsm
hs2qcfkurHIsnU5w1Bu9Lff0j4EGB5KNP7+eUmf3E8AwICIkiIR/57k+9Wgo69DrNURfkxducHpe
qcmsTS72/6SZEIBECNOOYsE/+zLo+vlo8UMiyF43YaqnH2PYR/+3Nk42e6qpDzUVDjNXWyQhVrFq
Qg3ZeU8vfMzZABAeXwbmAXInp3dhatV+ZR0bYhyOk7bahnmW/INv+dTEyYECM4AQpDoeKG4Wi7bC
hhasUM35upWzy+mvVk7vc4uv2rBROJeFpb/bIwSBYXPtUTctMlNfGJ1LbZ2splapqZ9KfJGpBVQi
7mNgapSpQ/9pCvz7r7/r7KT+9F0nK2mefavnBN8lhYbMwG+umJS/pOdduAmcPQrA/AFSBjR5EHf/
nNWCteNIK9yhrByzTqL8Vb4XdLsUV3gYQelHOl9KcJ/NO+Ne/D9NHrv503qVNp/NKNBk184yWfTk
3NQTg2hBNNA4GhIJDzl8PcMxYlkocnMDIbjN6C/Lt9aLx38wp0+Fx17sfMmTGvqXafI/slFf2MzO
JqoCFFFw4/UZalMnfYOsXp+PC8Zb0bGLzDSkTtasdTa/934toNQaV4Z1dwtxb6WYt5nlxR6U8fHI
vGtYmXB/W+RLPwsr6v3p6ev5YZ+NbkIIo1GYgg/8NL2U98HSkxBbLZs9KIjE8sIHK4Zf5WMphlte
WkgLmHK9dDDZSSovhd1nE5TAdBAwwpCWB8/5z1EcgtxvrA4JAbWSTxDXVwx5jirWUfHgRfxpiUGK
2DD809fffe5EC8H7c13bBV3OPdlVmlxo28rmIKoLipvke9u+cVS2POgbLuVgneMaOz3NPrXFTj6x
HHyrqaBOx85VIh7rwltKy3vElVEQomzSIbja+stwl7fTRiF+9UZ7rxqI7czcQ1YJjSTt8oRwuCQY
RMg9g7Cjsz2+sRdIq7vWQ3W5Yi5mufMDbtMQ9jaGkAiONA7fCkwVG1FZDzlyh9NoLVEnuvFCMHJu
9YMFEQTw0sKae5o87C3mzXNLkUJqNpLjgsunaJDVKlteFp5Kdt9b638yfv6xoIOqAF6y+HPaNNlI
Xag/gmiYqjUsrem82An8J12fDqjafd3Y8Y/9fQD/auxkpylZi6gbAvjI+ONNO3mIpSGAqUZ2YbM+
OykBTD7Ck48vc5zEdLQoZ9B8sRamXl1rviyRyfQtZCc7ao7urM5fff1hlxo86cWpWWrVzmjQmuxo
adTN2NprZCSiIOcR8h8XjvJzBx+q1f/zfSf9aLlaU22wYy99dVvDDTtM5RMTy952vLevv+xcBPnb
8hGA1gRI68m51+YUu5ZBog3On+shKE28ONhL7AE22yp4KDLIVAVsY//oC7GW/93sya2AVwWHYADN
zi27ocdq8FLuC0Vup6Z4+b994clk8dregcwMTfEuQEV6jisNNZd+W6Z73n3I+cLcPP65v62Bo5za
xVtFFPaaPxdcGTRh5VBsYpNT7v1qgepzvNB5Z5fZpyZO9uSFeAOyaFjTLuEon7d3IVNx74cXvuRC
M8HJdtxAHj9W0mCzGr516uEonZ+H268H5+zCgmYEtVH461z3ZKbLLFD5YuN4sbSMKliFq/ZGMRgC
oXOXykRft3b2iz61dvw1nyIhz7K4x/0RQd6yDcoqYuIjMNWFRs5OADxVApUMAbXz9KD2FzgmDUUj
uXrqu+v2Um3o7Obg2SGkNgygO/tkgs28r7VZMCyzZ55zy5Fp3kC/3dlFkwSDc2ESnGkN+wJ8X8jo
+Di1TlbPAheQ1K2Aw6eeq0hheMaFXDU1tRJY7Iv//QGCKCOAiAY1bJRF6Z8DVEi+QC2ncecrDpl3
pfJ1Px6+ngPnAjmQznAcokSIRNXpAnW7pvS1qXGDGecU8ktTuDH1by3yNJXf/HHTq6uMX8gLnJkT
eMAGFFeCmiFA1ye9qMXMRtmjzYHkiRM8+mF3oefORBZoIQBQz/NRAjuddWXTdItvqiCiRq4k1DOO
c0MccCnKPAoJvCT2AnnS+uu+PPtZiGZ8gnIQsh0nnwXnXtG7pkGF3ghYVruIZxfuBGdWLF5OwM5A
MWQwHZ60oDtdwvhQYjfN56e2za+g4Y/L3Ll0STrbfZ/aOf6OTzuDmmeqvK5FkBlGNezTPz0eTwMU
tpGBq8i/sEWc/SosXtsFHAy5tZNdD1gjt0daDLF8iBIvzZ/z1k9rWz5+PTzn1i5YVeGRgQ+Cn3vy
UaWTVbCtYHgyd047/44W11XI4spUFybf7/LqyaGHoihyG3CU4r2S08jdLoPAHS103+QR2Iw4rJgA
EMScLivwDxIY2mKLQ4OO2BgohnIPTfLWuBoxuhQ4xoQN0e2SWRGZbfEIzQCi1Sx/mpeWRJXT7GDl
1pGp2JXnj6B6yPlRTP216kEoMJAiIcvcS3PV8Ne66Fd6lqmNPJ/VHvpjbK2WMEYCPJ685R1qtpuK
PrlsE47Dccau/SW/n/v5KnO+L4StOtZcu9Oht3srKXWRMjp/dEjfrlVZlCszQv+euXLrdHke2T64
AvWiXuFdjHEol4lpfkKY9yuYPUAU9hnxty6OF8+1YGap0568a+XPydeDTI974knfM4ISSWhDK3Ac
7j+nrnQVzI0ZVr6dZZEY4MBUdwGOzlxCukw6AVYN3TWapxkRKwbgwFQ89Mo/8gR2ZVntIC5bdbA2
Bku5yrzvRV+EsD9g1lfh24WfemaVoZrjAQcFKQpebjhZzV2OLYQQHI1MGGcVOlLGFEmXTU2p/157
xr0Ji2q6o5LpbZEHOpX9onddUQ4bOIjhlR0zLwoMTiPpuu8OVRDKEwIfV/FmWlnGYyBlanBgZZHf
ejcVxAKQR9fZxqGk3UJ+c8NGd09tDF6TO5dS7WdWNb4OgloPsYwHZeufA9HyaqhzNuBgKV5Vvim6
28l8fN2DJ00gL3JUGeDpSPQibCKnY61Q4l1Ei+0QcvOVYxskqKpU5OOlzBt0dicXg9OmnJPkm0+N
6pdu8iNgUGKTKxEhCnDiwUbBsw1xJXFaL2pa99Ge7CYduHxpRoK8hN8efDu8AgfouQ3MW9j1+7FV
KEjn5tvodTqyWDimE/7xGYUJR0d+nunIDkY3YfAMsCOAwYhiXLuygh8VBoyIUniDnSIQq6mfvzfh
tNzNc5cjaat2dd2vm66BnojubIGLX+cTMGtGT0IsWepIhyALNdPsQrBgQ66fLXelt8QBqzdwqz6P
/ahfZr/9UbLBRFk/bBYnvyp4nzQmu26qbh/2+bYLGWyfPYUqnuvVpGY4Uat6TVqZdPX8nDnudlIs
IfO0zhfYyIsiX3u1nta0MTfLyPckH7ZZNfwwNE9hM0wyGN87XW0yNiU1lMJWoVaz6UGn8Hs44pFT
4igi5HzacIULWJOpTW0pNCZvCH1nKlvVbd1G2Rw+8IzsOOwt8JPMIoJL9qVkfNsK/gg3+Jaz5g2W
7y3S23HTlI+WGq7l3K67RkLGOz5nxDzmFj0spDeRMwc3feDtMtc3CMhpOut2L0R7gL1lAw8Gj/ox
gw4jWBO4izyUQOI8dFd+IGLjHZ0ufpOOgxsHDsUhrflzV2YrZsZHaPJfZw4frUNZBJHKxtVyPbhu
sgz8V1ZWW5sVDzTE/12Ja/xtUGscF67faqsWtpNLcZi4G4Ud3BHSdEjbcCeeKxtdFTjxmHsrpZvr
ZhyTYeyTpbN/Fqx/1iVAHGXRXNdBEPcNv66H7t6e+yd7qLdGeGsh84Qb2JPzTq8bOr9bRm0L7t3C
Oc8jw+EzLGF07EZ17VpWwuD3SEroGyJWDu/Qd8MU67+G3I77kl4bx91kHB3uNB9Bn901pXAiwZen
qsGx5cw+UEY2KEy+ar7Xhc0SHiJpZTlDC8egpFEg3bvcUnA4S/hnMTMCmAD9ZmUrfV2XRexIsZ1l
fY2zagNay0/i1BNUioPcIDWxpDiB33ynvB5dEV71OujvnTnv4PEn6r6jfDl0Nuc7BQs8uFxyTHo2
x2YonAQR1nfOcnKPodlwmrtxRvOkgdkOdl+6s1rfXtXBsereTzB0NCuN9E9C+mLtVc6PcpzKOO8C
pIrnFWyhznVTA4IV2NBtwBqNtMUddYO3GRiC2BnCG+jxYaae8NhvT1GILN6II1VcwBCz8KC4Uta8
6/3KXsFR+F00+nEawQoAEYImbliLLYJ5teoteOUySuDjfgoDwMYmGeekc2G+88m69Ocnk1dxhr8T
TaVfxrT1YkCCICZ+VDOsuY0lEx3OyQgt9cz07liFT9yhT/0q2CL1ex0gWpKs/JnTfmsdTfmFyw/V
ouKZ0bVnz6DuoIBde3O1R6/MieyDEX1UrxuYITFZi7QACQ2nUrnJJ/sJi6eIoGJKGXAIPh3uR0RC
kmQfDRYUXPYFqFPkGmWOpIMbJm9FWubde1X/xAS/llmbdMAFLabFXc/AGjmDTgBH8QSOjn80p+oZ
5ifAbRa68vF2Jyz04W6UAmOl8kj53UF5OEfH24KQBy70lYSf0NM5iwgzGye8sw17BBXhOyv8b17R
fABq8KNe2KOfuz8n3ZYJ9Ge3slM7XmNvsufBie3wvgnBiOso7EdHQkTj87UIwN0A1GwThP02N826
mNARBQNvqLkTQFohU9E/FU2zV5VeeZn12FnWwRVyMzfdkwrUfuLNvafHX8Tq3xx7SEe3eqUwTXKZ
rWH8SVtUjfFccbFj3bjGPQAIDriQmHEfsIutB41Ksi7pYRTAXEx9eYtfDyhSfh26fiqsesdp+N2R
9CWc8ntfuBq+wfaXnzsLokg7j+nYLnGRO6CvSR4PgUjMnJcwysoXModr0Vp1NGoKMtHkgoVBMvzH
RW2lC7E+Ja+F9h85BMIV7GzLAgfVHGoBOdT4pkaj0kb2MLz1KB2EZbfp9QI3M6AFQ5VU5l71epNX
VR4j0f6AVItDxgffltiEcuSHS4B+dJMQvxeRgNIwzOpEhF255kOzo0TtYOIqklrCUNW5LiBNnrPD
ZpNOAuQ7HkKmaiAxGDIDyWq5VgyndQbWoPF8ODeqx6O0aYE3dJK3tgDBggc/LNGkPqx/fvaTtw+D
cW5JafZeXlwPGsdsi9tK6RRrt6CwpargnSPWDxUGoYTOLWpGO/XIUEY0tOCvZyqt1PwIoTC86Hq6
giqjBekOtLLBRhwmdFxOxRVnWQxh3M4uxU9Dp+sGcLXYavoqVt6A405N3ws4eBPhhdBczjuIV5+E
NN9a9eb4S7+qJqSdNYXfXDm3jF47tfsN996kNXo4wGq0HxDeGjPRJA8WgnJ1Ha59UvAkyMVblz03
PAThD+DCGr7vElQDTzwXoB6s2rFXyL/CJxyA9rWA5VV7rJFxFcjxA0QmqCyBIRC46zQ74Jayb0Xg
X3W1fS9DhVCJtgpuDyGE2Qkc4wB8Df2+Wqp9NnvqfrSBZRhIAbfn0FR96vb+L1AAoCgeM/cWztF5
X+e9fqkmI78Pcnixs+CJShLEjhY0Us6IUkVzE4ps1xgIkY0HZ3StUQbyYPqveX3PCSR/HD73JC+h
Bezy+gGOKFDiqAX7feCmMwlvhQd2RC0huhO3lhEH2c3XHW/cVbEMm9pFLi6AwVcX1UbjrAA2EljL
MocbZA4Wd922ymD4q/XE/Bp5KLeJTOcdulA+hvZyh4yuSrxu+TbAkYlao55QiikwIXFVAvAk2Pq6
fheY6E653AHd8EsyViSynKckaxH0L/6k4aQs9i1QWMlQd9e+gSdR2yFc+RIEMM6O/u89BKkp2AAa
7sZ+77n2BrZGP4GncStQEC99ei9t8Vwa+9vAnXv/iKEYrBeP8DxWWegk0zylMzShcQfPfFOZX2Mj
MS3Z3maWgZ9W41Ini70Z2yYOgO5sF4WDh88HaDwAJOs8CLWL+5A531FwJUnIWkwlXL3KPlgzfz5e
Qpph1wj4k0eA4zQdd1q6jz2WxEy8VWHV3+RkW5F2J9x7soNz3NqHqiBR0XTvwDlu6g6n2QB+AcIn
lubCX1nl/E5mGsJ3SefEtYrizpsBA9HY84Mh2/u2ubFyL9U+RKC0h6u8oauFaugbLViInJHa6Jnw
ppjG7/PR5NkPzZPNTFyq8KoeTFrhWZIr9Ju1aufpkVfi2nZseHAVMEMwEAABg/3I7axotLi1Gf1y
41mVeuS68hLA6nD9UjQBCDNLCHx6CFgtEWtLvoZ19dZhtUQ5QXm/XTZEmx2C8yQnvwSDncQ21q6r
JpA3ZaQYCGutbdJewYitpjJMvHAAxckwwHyqvcU3ZPLspKMFXeXVAmNpPvwC+Q4xAZs2VlkskVXW
qwyOqUjO2Z07g75nT94znXDQNdj8Sj0/cdhrFWmeaNaurWP40EAiNtsF4mxZAGLTVAGs4/12RNLG
Xmazotn0MtX+yrPgbDYLmKbNlQcvRFRmyLj1AQrqOVy0tptmvU6ZZ/UrZY550+C5Uu1NHzJMPYde
52BDFNOSo35NEG9qd1uM7U47sGoTA5Rs4XzD0f7SwIbvWDwGMraOBqf40BAwgYMpVlBJrNxJgSdi
XxFvhn9b7FtrudW63IjW28Bq/8wwZlnexnTpvsF9ySPUmmORhcliVbj7j6iNtnZCsX8vLsUOwO9g
ELeiafaWaDlCakLHAeypFq+gao5AaL75jfvd79ltPSEKq6sFIEdEa11tbr2CbaqZbEdZJLScP3j7
geWzswKaFsSKFk5+NBZfEB/TdCTjJvMl5GnezraqDVGNTlTxsy4cEjV1t1JttuZhdUUb9egxrAtP
2gl+YyrsZoXJm7aFedak4iDpmXVFnW8NLd+KTtMY1679MHrfZj9Illzf16LFNdax7spqvA27OkVu
4D0fg+vWZ9cUhAvaNkUqjFZXVDqAqSyI9YurQjVRS2DBc4Znp/0wjQNgBEhVdmdf8U5s4NsB7sa+
49W0Lj1+nQ1CIe/Vk8gjKin8AEQEWRyGqlx3GbMj3HNfA81/lRiaAWEHkrRsNc3BTzRc/rDgJ3Bo
FZcZtkFhNfCtWmSKlnbcE262djHFPitXMBCmTsA3iOeQfZr9a6/r77nuhqR21KPW1U3P2nfo9avY
OO1NnSEn3E72s5YVoMfkIEp1ZVsTRlOAk2KbD6cLXgZBY3a8f0nM7yjzltuxVsi7VLBoh0FZrGzh
/1ws5wrUnINj4U9ObXbl1hOmUpHvhOVfL43c93RKVej+sGbupQvRh8UNH0jrPNMcdzLC9KvvVFeF
HcL87QJTipxhF6AqPT7pQdkxE+LAQ7gxmwCIAubcjXDfR3OV7fhCnwOhX4T6mHB+VQvYQCNPl6FG
9i/YKfylqcFF6dj1bpjYOEkRPoG5FrJVGDYvYSuRa8iHNV6ngQEel+KeM/j9/asKhdDYJsZPoDm7
c4NwN+Tqw57p3pDhw/f0XTHQX7MLVSt4lYQAq8KQw8y8g1cVSGgFw8vs4vBRWE2qDg4F8zCdABpp
Jo2VZMejjXiq6lfIKD77pc0OWTmKLbChcT4Wd4NU3ymr1pR5qcWQgaggeIEkacSNxLnr51CCP0V5
7GLZAKrGZ4BoAntFja63WJfbzJB7GKBoNLvez9Fzf7WsSbQiKfzPT8WYgZrmTIeslyC+diLtkG8w
vtwHpBgToFt+OmOwn7VBMkIiq9PpMWYM/ysYOxlPrb+CICNhoNg5Y7UNKhyrOWhaOCyvDU6TPV8c
4OXsEpoi/y4Qs51m5XALCPTORrwaTArXpvrnApoCOLZuC3qIPcfBhMMn96dESHxroeUWmNhbyVBm
GnBdLBCSK1HvWFa9B0W3BhD2XjbjI8Z8i/j4AI/qR0U3JNOxR9urZvHuS2LHnSDf6DCvCiV7VOdF
OiM3AAVml075eI+SXTL7xUOtzC6wHCfl2eIkSpcYDf/VVUC4BH1erj1u3dfZhO0FHJMCcwCg0mUQ
N8gvx5p0HSJ8sbHAg4p7h98Nc/BWZw2IgiosNhCAQsZB33ju3gWDQYpKHZkbM471wByloXULtnDN
7M2wdIepB5yhMOaxX8Cwqwxf7vwcOU0/c17BNcD5xu5YM893cLftocisYi6bOHSqpLbHN9CoVwB9
QtISWuBU5Ics1zgGpnoNBMrOEfktajQPx+PAzcpksqcuIeHyMBuQPBZTv45TjT20rro7yLQHdmfR
fA1LIoBwpFwNHCjRjnfPXu1SRKTimREQemCDcDedTfed9O7r3it2qmHsTnEcQkNuZuRagHNr3A6e
itEfk5yPa+voDBelv5/yqgTKqMQZia3gNqxnnkzEL8Umk+XBqhW+vgT1BHfC9Hfq9N/U/dt/ZcT/
BY7/DPT8zPf8/xMU+kMMuNXOeKKxFPw/r44ciZ+QEH3KHv+NEfqfRxD+Ijf8/i/8m9oQ/BcjeH0G
IiQCKgLsp/+hNnj/hbIU3tZAMQclI1QSkcb+D7XhiAeF5gZP1hw1rDAC/w+1wcHzKbCwIq9/zH6j
evu/Yvr/rmF/rmngispQ9iNQGBM4B49Y08/lOKgk5XKUOADA7KAgx95mUG6jOp9wh82XI18LV3vf
eXRJCsU4AIEtjujG89b+4L4EZEKYPD307rJepvwnWPmX6tSnPxDpcohm4IWjUFV5qFCe5PqrKQeK
AAhrwFYgVaxc0ON9DrQ1DMrNDv9AY0EtRILWHKzGTO0KUf1QvBkeQM+at6KskcrMijxps9ndISzF
KYA/shWd+vVpzP896/94HgED+bk8hB8IrBIwGMw+6gUw5n92ZUOO3A0mEcSFpnsTuf+2FLM5CE+p
ddEPwEbk/d3cWUsidOC9LBlhe+TJZOxOuFBhB6Ubu8BusAzuFsPCsRs1G3damhVqTVBm5tOGdm+Z
MvQO74ipe+10j3nn4No0BGMFPYcq10i3fZdOiYvMkG2VLKi3zooS2hWko28C9UpQ2Ho0stKpT+qD
D7/yPhs8K5UOGDVJ2/co0FtsBeaNSQigoDtAgH5ZOhhuQX5sAc0LYBqxgBl9sMD1iWSzpDoL+zs9
VMPq6/78XdP+NDWP/QnpBRT+WDnAI56O/GLRztZI+0UdUKLTgLpbXXdzEgrLpDX8SAj+w20lsy2u
2fZV2bPHGSC5TQV8aZxV3nznB8Prhd/09zFG/Q8VsMBzCd5lPr5h+Xm5oCpkj/BHAW4iXXM79ZaB
KXR57syirydNrAM3SX48Ice6+7XIGgyzZpzfW0FexGCTC9Xt4zPQJ1POxVYDWDBeJYZQ9bTu3CN/
MgC/BwwszsqVr4vi0HrVlE429M5Eizdt3OUWvAIk6kDBspC2avW6NNxFQCW7NwrmyN6pwcFqa7YV
jLwF0xS+upVQ0TiIH1nnenttcNoHeI0haRckJ2xaF9sB6e+V3YLaOXWq2XOnLv91ivw/ASynLksM
P7LYAbzMeAkFG9Ap64XLHnhJhISRgtHPDXoKKCMsx2ORfxcLQahtxg1vh/kpyL65k1XvJ6gyU+5o
P24F65OvR/5EPvX714C+hqeBAwq/SXCyDYEd6QmhbLQftjyDfRshIdbo7VyT9ta1q9vQAMr5dZt/
2/tsvLPpg/AKszWYAhjoP2fbPC5Vhc0G8angTxarsZk48licdbEU9TwsGEUXBdyyzKIRNZGHYelx
S6NOmZbNKwNu46oBavpOuvYrtYsM5PcFeFMvcC/IEn6XQz+vVfxSigUBFyGYDkC7nOi9+GyXHLII
Ec3Mecnr0o4kAIQHG5GT4jYqVqSz1FqC9fLkgvhg8jC79yad7apheLNItYCw5U5IHdIXvEeCf581
9YJUP1aUap3d0I0oV7X9fTAOBlu82vU6rG8MqGihIeqatTkkc9oWuBrIS1o2VM1PlhkyLQTiV3jK
cEweD+0/xwHRfmlqB49BNH0dbi3qryft9LeNVtZelxkEdLP/mLWUPyjc1K4CKzuKo7ufBArku+P/
z3SleMg5tfbCF0WSO6W1mooOkoley1uSzckgHQTLwvs5zED2QtqLMpadLWnbj0BUjsHdwPpgFVri
NQsF31he9T5loPCNgb9eYK4Dets8hcTmaXXVGxRvWn8ON+7AodygANxkIUF9z/f5Q5s51wBX+xuV
UZE6dMK5yWrA5Ih8+31y1R7wc219sNpMXB2vH9AA1PZ2RDLvsWUHO8ydpwY5kBHA0YNoBxL93uP6
DLVMJI4XmLynetOpadwF3oSTqYNlF4/1dFtpevagZrwBZPEwbQje6whl6LwQggcVar/E0yD/Tdh5
LUmKbFn0izBDg7+G1pGRojKzXrBSjZYOOPD1syDv3Jnpazb9gkV0WXUREbj7OftsUbbP7JrTPQmq
4wBme6hKHMDZCcpb1enlzTNHuuCMHa/v9R2VvAcONTSHxBlAaVUUXsOiQz3cKPIR+MePpk08Rhvf
O07uo6b88FqZz8JoLez42BDjKq12ZYOBcWUF9hEiebTFbTG59fRQWz/Wy10/P3zDfHEmXE/9lKbf
9PoVNrj6ZQxzV+4MW6tOLb3IwdbsEfA9UOdqND801wrOZh5pZ1G4+g69EKJEp2E8N1/qiTGTFlDQ
DDVW6YkYNkNV6H8oyk6F8ztMw++l2ZaPHK+Zc+4GgAVpDUQbEMvQ137xzWy6u+xC/eib7AAmAVDX
CE0li63dpK39p8QM8RM9A63M1OI6B+aV6KV2Dqts4vfmVTnSxBRd+WiTT6lE/ipN1W2/NhjHyAmU
ib3mUYxefXBK6ayUY25ivzY+Qj8aVm7RTI/Wbm1+ckghaVWYpzYW1tHrwSU8+EFrbcx+N4XdPAAY
MAfO9rjRRy9Zaed3oTWHILCO5lT3n/jgxCtLtNjc6LI+J11fXUCmf1al5f7Oi3qbpdp1WQhozMPn
mfVRlukZFHHaDzzCrQGuoS+FkO3FHlis5+xMTTkHZjNvSejkG3MgA6d0SZpwEn0XhcETDpRuSvZS
rE5pGTjnVFFV+HhibqWoVm2tz/2pb148XBN3hV2kR7NhNkG81bSmWGVXm2u45a/W5Og9NHKvDkYY
ucc68dyzBvMiFn1y6SrABuxMmITr00cYNdOp0VpsqTIeX0wVw9NUO93WEiGS4dr7rPTRIe3iCFaf
XvL5Ms6TW5wO3UsYFHvZ2s7L8m8D9rmX3OxrnmFGTlom8UQvXUIrrHHaBenwx/Dt6jP1QdtxVJ3N
wwrm8vMr3ZHudvlbhdE458Qq3ZMS7Z8YLGUThFq5jVWCFXMJ1AMSFByWioG41GIlkV++9IxSckNN
ewym0iuUSPpRIM+d7ZaQ0vKYHcWAjdYzRgRgzV/T3spfhvgezgJpK+2d8/IJwq57EbLbNYWvrrnW
o/ghcxovWljDkxNE34ogBmYujWFrmd0v8pGilewbuU85Vq5VPZ27wmkuk1kwSrRTGFVh5h/h4UkG
JBD/tOhheYzwyiL/GZaO/S6q8bMO46Mtm/Gpk5j045TYb3qA5whUAUrnpE74lN1EoGfYkmIYnARt
soljPXkOW2rPTpQHklWmA5abwZkMnO4Q/AqzwT1WceXdJ6yyg6rWz1mifYcXqNaD4RWbXiXDPR2x
6VYETgUDITFeyDyOwCNMggenoOsy1OfySuaR+uaM/YcRHwGjp2vdknjAGD9Yfx2PfiHdQxtKYxt5
RbxzwSyZI8N1taz0rdJjAJiWnAdnZMButs7eiiEKJJ5Z70gHLA+6gwlRVfbBuZkvnlGOmybWCZNy
XLw4aZKhYnIwWcPP2LGHfVhp9gsBEVu7t8WRZeOc4xoTbKuyUGUsB3wanmar3BOtUYEjqFNvtaxL
11UyiKsFOWQlhyLeG221N1NU6Hqc/lXnU3UKE8IEjNiIb3oZyE06g8da/41oDPMYJso8hSmoi8QT
9dmuGYmpzmq+BV76M5Bs5dj0rkvyufBFLyqMZBWswaqJXgyNJJVhOMkUt2R3IHjLOTUTIyaRB8Yu
sq3xe6zdh07dgrJ7amTOIjdltPdsfYASMw0Y6DF2XXqeSDMks1Q6LuGGHXCKvk5jTz1JxnZGYsib
qcdqAzXMP/StfyDcIf1Mc+2mEO3aiVVgRd6DR2vWzdH75hFxom7wuy93XTaKi+2cR90IttUkqo0I
en8nKgWlUQ05JCVr2IhcjLvkxILoniAcjU8ThdPO18tD4hcCvA8jUMIpohMOhdmu9YNT6LXWc0Wf
tMlCogzGpFT7zs/WXVsdIm9YO2lPMsV8URYTqKINGN9EWbSfzHyAqVBFFwMy39qbnT+h7V8zHZ9F
J42JHHAadT0hKpGXar4gZEvXvjcMO5IL5LMTChgA7SFOdrnWRBuJI/4b6U3+AQ38HRNSKjtRG3uc
ShETdiJ8S5lQQxO4AbSS6laKu0pkf+fevJ1sq+nFiOI7OTeHHgTcKOEVoOcngWj+iuTgwo3ypvQS
1SK9NIzroBpO5zrMU0xD7C3WFtGLo7RiNWGCeiwTl8AepbW7yic2y6mYzXKiv/p1QMxXk2W7xKgg
o45Wc9EjNzmm5C8Nzsi72m8uTej8gq6W35Dpwbzt7BepynBTqbF5TFr4VheeXFciN56r1lPQxoz0
kLsFbspFZ0vIaI2xyuqBKo/pcGKl5dmc/7eIM4110rXtXg1SO0mHv1HlQc3HI3tOssuuhyjozmni
l+8s6J1bdvlzEOuvArnAvQmwcy0tOe82SfjIY4vnILHe/FQZ26x6HgY3RcfpvXRhlG+WbqDPOlxn
QyTsmHCrJzUnllDFTJA8umTbDfX0LTfMPa7q+/iOKdL0u/eppkrvRG1DwRuOWBpARNiQidU8rAJa
7wx49HbGMeAHlD+1e8PLvLgHU/9qRH28jZIoPDhCyCfTuodwHjRgppvrSs47Z8y3FUkzm6kP1gaI
ycWoA7Wj2w1WXRu3z5MMNNafIofFnj5wgf7te1qxMxvB09TjIb7v3camB502fZ1BW0pZuvASzbcp
GxgP5fEbSR4f1iCefVUUr3I+jWTEyKdd+VKMz4RSEW8WY4lr6tnsBh2Yxy7k5/r/27m/23agSqBD
0u3ZMdDDdHExcPhf1Hfhgl9YRJqw3cUn7CnNPUkT7TNdXrTJtOG7RZTdOdL8U11Hyab3SaigYJT3
5YL0BL9pO3zIrvm5fOFRbFqnunKdI7PEfZJN/wB2/I1DzO0iBrB0gugtVMLm3/EsU9V6FjA7oJUj
xCCzRXg1pzg4yNyTDLWCm927PZy/KiQ1axz+Qa/0d/WICb+XZouAYRskFBnX35BJRRzPgAfqBGOV
CmYa2JnXowaQ4QuFxU9ZtFBR+XaIz6q3dqGJtaMHyT+4Cfxd0s1dYMIFBukgnELG/3cnLr/yIkHs
GFyHqvXXqoqjHUF4/To2umZd6XpzIF6CdITSD89JLOTN63a1v48Yg5gChmDvGdOh810JWWc0N9EY
0cjCL7oFSfxPnrWLMvr/dOGopsGRuec5r978+82GjN37NsHvOzZyWgR43hg/r6ah7M946fbnKUqf
azOwINyH/duAsUQ2mdb7XGtd0iKMYRnk42opZdm4o82kbLky83Q4itYWe58QhLUt1XhSVf9bxTJ/
wTmArqoPyB6RuvOJNI6jmjxTzKq1nR/BWf3/19B/gILzU+Hwk+B749ue4c0A3f9aQ1iS0kzYHpkR
jWGQGZAgU4AjuYr7xH80fgYwshwOySRMmLWCYacF2YmZ/Dry3fr3NGJK3KNJ/geBzn/AVfONoQmA
U4W2E3fEv93YJEaTZCpG+A1I2aXNjUtpdsUtVDN3JYxfmKH/6rBw3mpYDm6gW9nHriUZIvfs8Kp7
1j+ZegDi/w21IPALJQ/6fptBqm5bf8NkwqgsSIE02NUSCVW+3H9hDGJtkrC7cYZAnWqjk/vQlvpn
65MTIrz+RRIVeGQmXEDRgYgeAsDpFcm3ZgZNNpJMl4QDdxt2hXKyYp7EG1eB13yWOV2D65q5Ap0T
3yLcN9KOgTdU2+nJDco/sXTTEyLHF+aF8o6Fak48H+2T+70Ph/JGmOLMbZgrBEezD7UPt6qNDfeW
RGlyWJ7JpdHye03ShvJgTmGEldkMLn3VxLFvxPs41pqH14pPvtvnrAWWLY1A0Wue/aLlo8Sx/Zq6
4r4gDWgesodJXML2C92eigjillYZr6HSR+IsFYXqfI+D4fxsBkbBFkkTb3GREq8IIzEohH4J/B5W
S73TDWnfzPlSmnTV/+pF+8g6UrQ5c34KlK2hBcBuBqgCCEPgWMVusKpcb/hlF39JurI/CiXoSi8E
ZGWRx+cSi95777OQUbwdMyajxzFx8ne+dJv+K0719nn5KLomDr0PNd/FVGFPAAmmiZEDjdpyqrPf
iurZ6oO/4MVBcnGC8ljAPFwpodfPeqYD8/eOy2HjRbvMNgLcxpLPmrboT2sZaz31cIEdc3ttJybe
dr5C7yOaZzerxx/2CB2E0lS8B+TTrsMmH16VaOTGGIr2MeYb4j/InAG+31phM36EI0xWczDSnT65
ROzMz9A4wP4M55rc8ItXdMq/oYrWRNfooEWsb5PCn4qhayCLUQR1nvLWpacuFsTPK6zIs5VF9dkj
yTfXhievzYaLGektMx7RXNqWRCyW3MDYnIyzuQBIUy9/ZRD09dh4GrP7prDeZhz8UrtZtdLdgTCW
SHxPGaxLx/glKoN839bWL0OJieeUW+rUxIPNaMJFemTG6PEmlrE7qqPdJLfCkc2DoOAVkWVQiUbH
3tQEhwZ+ZO2E2RosEgDttV03v6AYmm99MYW3f79r8RCDLyqrtSaEeJJjT4PYD943X3YsDOTI8Wgk
h+Uf0WHEEv1Wtjyo4yOVutrCy/jjasSnpEEcnp3Bel46d0XTe4psYoDI9Wo21dRpCKUye2fb5Q9h
TsUmNhJtH1g90cCRro5RDdFz6pzp3uRGuPnaXKfSj7eYdrynaL3Pox8de6WFl5zKB1s+lbEAoV+w
PqF/O5Oz7Yugf3cqdRtSu3kKkiJZq8T8nTP3e8EtrTtAwgq39A37rM2cl7wPODeE8ZvU7Vcaf/sW
Jlz0Mn53Q2e4OCQpjMaoPwdaL4+90TG1MppwG2tVfJnS7EqQ8/DUqFTsPNFw9Bpu9Ir2RZ69At8V
hBOmPMeBCx8rnU6D3emXyfY+//Uk1F53mxxDQLHhDI8RtRRm6p8h4DHvJ7vFqpxLKVR31DX9img/
f+LUyZkBKKjaScfiwbcFYhQM9k7P2ucolD3+7ShRJ1s9hi4sr8tFIsa7hrTLjArJwtHdPH5BBpnn
bv8yjETfRjZxFihUypuWg+BasnLgIId/5Z03XBkhmkfD3zk0n0gC6Mz9ifHLUia5LduEGvy9iyfw
TochuFvuPp/016Qu88PyrvBvaSBIDuHMDPpj0sxxHiZ55b4ZnCoYX5tlq51UILdMvMLjBE536j2V
7SYX7NV3b5k1jNSqurFrHGi7S3tMGOOq7Xy5/tqt55BJu7Dqp6hFwNRJE04WX6T0fW0v+LVXtWVN
F0vP94T/nuO5Mqoj/6E7iX3CuEaxeBDuVGMN7Y8BpJ7aE9sWjjmF1Vx9nVynts1rEvdKOKCjO+4p
lUi/sdMbQj2We+j8cKbWfEvaIL9h4/qDnO3o3OgW6TwYA11N1sjVMjQXbTJWkeNYB+csmIKz03TG
Nhk6ixzGqjxGdlMcWieVawuMZGPKsLpEqSM3bdGNhywbnE2DodVOk/G44blOnovSow1ZipGlUp/R
nDiztKekJTSZ8VL1WXnsaVPTETpCwszZR8dE6i0roW5hp7TU1MwHrBfkiIiEonpfe05xQgt/HvG3
I4AErGYcuoOWDPpWK6NqpfXpDx18ezvIQkOolX5zVGCSJAXhtvDQUNWhm20KpqpnIPf7UiRFKjEO
sVmbB6kIyDOn6WIrO93bnLG7sKr8h9VVcLpq9cuiW3+UodFuG3fmxWaZRXJcoD9MIMBdn+X1RWRJ
tl46TCvX041g+JmNfvZLGxukHeUQHhZkQ1pRhzMhJ6eoug/TVdPKc6pm0yZW/97rH2E93AYZoano
859+Go1/suF17PvXAob5Dy2Zbl3xu6gYAeo1GXTQTdkkrJoBOJZw8rMdR4oRQxZPjSf3TuGm8Oz0
mbY0K2NMS3y4SPfHA34LwbNZ5dW6CmNzOoy1i/M+d9Xxuc8GNs1RmCElDbXmQrNRnhOTYLNA6b88
O/NP0iINUtK4ldKcGcB9d+5jPTx7eAjTrntbokXDl7F1SKMR/fRZJOFriHALLxpIsVa/Z+YA60sE
PmlUaFhEf+icOP4J+fegs1YeIwcxx0Ql6102n2Nm1rf7vEYqnfSfQerE77olj6POIJLcG+Os2aF3
UPQyawhPEaktdo9MzybtsFY/JrZCgFUj2puFo2friakMSmwgbkM+loGOXUTHzI9Ptex7OL5lOq4s
aB7rtikpJ0TNQEjZf2V9em3NiXOeceMur4LQWJnDRIypKi+Qw8qbdJP8GJMa2R1ZDvlpadGaCNef
kkp4B4cAp/cQP6mlCQr1cj0S//SmUayuImOI7mPmN/eitc/8wnulpvI9LsPooliYKxmaGAq6Y/rc
BeJ9yNL+c8zTaG0DCr+aHvIkqxzeHB18zK5F9AIbun7U7l7T/goNPeOUpiBlWOoRum11p0kv1cFo
42qzQCZJ9s2DjrbqR6/6zCpprvLCKE6tJMuCfGukRM4YPRUBcjDRlNMaxVZw7PMOIppxVhkROdM8
GsvLAfFZlzm7dN5MuvnWOtEC1GXv2mBnp85RwzWKw2vjaeWr6SAr6VX9mQNAL/M3wxrDjTu5JfLO
2kf416tjESVsLikamn1aA36QTPk5UTTsqNIgoePatU/mqqbqeLL0rv4Hj1gbgfN/dhN0EjZTMpqv
OZb4/zZepp2njW20OqFAJeWrY9rD3B9SYKXSPmoLxtU33bTXcH45u8TUu/5I1GcVjuerHJzupwYo
/m3qpmGlPHi8TZ7bNxUN+kV5H3pia+tR5uGPVi+2+EQYgzFdBkSj9QY3GaSrRFiGmIme/VyPj0Dj
yPl9l8i0+W1m9v/6A7pTbISN9ltXTyENiJEf3SgwL3ZXa7sWc9a7l1OKxq2ZMnXI61Ups9dqIN4T
pVnxqmoBLxo5jG55K1LdvasxX4B1R1icaC6Ey4SKnqe+jaXon8wc1beyg+rFxWw99ro/gZPOVA8q
VDuz6odFGO3M79lNWlte/+cS5wksq1EnPXGGuCwxqV3bCa09EqzsFUe7G71fQhlQikfM2VLIp6S2
6mvp+fZb3ZF6k2bjPuwx8Vy6Ovx7xUEfIeSnU0x6pzGcEYGlxwW1KfhEccj+PYkJCrgr/XXldcZr
iWnQHsuxJyNCQrk8hELp5rrpQdEKN/+RpzK4LRfCyOU11tRK6XgB6BnY1f98PUyxfvi1ag7LDuDU
0aWmPD/m8EvTXozfHT9xj/lMRHDDEXkx4vi2kq8igsAOzVL75TR6s/LMoHyUvTOczQI5gEbs+kxa
zg8LlMdUCqR/uOZ5E5+r1vozVt30NEbJr1RxRHW2md09MURfYyHw8BuTvrnxHr5BRY/WoVN/YQTT
oLu3KOkeJaLprRJVvmGVNZfAa5qT1wwHx7r0ma19l72H4jZLg409krSI1v3VSzzxrXBi+KJ+ddRL
hsOMNMFRBdRyMyHQ0U3q964ZvGukPJ6bXOD2D6h01PKYNDchmVEt88/fIZm9X+hennYjqWUIWaSR
1OsITPYq51l62Y3kGBJn+SKSygTlEOnN7/T9Mimjo95gd0A2ajcyxY90861w4JRPSdAdGSX8HCAs
nyJTyfuks3WKYtqXNrLXpO/SB+j7NILvar05vlcNLG3SFrZG3Q/04ThpG7nzq2eLXDniX7XxKPTu
q6GKlG1t4CzqnE6ZF+PywL8REzs5S1ivlnD/CDdT77g0HIsyPX7NklM1qZfKdz+meIDMFRl/ZY2l
X9ywgU+h5wdNF8JbFSgl9u0gFFoszAqa+RVDLu0wSYLuwHVD9Ke5f+7HqCeQKUlvovEPCOXTralN
8qw7GM04Wuu8UM1W6yEd2TTLxnmM8WC9O23zlrXxyPFG/KajBS+pFmjv+hB8eKn2IqJ8+t441plE
4/gtUKmBaQMddJPqh5pRy2tp0+pOVBn3QOrFkzY6GyGbtwnq1B+d8XZfjEhMDSYaJKT7fwxXW5tV
cDVLN34aBiletWYjvHyjT42ctqoNyZrVEuY2gGUMbZPouSOD5eAkhb0ZJ3GEBApODWNvC0/d2ZoN
Ih+BOcXJFVl5SH1brZUf4NPtji3BmT29diDiXZr2Lsh/7pOQXBdb+IJAqFntrbKutyAQHRYWRt5b
1IwE9x1szONPZeu5e8fGDNCbT/Gs2WXFzyx3tvwO40eaS6h/rvqWpDM7tFFYWVJSPuFi5m4XOL3z
anJOcgZJQTUvtnR8EpMzPAFLtHshgrMWJz+qoWmfEcSQllxgwJdmHdmTHfo03EDpNCez230dtrKW
+AnMTZJkjV2XV7GJVgbvxK+Kwhpq81ZaR5Im9TmhXGBGkkdPJDeFT9kwzc7biMeWt7FlN8w6UYwb
aYlmox2BZ1X7as/Pia4NSIdyO9jAH0Ws7UMrp2itn8YKgCDVx2PUeO1raTk/x7ojj9mXwUOX7bZ2
tHqrtxaR6EXVHJsCqmwpoV7oQBEB82ZHDAdwnORG4DuszSb9QJAXXhnpx8w80PZWMkcjoraWHVfv
JokTZtr52yYJ/Fs06+kGBq+vAfPwqkrelsN9ufgjI+7au3IT0bX3ZP8ahXmH6ipnZGSKdxqajHTV
uYBzLXIogwbmgw3Tfuyg96Vq2HY1U/WBEEYU5nEABhUbFxQH2sazlb7JyOOoV4HGbmgSUN8IgQ7K
MSArINp/dNlUrjnICZye2Thh+WJKrbpSqq6VFY3P6HKTEwK7VSsGHwkeJe9oRwNARhg+I+huAtOG
+6DCjelDynGT8AKBatwWup9tMZ0lMTEeAqIFp+xuRNrGkL11ouPAssItWep+hcJxchgOyixYV02Z
PpMB6m3LsEaqy+AP66VRu/UhkaaeDa0sqSLzBm7WXuxA+OsUgWHvt9MP6nc8FoT8JBub09n1/xpK
J92Gjl6dE6guwWzt/NvA5pFjD9MvHRnoKyQ3fZVe9aiKPziE51hyOzrJIk0+bMfc2QmAuN4E5wVg
GsKFCjwGa5xGw01nR/lTrYjQTWhAtaHzHoGb158msMc2rJ9rNNKbSE981gQJm32KBGUeb3QkK2/j
BCeNWe88aob/llZZsi1SbVq7ufwpjQm+h+mScmABFa3UzMe1U/0vM4vrUzuok3BSdeNUau8+pJNa
hC7B9N23pOCraWOJWFgZ5j13XKRqA3vLWh/ycaMytE+Djp+HhLi8++rPM8Z2NNVyY5OjvekdJU6j
Gb30ywpW1DN4A3TEiIRxg447na7LKxg2LMGmdc5R1J5dOrb3IZe7uotwK5FBsmNyIa7R5AbtkUxV
nGU8y3qCx7OvTDLSGdK4NzGhfndC8zaK9MOcC22KsunoFdG7VQSPKjFdNCJpszViO3nEczHsaS1R
sMJ561WrbWrhJEiFucgA0y5MBZ+Wd23t2uz58oMgV+Q2BH+jEEvQoApGNOtROei7l/doMqe7NLvv
WCLhTSLkO4dB4DE0bAUjYgjy9M13+ErafXlV14G2GYpIMVhton0w0TigsXJelE9ZoHIxnZuZEDcS
0rwplPZR9ihk8zbWApSB6Xh1ceBI43itz5/WDIvyORTR11nPOmLIMKACxMdmU1XK5/n+71HhciK7
Y7g2Sk4oBpxLeVAH0JqGYXw2Mpk/mWMGqah8UlZgoT81g4cXBN6TUb90BdrScBCQ6ObdpTEYE3ky
yk8Zx9ZBR/e7bnlITqTI5qvlGyyUS1B15Y4QNrf4SgV/2oyuJGE1D6M2YgEwpTdDw5BlIcuhP8TZ
c0xe0JtDeZh6fWPLyT8YhRGsLenpu7CJnYcnWucxmMCx3iBsOiBDHNO+CneQNVZ5GUR7MiMw5YCg
crPzaicRkW6VXmcbmzT1q9U6Jom6yQcjIvloB89ZYwkLtu4VzovVlSc98NnFpr6iNx/nVOc5H50L
lifnBHXcNp0wLtLD0N1LE/MT4dUPZet4GISOfe3fDUxwvhl+sKnbQt1Dme1dwudf1NwQkuaYcPpM
cPxs4d9roSGi8Jm8yCBeL1weZz5mU6BXyrw23oWiM87Lxaxwx7XM8eRm03jqhlspw5p6aKqg2wct
aRkLrtSZQCbxG1xWgk4QSa9cRELNKm0Le9vwZysa/ZvtaePhC7aekc6+9dpL9BceBYg1h7Q/u7Xm
Q31wfnYwT8+N4dhIv3FmM4nr7Y3sEGrPiErFPibiuzaUc14uMjF/OMqv2C3NfDyVdQbkSQ24PIBW
Dq3CHDHCiVzcanRypQ/Qu9EzSsc+JB1naKU59XPux+aBkGJna6WkcifteJuMeLwtr/xK38XUTaBh
mMItm8FyMVyAOeYm5cbw+h+JH9VX1fXq1svuU7RT9lJzWFHetM9eyvZSe+k9a9ydh/j0hMPE7y+e
ZTrQ5AdzdQLfJd+miKIRpmF1JaU37lKcjY1Vg01XU5jJbESmtokM+1dm99G5M1uEMcUPhAb2x1xa
rTtEAHgExMZGJeA/pp8k+7EJ2MGL4cNqdX+TudV097Rc7SMrV1AW+cN4REvaRzRm2KfQ8E5V/x5o
GLqU/mSelrdQnggWbgCVK5BIFC3DMz8ljgZMbHH20UBZpnRj1VDdwx5Vfp2170WUEeGLQfxBRUR8
eA5KUIQal1bP1C7JCuqPdW1AbSUsmF03DaM/rkreqlJ430XPkLqNreQs4lAu5+i5dRIE+TOfZD5W
eQtHYnmbdpF3IGl7X1vUuzaG0p+iSQ2mmbFxG7Kif0wI3YPWRT5Lr7dLzLR4qpo82onOttbLW9+y
XmLbqZD1Q/waO5phZMnRa5+EPFWzjWKbFvAJrSja5jNxxkziM/DudHNmcKeq7WKfMsXqk06ug3i0
nwdcsp4ZfX9o41Bclv8kybbZ9HA3V3GXO1833ziqPmcF0VrLZyl9p4aXrW1HUeAfEzv1p7Bb+Eno
tQlKgsEU6cM2zAWobZPTm8ETI9jFX1kQFF6DtnUfHK7r5V2cT+krALgYcBTw7HYfiYmVAZp0DwtC
5+EEQKfgAZVV0J3UZN6mcTp70nR/J7m7ddv4j2YU/bPrM7DO0ayey7w5jVYZvdR6cpBiOpAE9GdM
mwT0ZS7yYtT1a0HZwb7YGntTZ19YNu4Qm79NwWazGoG1sAjhEIlxfLhQ1BRfg8xs6p3LkMDRmbfr
Lh4/6qyutqUiNQpIb/wYbLUfnaq5qTB8dQZkjy4N+Jp2XfvMcQTEpnbs72UzNjTy2HvLhJa1ZCB0
iOuIMOqRE6PVyaIKw+GejRpWYEq1hKyl+JYhTloLkcofrtNf6rwY3zqJrY4T+Ux2zGa9FDIAfc2D
yru45z3fqyxKHBjG9rTstQgZ6FqdrN2Sk5p7OWDFvy8WQ411ZfxwulbjAAfSY/3uJ0Mn5Crr1GUQ
XrMenFh7uOQ54PJu7xaucUg5xsm2QwVq4FwcDeQ1euqkt9J9tYkHz7Bpwmx7jFYeFoXIa6q/rKh5
1RNXvpipfHK7CBolln+PuLb7Q5XXFlq12Hqq4+G5YcK8lfgmfK2AbF4VMuzqq80Ap7PCfVtb/XVy
XQtlf24/wdrE+LDwsHOI8qPNGftRDjxdU338Oktj9G9pMJZXgtQhZMsR007Tkr9IeQlhlUV6vi4N
wAnNiIZjEL7HM1PObev0MmCosi3LusbdNjMu+ciYp7aCj4E2GcecIntyYlXuVNDe23k+78bZNWsl
bPTKrTco1h5RjpuXp9XN2alxWVugpmzsw83Ipkw+GXgm5hTBuTCgklBCWcdlOOBB2tiQ/gsxpajG
oyemHRqwYlU7g/hzbbF82/h9U+/cxPMuun73lJk8o89e553Rv1J7689RUx7C0Devy8Y8eoG2xtIo
P1gQ/NAv6ZelWK1k4R0C5T8AH/HYMuP8as+9Ft8Xk9cyWSEvE088it3GJSX+/IVU6NJPH2refQbO
o2M5zmWk84LCszk0Cvx5TPIzLqIX2x7rK6178DBDo3iylFoV8NL+i6TzWm4cyYLoFyECrmBeSYCe
si2ppReETA+8K6AK5uv3UPsysdM77WhQt/JmnkS1MOhpvwUZQFZ3h6QbH+u2w9WQT/KzKvJjq9h5
56roto2rX5ayU4/OimPbuLWgUZS3RQ10H6pyPtSqL6+FDp0Hxx52Qq/zHWbevw3t7WdjXgn2JI3/
CEtskwjAdV5DPim8/TjMv+TKAun4+1/9/lCxlCsOY3buHFsKS/LM7Xe23KcxvE+TkE27i2KdVv2d
ZK++x5mcEtnHuP87P+Ue+QsLZlHZeQrrHevyyWTeahfH2P7/0n6T33+XMe6i3LvbY3HD8Mljyl+7
aK0X8823xftatCxkrFLe0SqWkUuQ7bXGvxivmM2paEJtVQVZgwT1m68ZBCzl7RKiRMMt5Df30EdF
wydOm8XCIrAXW36KjiZdRnXFVPprmc/0mB2KqfhIBkceF2oktmPmJMcevWubVAgvgE+YE738e3GN
4ilpjOBCru9hxKR5mmU/0RuMXRIVeMcr+9lUeI2KoVqjX4F+7Lr7X++jYUpvM1lui7eRYRj+yHJn
Yn3mNKrTE2MPQQhPPXI7+i8r2aMkmDj3tt19r6Vl3dMW9iUNhBkazbMvyOns1zgb2b2/Nsye2ybx
yYGUJAqbiu+HJSTHSY7Ei3IXglfJFuOKqp14CC+frdL6rsGqtq11eqrFgmYuvrS3iF0BIgkqGspe
xn5n9Nj9LdkFhWiXLIk+hGGG/GO1ZDvhSimNR7xJ1yKC9fkXM2QZuvcUFMHdwF+5OiYUTG5ZOxT8
h9DhrUSD93hqd4OMbZhZh5rbPT0hnYhXSPOwIMjYuJwUyRQuz3qZMuY/ogLC7pr9Wnd5nMMVCJ16
P4uyIuyQo0hl1bRdTArCG6PikpZ/Zh0LcFznj9KTK2kg39ssmp0HsFE2cJn9zkiKcWblgZ7Jc6IX
jPDBU3Ac67GMx9H4yz4Dn0NgH3KykMc0gXfJPRUrejhGJld3LzQiFszp1jHoo+iZKedJs8N1xlNi
N+AwwbcOlURTbKofq2O+WssXaSIOOwjAMcYbKl2t72zqsb/a9kGAfORD2cPT6oaSVQhN4lMQ9WY3
PyA3wYYZX1i1/pVz80ETQG0URlw5UA6C1EI+1N8DQLBwfoTu8J06U327ZMCRbIAkWFZ9Sod7z0za
XVJB+UlU2BxHuDIUmxvUNwnxLzOm2OM97JfsILG/oZM0dzeaaVX9Hac52Y05AkmaFz62/FIgspIy
XgHqlobbncPEt2FQUPJRlFxjpAmRzHhaC5o+tEWmp+mbkuds0G+kUbNIDKuJwbEEE5qqp8D21dXP
uAniGwJXKVmyzACiOOrr5DyIsIVREE4bv89fbjr7xavLLlJsCVJkoMDxzo0Bs8oJcHp0ITqvDkFu
rjnMOTWt9d7mc1ZBu/T6EI1Q85QxJzvcE0a2nNI+4kuagzqMHCd71Lkr97P53brBd2PAD8S24zF1
t3lcMoetq/ajnPW/b0rIQz5JYmeOm9rwWP8O/Ame5FAMkSGNz8IEsVgrbueJ/9l6tUs/em1vg54L
omLgmoblJxw8EZO6soALcbhQBBQcMgh8UeHiAffTcp/m5s0BGvgnbz6sIjzLMcRVsvrlMfXnl6pq
xsPsMcW2HA14KeB6mefGTkKsbvmeLpaLsVpUdFXLv6QECVahN5Kh2Ka2QNw0VjIEiUsanMPYE+50
bY6ADKtNaDQZzGu+4a7Q6iER6gjmw0KpIc+niav5WdpBHgL2ZBasjlMD9wzq1zOJluoSFs1+NFTP
6MRmxiZkpFbQbXlIOY3FKBONeODhtG29sruW9hQtI3UrTH7lsW8Ej06sFVZvPC9dd5nC/Jj3w4kq
UG6Zveg2pNufRv7CWGl5Mti9TMHI5AfDVfdmG6qTUx/xoyCiE1styNEPo0d+QXS74Ke10hptbuYZ
BB42XntescmDKEkXVLSa4kcE2bAjPTXANDMkTyoHidHTztb0yiI2jP5QJv4zE2C/yczuu/U8fJkT
Zhbbkw+WgthKG3pWYjgZDdimXvgRmNMtSpM/qNoq8PUnvJ0GmxSreljxGYaQU/20Yp+E9rrWP2Ef
rDs3oPwC2om7ZvVBTSICBppuWZQMqj+rTmwrz98uNA4fa+hBMZi2bqNdqqIceodQjJ8NEl8YI4tX
+Cpio1O3Okqvz3eSFUespP+GM96/F7znKwYW2CLlhXe82Xtd8V83wxH1vRzbbj/vmMrCYxgQlS16
3ce4SoiQFnsXftemm3GgOuB5vNKhi6RFqrKau5tzImKjD5NIDFQgqdyJsG84RMi/EH2ua9W2Oz/z
8JimKj2bjBgcDN3BCHDPi4QZtMmGfbPwdV3DpyxDsDOnE6xUeSXgC/l6rO55Zpl7lzfItldrY67T
j03ogjvbUEbubP+rWEpHRYkzszWaqy0w9iFK01qVWSNothyoUzJ78dh/JX7X3u4+qHiKGGrL3nXj
Bku/sZawAsbNwoarac1epKmx6U57kw66bcs2KKoJam46WpE2tmbxn6RaQ0P1023vShUnyZTvk6BP
0fpQY1MoPJHfjXewvs1t4jY8SttdEKmV7YFn1JqjhEv9Mg3WjUYJCrA4yKDxI50I9tFlvOStBrmH
eQkHDR1Kee5dCbn16X8GDX/XZGFsT3kgRf1ky53TsQ/PkmBXV5DP+tCjPfmvmXMaS9vacwIq+kbZ
Z+dyfCeed+873l8h0lds1N19GNRAJvjgMC9HVgb5wpsfcSu9myx+N+wCvxxD5BCaGF9dUQID98Rj
oT81D6tItvKztipwVlm6ycgoxl2uv5vJxnzkzJyx6rb2sNY/eYqcUYR5LILmqV6o65Ikf1GsoXoO
uIUSbK5zLu2DJ4dX3yc+40DwmJP7tXKXyKvYKbveakdeg78YCT6PinFs4sL9cTQDBjNyEmXreLbo
YImckkOWgwQIqsLRolLjn5ABic7EusOd2OxS405yDT4QVqpo0nrlr312bXPedQVXlxVRFNVOrVzh
pkY2vEW5HSHbhVvLevf4iuIHAydJXJIHEisTZg6CnrMAHALK3ixZIxAaFhtos/W27znfFnDh+3Qe
jzVADNp8ii8sWbh9jfwyJ+Endh5ce97EKxTKU18Ol1rzQB2qFOfKp8gZ4gLPl1zWvwNfvvHJf2a7
D5EYTwnGUkrr1GS6DxJcm50zp9XE83AIkiZdxo+JCWsfcJNEl+QYxRbl6IlawiR/8CgQ3iZd12/H
tG5iVvHOplkc3sqktu5wyGMJ6v90a4ooZDTx7IgHq5zODhb5P00ztDvGVMziwScWJzBPQeSY4082
ZnyqucUYsuZJHD4Ti/UBhRL9g0UJs7XJL3Sv2kziZQmCKWPfqhSUKWhz22CgLdEoGPdF0KHnt2tU
1HN5MRqWlGPBElv6LCu77hgs/o+W7bs5zTpOOjbEUk2xbeKZnAJlHyaURZKH44WId7Ig8iWh9zYq
DnJ3qacoCNVVF5Auq954E/rVdtshCh3zEdO6tXH52uOp3nU+Q0HWMkOQdnwFqOCRgoQlqHvynrBJ
uKdmetrNZfbX4sDNi/a0LMxaLhFppvfYLounTlfjphImq3qCaV1i8Ik0JKqqWXV3xnLMBwtrXVsR
LU94LjL7ZTnQYEUnIGXOAfbTJTiAdha3L4LLaV7nLp/xATRaekv6VvaeLfHHTROqkum7o6sqIT86
awDnKRdFrn4FkfuJWdykdQeNGFpuMPVXWachl52qjOeq+K5MPJitZVjkE4PdNJlexL7L3hRe9ug6
c3pR9h0riRw8NJIfJGWE/Ho4cWOivG3SpL47/zNpBnCDJg9TsfRMRiZ/2EY+3no1qsbrj7bxnXWx
oaNeV1ZsDnQbZNRGkJk4jFq/dVTQ7pHBGb1AeC0DoWosBx0sFfm8hHYFjhmwmeT4dkOIzYZz+7BA
Sfem20RdhcOZGdhwwaxODac66EnUyLFYtrXZE6JPuggu3B+6l8295VsHYhHGDouxv5n5OOCAOMh1
nvdYF/gGSAdAYlEevXEv1vxnFIt/6C1/7/agfDNaEXe4IZlwStM79ON4JHGqoqXgUdCuHqgXyNl5
yIRUnHVzKhI/4WsPZYgz+G7Azo56IXbhaDu7uVnaaHRtyPQpwmeZR7VAiJKm2iqKlw8zOaI1GX/M
LHwywcPuqtYmBiuno5P0fwEJIIQ5RAV827e24bJ3VgLgfjFAVfNFRHnRpkCMKPFZYdGX4zPFwhiG
G0dQOzx+VCF8tZkdWg43w/O/mnoI300fE9MIb3SjxMjdZVTbpJZi71apv7WFhHvggdDx0dRy1i9p
QhdELRLJLciyo4RYM8z2edoMjVnuS+PsjQADSycPtw3E70agisPD3HjeGjuJN24gwUInNhM6X/Hg
2UuDwoxFya31fuItpugkjBsZZDv4w9mW3NsJoF0FH64dtkBrHlofm0k/eac8dFdGtBY4MTE0Pb+l
mVtuwjrT1K/KUwZuJK67+TMc7H7TF6Hc5+E/Bq1sX8/+A5I/DXKatUm7TBt4q7AyAuth4KG8D9ik
owYbcSf0iZf7mpX+tBUqeaQE4y2vpBlBWhFRNsKN5+AIkimDPrViEOojcidgA5Tz0wVoF0uA952V
13bGwoS4VqAngpYlagO8MJXDDhRsEq9SeEwdgeZdOZal+Sqr/ECkgErhpnS2owd/QHf4HDfVgAkF
E2AZ5Va5zV285hPp32gs5YeTEXBiIXrvEqDbYy7t8Qjj3kC+twO+jzho0354awh67rio4LApEPwI
4scDLmNjgVrqJmqrRy6qKqjZGPI/yP3Nn5mIRgsFB5CqV4EcHNujm0D3mifrjndwPeilx6cQvggm
v6N06mjyky9/UMcOFk/MxlhsJ7zQN88mK5+qxbhZGbDQA/41QE84j2wF8WX8aMdxIxTwdGervT01
9l56dkTDd7pt15nLPuEZcvwL0u91GNJzXy9jbNJ8/tAvl94g9ze4GbfNsUx5pAEgSM3GuYxD08SO
7P61Y/NI0azm+cDyxG/e8fYV+y5f31ueLbxm3sYrvJuZmbfNHjgz0pSPrHwyhL1GOdc5jkKega65
IH1me2BM3Pd9x40Jxu0c3z0o7MHXUc/Z7obg2ua1dV7WG63/jP8wOHgK+jKlsGskKQ7bDrNEx/4s
bavj+Y80ywNiRDXx7vJ1nLZj10zndNW7wpyeEzsIL1QwvjqrWGJpPFpG9rH4zqPf6BURMit3yVBQ
ZrHyGuUOVNnVBSuK0QSTOZ6v3v0ubTE9dob3gr3PORurfjbl3xxWO1Y2qoAWqPtSalboRrILmMPA
QYPhnRSd05ml6b2D44o5U/BIcFnYL3ezMuo70Zgookt/UlbhA480szh0HTSy4k1i9qW4g8Gsmrm1
9dhCdhImIr9UdgDCdlfNGf0GNbdfP7UBH/ziBXKxt2zeSlWxBp1AjNXm8IAnDsNX3bYbYZenJNN+
HNbDyk57/pBN+xzyJ6d5AKeTxgothRCb7G+V10ucHtrtMOQ2e4Hxjwld4I5c8YFtZY69L3vJOywY
wh2hUlom4BU8o73rxKpzdj2MnqXr5y2+q6cWNTrup68VS2yc1WQj66Y5D706TEqt93bBN5qapwWH
0RPrH9JvwbARmI43WgY5H6npJZedF/vGPMazRaYO3ExkWjUHi+/c5lpcDwQyI1RzvOK1c67Gz6Ir
/YtFAUCTyN2azEcY0DfqbdjHaAF3a2bCXxbpyVM2TqtmiEyvS0+5m2PwWpfNVPTvnRpeXUkDaWXz
7agLtQsGee+n9PX2yXLkmdpRs6T+JjqzDgD7v1jkpic0ZmfjpNgs9eRim7ONeBUqf1a+d8JmC2Ms
pLN49UE/vCtIiifl6m9RFf9URblMHiouDLPaJBW59Xz4EzatiCsMz3FYmf+qyX5C5m0ibnMzdykf
j3fx5ela7eo+Hbf7ykVPWjH/Q0mlrSrN6LAHnY0TotAnocqXtkARaqu2j6wSnb+QRhLlq+IrgK3K
zKt95+Xj2e+Xw2LB1WRwEkDUw4cCjK+6yVaer+ednQpBtmMUW8IgSAkFzgV38veZcMrIZiZ0XbVe
zVodnEA4VGCjhScaqYkLKOsekxoBCRB1n9yacHWB0NN3ai/12h7pOP+LrY4us7U3Y+vW2ZEbByd/
XvySbVExv2Lv++ncjJ9DByCZ5ZogLoFzz34ClARnFcN/v1KcsYwr9s8lXCghIbZz5wy8sQonyzar
eI9EbqNSOwTJnelrXilmZbNGWQJphNFg/Gsw1RI3g9BErH7jVcthZLm7kdb4mGCPYHwOIlFU3RZR
GKa7eTb95tOW1cXvKhcTr3VVWvw3ZFWJ66G891QfImpumgw1rkmqZAOeBrmOTRx0ho+5vvQDLkTu
lFpyv80GhC+fS0dW9g1qULJDehup62GjKfLmIvzqOuk/HUXO0TQZ3UEn7NdELfCxt+u7J4vsKmoM
H5aqGCj4fsISIKsY01Lj8ODAQKak8W9x7FedGfaO+zcpLxKKQceC1yKOQBNVT3PSeuUOmWAk5jPC
x/oDovghrfjm1zjN22NhI+71vaFORXcTZjfshdCGgrG6mNbyqczOPKmg+USMAY/doxY31gK+A+q0
rF9EaDqHVhYfttPChlHzlxYN1Wc9Pl45qFfVGN4lKPYOX8MCfkzczCpAPV7P4UDfT7dmbyiNNqBG
0ChJDutAIs/vAd79ly39w8oatrfmkmoz3Aiq9EF+V8bZp1Hmja6Gg9lB2p8M3cSem/N1IX/HQ/IJ
n5WxhSr7OZmTe7AB41Kq47BKAKHBds9E0G5GqI3mYyl0shtKhy3mUn1QuXZvQ4XQCzcX7RD5SQAI
Fj6fxb6xHgrVVPHQNypenOFqjNm9MtpvF1M+9zimyEDgEayXnykxCRbWHKELK623zIeN3W8aljGp
Le19Ioi1djOs+ZJIbKSE3knq0xyp9bF28I4RsHyu/HrZGZPzBrlzAVkyzRw7W7pWjD0XHUQSNb1J
Y3gH111unNXRBLeQAKeqfk4Nvqbamq+NdeoGODsrSHdX23j5POdnWMGgkTd9DBJcQ9KhRE6GICMc
u4wEyXjIfkynmC08EoW1imXTQF0x8zdNjd5SVvog7JyBrzAsnnE3tbvU+UMAYDfzcSSNbMcpeRd3
o69MXjWluc/LEs0HNPs6yZTLr6W2a0tvRZFoir74/rqJkZ/m1Xua6MPe1a4PfKcjRFNY65Pd5g+y
NiM+8MVjGUzPo48Op5bXRavumdzprl3UO0mG9oKn9JU+inG2kuvcJNdazs9pi7fI65Nn1htc/OzP
fEZ/LwXztv7shwx9KrGai/qrLZPLPCnSKsu5DYypGQ/BMm/8fCgvre7xcuqyiEDAcLxy2+V5vfzr
E6qJ7MK5KNzZYpYfVgimH8muiOoCkJu2kp9G5lTNFLxS4QqNpZRsDXKzqS5WlZT//wcv8WZk5ROn
S7LuVZ1+t0Fxm/myH4cM+t7Ns2Gj7HBnuIGP1YEZmX7xEsc61zlWmZOQh5UaFyTrel863PmxAgKF
/ZIO3j0pOOQtjKCJ+eDZJoUrrf1RqH8zIgA1l6Z1HdTCYepnYoPZ+Gt2NKR4LjzOgum0+VluXWzW
hPBZud7fIuTCTXXkZnK4PujK+WgyJ4BPlxytnjWTaFJURXTYbmEKLAvwzoO1J6do822Cm4dlI84n
NzvYmC1ILBUxtla1DVbvj9QUX6qA63jamJFOkYBTXewcmNbowJN56CpGqZUQrokrYLNOSIh8SSeX
cw4/jRERibcD7sWYsoNDiV2oW0c3HqTzb2TbQBfk18zVcrOawMgpkbtXaKSsKyCSW2t61J2J1IUZ
iCuXk21RqlDpZw4M6QhKAAUm9OaVVsBXyrno3ujf4IMSf7I1eXpdvyTGyoFvONz2FN0YbWBxue/U
yTeLf2OWVCcq0j652b0Gq58fscwCPdDDE42c/V4iZOem5W6dOUCfdBGG9OfiUrNn8kQX1fwyLXiU
7H+ZGH94za3IL5DDizztPzq8zPacJFy2BhmRlNuHNFc+Vm4TGdm6yxWYjrXbs1KC2jkEacwf9EP4
LC8cEb6FPK5kfrtuY9Gyjf+KGQ/O2J1I7iieA7eVgjfII+rbe9AhMgube7Hql1jPfPBMLmEmamAm
lLvzPWYkHpWUM0Vl714dwVjgVsQtV8ShHXfcj2QZ4cSNH3mTzjHuQCQQAXQsmblfM94B1kuLgH5B
l5MGCBCMjRi+aRsNouXo0AnLRMO9lMXES9vbeZQPWeQGiCR64WYVZu7zGurqFFjzmwroz0zL9oSe
VkV9jYmj16jnvrcbqMKhcbPga8mKTGPWii3Lwik37E1z6q6QuNiOqWjNcFP7FQ6yflglQH2eNSKr
XnKNcgIu6YTZgsaFit3b3IAIEgSykuywconfmsy79qy4rRYwGkId4BlYYbMRyzjeuj7ioeVAMnJE
gtDxEMJY5G796VZ3glTATDRvRzu7luR8Ykd/2U7o3hx0IP1Lq4xSquSwOi7chKzsqffsPZvdZKd7
kgsjI2Nu1ha3+mHvtlSFlnbJ5l+8ddkETA+ft+NgbCYyeWTvQW5ivSVRvedGUpgkguoI14pI5Bay
H61Dqfin8MSH03vC7SI0/fpo1d6znbUhVgwLUZXhY0iIZ7Ms6L56rvhL/nc0aW/rg0WyxeWDmPI4
MTXDqQ6wcxjTsgVzGdeZywEAJYEuePz9CZH6RKDP+wFzqWpR1qfVAioxUcmIy2K8QUL47XgasEmj
soi93BasEbLAmPErBtzYhsV5RBnBaeelXJzVW419shVJ+STb6jCJUcUGda/bpQuOMwIAF/mQUQ0Y
Fo80IPbVR7fyqSwS+z0VTn0Kb9rgTUbx5EKyY+pbzF2Bw4aU+FVHmfOo2ys4GiIR8GCjgMpyLrt9
5MMBi3jdj0Fj5MQsdb7N1vqiB2Fv2YRvlIQcOnKV2rY1Shs6YDaX1PzAdYmXll/J93kNCJBQX2iJ
J4Osbyg5Y4P5rvFSrEEmQvmIsyUvVpKk4/xdJ9V8CGvqWN2Wbf7gvmG8wLPpq/KKeANpw2n5ktU9
fTgs5uoRnXzyZENvUPNdkEA3+4AClWkBL4WnVeW8+cFta4RDoLniI496Z+n5r8sG1Y4sPxfplP9T
PKowf5tu/mQ3eFxtoyUEt8cd9RimbvLoVQ6b7Gq9emVwoYxm25qiPXvCuAHB+v9u3Zpb0sl8ofy1
PtcQbeq0QRIOjc+UaMW+B660CYkFk4pEetb5ehZp8mTaoPnoi2Gn3hvM/9TuEQK6oRItBogugXwa
MkSY/om9ZrvB9LdZw1IdJ2guIkNDk+mtyXGlscevv2Z4AXEC7Z2LkDlA1803tZGgaxI5qbG67xdm
YMGcDG9CkrWEVzNqO7iopGN34fMpEvIPBpyz5aVetK5gwgAe+ocWRBifm+C0qOEGalk2YdE+dn3m
RUbDqJ2O9odnEyEvngJlGDtGHLHjKbeRGgKucsxonrt1d7PABUvwwnncHolJQWDoHdZ0oTyvPBGc
kSHYSsV8zPNyr5flH1c56kNpJPW4nRjGMF/CZjkT4/XiXi+xK7mDaC2GuOYMHklFnRZt3YUDfZel
bv44vXd1nGC9kzRxkByYyi0a5LEuMpDoxkKlz20NaaJ7pKPzpLIeUkYnyh3OgHEr/HPvZssGh2Hs
NY57IrvIV2EukziY5oOrpy9T1Rgxu7bFw+TdIzkyb6IZRPVsRTH77PWysmhby9rZMQbjnYCoMtL+
eFhfqsb8mEgE0cCHh2guv7KwoiHek3ey/J6r6QGpQl86DwkJyD0hqbkiYoOog/nm1ALO3vXCd9HM
s78F2Bs2hu8TSEwstgMxcCK2MXbM/1ioCQSP7N4Vc7L3RieFVmO9GEV4LYv6ajlJh4PTNCJ8zZRo
dte8yOXZrdFKK9N61bTTBAuolWbU/1Q+1DusIXRNz/ylhne4MzhSHPzUWn40JZue4Vbn7PERzisu
6SH45pTv0qG/uRq91cGwgFithja2KaIeAtPjLsFcUjbcAxKqaDNCDHZNuyJeHaREAlxpKlpYg+uf
JM2A84JUhD+bjSa42w5FMiCy46bIMzj2dhNBeE6gnOtzSoKg+uc2ob/FyfVhtO0Y0bq1E2DFuBCn
f0jO4iyvKuqjBGlxU8ekvCSQ/El4FIRhTw0yFg2WP5h7QfWfnQQnFm+76mbeX1h0jNn0SLkX+UCT
MtcgDf2TQ3sJiBh/3Jc+JjS8Fx9hqQ0qonqX7KIZNfQk4kGzbk7g4lIwUQWes3Pm/6oS/ddWz2Yq
WQjzcZ57yaXKdNLHklrwdL2vjGLZI8VdTIwvGys0uijHELurh6cuaBbUvzynxto7EWVOdoQmNomy
mkNriR2ZFO/grmnMgsaNnNpEAHCWWNzObk/V+hKY3PZnz4jbAjy3D58fP+EETWapjTq2Db+Mstnf
tFx62Zxh8dBfMA5vAdmxjcOFXAsD554U3ESHlbvkp7wawdSwQQ70Sh3iCSLPcO6F+WohM0K2TLH4
MA1qsmMXkmyvocdkxCNkF4bk+aWF3ix1+ziPmpIXGzs740OHCIUFOLvWSRZGKbd2+A3IGPP92ABM
NW4hEgT9fuPOvnEwtPWh162VP0+I7yk/GeUbTb+tLWCzXFYGpqxqNvRdiuZ4ms3uyUnrvSZJygNP
hue5HR8sa+R66tyKl7X/zjjd4z659CWZDa8q4SOAKL72WFs3ctF3RqfEKXVdktneeO3IvlGL+mAb
DzT0Qns00dmcITg4zE50NhkpF8bAJOIGDJi2moVfIwh3v5yL1pywasksfSDkK+h5bHH5hRAobsE+
SEG8HbjisCbB15n5wDnzCqo3A0XWinS8/8VxNaXm7KrYfaLghT2ZfSjI3tk3aDxqLIMLEPQ/p/e9
Q+DU6aYRvt5zecJl6WPlrFn2I7r8+fWFWg2PLkhC7h78Ob6ULDxnOOm3KQ5xFvhIer//GdNhecYF
HGx+89037erGWx6LiY/hOpCoo4uXuGLygj0JAC1414HwFKIgDHleRSYz6qEIVRU8n8P0TyuD2+Si
v2YQQ65BczJz7iPn1vCIB9tGZMs4L2tLbn9fCEdMSK4rVkCsr3AiMayX2Jo9NV/LPIhXDFJHieP1
ZWiI2a2UZ80CakWbELNMM+gGGVbeFwAq3AdW80nr5ilUIM1sQ29/f2dLtKQs5KAvSVsEnBwlsUyd
NX90+ImbmcFzbof9L3WAuTmPAJ6IOOOnWOR/mJpZz/Sh8ybbVOJ1tIlcF7Sc/L5jXk7HJUT+BzFP
y+XXkgqrxN3+ouQmLBCUeDj0AhtzDSxpRPjG53sPTMK9J84uI7pPK6JCS47T0cJPqe2Cwu1efP8f
v1a7o/vHY2S+SblMOkzzJIsJlyGWKtAqoU9WrMdSBqr2lqL5/UezIvJko7O3lHxY2aU8z+F+mFk6
TwV9hVC3jyYlJE8tS+AtRRXsMA1iwV7jX39/vqqwCISO/ypmMospPiTHqPY+M45GYo9/yTH+AtNo
amdY7QCLfv+2WqwJTJOW38aeCR8uunghzAkpLCsxmf7ye01NEBMUB3lcDmpm0kpEBfLXgXnqX3Or
rITpwVHW6mWfGvRapIEoLrR9/pmGbiLEShlmR4JvV/qE/PjyOBxgA6E52f/hGfnuDqZ5FDMmKmwg
4Z+hOcpbzE4Bz/7tRqmpdolLlSYMSKDYEWmoHqypcW6X8mqZwxy5hB/ObuuDp11mGjRHno8TfjhD
t+JWgkfSDX1XgbJaak6liqBwZFnNvxsB5ExlevFEAAduxLoUeESz+QpYfJ8NXX6HSxH3aQaP31ur
8mlyg91SWHCOVv/ZuiVCxqHu7xv+bZC4ctukgehjr1vfFPJLJWjEuBWyx8aaHWxWvHWFx7plzsf1
71ww8dXTQ5Pp7oWiU2yA3Zxey+YvsvB0nW7A/MpuEmyw6mGe/HfTcbnBqLmrt+r/DJHBqi9dsiwP
Rc+YLdeU0E29nIm7D4/SZVj8pSdZmUc3atLirK3qdOc2mK149Hjnev0x+PF4IS1JQJdPFxaOZx8S
QJRlYftqt22UJLp9sG16z1Kz5kAatQ9ZhnbNSpJTxWPHGtvtgoNhpFhmb5tuW4wOidFpeYDFzzqD
XP0vHibX2Km8rLhaVaGtbf1LZOH0zc/Y1eTFZrNAYWRtRHKkGM1s6tOSOTPlK93LL2DdX3KQj5Xj
3smkXzm7/AdDNDwHHKs6L4PcJg3izbJk2B+HgnZwOVlIptpEDX+Xaub+WCi4NLCAJpyJmxzs2K6q
ADGTgzuV1JjdtTTv7VwLIHTq0p/mpmFxEg0j8cgD+MFhX3zLQP++qFgT4q4rVv6CPpZPcg2/sUSZ
wThw0Ju3LV/AQ7BM+oATt+aafHMKuvVyGf7H3nk0x5Fk2fqvtNV6ol4I9xBmM7NILZBAJjSwCSNU
aK3j188XCVaTxeomX9nbvMWYdcOKJIBUEe7X7z3nO/Sq/AnW5UHK0gzrqpvMuqDJ/ZVr4HbuLEVf
qrHPQXv6SFy/wrAe0ZXn+/CGMLi9VBTfWaUTHhMriNab+SHFKb5qSpdJ8tDtMkF245nVS2HnzNKu
S6+VsLRWaYUu79tPe6r6Au7Auiobxh4cnuNNbPhfkJpvI2zvQZ+Va0EXctlnGjh4YOCX/MUqcor9
GVddTC6NNKBhk6TbQJX3mV+vzniuUqCwPxPp+iRBGVGP07rh3/SpXs4cKDjnBRFDJeiLNF6ZVYx0
IOf4QywFh+TMpmeFwbPrvU+UWpYsi6RVL86bbRaIV9n4LSSPsLuopy+NigcKGrdGgugVo5ELNulp
ff/jS0LovJ6pV3mXXXf0EqiX+Cdhuq95B1Lo/KfRCElF77pm1Ww4EQyPhmuXuK1r5Ag5F4EchHGt
pNWyqMv2Oa2pcRETGgcvI3kWDQP/0NLQkIjWqHvuaw0Jgt0Pj1Lfm63vbFOrceejl4SPcWMxqjUV
ThalqdGUmCJa4va1dW3jKbCKi1Z97As3eIdog45Do0X9SQ2qMglPzX33yIM+1iYOANJt7hUFhjhS
lCd6vK1V4Kopem81ZdHrAqnhmSFTIxCYaXTWCSVtJryjficH7T5KEuNQBvfnhdZ1nRiSWvVolaE6
Z01xrvrc5Umk3hGaorzWwVh0kVjCtmXT74r0gKjsBJNeWQjD48VN9E5Fc587LCA7HI/uJgXptzyj
E1qvO/aTyS0Mh3w7KJZ/lw7O9QCE/XIotOCuCTS6bFYI0H36R2Pyw0l29LovKNVHFu5aKiFJkJgI
s568VU3D1T9WwJuVFtxo7mooai1iU+q47Ndd2EWniuhe9A10dAd2um04yOtPNlrYQQDwvAmvEq+R
iEDjdmkRBEV7FZRY5RUNvcFk3yEClgTsacMv7NZB2c6wCqOfUvNUekPFFa2tPj8c/FJT2DOf9TwC
MhGnFq5t0JBV2tyFNB1RufXKvvdxrKD9rS48AUsyiA7n9UTx0h4anSVwrIAgVKhCZgk3yuYMaB8H
Z9zSp+Dg0DBitKIieAFncLJYsS4KTIMztS7trapGxbLrLOgo2M6XXlb2hyL+OFc4Cfsax1e4T3pX
W6so1qL95/6eRdZwzOz8vhXSoX/LauQLjIEIPoqlEWrXOek7l7YeiuuQ2eto5kSRqGKgLPV0mjXN
1nRKpjW14eJlGCx6j4O75aIs543jxvMAg8mC4fGOXNX6ikRu5uIT8JxZkn36fAqIChX0Pm2+MSwv
fxgQB05iO7AuVZ7vlHDKVEHlujN9ce8qbrzWAuaOaANg4sEVylHab5yqDDdssTSegBnxXk4/RNTK
keSYKWQhO5kKRrQkchGWsPzjI0ZLVSavAhpBXTXZrVeqBySAJj0gkz9RwM8VnPG3acfZSgkFNre8
ugjNtLjC9caZgduBtWR4xOMNh216TRauqqYls17H7r6iW6Bd5Jm56HS1vDhzYxqZf0X6fCLJyM9V
Z6LzknncoWJmws/4RpIbHOdE0/jitWIkwG21PEN+IyZCRm2IU+vlYAsSuUXmcxnGfj4/Y2S0NhRH
UlpRvaL0Q+v+AVCEu4P/6KS/xjUNpqKUV+enotFkz9ctvjWWVVdZ+g3GXNpJqM8qdXhqfGa3SVVd
4cKRN053B+lgPcah/8WLs3ZKcKY/GZjOKlKZp8CvWZ8xqU0bJKsmMo5ZQ+ieNcUOaPgjCwzYwFDD
yS7/9ciCfYYceKSdF5bVW9szwPi86kufWrnwrK2GEgkvZQCKp4B5DC4QwGNFOXk+t+Wtrs8RSyAc
n05qiKm8ZRUH2XoKjsD8EHyoIP0y9P+rPqGkReNnbHAho2yfwPut24lt2LX4oSwT+WFR98vWZBjd
nrkDWhhvOyKFJ81ZsKyEE3IuoUQ2J68xpAEGGkX/UqmIWtJInxOaRBRO6kI5+fxPBWcI/ZdyoWWF
vDdsQmGcMJAbFA7yvrV95q56+pxWVnSRgrBiNWqyWZOaxkKbEJgSw9LeDYrXXuB9OtMmhxIdizrU
8H8z27oZqtpZlOUHuYxYUvWYL7nOmBBE7ZzWY8cQp0VLi9FvZSci3CqueyshDl2VrD3FlBaDHJVv
bem7ZJ3qfKZQ8f5QoiMGCTCth5YUq4EKEbkWlU7noiQ6Hwly21K3RI4oY43EtOu169QVdFKj4iUv
BoUxPFwOCU5zVrLlnNfK86rJ6pmnjc5IeA9GLZtzECT9rYMyZWc0Ds7PKtb8PaJeb1HngLKlBSup
UwwH1pW+UTXvo6VtvIqHhOHqOdmnu0CIkmwIHfbXg2NeBHkd3Cb1BRV9/liLhPqnNINbgCDW57pD
tPr5J+vJ6hGMXrWyM0fMuW2tVWlX6S4nurwivfBGgEMpanKxLL98xZV5oanMygOM3Feda39gOtNp
xJkfKaTCY2W2D2MgmhUURloDrnBvM2I+W99ckyeMoj/Im6usVjY9GD0A4ExCmR3h9IwDuNceB7LE
d5FqN6DkpgJeqYkjOS8qnmqzW8h6wa07Xnr6yCCRlayzuLpbf1inBUXVYGJ6lj4d3zQ1CSjWcNg6
/bNH4N3ekqO9Z42MIMAw84pZY29y1jM3GbvbSueQasfinmUrfAvi5iSSxEYb4u2YrA2LnK7+Zsi1
8tLmsp1FJaOzPmusxXm3n4bctNmGi/NzHuqb1O7zo1YW9KY16oJzyolBFsF2rNXteTOTk326FASO
x6SW6cS0TBkk578dCu+JtJgWvKPT8YZY9jLwyutM63Q+ZaKuZdydRKxviinWqsj1U9UpmADMdhfo
eMHt8QJkSbNEfZrcDu4wAoqggoo5/skJLgLhyGCy2EK5h7h4rUFn3XHDoIsaG2p0ArNXUm3L07d/
iGJXbkhUoy1Z+Ed3aikMsfuBXEyuMFy/0l41VmWXyZhcE5iUEqfu3Epse8eR8kuL3IbROGuXYkRE
VeUuar+pqvDJADcDsAudZp2MNLzBD1fDm/HsySzGclKZ/iJtYAVQ7w80kNtynqrx1u8rMuWa2D00
DvKiwo7yY+0xktXZNOp5n1fGAvfnI9pKENNYtufSKD5GBAjbGG0g+5Znc5LzF+c4lMRRmP6SVbUd
Q6yR7I/eWhIPcMjTljKHaQaWBEjpuesjl+tXatYPG6Ug4m1itV35ZXL1iSSWwlk1fkTIGiDY6QAd
lbQG4fygZJqCf6Dt+JNbgYM1qCumKiEZSkVxZ0ZDSBOOjoiihTveGGgUDV7W818NbnMnodPMZaKR
z2VxQq6c4Llo03WcxA8NI85LQqefI5O+YB6y7qfaDdrA7k62AOKyZiKKnhcSWtaXSU1XWM2keRuF
6iHw4frXqYQCnnTJ9j8oYXWv65FgmtqN7V77PTOnS1O+jDbNmnmE5K7ARbbWi5LN5xi5l459pyl3
ln5fGveVuEWhMit1c2bhvBcGompqHt1QFqy3pMjMd6m2ISTYALFSr+t0Y9eLpirwrD8P1alqTlOj
9z9U3U8tWk2SykJcZRKXuxLvNEI+6PN6970n6XuMi4KKq8fHGBB1ini7+IAyFIzBFmHNhmb3s+pM
gtmSDIBqALZZ2DPfoM3REbJUGNU9WZPMQX3Mg4jTj1UtbtBtLnFnsfOE+k3XOy+5bi7TDK7QmOUK
4enyWOX1hQ5IhB4+z0KEmxivqJe1oPEsmcyYXL6iULojm5BPd8pDslO5NUiRR30i0OtG3bXf1DNH
ZcsP3fKGQyXsI6bGuKNrJ7utcFyAI4vwj9Q0XYalglUbuXPnRrjafXKKIKVqNpPNwmCCNZKLIBJt
6WmI2lFuKoZKypjNx0eK6CYtf5Glqv8YW6ur0tBUjeGo0ExN+zG2Ni2L3Kn7kGj7Mlt0tLsuh+lL
ZB+jinK/EEPO8IovlpbzxbS+/vH8d15N8qXqIIMp0cEf6N7uDK8AcqCkMYkOhor1SErj9Pklp7rN
Oo49v/3j//z3f/6tUPH1e3b5JXmvzj/1muVDGdBS/O///LvJ44fglbFd9lH/9Bf92++anvM/H50c
9K+vYYoF/9Mflino1uHUvE+R4lUTfz5T7z2bvvP/9h//8X7+LbdD/v5fv315w0+DtqMug9caAO/n
v00J5Y5tmcaU8MF7+hmx+5eU8uOXt6z98i9/6GtSuf47IDVVOERJ6MKUNo/QvVf1lH/+O7BJhytI
2AilTJWokT+SyuXvpk1MOQw7rtFPLvCUc+3/129CTiHmJPhYOG6JzbW13/54cl/jtD9D5HlHvv75
T/Ha+hT48126jarrSE+FMBGCEDBrGz+ksHaZomldCzysL0trEzgsGZjvqyVhvdXKmRj8oqb3bTYB
S7epquwRGLxZjrD6dOyRYUE4QkIGXANvZE5UZLGUkRnMBptBXdLizwsmFl1BlBwOOXxLseIDPTP9
nVPb7OFYeDg2bvjNuBri5N6KhM5QqLxvU6ehYxouO5NJpwfGRZY5dBVv8NSeHqYlj7WSDstKl8R+
9yRrM8ctyONalgUFuRVtVNHciMw7Nqqxi7torXh1Ndcd/+C5ykQBEXhD8WxEA1qUcGHhO7TEJPIN
832tO8NpbKwTtLgr8ifhnZkqUKt0PKUuK2XQE8iRN2xMY36QCkVohb7tFTsORrJB0EKsGt4+pGY4
9sRJaeRTZmfXUTWRMF30GXpgPhVaeHIoO+bDmG1QxubLkP5iynwH3+TarlScFaAJ7HYZRM61U2JX
F7yXUCmtR5HBb0bjG4PR6ou56gy73gIZaGvEALfXSYTPEJsbUOF8VWvAZ7QGkVWHxC9N22PWZjvs
UXNV7lSyfsu3smZ3HsttGbe3cKeuHT9n5uBjhRG3yNoQ73Au7KRydEg5yYup8eu0C6fTNXZBjcEX
nLAZqVc4qrTo3TCU11ygzUk1ZxGreb10DKVGEG1d5uT0zZ0QM7GgkuyUg0FuH5qppU2pNxeybqlN
+nZeTRD/sYaGHdEQ9YZ3VPLtAg//vvDBmkQp+ucihNzaHYKWFAnEM4COVPqM7Bae/jEK810GTFsI
XbsWzNsYPONLs7UlQeMtXl+Lcb3b6MgXLWZBhmOc2lRtCUfktbkS556HNXhgdFZUL16rHPPKJZ8N
xYSRKPIQ+9q9GZbLkDmi7mpzv29PCZUF+hHwd1VJCEZIAGPWP8jQt3ma9sGR+pbW/FJnwNaL4B7/
H5gCX5zqsn9TB32fGM3baDZXw3iHqornFCiU7kwnjbKjcki2VlLv0z5+xce3AZKQoirxNx0+xcDG
KiX8rkEUpuvLyEIdWnQ0HXSFz26ohkNRxsYSQBOuS+PaTOj5Gj34En85SA5f0OM9t6LHT7BG2eUX
leLdG2Qmity7pupPd0gyF37SWYvOcdf0PF4N396T4UlJ3Ytpv30ymWqnBhiF0NoWGR24fiBHFHd2
WXo0u0cs6rm1ayfTtWEyIkPucZlU5impAQX0eKQBqzTNVnZgHkeuW7L6aHJ1ByPz5pQxaYfCw+oX
qOJenAxHMQrzlZKgYFe0eMKiwbBaGFr50XdBhJzKUFdV7rhYrCM0i4PWrWgmXWNVbRZeZawR8jHO
0yN93QY5w2bfIwqP0XtNCKE3VA2663juRGE016b6itwQ5I0hQit0OChIpPc8xQgxzF56CGoChxIE
kBiNdDi+SRRFi1oyf4qDRUdoKHpqlXk0jDpvOPaVvcsyx0D0qz+LvufgFiEUrkkdIksUzdqdXxZP
GuwGH0iWmzMIkDH82vwuls6FzTGA661E4qxtnb67wXQI2ob0T9SES6Qvt21RLJmcFCBmNDHzyvE9
9stjApbYGCza9uPaItFy5uUlXWlcr1Uz7hlfAGcJDpqImlmSE67Q8KHh6qcLXXTSBevp750YWbcd
xe+hjJOVMmbXcSO6ZTNNjAxB+g9mNSODzg1LEnHdg5WxNhC5R3tWwx6u5o+DQqeiKCUw5aA5kntK
4qRDv6oZZpwgkFWbCG8bsF9z3R62KICpY6XyVOvFEic+XhilOdhtdiultSw1ZiYu2TC6V35B3UIg
DBzUuIpe6giGuNtHiOfCR31INlVW3fiFf4Bv81qIcc0cBgyPCjK9ZHwQjsXcCsyTFcYMFn1iM+yg
CGYpuo1Z3mAJz1uPBgCN1JNnocq2HNr1JA4STK3ZT3ncoYnMHyk/EVLbDZ5kdeoiau0bb0o4CzXl
lo7DK03fg+rqxkzDYDFTLW+jRGTaYJsgaNvublFcMwuSINVgG88Yk5ywrhRXKmLTLfhWBEE0oKzo
vTCsNfHQ+xLtZNV11dL0LDyZQ3SZFuj5/QJ1IkOyNxnYCJN7xwNhTe261nRj69VWy2bCLocz7zaM
UDenCT3iNEjbHZ6bbOEb+AZLjix5rnOb6G94CHzwFIqBdrx7UDOmFiqT1CGI3V2XokbxUewaesA6
FhpipiEYHgLlvjdJZwtb96UL1Aep23vJVB1e+3WVBI+JZy01E3Pi6PgLxVFWxHoHMEwlKN5UT7ey
DZgxK7GhPjSU35M3LHmmW4rFtS1rEm4xxDZ+kyAltx7w2UzoxZzGaARQwSVAylSatyFHzWzICb7c
gxZVO1y2UHHrTWliSI1FiJei9+JZniaSLiC806BH7VFSgM1qK9oTrQNAX62Gy79fbt9mCf/7aY38
7yry/09LZFszxM9K5EP29p7+WCJ//tDXEplC2LRN1RFMAVVpmd9KZPV3YalYlQ2CPYVDBf2tRBa/
OwQDSkvTVLQKfNdv//ijRBa/a5rQDEdKE9OrZZp/p0QW5xL4uxJZV20bAIpqGY4jOe7pU6Tnd+mI
qVVWXaw2qF2i+JLYg1uzF0fpxi9963CYmJRv2UTGNtNbTkjkjSRhsbLLGtcOPgNs9cYyjGEfFUH5
XBsMS+hQvjKvQqVp22sIN2t15EaKdQophBjQPVr/2uLyJhbKONqT6ZGoV7ZmIxuW7gSe8jvUyDiK
lyEc63ncd+lakwhKoI84W6unp9GkSrhpGR7MsDgeCAZ7LGGrr7OM3NlcSy7NiLAQddi6RX7AI6pt
Utf70huU3MY4bNOya5cgh4NDSKWLfdbb1nbGsKsDPOhbJow97v7GxZ3CHk9eSocBMnPcfubYI90S
tXoKpAc0IP5SWYiRSr1qoX2Ep6JGFxFDdVNCcmKdNLj3WnGK0/42D7RbgqpQ0LQDg5k4pCIgInSm
5dE+Ip+ultjrPeT9TD4xTA7uxL5UVET7XYXq1jM3BB1zS49q9ChQjbYqoAxHL6+LsTrkdXhwqSs3
2Mxxffqo6tr8I00KnCZqPkJTFd5x7Jp21UsHlvDQhdvagAZQw7RodPhvtR6iQIkaIvNMv760SlNe
kwZcHCKfc0REKxxZcYqwQ7VQTpF131LCO0zWwBx1iBYxMBIvdFSgjQc4R1PPgp8OHUzVtpEyQokR
eIMVgOBFtRlUc42KgJfg8Oo0/DECmU9+SbOwQRZoEzSOmRc+8qORu3e+HTELioJiq5j2Nal5SM0M
HA12DXqQrNetpEcOh1TecoeBRMn42QjrydjiARhNmE2Bz+xRcO6T5dKxsos8V0k/Gr60pfkgimiT
9tmVLYf3LvffGh2jNfwtFIiD+h4oSnwRKrgZ7eLY53IdWP1bZw/hHiH72M/jsKNkM3qs4aOvF/Oe
7I6tOZjP/IJXy1Ov1QYmkq373co20nI+6IRsKeGKqQTnSddal1mvr3RSnWYATfy1NcAwGjKa1K0f
QCUBpQ1wcPCo44roSgYkYPZQ1GN8e/ibzLle2OVBiT12gzI9mC5MFl2IB9Q8T7rpoQBVwT4M7FQB
3vAhtJexWUOL8Q5wOWpcyCkdJZsg3CbBOWiE+RNmtWg2+v5F4KYk25MO1hk2rWSdfruHeaguEqys
lfnFhubO3XQdj3JcO23+UDSiRnzPRKVVIYjjcsrWLbyCWZmNxWLQnXbfjFz+kBFV9mRcDCIugQOb
6FVMwlaWjHL9dRpVhDzVIdgprOaLQQQXoQTfHPsW0XUunkqUYrRY7bfCrBZewO+SOEcJQXGeDQW0
qoyt+tgZ8QXacA70yJSbDuxMG7/VdP9mICLWBhcmg4OpRqWhT3EcWYsm5TdhKwKnAwj+UtgwoWqQ
nU2RHCwVy6/XcrQMZPLq+1LfuJleXDXoFGZZnu27fLKzjfKKrvVLGUGZsvx04nF52z6D8Ger743b
YSxxkFB6qrUecx1hSeFO6HkzQIPuvBg2XcMuLU7S8ABPohy9i7raZpGqoB+ULrHTTNVyW7eu4TXW
cz1JD7ZnbNoGSXtTpihGavlaFtVSUyAbVQVxRFH4nqumRTCLUBDdqSB0I20V+QQ0JI4/bohrXWB4
IdTEf+tH/1JrK1J0GBQxy3kkkuFIj+PVhhu79k3jAU8TUfR8AooTKLu6jrR97ylAXfRSe7S6EkSV
rV55Sms+gESu74BAg90vqfT1Hm2nXU3onbAvVyjf6vVIzNMKs6GypIYcF4wYmJrVNhdyaLy0gfdh
k5TK2rqyYn3ErqNqM4b1NUQy9bo08w/XGnielTzZI8PWlkjKeYXpG3CT4LFsTiQe04lF16SELGaY
QzS7fe9Qjq4Kz1NXTujykmP/sqrzNcnfA/GxlMUd5BTa5SaGU5ZBjkq4UbTMBA9g9IyNGyC4erkJ
qoKcbf8x6jOFfHju4E4HBMTEsqZYnLmhd+grXCej0ivYCKm0jSZ8sjO832FedLMm7DjyDPkIe1V5
0RPnowHLsXAdjga+nh5EjF9g5DMD7Y1M3BGcuxVuUEVNKVeDVuP1htTkzb3ixVDggYTDl0X9ZxoT
gCZ/KvK+nrOxPZc9A0ya/sPsfws927bPzct/3wudvcdxk2Z/boZ+/al/NkMtQzdUh1MHoCDTpHD8
ZzPUNCkBHSkglDu24F/+aIaaNENVE22EQbdS8E3fKj35u22rgvpQUCJKnUL07zRDrb82Q5lJ2bT1
adjaqi5/CHfu47rxzFSzZylI6bWIOJ61oEb3TgiyFLjtnjUvJZiKkytHYVx5abTjRUK06hW2nKmX
ZxMhQqcFuLrnaQB4iicmuB4dzbabkWX5gJ34HiY1XGG21Lkle7paMrkL/OipUKUyMwNtaXVhfmJr
PpCguyfi7AHKWzeHJlIggk0vbOkFF2rOMdYoAImw6mc4rOMdyaLkE3ckIoxtuTfUvF/jX8RVq8dM
DDV33YSmWKYKB3zCEtW545pMHz3vnZOr+64Myiat9EUhYHBygF6ZwUA1qDlY5+Vt2efPFBQljZn8
wu68E/YfpLtwlDAtX5eZ9TokOC2cgTahFS70RlEXuH4x96qcCuk0ZTuDNHg6rgM5ewVsUz/S8C6O
RM831DaDha1KHZ8ru7oxNblzR3K0dNQhyUDjLTWSZkH+I1abUe6QZmLXSzC5qy3VMmtGvdQS9z6W
4p7WboERixUU64y70lz7ERdVTHSjo7/mUafwbpNYW9suWaAg6yfl1Bcs+fe2CXCnHG85qqMVFGNw
aRQlC9KIG1y33ww7fQSwGPLjxaGW3c1oBA9kSQiwg1Kdx0rFedrz4e2QGHmHKmpthhD2mY/SDjDE
cyeiaOO7wzUZcXdOU92odnEfDulOUeWR2NxbJvWs94Yyq9TmEDrtjhg6ap0x+hIGfNAxhFbG9yVg
Bmnv9bhddrLhtNpVACAtD/W/8jw6mJV5VBqniPAUuN69ntyFiXcJqVYBZUH3XsnNBwxn7L41bWwV
w+gMW1bETE+uKMx8VktDbjO7D5extIZFOvT9rirC92wgKCurR/qnxguIx3SBS7NfGNIzZwGHolle
Q2HJMutjyFiake4/hEX3hkJ8AQHOR3am7FJ6cjim+JOam9vOKZwZmnoiBAmPnGOjvY9bn2dnPPRC
R3hfRO7KZc8ltLBeU65hMxyhyplaiw1N5kz8mrKA3UQiBkfFfI0CdN0PeJBER+NGd+VbKLwrn1Y9
kXxLJgyXZmLE9LUIqYyjI2BFP6ohEakFDYwhBghrLEq5JO3VDUheyKD/9yZhgQrnhdaCitMbeYBi
nGRk1yxAhSZ7xn/lvutRm1nQ1CxMpxDeMB7nPdLuYhL6Z62BPUcEm8gmhoeGB1YSzCx4Fu79EqsY
A2+ORhVgtSblaKIVHWN+lxT0OL9n+rPG9kgKAlf7wobInycym9nSv3Lz9tkco2dXoCo2+sZZQ1Zr
l9VQofGF2Tvz2gLQR9NC0SyrdaTSOMS8SS8TZh8cyYSr1SlC3FB8rJUG2sM06ppsTK4RmBr2LEtp
6wBuJbM743jZZA4MfLLDdArxVZTQvMMSviKqdD8k8U1QxApqgxQ8j4+kLiNXk2UnvFDQuXM8ymOy
NhoiwxM5Mi7NRrkNawzfiqEtpdk6SHCsiOhdo1tqvb7TrZaVx9KOQTuuOQM/hq037rjOt3VeHQdf
vxmpOWGdecuyGrq90Hw8hUNwU3XoWWEbXjiB9mYRl7OpJNzkcXKpKmbGXeiFxKoMACya4taJKAv9
srVp4xc1Hz3hs05cvFsFgJc6yQeUvP77hD/zLO1JWNG1FkF5BsdQch6r6AckgrXehfZUYRunki+v
4gS6UqUNlxFHzWWRt+YcFQ3xghVT8TCOkaSICWKh4jiuCyWZu0g0qEBZ/rBiVnNkOuOKvoB2ROTD
GqBKFFZjfDFiEpwpHAFIemzdvTMqWAp946RGWbnQ2/YJtxuQMHALWdfT6+tfytK5akZnEQr1FDtt
tS58rmxJhLGTxHILnlO5laCi5/7U5kwiSCGtgRUIGiGlZu5EixTS2cYGZ1O4OSF5CgGlzONcIoGB
3wxDn89rA23+PAd4Pm+s8IL2jjYPBvPBa6Z1xRAvRd/lc5InVxK08Yo+xQvowHcx9PUaMbUy90Zh
scaAuq167bYO/LtK9jcOwNJlZdisZqF4KhNAi3a0LBzthWg4Eh0LzrgD0tVtga9wbnlgaWEH32Dj
DreNgeo+Zj4Uu9X1kOgXODsJbUdZvqx4/VVg4cojHIr1qjVu4ObzEgPor5rFwKOKxrWawUnAwfxA
YxaKvCPJEFXl2ozoqOa6eeTglh5iixZ7VzlsosLzZkyrlL3DDqOryiyvHI3ThojJmCjSuZ6Hc8MV
zwQbXPPO9SiguqdGEQQcVMMcMO50HAd/zlGKfnfuLbwQtZmi4CtolXuFq/KQxci/BpoU9MjZ4v0E
ZaIl+lfRd0iY9OzeoiWRaiR2DgnmdlHjZMuFYHItrgzNEigvE4gwgiYTwSg7j1zpmdDZJ5KRb2fn
gkFSOdkxyIy3Ok6XilAJOggqlFMWPLUEf43layYgizRd6UUVX6UeglAe/gkgzx0jMgMFWIR5WakP
VQTivegY+CR8Eqal4tzj73G3DZdmlXItVm+dE9U7WzrgYaA27CHuAOjIhcHSpvVrbEQcCdTWA+Go
XYGC3bhqnawn/fqmLwt31vZAMlsXQYhsqnyl+e1+MGn++IZzIjL4lCb2tcokNGdzwZGV4M6wOK4T
LtZPvJgPRVhX+KPyk17Qtwui3lpS/RxLLs+gKd+RZkcTMeZEcEO8q2niPTBVsNYhXoOVGgKVx8Z1
mbXM+5Q4ugRueRV7tJ8FUBF6yuFEcdAxZeQ4M/73XGHjVHB+qrFYZyUjvh86yF9/6uu5wvjdFGhx
HEPXEAfpUwv367nC+J3eLZ0tS6fFjMaGBOZv5woVK43maLpuIIGQ33WQ0V/Q7rVtg2hmrjmkPX/j
XKGp07nhuw7yJLJwhOTkYkndUQ1L/XMHmUSgZugEtjvtTP8g1lFnXAqcpx8GzF+IFZW3Ub4xTMM2
nthQ2T+w7l3YTk7nruopIJI9qlDiDiEboJwK5MRQJ06URJgscGciuQn6Tca4JCzAze8oMmdFsitK
ZWcY9FQMBqUW3t0kEqtSkoxghrOYiWHQOAtH3No4vx2mm1atrRqGgXHtbfPGw14Hofeyt5UNaJqD
CeRKEeRipcPK92nUEgU8cNxHPrns6O/mHW5pSLwOQvcM0EZj0lXwj7ToZinyPqvZCxlPjC70coAV
U/ga2Ih3CbEToH8lJRSk7FFc2BnRdeAiFPHsDGm4LEx6i5YKCeNeAx43YlEfIUYH9imN25fSsfZN
W+xaXXkSMr8nb/FgDI8cRBYD6S2tPZyqzANV5r4B1E+g9TDH98xdlYxPQehe1WO5Gdr4/nyjfoqA
/pWu5hcfOHOL70cGQ5R2AeNYkK4kA2l4wEnpXbAZbn7+MJM45y/XFapqnVvIkKgX/vwwIA3ge7c0
xtFOknFYs4tigAQj0wI76p2l4jfznz/iv7ySEeRI7ieLYc0PV3IgCHbUBI/YxJdhRTNIXzfuLiwu
dNQQP38oTvx/fXHfPdQPL24UpCLi3MCruqAL9otfrv31qM8t+d1vn8R93w11+iQs2z7lhRQFoCxc
lynNNR3LPB0hYgc5FZGKverLZq7lz/9vL2x64d89dB6AK6lDHjpUL+HEzTHL/OJT+tVb94OoCwdr
q2vTiyOSAPjJF6f4nGT+vev727s39XG+fwmlp7nIs6FQ+NYri9AMdmPU/uIe+sWlZiKP+/4xmsIM
JGpF0A0dSKwOsC+UIk18AXWya2PvFxfErx6NfeL7RyMMCKSdP10P2aUVIGEw112zH9AIYAj9+ec/
/aq/3LXfvXnTU/nu83fgBjR+zUM53sj/Y3zTX3rWKqXK9j9/pGky+bNH+uE6iNwosV23waIfwJ8y
MKrHdElJbQC9jQrcqTjga8YvLr5/c2tNU1sd3bbQfnh9ZeWqrVuNxEEq9a3B0CHVvD0TzIXpZxdd
muGhxxYE4qmyrwfH+MUHqU137l9f9LeH/2Fca1QBtJnp4td3+IQWlIHNHNCbd4GyCxHgIbriSPrz
9/lHKfDnBo+K6+tL1n9YFkslybzYAjPSytcs08GKlo8T0dpVkieJS6CLj+jr5yDbaBt5xdYmHSKQ
1y4a/b4ldW2NORVXDW3sVUmiRbMZvY+fP8VfvS1nIeh3V10yDF2f1YR0Yh3geJ/t2ZVItmP/p1lg
XZQdjhcJLwJdeYDAknnABbqJX61M2r9emr69Uz/sjGGM7DX8H/LOKzlyJcu2I0KZQzjEb2jFCIqk
yh8YJbTWGFPP4k3sLdyqusmMZJNWr/9eW5mVlbiZiEAA7sfP2XvtgIdD635OmKMK35ePpyiYpx25
DA0o9B5dX/tziGASWrcmBNO8Sr75wb77FGerf+pmpE637M92eGMrd25XfHMB7bsrnK2QXSLpuLqU
fN1o2YvehFulu5eZhl8gIHkCBnuYzH1SxcqovYf8fMwHNh4NNCFNISOne9pUCJnuInIoIpomYETm
OqFYaRZd+pDjusM3z8f0iH7x2mhnyy28sN4yEm4JPnz4rpKBFRwYdQK/usMtaaNjrM3FeCOyb17Y
z1feX0/E2fvajwjmEqBprLzRrOwvBe3I3hh2Rcyjgfbo6+/5+eL799X0szeVShwpsuRqlj8sLWaS
Wrsp25Ohxt8sg58/AIw7HM4kaLjP7mc70IkQBRdS+lWrLhm7/b98kV9///RFP7zPZdoqglgjZSbN
lwBX9OA+jcEBJcXXl/nua5wt5ioQH0ErhYKPrbAjqy2rHv5nVzjbpESLjDwrWK91eFPB0AJsrC++
vsR/syX9ullnz1iHvjfwJwUJuGCCQNQDDLGD5868V2tXH7PN15f77BmTwiDQRp0kSudLbeHRMqmm
Dd4Prslrn03WSoxCIrK/eQbUabU8f2k/XulsNeV0AfPd4dcJA20rYuQ4waPCBMkLLj3EROlj3SOY
IWva8reomb+5rZ89GzzaJq1Ypm+2fXZX47ScpgWscaN5q7ZHUlC/WUWNz6r0D1dwzt5WgEsORAWu
oOPpgeF+o9RX8B3mg2Twozn1qRdHfNbLHumlkPla2O9DFS4zj1aSdpEgcQjMDSSThQawrGqZ02EO
DsNVmR0lncnEfUONv0gY/efYibLyMQ7xbd/7+U2ZPaTtQckRHtlzqDooa5rrEKBA0VarcvzmHfj8
ifn7TjpnZx0an6peknE6683niECIQHGXsb0vTeebO/rZYvvxhp49MIGOsGpERjwbu/tE/ggYzglj
0ZFIWLrD4uvX4NOS4+PFznbZ0Rq8uLOntSOMN7il5gmSB6FMXtpyhnFfK56JlF6ojNj8IzSVma+t
/ocfYXqEP6ySfj8qCfmmymQ53mWiOgbqgNsdurvz07IylY9xDWCQjSb+GWnqVh/3BZOgrz/Fp+Xh
xxtxthco9egMXcRabTbX5gA/IadFz4HGmff3/b0ZAIfuNm5Fs57Ydkeoq8TifwoWtX0Pw2VGUuqy
MjZ2bG2J0J6J5tWS4vT1Z/zuwThb560g7Iox4AlEt6XOOtBjU2tHJRI46R5hsH5zS6Zv/OfC9e8H
3hFnL7YOCdnCpcg23Nx4Qc3Q+ERi/DcX+fqt4r79/uOn3hCZuuBhJwyrbgHlXuTBSQfa8vWt+0sA
+tWX0X6/DphVME8tJ9W8Kci/JWACD9OQvzQqVI6mvNY6m8ynGAhHjuD+vetwM4SMPHRiwq+IHiRK
KecdXNT5ldECmP+BgmeelD7GmPa59TGIM9jVlHEfRlgT7MevP/6nm+Ovp9MR02388I6MVqNgG+b1
wwEOj2R8S6i6yBU9uPW1HkLO6G08DFCRBaohonG+vvy0vX91884evEj1sV1MdZKJwSfTToX+7hvZ
ookEqCXIl6H85udSP6t0P37fs4IDcZqorWlTsZQI5PulZlYz2nMI12Z1fYVBGHeZdxLBN2/Yn4+8
hRfVsg2OxQJL4NnTqI1R38uRp7GElNqcgKBcpIZy+fXd/Kt+/f12/n6Vs2exGHVNtgZLjdcGqzz+
EcAej1tMCYX/SJzsGi3cglS5onvMaQLrUQogDlwxXqTOWMZKcbLpKbcxE6yGeYyfIMqyIge5xYvn
Pul1B2AgmfWWeaVXolj4KlreSB0ZS47tN8XNnyvS79/kbPdIAtiAwuDB8EbimApzUcfwAqvkZDk5
HvfvFou/2hJf3bmz1yBVVEPYguuN+O/WobJTy0VhzoonuKGbelO8xOkaFGdBnIi3RsfWfNOs+fNF
4PuaEAY5MBjkBJ1d31VdVcNQQtukGi9KY6sVCk3JO1OwV1ba3CFP8etnxfr0ipYq7al+w513dofh
xfkIMelaRIN9SYaBmbxZQYqTzEQr8Npa20a5sA2aBSS+atSPVw1JYD1i0wVgTUTvjNQgthvzFt0h
6Ht8SITBNvkpHdYaTnIh3rDH2cOyD9bleKka6bJS1mm2TbjH8Io5C/uUqg7MiLmdTBGEJzz/EFnz
n5OINV766qVln6akGucUCLLgZk0P8XmvZHdQ0MH8t5k67+1mG6YgvQ1/ZSS3Y0uAcXCp+bdm3UOI
Qfhdg30mI26dtP3SCl8ESbHChRIuUJ+svr6ln6wt/IgfbulZvdFWNaCW6TA7qtp6Cm9z5FqriZHV
b9SWQwcj3xZbVVom3115+pv/eHw/XPmsxshE06hJwypOyoR5AaO3HuZiU65T5qIAMK/MfbiMtih/
vv7G3z1DZ09tpxtlBwgXWYtVzmO9o7RGLIr0W33zHBd6RPvNBT9dFqhvmNmhaiXY6Pfdiv00j51p
gQtAGQ/MO0wlZJoEY40fHo/l11/vkxPW9IP+utzZO9JBHBr06bb6Il9CbNkmRTVjyr7QGEIhD3ow
LLlhJAZlg7S0dokmdfn1R5ju4NkPa6iOsJlXWMxWzt/SWIN3p4JNm7kZNA6TcR4eBiXhP159faHP
9o6/Dq0Ws08IHNbZVhwE5F/6TMJneQgQsC0WwC6XFpoTPB+LJCKG3kwXwD8Iw6l3RuKupbbO9Z92
c5TDxsvIe/Ku9XSZZdMI0dyQWUJH662PpxBUVpXbhDZbJgF9pri/0PvxInz9DT7ZYn/7Amc7u2cp
UL5Gilgjcq7y5iEjezKGxv/1VT6/T1iMyKpieoxQ8/dHsA2LIjJd6r1KObogv3usOTXM6LvpBFeF
l8TTLquJzdbmJB4oB68wj144qSpZqdS5V6/z+KVIVDZSA43h5FFN/KvAz7nJLcwpGoFF+6MAXetW
4rlNi36tNXrwzdfABvXng6V9+BrT//+h7iMjYgz/Ko81+JV67+8wCWtUe6TqpOGj60bzMVoHwd7G
cqCguhhOdXBwiplOvEjor9EKhSMc+uwQ+G8EUAvELlarkS+4JW0G16qSXHfO+xj4i8xZN8pdmu0S
BUHKs6ltsuSIDLwmVzx4jLS7vN5lzhKbqe+9NObL6O5GsdGsZV08MpihV7cpWLi1Oxm/6txIO2f+
jZd31O1tSyaLZb0qur0s3bdi8m0KUdAhwGXsFv3D17/9Z1UCyA1Vt3XWBME0/+ymASsDJsoCH8U7
Eb5oIcRvrhn5EwRpm4kWGZs9G7V4HoqrDNw7QvdMu6P9TvCAhQqHc8DXH0mfCsezBeK3j3S2IrK9
N/hcBE0gGjB921/oltHAcydH3cglwq1q5anFUgw7wlcPnFF2oOw2mrMj1+ciN5ulOhyS1DwW3gPQ
bbt0jnGFZ9SBx0nEZok8z9TLk2tAuDH8dZekkLCZ2+vpShXf1EDqJ8/kb9/lbP+svARkmk8RJPXX
qIPXM7rX3WRXxfIu83lPIFOR1Sv42wSrDvisE3RND5WqHoZ4uLKa5psVRftku+EDGTY585a0WRR/
/71FmmbK4PGB0OUiknBmxDzuesjfCcSrpPhhx88ZWD0ti5YdulQMG0YI0OuQyfskf0vM5xZ13ag4
yzhHl0stYo3+S0ZiQi8CAoGCeRjvlPzp60fik035tw99tg4SoycHC8gVjybK59h+rOVrjqunsMJZ
VlYLqTrf7ZOf/3C/7tNZL1DPcstOFE43iWyWOnYUp0k2xOFhY2pWo57N9Q7wRhsee8K8m2m5lK8d
8cCKutIbKskw/aa6Rabz6Xvx90cyz15V2Hm+YSlMPxXyYAimI4sLmgjk+TWniW2p2hcE30r1OlLm
Zk8DEDhUOHNNUoQMTrsIQy5zEjrjNSJ1VL3XZBGZxR5oIDEJcmWArcVXNkWFDMbPhlMB6XAEl21L
SYhyD9wnR47TOdoaRzEJ1q9FUWFMHE7FpaMe2ik9vD+VhKb0CS7A4iKueN3CZ7dLV0MfLAmoWUu8
OTU6sgwlfXIkO37hKNcDqUTEPKzisJ6baXfCu3QjfJS2VXbdRsaVbYA2M9AI+WAMOrRBWQwgc12y
SSVBuXIs8Fj0atvunscaL4+39N3xRLzuzBytedlC3HVJgMoqDO0yIi8OsgtF92DfdM4805H5KAuE
z6J47dFGLkJTmutYs2HIubMawfTEAnXAT3jRIifwvSRpnUbHcJ9AE2mIUFfZSXyM/tmUvmTbW7yw
c8Sx91npLFUbf47706tXZgQ+KqvnHbhcm3SsZFWbV8K7GCPU4paYa262aKvrBEoS7/7M7KLrRt0O
+tEaL3utXJSZckAvPcOHhubqKeKI65CtgQJ5GDUeP4KYSQpHarXNUcemSIS3BhwGB0SW7u91483F
Vx86pz4+oDE9gJKgsHvP/LshspcAFItm76Zo3subIN+T3IvE+Vo2GRi5mpF+3O+j7nXor0rntlOf
LA7XPug7VE6O3OBuWEbjJqQkqrgfVUMgA2x9gjVMnWLF3JR1t22aY5lP8dQvgQkty30w0YUP3dIP
xdIE4d/V+jLSMzFvTK4XdETO45r3UCSCr5gXHOIax99pjBjj8MIbswUTtoWZneJ2ZRMq5KLXF90V
hHzucrmsxwtLi+lJvRiSTB6LsbmCASU8JC5hnjIkD/dGtyYB5a0hu3VNeYB510S+VlIgIC0l1mBh
2Xf4QjcJpmK6CbsSWphQeswdw1MQAgVyL0Y8ri1KfOI/gWIM4FONZGdU9jFFpCViDoHE0KK7pi3R
lFvfxOMQVfU29Z/a3rgb4UHYCSJ0I7vXRueVBXsjYAhoGIlJUrwYc/tgAmLzMAZ0JEERQP2mkAGl
V+GxRYtNJ+PGNo9G9kqSHA8FqmkOp/FbWZ6y9iZW4n42YLCYSaQfS1VH6J0bK7W6acnvsoY3zdUW
5WBt447YbegkizS+deKHxCVLiNCKAn67ciHw9vn+VSsIVe1bbDDupVt59wgDOZNF24qkZO6bts9N
5HEdqmmg1LuqHDEQ0xmkqInKd6tn48gXatlfeCWaJFlvi0iFEj7gH9lU41Ope68+mOTsyidAoer6
qyHQTg3BBjMwD67Szznuk4tmLxQ7OhBN+0MJ7QdMjHdhiXkg666qcIuLJMZEG4LpZRECubVS1Ru3
chc2L3DWGZvcbx/bsX/rG1J6EVtfermc641zEmBnzQLYn1cRYlFy/t4J3lZCwWhTHGv9R0U7F7MD
YirBwT1axkaHyA/GKvfWpwElFGSDYgmSbxanwOPtYtNOjEsXx7O+U5ky5wJlrexIpUtXNeRnbRB7
ZxCY4+FAwqqR4pFymGjRDnEyQWypO880biRaf4cAHDvhJYyiaqHyio7DdaED6GEEq7vhHAPthSa7
u2YcMbXap4y2VUHvQQtBErOkusgJiaUksMPcEmN450fhkkLwp+81wP5wdXHHJEFfcVCtmODvJG9I
PGIX4KzbqvVxrK9GwRJuZyvP1S9JoFz3TTfPbIW3IaV9Ol4KFek4gmcLHrIkRS9pWTqWvkPhSxSz
d+vz1qYSTDKTQzvUrnusFYbTLWiItHlC1PLS97fauImRcyuMDrpqnw7hRWwSNRhB2+BBwV9RMg2D
pYUUuT6QxokcVNu52t51L3MtXtaRTfBnfGgSfd2isBCjnJfllFfBz2gR2qJLa+Y6r5U1bLIcbnoz
Y79aBLCobL97rlV7rxKtplgPpWEeBrXYOUmHBSNHyzTsBoF1gUjhfKgBHTfzQoYXfodIO3aWGta4
QLpLp/TXY6QvzRgLTuNgxHJ2FnlFrtPtyb2bu0OzphWcGNWWmJqrMXipKEZjK9zZJaSekWerz+aB
LzDp41fofqJU2PW1+hTrjyF+a8vzVlUYbdU+v29NsdD1jrB50kNGlUeHEwIxBf02LeJ9Uvsbo2J2
GA6XWKTR5dYHeIdsbR3e+IoekrPQxUkdkpXpPnXkaUPoznPrIm9zSI5y0dX9wWQqiPJoPujFonSc
DXEG68rDA2U7DxwgCQi7J5YUSg1v2OjMOOWffDY2u2tJ8bIfYi9hRU1uTNLRnZzTU/ImQRILeV0Z
7anQxI84M9b58IPM7gBPEb80cmAjtdZ2OVyRDT/DiLSq+nYJpw1QplgZNf6UHAA12bVWYDwAB78s
M7KKXG1NGDMCx3TRKnKRoIDPkfV3ETm7niDawebs5l2XXfQD8jwkJI8ixCORrnhIlPauDvUj6sVF
Dd5ZSDJd2pIgDQTN6kpNm41QTB6B8L2uxwMpEbchXOapyiUd4BCUxb1HZWz+xB936ElOENwtYiCD
bd3X6Q5qzcJPzYu+HhZhTxhmb9aw2q6SCNAnYDB1HGAzJPEhyFIylIFA9A0eRBxKCTE7KbmUDlDi
lrzQwWD8AhSeNPCOtlDmlDtJGIcoQDuHa2xurPL+RQSPSAsvCi05McHhN7nKsFoXlnoMlYeeYxIl
4Aoi8SzMrLniEPKeZzfsE+vMl09aSGqtEq987T1HVFXqbKAkHbZwn+VyNIx9ObCrm0z9Vd4MS8tZ
Rt4szrJ1R755TBHu5yisiaQEwhPtSPUOcFhYPqTgdF/WTwrRDZR0hgv7rpPHEkwWFD/E4g/YyzT9
PgUNR87tTHEPvQZ+665h67Po/eHhBtRX7wYFYKxq7OryktL5PrC3vII3QE+XOS2I/gLYGbk1yMtv
69Rnuj2u+mxR+O8aJsAcJIAvV2H9ZKTXtgDYNDAXooDOfH6FRTzecUS7LhO4O1W0zPkD8NFd7y0t
ALazECIrZ+ul6E5zIu6x89XEJdXhTk9hzgEAEjguZ0FAeIvbV1vgP0jO4P+Aoc+G66YjppbCWMdl
breLUrEWgSovu+Eus3Ydn0DXppv20vUSg9as7/F2njh+G9q8fcLFBAstJgFtChLf5CWKiFvXJZgU
OdMJISl54/wesnqSxd1w3zSg1aIl234Q763wlnOJ4IxEKG0VzTudSqLcB+zNLLrWD1f5USgHC3Ky
Sud517tLo6V6/mlYbFXaIiFtJB5wCiXbwW8ehi7YSfVC5ijcJrCWq5krUIbdNwevb86n5nQI+tDE
cRQBVCLhfOqxYeYBUbCQcsPhJL0YLJr45jg8neL+aDWYqumomCwkY6zfryZytWjAWqBzLNzH1r1S
FHk5KAuIvYfUvbHxSCbJdzrwT6R0NCN/XfSvnvuHr6g7qmrHGS2XoclpPejHAEyXGnFP4a3OItpl
TnPXYg4etei9wYgdNk+YHaZku6QgkNR8d6gps7jb+iSPWcXeGndO4KAFCuaZr35z7vykB8mnlcxx
aKLq1l8e8w+ftrSVMY5rfhA/alcuL/sARjwKvlPZfvq7f7jMWdOnkoUjCHNHX5iV7NbMmE9u+pTS
IlbxX3/dTvisCf7bdzprgmdkESrSoefe1HRj1Aulf85lmC+9grS5UbWxDjOAoYInLeUql7ELtwYx
39efQp++0p8Pny1NHcHRZHn4/eFLzDIoJEZnxInPSNxXFdmVBbY/J9/HDdUnyJbQcEjwzVbQIgm1
yzZOFK86zdzht1sZwW1FslzvYS2RLXRBZDbyhXDnuR1V8zAkAjd9rQOLdK9HwXrGUJ/4w/zkgdAO
C5a1r7/O5z/g39/mrybzh+cEcg5SWJMeDUmgTE8PtVlygGOEhj1dKN/J29W/xocf7p6BEI3kWF4j
7FCmZZ+/ui4wAxGMPDCWhkUQ1zYAPg4ps0gXsz7vL5x7lxlrW26LmoEnMqlSLnTmZvocCM9KwmWb
EXJw2yoZxr9knTt3IXIGUhUuyvZHGJsL2HRKOef9xwe/YkNnJ7xvPUJBl9oYzGW6C5V0lvkkF4fZ
vMWC2JkrEgU3emxvqp6z9lPpxzcQWXZ10j+pBWfjhIax8qMT9R0IxmVKrt+o3UX0zdPWfhsp29P+
LR9TFmHsSFTwWiQ426YLnHfEu7VUIt160N7JpZz5ZrCQOBW4UKS8usrRLh6b+DqOroYWn9JI9UNy
jj2YNMCx5eJU3BOLetDyK7/05z39ZiffFs6hJw0zWQ4eFUbMeR5jJj4yKCYr5T1yN4PxHmbegpZB
4SjzLifcsWUMp5grnKHzpnbnvkGoj8oBaYCPfReMUL/zY+2+9f6txnoE92mai1po1a0BtW9wckxz
4zevoiStUPWMjRvES69qsZ+H6xaFRuJuIuTETa/vPK/6QVbn1m27V0PnTA0dKUz1XUuiJZGCF04r
ZqO5b7KntL6O60u+dBYzSIUiFGl4uXn0ixss/ra59SQsWexc8hjkDBAdCOX7Ursyzd2UoSq6dWcc
Q3KxOBzUtGu68Ggp7UagHxH40cu+m1lqu+4Vf9UE5dIjBK5x/jWx/4/o1f//4fR0pkofVpI/iNPX
Ty1jcxrCoOUgYf+LU/3PP/U3ZYXxhIPwWAJ3NtiK/nZDqv+Qkx2Sf9n0swnq+OWGNP6BVtV2mGdh
VJ5Gnr8oKwbIaf55B+WKDoTFsP4TN6RunhURqBtsKXQWo6mCMDHi/r6OVy2e/djuDCbw+n2muQtU
gqwKbBlr4AL3kd4ewyy/qcCAcOxO56wB/qZScqKdUQatA8gYM1KkIxqUMl1ZlFSDC2bV6EZYSnrT
AjRNKfEisyedy9+5JY3DtvYvOvirUTn+JAzzVdPip6KMlv6IMZ4x0sowC3kIS8Gfica9ng6HMM2W
5qBqC+mlMN48NXcWGOpXPuf6PPUK4nqh2WMq5H2RS4E0Og1a8EnjPnbI/xItJIecYAX0OORmVQPd
zK435rnKmiE0jNWdjgZJDcS+A+rBzLxiaDOOx7HiTDi0fbkp+uTB71hom3FbJP6DFtvjMu90Oh20
iMGKmDfATzDQ99nOixLnmtbnJbwUxOCW9iNxo2o9NP7TEJdXSeLeDwnr+aAVF0Xoo+UImCZb4meD
19tve5WlYFwJotqaUNs0qgYcyrK9nbRr6AnlGBlrzQJ+hnaUCDoPOlpHdezr102rTYnY/VZr3HTZ
qs2N7KqQFhl9s9H0TybrBX7ynE4gWX6VHAHmJvVW99Jn2xxvrYZYWGHFGHQs+nKVBJMSkhxmOiRf
Zj4w5/Q96XIaLSBw0r52HhwtM17rLJgsqLpmHjjdVcs2FPaERM1h6EIljFMdlYcX2gkCQ2Q0Jk3x
pBvGuwD0zjEGVOyOMUhWp8fiX8OFA0jsu+9S+EBVeG+ibTRaGnPrmlDHYTtIe2e4+gvBmPdWnN/E
vXoakpdKtHSOlb2aDfHODgHeVZCEq4DhQmnRcTbpO+R9p83aeCgf4hgMTUde4pbsVR44XM/LxrMk
ZNpYfa3LOvW2BNST8OUVP5XOm2KrtYnctqsqgOW1ydg/VNnhwknuElUs1zqcEYYRGHHbqtoL0b44
8XgPMxCecyEJniSUywcLtpdCoRYFo+cV6srOGXe0Wv2eJ9qlKLvhUPdsx16rP8N5e86y4BGqwbJ1
leiY1woy0GjqzyR5cdOUVFTQg4xT1dvh2rYh62NlbDawpQGMGB4QYN+PmdhqEF584i4wKZDwTQyQ
0+v+j0FY9U7yz9F+FuvKBmQnvQisuJY6VxSP8sqPtFPSSWbDwoKd43T0/+qB2Ks26x+rgYFGneen
ppYPnGqXrtW9EAZC5kmX/lCL1lj5AieHJSHf5hBBpm0PIlEAHMlAXkoSDmR6lrkZkww6mNplk/Tr
Mqx3ei2iOTfNx7qFJdON6eBKCWLJHMgKUkbK+BT5qNKfgoCYYYVqAt+Cu7Zd473wJcVJEFWzNm3I
BLF44l0ZZxweg2wx+Nx2R6b2rPFp6ShSHMu6fvVjRGSFf+hwOjdCpW9gx1cm0Fp6+zwn0dhtgoRT
ra/D+oQ5w2FeqFdKJB+I+nxofVQFhs7Dq8VXmaUzcZZg+sK8q5gyx+bKN6N3GPnKPO+Ix0oC3H5j
F99qbMxJxOvpmem27fO9V3obw6T2FZ57EzgS9F2dbQNTAdIn83RZao46z4vqNkm1l8Gn941EhKzl
nC5wg64+LrxrqbuHlPZQIwd97ltJsQwLsI6lTma3lhcvjjbq4B/akyYIdDQN5Vhx2iCqV+wTNTi4
Pg0vBtXPaF+wgg9BuC1Ui/BfzvIWDSKEwi8BS3Vio8IR3DamDRhFcgsHQDIcM0NuRzx/cy2GT65Z
pzH3oplfgr5LVGNuOODzBZ7xNnBOpoG2n9Ax/hdvlYgR7qUfiZ1L6BxVEKdKQw+eWqLa53/t0P+7
KxVbI/Tkq0plxezkqTyrVP71p35VKr9VHH/D4DSd8gRPuzXlY0iGzf+GNoD9tcHBgYumbSrZBj6W
KRJfOs50Eo2x3ljaf1KmnI3QpyJFlTQWOCkJsnTO1bokoamALZmCyomqlurNM7nQgPvzHyG5VLVd
EVBl/fMx+W9d1dRovx9x/3lVjfJLOvy7FGfKIr0N87zWgFz1Q9ezYnuHmM0gHelbN2ROsjd2LUeD
JorNi07p2ECcQG6l3cKG4CwNp0FXlo1r0xYm67ocypxQIHt815pKeQV54B0t2zZv7R7+ZagVYu6b
TK7zKtxng74zh/A+rEA22NZKsSWOPCGgaof5gZryUOfadCRzk2tGPwfpMe2Uo3kfudCSYAUsXZWM
VCjwng4xyUhA+rux8to0Fq27vrrgL2byAtcoZWAHOdhDZYw3h6gn35Mrt+HzOgB3/I5mnCap1nTz
BBj2ZHpec6l6PWuXhVnVVFYwShN77YqBNaG3xcwM1QVrDwsKrpmys81LXU+pXjzMkjaCJtMqdk0O
Yp2/CRwzraSFSApx8L1O2wNsJgdExvkbwTgDbk1VHLnVwaprDTHvE8c6QHspE+653pP7a4ZrByol
HB1vTv+nuIZDrjGH0K1tO1ikKeceMdOCwzO0rGZm+8LZkCjQz0rCGTcQfGk0y+TCrmNl4UXcWa3Z
dSUuNPIjlSxHbV2oDuHS8Y5KtjyGodrsnHbIN15rWKukVwES29Ss4DgJXKjvlFYDD88eJQ1ktDJp
orkVofrJe+1Z05N+1UlLsFpqF6krmZTbSImVkll34/8gj+26kiRGgNNa92ZTzwhuXykpm2eoeT9l
Gz/ptkrTuUTESuIimSx6sO1zS31r+rJe8R2CTSlJXvMZz53qfMh2ajpU67p2oovOaZ0fhqJfp0Th
LuJYmktTuoh2WXhfrbQ+qBM3auxyIs0zugt2E9wXZkZD1nXCZS1MjtWeN1yUdhfuGzRO/RQzR8yD
l18GakX2n+reEUNrzgsvlCRt5uayNswHUPLkt0VNd6kY8bh0m0Sj65fr9p6GUXfjJ/mj2U6Zj+Gt
UCAUpjQgODy467p02nlm1PBUasRojp/N+sSdcIXoU3xbd9dODSkK1H64dr2IHIAw7RYxZ/g1dNqY
8Ze2s+zixirMdau126BL90kfbCMRXhBT/ab4aXJTaeVeEflrXBqAjRFHwHby+CWVa4DNRGFMIOA0
xEdSmjT6R4K211bXUUZAv8FfAkS4t8r7aMIKa/CFq5K8YXjD1QQeTiYEca6M63aCEjte+uRPmGJG
0ge40FhIwvyxnlDGigXUuO4YPJvMSCh4IbK23QtaVw5E7SqwrOd4QiODTqwmZceDbhj3Aa76uUXZ
jObt3RgV7+jyOhIHD23ZFySgkXnegGE2MqmuM0MYyICq1F50LZk1kMEupV0E1yAbW50vnRTANcwN
KTFboOQGc4x0KUlrBIgG/Kt0GWb6eeDOpQEmR1RC3xJyp98MeVPfV61EYV6iOFGH9JZIHBBzg1es
rMgXdHiCUOcNTHXSZstKw29NtoHik5cjXXw1MreKU8APT/MKxgloRb9cycq1iZlN2/h2bPyDZVuX
DOuPLT/6zFWzi0TQKRNpFF1X6DfmrRq/eplPHIW9a8G+YZEuj9HCOuFF3BbQ1IvGXXpMn4fUM+c6
+SycVetmy3+D+Fcn5qKHzE58i70uKqi8gpWAA2Y/C9r0Z0wUaqO4cJWjdCv4DhD8oI4KgxQfRtPP
tST2L5TqjgbUe1bFj1rHxD1okRzR5AqJjPUGdNcOWYy1XTCICfO5RTjrRhTOeoRozunT9bFCQh3o
FNp7raBgR9aWLHhpGiyIouG4nUJ4JJmZfqRxSmwRUxTT/b/JJtpzHKbVhhS94pB65a50+2d3sJ6V
Rn/ucwxD43SmyDhc8Da8W9Npw4vEKoGSz5vlIy0oyn06nU0Uh1PKlLYwA9r3nsXiIIoYdc90rEkd
OvqMfuvZhHUbPMYyfuJN7VL3O5H3Jw0JlWXu7133TOPnOzHRmiUqfVAITrhinOlq2ko1HkidsGug
I1L5z5q/f+zzZ63soemDwou5ouvft7q3EjoSs/pCq/x528bbD1XX5T97vB9Dvs6kedPFNI2OuWZP
X5Hy6Pd+ixXmRGqHXMzyrovWW/PPAJM8EeP7T4bA//Yyl1HDhxv+R0NuBX7+//yXMn+r/oi54L5P
f/bvYpfylJQ1hPwaAmKTx+zvetckgc0gFx5FOX02yupf9a4+GR3o19PLUC2VH+/fMRf6PxgxTaEY
Oic9+Z8Uu/yxPwtPh8fEZDJAxe1YZ69A3vWm7FrVmIGe3ClR8lrF4s1RAHXBndqHKqINnQ3ZccjA
DLKhuYwNj3lrixcoKXwg2sO4ct3+fiTsljgLE4o39JBZUYJOjEObBkWWAiNTMd1YBsn05JIdsxoM
8DiEpFUQ/f2QIpCMsmItPLD7uCkJ2VIoa+zmtgehSY02EvMmj6ozPgyiNXlTw2KedDRsWpZLNmig
ZXbpL5WccOC4Kt8K4eVEJ1V3RRZDUE8OwjLIpPYAkrU5AyM9I/CBUPhyYbrhMXDzo2r5GK3It2gs
pkNSKtlM6xAdpErs4t1laavAohBnvmEHoIANU0LH7IYK1Nu5fhqufYhZCMtqc9n36tEzmrcC9VOm
WI96JK6TQUXCDAg48frLukueIQZeup1/SdVjzMnPeM4A3xtJ9tZZ7T6gxzFYxTLShquw7o9559wn
SvKSV8HVkNenMS6AhkKwXaTSvPq/5J3JcuRItp7fRXuUYR7MJC0iECODc5AMcgMjM0nH7JgdwNPr
A7O6lVW6faU20+72oqwzk4wRcD/+j4RnsLX41qnJqm3dBeskyX4YI+R3ln54PdG2omFpLQVID275
LbvCM+GhIXnYJFrrUzg2AW6N+SZr55/Spn+qrigiIOANSaY5cK4XV/AXW3bhMwPabjSJg/NN+0VS
WbHSrQJngPVAiFJoptpZ171nmjpP2MBO6Ui4o1tcCR3Zvzc80mTPaSP/qvJ+pwznLBfpiUP9wyq3
2PWTRKMora6cK6pcrbAoKvJq53FbVtArXesc6Wq4yQLjujJj/dHxY2praayenOB5Lu0T0FF6jjxC
8+rAf8DjYt22GFgJxieSzjMzdKnRAiDOpuZfugGguMeQXoMyypSIIsoO9wL8sfFEuTYWWLJ0IsTM
IJU2iGUKeucPRLT2PRoDZ4E1E169Ds5ZTDjPUBuxl4GBFjpuNzpKDn01M0aCkwZcw8YCnLKjbKwF
Sm0XUNX9xleB5uLjsICuA+irX/RYN2fsbCUO8aWGrFvAWiGvJtt/J7ubvbcjJsNAuNy31/OC65YA
vHWB+gzAlxZSkF9dPyc1aaeFVd+JnG6QWZTHgRKRsO5b91FP2mTTRcaxSM2ZHrjopdTGA6Tkc51l
l8Stmr3mol3PbCpvF2x6XFDqsZ/AGcsAQ5tX78hJPgq3tblBOs4lOYFwANJw0hlgbQYKXrfjled3
2xl03Lds7kbd2XRWc9D6FGEQSDo1H9t4gdbdb5R9ypQZZiDvUEinwNavsgWSF1nsnCZL+VujbnZu
jZMtq4l4JoKMhG4mSZD92WmIJbUpuAbzD2ZzXE6vSwZGra6mCUzPVWQgl+lwiBfaIOroh4kXKqFH
drynbuEpodNga82ZGSplt6hrjJzeyvhZctpeS2e5cdz2qNvzFRIuBLQBKs6m1m4AkIsHvXKA0DVQ
/mHWdlRrY9sflbcmJPYKLRzfJ9oio8MWowBs14Hf2AjFkttJ8yPOXtU5caY27F2DeZvBUTfmPZQh
n2zpB2Sj5uYqqtoetStHNoWnrx/pVmRbJ9G0JLBW1lRVuxPFvIpaY7f3YMm96VoUcIp2nvVHc2xM
ejpzNINuoq5cznDj2H+I0nsTNTrdxrTUniWlDh3upqHy3e04NkiofO9FFLSyV2b5s3ebepdm4r6k
JiZrx4s56B/TkJ3itLr1JpMvve6OLXF662yyTrY73qWWe7RieUircWvSqjf0SBVNgt3lZIJD4NGE
Br8AcD9EDcn1xE9yFE0kQyRtpSvfq6hu1Qms0gtqOaiTl2u/8xQCJuuTd/OUU24NkZxTjx7rd8KZ
mrWTdF7oORqyxRkhWk4Zoa3plIr6JZRTltHBjanZjeRdtHRi0mXWzpzvpSXNtdePzqYopuKXR+e/
2GT0O+cIasCM8K/LINbvRfVe/jW19dfv/DkNUd2gM85AQ/rfIw9U5D8jW5EqGOSx23QrY3xkgvrH
NAR/SUFY8KsiYhl6/jEMWcEfAIn8PFbJP+nLfyOxld6Iv0hNTBroOMd5YJDMXRaxsX8dmSc9bqbW
g7lJtOSDgtSUgYSGwsHdJRNzROefB42bBu807Zca4mzWEadJvwakkfjho7PfVRdj+bEhPebasMsM
56APAO+Nad/32Akmmz+Uub2jXuwyppQmasmp09g+Mgdv5JTclnXxQYHROQbgViL/+O3b+A8OBX83
f3+/RVPncICviUwA+2+nAqmNhVeUBefjKT47GdmK5J5fpECqbtqE9vWF2mQOZhZjednE5GxnSfuX
Fn81CUIOx20I/o+SjZNa9wO6wU76h6LitzNjEeMnB+7K0zzz+ivotSCTEKrtJc6zU5FGb9l1ywcx
NmrfuieKQ+8nXwQrvclPbR+c/XE3jAsLS+hZLrRPWSDql1GH4thtLo7cFHPyYQfOjsAyuIy4gP5M
1r0Rf3TIRkHbdsKrdl3VH6oAP8/gYxcfkI0EUXEyMv7g4eAp++nZagF5oqEyKZwNzoremRR/1LpJ
ixO+LVol06vSj38mFHOSfdZYq7YoTiPNuag776NGvM4KGW1p3//nX853tuVvYh2+HG9JMeYKN5jJ
KUz56/XXy8r2Z2dAwkvQ/8pbLqbR2avuve7lxiyPoiKqxqP3d6kSmJq9oYkraqi3gyrvAKyPg6o2
ET89/LpYfUUAhDmLqzY37t2hD1v2kzp37l29gMYBPNPlrke84cLA4QnaxnN5MnU0MRl9ZW6+8Q2S
xaZtxeNJIl/jxN43gs8k87XQ0dPbtC5PCdcpGQP33/+A1eY2WA9e+ZivZO8/IBQE7nLgtMz7lN+u
HMwujrUXur1DS3okDeM0MYm2bUjV9NEytV8r8L/E1v/uzF8+UoT6hocij6PW97nsd6HkrKANgGTI
tAi0H1Ij1gQ5f1S4h4Cx3ua8Pxb2fmjKWxmN/7dsPefvsYc8u+/YVN7QoaOTAPJ/2AglsT95hbOm
sAuQ9JY37YTLs9dtcYpSmvOWryOYFkkblVaJwY2U5vp+KvufvZd9pYKbSEJqzQ09LthcfM29Ka0T
/U104VIijJt37YzOTlCyvfJ9ugt6zjWWN28st9mnTvEBvHn+vpcR8c2ld2/WXM/KyL4wEj35wd1s
1pCMSHb51r/6IiYKKEUlyUIYerr80gkAo1RDpivDfEF2SkqhS8lZQw+iTZoWxxvyuJhgai+jeKy6
VLK9r3kfOENYKd25H9akT63IyUwfC8t6MTPvjHlgG5j1c+80C6jmXjS7qg4JImi9Qw+PNHxFdfA7
DXI0w+K63mpqpKNjwPBkJ0FyT+vwJ6AqfG+GCIRXuKqHdOBKrk/RPJUbJW9G89mitp6EgH4xYKMa
mUpN7WJZkvWU0AOKAo+ODtZl8sB6OrTXHZdr4Exvue4hFcvulULcCAFLdUznrEobXXOemhC2NkdM
xzsTzlMSiu3fSS97sDtrxvzGeUoE+M+qKfuxuIaET5cYp7yElAw+wSyC25wm/zYzyx8UjURHhrmM
KhoCQxOuUF1xskvxSI7mD1fRQQi6gw9lRpKVmzTmdCI/ZRTlhTqF5/s2kdui0UKpS8ZpeVQONreg
At+kQWcD+XB26+IS5QxJrpUDA2fJT9D1a2Lwxbrpx5OfSC3MsvGpFfpXEMzvTtuihizkfFeMKnSd
4aY2++ua6A4xzBQd8UbjbJo3RFq26ww/PFUHEbmhVan2gKoPU82hDYN7t5aeCVuuXY9xGFA2OxTW
rduXzwkBjytbGleGRSY/7ocv1eC6aRXvKUEBkHN+X41lTU6pd2LN4OTo21dIPpy1KNW9X5Y/3Nx9
c1OuI2vRnrboMyu4+M5ZKlcMCiHKk+sX2NHgirPAOfnLQkrrD4NwcTACQmSil0ZBXWmJuLXzTkdU
N2Xr1pA/ij59Ctr4RQuq7dS2BiR/ty4mup11jgmI+8Q72yA6DdWdeVP7imx6sPelh2V4aTv9Ucf4
Flr9xbdS/0kfRei3YPlundcLhkqB+9Q9msp9qzTvzZmZrZsSZgZf4ogTE3R9K0y10lPKaalwz7Yw
P9sWCqBXjonx0j768VE0jMiJ7SHGcGyWdb3faUuwD48N9U52aLvzaIHpJBR+dKvR4KgmNMmI8X36
gZXIuLEVLZXVuNeKYYfGOsT4HUCllK+TN0KE1e1pkWdxyTqx2JH0V+/ouruO1PBczKjrbRsBjmrc
k+bRltul7ks7xm+1betQbAAnglSnUJ+xEHjV2WXqlpB8JtH3LY2isWUXdE7Qw4n6FAdQe92wGo+B
dOnNSn/a/eSuW6sKcPA7by6NJMS+jB1y7uy6yNuPuhsSbjD7o43Yt0YLpaFetlu9xGhjFa+TCbGP
MUsXU3dUdnoihEHnEbgCGgishsMZBYz5xSi4l2oqi6pyMYs5Bvlr9avNGtyqYZ+SYx/UjdhVZCOQ
dj/D5PgNxdLIsLDeECDjerzxUvO3wosuaez6FAypr9HEGaXP+UO0FGg1efmpUSlyVWn9uhooy+q7
pW6lCDlFP06ZdZgwO85OrMKu8pfnsTvaN/N33x5Tap2Lcy97CoppxMSfBhrUj09lS+9WPtMhwOkR
dZXXHKVFJWcmA2Nl5nAgxWztZeD/hPq4EiKecENCWqXkLrsTK0Cq+h/G7O70EvctQ9FwlzH6iHw+
5ChMO3rmAws2cJzEHDaldplr5J9OgT6sxnWJOuPO8+xj0dfXZVxvLWM89bNM134s3rounVlCZyI+
UnqpGqxJSiv0ECznubQtiysswgyyNTM7Is0p2tZot3E7+ldUPhPb46vlC1XrGhnqCNtmd5hZhdIj
XCfNMxlWnmmt0slk3MPxtkZ8e+1b3F26gdHMTt0HC37L8KNbmXcWjB9akDIg/ybDOVtP01O5mLaz
ec0H54RymdsR1zUkQtcD1sqJ5cOOJOaUYgzWClXRJpuaa1WwXBWobLPSfkC1hLlxyl+VYT8sWESL
TaktI7iVK6+gostW9K9M/R5gFPxwbq5dC22QhOTZzq68g9RUV+j/iF3mULuseZD3MvksvXZr+Cmk
A87ovNkK4MI1VUoPtYPKHvC4g2bvOZLQ7RuC1N21kW1vp4CdGEGdt0ZNYYf669xQ1KJwASdmi5aL
7a2ux2dVjQ9t7DxMlsg2mB/KdV56NFqd4qhgSesHnGIT7m69trYUWXwUgdxa9p4Cy3Ltqzlb5xFe
sdr9nDLvpnbFWzaV+2kpldPNfpdVwRLKQZKUF0y3ZQ8mJ0qJHK6TD5EWr1sAJKBatMay02I8WtG+
Q1UfN/YbYOo2dUpwHqoc665f2UZT3bQ42AytCZl5DXEbULNe1aO96rRpXlxeB6dmWe+FoLOopws9
Rx5EA9unlgW42xL9SXeKHLN1UoHhCfPgsXjlsxdfEWPMBL9Au1O8NzMd9E95V5mY8/Wk0ZIHoHlM
Df3EtfPkikTuHUcd62S6akjp60lHPmhBjB5j6fZRFPx6XFrWV+WyNwRDSXMOqIM0Fqt6GraKNASu
YXhZt6UJx5m/dDt6nW0DeLFFXaFzsYeRy4YP4mk08G+R6qPQ7otnVG80ls7lXQVkhNnmubRIbupE
BJa4r/0+D3tBp1jkBGfXaz68hFiWrvXyHX/DwkKr9JLxqVd2tDXN7C3JmXEb/cc86S913nDHtIqS
XYyTnM/Dlqaem3TEWTaI6ibya1SabnLQSvN+nse3VvMEwBQ+QvVWp4lcLd2dvsvrsOwPOXnE5ad7
jPk/inH5BBVKv9QKvTg72RTt7nprvpNDT59bP3x/m61dGRssoWGCJIAcg95aO7M6Ku9kjvh5hoAw
Ja/jMXVIy1XS8PnQ3qFt5jEgP5tupFadRTKfVKp3dz7xt+vYafOwcq6FYK2IXCQaSRfRGljRrEUg
UFh01bGXtM4Vjk6ZXViDT244qiK378RRWf61dN0E2+mqWkIzWC/iNT1DTIf94O8liKGbrw2c/CRk
ek9Z2Z3VHD831XSwy+a+Mpe7O6cfGad0p9JPIWcIDLNfzTOetaQOOGaUL1llbwynOXq4y1H4mzbZ
w9Omw6+/6vCcr7x5PJd8tKsEaXHp6PvCTDgCxxW+AjyIY37nVdPD3LrpOp2S01xJsU4iJJDGXGOg
tZ7NYN52rvVszdpD1uInVMsxPTPHzagvflv8o3Owoy6YJLW24qhV148ulmQ+30U8IDWzI2J33pbe
fP5VXE19nU8TJE4Y9M9Fx1SQuPZbQibDKAT5NuWbO6mZNcoWtGSPxi4l2Swe8XT2frTW5oVR9jNK
rInQLfBzSLMvSWBrVlXVf8xxRWVaZFdvw9dQxvNKFR7J6IxSMq53Kk+pWW8+qCB5sAftVe9t9tPy
VdfSjR6za9VD/0gGSthHiPya9DAE4609BEfDbG48N6ZxjeZB0JeXoJdXZj+Rm5kd3I7aKi2ifdPr
nHfmioPVTiMbqGQK8QmU0yJsopRXhQTSzsiuOXrr9TYyg0dW9mOa1GgEircqJzcHwMTvyDtDxPKQ
ByZ6JecpaCBhosY5B8Gj0TxWivbAoqWybyJTyRLjjQObXPDsDCoEYYyhaoJrrOi3re7vS1x3qyIx
4ZWE2lLLXC9XIsbV+BHA8oPUAja+JLDWvsG2oSo2/MKjQHqkUa1pt6ihpJXqNN0Wr37p7302+BVF
3ygMrKtaU+/taAMdyJPpqimM3w2ZvtY+EHZn5HcczfuN3wGx1ihIB9z0q3gM8KFzdHP4+hg1OyrI
Rg5xGik3pWquJ7IRKri8jZr6liSm6T14FS5jMVhwG7YVVY9uDcPTFndGnybIIahNFb3Vr7R8+smH
K0ma1/214cTVuhkLjnzNcluQbBbH/p0KeK4C/2adCrp/PJ5jisi3wJfpSPnULMb/QXFmIOTlmkpX
Kiw9tlsdk0pq9iGdq9tKax/6nlmQMko9zGzwirnG757ad6TpTrnuw0Dwl4bPK/BizIClulKTsZ1M
cCelLeBTRlFDK4aHMQ32niO3qKCDrer51XQkT9Pod3aZnej7orrPaOwbP0BCnHc2aW02pUTS8Jc3
blHL7QUbr2FXN5W5H1qMt5XqNqAV57HNvqyquZSsCgmlRk1NVR0wUyH1S6+lOw1PW2mLqwXXITrj
eazcG9NQ1/N4LPjradLevco/1Fa1ClD6VMP8LG1zo4/x3kNOgptulyXNY2zmJ8co32JSCtLQmZO3
jO5pNEo4DxxEy9rRNTm1Dzxi6awTOgfHEswBUvrW3WkkP6xn/xapDRpxpPW1nr/l1kuAjHmlSQtP
dfZRt2ccT2vTcrcLOmE6zSVOaGbDX9vRT4T499i01aVvb+zBO+mRcd/Xxcb21HVZJx/C4vDcXcej
t40xfdCcCh/4jRmpZGVrwdFHTjYRyAJ9TFwVoXs6Eme3Emvnh15yxMYUXnrRcZLlafn4EmRiTenc
4KNwM/laJsnXWFWPptGuZV+GsYqvZhkvE1uOh1Rsm3z5P/SiWkcKo5msqU9qg21TiaugET+bMTi3
sXfTs8ki5KPz8FhX8zMxExdf41bPAb5aybLskUfh3Tijy1zsstpp+2IIDpFAcx6o65agkGrsQ/Jx
3mTn3ahEXSe9vUta3gFv266ce9vYxAjUvlHiuLob0cgIwzvwme5xZe8VWzC18nth2TuNBEt9cndT
56E7yjY968qoId3PN243P0cRhKDcUiLIyjb+7CyiEo2kO+c60y1qQ0zo8b6vTHc9iQAZUurfaMJq
VxPV3Curle8V9Y42lPwog62uZx8iBQpPBv8pUAplHVJUXJmhocBuWxt6EGkntxf1yHz/luG1K7N5
0AL/xohBXzoZnAsEUsu1EhGSj0392Mk44HtGQuXUxgMHZtovY9JbCMmeUCm25lit6gVvRgZGIFwT
c4Q174tZP0dR/CTz5GhM/kvnMunpMae4XFGhFsdF6FSfyiYcZ7moWapIJarB1q3SP3eC69IAa3Qb
B6kp42/D5VIVNaffnGdqu+mis4GoIFruD8HqhCmjNYMvWv0oiUVTR7pA/JH5H1XrH/O4POEUXBES
ueoTwQwxgmYv6D6+fZx8fvfAMTDSzfss4NGX58qh6ng8bAUa53zjyVCsPcFH0mVXCpv8ahmk+Dz3
tT1clAZKF/fuDWlK901KFNryKL7nPlTttaO6C8MEMN7M5ZOQ2tjQP2OAMDaXIhDnatI235BfnLs3
U8cH0Dr2fe7yCKTQ3otYa785DATAN0XvhoqYuLE0t1VPj7Mlkl9Q/5DgPsDpDM3fZx+FJkLEZhTR
xRoFHYom2JHI/QzieQW295FZNb9r9SwP8WNa9mT3euJrQmC16sYWR253sXg+ql54Fb8wSTcjisI7
LK8NMcHFIMJ/xaxys5ANem0gEo3z0DbPkamHk7Og8D5BV1xipEXgf7kHAL0zYh/otM6/lF5fnJrP
pGjsjL5jdJoRaah67R2+IUwPgfUaUpBTNg9fy5R9qHhrywqj/6x4Xo6F0rlPp3hasb3uBkSu65rT
Tsy5NZ8in9THX8/uwA9VNCpVcXonVLRFRrYbFxpjNMkJksnXPPOHYbBX0quuXeIDMmHej/F0HKh4
jvyI/JSaEJwhIpao1F/0vNlMtJw+mCQvW/StAvsBmsphvCnXk1t6YTbZh1lm/aY3qG5CTIC2NnmN
dQgmwtTnLS3jNwVHh23safoutuPigFKy5cjNDmuLF2VP3YY4KHcFpYv3TBr6k8ibc98Yjy6c9lOs
ey/413edFZyCbjb32CwI/fbh+kumwaFBQijddD9SjrxpgjRZkxOvqmpb+NJfly4DKJmvZXNlM1G2
yZORIdsbh+wLV8mlG0vJNb2mf+goZwCottvmMn0Xo5McvPzG90H9sYf4XBb5nWDmX3mpmYV0BKDL
TeUJhRQXW9A9yCoNU4PoHvRHTM5+zsqjzDdfdFdYA+YVrPaZjvnriUH8G8TuA+PeIuKQ/B2SG5Ny
0/uscGO3ZJotjFeipafRXxSJtvGscUQerJyKdf1a6ZlgbGdAMPvkbGcpku6ovfRBfYHkLkDbwzii
tQdrX0RJBVlnIxuHcKttPDgkVutPfu09mxlfpNG5QA+pwcLi74pcYS/rc+7UAJlGeUKcoYdpTzi9
1Tl0KwctolLKTae287cQ18J1fgjHn9nMUCM6AOAZ84ltNxRJYbK1/a0c+2dltsH6m9RyxvQrMtpL
DkPTZc5WVZSnkg/HxOmTN8+F2WjdAUHVFxc6xdKDeJD+fNaTaoUKAJSr6/RwJhtKDMi17AxuwHS8
Wz1SP30J0Wmqx/LDDMSHPln3WQmAS8JJzGIQj+V6ZJteNsx6aC7fb3AYqq2dRfdinjk7UehXsMt0
uY+0IyeoCfJvm7jeSsNKBgJm3C/j27IUcK6FeoUuXR5t2Sf1MftYduto8M7LejGZLOjqzzVt2QVR
BvGX2cdUbTID+mJ5z1jPbpaN2qz+bNX6/83rXyc/GkiGr+6/L4/8Q1Jbl4i4+2ao//efdp/y5r34
bP/+Q3/5nfZ/fv+z+JSLEPEvf9h8G4Lvmfanh8+2z389/p8/+f/6j3/ais9T9fk//tv7zwIDX9J2
TfKjW4SMv1uOIehJVPzXCoC796b4m/nH+/U7fyoAdMh82PrAd6iwwezyTwVA8IcN92li/IHTN5Ej
8i//UAA4f+A/RpcdoKA0CGH9TQ9p/4HjFecs8ab8gAPj/W9IAOzvDsPfOVg8RojUbRfzj4MEQP9b
6EVVFTCBHWcyq7MfcpGYV42nIN5snf6ZCt39kGUHW1gn1yb/sIfm4mCuNPLzcMxnXpvvpOmdCrTS
bPrTjTsM0BlpFmwQI5VYSqNL7DbYYwlxS7X5yEG54FBhUkrU+cGmzIhYDzLOjlmL7i/Jt+6ApSZP
uk8ck8NGn32k9ZPWheaYGNSqkohoO1WNa9FDT6C1oN/msSKWykzZ900daLy2Lp5ri9BqSmJRlgr1
Tkv7tV5U13NZgaT32QJcotJhfWcZxJ0gpmoOIWmpvOcMy2Gr2w8yWpPAPa5kQSyCU0zuatD1aw/M
BuCRpB+vBvOq7awKOWmb4YihZVXOVbC3lPWZzDFT2pg/UjgLkCD4gLE3dndtm9BX3WF0aFKMpam6
azH6EqoXmySMIN8SMo1vzGb6kaXzSz65H+SdHZpCQytIbCdWadRsdX/sHeyJ1MeK9ZQk5HHOL4EX
n+ZovEtm/aIN8YshrDsWt5feVCc7bx6TVt43sfFkyWE7JfmF483OXELFjJbNqukYhaLWgXcYIe+i
91IQoOj7VBFwUhBD/9pRCJ1q6hJLewuv+pk7+nmc550VE4hhEz0hzbwmKsiAHK3cN+Fo+bovxX1H
aJOZAXGX/jLhqWvfT4nk4+nyxWmlJQ15y3ifvIh9tfZM/2DJ2jtm1BVTqV67G3oW5303W2QKJjbO
0lpwDjetF4Vg47YwiY3LMx0Bv8gIEU0H9zXVEQrqBjxcGRUUv8f2eQAEK4p6J8SwZ9rYi97N0IaO
twP97BvZJVXoFeh2citCkjUmHaR1PGH68eTKmMxyJ2X/MLvmW9b6H5OBj3V2cdF0cjQ3lSzaR5mp
euvOBEPFlq4fGCBaurVbEiu9+JjpiTok/vKAtl1QuJllyMqK61r5xPdoIHg+ZZVGIuj47s/aiOF2
tIn0sQfnmUH5FZ5xM7kjmR3Ce4uzKOagSlRoxwjbLhdDHCe3dWqesGOJFRx4OM/mi5zUe+J1p9jM
rqNEso3k97GgFGoiH6yLUYdYTXUnOueGwc7B/d+9yqG5NzqrXAd5fu1LGBRvzEHHKw2syzMLsG3T
x7oWv1kFcTxaqmPIofNIL6Mj9jltM3plAXZAH1XetgfCTyDqTK7RoK4++4Yc9Jm2Y9MnV2teXFyJ
h8wtJ4I0y5JHv7T2HrLLyvZuYJ9/eFnNeU1r+2NmBohy0Kv4ApjSw/VluNFiXuYDE22PpiiwrzK7
znY81oRSySJ22O12uVrMedZSCuI29n40iXjuG/GQTmK4lVPT7ILGapjQq3Pvmi5J8+3W4yQWelly
V+XTXZsULFrgcNsob6gxtPy7OnCdlV953TqrmqvWjV70qLhnsb71eKnETopH0i+JV9PKF17qdJ0w
0b6b8wDRhzCPAnbzem60TzTAXegWS4sDX3CDSmadxnDZbtM8GRXFvMIDdw/UjRVF1uLA4nYZE3Hm
1GaFU0J14NxuE9t6qkcyoscxNbYZ2XK5O9zEKIIPTeqQwSy9584wMkhvANepz18TlowtLP3H0M0B
ZG77ISbxkyr7r2SUHUfdydzWs50uubHPS8o88Sx6s64WslA3lMPUIhDWzuSf85QAFlVXh2LkTKR1
HjeBSBgRY9KHjBFjnPZeOhNgFXN7n7n3uZVeQ1Zj04unh3IwT3adftSUehsRB16lrL1V9cAzEyON
dW1MCDvg4hIiVJF88FJsB/9yo7OUZ0n2WYPOrVrymXZs7uJgOWMeZtgYo8q6sdv+lTxJMjINl8CX
ASYuEnDPjn+qRdOgztSAr2ISzwqVvHcjTuikh+MfY1TMrgHYEtT6xiuj127GrFkgykZUmoxYyOD/
nFq75dT+QbIBlyOjnC6Abaa6hXEqsHc2OVd0QtxR1DmfTkWkd5/yH8vLt/1ck93ne/1l9EEiIEHJ
4JE4CIQ/pRtrAGYexeiB1y5dbUGnQoMQw52hAy9bXhrgOSglBbPjhcvmLZlGtW5NDLo0bIZCTT/Q
SB9qP3juY68OZUemsl2yTuEvfCKvU646u4Wcp6jELuInPJJkJzvB1VTPMYcIC9VN5nLWlVc6QXlh
a7lLpLAV+mN56XvqaSiISDZG5Hcs2z60ulr6YRhwdr3hbHXRqrCwB/e/pKj072Ol41jIOv+TsTJ5
//FZzn+fLH/92j8nS6wczJqmETArOi7P8UtbGvxhcO6zAidAhmXBmf7mtHH+MPgHHN9AGYTn/M1Z
7vA/j+ycpRiDx/s3Jkveze8xZqbuIy0l8jdAIG4z3v5dW2r3yEVd7rqE/sJY6vuqnCGp4VB++1j+
A4Wn/S0q++sEuzwTFSkujngapxZj2G8RY2aZoAVgzAJW1r2HLOEs5eeNsY684L0ZCrwLeveklS0Q
27LOxn7+6i0rr4EqxIsrtU1bsPW4x9vd6O566Ih1J9mWYFY3WiIPW/tQsZxny7oesMD7y0pfOA6y
KcmZML6kbAWZpXUovyKKCIhDLloQxUFKtW1dBl/ezZ3LpuIuuwvDDvgB+00fTRmcVDtw7iQAYqgp
aO3YnzrNCDbNsmVpy+ZVjUSx5+i9JNjP2oH03rT2mO0ydj1qQgQcClLGUZCnWy2bY8AuOSDCxZmA
j2XZQDW/x93c5T8C0CaydK889tqUPddbNt+uIessL21jbbEzI8Z/G5atOk7bz8bqwZ0zPCvwuw/S
pk4oqPoCVwGK4MzVjrpf5/vZNN/nkVhIUevvjWBOCYjHAHhlbMAwQTncMkqQ3nXTOT0AZufcBcPw
2o2SUFnp3TR1cze24G5tNBy9nMBJ/AP35LCcE2aXlBmmYpbRmWkG0pyNZchJXOvUmsZTpVnkybb1
vl+GIWEX2yDJqWGaAvg7gkZBQzfYW16V6z0HIExrVAnarpLqrFvYW2QmoY8Vc2MTrHMmMuV32WnW
OrErAt3ZZ36tDikTXGDhmXDFPK0zjZ5t6UoQAB/3AbtrvI0QeRDa0991tiVRjWIArT2M55FFsJkO
YXlFWqm5Jehm3CW61R2bAC41kraxm5YDjRvj9erLn7PbfAxSi+gX8YutEnA1MRHJq0qJdzNujsTp
vjlCK459Nlc7CQsPkaRqZBRm+RoZNRS6xbEjcSXQisVInsddHzYdTY/L+YsrrFf72EsIG+ndCZ1f
1W66Hl8THVfDQW/FR+zQv1g1EdnFNI8NQ4dLxbXdVQVJS2LcEOzInAmeMb9HO6/E0dWrp+B/sXcm
y5EjWZb9ld71phGCQaEAtjYPNM7zBkK6k5hnKADF1/dBVmakR2Z1VoVIb1K6RWIXQnPSDAY8ve/e
c0UPQWCcTBqz5GsOwArBL2fezzLrFCZxwa/RFFgjWzLmgR2fy8L5rny0cN+MrXOBGXVvz2W+mcbw
YIZpTNZFpVvDpgur9fpi1XRJtpac3g9QgnO4QB5aZ+upTSwD1jI15B1YKTE0f4aNwSA7EVe0+ehi
jm9MLMbspwJ721omIW87hkDeN81LmMUEJxb/X+/2uxrT4aa1ra+ii6Kjzln1KAVZtmtdbhhpMx2C
rk0edIHdZRS7gOZA9uEHQ3d8UeeL1Aq3Yjd9t8F8aOm5QUV2ufZxHBs9oG35s7DSrTaw4yY637Aq
IONvPWPcugTudA/Ael+NFvGS7Cshmtc4ActafTc5KaL9cJ5mBUe8P0eJ9RY007ZLyru6oVQG9zE3
1PsxDB9GVe/b3LhO0pxK1cylqIk9SzhyL3MA39kpiSC3OUMbY+xosrPRmDOGV+UyYVA0F9cc94N0
/rJ0w2A6zTQZSbPGOpQ6W0fhPLKi6Man+2MrXEVC252f6rocNly/TIzdTtn+VTfWNufF7gFS17Hu
hnNXBc+d0+3Hiatykg9cO9RgprsiAMju1jtZY6GRLY6jriQhrCL30LXkwEqhdn7Q345jsTVK/HGm
Ih+emjBQZdTeDyF7PoM/BCdZcEgD/ZHrJUwUpvzqfn8XF4PYloNDfYU/tadZj1de5tzn7imIKndf
Bcp67P1kWHtQFNf2BM9ZsxPGdxjtw7FMj1aHcbXS3KzzUT2kE4xeRwBvc2ZvOHTNbHGiCOh2r9Vd
6ucPQrMrGWcOvEgCFzeNunPijp9W321JiD0WFZWn1QivrIzUFflwl8aKxZAPxIKr2ltjgeJwozD9
DCNviC/A7sa5+SEk548AB+IlAeLGX0tyyFFJeV3xrDJ7fGee1dp7q6mv67y+wq2BIRCjHqTrBeLm
oykEYV3QuemxOhuarTXGGNZyJkoTF+9qdua7pKyJJda+2ElG/WMKyWGn8/ojqsyPtK0Pde+vpAbA
Ibz7Aa+x7cWPGQ8q1xqeolhuB3OknCDOfw4FpFpOXG99PVWHxBwVNE2XM1bk3jcZ+zSHeBUKdFFs
I2+2jym7MXSX4NbI8weMmmxJUDlSPe/T4Alycrnu/fkpcmsku5Cd08ieL4s/rbT0t6GDSm+POAxD
G3PioJO7TgbnIvRAaTUBhVMt0BdupwtuoH9aPoC1gamahpHmM2Ro/i9GkH8edUgFM4DYdIHYTDt/
HECyMu8cnkrWqlNFSWgDH2BXd/d/+Uf+b2uw/2bqqnCXFuF/MQZX7c+vsiq//kGV/Y+f+z1xDrcR
EXV5/02Xw/bf5mDL/s2xLRC6ZKn4cli/AJbkbwylzLmBBS7A5v/9nrES7m+8jFzy6cKU9p9KnHNP
/OO1Ydo2bBEwkD7B9gXyxO/263Caep0Sc0OuGhCLgdqRe6s+zYwrgWRIYUGwSsOKjSSmjqfMwhRq
lMahFrjaDPynu14zlrFPpEHSuWE3dB0K/dhQ9rMFdZZc+bPexR3FLQwmjcqfpMH8EY3DZxN4N/Zg
E9WsE2NrTPD/msqBI5eeOq8EZlyCPtLzjZ9GV66hdp6GsU47fXwHSkjj6ZN4khP9bpTeNjJTl0cN
QP60Tvhl6gMk7vcQWyFrb76CcvIhKy4RQ4dHyFh+EMfYOqm+Qld8dMsJKFF7mChr2UCjVIBVZXiI
W38fmM6plvhD7VID5Hedz6ae7qZmehAzX2qj0OhWBthAVDKzxXM1TdUL2ZK7eijPGrtTkWf3TtKe
WzwVYZaInavgi3hDxWl/AaxgdOoGijI8V9lXVmr85CaPfxwBpbWK8wC+htXXhH8hsFE48/Q+71sg
24H6GY9pv0cNLYisJigqlfWJzDxssEm3lPI01TXmz6NT2D98w8ewWMZyNUa9w1memYeVNKT8ou6f
xDQW4KaaeT0WDONcAtbezWLMuGG/S7P8B/kg9ISy+HAFlqIm501OtDhFub7EUXDvj/KWoDufW5hu
KTA+dQM3vtgvwPcXVw3xAEP2FK4NYlqHAxp5WexFWiMF2fdmmC0cQlRruoe3Kmdvb7nl/ciz2g6y
uyaIjqOgKZemCu/UdNhpgxQiX2XCMTHM9gNl5aaLBebPtLwQOIaCwCyRxtbPamIr6JXm2uuiQ162
98Lo5Xpsi6+qF7yB5cxRhfJDfP/FQeZDfUwVlNB28l9metnZU2PDdaw5JznuXzwtb3gAfsgJngGm
g/rizmV8E5VuwsMl+CETmIIJgrXCdLzmIULRgeph++e4WsyuW3umvMRNjiIHMcXR1neRkIAu/KLd
BK39zAkQAxTvE4Bn+R7YlPfErg/83sweXNpt2jT2t3WBcsVQjFQGuGDlsSbXcfA0sZkMrelsu+wI
6mHhRnvHOovzFVbidYDfh/wuBjwyRk+4Qe+nMMQXg2F0g0kBDI5FFCVUD7XBcNUa8lVYFnTjgqVC
6UlOqQ4OahYOlAlmBh57r2E+DCNUSkvkr9GMCt6Y8hgS7CDBFJwaYVLNYuKTmvuf4WzcVHFf7jG/
YazKaSku6DuyXRwnbVhOGyun5SMunc+o1VthKqYoHX1hzcZQ5Xqa0t2JnjCw0MemNOOdWZEVhBO4
sZJpXs0Jhs0i4AE6B85Lh4WNQroMIH4XXrgXPIXW8Ojo/JLEXPqOz0G2kP471cUsT8buPqL3BLm+
345OmFwViFs4wjy6XJipkwTcZJx8GKrUdChMp9ZUVEQ7OLhjdsBctqHp3ia6PAERffYV4rqnnqJQ
31dNlx2ysryKFdoe3Ra8GxIntCOeKnvACRcaOD0AxsGorfpT3tk4wHqF9A0PK64v4JsoK/LL19gm
MzCrNz43GnjFnFzTSN/e4Bl97KhiGqbsmT+FSAfOabdwKQ/T+JKtgapiPJA/pukvQcPQf60dFe5S
1ffExUdWx2NyB4vh2WgyGhYm4BtBIeS97NxvckdYilwy7LBR6CrhDXXzeelPEg3f11bBoCxOMaeD
RXqTwYwjMcc86OiKng4nWGVIbmtyU3w2svzmSMVmeZh+lokkSpTKlW1FLNVRDFZDyE4hz8ANZXX+
7Mr5Ht6YDfybsa8ur1WOvdpU5jb1obdVDFqpDB/oqbrFIgnQpGpDQAx9sQ3sxW2fnQth/mBXQyzE
eVZSfOTlSEVxWNw6Ajglgb+HyHWeImM8A5a6qav2odPlbpBTvkpm/3sarBiFw/wRjgllYJ1WK6fp
Pxy8KxEXx+DLi2UmP3Up72JYIE5ivy3Khdt1VwKcejhFP7rYgMjRP2Yw+GPXpUBEc2PrdfyD4+hb
2Ypz2tpv2so+E+0fgl5guaUQjqbDb7PF7WJahC/mGikC0fpQ4R5WsEEAXODaoCXJlvNHlNUvJNfu
w7l+mzJrFwfuhd3ERZT62WurI70Ka2dJI5gzyT2x84r6SafWIdRABVW5Syx7a1njTnaYPLhbzm3w
Ghbdq8Fzg6YGuuXsOVz9/5EQXRKV7l+NhPdfGNyr/1F+5fn/BOma/zF8H/ztBX7XSH20TBLgoDIt
Mqm/j4bmb5bAYYROatv2IlD+ffkOfDOwTZAPzG4mi/FfZkPxm22D4/QkW3kfUKv8MxIph4Q/ToeI
pAiWHpMmmr8U/j8u3yeeWyNLdlLKnCCAw3XfXUda0egJ/vRTFK7yKJAnZhOObW54o7z4ohxE9zoc
thOJUiOvTjggP6w2zzdJ312PyJzrts5em7rdeL3dHtxaXcXzAgm3/dcKzMqGvTsGno5j0hgkbMhh
LK66MtesokiTyyG+7srsecjsbl+lMt2Z/vAVRxp7ZtZRhF6HLFpGqJEez9g1AOnFyecIUv7sPWrl
3ZF/m1font+Rsu8jSHbrrBXIEKDx96aR7YK5O84ecL3U+Rw09jg63cbVwIl3UyUIi4PlOjsSF/2e
qbfdZUtJo8IwvdakAdaBJmtJs1r/NA6BfGmMwkKXIFumW+9lqJSifyCzzp7XEreGz8dTzLmGRffi
z5m5n/36hwwzuovTV6dknVyn6swu5Voa8c9olPuQBKtt1/SOxUgCQ0NhwMwuhgHZ2Fm9wWE9T79y
pbAEiOS7Y+lDXPaHqjqqfFRdIC6JA/Fhgn7sCAOZ+ExcCbE7v6USq+Q2PVj1Fjvok+U5i82rbO48
Zig6hKIf5mQSQaz554bS77YRgFNTCarUw5HuBtP5GitWUHly9OOyXhktuSDfo0MpBAuDOHkVFrgM
ZKXri1GIkudE/1n55b72wwMTA4oWmvSgrulUuliORcam6R4Gtbxmbd+5FTS6yM0ujWm8oWN/afKX
jnY/2cav/aTG8NDXX+Vofcl2mSVF/4MVcXmlbP3Vk10F3IJJ2g9oXmo07NVlqSyGeji0yn3yZ/ua
teLZxtqIykt+t/1ByOQm8/zhZBpUcWTZaBK5w1mVlAtkMmeEr8T4PtTVcFIqyXYT0PCTV3jwW3iO
3gi3i29awZa/m5vjXBQlyeAOU0dJROFgWgvpAchX1IUssGzaewKjoLizn8J1mtCQ4WFDiLAjFNgS
wppnChyCZ+Dkd/HiXCiE8z5OGTpcpv0t32A8+xgdRgwPtdaPGgNEhBEiwRDhO9k+BT+11Did5j7r
kQG8jwJmZoCfwuj5t8zFYuEsZos+WWpi1WuMsYa12paR5y7GmVHF9UMRAd3CsVHH1m2Ig6PJ9SsV
xdfamo9grz5nnB49dzJ8KNnWQX5d1W53kgS4tu1iDsnoIAkBfUOp/y6a/tsQVW+uzH6sdh5GE/Ae
6b5cvCctJhRORrdCcLp0M22CVOzTB9n57SYV5lexuFjGxc8S6sLecEFAlmwEOWzqbjaGnT71Y/fW
dwqRdzHHsIkgxg+MK7TaQ7AYaMZQR9uqyJAYkc/BakzP82K44WikuVEkFRd2eYlRR9eSfsMVtwNu
RItpZ/DNVzsRJ3uZXyp8Pb4yT+Ni9EH4fxULwb0fXFLCQP1BlkrexsjxN30copHiGpI4lKj0S3c5
fiKYVtTcpooMIiaC7aA14eZEFJwH5pNMUdcixr6m9V+JlASHkhF35yXxUdhgzzDn0RmHt6mTeb6X
CUGUnkTwVkkUehkC23JwReHlODYEEzeWKN37ySifw8q6ZFFPHruYHhLZhiu7o3swUslr5OEFEtX0
To54XsdFaa9AnVn7buqIvBMrIdRWvFilmV5TNYYHyfH3ZWSc00ronTtNH/Vc9AcduO9g4LAvCaAF
tRnJfTZn3wO2rRtvth4bGpnzSTwZrnzr0glDi2UfZjbdMCBqAtKVt9X0PGJIu+KZ+WhFpGhzu/Yu
wdLn++dHlP+eLfCxKvjv38EUaDFMBK7Ls/z/rFvdI7+Uya+i1d9/6nfVymPXKlndsp8V9vJ6/7G9
RbXi9SEogrL0GRHMP4wmFsMM2BTLcTASLbibXzmJgDc8X/zNTfgntrcsPv9hNAGnuTQ3eNwkPRyK
Hr/Er8LV0PeT4S6FyYEB5SxxWzzeXvQZVD77CvDFzdQD1elNTaMCGoihs2SnouIwqPba7dC451T+
NOIqA+JavA1x8ZnJpbdtzB/sst+44GhnZcLyrnkKN637U47eSL0a4oFPQtcTaGYp89nGmXSxDmaN
RSSX58mxj5J4L/ds49o22ouB287u2Z/aGZ2b5uANx4GmBAv+PX1W5R0itA8MbDB3vuM/hDEsgqim
HkBF96G0LxlGIYUrypXefvLCYd9hwUK8fvbhxrUcVRlwSDbYaMp0ANSYo6Rf8UWiYI81QrvObLoW
rDB45B74UNo2uToUGRlBeMDB95VyurMmTNhJWZJsH66sbjzkur4fkuTRDGNKI0I21Ay1t4R5SaK1
XbazcuM2rsg79r55sihIXReMQyv8VEfTKhfPRlutkRJuyPAOHEspe0xFK/cYi4yzwad0SCLbOggv
/fLc9oP//9jL5seCq5wacdMPJkdRPzo3qfFAETF5tZ4pLAaIsDYyjRDSNSVjTUnGgt6xDI+bESKi
BFJ/+ogfHArDLzufD6agHMODAIJB27vBNRVB7DNvApx2q2yIxM5wwvfZq9/rOLnSzK70+Dz4/Hs8
CrbGLM/CYYUakFW6kIUod11JA1Ye751uwVbG3W0uJw6LBsfkklxlb4S7EbhE5PWIjQgSDDVrtlwQ
QLS/lGW5p4ktKoBD2L85sN+oZMKKJ0Q1mw7MBMcM22niuvLUxIBUaOX1RyLJhnyr6+4zB6KxwsB7
AmcBhrk1qFvR04fTa2vjBeU5rL3rvEzgWy2iAAHWdHrPe/8pGWg+DwsetSiVZ+22lw4f0nZqQmxE
7DWvcnemeddCmmDhv/PF/CpEkG0aH++9JFmdFumLN4qLMYA5CkbzpR2aDZ4hXrCrnp1R7EEXwgpx
NvFsP+CPg5Y/cqX3j2ldEQMqy2fL5R2bzbrfOoIGX2t6Vun4HXXWWc9wkVUJhSDsg4NI5jtVCJbw
s5veQyevP6QS/bM7O+xekfqegHqQl6u8BD2mnc1zrEGR46x0qmDvyPwiK5b15vAFbfyNLc34Jvq6
KdYUtqDQSoYTNx3ir87ht80g3p/jhXNZeyxqkY0w2y0UTOF7j8s01bTVd5On584vngDiHRX4TGew
NiEhCPZ7V37tPqPbPmYT2I7GwdqRX5X45blkxIuL7As+gSsYXGdfQV1d+J1zNLa7HjjEqgbuiaL+
M/Kma9IAq8aeNkZr3wdRv7UggnpEW4n0gMDvSmPY2hPb7yZiqSmuJu4LDoQZP7evdM4C24T3LWuD
jM8CI52gklbQSXOj+FFBK0366bpzzLtG1lv+2ldRqnOVx9+ESoqVuzBPQ23cCKFu4yD97Dxjxw7/
VrslM02tmnUKxMV0yu8eLCkLSUmtj2luCFmllBdDXA0RVWcve2otEondNB1a6Kx43qhujymKKZiO
1/3ss/tecK4IcvRtcxBIIb1KkbMa7DgKmuWwUwsO1ggparEWRKyyiHRC6OjS7jlxZbXNoMlGDTJs
swBm+wVutiBnYTvE1COAv5kXIC1+BkKczrWt4wdBSoePUz3N8WBgGvQNWmRpqSXTUPjD9Dr4uBfB
v4+rri35bchYtDGgfrVgcuPa8deN0bl7RcKXEmiHUyAtL3vUtgEVC7bluJB3s4XB22Ql7x9v/R7p
59VvC+6HAtcvw9gK8j6JWQRocsXje1eM76VZ3qrcvCSQSsgZkwuZSBIlE9ncqc3MbVZZGuST82FX
w70RytX/iuwq8GYyT/AWSrDrjoa5GeXBVZg1wyqkhBnTJ0twnmkEUbgBY4k1aJMdbKc9sDjJtnPZ
c1MoxpNr0bJsZ3QOZhA4mgiHezWhyuZqevZ9OBHtLEA7RmrahJop0s+dAwuXpz8/ef3nM9Ufshn/
ZvtCx1w2bP9i7qJCIap+nbsWQegvP/T72OW6i+4jGW8cuYw9f526rN+46mH+sfkje+G7uOn+nsZg
6qLFTUA0W5Z47BH/NnWJZVkYuMQhhCv+8r/+xNRFkOOfpy68bLa/2PAs4aIv/WHqirMegxCpn1U6
DdBAHXmVzdLZC7u/EWxqKDnQ5Z5kSL1q86y9Du3ocXDwNdGtdiq5jv2yxYPZoLRD84hmXGhUsr2W
Ghv6upHO/HNJNU/EAq/Sgv5zjn4EnsEv08nZf6FhomGbTHPIVu99F8LzGEsOOolyDnFZQdJvkvkY
G6N/lcWDBXmD8D1vWUyPQ01hSkVf6YpyYB7agtKLCJFghW711jjWj2Q0/bPZeclh9MlvCNL/r2nK
ksbtQbuUMfsPFa5INF6HRPQ2WT++8x3k3GJXW9Uyac0JEpUoWJRo1kv7KrIfbK/JVshTWJtMuDG9
lxYwGCcM2xaJhEOER3/nKTrHB6U+vDHXuxCrXtgNb3YwPvtWcEU7/KUYTMwYXvniJkO+ywrxqIKE
3oLWOdlxAam2gkYQyKpaufCVPNwRu8EIOVPm3R3a2WUyvQWhUtLGkkZ+e1t2y8ESezr5Cec41Kbg
rx33PqMpnw0FDcbkmNyVJiozxyZZAsbhQ5sOULwHUg4pTQ+7cpDjWrZps+sLitzpSmu2AwriunTd
s1OrEe4FKrfLNnPXUVVCOzsbhaTEEub0iVybQ8U2jYt5B7q33UJP4fTXp94hIlJ5DXIuXYM3O3eK
U206oefD0G4OTQmMK55YJBQiHZmoSAkQ1egP3SxaQEVkDmPXpK+TdCx4Ie8lLMPrIkP3SVh8MpC5
VBOW3ZNnxMaJMzB52qHtj0HNnxBGbv5e80Mrtw795zCuuIXqoqPPxqPXk0jKBt0d6ctF/pl1/a7F
/OzkiuOrNPaDNVx3UfwWSrF1K7zHY+ncxVVxtmL9JkT/mjYuOD1GUdr0brmV49skkSQ17BVv1EfW
NoAF00FxLBkV/SW9oBDRo14sC44CPuUuz/phI0X2kBK3WLlamVc8/B4rkTwHNIjEvX8e42Wd2uQX
hLrlXJQc1JS+mOg/Opy3jWVduwUNfBY5qHVPdZnRFfUOQ9ztDL1cBiHUQn2EOZespcBqE6nXuR79
LyidQLib2GMtpg5JnCfnNqwTPrlAr1yr6Q6S4/45nmL0L6BD+AHdEBlt9g880Q5xBHxcQCRwiyE5
c7aCCJbPNMIUVcSoQGsQ2Ub0mZJ8AJ6bYp17CWanBlCCLHrawPJx0LelCwJJwyHeD0X01I5Otcup
jnFJ6EdUyfiFGB8cjO7nLBs8UvNFLNlgq6V9hh6ajkKaaWmmqZeOmn5pq3GpreHt99HIqpGc5QS3
jW09q0/fTQG+NPpST8SMXTuFVq9YOsEQY0c5UpSTm+Z5JsuxTufUhO6VDuu6M8AMFG2yQZO+H5bS
nbgu+SiWIp6Yb+cppylyyzZJL2gX56lvx4HTGVEKSmOsD3ToZB/PnkWpHB2PBAOI1+QfZZG+p0Pe
b4wA4IWEBgYUl+ojKmUTAppTF80kxEETUisMy3BIHqscTdlaKofyYP6UGY5bsdQRBR1iWhNR1R6N
9qWNx+fCJuQSDcUjrwbZLTUIyGSyPiRL2dGMN+q60dgD0NnoNUwz4gnG3muaN9vBsksb1eho6AoF
91Cla3HEFMpZoarvpgxEZBhgtxrMpb2YJqC90pQyxbEDH2EpauKZ2NzrpbzJp8UplQjbMhaYrvIa
wwWW/fz/SXfSr3ODIzBP/6tR46n4bP+4e/rrj/x10HB+syUGHtBS7J4kic1fJg0f533wn00azm/S
Qvlh/GC3JP8waeBlYjAI+H9L+JPo6J9ZPaE+/dOoQQiAHgxrcc67gfOXHvJfbPNFQ/XZbLmE+/Nu
YziUxqqMTkKctCs7ivHXCdXtbQzo83LAoJyiODVzVhxFHL/LrnwLWvAgeDPCKrgbAbithMnDpIKk
SfXvAdMrDh9FxW3U8iP1rgtSUPaaXZM/x9baAykHQKm7d2vXXBEwf+5tOGEDaxh78G4jjWiropE2
WSsLdjbm5C2Kzr3wjKdi5s5uJ+on6+FyPXNroQdRv0+0AYwdONHEJJ7ke9hsBrNXF5z0G8+3e3SY
JR6XVfGudW1meSD5u1kYYB40OTS4UDSVWV9Znj9VjEawbh8T2bCCy3BHzLQNnQdaeoaFiqZn+Y5a
r9ew5C5dm1ebigQwR4sIyJkvgUXmBWvoGJ3YL6BPSczfJe6JPqTcNCLSvooMEl22IsaEaFLUoX2e
24a2icg/J4AQiiYimgixjh44/MRyZZrNDWVROfUWJkNZjwWI3z/Z1NLwzm5vX4dJfS5L81vlGktt
tiTf+u5iRtF7Z4ZXYVicxIjJs+hnXJed3ClwF+sOooADnX7jhurUm24Mb02lu8EB0ZfZDf6feTGT
DrRQTGdzWm7gu7lmZxBanLzsg+U864FPJsiBJZgAvUbEaMizDrJWhA9J1qN5lfrJy6w8HkNWqtmn
WBlwJUoGojmi9MOKdhX8ZE6VACQi7TibTuAWrxxqRsYkpFE8PiSyVGj6w4coD+ZsfdstSMTOaDnu
18az0wOk4xpftX7bkK5oho1P2eZqCMg1WH0CNNt6NRMS/w0a/CZjo8rhK7nBxvWjWfiUUbxh5GRb
t+CS+2CkPkq7vDFhfhhdLi45pD/HAn+7FhStw4w+uGH1FYbNUbJnkH6YnNTMyNWa3/5coNhL/xvK
3nZE5b8exxeEJpfBvcLpZhVvEjDsunJmm2VnuBmNnmI8aKknM2f4cT1SVrZpYP+byaAasKqjdnzt
KkIV5dQFq2A2f3qU1O1cm3CXOdc3zRCwaGJLmOTUlDF5iZUsdHxhww2bMnvwB8iMFZvAxL/gQ8BI
QyoF96Dc+Gb/oOf+aMfZRIgk4HL2/CtXYnH2h+1s0HWPN6vJPY8G4vjA2f8+E7DqCjc+RwH3hhTS
YZL6t9GAry2xMPZm1W2T4ilv6gaXd+EHu37uvpwFOzvFN0k9HpK8hU82Xue9JKZaXbqChVkhGV8K
M9TrkKceakNb+2QWim7eEro9FUyX+OvUrshb3rb7ijIbAoeVcxRV+dYq5W+V4yQnFLmVxV0F/GZt
VACQ2uhKlNjybAuneoHnsOu6n/1NMFIsj7xCJph9yipp8HuI3r0d6/7Vz4F4qUWgQlxZ67AZ1j6G
m5V2OHO4wSI+lRrNZEj0roAbMRlUN3g2OKzG1SeCPsHGH7Bnd9CBTsIplv6zGpHGxfCtEb8geHjb
xm+AzAXJT0yI1S7V30WhPoFVOKT58h+ycDmfhAdZDdGx0mw4Rd2tZANbyM+y20aqC1lnG0h7DTQY
3O2QTv7Oyd+zae9jrVk1TnbJin5vQ+GiWCU4xUN6NpmwV3bTsLC1nOuG02XjwIRxrGtn6AS30VId
yuJK0iC24zw9Y6ROD4NPVKHQyZErir9Q189h2UC5K/RBtma+Rit8sOK5BazEH5m6+z50+g2lJeBH
HG5bmTCsFcR1aIq9u7VjPPB+PHEeCnjU+D7IRlUBjRoPSixdGYH4CuvofajFqlWMWaKHOR2UIHNz
7wZ+fbjNyi7eq+FFDtiHslh+K16AXeAeZavnBJio24Tdg2ZKX7tOd+0DYMJUnm01Qa8V8+f3bBh6
U+j0Pna93WynyEdekO+VCWO7Ds4ky7Gctp8yBXYJDbJGBeJpZQQHhkOGTwLRzN/Vj753OKvkCW03
MrmBKoOZ8YE3B65BzTWT9PlblIEyiQ9zPxOGOMp0S3h02tP2Cswui09WqB5tLm+W4uNzOLIYjAjH
ee7c3pU51g6zKtYt2FJ4j+GmaQp25B2BghBuaAOKio1CdeqCat8F1PfYyfCgzfwzitGjhbeqJRhD
c4ScyhWsVx3u0p4482lOHLkX0qe6z9slg8N7HNTQ7iarpz58REGrRtRzv6y3UO++xpwtrFtnJ8qP
AWKHPKq7aXg16Vs/OF6MH7N27rGFxPgWjR9hOx189jH8EUAJk2bYyUx6IAdPaSa4IvnyFNx9d3oE
B9A1ziOewJ4dEqA0HCN9SGenGcr7ThhPZmL6rKDTh5GiefB1NXHvDZFZNrKheTXQhLzuXXG0ROgt
64pmR6Y72CUgx8bwKbG12PRtseWQ8ZhAC95E/fgki+zen6cPP48PvCD5HEmmPCjGV6jE+9yvin3S
KrqGzAjUbOa+U/QDMC5TNLQznYzUNRZZchhS/yp4UfCUJg5fuRsbWyHMva+NgsZ3XJ1UglsbzTd/
O9IQi+/5bFTF0ZvBV7Axd9ZzFl5ojQdiVQ7lLvMcOu61d9eH8c+WO8fJMKEEvXp2tabTE9MIpFI8
MIBwhrtoApGTReldxvBklfPOzRRbgoC7o12927L1N41Lqg775bO2Yd9UXgDCtY82przzpP6Yws7a
F1713AZX49g8NUrt54QX9TqTCHgMTip0PKI/MG4rmybTWY0nfwpxgGju77iH4NFO0c8unj7SPmQ5
0oKjyue7lNnv3Joh96oi4Tae2fGepYLYW0V/ZaRBcu4SiFbNmAyMiP7TCNyWAE+e0oPkG3Ar8ZQg
JSXzYxsJTpCl22xyN78MKfc3eGAJIi8yOG6hloB/8BIFcEs5nFab5Si4C2WxwsEJ47BRFLS1n2bV
nxOLQtUGpimd8z/UlNMHMbKY6uk8t108rsCbDn0koILUasvpaIvlfLwQb76QnEZXkv5n1Q9098rH
zqpvNUBeu50SeNHiq55ic+dgv121rQFEsgX3Zn5E+jMG5c3jjwO3aY4UpA8gLVX5aGuahZ0W5eDc
UegKcK0NdlkS4uuk22rNvvQRwma/wTZ+5DxaHmkyD5vePrCtOQvcVkQeS3eThlCcXN9d5rgjNmcA
5jJ8w0LGaK0OKHbFlo3j/VCwV/OkuvE9K996zRxgm5qYP6vxzqIgaNuq5C0c051SzTE0eBYIcABu
5bw0as5gOQBcbg12DKI7NPYXR29IxlP7PQTOgpMiborIBBZf79oJ35qv4PkaFvYiFnZ0H0w8wS2z
PSasOiDEFRs1+F+i6pjTJYx53EwAU/83e+etJDt2bul3GR8dUBvYMMbJRGpduspBlITWGk9/P/Rw
2IdNXnJo0LgR47CDfbpOZmUC2L9Y61v8COCwaCeq+eQIqYnZk5supgy4BzHDjzM65B3OIX3p96I/
pNgZi/GLVSKhAQqnRTlQFeZQYZjNKYiSSzRjb16rrdUAZJTMRh0LIFhMR+epBSwYBpyNkkyblD20
GnVVBwfDKeS9s7fQlR2zrj4E6XMTmkuU+SfI0P6qyoVB/Yvcm+KIzL/VoHCejUUWbUNKCNRdX+MQ
3TUyIGdjiijPPLZ8g1l/qDEfd1XREJl6T0hZeaewKUbOVwRLrt3XxNOf/Si78yB/WBMbgoS4WtLg
uDwtgZ4ufWTHxxshda/nuYyFK4F9qkOwgqVnN43cdNVsDw3tdtVH6WfcPAeRhs67OxfMSNeyg0FR
mvyPUalAU/VrlF/CoF+icdmrTnfSMtaiqTVeZIzuqy8BpVTl2BIyp9w5vXKtQK7i4OR5C57XqdjH
Fr07VOEXEySOzO5OCzoWQkV+VRwMq/mo7hvgKsjx3G5qiiXmwAt3o3JNVLxxPnNZhouvelHRndhg
c4dgIDyCaskriK7XIh7SoMcWXm/LE2LNRY2H0aWXwjk3OoipETOtfcPX1yF9SKk0ZyecIteJ3mR6
4NhtXIcoOTYr4a3EPbP0YQ0tpNoC1Em9ZtsmiPD7bp90kOjizOGO69E/JqAOiGShEdJpSYOmpuoR
wwkALMPd6Qua5YXY52d2uv5SL1g2i+6Yi/5WVYCl1Zyjqo7Jq4A8MRWjugbvy9GMNqiRq6nNPkNv
urB5Rp5TJU/w4JkqahgPmkHsLRtuWqQPCPRQl5OEt8gnHKItQI5G7JzaehDKwKa/rR6baenV+f04
WO8WjIdFB0nvkqLzBpA6xvhCZIeWOzbpVobuMTSuucFgEKsLNVQ+7v0mQklXartMDA/QXoy0/Jnk
8DoU+ilSo58oEitPyb9NxolD1d5DmQe/31vPZijoitszmR8MFPP7BJbgaEEYF+NCqQlaVBAzZV71
HcyPZzg8674aCZ8YGD12pI2ThRMthzZ6rwNCpYgZ8PBrlDuDIBBGzgz3iAdZpvOCvlhNjVUtXtDP
fqmx9+UQ2rcoMHtmAk5xUBwUmawduunGf+54ZGg43gH8yC1LZIylxkSnNF26gGWJjpsa4/Z8oXq2
th1Dh7mobd8HTH6tKtYXgdps+rjliFQ/1ZQMJAdIT2Jnj62hUV+nGF9Qv1fLQQARnYy8cDn5rpqQ
W8RtcMztGmEXCFKf9PrUJGgdakvOJ22sASyRlUjoZpKijmntD7RYxqYhPc4U31VJP5dIvhQGCa8E
DsgFj4GvqBnf65kywAk+QKymdWGW4LM/+N3emSqetyhwq6xSHaGNgR8g7p/+I3vC/zcR1/+sbaLF
8cdU7L/fJj5UoOD+tE38yw/9Zcin/eaAaiBTCRuhwaIRCsZf1onqb3gUZ+4b8DbNgIbxxzrR+k0Y
OopvQ2cKKFk2/rFOFL9Zti4ZR1kCHbyE+/ZvrBNJhvvbdSLzQ4GCjJGiJF0XrfsM6fhlxuc1Kaps
syDCLIruNT0/EtrLtaVkgdsM+oaDnVqoqLpVLhl9AwKGHRWiUlbG9HtoY/sUddp95cXWkiDr+8x5
zcr4U4T6qmm0J1tvDgrRRoRO/NQohKkD9IfQHF5FTQcmWM1JFauJVApupw5FZU4kxGJIc9Qdqb7y
I29ajwpChLwp70QphnM++Td9ah5FxSlXOjxN8XQt6ji8FZlxEhbJ7IiYQ3Qc9UsX2XvO1gkyNHlL
6FW21ZSSbRt7hVuC/sA+PNQ7hv3ltqrkYyrFHYuPWyHCd1DkT2HhvCITZeeSIWTyU3RdQfe7wKMC
aE8kPd1bklmKG5VF4Tal8hr5QiIZy18bwRyxjcxnAqrYLmT5RC5Lk58YHd2CdjiHmrLTqKf6AuKP
WTVnOSbvI0sR9PbEC7AQXEZaE60yW2SrutMexVCnKzVs78wM8b8V6zdr8G+5D+M3rYe3TAS7sPQc
AkTjexROh7pq2ZsU5q1LcY+rkbcXrae7Y5Y+KLJ/FWFd4gwfgAyM0O505X3Q26sm+wecmKXbxCPx
M2NFFkPeAZiPOcalZ7qB6BgdhOZDhTCDoRekIJ/twzLX6GeZMwJBraLTJDVxSXSycCwNnbRRpVvy
hdEkO1Hnak37w+kfuFFlfwQVMbdDnuwoMo+MJS9IxmCaOf01p7/FJo10tw6uzhglcOH01ehk94Ph
33fZAAFeTZ+iUC0BE1Ao9k5GsV1dWQnu4yq9tEFHop6TP5K59lPDwViqpHy+RclYutpgXvoYTWFj
tfeYXteq2WEDH6rBLXodqZriU++oKeGsJkKxFJrqYpa57ICYr3uTAlqKjnUfl28RjFcD9bSSxtVS
DZkXOHlSb8GWbRXbuJhqNyezjITWB86w6Qt4tn4P37RSq/xgC9qyfGoa/KD1V9kUt1yMZwTJjJZN
k8d/p57r0JncSToPJHv4Sx9mmggEoUwCH+CkqysQFMnFqUT7ggUMB2ZYg8nzvFOdZKsgN76E4jdn
I2LKQzgDy3EEkqAG2a6z+tlPLeyKBhHygiQxvH2dedE6+8toaBZCk8jbSgVA3Mn2rPnVUz9C5yGM
59MJkDePI4MNziVmHUlLahgy4pPZKU+eUr0pIeEUnih8VwzQOdQy/2o1aPl2hrkPT8U9qqtXYzBy
ihL72/MJVclKglgaEz5CTZ2Xcqh52Ohqw1BgW0QMpCFbLAVDm0Vo5Bn1n3m1Rp04MlVscH7368lH
IARJYpZaImgO+fC2cY5oP0YYj/ymM+7bpKDii5kwNb1c1XOknxZJe1k6xjH16juNYSmHdazBpdPu
A43BT8rSezmlWbBryrBdtAbf3TiYIK9jbs7kM4zMVxXNErWIOsEhnO7rMHisTeMhChGtK6PJ3j3p
Fd760GwGbfge++wj6ruO1ajt0hEW3CDcCSReLUAqP3u9o5EWGB2bIOqJSbLQZxBRWyyp3sat5E7G
4ddHoG5Teok+PFdRnm4BGOqu4U2gTzoJFLE2yoU2935N6GApj0cC2Fh0LkYmy/CCC2oo/6ZWIcW+
zbKAwO7XNEBjUTT9C9Zadh2xZ24KUigXTsKuO7bVin7JuO/A7ylO/BERNOzaHu5Wp+q9JSqWEPRF
z5Iop1dmZOPUmOo0BbhtQPu27IOcWBFB2FajEfhih8XRbvGyR1SBMTGDdpbrbFmqY9Wr01JEHpNW
ae19BYeNiMp8aUd5u8oy48GU+ptlRFsz09CbDlZ0JLgNtIo3OgsUOwt64A0x2Pwb2o2kSVZZQEs3
eYT9tGR9VFipQZMJ1uRAEvFwvZsifWJSjHQj096iGiZP1LzD0S+WYW2hQGbBNHB5LvPOesj5tb7J
4CPzY9KSZaEVTxTQwMTb7BnJ3Tmfv7SyzzAPpznJ1EQyy/0gs3PV02YkzQOh4/0GFSKfzRQlnG3y
O8befI7DuprFlG8UdiFJgBTWeZFzI03PaJLneMv4mgjC/+LWv5aORxp1zwnNDRVvtTon0NgiQk5v
USq2H+QirENJoMUgc9JdUNOKGbkDvvsLNu86DsZbpdNNUxdQz+oZzFRDLItgQCXJY+YUi6jf+U4f
u0bVErNkdwSJxcQQoPeDYBcrgErjYZta+JA1vVzLNHvN+nGZRPmhUKnXPXzFC10CTazKfduAseMR
eur0GATitK+S4BX/06NoJUd4n2iLopAkjoDpWVQOc3yP0yyYeGRXDFtSIXE/xDx1g4qpZRQBIRzr
4CWXBJ/1+EsSD3CS1hpkcHq64Q5FtprM9mp4AyG0bCiaJC02XZjgaLVmFmnykWFksEk7juxirZeF
W6v5a2KG76rEHZ1UzKqdCqGh1RLu7mRHP5onFrZ6Dep4x9FwAHN4TirOVwO7ErIUhu+RsY5gNbI3
Q3Lq18g+gA8heNly9q+sTPluTJrrtv0Ys+6n8di6WzAQOezJlM/PqlNj4OD5lUvBqmA+XSz80DoB
fbVfrWuB6nswflCWkjWpKj+Z331Bh8UZblR37EJXY2GAc4r3o519m0n1WgtsyUOOkEuEoQbdjCku
S+XIzdL2FZOPtzUkJCzEGajkw4hhcEAeZD5O5R7vNYGQec6yy4+3FLC7sba9LXCHdG37fLj0YbAl
M8UHNqWx5GvQXlMdIDlrxH4M1RD/DL75QeddOM/VgPSZoeUFVCEwdrjgWmhdRTtgzHaqS2zkFyNN
7wyP4hIt2JV2JoWXGkzuqMF/QpB1kt1cXURsjG3LJtUjAFiltu+j3b8bif8ke7xHFd7ZjeCX883m
h20k8cLFwICTtpPq5SJUgnTVhFYYxcqnN7U/M36NtUW2A8xwafkSlnnAVJI76xnJBKLcQDkFmlcs
BTMYKjgZXLVK24oBA75dtq+y5E0pmagPLVDnRW7h2eOy991A6dC25ciZ8E8+Bh5Pcg4ZDhLm5aNo
DLDl+BTKlnvBaO8cnUdslzJVN9n17yM2h2HjBxA1amueYB7SSiDagk25NAe1JZabik9PGs8dzeis
aNmTIAh3YSXhC3KiZegb27DKXrxevtUI3DZVGp6KjEPGK0fqKPtcl9rHkPPknRx1ozrBU0aVuBzp
z0+xbn1qjoFiie9EAQVJ8OI6bdUnR8ZXpw52ujIgi1c5qHPu76RtXnsiTus8/+C0/SJ40zhDRS8h
7naAdYPU57yBBhka6jFMiFKZwnJYy55ARrV4UK2OGs7zmJFZzSVTYI32JUT1JLhXGR2oynCuiuQ5
7D1lHSvcAb5Ne2ExZlK7DKBPaEfrUIcKbSr9R6cwv4wLnie12YNcdrTqWETjazQLAnunG12z4Y4Y
p/YIKuyt6NT3NsVnVg4S1+lU3as5UmtFH18LEFJ3jdadEk9jK5iCBIxHqlST65eUvgjAQwyxv52A
2RnkDmb1DMX1UO/L4tQqcPhC23iMWtgtel89RinqYt0TYtUQREoyHLaY1FJuOkL8xeDhNDRscdLH
viCAxHr0gQ0zHVB3FMKbJBEde8kE6Vumm7jaO7JBQmcnetJpxGzGZb9DWCeDVSypy3pEWi0HTiMW
ZN/wrGNIUCSvGiK9NGQoUBcFjOw9+1KW9kavGB4GSb4zjfCUexyojkKu5KjzHIXp8OPU7CU5AF/t
WlcxABc4ehEUYXnLlcNILIxeK6QVwqyHyWBcMe6/OBmc4UHeLMhv/sAlYJY5P9oa7hRrV8C/+B8z
PANDUZ2S0m8oKCTpAH1O6JOxgaL6GdUZ28+Ik7zBOMfyDk9AGKgdIIrSclW12EeeDZOrHPYIMgBG
DONHRH4S/6Ymbko6LzxhIJD4/Se2xGQpLQxIeFL6I0Ng4pYs8wJ+a2eFaB/8nKMt47J0G0Y7VZy/
xD2o7MooWN6xF+8wV9Rcnvj78u1URg9BwnpDCO+gzOFqDuQMO7P3YZ+ORPkG3PMYdRclpyjPsQD3
zCgPnYdmC+4kDkm9aLGIWOwKR13ZEBDsWjpfajijdlAffMmCDF7I/7s+7W44Sk9dT0ayI1IaV9M4
93njn7TIPg2iO1lFB1S1LO49M2YSHNs3shaOGKOPaAW27Fo2w5S0Fy3nXIx4wutsuddVozy1oUJh
AKO3rVGW0p42w7NitZvcJDwkUkh3TI9oYdGrwONRKu0mR7NbkxmF7s0eFxD87pUq/ADG+5+ZMP1P
mx0xqPkXsyP6sb8bHv3+U3+VohOXzXjIEaY0ZhLBX4dH2m987/BMEWmAb/0bOIH1myp1PIP8AD9p
zZnp/1eLLpgrQaxShU0ovKbx/v6N4RGCsz8Nj0BXzXozRkIqknQk8387PAomDqwhNlAAVXVGScuI
toEjUunec6JBHqkYl6sYoKmFj0WsnoY0uSS99gRfhM5hyi+/9zJGUbzVTXRRnfah0lpulKK6y1rn
TGMvlpB2tuhP16HQDrzaTmgYPoRRVodUm5AqDl7OmmKQ3iJILeqt8kfLUIV4xLyimD35Nu5txG3I
L7HgrwIrO/ddia6jyLdqoR3lMPc3Xf4ljfZpKjKG2sFR0PvPfBMzNOqjkSbowYr8oUJeTdOjTatm
KoEZN3ctBMlFrXaHsEDJTE7ha6wb75Y3Qmeft1HB8ITCGrANwxtTX0cgHF0236e0bh9IeZ1h2Ya+
B4ZQogaHvjVm6idG5veqIeqrLQOe7JCeiboKB8KGkl4y26+QvmGzy+bUUn8sXzx6ZD5kiWQgCqEp
FcUtRoW0ysdgT3rTUlisV/Qgey/pWRUdNCcfU2BG20SZrtlYHiZrhDgE8AHTNaVX17mNEXyFgPpY
uumrEFM17SKthQERRSj1twltb2aou5WhnzPP8WeO7SVT5VM9+KvETGgSqmadwlGCYY5t0OMdIFJh
XaTId5H1X3o5PQvVhFPZV/dJEtHJlYQoE5XAxiUBr1Q6uoscjhNhRCfYP8qkTKh20dz01lNvI+Cq
Ru8Gw4BgwgS9d2mz9utBlSrQedPqJw97/hI90Fed4BHv1dHBaW0yJqbAraPccWt6dBIyx3UjbAQZ
CCCANh0K0SQLxf6py4AiIdhGKql1AXiW1KtuDvYGeNzMC6wIlyUgF8NYYS4EkxYdSmPaKqxiIsAv
daThD5+uPtxeCRiGAuTJARQTOuKkgYtQAMhYRJcwSnpO8+F9BDDTz6SZjg+4sIwn0sm2HXih7TRT
aWJJu8gU90cxoj3Ipk8i5/mTOYNs/DTretuJ5qOFdCPxPdEIA7VNGFSRl/NATbhmEPdZas16KNJr
PaUY/PRXBFsvqMxZ45WfQSeORt+jdS4PJpIZE/KOKjSOyxnGQ5z9J+uogIZXshRSmZ1A7nHq5j6H
5APu9hBA9nHS8T7K4T6ozd2A+BJgm/6eAAMKLHWXAQeCsY9PkHCQ+a7yIkYGQ4zaZgIp1Kny3pgZ
QzGwIXx8GDfnkXBE9i3Lp4Uj557BGO4SSEVFEkWQA4AXmTPGyJiBRqFHpZLDOGphHaUz9IhE6x9l
xiCpCbKEeEYjmTCSrBmWNLbsp3ONmnqmrKZowmewkuYr6KWrnglJ55A+NEOYkt9xTJn88WZAk6p3
A6a3oKNmsPdKa4NsNtLWFZVGImjPFoelzqKtKG7xhzayvieT4m1k8RMh8/Dw8E1kUiEa0ZodVA8a
PB5Qa/bqYOFAR+wBBFXkg5FXoPOZuUyA3MGDCzFq41s3mp9Ect3BR64owLAp9961ZUZem4KZ11C8
OShlKtv6CRmvLvUGySF37jKnCPUnhRtIcb4j30eQaNmrXhlZqs0VNTY9c2VXzoahZ7XMWtZcplrQ
KHXVIZkwJWqlMrlM40FhRAoBzSUln6yN4Mhi/ViFRrlLJupbv82fBzM5KGF4kn1U3EofJaSqKdz0
wWsxxI9SDN3c145LnXEQHQargcB/FgEvqVfeTyWhE0uhroIWxadHzFGqYBnVB4Ui1GaLy4M53ksD
osGEQa9QqMDaJDkEbdvsATbXhyJvUHH0Rcd4azQWU2H4OBp1H8dJRHNVqVBefFwoouxgycXnoiNC
M+z1sxTSgwSbq+thzinJNBJeG90nBVqDs9tbzGUG6DZt3lQbTPqjq3XixfIM9oRB/cqQj+eugD6c
tig12DYyVR60cikcBRc6uYK+zA8IBg9FFCXLfCA8JJKKt0ENfbTtcuF5vut1j0775ncIDXLF1Xxa
mT66hJZ8NAsqsxg5NXwSo1iS47wfFP08DP5OKQpG5hOrGjHRtvKk6Zp9xv8v/ZmPA0DMaIvA5ZwM
lmmHXLSEH5gzRhfvBJnDOTURPvhV3D/7mZMsrLhfS8zcr6onPrTCHnAShxkGR3R6tk0wpVdu8YQx
DxydiyXaFo9X9mOHMLmHNr+PAQvRbANhLQKUgoW9l6G2o3KotyKNV1aQnCBYMNkb5c4hlZljxlVU
CwEcWawmMchmIJmHW59EXG1Ypdmupjtukspsn6XwT7C0NYr/BD742DHuWwZefa+VtjuQnuwP2PCt
6W4kH6wH4su2fV1UibHC0HnCU20vi55ZSWTHPnY5qa+MoG9hc4c8cCO8LQrxoCVScMMJMMOEn1he
DqJjMmBUPHcD1SVUmohx9rYZaaWFVf+gAXtW1YEYOl8nIbS1AS2KReXj/ZLCXKqgM1TWWeiD5buP
HSkNeGwViJOESQawr9Hi5TtZqlw5zh4Z+1Ei88K2zJcbbXzn086bZ4AyT6Gu7FuLYaIhjFuUIHFL
neSKzexUt7VGukr3OGN8CURcZAgiHbwyDHmOJHK/aNjMFrFUn0bTQfbXoCcjPEfN9M9SJ6o3KQ+w
F89Y/fbmUKkMN+VRVzjfbK89jYpxhP77TTJHsAoG8iw6acAxGMvn/8hi+X9c2S+wjP6zlXH4XTd/
wtVaknUu5pL3uvnf/0szfgM6K1n9arYDX0P7Y2ds/EYVruKzFzg7Lci1f+yMxW+sgzUosrQEiG5N
eoVfyn7+DLOIYfPHJq/0b5T9zp99ISoUXd4Eq2vAaLauqnNb8MvOmPfgNUnCulZNSfOJhNmh6EH1
6pjBTvW4brBPq84JycWZ5y0aXQirk4X7tD1OaXQH43ph2CUCtgQFMypz3X/OEZwsEYK9DLDe/cic
1VmkPo83tMM/OTJka2SVmJl3sVq853mybKzkNWv7XUFZy70l3DTnsp0c3Gpkdi4J8aYeTg04z4Oz
b7yrYCYYpyLZNwpEWq3JjrFqO+THVMk6Gz88MBlEV75FvC9hQv5qCH8fS2D8xDtp6VlSia3MbOiO
ZZDfBkv5EpUKLwiXyBjjuoLF0rh8bTfet9v3FQVash0Q3/AGCP2yik+lLu6ygueFhRtPTvbBRpTe
lTlWgn7rWYcQxJVEAOnZI3E+ozospn4OlvZ4ahaG6vYGvYZpDOhmjfhDtbyHlsxF3fKuxvSuD8/m
REAuz7bgPcZq7tuId9HHwLJcdaRecMxqwUaa5TUMntnuo4cpr13DUyPQgnMxyZUBIXgiDxsdoc6M
eyLPWumuOTPzQCrnWvY76OEKZJFP3T41HlbYk12kux6urz0GZ/KjVyIpvlMMqUn1DZd3ZZALr3fR
Scvx+GLYJd5uy9b7y5f23dg9lWF/jDrv0JnUpcOGUuihMb6YKK1AvZ88xpNFcwj6Ej8FfIqx2Svj
2sCpY0zBVpTHLPjU0xczuhXqWc+YY5Yuwm1XsOtKSroPsQuoEiaClBiz8qbJrzZHvLYgN3ww/1p1
G+keOTSeTA5ttGurxv8e4az11Psi0F27/fGBSmG92DJ+onI4y+nSD0enuDbVTc/IJabHGJhYwU0Y
7u3ioRtx5W0LlHcw4RAZR5T1PE3XdXydxHkSh5wsPIWvUZsHxcQTD/GTlQQ7ODi7OLIOXYSZo7PW
gbFXEWfHMrqMljmnxI/7LtTucFuNJUFEnHGdOJH4uZtwdq8K9bEKuy3MjGZhoxdH1c0NM4bRVh9A
j55gZiIM30b0eSOcjtjWNlizQQh7BGWrXbAbl7mKNylV8bl++bDw6kuicQVvknn0tS6VuxFCqL/B
9xEieJanPj7Ad3AtkiU075iV60gJcPasLX0BA4K8zORgJGfmYUQOQLDyf1CuRfpBu9K4eHeDegBP
LA5Ya/Jp67Frj0/YoJF9Upq7/sdobNNrcOMO/WBRnTAuQ/61FnOkw8I8OdeRvdKipLheAqMOLtku
GPahfPBAdmAJ4nHgwHjeI/cIblM4HRvMKAy68+mjiEvUFN4WapeGPcQdexJut/R+ZF6UPHEwqi8q
1lFbswPItgy0NcRSEkbVtT7Dl1nWuKq2QmWoLqyDVJBsc8a/TJeMMR8hf7DRbNd5QbOWcEFBygnq
vV3MUUkrLGQQJgjMQJ/vr6H+m+mLDi4QrTDPNQ95bb2OKDqZ1Me0T1IcOp0MFgTIq+IkT4lckW5Q
b+VBT26OuW72jI/15xaRyWW4ID1U71UYXoj4F0Q03feXbIvLOC736bhW2eU9ztfhjiyncJPGx4yI
44V3JAmlc83PGJWy8gNVfAHLaMGWnXkrdGRr3BX9A+vZrLiLCHItt0ToYjhntXvK7Kt9FQlibZZf
bbFF060eGXwG6QFRd6g8pO0yYrJu9zy34SFKueyG3I3ZT45gQ1rFfydYYN1q5T4GRmMZj2OHF2UK
9ggumHbf5rLKGjD5oF1c8bsTVU/efUYeQskHO+6w/pRGvUtSshz9RWooK/uGHVq3P7qs3WWwj6ZU
o3x0u6FeojFnITOtQSQ7WHKq5F65EyBgurVpLL074o9RB2XtJlh3xAgvbTQIHYqlLYcDII5yEdB1
WHAWATPzZPZoRoAvUrX3973NoHtf6O9qycJXXTB0ye5aV5obouwRylBg70GQLO0l4THk2BbxHRrb
LjzS4VGBPtQDDjDkJOuQT8VvLsoi4+NdsxvNin4b9Y/06Mt6WwEwkXMVV6HVvdpMNrJVHr3gfqCz
KS9tdYOK3Ayf+id7mu6WaScBf6R/h6jpjS59FH6i8QBpuXELgrjYFxRynwLD81AKKKvpRmSf0Kaz
OvVQf+R1VB9bq3yYclTJ+tXWItLUQED26qOZGHcjO/YzCguyNNvkNUKRycA7vqtsg89F5/HwLTXe
1w+hJF/lebq0cAfJgRvvkjfP/s5XhCA+xrjwzoX2HL87X/mseLyZ/R2ATLTqECafA7QDdEud91Kt
e+QCgbcYrnLevzDkO079S4K/PMx2Fs8mdoDvdlUf+JExTrYlFwI7VDpn0XHhx9vxNh4s2jAr25ls
/FTTTbNdS0MVXrR2WZ7KcgkcYsKx1ByinZfpBDN7902/jadrRJHMInEdPI46HQrOUBdtRDengRaL
hGgik2GTa6Z39j6Vr/hgM2/VwTRdBO+aQyzO1kAgoao8ulbYWayKtOhVi40m6la13p+M95i+8QMc
a/OtfuYKD9qF/2BYS+wn7YWhmN0vAXrEcpNzFXaL5II61R+WzloCCwjAgl6ScR9CZO652j1jl6rF
qZn9JUZ50Frtuxl5vugsBxeJ0yMIHn+KsiAPJ0ZkZYs15Y0OQi0Ivlr17KtEGlsubSYO82FjMM1g
erEMeWalw42UzHVjZBtYChuDy8q+sYhfY6wyMClExRYSxmoYN6R7w9Nw4gZ3VuOvavVO2o9+vNf0
fd49JtZLZ94NyX2o3fLQnTM0LQHyyoZxFrTWySGlSeBEaSJ5FlR6EVr99skfUqQRrIcV7eB0E71t
uSqafFnX+obdN5/8lsCUXcfoUMDE7dN7ex5hwr7EMgBLQaHuWJqNt+wnld/hTQfbiaclbU85BgJ7
pzmMs/ZO8+R3j6P6bbGjMUN1IUM6fApXjwsrjvEkq83oxl303PvHVNvgwLiEfBeafNaHwK0QLFHF
GtVVQ0AS3uNsIvOPI4HlasU9wPNrtO1VHeECUECJjGJLSsVK5vZ93M4YoB3P5YrVY2SikCKVJcnS
N7WoN1HgAVLhCjG0jVN5a10fd2RSMS6uNgGLey15qktunaPe47DqgWkdiAxPPAo+O40XZgtyb3jy
tXdiHrAYFvGqSepPxuhEey4DS/zU4sKcj2l8sa4weMcVEJFPJ+SpHR3DCZn6MPWvBfk7uYKRjBgG
LqXd0F56YOqqDg9+01u3zr8v9b0JKp0QsppOdfH/G0XJZmeOvPvvG8XHr/DPqSZ/+Zm/tok25EXC
JzSLfpG+7q/bIf030zFUSEU6unM2RL+0idZvzKj5z22V/Q//4If+aBMtoAGAAGydv9J27H+nTeTv
+TXdjybRArIGFNHmTc8gg79tEhPSetu8Y+Xc94B3M+hCVSCpEoW1/OVD+Qfxfto/CFChR50l1gCq
UTD/6ZUQRhArVvsK01XnWikdpRCxZosJKqHuNScDOdAyae0HjTTanPr5n7/8P/w9parOYdsmjIQ/
vbpOyHMbw7BbkGq7H0R6kEGAUC/e//OX+RMH/P98nH+8jDF/CL/03Cw01FAmvAyMR5xcH7b+Hluv
sqESAjvgBZd//nJ/hnv+/npcDCqIUcYJuuBK/fX1Cmk4ZVhHvF5fAcaxmyibF/YQ4LyTdNKvcRyP
BZs/X+tXWpDu/BbaCM7TSxpVX0pcv/U9R01X124Zk6Yco62J6kM2BoqbJriJDbwYkxJ8//O3/Xdy
dgYSrEkNKVlrcVPMzPZf33Yt5USU8e9Ch+HJSKntI6dWFpwQaHvzT7st77CmTuiJCkgUQQZEBp/n
v3gTf39B8iYcE7EMFyQzkj9dElqg6hKgn8du4mwG1wiGQlS9BP7Z4gZgErT0yetxmtO/etl5xPPr
PcfIFsAT4LL5CzPN37H0v/728MhNvVAhOSZkrYGcMpaZnyqu3oCe0Cvbrxd5CXmhRoQYkMI6jvmu
7maSMnE8JG6hbz3W2PYJlF3pjrIoqJx1PdyRCOKOdN1Jpq2jJJxBfG9THiDKRqEWDHjFpzB6Y2vl
KigTHICV6qhuGlxggWc+d472iQHqIdAJyiWhh9UAGkHfHu4Lrp0satexExHvE7WcvHm/z8NsKWh1
szQ5K2O/lDMkih4za5OVxvQflf2iaxwaEARGRsX+cloPMWBABfE4ex+KcLxeIFFNz7rl9jPSYgA9
1dWyTtXou2BNl3HabszB4RBsNoUNbTSj9qT3X2HMJ53PO9TgKrCAFhe1MO4JOdv4ecF5N6zzFJ1Z
YxzgGMzLwHLVh/6KrOl92nh70A4mRK/k2g/aoWvCZ7sJaFKSPT6mre8Ue0LzHrPpv8g7k+XGmbNL
30pH7+EAEvOiN5wpitREjRuEqiRhHhNDAlf/P1nttr+/Hd0RXntnx1clqUQy8eZ5z3lOdzIHRcg+
/QWs6IAb8Nkt5UMWITv3wQ2ZqX0VpSxCR/k4BQK6FQkh1ZI5teL3SLnvMkz3SOOrMI+ggFuHInPA
NaN1MK1S78yuVcV7M42NzWi2lzEJAd5XybW0XVYBur6XCa5kXPKTAGWKRGnGSGYnW/QAABa0FqXf
Q0SKK2F/GLDmyjeNfidhicxwpU+NNiMHu3rq7kFTsN18mcx6407Wfb7ER3xsSBt0j0/OMzng7WT+
tPhfKlG/TXyVsE/Pnnx0rekGTgkvF1cF/K+UlJL3rkmReyhq6k85EyMzLY9re362B0AJXDI7q6WX
3dkIh2WoV3ylOLTJXlx8Oltr34KkSb+SSVcWaRSzZGE++KBmwvBRloBco3ZDU/evilS+ErDf5cwj
IS5Ij6T23WIWDJ6i71Z27r5npWSBwdxJRHTkhm6xPaqKKza39WLJVxe9SdXAWEr/k83hh8RDhZAI
6qKMT0UdXzMPc1kfql2rX2AoH0RcJFQ59y4xFK7j+cWzzXvVy8NQpQ8xVZ4yS6+LaWDFsu7dsQXW
Yr6agOz1bzqr1b4gKbxkfslHL9i6sr5OkA82AyhjKEFc37r8qqo6XPkGSVFs+csqx3u2NjXpP+/f
wghbf1nSSKSQ+SB9XmcPrZEL+quMR17DIrsNkvS+l5PcAE85lL6/573HErENv9oBi0GdzoRkp5z1
aDjurabm44tvgSjrzo66e5xjl14BTq2a79FZ3ouZOVf2xmMNwAFrew7HfVjePFqpAIFG/AwlPC55
FvgLNo6oL/xi8UpmA8cNqOaiHj4WveQowpY5FNHLM76HfrnFnPwz2NOLEpxFxF1XU+qTWplfHCz8
QA4Dcpv51Y0wTi2xvlpaXg5msHpvvNzZ0kF6n44DtOrcnLeW73KRIklYuvK+87PuJU2LHXvKmxwv
WdA1r7Y0sD7aNz6YeUK4v9OioUQGPcKYCMl7Pyz0CCtgbgGmcAOvmOuW1L/XkuU2JW7HIGah29df
Ysm/Sju+epH1nGOmWoOmAYMTd0/LXHw5vW74DZGRjaki4BxSFOTl9Xsgp4eRzUzFT9600SmwZqLi
+DKCMj7SQnVHY+aR4vbXGoqonKK7RGWPXFqeBPUPOxUWT5XR3kyxcVt4/XGSAGDpM2BzW1XE+Ycf
r/DpvHf3seH6R16Zowma90Z13aXPeYmiFClysm/cGvNfhdWXa7vNvfI8FY2P5mA/lK3zGyJqf266
6hwSgqUanCxUbIt8M9cluRiiB4dkpNnCXFR9GYfl1FXurVio0Wxr/5QkPDB6CuMBICGLcqc283wm
xE40w5xurZjaZb+7ltQ0zQC+sb5y0ONDPFNv3N+ODj7UQHBISOHi0ZywJ7gpj4cYE/eGa+zPlIub
ZUzjVdPZ9nEWZroBQwEFgH/kplAEjMZJPHp+5HD/T4PdiORcJX1Paan9PJoD/b7za+t3TzhEaHlP
sUVkbng1Bhq/UJ/IkxvotAoI+Mjh1fTJD/addG2E1TET3R42B25UFyE5yX/yAVRI0qdEtQUBLpNc
+mpJAB41VYqKMPjLNq2tZZ1a5jH1JpwLnoHnaL4sLWvw0e3u/Lm6U2w3y8TGvNmxYfQBHq8G9ixS
0rZm2hknezztO5ch2NMkRImMRjYtw3ibtd+Ybg9O334Yfuxuh0oR/PHF2+BicR5j8raeGD5VMSNs
xdeoyNlST5eFs4Mis3Y3hPIgehyXmAqp013a9SCDp9hH+AO+wn23Qy+x7I85sA6mSC6ewhbb94xg
tYI0FFPdXMTGgzSIII0hwBx4j5dwSeYbPwV45C5+vCvhG7Jv8Ra4vswZdCTcYmU7OhO38CWpf5p4
jDj10Glnj/wRr3W4kjQUwnPm2ee7RFg8LrpOnNjrMirPphXdL6Mgfe0TePFKDzIopySRoAFhZrk3
TKRIXxgHoGYFhW6dphlEr0mp4zhqek8zzEiey1E291QH+9J4a8MEMVb8YmOt+4/Ns0zly9S1xQ5M
Qr+ZkpF26to/srWHh28uB6CsX2TFb2Sp+M4Mp8+Bg7SR5O0tXpuOnGBzhz+3ppYsgBsuxhJnG+uS
2ZdoPpJUhlvPoAwT3jgj+piYdfe2Bgri1Xyjri5f4+/hrcUY0EjcP5nyNJDklMbzfjKWgxrr7MZH
1rWc+JqMi/YCzPW2cLXLoQ4BsLl0Bbnpb9+MVuMMn7AzcfGJLLxYjfUAhuUUTs33FNFC5JcUBPLi
r5s8/ZBdx/lbk9ZuFfKmFyyPrP4/1FK2BwoJn8lsm+tU1KfU7z5nawJXiwE+jXmFJnLum2AxwlVZ
qENY2uNaGZ0W1b+qujjnUUZsMZqeZ8e3152Z7UX5UATvS6PY36ieygDiqiLO7/N2Mde5lnt64NZs
1J1XXoEHXEUvHf5sUcf3JMYg1jus2OBqSq/6zsx4IT7HLJ6U33PnvBXx/GIV3oPKrK2J3jk04c5w
w309hNdGmV92xtGZIyFSBQgBzasoYKKKZKUqCQpAfBeB+On9Bgp0x39aRhD049R+VgIMiRf+FDOp
FrJpiKaheDerWnI6Rh0EWyiv7HTRBgePPWNK2129wJ0Q4hKTGLLwTvDA56cu6oJhJAtfvDCoThZn
5Mpr+k8engEfLJwFS+59+3qKhQh6G0wKBH/Rb7sopv5jYi4mUrynjOmlBNl7jGoTQbGhDCGmLIIv
rodBO39RAX5xOh3wE7Yj6zOVHiYpoEfkVx7tcj0HGaN34ui9JeUBaSSRsLPu1IryFCLGZkMH6c2l
7mDwO34ZuM8mj19nUJsdtev+u8fdQmwmKJgzjeNzyAFBe482auX3vcm2pLQLbDvmpXH9barUtQqi
C01DX7XBOrjPsEk4jtjTytDQZxDUVJp2ZFA90qjpRHdw5DTeqh1B3heTpLUhaE/EkSPIALND3539
mo/Jq2h7xLqK8GAV4X9osumt8/GXZpRgBlyJ7qxi8g59H5MDoGSR7EW4lVA3V3XNR01UPJx9VpsY
Sgg2maWDMk6l4ppD+q3WNY6Q8ijqodgR2wXMF+Vs2JUnJ4A+z7ZywfXoUkgL8bnWNZFDhwQ5+CiI
1XNB1U+o3IPXGs+V355Em8HCmXmTWBmrwVb3UDoUUqIuUKiHLyTQXZW2G3y0PIS5Ustgo4QDORee
ezTiMvOl85NF4mhpNkU1BGfPpA8Tz/+J0i2LfS+BXqHcDkxI8dbH7Aq60nysbQgNju7Y7H1F26YC
+G4UFHACexu88Awbt9iGfzo68WXxtIte7ZDlwdzazbHWnZ5VQrtnQM2n4/nMYFnzHTPmAxrqHlFq
yMfytKpU+5ZSFtp5kwXqACa9x3s/ksXvSM1vNeWirTTv4jDZd1oBDXT3aCM77i+6j3Siu2KfTgZb
2PTBIWvX2MVjrztMu2EEB2bihST1dw0a8xGUIodzvtfn8x8IjWU47Dmpql6Wd8MqLpaiRTw1fpv+
cFMyYW5bKlXNKbjvAw8sC1WrVK42untVJdVvjrUfi/weQ2Txm9FxF8Y6AII7koSviHZeXC7IpQy4
I0bAZ1JBOOFG3+TGwwWF5TZXHcclCqCW3yUtsaUV406Mifkxx3UbrP7f/eAMl6GbS7p6s56E6/DV
kFhYGQMltBgzmGr0bbQzqUigqTYzxQbDEbYjOmyHuTIuo54m0edQvqpkbVDR4Ojq24Fup2hmedhX
za82th+7sTnhuH3ExHUCPnHqI599ZwYJySxkwifX3lHBeMoz9WMpjFzSd9dt0lMXBbgG4CeOOvCI
azcJX6ssOsNce8yU9Tl3pb7iPNIgs645N0MyipvSm459lJLmk+x+x2Ma1ufY8kk8ddsyny+Mojx/
JC61sq0uBfMGHkgQPCPYNp4Q8bpJ2dg2LhDKunCBO9no4eawD/r8wxrkGTtfzvTEHZxbLSMKvwcy
8MvnTJrSWnBokedatdb8UIftNQR2SE3STg3GfRp3LGi9/GCz3qmUAFrSVwcVLM7ebtWDMc13Zo8p
VVYI5TLBnAsmBy4ozMY8IJqaV9uhNslGYIhMOJmD+ejnxQNDy9U0qweC4jRk8fjFlbYzcWes6MMg
9tQMKwb/My5qtgKK4gyvulUR8dXUuR0rUI0DUgLWME3GhozUNvYp8pityvm9yBA/Brb52z8a0n92
hThKtvn/Fdpfvru6+vwr2jeEe/vnL/1dabfQ08nL0RIuuBSiNP9DaTf/5gmb9iPHRHIkcvEXiAeG
LBIapq+FcDgi/z2HYRLEcANCE8JjXP23SL2uRpL8VffTYq0F75ewgJZs+YL/XfVsm3HApMT7cSqB
9nWe/1XBN4fMd2+F2KZC+rtrKHaJMrF+01OTZE/MZ8YmCt0tNTLvE+x0I08OTsGCfXGWF3SDj07O
DpXS4SsqP/M2ZFJ85eItzYHBtmQzweESTKDdeM2HI935nHwECjeqDZ3NgErRl2TCfP/REz7Zyeik
kDTsLPk9e3AjVGq84NXGjI/G6IiU+hAuObAP4GqkZHP7SUTc6sy3QKTbMZNQWBPz3ulGSEWZ+9U2
AqPvwn2z774g7dUbyrbo1kssNOcx7emY8a5EVsl6S5j6CW4gZyHplE3k44gIcnb77d3YUnuo+HGp
U6B4OgiwG7Eb7dxFPFJEbK3tqHmvaJelxXbD0/PQL0yjWUmKo7dCCKMUR00UJMf3gTJwX+EAEGyG
R3w4VocOF6EbyagoHxqOlLlpz/40HsuYNXPG79DxnpimQSf43A0SWmOqvOVB7HAsUO+yVwRENpif
1Zb4hLluO2Yf+AkkF8hJx22yrZ3s3Vc2Nc4Zc0QfwhiO2/pbVuHateIPW85POUjCSnCVyLAy5IbY
Jgke6zZ9KPoYe/XsP2XArPpg2Dc8en19Ga8narcmBUXV6kfNQT1algUnYByvS+K8Q9149OPyGA1s
pf3ugFXXX0OV0OciD+l6Eff8PoDVRxM3d59lc1UAkXOik2cPp4jocFhySisgGDS5AAyw4OB5Q26y
6e6KzQysE4fs8lSp/m2IzZ/ICNauKU6hOZ/aad70UfswWNVzSenviiLUjWRwTv98o9DXzQb51yJj
woBu9Z0bEz3Y5isFQqxMHPFaZMxp2MvjdQWeEgdBvIl9kzHeGg+5JzmOi/yOTD6SX5Qww3RbGyv7
ihT/qy94Go5jAlnMkghvTfGm6CuEf2uzQiXMXkzfkUh3cR0NFCaOv5shbtdt6qFCLk4Fl8o991Bq
EJepck3nC+DQieGve66X6N7TaJsGxs2iYTeJxt70XEVCEVW3jUbi9CNZ7lBjckINzEm9nmspDB0A
sO8+TJ3A0moblJ0I2k7FooXp7oWkx7aExkM2/xVkv7dOQfUULTp4Ru8XWAFqwMeUFnZN9inbAldC
isuBLvs93ZzJpi3INiRJdZsa8ZMg9Eew/Rdv7Cel04C8grtQ5wO73n4IoKdwsWP8XKw3gyihN5Ej
TfuDj/tj/JM21LnDkQAimuCLX1COTqNY8d3ptCKpxcmZbqmTuyVD/UCVjovVpwOLjb+omNWZGqlz
ndrxuTJdHPtoexluT6Ta+Uz7yENGbjLUAcqEJGWmI5VebkdbN3J5UkcG4xNL/QHAr1XYvAMcJ5c3
kYzlR03AID/0potCUDdCl1zASPZvKrZDZ6dTT3Y6Q7UhyeK9LrKf9+4UeONqcGDUUeTw4ZjxQR9+
m4GC1SwYHomXHRx8bUoEN/HkX027/rZNY8N5pRsRvKO0pjegIjdGUdwrfzlbUv6aKRKK0XklRbNG
ZcUbb0EPSuHtjQ6qedPcWOiSsIHnL8Iuu8qLL65LSVCYDRuam845XFHDSWeEoPHGNRnWKTGA7NHd
zIF9VrKO4XL4J+jAJoK2e3YbyeqmZDNrqn0+UJySxd3a8AFHton1MldaCTKMzzLDc5NPtrUJ6644
LGZnr13uOmixObJ6zk/QVrQeueyVChvoeTCn5J8j3DWoMPMmcg3+rMWuCygdkF+39jfcAvBmVjLk
3guwcJPK2KWEg/FwRXzuhXhytJod73uW6kn0NhOvSzCMFc8vJu8IwPtiAi6KnqMyYpesjK9w6t6r
bvzJFnV25/h9NFyAAyHBr3A+MZLz85w6guuNEI9jnuU/iQe+PnXSh3ohEBBLLtbGHBDkJnPo89Gv
C3WWub+3oViubdt6n0R6xy7t4ruwmpL2NDfLuz1xzrcuHIekbT88bvzrznE2dhXeufTl8NvgEPfA
jQpeRcC85zYQxMxA97CN2ZRo2nFiPXhheTQq9qbNQhSkJrG1byJig+gGcFcwHuaueYZmM++tnhOW
tSnxupQtzqSr/+B+VltuQRiF2yo4CqO9s2bD/PGCgY+Pg/epiEg9t0b0GY9Gtq1r+PK+Stx1J22y
C7TmQFM9xkHzGtoLZ2eeXYkAvDcjRxi1Z8hdEQ1pddjLXV1jgdYpdW8MTwoZEVOu+2GN0Weny0rq
eTq6JDdmWkxy2kwiXWsi6TdxA95LRSn3tkGpo5s+LUQHUQD3vcpeA+pR8tbBK5RW5zHhwgbBj2fE
sqqc9IUuv6spTOOUWHih07B8ynX/io1mvwMXe+R3ZtxafEj3NW9YPrLw+4zFLf/3Mvc/fSJmuv3L
dnnz2X/+D0B2aT9fPsvv//U/X9Lf39XyLyPxn7/1j5GYU89yAciFti9c7br4Z00W/8VhJMZOYlsm
0+j/qckimmw5oO4ot3D4b/ov/dN8whdhVx46pJ3/7Wiynrv/ZST2ueTjg/GZjf8YBf7il+gNl1lA
ekjNcb9rKWGAp2YeQ29q72C2PagK8UY5cbxH/eCwXa4q6vxtxuZun5fpwZxJeCFlacUW+7kdJM+R
oMc8s8YvlzucJuiz71uQHGPRvVHctm8K473IOa25rQOiHM2QRpXCOvfCXm4YwedVzeQC+wgzWWMu
vMshrbJ+8h7m3iYfKKutiTOBNTjLjsTac634nZJg7mv5JMLqAH76jRkO+MrcHnOZ0/bsnwInGGkZ
7j6jOd0hBcy3RUgb9VhfE2M4E63FtZG4BASTkh4H/O9A0vhwF189lKJV2pu7YoDdVEBF7zo33Xml
qtaQFlgKWO2mxT7m1YKoUT29gqrdidqHx0+1RGU7V3Cap3JwJmgl9WPuFhiK8+KbJ/iy4WF7iZyZ
C0mBWB3BoN1UDZHDRKLvM3ScI757zzZI4hVLwAvuKP2UrDGXvV97+8JuVipt7o12+e4lNHiyky0I
WtbtvrxSAOlvi6TZm+awDtT0RNnEESjBipYt3T0Q3o56rvLKreA8Lgi7CQorgRq/Qz16zuiTmFJs
+06Go1mpS9yIj4YCL3T+6Xb0EOIdJGUQuaRUCvoz2CGDuc03sJMiaCMx94OGEqlZXXjSHaIyPVlN
9jFaC7WVwB5ws5uk0lvQDNQP5esEEAWMkoEKVYTVwDP0RH7b2dJasSYTeyOrWRh19r6JvWHjFdaj
VwbTrjN8zPsVdKTQnIiyz21+FFb3Y+BuqDZpF99jFfR5nrMuC+Pgs/sT7yt00k/ozN8ieQxPOgeY
5hRoEAwMCQg2zoSqjFFXJwfjtrkNI+z/RAojooWhzhgWOm0IE0atMgKIBUHEmS0w7dX4e78FHquu
2HYzKmvfHyHZIMul5Z6aJvraDL63Y7Kbq6tTiwfD0xlIsp7tOjIjbKSSKspZZyUznZpMiU/6Hiuo
Sjk/bYJTWUiz20+ELeN86uhcKMW6wdQPnHugcxEPwivbxIIujPrBNM18V3jyW4JTI+N6PwctHpa2
gEYcpPaDaQ08r+YfJgSA+eZgM0aWVEn6LLKlL0BYehhRBV5644EqSxiN2fiUK41KjsqZNTFRvj5p
b2r4fpaEjTQFWJ4jlw2LZgAaIjpWGgsYuwAC2Um1R2cMp1VowRIH9a02ppLQLs0F2hZxIQ0bFFAH
DUOSmNAgwl4jCRvNJrTK5zEZp0MAEoir902WNfdgp3aFVUebPDVZJbT5C2OuDWAhejSK6I6Z5cWo
0rdgMO5ouN14A9ED0ce/S2tQ66Ge7sahvQ2JqRcjCBVUg1+LVSf8keHHCXrrEI/x3o+Lg68BjXFL
rLj3vIxqcE4b20/XpGChGwnQju7IZZ2qBK6pcB+LXmr0PyjIZgQK2UB0XBdwIlXYedteoyMTMVyZ
2u9c7gwEEKp9YEGZtDwczBDF3hcAlJ4mUeZEG5e+9Nde4zwQweY08AvSA/LWZ48MGK7aV4AtgbSg
p6no3mdj6mr2ZWAgIWsaZgcW04/NamuHVbZ1saOPcQfrHX7mjORIULX4dCk0w2sV7xMz2CRAN+NB
XVREqszO6nMQxcteECYjQWC9Ss3sLGX5zv43eFRe8G5wmrP4hvA5g/oMuJS00H/JBkEBXWJ4oD5g
0EHims5AhY4gQwP8PbaTvw6dd69Q1AfNFuXyL4+N5o3SdttsxiZgEU75cqvX1dAgWYkr92bykxSr
d8WWmfOBoGpPHmZOdg4XSwnsW3DRtMjwb3qunilsbvLu3EYbn0PJCOBm65tqyZUVyfSg9B1WcpnN
/txqE3WYBIXYCRdeH/QWeOKEGticizC1468zF8tVyUU5Z8UYcnFWvYnJn85I+DiHrAHtUc0FyJy8
OEYpYJ+eC7gb1g+BohXXqE+OvqBzUe+5sOOiwOm2QCHlJk/bd7Fx9e0+0vf8OrwJITbVDmv6froX
FSkarQYsQr70SASR1gq4V/4ai/zB6QIO1Nm577SwYGuJAW0OsaHsDyHqgz2AwEeNmFElStQJdrZ4
xdArTHQLgOd4jrSUYWQgIdkRAuHu9zRKni1Uj1zLHzE6iBXN2wxdxEsE/lR9WUcx8avpCUPMRy6D
tdHU3y66/cbUIoun5RanSd5rShk7LcTgB11oYh53hhZpuJcT6dDCDefZPtZSTqlFncAvoZuj83ha
8EEf2SR9cS1QgszQ3uWmc9+iELFQaTap+WXEAxVxNClwntBSPM2E3ZGURq0tFdgkfMSmEdHJ0epT
ENP6t6qWiDdea20GrVB1iX9wkayWIPwlkLByrWVxWxGPsda3Zq10hUheXcKdZUAEcxYXvHjlk/Ko
W2f4jlv4r207rJs5v7gxl5N8EHKrMzduxb4vCfncDO//idrzX1VkUDuMpf9vg/fqU6ZF+pvh+1//
1t+nbO9vKNGYSfFxs9pFpPrHlO3+jfmZWdn3bCdASvvnkE1NLX/D5HLEXSh0tfn770O2Hf4t0E5x
3jdBwBe2/i14NMZwvtRfp2xtPPeY4gN0XHzXbvB/OV0DJwqcYQx5PPcd9awUiKGh0ek09onJ+ByS
AZncN1+iramWvqU+hKCgMsIdlkGgrfC2Zsj6PogkEApz47hOw+fLtNiBBB6Sa0qjEk3PjWRGyqZK
8jGbb8fauJ9AcxEsm9Q2mYw1nYXbfJAcECH3broMiAqZL0ZinWt7EgBHUC7mJX2KDPuV0bSBEFrd
pQ7De9Z41NsKQoLOc0A45jClDsmxvIKX2YpXul+GdcUW3htRMKLg3VR8AKNk4WRqP8RgMDD0OaNI
+i4DLM7xQhPqVNDwWU/FJgzhlEIJ9pAa+PjH/q7NUuZYH1mYZzFcILFpl+EX/kGokXRgn+JufuQl
LxkNQCcxkFLEIcTDWLJ4r/GjboeQhp6N3Q8jFdqV2lJPdK645WSabdhiGLHAr60Fu8/eYyQLo+fc
lQ2hjf5kTe2OAql2g7RGxC9siFiKF2sea0gJBctgc3ig6HfaJJIOl9mx99EgL6DXHNJmwNLMrsOd
UrS70iFeWvQdjjK4uBT+rjwwtduWJX8Tu7dWDd8C32yzgmX7IGWWHWMT4qAw7VNdAaYZvEerxuA6
mj2ZQTFe7G4+91Q1eN07/ZSas/KAtbNYK3AqmYn7rs78J4S384CHFe8W5MDRxOc5GvwvM2+vddvf
2xR53sUzVqZ6SA91h7sqzCLjxqyXG9cPn2Wc2bTpEleNFqYDSnaVbTlba7SDjYkAag+oghnv5c0o
wNCZhj1ccBEelDLubLNIcZOXNHNQuVBDxjkMUQP/mAsyER2XC5J0fJ6LRXqhOzpih4t7g1X57q7u
iSBSC4tinj9OjdrlcICLgJ+dWPi8TQp5jj3nRnbOqR5aEJEhnG+9W03dW1UzHoeLTUI0yL5mODGb
VFgvkQ0cUJYPNN18e4Taov4+dadLXnAbktWXY1a/Zta4tK9RmzHzBxg43yeEsf08j7ui2Idmf62j
r0FQgVVXbEsilfDhAYaRR+TRaoxLQyfphOOhX5awz6s1dgq2nT2BWREfzaoqz7BwpxUOxTeW1p+D
QySNrpDPCVZinM5ynWIchYg9fIk6+nAc/6kd42VLN20NIKWmyiQhJ+/W5mPn36hIZNvA5mPjpi4p
QXcHWAA0YoHEaAtscbSg7gLbfZR2ccUXSDB0LO+9WalbuC/xGa7NcRQUWIh5QdOl3yxnWYMzOMO1
XO3zjArcwqVDlmm+198yR9gG9/K1ZNz0Ezg2uPVXE3lJSPhfIg3EGScvgTX+X97cltMUHMyBa1Nu
vWJ2+HD9/hUk4CYDwskVIDmkDhd3R+AQHrpz5DBOtT2foTyOzppBvHKXZa0rosqyvbFKUFEwHG+k
69zQOeRt66L6ndNd4QDMbf+cNZwqlf8lxo5/0XAoy/rEDWqfO/2REql3Ai03nWjJ9eNjNRiho647
lhM/ixzKg48Ro5gcwB8LwJrxjr3XykjvgmI8JKa1K/EFA4SdLvgBrrXvcJ3KScxP1WbWmPWUDpeg
jw5B7LKHGbZD+TkExOEGGjFWnuh+VXhcKL3D02UON3JO95Pyv1TpfiCenhvfuwbR9BlMDraR4JIV
HHyOTM7zdEd/2Q3DHt+8h/DtSes1tZzvyU/vGNwAj8hSrjjxCGKC9wSI3n/LEnbREFX3Ta4RTwA0
1j0SJLuvAz2OJDIbVpkzf7pREgPbo9MIe5+qadj6Ph2WvpiDPXWR2c7pvKuZhcu96MdLp6Z+nzK2
n5R0ALdQN5TGJqb3oDywHLGeMRDeUp7yOAC12RtBMm+XZLg3jeLWUST+eGwUbA+9ewuM05b88qb3
z0NOXt/I2+YQLvEpCJI7E1F6Hbn8y6i0OzhyVpuepj4IWBT7iU5gSV0YsIrc6O/jxS8Ik6pPSrPh
aY7iNmZ9G1AKgBUMAruekSPFzcQAxGUM/UurO6OswDyOhXHGMIimEmueRueu5TBAom/K+K6em7dg
1kdJpLeWqfUJL7J7TLi0zCn7WMxP4baPQvrQdT0plFN6hww2QVG9jRyV3CaJu8tLam9kVFGyExev
8SCqx7nNbsDynwUaD2gsHykM42wBXjyjECWHlq6bp0H3Cx6MatoVNXhL0MG4lSzuxScp8mVfxhy7
sEvPrTk89T1XoCrc5rPR3daju/UmytOkRTtzK6xVFwwb3knFsbWmdDO3EymDlRMlz1aQPbk1F4uu
y1+GTF5R+PJA/Zqy+yaj3mFubgZGcNAiVG42xHxpM70dhmErtBy25GO+ESm8iCRk/TBZ0Ts75Ivt
07Dujf2xsjpJlOAjpCSiscfPhjxT2U53hczwAQLqxLRqd1yrSJBAwRfGtU2eh8Ajk5Hvkzi6yDwA
j+fz3cBs8VoH5XwxneKmGPA5x1Ro4YdCTZJEwXUW1G/fC96A7M2bF9WjdzUhKOE6tr8LVTymCm9O
9FFEO0rLXqLROY328GtctM/bR9IrKtom5V0eugq8UMGno4RAaIujKuPulPRzd/rzv+bwaxnQAoop
Snah955Adh8lIBVH6015L9iWccfXznrYH9NRUPTp5FPJOsx+w1N2HTPa+NjDAe9tYEo4/VY2QYKw
w+VRDWgBuX3MUzzoVbEZ+GGg41qPtQG7uC7z09jn36WmlGEcfOxz39+kff9j43K/ODKA/sIerOQz
i2UfPS9no8jdiW2T06VHy2Npm/R5vB9pFaC8G78OGmzeYqnEyB823SYdnB80LrY4SfEml4D9sJ0e
a5IPHMYcXMrJMJXDEoG9y9jnr6RdvoPNuZlNhstR2SP9lPXeqcWvph9TnHvyV9Hm7B0VLaAocay8
3I/ObkLmBQxtURPzXK69bdXGW/71mJDgxsbS2MU2D142n8S1ByHonN+1wXGyquuy9J+GRFxlmwpr
1nEYBhODwcd+9Z0U1lLn3doOS68oEN2q9NULCcMzBKZ2b3nRrjaTzWK/jq28VT6HThNX7xy34Toz
qJWI+v0SjgdiWLg2Y+IgZvXle6/jPBnwIcq7cbmTdbX1gOclgySsP9c8LYxVVG26AisVN45Tog84
o0Wx8ZObpXXwYrjiJPsGOdHddezId0uG992wppUSGdiFwbqbwSJWFsqpZGNk+B+DYX90rHCHFsNF
mmi8xsIMy54aB67w4SS+BYQmoEfPT0KNr0XsYxRzbLqUYnCf/bU00EOcEHt2MNsbHLQR6yiSO1Ja
+4iwMifQazFkjHXlb6ObSXtp52yUxnft1KeIisGrO99FWXFEJTsGYHVJArq3hclz2eWoBwAEJ3xZ
6U91kYufBaP1Jipwq7uZ/Tqb9odfVb+NksKWhGO1CpyTxwb1UCv3doJswvKy4+Qz77qJ3NvYwdPP
4/LHtKVa27V1osOULzVUL8ysd/yjVlaAtzKCnSEuDZ+ANdxRuY4X5xGVGNhDFTmEp6GnlDY5FvKS
UEb9/NEYeHw3VX1sxHB23fFSqInVc73chxVKjJrEZ4fqkuXqmR0li2aSZZGDTib/i70z23Ecy7rz
q/gFWCB5OF5aEjVLMY83RIycycPpcHh6f0xU29020EAD9s0P3xSQlRkZSgVF7rP2Wt8S/sXIkm+b
KYr4Y4y87aevSdE+Ks3MA8csmM8dsemc6ljq1S1NtVSnyu1cR3Avc/5NcZOebYhH/FCVt3YMZjR7
oARZjOZXRYk2Qz2PDi0B1FwwC+vU2lY6VH2z/Bon7yYNMRk3MfDAhBTURnPzclNPLnW12ddA9n9F
mAIut7MsQpZ/aOHdlgZlrslkP6bRAhIieuU6WozPb4khDtrGClmiUKZ8h1PwhrbWd7t27tVItLjs
oChU4GfoyEIAxwoQVeWhjiymYIIyKF9U46KsMnxKlswX02bbYs4VOHkS6yNOLRx4njpAcVyTrPyB
s5SQagd6mCbQyM0JqpHpwVtpqbUMJYcX3cHw7rZbLMfy0BvOa2dzmRCZeq6xYPS+9RjWxkvFXv5B
c1ltNHp2I+eYYSe+VGZ6Qyc173++LoCHxk8V3BRAprvGiy6D1M5OjHZXpDdFG11oJHhoQXZ7yFAr
CiSepTMQIvquMfHgb0cKjuLLXHIcIwFkUfTAA/ZNq/iAqvZcWjjjvSL/8dHYwhQc3wd8RLQ8N3tz
LevVn4iDqvquYanDkLedG3lIhPaxvADKVH7YoT3PlKdqabNNlfztSmISIn/2us+hn6kVCaMf28dV
ZMeBs2xVhtl8w5dPFZmFZ6G2ivSs7C8keYuqh/t5KVi3oletnq5WnSIBDDRnA3mMwz4YVXave+oX
Xc1dp0gIq7T3v42aKwwGQTunJ0pZv8YRVK0oBWdAQ1Hf7ZW3g/BPdBc8YXUgctosC4mch9Vd5vvf
gyo6JP+5RdTWacIjV5q3zlnvUnIVCofoRJHnzIeY7KmjDp71yq4CT3NZHzBQrweh0dOQVJRni5CK
IfCyHhAEnYLAAAMolODo22C8RLn+6cE9VriGt3WtNFpmXWC9HKUs8uG4CuonTAHwkeb0YDUXq6AF
UOm4yNvyyx9ccgySUJyWnh3SA4uPb9+ZXGZD/3ey+//2Qvu/RJvbP8tqyFP/Tov775/0x87/AuP+
8xV/63DWXy56mQlt1nQIxKO2/b3sFmy0PRQ1UH0g8ewFgf2PZbeJ2Law+HTH8yzXsdEC/7HsNihx
YwfuWbruuZ4PQe8/AfK5/6cMp/MCHAQ4YQqbrfe/+j9JPXo8dKGuhHF3jOp02BYGnyXU91WrjDSw
poKyoUlBh27pnu0jJ7CcbOvoVCAVfNy3FeOy29Hyq1n0bBkqlkcZTV+ZAmdSRuHOzq2naKn8rsuo
22tGA3xX4vjhb6LKROMhYQpgKaqK9xK8cVAXHbkS96yV7XMsONPisaKCxBzu006EiFQEVWLrIKse
+SKtmkDvPDK8NHEXFWq3B58pkRH/Ho4RNmsl6hzfyIbti6wfV0T86TRJdKqTccGAL4EBWiKfpFjn
CgNnGuGW2uM8ZjX3VF9xrPEcdrXjIZ0Zifom/WYdC/Kp6hBvvP6ET81ayyWPyxFaxW25HkPn06R5
fbFYRWtOuJRgi6NhkBiqzHuw59NGN50zKTr90NA8xe4zwjM3Uq0rKaTP/HKteViAosI/Mty0uU9Z
DYBAzo/Q/GK7Y5v2k3D0Wyfz8h/ZXSg3YJ9/YJ+4Tl4ifkBayT0prhlXZE5hgu88KmnfhyHJUr8a
L66ekJwcTPAzEY33Le+LP4xUGkC7WGld3AWm1IxN/THpDiMGZ8XRs350IbeR++jSQ7mMDDzyqrWp
MUjMkn1W11mXcln3gMN97xTFLgyREqxO/+C0FniACV+iwaQbUVIQlctwn4y7Ao4hYlh+0ZSJWbP4
RZP4oHeP7u7iVGODN8oKtkz1aJRnTRM8waWOT79hiGPtvZaW90N+0DmT8kAyift6014Gy7tp6ajq
9PgbO9h7kzLNdDQ9zEw5W27gw12Ygbel6kE+I6hA+5hC49hNJAe7hnwZXrxumjiwZHMwZckjS++9
XtHZ1HCTtiGbrhLb37exDwp8LB5K6laKLgfPnW7shIOT7snl2QkNfOG+AnjmEYWNs/GMzwiIxWKq
KNcTdMjFuvto9doPCVnr2U/jU51Gz24EGxB7SX/CkbW1I7mH6JWtTAl5Hu+54uqfv9sy8s9OJUkP
fnezgBTYX6eKz4nHqZ+3Prt2ZKyolU04JdaCkzmNjIHdHbCVzuva8z7mAfuEX6sg7YjwlWZyodZN
I67f1juLrhLiMPuOWr/VVHRHp5tfqtR7JHOzdsA2y5jEreiPssnWVFCe3IrKXn6tpWT/TZZPWTMy
+xXn2s6vuUiuyF3PLYVaLtZKiiI7Z2RJ3lc7N06Xi4TWHHomLyHa2yZWKTm4cHSof5xuppbVmBh1
AvrdsQcpBdOcXEQlRLw1xMK3bfVPnXLCJ1XX3cnsrCPz2buWPo7sCslS4BwZXA0d2V4Oc0tNrus9
ZjhTIerfg627+lazsa3hwfWASdAaDr+gpmF9CcQXhsf40CoIBUKsR2cqkIO9R0Gl1brmfBnVmqDc
EiR003P2mYFLFY92plEkN084ta9zoa8FHbWYN6zkOBQjfE+bTR6RPhXRVgXsL+mQk1tj0bQLe08z
Djlw/9l2ao5KDV1G5YB/xHPGU8rBPrCiMX6u0oG7SeRRwMRDZANGv31VjKu0hFWP3YtMUOx7+pwC
bis3k5Fdh7zZlfNwPxtQ6mB4Uw7Pv6xFNI2a0HhlhIEvrOMVtoehPPtcMGAMYU5lRfTa+9phoiTu
YJGOTAVb3l4rLmmPNEl1CSJ8PVYrU5UDSERuQEOkZ8Adm1Or29MJSVqdKM5MAq5PN5qM18o2qddx
N1L68CA4FQUVcyh6AWqXB5Q0S81pT5sfEkaHqx/pJt9qhaAoM6eYSTNPTQqD3EVw3Eb1masZNaDe
ZWN2neR4L5UWNAONVdhrYsby9tBr5aVnyEXB7w86Hk6XOAyBbpbU5rboAQjMmmDlQd/XssrnDIV0
iomQDYvBr9qOdyumRnu2UkR2nz1+BfJvmDn+UeO3vKd2tvgf/ceumH5Th+w2fK5SvXhJe9TK6KYM
bxvJKkG6tH2W0GVYjMNsoCKSS7fvKcqJg55QZkCaj8drSxxBOF+xCSxNWe2hbHHDespZZM+B2VWB
t05HoHw+x7LUnu7DpETL0zoOk5hTrTj0tnLSD/mkLkujoY+LQEwTcc+WNZDoNDxB/jfh28+MVSx8
swzhw2xvPOsrEhjBsXTWm4z0R2WendR88Dpt6fc7JE3PdoQmbf7t2ptNBB6/OXYvXhGhOiekuOPN
aiOyrwA38EBfI2+XiWkm6MUxLsJKklFossoVjk/qPfPwoXSNQE51cW7JjK3ihaLCyWPTlPmFC+UL
wzwwPDjiWOJJ2Iv53sd57rkkYZUYSjo9poMlR2qULaSdOWVvlRI0pN0JD4xtabu4o2wAJzxwdXIb
XX0hbHyi8eZTC7vvuMpoHnHSj2gukaEJL6imeMWDe9G9JRYvcaShOqBWLAcmDShcQ89hPppbV9Uc
LmLiziaVylgBl3qDU+ybADIKrn9gnQZGBfCcxPEy1NO4nZ6XJi5jQIevTT71Dot0hi5c8nTQ6fl8
Yb90Ntx21xpPE2rwunV1fqOan+sW/kAjeAe9jDd6istL6O3aiXWcivgzgwTMGBV0bZn+FRmIaD9F
egWbRojsSOEz/+JbYJJpEAsThmU2f3vzgCHEztd6FP60qt23BlEIZ4LtkVkod9j3WdnovAnCCAl6
O9rO0vjelSx/20oV8CkJhMiueiO0P61jLUtxU733ppushm4KqhYicX3ll93a1dexSHqgpflJedRw
1DktBVmtSOqO5iPSq9jW0n70OuuEy5lrKwmPkXIfjLF+KeWI2sILVxOuqehGs/XfkvOcdGCiTMCi
9SN2yIoDmP6b55W9GyFNUnPPMGiEpAETz9d2nc5zO00bI1DNOuyqYz3DM9BiL9s3zHFN8ixB8W4o
I6ZvL5TbHAX3C4jJSi3zHiKi2KUhF6U2oEyGHhjd4caIGFC7nBKxMDFAJQsnSBL+EGe/ZtM4ZXhl
JfRducWqLnJ0iFSSd6FmFij+LfuLB6H/ZjUbxrCqT5FV2yuazshpskb0efKoji9UMlv6yFMqEMUT
tH7H5olDh/sjEpB9sivrh0LRiedkOrlN4A86nyS6vUeTH3pSe09sIa+2hjXEs2tuZvG1hwAdRHl2
ZsU+7Ca2ERwP66Oso9vK8pwDRPdtb0szyLXhNrYzQlsekZkcoZi8prZrcVWtq0r7dZz4s50y2lwi
7oqF0+8tC0HG1cRB1fKZme/Ot2NxwdNDCUR3ndBaVoWfzhe4oAd+XNnA6WHCobNps+bWMgsKswQB
8G70oO2bqcXf1S+2R1rw4NOshyy+GTvEScNgN2fWNY6TSqHAe0/N4BQgY8lrtnl7uzA+k4uJy3Pf
oXPzLIuOg+ID6HrErQSbUppg+1e22ANyLDcQ8iarQoM/ZNDGsWpyFtv0Wv35bGRt801cddyUKIDB
BAqJtMfTFBbPBCzvTa8zg5bd7Jjvo8m7RFp0nqJzbfDU0u0Qp29YHHu9EghOM9qBGnem2iVpfiMS
CfImF997jj4T+1LfaFeicZ7J9ji3+CrHsfF23ODR/MAdsabKqHDLmQliCzrmbLIFoI1jhQmJAZri
YKI0GgUg4qUkhE80mNmr8jEyOAUXR1Z4IC5i8465G4CRCYGJndYq1Wk0detSUemTbswe8UCRkuaG
41GESRtYE86bumX2yBKx0RrQkWnjXOOcU0lJcofK5hdnzHhKODVc518VpeZeXyyNfRi9ZMh7uTV8
TksYF1ZTChRSh0iKmRK4QnxbtCfHrR+NYkD1rLh1T6gaRd1t4jI5my7Up6i40JNXP5uGdeXeutEM
BX5Bn7mBi7uKF3mIEPRi1n3+WBnrsbNvRWe9YNrGGTpwIIEKSuNPede0rvXYae/UNDhIKRmJPTV1
a6ugFaZqd7ReYzGdZro2ou6OjTXdEKieeU6gMUc5r+7SMqJwQc/PXqg9qxE5FUcflVCudLc4VGkZ
TUqecD2GuLDmcFyWz3MYPvL9wHxQC0F4CTgnijFJDfgXYcMlqxFhz/B/AyLyGdCw62ZNEiwm8KbJ
sz3limA9KgaDUJZ8/KEqMLSWAbyBciOWkrtwWS7Ug/eMYY2lblI1W4sCQkHFhPVj01sTTAUuuWYi
SiO8cxHFcOJV/ehPzXru+Tlb6QDFRHeuc5wQcuKZOeXsxTk+4TjuvFtz6GiL6AGjeXd8uBSq12KY
ICjdlM+te9IzCgRR6B7didxF1Dl3OqvUNSf0dCdNzC9pflQ6i7ossRVmBNSyycK/7AxqXmkpr0Dq
9rsznZNCcPPKPU7STbFmOGIflKf7oZ6xaKbxZey5p3kMk1vWHT9pG/NSFOZgFkyf+dhyH3LzGwiD
MJzy7f8TQ9l/PaXLtv5t3Hn9kX98Nsm/mM7sP1/zt9jl/mXqBDo8T5DDIE0Mi/Jvtcv+i9S+ReLD
RASzlvjGP8Qu/S+soraPpYzIAUFkvuYfpjOXNgvLQQfTDZfoh2f9R2KX87/RFfnGpu3hGKHGAlnN
XmS1f4Yc5rMjOtPpyIEx5c6D1ZzniJSRFkbaWqcWbK0oLFjD4cquYiSpC4ls3VZw/0Ms5atE8/WP
unc1ej+JiNo8xAvXii69weImjcnK5bG6cltsjqZ3VTa2VPTmlNDdigRgthVf5GH7lwIDLvtDinnV
KO8LjXjfSDOBNB95MtwKzrc7P2O/NdW08yg/eXJKZ6PF9MwmllCg9rjHD1O+MsMk2YM1Ho9Tr5/B
1YdnQFneqsGttQvn5CT8GzhK4ixnbhDWPHqb2qynhzCS0NxVIbatI8OgjzCwuENZPNvhVK9xBcXX
DPvdasD2ulLe8NLVMj2NVvgmGzYuo5jGPdpXsm376s0ktWAx0Z+TWB68OTHOzUSKa6YlgF1WTMVH
Z0wHW/PBXoTVJQmno6lAWSYQ3Q5VuMhMrlYcC6ti0cI5z5uFPNuQJwG4w2siJztvJafAIEvR5saJ
2BsF1KyLwaLY3AAvo7XuSg1rXOVbISzozAIOkx9EM+dbcyYEqkGHPA31aezraC/E/FubZbQz6Mvi
LhgdjaGDP21intYb0z3PdvXQkVje+a1BNY5HomSqVwzoLK8G/buykA7hlv7SD4IAr9WoE16IkZzG
8Waa1cFZ4KB1o+Po4lLIdJKN+Ag4LzcQZX3zeaLA+aC3+k8Gqm43v7Lj1PZay+6Qeu5zbhZvnpTz
Wfaj9+ikL4Jezecl+3NfGdOuY7vg+J1/p7Wm9mAW/t3cafnVxZwdNIBTA13WGnad30YNxnUcfNx7
bT9v3E45F5ZjzsUjnxSHTbT3s3JnegXhGZz0d5bLnsExNJ9xC6NPrbyn3lQvbFX2chak6bGrk+Cn
J757iKTkcF/1hzRqb4bOS4/ZYGwHF/KdZYUBigJHIo+8EzGhg65Z/G88Dplr0ohSTW+h+iBJO2xI
Zoj9VOWsvMWjOwBOycglbDnbnOWkcCNr9s3UG8EY9SqIJbCZURS3kRO+J5m1mNPS+1afy9tiYVxQ
nbcp4NhsaLRfxzydVauRTwf+gaDYbUlqsj80FS6Q/pcHbMWORv+Ct+HtesUZxV2KcGMk7Ey46Xru
sDfUSkEF89Jz6YmggBC5TQa+rcepYqfQbtZOTiOBTvcXL2IMRGUD2dZRHtrcGrcj8JYlhjmunVaI
YxEPd2VcXyciNwtNgQlGbvEtBLnnaidbh8aWKwhZDbgIKgE518VkiwvfuQeikgVQjN76goWiNJV7
7cv8xZxJA+SOjQIZ55DkxBmuzfBUGNV3TcRrZ/XhkbwLo0AMe27M8YL3wMOPWV+sjbjZF1JFh6Sl
KZJyW85ssgg3UW+vB9Z+zPXFvmD42kRVdDfGDT8mbV/RMriWRJ5XHgLGmjJbRvO0LzedKOJDOIuP
tsazI2PX3nDn22vUCMCr48Bj5ueh0gllVf5bVrkItAbEJKrbHihFPE3dTaRUeK/jJKOIOwv0qX0q
0lnskV3xz84bp47Vbd9i/nMqwItuBXHAG0viZsuWb/kZu06JQjBTQ+HQzLwFbhcHKTsGVJ3oXDHz
Id2KhH0n5W0l8+NGzlm+jSWHCm9ijPczY2PrLAFn4t1Bz/d20mkCzshnPRk/Z4EU35gUeRZ9tI9c
fBlh5KAIII7OVsX/GsvPyiI8EhZ2QFO1je2xoRMIlODelfE+plryhpMADlprk1DSdq5yedJkGdKL
A7wIiz3bBNE2O/Kzu2FS/ntrRkeg+QePAMErxdbv9FWTJGo0+6FO5LPLRZUvqNPW6uwNpct7QHw7
iu8Co3SC2MSXXGYH1YVQJNu3wrCOlnTX8xge5snaRVP+6vp3y9K6Drk3wmrQh5Org86Mm0ulxK4f
pmP7bs/1hgrI3Ywjr48JuIUNITpqxmy1nUbajaJmxHI37cauvkv78Lnskc9lYr1HxQkfWQBF48aP
6gur/EOSz49dLbC+/bhOnm9Yx2ztgk+IL0jLDVGl79OsWHuoNfsiREwIsfT26cbC4Jtg9B0Wx6+5
eH+TxrofMESrxRUcYw8mv5WQIzLujMU5bMP22XVSnGtFx0NcF9AK8RmPGI4LjMfl4kB2TLzIGRjC
qqvNVbX4lHsOeYkyd4CrWzxMeJnF3BLyioy1LWQVpPI5CvE9FxiCNpaY6o1NvcMo21O6uKQFdmkt
EwS9zJXUcKBmi6M6wVoNXo1nUHyh3m4MmrJUO5pAWrJoDsuufnFn19i07cWvbbgAzaQAsxwhTluW
pU5ZEpprvG2flSAfnZbokuAv5OIFnyLH2SYVuwEL2RqGwX4s4WDwZM5X3uImb7CVZ8kbvqls2yu7
D3jV7z4GdOZ1JnHvzV2c6XwqVuHiVS8wrReLe31cfOz+4mjHI/KktedscbojrLjkyMsbtbjgzdl4
mWD393hUsKJgqUzlfMmT6blYPPTij5seWz2h1oDjGogA/PYwCKHgVv7tHA7nbPHk14s738Gmj/Fa
7fLFuW8vHn5glrg1LY6gQrSgqdgW4HbNF+d/HrFGQ65iPiIV4LXkA9pEvMqMhHvq+HR4LSkCsqUe
ljscnkOd3gBMxsrMYtxdNuQGq/J82ZmHy/KcJbq7bNNt1uqWcaEo8uBKmkoka3d72b8PyyZ+ZCXf
LLv5aBDeNiTUGNr9D0rRY52m34J1vp5z8h2WDT/4pXTZ+CNITeso8eAXYAcIsQVkjsrWWfMaxZM6
6ItzYMZCAHdZg0bDOan64y/AaFBhOGiVWtw8KZa63P0Obzqhv/rSzXfT4lWYF9MC5gVaum65oxJ1
HGbBrtRB98bq0GF50AeiXYvHBitEtngisD+7ay/pfifsEk5s9QGbucyJvq04on9hGK7V/DL98Vlw
h7yfmrum/nJqPyFzqmUrY/FmKEwak4aJDiM6XbBzYBTh95AMiDPax6j6nM4o+GFuh1d1SmigT61E
IwtIH2u0PGe523c4FxgJjL6XG6x6UZUPmzoiTMvvYIH/ZmHIqBdjYTPm9rkf7epIjglRbbiU/LQr
F/xcJQWVi2vPw1MVFYDFOmreG0fwaHIayB48tdgWnO0p/Bn0/jmb0OYsba4DLddvc90CXNxnuw40
3uiNaTC1Zh90abEY1uKLJsRDMXM4rWsMJrHAVtg5h4YI16olpoXrJYMKQ9R2aaXHbK54eDkJAdKB
O75svW7Dpx+eaGoiHHUmB4yeR0nu8BR0lol0ti3GMbiVmQO3pfaBSPbji+dRZcNaRc60XCVRNd07
RF99yIrrbBzETp+16E7MHFLm3D4Npnpkq7aKKU3e1xqm5QIQ5B6fjgHgVDhbofOWl8qOzm6er10m
7CeRYQLuEF1LQw6HZp3YXbtya3LFhHqzLYlhAsw9/Io2q1BwPQiqmXoIp+IaEVzejxIcYl34N3MP
K+/Pe1wmQFrKiL5jc2552t3GHKLCAmM+YSJ2rP4cBm7OT7JrnV9wVvdTaYSneGYRaxqPeMGjfZUT
frR7kuhdHSRU2wYCvhu1EAhMfXiutjzjzGOiG7BFzYaGb7y357xFYsxRiOOO5jqoefpNjVjQSH98
nQwFDbaU/XESFj9LaJKVZTCnd2nQKB7BrT4oMn28ZY2W3+VMumxyynKd6Oa+YKA+KMc+zROvzav8
sxlqFQJO/xRGob5NOvdD4Lxc1XIQ+76GSJjWBFPG/qrV6MKtrtxzBzXTngTVfq4iWBjR4xSC1d+4
5CM2JmydlenUzo6tYxIIbXyinTlbl/r0SCe7dbHy5s7DyTaPDMdAX+qd1sxftp0/ak7knvXaP3Ue
EHK/Sj8IDYOHhEWi+GhNgjcfQ+0JXs7DzBIq4HmQbBsIZuzCsktjo2XWvWI5tEw2nVq70ajfhP0x
j9Po1gjVKnYKOsdHpEtOile0G/+CxWKXy0Si42ETtajcVX6xJuM/vE0NYQiAAdY69hUZJzc9iSmP
qNgj/YrVYZdH89dcswJ2cGOM9UhKwq++aWGIt24yHWimUBvfa4+ZYG3gJubJ8FCrKOH6MkLuxQW0
U5BelJ1ySL14eXnLrGyw91W/tpW/tzb9d5SbDwpT5aSHt2VYPCAxBLaTLaDIfaX89I7erhYA9I6V
KjEznCAEzf1nSMLNoS3FdCx7ceFjwqEl5KY08DiEG2+dtGLMDz3pILwR1TrSWPS0eZJs/xxt/tzE
ENshf1vpsR2cUzzJZGeP0zezy97I4iJwMwfGk0Nn0yx0zsoFTFeHsxXgyFVn6j82afn1YGOii4aC
SmhI8pXRGJc4nvZLrpSynOnHrtPnpE/kVUt5BtacERIwxxtyI1z3GehrroN6sFji6VZFD2zM021p
XZ1zeaMNjLtUI69kAffk/+tjfxgmj5OEYfLxDfMNgFDXJF/dPzvBlhzjvxXI8Dzlycd/u6+Kj+hf
uYB/f+nfOpn5F+i+hVhiiiV67P5PKqD/F6hAzF+eQf2HbvFV/0sosxHKkIhc3QcaCBsQ+eofrjDx
lytwcSGSmX8HN/8DVxixTr7Lv6YzwWuSmLFt/jbdct3l9/+JgdL6FZ0Yg0ehNa3zuWd8eQOVmJSg
0lNcuVdd4Q8buCuQQg9XFUYmQop8vpI/OCwCgsxkeEVqUFSsdQlLslZ8cxT7yBy9KiUUZYHy9tBK
smx4BX5/C72KWbSm70WZ5zasb9KJFbk5qd/coB8Wkdq2ZMArfSSGBRy8eBfEAJqoaleG7e5yE9zF
qDfPpjO9UfoG2p8eK409kK/Gn4kSgdVi0mjIgazBvxcm95nea2mKY34lvk8CpdVuMqUq7Lbk8bT4
jwvnoakgoHT6hyNByNIeA2fVeo7MYT8QgVsVcj5lofoJG/gDLFt8gbEJ28apMTUe5BjKUqDyK1Qn
PuBwCNajtLZNZT216jGZk0OqGXthtO+6r1Gk2Vj7ukWMK2uPoSM6ScaqDcHp53JiTWTEtlxRInDb
dtZDL0UQerXADGA+DKP/KU2CBJVimVZJbZ1F9m0ru7NJp+u6ziMb0X+PVf0QVWjwhmsXeMprFp3m
Uzt50Go6LOReaR/QP1g/mOiFdTbcx2QbfR2QcBo2Dw3r+9qv1lyaN51fPVLrCsYBKl+TdNcE8gUr
92ThSMLdoNZHBA7yquHZhOVZOknueqHbVEsWz8D5ANIgDEI783k4J1cQAceEqNYq9TN9P/kuAIM2
/h6kvlvyfWVmy0uaYbFjlwavbfA6esudILOjOzgo9+T3gbBZOMn9ONna4xDgS3tq7jlQr7sGC3iW
4X6A+jVjy8MaBoNtYSCwKjJYl9vjwYhY/yZ4hmjMDgZHsmq3X+EuMHnxZ1cz9LWqSEgD8kAGIB7b
/qvD/F2HBDoMsiFehRcipPmGBSJluTetZ/yO0k6CzocxrbPlUiHHVyDYBVUl01Pq7JuI9ECiZaTq
rJ96ct6zqmCp6BabKBnvrNbf+6LitKdds1rQPmgcaQZqjxxHqWB4r6SuBwTy78Kk6fY8JwPcgD2b
Shh1JcXIiyNlU7jU37Sec651nCAZ4zbxWDRrQNXrNmEWG8UL95t+Q9B2NXzkaXOwuuSG+do/Ji5r
Ul4ORsG0liuN7qs4RMPw6/5tsoenUE0KVaWgpw4k6EpzKQ4u8DusO+TihYCsJ/bO6Lur0WHbLmM8
GH6pJ7Q5sQv3moCb4sOIXraTVOzZgq+IKehCqhrTzaj3T23T/ci5ybZZwglS091z5VPdarecJT2Q
HxRymUEy4BcLY3kGfh36LpHmVMGtT6PHbGTWFloEuQyL0WSQfCjYm5pcoZwkSXxjfzs4FnmKerK2
wpSMACb1mRGcTsdk7iMeY2n4G8LKWbqLkr3ZcDXwfqzxkCfo+fj7vA45r5ii+yiNtKDir2TX3i7S
5oPVUftZhhPvvwRQSq0TED4r5MOSEnB/8Ay4wk4F486X2cERXsO1Mas1BE3GDHm/xCY2HdaiTayf
ebrjDwJDQ4xxbfrVR1GRiFKW4jPK31ADIaFgBRlprpIdBtENUPd61YW8QXg0QVWZ7uHP97YX7l6F
BWiKwWd6KUYm9Ks9QziHKqhXQJK7Q79TmnUtI1cB/TY/eZsyx73yKSCx5Clr3e78Pv7tNATOJOfC
lrTW285HXkEIdAzBOrvrb2sMgQHZcvIySfER62Ngmrw7hMd8duJcGA38nEr7dDLy4walpMsfHabx
HhTGB5cT641fQ+tetC778lPeu7KKf2X+FvFBWxWDjhMqw58BPFtfR1bxDjqUSfZjki7dm1yq2RQ9
mfaS8pY75kfCxkP6VXfTvajKa9bltwkh69gVNwDwOQGF4aof+5d0qM4x+GjCpRueJ1+zTH7LuT+K
7lhUIY0ZjvGqsOi7dALELjXPyRzRuJp+GzMiTFOXMrC96Gae8dI49OKs26I4O+W3aCp3lfk5b0v2
JSeu2WFP8IELPXJ2oxarlTOi0PosZshRPBeG/MobF8W0hS2q6ge8T0ULJmi8imookEHVPYdjkimX
YtllyTj98nIse/RpxT06w5htYw9ogfFp2R0Bl8HkxjjKVzfLHnVt4HYFtHzlO1T+5k1LQW9IjpgT
yBByWXD/JYOWBgBkKL+hCyTrWiJu7q2Ja0eOWnaMqcIAyENszEc2MSzCakOIobucFScxF3rfnQe7
nJNyAqKMWFIlen8/ef41sW6NqIXsHu0n4ZZn+Eam7g8b2gLIDLUXH5gI1NDoKoaGBTjWsS1T8q5y
ALUSDv2qY9YEEmBRLKxrO4lTm2IcEre1IDeTSXOrm6T6PcOinzKGnZJWkkKXgs25veD/EjcPOBKy
XDaHow37fAIAt2rnF7OJ6XLooZyGNr4+Y+IAT3qz1g6iLS4ijh6GIk3w3DFT1FFyU2fk7Bznp4Ot
xvaLHX0IdB3nQv5qNTwj7CJWJ8DJcbl3OpTEriVDwiMqY5GwUihZtElZ+6F8kt1PgeK5LzPfuKju
aXYjUL1OSbPpiIfLzuxjOfE0MjrMFCqZ4p2x9NTU+UdZ+0UQv8BAxQPEb5pUQbD9cG4glhMIbq2L
6fdbHAXu4tAkrjmnN3aIYaQKa/pLbIyJFoWcQ/omMgHhWGs+klhth1hiTahYHLUpPDgLwcdjrEMD
qi/6krRnn7iW1XeER52WNXGOzO9aChrCJ5KTdSO8axSad+EXfD+fXWJirV2weWNEmR+cpc/IoF8r
4kGOyo0vqEEq8Yu94UKOk3bdXBrjf1B2ZruxK+mVfpWG72lwDJJAuy9yztSUklLjDaGR8xgMTk/v
L3a7un0O0NU2YBdQdfbWkVKZwT/+tda3Hix9FhyF5YP1bBlL6BjA69IXe0xey6MVRtx63EPT1vWx
cjryNAgFKxG73onj4DrUGeKkTF6dLtoi9bynTiC3o5FdWRXFFhq/V0l/b88x5Pke+sLAje/AomX9
x6iITr216KECAoHGWHuPo82sFA3Fd44vHs/cPjKD5DzHJ2f8zjyLR67FIBJI1sk+Dyr69X6bdxfI
ysotr+s4ZG7D3BiM/mPJKQNa6IRD7BCQxfU6VkSGAVRiTI3NxCQEG+1ubKcRW9qI/StxwSy3wylW
2Sv+qnltjYxOI2X1Wdc/s8hc1qNdckrNK70cxOgGqP6+tklSl9o0isWD7kCXXTgt3xhVNKqAqhRt
MOzK4TIueLR949URi3trtsxMAdkpm7D+mppDa4WSQBt5jULLzn4M9jBmXhNaHLsZal0Sv5hw+GEx
DR6ou9x/Drim5xYs7hpwXd6VrIUK45nGHLldmn3byeI6UYCdVRTdOILDsRLBGbLTZmiXXzkPoJwz
YZ4IezxmLgBZxkKeU/4lrT3q2cl05xRVBs6cbRACaGyxM/h37JZF9GzwXJyhJFWx+aG88o3lKbrb
UzxMChkxWc9Nc0gzOujn6SKz59EyniPhn4M0eq5djDPIFBOUfRzIYwY5w0+3QQZbwOAT1rb2XZs5
N3nHD8g3wbFMKNyj0aBlWdkvv7arjcvNuIsDTJKBND8KMMdADx3MPTEDoIrvrYkCd2MiqhbGFJ/T
elZLk5KcosNdXyusByO9iwLYGVVucOPqdtNv5yX+BkoAkSyb6D2ZqpeiUC/QjO+LIZqPMYoY5Bx+
lUTKKzVcVQ1vOBcQXJGgYZL2r3YsdK/d2vf2C81CJ/QjCQv4KvsMAVRcjbxN3Q0Y35zscs7fSJaH
FoAXkRi1/ZGjfyX5x9KNdlULWLfo4VloU3wyWo/LCCAG6iqQ64YNIusV1HHueJsB8ix73BvTX3gx
YqzWjRNvTCOuN33pHnpQ1/yaw6fK8l6mBdiy4bUfjIFE4nlylXPwwcGPLsgWtGij+0TyzrFCwqNZ
dsP+V/t45w8T2yglclj/A4loaLm7qFm8XRL7rxTC+Lsw4tkBkBxUAi1baCMHT42PxULK1A/41zgw
hYDJronmnSnYWE4pD6QkJuB8M9gXPgXD2RpxvcJGv05y4SCvzMvewfqc2uxiB/zeEeRFxtTcPXJp
0rIjyKLc6g76Qpw5GnETpux1OprrsubVipNfKVJ/25nqS6OoCeAg2oDTJCOhHoEs0kU4QdwWFEIG
PoMIiF4iTFc1VTNkSscbUyHV5iyMiDWei2aesV2RDgqwpPf1YYrxGofC2Tu+Me/c14q6qG3Q4Oau
etoiXBfhGYfjgIdUji2L/ujD7rFsD2HEIc6pBAM7nzG9wlFhJLCamVYQaIgdc1/wJJI/Yhye5YhQ
AwpkuF187e6KcQuXbKFWWTzftXaCGTA2DlkY3bbOhFQ0j8sO6XZGJdwXwyLZ7fOe5ReW3zUh70bU
ge+k4gpOUtXhVnz2JuTptKGBoO2fyt75bkR1ArKn5+fyWUTDjs6uB9IixLLiCRP5NJ4sDB87joZN
aHj1FfdYXHejwduCFbTiJrdGjUK0ACC5UubyUEQuXIypP+hj3TOCj8oU4D6x1UHTOba65Qb43EG2
tPoE7txsIV3ACQoRINYZM8TkTmepwuBWUpu4YkwRR9Od0TgIv/OSou7upFXzUg0ktJn6Pfxrnr0L
i+HNBG4w15a3rmX/MU0oo8O1JxIgH7wqmMOvwTCQPa6APROKOWa+4W0LGzYdtv7Myq1dYyO6mOWl
t7l4k6OIrjsRUKAIw8SVG0z++6xuL2YMY63Y0wbj3YKhkjtkJuJz2eSuZGnv2EnAAZz4qBsvY5q+
IEBz1BPo6PplPVs8vTriEEk7cIVLnkEieTeDIN/bt461rZL8o+qCqwKQOwUz74bECdi6PjZUjJow
cvCnKG6dPFl/jb4/2a710rILXQkoqBCP1CEVvlZXqRuQXXvwhXqEJcWyqMou7TgjfhtUcBbppZ5G
SP84n9vJqrkEsZoOKbRxfqCGWdhxigBVF/zBNHTMSvNuIjVS4wdaB3l4wpZKHMUfPHrwiuQzn6+Y
QgnvxoShsr7AA4DbRnTdHR1iWzwVO0Uo/nGcc27MFM+6OZ6VGbPnkOr5ti2v7Kq5RoKRazsZDpnr
niC0XqKwfLbj8RZNWrGlGfey5k+EIqJBckT2VvOud4P3qqhPS8dXpM6Tor+tE5ZfnPdbQ8PJsxmq
d1McwY3Kgpl2MesYOakyN3LJrVXQ7Wstm2bLA5+4r3DJM3BcpXU1zVtz0gppiDoI9jTaOIGC8Gt9
+8QfvI5W+opkRaiYDDPH6jZZeSVD8L204BxEhW3S9MlcBQJWq+qMz24g7RyhG4uqYwJfgjcLYrqI
aVxLkVChfmC597vj0pr3Osa9FLxrZLKP4SOMeQg+PgEFNpa8AMuE7Rxr3MnhQoyECw00yYc3Tt8M
B6h65deMatFZh0bfrtnPMVDvZ2ibW2xuw5aRsFuTH/F2fU9YBndouu+M/pqtUrUGUJKtH2H8M7DF
36JqgrUbRLpX9tA6GL+AaFAU0PHN+jnvcvJJ6y4znp2pvc39yrjxJU4J2rsahg+qPRsDZx/cX0gt
4LlYKHwWczSgkvO7r/uP3MnarTaNsN1wTl3evcmyYyGqiKQJcU81glybrsF9zdpXSj4Zbj89hU7y
1aUL+K+cq3CEp8hPYpJL2PtlX8e7oYJT0OGgawLvQCHYOldpvjFycCPeMCxrUB/1WziQucxmPk2E
QH4bA3zU5FikaVN/k9QuZsPUwLrRfeLbIDZjwzIq2em4TUnyyYWblcR8YfgBK0CfR8llUGEaiJOE
kgUPSFrhMd8heWw8kI2bXPH+aUI8Ep4OTUll33SQ1unyS7z6WDZKwUex6PS1rxbZeNBry+3isqio
Cgx6E7CaAESdiuDlezUKWNPd1vKN7547cW08h3PDVnJxvxuIhOvhWVgyJXw5BeuFqts1DSzAkpuI
M9C+9VwRbLKUCEbDNqsWPQT8BPCFDJujE4VXnme/RBMjJ2283Lykd7KK+rzgbBJhzRt2Sdej28Zr
5ddXcTNtePfir1L9C9mbldm2AI05+juAB5O1vDfUHNRJwhDmVcBRsNy02AkejQMSCoEgrjSraamd
vZtHz5iZWL68xAYVnZHIHghihXzYR9q6RHonMec5VbM8YyAnYzsEAhgGTByTqQh80V1IWMUoif6G
zHZQcK585b5BaHvCQABvY1tNDXoRoSv44afcbiz+Fu6UPraDfY/Pe0N6u+Qy7X6KGJoeWZw1bJzv
WZbk+wIy/+jGO+kkxrYTZJlcLKuogtxB4hT44QCepI7ygycsUBGPzlloL7ibKTZ8NeCxQuXAVBYf
HzY6roMRNIdbbnCtVW34pjriB5PLLnLCnZL4RDDhfKKuG2/KcriMdel+wDWxqRfnVan0xJ20Z9uW
7dqaqg4W0xdFqIoMTc0Ob3EuCU95Rx/jochJb5O7NILpE7Syt7Uj2DomV9UuAzQCo8bbVDjN2OMQ
+psdRcMPfWxeJtj9mYq5LaOsufzie8n4g6iAmUOrhCMY+mnxJjPKzq824nfTv8fyRhIopzNkqAnp
Lgv9wLRrwrWiPRN86pmqsbySEc1+JQkhQsigz/rfwS0lwl/DJ8T5qR1Gew5E3RxBZlDfmWCk7EO/
utWhDg/G7in3DO4rbNmbwOXpghcY+DkNm3PX0VCSXvBxsbjK84fIta1ju1x3ulfbWCJI22726Kpn
sK9IKjZhppRC5kDwe0hqeHRlwXN/HCE2+YITKnT1Dqud2M6DLdpSopdtrTJ89Qq977MNHufdPhMU
GJpE0NMPA08Nh2N44zpWQLFl8y0N96Wv2Prii6oO3czI0rfRTxC0ePClt7Nd/1LG/XWgAyElRp05
sRnQRPEgmPZWxK1cagCLrwTKTuRk325uEkTwWXT/+aYz6uArl4CqSX/5enBnvfLDmdfA+q6oaOC2
Mz9x2SE3ttg3bUSvt+nelG4wwyuhnyTI7bOy1kEr4Z8Rgtu03vAzGw631o6XIwurZztryRkb9m82
eA+pFO80XrCtCC5uFSyH0STUmUeEhSHBVLLWD8+eBSQVEs1T1dSCzDCpxqbsP01hrMGVXdQ0XWm/
CD4b9oKYr9b52HEvAxy35koBnDfk1kwuZLnuU3KotbFNnTC56U331ywEek8Uf5ZdtmzpA+MALWZm
PPKkmr9rZzjH4HdxcPV7c+54MqDXe5a5l96MuTPg4RWMwW0ZFAdwP09Y2yYqMQq8pv6ycqdqM1K7
dFB4H+csm1aQmoIjPivaY1gBJ0b4DFAd/5vkdKoLe5PMdbMxWous/MwbKQYMdzs6jX0onOqmZZhV
Lvf1WXGJym27R6fAYBohtOm3WCPdB11gnS9a0MLxiWmC8tepp8sZs3Imyyuj52mY+K25I+I+w8qh
9jWXR7ty/Y0pHuOww+iTCo98dzuuywEkckhNtxqIIXUcD17a1Cc8UrTzoqvlqjU3wDLRJ56drroS
XXBWNPnCZ+AMQ2qEPJiCEwV4lEf1mzRT48QYQY1maAcoIEFzNbj2YUj9T+xy2dr3w/Qhu9TuPOHu
odRSv9uNDDBBSZD0LssISkuoUEtvbY0Id78Y2iOw7ocmwSTYpXeZW2WrpLTubFKzjMYQKOkyo+t9
35rp3hG86aeQZkHbs3+8wN/53fyBQfXo9Y3FKNSeJ8XdCpsz2bz84nd8ZEWEtz0li9VLbtJ0omCX
tswP06UzIAi3LXCp1eCw53TJUwUktSSDExfXdY5FCo/Jl+TOycmG/csLK2Nn0ecaUfESUSG38dtP
uliiDYnC/UzlEt2aCW7VAKHN6D8bCF0YAQEx2wOOx7Yno8Avcz1Vzpf5qaWNoZrv2beNkDdNsb4R
266j/jEelo6kdVOtYsO9L1ffYRZ8Jk7y0UUmK3vfSzd5CDNqbN1rikLjI2G+ej3RYhlHyty2i89q
irmn9zIULAANtLdyD6oEC+iACE+Ex60AOBJzTVxFzviJSb7ZJUKV2yGKX6Xkf04GCFlV61KUKhaY
HcxK1K+hFk8hdRcespt33Yx2AcYjDbmPsAT1p3ZVYM+sCR5iVIGYyjRWxi/DNtS3rMqos63se5bF
hts+lFPJ34X8FHQp6xAnv4yu/BAIQqDD2a3i7OOSDK6wMcfNNxAsGEPw1q4xGq7cmT5bD/feypsW
/6wopKbF0414v8H8NKASuQYwBXs6IOvfjOI+SFmYc2XeRxkrLBzu7CMSSmUDn91Z/kQO9s0cKqDH
mfcOePAnyjGbuS1BOEIkCTksDpDG4/w1aXNe/RlWcQ1S/RPWm0GgkfkL013DubGqOuTCBTzREPGp
SXGuZVoqzJgPWNXoicIhscsvlzz+SLAKmOZtzG4bKRRue9SNO1n4d7M4+gVv3CS9awiX4q+fJDlR
WnFDKgMG3fjUm8WmSM/L4IWnOLCumizDjbv4zrbJY+tkDJfOO2MhU7uiQQI1omZY//cNKf+1NNal
Lvm//6mhR191M3dpnPR/vBL/97/9P7/QX/6S/F9/vkj8U+sOnL/8l+0fL8m9+oG5/CMJ6f3DjKH/
5H/1H/5Hq87lnztSHMf33D+vFT/Qf3wvf+njudTy6+OvVpT/+Dv/x4pCzQ0QIBwl5LIIWf0jshX+
qwg4JkPSUr7jocvjN/lHZsv9V21AAStusY+HMoE/5B9WFPtfbSeAIu6ZDJSe7fy3MluOjmTVxawZ
a9//9i98S3hTXJ9CII9tAXtz3Df/2YhSD7IwG5OwTTIm5ToP+6+4Ltu12zNTjO68J2B8joyuIda5
xZ7ym2P/W4ucXhSR7EsKuFaL88QH4RfB6T2koW+VqvihN+ryaCFNrHImjdb/rLkybOOZZBFHB2Kx
w9RSU4yFDuVW+XuOHW3ttpcqhQcxCovlUyHvuxEwyX/63Zz/9w/2PypVnusUsNy//Yv194gaPy+j
QWDaNBk5vHp/+3mVQFCzFKRwMhnBCkc0uJ0hunAJRDG2iU2ngu4u3x6vY2I8XQMN9p9/B87fiVBg
0303tCz+w+ElD/4GZgenNlhFotiRQElJu45xTHJ8Igs/5UH2E6uI7yRBrfYltlzSdjp9Gj9Ps/Ha
dZ5mPPDP5mtIS6BjRdJsS5dHxezD1igxOqNyBAwp5rm3MeVwhPLVfMqNEje+C2k6p0iDU1ylCzPN
T+WQz/jnPx/v0L+/pUJcUnivKEjgZ+X///qWAkseOJXqSO76MHWmNj1FFjVujlWezXy6s6BdbsY6
e/cd45ZF/Y7FlLfuA5Q3tBKbnTczSy9x4MNX2dRZ9NUMNnVkvFpFU7/rpSp7FQYD3n1bBJ434V/l
J8ytWCrhRIaEc9t5obdvWVvIj17Cpt28+yNo2yYye9YfDdAU28FyRpZRvJ07HDfNJPjVJ956IZ6/
iYhvb4Lp5AK9tsyGjfEa6IVcLbUfcOzTMx5/m4X9xTZ2pxRvetGgQ9kC7sNcYCbqChv7wiv1M9Rk
pr+FJE8osvI8LYjpbn1uniFHQVLNeIP/sXoUMJjpBiR332+rArtXX1TvdszVgp1QgVSN+N3j49jM
jX6xpon/zVpu+5IVC4tUrM5h+lynZ2mYD4UMLqZCeJj1Xx19vkhcgYMxc0wFXhn/tkvyS5ATA//i
btNwpk+2+HDN6Wry+D7LMrpUzEqruODjMKZy27UZ3TxmlYLAaU5+4cDiQiNKKriy4+AYKwVS16/4
gsoGoATmlEQ0vxxs0zVjWETkM6ScGlPuOWtp9BE7NOMfBkIcFEX5Lb32JuubWwx9GyvAmeFPUPab
6RkI09HIgokgOxJUSmxp5zEpWW84fr2NQrpY2+aHRxMAvzCkA7tA9xqi4cvvsbS1URigz7jljs6q
A+jIQXPAHXgA5Xrw099yCq+NuNgiYW3qYfztwmM3njGdfLf42F2QtdXCh8fgDkOn7I5QOnELrdhP
HSelRCDByFsCjyneC16yLpv4yOo/VIzMe1B9Uc+oH1l7dsJCCzDLSNF2IEtvZZThpQmtrdst1wHK
BG5+B2KPuIQTXz7G/bWiExTEGhq+1C4VMXE6mbn90/jtysRyXKNMgdMpuOPbvN0zdsqgIRCop0tj
EZJRBu+UgSa+4MOuDnVs3wtlfMPSDP4/p5nLg+ivzw8+5gGCa2CZZH5DUx8G/8nIOJdmrqJazry7
uPFYpKlMlE53r3y18j3mt/ylqItTnlhnkwsSB/JtPJq/Mdsr/cfsPvzw7O0CitZNxC9UlV8GUEoF
0cpgQ1W7PJaQ0/i6XVNeN9J8LB4iS9LwyqcRGPHv3CSf6eRyhqrzrONACws4r3TAZJDAL+njDYzb
qB60nNW8/vOjTjAI/O2HtxxC1zhJBWFAks9//eFN35xLMlYLSa3iEM4QwGLnXkQG/WsMrPpxOTrq
la3frGBqQOu7uGb2S3CRlgsqPbEJwGQZuCNz5+UhZKriOq3F7RQXn4ZbOgCc3PtOxr+B2pquc58Z
y0q2xZVyEx6o5PGijIG/BwmwpJ9L177aRXFtxsknaSeSZPWB8lCsAEPyaeVIUMZlsnT3m3zVL1g2
QzKr4gdK2F6LMf0cs+IzHK2Ty0qz78LLKLg99fI1sV7ZoJwJaENmML29ZzevtGbdO5ALsDhdq9La
/POXlQlHP4X/MpWEPJwtyzQZnIQV2n9rzRb5UMUs/swVSZrfLKuvpQJCnJ/q2rsXhX+r3zrmHP/6
dnHHgDEYPXFZ9mmKLjc/vx+s4HbhBWuq8tPDdRQY4jYfeMUHGt4tOvGAS/svbfck8+J3yRG1kpKL
CE6N+0T/yNGd7P3f2e4IpGiPUVA/hYV9XGz61vR35OWY3krucsSsgeh27Ym10w/316OiFxgmA9GW
unjOo+418JxjIK5MkAqSF9xX95LfPTtM+HPRyMIvA3biC35Pdg4u3WgNtqLaCrCocMd0v4H1Nm4H
xRHf+Ly7mexdXYRXzkW58g0245j4m2kkOphZXCITubF7D7CFpr9PTnvsuWLCuA5ugjkAxUzzynpp
QZV4i3E0h57LchJveig9RI8YBqjf4tESk2bCYusdy5jUU0YWclP2BBv8XGJyzAwgz0vibFTN1tar
2V4YMJzqKWbPELEjSWkfDcvJY6Uacu2R3udUyHqbVK+Tb3xHjnhvR4JTycK9j9U05wbrpzEZD4qu
2mvHhAyT5NcZO5xwLKgNTg6hyZv7hVaRt8miFtZthls6eZ8ZJpnk8D8XpYtVhBzAfMfls+GEDA+1
Wj4GwrBVgE7p5CMk3scsZNfSmswl1NsSgkyJABmte2ISf8EBS3geo1Zqmpt2MeQBVwEljTWFS+Zw
GmW9n0BW5SyvRx+BxmcLtm5GMF90RBP5F1p9R3QPSbVvFUPLas6x//niMg/AxebeT24x5h7M5X1O
fmgRKbc9i/6VV5UTD8D6wc69kcueXpctH27NJTFNxU/tRuE6BWq4K8eDHQpovMtPMjqs7lCvGB+q
7zbkcy8Ux+ZovwS8z9VAJBHHioiZ1K0ljWjnBifZ2HcpqF+Hgo/JteWp7nmKiZx/KZ3pZE5Ix0/s
isbGrni8ZP21B156cQVfUNmQFz5E3Jp3dY0qYtJmX6nbrlbg7kKrvHXwE5n5NrV5qcTQXLMwAP2Y
NBu/JCOdleZyN9O+KOXyXHrtsSDtS2uf94OqA96YbdaprgjBseDjWArD38BQFKmT364N8RBCyTkZ
ccsVBHaPB2xmC4bwh+hgyrPcDPbY3tlM4BGzO7mjI5B46WRwyecFLb36KSgjDMqwsAhMEk1iXWcw
L4DieigjVIc+eS/jhm0MgIDVYraI4OiNLJZhiWs/pys/m1YvKahCAIHKckAsxUMrkAhoUUB4xf2N
U5w1c7Zl+Q9vHbpr7TlApFS8NfzyJgnhKCwvbC+u5gy49XSdVXYAPJpmtQa8VJlcAXjB4zEbCK62
Z66cBGN4P8r80KYBNyYw+LyfqPpojYL/SBiSsSF9V5xdozdeRbwbdwTG3x329DdR2yHILHF2zJFm
NuWoh1u2cbWHEUjVxs+oGF3aNNnbpnYla6OpHsCJtJIRTvkrFWcSdvGFr0l9kavinQpZDcup+wXz
bRzS8rcN+YgsnXEN12lHw3h+EhRBjuzIVLAEWObYfFs50Zz0zabic0v74f00W+A9Csxrvm/BOhfq
DkXbWKWsiaSMyq2lDsOM5Wpsk3cx4sQo0er6jDfbkCCGt+SxnRFlGr/LVVla9gHVyZn76jiYumaD
OBAJsUte4gjMY1otcfyHu9zGjsEprJyOnLBzTVLwYmfqk8Kact01nLsE4zw2up+LMD/SiehSx00q
1MOmEMtunt0fu1c4pgYy43Z1nmZxqfrhsIjgs8KmDCwETlU1jzepa4OJoJ0ldulZKbMDkQWe2g1R
DB4LK+W1+MH76qscaVHKLHxzNVjNWX3aQcv6hl5qg90dikm4EwOnYhJG6SqxwheR8lTxhQlCNif6
Nmbsi5OpuvEIc2wMh3us1VgXcBSg7UD7rxOrtdHD8CdDqJ+Cpznl8yA7Su5i7gpXXqCuEQmYwLIw
2btOybvWJOmWmn1yNZfWfecqPR8kn8GyMERScpTr5Lb0sdF3WQAl1hlPo0e1pwDlEHkcwqJivMaj
9WumCLOdUvtpbJ9keK2mEjIH9QABPUSWuC8q+OiyRuKjEovLiXqeG+XxiIGhElfdOysfBkdOFrNa
dpKSCRwJ98bIF3WL6R66fz5m3S5UYBWEXcOKeGV4r7CpnlSUfIslvM/nMN0OtsWhmSDhVJFBc7jh
rKuuYZS3qyNoqSvGoW0bSQ5rUOKbPMGnbbp06OUlbBHYh3xc3Ffbo91kIZfj9v56LIYEhw0flzLW
3nwnu27diXoPA884U0VSNOifzZWSkC+503HJxxO/prTBwvDN2rQiIfhsLOZz090jaDzgf/8ZkwJD
xvSUt2zibWqKcHLeUwn4DSC+39IVc24nZOS53s7x8hKpknk2YKaMSxpHppwfnN4H12VZW7C1hQx3
F1QCHx9jienwuKe/YNhgPRkWcjvTJWgH/71ZSNnPRbrF6Hpjq/rZ4J4OtzTfUWj/ZIUYlYIOyIgI
b9tQblwEyzE3mos/+Q9Oywq8zYLlmFNCKRSW8c5DV27xAxRLc4zYdd5yW6DsszWv5BK/iYzIT6PD
SmQLTIwBBJgyHWViV0tHkI43JeSc4gxPVa4YQKi0ulW4vnC3Eoti3f3V4NCJDaafUm84pd51Su8c
j5dWb0AnJohtODnmPf0nV6bek5bpeZaahDgSFpXthDOTI7jrWNHrLatg3Rqwdl3EEdbgXf1nGxsZ
LE8zcT2zqG31xrbTu1tfb3GBMZYbzndqR/WOt9DbXk/vfU0DMxR7YI5l1ES9Gx71lrhkXVzqvbGr
7Q75ZNPLq7fKi8EuxtE1L57eORt6+9yyhp5ZRwepbnKSJkTQ9CnqeM1Y/pBtQUHRu+ycpXaot9sT
W26W3aXeehNzY//NIhwRxdd7ca62bMj1rpxsJFtzvT/XoDowMdk19bj++gcv5ibX+3YW80TCW4yX
gkUGXpKPkeV84NaQRvS+vmJxH+oNfq93+YvNowDFhpXfzp/wNumtv01MVasAtMpz86JWAnnA1eGB
VisGKrtpKXuuJ0wYo9YU0NRigrTWHc4IXLNaeZAWmaiuy16txWTHqIBPUzT/GeuolGalS+I1ZCPk
Z9uFMB+nAlcgfFRvltYpofOUz0B4Fyck+ik5XVexUdP9YsXHCcmk+KOdBGa60cMtSxXjPUJg+XkZ
Q/veLRCqEy3AcCyiP24xZQxiPSu6ZArDn+6dZG19zig4jpZyGi3qdFreyUZIHVbX70vZfcYxDzMa
ArHyZNTJmWKfSA/DkPdpt2QYPOJAe57PQgtKkZaWKGajV3X64lo87gb+bQDJ5ZulBSkSaiP61Gzh
nqu9YEvfATbK+QPOAiApLWphYWw3CHuIxrytWpQviQI2aylsQhMTWhxrzJlXaP5g+7xTs/eDDT/m
0oCgJqCLBPiKsG7ROYPihsDKXsW6y7UYRzHfXYs6J9LyIY26Y5aqckW6YdtqIQ9Qwkulpb04R+Tr
UftoTIXB6kiooPdOMacPbYCZKVPuJyH5AySY5oqrHW1vkts95LDoJIfybfQVZwbUH9rZWDEBWbE5
ejYeeuTiFlfRYxan1spMCqznWrgkaA3rKQYtalCCjs5POyBPcovZu4f+vR5qm41KgBi6iEdLi6OW
lkknLZgOPOy0gBppKTVFU7XRVhstsnZabjW18NqYjES5eaZo6mHR0myrRVptOG2AGQoA8KtBC7kd
im6JsjtpiTfRYm+s58hFqGYX9pwLneAhYrXJgwQ9ipPQfx4Asay8SJ47fHnHRYvKA+qy67b+IWYJ
Ct5hVWgBOtVStESTrtCmid/dYpTxVr2WrQX69RDaMKIKuYqtveJFXvF44bqlRW/BlGap8TqJ2LWU
TUhMsI0+zAVTZiOsX8E17QYf0RZvydqY7fnakjTJwicwtfQNLH2h7Z3OJEJiEbthomHPqliuytq5
wMjZUBbwOWoRv9ZyvmqeAoz1BhVLPt2Rm1jwGCqie1RTg1sMlgDo3TbMFfxbznuOZ8DDO4DNixcY
N0GgbQXgoAFE4zRQ2nIQavMBKLMQL0KoTQmVtidY4BuqnulCmDepNjCAZX8iQRXxO8HcgG0l2TJ9
3OcOSZRaWyByvBByAJQaB9gjWPVpL2HyXSw25Jj0CwoRKSptqhBO9gD6osR5nwIGgoBSth3ziXeZ
tCUjxJtB6+6P1GaNSts2lDZw6Hc7xKNvCl2D84jHI24we9TTR2KDpKJgYOn2i7aECG0OsXGJRNou
kmvjSA/SjC6WCVKZtpVM+i1WaatJqk0nf77pjPdRow0pEYtEmomeG5wqMdOYnn3Eii0hfhnriFL5
4Gh7i4HPJdWGFwRLruN4YFpthilndu7mFF6ENsq4OGZYIN7GAguNiZcm0qYaOODflMAPa6v6Macs
2vgylYzA7W/XsDOvtTmn0DYdvwL5g23H0AaeEifP4JnrDkIOYU9MPnS2UaPp32OTehPaBoQhb+Vq
Y1CuLUK1NguxFGAK8esvHf7XdiISCGzsRblrmbZXneTo8ysdI0uY6qW2JFl4kxxtUuq1XSkOp08L
/xJE5277x5nKibRutMlJ4nYatO2pxf/EJZQ0HZYHqa1RdpRhOxOvnQsGqfPoQVQmUAr8VGk+gi3A
YDXjtJq15WrQ5qsBF1bMg1BoWxYEz+ccn1b/x7D1x7pFcNXLMHNRf46t6+zcFyBJ9+OSkR5jMcL1
nOo/nnietoVJbRAze0D8bloVO8Fym0dhfuc6/jeHGhQMDRBR1qcFoHbjWRTZeUTW9o6twKHzdMWz
HiYnqF9n8nJbyWbbJnPKeMigBbCpv/I6Fr1c8jdNv5yGHGCQi3Bg5OMu0sa4QnMmsiyYn6Wc9ral
wVxy2s2DeiPgHfb12SdJfs6Kmq2CS5HqAuS9TnLaBVR6nRvi1R0rwkxDlwGRAhQn3SOv+HBugD1R
3sZRgVYPF76hJVLo21jMF+Msh+50N1bksoUa22t7sB6JYlAKyOG9kmq4yGZqoKGQZQqzcl2TG8RC
Sr4uaX9NUFgYaPT2s6Gb21FMgeULl7PbmRRVbhL28CcXy2BVXdEaQL1TV21iM6QoKoTWgOs3B1nh
y02iY7VJQjIuncQdU+ItBqxjJ1KxsR3vMsvl2GYuN98+3ZdBX69HK8Z6YXFyANx8nqbgzndzsjJW
cymqnPYGDyMkItP9kmTp3g+NtyX7mvPHrnozqqzEKBF0K8Iv9KH7TL+i5XabYytaaCCJiG6E3UZV
yoDQ3m891LnBYndSYH/GyAUis0G2EhZiVEO95KaJ7dMQdMnesBBI2YMkM3Nba//GRjrdkfncL57B
J8UbIfEWxfNU8KGjtYh242x4VOZwoDVhrdqc1IFg/R5zUAGTJWuYviy29yCa6SMokvyGTNy0awS+
GCfOmtXcVh9p9DSx4V26eIMLV26qEpUxm/eqwNrZAQrzjepYym+79b78sqr5MQe1RuUZ19x9xVGA
ia6dptoE3QjQuxj57ifJMiF20yNT8qTekJOwjKIlXIH7+3f2zmO5biTd1u9y56iTMAkzuJPtsL2h
E8kJQiQleO/x9OeDujpaYvUpRZ/hjTupCIVKJDY2TOa/1vpW7jR0pGU1SXM/rfYTpO9BH97jruhp
dbbDLevwR6VnBKNERcGY0/Z2tbUPja+GTmxZ6XmUZFr0XYmv1L1RKdoirFDsxntbr+98LzsPKclg
PayWasomiQov+LyxarixA7+tVfP7AHRAGhXdnpb3B1DQ04aZO79B4BGfA8I47VCTagaLY/gdewcj
ZvxSUzfHjFH2SPwwTSYXsAnLWfLrmChVPTETije3JZzWBTHK58CGT9RXlltTxbZuQ3mOCu2JhhZ/
V/dU9c66s1TJ7Qa5OI8DMaspRRKeMq4eHNCEqqy3MrGQHiUJ+YzOW8VIjppa7nUfC4ziKw+KQ+rB
Zy7WxGD1WiNF2vK35lgxMKLZBuwSO3YG+hUaYK6RhDXmV30h0R77BKlfM2yS1ylhImsqN/NJjQqL
LPDw+uOf0K9s+epdUvG5WdGuEXoeuznh/EMHS/hmVjG7JLVIwgUJFGdRRD1n0ArepyGlpZSx0g8R
ywnzb5g/mQ55qHkWsBxJHXIvsuekBXJnlfRVMkn2lVVdM8kI4uGlAfzUqb4LI0FfpSp32TC38DYS
y3VKd8AykdFXGbP8if1gM1TOh2UOLM1rGv3SVg9PFdEfs0Q9npKclaLt7KbwmbQT6avRXnbYd3e4
S3Yi8PSdUINNm/m8oSTSbIBnD8l2wkA/TjdheS8tnJl5yXisGhwMuJTqBcTsfUTn6pDIcfuCj4Nd
zsTnhYWNGpnLrVPytTAu2Ub0+IUBz73mR0abbKWaDSst4kw0/XDVpIE9reN3D+h5XThLiuheaMe0
0/BqEV5drjKiobgMkfpZAvCqCUP/gRAVW1Zn2kYVE6CiHXW3UC1XDPW4C4HqTwSTX6yIdqLWChZ1
TO1JM3gPTp4mW0bdDxQ+TlsIYRva4sZNZ8qAZxethCJ+a+iY3ichYMhKGuOhDYzNlLU7qEk29EFC
/uYsdkqA0xjEbMhtwEurgiUqkZenwWI+juoyZhmCBAEHtt/TXuOdMooaL4CInU3WW6/44+7UwsDf
G+tz1/VjX8ZH2HKEDvib1CNFYVhUF0pGU7GsWSCCAQYpe0dU4XuR22/z69bWWM4aVc7Phfqmmhu/
QxxBECKtkDcMiirm2RTR+2vHf89xw67L3tqaZfmNPhZrO8UzK71B49cAka+nWt8WrKfJ5yfu4EFE
UwwmXBGURMaEuQYWAASrJi+ZMMissfC3CJRgkanxaG1BslXrJEcWsididlNiLeebz8TWajQVJ2Ws
iw1kCTz2+VERh67s2D81Ao5FHxOq4W+1hOWMb1zS0OqXo5Y8tel4/fEjO7NEB4VvV2u3wucB7Xg1
ZD5yYnr6MJrxWw0sd9HwnGUGSFcjkkeXVsueRNWCJmokSWaL9FmecaitHSLXamRC+Ef8Q3GcRTIH
V84iH4elBtqimaPMWYFNpvfKo0/bkgLdE/zvAy0HKJYolRQS4U1tEtb1c/yKBAYBifDsOcDXjKr8
kB5rBn1+3MhB+570xc2WGp5eW/0ineYxpOUbyycBzFCLGPjgybdsvssk9E54Pd5rHdmL/d25ILjA
9ButCpCxEcHTUArrITOqZzU0D0M3HLvQZ8sj8Mc0afU8RgH7lvpCfDsFrJbY12bKXRH3FynR3PNm
58AcmSXipjdutlU/R3MWtiJOlmzm+SjkKPtBhgMTVI3s6rvfjAe6TI4Rssmito3bD8lONsoIk4L+
LD/+Poumlq1B/+KNqtkPo4EpypGuZepn6CTnEKH274VS7d/JpBiW4HezOkH6+SSTSiUtbL8wkLBw
Clhoz0x+SWbHbwShb77BTjHVUWOUHBpfu5nMzK2yWyK7t9ArSMrqzoNSWw9JbrgUX5yUNDllUK4z
0oWCB0AevySScWgb3ANbux+d+O3H8f//vsPfeApVFQ77T1/17Fr8xVO4qcI2CZWnb9m3CdqVO//p
Fyb8nz/hT4eh/gcmDBVfGyx3k+Q/l8GfUHjtD111yP04pmPYmjHbCP/pMDT/MKWwVNukItHEwoB3
oSbOGvzf/2PIP6jZwqUmuKZ0x5D6f0KFV0Ft/azlCw0fowZhHiAItjtbmx15PzlEHNEwP+HTYs8m
YQp4vTGaZcuTIiTuX/nTOpnQVAyycyh72NmLmN1p269/OoHXvxr/9Ple+MlS8OMwDN3mXjEA51sG
NsyfD0NhVtB5KFdEE9lPhDW2mwz/8krSwLHsyLIvUoV1pN3I29BRNIQWnopwX2gsTXr/1gnIN6ay
MXDWUM5F0KvaJUq8hYq0N4Zoi71u7SmDq5OAyuIvoDSWYvC+REP5lWc/uX2bp7vYgzhdxyZex6x7
iH9rbpyddX/5jHydGt2Vhq6Znz6j1IZ2oq1MoTo5WNPyuhgaf+mwWG/JEme8c3yT/MpyMJ7Gdsfw
yW5YkpYZLYyPg6exMAPTqmn03Pi/MQXOv/jzgUmh6yYGU8e0jE/XQEy81VdxJc3aE5tNf+dAiGID
Rb5BrKMlCevf/EL9r1cd17bE22YKLmZbm//+p6vOKM1EDCPvbQm1Zya0tNU3h1FGmH4TMYHBZE4y
ppwczkL8zZ58ei5pRWeWaDRPXqmuJ/1IWNbJrqD8lxQe3wc6SQ+2fKq/N0WzLAEwVZOzTcojHW6L
LMRhZNlLXUmXUnTXv7961b+ewF8/zienUR3HgfghtDXqxwTFZew0qtQw43k7ONkbs+zOFer7lLJo
VEEq19d5eez8mGowlbTWkVDWGtb83xzXJ/sXdxXHZc2GVkfSPOHMf//TaZ6McqzSBA88XnwqpbOT
RYhsDNkKSyCWYDtAMqzaWF/F+LUQl1cWIv7fH8OPr/LXi8sCaYkBiu/ZEZrxyW+qoac31uAraMZA
JtkQI15VFWtTGxSwJ002n9VSN5p9yaQjzotD6pz0wbi3c7loaXwgN38BCPQQTNnKIuVOP+xTqQ7E
9Qip++rvTtlnf+x8zkAPCt0QmmpIDOC/njPRRsUYhNyl9N1tIjKD0H2OJojjaJwRy8Ao7Tuz8d2M
PHU/KWs1ucApWeV1SxGdfz9mBIpsSDnax+QYtzixtyNJzSoFUCmVJRxsl8arPeFRT5FHyKkHcEEX
mCeEMQD3TMTpq1khmvvLuo3ekNHxh3NnpYsdxGkXFwYzy2aTpnOoGoZr7p9KogpFDlDI5u/DbkNI
YtHF1iM8wQ31JQtH7c+4qphfFW7DbQTll3kyuBt6wLjpjsw7Vjl1Bq0viV/bsFocLKQj3dgeowya
O/nC6vKuKu7b/hrBojuOgdy23bSyYetxVItGi68pPHsmRqznj5FDo1VTvMJFe0v79BAODWfxEkwa
cNbiOSqqSzIwr0+N93bwLqhE3yUjfb0f7nX0K1uvscMBg+gMV6rhjojNsqCQfmHDiMhXrWUthTlc
dRt9LeEKGIvs+PcX7Uy1/PRE/Pki4PX460VQyMzTJ8m4yAAY7vgvGLOWkjLGttPvGaMuDH63h+yi
SfAKgYnSFbglD62+LQG3AWwipoS7qdj+b45LZRFhq7qJffvTcWW6SYKs4uLUPfPWi2ojTmN/MWEQ
5NNZqRKW4wv5hTXmkua6FIAi13AslG2Rp8doFkT+/niMT2by+WYxJb5Cw2S2jmf/k7+09g0r9gQm
HHKqPJqzhTWgFieK/yj5hqLau+RNu2yg0RkUwWrxzgGMPQ2vo/xQnBY3NhILtZLEkhZtVkK3Qvb5
MVWAJFEGGwMlwT4wN8/vo9TiKY62RYDzNgnzxXfUQ50QAwvfZZ24WhishUZKU0BAyst1r7Lbj09/
/3nVvy5Tfv28nx6o+ByBppL7Z+4XrrU5vZzclxqDQxrm61zdTFhidC8+MT5ddz543+E1C6m5b6JD
mCMw/eZw/s1rlNPP43V+ts/v0V8v05aXCSB5tLKA0ZDHREntNG5vujsARUpk0JJ3atXq57QTa00v
zti1twZW/b8/jk8plT+vgn8dxqe3uRwjr3fmw7CqciOMco1YsO00iyBqs/z7X/Xvv4B//apPb1oY
Qs4wzp9wipU1je+IfmQ3g9+tiH4sez+9tUwJApE3lsp/7U83mmC5pCbF/JESZGWfPC5uUBYphKqX
FcHYqq9pglCYudANwKZzUPuroIcl3jHzvrVtdTHMjxFPEkUPQzT85iwAvp0P4NMBYidSHcn1rgvy
Kr9+9dnMyysJ6C0d9Ii8gV2e2WJw205jSOhP0crOg2coLzHAUpaj4CP0aWYxR5scmMOGyqOro8fA
C5uViYJYMBfRcuYuKW2Py04WdHkoU7h2WDyFxgDjrXfG+26kKg1D1ohcV2Tuj27bkMego9OMKeOE
vrXQ5wJLmIwIbdqgN1wB6H8NigIOkydvlVlNKy2mOW3srBh7W4q7P9BeIu1r1/2IcQTVgcgFjlD7
zt41aROvm0Z5tlUNYdbWtmGTip3vxUslRbLSSEStyE5t6KNbASRisKngwi67nv6fjmgE8EJPy4Bz
hICqE3JSQ5Z8qMWw7af4kSUZTgAQJYDdNGDq6nvQY82aNG0rBwkYg5wlKmHNwxSLd9vTICWK4eqn
oMmm5tHojedqyF5DakCUSFkTLIbAgtdEabr32vuWOTOgtKVZtp8ljaxcDRl5UVVN97xsTeHlGy+Z
7RCtk+0aIhm0pysOWVH5LVB6cA7RqhyDbYVRqMrj7JyGJKKSZwaS3qaZeft+GJGgGWLJe5eOqEkZ
v4O9KA6OR1RD0g5NIjlathXREVO5myLWXJ1KyVVWAinrexs7CFiGZe3gjG3gMAFMaO9szWpP8Eyx
N8QWc8EqnYunUtq3ndQ71NLJXcV2kNvK8LFLDOVopuDO2/FV+uOauiDzkCmBhZ2fnsHCAarXOXBk
ppDxVttPqatxnTFAWpulA0Ksa/DD9ZrjQmdVdRC9TnU32KmzouH61oVG5Q7inY7O90yp6KTRe5OS
sjxcx4Qwpok64FAxN5ZgDulZFBrqwzpLFfOg4oXjAoIOVjP6U75GWFda+muW8Mm/5mZqrJQw1QjX
885oiZL09fjh1KZcx42BTXuafXnMo7dBHdGqBILUs/zY9UMx58pta28O20k6h6qh4ayCB7WjF+cx
wTe3Hcy7IclBrEANgyoiDhCNnMUE5cVP+6MyQUtJkpFYq7cYk5pl4pwV1mS3UxUKtCfPOKitgldv
5l5lO18hSeQoWbDhsmG0Jrv2SvPGzg6AZOSp/pB28JdgrJBOUkIKjVmv4jJnesv47z4ZzOToRJnb
KC1tW+pwIOiO3jrl8dwBKpZqHU2ofKtiTkaZcXGKNYqs8W2skrGOd2Umv2b0GUIBUu7ByB17J9yF
Zb2v/dFeFKUsYBckdw0fGJ8GTwatZEXa0sumGO1FgKxFKN0Vk+GdNIabUY0LoDExZkkM6h85gsEp
hMzPhiwt19PMWetNY9zgSllNQn5IO6g3qd+TniPiyJNKT9ZYDXQWfyRJFKUkCm/dy1ApF4Eo3nOg
NiAdq3qvmdVVbZ88JAOEAqzFc01YbDqvtuilq4fhlVREtPIyNtWBAsRBTa7TOWdUs8CQlOASGXEQ
px9OaSM62XdZgZJkTEG6bRHPhpa3jUW9dFse2kKiKlrLkX6rXTro6VqmdoEjRdA2TbcN+4R7BbWL
nGX0NGKbW3Q+veyVWZIS0iy295X1xYTWfcHyA1PZO/StjI9845lrFozQhw4QiBlC+gGo0naRs3Ns
qtOjsivXIMd6r4/AgOA9LgY9P+itdTRj/Z62vH5pqNlZFoKYc5S2wINq+P8tlaZ60OpuOLxRH3tC
d8k3VmD2C81vfbotp7kLr9hi2FFZ0tlI2wEYi3GGyzh3sPmnnej3YyhwQSZY47QmufDMEq7BF6TR
ioOruf+AWTmuuqyOV8agfRuajBNUkwnNCFq0CLoyBisAjhXbOsattihs/Mzpe2QBvZTJ2ab4ypcf
U1NAFfBfta6CcCXxmdRmfkmjZEezlr9Ls2kbzu5bakaeh9kiHVvC2KRzmfAQn0rNeIVX127iQO66
Nv6adB2PGMYOLrcUCRH/SlEHtshKnWNf3otdDWQhGiel2AunFrmdk5lTsE2Vycm02nNqnsKeu9Yj
tBFGxSU04bCz3C+wd93yMvpilyZRA796G7SbGPJLYmb8eaQYq2now0pqXkw9Wrbb0pPcoeJECV65
wiZJqcsCrTvMbYR0tG4uXDZrxXOoaLdWSfyVYcTdNnd2SRJjxxjGgD0h75lgYqpV+DreWYvmhQVg
1oZlM07TtDXCJRAaVJb0SOhll/dG5tYWcYZ2VGfcMmKQIPSExYYar2S8a0sVd1+BJYugl7msbNy/
0iwgStrfHDe5ScfbB0XvKloD7ojvvyyG0QVNS8lcR1gE7CxxvykAapV+bRGFNuVw7/TDzOqTxTKy
DAYQxZvSyztH9sYiswY4Kvi9UoFVTO+KAhdwQXgsQUTSCtC/ck8C8Sj0dlljsFtEuP+WKEWg0OJx
n0ikPxwRl66DMOsDiMTK6x+jCn9RDkJtHYsbCQdzASFCrjQM0tux0Ra9LD6mkGiWRqx6r1sT+RGL
85WJgfXxHJ5JtDd9Et/12oi3g8e6R81ZXWN1pw9OvJuJUbMdwSnZRBCXWPkTAhmDL+KLTUxpFzSA
l6T1ESrihHEHZ45DwMExZxOL164jVR2v+L+SiYVilhS7shrS0zAQ8HG6V0DPJ9loKXWv+GzxNFoA
DQzMRZLHhk88WKTRxiaCtxsyfIp9bDxye7HpMil5FlmOxx8e01CNM4wg4+XrA6Ub7OpmORn7VDwX
tXDYJuacRtYrWCCZoY45b9eMCWsT0rc8rqR5RNZi+zqDrQdPcMl2KJNldYi8DCSbn13r/r5v5Naf
psQFIWefA0wGUY/yM9UvjWW/26l6HsvgJSOV4IE/1yPt4pkj0xHvsXgNivwQFzSUp1V/tLo2XAdF
tsVGuZZWX/Ez5qSo72Mi6fr7mvFL7GNMkbNlfbLJwngxt1dbfK0xFi9LK7mzlf5mDvDGOoMuXcJn
E5cGr6aOH6Zb63hGMs+WibTIYCJVOFY7e1tY2ZMZBx8Zc99mCG+pg/Lqg5tIiWS29arruAlarYJg
3ps4BMDOLIxu2PriSywjazWNG62kpyXqsxuOXryySeVKu3DhDVZHkUL2tnDJO91IsFYt1xVseD1V
/I3TCyjl5qxLPxR6vndii0okRD1lYhFR0NJePNXYVtYiDdUVsJbZ8VjRpTO2zzYvy5U/KauI3Di5
eDzrChSokpSQoeOedzCnLIbyppOrpPb80hvKYdKbdVcH0PKtI3HpPRf5MZbBhfDFKRTScXOBPYzK
gXCV0se40GrlHWMDaxeMnH1zDBSpLJo8Ouqx+J4GPOH93l7HHTEysD74Xyb75ITddpBsFAK9zHmU
Z9cK+IqdJA/GROFMih5bTaNy8FW8DgCa6csuuJlHH2gy1uuH1jcpLxqeWSTu+uFbWAkmA0pz1ZqU
F7EnmA63ygoJ8ZVHfLNScizgIqqWqVGeJkjFpkkdBxmAs/QciP1M3td+RrYZHosGLU9Pmksv/K9t
zO1OS7m3i5DobZTJMpI03TqXzlJxRVMjN1W660/qJiAKo2TnieHygvqhb2ptwpcu6jWRvXOdyL2i
gTTTnEe/KY9FiutwimnpoEUJs020quB0uUkqbyE8HmgRDVFjqlbwnJC8IepRf1FTcT8p2nksmqXV
GAcjBbac6sUiF/X3xqBBr0jL5zbM1mVy0wUcdyU8SjVO+O4jt2Stxqy+JcigFot4PGaWgbGKmDM9
hOzXeInZMAqWhMbbZdyRrlF8W6cpsUNozupDWUEtE6q80Q6JlVkdUYqVu7RUTy2jw3LKdoksTIw+
g7VW+mgP0um1J4xaGOXXFDZoMHstBp83RzF61ArQZtaYp3lOOZhIvEPNeoEJaUVEzErbQzElLxUP
MQEDEP1XOeL2e9DHAyH6RaTaDxEvQ+Ml7tudSmGWmkwrUO5rp9X39nCxI2WT+9ww07RSlHDZxpA+
w5SMDzbUpt+EgXJMKCBIdR7YaX2hrQ9uIldeeoyZEAtnXEUmIagHlW6CVrWfjMQntc9YJJJb6KI8
X4JnOcRbwe8tGsau/eTSIrJRqwuPwrOB1aD3xhVGvLUaNLsuDO4BJW7aINxHkbHtphkWA160ucwW
TbWmQn4k50o2ve7adZVYj63fwucI3KFqdmjThs5LPE23hM13uIKJ3qc8icERW5G5B5O1UvxgTWuI
G03ERv3gTsNllyvw50t9m9nhfsxNSJ/8MxtSUtsskblXRTK6YdxtPDzeOQthuz2kIOqYqA3nsbmq
IHUSyIG+UO5wai9Jh6pSbi1Ep7EXPODNfj0I6xGwkyv9kygwrabJqjPoCsYMOpgGXqhkxYm11WqT
l0+J7S/MINkOUbQ0an3TQirItqoDQFJt4FH7m2TIX4Mk3GNpc1NfOTICgDIOz55Dm0/mPO4f8VKR
Gl1Lkrw820TMYLhtdhMjBcplVvhdbjVbBxOCRo1Vp/L9O+HRO5cPzJOLuzbeMyV0Mz5jOSgzAm1d
5W+zmWdslKMngr1U+Vyk9gsPZiDxEuxC+mmg8qwiTdr54srLLRRkPjCSQHavL6qVHGdNagpG/F58
tZRaokZtqpIOS8xgQYttyM6Oih3s568upnIDy+NuJnmZIZdiUF/mP8/B5NiAhFkH+7nvXVBgoRE/
izDlWfeDCG9aG+w1pvItJcFVWK6HSmzM4YOEEW0myVZhLe53FY/32YHum2uptidf2E+xqbHfp7QO
v+Jk1W4M/aDSXqvqI0LcyltqATYS9ygJ5GUR05XRIHmRUU3VV6NkQijuBtLAg/Etb+8EC8h54j55
dE/3zUrvLlMA0/gkcoo0HJ/9CVxkaJ+MRWIPdFIERRucFa8fBTTIlJfuiATAGGBBhBKuib4Kmpgh
DSeIXJgV0udi6au8yo7z/zcHBjpcez5ULrNdqh4/MqYPgxgv1ruVSdQyxhUcARdWIV91rPlBayCL
Ngsn6K+ZjmPCqXeRVtxNBakS0yLj3K+1rni2I3Bbarcyy+zE6MmVAcPYloy86b/kJD98+R7u7JR+
aP5HQRtBZJ5yiKBQK2A+664qmgV1ibwKMfZN2c0hd8IEb+5Ordt923ubggLol7BKnnBBYw8lW9zW
x67170V6n6alQiNnvB6rxlhH2dybl93XrDEzLd3qxtNgfjgYW3OlJV5j7uIS4kHL3s339Zeh1Vdd
IXGSp8qaGN7amYU4nlAgyigjlGdaEwSGdM1lI7cymmPZ+1vNDl47LP1jX5zjnsThVOUXq2G8p3et
Az+cA/RopF0VqrKt4dxryi7kUVURwOFix3E9KG7MSq+QjGrzGfPVPUCTXI3ZdAAdvXMIc5mNw9eO
9RAs9EEROC3LXcCtrGD5XmCOfexJFFYiOiiMlyvmYCrJw7pVHn6QDeJqrzvoWGab7AEaM6Hwd0o/
nVsf5+fYr0tLO6bQonXDcY2gBTGd+kvVZPGScvVR3blR/eQjzIbHQcgjlEY3pkmPVWB1h52SPQqn
K3G8U15H5yCiOppERB/KdcN0i1ScOxIJLqZsP9IWZSty3xSzXypzWdJss3o4lbW5kYZ0gwZnczc2
62Y0z9ZAKqsOMkxoMW/Ack7apVOCiVi7TTbRk6Q1LkrN0tobIoPczLavu9UMPKA/Hl+YzuIxqOSd
2kHx0/CYA+uGZRwkpnMZ5Qm27zEAZOOWXc7atLUIxfJQ6eJ1EvgblkHAhy5VUN6ncFwWiSUGtLWc
uNYYemy9v6dMikYavp0E1yg6WNPdAJbzcBnyq6+l36GF6/almpolzyU/iFokfKRdBx9RabYnlVoI
v6ZIkBIznninKfC+coGsZ3NUJ5A5S4f3Hs9mJUZ9Uy8hHReFUYAtZkC0CBZWoRwywz8QzYP/I2BP
OSBpfG5vXgdzyxIlWn3SnjLH3HWZccuH9No3Ay51zHaRQS239OnFTOqnRruvK4/OIuqb3Zz8/XxY
Vs6P1XO8hqMHT8PRT8BIoJEqCRcJCwszyq85xWNqad2VRnzsk+i1VDk8ou5JfcTveSt9uQs1vjW8
3uveth9a+NRxqI5M6L+lkrmVJd86c0TajdU7ow/PUc6bvGzMi43uC8Mo3XhwkP8h3P1HXqr/kav2
C4vt/zFAm4o3CDnov35GwP1ipjp+ncL8l5LBf/yLP81Txh9Cs6BV2UQmmSH8ZJ5S/2DgDy4M/5IK
I1KgBP3TPKX9QRszyr2wcDdJU0NE+qd5StA86JC2FUKq/Mv/0Dw1q00/iTCaaupSqByh5QgTzswn
lUjHwWVYMDQXdSeI0kdecW9Z2Iqq+LUj87pn/f9qoBfA/NNOrS7bI9SO5yAsLxC9A6qq6v7808m7
/uN3/0JQk581Sg5qNpoB3TRt1WHs8kkUtIwGRFc5aQsm+SvRVzrIi5JVTIFh3s+XUCyewn7ce1Rl
44cGljXnOdtaHuLRWlKQqi2rWhCPHV/j2rcOFN6nFM0yxMgnHO+NxUqKBKkrEgIJ3jrpYImrITbz
Qpnuaq2562VXbJpYnqemc0MLYdhSumJL3mFr+P3XKMgdN+wamxK++JViuWQjp+xqeg6dgXryor6r
87iFoOmxFnJNVvar6XNwdu5aKhEtLpRtOeYvmR6xCYnXlD446vCNfAXT1YJEgs10lFYTR18OVGMD
zGrfTCu4z52QOgWFmbVPFidEu825snjWe1utVy8zG3go43GlsDv3pq1BAEJjRwOFYdmONr7bHu6d
qO6L8iGdrAfZclo6XT4WmnEag/FOhF6/aUxWEKTZIyN/jcNyyyxk3ife21iINyKiOLiszrWmTitf
se5ZwLdLdCo8/zWu3pKghu7bXy0x98E2c2CtSGlhnZCIcorqoy8Zm392dsLVtOosO2c/gQTtZpCD
iUOPrFbRtfd4+kmwUmLlhNlLPJp3eqe86ELejUn71lfJQ19UbqsbTLSiaGeBu6ZyB+pDVr4qDhME
qlffOkqLM63N1hSRLE3BBiYdhxxvPbBTK4VUURIHE4hX7UjcMrPei75/5wSorkSITBFAyKcva0mb
DAUPGfV2rHuAE7de9jSGYAkDjdI0wg5gsxIs/d1N1Pm7kN2rkVarkZrEpT1qd62WEjZSlC8C85Jr
U6lDRQJrK+8QRxqWG4e27LLcGH33PI5oPn5ID4LqraQoMOiUXKohwVX47bR1T6RbGpZzghxCquNm
9GISfh2HWol7bnKaIdl3WZOkpdE37uwEHgTdGMxWfFwHbZ69+enwOLbkIuso4FqZAMQkpMxmDEBs
41bzEgZQKcXZ1kjpoHz14wDYDnfXwjTwXzkhHedJKLsFaObJRTXfO/rIcJJ1oOpRscFNRvUx2qhh
hw81OxC29gd47U8VAqlozZUPEtgdY/uWtRu9b4pl2NhXYIV83QnyC6SCcSmCcFtQfnSWUY/NnCMY
KhCFav3gOZKpBB3K3RwdjcGTmYLsaV4b3/x57b4kAoJ7p68bSGv2TIQIV9ZcS2lZNooQFQR83mah
qV6xby3M521BvFWXTrQtkt6dxTT2Iv1Gg5tOXAI+BV0ktEh71aOfx2DCYjvdNgPtPVwRixQYtvC8
h3Aonn7gPSjWo5cRwx8xrgIoIquc3FSgbA3zTT85Tz0LlDjD72OX+c1Pn9KkO4dx+GHlyYx285sb
o/FpFzHgKfwKVyEbxpDtMdFEhyNEBwqG15oh+IOS3bAmQWaruAxMndEEmbkvSWNdaVegYlLa2P19
IHNxtDMKeRsDbzpZxUC/M8qkapyTySmfBvQr3fLXYRYeNRq+wpQdhpxptimJBcuCl1kfYC0F19hW
8IqZ4mKq5E7LjKkxO7M3wLoz5veLagPH6v1I21r0vaZm6Vpshgu1/JJndG4nE/dAZZ59FkxcP/qq
qoP5+UE6tlaPKqZ/4A98z3pbeCxAUf7BIzIA9zAc0j0aawa0l3LmLgfaLZlhA1Ya+QQ1nXbRGGyv
c0sHkB2qX3zV2ecOO6+o8QFfR0wGhTZSXOcg4yZkMWURE911GrwvEfvxcahsl/FcHXvm1ajMpzpn
lVamxZux3M0JVyMs6k2ppBdPczHfD65NqI2eCjB/bc6+GF2tYiKHPsqg0T/2FcGCZlvNoCsb8NaM
4Cjz4knNncewq89Vylo1TqnNssP2ozXgCVa9+SWLevKDPCl4queraGBICR59g1LTL/qmf9ZmWp9p
D+woO4sxqR/i12Irq/YWEKk6PLGJSeproBCSK3sznW+xR51BOad9LLdC5dtpvMblK7pUFoNhXQkX
ptLObiv2APVgI3DpZrnRtZQ8ZNRcwwpUinD8ZFNWCwKeu8QBwmD2rHNFc7bZLiylXekn3a9ulaie
aODe0X6A9JP0W9NnBF7HkJIoyHnLcuV7rTJZZBDmpp2OncTm9ZgIyvQKb7xqDrmkUrE2Ba72XVn6
16Et96XTosQmdu8GSXyEqj2tozE6h4lDN6ZiXvUsPUcls0hqvJfMRPKV17P5puVk3Y1cHCTbcyYE
xHwPuUweLEl7UlnwgxhmReW+L2IapBpMiYZTliuUfIu6ADcwmBV5Xl4ekpIsTfyd8MP9MIXZlQYB
OypsFzcqcWv+nTIqH/A3PMb1cbUyx8hclaa1Rp/nk1C+uBlMOjLaYrzYgXJXK4SlUHJXauzrZHsZ
POtMJlJLz94br8DxaKnbEkraqg6fdEKukYj+m70z243lyLLsD7UL5ubm02vMEQwGZ/KSLw4Olz7P
s399L6OyUEqhkYlEvdRDA0JCKemSET6YHTtn77WzQ10yNJWsVnSkrHwyt9EPAbQho33yfYAmDf2I
LumnbUSqBq178e2kvJvtKE/xVe1wEiSXnPaD+B5JRIutYd45HlMy/DtT/WL07kNoGqfYcXilaOLO
o/vYNqm182hqtw1UaGcA/o3QgvDPNrsKLc3+YOzOkA+LY4so8zAAL+kkM4DUeWNwD8AMlMk68+rX
DljO2qtkvldx/W0ZTL5SG1Uf6+82BCW48kqeipaZH4M/VACN6YYMFmE+hcHvn3fDXcanyDO/zBHd
vhZ1bvP7vpBXaUhQUavkLib/N7YshiqTcRnrYhdOEJrGkOi8NrHqXZ8eZrsETUdB1VqIIhq6P0zE
lmcvJNBt0WF6nfkkdReqic4eh+qmp/1K0MHGcMjMaiTsJRBXe8MyN50Uz3pFX1cWZAp80gjc2R+g
qlzGkcB23x+vh5KIqjyBaewyYRnDCqPgUVaEvdeNeTUvxbidOfSNwqV4DqqNbCqiC+iur4Kw3CZZ
5Z4QM5A9QkAyMzT7c1QW/I8Euga9ScaOg8v9bcCSZE0Xcvqk4x4iQTAEV90IpbkxxhDndC7OcvSY
qUULrkYRMkhkAQ0yJzlATAm3U/3c9OZBBeZ+rkykutGOHSArr7IsM6+9lEZ71Df1TTM3u2Apkl3P
Yrdxgv6EchTTp9a3D5hfI3oQRYdksmRb2fV0SlKwqEx335gaXTsJ168v4J6zEXzLgVyATl5qx3AJ
ZUpi+mpQzMse/wKXgJxcVd60KbslbXSUiHJT1OEN+SeXWYaYApt6H4SmvIpVQK509NugV7wyLM14
0dXHXICJmIdF7maVPnBSZsTkplgzJ+eskcIUQ4x405I0u9jorgNNsapjxWCA9NMxwgpaW9OVrbpo
5+ggKdN0HkdzRl4UP0Wp+dtndLxxcryGAiYOnx/0X7d0jKCjaCcmBoWOJ7sdvIRNLzo0SC5VQm3A
dMQgB9LHq/eZM7yJH4QE0VwcW5qvfEBPMM5sD1ly3xvcmRES6G4Ix24dzT1Xb/BvRyP66iWUtrAN
X5zKRnXTt/eeUyeQq3zex5mysPETpJtRtbOAnR0rp71MqbN3bVruE7g6wcFicHgF8oIMQpmgfyFS
pi1e1RS81qOXHTMwf6eihV3YC4rLpWj3sHq/6zaMmHx48ZEZza3Pk5+Nz6qnSpboogD58lZq30uL
xXP1k+JN6x/cYlCJ9WcLO26Tkvo3Zt4X7X0cwtPwSkQGrLAamEJgyN/99Mtb6GA6cfCxiGrk9YMB
2SHlRg5hgqVhFggegeISXS7HJbdtV4bJ2AxbKFRU83bQ2KTZJl+w54mssSU0733r4GBwiyerHcdV
a7TryEeIRVqU6fV7pqiSfjYNQtd9WGJf90PNw9zEX2RWkkFcbcbIOee+ST6PAHAQItKLOWb1IzIH
qHd9+DLlPuhCAq77gh3GfaipJwMRw/Dt3C/shF9nK7EATBKsxbOUpmB4DKrbpCZok9zto7X4/lUX
Ibud++Q9DB0+w9DopN+FTjpkFktLgzWKLcmr38rC9Zf0yH10ZNtc7Scg/oQnPZQxqDuDBYhxDaET
L6qwa5q4/YMKg0NQ5L/TBFEYVNi5woHXiNcm7L57+1LaoHxrk4l/QtXalzNIT0YsZRrAA7zDRvWU
pio7CI/GKLll29q5FBRZAMqCm3leEMRNzrvR4nJXOLy7J7OTZBe3vDFs4lPffqgFWKNHTYOFcJvK
6cMl0U1TiOljztQu5UBIJM1oqy2cfc38UvTFpxt03rYxsfAsF0FbcOcsdLq9BtZJRqBJ046k7PR3
tT2cLQaPi000KkyUF5mIG84WX3VAxzQarzsHAocX82oEQcacdSyvROv8JKZhuxooq2pjHE69fV8O
soP+SSkUafxt7EEsKpbwDr8Vft0w6zaezxDmtYJTSAZSd0kE8FArlDvTUCU7PeCFEHvcpmOgxVHI
XBmj611bCGch35mbALf6lldsM0fTDJHHC9ZW1UQYUkugIFXJ0LNcTbk0bkmFuunRDK1jr9j04XBA
hShOEBnWoiJcscG8mrj3c1AhvONBVRUOebYNNqWrho2UVwKi82iAK6DcqOd+g5fdgHwzweNx5htZ
pOzRtDYx+p8cCC2Df1nA4jQWY5umphb38UPUKjd2NseSxJy3WfeCKuKTHlC/dcBhsnym20AXZmFU
b1m9gpNy1X2JrNLTjjA3dr8N+qFkNnssXNSFJ+A+dMMj63fe8Cj0RXskTPl5AdTJIX+58TS7UwDx
DBtkQ7RdzrXRDCcJ55KxxoAs8kIKlQAQc1k0EFSTQW3NCE3y9w5kqAVgnoGQu840TXTQXFFXE0Y7
UKNxZk/M5zD4QgxaZUnfnpZk2lAU3fetuKnycg1miVBRzTCla00rOt25wE0jIKdglyYkBKgPwZ+2
qp1QDUBEHZmka0IqRW6kialWzSZTEy0FkgwBD8Se2Kk/AgHhKwW4SjDldN1rBquraaxT9LvNgA9i
qMmn6FKHeq1znUeQr4dB81wDTXZ1rO9Yu2mYxGA88F20ZQb6OQLLMIr8wGETDN4FKkiulF9uJw2R
pVnUHgi5oZ4wkjWvLt0xwKMEF8rB4fjeo/OMtQiWHPMC/MRD40/XpQbXjhBslTu+Q/86JKgidqK4
mUwBWIG0Hg1d1Ahc4jKfLZi4o4bjNmP32ivUib9SyLmTE38NKBhN5yqpeTconrOzArPZaehurPG7
IZtkpYG8Mme3hdAbFr9GDewdIffaGuHraZhv7LnvwmK6U/yAfqUDQhD2b6chwG3myU2jwcD5DyMY
OCZ0QF4r0NtgUDEqEf7DDic1XnjUoOGeYnqF0nEjqKI3fhIcccGz/bQsCmmvaPn1znXVk8IMxg+M
MSpI+o3WiZ5tswl+Ar0n651EIYwPzmmA+DQFWXGejHq3TAzBK3d8lu5MozAAxwcmPaXFH4VXDQPl
U02UKyk10a4iuvIUEy++6TCYrRp3OhhMXs/DIHaYJqed643RCRgeR0OQIMVTpweXRHkTeGQBauHA
tZuv3KgLTkFEzeWD4rF77y71EC+ONex2lddfiWyfDQOIEWwz4gNIz2xi+d27vIVIpjysXAx+qbfg
OnSoAaaK80SCzGoJ6dU42bKbgl5uO58e6Mi3b2H8e7g6Y0L1tnhugRyG3Z/ZGUw2uoAFuh3L7KhC
cWKgQvRfrU2QTVmjbQYFrEkko+/wegzJwX1I7BAJhc5YMPIG99vQs5NVhEs08A36wxjJ6pIplhcv
wPWSOld2PvqbIkpO3SIaJJg2gaB2ifwd1z8jQXolGWG5DY+XgMJ97JGuFjjCGntE3euG7Q7KqWjI
6eY57taZcRgbqW6iyj9PHU4z2+/VGhbwuh/1AklK7ZmTEXEi4WXCynzL2kneWZzsE7pkcaTUTc95
zy2UdUKhshtt1otgmFAzQ0Q9M5EmMmneF0kIIYtVK584XIMH4jpPpDkMyLDY9XauwZWHallu6w5C
BLIScqep9suwOfRIcc9l4T3Zvs4KoDfN9yXNzc6dW9+mrk9nPu1U18fGPS9eXj9VA6fQhBCFHK0M
H78+B4wxb13b3nc+ncDYKiLiOEDxWPKGMig5lh5RzkFEc4+DOQF1A8EFnRWFB9Tce6PxxREJzwtP
r7fp0LofiFrZxLUisCxLH/oudcE/lYfYM6Ckx2rX+p29A3QN2hYa8VqVFvIOYrP3ceXuHfQdo50E
p9KDh0w67AEmCrDhGleEJZZD5iJs9spnOMTpThpDsA4isHFUjNzbut5HyAJuuuB74t06RW5x3QXD
bYmIdIu2KSBmznvMMv9XYaLFFiOlP8q2LZsDaRYu0pGfB/DnKiMC/4aHDktkPA90zjh+ZwppkRT7
vOQ2tknpHqC4r0jeZsQ+y2otax6pKPlM0G3tiyaId+1Lg571LaBbHsLUJQH9FHfGeIDuaURzt4Lq
tNzVXqQXuviNAxOXyqCSS5Cfn6mC6ma5d2iw71EX6JqH15O/owk7qYsc0ObLhNUCZjG1bemifKFi
tgZM1Sb26Sxtf7eT+91W6tML0CM5Jmea2mNlDlqwXGRHHUzDYKROkFhjNveKtw9df3Pf6bNmnnhI
Q7r4qpmN8hDO4qLYdaBVwq1dMEeEYlukEYINumPIBwiN6Dlcrrq+lhcawezdenaZMaJCR/m1DAsM
Pme88bxQspiZFIijRHRpwodXYw9aRD2OWUV8iVOSgZ0Gb3PljWikwEFwLqU4ev2h+hStO23FnL7O
Vp5spomFx7eSGT4b/3xJnnsKzMFCFd7klnWyuvIGEy6+SWD9+kexZmrxnDj/n6p0e1TNFgNq+jg0
UXNra4V9tPs3Qyk9cvrnOZnpSGgatsQAooT1N7PSMiKUdlzmZENu9xuTAg5S/rhpi6FYGzZrQevm
5GLU5qNfmPs6yj9qJAUrs2C6/J9/FJxyPhMEpoZAD7TB7C+WaIBbYZU5jMyJd3WRyhkwWRvnNlM2
7X4/gd8D6QWUSrwJPE1tjvrnIh7xg2h41b/+LH93T+pJnfRc27WYawoTZ+E/f5YpYlFqZgnoyeWp
agwOKb2LE2lgEIUOOx9wn21rRTuw96pzGAVbYC0Cf+zJbwDnmaOJAKY76+k9VBhvoxURnSJT/AWV
dN0/U0ci/Mc1tKBMa+3iti+gSv0srrRutxAOr/U/JVNWrJKG79flD6a2QgmTxaDyiZRZWjCHE0vj
kL2JCHjSv74Ef/PZ6itgmRhZpeCmOJb4m9namlzfrqrYXIlxcfaVZGlXPX4OqiYy+djLQb9Wf/7O
/2gW/z+Zsv/TuH7/u7y857/bnzC0z/9OVPtfmJUGTMTmCfsXo3icq83fSCZ//pl/DOPFHwy0Gbkr
oDY/U/U/OSbuH8qzoZjYnjIBSOgItf+axKs/HAA6guk85lRMen+ZxFt/uBgYcdrb//i3/xHGxPb+
ZkUmKk3aEhwKb5TwHOH97WUyclPg50s5m3bZt1VZd0PkX3q//pUzUpBxjm0t5Qlzb/JM7cNER87U
QQzd7eyU/k0+6Z1k9jmGUPDPMeM01SOSCYNpZVUQjYAqHbte7QTwhtilFtQaPMHbthKWh6wKorqT
v8vJvdBuhQHLYtt5IS55G0+QdWc4rdQw3IxVztlVUfyhwU44pyjr6/AJVuqq9uKHRbEBWzm/T9HD
S2a1qyb3XeKgoJMAtMmjYUs4FaEi+qUHUn/dtfZ10CUfYWQ8Fo7/+EOPG2L7kfg6VgjaZ5UPeymj
mbbYWYmEX6abeAl3qLDWrYuI0jav8qADMsyX+oldExRfpTtcU4F/w69+rA11N+ssip6o77olFch8
o88MxJ1DHr/Sid0L7qsDy+3Ot0BUoQbmOmYpG5GN525OOCfZKIRoW00dKVeVTsdBoB2iA19lDv/H
Mfl2eRoyLBqZwXpn7Rw0jPEqr/hU7LNPCAVIY+GHp459F0JIZKjKKNvs8ccpyIvcSqvi4v3ckoWL
ZtbBXhXGcyX1aVMzo6KvGGnVKl5sDnL8FHyZH2Zvw5hjIBXT9V/jF31YBtorhj/D4eMz+VH3K0sY
U3LFJqfb+k6riV1RuY6N5TK3LJZmMv+SaUxcQpKyrRRgK5L83NWMD1DsY1wLwD4Il3JJIJbNU/Xi
LfVNns/3dpc8DhmiZlS8GW0O4pD0FzOb/DCJ4lEnMhHEsewooDaeTbKo0cl3Yt06tHP8KnLnmCMU
fYfaGvlpxoyAYdOXDM0QHRnznzAet3aqT3i0IJJ+BgGJuiOt+B2hU5HBCb9zXTbjxZDmOinGgTxy
OAE0P1dTFH0XNvJ4l4EA1iMwPDSdiCsn06pH/VnZjzU5ILC8s3U9pVytOAUKzk/23PobUAB3WXgo
7ZlOtoV90cE9VeU/W/7baPPSONNESE+Uo3osq4clWBqUiAnDhWjkIFnVtNa5+m3OrjZZLmYqUqKD
czDWn0PsP9rlq5TVtEHjlTt8pRJX+Kpqpt9GUqIGIWHGrbtfTurf8sJVtaB3QGWo37iuB+KeOXQA
owIfV/saTtSrRnBcJE/Qz+Pf0ksMeLhBYOza0aRSA9ob+JBHYGZzuuYq/zyzeo0p0/a6zZfryOxP
FG0gx3lcyRH4brCdOal7SVAfrtKKMhIizR2zRaeNsCgRlGT0XNGFoGHe3mMjgH0xjl8RW/yW53wb
nnd/lV7SJj/+3MJx4QXUP0P/pxZdnY0keqo0zIOfcXKPi/bXj2aw8nMWizH5yIP87GbJdy1AYBvU
rSQWMtar4gt2bhwuHndhsMVdrx9UIXljhWvdjYt7ZB398PPlVxg5W61j9hsGa5nZv80t1FbHuAwZ
UkeU9ScZradXSwfP4SJ1C5szj3tHuKW/c8hNTQJufhhdj2S60xxIt2PMAb8kvOIJdcMLpZVEc0Di
Fpi8unrpox7mPUZFxvZcY7KM+UiFflZc41HfuxT46/bnVpvgOEaneoqGx2XA8uVMnUAifOUSUJao
Bkhfe1s5lo/NjD6zUxjrQPSf0p0kOnswO3NoksqE1HeoFCJSDtL46ZnypuJaxUgV9cGHEwHjeY3S
swXVeKg+AC3eRVEKhbjEGCTwrXP+/pN0yOeNK4xxQ34aDY+0OedxXgguKexBCwPkHRggPggC8ZAd
dxMpzuKDDqPKgV3rNbT3RmZYbFD8fWrHHyDlHxWRaPra2KbLJ818iIFYVhjLFONjJOCIumjMA67J
yKBz1ajhbFcIOTgVK9UAcuJhZPT1+JMrF7k8h4nS1T8KhdaIUDeRdLV27P7T7dANYCE2Qk0CxCfH
e5efSUAiycnKDlXDt3Mr/nFoed+JFNvRGvF/5g/p2IKBxyq/MrzimnMc8C2PUwlX2JiM315X/Qor
nnLNLhQdRg8TKGIH0k8So1V01N9wvr9LfIA4PlneB83rQ3RQBpBqzYnKNVLBYz+V26pIbhs3+pDm
1G1/ngXFpoLOlSl+ZuYrGn2bjF6g5ZY7+lQNyD0ORQyVcLzFN71kJpImLGsmWYMJ56rMWbqtSGe5
nsruZjDpUMQOFUBoq/tGJseZbCmUzbAU0ZibFu3COvruJPcwz4z3ia+Bq/YS+zXv5DyfuYIENQcS
13kLkXPWmWVBHH543Bd66YjZ3PXPHfj5N24y+AwNzAOfs7eSUzLUTMC5Y9VMSWEkmLkBYuKV0ZxC
/TJq8fHP41oQbJPKd8iKiOog6cDZvZjRsGkc85U4kiPctG3TRJ9kl7GH6dvpyuTj5zdPVfoYhcUh
QEdOgtCRcvyiOkieU6iRrQYH2fDTfXADulM1boCh2QYxIGP0JhFWeTCta/qH3Ho0+61E+C7PREYc
Mk/dVuIa8PFxseqNMnnkbHFuKrVpuuLZCNVmngKaY/ODAWE2by+tYx5cs9nqJ//nDO/Zp1D5LwOC
g95MbkiTxHCTcvZhoIhtVoOOM/01XUwWxKC1DHnCLxCbjDq3g8gP9Mr43QVWZe+oXHmNOIEE+WYr
OEgPdo571jkGBRGMvtj5FUEEAYkkiPAnSE0RFgGccRb2YfpYcmI/4SRfm8khNq3NvAjUTHhADbJy
2CIr8HA1gfES8RwNqW2E8CEtT9jJNjYjjdGs7pVkXjlaJ20JcrpiU9LhMCgdpwnnNVSUau72fi5/
/v0s3vgraMKdhr8R0cC5i35PSuhRey8S7wgsaeuwQDXZu02bRkbWtZZ0d8AmCJiDjWee+C8ZAmMx
xmMKxytk3iMzpguvkaCZ7+L+NqxNXWMMwWOPXHRN85WJ3NsYcPXBWzMf2LoX73qBTU6c17Yn3LMc
oXnGRJDbEBpKwBsBv6tq93iEVDYfQuC0RpDflQ1vNIrQ2Ovua/AhjZkeNLRtKuXZTjDL+8HWNeYH
eo732pVVTxrqw1Wt3SM/Fl+jPNWDuApaWMNcPuzKhDvsB2t+CJMHa4xfiVzym+woG6ZqS7svIzha
ZXbIME+Not56drBdenVlV/W2jeXV4LnHbMJ5PKgNmPoDXgKuPw/EYl0DxjkHuMu63N5WyZcvSfYi
aJRxkR0dOaHuIAZ/OrRmCwh7nSF2nU8IchbuSqlWbsCmqOzL3Ndo9p1rkJybAnGE7d6jkCdDxz8m
wjj0ncHAU/tA2/3AiGeI91FtX4dJSADaSl+aGbRCPqpL5BiHZVQnO0zvQlte0To6x4AQuFqDyzkj
lNfkKDLkTO7gCXy07h1ey3oF8H0XeVixGFJabmay64sHZwwXBFvlfWKyGnI/x1XcPM9e9d4UOZZ3
GppUnumME77BF+8t77AgYfemL2PWzFsv9K9LzSMfAJM3oQcYuT8EAMtTTS7HRPRjVH/uNNVc8JrD
lRlgWajxJh2Xb+YrK5y/nNIt3fuO9tlsnUzoyGAkwpRXkEcs9GpQ9TDVR01XZzOmsu63QT5jLAXA
7mkSewaRPSb2zu5BSbn9OsG4vh41vb3JefoG+9eseCU+PRDvVuxFe2qLO3yswAQKfhjBX9REFFZ0
QW6UaT6POjGAHioHMZKZULAm+znzcbe44hgE7mPRlM4mMtMj5vRLAow+/qHSu4w2HUD1+O2RAkGM
pPi1rWJrA7QncqYFMxzkV+h4tepLbmNn2Zhg8DNw+GzpNOYB5I8muzIt5ZVvf1eCPgoNDVRhPnRp
D7x+pzn7QLwe6XoD2bSmGNeV+eD2Y32eNJ8/AdSfamK/0uh+k2qhq17IAyIGIEeAUWvOf7BA/Gcl
PBZEADgD3GZbpwJkxAMAQT/Dq+hP0HuctTOPl1RnCVCVo6ohXsCutsvQv1o6dQDr16YMQtzZOMdL
RmSY1bP7yKBusF44U9h0hsOXeaEvPSYzGgIBRHzZN17bPlRChoxXC86yEWdutzkxP6N0NerjrJqD
STtxgk3v9N1LEhfGVUS5npcM+xUuH5JJAARBgUFCfJJZeascC847t1OqBmyGLV/cCvAXSShHpyC7
LWCu3Nd2v03j4tNBH8Cs+KKYjq2kpKC3sDmui7wl1EpwQd1fHaGKZAO7X8QMCrLMjGdnwf5dOq9e
0l2cuSNiKtZtJ4o9QKCXEh6fUBHHMy/fwoC2j5NpYVyVRGn0/Sa2y2NXcyKAijQoXs4Iy6SPagRn
CSFnpCXxnIBdsMmXmm2X6n3JPaAxdNRgoQ9ktmYGvE/mBeMaNsqXXeWCUDoSDpyqugoE70U89x/F
7B87a5k4z8QugmmTo7e9rAXTqFaYKWMT0vbmLn9dmz4NshAT5ibt4Rf0THXMATMqGZRjkYL5hz6+
K9jsigRLtAoKtZIepvo2xpJoRZ+h3U1PZd8+TaG5F53/XGL6XrsO5KpWrGE0E+dglq9JLU9myRKQ
un5FxsfbT1xWjj8GUYT8UFkdkVEwbkwDkqkGsKCIhN3ECbo6pCbeLKZMFy8jgcMR0y9ld78EAxtd
9JDf/SCT2aY/GUxsCQGEh9lotp6qyk2NxEuKxDkWhtJwDM52hrv2RVQyU4XJ1Ynmy7DVLirLkhwA
thbDA/lpUXqVkoAmUDWueByAtZ2TDHMleZPCQAMYWgEm+fvAAsoBWuurzOd3FZSfCNypvditGjVx
W4BWNHmljkMCGNOU8dXiZRcbWhaHDyz6/J7bODuWUXGIVREiiUJx9BuEFO4JxTOtqut8NAhepV1j
P/SMfsaotM6Yl848xmqdRo51bqF24oLwtoVTE9XS+NsJcDY2f8bUCNVCchVkz8g2p0HupY9kDt/j
iHP2pX2jghtKVJKrsW0Q5A4LtbEGwsIj4r5ieOLZqF6HAFxeXwKyGRPvIILkLUTHo6z8i2HcYWQG
ekiKK8vFDxUi8oi6NRzgX6VE/h9E/daCGUoLYVeFd0lD48XL7G0fDbeznxPrk7Wb0hlu6pRTUNyk
sB6Nckd6UEdCOQP9XtafnYtde2y6m8COj5Ivu/KlopsrPwZr5JhGygr+mHDdZ5WxLj3jNU95PcM6
iZGP9M8ZrA7hI8CvRXLHJJrDSg0bwAy+YixbHPdKYLC2evNLQMWUU8BfgoQc8E7bnOlncXQMUCWH
hAyWlG5oJjj1uBuwEpzmuL2TSX9fJmjRGgIzFhuDtB1+Q8PhF3nZKwYHJDxY7MXwRHrlganZde6C
qsmLX3U3bcsyunHkQz36dM8yLIlm+mgM8r6CV8YAmfevMoBiLDlooKL+4kTpQPGhYRMtn7IYZ/RM
AF0MIAkVkAj0NDtUFES7RzETo8V5dNISAUE6bpRT1RvKNFQYET/VLrBqN4589UxmxN3M4Jea5mpU
7Uvrjk8ILZ4DSGcrTsDJxoiKnWtxIKxVZUAYZxQ+yGKDXEvn/I1PnkCJNfdyHyQRRiBgd7uW/EUK
WtLOB05XCwjRtB/u6Knceh7ajIEIvSKOja1F2fTlWeW8mhERr+Xk3PaTt+tVeK0IvWIumOJ7LNL6
nEYjqIW0QcobHYoFmpuhcP8YNtuWUgh1omY3o2WG0hUBASN+wyp2uI/aXQlOCY96+m2YwHH6xB3w
w4rlbE/eaXk2Q1xNHMGoqHjzRbmQM9zdEnbxSI/tMbftTanQfIZjdMPfOLBcw21bOiQjmdFbVA4b
N53C68FGVdFSMIWZ+4n4Od6Rbtis5/kBU/xT7fYzC2a2aWf2yTmlh0Zo0ZVpV+fcYs6fphZeRqu8
87t3uGvnRoWAwvLmyMJN17PpFtYDKvjS5JtUEXCNZYx3IRyrdeuFNyYJEr6DTDUgimAbNiZm1cTi
7Dteewyvm+A3Lqcbr3bvlInUzqR5e/KBXo1FfBNW6j6caXywBT5T1/WrEfC1tJP7sSF5IrM2Bj9K
mRRojvKQviJLytp+2w0k6BTvJDlQyih1chvvRAnfbHyMSocsOYb1dTPeNRlej0DZSNzcbJ16vEe4
BmqPxh9ez1u0GL/nuIpXrtP/slPQIdQPG6dxPoNcfHqk5SKsJcTQFc4b80Y0G9Wy4FVxHgZv3PpD
/NWL/DXtaTnETLfXTNYeOW/e1xygdl3cXTkk/CH1P/KeAaoDH0wmNoRBnljGmwH9zmIA0AHWdl01
1otMJ0hU+n8iOVwiVGU5uekhYSvehJi441aNubofY45keWH5t7PseMw7Xx0Unb2QovOkYuvT6Upj
E4/dg3D4ZMGgri2P3AOIYLdMtcsNvihScDwOxK2B+qlfjANowVMDwgSrLfQtCzZgi9TACoyB5kH9
aFkyvBg+Zmn0HqiMcKLQ4ApI+1Vq3APvXKnZey97tkQMyzhd5naLwwXqgKeuqpHXzRXxGhrCPoqG
A9xmaBwjdK7kOSbha2PbLbpu66M0PyuPBA3M5SXmKYkK1tTTQJcJ91ii6EmHcdgxaCSY2BbPJocG
u6ABJEaUw0Mg1VmF8bPvDOUm7OTO91H/NSZa0WYo76ZuuEYAkjxV0XVaxXJtNV50nQfkaodRccGL
j5BzuumKIt4ZLYBr1dn1SpEkfjAG5gQL5sAHRszrkD+88nU3qCRGqx1SHXaH2wwawSVsEGNNorq3
wnw/iBEDB368K3ozt6apgVPIFVfG4L4C66hhwp1rbh/SG+DFjll51/XQYHCch4tR9bqbALvIAswZ
Jd7vml1VN9H4fB9ohOjxTs2XHb/rhr7ddUC24o+gsk/oLdZ2Tf6uB0sRibhcTX12TvTxL6e/ClCC
TA0TxXQ20EQjKzwDsrX+6aCUNsFuoC22qWPeYdF7JcH0382K/z4oFXCoBPpGgN7sFJb3t0FpF3iz
gCyutXwW1mV2vDgytmVhQplAOhLJPwmj/39I+u/CHzAT/2u/cpl/vDdffxuT/vmn/jEmxZksgRT6
WN9guQiddfDnoNT7AxA7f1kS2ZjleQ53+b8mpQQ+WDZ/zHaB8CtG4v/tWdZDVA/krWlJS+of/R9N
Svk2f9ViCO1ZJoSCOArXszW1+Z9FB6WdoxyHKMwAjgZ5ar/iAUJhDUNtJULMA4PT9wcEUGiGw2F1
2Sxj+LutkTn/ZbT8/zAqyz+NyH9VhTCmNW0s2kz/fe1V1ljhv0gxwgXafEV7YrXMCorTvJinglJi
JIMIwYMot0rS2giD8NSSDpNRGfdFdiVqcVd39VH0qPHrjDCoulO6SY3flVcv0pQbWlSsMP7X0Bgf
7ICM1FzEOG7hZjecYw9gO5t1ml8hfGk2lWAqSnzauYvy7jREzW0r1Zfy+l8jBSdoBzASeOiqjakY
po0mp0Kqq8ExP6dkua/Gaes3+47sMgBhJA0JTjjrLrPUZZm/4yo7prP9FDpRAxrRBmaff44ljZEw
OgjkpYvIT1HhvAVhj7coGDmKB4+t4AI01ri3SuAFQdZfZFE9I4x6TNmz6fceUp//wiyqs6jzqz7G
SJDoHGML4Wpv14TNEsYz5OXyUEtcFrQL2aOam8ajvV4UlybUR/BiAsdJ0pZKPkgRYos1N26991Ms
gJnJT4/FgXlu5uDjlC4FfEu/D/2Jx/fMv6N+78eobGMTx50+bykT0/FE8uVELAP1XQDqM3sMKtQb
ntM/hACqD2KoONoZ8Dw5psYlBX9cYC8NmIgGXXdS3bdcOKZ50UI2bAJio1IuDaCAOtOKq7e8GUif
Da6SJX+verRWjQ6ErumdwrF4DuuBUquxyPAkTDvW1ZfIrwfSrtiR0pfKNl7a6b6zcMwIeEURiQUr
YSwsqLVsd9nS2Je4yveiuhr69pHs1305QY0j2rV2PND9Mji3kgiDVOSPHDL55jTjsjiPYNM9WQwy
t9lUY3qEUFJlZryqCnnuPKJ4saytJvtMtOMNeXrvGEztnzgmLxteRYzdppoIV/cHIk0bExwK4JrW
CSgRbHW14OuSY+McGywXq6aHtjeq6TYm7BbVsiAxV1Hnoa+o8NJG485BF3/AVXeNseZY+jVwL+E8
OYb3btkMSeTUHXIMVoNY7hsYbgwY7BlhITrmonFPzWh0eLKYXYBLKSH+RRvRp2qXTuOJWTyFGudD
+hf+vU4PEFGOMZMdHJP0Keusr2UenuYw+MrUTGd1uZVpYe2YS2brJc6+2MEog6b8hshXJlDpsDBk
DptpHw636TwuOwpFBHlwDuM+PDo2aKHCX274yOkqC2XHdPL/sncmy5Ej6XZ+l7tHG+ZhcTcxzwwG
gwySGxiTScIxwwE4pqfXh2rJTJLdu9Bei67OqmRmBBkA/B/O+Q6m6UZzgrU2jft/7GUygv9pV29B
Hlw07uLBG8djymKO24ENyRzry/9NujVtw8EIGcR8pUWBvRWR91AgIeUuzVsJcrGP8Ye0bE/KL29g
4z6AJSJ/mgDl2Ch3bRoebeKsPTAisbomOJYWk6IRpYw7MzVijVmbRyuSJN83DyeGyjmQNEjsXbiw
JvUCzBiNs872AuvDmYXsN5mX3vwQ4AnxrlHMLCuLTDq8eEwweCt61OIzY8XvN2yOSVWw9wFtGFEd
FUXuTEhEqGY547Q1vACLdNyKk/CiXSLG7pokr1PA0LuOnqCbBRExpDFErHCJT695YfQGE27SgxWu
oJfCdpKdUaPb8ES3QCHJanryNlHkvQfV5CBtd6A89ag0XbA4Jng80ta/ghGzkJ0k58rAVBg11TaV
4TPUHppZvDMZRW3Hq/S6lexDR34BVCLL0XAeCD9fhxLdvpicnR/nFNWTQMk5ZzxLhhjRdFaZ01+8
lelRzwUELFQt++CUfZE2o7ii3nih5eLcaqu/+YwMZgoabmq2Tb13/IvsGOSZU/yEYrqpAfp1pw/p
hnVNV336edQd4z91HGdHdD5FIbsDPFZ32+Vs8Nhab0TGhRHV+VM9M/KTeDhqTjqTZhlFd6AV7Xza
N1nwLIb+EQXVwx1YFgSjrzHGS/4O9KytRFSdHGhSafZskKwN8w1U/2T3Csdc8h3hyUEFHrmGSz/r
YPmLnhsbYCmzpzWWfTQP7vBFYBiOS3BuBkNg8hl/ddm1TBaHX+lBMQLZyD4zfJUQ++JWfwqDfO0l
WFSxqa571z0xd46YVecDic1Y6P02epD7c+0M7a1O3pxxuDNG3rq63LVs0jU1ENPavBYGoz+sH95o
fpG/u/AMd8mT/C1kKWWScN9Ixg+6hcOcR8OTqbEWlp13R1txDz0QErGtfYHseImD2DgAb8ZC3ve/
gxiAbYVXGNhMwPVSO2M1Old1k50wYpU5JvgSsEM6YyyBPKXLecjcMC3xEO6+ZQVxOjzfOgAF8aPI
0mNU+Gs8fu+62/vbN2Gm5kovcNVOxPbici0hnhmwJyYylU13si+u9h6RBLyQeXcn2Y80VsQLopjk
vqnwP8W1vUVMgzmuGiHPcmEXlfcsAoBH4bOFDKhjojhZaloWRvfWOXzAvYOQdfDHZeRl76qaugNL
mSUYZJ4wcmAYPrpPfQrar481LHrhya4bqo8sxERP94Yk19RRLGcB9GrsGhGtn5WfwPzTY3+GuI0T
r6rW+NU3rp9669gx1Nrs/w7RAR+muOrFVncylD95+bd0fSjEpfNSYOiDY1ft7MleexmlETrcZZ30
7OFioOD6q8i612oeoYrBE6y9eFo14Io3FXOI2AzgYg3fuVO4y6htXqNhDnKsY57dqEzIOyvXWT4+
D+wbFs7M1SjG+F2STIFbJAKdncknNWIKFHm6pJRJGUIms4TVjMjn4GIlcpOeTNX8qDFtVaw+lv1Y
zWxsFh5N8ke3i0uryh2blF8jJwEWmbe2zERAdGwncIaVhNVa9dFubbRkMnPBX2pkrCbDTlgtAy3P
edXdTqB3OCuNl4C7ANqw6qd7CFxvY6Ya9v1xp7HvDdXoEcdkHhud7G2TM3PB5p4j3uvXk2l8/jPa
QDhn4jxAIe+G8BeadLgZofGkSutHUC6PZfGmSBgBqfZpTf3Wycv+vDVG2737ejwrX/yjKSDUqvGO
sh0ZobcO0Jn7KXLd3P07Ix5TpX+xO50Nagz/Yn9EVR5Dr87KC/VXmZgfVZxdR0d+YPqABctnh21+
RwgKdWTjnpw5JzwTOW8GsorrEbldA+FjELkxoXMvYvK0m9E91cL7G8RmgQ+PiQeSKhJrNu7AoCvS
XEQHenCdcvzZfo/gWFfaG+qMPamsI4YjGs6UoQz8rNvYU2qrylQb5SrtYIv2LedQtHQUbjYKDnOc
kaxN+Za4nH86203KwD0qpl0vY4abWVSvSHTlfB6ei3og3Jg3Dcx/Yeo9bsUQabv+TY79s2pLlMso
N7A1VU+coSmqpURfFBl3hM4ihK1Lob0zIWKo4Kbpxg4oLtmLY9WyF1xtHLrjrsZfvYMpchlM4AqZ
IZExZHuV4PxwsR4UQcLaN0kwu5DV3Yg9NmtI3VrKTwcJFhFiakMNiYS+iXaNQ9WhamZvRobszXhK
g7xY2UNzpnf69pGHyKqUnJr2VZU+HpaZvxy36acry4PHnHYjpBVvzFbt6rZ/ttr0lyiKsTc3kvc1
TLpYdalkWVfG3PJMjkc3AAVsILLpNwPuJ0ddAq26gCkdgZsiyMOAJcfoSknxrAnGp8BCmAHq8Q5L
3tnv2FJQ4+3IzKF4AiEyIPccjFOhnYhUuPcivUQl2ysVtQ+ZDHth18uwd2HnZJdQ5CfDbQ8aDhpL
7/cpJ6GInV2HACZx0m+R2bt0j/8FGsAYYWyV29zoHlXRHEqjOI3m+M7RkvNLp85+S7O7JW71mGT+
CZvim2ps9nznuHiNKbja+OrmzN6gBtd/Cir/bus8QDOIsZwm4T2T29JOnuHOcwE52W9hoIfn1HI8
HxBpeLcK/x7rLjIC64i571pkXAETlBWO2+TbG+U5TqGXFyV+V+aWw7DpAevD4lWgxhZ+nV1g+vnz
VGptqe4jNbVtndVvjk+8lZ9/Dggl5kyMONTuTXoYxmRjBsONLSA7wy8WFYcQL9CMsK2LAUA0U/CV
k+kU5uOtKOzPfFpoEI+D7s0f0HdOOrNahJGdVZws6d3rMr9qlng0wQmA02p+tbaIf/sk+W4s7V4L
dZjs5FJJtIV5dRWyexT0SU76ZO3cLn8hJOxXm4G7wuLI9BXsE+hitkVVqXcsssMZHIVXoOxunt8e
PLYmeEtXc+barB4ugmo7luqRGigNnfjicYRIPfuMRL2dF5yJ9LZamVwsA13i/CZc42BrzVXHVEyY
nrw6Q3crIPyVZXXNgrldkxcqlxMJOLCmuofq4m+cna+9kKdk5HBLSWPxec9d/xhZWpCNk13IzWwW
Z2i63Lr5qugoEkILifI4ZhfV8JNgYuiE4MJT+M4CQYPXBXdDUM4pmjfXbg4N71ePsl8xHPsiuyZe
BvMoKGNycWeHZ/zrZf1tfqlB43dAFsWaf+0bLBHh2XPDl3/+wD/vJ5QwDDOtu7W1RsH9ZVbZZf6b
h7h/KKi9bexTjIYm4ONyVp4i/Z2ugjeXhMyRXd4PTMmVSIcHT2NsWDpb746QY951biMJ7gBPctEk
Qs0615VjB/dAL662sWtleIi4s0pCLhY8le+GGT5aIsXni7WLylOi4l/0oWcdlFU+u7p1b/iCwIIg
kLwlzoxFb+X8pIf9RDACac4YqCvn04xZskX0071TgMeq1FnhIGYgil+rG90vtIF7mpiA1i7VVrbf
w9hgn47OONpWmn9IGyAkHLq3kgHHSll/ayd0jlpDdVl371UczkN+iNj6mkb0uTXbD2EAMzBJRPyH
WR/rwJV62vTRbAhkBPpP0HuKSc++ZSqmPIfUOIYcHD7yElQaV5o/ax5fPNiONUs9CUmuTlNmzQQS
9X12x7OalTjm2Dl9SqhoUTZ+jUN/aSZ0W72Dm2cc2aE468bhZOgrrKwNHa9t+s268X1ML8sRN3aA
dDPuD8C8upVls9yo0mWheIWbk+b+usf/jXltlkC57y4ye5a209fU6DYzcWfV+OMupExYx2Imp5nO
t4yLndOLcR/OoWCoZtTCG2kSBQtVbo9oQ6oKusag3ZppfS5VyHH2NpOWOPesYrYeZfCrZVyhvELv
uMyZ0TMGZ1ME7LwqqKCGUiAk9rTP1J/0tW9QW/QCGxmid3LWOs7fwv0hEorAhUrt3bjeNs4mB3ey
wqTLNgeZ0bJwmBPDfvB3GJI2+tRlt0RZy1rzf/AXV4fMlKz+aBg00/MBAf2mxvRl28hX2BHtzUi0
q3liJMkybCIc3n1nHUK3+QNAAh6suc5Bq6KdhdpX8kNbjh7HFdnE8TJuxCdgdO54s943viCmTWiK
tIvOJnemVdcgyM5JOu0KGrOqQZfax11PnJCchU71Tp8ELgCsSQh2s81o1c4SkujKx5y8zKYuPTc2
hBM49H/0noKF5skWEo7bZF8b0BhdK+WqzOcz1RN/vajbzv8rkvrgFZQmrmn7R/BmyzhNv8Fa+Mil
WYQ2LsCJOJInZFdPqWRimHHgZwSUwMyF+uVzJ/bpLSSDAPAUZ9W6xQqzSrUGBLBxDTw+ZLdsqO8m
2o/ESrH01bDaes3IjlzesGay6CgiIPeo1Q81kRJLb6qGtW9pULLGuYXzKlY6dEp653eLpJKHbhpQ
NSY8uqW0frjQoMapTYLCralwnTMfrKXXnJLCfU4nYs7zTOlnafRQIDjQici94kqPn2TvHuIAakHW
l4jkwl3TDY9I2CnbdNGt86A+CMPgF9XwFTQgV9Ed19s4+CH2htN9gJRGX9ZmGK3jEmUQvWaxSXzj
2gR8HQUIGDAWxZXTkbLRnEVKVrqjwmd/KB9EJejQe1pk0C1yGm4TP8TFXfgTjYtc+QYbbJ9HTeUr
fLR4jpYeCESEPAR3u+A4QqIipaF8UAYwsrqZh8T0zl3lrk+atrcHFvJWk/UOkBi+fMHqqXWRXHVY
XUL0pOyGo6CjdEdQE9u9texpSjG91p+WCPwVOdpPzODxzshCHmwDBwYPTtOXe7PL/0SyeRQwlze6
qsgjTOBqdhYo3hGmytjGuBbUkqstXFM+ADPmFz2u/i86mJaGP6jXXFQ0Mm25t1m7L4feuJgQl3fd
KC8iD14dcnj2CDpXvRf+8YgUrVjs4kvngu91Er2aiMMH/w+Y34x7DU8UuaGkux1bHtD0VX87a9am
NvRdptqafWFu0QusTIPM4HIaiF4bnUXKQ6YpynPTREeZo3LXNbvAtw09QkOYbAvSJ9o0WrHXqjaR
XlintimKtVVXP2VbPJct4gWPpKrEKz40ZjzbKp4+Ss13+ZlhiE9YcIfzx2Y2Cat12HZxfdMcc2Km
aTB2abCt2/r4nBOFGpDoymPAstdmzpzGs3cK0uK57QaxSWb9epwbHEk9quJjqgx/R+uBjcXzp1Vt
CDBpM9xQfqWmATKwJa1hKNBr5NDy4gmaW1sVPcHw3SbR+5fQ9ANK2fHNmpxxXWvPuAg+R896Ztgy
HaMc6FjYcBS5Ez+j2MqN1WSbyHhcHtp+iKHS/k5Np3+uNPeVEsY6alP3otfvsR1dkAB7DB0tgHR1
97AKLdz4WR1DsaY/g18Em9HgoaRDK9ET2yHHyt5INV4GmEUXZB2M5UZ5QP4MNLPUCT8g9W+RJA/E
3DacBwNh5WCy7ugtwbBrnnrqglHueMkG0SNqDY61x2HQDzYD1SqGqW7yUarMOEY9XWOug7cbUTlF
OahvYG7gEDo60ryBW9IMn3VRvgS8cyaJOfQk8ldrx4GX+M6Ae1xHO+KIENiuVdvedSM2LmIcdmY+
xjvHEq8x1NaFY7fWhgESioje2GACX8Mo2EhTO46VxGZuu7eybca17P9MLIPWAv8T2/iC0wSGgVJM
ehPuaDA8o2XXN4usTKAV2BGqkFusZm8b+v1rXFcoaTQ8AIORFRssFww98pmoZrUoNIKzQEG8IpH2
BZWcdczaL04m72TUWInDejOFw76BKE+udCDXJLNdJoG1qnLIjFZ4WaKiWeluFR1ixHrZ7KLuE/kB
5/3Nrjl2MuYSTZ6ojd/UTwwMtYUMxz3P1GrbxOo97ISxKzVsUGzgD5Y5Uw6h4JRdb/MQN7X15Kj4
RXnuwUf9R9QU07TJO8byQ9F8HpTdfTtZ8qMyizsmQLZYDzCRMlbucYMvunTYMNjZOsj0n6w3byXo
H7TtJlEIvvdUtMkfegK1ySWmsG1m+zNVURLnXlKysn5Zyp5cOfqJ7uCo9LVM2FyUGWwPIwXFn9RU
TvGkuAVa4h/iDCMKQgxPjmBRINa0mens2iK4JqJfqjlEkJkEcL3IcdbJAGzK8wTBbkm+ZWLpkXBj
IUdx+YKes6XGib2QNGTVQCcBalMCJCk+Z5OJokhGnohRwe2+ZUMwnY7wgF2gOBPB0ZT5p/K5ukCu
bSJK/bkadrXmDNGf0XSwTVBJkZtGT5fYvyozkYfi2c48Ruimy4vCtVgP8MwJhfwJDIwVRa3/DVGk
uBWzHs+WSx3i4ordlbeQLhr1zGkOWDZ7HBtjsA27WeAviLUdiIVe1RVVPepAOJLJvHus1JYgr3Jv
tuZ7DpmR8TVWM8P6JhFL21nxCwUQ7JpkeEt0/2/FogD9BWHfNipwNGE5hcfNd5mFepjMwMkaS1LH
0I6OAdkT9T2RF6vhGlRzlojIuJyc2JytCwVVX/9nmJpLO2poM/tEIFlnTFIQLyER1y27ED8A5Qub
zg6HndE+hxIQlDL9lQMkj+rqUhWOftQRA5n0315F7+Ga5L90zm8DMhK8UfrkAnJdToBbUZ9sihCh
mz46nw7FaGWI+HPIT7IxhqUmPliZ3Cb2Pigo1CMW6ac/JGRWq9vdFuHP3NDG7XcqQdTOFKeSt0u/
qbXpN6421gol2kZ3mSVUDcMY/9pGeBvbcGNOI4kjYD3M8oRNb2fozWHumwFQ7CuSM+a/pJfVFbfI
xZU5VJjsO0yCv07M8MHLzj0i6xGnUW3a93Bs2edq1a4Lvf7g5A7op3L6cGsgJU6OkNqAYVVoPL/8
BBB1v678xOLBarJRrbWf0TLfOqGZm9Am5cRFN4PMyVkY5jBRgUt009MZ9WFIJhn3ELf9pwjrXZRx
7aJRa8p9YiYNPgyN7o8lqI7+KBxJMvTJHtCN8UvplX5QfvHV2To0f0m2aRWmP4NR2fPm4F5N4/dg
jLhbcfhm2ot3yJIYrh9msRJhJ1PVqyZy1tDVtQW7ZOHeiH1GKxp8nf7WZtrdNPKrRM4kJJOGiKkx
dDtI1Wuy7+6AXn+lKj5Fn51KR92KsLlF2nJM0pM/snJq4vIz8a0daFqGukwfjfDj37darNWPuIy+
S8rHkIZtYDw7+sknHsrPZkYLhOjhWYDqyrmXyIfIIvfuWHFi66Oo4F47/IWOX75CK7qNvtgHGdBr
n78zoSDx6OHnoRHToZtQzSHUH+jEiVdAp+YOq97ubo3iUTTftL6RUL8VG5c91fzrkhMaSxzZ0AqP
dyVQNOUrfItMMth0CvPF7LuHiy4Wz8Uay9vW02gdvPkqmr9oAB3ouO7NmNSjV8UpNfgxdFxnsMI2
MIoZHf6Kvn1A4btNGrhfFNgPTe8Wo9+u1DAdGp50cZ5fDZ++n0/E6AhomBil8X2QGEc/bG91xmxt
irw2zsS33iWXkOFJWDh3y2wfcx4EpeEVNe/KGRmW/HPlT94WksaLxIiU45wMNaYCzQHm41KWvKIO
J8+yCEcEAY8V2NnZDMpYav3qFq5au/5FQHFpQ+1Fj58aRk260z2i0L+riZwGvrtSa08NYGhMlvdK
sFxL1c9QUS7QqB0lMJoic4KDaVBToAatEE3TpFh99WujRezAik5eNm4U0XPn3IR1QlVma2gxcAN8
1EGJvdHxNtIx8cYM2n1yghuXMduzaPydovYvVKA1j3/sJ/6zM8xGlor1vUd0mNJ/Q1N/c7oIfwh0
v6mHfuhYNuDZAl1mYZM/0pWPHOFoisycUB2RH5Djfk4JsUVU179tUz2XREosnJybQ4yIHwse4rSR
zBsZ3+0cF0N8STqM4nvJkmiWk1ZPvbRPISJsHpAFYKmgXDq8Lc/3VnrHz8OZ9X4V0FemPO1dsDTJ
HeumpS1/KT/2JMU+qnUfRJ0mb8WovU14zrimXPbyTGgqAwabrn4rd3ovfZs1hlU5s1/k1Ff5tSjV
vswYwwcZKUXWdJ7S9M21GKioUV18FEMUm9j82JyuZY6S1Z78naUlfGwFqtRhMpcG8zrweCXqCICZ
DAaWVex/VDlXU9csChl8JPEDQZSzkvBTFyQzHHybyMIBPUHp7CupbYdUXPx02kREDjN50uqDHAaI
hAQOskr4qtvmVGfJG2xv6lsIEbvI9c/Ix3mIpW+6AhiVNeMrW2NACREdqvrNh2IzYB7JUEMnVreJ
czdbDs2rMxhHd0AYmZvFh8L3MutXM0bwLUGM6z5mNRWTIdVAEKA/CSv8D+NXA9RVz2iJJTM25f0W
XbBCbhqvgqDdjWYPNTtcov0+2TPuzJ+6bapHMwPaoPdQK9BREIsT7zUukNbjj+fWRFuP9sm51Q4c
9IyOl0GfZn6YGgMcxXHQscbMirP0tKVFQFsF1rSYg8Doi1jqVSe3m8XnpXPI+ZfsV9OVvqSVvbex
IOMG9bcs8R9UfF9oTMmoB8pu1mdztDDMLsOEYS9xnq1SfKjcxX4hEG3r8Rzdk96lU3xhBbAs9a4J
4HxRh+wnHhHik1OXYHM2mN4pidPAD0ak/OIPA8OzWXISkggKEt0AaUjNZGG+KlhtLOpqnps1/KOU
Gpeod508VKWII9Bo9NahxBDbhMY1ZTAT6saj6PGc5C0UGr1J8U8G2cUzK6KSkrvdZW+1lTzGOhUb
L0svVfxqhxFSTP2eNPDve4xaFUenG2FFosgAPD7B8zXQAyQBAXZVlwZP/hiPh0rq3wOrRjJ4eNl8
g1Br7ffFph3KIwhPA8qN8ECJskYg0ZVAPDhPgN3YVtF7U8+15R9Xe4JbieMFywqDNxJpY+3L7d/a
HEdO9CIMgHVtEO07j3llwBm/1t3nkDyGKlQvTRB9GnkWI/DBbmKI4TUcsBbEbmDPDK3NNJW3KfZt
gPj0YgYYRHIfGJPghBvZ5XU4bpc+APFl17AUDV1tod8cESieFzwwxxyLRUS6dCxhe2YFlFnMLA6n
PgY4OgNNvUyztadMtXrRu5StozESGl5MG2Hi9aKAQoAPKdFz2BNjwSEWgMx2k0tBjkNDsiYR0aHb
PhExPmycKskXJIJ+D0yANr1i2D92dQeRVVwlIfFHRDybQDaMZPxHTDgrVN/I2yit2Zku3eLE2gKg
4k3VaJHRNy2TfW47S7TH9kXyRPKi4rsfuFw6pX20rf5JBBd7wp0zfg6KoURuZl8xbbiTdWSQhtah
nxlGTKizFU3mybXsvZ+RAeFqH5JkC4dg1cWY6U9arv0mpbVTg/XjyinbN9b46gVizUHp6t1LkKbx
BvcfwVJD/NOp1N2PpY9LFslVg1Fcnv1evadzokVaMxGkhRl2Hk1Kkz6z5j2zzr+mMeK+zM4/WhtX
iFDqZS6Pcka8lnFsg+LZtBT8Xw6fjmor7uQxCnG7RwUmOh64opveE2H1a0Wbtmj6/Mmom/pIGNWt
YqmjMDyyoQULrHHsTpZ5akQCtyvWGYjh4qv09mdK3xpTw4UTcDzp3RxRFh+nGLVh7nkMQLnHBp/o
+DZl0z27e3p+E/mM/Ung88k0BakoMc+F3mYcxbSfLELM76Ts1gxCsF4Xx0njqISMuo9qLkIAzIu2
5SIs8uiTQccZiqK+jMdxj2MOd0YQg4JK5uHy2DOqrPJlXpLVnc65kP6wYq9wB8CM636copU1WB3T
G6RvAomBpHjwMz/Gb5Np3NGdsylqv156hduRH80QuiYGXTPgiOAs1d3a2FX9+OXwKY16kLDR7z40
C6/LP0LT/69kvo/Vz3/+x9dftslk97Y1CaL/e44SSC0XRtJ/j3s6f9Xf4ue/+CP/U8Zs/StAcewC
dnJd29Jd5Ln/ljEb5r8M3+E3bJeR2b9JUP9LxswfcgPL9QJieBxPt3gHTala8Z//YZv/cn38X/9o
2G3ftvz/FxkzguT/U8dsGtCeeHXdtnXDNCz7/9Ix5x6LhoL0NLw9lrkRbvaRBj3iQkJaUsDSbZVx
boRw8u0iOE92+d53OOwjWnjpJl9YB4gCMwgrt4M/vc+cLG/OKoSFAE14HbXFBkyNtk2QAxe9HJcF
W9NFYXB6YUfEq+hww+R4ldK0lwtnyn8Ka7q1uPvaoSYO2ecYtgv7u9BID+/QdyYwwWtCCeju6TEw
k4GQv/eQs6s8Ico3Zn4MIOkf4U4qTWKXk90UyEstwoMFpJyEg89BauES0EHHDDUAEFEBccFsUNo8
PrAAQaUR+p7YoI+4sl+iiFTw7Kp5GMj6gEdGWv4dMwHmyc0wI+fBqqlbULvBXyZI2iKELo0ZZfwi
4GNXYxl15HAmL2QPVpEXbxgW1X73FDadvo+d8TYEbKMw33gMtWDxj9GAX08zVrWlyFs1oxbD67TN
2+Cb6RnhEhI3bCYZ/zUo3Sjt+eqKfOapzTcFRI2FHkYRaPLo2KZMSE3gdIGDInjgX3zduU9tkayy
CDTO5BBhW96MjLl30AZr0p3yNdyME/GjAAW9hjxdGXGg+fFtCGnw7QQJl973O6u0Q3xOMfhGyRI1
6cK7U5voItufuER9UTZdsfIUpNsyhzlhtHi7Ex9lrlIcomXOdFInQjYo8m55NzK/WqncUFs/NbwL
2PyTVhKWOpbNR+VSydcVL1TbmrfvRG+svTQIt1YfG6++xwBWYR2qplOd+2+lj1Aj7kskWfOaw2ch
c0gZNNiJ6bFNIQWcWDGCCqWd3buo6dD45shtbQNcZvOa8UB+qssIDX1v3QL0dvugrYvneBhuLqK/
iGbOsVFPuB06AVuMD8Dr/BeabPXQvodufJ/QYSLXHd7DoEEMz5cx2YX+15f+KgqLiwIsshw8jnzb
Fi9+YJz1ocYFx7bKIgeMJkbLV3IC3dIMexTC4DMCuzhVUj4TfHHcJznDDN4ZieNtmOE5Z7nvg0dd
iNZ5ZmyazHBRxBaarv0oWw1LyIXLYcqw57m9y1QXKBJqWvBCvfYijRkDPMMBRBQt60DAzPCbp3AA
LaaqBnaqgIhtyewqe/Fdlu1P2BrxtkM3fO88umfZ9qvWhz4Rlob1nihcPSaD+rPOQStlz5YDSUmi
pfB8ao5o6WM+K5k6H42kNRDVxOFRBIX9WvqQCsu6/WgfGrTZjTMfoZHbpS+2rX4nkyZ8jHgCxRnl
TKST/sIuGkZ9HtybgtxYY7Jeh4pX7wr7NJSy2oc+tF1mlPq2kvSGWtXIPy1hCKmmzjWghHuf48NH
SnVEsoSxHgoYntqdr3yNcMxcLXVqkyV4PpKAotxaGF3r7aPIaV6EM8CRmz/ZWv8SKfEuvo1BQEQp
qyYMiI5WXiSUbeGBPyiBN4MMjZ/ypN5HH3DL5gwdhXDfePghtKoK12yFCyBR80LOpEVpMueUefCB
TBb1uVuyA5pwQLrMu9eg6vBl1O2uT7rnMlc66agMmgwW6kzzGIbouc6GRMeVXhJq1QS7SHTP9QC5
JCkZYgn7M0vtH8Y6iCdzypZx52vdq+tE/KmQTr23KPDA/C3HyonBgEyk5YgnZRkPbHDNTEFpDNap
cWt9epN8jZ3gvW0RmVKD2m2y1XMX3hXVq2SPu3Tr976hkR1dYhmaMrvTMO3cYW8SlGIiuFrYtZ+A
t46edXcZ5quGIgdS+wzvW8L8uE9W/OoOPSvKmNBqcv+Q4OJUFvotdcKr48ECTGzE3lB+9106V0Kp
UxEMmK7tkYa0EX9dSdZaGqT6TuasjqYsRYnFrNRJoU8j+4PRgO8IEqxXl4zEc2MdGaxy2VdoYBhZ
wbI3GiJ7V9Qbs7GfSodngZYdDN21F5UdEVrlAPmDVM+ecTCMbYx3iJ2v/JWl/dpX9qbwUj5Ia1bS
IWRfEA6+YIuDKMXWcKqAu7OEz1upj1nY/RTVvDibZudlT+oYVHPo8QyT0UpH1hc98Odov3iI9FDa
6x4ZF3MahQqejC5AhQ8RMbdKdLaTi6SViHm3Z7kwYCMfqeoHS/3k0TRT5/isUHwyS/gwZPU2iBgR
audSStL1TZ24VfaHyIb5MpqxhyPQnEUVCAA8mfpFwcRLRfJJg1iE5HvnjQOQBje+6iY4AmJHSqQn
ReLtHNEfJstfBn3RXgix2McSEXtWQzVzAH4kWbGrEn/am1I6W3fwbl2qVXdrYgzGk1NOlxQvDeC8
ZL6TEIwV6Saak0XcqngrJZQVn8izcsJ7LDvvsxuYuoULDM4zFQszMZgWo5aHoCBAPtT8pzzEuQJV
bwURPt0kQ7qfIvjZWukLpsz5ZdT7RzoQEI/P2SZAEWR1uzb86a9RiWdD1ee0RLtTDMNrH2KJ7q2f
NLZvgXYltP2NxBQpmmIdmR7cRUwtIBrykNlE29TOikf+EYNlufswh1Qtx7gmY9FKTgUyNFZO3HBR
hYcDY/VyjATv28n2hWO/J/MjjsS47jLZ9TEREfGzOQNZJng5Inx9KxJ0U8Q+75TBtOmhEv8k8zTe
Nf2EjSB6hGMDfKbF75py6Vg0rq5CQD8EHYslOWwHfXz38p6oOjQYq6bnT+b6l5Ont94YXwmWNFZB
r98rvjM3I1G9r98E2vYh6oJNTC7kRrdDLkPH3quJ5XIZ6iffwW8bRqsRkfmyb9CQ5eIF6LW/S7vg
FeQcqgEuVBt57iJrL/+DvfNYrlzJsuyv9A8gDdIBDJtXX2otJjCKIKQDcAiH+PpeHpllXVVmZd01
r0G+Ub7HCJIXcD9n7bUzNxwoR3KeiLaxLqK7gj216oFt/esygs1jrDDmitd0gFHEgeBJgFGVnf9M
KRECt/Ue3JD0GbR6diRa9oZRnieReQxTN3ee6CREpuL/KX3s1XQ8oKuKV54DgRg427YaBzpZrJY2
B09QhGCUEKxm5bnjTehGsE/EDlgtC66zQkUhz7jnvGm+nFw/9hHzTqrEDgLUpzUuniLpsN/0/a5V
EoDdihkDSu86sRuufZV6EcHa3Xupn/KZwCTkTnRf0z5uJyMkfXYmoQS01RQzl3ZM2yeP9SptPuST
v4VBAxruci5KRXxdj8Ea79g733Zx5RMmCWmtrzp8uuw3gpEEudVbx1qwAVtzztNmBjD6w9fiUgHc
xpcmcS7DuDosLuPNnCHyaFcPdVeBAUTD799iNW+hkdJrxGlgOjprrBoZEz0Ws3cYu9AsjJCgIOan
IhO/QtKKmkSvRd1nB1cWYBpVeMuobQebW297+IQLHoYXcZt+1LH/Z/A5X3DaO2b8B+gF+GiiKD/Z
7UA42BJkDRVB85I8hJ2bN6PHJMZWqIz6hL002/g5pXbEzlYwW0pnAqrBCLgvx7jGnmBQ8mrJSEIv
+WnEXH0RKQ7/Ag19ELjuPowuvSqFHA5qfkbheqOA/VodXQzcim74WV2VNrecVBeXhA7ODoQITdrD
ofXK69BTwwU/n9V7D/la+wwxiXGbXE0jf85W0LJUlncs7Yzbj+IRT1MQgkH/lCjOL2743nfNN8Wt
HjhS95Uvvywfmj3bWOAcSLN6ClGP8ppCV0SrOI+nCz/OKQ87gcX2vFF26dIzG6vns3DN9s/C61d1
KTVl+WKYaMl6emRC7WUgWbwFLuaE3xkHIQV19cET+sp8xx/qjVfAnVjwt7k1A5scYQnAIGfh/rbr
+5+KFkIH6AvZV+NhoEkulaGXleeRk9oqFkGu1HQ8jyMBxqZ+x7vjnWgch7q7k15FkWjY7/8OJBfh
shvs151qecml5lwQX1V2QiMbCDqN45wSvU5dz7jw2ZbfZFV3gj87Il267bp114btH9OwuG9bVezz
tQkQMTR3ULX8gkXm+RfdjUFmLnv9gW/aJT2x1LohAS08ZCBVyJaG8MhChrJPpp0j2VQvyZXMc9p0
XNrs8lyfWNo8wluJ7bToiYH6/Mwq/Dpohq9Qd9cs7R55sbOrIKbveXzaljgStG+QVyEUsV3XFr5p
abbC7XIIOftHzhA5EUnOiyke3uDMEVEyMnJsC1MXLt7tWlF4oVunOGtrGM811Ce3XXcbCErbHUcy
t2OYi06P5G3CPmkQN9QGwcdG7JLH6LBSrDeOIYBOXVCJXO3l0J9it/tTJaQVrXQmgTXTLh+kPyjn
jIGnOi4L/EkfT/GBSiFcWitZsFLRcKdIUzjVt2Vlt8hBxaZNqTHudUqRG+j5HKfn0A4B6ZKsRRtQ
amDNTmE9YcUe9nJnt9YLk2SaMBRIlB0sv0GNiUV/qoEru5Mddc5tyydZcuBRyZFixWhDUOs7N41y
jaBbLjctczF1c9Xf3rl6tKjELNQ2taOtcKoP1JKsj6mrc1rTW7eceNS2m9ii0a4qCAiAoyZ/u+4o
vROJvuHKnvJlg31kvDMxUQqrTi4p+aFjhYNrZixa0Pf/Y0H/UyMHWf5fYzFGUAjK/+ux2F3+Bw/Z
8B8HY//8l/45GIv/4TohM33PDQLe8q5HK/g/B2Nk+B1g4ZiEPXV9RpP+7/P9vvBdWoZCn2ixiPgz
/NtgzP+HTd4/Dm07Jknt+f5/ZzDm8GX+02QM6s+Lwr9ufWE0BMYA8O9y9YrO4wLnMuydYvfquRNN
oTOPYfY9EM5bUiR6W2VkRr5r74v8AKNdhH9w1i/pjF5ElZp7lz7WtabZBKLEiEhYT16WHT69Rvs9
FBf7Io+DtUfUM8ZjAjk4HVxcV2CVLBi00Z0kRnziGgUKkY0n10hRLNYjXC7mOytt2CcjThn9lp4a
69gZpcpk5CpM8cK9Y4QrDM/u1pKwimzF9WqkLGbuHxhNi4evBRGOZj9lPdltFRxnF6lLZfQufIJ9
/uriYUSJBSMc7KSRwSisMDmNjq6+8Yws5u8/xtl/Rbk1GUrr3uIGvoMnowylT/CQGPFMbRQ0pZHR
sBjpjZsmjaA/l+HBD9wnpfn+2DYbmgGjDUuCHxCz3bJEj1SL8shuQY1qGX/oWjA5MmIcULzvEFNO
aIw5Rp1DOv5NpeQORs44U9ve5VTbbfDj2fRN7ZQR8FDu+NQbJU8/3ac20ckTdyOHIOHcbeskPhvq
l6qHnl3h54jhR2L6cY3yJxHIf3zt/qYl8l+sQDN2IMMr0zCLOG5kRmmnr+B0XKN78aAxC0UYhkgX
NuemHHA89/E9FNDtiI0o7lmNTdfKSIp8CxdDGAxwjDwV7d5lzYaVCHSczFCxr3jYcbX1qCo2AqT6
nyokVPAxdiRQbaoqXXE1k0r31H2PzhHcih/VrDsibPXlXLLS72fBNwf3Ix95rqCB+0xUQ45tB8+f
FXtU499lzp/bKJwiI3OKAbkQF30MRvOk8T35i0tMsC9ufY3LdfTFll+UJ4kjCq2MHTJk/Vtsngg0
Um7qXRApK5MznY3rlTHccTrGz5et9W/juPxNjJQKLcZ+CG6SDlmVagOwYfxVgRFZiZ7pZ4LbShrJ
1ZAdQyO9gpbjriwRYXVGiYWCjt8UP712FSfYObqbjT6LWzGH9d8CCg9R4S4zmi3mrJ8pgSaCq8TF
4mfog3ZDWcB2MIou5kzTfswl+zTfO4RG5FWu87OWXGU6ml4wGNB7BW9wsjRH1BVev+kA2GIjB+uw
hHXYwvgcv5ZGH9bjEYOKbHdI3d+pTMwAvjgEd4PRjg09gVdNOwmSBywJ4ikpANcioysrpnnvMBlI
E1wWYaePYwCttnrOt9YOI6BOMBz+sSzcEsro0BojRot9TD7d6j/gM3xyPY7FLRa1wH1sSsqVcatp
HGujQ1Qa55oLyztF83NmZGw1VEfXvC9G0sa1/XcJhjtu4t9Jh+BzMkI3s8ObJlj70MjeSPi8jNjf
IkG6mhYkrBgDSkdBUK4wsrjIaOMiI5AbMMkFRimXGbkcUc0fR3WnwWjnWvxzK/Mr8uYuarbxBeoz
Y0lPvKXGWudmvPwHI7ID9OcjgdtOuV9gFGzcWKmgAM1PGgveXAemW274BpAFRzCqvBFnnggpr6cQ
HoG9N9/aZgmbJ839mM53IcY9r+Eo5nT3ALU+RMXWgAk+90ZkLcPb2HFa8DcdyRbO4ZfaKP0G3H4I
Ln586NlolB/TFB8HIwEcjQ6wxAvomBUiQj3gDyFQLM+0IjO3//JKltV+e9cGt525UzK7fEjj8qk3
AsKuh5SYAYy58cPjUD/JjBhjYWPUhQUOw4Ej16H3ClAZqzDRDC4Y7AavZBftydI90lxg4rz+er1k
LZpFo0r8wYEX7zMjUIRwOBITVYF1WxvBom9UiwvORdtmGTpiYYSE8E+OETOKzjeEZLILoJn9Vn7X
OBxXXI6xB1SRzQ9FhenAaERYvc+MnM9rWo1XOmPaSuqTLHdrNJFkmwbOozwfjEJyXb19EDc/tZFL
RiYj3eCbdNn0cL3zLxyjolw42fUmYwdl2O8WRXU5CaNlK+nI3pQvMkXIZc+8Ept6eguxXcZGe9kX
1kswVIQCoDimjgu4WzJu6rySWzBh7cBs4zkjb3Kn+LHm5viUIJTfYOOrNxmizovSYsXC/GPnmoVr
bFavFTvYRSzbJqZqwrWSH0yUXN84LzLadTY4MYAzzDK3YCTtmfUu2OZ1w753NItfYVbAzeg+gICf
MKBQylu2l71ZF6NCe2jYHzdmkZz3jA8idsujzXiOivCrnK1ziusRKTi/RbOvj46XE6wxS2rXrKtt
9tY9W+jLlk12xka7X4sYKO1FsenOzcrbMcvvwWzB2Ybjhb3J/EqeZSqgDtiY05v54JoVemmXt0la
IFg16/WcPbvNHylj756ZBfxqVvEWO/mG3fxYTLim63vfuRxHgQUPAQ2b/NE8DojdvdsDVsaGbb/N
1l+w/ccVCys8H8tAEXgO+ECF7KCTgQUg5EC2WQ1GMBmgwIYsQKdS4qgBNjBuuKm4iWAQCh63eYOb
WirxB2PiMa2tX5Lkt1g+wReUc0hD6z2Ga+C8dyJzcrUY4MHHP3yRT8FZGBgCj/9lDR0xaGqeq+xT
t8fQsBMwFBMsRUpPFk9afLcie4mj0afNxt94hwAGQxsYg9vYQ80wT9Jky5WtOy51IPZq4DhDf+/r
PHRkEev9ElvppV1at0JKvZ24CVKOycuMvfI3t1p5Ybf5vJdJd5sU83haam7kk4FJkpRVJtbbyGAm
Yhi+oEUATwyCgj9hvxooBS9IS3gOUMU2yMoCu1KNKEwHPVJZAtZCkechN6AL2wZFRy7hO/NLaGAY
5wHog5MHiAwnK02ejQ8/QF3FaAOUhueNC1kDKlFwoMwJ3ULdZNA3hcFwZMV9zYXMkQbRcQ2s0w9U
MUPvYNjdOMA8BupZhYQYVDQbGuAnexwN/hNOL2L48htrYQvKOcDlaMy47K7Nuq/ZLmg5NSiR6UJk
gM+SgGpMUFUCLpsh6+l4g0JiSLyvoJLGYa8oyqI6woGgwn6ouoU4MiBTaZAmjnhoV8OAKjmWjCRP
yztFkJ+mWVTGMFHOtDylCKMc5ymCmFoNOsWD9DWApfJT+SRgq1IYq9XAVmPGbw9ydgCszH+t+KoD
ZJYfiYcyD84sVwhTG3irgeKqobnSLGdWaQCvjp5sVpKoXg38lRaRvQnhwTy4sFLjNnWoC9EwspK0
m5s3RmSNcHkrJJ041sivQpoDm2G4fvOnB9Wpzx4WzTZQGmFA6ITSnF8h1qYw/iENfu4X3tXij4Rr
m3B39QmgW0Oyz4BvOVPm3qBwkV09Fc1qbxhdGm6ud71zYNg5w80V7YT9kMBsA17ngtkRZN1GcUM0
SJLURIMFjldUH/TGQT2B6angRPqZhxo0qKH46oDs3oET8PNgGL8g0NtWuQf28GwowAA9wwP2Kriy
umQjQoDKeDgmhhxcaRJNVv+3Q4GyghZ2IIZWuXyWJZ6knqbdXQaGqA2PGCzlssv49JlDdg46VIEu
5gF3IQHMuPTPojPZUSDHwHW+HZkjOOP3Zvy1JRCZTxaccqzndTS1mqt8CfgJTWty3bhlcCwVT6ce
tLIHsYx8tO0St2UHfIlikHie4TFjwMwFQBOw/FBScwANTRZt3oSAnPSJ856r4oA31qsE9XRBPkGl
mTMmzGbHTTrXtL4Dh7ISHPjEMuQz3CgKFMZ41F+3himlmM4DQwKqxkm4kcN0ExgCtR7lC0OnDBEM
zwpKtRtg1RloNQBejQ3F2hqeVQG2+gCuCtC1NcRrNiJjtYFgG2BY11Cx6fReGkpWgst27On5wXnc
07CPANRSK0C+wzC2jqFtC8PdCmhBw+EqQ+RaHE9mEN0GVFcaZldzl/ErDjWhZKNhuF4qqGAFDOub
A/0KQ/+2hgPOhu6+6IdfnDISQ2rzoQ0zTA/gwKWv3/fgxA1YcWT4YiA1BFSGORbAx8JQyGPmvYyc
EK0a9ZLBlH0DLMeQy7OSx5UlFBInsqbLrzSIsw3rPME8CyeidIEBdh1n5SFgTB4YQDqClK4hptkt
rdeY2ZZ96NEHYP4y0NXqbxbUANeeQa8bA2F3fD8iqGyKycsz+X8q3OuQmS28tx3cG6lCCXalnf48
s5W8EPnzIAoj1+d9HJ6mwb+n1QYzDh0bvm2EStO90zjbMgrR4tFURJMOGm4+ARNLahbqfO2kPUFF
kPZ7p1mUh48MZgqY+zd2L8z2h3Phyi/XC29U272ZzAaeppuOS4JIr60YFYgrN0r/2G37njGrT8fy
Bc2O3nRZTwS1BxVUaDOWercuSGH1ypfoJ4eqqngXjf0uqZfv3uY3JZ0FWUnIZ8IbvxUFT+Y3jBna
1m/7I07BX9sNZ57e6CMm661Z4QRanBYrfwUajdiioQavUUnxfp91xGen+jVaPpH8qrVd9wRGuZ66
r4nokCEGHzO1MY0zHOgB+E2b4ouI4NsyRU9uv5w07jB7AM6fA75kiAWWay+gEdHOlt3dpqXhiy1k
CZmIvn8mK06V/Fz692E5vDE8eCNy5xUhA5gx38fJcr/6VL8teLZMAozVJ2qDMu0JquKgWkov2iFW
vSmBd4V2wZwKUo8eTXbR+LWK+TqOMfSaViBVHtm68vnruzfCo/c50VTmlDyBXfQpY/j29+tgbX/z
TNecg3CVnB0PViW/pq6+5R2wrSqyBYgvmpGSGwrrfpHpGmEqN2++u9hT0Rt9kZL6Z5caAMlO6GGf
OvGVywa8jHIq6ch1aT+6SUPecGF9ZgA/UyKQ/xaB/CpHul0jcQT6RLsPiHABZ0XorR9fxtoSV1Fx
8EjdFVzDd/XMEXmu18u4R1DbUh5VSwvbUJXRp4cohBKxLD8oDoPZou5WBRXrzCVi/ZS/bRkyOKqs
yxCJ1qtVkSZv/YQUtmZJ6ANeddKDgXB5ifJ2ssb0c0Jeg9qXSr+WOC1qPEuflEfCwOPBpSqb4gmd
7HtmKmG8VB95lt+6I2+Ehau59gAZ+VYS3SbPhSvmriBzsesVJ5/F66+tATjBar59fj67IOK1GQUE
z+XyMyW0NbeSqd1y762vWTgUt4pbb3ZM3Q5Ld4C3m/0q1ehBvWA/x+iLYcvrtD5Jz1bMFezHKpTL
3pq817yEWeO4P5My3bD5sljRmQ/YOL12Vv9uVcgXvdWDdODZGkx0OaW4/0rtzHCx57bP9xNW9D2v
NeQWwvvpVz5GuM7vKZk+4pvPuQ/G61YbU0ewchfSMQRs1XL+pr0OUXbNqH+081ft5ZhZKn0M3Jx8
d8HgKKl4bNKwkd9Fuc+qHGfwMEsGUygYh5CRN98rva0VngidMO5fcVpvot4ZOZgnn7xyNMW7ZOB8
0i883MQDjmNrL/1Q7nXb3LCcXR/cJr/rpL0lv1XQ9j09cjXmG8HiW4/tYyvCfbOM7/lgkmVT/gJm
M6AXuJ5RJ8pufkwb3v1CJY924PLhdz/zWSaXZUBnJJuCPqt3S4LhZnzTjn1qLBpcK85aOzxrNpaJ
hUdB3pdXDZUq5M7LgiIZ+FlcIKw+1PJHJc7WdgvvamTpGczdhxMvZubI/1FicbvQeO7rLu8vcWih
t6fihtLpmoeAXRMkqhLMyeYffItRAyIbTJdkPYySFFbE2dUtsx/kx9XBz1k0jW6MzYCbXO4Qia/x
V+IguAAyoEAt6I5r2z9O7Gg3Hd6DC1vXr6pzybcya63F8olZVJAKuUukmrCdEfFfmOHoRj1VMvma
2ozJHA/s0gHnmkrNlbhHg8MwgxQdQHI/6IVhxQikNVe8vkcmgo57kAo8aVTQTkTs97PkXtj3GPXT
elv4ACS6Uo8Y+uhUlwlVcvzyTKtXntpB37ij85qGiruAVF/FvHHq8cuLUcakgUUX2vS5CMFQAWGB
NT2nYDu03kz0ddkHt9n6AX8bb2SxKhSFJ/wh1om2aL/JjnPbf8mGHJ8AyfRCHqmwUIeR8yEb6RAI
a6w/m6k/jDYPUWeJWaitJWCCDD6SiSmNPUxY1HzSwAURmtr+RaZauTdpVF5iAMRTnvFt8vLiPfU5
6xV+8ccrJ1ZbkN05sp6Lxg9Qilrrw8IHY2vN7eXcyUu2D08lOCN8D80vtFfni1XdVG50FyDOuqQl
7dKTf1bPopIGTG1soYEkR+OufSX3jMNvkYep1YdlUtBqaUoCxJ+ey5pDk22kn3THPcDworGhhTrp
52jTRNN8ppyPZ+TyXFr5nwUjdp64pz4bnFO3QnRw+hu97lplln0OepCszkJJpRaUCdQa0tuAxAym
jo+bkCv+uIlmd28Mr6Ioqk9V1myDzL9CwwkM5xB/DvN6L8Puq6bwcEtgzN7CS1irY20t4NTIxgtm
ulqzzh55LRc7yjsu5AKQ4hPyyzB0yq58wGp1rSLotZWWQSv2nibYYRpOcRYt4kuUxs4aLs+cjOpj
H3ZPfaa6/ZBGsIRRdFa+97Gq6nU26hrPI3UKPLwZ/bK7ifjY+y3YroOrxfMZKzH+V6wf6h3rTms7
JeGwj/L+RUCvbwVkB+/zTTEUl0kKgUaxWyO6kHGS9Yg5/yJsUNcKZ2AI03M5zNn3joJ33inkUzfy
GC1Rr/2VyvS9jA5Ifa+DIbjPmugulu1plkwyQsLuFyD8rHMjizebX9JQkNQMLrVuvxRuDNR8NKRM
vF2XbmMNHJPhdvhwk+rW0XyUFv9uiSmSWySP0pi7b2KEtbQ17pIgjbbIogI6Dmd4mBV+FDh1wVpA
FFqG8M3WTI2eYplTzuS2cBTh0xgy/osRIEC/ePcQrD13dPhM5FKyEbsmSMoHU9w1BQMKe7w6wHpU
omHOwIARn7LeGvalQ//UWH1wA2sY0LrvaeDJc8xsAE5McdZbHCqzGAv0MG4napMuWw4zx0E317EI
+Wb6Ia11+M6wRCh+kaaIX5fyFNUWg+FW50zyyXb2WHDanv9TB0Q04CCgVAm3HheYbGZAH40pj/aG
/1IY8j1IAx7bqxM8WGP9E3e8raL5phZ02kUMvBn+w4gVK+OmAXViUs3HmAXFxkfzs+39Vxj5iSvL
WF5jPQEeYJwLXI6xZmAiKwfBFUfQKxUHNTG4FZVzZJ/0tBwKQKDdmGdqE0ULDzI51tclPKTyFsX/
m7xYZ9vpFgMFtw8Z0I+SvzIwvGDxSLDFaj4jlGytuI9TP7kXlXdJq9R6Lcroqp8pW7FR+4qAkH1S
q186DdYN0seU9/AqL2VoZgDolQT2q3S0YeU1Y+I4pn2gh+4g2L5eBmnyYLvYAZ2Ev9Ci+MxMtNtO
UUKfaeDwKm5x/3Qxr2M7RALIzyxmvbLG5XiaFt4RGfIZmsZ40K815Wryi2LdeAdViSOmsPuHCDOx
tJL4sWqLZ9kjMlkIRwcEqBenoDBMlqR5tBtdjQkXZt77mznoniwvvHREKpjmsnTB8xceG0rH+L2J
zsvYQwqmRCmL5r5VmdhaNRnsdHA/hFt5m+IhGi1rz2Eh2GtWP50Wf0aww+08cyPIpH8XLRFVMF5z
anmpdh63pjaMu8u1lRfewHHSSYP5lOflQS/LHxwIFRo6fmu5gltWP1/F9XIpa0fslF52foeVSgNk
7wj7kFaq1HnRzk3ct2pfaprMlIDciFYuTzKECCCIw7zuJIssoPtyYVuFk4Asvjqng/cwZoo8ZhuU
e4nPbxOgBIPzZmgtd6L2mAP4VFGVc5mQoJuPvp6+7FFStNU2DQpJcYurh5Mbso2tnJ0tbSXperXS
DrGW0ttzoNzM3cDnXBTecX2uamaTgT8/JvQTkg39IgAob7Xobrrye66mOxwf+qoVuFekv54hwugj
jLCh5P6MH3AZSf+GsJRp9lbQ3slt731qwCyGkh3YULeIQVzxy3YzYMec3frBnBzEwOgn7pxnq4iv
y0JeO9xEj85kW9vBju5Tq73Oi7y79CWSocp2XvRE4HIpaQQb9J8x7+We3SAZg5m/VP+eBQlQkBdP
O9191GXHMUVi5Bb8CpPDnjbUB3PE8CNj46L3ckXJ7MfvNjGGHQjwUx/hiq2HWVyUNSdq03/MbfbK
5TJ8nJiwtE3EKj0NmqP0kI+CR14tMZfz6icbIP2zFpVPRLupj39Vpw45E2AwT8D4Dkt648vqD3mV
cBPE44cFv84kyiHlZsXoGdInWMCawUflbzEKtRwcdopjs0sWPhDBPp3qW+zO4YUT9gTp8kPvJtEZ
FIkIbqouF3/YD5m55lsZvx6eu0GyGZ695oEh1UU4HMrQKh7swvmIS80eZFUoW0sbJx+8sO3hJJWq
QER3DiPh7b35t0K1vXXHRzvtdr7i13lWDIxL20vvS/y96UohXbEccNhc2TUTYge2aAuckOxl/0Al
8oI2J2fDlYhzQZfo3lbc5kanPqJIZ9DVCWS2KW1sgJyetNFReMwZurDYiVHqq8jGPTELSjAK27oO
Fy5HKKdHa79IS+5ci8JnTLfw7Mhi0HBMqyYv6UjivUOzi5eFXA6sPZw24+iWUuBzXg2X/L7x49Fr
tQ/PGAH6S2VaUwrTn/I/qbT/H/yG55YgqfVf4zdPncF46sb63zTc/q///ZOn/4HE+de//6+ImvsP
KtRcLyYdhs7FcD3/SqjZ//DCMPZth38a4ub/cjjhPwimuaz3SYqwfzB/mH/jcAJ6NjwGrrYwkXf4
3f8Wh+O6/4nDselmpNUicEMnsGNhC/4U/57D6bsZZbmDVWakUdwvhdkzIYCi0fIFFabFBYQsbL+c
44InUzmyBSUGw8du16Y0UcS+/5zk1cPYA07IoL9uU8g+oAhb+OeC4izwuOYwpP4fjzI3OgJ5U7DQ
AUvY4sGnbdanFKgAsD+EJG4ZBeniwV++VyrWhEUBQAlWgReK4iBFAU9JRj/on9oweuvq9XOKmECH
I5/OeNqnusQ7wPBp0EFwngvnGmPaF1O36JCkfNDtVVz5yyFXyZ9cAmgwHuEfbaNPsaLQgHBofmiG
5ruUa7NLhfUbufOzwb2jisdaUTwkqrv2KjT6HmeFMmJhAZdo78QMNb2S5y7i4rLNOaRECdt92t9e
JGoQViLVwdLehttCdGLVf1MjUefdfSd8nnnaq6/baL2n2fp7rm3oijC9qiO9W7rsAd9gc0FdI5IB
b/nsNH5AkNo/81tXTXxhZyUAC3rPuRGqZvK+o2lYd9giOeez7J+CjKro1impyS12VsHzNOzYkggl
Plhm4ztfDk5ScxzJfkp/flalOk8xU6kuowiCBrALbx4cqo8WiPPmfkqa19699Ud7PJd0rnYubr7w
l//dCfoxc5txceqLG9m0HXiI9xm7Y36axXjnLd16UVvUxQURnQ95fLZ51JUFJuuRiWLfwI5KhrjD
0HyEXuEdMD6fIms2Jzlx7fAx2Xp2gnyMZBz+hER/elHyCEVPC/UBr/+PZggWehzAqh40dQotllzs
XwOATZ7kqCIK5dSMh9mL1xiquOTBi6xieZRmPUGOZTfadLBGbNpRBFB+rrgExf2OwybXCc/2T3bi
dgDhldoXp0VrufMgR1ANMBRIKk4mYq7fZUunych5aq1rygH3wlMYKxohr/kVQX+7wgQQucS5jJAQ
qdH6TUGqC9If3Ym+gvSmXtZN1vBq1Mmm9tXJ6higbftASk5G72WXH93IvvVXKiHBijcFpkwv3Nvw
f1t3KT+ToXgPwNz23uiP0OnALFkf/2iWeKLsdjwA3jTMFJ5CJZlTs1QTCTF/a6V1NmLC3/AvLGaY
ji+WA6S9+1eKk5tH52Ihc20sZHph6KJ1gVOauVwrLLQNFV0pIXgIMRBScN3kboXX7wbRUPUxdNPF
ILjZchJ6Vi3/V+aEzM6oT0grjK82TVje4u9ZYXHcSF+GfDZ6BGZplgJgFZKsaxyrq8x1eyz4g3MI
OERuBkgskATLveRb16EqZKsxtANLzxCXXHWVO0yiyCvcrXXDf7YksqjCXTg051UB9EeEOFK+E8N6
DEidji5Fhf5SvXcR20nyRmKw1DkK7Osp4qqaWxYDEFSy28KKX8LGHvc87amAcfgcJJq/4VgIvsLC
BGLKBL26EQxBolF3A1qByY8eJ+yAsu+1BJONez5aU+scLJqf/dDQFnn74lX0d6FYOa5DwS27RPLo
lOjTK75G4XDSKbulPfZWe0tvU3tdV8lLdCYTkwAU6rnSu1blnwl3HXKr/QPAQnWXuu/9CuyWOk18
VpEmAWC55RGB050ooL0aVhpoc70Gli7f+xIVfzJEaMYn5t8sry49/J8b+2Bxit5pLAyXNV0VRbq0
jzSI3HSD9k6KSMTGdkH7I/Nh0VPy3rQvgTPSrzhhbMl1kLGA9CkrrVDRLcZoMiCxq5lPYmtiF9h+
0t+6Y/j+ajB+hb6Un4erd/Oyb5fwVjhtzvQNzjogE7oIhhvT7K2syQDbMknOeKbVFfKB3X4tjktS
4ztpESISQ8aAMG/KMf/6u6W02L7sQoWvN81vaZwgy7pqyj4W9IlKa86jVbJzVj7SUUQzwxwjgrXL
Yl/o9o3uj6+qdW7DhMFYmsy0sw4/XCinbR3SJ6tZ19WkDLfQKghsGbPwwXe/8B1k20xDQrKlKOZc
nzz4bsv/1cRzcakF3k1INVrBy65r64iRHeZbtK23C2t0t2X/WY2XzXwrG52cmVx1IQs75UDl4aGy
43uVILAr++ozdeEDgl5h+RkWzvXrs6uRry6KFY1fUZju6vE18pk0iwkapGEPQN4O1knw3WZ0gHbE
TbhgWl7/QtnxSWo8IoSJ6gNPdOemzu3nJFKQDvbi7TB8MHloh5tqqPmN8esaPmkfYW+gKlRY0Bvs
7hhQTD3VQwp5cFocOxaUzMkDeaKwesnxGSdSqkOU2NGG3IDAgH6h0l+rn+brZLElfFCotmpyu73X
Zj6UUbSX1coBPmbNX8DZrNu1c2kFxlLC/cwtH3k4vHuuext64i0I0hds+O0tjZGQgwb5Z2LkMHI9
ifnexgVnWwmJ67H88qwg3/R/e2dpUclSEdwX+lOnOQOvpvuEWqEUhotmtjLPbXP9XTOJRv/I3Mkb
a3ZvzvqUm0xrEeesSuoHuUDbdYKOlALrysTLwacu62LOO/cIwfHCNG31vPZYzMmtsdFtBcle3jtE
FUQ98mMEdNkWaNp2hf/jaRJVS9km22wdLgGZ5BZD77LpA/RvXECzw5haf4IusvdZ4tw0EXPK1KI3
ou2OErU9vR0v/LUvfdee920heO01xMsTfljQB1PdsedXxJYnyU7Ocd7FOAV7tm8bd/V4lSqb1w4u
cjuZmTMV0DI2DybCc6zO4b7YlCqp0LQyFEvnAcwIMdpQFF8WPPKutfKrOYk/x96drxfYqQLr7lmV
/ZXUozr0FVOR9TPIlbWPBIOqWn1HYfeq6/6xxG62c6CfEIUQ7x8n27/rKoNYkMyUHXMwv6BleBk+
ppitUVSBJjGpGhc4DY9nEJm5/A7RLgEKLpabIZX1TscL3pGFcVSWSOemAJi8yBXOOl4Eyqp3sxfc
OeV06S1u9YT/tdkjE6cvIvrsXWCKPuIQMnA9zkyhFuuUTm74FXv06zLcDIm0znNLerWsc4oJKvfc
IATn8JctRxveizcxXSgRXk4qk3k5BlG7Qsqu20LO5ZVVI+gbCtt95p7vVG17ipbwR8OR2tOsd0kr
j1Y30hRjE7KbECT+H/bObEluI22yTwQZIhAIALe5r7WzWKwbWBVZxL7vePo5YKvHKEpDzX//t5na
JC6VmUgsEZ+7Hz8MZgEYKG8vPd1FU6132Ng/t7gtMT9mYJS97trHA/jdysCl8yxV0Ww8y7wf7BQP
wPLsAntZOvW0CQtWPdKpngmk6U0dQXzqqxYXrkuDDomngZap8EUkLMbi4jRN+bFVmFeCMN3KJH5A
LYJNg81xF1ooyb7BGWmgMGZmWt4Y0zFqsI+oIj3iwT4YLgE+eELFtmPVgLPRvdAd5h7g5trLhUBz
EXcDxTneePcqyPe0s8n9YMSvef+gU3/4ysqfVRcW8R52cOCR//WRDFHg8SGYP6p+sMHR31pd6yzw
yLGlyXZM46+pmZGLEYY4eLg9h8HUcIOXqa0O75U1BpdO3gyZF+3mHFdq61sAn7LmxADZW3VDLzdk
od/8vLHZw3gpDzRMsOS1MafV97UMKADSoJeNryH+5J4wF94Os0G+D8d242jFALj/XFZ1vHdwB+HX
gTjeMOgQVU8OvqofJ0+muwjpI6o9uVEeHfOGtZwsrj7pQcqDnXrNGR3GUKznh3ygGZeCohXf1LTO
TNYYjk/oNW6fprw39yRDDsoyqdP1GLSMnA6IaYd6HglB2tR2hzXdcmacHKEG23P0rbUn58CDZa8q
Vnuh7EuwllxLIjGRvtv26DtJt5libgXFrG+GVmyLiMnnGJ/7/BT7js9lHwYbPVeYtAP6QRhR8py3
dmNOiKtVxDEDLE1xEi3ouZDZMDpnnqQH2naW6thvZug9mIUmfFTIZpPUAznNitjpAEsINvfGYflK
J9LewnCxd+Lm5BqOjSHGXVEfcqFnawFW1e1jay+s+9yy2be2r7jPjAdytdeoI9znvOdZw5CMKNOq
xZe+6pZsgN92hORre6/SYLHT1tS7IxkgmWwyQlTo5IQHMtuvgbsJCSAEf8qY0//R5GayT4yzbmP/
lFiRB5mz2uT2yD1wAZvqmSJCTRBwFOwJab7bYlYgOZeDgKfrUWX9fuArxrHkET5ww53uSAz2LsCB
IoIACQ49Xbjo8UJIx8d1T8wCZjoxihqIejRb1wCoeoWuGMUMghfaerdw16OyOuEOA8BSw2SPgLO3
izPHWXjteiG3c9IUaw3MnQZK8Gvg3f2F894bEN9x4CPh8oxhf7bUkC9k+DHH0WeUd/HCjG9+0OMr
cAn6SVLlnAKXr0yQre4wp+xacZ42FfANgJcA6Ssgbw2y4jqeFl2hKVxqYZOvkCvWUdO75z4DDcvC
9pSrdr/8Q8PbN7A8iDotu10XS0FjyrtiQiOl13ZBKuL27d9psXbPycLU557Kh/F4lwtvvwO8PywE
/nlh8dcDjTsByHva6oZt0TT4TvAjRiD8XS+9Ugrd3TlAI2GJ2WQ5NKvdGPS/s3QARK7/BXd/yCOO
ObXy8d9VWUfBPFwMrMfbCe1y5enmfQhtdAJ6BuqlcSCZztLmfB2b+ljQOAHAbHzrJriQdBUIC1Es
tMsNKOny1Gf6g4DiGmJ6+lCwB2Lv65LI8MTar02oAwNrAISFfGNOu0mX1Jx0R+LKfGWd9cHhW3LL
mjJnQrI0YJhMNFpza5beqzfSHJHCmsFxgkVFg4/PoulxxBK6UB2w4i89DvJHowPKJTtZDHARvAJB
7YMym72eFvODFwW7aemG0KwVxqUtIpPEEdXSIFFSJSGplAiXbgmCXsWWpdshBwOKEkSzAEUUUc1l
1Nn6JfvRUUFZhcdFu0XNrbGuk7AipLZi99Ez0u9OlUSVpdtsjdbJoNbEqFAvJZBLN0a9tGRYDboC
GjTdlRs3R73VsrtZHI+gPs5doF6TpXFj8DdDFT8ZcKiNGNDHvHRzoH8Qxveyz5o2dFxB6V3D44A2
JLBfIMHKEboRmICHUQ2LmwN9m2kGzZo5NqBl7QiH1AeUQEkRNl30gy942+7dHNqfqW8qgqZJ3b/4
cAqrpXfEzz6GoBKbYsTyynBqDXT+5C9dJSB/WFYPE1dZRTpM0WgyU22C2/DNXbpOsmCAqRQO1yBB
7qRAjH5TBjmCipRh6Ur5weAPx+NgFJ9cJv7l0qrSt3jhKOlKl74Vq/NedQSxUpJ9Cw7WcjKQUXMy
+6C76UE5+LJE8hazgeiS5GRzU+3KbIkkTG8x0Jled69DK5+teDoDr1x652nLE1tId17kHCSwVn+p
kqnS6SYThGRw7t/xZX2HefBsh48GTjlR+/Th2qa87RzKfXK8PdhhdgaM/MyxmoMghJPM3FzqbD7F
ejqQV2ZqBYKzLU/MwKatC86xQpluW+OG4ehrWobYHcpPQeg/kwPp93WV3iuzxndYpI/Kcm6LIA52
FJjkuFc5LOUFyB4WNQN0C1w3hLaZqJ8douvRPclDOJtOKcOPeHyce7Xtyucc09RcXebF13A/Ikkg
sOLdnSuM8rXdPTbWMbLYgEBPn/834/r/l3HVrvPbIftdF6R/bbCW//krf87V3T8gC5BJdYQJzc2y
+WF/DtbVH+ReaY+GI4OV0/HIlv4X/Sb/kBJSpWmbmmGY41Fu/edk3fL+4E+a/ONoyVDRtP4nk/Wl
Fvrn2mgBRZZ5v8dbU3DozGXs/lO8lcXPpNsKHo6s6X0Oyr3oqo/arW6rEBfET9rDP7RULyP6v7wW
H0XjzTY9Xglm3VLL/tNrhQwNGVB3LgalgAdU/GUeCszYPPQJ2O5VxtTd1NXT719UUBD+D6/KehER
gjIEc/n9n141oOXLa4MKEoSmuDW02Gex8PftkNq2+KvVdScbORrA7tErx0udH6gw+jxU1kvtlR6u
frv7l7JuYf7jOyI5DbEEacQh2PzzOyppUswi3fB8Yxmi52lnSu/AU4helhgtWmfNLXVOxHV6+S2n
HuVfDsjfWH8ceqVIWnNGak6y5ZT46YAUvlQ9YQJ3lSSds8nwPzNbOc1zdiLeREtqM1/R9r7rISYQ
Yx2wotjX3rS///5t/O1k4O5IRsgRFl8LGEOuip/fhefJpMu6lFmZY1PsXKTfujEZMcWeKSoOGXaZ
U5H+20e3F0Xqr2cDZSCSV1bLhUc+fDk4P334RA4yTEtutX3tPsSeztZDXZE/pXd2a5dRtvNrNjDZ
uu3OhoI6Nzhhz8i0XIuCrbWruqfK9nCSSvtZqwagQtousNfEBNWMOpMT36adazhQkMf6FStA6+0U
NA0VesmpEsnWlWWIyzNvlmzZOV5ioc0EE87w2V6GEKY7KGHrwqOhIGT6pjuaVA2el+s2wWuY6PPk
Uug+WfMhrVhOQtumQUG6B6MdnoUdYuIxrrlk0EADPDSigeFKONgVmfOa5V74RpsK1d6erSC6Wo/c
tW4GzeRNTIaz6/ud5VZMe1mh9srYxk047iy7OlUYmzcpFKCt0bk3IyPGyyCYFqmcRM4ygtyFRXUm
IE0GqNDfoaNgcpprZ0dNXkQ3p3fJ7OoRfyQUp6Hw9nn1WVbJtQTkfx5T+CZiIOAgUMLIfi7ZUWkB
17C4A1E99WrPuC0Tul9XRQ1OZDaNBzGm7hq77mcK1uZrITo6pao3x8XMgp2nuvHz4jxF9msTFCG7
iam+05XAGOKuQneKzoOMMW9OBeQ0oW4DGpj3UfitN9zxLH22QQPL6Ej4wU4nKW2GaAl124031UDV
jWXmJ+XG970crn65TFUMwzo1wj/VFXKj53dfGXR5LEmgvMPEOGs8OZxFG3twXkevS06lNN6Qn74D
PSeaq5iaLVWYvQ9IXLFLgK9LVTrlAh5doaWyiOHgpuILwmbPFHrQaqmunneii/duHLlH100fHRWr
nd8xZa90uEGT3NGgtLZFW29FSBNLU/ZAubVYEVYEatZmGy9T+X6OONlCkX42LNZ0JMSwgcCUWcuC
D4+RrVk5sp3vQVLG67AygPZNFm3PmA2R9JR7zErm/gFzGYaFiAJhySaN8/Ri4lEg04AXfKSxxPNu
PCC/bjs+1EtuZoCR4rS+sxs8y+NgSz5Mz2QCs+MHu9vyotQdl9nKKhz7zqnbG12G5dmuhuS2cbZW
LDyGXBKLoE9NdCdtdu3NHZKMd+xz8ytUoLOpiRCUFM8f+tkFlq5Z85m0d5QB/aI6LO6UbYM019RG
1A2dsmn4JW3mluk1OKlwKbkLmKyw6ayvYmZ8KgJd7VWbRHDeKVkq6+pOxfSt28wVM+gn+wZEL8fF
BQVTywlbSVtsXBnCl25vYEv6pz6QTAb89jKO5NYdUuGHLL4xylreYepdY2NP957MnkLZ8mCojEso
eKtZR8fHFFBzkEfFgXAbc552QfvEdn6snag9YCrWIFOGhygssnt6WuG5BxQFuZBCWxNWIfiqZN1U
srsW4572xurO9hWHLnwnSNTunapoMb/7VPZR1njgFmitCloB1rHCl55Jezs58uipxj5bzheo+MAb
pmXiSODmnRKfCD8Zd8Z2MNtNOd469NSDIi/abROTRoYqytw7DfUuiTA7jwMFWaEr16moHjrHpAIk
JIE3CDKRScEHGSI2MjovO+A8yd00MmCyHSJUddBeBUy2PX5L9lfY5wODgE/hLblX98D265XcTUUt
2q5h574ryuk6cwTPU/FJMCvAmEPqfXDLF0s4r4jz3bGlwIwpBjfWWnJpBAclSAhlCfyFH1kLOVr0
QuBL3QZ9TvSXMm0X5sEWz+ALPV9vopipqC4COvKgo4GmNowtCgSSF7MLwTqcqMOaIS/1zb1Ozuxr
rvnEUbQFXcF1SZxUUnSd2n1zyjz/eeb72xb10h7Z8OCYSTceMPkCkmN+tHwC2yY6goCH/8wZqF70
CNM7NeGVMCgPrpW8FE4N3zb4Qq8tYqJEqiBy1a5H5tNgQBWDYh++WYjRrh7UvrKMQ2dY6pr11MeK
UN8mpnOup8zj1IeNUIX+zeTMXEDxeJOMYXAecOJRO0BjiRGXV0aht8GYIfyg0lgzt/kAVZ60l9cc
LZqt8SzsTBoBb4uC64QhweeuwzfWNVA8hMMyh5oM+wx7s2NmfYrjCY5D6+2t0rlfeltHP3hXIhpv
adRzvJ5LLup4SrbIT7Hus2tgyCd+uTsRbY9W9cgTbsrL4VIKtoojJcg2HCAnoNuga7cGj0r26iMP
2CHcj3JluzWxRAenCF43iEcZT/+pyF50fOThDagkhG+mhgK+eN/sB1fCAu3Hq9no/6wUyqWYRur+
OpqaV18wbD9+hqu+BPUYbUp8EjwXLEhuo2B5pTlL/BiGhQV4xIIne9ek29g2oUCU/lORSCrnhKKN
isWEUxE7gJSEr6uEd2E6Hyrh3qKWLuQp5/zADfows6anCyMixmHiXMxGMgCO+5ayqd4Z0u0ILhnQ
KfIZ44FrbgrUjEgOLgXMM2N3AvgeJ7eXLVm2mPYj340Pmu7nAAoYfYh73VXnTJbDuZy4nXS0mUa9
ZJddD9NhNok1lvVEt4t+cF0d79lDnEQ168PcIFvIpo121nQ17JRBa0cRm1GaFO5l3r7uOmPLt6sf
bRzNWzNxDynRNFogWGxQxY0OZFXVCnwcznSTOkIANIYeWhoy9Anl5jGjFxttH7NNTnVRW/sT2Ie3
Lkt93DGAtFrbv4w2VL4qrt8h1xAjsKEll8wPQ5K3h74Jb1hm9udOM/52inITx4KuZySy/VgbL43K
vmXpOALo6p4DP0MdDoGKDLZ8j2l54CtDiEzMuAVXR+o10faRrjC62dpsllt3yqZ9pe1LjHMPoAmV
0110jZv5a5eSJDbIj+K2GzcTWW4ymFgf+6S4MScsm1PwNiKyoVoXnNtUyhttuppKj8ZHsTSGGmzO
Zi+4DTrno6k07tN57xfDhFM73Ac5heYk7owgP9VTd+va/hezQZqyI/vDbDDHJKjbaV9e2hyEZmi4
w95DhljxcL03eUZjkWLKjAUa97L94adTdevgQ3B74a76ZXQvQawEyjt4HX+/HLFLetOqA6U+wGex
R7ToEQdw2i0ZqLY6RoC6IYUlR8F9IPDozGgdKKsjfNcWNGtQkssxWBTrZnopjpbQPDBjoDq5A1GG
lYR48Ob2C6fMp6IdBs5zOn375qYIcuqFop7AH4TLdZNk3aaA7DgHyZuikivMxAel1e/Qey65eVs2
X8kQfofv3RG5C0cK00G6hFF+LNyFQT5uQo8O840Cvwx5MUm2BIZetQ+uJ0529k0eczNPmjOZwH0E
+66g1nXHlHWXgFJSsCyLwSNRJyntEM0NIuUb0JFLkzZM/8jl7RWc3S1uR0w6dXsoCiAZHWAMVsDD
SHazrXbE3/yVG2K3bTxsYvIJ9ruiSwi5QJBKduZ8uPUmcpDqYOKyqYUJ8RnKpFG2+Chre2ek2dm0
xp1ni9eGDJDu/YOKQbRQoYCzWjOU9DAQ1G3xABJqXJNqZ3HoTbcOzbQAFUM6cY1+PxrC35NkOVSV
D/Dc5hqxPpYHD2ClZG34DKWkOqS8d6XNdxADuyghZ6O7Hv99H1ob7zSqxWfjqBw/HB8bb9YDD+WH
shqfVQG8MZTNuzNMDXcvvZq/uJaN7TaDCTV6IIsZoaodi8q7kLTiojQv7Ys095U2w4GoTh8MekqI
MtXw4roNeZ0XBuC7tog+6sFQfLGkuzOXKEKecdPK7eqONEvCEhj7jZjra1pxEMfuQLsSl0wman7r
bI5IslN/JRu3DWwIV2GBs4b0tgnuijXqus/wg8RTfe0XlnWYjYwD/IIgKHC9lXaHt5xNGhAmNRPU
ApOD/w3Ne+4ArZbDJwpQ2augq9ewoRllw8sxXf9W4lwrAvWQFMBgcfnbDLC5QBIm1n0/sRhPZjJE
z2VZPgdu52+gR+crQsQMgtttO1rDWoRcv6OUd2Pgn0uanykU9nciIbm5DBf9ZJMpkpbQlp97CFmb
nPotI0dOa7oZHGcbz2snDF7bmRyFFOOFyNiuA9jvOvjbhXOX0Et1QOPcTVXVnqvceBmmYN64VgcA
IcPWi7wYmObRHah+iieKPxpwKaPn7KOBvc8EcSkyxN71KmxvI7W/YYElx3O/pTO1czTMAEQg4p1b
OIkspz6N6K2MXl21YW9Vr2MYjGHcVsBJfB6LXXUg4vbkKErwsiF9S7CrF6GyibUwV++jJ1byL0SR
s6sE8jhE7nB0fZv4JVz8vjPl3nLGXdd0wzHgh7v6SzL44a5v2nAzet+GLKjPQTvV5x//JiXFHkjL
M8vyZdtKd1VzO6T5xE7FgfUz57vO6t49ouKhiJ8Tf8eC4q3S53HOHwLb/ii8Hg2TSkdITPVzli63
6qr90to4k1IGCR45HrNQuH1Sm0bU9OSG5o0RI5G09hYtaNsm7g0+DT5Zss9clwrvT54Xfkpn+Nf1
Ei2hljKHWHK0sYFk+XTbLtBlgpTu2BzV9Oo4A/hkvztKh41amPc3Qxq+Bl4hVyLCrzMRLNx0FKWt
2g4tydWXrIQnMbmju29LbpT0OAvfW/fxXeyO7717hFH+ZJgZlzHZdUSgxyFLPg3rsRoWqimrJyN3
IBbzQMUgJehH7LnGMZIVS3PzZNSXasy9bdPCsekeh8nFOOO6WPWSGZrUmToK4kFssJNCfBuGnSNZ
vTOZbzfmAOUnR1PEAYnORYtOqjS+Az4S19p1rOJTISsOu4iwZEUe8hMkjijkrqjG8JL7xdZwyeHm
UJVpAijIdaFpeyEJeEwu/hl/0MFTSf2AovTm+A4kC+4X/PHyBSEmuGWxwlYQxXVdBdVRcNwB3xrX
kSkFQaXuPbb7Z2piQy608osk1WGKJTwuaBU1ICuUvbx0FECsAjjxxuRg4EyM9q6Y0RkEWjzSLhJZ
U0zT2oIyQTtAeqAviFl+Dh3EccNbd14201V5oK6GP+lcY4WxRUf0v2j3LlTA7LAEjPCZ0gvYozvf
DSfOnxYYqpU8MMy6JJUWn2TkZocwMI9l7mNKa9RSmwfVdRzavSAFClVovrNq/TRaVrzTOEn22pkR
30ccmVYprf38WIwN9dWwaniaF+dkGOR2MKPD2BLJww+NsQRjdjSUxZ05B/hg3Paj82OMJy7ck4aG
tHTkkw1GcBsK9RHZ1uewxRgLUzAjIlWcxuHW4js1FoNMm986gyqvzTi/VY5+Khz3OhENhfr7zbWX
eqrhVAG2A6pirqeqe0crJUjpAmpqszdN4Tam4I3X+kwjhs04kTfMBnK2JdCXnFuc1S3NX91NSvoF
zUzQrtUf/OjWxnPsiP5Wh2IP3etZzzAKiTj6vUOA1a/rYwzHiutrbVkof7M6QeL+YmYkxg1jn2ao
ez4QJy7NwPC+2X23bcFxo8E+cdtnc51/zRQUt9omUxpy11s2sJC7T4t3W80zLa4s+czMvZYtuq4M
YmwZgMfVED/BsZjXCwy6J7PFXS3aiHz4DKz9zYxeEubq63QY8K2Xl0SV38Is6D+JyJXX5b96RWqf
xmVwW9XRVdFhssJvRj2Sx0+nBx1Od0Fqg7eKvUPBwIHnTkye0TvkI7Rjiole4yYSR6pMj8ybgisW
pPFS9dmdyfW5asb4ybHsh7Cash3mvq1MEzhddeSvO6Fo12ACJzEJDD5h08o5DZ47P9Dhyt43KgH7
LfCwPsCAoJxHUfivbl1/m9rUowaVpUIfwHEmON0qV2zyZH4j2vgSdDScmWy5YFkbnIGIgQ0zAxfK
tvT3dsHTBzPrFYYBcpqfveMSZmnAdYhxtl1YSDST+t98s33K0v049Qw9DXtP59YXc2IGuSBvRlpN
94z53p0m/xbDG+N+SsHqnbP8fl5/JE12n3GWhFI8j9RzbGy89e5MX/VQjMDibH2ZI24lo41joqu2
da3OBl9767XXmgZqg6E3CTFiRUUPC75LHoJp2UiwWmM7K+i5cHOmESRYW8PGsxHEtIxgbLmGhpqY
b/T+cV5QhNFNQ63AXRz02QXzO+l9vFq9uDVKgPTTHOPnzCJk2Rb0Dd1WJ0tZDG0SvNXCrIxDHza3
MyZ3s5LnCitonUzjTRYlEdyGhWGijHKX2UN9zEydnDihjuYy4whLbgtgCdZz9BVoMBj2muJDjONL
APdEXtg/wUC32+gEOf6dwVIOF8GB3eUPjN609UBO4jv5j0dbPmGWGnds496CBbZBWR2PyEp6p6yO
PtWlOhk267V4dHaaTe+6Nir0VXB1PA0pOp/Dfd/V7TaVbNF8GVzYtBF4GPW5SfUbrMp5l0oijBae
69h/xc3ImBtZGuZpuU8KlkFtYHtHY4BrQa2kETseTS5ufDq3czrvFO6jFWYjBu2SHl9zaTGBsEIq
2ntQMQDFZHmBEcea2QzZWncsECZZOIeh0veTP+xyrC7UrGYUpovZ/xLGzC4GWb3EoM+OPK5PZl9O
517mVFwQ3l8qu7KzXYTfxJi521SzZSwDNu9tiuu/BPoT2xb0DoiRIUgVzF097O+K3noU4EvdLrUO
cwuAEKMrG51sS/PyROGJ3KRD9p6TCmUh5lLfIIGwstw4htzt8PHY1EWoseQ+Pe+oIWF1tpgsvQku
TN9mWw+5PhRvCo4Ov8hX6PKw9iT/BV4dZpDRUHQDfCWIeG7aJbN9MgKyMZs9N72e1mSVN6C+SPyz
rIJtfQwrBAA2Wcx/zq5Ylh0Tw+U6j0kMe/KsOhLdKYiyvRvZ86qy853gyG24d8JC19AgODqbeOK9
1/7neoipLZoYi/pGchtb/ZksYXXw4lThoalNBrvWvl0aY7KE7LpQRycr7iGJSIzo8+d8pl+CjThP
hhFPXNaymVD9fZJUu0JQbrD4/out5WH2t7PZp2cQh1O1xkFJjeRMsZEzuz0Hwh0gFaobbVgX/IiE
XOHleLjcwH9/iP4YBfwaRuOl8dxo1saxLq33qmBWQwUAPjuv2eNRng+lYlfGbRcVzokmXJcWPLEc
C0tSkMXJrOrNrLt+vfx0afvYpS2q3InvG9sf5Jkf1d9TSaE7yh877JZUtmbsks7MQKIG9A53IJyp
I7vExGKaaPX2FTPscwUgq5F3VSFw1wYMm8z8mOdMPqXHQOqH7ve/DXJPv2+QQ261kJ7/31m954/8
oy1+bpD786/8aSOw/hAwrXEQCIRLmyjc/7URmH9oueT2LMsUlifQc//rIoCh7ZpSmdoSP1J4/NZ/
83kKF4Ek7GRi5rJRof9n+bxfRHZTSjJrJPP4F09JiGh/lVX9CFXEmkZ3VZrZfRga206RfEVHRbkh
jjfmH/kkvqYvHmf+LqTuDilEo0COePo6ol7zvyi9v6jLP96PS4qOR5qyNHyKv76fkbH90HoWLtwG
rYPW6s4Kb+BzHmHR76QxPmKSvPz0bf2Du0H842sqJRQHw+aL+OU1u95KXFB37iornJsmj9/jEPN+
7ZfPOlpnMzwi31rCfuTxGa8y3KZVwlnEgZu810ePMFnv+VvDMO6G9395a7+GJ5evx9XkJ5XJ/3nO
L6o3lsLO0RbLCCGyQ03Ch2A/nCJMXBizKnlqcp8aIXkxgJMS9l79/uWX8/xn0f0/34ZLystiECVc
8cvLg98t+yrBEx0MyzM1Gl5F5EOey2jC64GAtiq6x5y5zpt8L8y2XjHNO7DTYAON3Ql8+CqiQNmb
nBsjW6BFdLOjaof+wW1eTPD+Qk5flRBXlTFIoNii6cQlCN98u9zbsX8bZeJiW8b3WiCpELiq0uvv
P6BYnCs/OVt+fEDP5My3HS44LsW/nm5umdS1mJmWOvZE0wJ1xUSwD05rX2SK9Q7bwMobp6+Fqu/t
WhzZbVKPXo8BG6f4nlDh+5xobtZ49btEvv7+zf3TwfeEdDVGE+H+ze4ROqlb0awOp7SAlVkL5xim
8ftyLP7ldRYS/t8OgvAci7IcD+vSL6T8Zu5t1dNUiX9Wgd2zySZSPVEStgsSSojQlFTt3BAbUjMP
IaPakiW79KQqbV0+V+OpwjvLPIhF9IyXUw96raqDU7K5czRDemLL1y5f8rzmV0UTGd/Gp5awmBjR
FHD0BM45i8obxfqw0TMiWfo1V/7O9hLq7coNR6BjNQHeBcfu2m+cI2a891GyPUwSdelNAFBqCYhV
GJNMN/rS9kCS2BMagA7lzDn4+8Mluff+9nD9csuM46bR5cTtgv6+p7YVn5l9ri0pLtHE94SB73N7
KVgtdDakFLmokOY6DaxzEzEQTFtqZeIUEgK5BdYQz7EQp3XLQBvZ+llVL0KND8OcbdxU/It96cfN
4pfvmfYFxU1eaHKa6hfLGDNLa/LhYLB1M4DadAULTzJ7NcPQmVBHW+g7x7Y2lBx8DeJrOEXVepSM
r/A1slys2XcU0AQsnCJwbzDVf7fDrRwaxBKU+gruws73ixXa1srCbyFLB0EE6Rj5XNkMOaqN1Pmh
0/YnsloxW+uoMtF79Y0RyFNXClRaQQUz62YGXCGFlgauh9AL7jPhH3qnfHBk/E504kYr6zSyPYt8
41ZV4bv0AWz5Oews8OB5ZDyo0Thk/fQovfwhLZN70bRYen2WqYXF1aSJ0jCzEc5TSgfoSuhzVEnq
Yoo3pWa016b5lyNv/8NtZrl/8j8mJzaFhH+9zRhdpymIw8SCq34HwdvY9LV6BXMj71rYqZVdfuYS
Cx+wwJD9JDAbEi2+9EFXb7tF3Zy6t5J07BZa1HpccLWte5uk/qeGiBbTGTqFE+thbJy1ZZfMVX16
mwJJNYS4dtq/q0QNvJQUPIlgN/toWe2fM8KFMCWPie0kO9NUzTq898SBncdtYGQUzCQduDmL+Zv1
oVLWwEvnq7MAxXnq18YBnxamACYivo9mEcDIY7vcqGLdMGz//QX3dyMgYwLJWoAiXls70louyJ+s
X56WiG/j7JA5zg4M7T7IcXytVI4G2VJKiI7m8r2DIe497HiN82QEKRs5dQxn9NnY/5f75Y/mkJ+u
I5gJvB9ORkfgQPdM55f3YyPf2aMbuUQfqTVH72Ezu6u5GWH+0e1BgH0x+YJcQLdz8xzGH4JWg2iS
m5ImPcOmTk7tXRcmDnP+HdybrbIpaTTrvUDa940zNbaYyXBlUKtQ9YuBjD/ilLuiUBdDQr+lCe/3
h1javy6CfnwoWwsPlydWS2n/8hAQc5V2ZchJ4XamPrnBVVvTkxgZKvfkCBmQqtH+btfcfaWNJq5D
mmDdnZ5H9oimdY7HjODXQk8G7Lka2SiSI1luikHRhwem63d8ORg5yGwOIjh6gmbLOL7HOMf5apzn
sXi12PpEVF2ExBpJAVZEgZb5EH22S7uwKK3zQCde4shrqRzsTtbskvOizHFGXaPQGB4d1cFsYu24
7Da91RBYqB5EzpEmpnNTxuYNk+nnALKkl5HoX8yzaAospkR6yDqxbknLO5m+cbXxKamzI6fQyeD8
DpYYWPVQNETgnXY7dVg78ZPZ3m6KnaMXkA+LABZoRslhI9VOkpIOGEPtg5moZgcjJwI4nHXtPa+P
kIKSq556DrXwmX+QTaGPcQrMnUxfhzy4Tn13YlbDlcSQdY7nz4TU1mUMrS67JEAKY8fa+3O3YXx8
ICqxBLEeHe2d6yrfFhOjn4gUY8QP0DPRHeE89iT1SLGcB0qP3TLb2FP+HPPwjRtJngQngQ303oFM
GHwA5tvluHQsWTyiem8sQ30pluxv6z1NsOPgH21gsF9AnR1i2+Ve0RFpGg6sH1deyhAgeJZoxFlU
bxG1N+4cvxceM0UGEzCJ1i1fJDtqbcFODtpjL731EDtfWgS3xhGvg1SQvesdqfKV6hSP/ls8mQe/
2wQ1Br0hpFivfkOBORG73OEqu09Cm45GsatN7yEOIfpGmGvoBu0+rNF5KqBJ003CukYcxPJTsuKU
0XPiuNZeCKqWlyBwgiDNfsfJ8jNjR5awabhHJ0r2ZvNuJLrb5KPzTTsJXxfoM1++IqXtrZ6hAUiu
EYtTmLP4QOuc16ZvHv0xB81D8ixLF6sejFLyWmZ27DrORQ7NlDBgfIhcnHUaFGUdn+2kgQ9vAJGs
m08CUhM36/sYwXnlMOrqUHzMMABzF+y1+a1W0+fGqdgKZeui2E1+ui2qYJNgJKDRc6krQ5bzdl5P
yqzJLnZjbYbcB/9MzMSiUQflnTpRYq//h73zWI4caa/oE+GPhAe25S1t0TQ3CJJNJrxHwjy9Tk5I
Ci2kUGiv5cz0sFkoAPmZe8/1bzys+9H/ZfdLZR//KTOUcmDGyR5eKovDHlu4OMMUO/KAErOMfce3
p48xocgTETmvMNUmEWNr43v2rGPqzW9O0R9HT2zzhh1Rv0njHI55454axzhQvm37ggALnDfNyFnr
VTeirY8FTueO7OA46I65GaxNcNPZNH3MFnZ/sGr1EHx1HnxPCBucoIySHxb+enuUe+hdgLKBjZJz
U3SoXQeMMEThRZW/7fsZO7cwfpm+kKEdWt+wQckQI5huV11LMLUEvtblPsvS5sRndfKLkU4If2ln
cLNqcjF/H7K41woD7fTJ8CyCxZwYcm9399FIOHje3wvvPs73XdVj8SuJkA0IsvEIIY4QUfLWJo+F
3UaxURN8hkbuOxdlqNtB3njt6grN7nRw7eg159vRKCtMzbzIdn6G3EsUZzusNH6JJwluQJlgOGLc
RTwejk6PpbNEpYbQNq+cfWpTamKjDJP8Gg4YiAtmRrH+JTpmTDFyKkD3kDGCaS8j8TBiA++m+ica
730un+Eg1jNsrLrNdvDifWV3xyn9TNL6BsaF8TwYh6bredipKbj0SeQeUcIfShHcws4BGxDc5sAb
VlNjbLt/3kz8APMLEPacRdNqMl8Tt0T5+eXN5COnYfBqsY2fwEemC5+Abk/AcxmIKLRJeYHfdt+A
kDXTH+p4XgTGoeoI0uNW1rcwDnG6cg6isFxWbYI2k9D3WrnIsWEBuMPGd8vXMCbcs/4YMY4anEk2
wKEA5iD58VD018MYHbqAH1VcGPwfIjSudSAgyp9QsqxtGd6zMGYM+VK79h598pHwhV/9WnSXGTUQ
g2W3vZfWcC+skmyKZOOKP7MNhheTqLr4304SbVsFcRtPVYedr+BF7BPMToCXFQebcWZdnHqrGZjn
aHf7drFOYbh894F5Dup8Q9Lic6yffxI47ujKCXuCRyTP5HkcgWLvuYc3Rrag2ig2YyqeRSvfPIDq
MZZSjKprZqtb0IQQOVlB8OLN3FVuIxVAW+xx0/iEbtdReukidvFsyqX0uaWZITTFoaekb7VaSWwr
/HYAMm422AmYbLDc7sXy1+v2cYyOGWNpSmL9WJBxXmWHhCastuAkUeFUdC6T/B7Sd9xemxEwZ11s
A4nkB3w8tdUaUvA28dLDVC28U5st1cqpcprf1lV/scv6mJCLX1/i4J4r9d6QWtbW76y/H4eFJGK7
P4KnkYB3/tbW9DnBr1n1sfpuZbNzsnlcITV7WdI62BgDZ03KrdNlf53ZMI9Z7z4Uqkctk/9CeEE5
Bm+EVcSe9N3HHilh7YhdIfz7Od1BYNiGJudRC5e882406LQxxl4fqh4s98h3X4LUfFONdyyxBwxx
fu/2sHsN8YapaAfmdp1AfxxnExSkvSG2HDpk4rNQ2tmOdSqEc5qX+lUp60wA1L0egQRhiyUdvq67
cIpjdUzc1Wx7dz3fXOjqSBWBT756tirsr35lX31PPQPk/2AWDGKBjUYUGaj9fM6ZfGjMQ476NvEt
xOAwtscWtZr/0uG6hLOyUaYkO9K+OhNP7tLs7aAlmZN+LRkhMAj0ICURzDUKccvkEZJu/Rmk9VkK
RIiR8202xSNkxnTDCoyEeAR1sDs+0xnbLDokui2xmkf/vmUny7s3s7n3jOzRcJbLDDgxiHwiQ/ND
b0UHKF536jS4FvinE8FFd4az9Wbe7PZMMdn+4MLfdea8GxJ5hAZzWAbruaYdqefoyFR941nBulzc
Tdoe0d1tEKucDZwvtez2/8wvCv4ZZFSP2raMnxYWaLkgE77ID5WHEoIeXB+meG+aleNgR0cPVVSk
Jqv8MCzWdRpo6LntXbpOM8gPKgy2S24cA3M+IwJ+BY6+GQPjgCDkQQ7JJTeo1jL32swGdTIZXsjk
z+0U3vR0UbEHCeNp7ZTmLtLsQfO5UB0B0aQWRFB6nImYIALXpkA4uBYerZJ2qmV2ufZSpFVBXO2x
T+I4lQCQpHFs6sU7ZZZxhsyT0YB1xNhC4HTYSjFHTbYTNHGQMfj0YUpGn4k9c6UpPbd2F93MLLyi
+mNm0fMtM/cdE/HW1sZ2mosvyAYXZJF/rQFXgb5Z1WQd5PBiFMZ27Pqbbb+UC6Ip3gzSIiyBrUQZ
4zWN0696CJ/iffrs5Em7KkNxDRVRrZzfcmBMGhWPfsNXkgCSEsVmQukzTN6+5TldfMoKO7pNdXCP
rHbjMG9dm9bwCF7SyIrD4Pb7yuA8LXtUbHkzvyOpIj1Ev155/42WcVPIesvMwBXSbNqpukUAEjAl
YWtfPmJaLSbuV8a5AK/a/cDIryLUbjLhz9ZrBQNVm+7Znb4WjD3II0JRzgaqDf8Gqju25F/poa+b
IL5POdyZEBLcEq+QEl59hdOo9rcNimeFNRSvy305Z3/6cvloM9IFCAT/KjLW2W0wIdBUs85O+dGv
7b5jYdX503duJIg6UMsY92NGwIcew1kZdVccie/eT1GDtaduJGIv8MWuYbQ2MpBpAxZneqWVpsUX
ZKgP6LDDXXrxfDD9FDxWs156PjSHrj89Oq0eqwc3xKnPfufRPoNvniZC8cpXfbe3DoUiFYxMizvL
G12yGsROEYdtVbx6moSMRea2uefO+7qy34rBB+YTbdPKOo0FVQwkSi/79DF1127D8V4/ZQRDZH1y
4YqGqBd3nGdbFGu/k/2R+3986XyLLv1dJuiyaX7pTBBoZX6NSOf6R3iXv2Yxb8p2Ey4jaOyy/lGG
GNCksr6mQgwN9ZFYMcARJc6Zz+XN6pfKbC+BjpLv/aCDOcjY0gv3GRrmKMu3NiEfpaiemNENJM1l
j86C+R1EM7nXsGnJipGbYJIOscCjYiPLiYsmN9h4SvkbN5sYXtvpnc+q+9gxH1vZEUy0cmQ7j16K
UCNPJdeq94kzN3PYnwDqxngNpNF9EFnnPQRZPRy9JiBvfZnPsEwI8nNy+wC8PHvp5UKzlbcvnmCX
mEShC0OOa90Rf8Hvyj/KvjEekBNSxgcobQE81wKtV5N+BVSsSOQkNSTXoQ4wI1DoPCU9/Vtc1OZ+
WJcEUlxMSXiZ65W/JeQkOj1O7W5xsSaDHHFL+Oa1nM9hXd4yOxr3o4zjnRVCESv68DhaSFTnIF1X
Pp6CfL4U+VzzSdW5JT8NQ0WqBcrZhu3RZSHzqM0fuc23UHzeXfYBnCvd71Tgo3EL9znoHdDBPWAV
685trWeiqd/CJXiZEuIGSvkNBZ9u2wq/3NInRM0o9+BK0g34O82dp2spUFP1zcXv/RfaL4jt9gmt
611Wd7zsSI+W3fIjEoVK2yjvkvFRx2YJvs4x4wn1HZu5hnHfpu4dsAluHry0ThMdVUbxNwn56VDg
26TRDfIoyUhYDbblbftQsn+V1p3vkVgj2nEzMAJFXYM5pPYuAoHHZkzkxzDIbWPrJqJHxE4U30Oq
oSTTxG/UcuO8M2GqNulk3SbJbbbUjVrzBcNV4bGnip55p2tsgEX8XWAktw74VeWXDyS4YBJxXYPI
D3UQnc5JYouOlqDCLxhsSz4kuRLil/n5JYxC0rXAxPZLCKQan1pnfA+MT1aRT+oqDudfL5/D/VgF
19SN780OC9cIkJMFiM7JNcxuO6bRuXKgEBcknBtoV+sYcx+qO6elCCQhOlO+Wmc59bQEVNtJmGHk
M77PDs0PEN92jWfeJBEvC0iHL18d6GljZS9H+vKCrqSxq1OZxbewoK0fxd4pDLnrsOcNot5ODgBy
U4OmliLj5V20FxMetxfUe0Wc2jrGl/FomSRhtzsWSqSBx++OP4N9Aa7Qj+jTC3iB61FhUSqYAkdu
9AnL4Sdy0l09yUfMFpvET/82fvlKRwBAK3uKUJSv+tbpNjlDN8MLtj4zT0Y6YklXGbZLJ9jPJQLl
IBoeExAlbSZNKBvFp5FZjyLIxrWXlM4qlziXehBavhqfbSlxs3UBDOlcMGRACA8K6RCgCdtGYrh0
jQkBqSYP+GM0ohfDm48pkvKC0zmdY5rG9E8IVQqvCK/LP0ZtglFEwSCMkGAZ4eVYBL2DCJ47g7jU
qETO2Z4n5ZMkFJH0ENWuw9yI1CQP5N+M+j9JtmOfInxxvxwXTQj6BgT1cc8x0gkMfC6xsyHBWEH7
2EgGbZCI+FntrDMOBAMNuimyB4D/ubhyGPm9zCX1aRhU6dEsCKYFaSE9xneYHpeLM1HUB0BSUPsF
xc5oYZIO80ePlJe4puLaLs2RbtABIf+lPLk8+DXpy5YPQcvCA5VVioGWY13HMfqb9NUZzVh1NN+4
MG+zz7BrIG6QRyZiQpE73TmuxHfioaGxNBGQCmDldE4GRlkQl+p8aYhhJYhaD3zgpq1QiOSnFl5K
6OPPc+u/S89Yt1TpwYogbA4tEkmsMxT/8TZrsZohTrrAMCTuTgHokyTUFC63RpTNJ2gqOsmeZ7mr
qYhMGxhzY12YWFVWjVoxbOhPZfe0WB3zhB7u7FzRU6KbfapnQWAz2ZNd/ZX5Dr2VRVESjUhI5/DZ
UtRLUVl/Wk2yDqCSrWOVsMzgpl7NE9zZWrTXxR5hxgBh8kIifB9ryB8GicXdZwcpYW3HPASDRKVe
ANLf2pV4Wio0Vp0g9KSJx2csHu2q9VGG1SMWU1JvjpksLjkvvHwgx6lruF6NzYoCdRo/8S+RsVfU
fxiCJE9AuqCpjUHGbJBHa4LoYYDpR+/oPvb1uyFMlgOlZjgmFY9UPFR0prgwqVOdI9A7UrKRBCIK
3medwXyib/ElzFjxajgARI8093nylIj+y2+8EJhb+jYNj2pAlR97OBHilOyzojumI3VK6cEPHe/a
rrj6FUMdBMLLlZjhh7kHZ9QtjLmCQH4o17NAoHKGmmkcP/BMuWkv9rXFmdbK8pN4kGNEeb6rLefD
n7JrTuknhO8AtaMBUWn/noZMq0sUyUOCrDoai2NgNfe0RPhy8pkevOWvmZsduDvig9Zefpf5Pseb
X3yrmh5VDT04Hh/4iwfOSMxki9eld1664qEvWOjgULQ2qSbdV0Z5tVzRH1s9SJ9ik5ipKsGyEE2c
Ss1X5NfVZvY7f1MNhV5j4RrD163TRiGKMSiGiJyXBTJEbEutHPcih9NWjaaLB4ncqdonxdhSuCgj
Ca2S9ZhcN047bCOGXfvFnV6qejTvHNIa9kOSDZDky6NiRf2aSI98qEbMG1fzHlNNfiQPxl3nmgap
d7pR2r2NvsCrt+AytTU7MgYi2QCT9DRVkip7QbGff7aaOOnN/qMF+g0QpW2QyEzpYjVFRIF5L7FN
oLyr/ywUt2ykieswAdynMBFi/DJld/FSZd8tLiQfO7d+0ZDatYdntDN+EhS+8xDyzgmcL1o/7BZ9
Q+jwzIBjBLBZadKmo5mbRdz+lb56CiJonFRO9zN4zkzV77nmdQpN7gxBeFqa5WlpqqfXcMVSTfpM
QX5Wmv25aAgoySMU1JIcMIgAKaBQo4AYGnYe4byMoyZgopiUD5FPrkpoGavcSXkUSZwgUoUr0rBu
WDtgSSmtXWCCabIzhXsftkh2R+LpPQ6hzsq/5Ri9KnBB5HZ86oMV9MwHcdpENLcCDiJvQU8TUhsO
ozXcY801q0liC14WasiuYqyYmYh9C+Z3a9KK7KMwmzsjyOvnFC96Wy3VOe1Df9vt/BBDWhjxL4IR
ws4Ah2LUIDdhxjvHVRUdNsNCV9NfezCwrebB1poMa+DyPXUhN4qs/pi2lz2gHeme9GvQdIwP/AbD
lowzvGhrOi3Pf23dpr624GhTzaXNTAR2RMjhaANai8MXWiKTsV0+sP/QZFv22q8V2h1epfmmkjzE
s8mETfNwHWQzhCew7dasXOHtRaSO2O9JHgCmiyzVOjKNY2ugSbu+Zu6iEWLRaUI/K4X/2hBTu4k1
o5e7XbD1t64QRsmeDPfasIAWp/oT6eRwKpuVB/I3hPhoW8arMqvvMixO2pInNCOYM3LjkAvQuHiS
DZVfenDCHVhhqx9G+KqQhhvXtM71QvxwnpsIINoe251mE+PKubiaVhxpbnGnCcYTGbk0vy/4Ugkq
7+ydCOwTg0GCMjT/OAaEnBjcInE1v7iLTlrr+YQxUbG7xmq3rNisja2ZypRV1ho4HJ4rGV2Tiuba
t+Mr7iFAi6XSGu4uuvPdGiS2zQFHRt/WFdOxkVxVT3Od2X398Ywu3UPP0mmQ6qZUVpDZHHMpfPPd
BxA9YktIuvAvk4yRuEPa17xQjHsN+SeSyWdX/QNNhDjNUxgTxG0DosazcS9kDMz0T6s51T3WNjaH
TX3sgVibgGkuIVhrOkB75QnvwVjY4SH9/fYwgJwTTcNmewdnThOyE+S+V9fmTMdhphnaPTBtUuoi
/jN4bZ0zHmridjoxKkvIA9va+9mDyR2AxMAv1jlHZcCkUob2wjNicYF5F0kD31IrO8B8w/RnfOvN
z4ENS7HSLHBHU8EzzQdvfIwJWKAnIliRI7OARzPawNksVb9v0VfFoMZNiBYTrHc7eC4BkVOq+NBU
UxU8u9TZG4Sw1y7GAD+i6y/7wNoTPfIR6e8hm4iCaeKdSMyRbbJcTZYbnMz5WmkyOv5Uhq1+9xBp
anqix+1typKO6WKM2HDngliPNWo9cX89V5yoLd0BEntv3SvA7KqrHiebSNWgJiSx4NFSjX1RmuY+
LxWCaPVigXm3wL1n8x4PH2ZZ18YWgA5HZpDhFxDxsWbFj26QbmZWEkiZSU/VRHkftHyjGfMV40R8
ICaWCvjz+WtvuT+dgtNng6ePKs30dyj35tp4bD1uJlD2o2bay7b4boDcj8DukyrFn6keCl8rb9Px
Li364LgwhxMpxgHdTiVV8doNvL4qTdNPwOpzWI0bq4j/BiOTbwHMgPYQut0UsV4Ay58U+ZMPpl8D
wrpBvRiu8YucAt+/k3/jKEj2kWb8p5r2j72Ix5gbfh0TBWDPexE44O49QovLMth3MdaGZrnGYnTh
mkzBdsyT12DceTpnQMrQOXREDzREEDhudxt99VI06m7wUHBQUIB3JrVAQHR25++2I82AtGubUmSs
9o7OOmBLa9PSAHZngP4NYdtc+4IW1vnpsFeTrwCMj+iEkQgFELLPpFtfrdYE+JDkT/FovZhNiMAd
DnSGMzWmRYlS1hpYx+YTxKUE885a+f6ragG5OyVXs0hJatfUslTzy3r72LnDs9BcswV9O8VywHjo
pkDyCJDgYNCG4MXu7K2RPRe8K2gI5hP+AeAe6BeJBy/XlSaqLZqtRgZ5umqwxwCmJiKl2DkNELbR
DO9lXz5XudKhrOXjVIQKv7x8s/z6JQPmBjbgo67j+7mz3zh0nmZNfSvAvykwcCU4uLIQB8MWJ5HC
IrcAxg2T0R3wY58TUHKORVS9ZsshScHWa9s/SwHHD8fr0a7ANdvpdWAaannu3dJDjPSd7JMErX3a
R+95hPSR6dXci9dMoguw867jqPbvbXFo69+6mB7MOecIYTJr2Xfopr7NbPlOMpuFWrdjndBX1R49
RYC1LHoAjXWJZ6yNZIzdzZ5DNdQy/AmpDMwERA4NCws0nKGpFX2zlYwajOshjlljJEir9V9ksRsW
6uym4SVfcqBsQpHsFJkzazeRxBSzcgtIsWSPy3wvu4apGFdFp56gKX60FlGVCbOWtPFfeqYjDG68
96CcULPhKiVcl78QKb4ksprektsyMLw7UDycyCJ5mIkSbZzDoFrq/BgX2xCqG775vUWEew1cUynM
2PWVjaoCzQFNCopAiMUpQV+0lgaAodLpLlFm39dYLtrIB3pfPPvJtHXmrDu58GPXiV6DRRAYA7NH
zKHGJy/rbihBPq0Iqx1Wl/fFANQ5tdBlE26yaYJLDOTrQDrS7Z/qgTTEg4/EDDVCcJVNfOgr1Itt
xKt7SbLHepYPVR/o43hDgMHMQAa94nBnchz17QR66prwPazdgJMN4EsCX79BYSeoNZlcenBq7X6d
luVv14+PhJYeZGMDse1Ra8x+TYp19pHrBrvXrAioRA91XTXwOsv9HBffUKCugHDKTV2a96NKbwWr
jBY49Lbp5MGuMKrPcTns0qT4qFUMC6XlKW3jo9uGE8dRmu6KMD26BIr3JIKteic9xk69yYlJOLpV
eldKOzlAWYglT+3gIXdBw8cSvDkYmowZoxBed8z13oMYUxoKrXbnIqcBEQwN2WeBf0/qPazNvnqt
Ku9xbMW3cOVHhFkPy3dF2BBjmAmA6KIejTg557lsGc4hmwAieogN91gJtGS8jbd5V70OIcM0x7Ew
1+L8zR3zZMc9h/VgnPraAknbE5uYzONTN1Y7s3CFXj2S9UVqIIKb1yCqoRkUNoRMAYYi8kKGFJRW
Q7yzuwKmo+kcgsQqT0bt/O1859I4w8EkCIGYb0yFjAhQulWXqWpAJ6WEQpnDgNUTb1jlulvfY33E
Z2oAlmzmqv9jyvKhTC3ADWs/r+50izjPLPAWLaD1DL4J4U+fRGBtgYL+DYaWn0wgiWv7W1BYPSKr
mOY5iYKAbN6ELZrj3UjxqsartYx7FuQfyqTtnuvXPkJNEXs/cWDft9n05KICIpUCfBlScAu3K551
u6RTdeNpWwT9bhhJlW2Fne8RaZ/DAR12xApGyflgsiOxAm4yz0mXW2N6ANddtuRULIunYuyS7ku4
kODbVv54INzlpJocxLUd1GurPQNVK9YGuXugGHjJN+XIxyyQ88CG++2G6rA45Z0y8i98Opg17fY5
ZEzJ79lVq5GFa5BFxGqFDMGlreQuI+MV2wspvLIgfGNm8VIijLtXrJfYwYdkXSbvDkO69QihZpUV
86MwnYpULPmr2oTt0EhWOo6ml9wlkF5O3zHaz31FM9s2st3FroTBBcwLEze0Hpmrl+WFwHbCOCAr
gugippFuex/o4JjaoF2e83OilSpz2H5YbURUVvo+WQQV1o5xaQKJRK4KMSjaWJWqpkLGAoVbhKBa
oa4/lz2VRqJd6E3E3WTS8dN4oMlozKfKpaDgligR4xzyFpmMTDhDJLhfyZe5zsP8K8e0tVF9d5+o
0qG5Ytxj/QJMePSCOLxTkgJ9NqLuMOY/aeigsctgcpNPzHB7ndnZ1qvK9gq4aT3V+m3lLheSaOhf
4ppUk4KECQSl7cRz50b5H9+irDfh/bQDTz0UMKI20nvJhGOnJOUpRdTOyT0iFGitksq7p/Hy0NeR
HVQay1q+FTCiSU7IP4XIgYvM8T5mSK3RT7QKAGCKxrF2VQ5yVjVluWu9lwII8TUPIqyr/Y8qX3jd
H4Y+98gGIWHHbKjzkO+5vR6vUYEMO6eI1dlueecomb8XQ4SVseKg7fiaV5bn/dS0hTUtd8MKf6UI
m99asXxGuXKtDT0T+kjNud80E9+ZR1jlekizn0C+k8PHosYszo01nibbKbZWguXR6dVmrIqSj0sS
gYwbJBgGd37QMz3rlL0jgtbbzcljYLvnAByStB3CEdpNQqweW6/iu/TwhzkwXkIc7Ds/BczbE6s8
GaBU8uQaT0mKWCvk8+nC2i8vtjwAQ1v2sfMAT/2utIeQ7Bhod63HpJ491gsWBFR6O3TEWxjCHGwO
ttYkFEhSGAjy5OhwdQPDp8rZqvoPad+djEGsAJFk64EUhH80o//vB/tf/GB4MRz03f+zH+xawWj5
+a9+sH//X/7dD+b+y0SG7+ssNKQJ/Lf/9IPZ/8Ln44Yh+3zXCjTi8j/8YNa/4MWaoXAsSKg+TpH/
cIOZ/7I9W1CsOI4LjNb9vyBlfe+/AZzaWtgs+N3MwHK0JeW/KK2zOiFAJzecleNPBkCDYB+64WYC
Zk8KPTMqpKlfQyxfqJbxo4cLqpNDJxH9A3SqV4v92lASMRisH+iUwMM51WvECGaDQqnYMGdB8ojX
AAzKpuzYTKE7MDaiij9cd/nFN8uma2LEHCj+clOmm9r0Hn12uTEn/rbxdEuRkJLFPDrriePSwcqQ
5T8YlKKEcEDaJ/PZcceTK2Hu8UdeElNcsEMgieT8TyV/vh/98yCI7ILwER9E2TDO0kFAWXIuq24/
FbV1dJMSSeIM6QvpxgsQeHufFgniZ7zQwiCClBZz5TWY/e22ObqkBVGKIxVyhwk/OixvTf4JNAPI
YmHfayqQ0nwg2dyCZvoMNTconUp8VMk9SZgsLdRtcOWd1/RPpFPgokX8gemKyIOdTMdnOWPFM0rk
0Xli/sHzuzaFPAP8Pld2dmerGIrJ/NilI7ulgN1kd6AEerKQkZDj/RWBswwVOztzeOYH/zFsrDKz
0PJzFMo5V9Sdu0MqFKKdd+DsJBJTouLIaLoHk6HTBB+JjK87boDirrKjXWV4TyKsHsDus/YGrRTD
WGpxqPt2fy5gLzkQmOAwYRWePPfDkw2yRo1qIvWDoPhUTpsSjpOE5yQL5t2VRjz5QiqWRc1v73+n
BrLL7tK65peEDGUjbmJ89llDjOq6dtg467IUAPKnx1KDpeJmuGsD6+Cwr0ciUwGhGf+Q1PlECa+G
8Fan+Jo1qgoZgSfeISlqSSwf27cYuyzI81KaHCMIrgLqlYiWDBR3dSUy5ugGNDgzhCxPo7LY9JBV
W25yvO357GyigSm/bAOaRzI/+nRmhIiVTCeBgT1q7j2YXP0InCsMWYV2SAKMZ+8h0gCvRKO8MEUh
lYbulY3JWsSTuWL68iNyQCRBHZNJMt6jiz9ZyH8RCJGlznFiwUQljXDZ9xBqSDn9aTRdbAEz1iYj
vDFZjKeWQb6ESFQGU3HNba51oj4Z6dIcgS2zFPyyRZPMfJBmC/78LQYahPYMXRFGdccgVXcqssHD
Gd15UDeHTo2F38BMTNf7g83a0U03nRboRDGRLrcmbHZt/Kf2sFgHKLdile/sSMltYKqdk7DBalPz
eRDvgdf+Mebp4jfxBqUfzFPuH3S4Myhch1ML9741ljS0EfzmU8q4Q4XGnelOH5CHth6DejeiXpL2
DeUvUn+arflkTP6TY/jHjL4V0cPOHAlfmaY3y1YPZWjfljKr9kxeWfgjQuvRmNf9g7IXcUkSztq6
uathIK0gviKCwyW+RRD31NA2MrQOQdjB7N2OEuLrYIbefrFe+MPVUtOfxiZawLmmItaXyMyPUQV+
qASCQ7BwhHQ5pHBTaQb3Bg3eVNGpRIG6Q6dwrYJvYGuvkKKDS9OMf2su62ooWawtVZ9h9ywPuonI
Bc8UEVKQmTzkqJOBM6NyXjlUfsjAurHSqE6dh6luzKEsltXyhTqzXKcKT1fkMtJ3UCUHRXUxI0aU
EwCSwUyvvmG/tVOBAMMO8ZcHh3Bhw2q07SZLpxxYI7DALLlFvZ7zZuM7OTwu4wcqY6QkJMSYcB5G
5qBasVawu9/UwYCmpgvK3ZSz14Cpem1oRAYR/2U5/qic4J56lHZjU3oho20EX5fecH90nMjM17pj
4EftL1lSWOWlm6ubLGJtdHmMreI8hvMtmaNPk30Oc7E1fVt+LYdgWyfTPiYQZSXL6XEwG7lV87Lz
O/CBiPOfJZOj1aDQq4+V+PAzhii1sK6iLsp15M2IdQM4aFk2vQSVizn/Ztr04wGcG9TAx2Rynrx3
ZJ7mRg5xv/VzJtYu98+q7IYJKqQPB2e03pTNeLMe1RWDB++f2n0qQu/WAKBlYQNFqAKeSezXNn0z
AcmVc3A061Na91cvZ4aDt6lfd8mPF4O+gta7IGlAxZuHySZP3uIiPMmQLs8I+FYNkCjbwFDb0TF2
XFMCNC2GPMJwLnkFFW/OxRPJZBupThUgelizKCQsO6enaJyv1kM3E/ZwaPL6gaQUWFbBcG6D3N2n
CoFFYcq/2UIbHw7T0fC9u5RKft1a9RMMdh5E3n+FCb8xzbZG4Zx1Aavua1g3OoDZ18v3POO65Byr
Vlz88d2WnHbEdzVWmz5wW5J3ABBL77j0+MqKEotInhMohTHqOJH9xnkdse4fnwbBc5LYIHhk1b2S
vjN3FbaAdMChEhl72+ZF6sMkXDGbIi2k5lSXVssTMjkdAwvkDk7uvCD2R9tfx7dGzt8Wnc9JugOo
x57nWvLzrGwkJNnHPzFa0JNKz926dceEeVYHdy78Ta/MdJsZ7MVYxDzxxKldNLYnRQJMZ1W3HjTK
fTF1X17SflWq7AnKi9W+a4ofVv8thL/phSnSly25/0qPzZSv5ZBd5j15C3YHthrbxeSXLavndqzW
YQa/h/kWHCn0hsiaMEEtE34dM9jEbfBQ6O7XEbXcVzkhJEZ8gJDEyJwddBIw8qag+osQcYMh7zzS
xfu58bq0cblPDeOtt4BgCSWeknxx12NN8k3VfzAY+JaeelwyK4fiawocAp+Ir/AsROVrI5Af6Yyg
GbFAx7+FXemt2zBF6EgFIdjKhl7/nU/OdxTZgGxrdsD8IK/o1ywuIf0yLL7MJTd9DE6KZNKQGG/q
wAqq0bqIJzIvTYAjDZGblYO2fh6XdSLKj5FmPDZrtITOR95zeEjNUPMjTUM2Egb2VAqFTyoeKG0i
t/rTTM1osAByCXdpmmd3hOpXdmwlqwXOe+vsRxERC2ORTGSyPkgJerEW44mkoVcrNXcqtF+HyGLv
E5GqVVcSwHhyER1xxUYnnub8IY9o3Z24/i2tZDnzGif1h/VOx50dLNNtsspwVbcYelEuR0P6d6qo
/zx07e0pr4n/mOs3CSB4a4TiFQkkjmfeo3VV/MgIvG0ofkzudF5SPR3ecpRh+gqmhuS4xH8Ro/kp
ybkp1dHoFbT4KtY7zoKyNWZhrN9Gnpec5RRdUbSfSC8hJW1k2ybUJjBi82QB+NXBJ4WBkIAIWeKb
UtbzXpztDSOm+nIhAnf/xt6Z9TaOZVv6rxT6pZ+YIHkOJ+B2AVezZFmWZIXt0AthR9ic55m/vj86
6tYNO6oyqrpf+qGBQlQm0iFTHA732Xutb2EMK+X0rlLrI4aJfdldUr1Kd0PvHHUPYolfTpU7lCIm
nAGJo07KmLRPITFbezl2uyhsxNxU2BXn1AalzLXlVArHTbtJ20birRuPWdf4tPmjvd1jI5ti6qe2
3BAp30w+Eo/+IQj1F8uEPO7JRR5yrdprjdsUgJCFkGTsr26qn2x+esvwcp60Xn4IevOpQkZ3sB0q
Mpcl2BJVt8pZf4dBfSzUb9D2GTLr0XXMsZX//03wvxJgLnVt2oX+803ww3Mcv/7l+//8z6yqnz/s
hX/8zR97YYscFayJDiHl/J9uW1jSf0SsmFBOyDBwcI7pJE2In8PLjT8c2zFN/quDDB6y039vh40/
gLNSx/GHav57u2GO4JPRXyPfwrFMHNt8oDZtrj/shmHW9THrAeBRA1cObfSCwlRFuA0gmg0Ak2Bf
g5mb2ce6tU5Kod3aRm3jjyGyKqQZXQMCE7G2UtauNS6MCbM1lDnEIRNSkpmhF2SGnCrKvfQHa9lU
JYIU8RjU4Q0Nc8NiUkdt2S6soHpo0WuuJqb5glHzUrFYwcMEDmnOYDorEaLalsLeqy0PPqmZYYjG
T5vCpNjjPQ65eS1se1d5tkC9gL/S9ptLpILIi7B0DmVlLovUecnGdtcNkUPWo7gMFgGbdoFcQEJh
RRXppRyfN/AEomrSC8SMerTESk7qVjCAT4yAVWrOdytjS88ooQ1alVE9lEm3aV7alGLOcxA7kFHI
dF/uIx/MvhdnW73hBd+F3hJOE2EJpICx/NLZk64NBBoG8VpBiw43D5107ivqrhbl7cTXVkImNH6t
bX0aC2TMc8qD18jvvpSjD+bU6HdugjNEDXVERiq7DBmdx87MmcNQ/7US0KtHIKKpwkRsgUIjokum
yOTnXJSPSix3acMiNoYYwip/X+qvCQRFrS+yG193j6aZJwdSP4OREt8uRm8KK790ZXLj9vlN4Rdg
qgP97DHexAdDbW/XUyZ43ZPVnrwqAmFR2cdfNWY8SywX3VyxohtRqAe2Zan61tlyF8phi5dcn+kN
jf2JpKi1OXK4MkB6ZLA4SvLsIq94Ng2vWgSA/pFM9OvQ4nJQZhPfnRXzIa+4sMEGoXi3IGiQfuE4
l8y7kEDqFJBIxkZ1Hfvdc0fljr7ny5SYgBzQXmEsem7MwLsdNfTQVvcS0XhIihffIqnWNcVjUbeH
fhTgTFnk3ZQbJ6XCWvNB9xHa7fkAZgx10d0AqJas15Q0elDHaUFQge+uaYuIhUYkyTLGNjOLFHZ7
qsIzYmSiRxbGdgXP1ywaQgd/Q7aUZjRQf3vfrKa6RAOhBL6VrpSk6Oa4t4aGbwMX4LnC+oUiUqwi
K39E+0R+M0oOZolRso4EsaWpe0rt/KUUUyoyqc8SaYaFKdLU2UalmX4Nm9eeHFMQCqp2WzWDtsgt
32CQkL30on0LksndPYhdmX4n4AEdbleFTKlMtIBkhkYaHHSBDQ1/7DX1hb3JM3erFRNvO/WYpxgW
ssYqgEKHl6UCt6sidwdZbtxGZbgMOmiRukJ+ymhNPmIJa3g0L2WrWwzOmYt4qYpK0uYY2pAk9p4S
UHTqJo91TCeat1B9iqWxIwVZhLNONh71vFSYjcx0G/kFLhJ7EzVikY81YYuleK1tawd54aXn7GFb
qZY9fvi7Bh1hZRrtotYAg7a5SlpvBNbRLoXPlq3bBgXANlQrNA5641Kp6YMQ3oOkAtiHxaMMM8CX
ejtVnckXVyGGMFAEvMiGpzHDOsXS1uwsNXytfTfeJVn6jP7owR6tYKu5kgKvrc4VL/l1WQSrgGEP
yFTos5ok27Z9HiR3hjohKaiyu8F/NfVXNlDfOee0SUJ8uviNimve9Uu9d128cixeWV6tHfI3TjEQ
OIqcVdB47XzM17Yw6RRVtrfkQK/M/li2DefRGb53ZTAlhqr2Qkfw0evmdyopYgYaPPxqUixNUhhd
X/9qk74xM3SiPZtiWLa9Say5mHdq2yx8oyF50bxvrESbx/BQokLeCqau7FLw44/k266w0V1dwNYR
RXmQeoQpITCbgekgxpoHBP96ipLaC3EuU3KSuburKggrom+B4xpEdqSty8CCfWAUgpYfCj1gW+8v
pE2B1w6Zj+dM3o9OC7ZY6x8byOVLL8p2RAKj506YohYtClPLXFXuYN6WWljdkFa7aBMrWGqahiqh
QvfKoJ4ZPQNd2AN+ES2sWOTrohpLtHLWKjP8+EvA/gVplLubaIemysQQleidhmHYGFx/AyKXFTmn
NO4b/Cwh1iCnJSsDxwXxeUqNMZq7vsqgYCsBe2FHmGT5Di341i47IBvkvZAm/ZyE99uIl8tStC8A
1uQiZjmeWUQPMk9hLwmf50QYr38uTH0NzMNl5UERWvvTDiPRVqFdrWWWGPMIf9W8Nh4hX+jbzLRX
QmDZV1sNKW/YQ1Dweb+Z92kJ2cSwoSWjdaiLOfD+gn6y8dooC8vpvro4pgGFJIgTzHuInc7KaDXy
yhT9/6DevA2+lVmVvdX/Mc1qvpGIUgaeX//1Pz782yVL+N+f/sg//aAPn1v99f1DvNds8Vw/f/iX
Sc9WD6fmtRzOr1UT/ziGv/3kv/of//Ivhfmhp1WF+qcl533wLfiU5/f3v/X30YtpEGI3yXYYbpjT
5/0oNzXtD4fRyoT6I4DIEhJCz99mL8L+gztEErPHQESfQFx/LzcF5eb0UbawDJ2hjdT+nfHLZxiZ
/k55Uw3cv4YmBSOdj/Vm7hkJuUVIL4KG/WFMIkw2nFAs0T8Ik2ffLaNVUIs13QmiuntIHZZHUKrK
LakPKJaSAZplMQZns/+e4idc/lS/H3/wbf6SNskxC9K6+l//41dCDHMpYRM4KHTd1Ewxlcs/DYeE
kvWxEvE7WiPoafq/jrywyGSPvrRRiGIlQFnf0HfEFO/NR7T4TICbo8d2exOgmG6DSe1l9s+VgMIU
WBnNUIXF7TdH+alo5yQatsV0jWg6B0+dyubg56PsyBmq24HupMeOFV+wNG5dHb0C0S2Rbm+HVCD8
So0NirKXGJCLNlodbUMKy8IEt0KRvEFNOizzFs/vnx+b+GW8xrTMZNhPRp6lwnX7hNNTLXMcpeuw
iKkIfIVvIZpT6B1QPD32eAewzcMsKxFJkAhmnHPD8Q+kz/pbP1UlgWMJr4scLyuTuDKwV6zZxrzv
CHCTNOdrGjVQE9Ngq8eEDAPJ9tZKqmw9FGsmJaHZOMV9r0dnO6QyYDqu/4bTJH899SZoSnt6vmxd
ZWv28dS3hWVYrhMjZc87g2m9uGaSCHobZXrkpR1eI+QJpRtEq3jI9MMYFGvD6TMEpt09M0YaD423
b2iDLKKWijEv5EUjqWKGKaJcoHQqHcYNXY+1WvYEVDvkymn4/dYZtOuZw/VeF5m6dqyihEaGnHQi
T9cpFo7QFEvfxptNP2du06VukgjlIOKH+WiCWA21nO2DZV7SE+E3W9A0jNnlCLVAND8WcJZelr1/
8BT9Co9yHFWlg2loNuIAQJ4fT1Lht05v1ZCLMcqsq6R8oorN5757W9X2YrS/U+J/hdRwwtw0MDGb
WLEWAi1qcg97gd3lT4NNRJrEnQ9Yw1uJKKbxNlYAmHNsxtmwGgfsEHWgnXyXXp1NPwW6Bz8t2c2M
/NU+sPvZ96jTtqph2797/qbn6wMci+9nWZpuEdUIvfA9x/GnVcIcHKMvNItGvtVQPMYvRihO1Pwv
kZ/ue4tDjHKXa0MMAD0z/gB9wywpZgKXRDmVlY6S0wKdVD1ZE8cAKflvnsLpKft0hNPyj7pCtWxN
sz8xH9Gz2qboS1xxmf2Yl+m5IoHQq8IrjanMWBcJjVjEH6hIOHgtY8PoQuvV+ugF9CnWKnHKo8BB
Cg1yOfKWg5ouYf4U0COdC5Hz7FpXiJwvvRrvQfucmiFiksX8py6dy4gHG/WgeXi35/75F5taIp+/
GF0PU7DAMJhEhfPx1tJg0yQeKvP33zQRB+rexZbWoZqnIrZbUFvM7kcpTsFYbHJMzJXKrQCyCo5S
uiexDi5ya24jl5FKTQ5WjKEhwOWu2xCk7GOmLUToosak82+oaF88jHR08QDQKNfRK6+INk9pSn4Y
pklkOfGE+GCWIFMUeJS5jouIFz81DUw4BHNddpwoOMlF8KIN2dmJbWbhof3NF/7Nn5+aX4UNiCro
CeliYupOHaWPp6a3ZKGPBVjq0aZTUNkoqSAgdTFfnzbzmgnrxtCPXSFP7+dK8zlhScYFRid041yx
Sz1qqPdFIg9uppxioW6rDpmkJ7A6msDXg7eCbbmhhPemCSyNgNYptoNtBdtFLC9frOY798e+xI9O
B/3VVfVTjbcODflTpePUxgK2N6R/W0mFvqbBaz1elD2AoTLeO7lAamAMdHuaG89UIGA5F9Wod1VQ
bHVi66iT9RPKvCclLMQP5/f7jca8joaP++3PT+Y/KAQcOSUbm2CNDU7ppyUsD+OwrQXeE0t1vmRt
gLDbvkS5gkSgwjk/fX0Dq1PJhfY95E7y+v6g1+8UtJgzJVAim6H/RnDd1onDtz8/vl+jYrnYBg07
BDFgLmmhfLzYhVFZg9byHLi44qegVDHWT2wXZr0KusCvnnoTDoWBokPP9n7IYd7yPaHnu8weN0JL
XwkYfhna6E0tiycsrW/ABU89QxEMRd5JBc/nmV+lIhE1Uu1QfzEUesFEB0RMPlSZSXNPOeuT1Y1N
NlOBUhwURDV6KneV9F+IaWGDmraYDDGCZbZPuydZlDEW81QB7+OzRmisntE06Rjy8tjgcJtV00P8
vmzA/9qPMUJiBQpCKFlaWpvxt6mdnCB8G8zoJe+1U5Obp9GDoQOjOQ7VIxayQ8SX1yW//c/POOf0
87tfh1YNPRByIFIO6sSJgPnTsj9CtpIMUyD2jwVICwejglc3y+IBYq69yJHKL3UPU5UzZosYK1Ug
wfXgSqOfpTD6VZpdhRB8ZamkrLRmvhI6yhMbIBYyYLxembjrO9LoBlNTkUG7O2beJrN3APtp1hgw
6yY4i4cmtffCJcQYAtqRcdp280Qpe4lHc1n5JOlEqs/UOBmW0eBht6sBd8WOFu/MeOcHOT0f9oxJ
bBs3BQS4BWEvduWKnV3qOzVXqp0gdRaJSWNi3Af0lDKZ7eoKx6pPVBynBeWDsggdkJ5EOWByrXv0
/M4pcN3nyvJzMLnaQRi+wyAGv49D2VxVSbNsAufoOG0/LxPtIQt40iNayOPeLHp7kfns8iOnWaqF
02MrJiMyVUOKFnEwY+hZRGFSF9QdAofWk7umcm6pFp0NAVnDGCMx7RzwFG17Y8KCwZIBpNBNIPzk
2l7PsgLAx/hAj2KptRi9mq4J1pSHvuZ/F009xcOxH0kRA9TVE/KqAw4jMFoNEL2iCL67KBI2LPjr
Lp2I2JobrdPwMZs2H7JzziorGnEU3KBR0RA1Go4PGv44gh9zbgkLnFcE1BkYEzEU+FQDfkYao7FV
VKgfCf31HrV15typbW1sMjvA5NFXm4xCWSicBo9QooWPj2dM8ynyFDut6+FPrFFI+myZ6HNaBzWy
4F7YxQ0ytWD9fv/RliBxy0Iq9WQqQ7PMEsvYFHmtLpiNgfpHmzWPq8XobEklQztk70GPtIvWhAbd
03Cvh/A6Bs7WzzGM11nbL33vO+YynS6jv1IKNmyEfmDaBZ02EHKborgKWihlQ5s9csF1qBli2/Gi
YhZpP2DnJVyKdDypRE9hT+exbrH9mwhR57yJ4/mBAl42N2lPNrLCtJ/bCKiA5iaYI/KJTkBDPqF5
WRAE17eHEOfLru56JOr6g9Ly2kIpS0xEFmjk+fFK0l1+exfld3Vp8k+08GnzOnttDOGSivg4JLgw
MtBqM5qpLbXQjdnybL7fjb2MX53MWAyBnJdVQNMIANdGaj2wWKS7tOxyFqlx4SNAWoddsytLtlWE
7mASh6D1/rT0MlUZp6pPo+RJxF06Q5IRTcxCfT5aI/AbrLnYmpephROWNg0mU/JIbcidyz63YEdW
2q1jb4PIgJShJdmiUKyHWs3xeCk+udwOY2h9KFuCKtut1FUBro63M9siUCuRgkg9xsoXK49uy+Kd
mR0rVjwYN3m1CAN15Q81A8uyvGvaatOzhcJ4S9OzQ9Td59yoZYL6gozR1NFnMohetM4x8PBGz4qB
/56Z5jfi4L9iu5PbHrIMe7430UhznmosUCazrkVYMyx+/76l+a1X7WyFDefFze2vIYKXJdxffaWL
jM74QOgXceZLBB5vUiveopKJCDjyGM5MjHojgfmVWCrCchYAz/TqRZzMEe88+5keHfAZYmoi7Rx6
nEtc3i7siKc3+m4bpQOhnTkHroSUcREqA3JEnAV2pA1L0bi2CDKaUQw5exfJYnkiYcPfh6bEnJmi
R4N4yjcoSHqHUoxnGaXXvMX1vh6byl70igJNXGX8n/GI4s7S5xVM3roj7Eu1b94P9v3iurLM50wH
ya8MAW1WtHkLPNlq0eYrxIxQXitJGzBTv1t5Y2+VvJsnUAIb1Gl9XhPRVwh13aohBMyic8jIBijZ
Nm81/frYFTzV7nDMJCS6sFTu6FwHGNofoEXTvvMp9ukLkN2pJTh9R5nvygjFiy/bXaDI8Ij1u9KU
Y2wE90MsTqJtCZvD2NR6rUritWHv82RMSfsmL0XXbtRadXZlbx8V1cvXvfplIM+7NivjBpXLwVaB
hJe8NYCkoKHSg8e4KkH6hkTtYRgoKsx1mqM4ADGqTRAlj6LGvJAiN8IOYVxDyzgD9eKdIdlI63pW
3HaZcq9iY4uJjr4JJE7GjAT2FeyfXdJb6rpskydeifFCopKcyYavPBic24GHfZbqCOGzWP2S5Ma4
gNaPmqaDqdqmJitPGFcIHVuGlEaDRDIBdaXbK3fUHkxyxmND3JqeL7fGaJFelDnb0mdgIYSFPjMe
6as7A95Ki/2s6tLSbV2XYLjqq9FaxTJrMjFh5pZdWtWgrxBWRC3bbYXQasfuor2REsVLrPTcE0U0
o4Nf7kGIrLLU8reN5T4WsYLF0PbuikQjrI2pF6Q2xgO9YL6WeJx2AszWLiC7cjr3pR0sQUD3u6AP
3kh/u01i7Ja+Zj8CGcTKFynpEddgTt06Zf6aPhx6sDbjmyeE+zaf3pmBZR4TlKMIiM4hgkxUj2G/
KIBdhOhxjpMqtDFtY5eLDsBJyfpS+d1ZT2BBeUj7uDG4NkLR5UJToG81HdzEyYI2a/RSpxlffu2t
AOCFOmCFYETL3Q3MEuURhRBKDDOw50FQ1Su2jRFMR+w+Y060o6s0ACAYk9VkMS17n1Z7pM4SZWJR
NyG5xk71irqLsjfysUBhn8VS3RO+XuePdpddoLbXN07cMaIxzJYVwry6eUoPZZS3LKx4FCBVrUZs
qjM/ITbe6cUwd7WYBXO6tIJ7VPN0bUsRgkIuXLOHB3QquQpeOdH5InkfkB0wU7X2WERet8uU7VDh
6NBDRsO1252MYMhOviS+mKkzMwRek1VlHFCbJ+eSAmmhjUQbGVrzzEcb22QIN8lAurUac4XY2dcb
KmF/6+CceT9Whelrroivo8frs8KRv0LedSzLZriJAvNgptBAHdLWHh2ti1d2rLzFlrYhN/BQ+BFo
hbLeuXC/ttqgnHk7W8Dt8YqbHc1LCipvLevxScky7vkkLnc4tp4TssFb1S7vkq7a4BBRl57TfcEk
zWqq0Qp9L5RkH7+5DU0FmcRPriBmT9EoRaHTLao47JcWlnRAgXGw1pVJbJjepV0fk0vKZdVc732g
u0wFLz+TMf26EbN0DIhubaGk5CEkDTVESo85Zt9V0YWZdr7wIiZf7y/tTmRfBx3KvdfwUkcDBBVb
B09D2jdppdxNczd9TqlEAVFzwozSPhSh6a955d2YRge4weWW6cpq79PLAl5NGIOWo2126KDFodIv
A436My4isDJeSIWfVu4y9ZyeMAfu+6pmTcr8ChNc268isEELk+JICg3RUn4LC8DASjrJQEV7qiIt
X7olzwfJntdMr757uUYsB/y7mQPCYTaOXUJBSX2txi0NGt55Fc2YtdYNt3aTPhl6/9CgwUUBgeJd
DEjTqh3Bk8BKayAovcuqxaZpypZs11pI9csuD+3d4NxiYcZHRWE8KKyDkftsR4Th4frk20znviz6
chPIoZ5D7YGuOJrb3LQhIUWJtiTjNAP2S6ulTNgcRCDUeLmWsDHaYhUUzQZ8PVSNTlvU3KkcXS/B
rAaX93dU5+zN2lgFSn9JkWwduBpMpGv3rr3xa2lsDHpUeNYrpo2GDVbZpscyILDW8V7lxnADE2JA
J7F/r6bsosjnMWb7NgFsHTFHWqBO64kJjLeMurslAUXIqlqE6wTGHdQAywa3bW5W0F6qcWbn41af
/J5u012IVOYednFdNQ0mDzVf6EMwAPtjthWVlT+H7sT9KzsL6mb3lj9obRXcWRPhPFHdYOE3PAjA
0MAdIVF579BWEUQaxRMHIjsoS1DudVqog4TCDGrVyTUe3ecuoQmVWMnhvQTOOkhz2YjA8/06hPqO
Wghobk0w7qhEX3yF/VGHvzYDKjqvyM2aNcSIsnvhdeQoDWs8Bwk29pS1BlJlkNlz22AXlAwdoh6+
DyiWZdnqt4pBqCY+fTPIqLF1kMU0QYoZkwwq+4axup+CGybGNV5CDuJJDGP6ZPEQIfl5kh6BCbw0
dlrUpCurhdpTpBiuncgF4qatIl99cGm4bmT9GI4DMxFaGMuCjZVZnTW/c2cqb/x5EvvGMmi1GQoo
HBZ8NUh9X+kIBPPY9ORNplwC4BKMiMLuO3EByJfyVSctIBaRwKWT5NHm/Y9eY/ea6+XI+khTKMFy
sVGU6fCRZg6WqrF9xRHX22m1bHISOWjTh2yYx2g9TOCTEAWFn2e31Z1WusoXTufK9dtzXsrwvtGt
q+qXl4HvvK+8lu04bw+tKcu1Wma0m8dBrBtHbeda6ag3KlE+vdJjU8569aA3MQfbq80tfpHqJrKr
W5Xt6Sax8SlrpXfmNvxaQqh9Mi0VA2w04l3B50d7ZrR2MgNZ2wYmWz21PkQp29Wx6HhIHHatdS3V
vVGEDpTr9N4fHXHTZG21sysIuNMvg21A+esoyiZKsaRjE8wPZTnVWH5yj1o6IRKaMHsSPKytnZX2
TeOU/KLcmhOamz5NNBOE/XcagJNNXUJZGobUOeiBjiBSMqKn836nx8mt5sl4XTaWQwc8WxlkVxz7
KSuXlQj7EJ6jsCJm1Ix0d2fQnjDJfkAS2dyKdjKBpxgRcBLgibAhd+Reqt/GNdyx97mO6FzoxoG3
1iAiLkKoVDduRqx7o5xciG0QTNp2Z0k23mo8PlRBalzGpAVfwlAQwfS91dZ3QMaZlnvFeOF30sNU
Nno1UAFmBTBwxQo2vktwXpmrb5qqumt8sI8emtJNbirWTZGEN41F4qEN0o+BvfImkM/McY3RlRrM
hPIIsAnRJoTGcD3OegQAFg/GRg3yr81I9GG57UZd2wBFwrGk5ETS1qB9tSjb1nbnrbSMZLsxSMJN
lFuXRlPsNdZtLzOLbSq7c2Zm7drtO8AQoq83ZhI85VJRCerG8Rx03puTD7fQ/fPNkJA21Rox0tkU
9HRc8Q4uIkhKueY/y4mwquAy2FaI12dWw6Mbwy5PnYfUiJKDiARwJsXmp41DxijizKfJpQUQS6vs
evcWSk6eVIrnLMdj0fvsObEQh6wZlY+BVAW1ZLQ2MO6vlsAlmmKDIpxmIibCsHGJUmRDPhJGCNQC
VBOuqnmixfEqvmop9TA2JIuWBkgxBbUVNT6zyZhOmmp6zrp3/G8UrQBwENv7Crc/QacjwDikCY4T
8FPyGnkDCoxYfs1Ltqxu5JPwW4Mg401fJhCzJbdjYuaSNZxCJEYrKDtdPVgkIGdJpO5Gp39M2Y/E
XYZITpA1VqSIGCUVIhuBbWSFzaoOOw/wfWGsW5edizXsnAkwhHL6xoMxO2LqWlakYczlJO0enUc9
cdleXmLWQuaubPBNgLKgGyhFiqdxLAmhzzJqS/lgBN2XhuQMWToTmhVRoAGItq+pZPsGFlQNhGOl
GDi4B7vqdy1KSrJXLTDie88JEAfhmoAIHwXk/AAULunFuD0NunS0NLC4vC4dnXdjOlR7C+SQkYpv
EoXiOhZ83SJDyGO3F+KgTZZECqf3BhVBo+M87ciVJkTgNy1U/fPwhuoJH6cpVSJzpU1T4mMD1SeD
L2XLXfDYcpntFtWbX+t0UOfqO3BRBcRQiOGU6r2zqizlsfHbfANJihT3DH1iOWxrA3habRMWEWOy
WmLh4r6uXWr7Qf+Wopaeu0qKHswrYzhlAA2SJDhTiYXLAZISSFd38Zu+8KfcI13HSOoYFl34qa0h
Pw87tb5PgrpjC0JmJwPXtl72jddvMoXxj4B5M3mt65rNz5i+aT5dORofcGns4nbMcHi1REuourpX
nbg5tCWO6vfjm+Qr/z2NRb/yszDm07/+9f9GJ/Pz5/51/ZodnjF3fJbc/D8qpnEcWvj/XL99/1x+
fwUX97N0e1LTvP+1H2oa5w9bt9EyGPqUYemoOnOWH2oa+w9NYEgm8xI/s4aVkAnRfzmZMSxrQueu
IG0O7YzKUfzNyzwJbRjRoQM3TAO8oGP9W2qaaQr185iXVD+Gu4IFa7rxhD2NgX+aSGRs91CJQl0d
quiNRtkxCkjJaCXEGSved9B4zE6+EiMFkklnn9N1x5HUb5FewyjZF1ly/On8Hf+BfuaXIeT7EaGf
oRaxbZ0hyscjIt5A4RlDmBAP3aMl0b5EBewL01u0ukATG1AutJhjm3jVBfE1IU+O6S1GoMZOrqY4
qWF4p1jVYwT7BFAde8RAAxyTZvuGqwGSsD0PWfNo8g5tFecCjg0DM8ikAKhWns/soNoNNV9V95Pr
5Pmhz8xA1hP9mTflDhk8vUCEIzVA6jS9Frr3Jp34oNT+N87UuhvP78toZjTnHnlibrqXcPTWY0vV
TBU30xsONY/TY2M150oLvznBFLuxVrX8mE45Hy44H9+1L0aeHg2RvpmiPlcG4YDNcwG9megNWk62
Px7gIVzx3H3rfKyTeXrNvPjaZICbDG/mOcqDR+EeYWUsn7tSWSs55OneKWnRVl03i8IpqEFuK+xZ
bXhtczxoYNLJVAVYnVcdLwz/S8IeYIiuRkwtZuRsZ0hTpptI6Tp4T7CUl6PnnQCG4AIsd1F7ivX4
JIvwyp7hMSnDA9Cwg6crtyEzO9tZW7Y4aDnnpUzIOnacY8Ntlvt8eMWN5zkRwqJgYxnZrRTduRmw
A0dqeBiM6chtC6sPGPmYtNOy6xaKRw9RgNJw4uiAPQ+v1I2wmCNWk7tUr5Y0n1H9D7wg0vDOpjfW
00VT63xdhu0jHaezO7Hfq8g4Vc69RQuja9J9wX8zpHMpVcYxSnWXptUDMuHfZFa+a9Q+PnWmZaEc
p6TRENR9XvGrwNKqllYcypwKZzXHpfBURY25dpP4OLVCOOeU/yFhdkUAEk55FfG2drQrU/D4N+8f
c3rGPx4N0j1BHK+NeE9HEfbxiQMTrXphBC4+5boZTXeuhTKfhl3sxJCUIkJPsL8pDPej7Jo7PJFa
p7Fzv5t4Qq7uPMms3mX+LhvCL4F0L00dUu3He+l3sNWp0ImEv/hmfXaN7oyrj13pZJMdoFS51Y0q
Jn+372NzDrIjkK+YNI9Xhb59lPN4Nt7aiUnaCy34A2I/oIj1EuV7nnePnRsdNMoB0FvZVEVvNPVS
CJq708APwS8uRO0EBxBte3yVs4HeUaRWV9ERVM5fdRX3pdWS38z99Uk/8svZ5IWOJweJCVXrx7NZ
jiNkg5GGYVV5Kz/tHiFKP/Z6djWr5BrWZAe/WkZ1//6sFyXri2RKMBnksXkbW49MGKeodv2EFO7k
Bgw8R56jddYe/nyltabL+vlABTmmOg4exJzqJyFMDgyo9C3UF84IEcxO4e76lEJtdlXz+JAyTAz9
aYQbwQ1IjqBf8WxcaoIt1CR5U5Ph3CfmkTpFcKmpmA+CBUt68SHDskzHPdDpZ4PWBsiNisXlSU31
egdn/pqr2bU00mMt6x0Uo2/gbDdBOZzJ9j77Us51O9lTE10cb5irXTUvm/QqY+4SLVUuGYuXSSRb
z2LcdMUxaIK3OkSSkNeP8XTDtPAVLVrJrn9QWBpSOzr4hbmA7nbUhfft/b5Q5I2Vecuedx6+XAJI
WCaL7Nw1WjVDdgCTC8yXGR3kBKps1lSMh+mOGWl2umIV29V+GDKx+vMLov3DC+LwGPJu103V/qQY
4b3RTf4OYg09ui9tAJQByqO0i9n7hDWR0zQxSfZEX14levlOsQ+gZ+H1qA+jT1+49JudV7U3KmO3
gpNGcM/bb47x13oB4gp1goEwzBaoND/e3VHWucbYsVbYZv5MZvZCE3thvogovExrKBT9sx5O75fm
tgq9cxBh3URDML0NFE0rf5SmHyrTD2rbz1rR6SCgw1hsBiZKjP1JTBk6oaX2vU77ijFFZkQnV2se
kfCP88Tjterp2ZOkkdqJ6hGwof2blZNa69dHSAqWTKo44i7Fp7PRkA2ipypnw++yPanBjHenUUfz
6Hfx3kp43eMs2mVjdybn75rSNQsFB+oYzQ4O7C5uFLyfzQFRBZOhiAreWgaStoaf7CsmVEwHeBF7
Ek6Y/g1x1q0cvgJrmRd1+GYmsEWU8JBb7jIaw2/1IDcu93vYuKfevGYVpGCG/tMLlFcwk9sUfkx1
yrJoTarpLvZZnGBHhhh3G3K53YS7jYlchJ8KrZu/lwK9WpRfXKIdbdne1UOLQz0HOZNPakSQAjxU
yNlWnTXcgcQ7ql55aMi+KK9NWSPdWkF2e8jM8EDvhoYv36god3liXdJRbOgJ4vqK9h6FTmAg45hK
sdKSmyLFDujcp7Cvsxjcrw03TneacyJJfuNrQ2875L65GTArtzySoS7uwcP+5sL+g+uKVIcEkP/N
3ZnttpGkaftWGnUyRynkFrkc9ADFTRJFSTRFSbZOEjQt5b7vefX/E3R52pK7a3pGBfzCoAGjrZKT
ZDDii295F+A6FJqnMvSnrNhNst7HzoUbEWrSTCZWNfHKEeqtYzV3vRsb8z8/V7rcqG+CMahxUIlg
gikFJVvz5zwcJ7emV3xujVAg/aB39Y2GIoYbWxccMmZW9aqmVwAsGA4XyhcerTOUetvHtsqZ5LgG
s+n6HhYJjf8I4vkojZOVHqkXXVkFKhovyoDFTV9O2651/rvA9U+WCz94YWtAdSljxJuUXXXoyGNB
QFBw3euqsL8ZAt6yr3XnnQ6eCAAZsqCCUTpTF0if6VoLimtBxyPV7QvFBe5CpTvE+basuP3/fGWt
txELkK1qYxMCVYA/weS/XtnGRkfUsqmKGQzORhFoM/8hC8SAHKvYmja0Rw8HBcOIdhpULmYZlA3O
4AE4HFeC22U2mApuCOlGiYOH9KnlM5CNquq8ncY1JrQ0i534sjNU2uS9ik63LoD+dI+TH5y7tfPY
j0M/I7YzpkU6MzYBtquEJEWh/2+L6Jj2eJL0gOq8KCMzgmc5RZRiXHd2SaOjrevH0PVf5HbIS77Q
tCUdZjayGzvEkWhELoTOdQGP9asekOIOHclVVLmfsjb4PMhKJhBgZPygOI9I5sM6expdsny6k4cm
Am/z5+sNhP1tBqTRogHjplJYotCFZfrrFYfpF5iJIKFL0vK85m6eeqx2FB0HCQ8buG0bu3dBmByF
elCz8TrNpfSLtw9djQlGs0ps2lBy3sp4ttfil6jqduoUuDQpqbfMDsuq0v5mfioL456G5OduUwfI
lDSxBZxhwEszsYydrLBiN9k6fHEGt9IsvAmqpRGU11SSSGJ/szRc2tLPqsegpyIOgPxH7EfrAYkB
rOkC52s69BhWcm0hnxl1MEcccaOq4XR5EWWIL1ilcgxsygQSLCQscww+INtiZDvcGiDWmR4ESMyQ
i84VF7JVGqEI1A2YefTwCQlu6DUF+URDt5d4bpp7bs3EN/NKfRmNd8houfN+gDZLxGDGXeI93RV5
sCoDdUCFccrOnXq6Dq0KVnMfwkbOp+sSrISTlsNqaD9nCjoyk4XijsjjvRGLbt44Y7O0C8AwCi58
6ACuOsuWPn3uZZGKbJmNTL7C0L1zkgaMT8cbnh5ty9bn1DHU/gNGgdi6Ep0wGzyNRp0pOTc6nX8a
FNHKholBse4qyxhlrTxx4vWA8UwkwSm6VUybiG+0U0F6o/l0hQcJAxpdubds41BZ5aMMs/Jmq9tq
1ygEApk8O7Bf4MJNeMqGt62gmDAValhN5pOoyD864UDvPHlCWXfjj8YFnjlIuWvZU8re64e+o1hs
d/L2U6C0Vh0FeMN3xtSJUa3olgPtBKPS5mXRrVEwoQiJm3VKbYaTc/SiTJjKIHHNFC6Zu5umY77m
MlVHJp4jSEFswiuQJ/KYT+Y8KGjGRghv6uER7p20iJ9ZTnhMFbFEYAd9VoShPAFKvmQ3u+xMdOKx
OQ7DI1ToKxGivmpkGzSHAZcEB0+v1xIiXzHdRLnliJ7KtjDiJ+r3nWqFR0zd8fNKd7IQT5x+F6TN
bjJv0Mti4pK1KlKhxa3IaQ6CYpu1SvIERe4J4PFLYEhFagyzvDC5qQ2kpADfLEav+5S27Y4hkp5M
xyS+5w3v67gazyN23TxOF7WHlEaJgY6KQSDWyrCfGV+pcQ62MgWQg3pt33Z7a9KfHIjq6FrO8d9D
dd2UGkNFfGyxv+AcPUEkbM596kM1Zk+KHIthRwMMntQbWYZHNqqlzaearKE0nD06y4+yoaKOx0BO
aaYBhyCZFdigju3O3aePeDitvDrd6333OA5IeBtmOS9JKGoNf5YYkrDdPRq5uMDF/WJM+kNkbQMz
uGm68FjHBJgk2zRFvunQNQsQLmDgvZU/Q2LkUab/1ujsE+wMDDM8D5ovveZvoDY8aSPBHkmAuWwn
oZm2A+sUwmJHCyugI4u8yqxPWH3faHcQPW8EsuMoIYHnntPjmjVq/DkVQCzxbolGdx9P5b7AW9hB
2clC3Etc9N7ImYG1M+sGbvugWotsfBQ9Xl607seSgK9oNGKq5tFo+yV2CQu5Yv3Y7oAX7GWHTLIW
mHV/6tzziOCPNMqxyb29O4kLH9tfxJb6xxz3rUZ7Dj1lL18VxafzNvVXsrfCRsKtc0BMiA11V/rd
VYqqIf0iDOHO85hRYebmTzJhQw6WUmyEZoq3AnViSAUV5YB8WCRtVHeJlW7bOjp29nUGXCIxcPSz
ARFiIoNFYboVSnyUCTRNxh25Pujv2tg2AdVxZYOU8626JvTzXDh8C9xj8T2iJUdAuEtccIl6l6cr
FQejaoKn1JDg5n15q+iljrSy49NYgysrhqOiIHOmYSe4sOvgfsyt6lIT6VcjBMVanfhFGeaOrqHs
i+Re0caR0xcd6yC8HpnAIaTnZZeRa9xq7Lx5pwRYeGbcJQjXIwlf64gjVRl2K0PwJQkg8VdZVy9y
s7tqUkdfIGjozosMOlVRwsztpu5LFmEwZ3rgD/uwdc9NrbockM4+12wnO/fkWLqo440CVhpkCNBF
pdIv0XSiM+tEX/Ww+1z3GmrWkodR1tizegn21GO+DEzEIx2taZapUU3X432tIiZ4egNe5TRo8Pir
wQS7YJlKfe4UV1xM8dpUZHqpYoxu6nwApAgiTC5xl3+QTm5T0daLIDLMVYiA7ukOaJHEm2uo8LWl
+NRYwEIShU+s1MndhOknK4o6derQahsQXs8iBbufEtN0WykoFmDUyxURQ/0co0Cw0BgGRtRvi7H6
lk19dTnZQMgQB8AUV663gEnB5NxdMTInXbCN6hIvrOOo3NQVUtj2BFtcb5pPQSod1DEdv8iwuIN9
fRPro3ZRe9WnnDHXMkgKKX7LPLDS+rVLRFiZrSbmUV53s0AP44tKHxFSABI06eO54/V0wGGFmg76
TDZXXCj0etUMCnildLi1I96bnwXWXPdxskm5l+cxY/oFvlK3JQ2DT77q3tpDAtiWMihOKn1RcB6Q
Rl4rdhZd8O/xHtXZVVN00+Jwt2oC9Le46PngTsnnJUPsFO1YBNOTGwSYFWTeMbfQ08YcA0arhzmS
gVag0WkNRST5weCCDlLqeTBCHSDE9pvWRZzN9P1ukWO8Qxe/vHD6MVziI8Yam+2aG9HBxqT7OsU0
JRmNccl22Hy783QEiOjFKBI2wZVI7PFaVKlKhhddQUa/9UckEZImNhdBWm4tn3wVbjZqZGx9BQ00
QO85LZnEvVR7/9FDg3rRdeK+bXy0GhrWFruofB4o1Yt4gqaDx5kKIUPvmnTeA88EP25xk8OoPBGR
wq5vlsSxQ2qJ+9pSIgQ7uugyt9H4ZJOc+5xyurZrV7arPQ8Mu6Ya9LURJkiDL41sLLfE/QA3+bFN
rq1q2KUxzoOKNctC5WuqquTM0ZXVxi+ooe6xUUEvNHiMCgp65ATQEM/vmo7g3FhzeZ/ifLyQ5ZmX
lajDpzhaZy8BFw3df2QwqqnZdcThRkm2AhrAzEbqIlMRsqvxf265fXNFu/aadCVr+GEEGF8ATWq4
lWTna1AtPjU9hQa1bSN+aWnqyF+0Oy7YtIyOvZ3QBr0eQYcoEa+numSzRkGpMGITpKJVJxC+NLgu
T020iZQiJ/tJ7FObvb9xzfq2p0OKivOqR3EBE6CXU36F5PxFiVNeY+c07+JNk4UvEDSOkosja3VX
41YvsDyzbZ+NwpabWi421CpfwvILKb20lUI2zyIPVqIXD/qXJ2iSaM4KD6VhzoQLMcvsGivWT6Zo
Asx1AC4wdnL04PgHB4OisckYr5jK/Rhm12YVHI0xvLGqvF9C5xlsviuL+1m2oAEkYXeZgD0LmgOs
k7WdcK0pOrTYQV841rjOyKWXNZEdPpVNYYegeAgbJ1E7oPYquyChoZXVR6jGm0BmnyGd+IatG6EB
KEcDcf/osV7Mpsj7qtb+Wpaceyc/T2HduNzSAGdvxjE5DWfylDRSJqdN9WWqtb1s+1Se3mNum25d
ZM866SHIaivZrdrAC/Bd6hSsJ7gdd2rnvwiFVoBt3epcycmI6qqtYXXPtyuLuCILjp0YrgTFfUDX
PTah6oX+fddn2050tzgJxmBgUTNJB0RIRIOmoJXelR4fZ5A5Se1mnzD8GmBszDqNk6JRQqpy4pW1
9aw1gXxL5quc8+lhvpHfr2yeyjcjp0Jtqs+Hst3ILGpg4gMAkbzUzrZWRWdLilbYuM3h0wWNyAsP
jSUQ9uEA4caw8rsJ4dF12JACD1Q+GZSkCABC679Y+mM0uBx4Dqw0GwUBgUlvfws1+hHTps1QUX/7
VvCiAg81wvSSLbdpeTh51tNIE23Qo/PWK2+6IjiGtNs7vqsZ0OvjOLVPDWXDaRImJ2uuGy8iu7km
zAGDvMKD6FFv/HvfImvDWmArD5YIeR9IyAE+upH7VRajpy9aHgz5hZ6SNOM2desr4BU38tSiG7RS
huQqMJsLzwHmMtKs8aL0Sfb1ZAPc66G018xVGv2u6EtwJeG8RanWrdodYOCLhIpY86nwQUmmwtzW
fOVpXZ0LkwZdW5CkPsgRpvyRzDnjNH2S51E2WeXkUNdZolyPLr2WqzxNnixKGW0iA8UjQIYOmUrC
kdu1eQlsJL5pKvCxHHY5++Ty3snmvlMlN/LzqXV84zR0+GP9srORYsnTzVgkL6S2l2q2VbEkiDrk
QdTJ2yvwOBp2QaO169hINkZ9lTrVupbDND1QdxzYkS0RLLPYxbize7Tl3DaNbiu9vQpaPvDU3FE7
P8hm/ikyhlG2zQOxD7myhYntAHniU8LnTRC0RBO5fvRpj2mRf5WZ6QbvyWM7NWsQZlQp4AujZmkF
22z04KPSRTMXk2guhhLkOJP3CxlUdT9kwppeVBTrgg0gPHsfbpCSppIlb56qfKPwRM19gg57FU4+
rF1euWz5Siu3f2wgXyMSsKH9zmSULyHx8yfTqNYyhg11uz5lyHKRLdXaV2CojMzZFyXHDXPHR8Zc
W9nxlT3jBpckH/XoSXf3CpwgdbL3csZbhg+60T7JMS9edi+Z8pgM6OhwFJOeWlcp95WskcjiA6oM
lzqnRGq6SMK9IkNV5idbdyLKGTEtVtqYJWxkK2/JKKCGeOZ442l3OPzswtw/RiI+Ir67a0ksEGiK
9mZKWeuCUO7vQPU/oJjqL/QUCPEFsi06xTB0+8FBPMGdHnSr3xkBlD1UISh+nWWUAFPynQ5/7Wyl
ymzCDdGcwGEOd7w1pE8ErwDfzyMUadwmvxvNDBBWR0oaCEDLlp0j1DQenChVMGUmLy1r1CyHsLul
fX1D0rbsgZ8qDUfUtpJxiREACY1YjRX+NSceURq1l6hYo3RGE64SySFTv7qw19yM8sJo70FfYAng
L6OGo2IZ4YEZNR5zFXNKyQEcfJkMK0yIVAskZC9b/FY3LhucKZendwv0j5VVxofQo/ea4qhTxYeo
GR/isVu1Yf1gK3xKx7uo0N+cJQKUlCT4Ob7yxUi9ZWCTFnHxZNE5nHUAWZF94xdKg+9dvcnUoGMI
jf01mbro21s3IAUvnM+aynC46F1oiW68Iod6EEO3iw10zyqwfzSr8Ful9JhCCH91RemThwcrZl2x
3QbxRDfOhl2PJnY8q6WMmBa8FK5x0RSsgtG1K1pCzy5vT9HbxzLmk4ea5SGw+lD39NrBK9J4LJx1
KDhfk/olSVC4nYrk0BvK3aiKc80qPOTFYCraUFej6HOcsP4KHmeABcF81tZ5FmQrFOxpybpITyGz
Z7AwFYL2YNROb7VOkCZFC4Qf096MJr6Jlj5P5rdzSTRrFOU5LmP3vK7D+5op+8yAXof+ANQQVFBh
lXoLUWE95Br4X5lWdYEDX4+5ev+JUehtgIA/JCbm2B7uymqJyHAuaYzwcrkhps9WiXbW6cu1Sw8X
nhHTl5IB0tipuKg2ZB16kHp3NyiXXuS+NSyYYlcXAELXhSD6mjD5QQga2gprDDI+LCzC3AWmgZZf
mwwHQKpcbTG7KJmKq9BFuOL08uYQfipE8jlzrXQJlv/BbrJbQOoQRDwkYhO35lIGoJLF+ipSVXUx
oImBsLg+jxWM53KShMi0Qohiyfa0DFrsUXIgTWfkNaPmorhwUGO7AnR9V04xsolAM9wxxr8kFGzF
wCO7DewCn6Me71OFwUIQxMgLj7NI+idPODUuxwS/k7JDGyKpAqy2UDs4nXT4mt9cLJ1GXKpOZIik
bJwZ3kaESzHcRA4rnRFRmTMPJM62to1yaTalIZMe4iV54khMI10smMJ4C6OQiplRqTUAYloOTpV+
A0nqQVAAh4dmG3arzPxZtxW4/YC+sb7G+jFcUDYcEqXRF2OvYuvG5ZTV5DtZHVwmPXWNEtJOZG8s
4zC8TStPUpiVuW8KPO3IFXDCY7/RIFRtdPc10DR43R9BJZHy0O3oZTMGGI7saUDDdpeK9rW242xZ
jCBcCXBcNPi9L1pnnGEQcRe4KjYJBU6sHY6EwlOeGK1as76bqUEGyxL3s2XkGDAQE4QZgbNG1Qqq
0yEjPs/1fryqaxBBUAeXbupjOUQt7vCestD73NTNuRgi8D06UuREAUO7SIV6FYYHdxDwTVoOS5lL
+2CaHRmkcBjmN0Z2NVrKdWoSIWLbWpuZDasg5wjrHJHv/y+b0qcSYkrkj7eeGj056Ft0JU/DnxxS
gBU/VNVzJqLDKd4HQ1XPR91ciYTIQFuv4TpAnKkmM6ATI3unjnYLCv1CCcYHzY1eHNkZMdXkoCuE
HNFZN2Ver1wEa1I9eWjj+GBWhB2rSl/GlodgD4NWWwk6Uh+uFqXwXwzBj10Em4eq/ew3sFpheKKb
GA8PsTM8N6a1s90bD/A6F7n6UAcEoIz5HZ1zWD79gxSjOIWpKlhFnb9x5L+GPL2DcbB2WnflT+TW
Q3Dd5toRJly6PC1YYY0LU00f/CE5DFp0aDsZHSUx20sExK7wOXRqvnydK8vPpqsgYUn9lvTYpHaT
X2eM9huymwihUnjEbIlCw3wwdjkEBYtTi70TNVvXUx+ynDorMD8XznBu9awTWOpdphFV4YsuoyUQ
o5dGTzceW25Qxwd0fSG8dzSMFOzklFC/UqWo7+lLOVE45EMdtE2BjKYScnQ9BvKq6Xn3df+gSlL1
ic5+4mK5Lhg4aRMkxQgA2BHQuxiOa0ReTkeKtycJ7Bp3vg6uo0LDBewY/j0VBHJKC1qovfLcmheh
xxhFtT18ThGjQPVIv8b1lITYo/pBJROjBsNcxzrL4et8p1VGqYjoMrRtkBcOoyuaXniMlf52zLvb
tEyeheLE56JfxoKIrGKMQetX+VrisYnRXIZ09oBGBNRzxbKxKpMfOOLknidoO7epttdHZSEN8Dhp
8EHYHIxKLty8QD5bZ3e7LlQHhMejmQrV9wRsZsD0xVab+ejzbeOzrs9tC7tndKA5/soAa56dHOZ3
bW/cQ4xCQBZ1JVej1yiniVrd7hDOBURoDhvBSVKc6FBm9g1tPjhXenJrlmUzC6dwbca8vbw6JpUl
+b0qNTbXCpeFO0+EisEHrx/YXKO6y2VmBGBYqg7TFsQEKYZg5JtK9FSrYJ9zv2N6XSAmpHwRZGx4
UCGlqqCPFTKkcphNuuqwwp94xLwP/Y5uZU38zmkrn86eoDBrai4N3UpxiB4eGOBRSzbqTtX6by3G
VvO2CbIlhEBcycbovEBmItUtIvpEkKnZWVzfxYzB1AIRXjSw5TUWUwMBsA5ffCt6EW1KwlVz0WJc
kpvtJxpd9JdkJHLhHkEt2xOoNEam89MuHNGMJ8JGB3tkk4Or9wD40fFIuzVeyYeclgNUuvAlKTt1
rkASkXTW1kb/3qdDmoQkKHEM6Kx9ogWzakIIdyfCUQXKfzLXaVafCEjQ0C9C2AvzE5cAV8iSYRDN
mCl4SZ1hd9oRPXQ2lCx5E0N3XjTErwxNXHDaxYCzA5j5TqxK01HmrcIlQR/QXjKQMJQCd5dQexCY
Z5N54NQhszLfzzKkyIH0K9Jdx3bXReOuulZDkoIQMY9iWjOksfkiUnaWP3x2XMLL6VvKU9+eo8I1
j5L4xZQPUzSWxZRpuKr5L5FF28Gq4YRPSw8DwIUz5VAwEGSH12BhMKAHKxuRcBM7xlMCaXj6tYD/
gUoLLf7Tu8tKlEaUB8i5ZJ/egCWgTb7rozheN7Brpom27EgdMCF5x+wNnvoEYuS8FPMwpavXj+nB
lcobtRHuRdVdG/S4ZoOfSBEeEv56q7jTt9Oulmns6WMNMF/EMO5Oi98YtYbXCzfAZLxUmqksS58z
ptYhYcdu54FKOzG1GmalNowR+rvr0awWNo5EXuGG87py91HD3M1HpaPxTHWO4kYE7wGDREAg33Cb
kKkPK+ZW/n2AKNqCcaJ2lXTlhc2m7rxy2A6+/lIHKZu+PfeqLN/neLWaKuzr2NaAj1UwkcMh39A9
GGZK54wraBZXvhbDYTTstUUNPG8sO5zrWftUJQjD+4LsNdbVL0brY6seTzM1VDAiZvQXNdlRHyie
RgudgKmwH+0p2UxeyZtGg8CE7zG36thFaSf77MqRoqPxQTPkrObOYzYF8WWJNvVsrtAtWboQNuUo
OGCEh2BqF3/HxtZOghFCSTApDOsS5mh1MjcpVXfv20yhrVbFEskiMHndYxuWq1b1MJQOKWufkhq+
mWJyFU10fHwP504L0g5zg/mT12yMca3qg5ihrzytPI9WbAEWj1ONzD50uRW+t9VMqDsah/1sarm8
23a45SwdTDddBT5MoAQNBqjmcwb6q9Yzb9yCSWMSqjeMujYJaHV2ckCrF5cEVYP0GqRqAzIxXuta
d5hiGsd4hl6fpJ7iJgSc0Vif4iHcRtp4bTqDsoIiv9VK+LWEVFhMW8SwEzq3jNvEiGUcLezTGNzT
2FK1q4G9USkt0IPTIxhSjrxmmWaSLqvdvdoS9kKPTcncccDDm9EapoUg85hJgKK1Z9a3SHe3ptIh
I8AGqXJRwyJlFO+oKCu5FKddJeZFiUKdwMEAehgGHVW77eHYGQinUjwpexRwNn1YkjdM4dfe6ZDy
r5QjUglXY0OC2+rMUgtD33jMlmd2xmPAvayg6DHMKddpbJHcCjmN8uC8+GbwKaJh01ObpGaxFoEH
p6dASyfATjhFMmqRFN4ej5dqGAS9FKrG0+TD85VubgaI0sEw7FCIQDq7Nr9PtnBSxpDErf1l60mH
4c6/O4Uix3wyIh9T7CSvF0yXz6cQIYrTtzPUCB3VXbnOlHgeWkyxdPwQMK/yn0bQYMvJaR7cEN1q
S8dWlsa/VfBOjMxFzQJpca9l/RTz0XdHe55h+zcPPP44vaqJf/PcEnAOrcm+CKGU+TnCLCbzBsgH
OK4OFPunIF+35ZeaTKP9XHQ6Vi8yWhTGcGEKij/dnnWT+9y14sIySP4dHytDYNn0BR5b2TjNm8vU
NHdFKvudYQSyOHmRAOgOMt9M0oCVSD34AV/Rb/8gm2y/w8N+hj++ZUPBHwHchDafiU4i4PY3wO3W
rBGIFxCH9JzChEE+RVqLzUwK6UGiAk5lBQ3BP39V7Vd8Dy9rWsLSGUECBn2DenTidoonS+HYyMny
yp6M3YwRoDndWW21HkDxorKWzL7jlf/P0JD++CBS/vcXUd/vdKo/JH9P0rF7hG/eyAL/W790omn9
ywf9a5VgvqPn0wtefvv7b1CUAKsCQXzFbDq9r5NM8Z8+Jjnwvttvz3//zTTPhGGZUkUOFJDgmb/9
DXsi/4//rKlnIJlNkIGmrqMkKZHyvOBP6/SvVuLPP+SvIsq/PudPP8HPCwHhQWNt3r0QKp1ClDwx
QtVAIbO0Py8EvpSGDdmD9iA8K4ClH3EhOMkA9d69ENiKOJqFgLQBh0uKHv68ENDaTBsoJoUei2Tr
31/wY+0ImDkuMPN3LoQ4A7YGlQaBZRVyxdsdoSGJrSIQIcmsf/i2/H85Gse8zRqoFc94fWY/hwiw
m//eGrx5wk/RwTiTaGATnpPNtkfw+PVe0M80pDFVITg4Arzs99f7WHsByLBEr757LzjY0VoWNAH+
gO/5eiFYJ9VWTcD9tjwcH/JQ2EIYnOV3LoQJddXm9PNR5XWgvl4I98wCdG9rlsOBgQJjf8gdgbz9
93vsO0lFXvf/84vTOrNcSzdg8BIl4Ae/ORpEB84GCuGn1I4k77TyH+xoOEKShd+5I6wziRXXOQA0
+QR74/XRIEYACLGFyWKZGr/6ARdCXux/RYyAfwlBXFjf785fdoQDAgrTBfaLITOqD7gQDtyK9x8N
88x2oA2YNESgEPySU2pnku2F05gBQdyyPmKIsBxLfM/w3hMiSCCk8jrZNUyrX0+GcYZmkYFzgyCT
kjHzA24IKX39/kzKPGPaDLlI1fH7gGX3JrdWz1QTXxE2BB6zSGl8xJTSNhF8/gtipYYdhqoixWwK
eTTexkoLiDzx0hI0BX4IV3ysS4PL7i84GuaZgXWCbuvUnqp5ytBeFxl8eAv2ERvDsKCHfsSjYRDP
370jOBrsBkExRc2FTDRP/Hkh1DMBt5KaUzc4QoSRD7cQGkHeJYK9eyWMM5c976DNp2NHSVr1eiX0
MziVLsvAZrG4SD9iQkVl8BdsCbyWNNIoqgyDXBv3lNcLodGJYIGADNuORf/u+3390YIEekjv3hHi
TGV3iX/ehUDvgHWAOUsMYTt8uHOBeAQur2zid6fXtPlsefzJGtVfrgztTNMpxxATUmlR4OfyIRcC
guG7F0KcIY8tuC1ULkfDNN4cC/2MVrZL0klJpnNzfMQkAnHkP97Xe9JK60w3+J/Uj2KHobX0Oj4Y
FFw09W3ZzbU5Id9r/o8VHwiUf02DTjAxIRpSVzri7ULoZ5bj2gRIwgPyXf+DOPlvLNZ/dfrn0Jy/
nQYB4XP9k0Pgf/sLPzrkvz7gpza/7OG9+sX9WDx/f/T3Frj8+38evqVhBniqqWClnrrzP/3HH936
0+v88c//+IC/vvSr1/rxqX788CJ8rg7VEU+40xjij7cpteD+/tvvX6t2msKf+4+U/T/+Kl/277+9
eps/xYM/e+7sUON1eKRF8+NZcvpB8Uhk/ceH/N89e35IDl+r8NWTZbfzr3hyWhyyN09Gw+D9T4Z3
hvWjssM0+41oHVelDC7vXZQVvotJqDw8Z89TePjbufzbqxXSmI78BYu/YQbVpj/er/xSNfpyXF/v
/QCbENeIN2+Zcv4v2IubPP2KWuD44z2e3rQL7+zHD/732/xanqvn+seD5JNppEqhi/cuxzZ8/oar
cPPjSadHC8fl+nzvo38v3u4NnZyHBt97H7xv6+Mhe7XONOgEF927nwyktQmzXPkdy6O//f4t9J9/
PFQuDPM92dp/76vcp2/DCtMjnYT4vQ+Wp7LJfzzn9I7l/ffjB+/Yf3kS1q+WwtRoSr3/wQ+HJHn+
27f/+D2vX4dwpMClwex7V+Tkhftqp0jxzpOB7rsfzVkP3wTxfyiDnq7Af7Xg/+x+/a+x+a+37o9x
+D/7Z69TCvkbx+T5UP3n/wMAAP//</cx:binary>
              </cx:geoCache>
            </cx:geography>
          </cx:layoutPr>
          <cx:valueColors>
            <cx:minColor>
              <a:schemeClr val="tx2">
                <a:lumMod val="20000"/>
                <a:lumOff val="80000"/>
              </a:schemeClr>
            </cx:minColor>
            <cx:midColor>
              <a:schemeClr val="tx2">
                <a:lumMod val="60000"/>
                <a:lumOff val="40000"/>
              </a:schemeClr>
            </cx:midColor>
            <cx:maxColor>
              <a:schemeClr val="tx2">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Tav.2023!$A$5:$A$114</cx:f>
        <cx:lvl ptCount="22">
          <cx:pt idx="0">Ancona</cx:pt>
          <cx:pt idx="1">Arezzo</cx:pt>
          <cx:pt idx="2">Ascoli Piceno</cx:pt>
          <cx:pt idx="3">Fermo</cx:pt>
          <cx:pt idx="4">Firenze</cx:pt>
          <cx:pt idx="5">Frosinone</cx:pt>
          <cx:pt idx="6">Grosseto</cx:pt>
          <cx:pt idx="7">Latina</cx:pt>
          <cx:pt idx="8">Livorno</cx:pt>
          <cx:pt idx="9">Lucca</cx:pt>
          <cx:pt idx="10">Macerata</cx:pt>
          <cx:pt idx="11">Massa-Carrara</cx:pt>
          <cx:pt idx="12">Perugia</cx:pt>
          <cx:pt idx="13">Pesaro e Urbino</cx:pt>
          <cx:pt idx="14">Pisa</cx:pt>
          <cx:pt idx="15">Pistoia</cx:pt>
          <cx:pt idx="16">Prato</cx:pt>
          <cx:pt idx="17">Rieti</cx:pt>
          <cx:pt idx="18">Roma</cx:pt>
          <cx:pt idx="19">Siena</cx:pt>
          <cx:pt idx="20">Terni</cx:pt>
          <cx:pt idx="21">Viterbo</cx:pt>
        </cx:lvl>
      </cx:strDim>
      <cx:numDim type="colorVal">
        <cx:f>Tav.2023!$B$5:$B$114</cx:f>
        <cx:lvl ptCount="22" formatCode="0">
          <cx:pt idx="0">263.44169312169311</cx:pt>
          <cx:pt idx="1">7.0385185185185186</cx:pt>
          <cx:pt idx="2">2.0110052910052909</cx:pt>
          <cx:pt idx="3">18.099047619047617</cx:pt>
          <cx:pt idx="4">265.4526984126984</cx:pt>
          <cx:pt idx="5">6.0330158730158727</cx:pt>
          <cx:pt idx="6">4.0220105820105818</cx:pt>
          <cx:pt idx="7">3.0165079365079364</cx:pt>
          <cx:pt idx="8">3.0165079365079364</cx:pt>
          <cx:pt idx="9">8.0440211640211636</cx:pt>
          <cx:pt idx="10">4.0220105820105818</cx:pt>
          <cx:pt idx="11">2.0110052910052909</cx:pt>
          <cx:pt idx="12">43.236613756613757</cx:pt>
          <cx:pt idx="13">14.077037037037037</cx:pt>
          <cx:pt idx="14">70.385185185185179</cx:pt>
          <cx:pt idx="15">7.0385185185185186</cx:pt>
          <cx:pt idx="16">33.1815873015873</cx:pt>
          <cx:pt idx="17">4.0220105820105818</cx:pt>
          <cx:pt idx="18">706.86835978835984</cx:pt>
          <cx:pt idx="19">6.0330158730158727</cx:pt>
          <cx:pt idx="20">7.0385185185185186</cx:pt>
          <cx:pt idx="21">1.0055026455026455</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mn-lt"/>
                <a:cs typeface="Calibri Light" panose="020F0302020204030204" pitchFamily="34" charset="0"/>
              </a:rPr>
              <a:t>Distribuzione provinciale delle domande di brevetto di invenzione industriale depositate nel Centro Italia nel 2023</a:t>
            </a:r>
          </a:p>
          <a:p>
            <a:pPr algn="ctr" rtl="0">
              <a:defRPr/>
            </a:pPr>
            <a:endParaRPr lang="it-IT" sz="1600" b="1" i="0" u="none" strike="noStrike" baseline="0" dirty="0">
              <a:solidFill>
                <a:sysClr val="windowText" lastClr="000000"/>
              </a:solidFill>
              <a:latin typeface="+mn-lt"/>
              <a:cs typeface="Calibri Light" panose="020F0302020204030204" pitchFamily="34" charset="0"/>
            </a:endParaRPr>
          </a:p>
        </cx:rich>
      </cx:tx>
    </cx:title>
    <cx:plotArea>
      <cx:plotAreaRegion>
        <cx:series layoutId="regionMap" uniqueId="{59F918BD-14D5-4962-8924-56B5A7D2EA90}">
          <cx:tx>
            <cx:txData>
              <cx:f>Tav.2023!$B$1</cx:f>
              <cx:v>n.domande </cx:v>
            </cx:txData>
          </cx:tx>
          <cx:dataId val="0"/>
          <cx:layoutPr>
            <cx:geography cultureLanguage="it-IT" cultureRegion="IT" attribution="Con tecnologia Bing">
              <cx:geoCache provider="{E9337A44-BEBE-4D9F-B70C-5C5E7DAFC167}">
                <cx:binary>7Hxpb9zIsuVfMfx5qM59ubj9gJtkrdoX25K/ELIsc2dySa6/fqJsyS1Vy91qPA/mGTOAYVsqZjGZ
JyPixIlI/vtu/Nddfn/bvBmLvGz/dTf+/jZ2rvrXb7+1d/F9cdseFMldY1v7xR3c2eI3++VLcnf/
2+fmdkjK6DeCMPvtLr5t3P349r/+Dd8W3dsje3frElued/fNdHHfdrlr/+KzFz96c/u5SMogaV2T
3Dny+9ur+6ZM3r65L13ipqupuv/97fNL3r75bf+b/nTXNzlMzHWfYTAjB0JQJBVFCiPOhH77Jrdl
9PAxJgdUKIa1YJJgIbV8vPfJbQHD/346Xydz+/lzc9+28DRf//0+7tnUf3/7rvjUHLz90TPf2a50
u5WMYFF/f7txt3ly+/ZN0lr/2ye+3T3R5urrEvz2HIT/+vfeL2BR9n7zBKf9Ffy7j/405eV9U9jH
pfoZMNEDpDWWCMBQmDFOn8NED7gUSimkGMNYEPx4728w/f10XobpYdweTMe3zd0LMD1c/CvB9J/y
zpawh36eOQEQiEqNFdJIEUQBiKfmRA8w54xgwiXCGjGA8du9v+H0ivm8DNTjwNch9Xj1rwTVRXLv
frLjo1JgRBiTHGkpxHOkyIEWSGpFBOVMK8SfI/X303kZqIdxezgd3c4vGNTDtb8SSv9p72yevDmD
4Fj+VP9HDpQCsyKAFSCG2Z/sCsxKayqIZpzzHZjP7OrV03oZtb3H2kPvB/5wb9AvBWNzP88/FT/w
i5RwQQjnimsqwZye+kV8oDhYIUFMCQYQ78H399P5AW4PA/cAu7LtSwHsPw9X/0pIrYCUtvfup2JF
DqRGmCowNEGURnueER8QJjDmQEV2kMk9SviqGb0M1x9DXwfYH9f/SpAtk+a+nO8ft/jPYYcKSyDv
wP4YwEbAfp5bF9m5TqWoxhhToh7v/cAOXzGhlwH7/iivw+v75b8SXEfd3d1PpYjsACGOBccI7XgH
3zMvdMCogExLMYSUVBoi3dNQ9vfTeRmqh3GvA+rh4l8JpiU4wqS05U+1K3wgMPB5gTCSwNoVGM5T
u9oFNci7sKIUyDyQ/udQvW5KL8P1ZOweZC9zxSfX/0qoHYEQ8XMTMAzmgzmlClO2M649VwgJGONk
5yiBRwqu9pjGK+bzMl6PA18F1uPFvxRSSW+bn8vpKRAJyLs4Q5xIyuiedaEDDuFMMrA+ybjYz8CO
XjGhH2D1OHIPrB/Qwu83+m/C9VyQeqLB8QOpOOQ04GA0IhzynGduxuP8AAuFCaYU4gESZC8X/T7B
v5Ax/tlKnN02t8Vtk3wCXvlskUCB/H63veW47Bow5QL8774id3nxP0CRO769u29u3U+N5OBMFOQy
QtGv0umfwwOhGrQ6oQRliNI9X/OqGb2M2x9Dn6Hz+9sfpKJ/XL8H2v9oEfX4tm1vPf+2aWA7PobW
n0GX2QGkoRhUbyEVIWRf+kEHEO+1kAQYNVXw7+O9v9Hl10/rR+A9e6w9BH/ghPZu+ivBeHbfdNFO
qf8L9/QPixaghgsuuZQcM8EgmD9zmFC04BSkVw0eE+D7StueUujXTOhl6L6P3APtB4WL75f/WnC1
t419c//mXfMJCPXPhU1oKDYhDuhBMWNXTHpKp6EUJZVAAlwlaEVY74W5s/vdxLxXTOtH4D0bvwfh
Dzzn3k1/KSCT9icbHQhzGGga1xDQiMLP0UNQSBSaEgwAQvljX4I9+7vZ/AC0r8P2sPqBj/x2i18J
osvk/udmP8BINEagHNAHnvjUviA14gJo5I5V75DcS1f/fjIvQ/Qw7nUYPVz8K4EE28rZnx2/gF5I
KLgLoaBgsV8lRAeK7cqHmsFVkBlBeHsWv14xoZeh+v4orwPr++W/FFzA8n9y1NIcc9BNoUcCKkv7
pScMlXngGkyDVMQgkdtji2d/O50fQPVt3CuB+nbxrwTThS1+anTCB5pAD4tCkkqKXuhj4RIToREF
bUhTvsct/nY2L4P0bdgeRi8LdN8u/ZUQep+4+2anAPw83k4OGKTECAq439we2MrzAKXB5SlKQLcD
Ikj3QHrNhF7G6fvIV0H1/er/Jlp/Ifgg8BQEaw1cSkDEfp6/eJIfgAhENKcM6jaQi+4FgO8T/Atk
/tlC+P85+rPS8/02e+vg29wWn17qvfJP/y8oPXuze5Q0nq7Ns0v+aYccqPwgF+wokwRt7mtB5umm
JSDOQSUHmg4gkiuo2TwazDe14O+n8zJSj+OeTf3/dNfbjzvivvcQBqChLb52Hz5pivvrT78+IDRE
7g39S7/yDb3N59/fagUa207G/97XuPueZ4TosXD/wqD729b9/nbXxigJJVrinbWBhPr2zXD/9RN8
QKEIB4U4IGOaUg7aa2kbF0NrJAUrhKIpVOkEg4jBIF1tbffwEdS/GSRCSIGNwvDvXZ9nNp8iW35f
kYef35RdcWaT0rW/v+U7pbv6dt3uCaGzksEzcvCJ0G1EofIH06vubi+gtRQux/9LpE2mvDmlph31
Bg29PhdxR7d9NKB1XXj8PEwH58tecj/DXe3jsBpWks8fXYlGk2ddvWnjTC+Ybd+LNMFmmnqTRO1N
S9rBlJFXr+SQXHWibgwtWeYPXnmS991ZMaDK0Gxc0az5QK3KN81I40VNO7EoVNuabBqRH2eKm6HE
q7ETPjAg7ueeuGMZ+SLihC3SFjdb4nXcVJVip7EX9cu60r1fecl8waom9R0dT9q5LP1+6E5UTldD
Lf0pFlc1GQdTkV4sWNldRyg5KuexWVdjrUzZMLRO6rkJGJ96n+pQ+2nTtYtwik/pSMUqVF26JE5c
YBaBbj2Gfik8eQRqLL9Ihu5wTJvbNHMumG0bGRd673otO3+k01050d5v5hyWr6XY73TSwormMOmG
dqsiIp8L15/wrFz0nj52+mQiEVk4B92oU4tyP+e1DHol+uU818ivvVaaOS9XtZvRKY3aaBNVsgxw
zVcuJB+LtC/8ucX6mJXD4M9znAZoSO8Hl1V+PZEPqMsbP6y72RQiPLR56M9jfjvieNt2pDVpKw7H
Xq8qUh2nPXmfsqY3YxcdQq6AjJWSLXIx1X7l1KaY6gtrx3PJ4SZDEzYGF6oxuUYJTFHdRVisRNc6
k9g29hsPJ4Yju7WJ59bdlF2MTeYtu7Zpl6XrjsMGZb7IOV7Uqda+HmRu6rE9I1m+RraKA5p12dIj
zAUtbF+fR+NsuiE7K2tqTWolM43oMzP247qa43VNvMx0XuGHUb2QtDsiM/HHMNu2mr6Xcxj6klm3
4GmWbwnt15UtKjOxek2VnEw4dJsB/PSiHYbeeIMd/czOyORVE66LXvdmQvIoU9m0lEW15qLzQVM6
inV448XipBnQIh78yUOLmZeJqWQ/wxfgj1Gfeaa16LiPUXZYV7AwkAtcFEO0xrjCJtXsUOQ0YCN2
S1LZ2bDM3kdRPPpNwbpA6xqeqkiukahbX0X1pujI+5bWR97kDGmxD9WfLwXF2aKoi49lyWpT9fGi
nWdhOjqux6GrfBHy7DirSXaWjKxcYu1xWEG8jofJO6LjdDiV0yps536ddumnjBc3UqeZP6Xic9al
x0mhI7/G0Vk0Z8lyKHllcocmU8uKGJFZsLRcXDQ2vBWy1GYcysGPPGGo7S/aid7mFk9majK0SEed
+OPYTsEQ8aWok8Hvc3QscX6GsPvYje6jG5rCpAwWgAkvNHJIVzoVyG/juDAeihawsbZxK6VR7Xg/
d+lnUqNtWUzFoi3afFml3Plu3n3JrLa6mxZ1VJ5NIVm6vJjMKHphhmqEiU/t5LfE+9LD5j8SiZNB
zKfGjxJ0NgImphir1pQ8f8cqcd/qEfvQ6J76uOhzf6KdMkPCksBGDlYqsbUhIY5X4UC1Dx7honLo
Wo9uXA4VeleQvDOSxMe4yP0+HZZyLjZexrdcjGeuzU+K2kN+XrutmsjgJ2l1OvfZEe3Rp7wdr620
R1kWnfeiqVc1KT/zgs5B7hXlVenmNW1JucIFfEE7R7CgDrYN7OlqoHkQ195oCKtyE48q8/OCMRNW
VRMoOX5qq9aauWpO65QsB4+9q4j7PE3NtptdYRrnzmH0Sa9CuiSjvKtw1/uzqKOgyer3mdPvGp4X
mwxHt9nYeqYk/aUryZeU2cq4hlywhK6KScemadrrLm6EEQxN/oTE+dzg80JmlxHmFiJFdzuwvvJJ
VlgjR3JFI3Ij++q9xU4ZnhGy1ixbJBHvzNg2gwm9+ipV8YWlIQBN+WxoMi2z0csPw9qrfG9KuK86
8ClJlWeG9mxF03mV1Ild9rK6EFkVGZXPpXF5xUzl5LyY+5wuVemt056dD1otZoSsQS45SXLX+H3H
IYKVoa+7fjGMyk/LZpHZcatLGvSDCuqqyUyE0/QspO4a53NmoA3uTIixMFkiw2MPqWahbfWFh3KZ
5qQyUdInEP0wCUYbB16CV7IKz/sexWZQ43U6Vp0pO1ZflF143yAZLseSHEdaX5EZn0RpvZF9vU6S
kvpd14dHahYrJMHa4oZ5fsKKxkSuPJ7i6n7G3bWIlbeMCRhxbOknkdfnQ5dsRzZ+qqN4MERPzG+9
9qbrm8hvk1SYEfUn2ZTdx2FdgJWXxWnHw9bPxs7XBTusbAq+s4hvS1UrnyZ8MyG1nQfYgh40GK5w
IjtD2wgtxmS4S3MwlYF1iRk6poLJepkfl96FInTe4JS+m+fiNLH4aPCmMzrxj3pU9VmKuuSI6ykM
Js+dapRzMxaCnQHfuAy9tPWJrO6sjOxitro85u3Y+lU1XwqXfYh09EUlozNtnTfGs9FmGMplrNpw
K+MsNrpKpEkaT/t0CJHRbRMvUaz5O94ApQlDL7wubJ4vQRc9Bdd4PEEnqum42+pxZIHDg7utS9g/
NMtCf2qqi7rz3FKQvDyRJb1LJyIWgxd2G4qm7n3f0GH9hJC+wPEIdHU9p3gcSSngoJCChiKldgc4
nlK8iFgt59ZjhqXR+4Y5ui467Q/1PAZlqgdfKi/2i258X42RME6HqamJoj4mWW+wsyuBum3fwzMA
ec0WMhqade2ReamLtA7CJF4SBCYmR7wISbFjf7k+wnQajIsgaDzN2x4e5xuFvbPV1CRR/HB26fuP
/3VlC/jz9RDNH7/cHX3646fVvd0lQe3+Rbs04/tVcJuHtGPH65/98Kc84weZxLfDVT/48NVpBtB/
DjWNH6cZzw47fUtNHsZ8zzIUpPOgvkNeLzFIt0+yDAXVSA7qBta74waQADxmGXDQADqWdodBNJLf
itGPWcbu8BVUN6G1DO3azKAQ/fiMzyCC1OqFHQjV0T9tQehUU9BKQpiWu2R1bwuWkWUuE8RwnF55
Mrd+QovIDHm8aZm78eS8iokL/XbEq0wSPyWl7ywqwbmEJRA43N+EdkxMp5qPWNMiGGU7m5SHbtEr
6XxbiusISKLxRtb7npsak4iS+SHl9SaZ4wCi19lUOWzqqDmaHevXc+Jd8BbVJpEYfEwXdn6ZlOhE
V6FP40rALfgJSVpk0lIlpglx4mPWyAUnDszFpskCeaTfxHZSR3VeTQGdwJhIKOOVBbrb50no41yT
YFLg4TBp7kYKtLQoh4/OSy4cTSEd0EWQMXTUC5FsklJWC2hKukxQ2JumP5z7TTJ4QOHSeAMaQRnU
Ir8usf2oej6uyyJ8p1QUGT6o0o/AHS15lrTLAtRiM9C5M94sep+RkG2paq6HebrlUXQfEX3uZdW8
yB2/TPiQmMzZajUksn831d5hJmeynFQfGqGb1LDcrWiVrCGHPGpVU/pWlRcJV3VQEdIB/wfSU1iq
TGT7ZkGbOvFl12465C5dzOtlXgOnSBlJT4n13EIPMQvKZL5Ku13wy/PDLEmLi15pa5wn166E5AgI
++UoIJrXpQCaUNWGVWNsCq9ZcuCCSEHQzQeX+jFkyaZk5FDPdkujhsJU3IfMi6+zhC9YYj+EGo4H
9viEd9kNs9Hoy2kMupRs41rWAbe28akaOh943aFqvc7ULT8GEnc6x1yaIe1Lf+og6POEMb/JOVnI
ehImlL0NJPAhI6E51O8zMi29cPhQxLQ1MiqTDWZzumAUiUPg2MJY3Y2LlnvzEjfCr1H5oU6bY8h7
FnXDTlkRj4dCyQW0M8SGO70se3LWp+x9U5LRuDruF1OR24WuCnHMKhWt87G6yClbOxt/HHh26Mpm
9NHk4gBF4VUtbXrIEmTq0N2yNPzk+rAzZFQ3YU8zw2qRmDxMEr/OKmF6DIl73086UAnwMjhGdkhK
BpkypPhadXcdQNHMsvAJg6w01OgSTaozYg63c4WPYjqcT9aWgNK88Hh1NsUTmI2UpZ830qeps4uO
DPawa9ztPEckyDlwmVJXqclVdt5U0ybPUAgUaKCBhpB4CfuFLkMtrU8J7DlcDMr0hRdBFiY+xn1s
g57QCrq+vW2Sh8tqqi7jhEPynl7MJFz0TRUveKfsoorRTReTmwGxc9BO9GooW88Pu/g8wdk7Xs4R
pHL1FbtMICEzaT7BzeKTCZ1m6T0rg75ugWfltTUqzDe0zJdDynJgkkMfVDU7kTP73FQM0k7l1WYe
1Je2BFqpW3lBZrrNku48S5P3qsqDrqy2TdjigKQeXmRp34OPGA/blMMkMXCgideBG8OLDFYKRe3G
G9jRTFPulzI9CnvXmBYlW9rNOdBZoK1NW34cp0QsshhIKm+rPsC6iLe5UIesLG9yTrcQ/Ddhhta4
KgKW5qedGC+Zk5dVn46rqigvJ1SsM06OWqkGv62j8CjqpwrYeBHEScoO67hQy6bMUsgZ5ylIcFis
5jSJgrGExL9Nga7GpLpwkAdNOs0XNC8+Fp0NUJyNflFVni/LvjBMzmjj8pxv4O6nDewn7TkR6JEu
We6VILjE11VEpkXPHCgcQ3Q0ILfEk/0EOsS5iweIDVF+XUz2rPbU2qvZJ5mP9QIsug1cy3rw5Vnt
W+bNxoZtZuaOXgHXLxYjRsp3kp4pqLNBNm8jo+cp83GNTlLbwE+iw0bE4XHuTfcQXmejvHZDU33c
SQbSTeomn055uAjldD2OzidVc0GLPiAcct4eFQ58ut7CE4A+E/IzzAcGXqS87RJ8iQVe96JdjDa5
1q6+p7FMAgk6RNDVrlrPadkHuVNi6RV9FcySfshY6C36XrdnZQZOgaCu+5Dlnrco0ATMercdKbaL
FBwlCA7pNiPtJhXRJ1bD6k2DPNG2x1sVt5PxvG72xybFhymrJhNlcR4Ug4gN5OCnpUKHPGPnbkqL
oCTwvTHIf34vI2pmpLcdmVWAenjc2TvspsZbFWiM/ZTL3E+6HG+8mccrVsVfGE4/Vp6Mj6yT9kOc
R8wURelMmTXIQMK7cZHYKuoWY58edU35cWb9Vlt6LMbe5zmscUx14ScEsvcm9w49rcqtUtVN28Yf
cC/HIIfUx0deOxqm2XsrY39ou6Aeo5s2nmZ4MM5NV/FpEbboAxcTbCrIf1ipv/BWQKJo42UR6YA7
fkiK6javxTsouQbakt6ErtxGcXYNkfQEkqAC9JyyMy6bD1Xo2oWH9RZWIfOBcHBDRUJM4jX81PPY
ZFQzQnhC6RiIprKmn7LRzC4+9ObivWy477XeOaSz5+0ERuEV6y6GjHHMPQMq3fkkEms4BMBEuyvQ
YAPBxHXIQm4aG3nregypyROQo7Swvozph6kWwFZYVK3iYt4W0gNFtaEJMB1QDlqVf8Yk3eRJdDUn
tWfYDIoIszQou7ExccR6w8J4NUtU+LxOikNcZzpoRT6YjlBsylJIIPj2ZB7jM8cLyFO97CaRRBsN
eTMOvRV0VnlBWZCL0BPEzxHQKuHOit69y0ZQ3qIhRwapVvk6RLMhInIgaDSm0x0IGmSTJfWRTKug
o7Q3RZvAF2PbmDRJTkfSdSYmoV5gnX2MUV352LWfGxZZ8//zBwW8ftdS8+P84Xs7xdM6xcOohwwC
mgmgRCHAwe0aqRiDasRDnQLaq6BVFQpNGP6WXw+WP2YQDA6Vaw3NWRz6jL8dKHrMICi0lsMxdDiS
Di9xkBre7vAPMgjyNUl9WqeA+jocLuPQernr//paEXmaxIIsmkaoKonJxlmvkWyb87q69pLY8xkE
jhMHHA9EpSAWZJmlpAZpDkiFTs67kh8mGb/knvikqumKjPUXO1nQdrwSIglIGOAUOfs8lcmV6OoQ
vH8E6UmRv6Pz4DZRHDd+MZd4zcCngTNMFkLkpd9UwxS0kUZBL9LDuMs+h/VUBq7K8Xk5ecuwyjpg
w/MXNajC9LoEngrVEF/otPKtrrrzOMunTZYlkV/FZE14MizDFsIKRAJppigh665V56rHNzLyWtMO
ZQoyb/mBRvyk68rPtVdskcy/9HW5oiLzjiJcC58WoTN4HrkhZGyWTVGex2hc5CUdIP+n77oEYnfk
1Hno2WPVoSbgWZ+bfGysYS09zbBLjW3k56lh15COHUlUH6VtaE2CyYrN7ZKEMJHQNkvJEuGDctGa
XibH46iOO43XRYNBE5JuCIrJVUCUebnqoqk0tkrzNcTaIxqpwPbgknVvF0h5FwIV7xgqT1lut0rw
dYLrmyqX1MRlsp4lu+wpO5uB9S2rLq82YxF32yaPlnE5y5W2oCfPs3fkvBYEVhp+xBPQNVuCxD8X
+jKP2jzgPVFLPQFzUlm7iVhcG1eMXzBLvACnJYeKUwEaKB+7oABtepUVE/Ur4L+LNh4i32vqbUvt
tEjSuPd1oxKfzoKcqVJ+GJx3PtQgWBUET77SPQzEepXFWK1wU1zEQ3bX0Tg1YrQfszxtQb4ni3qa
06CHWo/xsKqWtW3BmaP8qrN5CZUSXZlkrC/6Wl83dRUQ2FqQd8WJiVV55lTb+UMB+TMdZ2KQKG9i
Gb4fo0pv2TB6i0Rk2mQ2D4TYpUctOx+nsliTppWLFKqNhlNI2qYmYj7IAx+juuR+V88zVHXI6TBr
EMjzM6iZvRN5eypSd2W7Zuv1kJR2rEkWIPzmZoApr63qqfHCaYuqesUJJqZHO7Ix3VKZRAsXCsin
ZnI59lEAldCVh717CFYg0qt+i92oQQ+wJ1gqP6v6ftmGIgsy1Jxl+aD8iPEmKKPqs9dTkAoaJgxo
H6eUhltLvfMRpMvDsJiP27hv/CGLPgyCHzpbdCZV83E2VSeVmqagVPF9hOcZUA/lxutzYkKoHRqo
ODSB16QT1MCiDJTLbDpWkKSZxrPbTrTnIy3Ih36CTCa30xpaf6bF/yOh6FljwGPPwU6VwrtziD+O
Qo+NBX8Eoa8DHgKQgveXQE/i7lUyCMKZApnyWwAScBQSqtTQvw3tikDwdj0rjwFIQgsch6gEdexd
nXz3DqGHAET5AYNTx1BBf6ius38SgHYP8lRERRjuvns/AJze250Z27XiPY0/lhf17OCdHWa2FIyL
30zEQsIaDaNBERTS+rI4aiS9YmgpS0hbKyg0mVyIlezYB4VAGOqGy4bNq3mI7ts6jf0nK/mCxrY/
QYJA5gPFDkKuJsAUd52bTyeYDqDroIQCKRV9BdUxkq5lqap1inC+hf8Q3xJPMeNNatGH7Ta26V1b
5t1lUhfTxiZZvZRhHAVFOLFtwebQj+BLNrZqv/z1TP8cykFt1CA3wjkYCdiJPTEwRzsEeT2bWY/V
jY3kzRxP47EVUA2Im67bpFFzPlXAiC1kRh/mEPFDYNC1zwaVL1VkyRrHCPxQxzYAS3kOJHrNhjlf
2K6aPjbRsCbVTdiO5BwoSwtKW3UVVZQf4k71qZ8C9Vw5PX2qgTvHeRdu2jomUNGP4XVY1Gu7U9Ve
Q5ufuBrr1C0lyo4lm9Rh2AlvWdOoiIOiaaCk4PFFAuoMJEkQt9pRfvGc6s6gkA8llVIJazw2D5de
2lWmzuelAynq3HVp982NgFD9srq62/5PtyYADqruTq4Fy4FGxH3kZ49UGEqiUM2rvNOhS5XJMpAj
tfXGZaZkapJQb9I63LipxEdJw6+muEzXKca5H6ZiOpequ/5rjPGupvCMrmk4MginKeCdGnCIGUzn
+W6sswb3SQm5Ga3ZeDY03gjdFTNUGGZ3MjjkHZdjEOWzuOiz6stcZxK0tX76WFj0wXYYfSP9P1yi
3WsG9qYD76ZSO/0bCTgxx6C976lxwIvN2q4vIPaODoHG6uL4uBBQYx0w1KyQszduZPMZdQWC8sUg
PFOxwq2SsWSbMayrGwI07JBmKd4WGd9Yjm7UMOhrllogP529CysmDt2IMNTfC+CTc0pA8c3iTdcz
u8DFBFJi1eaHJYXC2j9eajhwrCQ4QZDWFZF7S13WDcnqEUEKWFfvmWpIUOGpM30cfYL2BOg4GXvQ
irvpnQpv2eBlhwORZFlSJ0EshRD719PZV/phK0IZAloM4SUeBNzRnhuCGpywtgU5q9dFGZq4xwsC
Nno2Zag4A6XgTI8R2/z1Pf/k++ANExACoMt2ZwFwGB6iwFN4p35OU3A2UBe25TuPZ+BMaB35Zb+r
brqpmwFF5jZxkoSmD8v+spsbvSwITZZJfs3zqDjKoXpyXjN8TXAcbmI8p9ANo9j/puzMliTFsa39
RJgJMerWwecpwmPOGywzK0uAEJMEEnr6s9yz/3O6q8y67L/BIiosK3B3JO291rd2/MMuTe938u/r
AneK0VwxDXA2hQn4r/+803bxqxYx8W61RMEHF5BdB+sHZx8Gh2p9aL+k99R2MH3wFnYit5wVt9jo
4lBP05dHapehnDPHydGPtBB3rbgRbi1SrCglg8PUz92FyPGWzpPFFq8Oo2bianv7zixRl0hysVq0
330Aa7H/sMowmO+vr+6eRkVqMUR8mtwP7f98dZWhlRUBqv5mFGzv0WRrdDA+YTqhd9RVYVbDkrwW
krYvCkbrKfUKnpO2/0UWSZ/vP7N91b3wlnpH8AxlzoPKW5uyr9dq1MMTKRbIZkH5Irr417TQ+gSG
BkiGX7iNHOeDV83p8xSNKcTF7rNAZ7Dz4vqbKYx6hU20dcIei4bYN8ygaTf1abSpWstkYbtwApET
U6ARELejwwDp+kUWwaVYmmSnCtptAmpwbkZC7KBOfD1OLhFzm0tx9mSBiYyc4+WFwt/PUxu8yujs
Mx68NUZBIgzKM+pSAnULe9xYJHbVOulWyjdi1yszo+sxOJn6bloxWvb7wY7Ri1pSyEIt2zQkhko5
sOCDkGE9iwTw0NDpG3ZNd60LNEQYywdYqWY5doLu0k+kuyR0OYWiwY4HVGDjFpT+vAbeVkfgWpQp
+Zm3k0YTYNgKul+9p2FQrHR1nXByQ3pO+bmnN+br4DwRbIhVL/pNNzZ13gdFuE/juFxPcVhf5rka
12lFAE3cHz57v0TOZAyd1qumENVdEZPTwmWsNn7o9Qc9enQXQj/LnC7MsV/opxcHBaS50juyNiab
ISwadGMjuz4ucKrZ2itQ0NihLfOa2dz2LfmFouzQRn9wwb91VHfPEsmWIxi2cTWIwehVQZNsHtL2
nY7TVU2c7FOKHYBGNDiXBcx80utc6PBXNwfD15TyOmud5qcOZGJNOu/I+8bh88ZX3QKioZ26Z11/
KcPkq6JmWv/eYCJflhmrkhGNfzLsok7Bf4toXqWD/8nT0q7idnTPOtQhPnL4YwI6xkFXLACaQQH6
aNBz3tL8Mbbh+Jz2GevbBuYLHvSmC+WVeeOuKII9dcP8FYaoWgKmvRUnajjW09yfhmr50XdB/IdE
09sI7/xYCGmU8pviu7LrxBHcoNtaPMLa7yHrPgqhMKmSq8eTaEM9E+0gG7/VPJI5tRzdZpxKkHBk
U/LiyeEjhB4Ie+YguiI6CoOqItUd1iU6VT2Qahu3KYVWEOpNG7ZiT8d03LG0cBmKVexq9xru8U8H
hCiePeBCO5+X8X6ok/joxf17xe7icB/Fm24oYjio7pOXozuMnp63tsHjW5GKH9wQQVZhIMO6Ifnq
yRIdYxSp3IiTvF+WMhAbSN7xiRftVukwenn8bqLj+CTpPOAZ1tXWawCnVl0McTJY3KYQ9pefhv2X
SHmcuQCOskrb8Q1nigbRpeL141+1/hgd66CLD4bpXxVNTV5wr1tXpu7yrvPIKu10sXtUDAGl7Uo9
xAsnV9I3bouInDi7xC7ZSF2/CeMOjrKssKP4imbzWB50MMlXMQfyxVZXHnIGamSOjo9XwKfphakJ
XkxqztKb77ovSZ4m2KcrFxXle1tU4o7s2XVAp5+1S8qVmke1FThWzv3gjlDC4H1ToLDw81jGeZPu
i3BR694X6corn4Okr7ZdK3/wLgo/WL98Dbzah2pcniZVi5PzYDHNJdRkxcA5dc7AZ3AXqL3NxXUt
2dSFrvOqIvWNg2oTE+t2yjOgz6QtjkyzaVf85I2N9z3ctquL5aHoB3Jsau8b7DCTWR/c6mxqexVL
AoyQBHkBXWkD5KQ8KQJB3NioRdflm6/HV0qW5h2E7qdf7RuSuPOg0/YSLmWR/T4e01bFO82Vvy6T
ttrETs6vCWd9FgTirSfVfMPq+0qiZdkMVEfboPL5pk7osAHE0O1IVMarvpuL43i/JH635GNF+qyI
YrmBJbesaIKDKbA/qii0W9574Utpi3U4h2yPZQPtcfCjY9AHwMgeB7zgB+2kd0Br1G6XNhrWXjOJ
rAf3eA6qsgGI3VZbX/dbKnqzJ5X4c5CuP/AaNCd82upCYHDlguub8OZ3gsJoz2tDDxAxsL+klt/C
IYJgMgXje5GIH4XCVq5Hl3VR327moO335WRaIH5j+eJ7yZpYe1Cim19jq+JNdBhdFB2ZLPxNGQbL
t8q72slcim56GpXEIodXtE1CWMNz4Oyxo3CBHj1P6fnq9Oi4WMwnYEAkA9NmnlQTrv3aVxdKKpMD
d013s053bIQlL6R3MTEO4DporwQ9w7b3gktE5vG5xImaJ0vSbaZmYacwOi7EL9a9Y33Oihl6Xm+i
Y2GszGI/sDmTbNnUByyI6amK2uXJoXDaABXY1WnLtpilVOVD1JaHvgIDqtPiwBMd3Hr0SXnDfRjs
dWe2U9pkE5y5MrEZlFFxelxMENms1UW46soGJgqVdhewvgTm1MMaqrujS219bghAQkAYbC2j0ZwP
bV2qU3+/ANESWZpYu/FNqm4RZ8mm07uq3gBqKHMFV/5N1n26k0FxrWuNyo4NYGFCaUEVMv4mwHAz
wy91u6zwGLKrqdV8xQ0mG6WBsvlldR29eTfD3/Q7yn4YFE9Zen+LlI2DdZw4cSoHJk6jqFY8KN1x
4FLcoilcVyEpXyKA+Ss3sG7f1UCXpQGl1qfybCIAhgIn+ms6FP1KjmDdar/38moJxhMp43ovCN1b
cLEnMqTjaeTRz7Id5UX73soFU/iiTMdz6OXjs/P429AmoO+Y9MG/JmYtpC92Mm5FXgBjVJslGf1V
M1hUeZGG0S26I73/b2NMZMjqSeutAUh6UBH+RS+LAS+vopmancxsWUxHUafdBxb0Ju4meSsq8soG
La9jAZS6C9R9t6n5s6wCPAfQw1Nh/HXT36yNxbMjycvES5k/uoG5maKMclhQi+nNk1H4FahiXD71
U72e7ODeJTTxukKnePWL2f0xp6imuuSA2gYFL19cJtu+zbv7Sw9aflvugsccNjgG0gLlzxBf0pq1
18LNr345V+uyLvkOjgsY9+DKu2bjQWa6xLHCeRcBX+4LXeVuBlgExeTkD4XZoNstVhOGbt+cKjys
P1Nt69B9pvXwR5p47YaODE/T3Ol6Czg4RA/qgDU0aj0KLF1/jukbsghqrWX1Zu30GVh2S03bvqr7
aQSmGjIMQGq23EZSgvqvUmCgpJHARAq6nzg+rv/ezlHy1zYiRoeEnBpDWwvU3af/2UawGPpF4MPr
8avqQFxKt6AT9Q1dXgmi2X4LlB2OpZcehgExgzlVYo2CUV0fF94kax2F/FlN44/HG15WNDgMfRzt
qRm3deP+Qez4W08XY0IbRrpAIqTYtf+qZ1HYBE2RGopWrlmyJmT8DJuo2CmZqHNXFZdwjoHIpj1f
d+Fin/77u+X/7d1CcpHEQPVCKKFA+f+iTBrP1laK1K0eFYyz2JnvKYN5lTID7qaDaxXc3x0vUQOi
LgBZI1LUx3+4i7+9CQw+NDRITFjFsHakl/7zM0v7pMTATnhPAjmQzPSgQivG56zypzHrCRl3MF0a
NOgpP9YVU5dk2gzptuz6DWUdO82J73ZTGqsVeiSal0uJRjYZu0tRV+n2v99s8Pe3DFMOoQgxpOow
h/mvN8sLGc4a8Ac8LYkWQcR2VaOKst18xMwlgHeluA20CPJK8/nNwk1pHA0+7rXWSWCCPfJQyAk8
Slls3GXuTKhWVAq7Zzpk29SL0ixUZjmYfv7DVEq+SKXQVc0FsGpFoq8xYTiqRw+VlPM2acnC/19R
EAlPjCNmcRrhYwcRehfo/i3XVU4czQSoG2Devo/QSz3rFRnLVTXX6fOYNhBGHodD7Rg8KCjbeQF2
7xCBjC7TePjDLbTBplG1//De/00ZvN9YHEOmCgOEUDEn5z9vzLGFei120dUIpeykpX/q6NReuFED
StLqpfObn5NP0fC1lcibsQ73kwaILAHjnEkSdP/w5ELEx2/8d02G3ufxYYhpChoPqyj4y6PLS9Cj
qvCxq9UqXXXd9rfGwDIKAzOPbGEOgz+pLQ8V+dJp/xORvvlFTXLat6xpN4tYyY5DgCN9fdBAGg9e
qZCmYtG0c9bLTdS0z21t/DMb5gwM1ASSCzYU1Dn2XrbNQUwI9cDjdU9x0f2qVCwOg01f1DCqq5Zc
Xh8SePxt5rYDs8SWlXhUCJEX7oZUR2jb/fhSl6LePZ7JR6OVzjCNTYQH0/Hyx29x6XdNXKV+ta1A
sTwnmn3hvb01GrJs5xcGveYxRfRqRaoqfBUxuz6UhtHp5pmmn2T9W912balXvdf7r4gJLgBJDQrV
e4tn/ejHaJEADCIdvFWteOp6p/ZFy8ipSOEzV8OG+Cq80Pulo+iq/9WLzmWwR9EWrRJ0GuveagjY
ozV1BtNS5VMVF6s+TuzPsP1ToSv7Zea5XpGWSTTDsjp2XOgrMnHotRnZN27q9ksdyQ+86SH6r0oQ
fXu8FOKxHdIq9BADVd76EXqKqoyivAqi/phq1t+CufizKZTelFHR7Vuvg9nJyHAjDZJqao6QFwTj
u2lCv9hIW38NaIt+aQT5iEgAqS4yzMKadmubGnke2XhDiGL5Hi41GpdqYh+FBeHGR2lfDRtV7ttW
Py8yD8D77ALI92twrMsnX+oZvKYvNsTFZTbdn6HFcpRu95rcT9vXRUL6CNywKwWBWoT1TVH4o2KY
xnVzL4KmxCRZl5gTwGR9DlV6DJpyOCb8NknPPiW6sSdaEg2Ph40nrac7mAtqD3gZsnYoAIRI5CuM
oN+PTeIRsKtt8HbXwU9AkXtYzzZP65J9E12Fisz/yXq/x3IF0Ww7I1dOBuYwIlAGayJO9iGtVm3h
sIzjxezDsb60ETiOCmLPyGaAoksU5iBX8aiUwYZRDUO5g6CdhcP4c8DUkrcZvOblf7/TEuyYqxWy
PIyxJ7XAjTazTd5hkGNh0HRVLX69e/wSsNpAUk2n8aAuz0IRszZN9yv2giQTRcWPkQ1uj87doOk9
lKFDyQmZOO/d5G1G0oSbMOy+M+rwN1P82tsWwWxBXhKzLweXgjeM3HWUPoJPj83VdWm1BkzzIYKw
PS5puZ+Nx08Slc9qLE2DBejL+/r0ked00Xpui/kj6s3FinB8Kuq2zkyNJCh8v5eyQefc65Cv0Tds
G91EL3IucG4w/4+hjl7R+IdI+uBCuuoj5pE9RRJPor8QoFqz2s/+BNfKH/m68vrq5ERzBkxrn0Yj
2CZhI45ePy5fweipY9Jq8J9IBKhjVcRZVwiH+M9ETi5Mvv71JAzJdHEYo5V1Jc7wqgLrR0V67O+f
bYEoV9BHp44hL0k8ctZ1KoEy47IIg1RJPWHxcMe3NXUqm0ijbyVXoPZjwnMXmmdkS7vz46LGoTtz
tMuwChu6J7GsXuI2kzKeX+xSJ2hQa5v59zIBQTfoYqqPtu3E/5RTYs+wEOneTzfIHPjZozNP7+HE
R5kUa2wTSGht49mbNwQZoc3j7qUjr/XQyd3juza9iHvy935mFvO+HtNiG9LEvqe0OPQupPljq3Wm
UGs4XnyPDCmy04lpNg7sBKzYS3PPTpYe8TdjNKrDoz2WCZTWKVXZ7926XOgqbIPhqdQSiUxFt49f
rtLU2zJ82qshCNwpIABvAXVX98poKNNnEtXhIQ6pweLR9a5fhnXswYAkInTYtsARtsF4Tkk1ZlrL
YWthruVsiZctDsc14aG4hGrGcufR98hp+lbrQl4Wl3x3SVIeRxI0K2jsyZlijZwD34uR86nx35ah
ODaFK47ROPnIa05B3hR9ty/Dsd3pSKgsgEaSU8X7Uyki8LnttOyaxkb5SLxy46lqyfFc17e2S9CG
PNbLo1K/qzlVE3hPtQ7cFvZS/9Un2NPcOMUr5KnaY1ryrYgsVsKgF4VoAL/7A8ELhsofClSY2wG8
0SH0g+Mydcu3NoRWs9hp59WWrL2u7FfeLL4T6Ntrq1pv2/TiPTIFXaeCAZVMarEdeNzkLVzVIyT3
66NIKk3t7yo60J0y4Heoc6fQhGIb4ozd8L5Pn4MJLDsfzM8A3fpzx329HmM02mHTBFmRFuSZQgLc
zI0cTqypgTjf/aZAEpEzmJ/NkjY/vWVssqizfPdQNlRQItx7PzlBi33S2LhVEiGVqetg/pgJ8i72
YlWJdPksf6SiXH419nWZ59dWWv3dq90FkFjbwwIkA2KI3mOTCAYY4GHVqi+NoD7uQrVPY6K2URuL
LOoJjDBnQZFhlspnPAW3ZVcDRL3RXvZZDybN7UChXh93NeF1H/1agC1txGbk3nhCs9Eda9rjJRvy
MwmbFNiUYWDc0UQqCjVmmqfjXBF+RHIzQ7uerFU88pcFwGmGM8B9tTV/5eXKH1r5HCIov4XnMAOr
KtI8SctkzebdFFXVD7mYHcFaeV5wEOOY6BWiJvdzjDaz3srBAANCaEhE1QcJFDKHMCJb4/tHL+TJ
zqCXyUTkI1NSA0b2u5DjXTLfHbZCCKsI6dI2QtTewZVRywKJ21fPD0MnbMt9k1aHQc3zjphOLKsA
mEemxw7lBBtgCJnwz2YWZ00dznnYjRvZF9xfUesy05juFFPZXVRcy31FCZ/2WA7y8GjRxjKEfoBK
eAOGIM4rJKSzRxPECdjycoK5iWJ1Vfq2vC5NOl5bjYClI1tjXPdRdbw8GSzMleK0BKuMQP1UsA/b
iPlrkaLMQojCrzQxQxZ09i0i0MfCgZUvXV8Mz0O89bw/uU8anNIoSGGWJnnYB9PBkc7sfF31+UMy
qZv3JG494M5J/9X0ioJ/99uDVmkSrKXsoLIt5VNbCJhAY+cyD/vdfpZTuWv9o2mohZIFa0x21q6S
qYk24r6ZTPdbm5iGUNd8IMbVHKbI2HNZ8fOYeN0rjRQYNDN8SQjQD//NDxaexy7uEA5HtJSz2ezb
ssbmIhIebMUA8SMk4suhaNigSqsQOE7Etr5XNf2EJ4tMA2bT/C/P9PS7afj3eRr3GdF/7ybQSYBV
xcBJzGz5q3hBQynG0MdkhLnqUL5GNLT3/hAFllDh3ntoXPM4OcBwy3KM/SiL0yXYYydbjmdlo+mH
B1H83U3OrkxiQJpKGV5MacnJJJ+kRmh3UZJ/16Rdl2HmW9+d7DzOQ972KaJHcbzhi9THVJJqD2k8
XY1prPPHtw2d//UDdKc+KnH9Du6PowHx5R4RCHoKp8HbaOR2r4lEKVppKuA6yGHVqea1t0m6M0PZ
vpqB1TtSZh7w31VwPx/8+wWy7rK2SYJ0RwyHCj3PcFk6Nj+Buu9WJiz6l1iW35D4/YVxA3fUAxVq
2ATDc7CUoNVNunGe7s7/d6lkDcpqIcN2vktcAXNmoydkR/YMHEe7D6cl+cmMX2d2mTaB0GJfQC7J
EGcJ34ZJrBJQtls+twkIRxhqkZeCHl4QPROu8u3Kt8egGsX+odq0eEUVx/7tGOYcFDFI9j6Z/NcO
c163wByffGSicYDgIWSG0GycoaK1sfwuhSouj4sXlAqpLrMyZKxWpIF29X9vD1ys7+mA9OxjB4iG
8jSgPMfQjHolZrZ8i9I63sv7wRBzZE7Kbh0hV/PKEKV5wlQB72c0knGV0KJ77pAAREbrnnicgDJ3
4FV2DykPrhSUfnuWcqyOvQ5+Lf3kEMiqfwqDI2oKaXNNmC1/20LQwy9w+u6Nt33vJFIWPELG4F7v
OEviS1lPz51M7dogeJZjlY2nIhnHQzLaXRSc5ib0vqkZQaCkEUUeLqZZFYN+TeqEvbdR9RnZtN+T
DuYwLE3oqAxRIFoXNovr4WMabXIuTYLnRjKxIhCV9p6s3K5mCh7Vw//8g7O4/a3uSTEtSF4vJFd+
PWQlNNmzunvp3bSABe5I+AK2GjzsyMQFZPP24ZSho0awAgHnYlrg4peEvrVRRzNXI3INK+EHEj3i
UFKjro5g62St2yJFpNb1PIlnqO9ugb7rzXT56McJcya6Ye0Ps0UfPmStL6OfM7bIVcT+VRsvjEy/
G6rShEEOZpHgdGqS6lrff0fVzN4BG+I5YPEvhvDFB0Hys+3E/reXLIwzL30af7rKAuYq/T+bMSCn
mI/gKRDV8gjmNqxaYPpb4LPmKDjxduP9K5hc3s4phE6h6/KME5ke56WcN9izxQXM8m5C4mNNPaeO
JJqXTeQh/4lqts+sWLBpdmP0vFQ2+Ij0+NboasHx5kfbyCtehFd4H8QWn4nwXhjSJ9/GKDjaSlRv
hRH+oarQQWN4x26A1fLahWh1HaqMK+I47ZO3RDlS828O6NQvAnt7bhdkkHw4Gp6u0l9+7CFSVZxp
F1dPGPzBXr0xZ4nMiRuVWxvNJwyeqOHbQCyDaVuXt6km6S6q2zBfHNsDAoVODWIP2UMerem4IFmC
v0dziFnT7UQamsykhY+HbtF5AOkuDwpWbYTA6J+mR7xN1QNSjQoRFr8ZklUzzQEAIiRwQGHIOUDN
2Hp8F4YqPiDiFG+jsJqxDHGKN+OmaX80Mlrjc1g+hQTG3cbmvRZ3OnQ0lqxQUj5NKVJ6Dzl9SgZ/
5ySMpKK/LzaxPDEX2SfIEnrLWHH0qvp7b0cNKL5VJ9dGt1E001aJKVlNxEvRaTo6bX4ftmrAKB19
b5IwP6Y7P76qKD0PGIP3u6II7EAvXYAYA4YpOcHZWi+yfJpcwp8a62ArUIwbeXxbBeEIr7Od977o
JnARC+RZo1/D+3NCPNuuuAyLHPzojB6XlTsUrQNC1RAIBFn25ZgAFA+iH8swmVWM+QnPRCHdGnnD
mugA0Yi2H/djC1S2Q6iaEEgRBfzmiNkddJz6Uk0TqM1RfHax5mdY+hU8jwk0vZL+uzbrIKz6D1oO
GyqmdD3WRXopZZXkFsbrawE/vO/rt8fh/rikCyzuITnjJsrznKj5teRgw71KwjKi7AMNTbNfHgUc
si06K5B4pCGvtssEvE8Yu0YYpHxH/HBY66QqoEFV/imCrJYnoSF5E/jBgCEj2A0ppr2MjLVZFfmA
FTyrnqfGdchGwHB90Di8e6HK688oVTMTlMutXXh9KDGOSGOAxaFB5YZoIgbaeIzzm798jAUNwT4Y
ntMUUE5c8xMAqmXdkrRZp1YYaEm22KXCNVe/RIhBzcEBHUeYR3GHpZ72CqVRBHNQYZ5TP3bilnh+
grzkIDCP5p7uihbvMnPEDZIQWFmNEMoFupk+hQUDj4+RMHOq3XfU74iiM/U1xjFO5zj903aRWPOI
9McaqEsB5CD+w6dBhGMvmdYk0N0rIDeyEmdS9tUnDmHMokJvdlBIkX7iT6RswhqCOBmL40NgsvyB
Ai9FRkjK8yks5dNg5imr0YB6dkqei1gOXxSyx5oPt6GziKaSOsWa0NFhFm328H0mRDaQz4jxUgq5
XhCreBN9U69b4bksluqH8h14Dxp7wyaAVLQydx43FORP2lTDQVtzYJEwF5xK+poCOhkYj88end7r
Fm+Nvv/pCWd8epVR3K6Ixd6SESsxpqiJqrUlC8x3gMub3/15A9sOTbXKQ4MJAHNk2GGh5cv8WMEG
9cwKQFiV49wdt50U7vz4CoQNluCImGJZ6mOMju3DSrUZphIzpVRRb+BcsHPp4kLvdYRwvU2C4Akc
z7anfD5j7GN8Yc5BUUIiamHik94LbRRlbp+05UfQFs99TWOFI2Jc+1VYP1f3YjjxkG/kGGkyI8yS
Dyyqb4+LKhAxCYn/9PhOD3GIPV99DqRMcqQnyrVZao3GHBZNtpjI3/z+vq07d1V0+taZUaNyUB84
DIoEpqFmsIgByKNvvoJX8q6Pr4ah8BAnLg2M1RHjkRwaB0wujl5MirLASOaO430rXhqn8tZ4n93c
8kzqCrOfXIjYRowUpkCWndxfLeVtd+Os/H3WYx3BZLCarzD/Pe97k+L5/n9W4eNEjhee+R1OKBic
j/JgKIA1Wbvc/EbJJ7o0gIq6JxMUwUlMtHhOiiJ58oeXqU2qHbcMEN19dxl92ESJKuWhwbG1I7zG
jCk8JAdaIPDyeAdbE8ut38cLgM314nfFL92gK6mxmu3iLbekc+Lie3zzG5bTUYwo0FK/qHgC8uBm
kofKpTu/9TGiQiVkw8cqek6Yjp4thRybWBaiA/LZXsw93wDWWMkOmU9bDQPmXUThJZT9RjU1Wxsy
NHk4eeIc6IgiEV1/wiJSz9pi0B8StNDWkzZ6CabuQIoUu5ibe/Tmy7f67vo/LmUbHGuNmXjCYW4f
4TzeKhpkGHOHmUEhAqAQIsPz/OH7Xf/up0U+6NZckcbaxsFUvph7QxgtVY3Tx7HrELL0OjAPIYoU
zosqMJrgzvJE92NWQHpFmaerDWeTf3xcaN+Nu4Auh7hxy2GyF8zZG1APuR64faEZ2p67yTUhrZ1X
b2BZ9QEzNBHD6gdsA0K34XrEz1Zo9C9h4i2737L1XemcdaJP5Z9WJdNxsmI+xoOXAn2IfkwgT4+j
H4VHieFePZXkefabHfdutFrYtkJYePBNdHxcVE2/YzZHj92SyuXQDQ0kT9SAjwcwkMAq6OLV+zJO
sZN0eJiAd5drX0Xhrp5whvZeNNxkiiAgJjhF60DEmPqll4vzq+Xy+CrtyaZC3QQ1zA4I3WEzeFx8
xOzW8E263E/m7xiCNZzNNJvLrKYvpl3zMuCwQnmjb4nA9jIk4tqM8SbpRXFA8vCP35ylsGjyi3t1
At5FroWVLse8cjiXKsEgLdpD1BiR8BpbWiPbzQzGMfL5Fd59eZyoRjCm/Y6gQfh5L62yCSGALIBT
lZsa+g9N63q7jAV28NZ+BpqkeRP37n94Oq/luJFli34RIgAUCuYVpn3TSiTFlwo6wXuPrz+rNTfu
i+JojkLD6QaqMnfuvfLe0cp5n4hyxrLI/5mSqA8A41G/dw4N79ZMr0ozdNJwGwyP22+xPJ3jG5Wp
aFAiSbQsT3yV5+w2sd3iXENl2fJQtFjd48kaz20xvFZJsf6aErUc5kQ0ewdY2gtBjcugFzPYrYr6
I2gNrK1+l3Pq5nHyY8/Z7waS0rtHnp+Jm8jOHpzLf/foeZDZ4rc3P8ntWuW3eCT+/TYfE+cgWlRF
Qb1rpaPzx+tyg2lmatwtRTU9bvP0qQY7jUp6vV1m5tVD05XJzhstAQeH37pCPKeWbK6tjvFrHWmG
DerhX1MW81RNxkZavcJPKJIEwh/GGTNLz8i72528iTtgKgg0MsWasrEPVLpaTwuMtydG32/aulSX
f/8ILJwMJ7ybfjqW8r8fvpNzey6q9v9+W7uyxZetRatXJb6VStpga8CftGk4sTccTLekaVx6qLZd
SW+GT6w2pesLDAq/1DDYj1yu4ED4XVpu+S8EcG9ZfTALwz7xNt4M1KR74ClfEIpr7BQ8oH2jxtO8
mXfbup2d3rS/s9KO7CH90YxqerJdBtZl28OtLLvTKurkudWzQ+9tBwLAP2veZagvN5UuNWYbIJne
cS4Oxt7UORf+HdzxxvVTcdj4K7IWhDMukbSV8kJRU/03yCy2SV6WDI/O7bge0/WtLdomqmHZHJD0
wEJY836VTXc3x/EvuZTx1aYBD2jXtT+lDVxsHdfpvu7WjkY+x+OX0bLWDISAjCZlVKzcGINupm9x
vNwXq5YfjBnsKgUdJK3E5Af38v7DltOlLav199iPAD9glB0nk+zjrZBB6CMRja/vvpz4XPuq9ht3
HU7/zlqCDHStshiicQhLp0Ss+P9fBEMNEqsfchw0LnAkPd7f/WaQye2Kcb4sntMFi0whGTj8pUZm
7f55jWPKMW62XQqd9c+GPkX02plP+tDbv6x58gvHiDoercR3PDhO1tb8FUn3S8/s/tnM+wd7TLBR
Tg0glhYcU1O2gqxaKh7adHnqmDADF9kgB93egOL2Sx+P7dVigDOKeD+0Yrputi0e7KS0HnBtJviz
HV+tSXm0uGPfwHO23tYe/7tLU/JvuVrr6zjTCvn9qtrAFP3XsLgxrrIEKEJtIE5oRrIcVfya3pxy
9tDmlyVx3aiu29Zf7cK4lCtjnlaot4U22WcvWfFAcrvezWq4H27zeTstrgWs1seysduQxNpjUjbD
3tHa7ixbjfbyZhAqViKxK4dyFrTomUMGebUysJJQQonjv+GAg2kjFCZBlK0CkON4244MWOW3cvF+
rkO/WqE7AX2yM8e56Pq9M5vZk9ZNoNyM6Re1t/6UdPUhjl3z+u9gXh2lBXNVlAeBwY/8kn75V6w2
feUc1Ow+Ij7OjHzS8mrdei0+LyavNeQXY4BRmHtjaJdrfv5PqdB7N3+cb6fPwn10rNdbGSmfSXh2
h25Gf4Yrco5L52JZa3uldVePZmxUD2IGC4wvDdVCS4N/M3kQAs1BNcNjCdTV5+PsPoosPdYjM+90
JC9fWaCp8mZ8FBs3ujbilrZLAZZ3sx6KfIFn1+bXbPLEgzD7nZy25Q4z71s1uvNZWzaCPapyHisT
fBBowoNdkU/ybv98shEeGCAd//2pf/8oW/MNhzEzd64tCF3GQve7GNbT4N3HymPSbqFYx0V71zFX
3+NMjoN/xv1/9VNqk78gUY7H3x6x3jEun3XqrXoVWvBf036T3/8NY6x1tO5uxyJQQY9jytkgwJSr
/uqY8s+W1QxkjLy7k/GYkEvo6iuYrT7aMJtH/9TWMSNroFC/ec0CwxvtnSJK1N9CfkvbMgOueOIm
Hfwiw0VgJEgf4TzlYVlQlf6zzCfTkByyOXtXveiOK0SSYEiEOrboXYEqEF4kzJ7QstOv1dKyJwUx
4UKu72HApHlauna+djN2SVTgHZ/sR1XgNcr6Ygv/CfRD09z/8z5qOlzP2bBqvI0UwyTI1jsd6zO3
URmfKHsIQtjjI93R3yRnjqIwce5Ns/nacsO4j5Pis9MQZpzGSD6tamW+xt3I7P2lovYMKuWQA8lJ
FFYF74chO66TFIkX5c7b/DZZtSuqtrIRXj7qcZruKqxqQTnFp1KuaObyc7JXucty48maU5S9hPnO
YDP7W5MLCtFOrWo6eF6C/GPUZDv1ZT9OeMSrmBS/WydvmCFzz7rXXasKPPyVm9AzkgY5kIS5evAE
XyUavM2p3fRdZNazAydBm4NJNjLaNKASnkfGxuKmULO3Pk/rnFD/ERWQZlPtt7JJo1QN/N3lfpF5
QdghRZFKCoDCOiTGSito0tKPpGEAjuv8sbO7jTSQY/vrxMzD1Jn/12CwKEkxzkAFkkl3VpCeAuE+
ucehHPJoGLQ35hn4HFzzkJKFPMYqZ3ozpljRvSHUad1tTwsZMMeB0CAttdSUyzwxwxXDSZlVHc1p
duqLDk2xKr6Nhvpqy3+DcVYh7Kw6wnizML76SuYW+yvIVrnI20PZqihvemDP7hiNN06q3iwPyE3w
NobfjFrfuqV6TwFKaZkWFaK6cY4N5MPpq1c/lbc8qnT8isVc3pqMlmYyDXlyylMMv0BX9U4VWo0C
7FXHYbvlDJTm7WigfxJtjmy+w3ZNDh32N3SS6q5MXb8o3oZ5UbshRSCJ08zBlp+DF4hJGW/a+jfX
rObsKccMEe2RtHPamE6H4aY9bZlDKBQIRVC1FTDT2W1hCpQMEj1YO0Oax74VjxBNnfEKYdSN8A3V
wdIxZFnWMuWqL9W5l169Z1Yx+06b/r7p7Be7zGHnMCWIkYFcYZ8rLWH44uL0aDx03smDt7ylIPvG
eSv3Js8ZCMLIbj00wolTRp9Nb08Y2RC5ecSXtLilFwqRPE6p1e0X/au23K9K69YQ245N1V2nUU4d
tm2TE6aM/x0dZLJySBKLJapKzWb82/MTPHV91odap31kehnhi6M7V85HbZcWwNrSDNyWBnGk4Jr7
9dvrbRmRujL8GD8D+TT0qqTPhjCz8IA7cb4Hr3xzgLrOyV4Om/TO3eDhKtmc/Bg7y++iqIbDYlPF
1lwNeCkajxBJBT0Iq1u6j8v5om2GsS+K9Uflyl8L9EYyFEFsSsRNbSNDoKyzMXIZ29Kar9Ux1pbC
97Qq2fHYAEKRAOqVHI9ucnONl+T5JuJqThI3PnNEL9QzRsfwkbwd6tcziZbi4mXVftDGltKJyYxJ
yGjc6txPvUoPDEqZcMADb8sisPPmmptzuA4VRvO1z4/wNzg6sVYYrfa8Ns1l9qBBtv2pjzmemhaY
Nun2p4H/YKy0nAxmC7cMPfKgWeO9DlrwJMojfhREdGKrGTn6frDJL8hm537XRlyizS2cQXrZRlvL
JzbbFkgnlKlNl98SWBh8LJwNK3ImJ5VAYrThmOh2nkWa1h5y5TxTAbYgwuDo2lA6ihkzi2l3D8b4
onQjAdSP4WTQijtMg++uPt+iNOnDWBoZvn7F16kxSYHhveEz9Czfc+KCedIKQ7D89lp321nuU9Uk
oAm3BFDWLMNl5GZlUNKP7XlsAP/bcPurBLw5ZI5IlnTkkwWAHkKej2L8rJH4whiZvaw9lsgpttgo
AD581zHiiMbOecUZ79xLvvMNA8s8yvzCN17t7Sb72yxTETl2im23XXZUZd7Rc4nKZu3URrhKiJBm
eysDSNosOFDF6FzsXDwnqkaqMlApcE6ETPRBHsuenQNjKkLsG4II+Seiz3Ur6nrnJDYe0xhyvk6J
wcXQHDQX97xU1KBV0u+rldd1854SoGbsYjitqd5dCfiCtRmKe84sfW/xBZmAnX19m79NQhf0bH0O
G978KRhKh1mOM7PWqqspMfYhSjf+ksCNj+u09G212NHQfiqnqW+9DyreSAy1Zu7qW+7a+sbqFcGc
MLChNS2Zi1QQ2eJ5rxeoXDXToLAkqAm6XiOeOTH4V/E0QfFyYL9b3RgpNadsRmhjtD7U2LjaROg0
w13BsohAwSQEErpzw3FjemDDOeIqoalf597YFcCUmzg7dDB1wklJ5tF5BDN9ClWJeQkHjRuUaWpf
Cbm18V+txxuggBcGMQdS2M5mtxMN8/BEubuy2CKr9Ww/zt70lNu4M409N+Dor/jUntNu+EM8794R
9puU8Qs26ubec0sgEzw41MuhkUC+sJdH3Ep/dAa/PrPAT6HJFAgh5asl82MS2/Ixmz4mDquwq1lq
bBSxXybA7MgoRk06fVWziflILNyx423sYWy/0hg5I/PSSAJRLddRo8UDupcpeNc9biGFzXVJO/Ng
d/0L/PpNCAgei7rfCmsN7YKZsmVvZmhX+IuR4NMwG4YqyqxvMVFgUCOrMNmGsyFSplw5lywXCbjK
EUfLGGs/snNJdCrjDnditYu1u442+EBYqWBVxwv/2WfL1Jddk9G6bIiiqHbjRgs3V13FV5SaIbKd
FxjGH5tXFD8YywWIS3IgMTKh5iDouUjAIdPIV8sYgdCw9JVIyqBtud/WHiUkXoZjCRAjGLLsE0sW
bl8tvSzK+8DOg2vPnvmEvO7U5v2lnDhQ+yLGufIhU4o413aAArVfrtO98uQ/M90vIgNPCcbShDTK
rFsPHWhxE7ZeVRLPwyFImnQd3mcqrL1LJ4kuyTWKLUpMUCVrlT7Y7jQFEO/bYIhLtm54q/BZ0sFX
qUqoYpuHJaj91WxwwfCURIuQD0Y+nwUW+V9V1dc7ylTM4u4HFqco6d1Q6MN3MiQ81XQxWgdwT3rP
xGIdsP9E/5bGtvy8Si+GXZhU4nnu9/i38DOx5CTpiyFw+zLztYxyX7oNen69hVm55BetYkg5ZAyx
O4dhZdMc3dX5nrr6jz4vU6QaJsTdOEemjmdydkfzMKMskjwcLkS81YrIpzz7dRi5yK21nEOIR1eW
DeBharVXOb2YVt2HntAfMa0b0Bb5UWyeB4eiIKmpIUg7vgBUsElBNpU/teQ9YZPQpybTvFvy5M3g
wk2z+rSu1FoWEWmq98jMs6dmKga/kDqjeoJpjdJ4IrUOVVUvmjttPaa9gbWuLoiWK85Far8kbW/c
2Jorc3Cxn67uIWVkensRLG7zEgBUKHrv0YpvSd/C3DMlfr9pQoWavxrH9RX50WUyY1TjjYGrzIjc
z9TiukbUrVU5E665vXagIWl2ijxaiuyr0PFg1oZmkE90d/Os2yHzLtPP7OTREkt8Gc07RhLpbquQ
/AYlEPLL/kTH5FF3TaS+G+dDVb1EzOAwlWtLZaTzw1bdY2fGL0Vlt0dT+0qaSJvCdiqMSO8rbtZl
CMlMHIZpem3aLtsjg1N6FWzF6AlVYzlgW07bPa+eWexSIihpx/VteUnla+L2sLj2yZ5vFXXh9Wdq
YM0yGJ5U3OpZTFvPN7UGpd4SolcNKNjh11pN+t5wANsJXdthMXb8hccBB8Sh25Zlj3WBN6ATO4Zt
+dEe9nJLvwe5OofWcPZWOxlhYk7EdzbeJSPX7UM7DEcSp2O4ZhwF9WaDejGiOvWokLLzVJ0y5She
eyhD3MF3PXZ21Au58wZTsLVgrcMB8jCTBITPPIXKhxDV6WMwVix8WcgRbWr4hr3/pNf2uitqkxhs
Nx+Fat8ACSCECaICjukYgbfuxUYA3Mn6k8vSs9DwXD9DjMjxWWHR74BTSw5TUQkZlGJ4LzyWDCzM
0FK4GbbzWZW990d3MDENaQl3XA70LsMYqLKTe6uIncCUHdwDG4SOg6aWMn6JlbIZEqiOLoh1DYpY
s79Uy+z3lZ7vc+1sD5k65SL1gkrDriVRxYcB7oS9RULZLMVZDDZO6CqJCjx45lqhMGNRssppP/MV
CxhZUdW5yc4eVRKQezuNdQrSrqv7AGjNA7t40vt2tk+pZ7H7Y67LsCaGNi2vcWLlPmzgKSo5WRNw
I1HZLB9eDygRbHq3T70fCq1kXy7OA5I/Ky8mxiY1DP8sLWFluMZDz6G8d5mkIw5rUSOnEx/3Ncmd
OZCjenQXHIhFp4eQVmSYDOzK4OJw1ZxAn9owCLUhuROwAaP4bliedFjhRgaMvIIFCxPiGhxklVCo
Q2nyZcwKoMkk7rt10qbqgBdHgCDP9ZeuSA9ECiqw7LkIBhv+wNTgc/SLHhMKJsA8hOzMYgu85jPp
33DIu3eREHBiIHpvEaDbYy5t8Qjj3kC+N13eRxy0cdu/VgQ9dzQqOGwyBD+C+FGPy5g9OunBAhA/
DTSqo1syMeR/3PDYH4kMB4CHXoeRtSgZcNRHS0H3Wmbjjm9wO0xri0/B+y2p/I4d6PrZUZ9OPx4b
WDwRE2MZzHihb57N25KcGuNmwe4d0g6zDxOzAmmHlNHU35MQVogCHu/McW/OlbnvbDMEuhcHNasc
zJzwDDn+Fen32vfxuYW/GOmaVT2066XVyP31FvxZfchjjjQABLFeicvQVxWcyuanHqrHmjAQ5wPD
E6f6g7cv2zfp9qfmbOEzYzNLZt/MzHxtZs+dEcN3TbsnTZpbmNLOcRVyBrK9Bekz2QNjot93hBUR
jNsJxzqM2IOvw7QkuxuCK0hL47xuM0f6Gf+he7BHbSWu4m5hZyRF0C8dOvZHbhosJxqQZjkgBlQT
+y7dhjkYmmo+x9u0y/T5WbFE5ZKk64vYgAB32qOhJe+rIx5hT2+IkEkOWjPrAnvjM0pFaZAzMLFa
c6iZLp6v1vrKTTk/Npr9G3ufAOA7PevdG7DdO6xsjs/AE4tHNzFC19TOpQ4L2zThih09H5MWaF2d
rTSYMyVHgsXAfr1bWDR1JysdRXRtT6OROQEmnSS6rWQgbfjaYfaNqHyTfbHQtbXYQnadRSFIGPsA
hO2uWJKZUC7drwMmcmYFC3iBVO4Nk68SAPM5nkGMlXr/gCcOw1dZgxM285NKJifyyn5jpr28d1X9
7PGTs4kIp9OEFbqT0JKTtyIt1yg+1EHfpyZzgeGXDl3gjlzxgWllir0v+Z02WDCkNYhdZUD7JcIG
mkVEYyN2LYyetWlBzlv2U40aHbXz54YlNkpKspFlVZ37djzM47jdmxlvtCepha3uifEP6Te39yWm
Y3+6sTQJz/5Ou8aOHG2BEm2QqQM3E+oG+4oMR9zqWlwPBDJDVHO84qU4F8NH1uTOxWDDWKW63aaW
I1tdUN8qr43QAu62RDfCRsYnezRxWlV9qNtNfGIfEwavbQXtD2R07F+srtithcnbUWbjzu27eyeu
NcqD9ciZ2uz7dHxTU2IcWEXzySA3PqExCwjO2Cyn2cI2Z2rRJsf0eXTsEzZbGGMey3k2B/TDH0Ct
w2m0pi9ZZD/sEeCN8UYahmX0VUFuPe1/eVUtowLDc+QV+k8xm0/IvFVIN7fQSzl4vLNPG/v0rmzj
IdgXFnrShvk/HICPdXGyBe2MkrFZ2XRiy8HvOkMRYo9mGxo5On/WaSpMNxalKWxVelrsGxZZnZ12
PazGCN+8MCVbF7yHjO1k4022sp1p2ZmxlGQ7BhkQBkFKyHAuWLOzT6TIQ5Oa0LLG7aqX44Gt7QLG
M1q4mpCaaEBvazvGLOwap96rhV0cU4bQ0zbjvpu2+mgO5hu2uhH9B8CqIb7YcKQdRPq8OuzbcbLl
BXvfd2PBTG0lniULnSRlMxeApidASdfGwfDfbiUI02HD/rl6693aEdu5Ez1f7IiTJUhYrcckwUSl
FgTJxfy5bP3dwGTNz2fSCING+VdhqiVuBqGJWL1vF+thYLjrd8bwqLBHUD67ocyKJkAUbsgDnHWn
+jC74uI0hYWJ17iOk/zbJ0WO6yG/t8fWQ9T0qwQ1rlKF8sHTINcxiYPO8L6Ul7bHhUhPOXX0t0mP
8OXQdCR5W6EGqR3S27CPNyaaMq0u0imu8/SrqWDUzrPWHCbFfE2WEh97vf2xuyy5yhLDhzEWFBS8
n7AEyCpGjZsJDg4MZGOn/azCfJkSzdzRf5PyIqHoNgx4DeIIvuDfjr3mSg+pMBLzjPBYvyeqO8QF
b36J07w+ZibiXttq4wl2N8Ksz1wIbcgdioturB+j3uin0a0+EGNApULC3VfGCr6jusNS91uyF/lQ
d9m7KWrYMOPyOcmqDNB/eQv68WWsNPviZnvBa5jBj4mqZXRRj7ez1w8mvpPkFaXRBNQIGkWlsA46
5Pk9wLu/ydo+bIxhW2PJz0rHjTDmTsP3qJ2BFk+vWtEd9MZSrJycqsi2Ul4X8ncckk/4rLRAG+OP
WZ+tg1nFJBS5X4MKhAbTPR1BG4B9W+iPuZzUrs8FU8y1eE+hbJhQIaaVzmUSRH5uS68yh2exrYyH
bKyKqG+rMVpFf9WG5H7U6i8LUz59HFWkK/EIlus3i6QIFpZcoSsjrdfEGbL71q8YxsRmZ+6VJNbK
Kos5yInEhqOcdh3se9FN07EUeMcIWD4XTsnKkVm8Qu5cQZbMC9dOMOZ0uTQ6iCTj/Npp/R+tYIGO
2ATrCdl6IOeifI41XtPJWK6VcWp6ODubJAgymXj5bPHds6Hjljd9dBWuIQDz4dJ5ICOEmYeSZDxk
P6pTzBY2icJyjLqqgrqip6+TSM9rXkwHaaYUfGy54Iy7qd35lD64qeUnDo6kgen4WXXybnBGlldW
40Q/3+VoPu0tSM9WMRd8YLCxKjDJFLtgwMEhjGjpadnsp7nOtF1pOcB3GkI0mbE9mXX60JV6yAOf
Pebu/Dw46HDj+rJOY/NM7nRXr+Mfkgz1BU/pi02CajHUdanUteyWZzYT1b7dqmfGGzR+5ke6oL/n
knp7+mD7B/qUMqrL+DYZOs08KdIigcrvDmws69118Z20zy/1xBLGYcpZrVnkXK90u5zX60+rjFA3
M3EZcWfL5ba9aEU77/mDZQbIbTLUd9Wl/XnO+KS8DRpLzraNINWr4mIUKv/vFz5if2DkE8Wr2vZj
GX/VLlsHIEx+CzLoeytNeqxO3k6zXLaVGdTIVcsMsru1c4wyZ9kdtqbnm8/LfS7o+bECAoX97ATe
vU5yyRsYQZX+YJt6FVS1+Z6NPwsigD/HunHtx5XL1EnYTdCykkNMf1NWY8ZixXRafa8xOwKNGeGz
sOy3zKPhzo3Wn28rwFiY914lwoVPp45Gy5hJVjGqIjpss1IF5tm+1npjT07R5G2Cm4dlI0pnKzmY
mC1ILGURttYxYG/dr24ycUG7tONxBXg9RgKOp2wnxqVHB2ZjbVNQSm2EcHVcAf42IyHyks4W9xx+
Gi0kEg9dnlRIlruHHLtQsw1sMenEz8C0Aabp50Jryf4LNnbMButS0EgZV0zU+Ft8nBodqQszEC2X
SAKUKlR6dvt0nZC+u0hM6NWLEPGLpXGoZe0rfFDiT+ZEnn4qfyuNdaOpJuj2RhO/vcsSvrUZT46e
/QyJKk5lzdIQPMfu5rA/SLGxAS/HU++57b5DyE51A2D34qJPWghD08dqsdyUpRxAIJff84pHyfxJ
5PDNZ26EToYczqKW9r3By2wut+2mUMZDknJ7b8nkY8F6Gy3ZdukIpmNr9oyUoHb2bhzxg75Lh+GF
kN6rx3HVpbd2G4sWqzCzBQ/O0JxI7oycA7eRgt13R9S3P26DyCxN+uKxXaNp4cHTacJ01MBEjtbO
samROCoLKF95a12FpCywCuKW7FUcdvS472od4MQN7+wnXiLcgUggEuiYWuivKe8A68WZu2P+y00D
BAjGRgTftA57yeLWCkR5OGvWJc9mPtrWTMO0T0LLRSSZVjorL7GeN28qTq6xvI7w1KM4r0/oaUXY
lpg42gn13LF3vVrta8dw64zUE06YtSLDMHDK9Xtdn5srJC6mY2O4JbipnQIHWdtvrH80OGtkUvxO
J5QTcEknzBa+rRfM3pYKRJAkkKWSw0YTH+jUu+Yy0q1mMBq8iR1e+W1NMbGMo9bx1Pc1F5KWIhKw
pBohjEFu4Mzg0gVSATXREgxsC83J+URi+jSFZ90cdOzhy408jGtEeLtZ6YSM5Km1zT2TXbWbWpIL
AyVjqpcGXX2/t+qSzc5mzuRfvjbJDEwPn7cQGJuJTB6Ze5Cb2G5JVPuZrch1IN3iCNeKSGQA2a8N
QAb+jHjivfmPorvwdKc8GqX9bCa1hxXDQFSl+OgV8WyGBc1nS4u/pm+D3s1R67JMVRt4EGOOE32i
OJ1c7BzavAZgLqMyYZvbAiWBNTL4+xWReiXR5x2XunSsUdbnzQAqMdcrzRfFJ5AQ/nWcBkzSJlZF
IM+ANUIWGBL+RpeOrV/FI8oITjs7pnEeX0vsk7VUOctpi8MshzHSOkXl07jHBQGARt6jVAOGxZGW
78fivdl4KjNl/omlKE/eTRu8ySh2t5LsAIuPucsVTEiJXzWmjqBXXz2cUT4WVBG6Drt6DZanOXDA
Qj73o1tpKTHLKQ2SrbxMvTQDJuH+2EEOHWilgrpEaUMHTJa8YF9pzIVU8zc5Dp8BARLJeSefNLK+
Xscd6y53lR1jDdIRygecLWm2kSQdlq9SFcvBK9n1a9VM83vrFeMFnk1nzK+IN5A2BLu/lrKtg4HB
XDmgk892V4WerL4yEuh66+pQDFbwUnhax5Qv371NjXAIVFd85GEr1pY/nVeodmT5aaRZslHKRzZc
v843f7JFrMzUakJwe9xRjx5I/ke7EEyyi+1q5+6lX7Sg1mV9tiUrklTV/i28eQtIJ/NCOVt5LiHa
lHGFJOxpHzGg030LXMn3iAWTikR6ntLtLGP1pJug+VhWzkydZThidlLUIHVDJRoUEOz4WzuPIkJ3
Tsw1ax/Tn795ORueobnIBA2ti1mBOW0VG97KzwVeQKSgvdMI6T10XdY9aApdk8hJidV9v1IDS+pk
eBPszS3h1QyT6V5G1TC7YHHaIrtfGHDOhh3b4baBCQN46BxqEGE8N+5pHdl4vsWr72X1Y9MmdqhV
lNrxYL6zKhQ99MkdNW1HiSN3t0UM3QQBdxR6uCzNtrtZ4NzV/c19XB+JSUFgaAVjOq87b5wIYqAI
NmK5HNM037PS4IdWrvA31gnZdCcai5UuXrWeifHaUTutkdXRg0yT7KOSO3ggFXVa2a/i9U27y6fq
l2jtqxDuxlJr+EmxN+esuu6PZZaARNdW9sTdxpA6ukc8iKcxaSFlNDLf4QwYAumcWytZfRyGkV0J
60R2kVdhyVXkzsvBmuZPnT0nPgbvGg+TfY/kSL2JZsBuDiOMmGdvl41B25aXYkcZjHcCospgZ+Kw
/S4q/X0mEfSsbhGRJf9MvKK8B3x21+VfSzE/IFVMl8ZGQgJyT0hqKYjYIOpgvjmxhBoqlXQsNPPk
LQN7w8TwzwwSE4stC7WIMKFvmPZfBmoSwSO5t+Si9vYgYmg1xm+NpWF5Vl4NoRocnLoW4mt+jAn+
pFnana0SrbTQjZdp1gOXZVFBNUw/Y9qXO6whGpcE/1H9H7gzOFIEfuqpe2eJFt4TzujN5hFOC5p0
tia9xrxLh/bmarQ3lkpaiNVjX0dmu/7qXd2ml6AuySv6ANUUQUKIwSzZGYlXBymRAFccyxrW4PZL
xQlwXpCK8GeTQQd326BIukR2rBh5BsfebiYIzw2U0j7HJAiKHxZrOQFOrnetrodQbcZOghWjIWb1
lLfhLC8KixuftLg+RaS8OiD5s7TlLsae6iYMGgyn1/cyJTCg3BODt11xM++vDDpY9fZo1Br5QF1g
HIk95yTqpw5EjDOwGhQTGt6Ldy+fNN/dWovsoh6yYG7Dg2bcnMDZJaOicm2xE8tflgrWoTk+63HH
QJjHeWk7mipdxI+5raM/3Bdatu6R4i46xhefredNmGKI3ZX9U+NWK+pfmvqGsk9EmdWO0ISvRqM6
1IbckUmxD9YWRwxorFCUOgIAO0Lk7e62x3K6uDrd/mJrUZ2B53bg8+MnnKHJrOwCi0zNycNkcVhX
h+aF8DFv0yeMw1tAln2J3kquhYJzTwpujuHRrymbDgcwNUyQ3Wkrds4JIk9/bqX+YiAzQraMsfhQ
DU5kxy4k2V48m8qII2TneeT5OwO9uZvqx2WYrnNnYmenfGgQobAAJ9dSJV4Y07XDb0DGWO6HCmCq
dguRIOizgXP5H3Nntts6lmbpV2nkdTGa5OYIVCbQEjVasmRb9rF9Q3jkPG+OT98f5cghsrOqq/qq
gUxHnGM7LEvi5j+s9S1b2Sqd9kpsvRY99AzfGUdiHUFw5BSZBmyWZqWhykoHpbsNmDnuB7W8F0G2
6XCScuDV7s1QyLOmSdpTUUqs1PYL5XSF+uRQERZO757ARwBRfKyQti7qsbtVytbcB4RvRoEljyXe
t7Udn3XlrJkhtEeVOZtonK2gdlpMpRLQMDoqFjdgwOZA6l09Ou76yrko1B6pVh0GZ0y+JqkuBSo/
FwLFbOyDFMTLgSoOaRJ8nYE3nBgmUL0hKLLCDOTpiuPKk457FxFxCyZ4boVnHwqydWMrQmEQo9AA
Ie4VlW1tnTngNjftbkPzhMrSRsqZsexn6HK56kK1nKMLkpCxAX+OLiV0b0KU9OTexAkLfEZ61y+j
OkxuUAE7i6u/e55dzbxlGfe8DacGR12E9Bmt2iPyJCbE4F0bzFMMBWHI8yxSmUXxClNVzPnsBpei
dubKpXsfQAwZirNRqXPvuG81d2iwybzXQ+6XmVYvr0+EMHtGrqTnzNJXOJEI1hNkzVY7HJOINDsE
Ursaxetjk2OzmwiJHkjaYq2OzTIIoRuESHkfAajQD0zqfdfl924L0kxXuuX1JxPujsuibrqDX8QO
d44EW2YX5pfOfUPNTOE5FM3mSh2gbo48gCfmivyemuw4SF4565nKFb/IzKvROupYrmNSTq6vGAF7
wx4i/9kc+vFwlaTCKjGWV5RcjwSCEA8RrPE6ZsCSJINvdL4nYBLGCTt77flQWbAKjRFKRw09ZafH
+lKvzI8f/FpmSONiUTLPo1wqHap5nMWYyxiWtqBVXBuvWIWkDFTt7KK5fsgnhjyhFButrc8Tu5SH
wd00A0vnPiZXHur2TiWE5L5gCbwkqIIdpoIt2Mrt4/X72xSJgCvsJ3PAsxigQxJKurGpcTpG7OTD
4j6yR5hGfTHAagdYdP1tO3PyYZoU/Bh9wHw4dvEjZk5IYWGCyPTK71U7jJigOPDjcqOmJk1NL2b8
taWe+soLagiYHtzKim7cBAq5FoFjxoe+Sy99U/aYWN0Ghx1GnMTG5MfFI7iBNZjm6urCGfliNKq6
MwdEVMhA3EuT7+rZZtcCz75mo2REu6ySNvApkECxM6QpF2Vmj4ink6OmNoNHBNt4YxQ2eNpx8JeR
5Hzs0cMpXWF+DqnA6cZ8twVlNWbclVKMwp6m5V8zAeSmnH2NGHDgRkxjjEY0HI6AxTdhU0a3qBRR
n5LVtbWmNLnvDWc9xhqco8l+0GZHiGyy6kTe2ENTo8ot/Byijz4tbdWs31ufGTFqhfAu1waBzIqX
LrZYtwyRnJ6HmIov68952JWPI3QqnqQhOCb5M2Ph/tjPwPxUz31ksO156O0XVRh0MO1QZsv2hyHS
aNmh9MfxHFeU2fVEjDEAyhvs7s1dbVAsXulJWmi1SPUKlLVpFqwNQrfXHD3WTTZ9Kvz9asQtiUGX
dxcSjgcbEoAXhm7xpBeF5/tdcdb1pIArn3FDkp0NWSaeLe74VNHYscY2SmerKAGS2XnTrZtS4Bjt
xzMsftYZ+OqveJioQ05lhfFRS+OObOgrkYW7b3SDXK0+6GwWlhH4Ma+W6hvTpmw/hmIgfKV8vALW
7TEC+ZgK47b2K0LmXfusmDnngNDSm7GplySCO9txDJE/NjEZ33WvMTLtVKbhL3U70D/GLVwaWEA9
ysRFBHZsnaaAmPHB7RObWIfCddO1oQGEDgzi/YzAjfdmTkksOYDPgn3x7IG+PqlIE1ZlGZOmDfSP
bXGIkgJbYh3COBDMm5cFF+DWGftuixI3o02elYJGNh4aZlXhDOsKIGVpwj71sz8PNHm49gVu595W
9JWahjTa80vihw2GddINF3wd3hAWt7eKEpIEPeMxsYJog1Uec5zi67b22SSP/b4wTG1xZfVS2LmL
vO/zeyWu7XXeoMv7+3cHqvoO7sA+1S1rD5rndJuK8A2p+S7B9h4NRb0h2W2OqdXAwQMDv+Uv1olb
3Vxx1dUcN5FHDGyyfBep5lMRyvUVz1UbKOyvRLohy1BGyGk+N8KHISf404WCcz0QMVSCviA82WpS
pAMl7Q+xFDTJhcPMCoNnPwQ/KLUiW1VZpx6uN9siMj7MNuwgecT9Qc4fWhUPFDRubRs3J1YjB27S
8/n+1w+Z82LrhXoq++K+Z5ZAvcSnDMv/KHuQQtc/kamcU7z37brd0hGMz8J3atzWEjlCyZvAHA1x
r+TNqpJ195pLalzEhOIYFFl0QMPAJ+asOhPRGnXPk9SQIDjD+GzqN1YXurvcbv3lFGTxc9rarGot
hc6itjSGEnNES9p9dL4jXiK7OnTq81D50RdEG3QcGiPqH2pQU5jw1PyvQA0xW1g4AEi3eVIUGOJI
UV6Y8XZ2haumGoK1lqACMJAaXhkyEoHAQmOyLqyqnfGO+qM5ak9JloljHT1dD1rfd1NIas2zXcfq
kjPFPQ2lz4PIgzM0RfNeB2PRJ8YKti03/b7Kj4jK7mDSK54hAn65md6paP5rjwVkj+PR3+Yg/VZX
dEIX9OdhNrnF8VjuRsUOH/PRvR+BsN+OlRY9kovMlM2OAbrPnxSzH87kji6HilJ94uCWphLfOKjN
j8WQlMzecPVPDfBmpQM3Wvoailqb2BSZ1sOmj/vkrik5jBuDie7InW4Xj+b9Dxst7iEABMGMV0k3
SESgcfuMCKKqO0U1VnlFQ28w525MuXrzc8OvnM5F2c6yCqOfInkog1BxRWvrnxcHvxRZ9Rqv9TIB
MpHmNq5t0JBN3j7GDB1RuQ3KzRDiWEH72xwCA5ZklByv54kS5AM0OtvAsQKCUKEKWWRcKNsroH0a
3WnHnILGoWXFaCdV9A7O4M7mxDpUmAYXqqydnaom1arvbego2M5XQVEPxyr9vlY4Gfc12le4T3ov
7XWSasnNz/29SOzxXDjlU2eYLvNbTqPQwBiI4KNaiVi7L0nfuXX02LiP2b1OVkkUiWqMlKWBzrCm
3VluzbZGCsK43dFm9jj6O96U9bJ1fVKhMZh4LI/3Koqqk/QL9uIz8JxdknP38xAQFSrofbqSPMWg
/DUiDpzFdmBdmrLcK/GcqYLKdW+FxpOv+OlGi9g7og2AiQdXqERpv3WbOt5yi2XwBMyI53L+JqJW
ziTHzCELxZ2lYETLEh9hCcc/PmK0VHX2YUAjkE1bXIJaPSIBtJgBWfyJAn6p4Iy/5D29lRIb2NzK
5hBbeXXC9UbPwOXAWTI+4/GGwzb/TjauqrZTaNawu6+ZFmiHsrC8Xlfrw5Ub05rl70ifHySZ0GN1
YfRBtkx7VMxs+FnfmBWTvZJomtD4aFgJcFmtrpDfhI2QkMK464ISbEFm7pD53MZpWC6vGBmti41z
0IWoXlH6oXX/BijC1cG/9KRy45oGU1Gbp+tD0Riyl5sO3xrHqq+swhZjLuMk1GeNOr60IbvbrGlO
uHDMB7d/hHSwmdI4fAvSolsmhsZ8MrLcdaKyT4Ffs7liUtsuytZtIs5FS+iePccOaPgjKwzYwFDj
2S7/e8uCfabDAFqwN7cHe3cFGF9PfTOkVq4Ce6ehRMJLGYHiqWAegwsE8NhQTl77trLTSZsGbPWD
YEFMFayaNCo2c3AE5ofoWwXpV6D/Xw8ZJS0aP7HFhYyyfQbvd35v7OK+ww9lW8gPKzmsOotldHfl
DmhxuusTKIpozqJVY7gxfQklsjV7jSENsNCohvdGRdSSJ/qS0CSicHIfysnPvyo4Q5i/1J5WVOaT
cAiFcePI3KJwMJ86J2TvqueveWMnhxyEFadRWyza3BKeNiMwTQxLN35UfQwG3qcrbXKs0bGoo4T/
Wzj2w9hI16vrb3IZsaTqKR9KnTUhiNolo8eeJU6Hlhaj39rJjHin+P7FhDh0qjl7qjktBjkqX9ox
dyl61f1JoeL5oURHDBJhWo9t01iPVIjItah0etJ+f67X0rHVHZEjykQqsNIP2n3uG0xSk+q9rEaF
NTxcDhOc5qLmlnM9K6+nJqcnKeo6K+EbMGrFkkaQ9LceypRTMDi4PqpUC28Q9QZkJgPKNm1YSb0i
XFhX+lbVgu+OsfE6HTOWq9dkn/6AECXbush5NqNrHaJSRpdMHqjoy2dpZNQ/tRVdAILYP+eOwRtg
/k45Wz2iKWjWTuEaSy5be107Tb4vlZzLyRIPBjiUSpKLZYf1B67Mg6ayK48wcp963/nGdKYziLO+
c0iF58bqfk2R0a6hMDIaILH9UhDz2YXWZkLIskQZ3Z4KqWwHMHoAwNmEsjvC6ZlGcK8DGrIs9JFq
t6Dk5gJekcSRXA+VQHW4W5jS49KdbgN9YpHISdbbvLu7cNzkFUXVaGF6NkMmvnlu7ToEMgfDHV4D
Au9ubHNybjgjEwgw7LxSztiHkvOMmNz+0ug0qU5qPHFsxZ9R2t4ZWeagDQn2bNZGr2Sqvx1Lrb51
eNsukprV2VC0tne9289LbsZs4+H6mEf5kDtDedbqitm0Rl1wTTkRZBHsJqnurjczc7ZP14bKZUxq
mU5My5xBcv3bsQpeSIvpwDu6PU+I7ayioL4vtF7nVXbcvZn2d0aqb6s51qoq9bumJ+h7srp9pOMF
d6YDyJJ2hfo0u4z+OAGKoIJKaf/MGS4C4UiwWewAgEBcvNegs+65YNBFTS01uiB3xVS7+u7vn0hS
39ySqMZYsgrP/jxSGFP/G7mYucZw/cF4VazrvjBTck1gUpo4dZd25jh7Wsq3DrkNq3HOLkUkRFWV
Pmq/uaoIc2dvRWAXeg3cax4/4IeT8GYCZzaLcZw0VujlLawA6v2RATJZxrma7sKhIVOuTX0ytZEX
VU5SnmXASlbnpiGXQ9kID/fnM9pKENNYtpemqL4nBAi7FG0g963AoZMLvWscSuYqbH/JqtpNMdZI
7o/BxiQe4FjmHWUO2wwsCZDSSz9ELjes1WIYt0pFxNvMajuFdXb6QRKbhrtuw4SQNUCwcwOd1IwG
4fygZJqjVqHthLNbgcYa1BVblZgMpap6tJIxZgjHRETR4j1PDDSKFi/r9a9Gv300odMszUwjn8um
Q27c6LXq8k2apb9aVpy3SmO+JhZzwTLm3M+1B7SB/aPZAYgr2pkoej1IGFnfZpKpsFqY1iWJ1WMU
wvWXuQkFPOuz3b9RwupBPyDBtLQHx78PB3ZOt5b5PjkMa5YJkrsKF9lGr2puPufEv3WdR015tPWn
Wjw1xgWFyqLWrYWN894QiKqpeXSheJy3pMgs9wTFExIsQKzIjcy3jvTapsKz/jo2d017Nw96/03V
w9xm1ERGe2OcChOXu5LuNUI+mPMGT0NgMveYvIqKa8DHGJFmgHi7+oYyFE3RDmHNlmH3q+rOgtma
DIBmBLZZOYtQMOboCVmqRPNE1iR70BDzIOL0cyONB3SbK9xZ3Hli/aEf3PdSt1Z5AVdoKkplmQTm
uSnlQQckwgyfR2HE2xSvaFB0oPFsM1uwufxAofRINiGv7pyH5OTmTtjxDNox0Osm/X3YyoWrcsuP
/fqBphL2EVtj3NHSLS4NjgtwZAn+EcnQZVwpWLWRO/d+gqs9JKcIUqrmsNmsBBssMskDI9NWgYao
HeWmIlRSxhxePlJEt3n9f8lS1f85tlZXTaGpGstRQ7M07Z9ja/O6Kl05xBVT7cLrGXfdjvOHxDkn
DeV+ZYwlyys+2FrJB8v+/Y/XvwskyZeqiwymRgd/ZHq7F0EF5EDJUxIdhIr1yDTF3c+Hkuq26Gl7
/jQTaP/nH7Jum7/8O3/+KMqxjhgW/tMf/7L5Km7fsq/m+l1/+6o/fs9fLkXG//7TLzlGH6ztim/5
//ZV82P+20/nMf7+O3hv8u0Pf1jloFvHu/arHu+/mjaV10dK+PH8lf/VT/6Pr+t/5TKWX3/+09sn
fhq0HbKOPiTpQT+fmxPKiRfnOoLZ+zeq7/xDfv+C+Un78582/M7Nlyz+5bf9nlWu/eboqk70OFsl
m6Rbgk77r0aSgK7+Zqu8c1yTQHjG7Bo/6q9Z5eI3OLHk4yKBMGwInbz55qTr8M9/MvTfdIJlDFU4
qkOCjm3+d7LKxZyP9MMmnn9Fm8elCd1Cf2o4/Bct858CTWDNVIQ0Uf5wRF/0sF/n85wodbuNVWjP
Ux3fhu1Adiqe8Tg4ahHLZiGPFF9HvMuELg2besxuwiDZxulQzjGaXjWp6DcGyvSSGGOhxBun1Fn7
hRVi7uGXbmU3jhmsEX8wlaUs09ObYRwu//A6/Au6sv0vcpw1YqVVNrAmhGVWzPzm/5Bq46uujCYy
vRYTrUPZYL9vGpT8Mp8eZkQC67RVlmc7eIpeaw738PTlMmWZgam+usua8jiJlEM2zO/8Bpe4nm0N
TXv0UW3WhbNXAh3QAGa4trotmaJNsepR+x31LP5g0f2eivHUJF/kZlyMUC7LMd8KmBYW5rOlJSZt
iZBXXhJh5WuCiFNvyDq+oNMQ1uXIO6pmZUjttdZaGNSWmCMfiwGXmjYzaGrZZWs018Q+dEOOXTr/
tk0/OEaZmDMoMMM2s/qMNc7oof72yVRJ00ViVSRLSah9CUFpeJ86f6HVzngqRpIKWWtzJ4nB4ph2
la1ctMOITPxhbek6YekI96mfglXslsMisK12laTig9LiK86CU6pn7sqZVOZSM0cefhp6OvmMRLvZ
VWH+UOYjM9EZ/sEAexHJ5nnUyq8GqAMbLAO5aH+aZTyugbfFsMCy4Ayz1vFUnrR6uBSmu03U4TAh
mVvEWvyEAJ60Sy3rgEI6a96fH6Mzsgop0d0wsG2jowPJFe0D/q1YqpU3FuVXjtLWlcgXER1Adg2f
zDqnywZzzT0/QEcFNA+fAfwUhIePaNQ35PE4q57YFniAdPbgSN8RW8mlpVKNxAYoC7rHc9rpOd5V
+CL1aC+ClAGFqJLRGyP7O9X8F7Nl+1fTX6203Dno2gQzuIR4J/r4xlTcO7UytmMH+NdB5Aq8Hk+V
6vZe0honvZJ0D70HXxfIg7wLIsvY2MGwmYkeSyg57TYQxrsVhhTsGV53oM2ZehXKPmelfuNPbe71
YRdsMlYQqJn2iJk+67Yelz4XzgKxYAJCibnqyBJKHQjgKEpIRfbUb+CWsvdQgPTpWhIeapEAMmPk
v5UZK5qg74qVSvnA11oLPEgfXIo2yDmthuo+FEvRy+rBKIfT2FvFpiDqODQChZhPlZ5ba7jkBpzy
kmjJ0nB5ydwnfQo0MmWK2V8qjzKs4iM77K9aOGeCA5iYBfqpVtr3JiNzQIlKBAdzacgAVi7tSlTE
qwKrTHzrEsTKrdtBxjPIOkMHYsSL0KIbSom+XEdTBtutqYh0HXxtNbCfXeo+fRSyInUHwbJYidEA
7mRq1L1NTRIu6uFVFhfMq3xUkAqzhUqh8NPrIcI2AOU7mZx1id5tFVrGS6NaO6lxbXWYTwD8VodS
mxAKJ0esieUyIC4DNg+gM6GttBqJV2JrqWeWIOdaxQF4y6NycvU7LhuifNToIa0p4ktk1/j2bMYB
bkh7GCBMU98nqH14B5iq93HrmaIEwo2VHV1Rt4Yzsk0I+ORYfoXS8CBZvHuJqv+K1OroVFjRRMi7
S/O4RVjgZQH6OtJd9wKlcYRKzBj1c0gtjjG+2MTlrHhonWqRZfKLC31b9fn3UKM6rCfK7xopQeXU
W12YuzojX7TrXI/Z2/0I3WCRRe4tM9hD4SO17MDJLPFOyFUcOyzrwRlMVGtlTeJNXFh3gasefZ6T
ZQ0MAFNJ7DWTuleIC2Ci55kd7vharQWmN+WhqvNfaC16iJAgpUaKybII31AKbMu4vhRdeY6z8qEi
AXQRT4VFUEv22PAUBPghcCZiAIBi+2U01pMggpql+YBh3InuCyyHMYNkdAj6WTHsV9uyes/o8K3o
mc4aZRYQ2EPqwJ2V70mtrGdHDZN9/UVD6bMQNiY7uodva8jufF+xwVcg04+R3Kw0NWjQxiJbb2oX
VdyQfqrDHD4trFMPAnCJrkCBc+c8M24IdlEBDQYQJtK9oew2QeteOvBbsO4JPYU0VU0dRIlhy+l0
k2oqBWTmvkOe+WyMDuihbdHaNVbr2Tn43c6NHk0msdyd/SeEPNBNyuDVqJh3Fg1ikCQEs493MZXq
bRcPoAcrN8D7YB3tYmRVJdTHvvfJlc5YVyG1sLLuxGAAWHuFt7RGg7JACXfMgunJrIqzm/qPnSle
U12fF2qEUuN1gmtorKpxTuAhsmCeKaHYZCjljDzAvNZ9rjUTZo/rwJ9Qi5bJBL7NwMkwnvHM8aXR
uix5NqeivXd7h0jyKDr0GUbgpp3UWey3CobwcyjpgItxWMPUf0tToibIePd6IqiWIA09iD/t0h6m
dw7jcFXGzc5mbjbVFrZESfhKSJpCUjHEbAZBVPRgwErq7V8puhA2Y2b1zI2jv0nHaA6wVxByuqW5
HbmsuKWS62EtdfQ0RG8tyNXzMM7bmBUqcDGxxW22ACHdIs4aEsglqZfgskRcTycbspKI+OeGexeK
YczX7QZTwwrb+oqhSjomXsX/FfARoxJ6kUhWjsB6hV1RN+gdbtHO7gqeagPud1KqYDUaj1jxyOvR
8BOjUgIqwe7Qs5OTUr8vuZoGSA3A6XkkvYd6+y6KYNLYn3lQeipYibZtFrC8GSpD+CFwKX0fjfhc
lSP0jzxUtw67naVmchY2PSMUUVf3E7jymOC6PGoPMfuCrE4hejNhQ+SNabSvuG3MiwdOmgFBJncI
OmzhNXP7aXzJREUfxKQgRi2L7kFhcIbG1MwgJSXz0P4bmKQRvOmBgyYXwmiyqcUn1gE//zTSl1LM
H9M8etM4XDGLZQaxzD2ZEvg8s/Bdb+TO0sl7ICpMlkff7TEU59FlEO1rVIFYqTmXGNDKk1aVDbSY
YluS2T4W2i5IKhJ8bjHJIe32T0b73sYnsp7XiUWuMVVeOOWr2r2f5K+RGN+6xlQfsvaI4BWDM1F5
WWPMQUGztEYLLVhgEOeIaW7C+mDIG12t6p2ZZlENEr3S97VkJCcVJ2QrVHSnrjSqX0oMI0BEaN70
PDoblbyJIBEpy0gYI+JB+OoiKREUlzcETm/MsfGQ3e7ssOfMTVLIbKRfqKrc49IhzwYwKQgg/T0I
MnvTtUwfE4UJUtIrR1yslAZir5MkVpnOJa2Dj643Vxpy6KmIdonOtdzXaus1MXTaBjl2lGuhF0wA
2pQyXVitbDdGIzNmkma2VmLLuctDx/7QOCoPWQvArixiuv3IPiTQsBedwpJPMp2W5pZ25ZRa4VHk
xK/UNoHcyk1XWXfKPNZmmtIlLZNtYzUFBA/rxoB02M/IVCJxwMUA0ZS3hOlynHYbI6nudE3uphJr
k6r7F/Qz36la8qIXmEsjsfUT57aeCtYE3ZPmMrKh3vwVA2ZSmTAh9aB/NMhiqE4CutlKzByKwKCg
kT4UjlllFys7UgIvSiF3YsYo4X97KF1D/nTrf2jW/zEv5p/DYuZOzWTgABWRGhhZ4h/7mbIepJ0Y
1KwCj+rEGyJ1YZfX8XJ02vv/vHm6dn3/3BVyyemGw2hDONeu8R96J9LHSbCdXX8VfFuGMkDasoBd
Bvv3hFVa4XgOrn0rCi+Ra9MQdPLQcCfME2oWXh/ISDD4tekRP+WKbKD1NBkro6vWlRYCe/Sx+Gbh
runF2urib2xjl7xsiC/K4mNbq3QI6bBoRXu0qv6z1ozZYXWf2i2GOBzlNKcFU0dUv93ME0hTtuiW
9k2zxzu37NYs/0Dd6MGX1rNR13w0E4V/6hAPCzs7Qm1bEfvzGRZoH9tjLoO1EozvRjraHhIja3l9
Jv9bI5b/wvTkP5rC/P84FuEtqFuOw0TiP56L/K/8A//RP05F/v5dv49FxG+W6UChoC+AL+XaDB5+
H4vovyFIdl06ED7vuPofxiK2qVq6a/AthnOdpfx1LCJ+o1B1dNsgXtk154nJX0dDv08LfiZfjIr+
1fTA+j9if01dZWGl4Wvg/c985I9XW0ynJ+yKsisIuJFLia0y7ncadQQHOVONVAfYEcMvQZMFrwqu
FrNuREE+7pg5MFuzM+DHRvkW+cpD4880R66d5eRkL5Yo7oTeKRtjZGKrCPpDBkR3AePWxSzETGu9
WBaNeJzmzXwi5EcrQLUWbrZzlUJFuVi8zwvPJDTPdiTYqQ2vpa1jSlAJJKsKykc6RcStCQJhmY0P
bmKA+SBVprVW4D6wPSVPtkhf9L59z4KAHAOlZcg9tDlYHhA6hRa/BDVET+IbEFYlOxmQBoxG5Fc6
Zd8UAyMtKcFObn+X2ZBnfFfHLJNk6K6n4ZBKpIGmglkMpYGbDM8Rh4CLJFnxh9WYBa+TFWU31Zg9
REJQ+OfxXYEaPE7KeOmkcAGZfUQE4C04UN9Mf/jMCFlZuQOGB2tGoPREkRLch1FHKSpC39VTB+Bs
lTWh6rU1s2bFHVaqg88fQryp1U9TVThgV/OdTkgcUVsar5CKS7dX6iPA1XgZQt7xcrf+0Jj2720W
TjNA4mADjrGATCzzrMAjl5LSQvbjQ2cW95aVEdlRTc+G0/U7lh8OmnFkV5pN3RJaewZMt80Q7hVF
HsNAf4lCfp4VVC8i6KaNG/qe1bPzMPXOS5TgHCXOfoiVRS9ZWMTsw61ypjGXb4NjrCSkg8cqN5wj
ZvF8U1Qu3JZiC+L8edIM7IJqMGMmmYubPavL4mGocKOIERNNlnef5A8/Gb4Uy9YOAqin2J9sFcBf
TrocXfR3j6507ydjzaL0OelLYwkMQ53zN+2llhub0m0IWsXS4cURwJMGJANwtnjR9bG58GN3OkUa
Qm6IU9DyknrcJOlUr1qWRwsRAzDNq87ctzgdFlowPEMQge+XxMMmaWB2qJ06C8Fot3R7/PRVSReK
I/w2bIhKxUAmUTFFKdSHGl8qpb5l2JgzqeDbbFk69HtxQHOgdARfilI7iDLa0TW1rCfSN0Vmv5QZ
h9HATfF6gh0YVDQtu0vt7BLopKX2zu7RmJmCxDyR18WCm/uqL5U3GyvdomzrXzHYxkUt+5tMGW+d
YPyYuG+FIDgzB3a2s7HidV+9ypJorShf5coTIsyzm3zVDtkJRrpToFiTFrJUg4hpC3csYxfi5G7P
8VkZDrSMYbtwLmPoWdra1rzmyABMvwDRU7aS4QpJCjvr2ahBvywL4knYfeGvsAzPSMz1KD9YYZLc
eNAMcOTAxuVCm35lW/+icam8U8WyNhZipzbBJsXMwZt/yp96cSszqMLQqLL60aeZUM9GOMN8aXX2
6nemfCE8QbbjIhkxJe5b4D4OMbOD9dCHHsKA9FxuS4XkYhP78IvrDKDsNsn7JPZoowuYceR7VhLH
BFv26h2PlCo4Fwltbb4ywpBb1O/w+fxFG5NPwfwjXGbb0Dc2aE9g59iHAXZtsLIvpMmufYgr/Zv2
UpAH3XDuctD0xGSPcOTQjq1697b0t6P6a3DjlfOQoSJ5iFlw2f3WNTF1UeTG+IEDUkfti35gQB3g
w0+1pWatu94DV0QqT7mKrHvJ2zeio+Ib7mUIzNjxiukj53eDgMOrpFmeiiAMNy4hNmdtOIXuoW82
hcC0Gd0z6wGqsRuRnzr3gY24+JcznVMFTi9TbmKN3kzTXcqIZMfnAZOA2SPaAufLGMJSNgM156Cc
zHOHqz3Ytc02OGAByTedaSGhfKgIyVS3xbdbNo+Ds7KL4gbT2Ni7h45rjrC2OzRUwXmofiUXA3Y1
SrX2u0f7+yxsL3Rfei/sXqjKMt9jTw/7Lzhjo18UuzT8pNpylE+xz/iLXFnp5BRFF1CTC86QsVsN
oJl29kbtdsWuzXf+iXWb9UHuB153Y9gUOwwsFRkHdIMWzqeWjg6MRVEt7RvlOfER293y/uaQSGpv
uIUe7YSPg4rwP8DkkW/bD+0taHbJOvZPifxSnUWzHffGY/I0mcQO5Z8YG0vzYwJ6MYDJcD1fDmvM
s9IHS7SU2rgzqjf/Mzm3/TlBHzYiWSm6jWMi1VYRVhMaQSoNsICWUwd/sOGrSwBZLeAYsqffunCd
7RyEcuua22Iy7HX7SYrtsI8S9PQN0I+liejxzXWXGbZN1CijBf+/nW7Q/iChhTuXZojUSkcshoYP
sa5ZSy3jduCY7XEs5FdGO7PIEU23VQxMRjHWE6BEN0qPoNbOZQ1fuRQV4VB+iqmOFNgJsxEWAQ6k
ue/ulq5jgMAAqmx4U0U35qkKEaJKbe6mcfwgzJPmWuHGcPInMdMWqURyYLJ3buuvUK8s4DixxYhj
bPvBYSyHizqOr5U/weZw3e+Y3sEpxlVWWQ8xwwCRMfEbwMIu3IQzqcDzw0nPnIpF8gmgIG7izk6p
L+xkDd+QQFMWtMdcTLdDhzWyD2q8NjxdBRtl8lelg4E7sufgEfQkZju+KKICwT9ioaxViUla3LFg
3Tju9GpITLnQiw+Irb9gML9nenseZfBJwvcLATPMSwqUyo5eI/JjaGKCt879gwUILyzyPZ6MO5br
4K25qLTZ/q1SPXVVzHChNUkCDfBdhftxir4pA17LSiMPReHQT1jELWFW9/umFG/64FjbLNSORYgf
37BdzqmIfCyRnHIWfDOJ6CPw4Vqq2qSsnIqraUJKjWym/zAsnhXXqW+liQQKBAK24qkDVz05z2Nm
JGs25m9u59/Xjrkb/Pid3+EegR33BjNjb12+hH37nVB61LVl0cMgnC7wplYJ82Kn4MXM9AIjnfgV
1+Y9ei8arXgO1ah6bnkxYthgsLg+QyB2eUKCTynBzYnmQQ31X44Sa4tSTMZNEeJmtdvJXRIV+BIn
0iJ6uVtJCSVVVz9NImWZ31ZQsetzN4NYC+iV64GlJDNvZJFRtvnf5J3JcuRIlmV/pT+gkIJBFYBu
bTYOxsGNdDo3EI6Y51m/vg68sirDGVEeXS29aJFeZIqEMIKEwQDVp+/de+7sp8zYCdt16H1ts0Ff
xzNpRv+GeLySogdyNjJPXNFTLxgJBUQfQQBQ5EB6iPT7ycHDjgjGZvv8tyzwdRsNyCScluKy4GSO
+xh2tJXfdNmiekFVhPU7HsxHH5JV7MzP/z+e0f542HKYCovfnc/OZfv28usB7Z//zT9PZ/Y/HM8i
H1IwIRaSY9h/ns7UP1zf8/jBXwytxT/4110OYYisXaVsZs3/eTpbhta+oxiCS9eStiP+J6cz50+t
EE6FvHrClDYzV0d9GVqXQ0sHx3TwuY/gYnl339Db8zJ0Cpe/mPdzVN2Cp8a9nm9zmX2mszXA0qY5
TqMuH5Fda+ehaMJPxyue1czYBbDFfWeU4Ai8kYWeaUrtvSJow7hEJbzxpnrkTdqYIUgqqKmUwOlz
GkC3E/W5iGfkiC6dNZwjd82IOPEP381fnEatr4dRk+MwB1HTVpg/uHtfPm/vWkJYva05Q9I7yWI2
4WQIzpUhedttGs4MBoutZ49XHNsODQFvf3MFznLc/bUhhBBBcX4RyuGW++rX4zDp22RXRf1MtVZc
xQ1lvs8RlJ4de7WffIQ9amg30sPaI1NiJYTXrg3gJkSVPTWNbFcsEcMaX11goQF0AZrmwqRqYAXL
c5Kjmpk5hWzN284O0lXmQ+VyPSgzDA1vVOuwE7YxjflYZ6voo3BwnP/+DvOE/vkD+rZN14GGhDL5
368fEFG47xR9o1esqvF6quOLwJqh81r5rZlON5amQw5Q6NlzjBMjpN24hE11PiNvB8jylpMHOv82
rlc+6TZlgodksOPDcreyqnxWkHhcMYVrm6dvaxjBD9e7TC+6estIKNgQQ5ytagCHFM1Q7BaLAxWG
eeMQwgkeO3LXCQPqysUYaTkwpVMe5waRVDWBa3BpIetIgkCoUej50wUyxGfLrL7/jG6AF6I5wzJZ
GRm2v5uZ/ZaoYNcvs0a3AohhL5z5GfE0Wt9lCP1EDPknCKXPrJ3p4ib57aTzZy3K2+qxymg3hgkP
OHEQJMIH9M71IjSAp5LphQ9XPNvsAStdc2NQilbbbmHAzdVysya4+SRQc/wAdOALfkGq4keITK1h
3metfzYJUNvNy386evySsADEaqY++L88/Kx19GnTMVrl9BJjNT83bfYiiFHAKQZ+LA/OhE8x7Mp4
HUZ8N03NgRrFAJD/rLoAvMKRlSlltGQHjoPDiC0MTl7BL+xthhCgXpDk8uXUhmaeNRJ/g1xfrm23
xknHoNnd5VHx4Q61vfWz/L2V9XXSVSeJrsRCBMsSwZG0mh6LUB2NhEMR8W+Y1/JE7yQWYOsHTWNJ
FWiRWGe+QO0a+cL8bG1noH/BNLx5HXKTGjPZlShFvoMUc5CCAhDjAsc4wNCDF3/mk7oywmzbM/0p
h/GTqN9mvPW7+b3W9VYQm1BoXh6jZvLfcaasQLCm4QBosGGlbBEIkDuUEwaUPWfcsiaZeGWXfykb
PbgIc1Ph1OyHtcQNtHYBjYzMvSFMSzrs6lwpC96DvvJrxj1eBxKpcs9q4teHCPY4KqFKDLziqqV6
37gTq5OZ2h8VTRETtn7ZQRXGmLdSKNNXdQJeLWHIlJTTuWL0EJAwCLRRHSv/xcavHNp3bm+8L13C
v1nNBBvR19WMspnGtoXmSSjzS3Nvzs20D0ogDWY6bHqreSrNreGLfe/1K08qXrDvWZmhArZu6Vye
WJBP4Wh+LvDt5V+zO/Ui7S3OUKpr99Mvk88x5huPa4mvfCyI/GlB+/F7mwozZguA7T6w2qdJ8zY6
TvI5V9FrPAnWUCpcchO0pokuc+dOSfekcyYZvnEKygGumF89/X6pcykEvnz4RRclfIHsS3Iblp//
obeP2GzGfkdvP2yyg5rtrQzRGQYGGXdUrct2OTr909Kn78sB1HtwFmbyqTJJy0YR1CdZk7Cf4mpn
PB7w0mZXcemepjB7xRlDW60Wd00bfmJRMIVzlyCIaevskqxWNlSDA3eCIAfvX6bjV93UT3YGHDCM
XqXkPO+VBzC3YLiG6NVKofga58kaToFon5Yblsw2p7LwPjOmJ7wxr2OSvarRuhBDdOwadR7dYBsi
L4qsJ2awt3HN9VCS7EnGeZpSceeMwz5xsqserOvvbysVzrIL/7pHLgMayzQpnFwCMeSvN9aFdhKS
S700aNPPJCmv2h7LZ3pRlhJyjXdaHh1zDj89O6MVuxmANyVhx4CVBoWX3g2Wf9LcsKrIXyXNOd9w
T9j0JvBRSBNCDuqt432vm4c2xb6VQuyKcogsqSPvkH0+RcFN23mfs402os3zK5IiH1RmH7Vd25zk
00/I5LRfxbiO3T4Bxltf2DL96KV3JKmUMj3G11Bmj5jZn6B0gla/NLvXrOWGe/1dy3dP0d5fzgGd
2Sjp7K0HVXJlY4jHVI+pY1L+U6R7tauYZqsUYtMAhmpdYbDQFauYO7JAzBT2nrEvesjx1TTSbeNQ
EhoRigjyefGr08+YnJqGM+SIqPSvIdWkkAciaw3AgxJBG0cTsjK0IrwgvQIwuCAwLYdAlAlw08o2
MnlEf8BRPJuCTd4Nx8xLW2I+E4OAEx05GzjYGPRK7BwGVPVyQjiQBozx4yF4UfkkN24M8mhq5SuO
bzQ9xRM0i/fAcZ/rETELkQmrBPE764aD7jcaD72jsytcf6TapcSd4mUds/fEiw7K5OH+PhjDDzi1
DcaqAQph/0gxSSXHaJ1kRYjw5q6dbwqjrFgh8Sj1+mWwYIL6LlkQ6Xiti2+gOgGlmNQlcUsjMYhR
/Bi1uKAS/57Q27eHZKEAmigvjfYwEr+99pEs1eZwMbblfkoIHQCcwDgMeaGg+VaN8DtqCWIkJlZ+
5TLjUz5sq56iZTUj8go89zwPLQlvnRedWk8dTP0MNM6POah2GnMEYM6JDbC8t1NO5jTmX01Xv4iS
ti/JGx8QANQ6jmSxy8eDrdALTvojGh2LKxsnyofivVa89zgIQHJxOuU574d011s0kog2XluaGG18
gWu7sm/iMbt3MD9Pwm7J1WIXc8n95R2ki4aR259oVo0VOrzcSborOfho/F1+Ifz9NH+h727elAsZ
xeyxO/enpuzNVaOs/OSQemum29jmVqFeuRptggcW3QXATEjOualvZqTYbasfc1kfs4ZU8IAsKNHR
6gQe21yUBZjYJAhZlmin+EYfbYm9vCwN9x6UcoBOFP2DBNaDHQKeYVt8jA3d1sEz/X2mCQIl92C0
m3ZHW3PcOPDN6aDBG5Llg58jyQxqUjHwtUo9LZsPfJ6kuM8DNEwdcoZwCYZHfcnop76X9rhvG16C
NINFP4sW3xU94WQqKJ3xsxNmk93XbvA+T+POZRE4ZIj7V4aGQaNmjFa0WEsJn3fuw63BrDTCAdXp
717Ma49+6oqOdWH731owPQXaEmQRl5Y9eit/hpUYMLJbOdEigxrbFN4Q5jYC6gqep7Rf1QZWvzqi
SM6r+Z2eQsS04jLgadwBQn12ZFFf49MEgwvO4ZiOJu/uuBS3AWEycuC7LI2Psad0gaW9t83myNSA
MKulAEfDmq/9mP+kYE1aMZLgdybbDJLjrlcOU/6p+fQDpCBx/klscAup1LjCu7mLQ/oYLv2UURNe
4mt8sH5zzC06NX38wyYhbtuXaF5mC8wJuJa1h1Zvy6276XNvyWCr79uWBHGrPxCPBie6jp7dcQaI
Bv2sS3jYsGKt6hrIvTMKk2GcuMxzC6tSzYCmK46DWR9hm5OXNnjnNNcIGMM4WNXtjIXSxoHIKszw
7xo3xpVrVmc76V8tc8wRx7HuxgF6o2h+pWWIwLA5tkz+GrUUm8QE7OZZfNikC7EdFUffLm6n2T0D
kTpo138tOvryAJWuQzj217GALlARpxaKCjJCcnCW+gCbLfRK1CjInZB5dMVbPmLdRYF7iTzm0p77
V4D4/S5zcSS5NObVoBjosypGCjZ5ZKnvbsyu4rlmvzLIMgBbArkqmopr2S5eVGjQa6uyzui2oB7C
gcT7V9votEj6gk02+Q8zlt5V2yAlDzkrXEqf2F2DUYGdKBQ3gAdZFgkej80uupxzC8AFaiViRF59
rSkik3eqq3Zlth5w/gZiTNw448Uova3jAoUKJIuwW1Be+635acbw25oewdVYP7Tqqp/yxzlYcKPu
/GK5dySJYTYq0RS4KNXCon8EyEnKEbGgm7BonnErUDiyspiF3rUoT9swuzNGfqnIpjtswemYNHS/
6MK7DHjd7InivajRJcDxfHe1usMhHm8HG4xWHk2UXoFx3abGQhquKOVtGChxcUk5tK2DlsXaMSxm
wCETQNFc1mmOuhsQMK+LeLJldqx1ZtIS8dZjxiSntHhdctCJGyJYrmoxzbvcKPs1VUWUVQe7qS77
ljkZZzoO+TZLVIbf3ePQ7k1QBOtHQ5uPVXMHoPI+KN2PMcrO5TQ94DoHjdM317JK7qS230WBMqSc
q9t6oqU+QxIJ9fegz6lnfWrKMAefNqV88CyFC06WZRZYxKn5N37hQsSlLDEdtnu8owOu189Bk0A2
nf168KApDhsxZzEzRXVt90AOOKejy053Vhw/WCpbYKsem4M61czHiZHFfWpUZ2/y7umxy32d+PqY
ZgX5AWJFOoe/SeoIuaOugFcW3YnTAkKv2rwk4fiHmzBsrASYUr+nQ1wZ5GMl0s7IL0CSWUFWYRHj
QUhQ/6U9BUjbyVOfc27yxpjqONdvVUpL1qD6ySvmn+jb+l0rb8PxXKchtHEqCObaBOig6rk0YfJc
5PHt3A7ZxmM+RB8WJFjKEgzxaFvHtU+HJb7xs+pKIzHOvJsSnAlwCZzlqKuu5jE8ocrtYKkTi+U5
HekGyZxvWN+rTZqX7TYD7bgG0jMeTGNVNqQisizD+NBM/0cXwV6uyk3eEmwsZt7IFHrrqpZsHJr8
ZJwOZbSRtfY3RkrMWD2IjzmRz37M8u62Jh32+CFouGc0f9CSWlsjSex9Gs57xR1D6UenX13nOPAO
lg9fF3s/Lbe1B9hxw9G237kLfsO1OIQwj7cOOfPeVMRQgwzksR+1iSieopxJc84U4mdfn0aGqIcX
cnrOvihTsqgQQBRTfqkMluau65h42mwFUQ4SVO+8CbakQdvKHn/MZaKvSbjn5AU7TLg3Yum1kA3G
SSW5rt18WwII2qAutpAM+EBWHOumrJErx8MCoUBjjao/ebI0aMK8xyEdNPo1XNxt7B/3bW1i5PTb
1xp05KrG4nj0m2aDIM+6iEC+8g4QERtZ5hY29LpAykCoFGnBUy2uMgLvmHabMa7zCdV9ZjwHif/6
8X1UNkZXZpbRoImmbopo7W23bT1AJ+hNpFCGN90BG7Ze58J5cyYgJVXdNReNTVmXjITNWE23z9sG
wR+bWQheNkZ+C3XXhWwkyd2Ur3aNSVHm87xnf3ZJutkFOcIHv4XbqKc3jsXjbuCvrQ2//YGHiTmO
OIxO/jZj20Y6R2hIoIHgzy91kRCA0pZM7SELk3XEkabhsULAem5Bp849IHkQorduV1nbypy5Q/ML
3eddP8uPWTnQMN3ZgRKBgQgKwcC4WVt6S1MWvWNu3SCGS3iM4xtSkY9oSu7joDkmcY/qfunjtJQO
wLe+AyBMbsKUUXBniO9uXsA1dtppa9w5yHfvax+2WdKL16S1DgXIi0uOdvASW073pi2Di3bIf4xe
z5qB1DaUES0mEnUgY8Ub2fi3WmSXwbckZLZrRpkJTZpiVNMI6IYQaJwh4100Nz7P/yU0QB//UU6W
a2nTUfEbik33GyoLBOJJ2h4nG2HGwGbn1SYRDI1YwXu8tIcFB0gOeWOyfZoNh4HKpCRKzVtV2vd6
9Jo1gRfsniaV4oxBBbs7UgN4RjiFaFsX15NT2YcIQOIpXOpI7fYVSUqsC43LJmLV0X2rMPJnpvc4
uHiFSD6+bWJSdHSScACdCpbq2juENEE9qKrZohKNAQhu4Kg+FD59hNE/1X5LGJCcB9S85n5QNuiP
rF2F1r7nJq/YXjhu2SHqFqo0qx+vooBeS14pnJ118GJqRl0VSj6XY9p1kQUQhphkz/a8oAIJbbMq
c4M+NQLvXeCfqBgzSjDCq8nsH/tML7YKfDDhps6715EG2KoEs/HQVw8wGqWBRsNrk2QTumxDWXA3
manBKcbXB88/2z1LOmb553SQ9xLhvpPU3GBVPPoNsiSNSAshBPxNuLcbVYMXg1YFzvcW13K/QZsz
7y1xHRcMEUcXJ3HJvkQs5gPW/oDvBB3ANMtoS/VxlzqiWpeCQK5Ukb05xCgl/A5RDYaitR1F7xmZ
fY6K3+apZfxsL3W7k9xPEab4rIzXpkFeE9N66hN5nuqWSCy/PvR18NHOVbsuuoaxepE0x+VpT5zq
HRerfzs26jrEiILQ4CVCQbcywr1u9tqG7EGwnHfEwfUUaNB7aSWIkhHmAEN5AiLs8spCGsNqnmHH
jUtux8+LTniOKructgzrgpXsHyuRfAupxpbaB4+GvgK5AhQ6Te8diYrGyOJzPDfNVQtpeFW7zUVN
a26bz/TczUmd3anKL0TmvNNAPIU4VvYmItJgbMgSGsN3URYDeqQPc0qCDZDXlhK4/mwqeubwA6dd
tvgbvOI4KdhkyIQ5aPTR+8D4vkk5k0IK1PsC0j7t9Tsk2z/cMiThOydD1DVQpTsFkjsOISuaAlQh
XvmGuy4xCaggyIiOvZvvaqrtVdOy9DGMdjd0yyTaZ8xxlk5unCCY1h1Kx22oplfL84mQBhQhAt9i
tkRnWGkeTgNmkwlJrLbdM4fQgYU/2RGBTQZhkFwgHHtqBBnajZzjfW+KDRfzI07HQ+yRdDTD5ZxF
2e+GBhXcUKsfIRuhm1Ll9FH1CLH6QNaHt08yQOFtnJxl0hMJrJidiltA1j6RXaNODulAY4TjebQ2
2PFkWYWXLZ1eaEFesBX/Qd7CqI/34UY4HhlqrDcE7tEOtF4tnGIbaTUtO1nv7x27r9ctuyvsfRKv
ma/fJiNKajrbJE0VlIcUWj/6BJF0Q6OXQ/6m6vQFMv6bAVo/h4JxFwy+i91/segk/vzYttPehiJj
l+20I5Xhh6iw7ZW3nlcntwncQNK6+lOgY7iRUdpfGH18lRqIpMYiuZFDQ1ZCauGjF0fu+HALHrlG
kcdSkbjIJtrqe2y5y2kMehXcC5o+9s0IUhqNwFhf2YP1rRZtTH8SKnvbD+e2QjPk1e0hUUm+JkHN
JJu3M1dR/WlKXaMOXbqf1T4UTk8VmH/ncHaaBQuV6Wx9bxLk2RBvBMkeKwF8bEwAxdZWmLXSrZMO
n9KDq+fhRosiVMvx5N5QJZ7Alx3hk7gb/FTgEPWxTsgvRNe8z/2uXI9WiJ3AYuVwLOtxmvwbT6QT
q251JsBj2CYL0IMh052Gp7f3lEFC/NucfmsI6iqSfDNg1SJ4EZmXwHKYuQv0Op02qb7ywqBdtQBq
+qJHRao6EhigRVr0TrIU/rRBfqquGFu5FsOoysCQU4X2xeA30d6wGJDSB4lm6rba/gwR0d14qHG0
NHhT5Ij1MsseMd/QMNEkDKpk+Nabw6HGyNHDSy8CQgW8kIWKpM5tMMfftS3vXbLnfMiT136gSJfE
GL12wqTCclSgrX2Y6PDqJtzkjWg3Rc6UEUhvn8FxaogV8ozimLfvNhxOL4fExS0nmW20Rzx/vktQ
4bgunarY+A0hwk02cvVTSzMhFPGRKnmCDdj405JY5lx6yGFUt0hD20WgljcXGob/5Exv6VCNiET9
GMAUoWAjLRgjqSranH5wbKGGixfhNCkJLCwlhZ18Gult1hLL7PUMVibB+Dh12nsyiU9TjgLNiRtE
RBySvEwQZJhaYp8qUqd6q/wWAWbJk2q4SE1xhsJCGDKguFiQ6uXoZQy16EEC2FDzHH+m8dJiHmIy
ExD6NUz2LmRKN9mZ511cLyO/gY5SMxLqhXblAMiE8BxHPEW+Pa/Hxtsj6iUPOZanpLIfw0KGiPYB
rS1zZ2lFahWV5mme0ETjqsQwW/D0jHO7d2fvtc48Ro8yJ+InrdgLoEpbNZCDljCd0DgbCt5rSF+s
S2diawTSjyk8uHNDw4gUry5ZTuw09BtmgKVt4dRdtvoKJCgCYEb9tvDXk5cj0/R0DfcwwTDp/Qj9
Cc4c/0kWP3qhdZ+hXt5Q0ZKbPjwQwzCST8McLOOb2aSckqyKWArV8kmqZOQOetGbnvJdStDo6ucQ
S8XlRxFwZO8DpnmeRC1qFq+jWcDrK2ZYqoLRJ0m/xqZt6WRE6fSjSym+MI+CtXA2OYHaTJN55DsZ
oXrU8MMymbzIlPIHnPGOvJx3z50ozVuLn/dOfN2EAWJrpseaDO+h9NVRx08ySTxCh/01IcIxyMvu
aEaBcwRaueuLkB1KMpqNUhsoLy/XMky+M73gR6/Z6ykZr5oOBcNg0M0vS+ciqZOLKZPz4Qc6Dk45
i3VbpTR37FJCT+NrWcBpiVnexhHrXscKigAJavFCIsPCtu7G6daWGPnkwN+emOcRyMBIkbkXs+ND
UbG1mEGLrNrBc8Y/zB4lAFtNHIdnK4k4sip9SBBCrat+dvaVhchwaol2HZ3jTxIczL/7oIej2aZ1
uuum4KzKPDvQ6j7jjtGHsMx2VRDOu8GVoGugl9PJfe1K8BlZjNavkdDogKURvgoaJTP9S7PKqq27
DDtlggKBYbKxCYPuG8Q4a68VK6lHf5ypy0w64cbWfcnxW1/Y7Cmz+TOplwz3YvSeQRvcW5U4ORmq
7mCKHkbgRWJkTjnykzxoCMz1TN41WlOpRHIMiRMBsnMvJ+LDS/912W59m3JWNFhp+BYb9KjhwHCE
gRB55GVHo6ihn53hz9wqEnxGNAb16B3cuv5AbuYddAp9Mu2Y8ZNKCDyvdQ4V9fS66DOYay0NN0GH
K4mxt8dBaUNbCRJySBGxoVyMKfw9UnGQyABcig8xq9E2w/VKLwAptc4gEvHyuQ1laYclzpvbajem
k0T7emWYWLEGzk8469cwszbewE9tRPqY+W/yGE8OYcePfT7f/vyVg1szB22emIneVSELtArap4qX
JHfgMbnpa+szfupYZ+kBynPCyAMWE/BzXuOAI/Yqp7eYFMFJlJQCCfEqpDTHBsM/Jo7LkEyhylnh
9FwTFkdoct2vCuI/wMTUALIybAQ+PVB17jL+Ag5j+Ki1w2Ajo65PnePcIU0EVHYKlMOYqqnfZUDN
ANiO52SyP7OxuvMluX2xb32XqnuIdUKxRBDjJrYTGj4asavPd5nFwTVaj7fWYezF+e5UCUQtuDU7
lOzgcVqoaJV3Bmj0BEbjchomAJ4hRx4TfQyu+qc5iTi3tDfEXecVtFH/ttPl3kzHGymZuWMvU7l7
XEbE3SjufK99SiLvHJMh4WakKCmG9Rj1ZDzRQbU3tfkWdjOxlwUeTF771hd3P0d2sjPQFovybIXp
5zI09Xz7mM3sqDZSXYEoSsm95zontLYnoMR/Myi1/2pMimDJhDdiWYx+voxJpZFXflhBHDFQCnjM
nun8PrE9via5fRcKToq5wzTGKI8EQu40QNOmuMvk8BoHlQMLXp2N1jtnpdgXnn1t5Nl1oYOrYvJw
QqSvZfojk7RDAXvNS0ygSl9/Dnr/bzu6/vd4OP+P+77+qCm0IMSgw/vvPV+7JibEyXj8gJEdv/yv
/fJPL3/xG/7L/4XWykLXZgnXNV3BY/Bf/i/HUkIp5QL8sGG3/AuL42IaMz3Lx3+mXCQMaBfaf2Jx
5D+kt+BycKcp8ovk/8j/ZeFm++Ms37TRMdq+adrSRXYHwOfXWb4yO/onfFoA3cMudKdNB2aiZ6WI
zXDfgK/NNDMVggbArJJWsapSTqeEqf/hBt7+h3bgj5ZPZ3kX/iAp+HkZYgH9mAJAlCe+MGwMegVD
wOQKeAvnibhFdlMQv7ORRoMKfsA5lhvUkVCa76YBQASz8NyMLyqb0mQM7wZz3o+usRMoa/oOyIxs
jpmRHkQlLsSUHJDXEeA17Z20OxTp9xolmTkF35OpfmHtj1aBz+puXtSDsUUNvhbFcMac/fvPaC3K
uj99Rr5O2zR9AYvoy2eUoPB1oFpjxbhp64CCmLqQaFZIF3bHp8WB5z4hUZvE49wfaT75HSVpXaxD
/2EKbAozvOG2vZk4cf7+ypY//PXCgDYBdUR86XriyzOQdrUTWqiSltkTh83wqCLcMvQcI8/cwpwP
47/5g86fnzqebbyLpgu2CHvj8vM/SHNE7WbmNLNvk3OwH22x6psPRSsjzj/MFAINdsQBIRiRFCs/
/fDJEzH5Vnt6iaJ7DGprq50rw92o4hZo+jqxh2+RU2G9BndAtq3ZrWsygRutDll9BUYagz4KIwxu
joFJxRxuf3//rD/fwF8/zhelUZumkflz0NZZ71rLJXIBHwViPJDkPiPoejg1TN81UvDAshh43C7l
sfrZ1aAr6W3JQtna8z+xZ/+tkdr6Iv/ireK6oGqxxkgH0efy8z/cZi1qEL+Z5q1irttExbXXc3Ex
R2EJRh/5u8Iw1KfOJkWvxXB54zHE//29+UqPW64BpggCKL5nZdrii97UZp7eeVOI5w9vBWGamuFV
01Cb+mnzFEiXw2ezdkR3UdPpSMvqMlfXziS++aVc9c6wFYpCofHOIAc23hKC5anH2pr2iT/sfMw1
v79c66s+drlewRsKAAfvvUQA/us9M6H0QtHnLe2V3CUkUQeIXlxDgs+GCuVWqJvuXVCRBdaVEWcE
gYhzTb+X8PLBCL/NRKSmPnFu9rtW4i7NoPK38qLJy10hDbxQ0d4ltjNDC2tIcBv9pe+3N0084k4i
L4FwlaRZJkQJR6hh53Qd0PTpNHj5igCQcI8Kg55lt8tzcZGyIJLwcU18z64qi6vI5+cx/DLiz3CM
P5QQ2aUUK2WNJ1RV9K+qfcdr1I0calntRz898NJd0e8gGqa96UO5dgbMZYFCQjpH1zqgldH4S3u9
re+b6hvmo6S6Tq7mSB562ME+OESuauEl3eZleEnHiHr+KlH1DuzfMyDzVwCTl/HUcRdvIm1f+mP1
lFTNTTbRr8/FWz8FN0yJPiUtfWecvjnMr3wHo5QRbv1B7KUFgYFgpSpg7uhjxMdf5Hlr051uHZ/5
WsYTMFfF1d88BV9Kty8PAdvjrw9BJYvA0ZJ2kSAWUIU/EGaRB5Lt+sH5Rht1JfjbAWMXW8L5wQYb
odVYPNRjX3/AJSM6LS9RN1WH/5PrgtUHrsBxkW9/ua7Ccbt+aHg4ncC9G81mZ17P443r4XHTJ6PB
0YzX9js15hq3XQ5Ri2c4xWNZlflVsgxEfn894ouYfLlPrkRXKFx662j2v+hL21B4KWZW1nGyLwQZ
14Bm6KAZ4YPkG0raAOZvTyw93jRnBaT2qACc6Ol5lu+G6lFjM2JR8LnwV/VFva18xj4/uwrWriUk
RjBJ8C/pm5ffEkg8RcxsSzjWnTbdH6GyLtvMYCL+Jttsb8fR1rTjNUIcDHCA4EkuGtPr339e689l
yq+f98uCis4RumLITokaYGtjPW9hmmKQB1qHpMja4VTjq0kBepkwywdiep6LGANel1zGJQOmv7mc
v9hGuf0sr8vavuyjvz6mPZtJOhbMyiJaQwEdJWuweb0N0qa8o2QMWrOnNr1zIj0Cx2N1Qq59EEj1
f38dX1wq/3wK/nUZX3ZzOSeEZiyX4UEsMeHgMCw4DLZ3FkW3/v2f+usv4F9/6stOGyumDvPyCXVq
bF0EBLnTrcPo7yqin2XvryURX7QrbHYsi//3v7xo5sK4zKrlIwHehxCw8VGDUqTIEiphHNBKbPeh
BIdVKEaSjOas8daM0IEc6Xnf9X1zI9x3mGC0yncTaaG/vwuWsJYL+HKByIlAavK8OyZ+lV+/+kIF
YVWPGQUk84iyA7hU+Oa07webJmGoE5ji0RPBs9gpbyhHC/JS9YYeWbIrm7TZeWNxqxyir7H1uUwQ
K/oidknfJW8MprZQ2rba0PFWUTwRAtit+Ibnb8MM8wtBFuFIdkX+xoKXjFkGFZzASabZ1cLr4wHL
6IyYtsaimN3WKn6JqgqqVCDvGpfEKDvFYEdwK0BhM0fdT0huYr8Mw08bR9RcYrlAEerf+8cuJxoZ
kOOTb9kMZn37EHe5SexWCv2LkRVmURRl0t7BwtqYKZoFx0CFXQ/jaRrBFjZOdxEQ8LQd4+SizfBJ
TUX2bkERG3X6QEmGEgBQwNYP7AkZ11tEAvsaWCOh1MQbj7D/mRK2LKZIvHuiSWuzmm7DXKxt3T2I
UQDGLJ7jaZ0DxNxmGFlpqFsQ34e3lnAoNd0Fcf8WOuMy0ihq0pVivIZWfsFm65pBuQtwfwLIUsWx
w5KxngJDEfMhPyJj3Lp8hzUZaQ1CIVguxSmP6fZmTzQkg10XZwxG4gQHzZRK9l2d8X3Nn6khqksV
YNWQi8E+SZN132AdcY17nVBzDdZcr4uaLO1x9JGDAD0ntQJlbBcvmeQhHlnbg+EVpcgbUuz/U5PX
jHTzmOeMBPBWqnJv+IpxWx0/4GE1rtw8rTb9/CzDmcQJxyW3NPKQ8+c8KSqiGlEmS35Me6sfdb63
ec5oIG3dGhNsN3To4UZb7ftqZTlQlVVzP/m52jhOdDfEotlP5lsp/DeCCGfe9dFd09yGz4UJQ+vB
28SGu/PIRMGNAf7TIUU8N1xySrAf+PdNS/io0UDaQLrSE9+FMdx7Kd1cbCCOE6RYs2f0WEnGdn5X
RFrDuRTItPWiy6MffYjapNskAseRF6b7MDYxV89kYrvTQUt12XSK0kh76TH0pocM3dxhcu+nrKzW
hRfw8RFYFXagyDDFnJPDVtVwULJs/gjSACd5S5mY63Voy+FI3se20oG4tHrsr64U43VxDA2cRAru
FbxP3nAhCcMKZH/0o8palblzzgcBcD1CaqCNWG1IgUS1AcphR/vvG8z77EolxQJVr/ca0JP97+Sd
yW7kWpZl/6XmTJC8vGwGNTEzWt/I1LsmhFySs7vse359LkaTFZGoLGTMEiggIhD+nrtLMjOS5569
99omylpHaHoVe7m+NppkRuXblEsyyqbFLDUHFME826ipSQ9VLj9zxdxFb/DTVGIa9mK6vZtjE07u
qqygmA0YbVt+YHwa3Bngg4dk11CHrO6mU0KBUHooyaJfzAW/1eACaG2MWaCj3G8aS7NLrOEDkTp1
2XPFKzbY1rTFlbKZdfktKeOhA3EgPUfEkTuVUD5WAwgBNkkSTauo9XKeJE21q0gvvwrbTjdqqJuj
aZPN7l4DJAOEAqzFraauqe19uPogdyKOH0hFJBTpcqiGKDZPhnqYrwWrmhWGJIVLBKrEnH17lYvo
5D7mJUqSNUfZvkM8GzueNg5dJV11gmyAquisiQBXh2wUmS8zt8SRohMlTuSKc8ITDRyo8knySmUF
c3kILKO2KS6vTUrXutp5s4fYoemQL1kFp2GpZeAdz3d2yQp97BWu0thdW9XI8Jl4B88FbJdUfeVH
cEVpot5ZCd7jchTFSXQ036XiKQqKYU13PbxEPduQbOvWnoTAjUdWbETUiV08/qaF54LuUmydyB5W
ZtiFJz2dAUrk5R7DDgHwAAJvHjW7fOJynb3HKKLyUB+OU6zjglRY48xW3bhn6TuLN4jmNwNX8/Bt
ElTb9Dn5fGs0f8Y25wVqsocCcKNOUzPPJONmOkSMug7jVleWLn7m7CtxHIZXdXU73ALye27LrVOH
H2ZfT9tR4jNp7OKWUUzSxkN4yPJ5Hy/uW1iT7+NikaamwNpmcbujDfMCQODDdBVswEge+i79VH3P
LYa1w45LioRI+BBkBOiS2lhiX8Evtx7JQrQeCIIEpxa5nYtNWSAO5exiOx0tlZd44KoNCG3ESXmL
bR0jcFeV2LvuRZW8kZAnahDWv0fzro8FVLecX0+1tm5pzKKqlwfTgJa96+pN3aPiJBTCEgEjSSlk
idYdF8AUHLRuPrgc1sr3WDPvHQTEjWUBEyy8g1IpdoxxgooW8pyJZrZaZSjwzjrfWFOq1G4Zm3Ga
Zh19JBkEEKTvM6GXQzFY+a5xiDN0k0FdhosYpBN6wmIzoIJMj11l4O4rsWQR9LLXtYv7V9rlZyfd
H2+n7tILjlE57DRzqSnl/a/KcdrZdtHiLCAs4hr47KCQrEmzf3aIQttqpDZnhMDZynKdOBYLiPK3
NshHTw7WCtT/o23i98p0rGKiJwyfByXhMYWIZJb9PpVHEohnXYAPxWC3SnD/rVGKqLVOp6OSSH84
Im597wwbugu4xEywqjX+omLAOJvSRKh4uBiLc9zEIL2fqDIZZPk9wxFcmcSqoaRRy8sPmmxyfWQ+
XsIzyvwtZv2PaKx0PwbMPdTuAtUdJsrj9S9bWQ3HEZySbVIEPpM/IZApetPfXGJKh6gtTqF0vmP4
whh3cOZ4BBw8ezGxBJ2fGMb0gP9LzQyKuSoP0GSzy0jLG5TYj0RXF9ma2baJ8dniaXQ2vW1hLpLc
NqDH3vSMLhsieIcxx6c4pNYLlxeHLlusHT0v8PhTCj7Wk0KgAUmAAuX6o1vfHS/nnIrnolmYIfD0
1jXzChZIdqhTwdM1Xzgjcexb00bSIOOQX4LxSYtwAL156FEmq/qUBDk42DB/aIanAXBhONOTA7LS
vUaYDJIB5WdufrWO++VmBpVm0S9KHbeBDIEjmbfAntiOBC/lB8ycE7XXAa5kumt6QINRme+xUfrS
AUk4N0tSNAwxkfTDU8P6JQ0xpsjFsj67ZGGClMurKz8bjMXrylGPrjbc7TFltrHcXUL4bOajwaOp
5y8Tjp86AIoWy0S2cBFljWO1d/elk7/aafSds/dtx/ieeSivofUTZEQyu2bT91wEnVmb62awcQh0
fMCsftyH+huIvoXTsDWr4sugb/aOoxevrAJC6ZY7vR7qs56l/ujgkvf6iWCtUfk1nYgi08KtN+i7
SNKcXCXPpSiOXupQ4ICop9Em65TroC1fG2wrvp5BLM68vzgeaxCyU/fu8rAEO6ltEnLj5OLxrGvx
zqpICVkC9zxAjmg1VndBrjK3ottgaadZtH7fRP6Q0ogTyyMf8nMqoxvhiwudhd6u0LGHeQ6enEy5
tOs22hfGBmYXjJxDe440qa1o8z2LFGJSxB0+HFw/7YmR5SZqN8SPixf3+1FyUIhEVXArzx9qL9q7
Sj3TTYMXHz22niftFBp4HWJJgY1ecjFPsLUX6/VzF9rFph7fGRIPw/gT1zqbAa19MEG6IUsA0SHE
vUFC/OAW3260Agu4ntRUlVeXuR42MMoWKVe/ysCjMI/NOzRYss1teDDHYg9l+zbo4WeXcrkbFmNi
gkTvokxWibwK7Mm9Y+CKlrS71WIXQheJiMLAmJ1ZLq+0ev4xmoVSUjY+kb1ro+RRMyE1m95L2EK9
znAdziloqjzHCY23v561paVFQph1fkOLaIkax198Y6jOS9SjeaOo5WnWzOtUwvRurZOV0WiUiRKq
VPOntfJgXWbVewdqq1J3oZeLDAziLVW898muYlZjV98RZDCg20znHIg5IcngOekCzms8xFwYBWtC
4+BSetI1GrRiyth7hOacduy6jne6IQHlTliZwZBxfnnMKuPSsTqs5vygZGlj9KE5QBuSY1YnHwNh
1BIGUeb022jxWowhT45yokYuslZGa1+WPSVUFs7CDfMCG9KaiJiTdTSmql81NzG9aXlTMu2M2+9Z
UBLNGSYx3OeEh6H1Kx0glc0B+9SZBvDI9zpxdMebm2jbIuSCmWeQ5PG6S6ddEmdkfLChtmDOI+2s
Qs3PBDfsrLmlpb3ylk9edk7ZEOvetElsQlDPRjOQZHRfLZDCgPJWdUIdWbLcX6J3OaYQTmc8e6xd
h4Vbz16pvnErvFpYDQY4gBjxqGJpD30cPakJrkAUH5PE2veAX4hwkIm4LRZNo9HOxUTOlWx603d+
rZyXLuzgc0S7sW4PaNOW4CGeZXvC5gdcwUTvM+7EtAM4iX00kTC0MPIrIXYJeLkhjB5NXHaFpjZl
JfZAu49TYa/dlD/mWnu9a2HH0VOlpl2c9tsAj3fBIOx2kNx+dWzUxuvUPhg5eOme54iuPeLUXpMO
NaTcO4hO0wDftrIHf9SdF2Fjhw8veolpNVOb3gp3BmbQ0bbwQqkNL6xr1NuielXApOxI7UeoghYl
UB2kgnxveD001HY90bSrxuIjUvERSxsYf+3MCgDqYbQr+NaWF3NZ9094qUiNAqZbzrGc4FkMdyBs
WSlk5bzB73JvODrYEDQarDp1GD7qwQBWmkaiuXzs0iNbwh2lW9dq1B5jskJ18Xsx80ytdg706CgN
fi5S+2WQr/Ga1NiFxGU0e27I1rEP9QcebrFO5gMjybosmpvhqPOiSc3RhN+LtxZMGGrUtq6iS4cZ
DBj4Hr7dGVjxcXnrUmqfsTweRgJ/dsxHkQqO5ddLMDm15mvQREddftigrgqT+FmCKc95GvX4bnbR
0WQrDynrWMeVP9b61h6/SRj50D/2GrN42Nfc3hcHemj70ugudKG9prbJeV+jhIolmNPsUugHtflR
198J4lbRnRpqvHCPkkCmrQH0d4vkRUY1M+CfsyHUH0fSwKP1A1VcZ4BcNu5zIFhwtRvR3+aoSlcX
nXrXADZdhynZte85a5E08BMKBpo43LY8fjTQIHNR7SYkANYAKyKUcE3o32pTljS8QOTCnDjbwIjb
FHV+Xn7fEhjoce2F3hoHJMRa/spU7gxivFjvNjZRyxRXcAJO2ghpl2TmB62BLEp3UkRXtMAx4TWH
xCwf55JUie2QcR58sy/f3UT3K6Pf2FV+YfW0kxHLWMBgoR3+Kkh+hPIrPriZxv1E9/WRL2IDvgJg
nrCBNsTO0NuVnLAxEZoZ5vzukTthg5cvx47u2A3BtjQ21NPW6hUXNPZQssVdc+678EnPnrKsAtVX
pVCKW8tPcu9M0PypYcbMaVMR1utof3sYWwutI15jH9IK4kHH2S0Mxa+xE5u+lDjJAakSwwMhihDH
HcpENhGNvEIAxIAUmzsOchurPVdDuDfd6KPH0j8N5TUdSBzOdXFzWtZ7ou+8lar4BoO8Az1taPtG
exemdoi5VdUEcPiw47getV3KpFdKVrUFX0z1z3qWbaZ8PnUD7hvCXHbr8bZjPbS77qTpOC2rQ8Sl
rGH5XmGOfRlIFNZ6cqKB1q/ZgxkkD5tOe/4L2SCtj8JDx7I7dRwHshhaeNAGMI4hzs9p8CvHPGfF
iPbnwRSHeUzBCrhChpdsKReOxdYI1Xecj3D05DmD8p0qO2AKrB+xU3JG4eVSXnApGqp7EmNLhxk8
FOm3bLdIxe0mIsHlnB8nCr5cTR7bcvFL5TtGmn3e0A3b2FtpyV3U4myGa+i3k3116GEgKAjIldMU
m7IlaZfNChOxeYdnN60VdSVaw2gdjIlFbmY/NP1mAR7IADdUKBgeo1o+Gn2dn0w85uswTI1VpGzv
NslLnpTnCJDNruoLZtPOIRTLTaVPqZwPYbCStlC3OqqeMjguK+XoI9paQVxrigOO3n8yNkVT6Ww9
hWsUHazt70aJq5ab7UNoZn/gkwr3Vs/tmvtSGCUdEj7SroePqLK7i1FzRTT5gywc7kzdZY6CTz4g
/mKO6nVkzsrjuce9WQO33xs3enbONCC+VwMLolW0ckrtlFvhiWge/B8d9pQHkibk8uZx0LDspvds
UMCmPUoYc+tejNnD0I641DHbJVZwnGQYMcI0r6351NRgcmeI27uC/P3ybTkFf62gC5ONDzwNT1yA
kWw1S1N8SBgsbICUBXhCo3IeKwDpg0o+KoNvj6g7Veb4Pe9VKA+xybuG19sfXPe5i7tNGsMJHY2f
TLK3cuTv3p6QdlPj0Rria1LwJK9a++ai+8IwyrbBFPR/Fe7+JS/Vf88o9d9gaP+Xf9H/YIg2Os1/
bai6fH791DSO/ZOHCnsT5if+3H/YqNDlqbnCpyJtD7PKP9ioXMFRxXNcy5UGbof/Y6MSgNosEDDY
8OQilqBM/d1GZf4bjXgCa5XhIV3+izYqfDb/rMeYsN7g1RPaw98j+X4WjewfrBalIUUrFj08T+Wr
1AP6wAXMYruEGRoFivI8q6OePcZZabgba8gwYMCf0IMJLyV37ExlH0NGs24XL6yS5G0OnZuDXEJH
TWsTQ4ChahfR0SHWY9TTfQoDvyaPw7EILgE3mZUwmuOc04hKDxL5foltFrwjAQ2C+1cOqn5Ut7d2
dt6zUb+zD6p2SrCj0AzVUyve9PvJkT41YoQP84nCsk8tIE0decj3yW9dy6slX33oKGj3wFrZg/lI
pGZnEiZkTX5y0vrFyhCMmhajQ72ndmFv9TWThPVUd1yQIckpnohbtrIj+NK55V9VhNnrFBd9/yQ9
3Wd5t3d6jOpdb10r0/hi6fATJeqzFhlP8MBXnHerpSepE/sWspNNLe5KlfJKgJdKNqETcpiYROer
naZPJdG1OAmg07SPRmOWW9hs70NROkev4xWHin3lx4Y8QakLGxZYjromaE+ipmfbNstmIIumN69P
0FPjZXjO6pOBA9on4v/IxupFlBhpW0nmN22MjAwiVY3ZxJ15QMSap8dKYaeyCNHaFEGtqI97oYeV
iS+qndUktY9eGXC/HLlVWffeWLjfmjjNcKAlv8dl6ykRNTbAxHxXl18Ie1+225zYQVGnK9IP9hmS
fWlQ8A7blIL1hAvHpzGwv/oq+w4y/SdLk1fijPRxz/yEoon+5DFyTugxJXox3NJYB5SukubeuPPb
UOtvWlp8OJB3Ajl8uEnY+JHIaXxLT7NbXXQoJHluvcLRvKjY+IZ68h0GARrNAhoeZI2IL9iNIZ7h
uqPO+AnM9Ms4SEIrIoBRaFb9IrXVB8PlsIftzPVFC8UmGmyWJ7NPQnkdGnS6s4tsyvw6lMOJYh/m
kwBkACSThPxIzuZB2A+THjxElYTvrIbuHnYtRLUmHDSe+VrTHCJvWbGa6fA9uGAe9KSVu3Lx/Xdm
fJ0CZdNvD6Bbh9TdLsjuWVmScQXSMgi0I9iebyKgrFSM0T6XTggDfQGAz0IDcpABuLWMDLRNMNPt
BCC4CWndKUe5G8A3E92cvBtuamtt9+9mWPMCcRc6Qqf4M9vZGZkW6O4MftYMHI3ZHGS5HNvXHIY5
N4gl8MOcHObas+dOpzzjk6frwHgBG6wqWOj07TJ0EIpfIOlV3LmXKJrHlwmCuq3yTweiegg+n1Co
c7NH++iV0TWzINLbrAsDiOyJlc+0q1W/qirElQG1fc6bSwvFPYfmnozWIV1MGGFOkmYBvku3Hw4h
kGU7rtlTQ4WnkejJXTDxxQKMJ2BFxjqHq96NcIyAyhOXFMcCzrw3gzAaRs7tBdyTCbsZ9zew9F3E
prmCVM96wV0zA7zmWcCyt9o6DllI3YIqtmDuE70d/BTyfSi4hcIeRH9ZqPgLHl9iBVhRrN77Nuz8
EOJsssD0U1pUjMz5KHq9JIrLMlDl0Z00VbwqQfFTXEILI3B+xx18GVPtu4yHwPtJk1yQ8LZV3X9T
r/TlxihfHToQu2rUxsGFDRXnz2aDuJHSDgBS982sqlc3UrvGROkPLdmSUYp+DUu1AE6lfIvwBgh7
Xrhebv0714vfhj4/GYFNesnbxVF0CziHOl27MaA+JnJcT0uVAYo4LoOl3oD7JLGdBMoTuxwIBALC
rWC91kAqV79pneRoS1tCsGRG3aj+ylMC2GUjqA6eEG9L8VIYRBwtR9ydqqO2fSlimPOCknKR3TF6
fYgYl1PTMXUz1D5PWf5JXSWnS62+dxxiV5nWPUqKIUqdILuh0zk/gWl2aRygy9xehfQelxSnrYSO
LClt1JCZ5DpP3pWaphfXML5K1V9Mon3suPaW27KyCP7o1vxiCcxueRaHG6XX7rnXpmdPbzS/ogp8
a3FVrnpztje8qvvS5eRThUYLnK8ztv0sHwdVPHsDHMgZ8UYHtA+pKSo514VGtZ7ZyNZmTTNiqPMg
iR/aMLpPNgm6Mba1Nbvj5BioZpEhBriTZQwU2ECpsTxOuKk9utgLDAqDXTc5dpOZrvU4PGdN/zZH
87vHxpWPaHVuVIWOVe8FazAurOlpNmuKe+Sj0spPL3HyCw68Z29KI9/FAmA2ma9GwK1JpD7NoNy2
0bAbIuN7jL2nzPaeLO6U9El0h9pIr22LzWlOFD7S9qF2UIU0RKQsfIfq8WTqJtqrGZ94tG0Hh0uo
CvUnmcgN5/z1NesOspweeiUfyXOAyZg91mmkrjXu1uuwXUqFDWD3pvc0Mt6DPpx/6XPym+Jduenp
t1npVaS2pqjju15a+jaf2KqJyLulJgJzF0NttEbvzSQ+fKFb1n6BhjWz2nXMtYm8qhnaq4U34692
p39piP5vjMf/w6MGDI7/1LxrWvL/nTaI6598/vm//qm/jcbGvzlUN4AqtphCXcFX+FvAQP83B4Or
gT0Ij56xBFT+XrtrgSkmkaKDMca5JyQu178PxszMkqgC1TOGcIHPev8KwdheohP/aFSiq0a3wGN4
VPg6gjH8PxmVECUABVg2fgV95mJMLDrEW/LaU4S3Ne7drZZRw+qUS2MLFwdMNxBbrMMp2eVM71UO
NaUsgApSNrRjlK+6RkVMl1Y4QaZwFyvrabT145whBwmDdVXmjR4Il2EnBjNcDVOabyPD2lKwWGxC
+F3sDTxcEcatGfRr7ZT1q6GmN6gQzToeNNpB62JvzcmxasJ9NPHMhSj2rELmthkJRCf8yMCodl4Y
f8ZJy6Omu2S5U7ADKBoi5/OzqYFfKhA02ceyFBwpri0dQvaR19A2y8KfdngadI0DqfQKb0JoYG43
6nWh168m93DinCeCjNW6N21K02NJsk/U97x04m1h424ByH7RIu1OK+mbZRAgdqZTXde3Orcubl//
Yb47SXdoDoPOYsjtpkeKPb76rMh8zapfUx6ObaWgYw2PGBP3liSAyZkkIKxdZ9a0gp3Ik9M2WMzh
UK8C/VxPITc3ukUkkCLIUM8yGteoLhcTQAEUQKwRfAw6vzG1k9t1b6mTPSZR8yDCcUE0JBdpxi9l
joZpMQgz9l6COr72nrbF9P6k58aW9HoNAg6rQCJLE3ul3HW5DODUBeOGT+oxwMU4pOHLlJuXfowR
BbqAzgHoN/HIYgeW0XvdCM79ZQCU02QSizY0K+LwQJ/e9YTNkZKcra5pD9Te6lsVO8HFobaShYn3
MFJ/Bl6h/Ro4Sj2ogDKAZPA2bg4JW07HOIdw0Hhrdxk2YlA+qRb58YBx3WjjK2dWupIivGI9hm/Y
NnnBRpxWEd0f6ZThZmrmtF/gjaH8/XGSeC6iSXyWWXyutOypAKaNMo15F7wkzqGUvTx73s5OXkY5
5UyeJqOmoPYtD5JHfC8E5esFWOguBD3lqzAw96XRQgqR9avFOOciqmVViWEIY8waVNcnYGRiJnwx
raF/SabuWnIZrKu6ee/I2fIpEzvZWY8aV9hqjOSfxBm5AjEaKyP8VOAsT5MYD9Mkn4ToKQoxCEGa
ecDrFYhtZc/XvOvvpjlkK9ZuR9UydxfOC6u37YTbO4U6Q8oD5GlF5q/vQLe0avwNZO6nDpvhlEvF
xW2MIFpV2h0jEuakXibiCg5AkbC6xn2n0RQ1Z0Q+elaJHpbKfjQ8zK7A/EQhHrWS+OlQQnYuctfb
mPUikLTTVnkwD3heLt1HzcYLm+dZcwMYO+ltbEYqmYkgrGWmQbcYU30jiZ86dfxQVwY8sQRttCyH
A+9ny8zjGeteVfljnkW3NAwUn7rk2ys09modUIuq4i6Fblb30avql+42l3aZbApTZF+8at7EOLZU
+ZDax24FBzO0ZQZag8K2BPilYExU8ZuuFcXO8up8jTEOPIRB8yuthvxsn7jCSBN2ZD3HKNWpLOxh
N+os5McIWl8zvA2xd4vbGlOkh4BvNA7Pb1YDhe7dhHI2WkRKmd7zg+CTvZYaBJsFOJRhIVqrxQri
Ui88sG1e1YbzWIx2TJUUZk3soL9NkYygrJAhvQkFX2eGtbSr0OkVqt321kXzQ0j8g1pvcWo85yHj
y+g63UxOXCZX18QE7hp0jAQhmCh9APFpABZSlrp7zG04l9mydiD/1mRG123TnwXrgVUzyY/GESx0
8eHT91LCp/Pa4VmvvV0WcfNRFetVLM1HiSv4ezkhrDSd3btUXJMMIWiUlYFEDL+uGJiiPPPTdMNf
DIYuvTzU7xktG8UsGF4jq3G3HFW4BGuP27VuyQ1h7j+ynUm3mtY5LSKBS9Q66oH5bmgK3oHGP8Hp
dLcLu94lIEsqTCkrkZFXIt7izzF/dyHHwu+kpftuBe8joMLbH/GorExvoKJKs+7IYv4UDY+TSL+t
zL7HjufLstyMpbLWXDIrxxm3uN5IYiGuCUIWYBeaX8i4GO/NpbPEs/CZN18UPz+XXZz5ZksLTiDC
aOVN/akY+9egIWzv5sPvaNbebZvnrmJr5udN/2Noyd3o6utigyYlRGI8gLhDUBZVBxW595q9FhU7
RKhfRWsp6PBMkZbWH2Ru3CdvOBo8V0/wGuid0gGBTBkJ4DTAfiQj+x6E3p8wHn7VpToVfX6JAxQ9
w9NOrT4d+6y6VS2wGIMCjGrCymLNk9oit5ORTiGdB0gTXJzfBeYlHu3A1vjCLyHepjU48faUaPBs
jCgu/SIGMjol3s80mtW+HkzsqaoGJwpNRi0JdJsrvp2gZGiEb7MfaCVLlp9PXTSnpO3lN+jaJbyg
2h38/WrFPEPl5Iz8gTL6PIf89s7J95Gr7mPKI0fUAQ9PfthdRNP0cTKLGWUpVuuGf4Yb20NtTAdf
IX8jy82bpKncLYPJu8S+NmsITkpyN1AVjdMUyD9YiWFtClpX+hjKrUvz5zoqsz9BtXCD8GH6eVvx
P4VBu0nDHOM4vP1qGqoNUXRvPfCgOoT4cMBmWPmfuEnRKRKMU6l8CiZxirzwno+0x9sTzUe2ucWo
wakOPUbLmoujOG3X5Xs3KgI1GC5/RkfvtiBZOB7IWbyAu/ltRpkfRXy7WeO9BsXM3T5sEjrW4Sed
nAFnmD3NO1R6SGsd6WwDnMrewWGBG1ywiEwG/HhT+jVGWM+y1LqIGXghzomhoKo80TYZiRbZ8YEe
1PQySMOX9Bo9lzkoDYwCp87zHmhF39oJtphQcfi1J4Y1E41Wob7hhQp+JqdNttZAUJyYu/BbKZBx
XNZCXST2VTS/VlN4os3hWRt5ICtneoPzvLWcPDqAxqKQGzOvQKAKZgeLqIlVtuMDF+XF3Y4oISgs
jByye5IIjPxUOiuXci+Ww7aTxeMKAiG0+4VLUVsojmHT+k5a8rnMLaTXMXqfZvCwoktfod7A1Zul
PzKDrbEpnJtUN49qsj/wWAcbE2/9atQUgE6A/jbsMIoQjGe7o/KGcocfbemPEJMH0DAWp95pXxFu
vvsyfAPeDl1mZg0rdAxLeGOmAt9qYrNua1V2tYtsb47hZUyij8Hg42KEyS+zw8ClVzNvsGiurYV2
F2Yd+wd0pKRVsF2D7m4EfJ7okQ/XZYRE19LPsYrZbWFBwX7oshcDQFjCBpZ0MVtVQ88YmReNN4IK
UvqFhCgrv5tw9ejziANjHh6dChJX0sza9i8Cwv/PZ0UKajnb0VLxl1firyHQDarJ346T18/s53//
r+0PScJ/PCv+w5/6DyEF3BgpScp1GVksA7nkb8dFmkX57fSvWExejunylf5+XuRfecDsdNsgwM6x
kQTs38+LCCkUC/AfTrKG8S+eFz2TL/9P50WOsJ4lqAA2Sb3r4j/3kdYYlCBlTggpENtQ8CXWRg9o
SgFsaE6iveyHz2WgJhS15m/fcXnhfKP8AUkdxAtcJQyq3vsc4KYV3PqbxI+rdgOxxZ9dZr5nevQE
LDsZVxsqngdyF424DHFwNjBKjgrily43rYjQS2gqH261Xf3KSFRUjfDFkO8W90DdeMi8BoQwis6n
F5x0uxQpuxMYeRijZh0Yzxx9mzCMRvdXYZjQe7p17dwG7atuqnVrE5erNRauxjpMsSGU7R3b0MnS
NGjTPNAJy+ph9tEm+r6bRoZXYzOh1ufWApz7k7NbUaa75d3bcA8gyAC7FZi3ATIzGMtNBH5pmsIt
nidSd4Uv+vYpRCFpGIqLGYeW5xAjR68Vaq1IfcaBwfxKe+PgsIDSzm1J6x5G9Q52skVyTzMOHcWU
JQe3uJiX0nTubiLEsgYpi71zI/9MsLSSxDhFNIbhw9qDgkogCcAY83vOSUPwtuzp4K/zNQEJ4LHq
bU7IiDLxA49KdBMSgdRi2GLX5i8z75aem9xdbNSFyW+aeJ0X2BgLde17VAL1rTnGeWhnnG5yO8c8
Ii39QYUVRYX6QZn6c8h9qdbMiFLGdBsuyBpegHBqr0LDnsaTqOU+1gxAy038lRVdX6KFNRgAX83V
FlvkHdOin8ryDB2b7bq+bfVFbHqMtPbANpv3EJuWg58rEo8ejqS5b6ONbk57qGVHSPm+odf7GkZY
DGdWLKjzoaQWB0udVtEVjUXdfC1sGqNpEGGIwfcfmsOFgpyzaxxNl9xrIA9t/jzWfELpnc7S4O5R
3qzlLWNqCoMfFEtmXFqxKN312ivtfdGKbc421k26rRsPf9z6Gx4jtCjOsP1rFnPdOMKGiaannwl6
E6bHn0l74mTV8hwpvpYWPM5JuKkH7WzxKXPdLzY2p9bS9kn2WpnOPncIZICpGs38lM/GJ7M8KWNs
Qrq1p7CBcYr6S82yXjPSMnVRbTob3DuHsJzzcINxNmDVkKvnkBk7CPmGOmvyNjLBq9fWGydvD2ou
NskwrUU1YEQkKOP0+yYrxXGmUOdlLKriaDf1W6dbZxf8qKW523q6kbM3RtA405+BRUY/PQdLJgC3
EieMTo+2vZtfNdnTsD4+1bZ14hI7FR6GCU0h62k2bOLxHKfOlQwlm4ZyB65mNTKoYECmLX5cx1TI
EpJK5w+3znzLOpgGHa2z3BQ0zQbFLmlof/2VZfh5qbiUWbGboVhXYU/0iENFP18nxBcGjde2TNdR
m6/b8VwY+W94WNmxTGNcUOzq8wFHaekrm+55q8S81Q2pTm+GcTMmbZ8Hw3bGiAqdA11g79LHx7kg
JcWh7bUGT6yjtrO61HlBarEhKrHMUxvkzk1qbgtA83S8Y1k/di0Lev4bD/uZf5Lwfx2xNwXPcn6Z
U77eoMHQ+jz3HkyFZNfQq1C2j2V5HMenRD2FvDfVs1s+x2hDAduh58C6lhERGtFvu/kl8I6W/WYF
+bGkpCmrXo2wwTnqROaq6gBvBmVxwXdEeF7DlY5xw+V84kAqo69p3nS0SzyLOXB0NDx6ywHtdsuQ
Zx/IjBxCKJpGOuOq5YwMWh+nFCMjH2uv+e32GZQq99y1hIFNo36zKPhLhrNn9ftQw1ddeS/EoXCd
U4pruuT05Y4h9lpP6HFEEWwMNja4U3o0UYcOHDFLZGHcxmzzaBgAOFmUUJk1znSNBUnaEXQXwu90
aJduDXqH3elromwty71HK2EIZou+CjCwUn2zcrLmpDfPKrk4sbeP6A4jU3J0Z+viTfo6K0BzYv9b
2h6swD6GGqPiEJ9CNNjQQOaNzrLrCCNih5GL13QMF974ZtSqHU75jcs7p+BpQ27/d/bObDduLOvS
r9IvwMThTAKNBv5gRDDm0DzdEJJscZ5nPn1/dGalZaVLQqEvqy8N2aaCQZ6zz95rfYu38zIWPV28
4FvDbLcBCpsE0QayOzOUID0ScLOagCqw7CEguPSs8a0aC5SYsxiS8AuHg9FjSyHZ+OONLmXfSVhh
Be6fJHGWJPxV3bltB1KiehZZc432dynn2msgJ64GQtZovpU5ZS1JNxHDaUkBi02MB/jxopcRpj8m
krYXPnmZGetcy8Ymilneu9K6cRXlrybi+aHSHC8IvgtgryaDb/ro+wrDaSnBEyRqWBvERqkepJz9
jB6IKnV0Z1CRAW0LFNsVYQfd+/vQTStWn2UOypj+OTI6+SDr9gaKKHHKLSVqx+Oj7gE2+satmcub
plcPuhlvJjXbJFl4pEZxJ4tQmHke2o9rwrp2kAqh0fX4ZwICZANvF6PIboBsDFa9lEcbV+QT4RLw
Xr+rPextDIpV/i2bycfTRBLZOccJ4UsnA6AXeNHCupQlFeIV2VeidCvpgjZu2bxl/mVBvlUIET3P
4nMDZivCign6bMlBbdXTMzUl4U656nKQw+8y+2QYIFqJse9ysY0CPPLVrNcfyGmFHzlUt2Z6LoRy
yktrR6+QCVjsjt2rVNqneSGMTLCn8IJJqb4PBKGmwrwuymRFgsGavtRrSoCU7Recoofn0HrOJ1Kj
CzbxVFzbKQedGCgPFkm03tZqxN01wCfrwMJWdDYVAtKwQ/KGG7gybRf6NeGmz+Z09CdlMXUJan4k
p6WA+REu+3FaZZGxHDihFHzt+JJXU/Q28AYohLoMagbnkR8D3q/7/psgCS1XOgwwuQvS7LGj2bJI
Z8FHRYohLc3LXm9WgaCr10lrgSOrnjP5mmSV9Tqi3FsjvdLL5gjMGdoeZVOYrGzWvNIiGVoL3BrK
fNsAx03Gg18SR0N/HO7qspT3piDDglA0BVXKqDDw7XHKtDeo09lGi3PnZ0ulDBy4gVuFRoRn4COw
i8uZ0hDW2uuoZ66N8Cdvul2k8KzFJUrAemklj4ndOPJ4FbbNdUwnJvMfk6h3S6mJENZT+sSpQx5A
bagYZoFOxKJ1Sxy9SWEAdlfQ+t6IMNjIpc93d5X6WJCAd48hcMuWXAIPgSVhPeLeQMcjjbdt8zCN
rLY1uFWUO3G/z1vyU5sSPmNP6UmrHIHPUGK8NN0JlsuYHRt7cG2BRSSgoOW/iSCcVz2PKVDfYpJI
C7eX83qksBq0wAq7+mDo3ZqTsWPDXaoQWTY9TXXbf6FFxgtMjBUOSlneqMOhp7s29uCYcMQqEg29
UdNWBbLZKL0OqmezDZ0pjQ7ZWKKbPYZ19ZJ7/r5vUtZAudro1J4hKve4RNEhol2VgOUpJ2WTIIAC
KbyORnsTIoqyrOq7VPqregY8W7Ex0b0henbCMKRYhIakilv1mD508w7lQw7mYAYDpO2OoPmYQVZ2
ZbW6a6PaKFFkhTa7DAotBu5YJtlRJ429C/Y0Ynn7lEbtt84L7trGWHrDANykOTP5OaK02OWtdolF
0Gm75qoelfOEuNmSqnWHb5EEGGbT9LcUFj9OFYXuRr6EkyZwGtxNeXBEZj7Zz0ZPoRkVbk+kSaJf
TMRgFRExtMO+qzxGSt2VkLcqa2NdnlUz3pe6jqsb8kzM/GGoFsJg+ZjyW6/Ql9ZI06b/lmsd/WCM
IcXJUlEikLtVchiLusJBGkasBUoDC0hulTExqngUuqPoaGXBW6w9wyX06mJEmj8L0qLuDPIWl4Rw
WpuWGLxRy2w2FRhKH4B9QVETdm850p2KEpPG00I2I6oICkPSE5PL/98k+FM2+WmP4H/qV+79/7oI
X79nv/YK/v7Hf7cKbNmgKy9U3RQU8cx2/24VAJbirI/uVoAeMRFW/mwVCIA5jAVQYir8LX6Xn60C
BJIqsgD+De0F2fhPRsvqDxTTOwaGMrcKZj4eU2WZ/vk/0FJ+l3R+DVm49hHvDQDNGZaNJS3FIT/4
PXzOaVBOATGfoTowl8VfHDXhW4mSdGH7PPRe2DzqFXYDvOAPVZE/W2UDI6KKN3qvn6AYX3AAr5jh
phxzle8K5spFJewb1P3zais/qRr6nLFQdnqZPiNTvzEreuPl2Kx11U8cry5ulcQoMIP1tzohYrMi
c51G6j2O0+d2qin0fFlsaxGe4WucR9t+prlXLuAi6OzBtYmBVYzuMJ8BGf4gIQ+v9XpGK1jlhaLr
F5ndvymd/RhK+AbjhAo83UmkEyXkWx10VT81BgaMsm6ITo1FskaouBmof4CLq7Q/KW+XuJRkiJN4
1FMIa+E19IN5vewgU4Awy/ScrFHmd17rMavq6a56UXORgae48uNq3ItSpOsO6wyw9n4D7Vy7mFiF
pW64t6Lk2DTmPu2xzHtRcCVytJRlM845F+qrplquF5mPrV8woZ5cIkSL/WBTybZWft8EOMVtK17Q
Sl4Tb7ED2ryjeb/sooChSE84Qg7mzV7lJO2m5SGAgI9JpB6virFCWkc+Y4XWLb9Ty5tCXPX6uSR1
13uU6qcOQ056jOLrEme8JyPpGwea5skWMCxaPWvjacSPQd4LrWrHWI4zWbRHFnRj6PgWg2iESlcf
EBGxWg1uorSP08BUMkWho9po/G/YgD1az+meilNaj2rkyMMcDPIYIuzKs+A0qOVOYlpdJ1dzYLwS
vlZMHIZcwdd2rYwPidk+AmLgYNuj4Z9FN0bA+NhPLuMc+VmV0HIZlqVBfPzg1HR5EoQKhRZg58r1
k85JNvA09rhq32lzg4vzbq0yi+s5BOMNB8Z8X/QIBMYbTcL2M74V1ehoHIZ1DtM2h+qOw7XJITuR
g3wnyYS0xbWvEh3XbjRtuI7r8dDp1XbQiivBBniQI2B7PA4g0ktxSukLWF39HbY3lka/KZlkhNIq
95nAYS9UOWfLlou1r4Xdlx/tltBAePnHQqqeBjRfGa2OWq8OJGOHTtFJ6Pzm0NcEUJ0qvyBo+UbC
QM8YscF6mLcGtZIEfIY+TT2nUdK3sdvxNZQ6qC9CuggM85DPQ78Qq5uWajhbIfEBq3UR810UWSgD
xCtrVgtGGMz6QUf6uBKndV5zUo/4CRkfx8RPT36uY1XwsoMSQJ+nFdbU0xGY75ViUq7Q0sQmXl5P
rbSKlOabHHffmbSspLDbemF5pxoWMkuxJucSH8LsZIDsf87o+7V5dUnC5DEnGsnv8nXnMUgZNHPn
TdaFT6NRBcscW9q2y6vBSVSidpo+5ImZv9y45Kr5bkDVOdb1cvDa0WlQ16y0TKuZRhEZyM+dqjBH
R4J2YrPjCqU5KD0dhiil78kABe3EHarMo4HDNaKa8hJEJYLKQZoLgSq9Jep6X2nEjHjyUQg4U0Od
INehhIrjFAGjJUcLjwQKx/SieBkyw1rlDefm2KrsDSElBqMrRnEY5i5Bfch7qOknprgcCi0E0g18
d8XTL6qgKZZZLUtOJuc0M22idULo4T7WFUf3jWAZJMOTOfo75KzdChPqA1NUSDJJpSy9BCs7bqjr
IpsMR549v2F2nwhC3QaL9DhVPQZ6tKN0PRhhdKnxeiMumluF8UCejnUzKQaHRNLNDBsloUVQsETQ
zwPtG/jk2XDFs3NI5tAG4GPxGqm1uiIg5iLNrB05isQ4Jll6WUxW1yzgChfH1DBXCMkBaY7pZcfY
OgTttv+vL2LY1PFqwJL795aRdZWjts2z7+9nHX//u7/KF+0PiLbUIgJinoUG7qcwTvnDZjZgsNGb
jHGNWYH3r/JF/sPW0cMy/EYCp/6ijJP/gLSFmI1QYbre84/+z//+BcZZf/jze+StZn+ghs6zFh26
mKUwVYGCqszKuXeWkQl6AsstbiesV2hws3odVTSYTMaQhE4gBU3yvVcG3hqGFyDungod7NPBj3PO
Sz0lf3pMFeMGOcS5Yb9AcLDRPIFbmvZz1pHNPLpZ1W+7gKAHsqU8SC9+sDd8W1lZYbCUoVSEpJ3b
evxiFAmRghZJKRKbm9GA0fDIbrUrxOXkxq5jIwjWnt8H2z4dz7rSn/N03GR9u5kiHHdpvE4Z8KbI
KRQzZPhtqOskki/UkQwY+k9s+pJ6QNpDOIsfn+VS+96VxE6x7BFlodDO0lE9h0m3QKiULRK/fm6r
6Byp8TUhkyijx+rSMEvzwZQRslP2JY5dA4wXjM1lO0Cbk6MrQ33WYghVwe3hn9/jBhVdt04KTBaJ
zZxfFcVhLPEG9MYKeoTbQSNzU4vZrQykx5VAxtoD5VvvY5sPPPu6TDJlP9V18KM1h9t1ZRTxUu0J
EGO/YNot47obxHfNq7/lkWEdxIDkkELkRo1l4nr86tpuQ4NklP7WV+FttbXx5qnqDcYGbCdzKk1R
9Da9hcDbkJH6ltsBBuFyQiuEyr2olWBDnp0bat0hzCR8fdj1vYZebl9PK7SA9yKMHfYL9mDUy4oo
QaRX+NtTOiQrOVNhaEplcAja9AbFCW0GnShzQ5+0pRr13xklH2UM4QSiM7oKW5McKkvfFra+D30s
hK1Vf896VDB2XA57rY4JJ035xERhGEG0K0pYXr2G2CqoxEvPWRbpyUXFnr3q0WYsiVPbSTEahSqs
SDWGorTwh/52UAiGryBO4cgr70OLDnsQ9NK59PxqVYmCaJ4ecR3271E0p8YLTnSB3jQVT2pciGBF
Zu4hVjL/FNZJ4rY6NQ6qxfnx6WjSEphA4ACtggTHwEGVKNhtX3plv3pTUaK4lZICnOrIvOqjaUvs
2xHYnFglIIYdf+QpRKnJW6BT1pdmf44mJNnSZJRbZWQcAAj7HPiY/ucPiWL0qNnpo0L55AfVt74P
xIb+2K3SG68GFK61PtFWF575Jobx3ITmQxSK2d0K58OS61mZR2RagiBdFXTiIQSoJXFxvuRhZNVl
6bKhQ4+4aoBrEgQH02KUn075OlEq2h8JqQXjcwu/DqYcaYFmLg07yw+CE21WzixhGW4sgibgJHvP
KYF6XpEqCJo8sHJztF6oa0+4XuVVUKOOIBWPNm1JpOoU4WXVtW+lZ0XL1jZWDQOchSo1eLMCXMlF
RH1X0D01s+JS8RW69lEarCKvROlY0dNB0TSvABN1zgBimCOV2EXDSIyxFz4btZmuE/IZV/5o3Pct
StPohxe88y9DVCVxT0vKrux9X6U7ocD2mhLswYVxJ4cSBgiINPEgv/DYwBHzx7sC+1iTeA9ap60k
tXksWmvApwCRzOI9qUW2E0B5vVJckVZzQ1cdJxsiH+5Yg/RPWSs6U0QFcKkSEY05y+uC0Ty3k+aS
OgZ2i1OLMxrtRi/pcGBBJELblJ0m1N6KKTAxjmjDUuqLp7AsLvJKPrVF/eCFcylEMoTe1ldqSIRl
VG0nNXL7cn7uUgYWo17cknh+zjTsdr6R5mSsNQ+dPbMThvSMQ4hJYpFv0yh/8EilO6Zyla+1ur5q
uik4V7PEJhqLu8mk4x1oHSrOkTuf44LobNQcVn+j0ngH7mZhj7fIpwuLYU7NujDM7NEeEahMdfkg
Jg456siEQgQ+YFsjAWmM3cEvamaEk1ltrZDZtcx3vg7bmWycKvQ6GZ+vh9Qe1zli7pi2J71xzBa2
PL2IMXuQq4Y81rK/yo3kmWBZSEJmPiyNzqC8nL/fsp0DLgTMRcIMSeigeMbaMFxFA1HglakxIECN
3fNxtkErvXWSesk7FTqx3ri1P3O8MPzAOKOpjn/GMSLlgTLNWgQM0YiLkt9olF/pgX6oRWovI5WT
5DBMjGHqgWRGJlCBLBVLI0lOQ1FsJqzuL3DfZtmb8Z0vEiCePT54PUI4/tfMERkKnbaT0lXfGJwJ
6hbwJBP3NqbJSBNkzR9MktVqj67obArv++s4zdbyRNxVUzIV0IGn9KO97ab8ym5q77qS1XWdy0zX
06lHS6rMwGhdLEevRSzqs5gPcRLdmXAc+sIaadIawpkC6VYTQgFeUWdrFOt0gNV0x46Zu5Tg6txc
uDCVHpu7pbiNrJkrj417VQRSvu6JK0PuKxayik4uFhjoMcyzJI9p4pQa57VGPpbejoOEN4RX+JWu
dOnCBF7YjrwwQdKB6IOdE8+5TDZL4qIm5oz5YTS3TS8brxLb2NT/Qpj/N+t4qFKFIj6tbg/PTZj9
Yof++x/93ZnDs4ylAiPVv/Ih/urMKX/gBUGzbsLXJ+lNUPT+LG2pjxSDclj+aPrAKYJ7WrFInKDZ
J1MQfyhlPyttZwnRrxoeQwZHjFQJ74lQsZn8WtkqIJqiNhWkxx2IuQ8ezVOwLGmMONFOcm0XFpg7
XLwr/y/+7Pq9L6e/vCaf+301bVUaNERq2kW1NtwX+QB8+TVYSiuxne6kXXPKvmLw0sf89EPSAn1/
QZZxWQEkLxak7UjS0sD9SpPuEk7oZc7gA9jY6IiNubWu5G+ff9avrjzf/ncHhwAmFnpqroz4dlnH
e4p+7D//r5/vg3GnyiSpkFhvFq2TLhgfL+PbYV8epZO3rlw0WUyQFuWfh9lfDknvv8XfHIl+eXDm
n7/7ZJim7SGOaf1zT5HY6hsSFq9lhPbnz++g+vsn1BA/0hGQ/384e3mmrIo68uB0ruKNckH6wu3D
neEgEco2+N/UZbaMV/bqtnKaJ9TWW2lrL9PrcXkvHV/DJSXvSj6XG9ICP/+95sv+0tH+8eL8/LU+
fH47zipSy20B9YMnuJO2pWASXnjCieVp9/m1lA95JPP5k5v998XUD29pL5sZTbZJLLJtdKE/FFt5
qTnaCv36BjfCdbHqD/UShvjSWAMCWFVrqIMHjICIHJx06a3ql89/od9/+bYO5UHDzfXDSfbuyx9K
vTPC+YVCdea7aPLO/abeGavPr6J8dZkPz/Wkyvpg+dGcdu0fqb+cOqqIzuuezEZ/NYrwNtXNh1jG
OZUfJ5uZnlEtiZFRpVfI82m+FSEGU5QxfkBLS3+tYNjn5dko7/vxOLQ7nfyP1kPRMPw5rfq378b8
e/3z2fh5ez48G6FkZQy1uT0DCiwvuzI5plmXSniFYuDzW/T79eXnlT5EYPRxkAKp4y2UIcpxvELT
nbJb/d2t+d1y/cW3YLMfvn/T+whuThFwDQYdwwH1yNpworW88Y/6Kt3ix3X7vbcal9Y62nxx6S8+
nv1h4R4iHBsta+iiWaYLMFG86eEidEwHvenyxMHWMZefX/LHcvKP747kSigWP0Zi86/07tEOooYD
EGOzhfKE35b5dLyqn4ML5uK8cN5jRerjo7ZMt+YFSst9c6k7thtcTZc4ZFB/f/7L/HantPQ5cErH
vWNqH9a+fOxbS+IlXDDEwiSm3ltbybGWCHuemrfoWdoaq+Kr3fJ39/z9NT+8dJjZYqUyYDjoYNtr
eHcmKoOkqVeff7bfLetz545iBnMf+++v97k2MiJcPY3U5zByzKhYD82XMU6/e3LfX+PD7ltKIERg
QAqiAZzkHB2EiwbmBkHAlUqv+tA+xDeYng6X2aX2Vd6GPL8VH58jMsFQYGuagUD6w5tJhMQAcpHb
ONiIo9CtFma78BX4J1CP0MACSSqZcdTVtgDK+/m9NT5EDvzYL95dfG7Qvn+IPQQsgzzvFwpiDzr2
i354aeVxM3XVocl1Z2BtygHfJPJrSkqrJhUoZ9xEBmw/vYa9hp2WxD6lWJnBo9e/dGhRBp9M4+Ie
gjAqNjEz6wD9bYLyu4nWrYQCyKtSG9i6GAoUl4F2X3HCS9EVz5IVlbBRmgELqcxdK70BIbbqTQxx
cGd/hAzJT5K3HGTXr1qSIq1FWhyL/DAY2aZCYdea0cIqJyYrQIhzpBz1F/frt4/8z+9K//icMJLz
mU0JvA87MHFTdciCrxKefvu8m7qm4OYmrfDjlqlrpdR1Nl+JBBjZQyaZlPL686/9tx/DtHh5VYLZ
6I3/+q2HScHwYn5zA2lcWCYsf3sVB19c5GOcxZ/P1rurfFiTkClpsVHy4nblzRyKoNj5UsgbS71S
9Me8ImrJClfZ9PT5Z/v9Uvjush/2VKOMukGMXNa8Dhz9gEp+FSzTB/upPdcv9s218kV9O3+Mf7y/
HMw4oaFYwH/x681MlURhIMkzkSl35oi88ElDJebp/2FOzZ+38+d17A+lXasOk1L686vKyO8eKhVT
5O6sXRT30q3pxutxb8F8XSDl+vyGzqyBzz7gx72VyOsOmRQ3FLHhmiDcjXfr7eCPO2fLIWdhhYV0
ySzjglna2aDAd2ck4QJPvBuuscntpXXrtBvvi20B0co/fy9VNuiSEJWjaByaf73xTW0rk86xHEHX
fQvThpZ4t2iLYi+p32oEX52cOQWRXRqt0OaUU3p23jdg9XhB9aVQR1foJ615HIeS0FxzxuET+kFa
K0rMMSBpLrwuaJ5V5qWKohOcDmS+e4UkHI0hbV99G7OLRH3CW8cyp97azbDJEOJWsnQcJ6AvZFvY
jIT7yDgIWpeJJnYhQhG4MWLAZ36u8sesuwOi55jodmn8bRKNnqw2LExCnkN53k7rJfnQTpSJ/SDv
LYPwvJZA5GRrSDDEoZMWdU2U8LWWNEuruB/zZuMr504GBzWqmwEf/IzZy3QsiullDbbGC19iULCq
N77KBtm8+VuSSBxDGIiP5UNIjpg8jJu823bpXWb1W4UoAJnYSCInqrNiuGp4O2GomVJCMfI7ojhw
sWrLcHZUIx6rm8L1zNfYbF2jA/Lkljiho/QoUny05BlY1ZNkRU7sp3StbGg3BtYLxKFeA6kSp3t8
VAuoI9vAOEmaf6qMU4wU1dDCS6vmmxxC1vj8jgyidZXe5R0eIAU9S2FtpHZc5uw8DTYRX2Chs15U
qESqdx7866A5mO2Tbd0Wwc4DrtC/JXawtQhPH4zeAc+2q5kPSZCdFb3c22169nT7vsrEtgQAhU95
MbWya+VfnNR+swSrGjZG3RKmiVPyw+KI4Fge5qkkEp0HdXrpcdv03le71W+OF+8v8mOFfleimjoJ
0cn85sa48xx9HW7sa1p9NWjtdXShPZqXFzWCKuYXzrQn/m5hLYNr4yzf+Qd/2JvuKVsh8b0vXCpY
d/wOxvIwPDBI09xg9Q1xe+mgBL3vdAfMfHujrcXavwhvKLm37Y04fHXK+83G+Mun+VCrjCDqh4Bl
mDrlRckOU3r6fKEj2vSfK4pG+Nacm4qHjmL61xVlDGXoQ8qoII4q5EVYmE+yLr8USkfEcIhfPXgx
S6iXVqFuO3KcO696KnykRGm78oj1KSz8xAT0HBi6uI0+uW2PLJaXqKy8dVegHbNpIaFFPUiSfw+L
6q5S+i3O0C1uBdLGW84vKoRuh3mFz7iFSMxOfWpzzdFRzHqZOXNO4Ubk8W2u5FfBkAMxJQ0EqLqL
IgGlzyg4XEyoaacGpkY4B9K3cv8gM7+1mukmHrIdgyQOsxZimTytHyqbsZHZ0qNnWtBcVXKNThqR
1biD6XfTTsDXpzK20f2m0QJiA/Vc17tGA/ec5ZUhrGohN27yeJ3bdrYIfPO1qM14ITXBdTAUrH95
9TSNEbObkNV5ElKOyQlAb6kED9ROO9toyaEhvSqrvFsRFGC2W2UgwgGAXeJR/qIWWYB7f/Ii9bGV
2mez8+5bDC3LBrc++T0ZktNgmNYluwTictXfm/NcvJ8n5JPVbiNG5lXYEqDl7zSNDYyRes1oPRja
c8KoHXXd0YCeLEX5KmIUH5mYOvpQgEtpDXttMLBnxM7X0QVHtSQApWGoX8kBPu25Nd7OTXIsuJdj
T6zV3D735kZ6MrfUxdxct9N+1c3t9q6E4Cg1VxKteGm21qpH3L/PVGIJWRo2ryXCBifIeqzFao5S
toMUP7f5FaxOK70ZzZU5yq4xDwNI/TgVQqsAHpr5ps6SXTOPDup5iKDP4wTBXEGfBwx8BwRmxx4U
MoYPzGMlx4BFtS4jCavZPKQwFRFy2GDcGmTJ1ptHGT0zDZQ0W4MZhw6Ge4YN9syT0rXMHITgSkwp
82ik5n104tAgnpKxiZaiftOJvuJbIVCI0m8pz2OWRCaqDGMViKqufwjmYUyqq9+NeTzTqh2GfHV6
C3MT674VDk7URgejik7hPNBBH/bCXP6eaStTwnnqUwc4BUY/e+7nuDZzfAvnCVE9UvrAtAMqPo+P
lKSBkMhEiWYYXh/+pjd7h3qmTiHTJ2ZXRG7MAykQBOd4HlFxKrmq56EVgOtiqSfACoyiLVaGHjF4
7WJcfEk7LEN50BzKgmetGa+UeSgmMx0LSuXFm8dl6AbVRcEEbZxHack8VEvm8Vo0D9qUeeQm6gHF
6jyGC+aBHDVdzBGJbVpmWjdZGJ7irrJcOSmBl5NMRtYiq3XO8+M1FQ1UDmzrVK8cwx/q1ewTawa5
AB1BrspUKXCgid3gv4hvEA0ApmYYB+ioP6VDgo2SfBuHVe/gaf53Ne2fM5WtQGg9QR3EkTtwkl8E
1i4yqr+bWqUtrBE9m51CU8kySEeZjDS8J0hoLxkakowAkIBaMf+c8jDkTbfOfati6RsEsoNKv/eK
Sd/SJHmuE8QucoAVE9ITZh8xIDwPzwF0Xrx7rEn870hFO4HsoHWhxt1LVgN/uLmKiC12E8bkC9Ih
ApicIXkegD7z2N+Zduf6ffoUFfp9bnIynXmB5pA9RPJso/ODa7IkgyUn24BpvMknMc3TFFQSyjO0
nAncS6dmbOJUWXtfNPxVNphkUUKkcCoibrHxc/7WzDfSsHDWGZXnKqIJV1Jm3ZoZx3JBSi4uUO3V
91rMKTEBfX6K6FYOsejVPS2wkJcv1oiaCibjwbAxFaY8/Z0H+dVjHY3AhTitgct5CvKzlqknkioe
0xIcYS+VAGXUmPkj2go9UwKnHWCtTDBbiJVti30VI5KVUfr6fXQ0KnKnWy/ZWkXXAS4S+Aoa49BV
NYYMMmkAnYoDiRbC6VQVSsrVjZUyDrbmWC5jFdjRuYzNx37CDlso+ndoNjdWKW0tAjzlxCKsTjsI
g8cO5Oo5t4urPs5kBDPUCUU6rVOGNItJSZUNml/6QU0pAYbRg0tJLXnrrDS/UStpD6UClnUBYtAL
sQUMuhERyxFcqEMJmxxZqDToaKGC8thLw2WjmSdheDXOYvkmkD3ilrF5tNpGGmvlZIK6Wle1foyt
fMZAhUBNSntcVJ10Vw/lzogn4xbBJJjQ7hsJCwne62FY1MaQrOGRjI5fhs3SrGx4TxDft9aYHdJA
v00gaplecNZ7wwLjUxMIZaGCkLL6FRf7m2/at+1onVQv+t5k2aPZUOs3gdI4uVCI3A39+7aEF+43
SnfURXWC1uTqfQcoJ4iPEOh9l0002WckV8AUrYj9YoGypHzVdbRGEtxTU2zuErzLODVr7SYuA3Es
xxRIVyVpFB9NketEOyX9PY762mJtV+Z1TAztmqH7W9cO295GHq2VsQOrlZmu3zRLuxifsoy9ugjg
JpFcKDjY4PgZx1UfBhdpnV8psbbJyW700+nGNttDPkzDqifvz62It9sm9PvuWWDjvUU80XkA+vHQ
RcicFpqPC0Tl75GttjPH2GXcsYQS5GqT5RqgSkGnjawPY91uQoLsrjEBsMfGekfMMDyRDm1KynHA
x0SeBe29pIg1KQfbSAULOeK+b7q9qWSXxJUkF17hXVtW8sBWfBvbAbtPwddfmUcfnbFiZe1NIEiK
xIZYRsZzENlPhh29ao1V7ppB35dJiTrFt7eTHLkZQc7hBK+F7uOhsjFkYW9B39MAik/OmWx/0Zr4
TQFr0NRRGEBYgqz0D50JJbCsutc6ulshKSniVja/GJj+pt5/f4Ef3b539X7ulYZHhKK84IMxQPS2
VHmcfgkj/7xSnk/WH1oeBvuEYRr0qYQyc7vfdw0nuR95prHE6engSjL21jFZFYV61drxjuAJN0Ep
lFOZfX5Z4zedCDqk+FDQeRqz2+TX61p6A/pLaTjIYuWtJbos+Tpu8O55Sz+79jAtckx3xwIGlXlf
tejUTc/Rinu/gIfWo5FvLG8OPnFK/TT75tXmGWQaSJ/r3N7lGEqBT43VOehz3HoUoQG5TNW3ormT
qLlqCsq4vMpnSDeIhyjqHD24kW1/53maM7Jcj/G4Mtp+ExO1MqHUAUO/QMCOSGo3GNczsAWxM0tQ
tZyk4iaVhlNUpedKexzSN6ZPzthXGAuWcXz54779dwsuTJth/Lvn5x/YFAIeCCH5xQxlW3/9q78U
FygkcBohAGY0iezH4n36U3Fh8wOZVxXNsEYpo+s8af9SXKh/GCphdxbmJF1DdsHD/9MLNePnqa/n
FjGtQOs/UVz8WA7ev2XCYqlgpTAsYZviH6fRWDdBlXXqCE8ydok2Wpv5eGpbkm+FcQrjbFhBXD5b
Y73vre6tBODqQX3KJpzGdXmypO5aSmGSyFJ7kdi5AuEhXlVItWLPu0baeuqD5DL0zF3a5Pd21IWL
PI/cQlIf9cQ6ZBaYpLRQsqUvdIqC1t5WafsShfXaNnjz07y8nSqcvpp9MLNyE7TxTdQlN1mOdn6y
cINQ9Q7ZBkHJRWdaF6ES7/JePhlC3yRF8oAk7gre2rKfjPNYk0dUQJldTCOhE+++9Is/79d7+YH+
cVHkNtp8zYbNOmVrqAN+XTTQqDb8gEpukHj/dol/IkQVof9Vp39LEdaW/V2pXZYqgutzzRxB/yaq
PacAFtHnQFwjWVs3fbzvy5ueRlcmePWbiOAteekFQD+Suyk6Yi97DbpbK9slEyAGCgb62nJ7oUjn
ImrdSt0xuMdEi4akajYWYkofdJ9GPJnHTkwWbElP1YBGx0nbfIAVQSAUMSM2oIXQ1ev4aOYJckP9
i3sjf1xQIXiqstAxjckY+5DI/3pvSLeNOEaSYokp16EOdAipdMlbexGHxK2+aHn9Y9L18Wofxg6x
IJSzJRQXMosz7kDmmA/iCCcwvEA/RBtl+urjfdxwP17ww36BGSapPcShC/+UbavtWV2rD/FKd40H
Is4W40Pnfv6s/WP28PGCHzbGgPpu6lUuqDitW9/pJ+9mzuNxOMtt+w2pKMu/oFj/VkHw+0vCaRKm
jMpaER8e76hKTFmq6JSki4ejcNgJF93i9Niv7aXnfDHqkD+23H98vv9L3pk0t42lWfS/9B4ZeJix
6A0JjiIpiqIGc4OwJQvz+DD/+j5wRlU7le501Lo3FRVVIXMC8L7h3nN/erFPFUyd2F1Zzy+Gfv/8
rd4yTPCizXfiKRdi5Vya5RMq+2P8O9nSLy9Tg3IDFLGq4U3962Vap8NgKRUve7vhalqfNzB0F3fP
29/8er/4dDbadkdnJ4Ym5YfA6KfyKVTUwnEaPBLdWlt1iAiUBbL2lfSWhtd74eIx8h4e2t9cpPMl
8ZenvKtiVsEwQv48vpYfM8mfXrTRJizbmaDRBERDw59aD3ryEnS/GW5+Ltn45ZjFq5alz+4ZJAt/
/QptV5/nDZJ7bwUzfNktrMXJ9frffRj1F7eczfJtrgxBTf/dv4tbQmSCn6oe41UROzNoCuoMYNBV
Numboa+o6YFdJoryrIrqwYRoVCELy/IPEoqwenytJ8yts4PGksweESMzbSK2nSYBzwao2by2lrYF
TgqyV7Uea6ylsPNT6FqpmdzCumFTXG4AEi+C6k1T1HMY+8/JpB31QJ7LWjmFSNIt9i6GLeiH1ANs
/G2UOXtnDHdJUe8L4EYqmV1OSV6YKc8OGZAaLQ6UQagTGbOtBIteQoZlj2FRdA8O2R+W5vKZYm8m
0prZCTH6oiDljbAJj2jDBWmzziKBCGFOB7/SF3lViHNkDAbLG74jvbqYpO5lbkAqoSREOhjEFu31
Bu7fe9uj4I/UjVpykYhxg+CT1PrxLsqIsad1esCPeO2aiREz0l6ltM9wefdiaHYyaF9SX4MZMzVf
NLDWS2JkSZ3gO7Pp/rq42mSaeY8BZ1HFkdeq2oGmct0zYV4offhOAOhKAdFlVO21rMxtlwX6coqi
g9Mz6Ozq/lKDyA9FvO6BpnhO3BHH2EPMJMLDKqHVsDtCVRXFEgLa1STFIurlk+qYXhlKPLBTAGVC
TKuxGNexg2ciw4nZtdcxhFhduWBj7TW24F1fmw+yujTtsO7r4X5qi0elo9/kHwYghB3FnU0FFZQF
nVze8TmUw6qZN8DucA4q1YOn+u7q5rDNNO1QF+KmGgOtKMywqjiDvLxTje8V5o1Ax2rZkBkANRbE
B+4F2FeOqB8lRJLeekRlRP1g79sRlSDSbY8oxxs487VC5e9PGIVoGukqciTXTTt3uKe8ybZ+wzVu
t6/EKR5wt5MRZiBXt1dGXW3ixH3wx2iXW69ZyGTHeFBaewst4azPe7TcZOj70gsNe07Gaw9LdRCX
lORqF69VbMk7rWsjgjWy2BssxitOCgIsUmmbiWTDqMkaI8NParrk2kWbPFP2o6s/VOEISc94ntRi
W1fdWdicyPqX2smZaIfPcSXmwFsKuHAdzml+rTiQuHlkBrbvVCaxoIqeDelveaScAEhjzZUb6fRo
2stL4Lq7Iip3PAAWDVMyfwBEbE1rUdysFpdVgS89lu4+zhG6unicI6z4ZTVRxTLa8nMARZUMLpn6
YVUHLbAxXz1VTe81YQXCTV91AgVj4ceLsgq3TdZd4AmvrRCBod84GvYDojSVjpYsl1Wwr3DDYusJ
gK64KFFiPf8w0vZro6gH8PL7QtHeYMsuldqBkOmEnkRdtYWECe4mtwXmed0ld2doUa8UyR2U8psw
Gso3FwCm62PO9mU2sVxRsnVZMDnGm83YVYVu7yguXtp8YsQJMqjQkq0wsJdPGkMbLW37vR9GhyCy
xru4gJeKGezUt+B2LJe0FVFY59yvP/JGwNWxVRzpebstjOJUM0uSanKVpXhKUPYX7fA29A7L5no1
RNql76EbMLd68UXuFSQwKY5zsvLGhYEVXsrQeh8GAp71bKkacUXAEstwwqfHbTcOH1NQ302mDUBK
9iVRxybDcwnXeWr675BYTz35plBo2XJZ7qso1YqHmc19llfBpleVvdaCOil0F5r/2D+6+MD41ves
ptieqemrqo7PeeGuFAGnR9NMIkJLH+dCRqhhMSfJYpZ7J3uWZ0uReIzkv9cptFHg5v6z4GWXxaiS
cOP6TwEtUGhL7hjgItNKmN0Sy2i1ijvVv7ejUYVwNEeH2soIpU3aOB64uAIyGoknsRuId2SqRsXR
n+QmZmwVOz14eGJfBqNb2fxwXM0ElvgMs8sbnNST3hmssOx16BTXQAarWhLRqaiXEGM9s2WCNyrk
pC1ZN+M6S6ZLW3aXzg1hwOmruCUIVuA84qDBMP3VF6ShjDYpj8K4DjnQxgp6fWmq9x0DzwWPjk1Q
6sFGDfSPNPEhcyvvTVYcY6O79A2JTg0a9AKSEwUFeDFcSHmVV+d4sq5TId+rhkFMpRMcboDIU1A2
aOWpEvmeEMwrVMpVE0RHt6jvCs19qy1nVxT+qx5WN6187JpNJFaKzS2fnNV6PLgCND4AILpUj37b
gyW6zOPGC6J6VRb6ihTDbwiMXgkEutN4DHmFCJ6jWscbpJiPCVw/357tNvaxM4vWC8tO7hHztXuK
2UUc5Q9Fpm5yTd/HFmcXh8HWCIh/r8gBJAnbMq6g6RkMTxEZ6vkK2PmxwPRO9o6m3w2xP0NClVzD
5pXll1aPo2OqReKY4tXZFqVTXIiCX1KVM1Rpj6UUZxvcLZEbpL+QDD/nEislbDMfC+tSBTCPd5Ro
ISZmHCRNG+zFZL4aqbGOOm2dgZoTtkmNoJJ6O99UFCpKfnWUNFiqbfFawKtS3XA95Leg9/Fw+QTq
qo9KMN4Hgu0FYRn7slQ2nXFMjHKVxaSEUOjMEEtswwsffDQuvJ2rv1sW1Ywab1w2vIo8y9xY4yX2
Gg3XLT+5MRVQA002DexelHA9WVj3W/29tNjp5dSSTSTBs/tMstPVSCcuuNQVvJTM6GCwF5xV6V2q
uGsfWCeDg41E3EzQ5y7n/zc6Jlmtshd17oFb9hzCMLWCnB1FTY5dJ58so3kY/Nwzw9/UqL+qHSm/
uRUo9SmJP7VrEbRjp4FbuYidr8Fw6QbtN43Er4pgl3bXVefxpWl9anfbIfRjZy6CmzU6xcVlc2ap
7f2mi/jli8BXAKMjXJw3n17EjRqpxmE3Le7Cc7SAOeE5u/LF8L485htC/Ox+4fnH/eN/rCOdK3z3
p9edv92fGgl/iIfSgEy+cLf6t9iLHy1E/k/VrroLn/75I86/w+eWxdUsPO70ZJptzd/Az68kFX/A
STst7OqhcF782eMNlf8/fhEHXbVmMZdgpmZ+krtFiJn11CxQACTvxNgtO4SWE3lH//wqv2qf//Iy
n/qivFEtiducfoUqKlsaS2BjGzY1T/oeJcvX/Gi8KL+5Qn7x9aFFQMmHpM9w0Qz+9etLBpqMceST
KRz7Mj25VU1CSPubT6bPcphPvxLUZ1UFuQP0wP78BbqhaYUV+O+FXL2qSwrtne7pHjeXJxZycW8v
0UcsuxXZdB7jqaWz+Hoql+VyXGCv3DwXv2uutfm6/+n96PN7mFtDnGhcPKr41MTnSTQJq5QYH+1z
4r/0CdKB6pswOPDtJZvLvgdEPkGidEiQuJAigC133fsBo3WJJq4k6CNbQoOP6m8puGYRaZ5o9qr+
OFZzhtjRj2gz5c0Bd4coZdsbd6UhNhHHHlv6IbuB9zhMo1g7g4ohmiKtEOugQ1MXyjW0VuQCBPau
neBhNABVww2WxcYXB92CqezvQYXg7tSBHKmQ3UkhH7ANuwW1jeWZju+VZbKR7ADyEJ9Nb5NbVJHE
E3om5vWOGFwd0h3ZAmb35qO/mbSnHpWMr3kFIgfNZduWY4PvAH+yI46ndglx7ll1WfdF/WLw6W6m
xiMAcWEap7gizM7CGdusSSiDw7aDsOJVNNjwVDKV7/PU49nGqetV3Z4GcRkywyTOi9hvPv6Ur43K
mwjV7PIMQcFLn7Oym8x1gOxbwj4qBjRJrhdMvHsk4AkAx9Dpl+RQ9PxXYoO//vM9qP0YM366NCwd
BQi7csbwjEL/ekcwY6+CLCITATWI73UqdMcmEj5VYHZuTZzXBbxBL4N7V1d8h2VhLwECcHTzdvIR
wD6AS9t/lH6+abrxMJXWBUAzRK2+x9MflyvCdU4tQdEAgupD0dLAJCxhrLpYyMx6dSQXYIuiLM3v
/FEee8DQ1szvZeO+4uqE1CThumqJ/GLVmITVuMLyW68w5Z/iBJ8AOR2swrS138EyB2y5MDrjBR56
up9E9oy3/1nzo2hFptw5UnMgi2axbkXBkMLdEEzk5T3oqppKNDQB85qbGnWRCONvHMnKwpDGB2Iy
aoNeO9cGJgjDp8cQE2TQIk83dtivgzQk4jUgdyk0r1FBWaya6boZ/V0DaYvcA+x2qB7LyT5FJhNX
Sp1DK7RVrwRPCrbmOHXvKy3oF6XLlxTEc05WM48xtdaz9PQ+dO1ygaWezVtOkEKrmdBw1AEPlbsY
pQnF0l7rnXl01Ohu6pyFEoDkIP67psdYqA1vUiunpd0HFvqatFlS7rAyM+EcDCY8IrUuXhSTt1JP
F0X0j36on9tCe9D7+oupdggOCwq9uk8+fMPa0z5fgyHdAui+N3p2yLT2SzkBMbWtnQjDp4JURB+W
VppC1PWBO1vlsNK0YAu7YFrynHoUcbfTy2mtDNle9pOztoxhoA3KcVdrsysbWqHdpM9tNG5o+E8y
UK6d3e1J4TiR07olhPRNOvlhaKNLIzt3NQbua5w/N7myL63pSuYPK8TWYMZhNnvqwhz6Q3Cnh4LF
cza3dzSBjgTPHhBcuKjqZA9w4TRKiru0U9BsqPadmoAaHrqcDKTerJY6GCzVDuBsssvRzBYcPVz2
wAASKsKOEo6siiEipapOUhaM/LM1e3pYbfuM8MMQ1cHCv9OXD9QQeJSckohTWTRnpVE8LS3fjUTy
zw7ZuJwUmsCBlIvSPNAraYshjjd1r4JHT3I4oa3JsyUSXilcmKpZDCkuuYvGCFS7e2oy51WpiCPp
Y42k8o4+vdfFJh3jc0JYoiuJTyrjfk/Z/Y3PD7ZhVOCT+8qXoR4ANDCFGfq+vQsQ+C7CTEL8UpFk
M/0S7RoJwm7ooKFqQxntuxQKE6ff2orktiJWwE3EWiMGbqn7jGJK8jMMBVC1zs2mWPd2TqqxajMD
KLR7tTU0L7fBgcXJmwDMjtZwFxrmF2NkaduI4djY7Nec9ljZnUNcSrT654ee8cl5Mx+HDGKJKiGt
z8Gn/emZ58vQ0HynGReKFe5iVXsUucmQYyKCMR4QA/Y0KGIcd3bYHUYbmkWliCeDaQ/Om4nkLujP
fEUwPxz24OhDXhMbdEsWbBnQfPHD7OvUgN8o7G8OXAkKw01U6rBTE+7OrOPGY68FeiSrjnpDd9hV
T0ZJxI1SNTvh5yfpyH2Y4mKT2rFIs2w1jKy/f3wF/9/X0qZLQfdv3+Tf19Lt2xsH5Pe8iZpx9/7f
/zUvpX/8zf8upbk0WEpTYBsM4f61kxbqH8IgLARGgGGaEDypK/+1kyb6kdw7rP5EgOCJmBfj/9pJ
63+wgqXusg2bv5pf6D+gACC2+GsVp6lcq4SCzK9lAiT4vK4Ia1w9Y6eKRSHDwGsachBCTb83nMFF
f0/OY5mQ+MQZT05xuO7Vnpo6TwgfI2wJ1oYWPtaVaTx0pWxPzOt4GJSFXCLwv40c/lREKsMfdJ7k
5HXTMmIKInP9C/gg+y5Hd+TlBv9YkSILo722d6GYpl3hhN8rZxw98q1OiiqOuTrdTXp/HCzzrjfd
5zqk9w0KwJNNXUJDKvDx6T61o3sPkdxaTLUFf1yr33kCEGWZ9s7SGZszO4rES1zBOsgGm91XJ63h
Y9btsAe9woOkiz5YWG0a5ulgjB9bqDf0dwUTXmP82qsA8Rp251NZbaZeZfwy6QsL2u+msUc2HgwT
Z6kZUClF7iGJXseohQeVP4kwP/cWGuZWu2/nzTXcSpMwIuPGJAM2ij7wiMMtSLmMKHgc82xbSOMB
eitTywTPhUXKA9kvAyei2+wicH2YL9Ivo9rWiEzUq9kWVJhJfRxUZL96NeZLWc2w9vojjd0vqcnX
26TGti3yS0W+IZ4q5Lgkm8lhaiHmD7e6HJqlPpVfbB3RTVyqSNPn4X2YRutab5/Bhb62EUqkQOTQ
dhDErwy40stAU00YQv7aTMOGHJP8qLhhvewa6rG+E5TMNcV8PUzbPmR2aQBA5CKw81Vdo8BviJFZ
1mn1MUYMOf2hKcFilfZRCyaCDoS4cvUcpgBr4FgASonLezUDiEgiy7aJB2wxlvWlLLSnqs2+O5O4
gpOt7x0z/Khgp2xG9HQegvZkSSwMjhFfbgl7/tobrJTGkHSyKsEpEkdgPtvM8VrDOdZKq21CKyN1
K8fs0wwlCSnjvYzUpykio84XqrEiFWNaakGAe0cCj7FzBdVf+tGRPejZBeR/K+g2I+nLbU3CQ1dU
C6Are8qxegGUCnIhG6HVVCj73je/DRn4G9Muu2U5uuaSfKGMYpaRz0Rts1McC6yQJh580XVrN4e8
1boqU9jQfpKD6qNiddp3Uw25wGtyRRCR7CejNNdlHm+azAS9qQTGOus6YEVxCbExNazVlDloIdkg
jnwFSvYyAiYCxGSb2S4bXQbxRfHehsr3akKvqPgEpNgvlkCXr8Nfl8w9q4EpV6hrpyrTqJ/DOBHf
JxFld00M1xZU2XPZIFuWon1K2uRpovz08+q+LDMOdWPST3GkHckh2PvzNmcoet0LtICsS0iVflEh
i85gmw02ywJf5s1KzbJ+TgP9EqQxyWZWDLBM9q9l1EDgQ4Ow0lTKo0GR720sR6+RrEt64htWoUVz
mDTdTqCgbiR6bYI6qNdnsVirFk8xg7GN4rosEjMIW2pZ/9km/z87Ez8db8QYs/X+v4/Ex6/1+3cU
+7/8sz9PRfcPQDaaC7+AhQu45Hm68KdUy/kD8I1B+hW5V7Oo8mepFnBHMqdU19RR+Ai23/8+FnXn
D4fJErofXEBETbn2f3Isir+PdAyBW2s+ZRlV6c6nKVJhEbkwJgEpOjL5qJ3snERA4tkFXbA1AJFV
t1bPitHINzLUGOn2/ZkOo9DzW5xkh4o296fv7/xn6/yz6Akb5OdzmhQwArz4cFSXPPo+TVtqs1MQ
P9KXkib4YjMXJH83gPmI+lwD+B7C8G86Wp42XaOSuWWsTPAOVKz/nOxm6Q9qHN8rtnxJorFf2AJd
fCSSW5oX9I0GiTBOdxmL9gX2FysG90os4Qr1ogHcwApR5FJ07seGj0q+4G1K+C9NR18c6MNlzJo9
hcqWAJZdwg2p5vmNh92H4aYnbENvfFObfroMNTbIwmwvw2x0tKBWTAF5TN1pSugFtZa3Wqb5ubXb
ixTxmxtlRCTRJZTnfGKL6Ut/EfoOS+f8bLL0s3T4+6Z2bNuv1bSXhBIDdHXC6cThcgva8K0Pk5Nd
5rciSLFcrYnsDdjyKc9B71kJu/H6a19z75cJYbouwVmj7MmCiPG+mcZOpvdZF9+6kiENmytkOuCb
S572oxM+4e9hKHUzUwIjzJIoe8fkDaLJN8fgVS2U1RQED8Fg76KhRlrwkGrpg1HFt4xfLpuNMG58
CjTlCFZ54bgbaseTKPle6gxxN/GJLZdZGfKPSy68gLi0SUZb2yyOABYv7UjgRaLGp9Gc37ljX8sJ
mkBKzkLd954SOGeFwNeFmyYnJyVfN7zTbfRpsqi1lSZXndHXiwJeZ5jH9w790oAsQ8XpWcfdSwUQ
zrfsZg4he5Duo12ZXs8gBQv2i2m4VxT7tBTyPs/l89Qnv5FT/2J2a+GdpH9CvkY5MxfEP8+hZWQL
2emyWohUmgRYEurDXZW01sbP0rMxpB985wh+Y7GKq4h4IOW7nu4aV9y0Jk5/M9X9mzhZxbLJrQOk
AugWBeGnqbjllGoQE9exyPndzLa/EOK1NFtYICrFW++zfO8eJqV/EUlxK13uSIGOMi/vNY4+X3Nf
jYJRAYkRY/wUGf6VDMmThvXWoEJsSTzB6+VeQ6u5+GZ/mcxiUzfkUpUjh5Uv71ScFsDiQrZaUXEm
SYmISP079D+2h9yebbBx08CrYntdjvphZHoQZMp7WfYvvZ+cRE7DHCXI0xpjK9Rrpaccy1ylJu+p
K8WDDJG+aOkNzGEabRJV3nQSQeY/9RX/Wyeyt39+gGlz+/vTSJCHNt+mxX9amq2hw52nyT/tGOpp
wlE5/ZBdB2tMcS+x3b8MGhoCieOnUVZs5E35+ONer2qeL6TSjYugJv2pN0mTCt7cSu6HIDukUCqG
jMfxCPtvFM///Ebtv697HKGbKuNLxtq4T+cP8tMbLSn363Cu512izEjjnZZWCD+zK25qmSL/MLdx
iBR8SE7zuUCOL2F+1yYDYpZlH2o2XobMgji71fmp5ZScdB5YRpCeCsX8nqnbSFvXPhNINxOkc/vc
qbmGjKbLbqVa3GozPzdGs2/G5K32dZJPxstYDpfQwAPnZAc84Fc0RYQAymXd5jcDY8lC5Mq14OFl
SQ3kY7Nv++octdFHE+cHWTYv6XzBdO+ajwlVh9UKDvuUO8kprCyvnbKzpgdvP64L8p5smp2BMy9S
SY3yeUxWxaVvBaoPN78Rw70NreRkRKlHjI2pJ6f5ipnsFSh/sorlgTWIvv7nH0T88gdxuQ0527mC
PpsEODd6nDX8IC1x3iT0uNcSQ5cBqjcncA7SSGQs6yw7aFN8M1pjjaHtRISEVw3q8xSSZFiH7Z5g
szt1xivypdVJ/PGb9/j3esHRkTewC+EK18nl/OtFkxSU8rSELRP58quuC0+wl7W+6Ul8nZ+hAlWL
Fs/nS3uUcXBBTL0y0ErNp4EiUK395u38vVjg7cwJoQa3G4+vTxup2I0Z5g7M6zJmk4WZ0D60L5NL
A54FHKuBVrySOO/1unzJmtL5zZOTWuvv9zqTjRnwYzEI+wGg+OkWam1pabnKt4Hx4uDQ1Th6eQ6a
9iXsU9R5HPdjKfdkE1+UIL/loDboLBj7mu3eonVOW+U+bdsTidFwzpIDavpVZFQbhmAH5vZIMAAr
jCB+J0N7s43qaIxfIqHigoo/wLSeSyU+lba/Sqb4rRmNrc/1Hrf+w2DdCkm+kkShwgHKEUzWbn4z
TflQFCgF9H6fhjycWrmPx/Tcuv7Kz7jagnKT0AUuQD0fWG1ulKS8+r6/cozuvhk7AwsX4/2SPO1m
2Mw3FaqbdW+PYIiLsxrUJ7T2fX1r6+Y7Jp4ySYmUjE8kr3jzZSurel9m9jWn5SXr/ALo/hBQ6EQm
G8y5FKttY1vleA7dx9xFcozUaOEE+Zkt04UAd6/kYwcyIlbE2o6qv+q4JWNNf6yq4jc/7C9+V41K
3Z7tOgb68llv+9Pv6qZ5z0pL50QMdQd0dnqTPK8cdC6O1Tz2bqL/OVH8P8XQ2nyhfjo12HZaFOLM
EQi9/fSKVaA2rDQ4NSLTrRdaJ08iTk5uYm25yZiNyLVsnWvtRw9jC+zIDwgGiGT7Quf9ZQqQdCUC
feLAXiyJQRSOKU8ypWeLoCnrUM3bhTKLxfpqOnet87sH1y++Lt1lLcxxQsyL+cPI8NPXpTpkWmva
wEPBdY+IXN51k7ibQHSbTgu1hakxmR5M6NfBfKHH2V6E5dH08S4T4am4z4KLC8Zsca5qTv9/fkT8
HY2g2arNOFDnWIZ1+nlF19hYvFBtFIyriccyQyY7z3loDss+NM+GPXqWDytA1+OLkKT1FQ1tgzP4
r1Ib1yanC1mByjffzw5KEj5nt5bPQDWqkhmFYQLXr1hmTrLrIM5bcQ+lDvnGsmu7lykIN650Xvpx
YBFac1mXoLYTw6X75pGkKGk0873fsl4pqEfygx/nVEa9RrAcrRjHnV0hc2ulfInc4GO+HIqKHzRr
KYfjmHakmzP/FNszNY4LNVO+YRgmfrCjuIpr9yFvw9dh7mRCEzhYEJKHRjHPRuc2ulT5rd19bbB3
/+b7Zq76uQLCl0SjSzgjMRtkCvx4av50OYieDUFqUtClGVmQnM1Tb3M1aoiRfWtH54OTMozSN1P9
qubjMSvoX6R/jVyxKEgKT2eMTLtQTejFvUg+4pqYsClkumrSb80JmnVF5u9DVepPdqu/dgcZjmB7
EuB97NfnUZF+mTusxE3PDj+czqm0iE5hvUIrdqSTXAr/3RLlXZC9qr5L9jfPgYXVmuYSPJjTJInX
hc63bOibpc+xVazZusEddcyTqkbTbhuDZFhalfIW2rQJFFhkhrDaGpQYXpA13OsyY1xph+Q/zkhs
ZdZFkrNEJOTAYr2Xtc7DrUrpuKadIJVv2aYSUabERp77lQZT59GsU2jLg+sueWJEOIQJT+nKAr8N
msxlJqechf50jKwanW/PptQtpiOO3DXB58N6aF9zhbTbiYiApVkkRACgM2wYDbMby6SnpPcmzsJ1
Z9mkMVjurszMfJWPSKCjyH10YOF5cccbnl7QyxOJoEPIV4Z4WssMHEDHxLpgIUY2W7rRO40/Dct4
bZsuRvcK6XXil5cidZL9kOQPsTSYIlrldJh51Cx5kj3q4LvUINk30pQnMqG+1hAr58fsfLLJtr6w
wuW6pXh2fAgD6McNarT71qSZMBR6WIKo5pyW6QXuAv7f9GZ2+K9hB/WFzoBdEHnKtdcPfUez2F7m
00/J/Ye6owFv+M3iKj+EGgG8A+MEvRbLquz2qeDOqpJmn9GbLYwh/lCmcB0Z8NiJEFi6h6YjnYux
IXx+i1uQhthI6Ia4I9+KySBW6Ik9n1gkJCixL/AKh6vKid4yxVy13bTXQ58ntxktRcXV7HJlqjqd
ShhFb1VY3ZlRjQw8P9jYyaw4/Oprct+bPPQNc4vA701qnPh6cqN/v6hW9GbQODtddpkb8dTpL2HW
XCYDtQDKmTGHt6Q05b1Z5B5hHTBBlPQ21tFt6OKPUId3kZnjxo/Sk9Rz7tQ6A/fdPWRte9FcKBTT
W5o88YavMqnHTcxVt2Q+L4FRoONzHtWpUljVrtVeRb+aFNrSybZRgmC6b7urNWk3J+MXdLVlE/B4
S4yYd1Amb606etxHtxDM/SagP1QTrkmzAO/Aimhuhw9zGx6D3BibB0nVUOnONZPdyzxQUce3MOvq
xTQwe56rAmgYH3bnXrMX10cTKLOr1ncv45BvEt2olhUFhRRgwpN4Zdndi16YW2RH2zHtv8bWOYRF
0nTRm0x4wABQwaB+6KZkFyp4ODiN5v8tzpuXufy3RueaYrHQjWgTNl9I1SYCob2JkYd9MXXLeZxk
p/0lm0c4DkkJ5C8cVHb7iz7l2w/09mKp6cnEJasr4Y7LiRnXolGT18yEIEU8QDy612SqriVpqs41
yKzl/HZ7f+SeCeYKaeC0D+u9mY8vZm8/1WhtxooHviIYxNTNi972K6VDOsM31o/tJQ/c6zwhS0jE
SqP4oXM3MQ9/NBZvTeFfCYveBpleLeeunwAVdsffI1+5zq/qdMWmzYL1PFvhQoK4Al4EC2DzSIL0
XRZtR+ZFxmRtCrgWi9wtbnPB1o8prRjLLOAeNX1iRAcVF/1F40sSo3pJLUQxMn7r7GOudSwsfIIi
GnqaAEx/mJ1NJXmbC2iGjBdqfZzmUj83Id0xamiHHQhYsbri381GxzMivj+NkRwPhMfUHU38BEW2
VpOtgQ9nETcUuEVf3StapS20GHcmwH1QUsObouSFBy7I9mwZPo2FVe+EmX3TWTMzbG8cb8oVMlF1
5VqmTwqbbO6++E2G0XFsIhRFlQ+i2NXvBVfeEskDiOCcswRJi9yrUjO9oc7FMh/CL2mI+LTOOxIx
je4OgQFi17x3l2VeOV5Z1aTRT92XPGZDw6rE3fQRCBpDkGTmKKCrYOlv/BLPTSkhMyklYQeQRVDV
aztFBExmnfibFnWvshcDttYWhJ50lJUPVI3h2Qo1+gyzIHor0+vpOD4R7JfvfrwBv3aalQ+acjAK
NnuGIjdOecfBlOyJYOMhpYIzMjQ+ANjLOE0Jmk6eLRI/phJERBjr6Ip1IrXmM6BFEwuJor9vK/Oh
seb8XYVPrMj0kYwrj2+0XqaZw6htQKmex8pICkfqenBPaBb0bz/ekDnI74lWZp5AsxDTv3lj/Z5P
PVEVNgCRsgC19uP7Ngvsvubkrmt3XuXaer3rrOBtVE6yJnAXuEYKVap5CDMOKwsu0DYn4FdO9SnR
RkEEaP2AiShbhSkpvlqIoKoW/d7libA2WtTVcSGJgNGiZFtrIwCPbEEcMM4lv2cCnp2LOWHGtzni
IlOT62bAcoPa/95mHbQM8tBiXWYGq4xzGTod6m1XyvuKgcFDoLr3NjHJakIblMwBYSX3wyLT94qd
x1v+3lnN+2gxxafWd8W6CQtnPuj54E7F56VC7BTxVobTzQ0Jd2lz/62wVLmsCpv0OewnPEZKhGii
oYmkPhjc8caCFiZXPxcBan9oZ9OKEQSdB5YH17RebZ1+jFZl0vEdG0jbzc4h7677NiUMJX095pDt
2HLDFxwlVwxMD9wsd2Zqj0ezzlQqvPiutuP7YFTlKm0Swwuz6mwF1KuyoGblaimg33qpQKet+6m7
U3tywhXu5K4zn9qG0Oeg4bslueJ/yDuv3diRbE2/S9+zQBc0wJybZDplplzK64ZIaUtk0Hv39POF
qrurus6Zg2ng3AwGBRRq15ZhksGItf71mzKIGeOKd98yseaD/7k1BxLnR4N3tysdTnLfJ1bDsXdy
GLsN+9gld8RT62CgJP0huSrd+DjxUu4i3nJQ2wPZgeDpIQGbhm6BazuIEeK3TgHLPfu+8hCd+wwL
mumcp3dJozmrQmofP1kBIjk6ffodLdljdYUHexS/JBUNvTUNQY11YTewOXdOoM5TBBtr1Z4x+tvH
cD0ZhX/HHDSg/7jqNEt3xvzoHduvO1FwGLj4phVQ5uc2+uwh9zFGN65D4pxVD4/rEPQ/mWw6TiWF
fE0IGLCB7F+6OTta6XcPqKO+0B04YPM6+SQxCRj0eh4GJhP8PuJObcxqaBXmLGh1cp2EZu8tjssf
EG2hpCipfjL3B2Yfb3y7vR1BSGVZbccy4aPy5FR9hWfbvtbKu04Rbor01BXyu3XjT1gL36pX9w1O
9Qr3G5fAkpXDklt6DrZ6lN+yfqOkhxZJ0zE41MFa8g2R8BuHQs4CbzvV2hQw4VpPWXFtJM29LTp8
gkJiWhg7eWb8ydiYsIaQprErGK/Y2tMs4TQ38ac1yxsIkKQRu1eTi80vZkM3CoKWJfOdGpIeeYOX
YiEROeNY08xm3U7m2nPmA1EkctOys/tZ4tLYMfeHHbDK9AHPa51VgCemgWFOwcsWq+pTgsR3LN2k
P6qxgUjHl5D7xWyKuq/p3Q80PUHklbsc6YHPKZ2T4zLP2c9wBukB5SbFade8La3xqGCfRokaFZ7q
C6VIQ3PH3daKWx2GAFMb+pSmI5ecgmSIvoUGFOA6tyZHcjYbAUrqg6vxdFUTVxXx5yCmo6C5h1Hy
mNoux330NIzF3SCGW68kjmupiHXJESGvROdcLU7+UId8nEnVJK1f3LcamfQOFYbBm2LQQupq4lX0
7aq35wAiDeHZzPlMWZ7U81XgqboYNRXqiUqb6v6kqijId+MKUtxZd4s7pwHZSrhJbsz6qPuZdkBe
Okesl44XCIkc7OXlBeWM7CiBmbD78Ne1JHyc+ujbIc18gpFT8sKmZHUbi3tyCL+KeBw4DJ2mhv4b
N5Jv3UBLLfMrltyp54dTZ8HE4QvMZNeH9Q2G7p8SuH3gWbGU5ee89O8dy/pnEqYma76frhO3u2ab
w93piFb0xeyip8iharOB19SLJSTXgXjFwRFJrVfVjP48aPViqAf6U6RZt7nfHoe6uFFvba8rfmZ2
jO1uH3qIUGfAmjDJ3xWupwDwEAVCggtd0ZkP1Vivs1wGfe1s/IaQ7tLaZ3TEBjqSmTBRqA13LY88
b5udsAHo+ooi9VmNMNX/UjVnmufv6n1UIKuaHJomt6g0kyvye1YMlN4dWhljoQLF9UttHaqUrLzu
3JfIaPldcItgwfBYmX1yeJ8VuA/t5kZ9Pr1Nb7wOhD81rwYXfmaZn+Yq+6a0vdKLOz1JV8mQykBf
wkeks7uOVdAZ/SFViWftMSe0tlXDNDPWz7ywM0si3hSpf4XS5MVVc9s8uW3M/hj3fOCle6B3flZg
/s/OKJPiroxhBnNkCztF38RUFlbfO3IRmMFx+xIBjxlJdCQR/iS0+BPB8GFEwFnrxdZNuo0T3xVz
eBOWoGj2ehEYwNawbpm8QxTmgUeSCWu+b2jWBQtAhO6jPEGaoZOlbl6a8qTxE3FUaj37KBfC6x1+
c93zSBt/fOlcGrjIPAG/MxnlIWRR+W5bzUHtYVPbH34qZHWT8QN+bDDDsgoPSTKvm6sco5wMMXW9
U5hxZ2efUZTfLKb/iG3PQV/cRzXjreWzafXvaswrWfeF9pJB4VKvYjbS62r1Y6N6JKr4mC7Dp8+p
zYTqQj5qaqtS3lM+xkcAzECswJh1SfpZielW2HE62vNNaDzoyXiWZfSZiPQzZEKOU3gL/TV5tOHg
V8ricXxIlum59K1obeavwtx3QH40wzO7gEdqsL88m854tuKGenVwaH49XClLMmi9IVw5xVZX1YQv
R5z2sQb2w0NnMwA1G1q5xGDy3JUPs02KSzhQksZiLNeOi+12PF+8JIfPk1KXInVetpMcboGvbyja
4PQXTP54RV0nmzcyUQWNQFqPprYwOIkJuL8qQrmPdEC4BgFAoX/4iR/4Be2F1T/BvgiiPNokHa+K
Y8kLM+pxJdCH/5w/U6SKYY0JkQ5/HkM1Ti9nmDdd6eabn6slcog7q83PMgR7zdtHt0kvSTc/p/Ow
7WX77Gp8Sk9Ri2S6whCyXnXJ8uxF2psFRwh9w8ri4IHEhAMCZreJexNVGjzzoT0VejwwhJ6PDEG3
Yuxv/ZgSvPJeDZ3hcIVZ2sry0y011LOYhnNqQXtq7PEMWIWNG60HgneCcbG0DkvC7lLua+gMm9AC
jXM152bxo3TVKsGjEX9XvrXvKu6CNfRbIKEvn8vTzP6lTvnkEt9BLA6f2xGsHYE6wGPlHaTg/Vr0
tyyr0HlU2QUHkYdZR3btVHCPpt6jyoc0nbymGfdfi1INjjb+LK2zQ24CnQ5X2dnHpV8XhcWNaVZG
VBern0ttMz0oXdywuwR4M1l4Ej04TxER04xAvNO0rxSD113byqeWKfvKMqbAmJAlWm44bdwuXIum
Iy/SGqaV7TT70mQu5bvjPaPQWzhZGjpH5tihijOtXXzw1JCNWDFOiOXVqcnQ/nm4rvLoQkZPrgoD
JBik0MBU3JEZ5+HDTVbhPRc505opdrNHMa6Mb6qVLWjCOP+NbVkJKj6ikWTpQ9PIyqs+my5Yr3O0
payibKmO0nfq1c+vtyd5X4nstfCdfNNZ0TP86dsh50PpUK6DzG85lCGo4J23TXACWSMMvK792gxS
zZpQGePxYxNOh0ABGT63wUhDWg78xK0Sx0y7qrCXbMtjXZgP9ZIOaxdqhj+n7iqXgqUYh1S3sUsO
nTOOO11jsBDH6XOO036iO9kOv0sWfla6q3pA9ZI1sb2pSDD+edPzzPrlpzVGuzk2kE17ymrU6GKI
2S4FlmEed7pgR2XOPFE4u8ZdUkLRIKBw3Uq/C7AON4NlBsVK4wW9RrJuUHPWRgchpufFafJfNmYq
wRTiGGtDDFgEM3/u2zbhBAc3Ng85gZxr2oZLpnXkS4564CJGQFBPvVO08VU20tdoEjiRtbFJpbxF
epSuzUhDjyA2OhDGKu/UlgRAqLuw1A3YNL6IPmElUfKAdpAZiGtrgeOtMWN1qjThHxgHYzg9Y6LM
BsdBk2czsfFKMDY9wAYNWvAS7lgfKr3AO6NVB2MQbGkLPMwjOW9wG9lHRfaVxu56Sprt5MoLtsId
7h3zsW1hBNWesfHzKA5cenGPaypk+Nq13U5MCfwecw9V6VlYxj4X+lHKiz8JM8h6Xpa6zOsVUwJU
BPhJOOLGKo4zlgjElDI1cp2DXSCycUteYZNX5Pf/Kpb8vYZajAfxbagn717m3Aw1Pw2yKGW5kz43
SIBFcvnZ7+OpaYPZtOHGsjMA63UcB7B/WyoDkBiFnXrGbdHLvRbPz3icfnsKGbH17EJKLtlkg3NT
l/hzEUdOKsFzn6YXu2HbcZr8e+75IV5WrmULX9Iyp+O6FtG3Jfjffg65o+lfo64ygxDJB9c3Pafe
9NXZDgrqmzBPIBHF+nMbswEVzO9AzjHJHp9zupGfbaqJt8kQnTz13Z4czlI4B6/3t9FCbT3F131p
fMaQVTc/N6xy5rWt58/IeC6TkVz6Qe2OXNoqxAJzsOWX9CBm9iZHVlQsxzjjlkZ4CqD3SL/V44S/
yfTpoNWq8UhZEpVh8FR9XoKKm9OKRy/p7vxQx3CAPiu2Xytv2jkj98nmfC8MdtVy5nDdQDH67sz8
RNLciuCI5xBaOrA9gJFWYzYqzaPuYy7781CchGWmfqjncS0DhhJQjq7nWB01I1ffjs/6BMhv9V0N
9J19h74PBw4rEhI9yjUEOzb0Ib34TUJdDiLF5bUITQzOfBNeBymQ93DHkL81JZk6Ptv5MGpfvb2X
IWMU3Q3zzUIq9sqvzGtIuhTEId1P7NbINi37kJrcjsjkmTYFraKGkqiwYV6o2HNArySI6+huLofb
vM6+BEHVOzFuUsGOrMfxBPSrfdQzF9qh/cZYgsQr6V9pjmtsXfWBE97cXYZyps/hWs/4nwzjmTct
/FkcjErQZFX2ijkia9XvTDxXlRRt8deex87DgOnN1YlDjXja5QDc7TqjJBug4/XXpiN8jQs90kM/
Wk8aUnWyXAiONcAa1TTRaPuzYZiQCO3phEHzjeYll7pwb4D5sELBZt2uUYLKRR7slMsrm8+scbiG
WqfH5ljhsPDxCNLXzNhr7hnHKP671B0xHJYGhUDi8XgsORXk3CTvre6j+IzwJYur0+Rqb4KKTVuC
ZuLMm23JkMpjNunr09YbWawQvl+9YessfM3PUv559wSNWddyaJhO/q1qPwZ49JKdftaN8VdvEQ2B
TLTYELCK586MAR9JCUSAs6MvbDLk+KrjGy+Oclnnap3/HGMpPVAQavI7cpJv0ecUXC0HbZReSru/
B+gCX1I7kS8yHFLDRzYqg5Fp8LMK55a/8mVycWcWeZeQO1DOIB75cLAcfgKQA1kO8jurcQLQkFHK
SX73rkGaMghpJilQ0hTSWf8OBLPtZNwGam8Im6haLfYhxx9d/dlSq7bluF3QU6yXnAVgU181S/yd
e9P5Z0WMxsY2mUZ1yTTsqo79q8gvVbbpqgknurZcDwJ/ApyBeo1DAhwQ0xyUcFqFiFkazyKPkQHY
+HWrqiyKimKjA71ZWtnuJhf3vM7fDr1hbAu2iCBJgWYoY8t1op3xz371fLaXn6dU5hF6aAZsSZZ+
2+qHIUMMV5gaUTIY0XdCJLtw2iutWjYhToVrbymzTe4Ru4rFYpBjz7zF0gRukSRKlwISBdq1qFOl
2gDi/7m6oq62lvZsaUADuJ4UIJbUuxGG7G23MAYifkTM9AHLgK18bBAGtcAY2dUikDmo3jjnF2Lh
iaSw5KNohmsLjIuwJaypyR3g5brT/OXXz6pWZezPx5pMYy+m+fxz8zvrx9OKE2CxvhvD1jZ1xDum
t5Jtx8W3TQdOzJ2OWSkZtTvw3cOMk7mbWsDnvgzaxn9MOuZukWR/wsMjEDbR5mVLBigkkF/F7KnS
hzvmN9FTHEmMsIYCDcxQ710W9RDW090Umd9tTDZy3+9C3DsfSzlyEhC8TgYz9LFGk4GcyhPoAQmc
gzdv3dI+RkZqbxrLPTj0wEHn4FaEHc57kxVzgDmMv0O0+Wb10aZ0UwwDpDZfE5tMA1F8muSfY4Pe
sgIr98VdstMS1lw0Hlq23fiB06ZIWNPi1VcjRc/ggxbN5AfeC8496VU9I9PGHUgSblwi+mAUjKsS
nKhlSH/nxrZehhAdXURQWc6V31lESzaED+r+Y+QyhXZ6/egP+AHJcHjpZb3tdVS54KZT+561S7zS
bI6iBcQnCrdWh6g3Ym4QvIfdySKFwZwEjkCg8GEIFFvBxeOtLhWZtdzWZdishH4GOBxXS8/h3ffT
Le/ShQzzbRxZjIfHRG6Igmegv+1D+8avmDRmUr9h1HXKYKuzkmOgXoRYBMxypua6kk+k2LMMlyUF
OMan5hp7eYqcTkLO6Jz7dJJ3iTFfo/nStnWm3Rm1PKotNbX4EAiPQW4Zt4kZbREQ9s8YPDRYUrg9
wb3RaS1G44pw7oTBKz+YaSblsj486T3bngxZlMwd8Z4eGa1lDWZnEzMJWLS4rP3CMv3OJq4hz1gg
TYm/lKdG8Z7eYAVEczo0IqjqFm/ejp3ABjy1m/5uNN0rK7QoWhHy9tI/jbKmbljkx+gN9jpstM9I
qSo7CtzeZJZaWbjkM1vG2ogfA+9l65UNw5z6kKcOxa1Q06iQaIrIju8TAJuR3iS3q4OIQ7yOqokk
FQ8/A8PAJr0KHz39qpkmAZZC1/gz+QgjbQjsuE5WgwSVhylRLq39+2TL0mBxRz42Q33IesMz7OFn
K/LsdyuJDIjvZbtmurxb5Ihrjno6U6vV63aoD4WWBtJhioXH1IBvf/Q+wwbbLF737EuTkDdznSUA
/07FlViFjzVOjuy55/5p9kvkzy4OSYxi45B//fxWW+V0O0j3AafdvUywMS6zL99m3oD4oEQ0TLP/
s8m3ff3WUmn0r9Vgit3PblFZ094WNH+muxoW/2voxd6xKP69SBwxYWfYOr70Cjgtu6vcts9VrvBO
mcAszr4VAXpQXj0lNAEt0S9RzCP62x9ik/9CLKFIYX8mjaEfgdxk4JIhlIbjrwF8vd2mcSlyQGLl
/8wgnyatxwWKzISVYgX8tBUAgv/9b/1Pbqg/v5a4GcdkBAkZ1OSy/sTv8dJ+waMe47qfyfLWXazz
ihGgvTw4fXOYYPFaXpWtfucr/08LjK7lZ1MyW+r+l/rJn2UFqSGKux/p6B9/2n2VN5f8q/3rF/3L
95Ay/ferU1rYf/nD5kcEe99/QUv+avvs958ffZXqK/9v//LvUtrHufr6j79dfuU4GMq2axQ55C+C
Ig+5z58ekvolf/9m9Sn+42/Xl7a9aMGlaS7NX8VIv3/vPyW6pkAF62Ph4goLlc0/xEj+bziUQv0X
cNct23SV08UfGl3b5THrFqYvSsAEd/EPja7vCvUPjEXsdIT174iRTE9x4/+8oPE45sWDRQh7njrB
+MvKwkx6jlsHqHYQ6PTCaRnXpHrnm0LJ+oSNmVSsQaqpgcuGGaBPtzloUt3aOkoYOGXt8KtTYkFR
+09hYw/Ykg4ICeGgbWMpJOBocmMPpX/lKOGhnEW+QokHpqdkibMSKE4oFQs3OpY5ZO8kjPgC5D4q
MefQKoFj7lUHacTXczUSrUW3MCox5JCU1JnII8fYNlaMBLzAdB2bHWIw1mljIouYb6ekhXBXMoz0
aFKsyjR34RReNzFHPIEKB2dA7z7DVQkm00V65e3qwun2EIwT5nv5S87UYw1jyAsKLTd2Pmf0qk8c
OA3lxEhYP8Hxuq0iPwwSh8Ymy6eHLOrYtGPretaKZ3+YnTvKWhDTvPIDubjjuYpc7BcNO924U3W0
Qwc+76g6lcRL4LpTAw+LBk2hX7hGP/1I5nhY40p9geaITDLp90muE5NgiHuku/H1JHzi3pw+oMB9
6gWTGEBeDO4Idx2t4amMXOSfDGAh2GE9VxfRS96XR2zoPuSAKJt1SaDbNAZAzu9uPL0aC1wNt/O8
nakT5iS6NtsZS0nl1dKOZUvpXtnDuARj2kHx4fJXwubox6cLC8cqRGPcyHA3m43z4KEKALTWdshM
v+ScwtDL5gm9F4hQa6TtxsC1unBxv7SjeL806Yff+rceFCOC6HCogCUKXmu37kqz3LcMxubGEgzc
GSAq4DeiThJmsmqycW8ykQ9GqrGVFnoC/374QG473DTCxCJ77tbNkGFGFy/ltp0pI2XM5Dkzlrsm
iyssJyEWZZZernPgkk3i5D70EPfcL9pljsWR3KVlDa2VIUYWCZI78je8oj8w8XxJYvdpmJiVZMBb
QYUfxtasWvCh5q3z/M86mn45dniX6GC73lI/Dz4EOd0g9MQhgW7B1+QQ9tW5S+p7fYStrtsCV40W
rllCNTkjUCUT/GEYx7fM1ohtmZwUL3EvgPS0ntLlYOs9bUvLwLWJ38CncRFxBygwZo5qzSfHL+6I
YmK64hArWMH/dd0evo5SGYddsl0mKwq0MhsD06NhbHws/Bp9lOvZRz2uL5EOBkiJWxnjk49uf8Pj
Mgl+1Z+NJde2cFm0IxxecSMSzVXfnh68aHToxmGZG9lTovknf+jdTS/qK87j05SCdZfY9JoaJRjU
TWpPQohDs5Hr0OpPgz+5m0gTJ6bJ/sscy/pai7IteDctAk702M2ZZ5cLEX7HKkZwvFjH0E5ul7Qk
d6HJ9FVUOvYRRMfbRtI6N0Zf73U8kDrd0qgmSd6aC949Mn7aIl9z5jIY5GWxcqCuJaUFpjqdsgSn
EStBttTFv1ub/0+fqv+PnZfCcRGu/J91u3dfDTztv56Uv3/X309K6zcM3JD6QWi3XBBZDr3fZbuG
8ZtKWDDpKpDwEYrCGfqPk9L6zTGQC+jY56HcNXXOt3+clOZvguOLuERLSUUwd/l3Tkp48385KQ0B
jcPhqMbLAl9sdSb/uQZLcq8kQ8LA/d4oPyDPfFRRYa+tUus24NzpbTxEkD9iUZO5NSCn6K6SHuVk
lJF5EqYwYgoXL4bSRDozhzgg2zB2GQIS+eH5p0ZP9iTX7aRPNT6p+V2uN3j6RnI3SHd4SjoCjxnR
Aa124sGVybIpdfceZtHXsMwXd+jwztEEuZYeOYImtiyrXNPfy0JGK7cCgNWl9zzq2aNM82ljuz24
XYShgdPNx9Fmhy413GQjtJso0whHTqoBxm5fXtWtPFqL+1D087IGuLcDjvwbxjE1FLH8WRushbCc
KjrkqM7207gw2qrQilpwHmxrTgAksruyhBNhtgSTNTEWsnB9t0NnBHPiFtBRfOcVwMsBMTcPuk9C
Wd8iq53YNNPpoZiUe4PdJs+e5RGdCFUKyY/xVDIQH/Kqhb+vPwrpgchBEAzN8qarssNsWdcoJj8q
j8Fc2FUvuh5dDM0iY360HiIJazys6AzDcWY42s+vtWMNG03KQ5RN74469scRW87K6jjeEjoi9o3S
KAGya7vHDdcBOQrFXdm22LxOarQcyusFw7B6wjfNnW1vW9jLtK4TiwlJtEuneF83BBu7NOLrQTMf
K/Km2CEZXME/weMbnhhNRxgsgqmCCdCAhujZkrTPVJZM9IplA6TvPFm6W16LySc0mxSPzDQIVYr9
28TOiO+obH1r0TDdp76TbhskLuzVnr1uo/hjKpe3LAIuoC1+MGOjYcZWbKhbiBVjB6QRJdnZN0No
HeJsV/PdLHaTd0W7GEWbmrFKJDUXZWC3tZP42HcLyu0oe0AG9qppw4p5npIb3ulLkiFlte454W+6
frwSuFkRUOk/ZKX2MMXGr6qedlZYbbW5uCjfQYLMs40/5oocym0dq7eQhXFdTe0lEuKM/9h9mOsP
NpZoWL8TiVGWt5qyE7ZxCtHj5bWArKx34XGYCchrPC85uCO+7Klu4sZEAbrqDZAzbJsrZXoUB1rW
YqZolMlhlA7zUYfJyBQl940p7xbXuGlN4vk0ToscEC1AWBFieYJP58ryXJLLi2FtNyR8LOIM2ww4
wrRfyZxKrhtyrzCKcr6zvmy2od7CWUwTbFl06zpBwbAuYTgFaPCf0irGXcLr9iKHae7qVzJsbvRE
cD/0JxEjN6/tctjM8KthKePmHZcGTCyiv3jOaATg+UNo2FlM1GbLVaMtYW5Hu8C2b+nu4gHFBoYe
W9KxMPAYiCMEuU/JeHOG7s3CiC0gB67Y4vtrH30N/rzX2S+F1T4IViUkc3Hjxq5YMzMUQZYsxnas
RwrMpJvgXkbwLBtxBg98MfPmnSg7DwrVIAARNMXE77aWBwFU95eTHPvv2KjehFNsBui8TOPzsz/l
H8zTrsQSPTSk8C25nW57N7zMTWVtnGFoVm3fCcaAwNhIIiFHNe5z2SXPaa4/YepwVZgqL0kDnSOK
vI33SYn+Br9bOA7cbmuIQXtmlqQkay5wmpl0wOHcWnP/GNYehnuOTwA3aXFBhWkXQ+yG3bout4mB
rSOD+XwbldGaUdurkxaHRodiH87W0V/StzTMD+HsxxCBS6Ls+jb9KFJdPkRuHLYY8o7XEazRg4t/
0H7SgI/ordAfMKa2wif2gw/8mm+8pr8W3ng3FS5xZDXRndkEja7JDf0qjRsOEUEVNpj9VZXNrNaE
1DGtqm/hq750kmVY+EV4MqFFlUt8gX/sc19hpWMTOq9SiVXC0rc+38egWbRI8mMR497p+NeJ56Rs
CIpAUxb+xmr8bx9qwVaI7luOSxKQiv3RW00VyATBnREjlY+iuT9o2fQS5XgQWVMeM5UC6DdDbRfr
nBrR2J6AWo/pMm4Ffj/bpc93XBBOwUt/w1EXWOykWk15hqXaKbPpM/xxZw7+GVsjDAe9TRPmDyW+
EYGEFk1P5cLPDO8irUVPKjOmmjEnGFFyby2a6Mnuvr0ZLymTXMB48qrAX5LD0NeHqo2DBA69yxk6
rGBFEg0Qs7HDTkLhKQgltnpUGCbztqpA+mGQ/L5brCLlOzpI0PFwxaZzNymmUV3ylkhsSDd9AZnX
1dvr3kET2CHd3CKhPkOk7vYZC6TVDNRfWFxx05g5l43Y6ZkH1XWCLQ8Ziw7VxVNJxMm6LIb7Yq7P
FDNX8dijDjQMe1PbFeuRXm+N5+VzaVbXC1GOsnWOTW/CCTIA15l9IuqlUQmP1Pg4+PQZDs2z+UIS
SBV4ZHSi1+IX2M0Ijtf416FX50Ebmu9xbO+inGymJUqjq1wf0J/E3rVMK5c7OKXrMhViMxVkDE2t
zuLr2jLgZGXOlX6USfEwok6B906pEL6mk1nsO7+w8WqaNqyhZJe2FtT7hHYtx5UryDrjsycSED6E
fG6ylMFlLNdjjrX2mDQXPvWREac4547mnualBUu2o1Ne2+ceJuwWfNDZ+XN8W+Fst0kIpQosAeQb
1wsmnFlk7OuJbFy35J3C6PtkFf1raQ7OpjKZNk+x8zjUbuBm1g6/h5sWGCKAbnMz5gwejMSaz7Vj
I8tqHMJWI9+8M2U3kBRqNIfZcy0GRst3Vdmf+AMIdDVOUIbLDk8sZG4z20DhtVhLWr2zaScr3rgZ
+epm2ryY6bTLhQY/zRXnQStukkRPg3wqiIMd5WPjWfUuLSqQT6adsBJCspvL9tlDmL6Jtay+6gvk
Hp5Y3oUlsRRu6hpnw1g/6hGynKSpbsxEKGMpkdLeE2jRJ7/0Fn3ZUnXuzkkyvKg0fLCdSGw9Q7sd
sekKyskllRWpRe9PHEumYa97gfQu7lgZZVbdNzOumWn2YNjNedLGct+rnRg3rkNNyBzRA+x/HQCy
qbU0q3G5FpUOla1JCWGOnauQgwk1GdveQAKElWqg+M57k2gHdLxF4OMnY6hhZi2Mfp/ifRWhYWYY
3T0bpr43kvyUYOu/y8hPZDsqofd0GbEa4Z0l4gcLyqrrpg7zxDBZ1y0clNztMacak4NAlrJiEDIH
nsDEpCfJYuxj0i6M+B77l7z5GPRu25e41WBCH7ujyyDSo623k1eYJHyJDao1Lc5as+GzNf6tmDrO
Ixd+pVcMOaSnXmPzS6egoE5mG31f/ISvtKKrVktImgEBX3VdLDYEf0Rrx8wK+FfkmjcLo1HScZdt
wczgqGvOLh0NlKVReKI/J69YmCeAob1RVw84MlIHde5Dry0PWeUeR4wFOl6hthl3TVWdqsI8WOSG
xkMIrSCPD4bRD2tGSAQb5yXhCkWzJx77nbFDgwmoPPSCzT53k5PV48UbjvapneurZCyPlRE9oAmq
10aPz2iTiM0yDUdiCYeVWWTmpg5bg7Dq6pDa2C+gPMlkf29m4oDd7ZnMli5oR7DuXllk1ZW9qCP5
F0P985I1RCFC7VI/Z4uF/BXhwYq8XREvQhQcZJTky6luZ+96qJ4cjaFCbfrTqici3HefO29XdlgB
FbQGdSefwl67G4pWC0o1qRt0+76Lzbcy1t+MxSyhMyTxZlbmy0N8jqTY+13xgPXkdrbJCMmnCgV8
falHO4d1oGHrWbce0zcyeXqcPQPLTKwtQjbzIZ0MlZ2ocMtoQfuT3zdei4eohVh0iHMTUkN3oYKa
rkwTnUqVe4F0ySaY4hnrI1HdYSW8mUr6gcye7+fKOIklRGMiUH37Om8U5CSrtZi7W8nG8/rPoeYF
z0NzZ9vmEXMQGE4mg46kzo1Vk1aq+WGiHE4ZKEjMOTeEPawH96MKu0tp6SvpTskxLaMn+FJYLUOw
CwaRHic7eWf+tRdLcyYhLiZab3Su67gpN20dD5vCFtzrxH7OB/POzz2Yi1jyzsLZWHk8HavGvsVQ
Dj5Zc+1odEmNE6RjTg8Bl3ZTOx65EKJLTtUowPqiQsI/dr/Shjoz9CR2vwxBAqtKCIm3YSkO7JiY
lAsGmRJTEWmG5nYgB4eC23BXUMduq1ZcI6QcVlmnHxd6nsBYWuwWa6BJEyafM0PrK0musfv0Ta+t
m9zsv2Y8Y1ex3711+vKK5MhS3dABVfIBHW/kYWSYjtBVFgIuVnamX+dOveVDkJ4Jd6EqIESMDnDr
OEwP+EPyfmnuvvfYCdFSpXc1f9L9av0ncOO/mBMZCg34M66ODBvsXsdPC3TCIWbpX9GCBd6g39oS
d/DSeSmX7LvhXE/1jgQIlJfIEIiTclEaSZPgI9vILomYfklbJwJ5mU59Udz+XND/96iTw43971Cn
9tKU2lPzIf9Tuqdw1Pf+E3sysNiHBYhpAQ/L+ueUxjB/wygOazTSIIXjW+pv/sCewJd8JjVqMAf6
9Q/gyfrNNughAJ5sTE/VX/0bNqrir2b4JsATuZTAwYbn4fXqqxHOn4Z/boWDSSp4yVoT42qIO9M2
V/1KgzFGUaCZYzJcBOWAz4Kv+htq5/bc6Asm+MO5lvpJOgRRFjE0MldLJ+ilmHTHoPEWiryVbso9
EqyNVA2VAWmRBsvrzSfiHp9BCp4X1YF1LYb53v8m78x2JEeuLftDlwXOw6s7nT6Fe8wRGfFiyBiS
80yjkfz6XsxWQ6WS+urqsdFAoVCAlJmeHqTZGfZee1Q3KoAOX5Mrz/X7OS7EBumzNtC09xjiFXn3
gRZ/oZ4gSkovb1mvhLYLoLzCd78tXfNSjrl3oJ76uUhFlc74JIu6uo0oPZ/Tfr41ueYIWMEZ7b15
42/tBHrWonMoreg8hIj3jlzu9VGdxhZTr9Bu6Cn302wx0CnPpoe6xSziZ0xpzKuTNzfLvkpD3Tlz
92FQpW7GNrgxa38VCC/vJSalJl/us2A5VyDIFwfbTtXRoxGX9l2MUFyqVIlQ9+TjomZCBkj1cZrZ
38adbewcPRVb/H53RM6BNJiNa4ah/eKqbqZgAmIgwdlyITMPU4zmEcOwMxY5A6K5pIzI7GpmpOBu
zNF/zLtll/oYri2CQxvBcEXPjHc2u0829XFLEs0cr+01KhYG9TtPLPl9YlK+C46ybWd11W0Z2zaU
0EawZ6eGwIU26jmQqxRyBHIh82gNC2lUxrjzUYrGKa43OYOckv1j2pZXY/AOAxppIZDIyuYeH82N
mH83IA52WbTYVXPwSpMobIH8yEETNRC0kGGBzljTMGVSoMvNTp3qwbyqWR1NaDmb3nPzb9LIrS2P
ozoYIiaXz2yrIWxGPeomtk2y9n72XqpTGgg+k0hOedPuAFkfh8rGyYDxh+mNcTab4RcSvxckCfvR
xGnieGgDhiB/sax85qIfnhqAnbXt3QSDTkK3RYU33ZpAArO+fqEtpM+am9BX+muX42O2LPOiufFr
7hPc0PjYZ2y6MG7iH6bMItninerV9J26qXZjNFAs2mrpd33lXPhbncuFvi0ZPXYGg/8MH+TdQMCH
L3eba+PbaE8vrltbYRaPjDa0fle6bDBVbnyWpQ6MfOF9hGdIiHrunyxzvmmD4t1iEJdOOS9xDoPC
KIhLsSWfdJbVV5d4J1uuC9TVwdjq1rBVhR7ajEUpurZTGe9r6mQiWhOKfLj2dtLfeZKvSAkt6oP2
xQ18osfsrr8wgYdzCpRrLIsdYYYIBO3HNI+pHVJU2M07Bc5nbg86698UBSDjthGv9KHPmo9YpN+T
JBmiICoim/THRB8fG8t70m1eMEYA3XbSiAZwZXUk6wzLPFQqSmNaY/9exXpIsHtoKPlCc/I0e2Lc
B8olYDCL9KmHxEQkk4wfeIhwoZfaj34mTC9v9MiGWb11GueuzUmBy5J8C0FtPJqS1EFZz0BKbP0b
FsOllMG1TM1HRfMmNXtXNOWdWOhWuk6Sy+36emit4DU3QMiB4+84B5O6SXXzK11r26aZvb1t1lHZ
9mFbVPeuBnqg0M8xe8CNaO04Wjp8DXXBXjzL+0PWmvmdI5z8opRstgMqFph07BfJ7ysrG6Gyk70L
gQrMMvxfSOuYJw2bwSKyLtNfgrjlwC37bZ3Xr6WBPqYt7ZVWQxlk5fV3aaFTcyZjiMa2+JhaWjJY
SYdB+A/Z+schxWAEX+uXZKQHy60Zp1a3rIkJnHaWCo0r2yywnOOGSdu1GPy3lqPeZmOM1enAXpKJ
zTqXGbFCIjESh1zHmxlPhJrna3e8GLbYkcR2NH08Ce3QHIibaDaikwd2dQwiC2Cbw+AxTpAQn9FT
UtzG7c7EYpgacLTbJaHdUweLcGIUklYR5sq8JSf5LlEs3WYHg1Oam8k9SQdExPb7ppUY4w52Wt1U
4uIsBJQETG9GpjjxOs6Zk4JB10ZWBNc/EbwWyXX4kxenlvi7jQDA4q3zIYFHgXeFQi9n/rFROjE6
c9rR32nDg47XCydXv7ddo9hCInjUGEQJfY4MBlMuA6qmzt5jvhgM77xKjLAmRlm5VNd8nW3NDLn0
fvqpbGTkaKavq30oXudhaPb2ElOZYvQPR/OlHqEOZK58Zf0qTzQNDj0R07XVbcegZfyYe5Lmirj7
xRRWj0yGcvE6nRvXOV26TuwyXbsEbblsB3NB61uQ8enFMiUslFmfCxuGOZN4tXrvdZo0OMb5T60x
70bh6ZdJYLRcJ+nD5IM7YpIYlLj7fTd5SsA1VDS49GG6wzPH9BFxN1q8dSI5r7PJwJvv+lxdGi5E
e7VxMcREmHMY1qkmxMdnd51z4g+pTqaSnKS/h6DrPLRYJ6POOiMN1mkpqR4nn/GpBEJDIwROTS9O
qRx+5Eaw/a+/18p0arcT5W+21sFGXbzEdB+4mhAbDhWrGGYTq4+KAhod+NOI33EYxm+UNa9/KhL/
VfX+V8jdX0uuv+z6Yl1vHOAEzG5FjsUC2YeQnO2BMUeQyQ+x6QLoxmGW8KMYZ6ah/+bP/yeeE7vG
wKJ+5Gomw9in6PxzyVcIf+mTkWY5JYDUK4zzzFaoaQQyC7WThYmRO7+tBJ4CnjTSVvry13/eLvzP
dF1Pdck//4+oupzf6Kz/pl9I+39aUf/+JX9rE4w/OJ9gJburBkv3V4Dn31bU+h+mgzSP7HjXsFZd
1p/bBJ9QMnbGUD+hR7sslv/eKdBz8D+6wGlNG4Tpf9IpQGn6S9NJrJuDmoxuBcmZafLb/cNj4+Ze
1lK1otmo/UvZJcl2sXUmeDX1GEabrcyT15rZCQCX+rNt4ndXIxAz9mPGyPj2ke0/uxWKfqVrEhef
8Df9bJu02fUXCUWPA3mUc7vaiGzr1CzjdcAHt7c042se+6O7LF9KccMb2lMFBjmaHbWeISQf+laa
HAfP/zG2oGWMIbsYRXBiPYwZ0miR1lhBvHLauLDyBOkTFkRWRy9Ds9z7qqZjkdiFpcy2yFpWu+pE
y+/luIyhYSpcctsGt3zeAYJ0MJIzoe8ZpWDjRbSLj8mmEM+KDvNX9uHY6rnJCSEurPKpaNT3mFc4
PplsQuD+7cG3EhKELMYhudiiLgqYbyRTaBfpZ9A7tx23+CGbhwuUHUFYsYlXWAebmsIGlOsHYUcQ
4j1m0lYVfmTEzOOFx13rNtyZCMAKQnLLLnQyPHIzXq+bpKu2TRdEM8yQKDEVdDC7YMiuxo9Eg/fh
y+F18rkvUpk5+wqIdN4vGkAXle36RT0YC9abcebHt/DT3xmiFNu0k5D/Gqx+aiBmI9CcPkzL5hen
Zr9jr9wfKp0Zqo5Feze5ZPRMAfO4VlP3oyBTbNHHeW/HOL2k3Z2MSV75IZU7Oc8fCfq0ZizeJgMD
MuCU97JJL3AKDn1RXqt08gkfUGwO8eMBO9EPrCMjxL+S3zN9FbbVhPYMdC5LypdW8f/xJHvG3jao
A9lRsbVeZQzFs1whR/zBAm9eAFRVN09LMAOqYs7Dsbjr3ZSRp12+TEuBH01kP5YKaFhlwN9MYrgp
re18ygxxWMUKOsRGMQHoM2tq6/Yw6fpuGEoSoB35qLL4E9kbdUdV34tqftbMNdCa7zKMmwTFPfaV
LtHDjC4W+TxkGi/U2eJt0oJNXDxj9e1s86mb43OXLC8CJnLtawNN9kK0MPOEnZ3qBZmgVYZiX3w7
Ey3hMnW/kp4SYUoIxM28bovoIhrhc2uNwCnKABTlaH6ddGdcERXPrqR9LMc2SjItrLs2jCFI2EsP
OcbGUlYzUIPq25qUMARH5+Q1o9nC3xUf2AQuVLtZ/qj3NaZGlBTMvXg31igVbQ1VMVGAh4OB3c+y
Bvs+4V16Fmtnzx74vmp7hPxGGgWktAxMUbfJkPeMGAbMtLZxK9dQFzXiujGa7tCuQQdD4zxKUz7G
i7z4gbyoJn8wqiXSsxH2d3JuG/GG0uFb9uWzG8z88n6IyqzeZ4s6Da0Pv6vy9+6YRQhPIcSnkT+o
3TBiLk28TbqmLqR+eXEHfjrow54D6GWGyL8KEnB5Gd9nohqqjLW8jZWBeWJacAzygk3YVP2CCrLe
zKW68jaHRWtHuQgO1bJErbGQDTJAaWjOlVc/e4rUMEL2DLM8l6M84jl56WN1Y5V9hFdqV2gmqUf4
c2nndZN8wv69YWNsaJK1B1EyXf/tBuQ5V1dzmZ4mnAMLmTWlm+87190vKt7pLamsCOv9UuwzRXrM
Yt16Xrv3OPFsItexIDEflDFVNLnIpFowlN44FZTl2lHPKVyALSzSW5g2h9F/TTpjH1u0w4Z87lI6
Sp/GbJp2VgvXtR/pgO0bbWgZhhZ4I3CDQruy7+iT9W/H7mmKE5cMWalfY9evfkyObHdWEpCd6A37
tvNCxLY8cY4ZKgjT2UTm63jL6oDqHjpfh+cxeDFxMdjevWaUjKOqvtsxFEf34z+U8zXBhNTCHNDv
DXlx3e+F88PKEelYm3Z69SXYccxJmrhxZ7SzeLawH58XTirCejZD/KNuT3b3BeZy66DYGHeEn/3v
f3sek+nLOB3wuvKlDclRTw+Jd1ySY+ftKfBVcvb6yxCH+M2ggRjWTqOoa/KL6F8CGWnLrUxvYTFK
tW/H0Ano3vnCfhrWjxhZCRmpdSa2YjwtE70W8pkYnXQq91jD4vGUxlo4G7ilVSjYTfuoMX3jPhgv
hlG/YtXQm4vrXevaarZG8KPVopnwgqGgl203lnd0NC1s62ZXme9dcifdW12PguCGLLdiZJNygB1Q
Nj8m/9BpBy87dOnB76MiO2doRMujn9+6GVSPk4UBBrQXfN7iGDistM8jV4wdMg7K9FMld4CvQqNZ
dAr+cowIJ0bDIcg9EUaX7YtpZh/QCP0RtRIby27PhE+hWUNC6rvki5lsGhvEsru1mMf6sbhXt261
Zzux3pypLraaTeh2KfnS7ereFMu3R6yckRD4VxHSnSGSqItPHKqEKDRN2MIdajRXbdSsHdLSvGMY
uU3L5IBcbJ+a7aUm9tsv1RvHyg7x1iFbM8FNwsEnRFKo0B/pocatseaHx6kAbUmiuNYg4CJUKghx
4nD8rsHjtsiPszAN9LTkkk9s1jm10Q/Pa2p5NTRnSYx5ueaZB2uyua9iJh2MARWh5zXh57Ot3ROF
EHABeNeKiKHSKelPy9ccSalDiGfFXig3Vdj1rC8rOX36uHo6wtY7Qtdh9GHPKq+Npg2HhOnrvl5T
EH3tLU3jt3bWvmrBtdR2wTVdQ921hHj3gPELedXqxODNR7xASVStafCe/BZrPDywuwZ/Ob1Qp1oZ
1ljxEWsTKB/8jpZfQ+ZtPbGRESNDHxb7WwMReQrWUHq2lOKrN2ITSw6QgB5C38ExWc6DpruSLInG
3fxkw35Ki/xxasdHSBe/9IAeY5r9HmlGUKCDS+KTGAVvYVq7sDNtWMMJZVzTIvUba7RWyujJtNfY
d9KuqCoxtqrlm0jWkY3NaCgzCCO3h+4jkE7Uu4xpOwGKUUDNTDrcB41OChDTk9Dnh7IHhPXp9giA
jXHw0E2utmTJ76Jctr5lX2ag59BZgB2gKhXuzybnjBQDigxuFfQXJP6Au3C/Pcv9zGf9EysuiUr+
/2Hw/n+2XvmzB8bwTZv+4v/eK938XNL6X/yKv7VK9h/cerikkcqiS7RtGqK/tUrGH7bto681ydnR
19Dhv7dK5h+YqsilAx/916WK/geWF7J79N8tzn/oe/nn9ZxLDoPBJ/Rw5Pjoh/+xU0JEadis34xN
z4w86jPRPHqeeM26/H2kyjmlqfdOBcxbiTlXWo680QrnB2r0W1IJkhBBqvo3geaG80/JQIZr2DRv
2HrwjuKx/osXx7MHaq92MZHwy1BHYER0zgrhaNDdxfU2d9RLqmb2I8x+1KLgL3TLh6TYyDHitXI0
tx2hoGE5v+d97J2rAj5OMjDaRhjW8ypxK+dxgDqJFm7doQMNNVIMpY22PPTm8KCcsYmG3Lkuw7hP
PUEAqzYy84+Dgx3Db03wZaYjZwdTvXc0d0XkLMDHBNiCxirejE/QBIAYguam152dOy0/EaScc1ht
Hgm0Gx6UQzvXb5XFHH7Kd2ApmeZ/Sx3tIGk4CAayFjEOhc126lPSF0r54XrJYx2kJ7PWqFxibqyU
MXzNk4UoTBxMZdyOqJ2mNp9DDYyEWA42OUFmPF1bkDVy9RnXysi2evfYtE9YjAi042sZLee5Mdfa
eX5gi6OiAfQG26RLZtfveQrUqDROmhk8+iidKV2RXLUdwlCSymLNeyx9VMBq7KGW9fO0bX33aMX+
T0+v+wPHMbkeDZg0dl4Cr40aMwzCGji8RN+bZnd1xuC0uAuf/FiiG9mmUM6aUT6ib4Qfp2W7IK3e
8tl9sEaYRYil5kJ+qK54Uk2358zlAM+yo+cwF2a4bxVV+64FHUE9gfoYzY4bQ6IpZBXg6vBDyhmP
dDeQhoe/nDWOCRGThYqczUNSeZ/kHn/yBRiQ5gi9qBGTdd62dzxswz2sgYSy22pRBorqhWgzlIPm
z6I2MKqArdtpznhPX/FJn/Ju09bOOM0IMDIfoHHIDZmISAoSuNmF9qI098YU4pxnBFn3wZfbty2t
4fhjntmFxemhdgwROnoT76uWRzXt/LugwXqNeTdMB6hlehd8lRbccZFjBx75qJ3+yEu+ADNAjEXM
TeTH9oNf0BuSskUtSiz1hlzCD6SLz7O08MNnGKbWXnYoskNeJbhr/A6VRuHvM5CtO48tjO68x3lC
qcDbtXFtQ1v5B4KIOHoxpefL3pmzU2DNoWmqbG8IAhF5ye79GR2u7adP+LSZTs9ns6teOvMNf6gb
xlIR25f7EOIjSw3oKwf/rkgkP+6CNZxioL3Vk/TQ5LqLlYbFkOQTrIwXzeifBFTNNVr4ZjSJ5clX
9rleiB05jt8x81pgoSl644Ab79gp/wXVcMoaMMeQ7PllWAjEKEMBRNwQzUl6LW1943YbywmyQ1Ng
qmuTHUIvFZmyDXatwxikJxnh4IvuOWYPBYgS1PQwzceYJwJfQbLTBfD4qQHBRQJJIImTSquFlarW
rMY+L6pdjRQ/JFbokYPVd3CTV3iR/ba+j8uXshivaZ5+AbmEH9vEw/04zcsxa8Wxibu9Qh3TMR3G
guUHfELhUD28syq2Sc++17yEqT79NitWVMKZ674Wg3cnptrgRWIzS2dlN3l2tBvnfsaZfPGa6WzN
QMcN1h8La7ApLi+WF+/SKr0xARmkZXr0nR5Na6kYSXjtU9Wf01Ekd7mP5wpb1q2L8GzXVlqFpEl+
FOweRxG/wklFYB9nJmjQXwW6k73HRrYx2te60iOUq7wDnXuN+259flYyb7KeH/YS9saNUfuIPdYn
zZKUSrGVhX5bjTtUSfkOji9SatvfmG3cAugw7wH6BhuvzOJtEwRAFWyGG8B48X6nxmtsBKc6iDvQ
P/FEYj07ZN2cr6kdjNFYUAhRrRJKHgwQeDMq+nnqyD9DBJ8L987u3Jd+dce3ZfNhb482UCk7bfqo
1UocFXvGntPeh+EgO+DDaMtOukO2Qmew2Vrim4TtmOrEhcVANwHL8gdzpxfuA33NC07+55RkDbTN
IOpLbQqRDX1JGz5Rp9zXKlOhaXFScKojtJsWJkNBFQkLw70a1A9zHXO4/kS45eitC+T0lKSkhBvK
6w9IDi4Y3Yr+DqSO2rZq3crk/rO1MA4BoY7ry+CnM4hhz4/otvOAb1i4ulxNFthwAOP3RJxtZwu5
kGWWephnw13a4cbXAwpOcDJ4vI8FPAU2+j2v5HD1mUhsHb+zLlbc3Xd691KNzrFeV8kCE6Ib407t
866PsDXQ82i/egPtmZ/hrxktifSM67HQQXk1Yr4zgxHhnUbIFkk7xxbYzsQaqw1kjM7OV/ukyG9G
q1zIJiDXrQA9N2junVWV16z1n2cTl2Q7c6YJpe8oALrdyDxxO5KLYH/XuIvPtVM8eVhJcHbwGz3L
OFsVU4w11UCytR20mASIZtfSYZ/YzCLAlLbnojU2Xv6LPejjtKTVXSNCHwrvvuOlRbFUwp3Rvnq3
IqVhIYfVnTM3bF1vVwpvjQtL8mhyJ38rm/nWT7SHXlPWMRfEFOWxRVQfogSrc9FEWNXngAcEOQiS
XsnWvU/BnRTsurLi0JLTGZmcVsawxZdnkLUJKWLuivhAPgMgBRS1W5I0SN2eRuTWnf7LzXk3e2We
0nPrsjSqKSBiV/9FVOdtao1z5Pq00tNGn9pXTXqPsaGdUqB7G3Do51l5T5C4rcifTP5DL0IYzHGk
oGavZqQzcxVci/rW8NIBKWF/jfXDOAAlNFnR5e57rOVYKTu68sJv3wYUDFu/Mcu9nba/LI0BMytD
bc/5y/C1ID2i5qnoczgfLeG/287wYvyp/WGJBfgm3g1vUc+Jb3wZyiWrTgTZrnyQlQnIKt/K3jaj
NKvPqWUxW560q2qrKGY/HLJbR3+XWXBD8sNMqJ8/U1D1FoThrscIZtQrBhGJy5JP83Ywnk0PuX2X
3Pj9dOnQ7gW1loSEtkwM2hncKDaZGiP2wdRf1hN921gVcwWGPf7A/ZDm8qpUc0vGqbqMtbB3ZXYn
INVEpkKUXkoEIIx8WpQb81IpIHbZu9I9imfRoBOBfFPGyJVEjMQZ/eupcZ0pygLKTmtyPpVtYVPJ
oPcbATlI1cj8qe/GOCq6Id4tAZiHeMq3ms63rsWmEWpgrlOj1G9M5ddRmizldiKqd+UbhqJws0Pr
gp2c2pdOGgdbGHtkm9uSuAlugKI+F0VhXPycyPNEdu1tN+PgWRjaSg47AmvkCYTJEA4FteqId4AV
aFQNyFZrrhUW0EzoAp884fjdNNqLm/H9yQo1KRfBL3Oszi6amBbN+xmjUMoI1ypXaBY9LJlMYW7X
tz2ABybqIlpm0ubb+DYbp+tsxv5Z73AvxIZ5JulvL8zkWwPUhyWaCUe/Vh+gCTU8GYuJDDZ/dGY/
IAQlPyzF5N6gUDQphvAyIB4F56MNFyERh7epjcRjwUyfDGiiLMBr9pBEhJOIjWG4T8qYt32QPiek
7waaOYQurnGk+lrI5x/XvzmeFDtJkGzg7nJ9XD+t24VSH+TFI4aFZQKERCUDGOV+uy/c8V33kX/b
M4p80XVfJdJpBkBcD0X2IDV+MgriQTTGoMsSIgc3cgzulJZ8SdNXONXiV7dxUAjJ/sEnYhpHG5A/
cIAgYCGiwhICmATW9di4/XXK3T0shkM1qdDSaSxGl1egrDziMjErNfnB6as3exJvrfKLY4Hw5lT1
LURgtJj80Pt9WQoQ4xBpGUakR89WdwFPfqFebPbllamjg3Cw65ci1TZ9I3gK7AYxiMVxrESjbz97
5WBAG0j2LvyvdH2q6ml8K322FWQvD6HQzG+JgmoxrL2bio9Fxx3AmKTNBmdr6XZkSMwv8NjU2sFt
Co12ycN8oBkdV6bjH4LZuBsJ0w5nB5GV5InE/VR2PyX5aEjlq2drzRztVxh9oH/W6RgaPnC3jnKu
qAnP8LzHhbDQrcb5i2P/i9n6IV+aUCXuTRkYt/OKLqzJPqA7Oph4M7ZcokcZv0544xd8ArmsuGG8
x5Z6UuiI/fOBiCDX/7qx1iliMNZ8PRs01ltyl2bojjizrbI5WksQnAcUymiasp8xUDLIqx0psdMC
WW0e6We0yMiZZENW/2ZHSPSSNMNV8tHOzX6awAYU9WOdwp7SOIBgSaDCfbUrB8lYJx/tWBAIXX4T
t0oplf2aGzRenf7WxcMv6TA6n56a1jgmQ0bVimzoJAvWU3UuDm16H7vTc44G/qD7o75bCDFp3WtF
kaWKUdzOMwarZXJ/Ykx6ZBJtm8OzMZh4SXveGC7xSfYf9pIj5KOmaXyy3c3pw/NGgtQ43E6AoLmY
xmKDaP4FpZe7bz3jVpfVpwdHcNfhDiZkVm9mHTLcVIR+l+3ywn7ou15FK6ytdcYbq4GS5nSkIRXm
K/qhW3qLr5awhiZRl8FF4+Ij+NsKgUGoRPqv92Qe+C5hRuyP0BZpasQo8FCP5nAIdEohVkqsW/0a
4O8S3yc0TSQqwFL1g5NjvDWZBAqqDdeM4WVixWZkaCxUmzkYCCt3gcf5uUMrZJB95vkXi/Qulqak
mTcIA3nFWNpMc0gjIlikdkmYmvUbkgUGgog7p9LU7uqmugUhTU/kV6GMQeonnn5aGPPrTX3ndKCL
M+9hFivflgfVRk05cW1wKZ07LlJeCZKKlHZX9JQb7SzDiTUUTsBpwuSHorRCTZcX8rI4JaNiEqEC
YoHNOySTyA9bavE1+6K1oRk4tCXAqnbF8Krs+pMZkNy5ffXN8ZnvxFqYxUm74/QSJ9uzH+pSnP2m
ofVMPXKLgm4Tk0u2kdSFJ4azICoS67vseBRk1R+HfnlZdNhlpb7c+uXssY9uQvwo7HTG5gbp0ngi
ZnKXLcg2uxI6p9Q3pbwu0ouqWmEXjVv9Nit/DtIEKGpNsHK9bWFlw83YEPTlTWtN5JRvaUHS2tyN
23o1WRTIO09LNoUURQ+y128bgGpJHJAGArh1OyJ+GkYMcHgyEmW+Lq4kIR2+ezBWX73NOjVW+LvU
8o0oQu4ocpPEqSKr5ZIhDewb+1m1yevpZ+q2H0LX0T4O9YNbldNFLnay8VIHx17yjaO7l/5hLqfk
CkqOs85zn0A2HEboT5gJanfnWr/SLiVCAf3tdgg8YjG01N8Sa28AXSNAQmUkrFd7ufBNBfVu0oAv
MizqDzNTGbPTsi2vLtMx8xV17glTGO27JB8rnYG95yQMbq3lsQumS02SJta7MbI99bOvA6JA0ibS
0R4ZepSXNmg4VmTMCTa9071YzXhVBvqBTg1v0n4R+o/cSw6Tm36NGnnC7jlD0xRSPJO/i9VpwGoS
po1A2Mkl2SgKUbPktvW0r7j6oYq+3qne+XDSgHesnJww9b2fOhzCTTXFFvsEF39xXW2HOnW2feGb
IZ6qJiq9vMdcRN48ZGfBHwflQy6BfZxjbjhzRX3jHOiRlcEDk0kc6lTRyHPFURuwSDByIU9K2oz8
pHtpZItCEATYcSCpj3mjdWJm24UiDwx2adbPOc6zc+qexrFH90Yq06S10YKV/L7x1IvpzQwKVxcU
3qd8a9kJ2+8py07tKiuttCQiTqM9pULa4aDbdGnedNA0BMUjml/JyD7yfJWcmmyhNQSaVj0PLNWh
srC36q1kDyBVRfPZSwZxEgk1V4Baz5H+fe7nQMFbJw/tsv3KzP5F0/Jul8XsSbqKTUxq/pKszjc9
U2n0xI6zehPhng3C2U4N/UQ2Q9SPmdW4BWBzIc3dEDADVfztewKTfFAgaa2brPLMgndkeKrWuHNw
0IPggO5VXRztWD95DbxUo4W8qtCvb8dEhENeYjAPAK9bY3bwHjMnlmcebxi8ZXd2vVGuvihrm3Us
xuRBJWZzLWyOF1+0O5W7Z6dUQYhO/zQsOnyIyWn3lVOf+gLTiqgksxJ8jVbH46UvtnWUSXuslLPt
wEIcUy/uIyJwsPBUB55jUD3aAUqxfZs0wc00dJhzAwkCB+SbVOsB2bjVDZ3Rke7jOkHQuOPsRJCY
Znv2bZc0se1bSb/nVYh9AG9HyuG8QHuDycbA8AQ03HLrGUUKIteZU6ucaK7T1TI+TdAuRtZD3HqR
p/HNt5lPPu6wmDuP45BD0zsRhYw4QbY3deU/OwGV8shsmr8v0EandO9QfG61fObTTm3LKvdm8cv2
ucGxht/IB54dkOyAhFaAzrjDtLAfAiaBqVUlt0GfXwixvaUMIqLGR14KkKnb0ZhDLx2hJgxgXA9F
Me81Mo2Odum88vT64ZB22WHW/DBtbSxCrMHkkHsRePxD6mv5qU5tZNQDmFEdLnLaVsUqFSqYn9fW
Pm1wYrITwyolTrWfN+jEs4ODcH9QbUOen74cCs+gM6xfTIelg6mN7JUTlv1UjPxs23afLF5/O4hf
E+/WKYGBMIiRACTMS/FiiJNuk4hWBD8qw8XtqCj97XFCmqt0tD9wgX4/gL+/ZWCNv3rOi52rbkYm
Z7Tf4I9819TX9An4nFntHRrm4Pis+m08mw2SfB4pgsoyV+h7SNhp1L92ulG/AzZcySak3AriQzR1
KJobKEnDZpr85b71k/WgS99pmPiqNCo5QN7ODVUQ0aIPLgP2vdOTlFysryf/xRB2sq/maMMAzzgt
ivVy1YBxsn8Nc2usN9IYml2R99/95P3qceP6QiYY8+lpWp+TWaxAqKJ3D4am3bSqnfedgf2Nt+/c
Dd3DsPaaZUbaAGkLZ0AA9YGspKvNrROOmPZhQG2nWCcRg3jKlOkYvtUAmzfN5WaQrXllEMzdbROG
g4sd2NH4tYzLcoA/fOv7pCd1nkGBqMwZUprqdraSkVnYT6oAqom6BM9ZLt7nxoeBbDTQYRWTT+2N
PNJy+xvgTBzj22yxupxWXH9gZfOOyJWJENIXSYE5WgBQu9KyTtZQ32YQliUDmd+/FWcmRZ2t3/xX
U3syVbkF34k5DkPU0tpZsUyiP230/pUQdl05/YONzTVciDuOAznOtXVrzaH9k/doQdDOdIc92Vg6
MjQo4JZmVGFfra4+dv/YO1ZFXms8BZWxb5Pyo9VQjxvV/O9SZX+T6P7yUYh9JgLbYWtoYsn6x4+S
F3OMjIGzOHGYoKWBBkelc+8K22HcH2SQWf8Xe+exJDmSZdl/mT1SwMnWOHd3c3O6gTgLcA4ooPr1
fdCVlVWVPVUyJdIjMjMy24hwEmYG4Om7954bjTi3KgRt3wcVHw/PhHeg6dh8zb9+Wez/4s91Ddzu
jmeha+oGIa9//F0mNGhW0Bgtxznc02ocUgbPnGgMhE5r05i48HI8aKwDB78+RXG4hiiKl886BLRS
bEHTYKjpT30b3CrJxpGcw7q3wWG+CDJcwzNzJH0pPtRRxSGOBpEBDs5fbq6sbtdVnZ7nPw0nXuu0
5f/XF49GyC+gG9wM6qBMtooEdTdxaxT5ux5TwvOvX4I/FxCjVVoGhlVT500hm/Ynq6kFMtmp68RY
6COlhLXJrd0eIGUzNVHQxbO8BYX9l5/53y2y/6/5lv9v4mshVOtcg7zG/1yOv28/+n+U4//4oj/M
yyQcCSw6HgFHdHa+3R/mZZ7vOoXSOgMRgNO/CfL2bwbkLaKP+twqjLX4773LnuPbf/1mfmD8O95l
Ys5cMn9/eXNId/gREDLpTPDwB/zpkqrCqs3Bf5FWuPjKWbe+fIWIw8zc7SPCcdwVGW6SlcISI6Mf
8JN3kxs/0CPQQLQqPPaLSY0BCbePFC8pKwePDYk2Y4Xnx7D73GhyHcf1rs3oac/qR7v+bsxXUbof
JAufJlo/KnR25Q2L3JxzufXSI5JUVOJcR92OE9grRC1WRPAD6LFel3r5BFV+Pal71v4PzFQ7SaHE
QvmCQ+O4mRTZlnHojgaKMlRI0kDTj8ttkf0l2QZDHoI+3JpcKUO16cexhxzsfUe1AzgIdynPuMr8
aGv3ZpnbdGY3t9VLJ7yLnhSrgqPolJGsMp312KPLWcVdUVNN4g0INf1zMNqXmERRxOyzLB37KaaI
kxNNhefY137oV+S0R7x9zdK8goIj+qPN6VkvykNVfKtWgzwDqF3m7RrB/r4YxgephcSB9ItHkm6R
ApTG8rFG15qohpT5ps3VPQm47yDP17LQLxXCk4YiBzGDag0m+7Q5UadJ8qdeFSn21gytV8Yn0yV1
hm/Bts5BRqhIRmsEvUa7GDplgnl8LEG4mi4I906s9DxZ68anYQNlipkO27uE/UXWPDXurQ9+FVF/
8BtyqNK6jLrL8I4RHh3SG7IjNW2ICNBI8PuuI7xIbq0Rm2A7VhjsCOMXNgerIce1EHtLFYyHvLbw
ft3icYSVAfRA9E/FYF7r6n1MQuYUa4P4skmm6XnqrKVpFusgv+n1d5RgZK2H3dBc7PhLx2zqGt3a
Fxy3WvuxcLxb6MuX2JTsXQZYCu61SsBKhOm6FS4z4fdUtcvSqJamlj6Utrf32FimbKlTvzvG6kuV
z33wBmSjBvHme+ZegQII9G4+ABy7lpAYVvqiaY9D1AE8qPdt8TN2/nZs8j0otiM78NVgJ0y+FnsH
tdZ4YPkzVx0ypozExvHzM+7OrdTttQEx32KP0YDLimtkidzFGdDd6jygQpmuIh1Rg71naHsGiX4L
r3Jt4xcPT74wtwYI+ao0CRCmWMjydjUl9VMX9R8tn8VascHSvItSvdpH7stg4SJN/H3pJpu+V2dE
ORqsUvbzxbXu+fcu3G7HPIRleR5EuPNLUnCl+vIxbmoJxLVqWLKVW/YA/pPQuBBKONJAtW4b5zA7
rmv6sYqI6ohCHdC9lwFu8daGcYda3Jvvtq9/Q1NdROAS2lz8hFjgYS6Y27hNlhVfB1KH8Gd2rK1+
WzF4O90sTgh2zmKvkoKX13iGscnCIT9Y4fA6YPV0zX7vhFxt6UFneVWkxpr46LXsWPloznBoS8n1
UKx0HMXNvBaX0UdtTJ+FlT6GTn8YYv9K5eCm8fOLqrvPTBrYfHJ5gZW2lKS9YULs7ay7ReKx6e1f
si+vWT/uvRxrqD6PGfO9kjUP2359K2LnHuHrKUpT7h8hbvau/pEjXQSjXyxk731qGpQ0o3R3jiu2
6BX7JNhgV3qzbEw0OaUZy6ICZQuWa5GDiZ/x8hXrIwq4j6kVXMdcoUWOR4VZkyhtz8DiyUksWozs
sFUp/MKio6rbgI0RVeKzD7qzaWv6rgmQNF3tkiXltlfVJ2TZ17waIPk800azzHKf4nB3JZUNORGE
Yh9YL32CUG79wsXbaMCCcutNb9WTgvhPNudq5P6D27d3gLppgZlw01LDUWTTtxrPcFgOXpO+pOLR
xnDQNMy0ekc/2xR+Kfy2UQljND5mE3BcXa4LWLV606+cuNrEDhFVl2wkurJbZ7DKcKfY6l5qIxYr
76vUxbYY4pegTU4BpBRqWO8zFnvIfwTvHCiKVeX+ZUL/756J/g+fdv7eRmgbvs0E8s8nnXOVJ93P
/+RLfp9znN+w0dkErXTXNX2+3R9zjvUbGAcnwEYInoMNwN/mHPM3JiMj4GARuAz2f5tyjN+I4f3u
YIT9/m+hHDz3v+QKgZSSGvP4lLizwfJP54asTmRk5BrZDW/SFoqcQ+BAwO65g1gt9g0phk92d08D
u5SdDFS+GnddBEqzDTliKOuZai4HDZukUxxGK7bUzyF+kZXeRsUqNPeBy7ZRxZyky44qajyzGmmV
+N1x1K/cxeHiTwkHbVrgkEVTnCrug2e0JzqnS5QO8iEEpiY3ShFzrGFLn/wyDOL3vui0fQMUjV//
aDsjBKak2vFPnhJDPxFsO0waakNKc++yH73joPOEzhuX4GfZxMtAIhdkybGcm1aK2tw7CcnXTnYz
fMl8UiKzcF8lvxwwkJ6udfuiSrn7N9jCrLbZ04qj8Cmy5XeGaTtOyV1I4gVjUTnemVp76Es2faKP
7buoufnN9IGHuj2mU8n5O2H71XIWE7fBiS5u01+BZjKK6faFFRUS0CZKx8cIPPJCKzEN54nxppMb
MfTo2Jswyem5hSd4nJR86NJx2ec+9bEd1qj6avbUqgXpJ0tOSjvI1BnDI9/4TWPZ0UjGRM0ot8AO
MN9IMuK6uJCrsHlST+Jh4FE2NN29ETSnqWw/xDhc+AAUl8oKN5XmXvWguq9juSlZH5MKQ4Kxsq1n
9cci1c/2pUyJpYbVgW0btNJmDpY7LJoYk/R9Gk2rEjhWRPV4VKQlnZ0E2Dw9wr7mNr967yvV7lgm
n1rH+IwK48dqYD5RB1Szdum6dlixJSz1tUynhzKCcxQ3w6X1zZ3tcxhFW3/Cy/6mW8YV3UwMwQ0+
Cd4yVy7tg3T1V/pRVyPVOQu4pdu2VTgYUsgVmu+fqcVb6pAr9olVkYto947vioXUwSBOcbOgdGpd
aCUlGJI8E1UbA/IuXo/dMPkbED9yGQjDx0XmrZEUmzu3dH56qFz0RyEPdBjEtUf3PtQ1bZFoOGhg
AdB1iriSYf/X48lYuInzo+dQv/w6fi/FeEd47mDqvP1xCTrDjremywomGNW2px02Hryfhs7GO0Wd
M9qEvpJRMR5afCqRpPzFn4pzbvFaJ+JDN5piMWYVqy1cGMpn8+wN00rJNgDrjsWVMoDnXPe6vZ+K
iwAMte217jiIG6m4DA2TbXoSkZcZ2PbqDgo3wDYbFaFNbsQsN+C92dg2uCvRzkS+sULoAv4sYiQT
oITUeBz0V4gKb5qcTh6t4T7RiQXN0LiIC4mDCrLXxMrbHIFHQDS1qkMq2TYFzNrO9J6SuXBN2pHC
fhVF1g2FLs8JHZbyoE3e1da8faaPGD/SDa6UVTVNL6Yl7svAuqkyq7YzNN62EC57kxLu/h4uMOCZ
5B4+Y3OppwC5yyG/byVlM0cOr5TFYq7WURGzQVrrMeIUMKAxbZX5xD+uFIvyKDYY1CXUcnN+iYx8
zxnRXJchuopZM8LghAuWIs0uXgenZKowCFCleumUhcbzlWjFcyZM/9Q043fNy4oOhxKkKtqzDKPE
IaM2uc41ZWlORrAseKqJNflRZT/zUPnJvPKWiJb9u8vRc8xxOZaV+oSnSLm2wAkXUt5W2Bz5/KIi
gZaUiwlj9mCkZ0+z2CgXmIctskIdar1ir6lR9ZOlUC6nXlIemNzCPpRrCq5fs/Tq9DBMa81U2CoM
48Dggi8jTOrngj0lqRGOYGXnl5sJvBrr2+DclPb7oMffbRY9CNu/a88YrZsVoF26EwasH73m/KjJ
XEre1k2XA7GMIhtUQAkVrrpFBQNNm8OQKY5jIG+JDD8M81faeP5Sq+38XA7+uk6mbVwyE0fl9DAY
TYTHTG08HEgIPyT8mpS9l8BkO1b6u5fB/Kh186zX5L9CF4em9AW29Wx68uHRxd7NsOqN9O2fpKbj
Jpnsq/saeo6BPRYnLjH3YeHw+aE2cmApnnrGakCSFBZKSz0KsB4995/auRaBe2vy9pzMj4ioGjUy
n+46xY5JG6H090Z9SOv+7Ob0C7qmC7wu+XFjB4pKNKklkDdsPEGyypOXuAgOUYBNE2MfC00DrLav
iTVE7A2vKUYkPFB7XbNPeRVOK5nrV8eJVuS+aOXFw542ER9NTkUECT8RXqAe9gaaa30/dZW9zPzh
2Po55Tai5aNiRN/ZbIALhmmvee6FfsAYo1V9jeaMm+D+Vxhywa2dU4p9nJJ0RbkEK7VEp2BGhRyx
Ml6XnMeqGRdvnkMMFAkxrvEA977TbnJwdGVE53iPElwAOF3nOZvsBPLP1ETzIz1c4Fm+4mhilwhT
iteuo2j0JLvKh4451NRvaFtSoB6uQCZ3U6PHzab2eRmZLVfIZHc7zUFlsXP7qYjCbQbH+NZE8ssU
cX2IHMQ0H2QP35c2jmwk7QYRcD2a6cYtXWftgH9bTVLsHFl4q14Y2Bu0hI2IkV254gQEqfYg6nzT
mdWtl15+V0zdJ1Hfz0rACwL1K7ZdQ8dM3bQbkLRPPd5uazZ5l7Pd25uN39jqru5sBadOcK1mc3hZ
PbbYV1gvpESxRbQgDPoNBBNXAM5yf7aYx3jNi9l0bs/2cwAb4UpD4Z2N6VXavyYEEzYMVN8p3nUD
D/tYOQBhtGc1m9tTXO50Qg4LsClXPL+AQ+tm5Vf9u25RL+2KB+wG+TqbTfOR+THNJvoeN32jFzBJ
x1Uu6aSFr5Ws/dFd4mYiKsgEodfGNnD7L9jAX2Fo7XwihOVs3ndx8Tc9dv4hqaqTLPnQx/ieU5+2
jlAxB1YDZgvwfs2K9azZNbO1344gQNHakejl+xhFS6jMpMvs9xxb9yICDAPAHDddp2ETTJgUCk/d
EpqfK0PrD/Qo83qwLyiXbdM8OnCeuEYVZcEq2PqtvcUouLbxuqwbI2E71DlrU2HGcK1nMzXYSFjP
Q2g2izQ01ng6iPpLIEPd7PxBcpX5fR7ORM+4/lWaicJVpO9STHuAZACYzuFZswwWdWtgf7Jpn0rZ
kTD/uWvTadnT2OtB1kj+I6f7QH/2atYQIDihHhQ/EYRoIkU/Bp90blL9w4x7jALIZmV/q1XiPemj
ATc1X5YCnVxAM6lIOMIjZmyNKaGf70auS2UZtTF9EB8CYL/LekRy1kFxarFBMoXStL4+FBpdl0Xd
LJOa/VboxtmWSk2mL+ccOd1s5sGEJ0jg32uxOrXjrTS7ErBvcG9GobZm0cDkjjVr4cJ43g0BoC9j
Kulw9E42wegsHaylq2nupmY2aO3aWM+jML1du1Kg6/aWuq/AoG75wSd/Sq0VhSg5axf6bbQvl2+J
poK9xfz0XPBEkb2qU94r8d67nPpbDQuqVNN7WJoPwLDSPckjDENRfUHRfe3SybzQibWi7xSIHNay
Tc39V0r9pdG/Gmz/C8PM3lVth/97jrf/7638A59I4ryi/+fn4Gvy0yd/fwz+42t+PwjDIeTk6ge4
r+Y82d+qp4AaUocxawrwDH//m79CDc3fPFsnt2eatu+gtf3dxp9DMgTCgJJbR/f8f/MwjLDwp40/
8pFFzM4m7DYf1J0/ZfC4k6sqzDg8qD4+yXFEJ26f0nz8Eh67zQR91WMbHachHkiLXW8obwGZVfBj
d15sAscnyJBk3tKd9dqsBbqXOgV37lpnkirFzoy4mQnb+m4t4031+XxO6F/hH+FyrKOPDJDXwg1z
7oG4F+MoVjPEolpNI15z3wV6rPGIZfE1fbgqflU4x7FK6Z9Whks0aKabpVoUP798cBgJV7nvFhAV
bbED4vFs0TO7ivuyv9QieNUaSn+AK3OToytiDwnm6iRdt8NxRV48AUNr4tLYjA3cfuWFw3bQiy2j
95PC1YEAzY2VTFVIQfqq7toj6/8P2zIwqogc6lmecOih0xWXA3bUcBwAl6Slt/G7xGVJ6ZGVashm
604Hg9tx4mVhcT6PEzbdU2GBYcUp5wyUYJW6mqM/eyEZRrA7WztKD8DEBzTszM2pbYs9fNDMmFfb
9jCoDP5O4K5aTKPcsDCDxu+l+lKX/OIdVT2CLpVFgTwJ4i6qd1UJLCMsKVGyZXNv5MZbikn7OErz
HvND9GzqhVjhzHmTEmvzpBNwsRI/Whpu6e20RPsylAEYILLxz1oR/ksshPqW5XRJId6kPRpOFK5a
FwRX6XbDylF+dCmEd6MljEqExMNd7eLR801y34bxA82C56/mzV0jbOYCWMV6SH2WFmO7avlVo5Jq
LKd48OHYUoTK7tVLH3Pk/W6tHfWw2E/AHJiRUG7a9sjG8mA6Ij3mjlMs3C6stnY8orNExqXmBnpw
Q3k3WdZ76k7fvT3cq4LY9iggYMnctNYZvUewKKZ1kkYoUbB7fM4XsR3vy3reYoa9AFHg3FEXAj6r
t9eWohA9iLqXsoHYWEIx5RlZrgudhEEy4NrI82Sf69reAXZCEff4JERAbXO2Tdv8EFOMNeneBiP/
pximE9gtfHgkOrxRvteNde0L+avpR4ocPdhnyIkmlk017hy9uR8M5y4OceWI5FYkqGI4Luf2J8Sd
LJXUcBfeW+YnzI3NdG0J9CCgULc0cvzgrB0uuCOsJ1qy/DKitl5qimykVZ8btDP4IUUOOhuljpQX
vVRUeufAfvEo1ha9VFVlx8xHSbpEKvNfM5+2ajO0EO5ITaUjOQBv7omBxp48q5LkEPn3x2GKHvrZ
gmiyRQs982BGKWZ7FJdXGYHGHyijmQ3/3dxOY809NfXcWMNQeV/pYIdob8CaDQptNVJwY/I/3jng
0w6tNaiDEabPydyHk9nmxeC/vYoseBqBqV2lEx017in7PmUqEQEE8CYdAkZSPqTVEG5dZ0SooYcH
spS3NKuB0MmQ3qqBMhISRXNNQYQJVL5bc6PP8J/dPtAflwguNqAB3p2KzQJnbURL1yD7nyUdfNa8
2TAXkTFJwl+4VJ8ya5p2XkbBfJ++DsLVV2UKWsOm5ZmiVNPdNbnH76fsR+4bnAIcyScHm0nANBk3
GgcoLSHS2b+PloVrN66/EmhJgFYDzIkNZ/D5lhtqerzF70kUy00lGVVJHkIzxT6v6JXtDcpJ6yn3
1pY3Yccs5+THADYhj9jFjaSIpoHcgu6rC7giCpg9I6NwV29wnsSPfN4FQ0t7kuEIMDs17xORUDJE
qRiEV3sZ9mw4wgm0f9RrmB0d67UV8DET1hmU8dZqMXmSDWlbv4cNFuXBbx7ABM38tAq3TRkWy5yW
nYz7SWL2IfxAue3q9m3K433jpxGxpJgjhIhvnR3RYtp334mOq0skzadMSm9tpBLRdjSaVSHAZjXV
iEUF+22JXBCX8tlMrMe4qL97N/hu0oaYDrD/weQokAcoYWHRPrVuf1/bEeBHHPx5CUURJ5O9oM+W
aDrnQGXle5Q6/Kya/QEz/hb3RJ4mJvu0i68ahcONZ3N4Vy6RkLFcT3MttpThcijDo+dU9+UYfovR
A4eY9gifE/xxTl9LfywvGhWNRH2o6JCRwgio/AuFCibhKF+thqHlgpktYNlwl1rggCecLXPtPWJt
XNznpckRiiPoQmrwm3RFh0zuNF8kA56HUX2auf80WvpD6DbtmkcIZQRJzrqGrZEQc/0P4eiFnBuv
m4EYD6zGmd1zGlXhrvG2Hjtt+hWDkl2KDqi+p/iTrL3WCZ24We23d9Q3IMZRD7DC6fbsx6pdBlM4
vVqNvdcNtHxDrz/DGLJqGzS0KXjusvGHTVMY5zR2PsBGPOI2J29u4u0cHP0U88mtpqome+r+8iJ2
gTTfKjmy2it7HhLtUT0y9DbcMzi1NRFRUiuAgRiodRlQQamZxaoO3WiTeiz2y1hb092xEh6fo6IN
jlQ3rk0oJvTJf9PVZBMaTTvMsiwo4A5+Zy7Ix9qVD0XKulRjeFp4isEeRj+2sGY7qWpvaMPBNeFn
da11raGSFFVMRCt4aVoXdxseUk6WWrykcmpadMY0x6FoJDZbdGW8lgt8VpdY9yaWIeU5d6OtnZOP
79iJA8HuiG+aPHH8pt62TnJKmpHyzMQ4kxu0cQt0P7Yp+ZeJ8RD11UplzAIhJ8y97f1/eet/OM6/
VreWH/nHZ/uPTXl/+Zrfp3rvN1PHCwQK3MB5hgfnD3nL+Q2pynYDy4T9Z892ob8O9TqSGG+sZwQ+
ayvL5Gt+RxBaHt16tgvLcJalsNfZ/46NB43tT0M9fjBcQcQfELpsbLccH/7eMJgrUtmm26P9sgRR
o92SiSNvplFhvdRb7kYiBhZmkra8WBPRwpxxoatqboEwqLm1BfoHwypFjar8yRzCqIVnR2cyl5Rn
xNQy5bG4ZIXLHcm/CMemDgcaVQm8QXV9trG+KNEeXtiZrpTp4bcUU30tNOwu9Aqo2rxZuXVvZb6+
DTKXhR5mtUAQc2M9xYYjhA9ngxHKQ2I6I1YdM0wSIGBqOshBP6lEhScEA5/o80gkT9GMF9xNYWGd
akW+hn4n7sFmIx/DqB7QBAoLwE1NG24ktYU3lsWzE8oGvl8RA5ENosXosMkW/vjSN3VKmUP4BrmX
Z5Ulpx2QGiy4Q/VmQs21qyI9JXG991VinPC01vcqFgZLfNqq0t6QkKSCX4YRVmeOSWQffJI27qD2
VagZPBe04lDY6AZlAYxRWfXJiQr4z6kIV7Q1KU7zig1VOtJ8KYNiT/qTkA3uG1Y9/Xliu0AUo8Fl
aYfgdzIbpE6+t1qVb0wlExgp6XAcm+M0NNHOstSvxiwj8GLMLgBHDsZIGSs7HCSA1sTH7VSPPfXC
26AzMHEQ/dhKhsMo7SmK0r8rm3VnZIy/ADJwotManWDQ3Pzqu4dWKsEDn26RptW9Rc9HIaOyyB/q
4ZwOSAOwVMEfqGivd/oPPLVmq14hE2k7rYOSmw3RKTeLN/zn6lQjKt3c9MUai+K5GozyiicL/wFT
R9AHD1pnao9mETyoXsupQysjHl1U1up1o9351DmIEbDySHFE3g0KBpNwz5QGuWe/SHZx2Ea7gKyK
6YPb8vuCpkZcSFiBtIDIv25sGuE/DaZ4mcBJ1sqiYM4DoJDjRQr7x6iuj4BcBqS87m7s/fSQjcZm
9BzqWWAxUzGWsu6DtdSP5byd5o8TG5Sc2UAlk2+h+Mgt4ofkaKydrOZGVOvmzRUe2L34TMnxVEta
kgfNuZMDBMiIBvO4ZvSeLPp03PA9yWyxNmR67XQAL6yS2cbH9goZuKd4rVjGIB5Ep5Fw6HHKaV6/
idhwcUYV+8YYfhGFAthe6l85T9LtIHR2/928UmWcySzOo6oPsbUIgfvbT0+lb62LyjM2yciPxQVE
84vAteLmwwYdVd/wS8Cxgw+yDXTW7l1uT5upB84ezFEnt8MqXcToI3FzkaXMNlVBICIiXC580qee
dnT0OXQnWrzbpmVQPEhjHm6wHULC1UfjxZ3rvNEYQ7bAxGI3lPmLqRzeWkirqy7ON5W0TgNNQk+F
UX03E0KWPYQH2UPhwODuYW9iuTtoWnXIIIzjm9oVtYj2STeipyeDxLHLZiIa2A3PmGg/L3aFib5H
0dzDFLe8TRoOQ4qla9LXCx9yD4D9kDBBOpTQUYt4Hyrro2syTkFzMx93PmJyG6dPxvs+MPMTAgy8
kCp4yyqvO8/ZpsRsw8eyio6yv4uECK96RjmZiS9fl91TkSprZzgMBSWNnVTF3A8dorpbYXnBS7Wt
/ancsGnm5jq/x55b2nixmDfxj8kNZcrxOrUYqxX+S1rNJDwHC75iVWSXEq7FqlYZpFPaa7a+JJQU
ZMYK4aB5UnOYYeBnc0SQqyLkWk+mT2Whw7RmvGlZbewib5qWYeSu+hYPvbIr/mgqP+k2Y69aUF2U
NM5Oj7DrRxhDd149195o7l2olhGwXbbeUXCi4OoIhD7cjypwl7pmoMJYXbutRbgdpQg4C0YHeHGA
P6L2tcrj9wSm8mJsNeexQXbz+FCRsyIjavcgTtp6N9CtXWgQVkuEYTrRkD33og/3ftS9FRzH7Brn
4BTS6UzhmsxfveBh8rkgQu6N4i7QGV31hudXeya6tR0AOXXvjqL3pki3yq7PQzyeRNiuRy/dRo7Y
UDgGQK6dkHLkduqbBxIYz+VAZUdNeDsqjuhs6ywp7oCtn9u42qM93PrGujfAnbl5viqoWqZfEnug
pQ1gSirW6phGfXgCO3ANXNSoxaQ77VaeE5OQm05Am3U2j+HWvo4R17ipW8dYnxExXrKfAuOBQAPq
sWOF2762TuyrNk3cgIadlfapi/dF3+5Lm0MiwbBmk5HdrHro2ZXfsKbXm0uCMTDp0FV06RHOVt1D
YIPxc6waCED9HIV1/FAU7IEI/jYzamDDnuCY4lVbWUH4pGUWaQM8wlqJHbXpMOmR0VUZ/UlhfKZ0
CsdfWYotbSBdfuCCqteEIKGbm+aD43AoMjzca7VFMxO64dW2bXHMkhCRVENkAnWQpRB6ohIPfcoD
T0auu0kqYgWUK+FZTHaYNVjlD4hWPum+HSZlXLFvoufCHIQzrPmt3wNItnooUXL9N09IY8FVsYC2
CIqpMV+KjCtuSkAzBhCYacw1n7TulNUuBkO2LIu8K+9EKeqtqYwXKaLHYSiQwlVj8gKpc57I50Jm
5sIyoMDAWV9kdb2ORvpNvREMpAA6qargXoUjtocSZ2GH69clNlUNidhShOauoB0b28og7c0ubfay
dludvR1RwHVuYFfLI/Mak3VmPiKNRecdofXEeq0zOwJkH6iZTxJsBnskhtVg0hwbSk5NPjdTMUDC
YUVmaOkpB/RKCZl3n3UEnAWZeQfmrm3ATsn3Ht2FizpvngilzVddHEDxZYXUCG1F4tTfhAUheQdq
YYvWS4kLGv1en7k7o88+0abI1wpRw3neYXTxDRLwc0au2WeuoI+jfaWrQez1Fm1YgSd0RYnjqQfj
VBEcOul+x/9fX3eCeCNJRw5eufcd3vWW/hrUXr5FEcULxf1qsoKj6Zf33FGrZTsqYoC6CxXYr796
lR718c1sEG6yIfjO8CCRhmCr6if9LymyqxvbwxqtPHOjbyKS0HnG8VKpFzkzE8iJ51cJRab5cpsg
ObWWhi0hoscEksOb1NjZ5dgLPU+tjSL8HhMMAZn2MYkhP3PYxtjZN5I+A4zaqZ1oS0dQKhLNz1nu
9j0iHCOBMQw1oR30WDw5TXSJ5oc8eti328HumWJYYfRvPQ8TKUNAvCFGxjPiO1whFmJVbcW7dun7
k3OKCjJ8OGJYr1Lt57jteSx5arWaeXJk+DPqwzNRPTKLmmrw5uj3GKHEfhyybU8lyIQetZadOaz7
tDiwU4zPmmU9FopQHt4Ml/X+prB6d9+6k7XoXGz4nSDnSXvmvAJjOrIEDy83yUFGcMevOx81uOkK
rlKzuUw9bmpt4FGSu7OVaJ5IKRtjHMNJk7nNVTXBax4NYGb9B3vs8bGpST8mbKiubqggD5DTyabR
2upKix4sxSFF5c5xNMUtlVifMQztGo2tYDG41S5MOwLJruVuLJ2XHALQ3A6CO5oJ+8mi6HnZQ5Ip
jXrctyygehoLAH+AZlXZpszZ2tuDt7W62Snk+d3JycRjKItL1Dr1bqrDTdAUwZ0aIM7952tcwv1G
1heo/qrjaXcfc4hiX+QdiGTEK6qLaAPKeSf7zv1luiTlSyPEKV7N3dA3GfL0rHL17LNTs6K+WYPs
SteW2CdO4K4ynMCnasMzDnAO/kjmI/xfXiayU95hyc8h5sT91IDYLfS7hvBeWwfTqzTgsBQldRbS
snkvxYLzP/gt3EHY2HkEd/oooP/ykuGVesiZdLE+Y4+gY2VXMFDvhescleR38yv6mEIyelo5PIVR
CDar9z6s2ganUY/WDpdcRMGKz+NwuGhN7y87HUm0VxOCNpAIy6NvB+xbBsSNNZTXVfHKtGmrMt3G
3Tr2mKwtbXrSrDRD35C32R16ZtsBr825AVlgnJwPc1qrvhx4SbQBeSe9gVDhY5kIqvTDcDkHQfiI
BJeWtHjxaz8++qPD0ghaF8+DZNMCIlhoU3ZuHW0tm4Gdp5wnm55YZzTpd6Q58ziN7o2QihW3CMD1
VHjmGnnxE6w8adVuqeKq18LVuLe14S8RFNDJjfFNQtlaeAIzSYz3jd11CsoMDJLTZPUqVsB7IzIB
TX6hGbaHfIDHLQ9mWr+PsTuRe0C+YhX43SGjcHTnJebR8GPcWm31ZYTci4uqW6mEV2HikHr28/Ke
WdnYGJb45dgszJ14zzWxGgW9WlIP79mUPrJiWDtuBgDI21XiP9g7k93YkTRLv0oj182EkTROi9z4
PLtLcg1XG0IjR+M8P319jKwqZBXQDdS6exFAABHS1XWRNpz/nO948UM0cqnwAOPh2Vw2ivWRueSL
ltI9SuHeCIDYPPOacGnxWZR6tsOlOcqjpgb0trykkwR/RqBhy6/TKCLpwNXmr0UMxtWtcmR8qHv7
GI5FtLWG8Zuzy05PQrWmH1StTJsBzITzrG7VB83Q3K0M7tDgIX4sADVMvEY2+x6HA0ioa65X+jkM
x12sGWt4ieOPVSLft1Fx0ShtRTAzcIKFTI9CiHfQizKb54BGyWQVCbgXWYRPUR9gb00p5KOe464/
D16Upf//yfdP1kTNeB+Ln3/87eNbkdyJ6qaKvhqM2P/8b/vvf/xtnmKb86z6/zL5ztV/r+n455f8
5+AbGzcCGHkyALRCYif/T/Ys3xyJbK7Tc8y5QOM/JDLj73yNEJ6wGWVhBuc//btEJgHWCpdHVtdd
m3o++T+SyHRjztP9l6gb2UnkOWbrRN5wnRvzYPxfQrW1G1LnWrCLNKLCTAtkQ1jpWWpIIkV24/K8
tUV16WTsAmbDK5ib3gvGOpT40CDXL5kvkuQ4UhL5R3o2q2Ox60aQ1UnwYo4hp+3BOvM1h9T0v5qY
bdLubRc/aHilNnaN0ekZ7P7J6Npg3wUWLKsyIuAwjTDB7AHUcsBAmEtciies+9YlZzrYVM+8Doe6
014qaY24haJpWetpsaip9HQnu98EU21ciO2ykuu7SPcvNKXcZeIx0Wv7K7SOhzAszwG9VCe/kPgw
42LvBWy/vYCyZRJ+jWGekhmB7MxV79jo6qULmEuZufGdMhpdVHaLjzdIo4e0AePchYgB5tAaO+y1
Gp0E9bRJ2Iyp9NA5IWaPeOuudaczL83lCRr5wcF8WpTD0WjEQ9q5P9005w0T5w+WoGs3WOsSco2B
6OjYE57yCXhR3434Rxn0xx2y09DYJy1g1++H4g92zLeyHmDuDfk1qsp1M4o/ZhqGtxEcx6KBwrC0
pG0uxiJfWebc6R2zPoPYIDo16n98AaKeOjvl0MmQKQZniqtL6zMeSAtAn109W7Pst0SiR+ohYEfp
Tx4FBE5AoaLvroeYptrQb/9MnfM1Ea0Ezocq4gNU0AWoR5I6/rYeUtDYjLP1ECAKOZtoTScNeJEA
X0XeMNHPpv7VbVAbBq9in9Ftfjy4chvOvhcpHC5cGtiCJuV/nbTJONlD9qblzQdJonIRFdar1OJ3
MH3bDLGvTUZvPnz+6DFEWjOMDjZHhiXYO1q5gubRd5sTeK/nCneBPQomkaombcTJPYAeuCZSfC20
uSvXtPBYhRXgUB30y9h/eMVk7fvK4vgsHEpiuKB3uXsd8wjkUAWQoQmnAuMVGIMOwP1RG3RrafAJ
EHBXTBdpZwG9RbBAwijQPfNnKqx3JpyfksbmJdgswj48hZw6+w+jj39Q1E+M75gM4rndhs5wAfmi
7u4Edz3ukrvX02UDqS5fTBafiiUlZliEELjEDN8MlGWXCuq6YnuwYmxoMeVmXWicIpVAb0tos1S1
DkMkJefqIPhoTvWi0f2xbHHUXvuufcz0ipwlzINT2CvcuQWDH/iipZ5cew+UyWCWb6Wfb/wAmKUz
STp2oQobYfDoDQldZT7uR70jCo4B2Omykw08jSqUlxaiJMTl+g1P3WWsslswFO9eIocVVW3Omtn3
b8AQrR4dQGGMP9elYu6PBMiTjtOQOfHWmuZDX6Y/F/p4TOYDuzN9IsTtwYHvZKx1KEDmL/7Az2Bo
7oy5eeBEdhCNvyoEly59GJt1HhbfcuYm0Sm+TSvxErqUziHvfYK6/3Vy56GwEJQL+8VEtREa9s6u
UgeXGVpika+KTO3F6AKM0Vq7HFo+/953X4s4b9YVToCN8tOzUYRq5ZSNOLRDjYt+sMVG+6vYMach
mMMwgNFYUSCoWXjt8uoh43iHP1O/MOtDf6Fs62ZKY5v3HJvy1Lu5HnZkE5TW1hgIgCKJLmKu6uvQ
kkAfsEAPDo3lvlkZK8OXiDbhp5vS7jhFFvxRGlbJ4GTtn9wExlVL77ey3XGbcEwHQlju+YANNIFg
OfpJQyizeI+F9jHvcwvDIVFXK8bVIDPoXe29R3iMV4bl+wb7DmBRdx2H9WbMgdtAAmy3qdKsexFY
D35qPVeyzjZaA8XON7+Eq3mc2bWrkfjdRqRdswkZMq8w5biQOG3jLZhl0aoNo4VnVIKggXiiysmn
BJDOxzGcthS1FCjwchOMzmvXJ1zeG3VsesMhIYPyD8p251QDLtvZlCUsuk4hEuIQ71GKY2y4Nh4u
2qivoYn/wOzvAR4vxkc9DQ/xt20Oq3a2gZld86UnBROabttJpNx5xqjN08YY0uWqVESCw+kht1to
CQXAOHxtCAHW3WxdcD2MLxOqOLac1QUlgsw202I2CITFk2LsCS7mHM1zUGxvFx/D2MKaZ6T4klrK
XseNJWD0ti1aDiVv8dKGXkbFk/eaMW7VmYE3jF+deQ5rMJAdGcwC7SK3hZdi1DFDIAagHLEbca89
pvNcl1H0tz0wk4a0XawKL3FoFiohq9nNt8lMOBrlnDU9OgGZFIupMbS8tWYhSajJCG+RCJk5TeCc
s0MVpxbM3IyaFT1tllUE1KdrxkvNsBoP3LZkeI0aH+74ns8GSCOwvUy5Sdwc+fvNhEbjXDEHl1nA
bM1EkS54S5lAf1IFQ8CC6XlF+WVpNq8Q8eIzshZ4odB66YG0MfVg6J7O4/dmIBjlO82HExeb0jWC
ayei78h2OUTYtb2umOVrvmAi7UbH2iZUYqf5RpuH/plOfjT3LZKqE3Pq2RqgzSaB3Bgf4s4BIaxz
g8RGUIf1hxkotagQ3YaO23ah5EoHBj6nU17xjffLbCjkcqiypyHVngMZXIVtPaUghtcQ8Hg6Xf+5
q5oXT3fncdZFdOqSqqleTgzEYM4Y54gkue2qTzvoH1Pp/wClZBnL/Y/M6rQlKPxDNSfyJkcmSFmY
B50yGsB0UR8ZqwevqLDQziVbjf+UC+eednIPGIUtCQMGidhxp2x8Ohh9LkqW666cjgzVgOB4Dwje
Jx9dJ6FgEdiWsRStc1BTQkrOIaDvF9kTv0hYtNbcjBaOXIRdZ1sYjC8x4568aro7Fa7gQpwraZ9i
i7rLwoIk6RhkXaIEEmRptWcEvM+x9N6duN3TzHRJ635dMCjq4iBdpzVmFHqd8E8lMQ+sOGcc0CZE
7VQPXnC2kNFVAHCsF1eBEmtzO11ZKvngrItSQy6HkUpyB9wotoVVPNoweetQ2waJfLXH6dyBezVL
r7qXFh7p0Ri+zdw+mIEAuja8T5HvHYy5T9aOguJpglhKvJ9XoBk9+JwW6yGi55rpF++lwvFOXB0k
YulDsMs6InDmG2dUD3V9OGjeTH3S0LcxnoBVh4S+rGIy4Igd1Z52ZCwqrM6LJvGhmnk8U0Kd8tZ+
qoYkW+hWSzR/EuEq9NhVsyLJ5iksHiGX6q2AE+jat9zj6AVUxGFMq3mphwxNKXMSn6yG/Rjr069p
4K3m6WQ1rqdTU8bQ+npOuMZo5CjxdrsI/QbsLOSpwHT3NutvS1F3Vqc/UisfZNix7Ukb61J8wjn7
CdrUXkce9TFOdxriHCBa3Tx3ebQPA/xapUfPfDtQANXrAIfcbDt5/rSaXJdig15+yaT6g7Nqp4g1
aczmE1GR5HIOXoffMZ4v4e4ujHH/EI1fmVmULKVpGXwjO+Kj63+wnYi1l5BSiSkCLkYw7HHEPpUH
XOxp8hN1ZW+E8K+qHxdaUfFGJPZeGOqzYyaMKCrvnUZRGJW0X41kCBLADMUOb3TTPSeEIWmBkmwc
stYvXlruCtvdCfIv6Mk/jhezjvu44d0nAg8rGeEsHQpq7fDH7Ace8sQbcRT6dOAipZTFNWnzqw4j
oaqW9BKx6jcGArg6xb18y+nqNDlxGHF2Vpa3w121LPXhnPS/ERgBDka4CVF1tJ9skOsYWxqltOiF
2d5jKjYHzCZRPzsp/I2JSIVOHVaLeqRzncj33OvwdWkZQqEyGO+nIv0Uofnr5n8qmoIU5/6BcbVw
GF1lvkcTwPTklP7JmToIiz4PreQa9gGMG3IUonX6W2SodprHXEzfxgZNjlAYhroAbEyEmILoChwV
7y021XhZVMVSAn2wUEPrpMMdSwgHxnfV5pBrDULurJiNWhP3BGY5cDsI1x3VtGMWYeUlvkdSc6if
DW53TB1PRZA9gtw6C6rj5GRtrLABSaTtjVb7omb3pFkMWSKS8F0iPzzXv9c9NETCxujKFIlB9i89
k+BvuR98/jLUMC57GqpQ+JbSDgFKCe1PbQ9XfLPrlO3RyD0CFUwUMI3lzExyjN0+ZrVAL15cpwOe
alwST97sIn2xnZJFxl5joXzsZL3itnJMW0AUU7DJwZrgTNvWKrjWoby7EYQIvT0HhXaCqX1XFSyV
4iXj0wR1RnsxZWCEFzDiBfmHVddfyjVCGl4bvKrQ5i5WjXV5APJxNAm2/ID4pPIMPS1uwnNRVSH7
Z+LTAJf2T9ZQuu8VNDUsWCHVkIiPnH/wUuE/oKb4M3cmJroOShR18Q4e2aEMt3G4UzFDxU9aqxcZ
HZD58AxjcaGpfgm+ZiPHaSV8djZqCV2VXQnqBvaJccRiHPdjsxvFsZ1PWQi4/Yulnmb4CT4COaFM
HenWWFTWWjMvA7Uj46NvPFvOR6peHechpSQgV9vE2yXdPuSgF4ldo+0Mmiv6Qz191dmlMf44Pqmg
cAuWNSvIt7KyBDvf2zMWaSl+0+xd3+yjbqfX75Qp6PYG722I69v1r7BaA7GkrIyLWjkc4HjyUdyH
HmZYse2za5ry/XliIhRIxWaaXIvpnroMv2yWZAaWw5bI9Srv3dPM8kcJrD9pgtFqRnFZcoHHBw9S
x97Z7qthz9iuadCMXaY9DXffGlpoVzxWBZAVzz2UMKS7nWhPqcKJH4brcVTbOPrW6tceNnQdqKVX
2mgYd2+iNdP5HsI5zXtuXHQAJozoFGH0kms+Ies1+yxq73YoQG4wGhxXXXROa3ziASOBa6Q9Wf4u
HMmhs7c468bFVsC9ny/sh5kX+pjGRAkZmz9lVD6Ii5Wc+B4gOCNGYVO27KpvZgrz/y/kydfPFLn4
1T3C5OATNLxVBe+c1HGeE5KEC9ubvHIkpfIaOGtar+LpzYx4pE/KpsoLRvZKjxICC1t75EjkLHUL
NtDWho+XMTM27jTjlNVuiLDXr3T2HlwmXMjLJ5sBTn5R8d3Ut1X/wO4n413tOsvI2RrNtrNusLPL
+sSRls3xAxoLYz8bZjWUWmrDWyl3DboV2SDM9ByCOPcxsHKbl3FKP8qJKS6i6bZgMEe7CR1ncduv
XWe41Sp/cnJt0bMYpLyXGU8bS860LLV1j6OCWY3l5VAXzWyKVh6TgmgT2E0r4H73KNleIOjPoMLe
7nN2rNxm87XHYeuN9KHigGJaQO5XjheC0Ot28D8xaeJo5TynW4o3Jn3UjRyDJmqQ5exMwQPsp9OS
JHu6LQt15kgGRQhwHxyp2vM2BhMubkvrwZkHitmqAuVXms4q7OebMSkx01mLqrg5XrYN65FLROas
4E1fhae5ewHJkwuw1WtXC4+b1Q/cDXoYlf8byzgOC/wqi6QM2ZGhIi+SMHnRPG0/leGZAqbnv0TU
/4dZIsSeZiH3/6wkn3L1+VF9/1e75b9/1b+Lyai/hu4ZHn040iSyBLPjn2Ky+3fJsMjDbknKynRd
+1+4aTZWTIsvAxHoOdgr8WL+h5os/247LgMY3TRMY/7W/xPDpc7f5l+1ZKHz58xSt6M7xLX0/45N
yy0FTt5zjcWE4std+w+7D9j1gOSJQDxcdHbb7rjmAhIn1nnBkhn81CVSzr98ard/ctr+V9aqWx5l
Tf2Pvxn/bCf7rwA3EgaOgcVOwFDBlsxP+i+qdkBWqSwajxPSKHuKQSb9kA32rR8FkpYrcibhrKKB
HxzqnA4yj5l9lh5FKR6YLO9FyzJMqJtSk0buikqjBIumxJB4QxDMRufO++4q7RPdn7O0Q+LLyQgI
x2PPKgMVM1FHaJgV6lLK3qplpyZUzaELq1ttyG/ptm99T78UxDbG6AZhJl3O0Xv9WExkijpb/xri
6bHAQuFVswtQX8guEyshiKs2qSkv0/gbFek+Ga3nwAaMJWDUSU999TmOqgDUCczpSahDmNnvftBS
OOL3V9/mXCT4ACqz35p51NJE0V6MrHiBlnrHzXfQOeon8LsALxUMHtWRewAHsJFfnQnNurVKH09m
supUjuncoHohpklnMKor3hMQWNkFbAgw+Gyot7VzrGX8mRU+TiSCMCUuV3qBUp3vzuZuWJsUCRAh
iZWkzisX25vL31P9hu3Wi0BvRzo1PIhYcKxpIhvS6D5oNCMjjW0JS9wx51D9YRP8Dyd25I4qz5SY
HG26uyjnghVliSJDJF/9pjnI5pcQcLPEj5+Qe6WZuJAOEO25YNqMindVdU9x4B/jSX0ULQDWytdA
jWXMLqbwJSi7Yk1Lhr1ARYcL3mCpUedu4qmRTfJaWNprPTw2GHk410JIYQi0ENoEMb00aEidKrKu
hdqK4ti19R0TxTYnvY4iRzjF3WSW4Z9qoyezI2i3N3A86YlORROirBU9myHJg3QoaUKyfVwqCNBF
ZpyaWRikx2aBIcIDzZrVzceQIzJPCbpn2v0RER0cxdDiF0NdXVY6amaob2qbpnBpyeNE2YvRV/gc
6GFYVK3nXno53BgTr0CZC3U0ZGwuKEwsKNgKe+7CRr6jaudM28Y+xxewyIX9bGvuh8kIqDGGBh+X
XHdieqySDizifHZveuDmGfYAvC8N2y0amqtZ+TEGJSLw7hLU6w+a1sdzHCCkutV7tGYNkEZuPef0
TnPaIW3MbyiKz2Pgf7NTKiTfm5FkyJ3cUJfMi78bH8Z2P6grtiywQklHcnDArMZB8ZYQNCesNYBj
QYWJmDLZVg7K2kObHjgwYS/CcMN9fVtrFurWNO7/6pwpSXYuZPHiKe+i8RYT2WEHnW8U8VjZjGUd
DCLcv8xp6w86Jo3uI8kyXDVEQ4aMAD5vqWpKtcF1SWlEUw/r/MMZsDcPiYUYSoNHHun5jov/Uerw
lfWRoNwtZkq8mFqcmlL2Z8nBfelVxtGkDDbp61cLcmBBaH8dJiTXSFo9mSavvy04VNGHcC5F+1XZ
EXt8ELJCkPVMqEjnyLCkoIfyQX4UETSUzyTwXxkZUWbcyL2nxXB9IR6GBuYTNCDq2MYJz7RHb1pE
HjZ0sD3gYYKq+Dx5536qgmvIYT2YDl2U37AhUN5TP9luiCIyCW8l2/4pw6a20ytr4zlhxxkcJw9c
sk0QONiauMNh2N8gnGD0JadTGxU0cSpKvJEGERnH50KnaSjgdJ6U/oPKETW6CqbR6H50/Cm9MOO9
b5Uf/TTfcHXrNWq0Z2IyxHMna+dGZGfTKVzVQzdwZGE+EExnkIr9xVlxt69ojFgaBXaYKtGrtZbh
5EOueIrNnH2rKb6ZS6LA10TIK7mqwEh9wyKnutjKfvxwemwHEqqdGDD5y1VXvLuoc8eIJEWUHmkW
zrKyOwR6ZG87NZ6cIM82YcqDEVTqWskwO8XRcITzslcZl7ASXtMg1bSvU+8hHPrXwCte0WWNlQcg
c2kXMAawETclpPX4YA3ugigD7ek1KpaeEsfMyU8u+RtR1AEaPoCivDAGa9O2wUMtwVQ6FdtLTOqX
K+6H5lABxZUcZibn9Xr6FWUHjMQafkuH+4kIiJQl/nNZ6meChFffw9pAdOjaU8LY2/apEHxZHCm4
TnJWcJvg1bOdW6czjI1frHG4l1wkbVFyf+ONbgfsC/VzxvixoQ/CGY2PEfO/o1NIb/kvPpQnIzYg
aTAAESa1cywNkLQw95akZYfQuftOxXVQah+1sJ4iL9IPLgRRPoP+d4Alxb35NgURJ2mRa2f6R7gI
1+mJdhZiCox1IGMkBBoWmEEBG6WgmUjBOfUA/yhDZGB966APRq9ZmhyDDDOJ574Ju3e3L6GRIFQw
dQPi2pL98ME6AihjOyv7NWgmebG1tyDhAStVd+/nGitvROrIpnJfI8DSGkmcKgHAlBbjKoOhiYLn
PIQekW7/wUQo6gz1NRHbJDDbvXQWv+DeQowYUAoDJ31ri6k7hC7qoydYYcoB5XS0r33icSqPNHp7
/JOsGKk7qU+zXrHDyAZACiN76jlPc4Vm4IEtUydT5zhWvvtUkMUODk1K7KggS5x1ZOnt2ui/h+Dg
CTe8iWzL9J9aMZV/58jP+GOsp4yWH8GJYCcnibuLoxH83lmKU7s2YmgonsO0ey4IJdKA5oTYzFit
6jKoNkWNgcWYrxrDl7JgGQZN/YzdCA9PxW0QKjQxEZmvUzU+AMbUF9bMPcnG6K20+IlpaLsAdSyv
7ewxDXHqcJRJlmkfz1xrLrg6trmFl8yCRFvxUcOJKvKRksSxeNICnwK3Ov4UEu2gzXdpq351pLBl
lWFQTUM0MacLqYvJa7Ly1VGC6+RlTO1FkGiIwfGwg85DXY1jPQu7C0mvn1uNP4IyRtKFRT/d/Soq
N0ai0ek37rTWhwcyOpdKGCQmzBR8F9YvnyNAZkEEngz9HSow8+PSAC9VgM3H8IebNRkedV+/trn5
E3JcHvPspdWx+EzZuzkBIlB5f97qo7Tvroj2MUDxI2NVndLUO7h7bGrO2gM+7yYwvJX9rcGaSVrx
gQFubq0hvR65gJJUhP09zS+cv/LY+FNE6W20yj80Qegrxe+Ocf0ui+ZzJJ5UzGQsLUgGY46Lynby
U1d5ILI6Y2NYoDZR8Xf1aJ+q0Pn2IiOjnEfuZK1AENDbNYM+Ag0PcSHw/iqczG4PhVy0TEi1fl8a
zKoNhXyZ6MUm0sfHseeo3RbwB1q71Q4ybF4Um6IpKjwLiKLGGIOar/OX2Gb/Q8E9cAzc07qw60vc
zyoNqlUQRezPUOKqQTADQWTl72SI/gLuFN69+Cpy+6Ft8hflBh7i1YA2OxPOWF6pS095I4jpcL2N
Mu0tVTouZwi9G+lxuIxBy/G6w6Lh12OOu4rStR1FoxcEW2ufkrMNFbp1jK/Zpo8g8+K9ThJ4Y9Pv
QmJjT/eatmy0hE9nzN9task2nCFhvuImrEnXrduq3NHqci8z/Zp4KkMCrc/cnb5cM+Oan5fsmvKG
ME6xRYRoHDXJu13mB6eh+iQsUViMpt1VTf9gNskv0uvYG5uSn2uYZwe4VwGX5RGvvNEvR9tjCqSf
rRQsNJUoVkvGubhYA2ZfD8RjjnuxHIMbR4oHLaTBudAp1epFtKOn5+x2DkFj2iNiKmDQlIEOB3Pf
3ynTTpGs7oxdLkGO/74NmlcmDftQVviu7R39jxc/VKhyzUHDyG2Kfp+wE4aRtevK8De2ki+8rbtk
n+M1YoMOYECWW6V3r8jrh1zPTqMxvrG1KP4VOuNvbnSPsV28TiVR8jL44jQ2F8EpVBd98m6SLJ6o
6A6q2hf/5BXuXQoW0BSCFLuJf8dGkcv4AWs5D5CV/mY6kHx2Lctx7wj4dzNz75GwD2VnHmn8uWUp
T8BE9SrbbfyFMYgRnbdNs5wSrOzWDMMGPdJ2o69Wl5CCKjC5ru8uPGqzzLb7kxjatkqrF8u1dq2r
3gcjp9O7fYx87V4nB/BOG8MbHjtrLQaGfFN78CkIiXX3XmUMqvntDysrhWehxscM2prC0a+YwnQv
7pCu5SRekhAmUWdmJ7N07lWubpoJSdo70eq8mv+0Jot++zj+qk3tXoXtYZLxpSjbQ6CKW1h2rxn3
JCu54oTp1JM9xL+aTQ1raLJluqj2DHjfpMmpUnQ9pJK5Tdqk+ah7dNzm4Aw5FEIy7Za9m3sEMq/Y
jnn7mujU3VjRxWELKUX6HoQVTCDO0KWz1fL4Yup0Acw/hK0fpFbfBCZYXLTlzRq6x2xAAciLW+rN
17XywsnlZHgtjKbute0iBknBcx+WpxiTD+dcypb4mbv+dewlQYQ2vXieUy+IsuDzhFOedRwSfNNI
Vshql7bmk6hi4IPAkBN0TwLx7AfeXQ85zrVc3mgpO8Bg2OLx+g2HY5+lt9jBYzbMfMfen2ufol/4
ko/zHwVzFLM3LhDNvfU1aEr/7Nj+019f8NfP45c16rvWPTYAzT3twyjSy/ydh6iHN028KMIsVflE
nadcWyuAEPF0C/nhYt+7BzY/T4llJ0yGV1ZjulnEkZAcHhF+aiXVqems3fzQxGGLt4puE+ndPZHd
pL5rSv8Q8GblNixQVuW7bvivAP7+eli7ID/FbfRLh/NZYLdQ/AJWeBA+iFcfy5jRMHsGqq7ikx72
UzbthgSIqIFbCYpAQBQkWfYW86+A1GNLrRi95ZS4dKP9ISx3zyXG42qXINe6PcWbCXA7UKZbbA+H
pCbQxKb7mCNwrFrIOJZvHTVQA3HVvRWAzR1hX+pU4FYyHxqj+RPqIGVIoMKKm+9yAvpszzV9NGpr
i9DJnLxKViwfj2kLkoNY2GL02TiwR3NDim9c/sxZvnjVvLBeCvByoGDglMHuWPd9eqfICmodF6DB
fi+pSg/S8WMcegiOKdW9FhUfIwqub61ri52hL4iS1dx4peHW69p1cQosx7Vdewb5j/5Aw3e3MqUL
LAyzd8uf8GgxLV73lMLRaKPWnWW/2T1XsyScPqYaxHlFN1/tjjufY8I6AsK1MA3rq4yyndWH4943
aJsfU+6WzsglMcTSxusRbEBtMzzxGnRr4lytz3b2Mtcvs++Z2dxHkpqU1YA5pOQQDIPKxBOgMZOk
M6f5jBPUkIekRhztPXGn2V3D2aIPGeZhdrrFxFKWRmb/BEWJA7Bo9yDwtrW1AWYDq6ScsrUfcP3I
rNCADwAflZaSjZi69DFGZa809wfqZ3FIjXJVdFwYNIIGkBt/E336kLKEYlpXeyMIm9WsGJWKAADp
CDhD5gEQ2yfGTAAExlqFGocurgDrnA9tOTpsV1juo2VUh++uTYgrMXB4u/C+x1BrEe87ubSTpr15
HhD5ZNplXMyKGlR6H3X9OnPLEvpHtRPTHPehrwQTWroZzcpajmAVXRrLlik44DOQDffoRd2n6Dmw
cHmSYUm5+yRvtW5uu4apZq7mPdUJv52g287/ZHGFv5OjiQ3Y6kjn+TJKki+Aau5GkxU+VZtKiCgo
Typhxy9RDFM2fIZQbmGlVIG7vIl98ug76SNt1OxV6wYP8SrRaubA+s1z+CXbec35buL6EZvkU4qK
Avde09MjjzfkijQ4hoHCHFs2h6qJc3p8i2HtmnNtxDhf4XBY5fNNSXQu6PmiPBAtNxDHWLrL0vzh
QaNKvt2QzTzXBVV06INV6dQnAu4PyUQORKWtOJdAA92KDb23tRtVddGVDM0h8shypZjrV7m/q7vh
FUISYx8VdmvlVYdQ1/mXAjpyzdCtjFE5I+/HrAFLqIH6dO5lTUr7GoGqfr5rZtjw9RvzjWrLAYRu
8EjjKt4dTKc+hwlsOav1H9whf40w7lHpS0gShufU8Zq4PtVumTtxcYGDqEeQ/VlqCrelXAtc95II
3nLQ2oIQTWytfYbm2JRc3E4UZ3dzSTLqHbR+2+0OSD4kvF/IWIDfZU/GxkHJoT0bz4rH1icsZ1mr
wIOLhYBHeL83lz2XUpqwqncz9NzV6CVXNHh3q5dZeZD6Ja1YOA233Bud+gzK+jUbe7r/2sKBvAmk
qDOBMY6wv8YmoiW4XfK0keBHbVjq/EtfiuGDG0zDhd+rcBbxKzObfI9FN1wORMKNkQW7G0tmbN6z
ZQQMJ9Eoe4cxU93ui54i1zjgge8FPpQ6YPMpUhQuSk+5GHNYXLiQSI8NCzT3qu8OM/sKuG2wMdqt
0WcAlW18hboRwF4cVgZq9CJhkamz/FzXwbFU2CpJhGcwXKiUJG1ey9BdiyYJVrk1FZtAZOapqTPy
9FXxA87/ARouRj1fHmMn+6Oh8WyLaPqT4/3gM6PQILaZ88+/NoNpLFo8ge/qUbNwo5NhRHap6bKT
AlpJEW49MDMsA6ZcGwqdxpG7FuvMuekG+itUzcqh5i5oaMzBMWl1d8fVY1zmDpCZSg+xzg5VvSw/
EgPXlN10jOUyJtyqsi/R1EDfLrL+GEzdJhb9k2+4HkfZ8cWcrJFs/oOuhe+jYz4gtkxH8LYJrCu2
InjOFk5Raj4maSyt3GbRdnGFlPIrMaz+gcT1M0cY86hN3ZOo3iIZXGIHBDHV06Saq+7VzDR/46Z0
z5TRPBVmTt+HOouSoMJUxNJau7bclO14GVpNXXAaIsuN5aHVY4cVX4RrBku4DeJX7AJy3eP63aYD
dLOS0S1i16x6ClwA/nhJh7BfN8o7Vg6bQT9IBNUiwh9n8KtsUzotGJ9rStSkwARHAQUIk4Z3OhI7
bqSqpsy0Ht4rkKcePzlKoqJS2awRnC1rEb4hcI9r8mDLGt7oum2auwCsfgnBTRhqjHaWGT5HBWcW
SzZzhI2bTAx5oJTmmuJCgjXaccQ/Tw80tSVNPa7L/pN4tbsOFcueyjJ2E4oNya5d56Jli25eAmLV
o8kIlibLGuOFzytWYar03f45qgp7DWm2WQ96mm2iIkH0UHPNOojeMfHOYWlwAiADOzaA6tLmg53J
ORFo1DO/2kz+sK8HsD5e9m/knddu5ciapZ+IBTLoB4MBZnujLbOllFK6IWTJoDcRdE8/H6uqG4XT
QAMNzNz03BxkHmRlSto08a9/rW/B9SlFdDsnprXBM3zytEA8KLuN6dXxSTqcAzVc7yFtXmvdPTst
r50cXaIrUgB8XXuHYGismmg68kyt953Uv6M+sQ6VkX3EoohPtgD4DGp2XfWDw0NcGNvZ1fJR+94p
KIhPsfjigOCfZfOqGT5P2uk/3Tz91rnNHRNqc9OOmJ5yKXh9UpZWYfIfAZGHufmNO+da0Qe8cRwx
7qPAvytV+sFMoHdFE6v1PofFs4KjMm4UbqSW9cu6GSCuMU/0J7y/vyoszBw64D9bmQc8q+XkJGfN
LaDiiynzfe1Jdfab6TBZdAepXLgHVYb3aTKsNS3a6A39uBOx627TxVLl+6DK3LTYo1j6+4TwwkZ4
/IGBd0tLuGXVMJDVmJnw0HgNlu3yrSsKEAkcmp3I7gjcfhI8hqhnGRm7QKwyxq6rijcdcHXBENjF
HPWX0Q3O4qVKO6TpcE86HXFgZqZLnR+M16TbAxcwFxK68PhHKbvcjjiWDGP+Di3Y02VrfsF+O3g1
Wo/vNMSuCbqyu/JXjVcjArrdiVj2sNHhFO6jnixKBpQRtuBSalxzqo/GCVN5uuwea71veyy8Qonf
RW9r5Gtcb5YN60waB1s+cgCCnJSOz1DKvmoWBZgqLX/rlMVGKlBinrgGHlqobwksQmSdJ1KKq2oK
J0z2T2lzC1luYkrnrsCnAU5XCus02iWnvuFjnLtbNREBzoY02SgDmaR0WIb6vOf7SElkjolNZ483
xlIPEcj+QJN3dNMcBU3e1qVrnk2/fBfM337N7OEJi6YcFxMmyYue16CnG6AF8GyThC1ilEdk8N03
l8NobSXybSxuGkhRayN5ZWVyndn7rN1Gv8gkeyO/e9v7+vrkJIR9GWil+sSUwANqYXTy5TJvGir7
HGbOWaK6NoAn85RTwzjJH8eKrpOKFlTMJgQF5orqJib9YZndaZmbaaU81ibVPfwlQ1PfD1FGU0NB
VWz+GaXhF20RN66fX4b+yVuaVlrhPEWTYp9rkHuK/OEE5ACkcjW/em2aXLDmHkuLYqgSIN0mSEOK
cbd1kNo8WAUb1db4nmzx3CeG2EVOebDoHqCStHBXlqCZyMaeWoTzRSngu4bmHuK2f4Pocohzrl2a
d7rqmIq02zQNpm8a2EE1I99PNgx/xdnOmt61WZM3CMr33jEh3EGc29dR9j1aNTadBE/+PH2OGHNM
FT45ufHon/JU3k4ifMoqvLqoqkCCC9bQ9b2ii9mWyA4B0oqxU9FwJYnzJKzivhHpbUIme4xRjTNv
H4IRDrroKY3jHyCBb8mAycglRhJ1V+hLUwoYeGLl1MnqLQ1s7Mh0P/H24gN6/etWk0b7Iqv4s+L4
CDBtPSLPTkH6BqqZKCh9g7AzlgWoqd2nijKTVWj5Tx7HRfu1rDsTLRlnNAURwuuvU5AcQ3wzXsDf
mXIg8ZnhF9EIdeia6O4UmS+OZ8PeTo8xLKbB6a+d5lG03LSBRaIogUDCnmr5dcUbmr4m+ckzd+3W
yQwJbdPnE0oGm85EPIqhf/Gi9M2l5G1SYu8bjA7+chUtf2jEWOV63tWa9cuAtzEjUQBdP7slt7tb
fEte+pMM6oV80HU2BozWun8xTKopCJrrcT51POlkUdxbAXM/nwj2u/t4Rkrj+4Dizjzs7E1kNpVB
8Zc5xV99ehshnvyZRBDqJU84wk3lfc7bw50QS/688md/rxvvsemRH2T6ExmoAlgLZwB1Ff+iSf7M
tmOgGvyoReUeHIQyllo/cHVXwml/MFDcqsh4NOVdh9Rkuv1LHAU0LBV/3kW4uW/I6K0osHqqE5Zr
mf4ea44LDGpnAsTbMnfDk7A4U0CSrdf1MqTYQ/3jAAJZCDyzn087XbPHKwTRc05ljoEXw2qa1zas
MjyY/q5xBWb20Xia3RBnGyQCL55+5lh9EYvb8vgnMB88uKPGXlCzvvcng4KYn0iYz24fY/6aehZL
IF1d2wE0U9K5joWMwbx6IZzMDOSyG+FuONWqeJtTI99wuv5RXf1QpSxL3YKbI5kcZj8e4oyR6I3I
dwfXkwmqu8kpB2Z+Gqt70Cl3Q4OjjnYCHpCEU5OwwnC1kn7gb8yen4fbseuoYZOh8qinBTdWuPbV
yIBeLz/2NCPTYPSvFrUqz+UE/x0cINeUx14ehaa2KGY39U/tzb+rwGGNYdcgOak4HurivoTnRLHR
ovj6nPfny5xlz8DSXEJj+hbaG1sSxDGDzSl5K5gSzhwcbCPlYyvt6mGcxdpCr4OxUeGOoC4MYWBd
y+C1Lria+m5VNnie5QuGKHfTRDzWA552AaRfdPetWbnHujH25MJug2zexUoCiJmpz4H+u81EiQZQ
jO+tohYmT58zuFU8GgLnEHvBJZ/ZbzXZs6lpkc676RdbYwguMROq/ikABY2wdHLK6VIb7lABTR0f
sTtaZ290hj08x1ftuRsHX3yOBK9gM24HyWqK7OC6g+PEfBLV60X76XpsHDkjcYPGpv2fsg/Jsiw2
vxCnqxhu4w5UVgISfelAD+Z+D4zZhoILGgr+I33S7lIc8UuWeLXXlc2tKVKawnL32rrHdsiZeBH6
DPEqDAQczeugZ42Zl5fGJ5+AVbgWCjiqc+ACQGxntQA6JMIt454KfpP/GKY2AY6lT0om9IDgd28q
uETkvuhqdjZLQT0whouY7G9iCoDRTnHmfymt+VC5i4MyKTezSVdIG2dkIcr3OL/atv5tJC3w0h7b
j5xasaYsZKHIW6h3uqluoiCcVlGSfCAYXkTFm5AA7SBQjcLlzGTDlytZbazaetHNOv6nagwuUf9+
9juyAbSScbCwT5XrXLvIus8QZiLTeimHgGsc7MnK7DK1SkJQZ4QFHS99cvr8ubXTl6nNQAnk2W0t
fzlRTOjQfEo7g9iu3k41r07qou7paKcMzp8p4bTwA6Shw1zbZ+FdMMnpVAOJH1k1NhkZgKjYYdSi
66DcqbE6J/lkUX0LNWWIWSN4uZmSXMoYFSBxrpi9Oc+p6sMzyBZw9u2wQyO8uROupHdveFZFEqzj
R0Kr4OBC8sw+emXIO35reg+Rwx0S6UcSUW9WAachl/BgrGT8FRHBw1ACrJNi7d08V9dZBg6xKmYx
Kww38ASRSajdWkjUfcICJpirHgApS9HIM1bm1U1CzfOCB+ZUJHobE6CQ8FCzvNxDRXR2Lm/9zci3
gNLxOOf8mKsMtM4AvW41WVNxgmu8A8CSLgeoei295sN32RPTl6UHkBa94FJoYGeBDCXhF3nqzoyq
cefWtCnmsvwcUYCABSP2T31LN6ZM7pugSs6YeECI4Il3ghcZLjReCclJG91BeEyLM2sLmoyuujXl
Gn/TOj0Wjkufoevcghd79uPycxi5XHptvCplvnlNyZ6Qyo63USNKFCJ/l4zhbg6AV0b2aViKjVGo
8w1D5o1nO1ih8q3hGa9NYu7ddFmv5uadURg/aQXPY7S/vWbOj509/fJDIgjprWf2j2GWyZ1bcuyd
R/nda/IjUxWUa3I6VvchrOYSDPp3FqLAZi2KICMMSGOGlC57YM17YZ1/n0nMfblTvCpnnFaJ1o/L
8ahA4rWtswrLB2HrA0XKP1HPaUv2zTmOXGwq+IBnHrhJP/9OE3vYasa0VTcUd1YLbT1JrWvNUkcP
1sCGNsxPBq/d2RY3XYJFe5ImghhUiNpU33P23Al8y9hJHiqzPwaFIc+zxG1Y+D4CKPfYGJQN+hSb
blm0xD4YbpLZeRvt6kYIMqa+5LkwkOWlC8MmJkKN4MDTCyFkM43lmQQ2RxL8YHHLReihTCvFRVgW
8RtCx0VQu7iWJANIVNEjE0r6odNFXJ7o/+E1RIVj8FVlGUisYNywV3gKyO+trGmON/YI+zLwsb4l
WAzAPt8EeSD3Y5cb3NG9uyvboF37JSWJ3owI3cbUiFJ3U1HMZXqtdaiH6d3lU5rMEIBH1lOF1vR/
GU3/b3uU/1sWQphIWv+w5W7e1fvf3Izb9wKmxqP8Lv+Vi/HXf/PvVmacwAFgH8tyLUvgJf4bi2H+
gdfEEqYFug2+xT+5GPYfrhNAzHAdaP1gMYBV/JuTmaqIwKMrIrBcD6o6VNn/9T8/x/8Rf1d/O4a7
f/n9Px3Err9gL/5pIOZrEgt+A2eM6YR/fhH/NBBjDcuq0Vj8Gyz6V/VErBQKRbmr53jc+rGNNkBv
HLdpPR1tiunOLhd9E1ks9BP0pai7nfvhXWZgEwRZUk5m2Rk+yClpK/YzTvKqXfXB6e6DpQDLF2aR
tWp4j05li8uyIiSWWm+ZVPbJcA0WTX7l3Me0tICrtputburs5MQU1SRJftIDMSL4/s5ajmm26foc
4ZmwghWUZ7M1oeL9ijKPnGb2qTjGY0vlRVLCeN6LtOBGNw+J2T8P5mLTtu39NIT6MGoolXLABFuP
66EAtOV0PQmU4cWyM4odcvtGkv3grc/AkVnGYSKW9OTV5r308d5ZCU8/z4WPjuv4dzsWP7aWp57a
iR1jc0UtRX2d4/QRTOdDzLYhjCTbTKIUlKqqaq8Glt9m1xzrkYTSXEGKjWR4R8LE3RRYTv2UbIlZ
K39v+mG/bvPiq3eqRyljXDfCoHg4b28DnzgiLuVhbaQDmWQC6A8tLQ0HP2F13TGMP5hJAMXBHg6I
xvp5NCJ9jGUWoOLXvPTDobmhhUGenSzDq9vnDtHcQb3XkvRaTynu7AnWRiK5gFa5K6s83xl4sn7n
lkIVxOf1K6Lgdddy3bLTRDSNaoofSHni4GA2Po0cO+I6Piqs5qwlzOXME/9MUr409fzoISeuzSos
EXHiil1V/WkYabcuE+ytwzwbG5kXyE2yu/PCKdpoEfsnc/D8B+an3yTJjsJj74ihzzyGTUKO1cjW
FaiOzSDIaPU1FUu5Up9p481bIX00JtZj+76OFdoylt3ZPoJKBOJeJO8Nz1VOS845c9S6dyOU8bws
7vJEcwCYsm8IU7e4BFyW94qM1tC8ggkP6Kir8BY64wcriRMbmAdZ2R+SgNvOh7y8My39u6FjRdv+
zl5SsUYrb3n5Zmt2qo+F9F5x4qMbRBFeke4+94trlnYvQC3O1Kdix4zc/MASiDG3Ty+qGtiluk+j
OzOnLMZMEnmQfrdVFzFCetaeaikUh4LmhyJmC2uFG9eVh16lBxx/19oqDnnhvwFXecYAV5BUU59B
O1wrYXIz4RM7OnVJvWb705TOpWnbu6gcz7Y10W0Wv6Rx+ACfjv9/ns6jwcmHZO+DIzl/DcITqwDi
DHEf6xwJ9VlF6jlwwN0gKFlbv154fLM4dngAa4UBz6IqwG5ZRickJJmgWiofFoeCZQTrnKDqHMOu
1BS/bZCQLylGR5arb+GU79E0rWVY/5FRwTa8oN4x4xS8eI2GVJ6geBxs1sbsp7qvrq7vorZ8pXzC
2va4v4PMwKk0mLdRat11RXjjwpcjTUCaTts7duflzuGkv5rtkciXwtsxx8/t0Jx8r8aC2gNYMazH
YYr3uuM4l434yHAsPQ8FyzCJnW6V8hMme92MGMqZihrVEkJCeZ9RK7ZN5e/GRKk1e1u8juHUblyh
PfoVfOtASzZLTK1eRtr8aIKAecvGqliPnCZ2Kgt2Hk0kt06asdDJCpaHuZXvmjSmZEMJkBxeTDxN
eRFGLYPVp5d1G8/qie8u8mYrGSRISZZmg1g9KXJuwJDHxr/D//LpFCxfxeBxNDV4Eji9dVF4Yda+
YoHXFkjuM5Md8Mvh25YVd33ibosWtq7fM72n3N1hDq+LXnpogGP51ofcQHE+LJNOeW91RL5bvpJi
wiqX+tl9iAV0lbgJIcsRZFoTYiSqq/EhHfRzu9SJ6SzZmqgKFDIQRzchZm9sm7AhSRakPusHRwlt
omLZ+FRfYwQhLM7Y+Cc+j03bHqYthLVyBfIMRvhUPVSG+GmBs27MhkqHpHNfe+g/aBcGeJLhA0Nf
wPq4JJBekFTlnBruDQ6gHOv9NyCq6IM2YRoXhnEgrxTrtaS94dfanfc8tuM3T70ahlqcEKUUL0pk
vySh+sOkF55SUj46Q3mfclSgzzUhn695ZIzDkyCyfmcN1sscGI9MFYgQSxpTUecR+VTU5OLEd5Ju
yPnwzPAtegHBJmDy64qmAC8QvZbdtOmm+tRNLNXbOaQzM2JGDlqIBFNhMOVLtE3NWA8l9mTZ7tEr
FekRlifNLN94MRATrJufycx5MKjv0SZULGsmJ0PyjmoJj1STc59Y7rW3ifgHZrSL2e+vuCz90ySt
TYcFK+PY33TcpHzvMIgLtKX8Uea0nI7x1Uoz0qRtvwvDmMi5Xd8iueuNmGAroO1SyW5+hHn8IFKs
sDDf6CJFghojHhGFQgetVbOj88BiJRYQV3DbTeDCNDFb3Hmk9bZRRo2C4SXnGUM4bQk55xnjGpbi
HcH1BlTB4lDjfeLrigip81612HENu7t4C18ZV6EEmtggEChw8hKIWp5WYqOangRV15J9cK1470lc
JrkM4y3ZRPMIuxpcasMudmoB4zjxssFuIcwAO2o3o1kPuzDFKwWOlZM5Iz0d0CCkqzK8TSPvic5Q
1BjRBaSM6dMJSvgfadtRfuX684mXFWutDnpwMO7KajxB5LxPcvUdmzYEMjeMtpVrPONSzjZAwvYZ
RJFNhj14i2fI2AGaPY6DR+ZL8DVXDSUivERB7Rd9u52j3l9Xof4lIIXMNSGMmNjM1rcL/cs0UnNv
J0z9WurkZjAE14YzAKfAoutgYGWDEsnb/98zkLD0/lOY3uq9kzxQGSb+SeH767/6e27w/gg44NMJ
x0GfCcKB1/f34OD+YdsY20KfwT4I/H8kIK0/OMeHpglLzyUH+Y+5wQ7/AE0ahGQzqZPz/P9iAtIU
/2Fw8MD5ERKgmY7hxv3XDGTg4E/gkcJRUWFqVguXmKLucAeQd4H+cJN0g/vbXzjG40I0VhSQbcbU
uXKIpjEU7DFYQNpao24/CACcLvFAp4aRzP6RspqFm+xiNK4XknK6MJUNc7rpKwORPUK0CwgNJou/
HfkmW/J1f5KZF//82JnPdEQC4xvEFl+cvZ5m+RjRDqwXwnMG6lk6PlaDhf4MQ0y5zi9aVzg2LHzo
fCFF5414CRd2dLnsRheadBS8muDFkAPntQNuGiADVreFQJ1LmHQkIhYyNTlphPqKB1MI7tthMeMt
npLGRwxqFrb1sIQAedrseIbD/dIfnS1xYJM7O8ftdOUjL9YcdOZlpGDWB6DdLyTtSrikpsPixOtP
6X5fkNjDZ59eqMlcpcC486brWaig04rFHuzRJAe4O1sI3nmoztaAszq0G8q9Ua2MEN53KZ6tiacb
QoO1nk39MC9s8GShhE+OvY90d4t1zNlWqRYswTjACdjixUIZz8GND9i91cIf99iY4ycmAxG7NxZZ
feJ/0MpBpT10XcqWCZC5FqZ9rkpwspp10MI6700WBIno6V+fLjSoh177mtBRhUDyIFO8gnhS9qlp
n/wq9R8Dr7/A43YBmPF27E0TppvBr8yseYJkeo9PIL+Lp6V1XctD1UprFeJ6PJnVfHL98Bc1F+wJ
h+iGEutyhUV6NdokUa3eDkjnqZWts+6Uci1velEWRBptfRsVOQAK484mSvNsFwXOhlGvK2OQBw1J
ke97gdsnLmVBHbqRoh3t1iG+siHBtba0F+7ok2OwgUZ1jHR2xUa5y9R+OYn0YMCWhnescLHnnLrW
OVe62U4Y5E1SaHT8uDcjXd+rcMYMg9v3a+JMuGFx/RwRw8u74sEo22+PZUek7un+us1yDTG8/HLM
8mNiOcu8u1RJ8AfGUb8OveHup6nf5TldDuqpir60aGBAlVLR35Vw86Qzy9TiA44vxqKWt2KFtFwU
AP8p4e5Yl0wKKISg4qMsi0sVdlimuuF3lc3vmqpJfGPT+8C5J5ZTt5YVO29T6i9C0W/oHo9NH89b
nZBTQHyut0ZC/5xbmVe2iGMkUsx63DaudN8ionJmAbjJzkHp2WLeymYqdoHtXjs7f7IAfa/avriH
LDDe1BU2iyjyjj3wyKOY5rdqBGub0Y/Y1NQOl2QKsjQEz+BmWz+Z7tXyT2agfUc7+ZpTeQAT0xzh
b68GTFW5U38JGXC0IuP2a/ldVt8UwwAUR7vzOrOw00Zvrq9e5ob01oR5P4ZXKx1iTY7In6RuL5Fj
UKAH/ZMsOAHSnDAfPGYq1aPnomhOVmHPWFw5qLnsQEYegVVefmYJJ+36STd/Pmt4qpT+l+jxik76
UBTVOTLpfHbUMZiMV3vGnLis/uSwpgKEYE3bHiEX4GrTxYFVAKEh53ly5j1H/jsHNduQd0FOPSb1
JyAQydySFHF09lT5zmmokUZzeqYgliCC1DgcVXQI0B5krLeQfTU1mSs9sA/xRPtBgZ4JIq86S1Nz
1pT7YfS/xsJ9K/2A2d17woP4Hgy0KrjBbQp5G7RQcpkIZPMtFyLjH1egPr3OepGW8z3goSyg7hFS
Y5nGEw9YD1z7AsjSd1cgtOiovK+pHSIdC/ZG0XMYN8khaIHyL/NpNPGnMSf32/Hq1MLey5HtCKlj
/kaqsvYTKbudA8neBNd9L+itacdB7aXuovPYOTdNGdFVh2hgy4CBuPGsX14tbwo7u+pMdXsjSKbt
nOh708hvnBFeG68NAqa+R9mDZL/l6I3yL5o83LJArOmbj89BkNyZJVulyOU7S6KctNC0OIjgvGou
5pVoGSvrudHrPDMU+2yfLIozvhcGpaNNL27i0N8EwZSTF4RQyo9tHY3Fa2mMS8hQPTd9+zFZgXns
c+OCnVKz02qOqNps9eiMY0YCwVNN9e9gWh4lTBDrVFrvETSqK4m9wyTb6Bwl1IaqCBUqzKsNSTKe
biHBZaJ/28gZCcIm7g5Y5sKAKsNNFecvsRbldWrSU8BnKsoenBrbH2+xuuWiWxEHptmbRE8XIZUH
ghfjyNqysr4WdYqtqLUxx3MnyB8XHMY3rBSXEO+jUud2LOkwnYz2hlrFrTeksGosGPINI1gbgP2k
JumI/VbSjDDERxhMUfLLClKCf8BY2jZ71mn3lJpHFsUfQ3pfp+GavNCJfqLVHIzBvqzZEXa5e6NZ
CArkhdUMa31DOmsRoiosf3gxJN+S7dt0rfQKJ0vbsVV8C8fuWNv9e12TvW2Gu7xLjzgnhoI2SLu1
+SB96eDaNp6QHnVAI2yf7enavO2yABKQz79GkpDPOiimW9PJTznR3E0cUZ6YlfG67fQ6ET7yf/Oa
cwHilamfR9Wz1gh7YsSx/Q0G9UqGVkXRG9lHaaXPLDzPGKU++pkVcOi3EAPKaVd0BKpc1J8cB5dT
FDAcxXEsYjYptDSe//zVFH7NGuMQTevJLvReE2JnfaeHo+OPuzTDwBHg1TInwSKT0z7UyZ6C8aG4
OK2NM08+9Sm6Q2m6ZDXqQ+o5atst3M7JJYjB5HEcieRn0n8UZb7RfDFVH1nXCkyoD338TF/Hd2Ep
jeE0varM9zFwqR+774Nbpwt+j60TUEhAoi22AD1kMfBkH2UncFpJzAxxOsFQiw8dvs8AqY3XFuzA
V7N0KfWokUG081M7A5UbSf67o4aWoVQeK2pNeBjz4Bqd9MaKJ8Urh95S4a86u3g1Lfs0mRwue9Yw
e7XUx1bio1as2fK8+2D/filN4DAyNAdYRe5ba9ekxvXkoXHGvJcrb1uygeS77y6SgF3cGbvY5sXb
d/TphJRNrpNq16C+WuXTPKt3oyOuFncsoGDocBhMDA4+9osPYQ0GkXdjO+Tco0C0dLCNz34TXvqA
Ri34wDvmdZjrLz34n9HnoQMs7JXHLQWeAOxbWn/msD8YPfFlJLqVb5ZfvvfST2xfZ6u46+e7riq3
Hoo+BppuH03IiCyZIuA5uan3TBznZHnAGU3VrPzkNDfOidoIMp6K7mbLJcuXZ7s5LdydQToMLy1x
PG3dTXT0lhAi5q7ifOS/acN+a3X7qOkAg5u4iIEzZ9jAonPOE/6vNPkdEArddNX0KMb+JY8ZRj2H
jrQpPuSDeioMuFhOGL/PwWRv8ollps+jeuw6ax+FNdbR5CXXKce6Aiga5hGnIs4RyRhLPp69cgxe
3OkuArEXaOP4ZyQzDd0bltxo3TzqVXlT9haNNNzVeSZ+5g5bQ5TTVeam9stk2m9+WX6CAoOdzWO1
DJyz12hxgPB9M4DkJ8MAioBqBmAPUExalgxZXOAPAiVkV9Y5GRFeXU26tbDZxYM4ChDlo0vpi9ua
O2A9NoAq4tm5JnirD2kZOau0T3HA2Ytclk2gRv3samhe3zW4KPKiF9ft8SmTd4JIch+WkFzHQby3
MUHnbPzly8rYNBqepePH684OL1Ymv9BfOMT1ib3ywvS3LDp4gCLfUmHJ+RwTmPKqU2lW90XLCr2s
d3MDUSXFc7PYw4jGjrhR5j5YexZnNHeAJGCP4rNCg+VQz6vDYFWaFZyFASEElRmdUsGGfAru0shs
VpQj8fE3GLhpey6R3/xjNeFWHDl0SktPwMLneQE4XmlRvS+tjBMu7RDomN9FKnpo4GyTsCethBiI
VZE45m0mHxAC75J6eHMb79ovKWzIOTXXz2LcBk8uUB7BEBybGBOMGIlQJaUW6zQlz6zq5yq6CLcr
t2Kubuo+7fej6aIbLZVRim2S6zjfjj3KBzxSZEVkZ6NQpUSfA/y7XTK+s9hgPmAd5fkdPsa6PmrL
+61cLpNANM+N4+10iFOysV7gCspHgJgIp+ZCWUs47MCPEumdjRl2wK9TTOk5+VWJZO/nzr4N4ssA
Ls9Lsru0SO+KLr7k7fzYESEMYnTxuGiea2/4lQ1fTa5i8tygq+PkMpeMY0N059Tzhhfsq1Fxg/bd
TemQoA2K/DsU3TP9KQf33Zq4+2M/e/Ud53cIYqTrG1ZFOBn1sJvb+gjc+X35AmxY4irrnuem2Rlp
u2NV8KMAB+HOfw7Ux8AunNhV/E2tqbl1k60nRzz6Mw4fLl+QICSCGof2xN79lPaD0wz5FWGO/p0Y
VMd06zToZcDivqihkbDUtzTyXc2g/+lqVPMUCWGVUu5jLS0/8/DaUfoTUf4zjiEmrtJmBsQLCJuS
iiCYeNPc/BqX7qCklcW+znlZPWRh+DX0hVp1PrRZTPXbmfqh8s8eoqWRyF26iag8X83cxCungrsW
OL/NiJifARa9p9hosA0LM39FgGlpPbKpVg9oQTLLsNs6hnuUKv6yOF4Kull13W0qcwh2DbbCzUCp
Ut8ySjkhHkiKoX9BMBEsPtKj014cTMre0syUUtEULlVNS2cTuhuuJ1qcOFwclOAyG3Ry9/9EZvtv
scb/p6yGPPWfbfD/90ercRv9h//ibx3OWRbu/rJwZ3uFsPbvMpz9B8YvFDX8tizkXfsf1a8CsQ0k
V2B6JId8z0UL/Lf9vQWJLORvw4Qc+AGr9//K/h7i2L/u7z2TLwCnQADZzDX9fwGAwV4PeOkCYYwS
dcKiOOwKi3vpL3qXlW4BCfnMd/3Bqzssijr2to6X7TyTNRSGR5Rijsu+oiTScLRAE0nqUx1Pn1lv
JU9lHO3d3IG9BdS+KSHqkHxk30G2fM3fBAHL4CUhbMX1XiWH2qD6rSmoC8pBlZbdc2Iz0yoTQ5Yl
hmuq7AiRKmbD5xzrio1qRAkPPsTAXlexdywA/urAbcmkxHw/jBFu22z0UL3SbnOgWG9cBXNkrSTR
7C2pMX03gKuNS+STNCMNY5E1aVYJNEq+l5b8yxJHCbzbSI/HdOZIpNv0yxg0noBKId4EmrijolzZ
vB8VI3S/tFWPkfch+sZbh6kGsAFfkG3FyaL0yasoaJvZypjCg3Xjmsd2XnYZRrwPqMBLef5SikfJ
gxFAu4gpV+RwA+pmqaanJSge57WbuIoV3Ldk9FvLBdSFt+Bi1qdZ+keXLlb5EvMBGYA7+D44rtR5
e8lD76mv3WsUsd4Mq/Him5QvqEG8iDEWm6rj5xIOIxmDmXp4Q5EIFPVSQPs+mR5HDGbFMXC+TZsg
mv/ks4xcjgy88qilNjhIzDXeXDCeF9zkJZ+j+aboQiC2w9zGVpL9PG1q0Nh3yuKkGxf9Q1wuh3s5
7gsdbBHD8gvAjGDtFj9oEu+OACsvinOTP3DoZRs4VU+gDAyDZtmgBnEmWw5xBrps7QTfY+6D12Dr
TUhEN5vuMjjBXZfFD8pMvmCBvLV0NTE1VPiiJfVanTc8RFlNRioe6mcEFQX6LrIg1bJJUu3i9tRX
NU0MLNm8nTL5ROHmwQSvsm55SLvuhO8aBnGX4DjsxuKx7LyXQuUXC1XHJYJJIBC0hVOSIXe5Uljo
8opyqDEPrA/8LwlsNZeud2lWpOabJ0cb37RlOM9hmhAkj/HyhcCpQR6cJ8PcuXBsy5ouQ1E3knIK
r+fqn786iDU3XlU/D+2XIng6Gfp2WkDHAVM/P/rsVjkSMbeWTIkN6+RCjWLrqiMhD2JIQfA+Dzkr
rabfpsoFnSzkZZqwStRV1+wdCMpErw7KosptgsjnqfmlSuE8MNF7IG4XL79l61MNKgiI29kHb7D8
3kgbjLQpqBm6V5yZcAo0i9yWt8hdz12+Lf1ouyRJFKTyNZ/J3k9wVroCMKDpWZcI7W2TADZfkxLz
zv+HvfNYjhxZs/QTeRmEQ5mNzSK0oAoyKJIbGJlJQmvpePr+vG71dFXd6dvdi9nNrrKoIwCH+/nP
+Y6Q6p4kM4/PmZRC1Z+GhMxh5hvkH8F50XdFGtPujE9DlcXz2DT92erlif3Zu0ivcyVpLMycYj15
Ah3Z0Yc5JtgOdnwN1EipkmyT9C6QDM/l9OT5O07A6WoICSorzbfyIG+zfejGjTMx4WScXiAH+1db
Iao0nC+jRtjbysdl2w6cfZYtbverkwlMEODRwvRuKTRi5QPjrS+T0wQLapqck8ui1uHUxxwEGL5H
Tu5MrWkXDuwdDiBW8EIpF0elNl42wIU5w7rzmYgXx+lopjI+nVhNIj9iRhlYG6DU3dvIdjXK++ra
v9YJiv2gvHLLsnKvzAy0cLunL+ZxMfvHUihj1Zb8ZR2iKa3E5htbGCDiBiZ8Z5pKQCCNfZAj1ses
iN4GwKUqZsGV8jVO7WkTEJektxlpMopZOeJmBh8zltNGTSxAExzXjTu1ZxLo6owkPZ4XLNRbrk8v
UuZb5Vg3dept6jrwWW15YlTsQ9ELULv8OKTK01KHvAemXfdwaZFu8ArhakqbHNiJsM5tqow1jLl0
RypcR5Y6PbycsztszY94O7bthLU1RC1mW94dB1HeDmxyUfCHI1Tsb4hWK+bVForkDrS8s1mEzchj
zMQKAA9nKKRTfGdMWEz+1dEOtIqBvRHaQ2QPcGBW5ImmheNfRjser6mT1UAfg2tfqO/UJWTkHKAC
vfpJh+U0ui/Dh7ZmlFB7YpOWMZZv/EC7zihaLt0BP3NHjUmWKdg2Ho9XRtmF7f6MLbW3gWQfyw4k
lo8nB9lzYu86ehsznb2tCjiWpRoOnZRoeaLnMJlSwYRtaVcrgyq78ZZN+CqQzcFW6sNKcJRXdo/P
2gh+tW3/SRQs2BgBIezB6u59+TOyBYcEv242WZE+VNaNm1pPsJF+FLFxTNqB6YiZkqJdxA+H+fRC
YHnNLJm50eCG69b6Ibso2InBP9FBcBf5+8zG9g0WA6EbhhSsw44652QNbmyd03LsmdtaEfbpDMTj
GB+84uSxwctD3ZT5c4ReB725JLOe0WJsL4+Bl375HvPt0cYPljgKlxEuWB5aZDhT5lbETNR6xKow
O1LsiQwyPmfgT3PuSvbNbVUZ5yLzPkXY/4orAti1m36QB0KGBsM4tsWbXQa3dIeQJKpzpgZLilqh
D0wU4zCj/FGQ/915IxG6NDbClUWmAITRGkrmOQ6gLwUF13/i7EyIYuacAC7MUE/jTr20jrExJ3T4
xuKudzOqSyqKmRpCKEa+3DJfujE9UKDms9J0tM6Dhcbw6aXpEuIBNq+gn/FCq7i8Df09XeDNboz4
nKme+k1UFDtwXXfIQNOaQoBzwaRx5+NlKaCfkDhLvHQb2xb1A9nyy1+mZzDJAO2j8Ksbu0NnepEG
v9KJK1Hu/JiUChQj8DKE+nPHFXsp+NlVXX531VjgLHbjdd1XPwxuxXUsshRA6ftg4euYejqzu0Po
NrRkJv3ao0PcTmB8d/l59BvOdHkS7TIMghtvtq5Ir8STawc3M8km3+LaSvAqjd6TOTevJS2WDiFl
e1S7SURU5hjfeDp513oiQ0cjNE5JQ2HDQmdFnlfOfk6qeUvHho0pjFogGsnFvjd4bqdpi2sLvFJf
nZolnXci9rNDyz6uTV7qgVtgwBZz6MJ6l6Pg/rRaCLx6v4eIaO/TkItSTCiTof84dNO9GbFB7XMv
3UHS93aJTckDHtENZ79200L+vGMk9KvysIQWOTpEWvv7KtxgGgd/FJhPtvGd0VYWhBVWdtnAXBEa
OcYYMeDJM/Z84Ygrh66vlDi6/QzZ1SUuDjsgvSIBOWenkl8kTBTPyVR57ZYuNu4kaj6hF6XrpPGf
mULeOUKSLXAabaK9G+xi2UZ5dsOIfdpjNMTiNTRkPKKHSvrusRakDRzwIbmYHmKHKK7yJ7XJEYp3
Xir23cBVUVXi23XjT/JWHRsTVsXCHcCYIMh4wj4S/3lhz3cJnNi+hZIt12Z/p9BaVkWQApV0GTOA
TJw4PSjZ0liUtQ/SKgw0SbchVgKkvLZSOrEEMVDJQ7TzXMrUs/h+7hEnTVoLMqtpoOtVhM8y/7md
3GKfCBgDXd49YNLvkltr8rpDj87Nsyw6TSM3oAfFjxS4K+EgDG9MsQmPBSwg8wKrUMCdMPGtrNqc
wXYqX3+/N7Ku/dV5+LxKFMCtogIbpO6zCouXLJGPlt9bW206nfNDpPzbSEQ3KrppTJ5aBo1byNvF
aTAqoI/gn8g44AEc90ma39tJ3e3s3P514OijmJcGoKjs1n1ps9B9gJs1zy3UCwxPBFrg4csaRtCQ
syeIZTDuFospAEFRyJsRG+giI5pSilM12K8lBTDkbNh7VQEV027BxQFFJ0B1si7su5tNakmYE2gf
qUHIwGuoQRVWurEGxIMxiwGe4tteZwKLHS0kTcfeI0vsjWjbcJe27l2ccyopSwNrUAN1M+MpAXfM
Hb/HKLUOhg9jYgijVyoWtrmcPhWB1ZVjTul2dGHL+yJax2MYPxTdmSKIq1kQ2Mwqlm6FqlE0/Sam
isDyou0UFbfZEjQvlinvWFs3wgQZGhkLC7h9qfgljxGCXsy4LwDkuyb5/mD38tXRqbxk4kACYAb7
VnlpO09ee/FOB56LlJKFBzrvaaHBVkw/yD5psDjOajlCG+gvTKxBUqJ65vkIyBblvLqkZQRl0shv
/FC8jDNyaulC5nG82tu5wOCobyKH6g/xOg4bDsdl+bKEENNEvBVtXK66WR2LDMVYlPhKvLDlkhU0
sGYYvQZ7Ctig+dMuIxyfD/O+bfPsMOhmtaFiY0B/ELc/oTA2reW2DImgQRvQI3uGC83kv/gM1o9+
UrU72a35tcpOfjlGHm5VIVnaVLypbf+miIinLGNzxSS6XgbeZwkRpIK2CXgBT2/MM1PlzMU5PmWA
bPwHa+rrNRSDOfMv3FxAenJtmMjezbZ8gT1kZLlaodBdPUVnWdS7F3rTyzUndCgkEEbyND+NBoO6
LCGnQ1duyP3uCPosR1hsKb9BbTjvrqJTjyppwuWcpNtizeaIeVCegipciq3OhM+godj6Tu2OccdX
2sX8KmNJosbqP/O5Yx2CJd5a1ZXH9e7/K13/zR5XPGOO/Fdy10vSf7Wff5G7OHf+46v+kLys33CP
ubQyU85qW575f+j7pvmblD6sec+1HM/+3ZT2H12uxGVd2lrJpLhw9v3/0Lys30yJPubxQUuLX97/
RPNyLYS1v2dWGBjb0kD+h2ejnXF/zqw0fhCrrkOdtUJkVcdk2mDKAnGenDK7G2BHvvMyWtV9NHV3
GUVa7N7XLWhxb6ZgywY9HwXDptDdW8QI9Ik/2DS2fJoYh/VwGgoqugw53flUdiW+eDel+1k7w61a
AN6xe0XTYv/D8cezmdKNJ9wGV5u72qcSzKcaTNlYhSjcTg65GB7EDF3A0E1iMhZPZhcBhvcdwiqw
wYR7Wmgdo0uGGQU9ZIWd3rp4WxbcwmPYvTo+c3RjIlDKEJJc+CHrC+wmkTak0HQW9c41oflspgEt
LidmAnSiQcNaC7egJC3xoAYYjFHarpN42cpNOc+nwqFYrfeiT9hl46agc81N1SODsc80a56zRN2I
GRklHWgyshJqj4b5rk7je9Of11nUvnd0uvW63K1G2NiarvMUEYVX9L8BYH8i9yzRBqdprSsK59KL
Tg2tceD/5rVldo+DGO+BwXFwmp2B/EX5mVEctFWSYr/M9nNOPNbBiQYmyh5IKYLPoOIYH7Zq8eEQ
Gw9ehqNw8axq387Zmf4Y+hfjaBso+gimyQO5XMZfo2weBp86WwWzO1DQeTkOu+48rVOO+dVssZko
fVyG6aOSESwbEOGjWK5yZldJRJ29el5M+m1+Gha00ZozEnNpIjgaeNmb3q1LemvF7vmH4wBuy5r0
hpXwRpZNRtMNfNWOvOfKasDuBaDOoITQaeqE8d7UZnAP4iuKiE3xFNRlETO4KpLoCsMWl0/1K3Z5
fYirMMv08EqatnFKZQSujMcqG3wbqqGo1sCytmB2JTnpSBwKKJYrT7pvXQhqzmqvbp6fGxNzM/VU
F27nYu3BhGsmxYg+e6dT/TLpcDE0uzA3Hkm0HfCCw1DBcgSpkgRw0M642SOHQYVonXsGgzxMF6oh
TCb57J1UwuA4ufZDts+cchNb4FPnmL4iw43voqF4E315CqGXrqRvb4rGfbaM4oOL8oz4tVnMON65
nXt1yuC7yqNnc3HsneiMV7ROSmHjkjpadmf8daRImhGXCuHrynsxZ79Yt4LXxTWdYtMzDA78+gcI
hvLU5eLsSm00soNi3cdc/87MtiBxbkVNG1JbvgcZtBBn2HaRewpVtJsFmyxuDYaSOarzJKv6tRFe
fMOx7B3oxXdkOPRFgYE6ZgBRQPT2NLKqVuytMDjPPEGNDGbSYHGjiGqfOoIfnHd00PPFbGLDfONm
8lL5xtnzyvtioTgIKY7tl6wh+7WpefZ6KgW7CZd9WI3mKaErKCLVuRVF+IG35thkyam0Uhj1aLbb
EIl+VRqKKichtrYxDK9VFsPtHAOSQxIciSjd17Y1ajLmPg1xaTluwtCoD7adcXCLIvqP+uZrZJHL
weasxsR8asL6A7gVEbTQeUiXvFqXZXBKI/x0FhxTyhamjV23jyZbFas232Ih4r1P7GpjCQhvSLSB
6I4cQAD3CvXVVP5t6MISzyo6kJ3cugsX5vSGCj4mLLyrwbMfFEZlWn4F3Wimc5UBd1GYM8TjqH9W
2llKNKljl62YxhMTZMp5GHRwEGgMW9G5tVnzq08r51FHyrC3yfvBuDoVNfEHzxsajo3ZBfn2ZJK/
gThq4i1Iro6JupvoMKOnY41AjagHVe4EVKt9qEzybFzh0TZd+P/KY5gOH//L95vsIQPAga3UP7ug
PB2L6F1FsChzTnlpXMZ4jPbBMpSb0DDOFMi9dQpovTN8GVXOMyR8kon1mfkWlr4oZC8VzXtqC+W+
d/rLkKiznY0bs+lf00Heo/BMG2BoD77QeZ7RsDBnWgcpggt7tHNZ64Zhyjv3RunfiD4C5SA4blmS
9Bal298eRdIbOPxk9lvl4cWm7Rpj69oYyodEjt22WaZi7xHPwrjhfgKdSwFcIMUY3AzbwZj3Kk+e
+4pUvOOFZCbgIBztXN/ILYWurRLP0EaofXQ+Bqe4U1PxlfVGs1nYb7PumXJXDwlRQfPOZOaAieOY
Jlm1Ah/U3RSzpHgAGxMQajp1jfmGurbz0Pr3Tm8/su4lO2yzZypePyOngOYh0Yhbm2imPd3PPi7Z
toY20Wg7uPtO3cSbn3bVasjzDTUrPFWC7EmEsj1CpnwrpMdTcyh/ZRaiX2YVwRZz530/sxvN7Z/C
dQfIwugU0CKirTRAtHZlzETDNnc+fCOeoHmBA7r08Dl46G8l0x+LCph73xpDhlGCnEjfIwyOanzp
IYSdcMzP3F6TR4DFzbYJsY+NEEZ0y8D6R0UrzEZIagNFWBU7aPAOW3bTj0oOWRkiem+b5rWfVUgd
bVHdiylkCWa2ovZ4z8M3RzWSE3nMuWoMmE20vCU4tRIeHmLZEig+LndMZJCxTL81flCxgRFguc0J
0eSBTdqsVO6uIDrVIxHfJpRJVrpVMjEaoOpMzRrdOMkI8YsrCJ1vCKxVlHoF9bCQCIu5OPK/ntqg
WJlewD3oQT4bZ/SYtgENEYp8CymO1LqUmPgbtNaIXOrST/vajp74jcCyZNWdNVJxHNrD1vadTwBN
N94UulubRh4XQHNmo5iFrboJMLvgbntw7e4p0rWdoy7wtLoF2n/mmlCyLIPFmLLPVJN7S2/6NnP/
0Wp5syIHHx+2HYYFtIXOtIYWuUcPBTWihS4UpZyRUJguGaWCnp3A78WjpBnXjS4jBQHzBP7+pk85
AjqeuOkKT6ywqZGRBL1qp9j6aTrL1oNG05W68zTU7acswqdSSjgWg/M2UZBa9Xi6Kth1SDMRckgy
fMJ31zAZWlXjlpewTmgVK2A7jVyzRCRpYbXgMu8ES/9p0hWtqbq3qGydqW5tUhY1S7e5DhRiJO58
K23ztaXu1UFC47V6NDLb2I9xdv3T8eCP0PifQ+Km8U/77cB2XYO10XfIUfh/mzG7YoqSWaC5073h
rmIVffFu/moA+BSs9muzVrQ3M/bC79Yy33SW9/8np7n9V6Uj+d3/0lyDn1Wt2gSc7v/+6z9Jx/+B
PdBJ/r/8Y/v7CesyfJG0+Oo4mv97kF5/5n/3g3+wAa6qhg3w8YvQ5ybp+paK1b/4CzztI/jPG9LW
H0X9Uf61IA0OAF/zxwnN+c03yPAEwKdMGUiTE98f4SD7N8/BEGAYEhcwgAEOR/9+QjN/cwzyDr5N
ERoHJ051f5gSCAdhIuDzJd/SMml6+J8c0Gx++F/PZ67N3ssjRGMEtu3pirY/n8+UEbeq8yZ23SL5
DGYASyP+JXd094kqbpj3Y0TDuqunPZGJPk3eceW06feYIQ1nMOn9vn4z9aeN6QmW+D4znSMF9jwJ
LHkZiL4pyT9KXFOl177NabRLRXLTC+pPdE3hSiX3ZVN8Wo1/jaVzBHLz+ad34/9yS3gcZv/pT7QI
RRFfcJDepT6i/ql3Dedx4RVlwZNZxYwMGzznTf8G82vmOQznZyimbeY4HZtlftM8zKkACs+liL/b
hD2546JRk6Ojrsa+MJH47iv/yNaFDh8zv13qBCRmfrMs/P41UKkgg15edm8Af26KNHwH1swLMbeU
U7g3pW1elO560C0A3RBc/XmP2HW2S+hieSS+qqK24Xn3SHFu+wYstliSTxk4e1nwu0VQviKyxIMZ
f4LzW2Mn2Edeve9BYNeBW61GX8LbNwsUb2oNMv7hhWBJBiCwHZGOcCQR3bXBdZp4AEBaXrfAFsaW
hhjBZsWPfyUhwqSxsGPTuMoZK2er0kvYRj8WsgdjKS//+s1xuZD/9uZ40rKpeIRt4cKL/tubM1QY
CxZnZEYY1hy29MU0OweABtDOt5R4RLV5BL6PV55ST9UeTBGRs3d3I/lcduyncaq3IZ89/uNi9dGw
MRZGZ6JSF3cc8JJzTsqdi2sU22EBt2pU+4EjM2TlC9V1O4rebzjroH2DEHRzSOM35ax2Nd+PRng2
fvLQRlqs9cXGMdL7tCkpleASB6T7+wcivQtcAx5/giM3+I9CODuNoksKiw5omvoce5879iEy5J4Q
3CkIKQLiCNsR9QY/YQNK/dcv6T8/AlzP4XL3PM90TWmZf5NclomqxqhkZhkH4mdFPFg0bJQK9xik
ZM0sazcX4Lva8r4K55v/4mc7ejX72xvqY720Dd/xDVYu528LilG5quGsgtqiKwDqjj+aeQ0/vSFS
HqZQD/TbgQRAhILkamJyI6W5cVDl8Gvwsm80dxLFrXNZ2nA/NISHhXsHk3ko7R+NkJd+4Gp1ZmdP
UgeTka8Y7bUb1/aWre22h9QpPnXbw+/38tA/LqV3sRquZ7iM35ldPfvUv1gNcPi0BAyafQ9Q3Dnl
gYliIQTvX31jM/WRq5gEmtZrIIxiJV02NW2Yf8qKMlrj0Qr499B4GQ0v9Rs+jkvD37GyMlZKKuxH
bBQaKpinT5jkX62M7gvcpoHVvAzafjriQxXakJrEw87oe2JueBL8ZfmA1RqtBjDbOzHN9qYlO4T8
GyQXF7drTDWrRyXjUWkjbKMtsUPd3HBcK7cU0c7Wi12xv060iRZ+F4eiUkz7GIetrZ22M+EpzXVp
raleD9qO23O5Qgp7zw3vPhPZZZooExhaS7BThokmsS7l2t5byvarcbxrpY2/aDEw1bNH2ZOvbyJD
IdChnNf4hTnBHBlVldivSICw4LDEa3uxwmcMQe9noI3HAC4op8Azpi3JsTYn14wxJG5lV9uWYcNi
YNZW5twyoFhF+U2mbc6GNjwz59gVrcC+WT0MOKInRwIwr7FIa7O06oYrXNS3MM+xUWtDNVCPX9j+
boW2Wrd4rpHwxSbDUtXhxg6C5cMBCs4EB6M28aaNi3O7wcHd4OT+HTXHBfkYa5M3ie4OGQ/jd6Yt
4Ik2g0PQIGWDPbzRRvEKx7gQ4naOqUhjl4if3MVXnmiDucRpbmrLeY73fNIm9E7b0ZPMQhnAoD7j
VKfPG5XeYp+Ph52iBQc883Txcbe7zHxd3O4W5gLgDBjg61B+91h0kSDgLpQ3tGIdCm2Zx1XDAIWF
1KdF1OIUYAb3XhC+ttpsL3Ddy7w3aLDjgN+Z1c8CZz7thKTl6h0qrbn3WfALbeI3tJ2fYPAHj0HO
LDj9+aMOtYv1vyADYGu7XG88oVjOG+B8vp36z8YcbUg2MmRt8obMBYNBdC/Io+47M893R4cOcMPg
BuHyW+6VDiVEAN0NHVOgPjPbRaPcIa7gIyTKYJBp8OMTdmoABzrsQOyYZZ34A0e5QvC9CUWQEOv2
eh7Xk5dow3sxV/egvDABua+Yl35NUcaNrSdj9XwQxbi3SbX5bYC6RiJD6WjGREbDsF/1JevE0b6N
RLP3yXKE0/hSLAuwAB3zoJXyRnjYKfrUfe3m+L3RkRBUaHwcPTERg7yI9Oqrm524SNG6LcKYxEpi
HTCJSZoorDJ5b3a3LasxfS3utojSX1LHUzodVGGq9e524OgqA/0YHBIHoe6z0ROoKJCfHXkX0HDa
BU8EhiTNCWw+XbYetS/wxnVYhmjhTarjM5XBFdCSqGl1tKYkYwM0HDNb5X3TW7QxdQwH/ZhDJ7xA
8jmpYMPQtFSg2OAKM06p5LM0AsEiASspUgldjz+8FD6uxBAEnIu8W1B1Z2HMMhbdB6EGgEfll6jG
7FyTIqp1nGjogdpkFJCWwZMib6TIHS06gIQPS/8cQknllH/4Enoye8Ars7jmkIThGUxds8VD+lx2
U0vjhcVtLpASpdeeMNbwtRWgVIuUyAqR7lAF/q+kohwligl3B026T4W5dxUrAHQSartd5BfwbmyK
YOCx9Yny5YiCeOiL/hzYpIpnFUHYp2ULE31/dmjENJpAHhrTe/AIXxZDc1vGzc4255thYfDvx9F7
36cLS+gCrjJFvGwFfZ+Q5zdFa7/A7rC5wsJsE9PFRjHi3IW7BsVkY7b+ObeNB4txpH5DwQ8udN8F
TE17oJcRzhVKItsXZDLPYoCsLLZ7OfZdzgm3VG9RgmDS+SdT99Fu6q1Jj3xFG+m5izG5lQFojAym
a6PUcwlNZcoWLK6Fs6n0vn1YjvD1eXIsHy0gWMJ5FfJrMVM/0hBhz1R7O/0OIppY60r5iJiPpqjy
H5MpH90mpc2hv+3KcL+ASi9MhqGT1kXRyRrda7a0tySWOlivEYY6t3pAv5zOFsfvVWQQ7WLNk5uh
gtFGIINQ4BvJzA1+uR2VIHgdq/Sx0UFMGQDXcD2mRclQUodjLQ9U2sidCngSJ0XvrWmilhvjx9K6
K5wThJit7rNCHlmB8HkhvP0I6+ZR2VFGRTIe37xExp9v4hBvmzNgpVXKpvmtsXeOa3wWQbWzwbiK
vKSVh0xBjr8EBfxLZd5d40bvmSoPSpiE5amYyOrAQtYcxcoL1H2J9Y0HIi22XV89hnRLdi5eBebt
vApUTW69MaTrqF/HrXzvArVLnfKcUT+KWDuspNnWd51p7IAsbNjzmtF9kKPANLNc9UIt6yWojo62
Fg8R7YXjQE9B3gIt7MSXyAJrLxPj2XAKGPkOsx+8RdbRY/HKFy8+Y35gB48q6Kj4YGVE4gYaQ7MI
N7gSdOFp9m1qGjdcOyiESXVwnOnUoG62DLSHohNHKlveSz49K6cBeCyXlv1duzwbgpF2DCHqm8pk
Ho1E3U143biGU7LldN26DgWeMvyxSBP9pmMcDdIMMA9wOsCyR5M+5k04DeFGDsXLlFJsky2kh032
HGPzUtoj7SVRSAXQofEH0omRTA7gfa6u1356CWOVvvNyKC9Y6krsPtjmVkZNK6plZe9Jzh63NX4u
yniFYMYd000A0OATcz7fYAW07tLZfSOUVd+FPqZDgEVHUVqXZZnfO4E9a3Ch1U7vICDItkaSoTi/
hy0/K1oUvSQ9LJn4CaRIVzhhikjtjRdnRI7LeD/Yy0M1DjjohvH3d7OTtbltHB70eLt2eUr3kLNM
p8m7sWaYuWNQKuz8fE8quUdaQ3h9bBTn7TIHeAI7ZiS4s5PlZkqN/sEveGjFTpdvauc2ilgrQuDf
e0aK4bqsG8QtaTFFIEtbwWGiyfDUNXgXsnbLUTXBRYZFx/ZvK9dNzsyJ6oT7hfUixrMM0zUaRv9Q
jUfGWWv4Rh/Ml7znrOyvE13TLRK8LNtLbem7O1dfE40W/ZR+RRWxsNFixreolyppAo4Z5WtWw2tw
KBtytyZUI0tGvzy17TVyp3dwNXrLfC15aekubDZg+Q+FlXAEjutvnDlIbvmDV6vHBaY6nqvkZqlp
GE9CuEHmQpAgsF+sAIO7a1NsIh6zztkmkz6mZ9a8nY1wG9BwWi+UJTiYBgmccdRqmicXHjSvb1Ok
G8hSPVj6ZVd6Cxk2NpnsjNgxwZ6L2kZq/za9x658T0ya1SKcX0aJh2IC1V4xgBys2dynNLvEM2C0
wQ/XYuGKznzmhwlOmaIJ15U1lFTU0ndVD59LzHSpDWX9joEHUh6xIS85DmylqrjZT3l6def2kwn6
oxzFD2OQ2mj6g5DR1oh5ajUjvn5afIbQlJzXj2Mw38sxOJlWe+e5IGTbJdygvrwG9INZAxEoPzu6
vWDlD6Pu4PXOB/uKo022nQcopMccGAwf84irTZTUxHdLOiwcvY1mF1rBEyv7Cf7JwS6L9zoPbzGu
rfzennYqHB/zwLqdbOc5aJncha1zDYIns32qJxMLZIcZU9Exa0fzndMTw+ans1Ex9YxjaoNbkj33
neEfSpend5HQ0TNGCK4TsBWuRPze8dOgiMx3vFEcyOy1b/LYmGoe+IWHJD0H6IHdDkW2slNjpdLi
h1/6B58H/CqjJrbp7HMjpo9upl+HEkTLxVcXf5hV+qPx3XwF+OOBo/mw9XWAsJmQSip8BfHMAJLQ
vsZa+Gw1exvWF4c4MaJVT+2tMrun2pNC16R1OOgohP5Bwz1fmJJSgFcXgHkb9lMH/n5Ik23EH0Mr
LAUZmGSBVwwVkVEGaKYDx7idC458rb4tRLGJY/8BsiVAurpFzY8gOHj8DBVaPFIyyniq55bTCWoH
Z4Yhlre+4WQb1nd6dVr0BQtrBOD8WjCsxxaK8l3SyCXRK5aGHrBUPnTyAF0YTpYWdkyf38CLmRcA
KJ6UuVOWbscQWnzKnGTdRePjDIaDlqLdgMS1mwa+NJ1/4PIb9rLMbghX6YheK+98+I1saCWpZElP
V2X6+g9n0jd4wdZreapbk3UYdWFkPfVb1Irr3GXfTCbfSlaFxKcVtYGcgMwE//JtEOmeqvVNKaOz
1nWGQL3MtXsHfP92wQjB/1ZKfHi1f2xg1gRxTCh0eamktTXm+OCN3KK2jQ+qfYqt/MYxqXfAE0lO
BGpaxpA0mVgjkA1CT5xci1P7yHcsHaI9+c2sG+cs17x398IeIA35RJLl51DGDBWpiMzt1yDOo5Wo
IJG62WfTXSeoJZbt7rQ6AbbrLU7OfGRr4iSl0Vmc2q5+g8uDtx9cp3mBGLKV3nTLsPQzsjk897f0
Eu9i4AQuzv7c/l0zgu7F5PDkU/moZkAWAgmxdJCOsm+Fc27t/DRKjtgVfcReeKKUl3lHccMo4qEt
nbsZSmtW/SiT5Huu9XSCVl2mnPEEaQ3uNfc1g7UmAvmn/2M19vaJ4DQ764AtRbBr6+gctNGvdg6u
XezdDTxka/dQq/AE+vMly5jfCW71HOGrq1iW4SSV3p0zu+yLqSlKMTaMwTGMLHyR023X4I6naLuJ
MqYr3t2UTLfk/vdJx1/Any1r5wIjLh5BXmuVOMZL3nDoNb0jr+mBFhAgTwCMaE4npL+nom9nKHev
eu/Y0BE2sK7MYjuGhKT75SUM+8tSkVRyWNnmXz29ACsz6a9MLYO1qLhP4/gw1Ja7VsyROHL6dyKi
hocczkw4oPqowdzLZm/MVbAzjOwzSpHCk9F/DqaJCmVmooXbYixHu+2kZL6IHJnqETfvv42hfGW1
jyLw70zsBeu+Cq6FCo76WgmbSFNRTr3m9eQ2AQynMR85MC87P5bjWuk5aXbsLMaHdMgx0wqXg+WB
8cagdcFWfg1haFCMcDKV/9q77PSMmFNcPrkK0i7ovvprIp/Nsbp+Y6nCpa+rxXVVbB9xXZK8pQTU
AQDI9hcu5E1dgPxpcn4SiYs3gwfIhD+a+yNiddJcbyv4Niz+ziUOYRLWMbPwz7rzKTDQPa7sUXha
DExLV/WMmq3V/Yi6TUbP/SPHwNCwSPTy3fXPyguyFJjNBaUhHFyeIYOsq+CTruDzFDNA0BspXs9D
I8e3iZgZuAP3DrDYpU3da6q/C7jtx7q7dab+jc0EMt7C5ZMAtmydn5WJwsjoOMCOowR5SH6VOHfv
VM8L0Dnykrt8B0xulygWBPSYYdRdelcMLoyEZjuXFtNvwAd2lPxD6h8TmgVsj3fTGLJPMC+bZOQ5
FscQy82JOevcpVt6BoEn5elnZjd8rT2wPMRPaUmeSnmgciMEnX7uDkHWv9n8vFVJMGb1D03SzTaj
8ECqygvAwDdT8WH2Knd62GA0kFSWON9I6xpCWVOOVuF9edGXWFy68yq8IIA+mLGPdNrk35PRvDkN
r0nRymwjtI8d5AJKmXf8XcL06t5a5+7CKZtvDy2X51Dx3pX1OfEwx9ULx8LKuaQqppGxdfZQapJ1
w2kn5tyaqxA/D3qr/ukO8yEMT9s6Th+iKdwFOREAPcaYLe+YUzm7aAv/SDdF5dW3LvXBWWRd5lid
xuGWcvAQrgBW8HwMXQ0leTXydqv+jbsz240dybLsr/QPMEEazTi81IPTZ7m7Jtf4Qmi44jzP/Ppa
VEVlV2SjgS70S6OBQCIDcaUr0Y1mx87Ze+3KNR6EZDm52kDbj6YpqToX7HpWbq+TiQF5kUA2MlCV
mQFmqiKCgsKAyc2qeZuOUG24OmxDW9N3oQyzg5p2DVduTlgZvAwSxVUA0RNzJ5YwozD0pyBlHFsb
jxbUzadQt1+0Od21pnty21nsoxILRQDeZZdTDfZ15e4KK96PhV5vajeOPMyzQ1luM6eAIWxRgPpr
KyeinYqyiZ6MBHAk1vifrC1e2zEvWNOkxjvHYqYB1bTwdXDAjDjjbBI1Hbr+lmRVtXV6FywqEzsW
hACPsGn5nE4mMe3e6LYPBQLI2JhJViAcnlcsZecZxDsK8BvTRlsS5PaVAeIid/yPJnbnGvdmbl0C
d9ZWBIdvkNaNpK+Refs78Yrwro9OWXqaNEASJJveRGRV6ucBBwZlOwWC6KKrTOKOkrjBk1a9xmBg
6bavQ3LjV8MwEjgOYbsZOTgCi7Bv8gPaVAfMZz+LhA/SaImxGGKDjcXZZSloP6R6vKnuNWJ6MgfU
KHGHJh0VuZdKF1m+3ywNyNbZot8LLPUVKGfmMFPMXGiAJ9QnErQMtN5tB3mmGLvnQaCQ+x1qKWKh
faN5TZnQtInaDuABR2RcVJzA45ZVWmvtAaTBDwt9YRIHD4SWX3WwLjPQGBQgLb6IOlgHPTBqCcvI
Q09LmMTwjbHnpxfDY/4p3ADro3mf5DRwycEJ2QzCEQsyx/RyYIJ6ev39BfuedJDEvw/mmbsTPoeM
U6ZNycXBEkJl5wTbCBiTFtMAQBtxv5Rvy1bAvZbRKwfh8t2Wc1Ifk8/ltIb/eV32i0mwoQ9/7WnL
KZjwSeOO/JyAKi6R1svv7I7mZTmoRRn8/E52/pqv/zVG/Q8c/T/H8f/yr/92LTL++fuM/nfu/s+v
+Lf/73gExjJJ+y9DsP8lUwDnfRp9/I+HIvsI/h4u8NeX/lOnbStb0GUQ5u9s7p/ZAu4/DBdZFswC
Rwqm+vp/UQEoxNiGYTCbV8gHGJD+UwYg0Q5QVrk2qgEE4As+9D8lEH/7MP9n1sDfZCOOu0wF/xYu
QOwz3DZyLsGUIwf4l6lh4xaIageH1lMltqljfDlEEK1IoSfNp7Avek+uFSpUZKaDz3wOcltlV1ig
YE1yo3aX1DTU3Kj+CL/WQHZibnuzelxxKeV7DJqPLBU85fRuk+F1tqI7LTcMaLf9Hmz4qfGr23jC
qCmm/of6VK6wSihZUjTbV2CA6K2ydxMYVR0wNETQgPcZpvio18/Cmt7I7hoi7P9iiduAVP0HLTH5
sFiF64pQkqQ9ZUt0SOc0qcdkhq5Y0MD00G6TnktezfNYaeGvF/yxLtS72+ofVklWN/oMr0jkM3cZ
UjvJBc7K+Sbx+z9+fUMH113RihxXmIdvmJqRtQbWIEYaRFWAwYgpmfCQWG/rQj41/TWir05jem8a
zbvuLrmuNZUP4kOSqZxVaAY3JUUy6vaGYCLMSkaoSpSu5V3TyseuNDc0rEwsqeJxGN1PatlNXvRs
XQUSoyRQd03ZnoSJArRKA/Rb8R5gEpcFnCCGrRCCORV2O/HUTI5YuS1TLCenLbB0KTqBVrRKhoeQ
XrirU13Ffv1YR9QZSwKYK29bt7g2zlB52NDXddRelqBUjJ8RqbzkEZJjFpqcaPUJubxHeALeQU4k
365JpTaVQYltEzWw8RXjGL8gXCZlTgIwkNyUhNmvaxMF1YTfQ6nvFspknqiSgGxADzi67IM7EBXl
Ij1LFNjpBLYDhSM97VJyESQVZxw20BGe6od6V3roESWLDA+uD4MLOASAAlmHOA97DEsGpk01HowA
E2KEc91y4s1gMS+Z1GvpM2VK+LOrObNwsEcwKcF+oaAOlftqga6pfPVeG4xYnAJHLncPTHQvtRHe
NgDOx1JFm9atvAAHAel5YFPJBsxQRU9PsYWMAIZVpCWwHeWfarLeE3D+zYhmD8XWvWzcvWsWeKG1
Cwln2YouDELv5kg2TZTn70Wp65shGe/9qG73yG030QzWllFwQDVCnYMvep3ZVHyNY50qHT9y0nVc
KRxaLROiryayH6bRfGG/QRVB3Tl8pHF9YOpwW9ite4yWCo0fB1xFXKFkRFEa+njq3Kp7m9Tw5KOb
9Jg5lWvHD5ns0fbcZLhuvfalXaLydH2J4e3aC31c4nZCbllurkf7IMGRSRA9m+LjqCN6K3XXUyZf
EZLmQrdvjOFvd09N3f4p5zrZJhGYYE23T1CvuSwxNSBOjPobVjmdPqpsPyxPoXPvuzZgXeScO/AX
12QkZNLUgk1RYHSfDKa5WRCsBCsUjTdHJBCGgyWhelWT3JqiPOe9cLd+sG9JzNg7BT0/qeGy9aHA
p7kR7UXNauB5UIfR65kbKBNOO/HxTcFDwJxtU/AtmY03w7puH2VrQS/0J55/GWF6C4knnCSFdB2D
WX50jEjRPtSUh3j6YJlOzdqgrCuGMOYrHhZ417rF4L4O9RPVPC51c5UC0/SEW3xkTHzsnstilfAd
qgJxQcTcUJ+LiOxZwOayoyvOzWuD6pwylKr89+9WLmhWBhGrKSwAhsaoEmZZ7P0i6Jb5hELU2B66
Xa/JS04ugIdy4JPHlFj2hbcAbp7TS6/ZkTbz02rcOqKUhV0q5I/WR0oCBbJ+qhuz7e4Ir4RsYdG+
hcvxEerjRoglJnK59DqEuhh0q9xC+6RFMjYGk6rljw7T+KDp+QfLaZjSH0NrX5aQVDfm2eVF+FOm
bwEvGuNnHT9+QiXnBj5FuiTnUNwFo/4xlfY+mVmqyRQ8CULRe8KJo5Q/7gzxV9VOD2aRX5I2vSOA
FhWseRv4v6Iof9WN3Us8FKewyi8gTtecJ1+IuX7yuTua7TEr/BSumfHaA4pakjlDOxREBlOQFfG3
MWMsqitysZQT3M60vz3UC+Rzc+e18m+zLpAhuymPJfkqJ9bssAe/xUIPrN2ohf3KGg3I2z7Ylm54
zozyK61tms1Nv8di84gDP2uqgxwvZjGQm1v0DyShwUc7Z1arr7iGfTkp4IhDOIbcuPMx2ZLyNs3G
J2GQYNYGPDPuWL7aSXLVtYHtyoD55S7DGeLdqdoB0qcxeVc+y4L9FxJivPGnkAZ4r+N4bQAt2ncC
73g5askxzDDUuNwgYlefVujsAF75TIbymaAr9GfbhpCR5onpYLS2IjQSBU00ouzdS8R1NWjmnQz2
k0naZ1jcY1gb1tEIDShszq6cid0Og4s51NgwUQdvlQy5eKFlA1H6VYUq3pROvWaMfmkmxpwx9nXz
joGMtU1KsdUFihZkl6UHvLD24gLFOdHm+Vq1/dqMbFQhDOChcw9HZWQ3k2sCk5xfRB3+mWp8QpjJ
Z3R8ZIclMEQrjTZ5djbD4HHI6ORyLuloXKJbgvlOyG7/tAK9oGTgCvVCgv8N0ldZc0aoLOxvtG4b
5nurhc3dNvNiWca3y0Lo29Rax7rcD/lT2f7JHN/d51Tv5759momT20prmbGPkAQUHoV84jQyWnpf
PcmpO4OXQVXpB+mV5Hi+kNexTEVoVzoG37WwbqdIgaVt5Fm4Hb09/ORwQoCGzvGt8rEtFz5mH46J
W1JD6RrFb2ZiqoPU6o8I/9wQlswXC/oGTTydUgkSzqGssyq3OusL75mpqVcW3wGkpF2emadAfFel
2ezjaUBSUJvOJfDFvf+lW9AtSV2Unj1Ut2OAvo0ovs/ASFg8HOTD1ONOr8mLdbO9YXN3KlVVn2vj
wVj2goNl2ALZA2WJGBdkUZvuQA3Mj4brr3MLHV1VFIfcrKG6QQnClSHVke3g5C4k2zALX83a3+Do
fY9MAjOR19wYRNW4OnrAvLF3yM/pn7YwwPuhyPYWJ9svLkMKtTGMvARFjo2tUI+DoFby+/Q7gc6E
sGLn6054N5FwPnzHyuDINShEnKbaJjYHFa7Mn/JdgvpfoXfjik3dBmLDGezHzKf3nYkjnIK9AxFW
1U2GiwW0+RBp63ERpkwWiasjSTjRAIQglKjkq/4YdPErLn/U2gOl00D+Tly3zwDnZm8QGbsU7qNb
/AegUnJ1Xwh6ndmCLsFoTCoFRpWSIQx26QWY3Xvjgrmos57rKKQgW3s1rVleSFXZoAywPQEy2iNp
yiAzHoNbWoCjApo8ODuSDl7D3NnUU3RjhMGLXjGN4b0iUIlV9uyQRpnQB/CLPPFwRCwiX+25ADhO
TsWuqpuU9N/h7HS+fzYtNsfccu4M9EJ9Nf80U49ULrb0Y6urx1hqH/CMI84p+4oF6OonNKsSP7x1
TNJUANCHq1bEYqeVdBz8Z/xz3oT3LQ/0xdbyRnfHs5qnoKffTBSuN5XlPooJAZnGaxM/D4b2jITl
zol8BgbYtxNED+tKR2zA+BlAa7RxYju6JQULVpm4rWLznNT8gvwQbMuMN9X4Y1R9u2rnHyH5Moe8
kMAB1eE0+kdKVBE9ZhOLeUAB2AX3SFi3gzYiG3YDZo6y2RaNTlshrWE8FZ3m6QOaEItAnYb4oyLE
nNFuSBj8LoW55FCPYj2M+Uuadi96bN/TN5vombN7o6iBRBwf8q7HW8SCk11C4BXqHJjT+TYehpMs
bLWbh7A/knbTRFF6E3+6YNJvBpYp+av0Fbb9mPAV4YzgIv8zRHG3+dOgDiBBjH3E3+YYqRjtQFVf
0EzhYDzOAzEFfQgAwyxbREOYC+iTruDjpyDtg/Ks2zMPIwD4U5rBWtcC/KCoTFuVErESu0+5oV7G
Gc+RpqoPykDAzJxc2eR8sPE/wnhLV2nl34cNK8dwUQDG8dmfWNiynT504CU7Y2lqOw28Y0xLPs3L
bRjYaC9ne+v6nB02p6pAWlHg2dmrbngk9sVd2w5/jUmyxePsA4wp7lLCH44RB1IY3OK36cWVt6C/
Mwa07UYMTTuxCPVR07wzY3cVCcgbPdQhX4thfuiJPHBpoqGOb5TFX++XC3Fs4k6DHZcxPk5aLy5f
jSD8aazI3tR69xWZwYKBg7BuoiOTc/cYQZxfVfiIYXEGG8emEGGyDUjvphC58JQczjpT0VWCKwhv
711aThMqMxh1DmCkttiPAcQb1zJ3pq1NW/maN9m4cUq0aHlbZVuJ84hE21UPyaQZKmK8/A9Bv9Kj
v8Qmzq5k0T6aFvmMySU3Ncrphhk392XqPufJCrkE/JJzkJYeao2sg9leGAOBQJg2YqmJg+m2Egyv
LdyssetfKnO0VykjcpqB7JX1uCMQrEHKw5rlA0tuS5fVOEXpN6MLWCZNYHIrvlNjl3k0Xr/zqn0i
Zfe7tPKjKIqlfs6eLb/fBmRmK05rLwhGUEYjFsEukVu2hrWrqeKGeyxzjEFjWdR4s7nJeeSKTMgv
uQB1+vyQ+nLDbKXdL9u6IqYv162nwgLuQKbDoeqcM1a0Yt9Udr91JL00eOukVbhHMAsxNcQoxzuE
+s6lUQtNERngQZcT1mTEiEsLODK2KClHD2k9XvFQVwhGlKBD3r9h8SGi1SBmuWk/xjG7dfuTskLm
CTwVY0B7k08oL3IBDTUuD7GtqU0qrmEGXCo2EmNbCoLs9OzaCi7e0Lz8U205W9OHpC/JzJqmXVxU
Vz24qcJ0l8y1uqSVQBxYD0AcY1RETcaEw5hw3o686trLQIzfMDN8N8CK1e3sYez8KWugXGHVc4UL
nwnmUOcePSltIKKa8jD5INT0Jq37x3rK3rUGHkWFDI+Nc3ZIakAv1XHr5GT90dr2KKTxUiUhJWsO
zhfP3p5mJ9OUqYCjXVd72+oeSTShWZTHV/zN/m7QGMZgTS5GpA6MLU/VaBRcgvx+5WY7qOpk1+DQ
DlLcjhQwtNhxZfnTdhTTvlAI1ZBdHC2a9tgwe2V7Scq8akJBWDW7PADJF7fpJcevm1h1fTvTsi5F
z3CbymKYEm7MGTbWRB4R+UIiipb6tspuRF6ekpHvLkLkkVIeq4RDyc2eRTBcRBEx1jSHXVPwJ1zL
vyp/uHWDbtq20nnP0+I413zHGuRHkWywN3+x3280xesfT+opLNPDNP00KTXtjAfBM5epfTMnBjFg
u2IYgYLPD7xxX+6cxITCZMbNODHmnklVcJHk4S3216ZD2q9mfNtAuFTtNkcUlCe3ozKMTaNex9lN
42Kzj6aB7E7gHbqNadGx5IjCW/use5i7PuQpRhhU4LPzZuQ+xby5J1ArBl7CNRLe0WGu9PsFJjyn
rJom3AVQuofERSYe4m8mQq/x5lHeVcw0jyYX4jWUpYXt0r+x+8ZwSAhTJPTWsJb02+V2TX+Ogno3
qRa++ZKUS0lYI8Yv1bZtUeLjzI92NOxPdJVyDz9s7D36Y0HBFnxbeel40mEwNZRoshLyjJCXLYal
eGWjM8XViQw11p7Nsbokdq6d7aaG6SimkuLDIrleY4huL6pDAhOQ9YhPxlz9BnYaI9r2I8EvuBGw
fuhumMc6qd8aRmurtgOMaFn3+aI11KXGfc3Y5V3zpMl2fHLN8KuOZkJokmWQwQDDDgPcTw484xaD
SZ8jmq+ncV86ai9grCVdxLQuQZmr+n72toRSv7m9ox/iibcJFNlPqcGMGE0Dpmtkr8NCjuRCaAcS
Fz9h2wNvEyRqINNmhk7MH5f/bxEGfGMo1quuDw8Nl8EO92+AvGQ9Kht9gaK+61GiqaKS6O9ZP6WL
b1txwGhNJ871vGkqznpVYG3qOkAIxi4Nxc3clOqQO9lmljQq8tRfzyORCQ5BSZ2vQ+dkGNaU9aVo
3vjpuRMX2rM7lXQlZ/ldkovl9c+W0UQgQEfHm/Eie11cdGBpffZAcVHSQmASAQJDNbwpkC15Veif
88YtDyamfaXEiz9ScsYMvVeyYeqfFnezVhwtt2DBzoAGJDm1nY38txyXODjtRnXtCzpaJJ6VFyVs
/TXY7dGY38tFPxyGFGEq3xYMuY+VQ2mg7Y2R4rPnSrMaZzQeDHCeVUvHRrwEWhN5vhU/gAN0edlR
gRVWdNsYQANzZBFgjNAW9pj3Z/IjiUGyV4Ro3Log07QMC7K7GG9j9LKdfCMn6EnUaHmbTT6WGzsB
/Zdk0THBps9XzRUcMuHsCLTl7uSYzM4j+WkFZDpBhPNIaPiemgzKpAN5emjTLUl+2qa2IOpBQghu
fBokMoiI4OrxCBR+sleWAbD80byzFiKRZOhGM5L4m7QjkZfKCRoQ4lAze1bJzESQa21XuW8YQwlx
lPQix2Km7wEItJLdHo7DW2eYXMbqaNebAQ3Y2Xzt8DBxJ23ptsXbqkDKRGP6imwI4oRW0MObzWvI
KW8u27iLc3qjQ//UnPGzsbl6CX9Rr3NVrWMcHMjxFYpAf+njgJ6czE6tMG5vVWzR+9M76jbUNVn2
xc8S8wexTcQmCZwm/HnP5b1VBT2/Qgvedfs+KxF5xUk67/oiy5EoGh7tq2/SVYrV4PbFnZUfkhx9
Uu5ncOpA4eKQaH96nHZAzkreEPNPYVLasyF+uxz8CCu4M0HqRw2bXxa0mBrL7MiUkvsKXfbSkZwu
Vn2sW064cKrrEznpV7H0vAmQffClMA7VfKqzhKyf2Q+oVeNH2T1nScVIRYDUi0biNS0+h5DBr8fo
tPLgpJApbrFDuXLpYVUj3XnCMzbujK3ByNxXmA30+wSCv6nexfiMQh0QcvShESzI5ugu3mPnLjLL
b+b5Ly1u+0OGAm1fT5QsbfXLTNjjgsC3Ju1rFhBrvmDJMsLcphAWCba4B4tqbwX0T3rzlH6FmEN8
E/dCooPDsml0//7QscuZK8Gk6mQVe72clpZfiNNcY8TRaj63nemJyw4on1mQZmoMR12eM+lMUPNJ
mHQScdcZnlM1pPCAYlxXqv8zaSa31prHEbv5s4graLdEg8a9eoga690fl26Fc5U5E2Nm2Ay9fZC1
gHTyplgOTwJhHcb85VNeFhbkWtiaZdZ+6pYG/MW4diM4Dr17dkvqFDsB5JsMNfeygKYiVwp9HcJW
WUFLmE9tBA210DYAS8Jzq8sfPUWCE/vBZ1bH8waJNBtoOlHjQTUVtPZEnPVrUmTYuNqdPtWcDCBu
lKHvGjURl+dweDmDc8mcdE/oBJqEgch5LU08y55XaIrXg5jsfTfm2ymOxxV5IQ6Onu4udmgBh5r7
7MTcP1TD7lSkYh1ORbnWKgNT+sRCCgIX2ZVZin1q5mecJOtOcl9HxLjQ/SBKBLQShc+gbVliZSMf
Gu0ObuUy0EIM3+jYaKqxNXZgIRmWZTday2kY2pW+HZBIktjgiThpDiKX9lq3HgO3JhUzstRKiWrw
sp64TDc+tUiLF1lovEWlXhxBR6IsYq6WdJW+JrKN+cQzscI3Vu3cdcNid0HB5jFqJP8qItQOp1Xi
F2+NHiHcq6kfdBcATlY45U0vURhG9ieBRDEgETd6iK+FnEasYOS9Lqtdi8FjZ+BMb8kjfikb/E1z
a2w0v6JG7avDFCQPZQiCoo5uY5mjH8qMW2FyDE0GOWjKBhoa7Co92pkWi37EWYk6QPxRjr216+mj
0KeDapF5D1l1N3bcreqWDOgpudo1ryym1hPzQK73DTfpaSh9XNT6hy516hgXbTiFdm/S55RQ/RxU
rw2FExdXLylSBLfjV8Odk50N1b1yc21r5DeGX00737GNtV19uibaX1kRGSf82kOxvw8YNXu+Ro67
TmOfXIgNaeMo8qq2xhDWwvDLzS/9cxlt9Pl0T79tIP9Nt7yztanrnItWP6PdrJBNB6h/stU3HJXP
0Aw/al+nZW+raJ242OmGSp5E2QYHkJKFN4K6CvwO58ls05qi7kHqzQQLTPgEz+Iw5RYNaAeQnN83
Xgr2PuCauPLNAWmFQENidRlivuAVP169CvslDL5CbE206u0QUSv1bBerYvEYAFTdCHUqB5ECk0f4
UEmaoPZIGGvJiQX+0hjeyO2jGsuCl36Dyh44k1ZgX2lbmsWarB4AZPC1uCKdOqIdYibXQTYfFgOh
IV2koClVdmyh0yj1Yf1NFIvNjS+KT4RmroiUNPbKQL2mxtm+62yoq3QjfdYbyXPaA65YDJSdGPeM
9c+Dde9ENMy5Mu980px3nbGhH4FJOXdsemfJEzTWN73PATLF6r3s5R8/SfDpVuAY56YNoQGygZSK
/Vcngnf1W6yCVofI4hbr3mJGZs9UdwDVGKvUjAtnQjJ6n7cmaikcl1FhTH1Aq2apKEy4sXy4UKEH
8H7jEFwCetuMQqFw+PWwbVL7drIQKbFww+i2BHHqheXYQCuVkEm60esrhh2tDsQlupt75R4Dx7gp
49i4N2YykMskMI5af63VXa3KbpuWjEA1PInef1+Q8n+mNvm/ka38DU/x/waPAjCfwkX/vwdSIPjt
6r/zKP76mr+kKPo/4FGgOAFFocMG/E8chf0P6SwcQeWAluCwgqPwnzQKSRAG5nxAFUjTCNfga/7C
USw6lCVSQ9fVX//1v6VDUc6/hmQsehbhSiUcpC0WNnJ0Kv+F1qBlBvJbPyFqvU1Ri4NcCN3LokLL
Uir5KNtpTrIrhX2bgZQIyGJamRhYOFVh9Lvk9jA8FRNTGmyMNJyAbcrOvvgBXvFfMSZSrEPbya2u
mrsINxFWI22jtwwFdXKna1wptZV9iNG+GAPv2OJIb51g3xF3pzLzXkPO6uEaAHpaWYRXR58LN2NM
AdCKKnhKkB5UTvQ4k9uxNhdkg5xBujJxLkf7g2RYz+n1nr2fYMbnMi0a6hxoDH56bht19lvmJaF2
xR9xlT6T1T5SRE9DqR0QpZUukls0uHSjgeg4AXrBZRwZYOFp7PKhU8ZN5re3CX5xKhwuyTpd8sLu
z4v6kz3purjnf6WxHddX2iOiNd6BUicTDvySv5KG5YXJ256RyJZzDrD2ouNL0uQZcEJAszbGK8C8
cwXxbmwZB5eLsBXIT6CXbL6L1tYy+O2A5GyxYWzs2Tm5jJg0bbiBS8+sP9CfUFXQ7eKbJ5a6D3z+
akum18HoyKiSu1nxUZolD+/3I5l5aEbl4zzQnkskOGGIs2KAUlEv1eiMY2H5LuaQfRqdOnRpQ/5D
MwhkCu3j3DN00uhUSJ+fyQ3b1zT20eCAkbNaxjYNCMIuRPeszZeJDiEds+kVwzh68jgBRI/TsgOO
gXsPIrg2Eqrra16nowcAok5tnsgXZ65us2x6UG18/RXP6qD6sbJnxNHzixl1tsete9Upw9IaT2mt
4z1WnJZaKz5cU283zIf1lYa8lft616JkpzhKTR6kKL5FYHDsGfAAgmjYqIRBJ+aQTdwhHDJ74WFF
RFRolZwrE/UE86uLJgzYrkPPHTs7kZmMmSoMf3KliEts10PhHrQaWXvBFZy7GEYHDSJ4lXNL90sM
MWPC04rQvtt8Z5SwP8pAhlTqDr1J3CNYuy9h27yWpftsuu+Y78nWYmqJdj+zuPmX9NhnLE8qRmYT
gtUSJQTp5enTnqYRYdq3KRnIDMD8ofrqI/eqijchuLVX2iaz+JV+FaplPf6h2751jaLc2pBarMS9
44UrAV6NIcyF5Y2DZNix5ModY49DFDdvwWgeQs0/zIIV9Lv8F/+Yz+IGG4Kp3BCrRVlJjuaNRelI
8hxP+XfNLntMkTTnJpvPodEdA5LY6R6jth3znzpUBwsjaDzBZUlKtPRVBEwk2zFLZ0iJfFojqQZ1
CKatlsBJ3b1qFhNbSvH3LOMxst7dVXJhPnb4/QiHmTnG8j2WP4reR1+LJvhh6LaHohACb2heMxt+
QelmbBZD/JlBcrHT+IcETup60JKe3aAfKIkwHhfU1i/xRek4TFiouuCN1UGTLDL5xcbgZvNrEFq/
Nhu3Br+eGt371Fi3jaVdepILPN2djoTvjG9mtKRaBGssW9iF7HtsJhibqAUQcONnCs8DfYqVsJPN
EAU3dYFI/6mZw5dfx4MbxT8ucuGqfOnCzqbkVoSpLXYG6nN+JGQyeHq16/LZJbbEwbXgdwyu7bTs
n8L+OvfcIq0RdYOLVQXdbSzrciuau9JitJrbGcPlXMNd0H0JgK7oganqpsBAoUCl15fYs5AS4yPz
6Y8m+lki+FhNGI6GCtFvvwhwlQ5JIJCfNWraMEyAYBTI/fUiJDJnv6iIy4KfF1UaDunsOGjOtcaF
8OsQyVXfrBeiS+0gg7Ai7RRwSq9DaaLMFowgMu7Jyx7aoZpc+RxQ/H8cVZ85e450ytfl2ajFJtKn
7jUeSJ9BTZEP11DPfuhBnxLaEkA8uNzWkikBwjZV2kdEz8i2WYxeEF9/Nf2hzTqMJf/jUEM2GtME
TJn8SKr7slufMQnSrcXYoqZFCoYchYRqpk5mui9rfrtfT0BgOj+xQE5mDmeVZo/J0DBVH1W/0pz8
PDozWjkneZt4wtqo/XGA8gQlq3yxAuignn4F6YsWWeDqyFskDosHoLDIZaBjSfWuTYxmacTA1V4z
C0XcKH1u2sWmzOO72g4/hTECRF3WguRQqWeWrpGCLWoJ1CVk6GraxbbVEUlpNuIZ0uhcFE+3HVqo
VRKzrRkmoaYJOauLu0FPUF2NRXvbGzYOcaCi60DJh1rEB0gQPFHetNYizMPMd93CbxJ8hlmqfYwI
sKw4u/xqr7HMn3iCXD4WlfuvsnxK+GTJqvx0+FxIh193ro2IiIf/+19syH4gmAxijledGZNKXhHu
wCe2mFGwb6Ivx3ze4olEur28jFEs7n+XK2y/ayI+chKPV/ZQvmqDhXGoJ9HAeJN5eIiakctY+DX5
A2fY8nHaIv78/ZvHMrmGQb73I7GLdP9gE5olWwelO/7/VmlIJ4Mv+9H2yQNGLer0NWmbwNojE5GE
QNcBvJgp+mD6m7gRp74Tp6Hy93hC70r9rMjKm8melwZLTumnupSI2/JnDSP0NPqoG6dHLSr+ZM2l
sYy9bdSbZeVjuLwIRx0D6b70S2KCEd8mBYEC9MVWpHggZWt41jHeHIOM9ZFhaN8gUQq+G3HfkP3U
69l+cC3+bqxtoXNAC30eSoIjMvqFMKt66LFSWgc/R+Hg6lu3JEqKJKnRtA4jPNiw8zeJfTKRp1nw
nDCGUS2uKiPeR3Qsp1nfCpSthtYBZzSAU2ibiiaIMOUafOImdGmIFMfYdtcqENvBQI+38DsG87jA
Xqw2h2jb4uZ0DiNUHlPwMk0tRhTx+98n/Z1/YGRt81ExBY1wOpWbJgF92zzgNCPWtFzcHps6/VCM
FUVonkPsFW3Mjzmla6UZ2AUfahMaLZ3XPjHXAdohkVYbH8tLTmeDi5tmrqsqYzeoNobLNd6Ra1G8
Dz5PH1gGndeNfXHOM43owtY23cgfHei7RFyrFcKFQmwlfFsFkAmCqgRPTezcXvOz+6LmjZ5g9OPf
qhrMLkay7+uMN0qcVJz9uvMYMz/6efeQlBYtIUaeLK0JnxHf1quEOFa9fuM32mZ5fAw/KuHTIZ4e
g/jRHKK3qtu6dXoQtQ+3uNlh7TvWRbpPCa0f9GrjKIQ7nbxRZbVpInHTO5iKRn1bEQVt+v7esDKe
PwtiNkFzCoBHLMRMbUrasuLGh4rUl+jQwwOkvS139S+6RF4uxLol1Kt1zTUtnG2BJM72ORSlukzd
QhexzmkhwUrTJrcf4OPfNLN7iHVt37UaTfZ6p0ih7MOKAPddWClijQLQCjRUM4/p+job5CW0tP08
EIMVJPcByBo1uacI2y5Pq7e5ZwTibKU2+KX4PnNKOt73+OoQkTPbDTHtFKqiF0ADjFyhR1KZ5lUM
RiJeWgt8nkRn1M+TU37UOSGwRuvqVJ7JtE3COjlXzvyhC/VAYMHLkNbTBp/LuYDju+qrBIYNPPCi
2/tx/5jApSR1gOZ4nKbPrRogiPCar52i3wWZHG6TYYZI6TBDIKsqNNeDU4e7dDKZtGQYVlo8QsDX
qk3gVOuMMak34ILkNaPLQBoocyiNbRtMV+CTOTSf7Ghiw+40cJwdXF8A50PFBkl/M1336nWSvBJf
5MVQb/w7e+e1G0mSZdsv8oILc/UaOoIRZFCLF0eSTLoW5sJcfP0sy+oe9MxgLtC4Txe4L4WuQjNJ
ZkS42Tl777UDYM1RcJ+7DDVuxR82q4o7ERereQruMCq/UFDBce6ynBhy9C7PzODdhiVBO/MYRf5T
1dbeJrHyY+82GuxwlyZ4EP9YmdGdNyJXPzhOWYdtRjijW7etSKJNWP/TqLwxAfjieEZZ8BaSneVt
MZSvHOnwvOtmPxIupJQDjrD7wxaIjbreV+ZhVuoF9aFvJjAVg3ryqGRfUZuWbhxlPfrDKIkTkwXI
lH2XFy7z5xhfM4vbQt+85h41K3WJU05KRphocdSVJ+GxyimdUi363Fhld4XhvcUqPTdJPpyMheIt
6AO3hJjDNbfy7Eq5ztUF16qGd4hfE/HbFLknvov+qFNapyrD4oHII7PUKzOFuxYqfp21sjVqjQtv
Mobmfau1r0arYAtyWKN1MYlAxuKTq6vBblSA20NCA6qw8pDUkOmMG3ZBKAPVTS1AO3sBXiszjTjt
6pONMCc855Rrpc4WyMoYIV4JbN8AfWqOXkV7S1QzQ0kS+CTTvjyt/dn2rdBaIPAOrQrCra9K9saz
yV+o/9YvLOQN6X9PBjflDnHRWwCb1d47aJpbb6YdyEtTa2Vy2TMRJmsESlMrlSWS5ay1y8lybprF
plgeVRO58tgjczLMMx7y4UT+xOiI0ya1SPNpbZQ326bUaumsddN6KfGbYwLtkVSpyTqyBYODotVW
Kji/Xa2/2rwca69pbiKtzUJC+qyI/kJHm5hn0G9nhFypFV0ztX8608rxiqD2zn35vrZCPH14G0Cg
DKw2B+QzS4mDKombaN04SClxqjjsqixM+byhLtu4rPB1ITgjPMcuCnSNFD3F1t7sw5daa9S+dz9o
zbrX6rWy6vdM2idL69q5HxKpiT6EVrxLrX3npv0pCsQOJx43OLBj5E2U8lpr5kzQzSHHgHlBjLkN
Cmjdnjm94TF+w7bw59KjNsGjjakBpR7IwywjGnnYxm8D0SDfFNmHbWbeETbJynGBN8MBw5KZ1Nva
R1zozfbbcMUuqet644OrlQY5D+lAN6jxOeLiO/vmkxr8/kzPCdPEiLMM41mMBSYMHiIHUotphd91
Of+CZfTlmWB65wj6AC4HO8LR31J5fVRAWnLLTm+WoLh1Q0cPH36jv881LY41nt1UVDEr9zDY/Q4i
dr2kmKKtaC4l2QMXmT1wH4fcxytbOzS11WfexmKdJ55z7nzT3xMTx/suIae04XYSAHucGbtEqAR+
N81oaDNqO9lbPU1x8UBRsrev3TsRUaiSwTJsl89qoDYL6qaCZ5WQJU9LsFejeFcR3Q1DLaGUZcHB
jLIP2hq4zZegEjk83SE4ZBVJUNj78ZqcOIbVXr3VGKYIv4BtLqiZVBiJ4vusZfFCfHSLceM6h+V9
7hT0IHsKbzNTUNrm9EIZNIBC47vhyh6uiTt99f6ygO7o7yKCqza/7Cq0Rb9p7U/ljIxpnbVCEkZ+
LxpjXQf01+V8PGPgOZjDh5eiR7sO03Ylzeye8i+GFdkeRyv6TgVzkjfV4H1c8RHWdYzdxyYcFmXV
pu/ZhhfssxgdEQ1zXJWq5urWLS9MPf4m1j5Dl5cXq1BKjwaFo610vxa3v1pu/AMSn28UFO/AtWOP
x3Rsqmdn7g+LFV1K38KxVL3JfiIqktx59qMcQ7ZnRbRarPzJUPZD03PqVC2fv8awxzVhIH9dyW8m
SjAHHgubZPnCyYGnKM/VQasuDVUUSo47P0a4KBMycOXiwYKrd3kJjl94NP1xTSPvkfCnupUJEMaz
3+GbNNt+bm4L7jQ3SBCvnT8+d4IOcFyZKybgbGPg6/QdBkIpGrw3AzwjZcMcS0PsPMP4HEBggqxm
oy4kKVYqnKld1TZcaJ1No5iulhySz6Du2alcg2D6lSotFKQphQRcm74DB3PUnLHmtyfvOkwBEdv4
IpoVXDrUcyiEuTznyYiMmrf4SpJDtfRAqES4J/zFsSVEtRmSdgdmpN7QxRTuB/cWWX7XmTXG15Ib
s+XmP4bV1OylQHHZk7mc3Sk4LS8WXruQEYwbFZ98vC+o6P2VKP0TO7anEuoNch7X4TG543940H/i
bQdGfV9ZyUdSq42fT/FFuQBjOi5MceF/5bOf7oYMQNM8P86j+Sz9YeaBSd3MzDkJ1WvYwri6sdzm
XJLDIWrj0FDr1PchDiBDnFsR5wBL2yMPbrae2iYnAZ1ta4vfpElQbZYRcKHrOUSt4jurI03nRR7p
BWbRuEWJWTLN8MX6jLzeRmS96juy0dAuah7vLG9PoSF5vqd3cSPQwVh8cAS+cK8bIMixvnazh7GN
b9KCSjD+KGFxQfNEsLHC0qBVd9j2Krjzq1/RxLNCu9N8yhS4wuMJDUq6E2hglZd2vCcMUG0j4T41
UgfbAj5H6FdAtUKcqhTkmeL3TCsJMZfhzc11eAMekNd6X1FpftHdkOCnR/+iIfHDapzpYJDpW6e9
96gC7Acq/R7M8j0fWDmk+PnWYjafmDcfJAPUrk/7G29cF6VlHPmckTUBAqKpNOWedyzBrYh9Z6XG
+ykkoIkHEUzqJFlm8I/EVrdJvaM84qGIZ4zt8Hzox2g3Yyke6C0kEVQ54XW2e97mPZw+wWaPbP1w
Eqnz5fUwPtOxfzQ9frJIiYsT2BmVqMXVlqLGEjD6uylgIO6MkrfkYmDLqrF7TTZM2frGcaZrrAmZ
TmSAmTDlk+PY8a2BeWU11gjjKZZEFly4VFIhxn1EjFVgZK4HjkTJMmqc5m6ba/weXHsynXzc8P/S
s9vvE+yEczpsjREHm5G9pFVD462LD6B0PmvrC38bT9JhU7f0wpTk8dmbtn4H5LGmuDNXo9q1M7wt
6ZovFkODC6FmhWtAxw1tccb98xJ6CrNljwU1xL3TWrBSWlXfT726jJw3z01yyZsUzEUbECeKKCaN
k+o2sxuwN9NdX1UpzS7AskXvokJOvnEwFDrBsrbSxzF31jFfvAr1NqgusQSq/Gx1GHZpB1G3cduq
E0G8Bycu98ocLW7BLc0rNQ9mq2evhnscF4P/nsfQFEt6/Hj5Vl4BMtuzmuBCih5620wpXAPfJRYC
F1wF9SwLfmsMnl6i8fN9loqFZDO13276Sy/03b5/08ukqHFPbobDQkMxAlB3NFzYK80eyPT4V7Jf
nXsWQpmF0F8o9jh+cluUg1j/2aDUxErMoEi2OpdfUb2K9mmu/kWJ+0fw+l+D1pp+/K8pa3rkQ9P3
A9u3OCmc4L/hrvsomM1lcc1VOTi7LOfES/Fw1ZV1zgVpKxp+/n2V9P9G//wvdP7/h6D9NptulMX/
XSS9/Gq/kt//yvn/x5f8QyN1/grpRfOQQz0PmrVO3v8D2k9BGiIN6qlHPvVv/fSfMilf5FG/ALbf
DF3fJJP/nzKp/ZcHEZs5mleedg8n+Hdk0jD4H2l9NFK+uymEadmWI/7b+6j0ZzpZ0hKNKnRs3BPF
e06sDqvx9JyLfNfrUt0cEPJK0LNL5vNtVOylYr/eS5p4+cAFK98av20Rfo7I90BSLjRKUoZe2tuY
Nl/EHWOfJe21Yn++riKXPkaLxwyXeG747kwVBic8UX65cpfyd0VisedO3MO5X9OYBNyyEl8V7dWe
GlzCb/BRdfVwrUuIuYJtJ/k00ufbANTNdFmxgazo6/pi8BsA8sAshvK2TaKT01F0TCHiJI1ozXoQ
GnWlmZ4QnRQfUeI8bJd1YXKRmEefBuW0EY9xfOny4mr4XLvGEItUXn/PRYI46pHJC0va5Nv+M6Kd
WbArJDuCwVTQ3EwF6KFl0HLldOkT+0iRJd+8K7mtBeou6hTlzPRAEwhGoGkdf8snmQEvnrjlEptq
nWGm+zPuGROXfdmHX40umY4kM2Qh8V106dYn88D/u6G8aOnLXcUeemVGcbyFPXnTY0007YmmRrc/
iYl/gff2tGDZ22BL+SgXVulR/WARqgkwtm3LEtcM2+ZzGuJ/7/wOfraMkc6C9GGKlndPZDOlmuN4
cGoMKvznESONheNWYVpv7esc9b/TOidd0Klq4w9ZROydTa3VsxHJApcG8mHauXUZoJ4QdA6rUq2f
KG9pNkMJEi7ILf92VsvZgIy4n3EBg4guV23DN2oFpCNFegijaxjtWQRaz4FPUenAgdtoG2TwQtXW
ckjHOlmnPn0GQTHWp9xgVZnZ/rULe59UYuTtXIlGrOJO7by0PAGdszbx0j0X+ZLetTU2tmV0HvBD
jscQY+N9Ok0PXvwaxiTxXMEx4CnUKJHMr1MZ8l/YWwyvxtek5rclILajlumNYvdNgykATBY15M1Y
UzkfVbcD63hC4IIVikgeA0Kb5tRyd8wwnepAcmNB8ZMLgkc3HYWNAQ5ucHVupLwPZHFzzEpMq9qp
uXF6iiUcC9U+gGW8Snr3Ph1A64xnFRCsMI3fJEonHbdfT0vBpdYbPW6rSIkEhRDlRuNRWgJ8u16p
JYQZWx1LN4PuLpoQ5IeGkCPJHWwMktzxmHzVdf876i28up3hPikfu6/siaYG7Gyj2nLesoGzkExa
ejFzfm6NANbUsMygWOePwi4Drmx123g3VoZzTLHpoX27Es91YG9F3fbvBLYrWIFuOhNQ81T+KMTw
s9hOjLGOJ1CqS8JiE0vWyHNjbZThU1f57tpanOep4burSpynWjbHKDBpQsoa8ACgR1dG08nPHuBa
bgyXlvXi01iyvZKk2bw2ZB2Fds4kegAMYJzLviTBGEfuGlMLEIC4dMBG9HDCYrd7TNwJ94V+ZVvz
V5LT1UvMh5h9nB9bh2u7a9S3UiTa1zhyaydN4oBEKDHJxu+o/auxH0l7FNZrEKHxNsyaDU7mTLMV
ZpvLc1e450JzF2wNYPBqTH8Lc4O3sOXC4AGCGF7DmKn7usQel4FyAJOSJ2Z3GrqTWUI2GU12Obit
HRAQcaLuW82EyIBDpIn4KIBFwHndqaKEqjAfAkM9e26sE9jMDaPDpI85hsQj7Am2Qj8dMIrBsV65
PHZaO+g0rSLtnQ9/kc8pGIsenAUYBu532d4Ec2FqWIXU5AuvfYNhCQlDMzG0TxwHwsGbjjbIDFuy
5RRtkG0icBrYBaNy04U8NodWW16ABCDhOukztY0kqCgGY7W8ImXJfJ+YD7kbXV0fB00mepgDDc8F
esVoxoXyMbCPEbO1Jyr27cl4WOeaCCJLQkQLkBADWIihHdTGVmiGCMAVC1UQrggYAAs3pXdKWckZ
mJdol3JAwsD1rlqUY3FXuzwLaJWyyCavGhG/THBRmhI7ezywGLT2+FEpsSwlcDTxPEJqqTSyxdbw
llRjXGp4LlKDXQxhnJIKk4ijoS9Ge1PAgMH+z8G56HllPDRQYiJcrb7Gxkyx86uDIzOLRz9mbKAe
ldh5QzlDNYR3lqJ3GPFtXTp1sY4Wr9qbGfFyejiHieWLRtdMzvC7jBft1dDceCbfdny3ZPMyJaw7
XQWo0iJvsqjkoRHvSYHnZOSowOeP1IR5IEG2KoYfXI98q1jeGeh8Fawdf55YbULfMW2WeLpCAD2g
yvyDm4ynxcGwiy3wljTAMZWEaYoWL4DLmjwrKvI7wXK0JW5Tb/IfVG40Tw6xgYYnp1xu805AnkjI
riXo/F0FzX9ms+o11Ust0SYCnOA1QCxfKv9DTU/DgqeVug/gZozgiBtWK09h5fEOM4K7ErenwIuy
qSW9ANmUH2HsRjujDgisDBTZmeNrPlVbyXZALNXV0Y3GVrB8W01ybw3tJa8jQAgELsaIRcLo/NZt
4qFxJTz9MofPMumqbWzDvCjXuclis4zY5/RdC2dXwOiGd3N4x+E8rOe0nXehk52rGPYJijzwvwbt
nXUELMmEn9stjpUr3jL9iANpo24X0d5kCYwNfDEkk2ajhDAOpS7DPG4haA0W/q3XIQvOsszTQzfS
F9/FrxEFFoeoZ0rMees42CY93R42harcW3KC/D+/+TpxRYemu+lGvrI0f7ll/jBa2ldPs0E4mk8N
v5lX6KgvFHkC0VOswl0aZHIHlJu3oSuOw4I0UEfmOXCZUqN4M5sQFMYOK3yZPHZ5F4ChCJ8xajwM
EW9UHPoLgeDbxKakr8usJyqlvFUR08OTlRIuSC4ueUDgGMfskEqOaZc9vGU568iZD7inv8eYJky7
cR5sn1DaMrNGYoP/1keMQkI/hqlfP4259sb44ncu+mZbUqmwWoj3Y3jzeu62DfyTjBVkM/g7xwsY
pFmkdh03gpaT0A7mmXsAoHjpsRr0JIsa0T/TC/Bppeqxg+W26qxq7znNqdEKFogjNKOu2zayFGvD
oFcY1sElMusSd4B8AWPe3juxrpwd0d/s8QXOMLUU0fBEydCJACgKR51NexAVRU5aaToaImGq/6Kn
+N2AbLW2MSKhcj+6S7h17fyuDQFbTR55yb5ogappm8fA3sXoDKDIFgQPUMjcLaCTiP5ztp1L3IQ3
ek9T+mGByTuLeDD5u8EsHipSNxtSZj/e2EFHmYut6dTesZ+H20mxi05qF+bPcEXnZjk55OG+H+oj
3Q0/XglYMgpeaalK9jYdVdsR029Am6LTs53sBmKWPAxppYk/qlD87gX3C257h4Q/wA/AuQYUw6MJ
MlIbYJU7yXomx1xipvpkdJAWTIkA2EVOj+Syn+KGLFaytACT6ke3NQvWQvMhhHq1hmH7UlCTqGXz
4xBA7IM+cVg80IZEv+ydH9w4RUz4yK14jfzlVuJ9bBTgRKaiW16rc24y5cQquyGWeLJi9rVZ2dNk
kV98R+LinvaL8+7zvXYJ63ytCJzHgZ+z8YYLfJSrKwG2xk67ih3wUG6t4iPIVvI0/nvX1l9+DIda
U6nT+WeQXr3zSmL6ARv5aqSmuOeYQuSjWovHE3nn1Ft1RzJFHSfKFuJ5uPGq6eTZMmG1hxumgDPY
qnTeJWzCNj3SDY/6RO19ToHVFPGeIYSerkvLfcL0BUvaYZ0/OFeP9oOdXWFLpx8jwRjGXbi7a7vu
u2jxh1r0xtZzDazMjkBg19C8KKCws40EumGXKj3JgbZJYDjvqFXOUSTYxutrSVPopqaNIaKtjGPB
Prllt2xlwyEX63tBeC4onAciSvyG2FK/clp5mTof5+lwmxTtsVg0v41bOAHCxm9+F2UQ7ppGZrt0
qV3Wl/UVgDJvsEA//wh4uKwsQQlRiZXcYEtXK86Nh8xhhV74/gqD+91MIriLRqJN08Gbo3OZpsva
tknXpamCbKoes7QkNAxPZJfTESL88OLW/aev2suc5Y8c7EDNWW45jsbIUZG4nli7rFNCj8vS3Amb
NLJnt+kuWMzvcurYbKeWRyasfwsNbnQRaTbLJLMkcLBuloJyH0WZzUkZ/XCqUnAkzmJvXNp91pZV
vhO+5ryuaC+Io1fqL73bCLxp6QU/XTIE+4XCx2Hw17hIshM4hl3Zd8fQbn8XEalWI6YArpzMLX0c
3xg1tG5VHObZdVcdxJ19oPu7wgXcQi4pJ5DJJrKKLxp977DUeesmplKko8wAwWx+oz3z5Jt+vfZB
ZLFso6e2C1rKXlPcj35XouMbLwF1l+tIAl833fnHrdAv1C/ZM7JbCWEapi3hxNmeRyVXigUdCBzL
V8q2E9XV5TWg2wvuSr0taEVb4QkxIFRlchMDCves4gND1rhtWvqOGtiacj7yqG3WoeHPFCBch5o4
fhSCh1Zjc0fA/5aRPebburtAqzUhFjKjim4WUi/WwMWVILjO6SR/r+H+P83y6f/cZWmzgsLW/7+v
xa7pb9T7/r8uxv7+or8XY+FftqXLLClSJD3qYpH652LM+8tjs8W+zAFG+Y+ey38uxry/BGw1P7R8
EZjI+vwM/8wPiL9MzwwBKZmh7fuOEP/OYswiw/A/Nqy2E/i25VlAZWi6g7P5r/kBmTKk4FRGDJIl
iFl7JMQz8Rhuu3g7jht34lNRJJvG+qqcT0+v3hGt1SbOX+JJx8pzxdylDlWl9jpVJvX6Xldy5S0u
lFoJAlUjtAmHi7XD1p+qTmRretZsFGJoELh9lRYJIi0X2Fo4kCgItpYSjBZRwUZdgI5yI7XcMIjm
1KM/tFqIGLUkwRbP31lapmB5dl3yJL8tG+9CcBpBzlSPrhY3HFQO5CN1qomemk3hHiYthRRaFOET
DEJXeg8DQvKG9RE1U0goEi2FXqoUZcXREsuffwyTeEWopnIKHcZgAt+aPHS3ZGLZ3mu5BggbaB8t
4dBL1WlFJw6anTn3D+Q3ntjWk8Y18Tn26EARetASEb2bg8c2cHhka8moKsMPVXlsjrScRD3Sl4++
5GudSQtOAcqTjP+gOsTvsWlIqS6YXBKARGUKi4eptIyDp04LWd14H5uXhiS3g+eSVGi7qaLwlKN/
lQGzUFD9Iml4V6KP2Vooi7RkJpT9E+dYZtHSJjQ15twHKuqwWwzsKM341Zj0GN15Dwo9LkCXM7VA
V+c9zuguvPcGeTeg4YXdukHRk1raEwaqt+/220DLfib6XyfQ8pThrB0z2xU87BhtHWjrWjas/hYQ
CVCEaIqdFhdz24PB/Mtx5H2HCQpbKS/VpFqaOKubSQuU3eTxl4NjKu251UrXfvaix3Jo2nUHfJEW
rvArT/m5tfAZaAmU4qANct9Hr8VRhUoqZhv2dZfdCYUDchDehjfKU4myihhj+ixZcUvAjtPiqx1T
zPNW5NGpLKPlrH0h3I5xtVCO+VNbNr+JlnJTNr69extpiVc2LoQfVF9Xy79ex/YzQhEutTTcU8eg
peJMi8YG4eZzq4VkjBu8U9CWbckNdgqukxadmYq5rP9keMWw92wTLU6zZ/0V5/U1V9O904fPhaCq
kYjNptfCNnumcTekJT4v4ex9LX+TWX1WJaNMuxCJG5DI52qmwUhxRV2oz6jbIWM2QlJv0dZbNHY+
x6+5Ft071Pdu6iBONu67hRQMupJLcPtHrO+p0DFVM26wouwKFP0oK1DdtcifjdPOYjMQR8kBtIY6
DO7C/OFYX0pRcUc3Fcvhb2hfuEm0iaDWdoJQoH+1CxY4nAY2DAQWjeGDaz/WOQl4HAkKZ8Jg2YRP
o4uNY2EMpudEWxgqEiJt/T5rawNj+w/8jCuT+FfUYosbtQ1CMPSMI1QtwoU+HKflhTq1PbnsdJto
G8VESVhDTwmvLBaLQJstAm276PFfuNqIkWhLRhz53xYejV6bNRpcG4u2b+T4OEr8HDFx7nWUwXmo
8HrYCYd/r+0f3h8jCI4QaX8G2iBCuQ1WETwjCu/IVLnLhtXol2UmES84BpMBp4nnU3OZUv1KnGW6
M0OJwz6q74d4uvr4VJyaq5jV3o/WTmgbC1YZ3tTcSfO4fxtabgu04Qg74B5+o7QRpscR4+CMESSl
g6H8GMfw0GvrzKBNNDluGkvbarChdBo/iTF5mqwte/tPJ0eYF821ce9aPVOyu3ygIht0GLadtvOZ
oVuf9Zc29cza3mPj86m14SfD+dNz5dp3TibOQKLgkuErGJ3JOQM22cFbfiTvw/J2LZbLnJD/9bXB
6BvnSLhLtO2o0v6j8ACe5w4GJ6BzbVCacSqZppHeDHiXpDYxWdrO5GljU43DycXpBPzjq8L5tOCA
CrUVKpkeMngm5D+5sHY5xYz9aYmL4awStq3NucJT1WhzVaNtVh5+q1gbr5aFIrSw/qaWnRavP+Ys
XFq2tmuV+LYsbeCaudl1wcCHSxUd6P4E1AKIUvA5trvOX8oYGducOBJJa7/5eMRCbRbrQLG4fTGs
FUDGUVNa7Jx1U+tAbpmag3A5LGfuyOvUyr5pbjw8RZr3goelgj3LRzE3kFjYf2zteYk3YY/2VCzp
0+zNmzokoGUb0Tf+LcY37ousdi0yyKnJHBrl24yVtNNPJkeJe6nL+GPotW3Vg4sFIfYhSpglDG76
Xt7cdBUASAwEDzX+fyqBdIyM9UGQ5pAsWM/NTn1OF/ER45DCSs+7aBLqYDmp3NQBU5Fd+v4WoPym
q7CZNSY9WmFz3y0ZRc/5izQRWXLsntacmuhK9Do59hk35W0iivJUxvgkZIdzOKMQoe3am9zM76I4
w5aYOOM2VcubyY+UQBtNIkIaS6rkDSyA23pitMhGHNoV5pKbgV4LzUBNh+Fx0I8DGnjfTe1lqi3F
ws+6eF1+j8NyKAgn566kBM/lA+UD6Yl6BECr+0zWSx1UJONyNsNT+turWEYSSE532lExZtT+AHTg
cZvWOLp1TR4+o0NcGT9eat/hjYtWxKMppTbewwKghyOOneue53yh1wLX7iod3ZNXkPIn/XJT2cWv
HkoZ4t0v1Rx8Wa2H3vwYB+M9tli0BTEuUS95CYNBkAEVa2fvFt5atdgpmMYeKpZ5tNowfS8tBcKU
rMme68zQea9TDzQ0B5wQUhgNFuLOK4Ex0F2gWQQcZpTBfzHVllTHpdOujFoaf6aBnDoT+Wizwohi
pEy8ooEL5dHr+8+gphshtTHpJtWyW6y5PE0el58mN1ooAXg4Z2N4LLCOhj3F05DW4ZT19T5NZbxF
bZBFNWy9Tr8Jk3DYWg+GZ3DzyLk+pNw2RuIda2wn1FTZsgYHswImz68AHFfVqbsF9vuQLNYu80LW
LQXzmp1MzyXdZ7z9inTX9dG7jIZHfKlry7uPoDxtF4+eVFemR+ZbsKCPdB0H4DlfvP5T1MaMCso9
wOZqzLrsCgbhczKzaeMNLOVSH5tpWiISxH0C4NRgjO6TztoS47lhSbwrwIMN/U42ZG1H0FW1xDMk
25ksQB7e5aEA/Jf3mBV9d4ShX+eafX2VJdY3yv+2uW7lGOenGP6VZT0FRX4L/DmBaZO9uqp4EXH5
RKPNjnLh26XjMzYkvHuINMQ0XonXgu/aR9ZVBN5DnronxJWE4Bu3eXr6rpU0XuIkZVfZEANpSxY7
tBuRBsQCG2cBGA+ae5xaPeUKR6BFyE5Ry1bG8mynwImyGpvyhoZTe20MvBWg7XE+OMObGB9kK391
MVhdM9XFcrBH01zfXwdosH74XVrq1ME4ar3fpd1exq7eQzwQm5oIf80zOmXLDCifqkmzeMpqSA+s
LgvC9p3tnFzFOV3yL1kDXhhR+lDb/camxAOG4CYI60tPS1E1CCrV2F8WHz4fwBUTym/pHrPC5aE2
0FQ8c4eh1wpyqSee+w6GjuuqTSPtPTo8CsVCC24BIaiT7tloo7XnD3ys+wNQxXSzwKGOFvHTEgdY
CqK0lLoY+fwrz0HrdZDft0lDg3VaeWt3zudtwqdPX7JT6YFQrt5Tl1kIuvHN3D17VGavc0ftXNv6
sgAdVZBMUCXM0totgmgpkfLnZYA6gIfgxeUVGpfoUtu5e8glT6euyF66vjsHgrBDiSOsnZhOFqM9
4fIvNqBKdnOe3Epp7HPCQQNVSrrkzqfasomIGDdF6HJivVJ49G4r0gmIgByQ7GaHdTxVVM2UNQAn
lmphz5KvwgMIS5U1XhwdmpJHrt+MzrYK8Drh5FmX/Xjr0lmCiFO+sHRKMnzrUChmcqDoSU15dQd5
Dh0QxKCAyhXsijdhDj8SzlVjomomlP0SheR5PBuQ5MrsJR7f85xoYmlkPy06PS+cw5wWk9Xtnwjj
wNDTTjRLgUsng+vj0FtlSViD+OfabXA9maQ410ODYBn3V8UsIwouNX6JotFW04HgNl6BiqM3ncXJ
K4kDNVnIYdK391nX/1QF3DQrrD+UkaCsY+1m6KM6VNWvtTC3QcUw4jmix2Smz0qoNZ6KDT6MzsvA
DdGoIGY2XIvEhP0SUsj9JMvDgghlxv23H88/YJQxaUNxHCcD2SAgqsQCuwqTfO+yJncNhvTAgs9m
03ol5XKppm7G8EqKRv8yY/MjZx6ZmaIDxrFGnOEFyImWvw/Y5DczlZQnp+DknSlGm+2Awi/33mwp
DQctp6zuNKFKrrz0ufcyHUnhPPaPYy/uyYK+xTnJNGFCZsnHeyqCNnlARapDvpf8KeZ1PgE6P4ig
zveOmiOuiH2Tvk+aOUkAaVqFfveG9sJun0JJu/y0Hf9WUnDn2lT41OFty5DgxRcjdI86JifVt9k0
7wm7+njIX5LQhaifdKSbgP+tZIU9rdrS5p7hSOBbdKNFwDvcBkO3jar5qzN5p8QTZVDwhrgLZj8w
y/n5hx92aBvRdAdo0j+mTW4h9aOnYjTe6gWfQFOerYVfgRwwKhqGerBZQD+Okwr47BQ/AkChF/3I
RVdiEj6DDfQaYQMlJvExEbasrX5PeuYnrrPPLmvf5jF4srv5qECNmpqcMOmohI93krEXo1GWrBu0
O/jOBJkw9wHBJPQykZswsx/dUuPn/RvLg7dWrZzMZwEzpDBc5/tFAEyYbdSJNByQPpMW5ig1iKCM
1/RHB0Tr/ducvJGnbGxOWbP2HPgPARWb3nQJQ3ytOksr8wOqK5+/rn3L4vY+7dPDnw6uxjb15P72
5/uQdXj7Q2iwsCk28ICweJefY1vdcQZsiiL90T1W9SBp6Epo1BNbbTNk8uZvF89hOaaf4QyOQBMI
MJBsPdXvYiskfDhu8yAF5EBsUwnw2MByLL86sYCfiN6kP5lbfuZDvpWBd5CJSVgFIwI15LO5abvh
ZagM7xxke6ctdhljOKw4rshTtdyEHbbOhsh1VRo2qKkECgVmVKL3SbqXXAaTWV5pf9tKa8qJo8T8
tkCqeQ2MG9+U6pXi34NJVe56NBQiocB41ZbQP12bQ5TTyRjiX7D2BYZYQBiNQkOoWkMdpWNuW4cH
lyxM4loq2nXsVGhALj5SIDH2wIkwM5orhy44jVbKKBtcy8q6ZkNFx6Pk5jM73cXoMScY9Zfg9dm6
7I+HwMVPW86wKM1205Rs7eZ7Z3lN/D67oxWUVUJst3jbXdzu6KtADt1qJjOAD5YMgNMqdSwdk/ID
YT4WfjnvjNF5TXM8a1z3px1mGpQvA4lOf8CG8bU1uneanpHkiV6tZp6t7kgCOjZIgCprulTWqenS
3UiWYMexplG5zndHvdmahMB9EMkDKY2UeTBcNsrBzOMuzEIqJFBVNNy/YT5gL69Y9Q9m+h/sncly
5EiapF9lXgAlWA2GY9Mdvrtzi2AEeYGQDAb2xQAYtqfvD1nZMllT1d3T9z5kHFK4uTsAM9Nf9dMf
g5Oe2dENB4+G27Uh0bqLCh6b5NJSaNQrTAunbT+VCFPQW3sfyZv3athWipqVIULuX3CCb2RnaTbm
EU0JEUBvkLFkgYyUh5t4whls7ErXL3dDU98Yzi5PAEof2rWJ3Hazx1yOzxyNeSMYfA+6eW6Ev6tn
/Zr2PKXiMX3BZtNPCA50El/LdnqOa9Z+oaJn07O5+e33dCqjc+5BWmFS0CVVOEdWddE/B8s8UqaL
P4G9FqWqsRl2cuZRkHb5pSaIeNcPAExNukXvkmZg9KHmLzhOW8DyzkUz9PSm9s0KAHZVHV9YZvht
BtIh0Li685jxTgUEQ8O8hTCemlVxsYoIv/H6D28x6BbwyfEM01iX8Wct2bvaefILy3Cxd1MGTQTG
QSZwkkutgmeAgpmBxx6TAdgBrz0sTfc8MqOl9pBBFAymH6q1d7JDa63E/A4MFkKy/RCV0MxiH7z2
jIYzgNwtyuhjbBKUOR7YMJ8kO+CBI3G3lgM4E00bLoP2HmxazoCGZBoFJLQ/E4Sw96XCnqTpBLdU
pXZTybmw68ihxNU2czGQgHl/Pgc0cYRlBICBi2dcnPzY9MPN1taP2FecBUr1kU0bq9IfDt21UewZ
EATG91kIRAVqiozxe4xth6zoSMrd3Nv1FqY18CiQyHy0QCz5I5aRVm63Tg5T032UtdqUAkum4/NI
xQu11+wPmUj7mLB09V6P3V6bDHmtOWCgRgs2zC/vLRpRacx+pKzdnY9j5p5kZf6GTVbYt1jm566h
3I93CmtZmr3GLnu9zM2+nHxktFUpeJ3mcAeym9y+sTzN3BhbY2rOU1uemT58y7Ez4u8hL6mTkMbq
4lbY8sEbsOnDFjg75dfiGAQ5salpIGyYjk5W2/zImvx9dudyPzbDfgaeE7o0Zm9Gd6TTmk2TuXKi
IS484eGF+2LP26ibJAGmcTqBtOAZOX/PjfRrxkeeRjZA1d46UnlFZhvHk9NeVWKYJ6/DktUaQcGY
y5J7YCCknUpOHTae8o0oacjA+BeHjvYvUsrqWCT11kvcS87FuzGgZZ39tNqVfvtRgQnZ+hbcVPwS
xmIZWwNzqjSj12klHCVwxFmW6ehgTl3OGFLc7A3ho92Wbf6UuvxBEvcalO7QCJxvI95huED6BL2D
xpVShIU/f2dnVB06v6XcVbW7PpZ4CaU8Kdd5W1TxY7JSY+2tmsmpFhvt5u1Nctu7DbZdi2SD4yIr
If8rxg9VyLjT2I6R3+9k2r2ImM9N4OxgPQe4nIEixYEGDqEWrR/WhvFM3uTOp0KtEVaPCINjAdoQ
ZhHBmnf0ues0j9HcGI9p0uKp60q5B4d79XrvManlAzCU41SiZPiW79z1/bi2XBusbHQDMiyuEC6H
oflQtHXM6U9yhSOrK8hTo2ebjG+Hmzst9oOcDqXB9+YQ/zlF8igNOPtGVsoGQKa0U8USYjythLqe
8MMs+Ecxp853ZhZAPvfxNxsT8AnFMCefaErvy9Qja5HwEyVGAApKHnGwdpzR8WfW+kdZi7CmhONp
jbuPHmRAzluEnRpAAgNx/2kMjkln9LvcIrWtizdOYPCbI/s19pzyFKAN4BNT7PVmi6A5skCHx+1I
2PjcsJk59EN9DYTPm+n6sB78nDQeKW2c3ZLLJYdVbyAMNwNdhUt5GToPilTHF7WYiHrIRUSRB2vL
ASaZEOiljnm01/wk3+c9iCkjIRLnPRm6+hW0rFaSek5Id0yVeCjAOAW8syA39dMn4e7pEDCg2Lh1
0G879wce+ZEji86vEibfhgAp9Talqjc9imzZC444gjR24FWfOEYuJlGL4zBCNMcIFOo0URspZx5k
pa6uOX5I5cyKr86rfWuacJFGh9NH6ZEqBGleNHcMHh8X26jfpdozMXsMIPI9isI5k8VeriKXF/oq
N7UJM154hKyiSv0mCbRsPF4S6/BSnkugmwwRMEIGxnusTbzyAzJxEJDZ6XB3pAM19V4cPZkA5m0r
4gXNintmhAk1yggKkGexFDcRHNaA5dj0T6nBZ7Z2QCxBro8AxyEuj+JEPp8H/UKa1y8/wFEFIa7K
ceNlZvckwfmWRhQ8A877Xna23s/mSXsZUXwrI2Zf5hTWD7a86IgDM+v+ZvLab4bjny0RC9Rchi7Z
MPiHmqg+1408AfzEKQg8LMjqx0YlYmtUlGWREXoTduFssiepDWPHZsHbDYx+2kF8aWyH22niRJCU
7oOcJQFKpz42LKqtw6mp8YP2vDTlndOznbRibzqmab4f5vnLcil+WuiLEBzBDaObLkE1n8uKjmg1
zKHbTh1Raq8LS4OuMatQp3mwbkHX0KgykP9XAueGXDg80U5C7VC+Qa87AsX3IMbMTKvyhOPorE5x
7zxpeLhh3njUcmkoWp5/xssLw90soYs76AAuAe58yqOQZ/vBHcYPk/QnTrS6vvDJ3w8+4k3RFXJb
TtaWjB+c14VM1ZKXzo4N5WZqge5yeHQOy/eiQpv03Ok5guqxn/KPJCjK+0G0tzb/nIrxoafW5NKI
Hvipu5xwhEHxkEa0S93phJdU7zj74qWMk58ZzBtOe69jjc0CSifew6qRYWKL30w3PWbMyb3rTdFe
9Eg/QWt9N7Lgmmfl1eIkerBG09gCyHmMjeaaZmlLDa1P2s60Xoa17mnOydH3w5dOu5IuAjRCc+JF
da+JF2EKcoIxHNq3Km/ZppTeZhFcwmmRjBugW2wxXHlQKdgVsdBs4QavJjGGEAvwt05SMVP1NJvk
FTvqlRrGafZicxg+jCgsTS0ZpcdefSid5VuEPfIyUy000/vQ4/RPGvq5JUwgN6ZOJLbImWAGgx+a
3vo5vrll8UVexd94gX4z8K+jRFk7rzKCg7Djb3gBK4SPwt0m3rZh4xAqts32tB094e3isbqn7MO/
g7Jk7r1039mRPGFFIjEZq/Ps9rs+WY/5BuBxBPgNxAwfZv0TItWd3+9z38iezMx6C/KBOciiCJ/l
5rYa8AubVDZuSpVdMn0CuOPsnOl3kRN3tfWzGbehq7icJ4VgnJtO/JiTEY4XMA7ZvAfjczErFGIL
b9EWc0K0K7snQGLzjd0uE65I0I6pop2pOM1pqzrQGIHQ1cLhW2IYBhg5ndK8F9pBZ2j9LISUOlyk
aU2bSRAdg1hy9dcubo1qb+zm0ihD2wCTlkyMoTk+TjQgjcvw4XsAlmwII2Ewz+Ry8Nrj00ZbaUBp
ndKiP3O98fEMS7HzT9Qqd2e1Zg2zNXX4v6m0ikTr/N/Yb3huCZJa/7n95lv7xc+pauPf4EL9n3/7
lcb/4MT58/v/jKjZK6/TdgB12sJ0V1/Pnwk182+O7weuafHv6rj5vxxP/28E02zG+yRFmD+sf8x/
+HA8EJ8OgqsJoxEPvSf+Rz4c2/5/fDgmRBNJL63tW55JCZbgr/irD6drAQ0rC16QhsPn5mKdM1HZ
BAfmhdQn8G3nNEbdfAoynky5ZgpKDIbbLmxgvpwC1/1OPcWT7lbypNddmxhnH6YIU7injLg59rh6
38fulwMCAbIGKwUDHWwJ28nHE+64RGkzDPZ7f4yoYOqG7MmdPxfABMKgFibHVlGagEYKRWw1n787
Xvet8eXPtlreR4kC7WvuzoCapyF/EXwwhK497zRl1lWa9Qeqm9xHMTe6uYiLO+9TOOppiUEDeYR/
mno4BopemCIhgVP39WdeLjXlVcZvaU/fV7s3PI2DyLKnSLVXp8hI5LJXyCUDC3yJZigmXNNLNG6z
IDs3KZsUGa2dWVP9ApkdKkJf7I3B2XBakEdG/bcK7AVr94NweeYNTnVt5PIID+5zqkzcFX58qeQQ
zm3yFASI9kBOvK3rzO/toBSkAPk1/WyLkV9sQcofsd6zb8RVMzqfcuxhYTs1+3yG/aNHl2rcUOI4
p1loZDxP/866VuKNYfa05alnRYCqRfIrd6fvKlenMUCVgqV4CcjN3zlTbxEYnnGc1490EP7o7HtX
m5oSFrZO9ikN/N/89yCgyqQmcnHsiltZNy32EOc9sHV6nIR+cOZ2AewMZMGTV0gxwWkte8szfww1
imJX4x0tEXH7vn7znczZx4Y4gvJcd3LianGbbB0zehbU0xMbKqPh3ZHRMy562G37uGt+DYhgvsMG
rCCBjZHMYMjF/NXDsMmTHHB2pqwKeZi5eFXVHoc8/CKLmJ/LdTxBjiXUtCppyaTdFRnIQMUhiHo0
NpscJxzTPZqR3WIIL9QOhsMwlCHdbFCxTUSBqGBnIqbqtWxoB9Dsp5aqAqmxE47ytqoW5ZVLpKO7
BU8AkUuSxMXQnk1/+QQrZGPplw+Cjhl+0HKxo8W/0PqxqVwFAxQBbdt5ZcnO6HWtqbGlee8ugFSw
FW+o+fAcH0Auo2R7zt/hWr562Nx2jnY17nTMLEkX/BoY4gnqHHgA/BzwTIHGVyU6NUM1ulruZmOB
1SRR+Gu+YV7FdCtb2ECa4Z8pTk4erW1HN9sEizrMiC7DkF0xvUPGF8bVrouOChrsIcRASMG1o70V
Thf2oh53oqdJrRecbNkJfVcNX4pOiHa2tpEVa40K+XEH7C4jLLYb8UufTkB8FFqaoTCwipKsaxCo
S2LbHfATIPcem8hNjxMLS4Jhn3nr2o3TM9Xom56hp3+Ox+KSWihR5BUelqrmx+ZEFpUf+j2NPwpD
vyTEEfNO9MsB1j3yE3gPdy5eW8l0kryR6A11kp55HSVH1dQwEECydthmoPz92tQ7nvY9ZZ3cB9HA
K9SZ4DfMKBBjIqBRSTwE0QDnDKMVNnm9Qno9EHlLjk026Li1RnpbDHhprr+6LdLmxVmpoo1YDkuf
ccrOAzASAL+9gt+RWex08nZuDp3R3Du2SSluEb3IE5mYCEPhMBVD2Kj0PeKsQ261e8KwUDzE9mu3
YHaLrTo4KTmQADDs/KBl9QA6V11qRhok6p0aL126c0vgtFEvt10yon8zvDo7IFM25t5gFx0O1N+c
K+roAKQ3z5Aob20/OEdFJGJj2lj75XqzDGP0WjcvnkVlZzc63jYdvIQBpAvip6jptwV/FPRgTOEa
J28ZD8S5eYd6FCK+/1ht/CrnEtG2PYTTvGtm/x7eQIr6hs/aIxM6C8SNcXIWxmQY25KSnPEECwnn
A7P9ShzmqNo4aQMNiBhyXDXTWuPz8ceU0mD6EvqKaqA4pWMTh1S6DD/YLNDkpgaqPP0iCq2FW1pK
CBgrrhSDR7bLhubnNEwfRWPd+yt6HUY1TKP+FwfKcVv5UJgGxnUVKUMqj7kPOKjiqK7tDzW6yTYZ
cEIypcimdDg6+LsN9/dAPPdOLZ5z8wEKZCx2bVNJJDu4Ao1X3M+M0e2G+Wehz/V0X1Ipc0K5an0G
dsrClTc8zWZAKYCDSbEr3mMbf4DXKZqT+pl9/fLdHoJmPytGNG4BZtAe9A9JrWgpqA2mpZixs1Hg
dRK820gH8za1Iw6YhtO9gAg7livmnjBRteeJbt2q1PweSYXTwZydMK4WlIemvxV9xRXjVjQQ0B6+
1QuAHWHg3mB2h0AxdtauUHCG4+zQMqBEJ/dKIL0hragD4JZS7SWdnRtyA+IKaVLFv41unKgTNGno
i3y1VaPd7pyGus0kkruyWNjAB4z5M3w2y3ZpbVhaZaI5n9n5Mw+HV8e2731H/KQ2/sXzAup9JPVa
82r5RzGykFyPYno0jeTVNCIS1zr/cAzo1N0ftCYvPyYxU6JseB/iFMGrbt9xrcSAglAeFvTcJh0+
Ke2lu85Bd3I0lMvBWr6la6Y1C1JGJdVTOeO2awVw5ywilcri4EYCW1/a2gccHC+oaYuzYlGn6H4p
3HkrSPay7hBVEJXmY8Toss1AK9EG8MsZSFTNOSU3ydKfMTKVW2cdmnRegGda0xqkY+PLa6W5SyLr
Vkt0SorJW7NpD6XXUs4Qv/Cyz65tTrsmEyx7NfHyiA8L98FYtcz5FbHlsWQmZ1mvQo+0y5jWxl4c
llJlsuzQkmJGEzpThlvG5MFEeI7ROb4vJqWqVNB7EcXiqcdmROltn2UfBn7ksDHSyxQF77qzp+uM
dyoLgpaCtu5SDlrtuwJVZHn3UmXspECoqtSn9NsfQ9U95wWjVwv3E10HxPv1aLoPbbFaLEhmli06
mJvB5pr7tzFgaiQLrEkoVRqAKCVtVLTWUfog5ECAgoPlpo/LKhyC2SGYixyVRKV1yzBM3qXqW7Ow
ECijCifHe7Dy8ezMdvGtopRmR9EbPa/yvbMxU3SSTUjP8Tjhqk4Zp4CX5BJ7dqu1Wj0qjdPUkF7N
q/RiicI+1THuyy5P5oOJ34uVuGDB6ChfhRTUcaE0C07Zhfq3Kb8Y1bRAGTXt75zzraJpjnL2f1GX
9mqO0xBGTXkwWj2GtknIbpTaBscJzLev+suQ0R3bih029h89bkvMjyUN4oG+Dhlps0IZuHRebBeC
PSDzx9GDYumua5fgevDbmdYydj22r14IpIltm9InMkCo5iJxyMInWHg5l/60cjZjWX2a5+rYu5hX
4oRyjzx7YlrU49cw413iMEmODK5IgwljaRbNzZgh5GIfoYj5iAf7QIMnt3Kq6lCza8DZKC8LRJ7D
yrBdbwSXcpIydbnGu+DRjat91xf2norgt2p4EkU0frLzZ9eFRXywIeoH5H8jRoZM4PEhmAZTD4UN
DuoRWKUyhpZeFPSYF9kn7YzkYqyV3o3bcxxNsa29VbUVyaPrTPFF27exDNLdUuFK7SOH9uCyOyEg
B3d6HCgUb/z3qOo8zjA05HozJljy2pjT2sfWjl8KsHJH2/hM8CcPWzXg7TA7xvfJ1G994SIADz8a
1WZ7H3cQfh1IXh1Ch6UGcvCqfZ4Du9iljD7SllomN4DMaDjrxSLFSYy2ffCKoDszhzFc9vNjNcKT
itnz8EnNm9Jkj+FHhF6z/ttcDeaeZMjBdUwgVAFCy8TlwDDt0C4TIUgP2F3SOjsG2hTc4xhY0l+9
R30RC8veVez2wDo1O3vhXrJyk9F33x8jP9fbOeNRUC/iNtLMU6con1N2HqpTFvmUIhOk3YpFYdKO
051AomSdd3ZTRYird4ljxliasjzdlp6ToA0z56zy4jBpUqZR/8tMgiezFoSParvb5u1ITlMROx2h
/1PDsvXZvm4CutwwXOz9rDtJw/cwxMi7rPQved+wkwUB9tx7PEydyvE4t/ZvuM+MJ3K111QT7vM/
QFYikhFluuvxpd/pNRsQ9bjry9bbu0W82mlboIiMDBiZbEtCVMzJCQ+UXtSCU7dsACH4U6aKLuiu
MvN9bpxFn0Wn3EmDTcU+saJs5g88sBBLSGCWIOBENwAjoiTErEByrjoHRAIstxz2Ix8xjqWA8IFM
dkKTGBwkwIGawsfGGnE3aPOaLXgs8HE9ErPoLitGrG1MYnvONe5RKpkrphlCcMaCrxeI62mjTrjD
ALCs1c6p32z71ZnjO1ywYmmmkIumBjDdn+K4nDl2MNQOErb2hkVRT6sZ4bLGcD5b4X0127upwtFn
NA+Z0dHRKhCccwUuQXxbAWjFmD8p05ZbOS6UuLc4TzsFfENtity6V6q+dIwVqUJf5wpdLYEp5Z+Q
KzZpN8jzUBp0Ec7NqaJ5a/0v8JNfYHkY6vScdiWWAgqZH+qZGSk0KDy1uKTS4QP2mzzny8DUoiOS
wyAAAhWapW6KHdhCG2hLQm33qA5ZDJ65TpsxrDv46yV+xDRfDjIorqDU9IPvD+4Gzj9ZDsFuN7MZ
cwms46mMXnH3JysAlraFCP+dKjVYRrgYWI/DmdklPLnuY0ygJMcafLkiwUClqe1xvU5de6y7Alx7
Or3r+TdmchlaDkOxxGu2o9bNaSjFFwHFjSmz4qnmDMTZV5LIABodtbRQlyN7AAYL1dacd7No9tjh
jsSV+ci088Xbt+aWBQg0QrJ5F9FF5fVmaDbBWzAF9l0BawbHCRYVMTo8qebnCUvoSnXAil84Od4R
gPM1k0tOshjgVjyrlbdX14Q8Pa/mhwCm6Zxg7xXsFSZmpdDziSO6YzIfm7Q62Lb3maxjQIJedcjW
7VCNLmY3nABZsrynLbeR9sTPkllaOMyUVXLThkxzW7iiJKwIqd1x+hiQ9PVJ0TZzN2/x8UuJUGti
VGjJIA5UGm1aPOw7p2OuwAy6oMxXVkxvha1vq+MR1MdZx+5bXjMSGqPtqLJvRu2heAD6WLLI2DL/
IIwflD8EDEFcQcVDx3KgMHpufIrWmgm6EZiAp8kdVzcH823UjH09VdiA1r2jmcIUwovCKsK9X4yv
eNseZWWFqOw3RdA0b4efURcTAIo8Gj+/xlhZ23rC8oo4takNeYp6O96D/GFbPc7cZYp0mAvefvHW
M5B4l1GOch2PMJWS8RrnjDvHFVSKoXRjNd7bCEKHfe5yGJLpOBr1d3CQd03mQr3u8cJp2s0XphiO
Dt5Eunxy+O/v4oOzXgxk1PzSOwg9P7k+viwrf884QOg8P3krZLMp10jC/J4BnRmEfht7+8XJ5nMf
NSut0XjHTFyY90HqH+zaO0RJRCl2Md9Ki5AMzv0HPqzfMA9evOTZwClntdFyF3umfa/9aOGkpwHD
gYSgHbf0ne5gEcLJFx4ubbmcMjEfyCujWo07msxPaGAwsmkFUEym+95Yi0ffigbsrd98j5PohRzI
sG9V8eiaLb7Dunh26SupgX5DT91VuFd5W5rLjMsEbQN0SyVYw7OFqJ+XMNdLZkLcspxPBeJHNj3D
Fw5181JhmlrUZVl9DY8TIwkGrHh3F4VRvvX0c+ccUyit4ZDQ1fi/Ivv/j8huCxh7/5XI/qDj4h/r
sf78lj91dfk3yAJkUn3LhObmePywP4V192/kXl2PPSqhN8R1sqX/kXC1/2bbvueZnikQw/wA8N+f
yroT/I2vNPnPFzaioun8T5R1uHP/ABC0aOdC7w/401w4dOYqu/+lHovNzyx6BQ/Hbt1DEzd7S6uv
Vqp7leCC+Mvb8i9ghatE/1dYIRJ+IPBmmwG/CWbdCjP8y+9KEA0RqDVtmGRndZW9LmONGZtFn4Dt
3i1R3U2hvv3Xv9RaC77++beyX2QIEQgSqv/4W+Oq74M+VpAgRP0wJw7nLDb+kZfcMKB+OlqfPMbR
hcqPQTNd6DF1XPljVM7PNoBh6dSe/jtDEbRh/FX/i7fBMv/lX0RyGmIJoxGfyPNf34dmbsYyFR3r
G9sQscw70w4OrEKUNGfMokXZ3WuGsDgI7V/V2Px9WPaf//p/Yv3x1rsuSWuuSMFFtl4Sf/kYasie
A2ECCW5Y+9sS/zPaymlZyhPxpmFndcuV2d5vMVID2jgHrCjedTC93//15/JPFwNPRzJCvuXwsYAx
5K74618RBHauS12glfleQp9E8UtP+YQp9hws9wliFyXvxX/30r11IvWPV4MUrs1vdtcbj3z4+ub8
5cXn9mgnRcOjdmjlUxYI6gRaRf50lrRNNGm5i1oOMDRn6DNo9nE7+smAZNpsrJqjtXT1N+VRuVDZ
3otwO4AKBaVJWL/MQyyYzlTEt2e7Gw/gcNm/YgXog50LTcNNgvykrDyUdpPg8qy6NVt2zlaGczfD
hDPomaKsDVVx7QSrg44tGOqb0M28NVgvN32O1zAX5xkMsJ6d5VAotpNFW7V32DcORj++WF6Cice4
UlbBNGWxoBGNiCvJCHq1li3bveS9ojsxrAPPvTKKeeapdRsFyps1G/5uGHaOVKi97FAHCkayLqEN
wFMnRfXctoACFBpa3iYkxstooRa5FYmcVYKEua7OBKTJANXiN3QUTE5L6+98irDpxggupaee8UdC
caI2jLq4H7bKr01mZ+epgG9ijQQcLCZhZD/X7KjtANdweAK5iXrzFtyWeUThb92CE1lM48maCrnB
rvtjyfVyrS19j3b67kvMLNh51C2q6vOcem9dXAOZX+b2QdAoPw/yLpFzeh7p/d3QAAE5zXLv45kB
TZr8GqiRPtsRx6CRbTQI/3gn8iILHWYJba+nmxpnfMtmdXJl9jjY4zVqVlXFMJxTZ0WnVjFuDCL9
idAVsCVxzwomxlngyeEqoovBf5sCnZ8a23hn/PTbHKCDzbCat6MFj5C+C8fllNBWlEPZ2Y3M3y5t
XIcYDm4qPiBs9qjQo3C3OsdJY+lsT2EvfTCyePbdzN3BQIbTIRLaXczd3K8thn0bWknVbbtmqPa1
sO4IKwI168ttULrVfqGzcJNYxQ/DYU9HQgwbCEwZ2j548RjZ1qagfnkESZltEmUA7ZsdOMSYDRnp
ufJYNuj+MboMYiFDgWStDec6vZh4FMg04AWfDi34hxs9AYvsp6d2zc2MMFLoRoKAHzgBb7bNixlQ
JjA7fnG6bS6u+8BtdufUvvfgt/1NNElz9tSY33d+6GRWgMhlYxGMph2vx+PU3j0wkgmOQ2V+QgU6
m4IIQeP7bEQXSRejYM9nDpDMYkqbREKzhOf1B4KfDoHcJIHg8EqlUI96DU4q6djRxygrHDrbq7Ug
n1qxUHu3z1NqZD16p1r14GYtMgW6Ygn9ZN9lASdZQ4KCae0ZW0lfb6WdZPQQ3GBLRqchtlEGov5C
5Q/2MlLhhzIDTNzaD5h6N9jY6QG3y2+J3bMwKOOSrP1SpZ5mgKDdKa3S+kC4DZ1nbVGk27U6tn7a
HzAVC5Ap41Oa1OXjwIyVrIyxPiUQNExYheCrcrqbbH2tp71PBfiDF7m8dckHQaJ+76u6x/we5Zuq
MIYDj0Bg49RJrwW126mkU3327WPgdh69AK/uIoE3zKviSODmo7CDFD8ZT8Z+NPttM937ecX3+3Uf
dpRcb6CKonsXidjlKWbnaaQ8LZH2prDUk/ZNG1IQCbzRIhNJwRMNTykHGUG5BnCe/GGmjY+QDRGq
Nu6vFky2PX5LzlfY52ODgE8drLlXeeD49UbuRm08vYMyn+/qZr4uvIPnuf5uoRVgzCH1Psrmp2P5
bwzn9bHXERIcZ+2+tbk14oNrkRAqc/gLf2Qt7MmhTwlfahgPFdHfNidk1xQhnsGf5dy/W/USUd0Z
j1RaQpa2CoOyLAK5VYF2YbEPJ+qwQeTNN8Ug8jPnmms18y56VgsuvSFOaksqcGmCOwH/fln4/EJK
F4ON27FwLKQbD5h8AcmhH62vwPOIjjDAw3/mjy2PcML0fkt4JYmbg3Tyn7XfwreNX6ldZJhoM6og
ctVvJvRpMKAuQnEE34z+8XM7unvl0ExkOO61HExmiYm4z03/3M5lwKUPG0El0W2mruEwZNMtn5L4
POLEuzNjL3TpIrsihd7HU8nghymNs/CYj5nKk/YKuqND/wyehZ3pA8Goa+4TRIIfWuMb0x0UD8tn
m6OX0jvD3tRo1qcsm+E49MHeafzHvuKgRg06rWHTfV1u/WDglks1q2TP+CkTQ3mNDfsb/1ufiLan
VDGyws1VM14ai6PiZJKsgwPkx6HZw4U3WCo5q08ssGNCZdedJ9u1hwWnCF43iEclq/9clz9FRivF
CKgkgW/mjnVozkO3H6mY3fjDdDU78fedQqN1vrPFcJ1MwW9fMWx//AzpvsYtTTMNPgnWBQeS22Sx
vRJcJVEGw8IBPOLAk33oijDzTCgQTfStzu1zX1tuSGUjEqIidgApCV9XA+/C9L/cnGeLW0sKaCuu
D9ygTwt7+rW/nRiHiXORUgSCSPK94FC9M2ypCS4Z0CmqBeOBNLf0UV5Se5R3rJ/I7gTwAy7uoFyz
bNn4QYo5O4h858ZQwIYs2AutzqXdjOcG9LypcwD4g80pux3nw2ISa2za+TIU4klKke05Q5wstYjD
0jG2sLs+3Tnz1fAKhFatTtpozM1olsG+1doI+XTFs4ejmaI9eSiIpp3+2GxUCB53eHzUHfg4nOlm
h+skeDDE2IcQTk5Mbp5Le86Y7WO2qZT/jTKEGezDuy6LCHcMIK3eiy6TB5VPZe0H5BpiBB605Ab9
MCF5exi65MY2czhrgfzt02JNzzQtCYzI9lNr/Ozc8ldZTJRSN/oljkqmwwlQkdGzPzKHFr7MYxCZ
m1kPro7UK1mtY9VnjbPry8UO5VzOeyW8S4ZzD6CJdfV0es265VMXJIkN8qO47ai1IctNBhPr45DX
N3PGsjnH7xNDNqbWNde2n+A0p26yCYaTY1ETNRsczpYgvo+1/9Upgft02Uf1CMLBTfZxZTExjX4b
cXVqZ31PAdqr2TGa8lLvy+wwx+RMtwHUX/oKhGZiyHEfMIa4Y3F9NFmjsUihMmOBxr3sfUXFrO59
fAhysOTdsEr3NogVyvgOgeb7mwm7ZDDf6RQKA3wWb2IWPeEALvSagerVMQXUDSksP1o8B+JAXu3e
h7I6wXftQbPGDbkcg02x6Oaf9dGxBAtmBlSn8iHKsJOwnoKlf+WS+V7348h1bjGZ6G51XM1MZQcC
fxAuNzTi0WwA2XGJ83dXsWssra+qWD6g91wq877pPskQ/obvrYncJdOWeA9SWVoda7kyyKdtEhwB
ubjglyEv5nlIYOhNROB6snzn3aqMh3nenckE7lPYd/WYOjtU1l0OSsmFZVmPAYk6u2A63t0YUr4D
Hbl0RYf6Ry5v78LZDXE7YtJp+0NdA8nQgDHYAf87e+exZDmSXulXGeMebXCHNhvO4gpcHTd0ZMQG
FiqhtcbT8/NsklOVbHbN7NmLsi6RIS4Ah/v5z/nOOJHd7Gqf+FuwciPstq2HTUw+9l1kXtuCcYEg
lewsxXj1ZnKQ5l7HZdMIHeIzlEmt6vBRNpavZflJNybfs8RbSwbIHoK9mYBoCTK2bo2NKOlhIGi6
8h4k1LQm1c7m0JuvDp2FABUjOke0YTdpItiRZNnXdQDw3OIZMb7ViwewUrrWAkQpae7ph/dNW/8A
MeDHKTkbux/w3w90vHnHyVQ+G8cs8MPxa+PNuuelfF/V07NZAm+MZPvhqDIppoCr5dU1LGy3OUyo
yQNZjIRq+mwqbyPSimrSLFe4Jzq6fxEH4ia717KZvWfWwIvrN+R1fiCA+10ZfzejZnJhSXfnLlEE
qu3AQFj1LWmWlC0w9huxNBcKqUqKG/bGWPHI5IJ2me6kT4xk5+FCNm4bWhCuohJnDeltHdwVe9T1
kOMHSebmMiiWdZRPyAFBSRAUuN7Kdsf3gkMaECZzIagFJgf/GzPvpQe0Wo1PRuRxVmGu3sCGRsqG
l6O7wVXiXCtD8z4tgcHi8rcQsHlAUhTrYZjZjKcLGaLnqqqeQ7cPNtCjKc028OLU3babjHEtIp7f
ScrbKQxOVQaxb24DX6QkN5W4GKSb3CRpCW35eYCQpSoJedoYp7X9Ao6zS5a1E4Vv3UKOQorpTGTM
7wH2uw7+duHcpgUEMGac/lzX3akutB/jHC4b1+gBIOTYehkvhrpODWW+jZJ5uE3pEeQ6Ulw1cvaZ
IS7Fmti5Xo3tbcpm0KFYcjz3K1uMvch0djGwZVnqcRIZTnOcmLeqTg6qQQ29WScwGKOEgkAEXF6L
fb0n4vbomFNyk4/Ze4pdvYxMi1gLuvoQP7KTV5XE+UUCeRxjdzy4gUX8Ei7+0OtyZziT37f9eAj5
4q79mo5B5A9tF20m72vMw+YUdnNz+vX/pDywNaOEnG25OrZOHOCvY1bMnFQcWD9L4fdG/0ET1ykS
yXMa+Gwo3mv7NC3FfWhZ36U3MMMUJE2qsXnOM7VU191rZ+FMyhASPHI8eknZV59Zm8XMjm6k32i0
dsmODrnI23ape4NPg98s3eWuexv3T54XPWUL/OtGRUsGEiwQSw4WNpC8mK+dgi4TpHSn9mDOb44z
gk8O+oN0OKhFxXAzZtFb6JVyJWL8OjPBwk3fpaQEemZJrn3OK3gSszu5u65ioUyaowi89ZDcJu70
MbgHGOWPmp7zGJNdZwj0MObp07ie6lFRTdk9aYUDsZgXKgYpQUPMwDOOkaxkCqe62871VHjbtoNj
0z+Ms4txxqWFRqYLNKkTdRTEgzhgp6X4GkffkezeUea7jT5C+SmYKeKAZM4VOn5m2vgO+JV41i5T
nRxLWfOxixhLVuwxfoLEEUesiuYUnYug3GouOdwCqjJNACW5LmbaXkQCHpNLcMIftPfMtLlnovRO
lSckC9YL/vPqB4OY8MpmhaMgE9d1HdYHwecO+Fa7TKgUBJX6j8Qanp0Qj5gMq1dJqkMXKjwuzIzv
6+B2leeeAohVCCdemx0MnKnW3ZYLcwbBLJ7RLiOytpzntQFlgnaAbO+p5W4poIM4bnR1F3WYrqt9
l078l84lMTG22PGwtW33NjKB2WEJmOAzZWewR7eBG83cPx0wVCO9R8w6p7UtnmTs5vso1A9VEWBK
a81z1LdQXaex2wlSoFCFllujsR8nw0h8GyfJznYWhu8TjkyjksZueSindqCZFz4fd9IpHUe5HfV4
P3VE8vBDYyzBmB2PVXmrLyE+GLf77oME44kL96TNOfJP/GajFl4jYX7HlvESdRhjYQrSbBaWx2m8
GlxTTRlkuuLqjGZ1aaflvXbsx9JxLzPRUKi/X66V7OpsPNaA7YCq6Ou57j+YlRKkdAE1dfm7HQ1b
TMEbrwtQI8bNNJM3zEdythXQl4IlzuhTNLz+JiP9wsxM+A6Z2CC+WpBZHDFc7UjsoHvRDAmjkIhj
MDgEWIOmOSRwrHi+1obB5G8xj5C4X/WcxLim7bKc6V4AxIlHM9S8L2votx04bmawjyz7HK6Lz9yE
4tZYZEojVj11gIXcfVTebZMiLJw3lE7m7qXqmOvKMMGWAXjcHJNHOBYLBZHRfiCzxaoWb0QxvgBr
f9fjHym6OuV+I771itaf6ivKw+FJxK68qL8bTFL7LgRht68PrhnvZyP60pqJPH4239vRfBtmFnir
xNuXCA68dxLyjN6+mKAdi3l5S9pYHPrBOqA3hRcsSNO5HvJbneeTkork0TGs+6iecx9z31ZmKZyu
hpbNXpi0a6DASUwCY0DYtHaOo+cu9w656kjGNNVFCh42hBgQTOdBlMGb2zRfc5d5ay1iqzCEcJwJ
TnemKzZFurwTbfwR9hWnUI5csKw17kCGgS2agQtlm5Zgq+Ttg5n1AsOAcVqQf+ASZmvAc4hxlt5i
ybSyCL4CvXvMs900D4iemrUbp/5Vn9EgFfJmCpxxh8z34bTFVwJvjPX0hmfXUf++aL7TNr/LuUsi
KZ4n6jk2Ft56dzEY65YTsDjLPi8xS8lk4ZigG7hpzBO9lMfO6y6NuR01RG8SYsSKygEWfJ9S2qYO
EuzWOM4Kei7cAjWCBGunWXg2woSWEYwtl0gzZ/SNIThQb0+nwE1LrcBtEg75GfM76X28WoO4ahVA
+nlJ8HPmMWPZDvSNjMqjYRqINvS+roVea4xo2+uCyV2v5anGCtqk83STx2kMt0ExTEyt8nNrbA65
bqdHbqiDrjSOqGJZAEuwXuJPoMFg2JvXhN1mpAK4R/LCwREGutXFR8jxHwhLBVwEB3ZXMCK92cY9
OYmf5D8eLPmIWWryOca9hwq2McfITm4tvWPexE9NZR41i/1aMjm+zaF33Wg181VwdbwNy627RLuh
b7ptJjmiBTI8c2gj8DDZpzaz32FVLn4miTAaeK6T4A03IzI3Y2mYp9UuLdkGdaHlHbQRroU2vGqJ
Q++96ybHU7dki2/iPlphNkJol9ZPtjg4MiCskIr27s0EgGKqvsGEY01vx3xt92wQZlk6+7G272ha
9+lYrY4BCwSWkIXm7QTtYpT1jwT02YHX9VEfqvlE+SIVF4T3YagM+ckqoy8x5e42szkyViGH9y7D
9V8B/UksA3oHxMgIpArmrgH2d039MhPgc9OpWgcaAz0NoysHHdXTPc4UnshNNuYfBalQNmI0JycS
CCvbjUPEaoePx6Iuwpwq1unFp4aE3ZkyWXozXJihy7ce4/pIvJtwdPiHXEKXl7Un+Tvw6jCDtJai
G+ArYcx706rQ9skIyFZvdyx6A73gZtGC+iLxz7YKtvUhqhkAcMhC/zm5FNLtuhlxuSkSEsP0b5s9
ie4MRNnOjSlQq6kSFnxyG9ZOWOg2NAg+nU0y87M3wUszJtQWzciigZZeE2M4kSWs916SmXhoGh1h
19h1qjEmT8muC/Pg5OUdJBGJEX15KRb6JTiI82aY8MTlHYcJc7hLKS8tBeUGyvdfbg0Ps7+VUxMe
ujic6jUOShozF4qNnMUd+CDcEVKheWNrxhk/IiFXeDkeLjfw399iOMQh/wyjsbduc61da4emMj7q
Eq2GCgB8dl67w6O87CuTUxnLLlM4J55xXRrwxAosLGlJFic36ne9odJXfXVpBdilDYrriO9TvcmA
BvcPiJi5mrgJHDLoWkcq20Z2yRY0kLgFvcMKhDN14pSYGqiJxmBdMMM+1wCyWnlblwJ3bYjYpBeH
okD5lB6C1K+53/+gsv8qq8fIlUHwf5/Ve8o/mj/bCNSUlj/y7zYC42/SNpjAePxDYds6k8t/txGI
v/FgqGY509NNhwzf/7URGEC0bYP5quXY/BnBrPc/Anryb4ZN4xz/DoQTS///V4Oc0KUaG/9pzm4J
/M+usPmpLXwOv01W89q1yI7hjiI9w8RyvoVJlBzqkidMhjjTpdm3O8LWq4U01XpyQVXWxKLpDoje
7LZ49Zp9RW0rhWTe3Qgxa4V4Ha3KCb3SMvZzaqNZ9TcJRdH8kcpvvYTUvKqE4UUg6Kiuk03Vt+x7
LdKyOHA6CY4EDNmXHJzbcOYQ3IcjG2ABKVXqOBDqIsNppD3lCyRuGfdfpgXDTU2pMJ7Ob1OK8tsm
3ZZkMOleh1HEgJp8wWi+YZ6NK3bi6JWkZeQ3ALs4mCQDGDollcLQdTVQe2EqvtMseyqpu5TCfoyh
4KwI+kb+MoYs/ajgQwHWg/bsNzZtpNWM4dKSQNnwJHpkxUn6Y621z+g8e6+Ddmu7+YNd2BIDcMqA
LZiBlcKsWIUa/BrZp991HO5BBsjT0tSIBNgP44G3eh1eB+pmLVvzm5SNLi99kKBRtuF0gsG+c6G2
FQnCta05J6uTN0FcnQrQK302oxilFuFskJ64Y99aPTgHQX40R9ekfICTQtjafj/EwKQza2W4eImt
oD92ugWKOuzpmjJa5AlZX9tocVdVMYhLNSG/bNCf/aUSaysQO25WCKgghbgyXmYne8a4m1EPbURv
0BbshysfWUU/J278svQOlW0CZdLEJ7bWBgTIkHhzKkXol4PD9eSMDvwJRk5rApBia5vsqHq1fRnt
YwIMq4CaArPY64v4KRsbNVHj2LVU2rOBnVHjHl81qusgDms6yQP6DwZPY+PEtoarSrCDPBa1T/GG
1jZ7DQ3mGtTEgvKNjuecnDnedU91LXTe6O0W1b9gcMCD2UHkckjQHVRHg2mNO5jYeysov4OgPsDL
8YkPxrwb7bVO0QNhJXdXUP0AaWs7dgme5vFlVt0QqILw4KmLsFVvRIlBc1Pi8BtVpwShreSoq54J
i/fTRiqpV6FpA9VGETbjjxbPH68BprAelRWO6q6wVIuFTp1FPXgbr0WKjjlurx0tovkpn6OLJ3Vc
iukDjbwXm3qMMnYvSqoJkaEZ1tGgAfD9YV66A/sLFJfR43Z23LNlD/uWoOiisROjjqNWvRxwsfeM
Y+9T1diRU90R8gqUCeJ6nLi3tK/QpSVyKKfUfSSEC+uKBpBcdYF0S/tt4B8Np+iKW3YfUxoCIIGQ
j2JVlJdWtYrkql8kV00jAexknKGNaiDBV4MgZ8vjL3roGPZEdRo+tnsGVA1vS9VjQqEJ534Xn59B
hh2PvWBVQUyrVAdK2YRnHA9Ia6ofBR7zrqUwpbt6I+0pvOPjda7CZXGdwpjurNux6n64qnWld51H
qXpY5qBmh6u6WTiFDTucJLTQFjPdZ6rDJafMZVKtLo7qd6mt+cj6623cAacqBUvu0TTwg+YanG8+
s3I1j8g4JbUx0HpmNqfx16AaZRIoiXn/AY8AdVdmn3ZuvUov2Nuqiwa9ActspQitPasahTW13WPk
DMHGUmUTq04bJn6ub2Rv6bRzVecNzR+XlBIcGRK9nFLvGFGPo8+c6yAsEkmgOafGWVFj9UwMcWMM
rckyWvTQ+s/4waSvq/4d5MD9gCkK4FB84I7iN5yrZ7gpRKuo77Eb0A0ahT4iotmH+CasNGtHxKHD
xg2jL1U9QJxJOM1WxGs4821lBGrBjTjKmh6vGpcqoZhKoSAEYaw6hkrKhoCavA2UDzU9LUQM8EHE
UEw0UVAUDNCzU9VZ1A8v9sDYOqXMqOcL9LazA7PVcVyM+9u4BFs1cGy0jPaGdJl9gNu1hb1NbiVu
fi4a4Nt8Tu4jgsWLZFZdqG6lnpIlSJanRRqIu83HL5Sx3cAYUlhpRyEoVFNTydQHqbD87DoDynYG
FUfY8dWm4CkIH/hw0HQr7hm64l/D9DO0IoKXxF7bAyI7mcxfQQlrRfYF1a5/lNzeJylH+t4rsKN0
TTmqdaqgfkpTPVQ4nLHjh8GGQBQiJGVVqWqtqoWS2YvyqELwrZepqOfwMOsZ1MGneAA+VtlIUJD8
8JgAXVm1UGa7lqasRfHNKejY173jx4PqAfTo1dIm0W2oaUDdKXH46i6saYYD37DxkpVFNZelOrp6
1dbVTsMPfaa/y1BNXgaVXmFKHVocaMDoJ/oJcYU71H8NaPzYcVAAM8bFKQVhqimM9IzNzpq0XVsb
jxhREH67G0h7BJVU05ge2PetqT3pse5yMEO8DJdTHLjgurKN6/HirwL9PCDTrwHXH4RqNLNbQPJz
qFrOqDsbg6dYzuama1C7QZbEqhct7MYnm6I0d5neaXje8wUpJyI2t/by8QdMnl2GILGLGzJ29CJA
I6OCjSHgTgVUKGVkd0JJGw1IMeN19+y99OSZp8nbU2NEMaGpM5ig5Y1VlUsB42oz8+RvRwGiJC5O
WpkfHEp4/LanNH5JAyRVzvj4hqjQdYwYshlD9CD6alg5jho9ttkPR5broM/xpJOQ9OmFBY12B7SW
KFgI1I/Nk4BCjcqgrwiac04t36TNkBy3C0gqr3meJUGFkiNyWnQhMuSdgzIzBa3Y5U753Hjncayf
6r7HUsQXhZnyM54ixiMBAT3T5lxTSnvLPHg8uugrWOpY3yfCG6t+Cr/wmeHrDt5xWbSYtpe7hL3f
qaHIdoUtlGWcZmsSQIa5E3l3Bl0Tn9pYHc9HZbWf3KexRBDHbpeQ6na1fl43vEJXVrw8NiFuto6R
0CazMpU2o7MrYWhflKTPZ61o6Hz0XkKPEKQ1GBDpPS58AO4ztZs19KveD4LmQy+7UyySE5VdGeO0
4rOnJJXOPPInHXW+kjQNP2my70KUywWFhAwn9STzeBGBeyk7HN267X6U3UAZk/3Yiup29sqDxCwA
9cn8rqaI2V7UEYXA0hFNzWG2Ka2YP6JApfNVtymCG2i+ofmY++JRzuLcAY7Tp1NrC8xqY+NhsQmQ
bey+XVMW+UjrRrehnuwA67Y4xPzZupP7PidlObIWsgmiSDlgxGG5ltrHMbXtqXywg9dxRnWR/b6j
uIV0Z30/4CZYOTaTZUcg5NSL0gcm9p8lAJzMLbZNH78GY+L3aIyBxruA9P/GKo2Xul/SY4A1bW5o
FS7Mdl/L71YjZEe188/BMya8aGXoM+XaQpoGVAORzu2Ze2mizykKmyh5nniDC705xI7mg3TNNz10
CaKC7NNtJO1gtCDt8kfAaiYHq1FvDhXxlxyYGO6aO89jpFDfxNNyqNMGtMdojQCkIGzOX7BYVYEB
bwvGFLwyphiXFrgAbNBQLd8g6Pg6hlEoQ1hS51w6aB+sWnqBq6xy4DiIRTvmWQKqMjrRKeg+eEfS
S+UZE98pyl+62CROll1yrwy3TWmBuipoEWZztCzxdtJ4n81VkezJySCXul9oIfedy0Ad3gHbswBD
6GS2H3rKx900HIhMOeK4qu+1VFIVFxI54N59zQL5EibFfeCSV1wmMiAk/KCXcHva1iqf8qcMIFjC
x0Qqj/qckfy6PxMYrbQRK17n7gZKDwk9wmcek/wz7V6iBBKxOdxUJuU37rDwzjD5i9FgLUzlbVJe
YwBPRV0edW/AnIU3LrfnK/UxE5kQwhpNTZYmbbV7b9RumwbOdYqGVgE9g/62MpQ438RftSq6Izcp
oqFm/13eal4A+2HWj1047GvqkIeloxW0Kq48jdqtEsPGEPJLXeSv+FA4nTjo6xPRkE3IbinANLEV
CYu05B0ejEwPBGOpFgbLhrOUR6+dRzGRhh8K+giTbM4htdbdePFCmjR5I4nNa7cD4YEfu1niu9qE
LhMm2kI4rs/W/Ljdvs8e+OCGY8ZkeJUWtPm0I0RZYH04mgA9ILeKddS17Hqs6TIzioQi8RWE8mpl
8mW2lMOyorrWGs6lNd41DRUzesmrqsVOoQIySzXrfhHRTyjW3OPudumLzzhYrrIt7F3aZLhTgL/N
jAOosbAIDQ48zXL6gBmBwU6VUizJFlLbR4jS57X2o6X9Ijo1T92yDtryYZ7sd2xJpMuzIbjmRso7
/mZOE2yaA73CqclpZRqeYuO2BIkTDzwhTV/OUNLgMZe1OJAgfKS+x6DudnGn16mSlwQgc5JY20Ar
v3EK7qemfzBYerfpaL+YMTAorb8JC3ets8/LECtnXJWZNa+01tiEmoCTGjTfkVqeZab5YzMPQAKX
Lase1HjNStZTn7y3UcNGUwMm6ej1wfBKHYmYwXtKtgy9O5pwhHREQH8Ytvulp8GXpyNPV3UPDd15
aHGSam7me5ymu/BlYMkQ/VgyvXP3MiISR2UUJ6XlOihEBqBTW6cPixs1IKw6xxBNsZU/RANEzoZk
Lsmr3Yg2H3r6p058q/FgUWZO8dST+Vi7efOOEYyj8WThx1oMHEe8+W5JZewD0Yx40GDppRoGBOLN
uUlUNqoqqEa94ccs4msr4/rkBGh758NZBFrm9ANj+zdW426TuVwUhIRXxvMuZO/gK+nm99YG8sMb
fAL+y9EFLQGMKUxVB0CARiaqsqhjzqU+E8wHEDQ+/4++9/8SEyJOYRAt+e/1vefv4rsrkfN+fbXD
17/+y7//kf/U9wSddSSEBMEEC9TVf+p7+t9sqbhchqELw1Ma3n+khOjIQ70zddsQQlG2/iDvmaSE
JDAjnbCm9etf/Z///aeMSPvb3/8vagZuy7jo2n/9l99DNLpEeySoofN/0B9pPPhzbCKI2Qca84R6
o+d3EXvU3oRsR04CZza4ran4Lmbxmf3wULb9yNXZIAQ2CYOJzG7PWXPx//DR/YMMzW/pkV8/jwsl
C93SRBlSsLI/xjgmbLlj5xmohS1eZvTE3ohu6N850DXpS216IAR9/uffUvzD72myYeDDsLgQv33P
fjBSlyoLDrClc9MWyUcSAedogurZVid/eOOBoWBevAexT2JepTXWUebfm2KwDx6wqMELtpqm3Y4f
f/Gj/Q5HU5fHteGjmTp/8ZzftFciw71jG2wYhMj3DQQfxBDOWoQ0CV7W8tgWATXh8qxRPuSyF/3n
317d53+Ufv9+NVBhHQOjmXDFb9+eeq1qqFOYB+GoNuXx+CbiYGSQxNZ4oOSnM3mNEhUu2mIn9K5Z
4dbb4yTAIEOckV3mikP2wZudG1Z1oOT5jlF4FAV7t/2hU98p5PxpCnExc4xCFNe2vTiH0XtgVTsr
Ca5xLs6Wof1sBJZpgEp1dvnnv6BQybQ/aNu/fkFP585HRnd1HsU/325ulTaNWHBDOtZMk2ppHUEs
7p3OOsuMaC2xoJU3zZ+l2dxZjTjgJmFX1UwhxojkDmjYx5LaDGNgcfSpfPvnP9w/+vA9IV2bIJlw
/0ucK3Iyt25rXgBziZTbCOcQZcmH+iz+4vuopsv/8iEIzzF4b3pEE39rwmyXwTIH5girqTWp1bBg
j1EtWyn1OaVkHM+42Tg3YIHMhSGTVm9hRZ0HqGmWXT3X07FGmsLvxZB8Iattj/barPdOxa7bsTHh
giW89IXi9emfpl6suRpPHTAoMeEZJrEXOqc8rm5M5r+tvWCCzz4LM/AtL13jgN/wCbCHx3PcdnXN
Dsc5ELb9mBAVybmZ50FHIDcVAKomeKi78Ws3AEHnkKhRZCIX7sF//nH9Pg/5+z3zh4/rtyUzSdrW
rmaWC47yj10nXvA2rg0pzvHMdSKg+9KdS6aBvQUJWaqUgb7OQoODLYa/rKM2OskgnQrIR3b5nAhx
XHcYVjk3P5v1D2FO9+OSb9xM/EU88ddi8dt1pl3VZJEXNhw287dIKJ5EYw7g3GLN0IBWs0kg+YX3
G7PjArSlK+1bxzI2lJh+hsklmuN6PUm2GOSWGQc3+ApKaKEI76XGtDzoflrRVo4tZmjOTDVcVU7U
5Qrv+sogTyUrB8Mz0RDiMaaFianeSLvY97b1BIspYWsf1zp5DvtGC+WxZ1rg4tnxMEUrA1vU51uN
VFPkhXe5CPaDU907MvlAN7yxTeM4Yb9ASrqadfQhA5SroICNT/1fEWv35qTt82F+kF5xn1XpnWg7
IvsBY+jS4GmyQeXgyRLOY5ayuRf2Ka4lddDlu2kuZCva9i8+eesfLDNq/eR/OKMs7/e3rNb3dpjD
xCD7b/g09GkbNr5vYKzlbUc3Um1VLzxi0b1O1Sbkk2QXgQ48D2HfbHuVXpj79wr63RYa/HpSdVSd
e02z4Kk1eoH7inN6atxPrbM2rArfZEAveyipfhWX3g5ua9FQTgTlEuKfm393TPNPOfAwdpaH1HJS
X9fNdh3deWKPs+AaajkF0mlPnYSBv874NjOUuCkisKMKA3nrN9qeHCahHxxPQYAnOaQDAztMa5br
FjPtP3/gft+jwCDlzcNewBO4YR1psBn6457AsyXm+mlxYArme0x533BaPmtmPNnAUCLBJ+9y3akZ
Gzzitq3zqIUZRg3zEC3kL5LgL9bLX83Af3iO/v7zcDM6AsKEpzu//TwW9nxrcmPEkExiT2iOmFWY
vqUm4T672wuwzjoXyKXIammfo+Rb0Foaz3JTRf1aQ7OfzJ3rwrzGx+vDtd6aVrht9WYniO4E2iki
D9qr1BW1qUxtCIjynziVX5bmWZO0W2XpX+y6JCPdP78Efv1Sli08KXSi1NL67SUgljrrq4ibwu11
++iGF9uYH8WEaZRT5IIB0pysn1bD6istMi925KIv+UgSeEB045RMOWAn1Y5Gcc9qwggCJ0YtimE5
RHvcs7dcHIJaMNlGER48kZPQSO4IxnK/aqdlKt8MrA0x6m2EYgflq+akq/xf46ZNkeNEZZzGTuGX
5aViurvpjIVxDuyjaUFhc8odfRMrJ8OkYiVVv2E2CZCkvhcFnzQYnpsq0W9wnj6HNMd4OcROFY7H
M8xmSmT7vBfrDhqmk9s3rq09pU1+4BY6crDahgrzVN+XLYhLh7NtT3SbvKjl+XPiHLwQ/hNSJnF7
INetNH0JBTHEZrYLF2TinulGbKFo990d3x+jNEkN83Hgo0ZCBBB2LGrEw1D3ZfY2FuFlHvojXiye
JEyUS7K8dNSrVQltFPk5pYQkcYxdsPQb7KH7Eb4XoKUHx/ZOTV1syxlrV4zyFfMF7AU0j3Ae0EaZ
AZWn0UYar/KNNRfPCS/fpJXwYkgKWUy0HZpHwm+KN/yCFJ4hywdSLRtDM19LxfbrvMeZbgj45hs6
Fs9UGewTy2Wt6EEWjXv2jysvw+QTPksyIHncbAmtbNwl+SiRfXqMRzDH1x0XEseMbaAZhd1hkN56
TJzXDkN964i3UZqMvRofauTK7E1e/Vcy1/uAU3hDAHeMDprZvOOwPoJV80mN3qWRdUo74Te6d59E
NHbFhOfWntF/G5PzWNIWR/cw+xqxZ4pCwUN5zOkxdlxjJ0S4xf28ZkK2bjnvOHlxwlbIFjaLdsyY
053efmiIrpticr5sJ+VyMcQJ5BtW+Z0xYAoCuT8xFooKNh9kGRaGEvohmArQ25Cl8kxFcekggsek
5wcU1HvBRzOnaH33sUty1qZqpklOVtrS/6hREtO0TwISO4v1XUKgZOVgZesZBepRSI1FuLP1r8ac
X1qn5iiUr8vSn4NsW9bhJiUoNAOmFzocOM3zvQGKVJufLfSXsQiodwMjY9CYTbIm54YtAueRh3U3
Oj8Z37Czj16LFM0Gb0OP8biUvOzBPuqnycKVQYVHyFhi5RjT2xizydODdjfQmTDpEdgqrrMtD4k9
v5h5dxhtfZvVeMC7TRJlTDRr61ib2p7t27bLGcVA1qlH3rV2+WhOsB4hGbZWyeGyPWTCXQvq5JAa
3xAxVwO1CVXvfrQ2/T0QdHmDYhW9Xfj2xhjuJIpKYaHQ0mOdt6TZe0A3TG6D0tl23QyuUdd+4q7q
jqYnP+n+CVZ2lrt+eSmGuVl5eVXs0jSpj/yuZsb4YWLSwHEGCXpdmSbfj9jrcwkgb3oPQUvQtRZr
4c5or8HIVCHrrrp9jbJdWyJW58i/nktRtd1zI6Chs2rTt4x3GaVzgr9ah7vWIvlttZB1n9uqJJM/
7RmYPWdcHYWqB1rIQuY7WGJaPUd1LhVenScJLmgRAxTCzlZlDsQ2fA3U663pIl9lpblLDLaaYNK8
OLt4KNtZjicsUj9Ei4csIi7pmDgEpDvtwkC/HcE8tlP1HYxXh49PMwnjagYovnrb29GuNNrDlLzH
SfUIphmLBpjWuu142NlT8NHHgXWAdLEvdPcRRwFYUPdxdu1+NdXatv21MvEFxAdFd3MaMAgQz7FV
kOz+sOdOgmF0n2WZQ6QEMbnwG3Da0+E19wODV1qc6We41lREieSbfTwLgbYv24YLjJTILQwBklM5
LyKvWFaNUvV7xOfBArcA69PqN45VPHtRBdL/bQQMp/FOMpCVXTpFhvSNlsx1PwZYF/hS+Rlj7z4g
w165Oo2RR5JqayP0rgRCsBk+VZaxgz9woFz1p1oWrQVJs8I4ajXXUPZXXRYrN4w3lv464ysgdkqv
g/NpxsG2GWjUg5nUguvCPbB2ihETzkVG7maciYMk+F8o6xmNdtcs8uh5y2fnipNbZRv8DQ+Rev5p
2L3hVI7sDG88PNHXy2DJ2HEPb7R0YUyRb8ZEf9Cb8MWmMDECGQeIbo13ckv1CI07WIxZeFNrlRlE
gWAH2Nw0zmI8VUFybgOyNoyJwtDhlkZDqPN9x5a+UWlEfVvC0wKA+2iAlaVzga6Gq7582e0uiuAU
MO5NMmpp8+Jclek+5hBWSTjo7HBKTi5T+NknPwZWTwYSxDS3bkikj3pI9nprTerbGCPQVC6sqfWW
3cqxNOufjTV8gcNzgAzmP50QQuNcDj/qed401Q/iLXf90q8zozuAnw4Ba39VcnqfWitfddHw2YS1
b6bziHcseVqSyt1oPe+ahFunTb/MWROHFO9GPnR7VWYIwZlkKDxhrMY75rV3nattK1P3c925zokP
YXXrCd5HzDdqZHYO6BxjtJ16qdp0NQaO9eQm4gVnxqEA/9FH2dXq6ObS9BegQT41VuuYdpdxFlS9
GJu8hE85xg6Gcd8w8aro5nFequdhkCcK3q9KAnG9ZkeP6a63Ft7ioMxi/ECGfdNx5TxLVSajeq/K
B1mCt3NK4+LYwwOFm294PUGo4lgOAo00r8N7Jutrsc9I18eOBPZAh97YkEZ1nlqoanCUN4MIr3ph
XMyJJ3epd4bb7LAyb6Z4hLCqk/cqEoYuTo0biUcotP6NvfPYkRxJt/Sr3N2s2KAyIwnMZly7h4fw
UBkZGyIktSaN4unns+zue0tgqubOeoBGNbKyMtIFafzFOd+p3/y0vopMTMah+2E1xaWFH8huRjSw
KcQRNu9bOoPFw2dIt2UiY/FuWzwXnL2Zw7VnZBfDXc4zwSh+6B3zJT/0dniA0n+jToOwwbufCCa/
MdytnDnZnZlisv2CsrnrrHk3JNER2vNhGewH1qqreg6PqGY3iCHX5cKWpD2yItpgRrsyINvUUbf/
Nb8o+DVI+B43fRnfLwjkc9M7RkV+qCROJ3pw/TCFrdOsXBfcJH7HonI3o8oPw2JfTwMNPZe9oOu0
/PygApY2uXH0rfkKk/+zQoo2+sbBj827aEjOuUG1lolrtC3UyewKwGBctVPwqKeLCp1zEE9rt7R2
oc4WsR4K1Q3UEN4RZd6zOxED3leoKE0XKsnFLmmnWmaXa5linfTjag8eDaJcBOA8Mo5NvchTZhtX
kLczGrDuTjQk7LiozpmjsockLRAkNBxOMmPCt8SZ+aQpPbdOFz4imLzG1cvMoudbZu47JuaPtja2
01y8Qy49zwQu2gM7LX2xqsk+RMOTURjbsesfHeepXFh2cjJENmGoqI7LGJZcnL7XQ3Af79MHN0/a
VRmY14F6SLVFNxoYk4bFxWv4SpA5OGaxmXDyDZPct9yni0dZ4YSPU+3fYpvfuMxb15Y9XIiPMbLi
MIh+Xxk8T8sel2rezC9YJkkH1scr599oG49KKwAyA+pLs2mn6jFEtAh0CGzl8hrTajFxv2acC9C+
3Q+M/CqbPtZCPFSvFRlHGqqJN+K5YOxB3jjECBTmbfDpq+6IuuCoh74iAa6R8nBnQkgwc7zCKnzt
KUhCNYotiAYK9Bssm9tyzn725fLaZmi466x4LzLsKq0/YcBGE0o28pc+ttnGe9yz00duJJi2cMMZ
t2NGgK8ew9kZdVccmh+9l+L2bE/daFgkeJm7htHayECm9RHGa8l6mhbvkN9fSX9CTnuWSGZQGUmb
7WvPm+ah600Xt9Vjdf/RamgaOkn7TDzbNG1I6n7WV3vrUihSwURpcWPLEXWjae4U4iK74uhpEvdU
MLfNpZj3NTKAYvCAdYfbtLJPY0EVQ9KMzN48Fvs168F0qZECsgjrkzOfaIA7ecfzbIsj9XtyXnPv
pxe5H2aXfi8T6VFpfu4sIg7K/Dpk0dlrY23+nMWclO0mWEai78r6SxnmgOccewoVYmCo18SOAQor
8yrz+Hiz+qmy2rOfBea69/wOJSljSxnsMxgFYZZvnWy8lCbqQKMbNkmYXdwFuGVRyXiLY31LFnS0
8afI3fnLqHBc8MTFc+9vpFLeRmRIl8gev/Gwshw75mPoP8k8KEfcN/ghCS2XKkEYgjjGsXKyfeRw
N8ZrQljEnZl18s7P6uEoG78kjH6+glUcrUw3dw6EE2ZPfbTQbOXtkzTxCiD7EA+QSuZ9R7wtr5Vf
Rj27cuzClPE+TnoC3GoTL2eTvvtUrFhgI2pIPofaBzZCoXOf9PRvcVFb+2FdEjh7tiKDalSW3yVk
dDo9ntrdIkAPou4WJfmFNRLmoC4fMycc92MUxzs7QLZd9MFxtLGgz366rjyYIfl8LvIZQRr2jFZm
eD3zVAMIsg3bo/NCpnmbX7jMt1C6XwT7AJ4r3fdUwMkRhXjwe5dosB5wsn0jWvsBkdGPYPGfpoQ4
0TL6cH1sMciT3kXpXegJyz17/nRDvIXOlaRrKXBL9s3Z670n2i8SGZ0TXvabrO447JClRt3yZSYK
CoNR3iTjJSYlyuTrHDPuUM91mGsYt20q0AhILp4AKXsTHlVG8TeZ0ZtLge9M1WGIjhEZqKvBQenU
BxH+isi+8SSJ1Car3oERKO454C+1PJsYuDZjEr0OA0J0jAArpwdSsdC1pBo6PE28opYL58Vmo7RJ
J/txirjMll9iwJARnMttTxU9c6ZrLKjtxCvfSB474PaVV96R0AwERgiDSF91MDudg45LBq9QBQ/M
36ItYBCTmd/Mz89BGBgrixiofgmQI8Gh6oyPgfHJKvQQKUIw/JYoUfdjheZXxLdWB6JpJHCHBUiL
XtuwOlQj4VXlkjJWoIMw8KbXaFViXLVuSxEYpftMeWqd5dTTWqndRWQCuPPwMrs0P4R0IbYqEmsD
v9TfFln57JKOMKJrPtKXF3QlqEtPZRY/BgVt/WjuUaVEuw781mDW2wm57drSIPmlyDi8i/Zskbcn
/XqPbjBax3BXLraVfxjtjoWS3Izxi+vNYJ2Bp/Yj/ImiHXkEKxBEBVPgUIRvsFq/Qjfd1VN0Aaay
Sbz0s/HKZzoCxKrZfQgxYtW3brfJGboZ0t96zDwZ6ZhLusrAqrn+fi5jIm/C4ZKI9L7NUH6afvGG
dOdi+tm4lloql0eQiXoQ+Z4aH5woglbVoeLB9cWQAdAFqPMDEmBuKHM4d40F4byurprX0QifDDkf
U5ARBU/ndI5pGtOfAdR4WDAclz+N2iImBYeSaQQER5syBwEmD6b/0BnVXRaW2LXbq0l5JIWHSHTD
WqBW8khFx3NA2gKlQaJl5+hxxbsr8HzhXwKYEfc8RjoTQJdIUFESfO+3lwYRwhbSOD+rnXWGqclA
g26KbFHCPQTUHUZ+T3NJfRr4FaqLIt1FIGsjyfgOqNlydieKer9CWd/7frEzWjKHhvm1x6pPHHtx
3S7NkW7QJSLyXcloufPqTBEYAyHfhnGUVYqBlmtfj2P4mfTVFRLM6mj94IP5MXsMuxBZsjtaQiYU
uYs6qzI/EolHztaJH1QAK7dzM2LSzO9ZuO86pKQyken7HuFFramAYEwtPOQAe8Ek6s+lZ6xbqvRg
a43e0GKBBo1D8R9vs7YHHYAlMR65wEZFAAe6mdtCcGmE2XyClkzkZ4ewt0PZvrIcwtYa+8zEqrJr
3MhBQ38adfeL3TFP6MmVmit6Snzx9wiDMDZM4r6r3zPPpbeyKUrCEX3uHDzYinopLOs3u0EwTurA
OlYJywwu6tU8kStVm+314owwoYGsyyA8FZf6OMzGV9B1bx0k1LUTcxMM0YJ2k6DMrVOZ90uFh7Iz
0eo38fgAwqVdtR7Oz3oEIUeq9TGLinPOgZcP5LR3DZ9X42h9Pa/BCz5R1l7j7gX4E3EHpAue+RhV
6wb8gU4IOgyoqukdxaWvXwzTYjlQ6oyWpOKWioeKzhTKGnWqeyTUAtcDtp6I7XrWocnq+hbuCOpC
IkX6gGjh5jZP7hOzf/caxF5lk/6YhosaoG7EEtJInNa3RdEd05E6pZTkA403bVdcexVDHQAAy/WU
NndzD668Wxhz+T76cSFtIo54hlppHN9xT4m0N/e1zTOtjco3c5THkPJ8V9vuqzdl1zmln2l6LqEV
NCAq7V9SrS8tIQ4MCdiEcCyOPn4YWiK4O/lMD97y18zNbnE84sHXMr/JPI/Hm1d8qJoeVQ09uG0P
uLMEV27OWrhcyqulK+76goVOjmFlk+oky8oor1Eo9sdWD9Kn2CJGvkpAkoQTT6XmPfTqajN7nbep
hkKvsaBCwW1kcj6TGMCgmMSzvCywGYMlaqNxb+Z4WarREjCGyJWvPQNppYKSFkak0bAei9aN2w7b
kGHXfhHTU1WP1o1LGut+SLKBpMjyqFhRPycRauWyMWdsSDg9Up3sgk5doPIc86Pe6YZp92P0TFhc
C3J8R2fDxNHy1PSELujUGKrsBSJH/tbqRBk5exc7vQdZsnOMjtmMtbebIqTAvI3AouCsrX8uFLds
pInjtQiwTGGexvBwyu4sU+XcLAL5sJPb33jEnVrChOuMrwQH/zwEnDm++07rB06lb+x1NTPgGAnQ
qXSSjjtySxdx+xl56t4PSduhcrqdid/JVP2S6zweUyfzBET02Dqrx9apPbLhE0OjxXCLSJ9KZ/ss
OuSHZGEKauxLPsTPlCAgoyARCNVeuF4YR02EBQEhPIQeucmBbaxyN+VWJFEWdTqfSMO6Ye0SO0Rp
LbCfpMnOMsVt0O6wAihmKDyEtBEkGsNnBQ6cXN43/WAFLf1aa/goHHdyTjgFpU5AangYodSbdG5B
LdeV/7RQQ3YVY8XMwvRRML9bk0buHE2ruUFLVz+ksCbbaqmu0j7wtt3OCwBOBSH/wh+R6Q5wZkcd
1GBa8c4VqqLDZlgo0qw598Q8tTrvqdbJT7gUAlwIXChR9dNyZHaHdqS718eg5Rqv8ESGbaqzpPI1
nZb0nlvR1NfYKm7TltypzEJoLnUWlU0oFQQ/0lCYjO3ygf2HTq5ir/1cod3hKM0RxnETzxYTNp13
5SKbIRyVbbfOwjLl3gzVEbwmyaIoAbGd20emcWwNFElans7UQiPEotMi3aA0vWeU4WoT6wwurnaT
rb99TYJQe4qDvQaSoMWpfoYT1ymVzUoS6RWQ6OLYxrOyqo8yKE4auWXqDDCekRuX3M9GwBw0VH7u
iQvriA2z+2FcCZ0k1gjLvqqXsF3lOQa4uO3BaunsMag7Z6HTyMKGXLJOJ5RNA95wsTzBnSs3bPF3
pu+cGAwShKvzzWKCzhKDSySu5iexRHIret5hXCTjrrHbLSs2e+NoQTVllb0m/AGmUhReJxXNtefE
19CBCFLB1QejoQtvPFETeefwgAvCeSvM6dhEfKpS57ax+/opjS7dQ8cnb5lwN6WyYrtMMR+FZ714
BMCNYEeSLvhkkjGu25j2NS8U414j+hlGyVtX/QpFIVGOuzCuFOzB4BMmy60ZxYQV/WwFjX8PuorN
YVMfe0LqrJC0uoDYOjpAZyVNeWcs7PCw9n9IAC9XiY8rle0dUnidgJdg578WDs90CFI6I68nLC/k
ZOG3ic+rMNEFOlEvnRiVJTZTS2c/SzL3fJC3q4L19lEZMOeVoVmXjFgEYX1F0pBfo5UdxPihEGR8
K+cH3yErpdJZf65O/ct0/l/jAR4BcThtap0OyAIeT3hTeatS9fsWfVVMlKAFsRZnbOr4DyVBg5Qq
iKA3qfIfBHX2BqP7dRcDuBzhdpS9b++JFn4N9feQTUQ9N/HOTKyRbXK0mmzhn6z5utLJh/DnGLZ6
3V2IevqIoedtaFOWdEwXY8SGO0GEYqyjFBPxLYV5orYUA0mLvX2rCF5UXXWZnIkxS22t6oJbSzXO
Wem0xnlBKK7Uk02Mo02cYzbvYXQBwxPOq9+iw4kykh8XIiBjnQU5olLdzKwkQBUUz55OjPSIjmzg
m64qxolwXiz8puRL5s+9Lb46RQ6HQ/xkWOnMTpdyb66NSyu5mIiqHHVmZdQWHw0hliNhlkmVwl9T
d4WnnfXpeJMWvX9cmMOZKWAQ3U4lVfHcDRxflU7LRPl7xcNq3NhF/OmPTL5NYKW0h1g2ppD1ArGb
SZHfe8RwaoNPN6gnQxjfyCngerr5B8SQZI9JdFqnOs0TfBC3MRf8Oibq05n3pu8SZylNetoSZ2EM
uqRZrmNzFHCLJ3875smzP+6kzhGNosA9dESLNkSMuqJ7HD31VDTqZpAoOCgoiG8zF+KHQQDPH21H
WmkppEMpMlZ7V2eZsqV1aGnwVjJA/yBBD1OaSQvrfnXgE8lPJWyDaNSRiFQioh7CqL22Wwuga5Lf
x6P9ZDUBAIsZbCvkuZgWJUxZa4CGmk8Q1RPgPGvlec+qxdjklnyaRZpSXZBKkOp8gt45dmJ4MHVu
wQK/gmLZZzz0qEBum0T+EXMw+E9O52yN7KHgrKAhmE/wQYD3ol/MdE5CJcF4Lzo7Yalo1BvwNwTP
EYFc7NyGkIXRCm6jvnyocjWxCysvUxEoeJjRD9urnzKcE2BBX+s6vp075wcPnftZpzoUxDsoYh5K
4h7KwjwYjnkyU7IGbQIhhsnoDvAWrxKiIlx74E1C30GSArbPcb6WgpwOiHZHp0Jt7aTXA9NQW4ob
THs8NNzsrSrUHqfTSx4ifWR6NffmcxahC3By3HiJ9G4d89DW33Ux3VlzziOEyayNwTIaP6xs+Ugy
h4Vat2Od0FfVHj2FDzoqvAN9f45xkrBHTG5m6VINtQx/AioDKwGBTcPCAg3yW2qHH2wlwwYwZQAR
zxjNo2q9p6jYDQt1dtNwyJc8UDbI5neKTOm1SKJzoFdufrBQtHNEJdl1kJrjqujUPWkpr62NjyVh
1pI23lPPdITBjXzxS9xJCdS4TCr+QkAAkVAlvSWXpW/IG1DbPJHN5G421kbjHgbVUufHWHqGQD2a
xPrZLo5AwnOUuq/G+pqNqgK9i+8ISmiA7zNBX7SODADiWIvOYebc1iBV2tBTtJcPXjJt3TnrToJ8
qHWi12AhEn3f6hFzqPFeZt0jSpA3OwSlZZbuy2IQxDO1xM0kXGTTRO4YEH/YA9Pjr+phgNHhITFD
jeBfR0186CvUi23I0b0k2aWeo7uq9/XjeENA6cxABr3icGPxOOrbCbT8dcL3sBY+TzaAzgn5mQ0K
O5Nak8mlJIcKE2halt9dP14GoQ5Rg0Ne9qg1Zq8+xX32musGu9csWKjjd3VdNeTxlPs5Lj5GQaCR
BJpWl9btqNLHglVGS/jbtumig1ONuI7jctilSfFak8/Co4q7tI2xTAUTj6MUi3WAgSqHE5pSqPZu
eozdepMTg3oUVXpTRk5ygKIaR9y1g0TugoaPJXhzMHTyTYxCeN0x13vxY6BTKLTanUBOg+MVr4rH
Av82x5Ss83Ofq0pexhbLhIheQ2BcIB0rwsQZw0wEBC3qYsTJVZ5HLcM5ZBOEBB1iQxwrEy0Zp/E2
76rnIWCY5ro28DyzpQOyThjoeFgPxqmvbSKn+pLd2jzed2O1swpcW6we55VljEcEN89+WEMrLRwS
cEwws6EMGFJQWg3xzumKiUWHe/ATuzwZtfvZee65cYeDRdDpyquBhjEiQOlWnaeqAY2e4kS2hgGU
G+ynSoitJ1kf8Z4agMSbuep/WlF5V6Y2YNa1l1c3ukWcZxZ4ixbQSoNvwvSmN5gM266Qn/7Q8pMJ
HBaOtwV1T1S4FdM8Y131sb0kbNFc+XjlYq+9tpdxz4L8VVm03XP93IeoKWL5FfvObZtN9wIV0KrH
wbtGCm5Ds4NJ6ZR0qiKetoXf49UvoB2YTr5HpH0VDOiwQ1YwKpoPFjsS2+cik266PDYWZjLSMVk5
MwiWKgaHJp6CBcAC1tDxQHjzCac0EXYODlu7vSI0oVgbRiFArXLIN+XI2yyQ85D98N0N1WFxyxtl
5O9weICxOe1DwJiS19lVq5GFq5+FLmRJhuCRo6JdNurlBmZKXFiE62JDW5UI424V6yV28IG2lr+4
DOnWIwTqVVbMF9NyK1Lvo2/VJmyHxiraQCx6ykUJtWH6iNF+7iua2baJ2l0sIhj7wPrXSKlJ187V
0/JkQ8BYYY2wQPBH7Lg6b+/rYGhMg+txzrGFolSZg/bVbsNtMKcvk91yD7rGufEjJHJVAIAM19ym
aipkLKTsmQFRTKQqPpQ9lUaiKZNNyNVk0fHTeKDJaKz7SlBQcEmUiHEOeYtMJkp4hkTEeUV8mes8
yN9zGA4b1Xe3iSpdmivGPfY3QNSL9OPgRkUU6LMRdocx/0oDF41dRuae84mG0FlnTraVVdleA2Zf
T7U+rcRyJmma/iWGDzAXJMgiKG0n7jsR5j89m7LegufdDtz1UP4Br6S3EROOnYooTymidm4uiUil
tUoqiV3PkujryAYvjWUd/SjIgCMZNX8zzRx48BzDvuA32wjvcgDguWhce1flOIBVU5a7Vj4VhIxd
534Imq7/UuUTx/1h6HNJ9q92XjbUecj3RK/Ha1Qgw84tYnXltJw5KspfiiEEVVbxoO34mle2lF81
bWFNy92wwl+pAjaDHUcPKFeua0PPhF4xPfabZuI7kykQjiHNvvzopcHzxYFQXDX2eJoct9jaCUgz
t1ebsSpK3i5WyyhukGAYXPl+z/SsU3i4ZgN7enLxHXHlgzuPHJfw03aTiBA08FJ8lBL+kwvDOYBQ
ufPSiju1DK8nQyHGSK7jKcGYbQa8P11Ye+XZiQCjdMs+du/IS7wpnSEgG5o0i1YyqWeP9YQFAZXe
Dh3xlowwHmyui78iwO8F95nhO1DrajIAuqmcrap3l/bdyRjMFaDhbD2QcvpLlvv/eU9/w3tybcv7
az/YW55//cfn//hfVde//dYW9q8/+U9bmEdEFKrMwAtc/s/GYP1vW5jE4EU8S4BoDsKG5bhIdf/t
CxP/CPxASn43QAEAtO6/sE/iH3Cn0XryD1Pa4r+THcUr+L0amGUkf4UnEavzAy2LH/c7yTU4zik3
9dkhBYIkKohmhaqcnXWPvoSVX7+KLXDglX/XK+9iNNa1L/AaxzEG4JTncA/j0MmtnQEYYdkITRCc
2xqYmgQCJytWJbTPpWE8uPHsbYeuZRbn/Ej69IpaQQCMoMmr1cZLumfFqgobOxpEuuyt4dUNobUg
lmt68qplB+d7xlWRqvYmJhAYl+rMjVUAxrHKH3MtXxvfP3WR7zC4QVrqx8NjZkL/zFCzzm0noUUF
79WiTuMMPyoMHHSuZAf7+H9jF8A0C6Go5PVFeMZLBro2cArTzrao6AkUTGbIsBkcXiv49CpUyZpF
nyiTKQUA3XAY3lWJYDsKmPMQv8pgwz1nMQkiUQ4kYPDO85hGWxB05MAQcEh0DYeaG/rw7cGr7w3W
8PAbWBHXsYFxGjCAjg4wUorTuLeOMbOriYlqaiRfWTw+tUsMwVlMp7BAFGOmNvNV01lBw71fRllT
ghYwhl0Y1oCNAFiAe1Xw7tkfFDoN/q122h9G7p7Koba2S4oWrovPrf2Fyf3KmprqKrbDOynr4oZA
42ThseQ3S3RKAu9xbPFXT/VVE8NVItL5PqKzQwKEmsbvO3Kf+2lvqOLLcJiptlP+06K83aI2GdeG
l105jXlDFgNgKuhTp9Sdj8jobWAF1DQaEmupmk1AmzB1FYwAXKI6s6h5kyLC2EuGCdOiaZ96fB0l
sCXSKpr1XHd8scmBHTl+XDC2AYsrl1Kf7Y8tyaDZzIu5z+PxbczZZnnBkw6DYRPi79BUvQ0yia4X
i1WwN75nE1vM5j32COEOJfiDXt1MiwOpWR3KsOTCKQd7u+cHPWSsrdczBEUGq7czDG5gOmWzU1Dc
y4YMljjcw8x2NtaElT9HMYRNmL7eNLhHROVMTMRZQyF3W2Uzxr+GKYMrs5lhU/ThDd1jNsO6ib1y
ZxTNuEa4Ng+8GywRbx2qN5ZBDqyQ+gdjX6LpGWLRRmXFPnNIZC7DS+nX762jA98JtHeZSnnoQaWN
Laus7Nd0+JqIaMY9YlrX3TBbm9qLBTVU9T456jsptLB9dk5t+Ul2DStIOGoU6JI1CHHImUXEg4MC
D2nwaxnjLq+r8Gg1OkqghJXSCngzM0SWLEXGA2DEN9n0k8YgrrM23Sak1R9sg2ioxdMSaheM+iIf
W2V7zAy0Fqc0WRD5vAaV7pxhYmDkjOahzm30NhbskhiNyTLC8HHS1egO0SoYwLZBWrB9Jk8IaPxD
NjibeunhLrXOV+97J0wn7xOfHoqdbjthBbgdWKF0UqhNb8E8VrVJEHkGsdZvnRiV/3hMGihbDOww
J0zisTPLZ8eJnl3DkOe0+eGmFUxfW7EgUcUThnMScQ0HFO7A3VihGuNoG06emX7BfctPRVW+MXp9
9hcvOVqhi/hMdfcdw9l92yRQDCxa5QmwtuUS263eZpcrw9RunHx6Guf4S9pfseg/+cytDYk6JYyM
qHmtx2lrT6EmLnB4VXW3D4gWuuTwLRHE7pIh0lA0MFCI/1QHW4AX+krbw7Etgh/B/Dm2gKvyygQz
xqxrsuUn4xMSVAbsC2bRbCUBs2Fs//QJFloJm9TioZm3apLx2nRIBVHDJhYDobLyYfAKa411njGo
e+3QcKKxx4qwEN29Q0H4CuTmKqv616SMyIljtr7CoaQ2ITcI0v2SJXKUItrGskGc+KnrMJc5k4L7
LUgjKlVIrWZwrKYwD+bGTiBixhvXj8H6zVWM3M59WAIFkd2afgyEMmj62Im0c1bZBQ1ko2l9ntx1
4SyvWyvtrgji3kBGSbaWZTGQ6Vj5MaNgPEEvi+0ibrKNlzv1vukAWim2VJWI86dEgdb2m/CkQa7S
pFliQXZroZUWcwjdiYjltVlLvpUBKU+KKipQxAAhNiEZ1OjRhHPVdxVMMgOgCR4GSUz5rCBTj9UN
GxOeC2UxrXs7hpDUJltHveMtdzc5x/HKg5ZHKdkQX1DPF3LG4/tG2nt8VSEnD8uwPl7WiVlYu9Tv
9m5ViHWGtGzdix+YfuxjJQGDObgVTGWxxUwnzCMxzzf5ULaYuoQPCJ4xT9+sySVpSDMRX4Ox8YLx
J2jSIx6pgrmMfABGHOyEsohiNOz/h3rzOvloq6767v+nLlM/CHtqkyjufxne/+tXj1XB//7yP/k/
/qDf/Vyc9P8qhzdv/dvvfqFH+f18Gb7a+f6rG/J/vgZyIvV/+X/7m/9CBvxNwckq0XTMvyw5H5KP
5A9Rpf/5p/5FIRD/YGwf0Clic3cFbIt/l5uW9Y9AE3OgHJCtBjAUP+u/yk3H/wdXiEuCqG9TvCJx
/s9y06Hc1D/Kdzxhu4xMrP9OwflHH7b9y+BuCoTPwnId3/qDp7aORAFehalTMqBWywm7quYLw1qw
/WnxFodttkt6Zy9oXrmBMCl5ERnQJpekPTOsLWZAvc2S3Mvps0RKuf0bB+KfzHGBy6siS9Wxbc1d
1eXyb8IlHQOcm5HxdyiRTLvY/lp4YB2LJntSWcqwDggTCwWHwpBotAUZAs3vcBelnTgkLItVogfd
cnrrHAyoiVeZ2AY53P7mVf6haOdDFAgnaQ08XiqDC/0ufvMqRyLUejWPBC+3CQv5xRXX8EIt0OV3
me0fwW0y8y7FgWH6e46HzVq8catmCssGLNZCkXxgkTZva4Xc+a9fm/OnaNSAQTVzDuI/PRNL+x9I
Apgol8UNAw4xk92mE3vsC4wywIhU/piQTeAYwK7dMh8i7FDc1yKIbwjWjo9xabpkKRY8LmpkvCzK
28TfcWaL9TSSTekO7arPZxRtXZkc7Zz8dPj/0d4ojWPEsF5SEsohaB4mG6xbSmXAYMD+G4uq++eP
XkLl8PX95dsYKP9w/arGE14Y5Gzx61EwqHBeK7ciWoWlfBaVIzIrJjNtmGS7fK7smyVpYEROFbu1
8WHqkzsjHqIztBqYiIqKsW7cR4sQnhV6kHbDkLcNwhidLqpydzJ3SUBkpoXUcV8B8l8FfN/7pjL3
gde0GLHZpGmofl+iXkmlw64SWbrRmWvfJ+akyFiaMPdZL4hQN6lV0z548rG8kOt1xJXHhMFdMGw4
wz8P8N+xR/7jN6yRP/tmg8A0TWFiPmUuAsPk99dnE6tg8nqg7GiE9l3RvlDF1us4vO56f7P4n5T4
PzGpXNB1zZDdNQbbYzZNTR6hrPDH+mX2SX90MSbgKYItlsHvKpcO8maNwrqad8uMEqRPrEscpkxr
PNT2QgN0XbqZhT86Jf60+sxG62gK3/+7++/PpwQPOkzBHim0gBt+RdT+5v6TM0yoxvJmNCEDxWP+
LlLnQs3/nsXlefJ4iVkd8t2QcLKqW/6B62/TWTmU+iKrqaxsllgertHuxdMWDrbof3MX6rvsd87l
fx7/DJZMgM6W/wfcBas8XzpTiyCw8n/UbXkPEVED9V+zs1+JfVOAV2XuxQCNF29VNIwhIHJryt6h
vqAqcy51lgRsgaHJZ9F2NsstdscGcEbwWGa4oZMd+93HyczPuBovw5ydUhycqCmDxwX5OYsTefNL
mfzXb0yPRP74xph6SIcDRnC6+H9AG1jY8oqIBfuvv0mbLfopRJEH1EBQEfsKl3EcPS2uc0mW5lCj
3+5MLgXculhIy/NAXsTaU/KYhWJipI5IEy1HgsDf9jHP+neVtXFS8MjaNyNMxn4oI6qRVAZ3b7wu
UfvKvupSlkQjohdlIplrd9OEXbVk+UCZG4TsL5GSo0/BgrG23ZEPCgR8k7xbc3Uf5H5Lf+J/xE58
9dcfjfzzyRvowZDtaJyQnij9/q6bPLexlwbiPuRWhpc+Q2TMn2PO24+lu8dbehD23di4l1+flRXz
gRUVXzAj0qvgFaXYDwvhglO4N2FlXHLHPHYjG6LIQeUpyZVIvhvacjBYDxIC8orsaZ1IRFtBu4ja
58kbPrk+zi1S/CDFdGjalx5ZIevzl85GpI767Szc+Bqc57pA1lBTmbcT3so2Pwc15HtHzEx7hqtI
Gph/g0dT9KcuaY42iZzUyfaFpcSLkTYg+LTo/deFVhs2A5/w468/zD+75KG0W3oyBtFJ8JH+4Qir
0zxVPZjilWcG0L8Tdtr+Y1YbNw4hzP6k375A5dXyRccRk1739deN3v8ygOd8Ug5LWJnG32RyHuGx
fv/16/tzCjavDxe/JRwLwgcjlN9/2Y3ovNlS3AdsZd91BrSz9C+0C6vJxLURdy+TxIIjkm9hV+c4
5WVe8z4JBgnLc3dwrPKL7PT3WWXfZtu8oOb9hqtwmXquiTmLLiZkgkj+dA2XfQ7VDvWXqvN39IP4
p93nrpIM94x7W6v8aLI7DCvOjWG4K7t0T50bv5NARYNaKvSVaOAqP2bcU2zaHHV9aeBsjDkjLE7P
LIlYcdTt3YC4b9Xpm/jXd4v1+bzk7FANDCCpy9GifO+YSesSJOn3LLP3erIuQy0vS4R9EDwVBMc7
1HM3GW/edvnb//oT5zP947PfBtQFOAFoAiAt6kQN//jNsb9g6nXt1CKMZGlw8wRoNKJ+2DbPwIJw
Z6AS2NoRerJgqTY5KrLExamIII95ljGiAxtOHTvwHcw7VAey3jl2c558vMBsQJG5Vc7tNBK0OUvL
ZAMcnqTJikty9oI6HQR2fe1Li1jHTVG6xSx3nis2WL4/vFDKPuaLhGBJSBh0+i2F6rzN5gilYY9n
OQ+s/CTzU5zUzHzoGYvcF1cN5vcNOVZ+Fzonv7VPZv2/mTuT5raNbg3/lVT2UKExY5FURZxJiZJl
WYM3KEaWMM8zfv33gLZ8RSnl+IZeaJOKHQYEG43TZ3gHqVyrGGpDQKsNOAtwXBNGjy1KwYvQwwWT
ZTn1Gmka2KiZ4FIDvrfqgDLYH3zH2ZUmsv6BioC07tnTOAPqhKzzZVnG9az27UvbbrpJEYub1OdN
D2khD2dG3lnT1KPKD+16Jud2B6IaJfNEDkha0ICJIA7j8kteULXp1GxcbV2X9jnZor3E+68fUNaP
WhtmTtNsDGhwoFHQZ3BiyI2ZOFPSNIfbNNzQo5iJBoxb3db+gvTQE94Xta5G50vqEdQvr6vyLvP7
LeAqGMQ1+gF5jmpghsgMAX/RJqMYmHDCRRLcpmPxobX2lUxEQ9WaDRrmNS7KwXAjgAbiaZuxJUyY
zCF6VvBQcdgBouvzGU0f9JUkQ3iK6a93DJpT+0JuKn2ZWj74lq5cpiTKqsQyoO9oTT0gTEOSjW7O
IIkdNKQnFcMhj5KJPqe5lUMTyo+Vb5By9xf7/UdbAuFpBL3UO0Pq61kam/oyzyp56mcBLiYBY0lc
HgZ7heEidi/WGayrZtoYCGF1NNyrPvg8+PbKy8DKV2nTzTz3C7g6tFclby7lFGxoJoJXhjXeK/om
UZFGaCBo9016ywNXIAypq5aD6jQorRuQzPjmYfypSeFd0NF5rBoYDwYzuAkncTTZksBr9SbpsH2X
ZEljG8GnEIh2JICdZmZNQz6meYlm6LJrtgGgn3XVdkznlRup4dhiSIgDTuoLrEo5khSHb2/D7KIq
DP6NFj5tXvtMDAGSLGp02ccAUFJY5ac0UxtyoY3R8G7ud2OnRY82osk9yq9F6dM0gnuMnVOHTg5T
S1p2GUFqmHpu7y+Ctl4XBWUVfmLg4yEP79+WTktQ0vbku0HjTQRYeypncTjKNSiTwRzg/YFKBtE9
S0xAwLRpwNditWwhWjLrMhPZjFKc29YK2WlIQiJOkTg1byo5A94mec0ktZVopvRFgwdvs9IUWYWp
z+lMWQTLLJRGf0JQjJF06zQE79RoiVhRr2+ychr48tzrK21SFcVF3ZTLjhIKzDFNz5Z5dpexUYt4
zvggnSW2cqr54d+itXXgy+FO0qEegLJ46ALvHsShtuog1VHzPak1dgOJIEAZzLqmQSXGzhe/tzAe
OtlK5yCQ/nYy6z7wFJwB6kKZK2pKZ7zHz1Dz21mUOk+ayJ/CgokISmwRFLtoU1gxdOfYlJmpEwBc
w0U3M0Y02995qRJugViC5yrxJsZsDyfQddAGSA107SpMevyIM25cCkjjQmHRckfWGCTWklA0LEw8
KU5Jhuwzp9vZxYcKh7azwNDApSaIIiL2wi/I04jxeA1c28KxqAHwvxhq/NJR/kVITU6JwryiANOU
SYkcUdXiYyhbm/3N7h+uoxXZhOkg1rwBGiNI66s5cHQ5b7J5FaFoVJUabcAUH4estlZS1k5iBBJq
FYBoVuE+mqvyopEDxD/y1j5Na7Q0mvqpol8fOSpvtdNfphok/KCQLuhc+2D5bxDKon3nkezTF8AL
AtXtGm+TbF2EwMU9rVn7khZcgnovBZK8uv+xj9QPatPgowmmq3EbeRX7unWWxUOy9ZB2SRSxkSvZ
XheddSnJbrbo5E+94U0ro9Q3URFvUddNJgWnBvww0E2KfxuVBWpGAS6iYCXyElyhsCUbLlC59MP4
Vq3AbSQGUhFVr38OTP0KPjNnhkYhrShpft6m0kcZBF/UNP7G1wBxpimPA9rjOu5MeVE08R1HYjTV
EljHWs1PhpGBzDMv+2migAFII/lTnOnDFKHCBuIJcjJNYhB5sKqYxVLDkFKvAeXGsHwVa+4M4saw
JZTG1XPD9bSVPpgYs6X2qvAYWKiqmc3KaKCvjnw25A7qWdmhpds4Dp6X5b3emPksrVN1ZNjP2qTE
8XW0bQobym1J80GjteGZnuAyLjKSZjVHtbftijPYU/M0Mb1VbTq3eSSBrrTcizwW+FAy9YKkznig
U5mvxS7LjjfjwoHDX4xrX1j+DPWrbu13/hPGludxBNLUE9Yt+gqgGEMpuQQwiXBtN9qZGx4SfDD6
hidXVZ0nVHD1rW8alzGC5WtXvwrQaJpqlJDTHJ5PoMnZJdSnWW1Y+jpTW7hdBfGl9NorJYYG6+Z5
y8bg2aiSok2FBPG4bpGMGNF3pzXkXZrxxX1n+nB95B4UCCNadjc6HqHkkwgNZwW62RPfL6s5ZWOI
nAVIJ4xc7lpHquG+MCarsJmbdR6t9lBGBHeU4aoDLNvt8rGwItJenB/sCchh0OSdwkQnu7Xa9BrB
umpjRy0jGt1oiBDGZydL6KEM2jmBFXgGJN35AEL31IsFL2GnIlUvIgLm+GhV9qhwFbEiCcEyIFhQ
w6PxovEU3GIUJgi1jz6yiacYh17moduuU2nVl4BZlIDRcOW0H3S/Tz94Gs7sTJ2ZIXBMlqW+rfw4
vipIkKZiwLVNF/WOS+srbCiWOGs4W3n0WaCyr5Zkwt7KBjS0v1eJ6WsmqfcD4EWkXUrSSSe6LIq6
34S+sTUShFBsjCRvbdFGcyuSniJUj7FE3eZeCKukqNYOlOeV6KUrTmcTXT9g8kZL85KEyl1o1XAn
pSl7HmuVNWC1XVz3541sFRdxWy4Bx+DcYrefwIcTTQWt0H2ipHXRk1PTVNDi6M5R3VUtCVJRiPnT
Mgq6mQkaH42EyF8oks5SJhdJizC8WfJYhePuB7rIx3P4GYzpF7V6mmBMMbUbCGJZAIlIDnA1ARd0
1pbhNTPtDGsmJl/7Q7tV0/teQeDPrTnUJXIxZh4w81Kb2xPspomT7BIyUTS4WDC9sLZ5YHgLjryN
obdwVhy2TFuUZx69LHS70KEUWX5h2HTQokDqZr4g/4zyEEadG5DhJ6UzS1y7Q8eSfV9WxKTUK8H/
Nd08hDGJ31I91VThb9zsHBqEDoq2IyypzYcyFNnMKXg/3Kr/nCrlFzcTKJJC/UcIXMU9dsB0I0Tg
ZCZHDQ0azrySZsxCtP25VSd3utLd1CnHahA02C/32oNTrrGzQaelgv/VOUQtiqbRNrdZiIDslyov
Re7fPge9DYSMxLiXiIOhs7MwHJgAeOXXjGtf5F2x9LW+mkBYRFhiMFaZYUECDWMxw745ReeIVksR
UxyEI589yQpoQU0+9/N6iXIfhKJWTCt2KnfXaSjM+Nf7M6q1zyCJzn2pu04sydvyNJhIV85Fs/Eq
TV/q9KiA65dMG3ULRSmLHksfUSEBO8v0fgMdBotAktQxm7LyPJtE8AyaGE2vkDnSVEl4GEEQrRh1
tzO0mZGnbEDZ44W5lf2bHHrJLDNKiG4oulvZsFJGqKtTt9e4xbOHHQBneBaMWdpU6f0enQNmW2FR
ehOIrexfrTURHGmfshvRlP4FLgqIn8mOP/VqXgR44DA9gajsO7RlCBlPctUtaqWkJXApWxEosGHB
wZpV/DkanF0b04SKzXi7T4HTFpJ9OhS4jI/PIVDW5ELoBVV4fg9S+MmTqI9aoMUpeiqTEkvA0xqH
ZKoXjiNbqonx3CSKOR/SBs8uBFOoC3WqIPwrAPXwe2ChzYpGOZd0/IKhKBh+So6toNZEEyQ/ZZJB
Zl8zVvcSlJZwqI5mkCZ5E4OIPlnUh0B+7jQXrUgOjbUI62RuNhAW8wSsuR068NfFPPTkG4eG61Kr
bgMss5Y+LYxZTmFllNgDtA4i5nxPHHn6zG/EKQioy2ws/RApuKcj4EMkdLVNKl378GoYEQXtF5QS
gS9l81Yz4e+EarxQ4yxc7v/RCarXTCkG4iNNoTix+iV+DNw+rJPelAXlK2DAzkrKWZ0hRkqbPqBg
HsJFP3K+AhAUXobl1IUoHOkTyzl3vOYqK7TgY62Yn2WvuO75zWel21COc3qIuigWcpHSbh56dVHb
cjMRhS1vZFSMO6kDoZ128lapI262k+tzkxxnE1rluUx5uowtINqicK/YhvcF4jx3himD/Q0HqPZA
HGnPDOYaDyv1vPENSj252oYJ5eqQt7wkNlVrVWnymZ4HNgJfyUdvsNVNnTbl2kKGfv9l0DpIf21J
WoYJaHwQktkW3wlyLC/+GOQufn3DMBpYKObKSgtrU9sFX5SZE/zAk7uRyKUgUyTgdi2rAoJp3yf2
VvFxHqElddrSeb9QovhcuFq0KGrTpgOezrFPMS+70QacSFQyMSNzKHFQNkLFWSN7fm0ge9kFgFPU
ZsS/J32OhShA/caCtJS5iXIeVVCu93MdFcueAXTDQiAGMQ0g5G6cdJrZtfTBgawOeatp1qZG4S1H
w03pJ/r1EDcwtxgKwmP4aDbVBfpqTMvdfLjmO+lhSkulxIyArBIdNMn0l56DJ2iRyU9Clp0FEOBb
tw1xMBz98/IYoxgTM1cLNQMG9tKTCnxmEkkaXaneiEmP4HSh6opeLs/jSgnRvsHQbyn72X094Opa
rNpBEUv4oC0j8gy37QpVIxGmq8pq3blIMe0cfPxmwsy8roVkLUCtu6mRrxKtvUpx+lo4XQsnRu2q
pRH7d5kmyadJBNjbb90nO+vPETbMln2M0HajR81KSlDdikrO4DyERJoJb6eN4jJS7KWr0hycUxNP
tHWEbFti3yR6GG/VUIWXKll8Wt+mjCKuuJo2M+ECi9Kq1k+BxuJpUr5LR8+TzqPmBD0dEDNKD+ys
DMtUbyx0yO5NFYBs4oKYSPxRLAL6HjaQCwryAVcX+DywVOdA5GMRRfPos0jIh2U2Oy0N2NQSaCty
fGaTEZ002XDtRWd7DyStcP8MD+YA2x8P5wGuPNAE2/b5lPY5dHsQGJF2nxWUrE7oYV5ewb7mpC9i
xMI0tiNOchoxnEQkAiuotYq8NTF3T+NQXg92d5tQj+D6AUhORWY9TwAxamSIFAKr0AzqeRW0Lpp/
ub5oHCoXs1/bI7eyNIKNi7zOYMpIYSAECqEY4MVg3yqxQ3l5HRELmbtS4Bto6cBaIRXJ74ahSCZG
mpJbaje6336qR0u0wh5VaQAF6mjwdBWZbFdDg63gH80lHfB6b5UduHwGHMnSREHtzLV9wEE2Mmlp
iQWVLdBSKujFOB0NumQwBYpAHJe2wtmY9OWZCdtST9QHDYTiIlL5uXkKkMdqrnG6NwiJJE77BhUe
ysMkaXUk2NGP/nELVXk9vCF7UjFI0GTcwDWLpsRhA9XDfiCh5M55bXnMVgPqzasUOqgTea81IcNB
ydX+Q6J09rw0pdvaa7IlJNrLsEzBJxb9qtLhjWOv4/Iy9t3MYVgz5hHk9r3ykMRo8TlSAh7MLSIo
2nA54ti/IhPDSgUSKWo2zvTHP+oNokHB+87WTbrwY1tDez3sFF0X+1VLCYIdMQPXppp1tdstU4nx
jwrdb4SZVxXFz5A8CeyOTml8QMmz8vMhRdYSa6eprMhnsh3V26YATL6/v29wlcuvQ7+vThDfgTGv
/vjnMTiZA/jN4jHd7uLH8jXk5ggwzQvczRs0zXeDixFrs3e2uKbj9AqP81MfenbK+OcLHcBzHlJG
DSPYx/XT5CWqmzHqi63x/Up7aNCPrhDtuOP6y+Mfv2vqCYLLumYCvwHBAYrg998iBI6+/WehnAjm
TbJOYqXpFl2il4/6+xf+wxr8+Oe9xS29XcuDH7D7gsoL6Lmq8B8qRsuP+zUfDU9GsBHoh59bh9eX
OVgIxlayJssqWJtxuPZyGcTJONpShKaNK4VQ5LtbBiEz9Qfb8AvWARcGYgd+KjJ4EvXVhlBPEHgi
c8a1Au4Po+V3txII3QJQZI8c2Obs99fbF+OHG0JnyMrYeq+bD9bs9ZZAUF/GDkezDE0fnbP5vheh
4+2G/plN/zOf+ekXwxLgEo5eB2XkhAgVGJ6GnCUvx+t1GEeQQjcsVoEMnRHkO1uIb68Gz+/IHaGc
WEgLAbLhcX/FHR4ECUKpruGoZCjESiLm16V/T1uCfMAaYYTHL4V6IoPnMWWeOohJTScMvIyXLIVJ
NLLQF9DIQhSCyDvbFEQJMItf7+srjOz7afb/ihLixADuqBqyQHsJnConw6uFUFkKlh1UBBjY93dw
sBAjKPfol0MFr2vq8MI4I0fILgHx5UKIE2V8czihRnCIOibi729HkNX+ih1B8q6rIImpKQwOkMOF
4ADVdI5q8nICJ7T8d7gQNNhGh54jw6V6orAAhk4BMmK71VevhnwCNIOqi1fHZAN+Q5m/p3BJagl0
GDztkQuhnZBBQ2OnbQPuiS1xuCPkE001wPBaJJ/fUvB39mp8O0GPXwk2P8kZR4OKWNhXDunLIMGO
gTbCZgAKSkmuvst3w4Iy+wu2BGmlUMGem5bCifxmS3Ce2IapsEiY8I12Wu9sS/BuYIj0SxIJA2tK
NB0EBmFExcN3QzmhP8PRCXaUZdgfr+9xIYyvx9kxiYR6YiBBR6CQDZ3MyiaPfvlqKCfsFGTEeCuo
Skhd3uWOkEf085HRktxxLLFVS4eGTqLAFV8uhHxiQEJX8Yri4LCeC5x3dmzoVIW/YCGIAGDl+Y0W
FcXrSlw+sbSxRAdiTR98z516Z6+GIJ/C1PFX9GZI1XGxUy3IaADKX20JQTFCjNBg+dDJsvR3GS1V
Tvijt4RywuHJspI3UWyTXB2+G8qJbcgkEoqhUonipfYegwSOw8dXGyNxUJUpMBkTqKhRsLQvgwTH
BmQYw8a/WFVhF77HhSCI/YL6k3OBU8PkxSBQkC28WQiMVTXBhAMpHXbg++vOEOQxkz4+tVRO4JnQ
kNTIMMdgSRB4uSPYMARKuh+k35yj32y1f+rY+IkPfe/4Tzw/+rIfCPiPkIy+U3T/9QPP/fK3F3jR
6x77/QcfHOm7Xy/9tSE+/vnPg57mviX54j8+tyj33/Ptf//2A99+9cF3Pf+q579c+o/FrniAlLnv
xX+7zXEY88fvf/1d1MPgv+zT62PK8n838sfvB7f5IjL+6LqnuxKy8QOzl+dr7T3P91nAsdee7KLd
34V/cOVxMvL8TeNi/be7nuzibJe8urIp/4Iro30P91q6QrUGfeXnOx3XhENinAseuyhziM+RL40+
84O/+20x/unwexiGEM6P/Z4zJlJ1/Hyd/Q+giURX8egL+8C2X92yZYwHwtFXTuO/d8WX/vlK+5tm
hPQLbvp8fK8ey5dXhuljiOe/+O9b8dJ//IKsR/V8pfGmFd0afeePXY+/std7gy7XmPMce+HrunzY
JQfrDKp5PDKOvnIxXiFJpb/gHP321xfffXy+6Lgw9PDG8/TYb/kUvw4rJOsj0uDYC49vZZU+X2d/
x6OUwvNf/Pddcp5GfnmwFJyqvyIS3vybPtn+KPnvN74XozjYKeN4eK9gcexif+RdRz/1IPiNF7ft
fw1//3S+fp8Vvj11n2eA//S/HaYU4yceosdd8ef/AAAA//8=</cx:binary>
              </cx:geoCache>
            </cx:geography>
          </cx:layoutPr>
          <cx:valueColors>
            <cx:minColor>
              <a:schemeClr val="tx2">
                <a:lumMod val="20000"/>
                <a:lumOff val="80000"/>
              </a:schemeClr>
            </cx:minColor>
            <cx:midColor>
              <a:schemeClr val="tx2">
                <a:lumMod val="60000"/>
                <a:lumOff val="40000"/>
              </a:schemeClr>
            </cx:midColor>
            <cx:maxColor>
              <a:schemeClr val="tx2">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Tav.2023!$A$5:$A$114</cx:f>
        <cx:lvl ptCount="40">
          <cx:pt idx="0">Agrigento</cx:pt>
          <cx:pt idx="1">Avellino</cx:pt>
          <cx:pt idx="2">Bari</cx:pt>
          <cx:pt idx="3">Barletta-Andria-Trani</cx:pt>
          <cx:pt idx="4">Benevento</cx:pt>
          <cx:pt idx="5">Brindisi</cx:pt>
          <cx:pt idx="6">Cagliari</cx:pt>
          <cx:pt idx="7">Caltanissetta</cx:pt>
          <cx:pt idx="8">Campobasso</cx:pt>
          <cx:pt idx="9">Caserta</cx:pt>
          <cx:pt idx="10">Catania</cx:pt>
          <cx:pt idx="11">Catanzaro</cx:pt>
          <cx:pt idx="12">Chieti</cx:pt>
          <cx:pt idx="13">Cosenza</cx:pt>
          <cx:pt idx="14">Crotone</cx:pt>
          <cx:pt idx="15">Enna</cx:pt>
          <cx:pt idx="16">Foggia</cx:pt>
          <cx:pt idx="17">Isernia</cx:pt>
          <cx:pt idx="18">L'Aquila</cx:pt>
          <cx:pt idx="19">Lecce</cx:pt>
          <cx:pt idx="20">Matera</cx:pt>
          <cx:pt idx="21">Medio Campidano</cx:pt>
          <cx:pt idx="22">Messina</cx:pt>
          <cx:pt idx="23">Napoli</cx:pt>
          <cx:pt idx="24">Nuoro</cx:pt>
          <cx:pt idx="25">Ogliastra</cx:pt>
          <cx:pt idx="26">Oristano</cx:pt>
          <cx:pt idx="27">Palermo</cx:pt>
          <cx:pt idx="28">Pescara</cx:pt>
          <cx:pt idx="29">Potenza</cx:pt>
          <cx:pt idx="30">Ragusa</cx:pt>
          <cx:pt idx="31">Reggio di Calabria</cx:pt>
          <cx:pt idx="32">Salerno</cx:pt>
          <cx:pt idx="33">Sassari</cx:pt>
          <cx:pt idx="34">Siracusa</cx:pt>
          <cx:pt idx="35">Sud Sardegna</cx:pt>
          <cx:pt idx="36">Taranto</cx:pt>
          <cx:pt idx="37">Teramo</cx:pt>
          <cx:pt idx="38">Trapani</cx:pt>
          <cx:pt idx="39">Vibo Valentia</cx:pt>
        </cx:lvl>
      </cx:strDim>
      <cx:numDim type="colorVal">
        <cx:f>Tav.2023!$B$5:$B$114</cx:f>
        <cx:lvl ptCount="40" formatCode="0">
          <cx:pt idx="0">1.0055026455026455</cx:pt>
          <cx:pt idx="1">9.0495238095238086</cx:pt>
          <cx:pt idx="2">72.396190476190469</cx:pt>
          <cx:pt idx="3">6.0330158730158727</cx:pt>
          <cx:pt idx="4">11.0605291005291</cx:pt>
          <cx:pt idx="5">2.0110052910052909</cx:pt>
          <cx:pt idx="6">21.115555555555556</cx:pt>
          <cx:pt idx="7">1.0055026455026455</cx:pt>
          <cx:pt idx="8">3.0165079365079364</cx:pt>
          <cx:pt idx="9">12.066031746031745</cx:pt>
          <cx:pt idx="10">14.077037037037037</cx:pt>
          <cx:pt idx="11">58.319153439153439</cx:pt>
          <cx:pt idx="12">2.0110052910052909</cx:pt>
          <cx:pt idx="13">13.071534391534392</cx:pt>
          <cx:pt idx="14">0</cx:pt>
          <cx:pt idx="15">2.0110052910052909</cx:pt>
          <cx:pt idx="16">4.0220105820105818</cx:pt>
          <cx:pt idx="17">5.0275132275132277</cx:pt>
          <cx:pt idx="18">11.0605291005291</cx:pt>
          <cx:pt idx="19">15.082539682539682</cx:pt>
          <cx:pt idx="20">22.121058201058201</cx:pt>
          <cx:pt idx="21">0</cx:pt>
          <cx:pt idx="22">5.0275132275132277</cx:pt>
          <cx:pt idx="23">72.396190476190469</cx:pt>
          <cx:pt idx="24">0</cx:pt>
          <cx:pt idx="25">0</cx:pt>
          <cx:pt idx="26">0</cx:pt>
          <cx:pt idx="27">25.137566137566136</cx:pt>
          <cx:pt idx="28">21.115555555555556</cx:pt>
          <cx:pt idx="29">4.0220105820105818</cx:pt>
          <cx:pt idx="30">4.0220105820105818</cx:pt>
          <cx:pt idx="31">3.0165079365079364</cx:pt>
          <cx:pt idx="32">40.220105820105822</cx:pt>
          <cx:pt idx="33">7.0385185185185186</cx:pt>
          <cx:pt idx="34">3.0165079365079364</cx:pt>
          <cx:pt idx="35">0</cx:pt>
          <cx:pt idx="36">7.0385185185185186</cx:pt>
          <cx:pt idx="37">1.0055026455026455</cx:pt>
          <cx:pt idx="38">8.0440211640211636</cx:pt>
          <cx:pt idx="39">3.0165079365079364</cx:pt>
        </cx:lvl>
      </cx:numDim>
    </cx:data>
  </cx:chartData>
  <cx:chart>
    <cx:title pos="t" align="ctr" overlay="0">
      <cx:tx>
        <cx:rich>
          <a:bodyPr spcFirstLastPara="1" vertOverflow="ellipsis" horzOverflow="overflow" wrap="square" lIns="0" tIns="0" rIns="0" bIns="0" anchor="ctr" anchorCtr="1"/>
          <a:lstStyle/>
          <a:p>
            <a:pPr algn="ctr" rtl="0">
              <a:defRPr/>
            </a:pPr>
            <a:r>
              <a:rPr lang="it-IT" sz="2400" b="1" i="0" u="none" strike="noStrike" baseline="0" dirty="0">
                <a:solidFill>
                  <a:sysClr val="windowText" lastClr="000000"/>
                </a:solidFill>
                <a:latin typeface="+mn-lt"/>
                <a:cs typeface="Calibri Light" panose="020F0302020204030204" pitchFamily="34" charset="0"/>
              </a:rPr>
              <a:t>Distribuzione provinciale delle domande di brevetto di invenzione industriale depositate nel Sud Italia e nelle Isole nel 2023</a:t>
            </a:r>
          </a:p>
          <a:p>
            <a:pPr algn="ctr" rtl="0">
              <a:defRPr/>
            </a:pPr>
            <a:endParaRPr lang="it-IT" sz="1600" b="1" i="0" u="none" strike="noStrike" baseline="0" dirty="0">
              <a:solidFill>
                <a:sysClr val="windowText" lastClr="000000"/>
              </a:solidFill>
              <a:latin typeface="+mn-lt"/>
              <a:cs typeface="Calibri Light" panose="020F0302020204030204" pitchFamily="34" charset="0"/>
            </a:endParaRPr>
          </a:p>
        </cx:rich>
      </cx:tx>
    </cx:title>
    <cx:plotArea>
      <cx:plotAreaRegion>
        <cx:series layoutId="regionMap" uniqueId="{59F918BD-14D5-4962-8924-56B5A7D2EA90}">
          <cx:tx>
            <cx:txData>
              <cx:f>Tav.2023!$B$1</cx:f>
              <cx:v>n.domande </cx:v>
            </cx:txData>
          </cx:tx>
          <cx:dataId val="0"/>
          <cx:layoutPr>
            <cx:geography cultureLanguage="it-IT" cultureRegion="IT" attribution="Con tecnologia Bing">
              <cx:geoCache provider="{E9337A44-BEBE-4D9F-B70C-5C5E7DAFC167}">
                <cx:binary>1H3Zcty4su2vOPxyXi7VmEgAO3bviA3WXKVZHtQvDFmSSXAC5+np/Mb9vfslNylZsqpUstVxdCK2
3B2yJAJFEIvIXLkyAf/zuvvHdXx7VXzokjgt/3Hd/fkxqKrsH3/8UV4Ht8lVeZDo68KU5nt1cG2S
P8z37/r69o+b4qrVqf8HQZj9cR1cFdVt9/Ff/4RP82/NxlxfVdqkp/Vt0Z/dlnVclb+4tvfSh6ub
RKcTXVaFvq7Inx/VbXrb3KaV+fgBvuqqv+iz2z8/bjf7+OGP3U97ducPMQyuqm+gM8MHhGFsc5ti
TgUR+OOH2KT+j8uYHXAbU+LYDpKcYQKX7+99dJVA99cN6W5AVzc3xW1ZwlPd/b3Vd+sR/vzoXiXZ
wcdfPf+1qdNqnFkfJvnPj8vqKtZXHz/o0rj3V1wzPt3y4m46/tgG5V//3PkFTNDOb57gtjubv7v0
bNj/9gvtvzFslB8wZiMsuCMoRjbj27DRAxvb1EGCEoIZte1t2F43pP2wPem7A9u5vt6D2pP27wq1
5jaOdfqmaw0dSO7YBNlUUIoQF9ug2QfwK4kJp0wKm9pkB7TXjOgFzB677kD2wkr792P79wSZuir0
w5S9hWkEuGBtUYaEwJRxx9mGyxlNIxYO5UgwCfbx4d4/TOPvRrMfqvuH2IHppPbjPUvrvu17gsi9
iqurVJflbVWBvX4zNwb2kNrYQYw52HGkJLB2tt0Y4hQJacsRKMp37OHrh7UftJ3+O+jtt4s7fd4T
ivDexSOA1r/Tm0JfWRcFYPqGaAIpwZwIBFiBB3tuKB24jKRtOzaXtpCCPdz7ceX9zeHtR/WFx9xB
9+W1uW8Q7wnmc11cXdflG69TxG2H2bBQOQdHB9A9XafgAom0x98j28bcBg/5lG6+akT7wfzZdQe/
/avzZ/P3hJgqdHqjyzddi+hgtJi2LSEIwNThO5aVHzgScWKPMQIVSICTfIrYq0a0H7GfXXcQe2nF
PT78e4LMvfIhdHlT4kLlARhPDJZROrYgiELQ9mSRSbCeQFggfqCMoueL7FUj2g/Zz647kJ1fFTd7
CMzP9u8LsiQz367K8k2DA3zAEQHTSKiEwE7adAu0MRAHBsptQgA0huUO2xyJ/CvG9BJsPzvvAHdo
9hHPp3d7T8idmOo2Hd7SoTE0RtoOcM79xNM+EOMylILYHHwe2YHtNQPaj9ljzx3AFOhVz6WTx9bv
CS33qrwt3jRMGNUuzBn4q1HRIhAFPLGLsMQgghDUIVhywW25Qz5eM5z9WD323MHqhej7sfn7AmsM
7N5yaUFMZ2NCOIbwG8JwCO924RJEMpC5CKY2Qs/h+v2AXoLrR88duPYzRffqR+t3h9ZwVbylB6Pi
YAywHdvmDgbUxiD76fJyDphEY4iOkPNDTnnKFO/m8bdD+gVi9313MIMoe485fHKv94TaZ/3NfPh8
FY/T9qYrTRyAMUSICswcyclzpQs7WDKgi+DphGQ76snrh7UfvZ3+r0Jwp897QhHUkuxt9RKwlAKy
AQisJeJA93cdGzkAn4clqJg2SF+SQ7Lg6cp7zYD2I/fYcwez/ZbysfV7QssN9G31pgE1OcAIETCC
NkWjpdwJqNkBpOHgCrKJg+GbncX2ivHsx+qh4w5U//5W7DOQP576XSFlyjcm9xBIQ0AGaGD70WVt
ezRIrz0qH7bc0SHdVwzoBaweeu6A9YI3e2j9ntC6uC2ukrekH4wcgK5IKIDFiHSe0Q96AI7NllRy
sI+EMRBFtozg78ezH6uHB9mBav+6emj8npByC1OZ9PZhut4gswbrCnOQgYHbQ7QFcsZO9to5kAyg
AilkLEgYvdlTpF4znv1QPfbcweqFZfXw3O8JrPP65sMott366ZsyRHkAspOwhQO+a/wDq+eJJRQH
oFlBsCbk/VW0owK/elT7cdvuvgPeC9Lidp/3BCEUtUBVy4cb/QHey6tvkGB7eP/fYumJA1hVEIcJ
ZwypYQ1uAYmdA+CPkkgEjB/qfsZyoKdr78fYXjWw/Vg++4QdOPevxWe93hOgJxCxFW/q60bC7wjC
hQ3lCZiDvriNIpT/gP/DUJoGiqNDxQ7hf82A9qP32HMHtf2E/7H1/xCt7fKtJ9Vr5EBixiSGqhl4
n0GC3Z4Hi9tQJgVEW9iOpBSc/46k9zjA+3d87/r6exOx+LTco74+vAA78+Ca2CTf9hWuucf/AYVr
0/RtfQjoeQJxJqFqZo88xA6AtgErAPOEKMe75TS/Hcx+nO67veptvW+6A9F/dGXhzICneEvvAPo4
KATcRiM/hoWzKyTYEA+Bnx9LD6GehjBwHk+9wyvGsx+lh447OL2Q6H1o/Z6gWkIq423lccDKgSwu
pCmoEM6okm/7AAaFvdIBGDFoQ6MqtI3Vawa0H6zHnjto7U8VPrZ+T2ht/uvfea3jN11ao+zDQC6A
vLwDXmukyE8YNKZQZgHBK5RZSMFBJt8Jejb/77//7yvGtB+xp513QNsfpj7t8K5wu72+fstAFbK7
UBWPJR7lONC+R9HgKWjiLo4dk4lyXyXF5rfDeQGv+347UL1gDX/c5D3BdHSVmfhNNVV0IGwy7mKQ
ZKwqG3neU5xAU3UIgmVHJKQxBNuhga8Yz36gHjruIPVCXveh9XuC6vCqAmHswXXsJch/c8MJOmCO
YBzbBGo478umn0IFWUIG6XkoSwLPNjKNh3vf13a+Yjz7oXrouAPV/nKJh8bvCamLK6jCfdu9QVDb
AuwB9jdBKgIq/3aiK8wPIMCklANMoLqCgdyG6jUD2o/VY88dsF6wgI/N3xNch7c3IPKMlkLfXL3p
NpO7rMVYBA/r5y5bu11JNmbpxz8Ohj0maNxssg3bSWEanV7rqw83t/GHvzPM/WD+5vN2IH5BzfvN
h7wn4I8L2NH35ohLCSo641AGc+cAt9yfOOCj3C6g7HOMq5/tfnjViPaD+7Pr63D82f49QXYI+xb1
22ohAgrdYXMDGknl8zibQQKE3mntHKqrGSzgp2H2a4azH67Hnrto7d2599j6PWF1VJs3rWoaQwAB
/xEy7vRydutyJTBLiW1bCPCDIKvvJqt+P5z9SP3ot4vT/jLqH43fE0zHY9U77Gz+PbX8X9yZew41
3G9beg9vy1heCqI8VFONyvx2ZhPyZFBPAFXcoFfD3iWMdgS01wxo//vy2PN1b8xj8/f0zpyPMvqb
UiWAC4ROWN0YEs3OmO/acpzYPiAgxzgc9r8ADwZTvW2IXzOgl+D68Sg7cL0QOT7e6D3BdXJbXkNM
8jBlbxE7kgNKCQVuCwEHSC67Fab0APYCghoKaEHaZ9dtvmY8+9F67LmD1n7x7LH1ewLr7Mp/451+
UMQB5W3AcDAGZnq3PfppnM8OIIEJpYroMRn0lOK8Yjj7oXrouIPU/vzkQ+P/ZKBeGNvThOVWk797
/gekiokN50dAJAg5Y0ikbltAUK1hE+4ofkKqQQBjfVjO93LMQ3rs5eHsh+mh39bQ/7fP8XiZSTye
kDKBYv7p3dkqT475+PXVuweEI192uv5g7Put3v10LW/+/CgFJOrHEPzx1Jbxc7bo/s9Ncnu63QKJ
gk85AFYBWXABCQY4zoVgQLG9Ha9AtD9WAcBuPwEKqU1HfFNTVMGfH0EngAqrJ84NLpWmvrsERAVI
LdSowuEHY7YCP55sc2Li3jfp45z8+PlDWicnRqdVCWfKAKsBgXdsNj4ih/0ZoA4JEPRgLzdDlAAp
yq6vzuD0HGiN/48lQl3XdZWrJrUPiW7OY+1cW1Fx4fN6aocnA3KuulpIlYIUr8qQeSruW5WGwWdt
1riNJt7QXSDtb7wucmW9Kr3K1aEnFQRREyv9UsaNysNKOeHVULVubl36Pp+FqaNYbU1IHE4tw1RT
Dd1xFdhTw+m8i9u5l6FDXMvNUHLhCpqJSU26oydY7Xl4SOs8e3bHZmDpGCS/nbGg5umz+wFqBuxb
mYr6bOJ1RjlRo3SYKBle//pOkCTfvhcQTth9AVQGUhYAHsz79r2svOjytBoyRTMPrUtdyWVbJsem
qWa08+e95lRJVvszTAsxCRM0t738JjbBAj61vqxqaak+qDvVJtWpxMOxL6pFHRPhxpaIlYXypd87
mzBOlZMVm2bQX3FFFjjsXIsluUJD9wkHwXnSH1vVIYl46WoTUtcW9WdHkk/UaYTifrHKnE7VeTaN
RJsrr8XVhFbMzG2WRHNsldptaZm47UBnpmO1Wzn4Kw2rZVd48ywopnnaHEaoMNOAtWLJnDyeRHlA
5jLghco87LsiJET5aR0Vbm2wP0ubYOPnVufyXjgzEST2LPSba42qa2brZZeKbCObKFXUT5dDFk+5
VZ+yFB11QzM1OGpdQo0zzb32hot22sf5FIs4Vn3mHZmwnkWwrFSvGzkTLKeK5HpQpUhW2OkHFRC/
ndRW8xX19V9FgYNJnHVzEVHqOk43TPzcnxVlN2ycvtIK62ZKw9Ce98SUCkRZvGQiPmFRf1EFoVZB
nJ37JVuyKBwUjqLTouKuMe26q/CJHWbf4UUT8KYNSyOQngakCCc+weGEGnRRR2wWk25aWWLRaT9S
HSUqTu0vFY9nad0c+aw/rNJ6xbj9rWZ8Ovj1tSnaiaTWApP0LHXspcDZNVCwdRjbM9PQGYo910TM
lSJz4xBNqGxWRaRXiLertA88lenKd6XF8k1rR6WbNXQiUPWJdbSepFXv4o66fc2OqEmnus+wGjJn
qlm3HnQ3C+tyKrJq5kukCqEXPR2+4TIkCpHAP9WkoG6eaHlUx5mZ2qZDSlbhdxbG0USm5Weryr5y
v6/cwQzWJGEtU6GVxBPsE5jrvF9I0a3JgBWn1dRPyUTw2u3zUIEkPukNWllpuSiYM4Ws0swnzWEi
8DwbzHe/7jYpklc0MZvEd07CrtITq8ikqkt+6PPyXCa+dnMRnVZ2CpMQjT85yTzy0TwatOqrolEk
7bJJIvWXJCrXpM5sZSJ7glGMVBQGG2rMkjX+IhyyaaadDfHEuZH9lA3JnFTZPAIrqvJBXpYkdwNu
L/3CjlSQ0HOL1N/twD5vZFepVJuzIq4nKJTK7/sz0ol0VhbtjBjTKRb4tUtElixSLypOvTpvzkUc
SDbjdv0Zztw6zKnjqTzAdML6Kj6kLN1YDflsQUGW20RWrgqr45OcWLUKwtCZWySoXVYFyTQZ+sJT
Ps9So2hp5DWL6Wygtn9EYltUUw8H1Yz4meU6Ivle992qZ22kKjBKKrWaQVUVuchripSlqxNK9aII
gguEwikNdDQJSJOsYE0TVTE9act+U8r0SrM2XDV1ELisqxMVM5pPaJgMU2p3n4a8mWIT3sowDFTb
W4dpMJzFAzauU3fFJAnAZpga8yWi/nygyTJvRTsXdJgJ27JUblvZxAkyX/lFc0qyzDtLHFJNC9lG
8xTrszwuB4UA5FluNV2v2tKvp33vyMtC+l+NFQSTMvYKtwi7s96SKxmSOlXeIIvJkMhgbsKy3CCk
2VzHYbSK/fF96HN7Im0HH7I67lw/dBrFROirUNJNmzYlvEIoXmlW9odg9i+6MEsV0d6caV+oOmkH
txvMl9ZyznVnqSanXyRJ8SSrUac6vz21wmAlI45dvx+WKNVa+cJ3lKwDHbhdMXSB6rTuvvuBZp+p
l8fToDLYBRteHqGODZN2YPkxw0BKEni17xzbDzr2w4feE4prk/VwWlrw47S8xx//dWES+P/umLaf
vxwP2/v50/zWjKS03G003uexFdzmx31HnrX1wzPe9wKzuz/O74WLW7Rvi90+EOeREoHe8MS3P2N8
D+z4J9+763DP9bA4gN0owPUE0HEEtA7U4Xuu5xw4mI27zWGbF4bSIAy08gfXY/wADsyB3WH3p8HB
Lr+fXA9qJAWV42E790WS7O9wvfFBnvId4JqwSRDqw8ZtnpDiHSsmnvIdYyf5UMF2eDUYKlVkX4Ib
81Tkt51C/uAABUw2BacXDM14yo2bJWWsYseZ85p9EQgcbd2eF2yYD61/W+Zh4D6ZyT18bHeABE6B
AioGu3ogVeIwZzyB5ukAw9aH6mdNeyWcJlMhI+GCg/tfhAjHK/iGuIZYgimrF9PGK1eBCa/LNK7P
dZ70S6OjfMa9wJ8kXs9WCRs8WI6MLE1Wfv/1SMcTH55OJQwQcTjJajx2BcoiAfPtkcZoZOt2PqhB
dtml8fnlEPTdoXHKch4Udb0M/eK0z6xhYirhfBk8ZK/LPsldYEXxTPgGqFkAFGCo2RJgSU/tOF6w
doinps76vwq/XZDs0is7cgrH1pVnFc0u/Izaa1yLJnTDpNTzSvbfcjqyjtpblkCynLkXwKmV1Crr
Y1F+RcxxLjrg3jOOokPOerH2asea5dRPgklSFC7hlj3VKekmqInNquz4d6sS9YkdN0mhUuEYZbGh
PbfCOlN5PMwqTxanVR3W01/P5/j6784nFMuBAAsrZ9x1soP8YJEMV23Rqyyzjts6FCqKsn4ijdXN
IsFDpT25DHNvWfUp3ujCvuiDNFyEGMeuFzr9KRf119+M6TnGkEFHFOIUCIzGpbONcR4VGLKxQBJp
zrqTFvzoJh2Gz1k3VEdthcA7dRM/HpyzJsq+D3nE3SJu+r8Sg76Ak0L3lva+fnrP4hj1zp0pGuVQ
CRWgsOEN6tUgpf90cUAJY1k3SViqrkLZlFdBcJg4YTtrcZ4oVJnLCoz9Ca0SBEFM61gqY0k1113K
lp2XZ5dENHhNoxCvksheGhtdiraVX1kIVLapzbWXMWdddQi7wgcSlgzA4zCJgmXdMDPFSc9Vm5Xx
OqWRnv3tqYYNsIKDEZQcDBDfmeo0L0iUd6hWZZ59ZqIgkwz3tWoC/5sZkNvRrlmkSd1/Et4Va61o
3RJOZikFep0Yu5j8ejhjzPs0JobzCqAIkIMGJiC1BAZpe6Zl7znGlBjuLxNgh0GDpwTW6EkfoeSE
4fBEdj6DWvNH3WAPvM9sH5wtCS4ANsCNK2Asm9++ad8MYQjGxihu0k+WHYExobnvpg2DpVj19QAo
smoZaO2pxkub83oo5CwhVM90/NWO/WQTw+EZpznDXwkOvGWAh1AlUO/zGys9nouyNT0wUji4CDaH
gW9iHDbtbY807bFOoS7FqN6mX/xIY5V3mB5i3FyWwLIChTKrnOdtRj8xE006X3pnTlt5q7CuLy0U
Dm5asnZdD+SL8CJob8fRAPEmrKgyoas6a8wRSooz0dQdmPhyVVQyOu6y7rPsUHlkJxAb9RU2X3qW
d79ZZc64v2376UZBBI7SGs9BQ6PT3n463RLdRbTKVFxEcmkRPm8rWpzAIcLWutJeq/KeX3gJSc9L
y/gbYXn+BKXZLeoTcjpe6zJtziFasdaGm2DiU21N2yALp2VR5SfI6yd1ToPzyDi3dU/CDW8GPgmw
N8ySollZuhGntV2IqbTMV0+adGE54V+t15YXjeDzIerWXoy6T7BNKJ2Fm6IT5TThvVywOtXKIYPv
ehLZq5zz9Dzx6JHXx3xResTMKGnBb9pRtAhQfnnnuSLH7yZJdGglHhyc7PvweCzCy6ZO6UViH2Lp
009xW7oNosGhSWqI80YbV3i8U+mQQCQNEtAiK9tmJZwWPFNmaiVJkC3zrrDPy15cCCuVsxg5vpK5
pF8QyqdNxLXKclOdgdUcjkMvW3awXWaRmVBOwBKYI2C/5oiTfsOiGCxe06DZ0Jd86oddsQjtjqiy
DfxDkBEqty9aqRDcfAnnM3mq0sc1eO6l1Qr/MCNnElf0sEZgEHUWZTNTxOEkox5bCscJprXDwqOm
0cVUaGRmzfjydeMXe2ghao7Ki4rwRg2egza9nzjlDDMrW1WFRRbMYr07VF67znry1XKotyZJYK1l
6kCEwbxYEbuQx3df8qGTU8sDQgM6UDAJZTfpshTdAilbpfaNH/l/GVKZUwgWxDpxPAgdo7ytlEe4
2+Qi/UyK+risfbQUEDzABxN6GHgegsVWTaKK3UK0n1/Wwg/ddKj8jUFAoJCx1n4WD4A3fGf60o3S
2pxW4WXZyuSiJG09vTcwNk4CV2penKY9zxe2KW3V2mSiRY6/+iLolJMWw2nFKgaQ59qNspSsKi3p
kjeknfGqz12rj2+KlBWnIDbILI3n7fiix4Ylx9IqFp5HlwRCvEvGgLVQWVnKR2W+Dusm2+S6/5YZ
6twkaT6NI+vwbiHArkf/rPQXgTHRukTxMO/gFa4wqCjojggxrvmx5XN7RqzWXpgGfwp9O5mQzk9d
A3EraJhoFvjeyQAQRgrMVbuKjGevoxZYhagMrEuZqSpHeu6kgmw4YtUsZWm0JIUoQILwBhfIKli1
kcPddc055aeW8OgC+4GzzEPurC0n+6xlE25AJ3BmJvecuUHDVz8ohlVhVQ2ImvD6ahBKV0Nu11Mq
fVBocn6Zod5eO0BS/TYCsQK+9AGNZl0ROhvfS+dlxezzu3ujynE2CWlyeIcrPbfislXaOIWqaT/M
vKi7he0G2WUE0aE7UF65pUiLT+BTKhfZpTO965Xiwl6HIJitWlndaiLaiedbZqrb0EyMsZASpvIW
d4wBdtinqhw4O2+GRCW4HebMdqLDgXe9W5AhmzHHaBcnGiwKLonbFMGqonVyETU0Oe/0sc98EIKj
xl7fPYFf1+eyrGdFKtrDxGq00g7iJ3WkQzXYXvA59XSkQoO7KSX1dTjwQJVNUc4jcCuHWT6s69Qu
NgNJU7dmkXR9PxZLj/XlNMORUFZwSnmm5yZNvvnGZl9k1l/mvl6ysuhP6jKMNoOVNZMmKFRQymCa
m6FdiWA4kh6KjwaTolnoVeFEaxSe+RVwz1qaRWm1w4ImnbeWlawX3rUfd84y0xk/Hpxk5WU5Wseh
9VfYNK3bYZ5OmjbsjqOe61mLKAh+nZhxvw02JfKoajs7hagLt5d335VJ0H62++Yr1ssY8eEwr0R6
xECcc+/do0hLZ1H5JZ4GPNUzZ0iaC+7LzKU0+pQh3ZzB6rvkdt/PclLZc6pBVQ05yWeQNjILZAeO
ykzjraG60FtzbPpJoVHmeraTzJoKSDfh4Jho903brJuD4MPOg86bsobJJSwbe61zbK9pRlNV3Tn4
yF9VQ2KtIDRK531q51MrriM3Czt5SHUQq7JL9RyDCEairF0iHX3PkyFb+WFfgYiK9REyXjmJ/Oos
sprPsKGJLP2wJSs/SsC+iM4/Y7ntq7amxWePR9+8Ekx5VQyusbN01tA0WwZ1C9JMVgTn2OJT1HWr
MjLNhdOVzsxeFYNtr2Xi4VnAaP+Xto67uj3yTH1SlAksclIGc6gW6VRDh25tSDBndzFPYOFycxdx
ScevlfaRG2nenpQxm+IQl0cE6XbiN5FYNJVYyKKOLqPEOmodcMAhTY8RxAzzzKJHNmqK0wA86oT3
3MzquJcbZq97hL1pNshsIr1GzGTW2muv7RIXSiC6iUxkPwtXsCDqE22n/ckAxGkmkFmEIpVzyDPp
SW6nwSrTZTyrhLfyeUXPMoiTJrGPm2kfmnZei9itq2wR8M61oyba3H1pQWFz08pjygRxMB9I0i2o
zIINplnk8tCsB9GFhzGKI2VHWk4Tu2gPV5DpKTfZ+AXSGpEreNfNcCvKM9uXfGaqhQ5niVWAcuY1
9FMSZmKRUO84DCtgdjLH84glndvU0v8UJe4gW/8oTHsQz408bsOyOYYB8llZZcM5DvRxYTWLxvgK
GyK/tUCeXDFOUdk5dOrwIdoEuYw2IGErnwbDOveT6MyuGUjSKDi3WytVQy7N0oRO7SatVc0ykRy2
dlaD3jG0FyL3MpUUcTwLcWZNdE+LDQqccBkhsuzsHn7KRbEpfPs6SIvkqMKWGmjNzsvW+JOs7YvT
wfI/5SnkTzKZ4LOs4u00SnC0SJwUkmFpzcpZzwus4rwDlmdXKqSRWZPxY6H6CLthXVXztiutVWlD
jyzxcng8TdwSrKzbBV69jkJhvsCCnjmmTs48jS5kXiXHhQf6u6HlaG1C/zTRFN6DkH4SUYuncXbW
dU50OiB+XvtBMrmLBpq4tl3i+0DW26w9aUu4BbCYYVJndTitu3z4nGAyDzVEisfYa4abRgCbMnwF
3AYIL2iObpJm6cSMj05T/6wfBY+GxeAGhAf0J3eORCjTY29oLnDQQFYjDPwFHPZdnhB67Jt4ZoHM
dOQ4Jfg7u0+mmQdi/NB4LgbFZIMhbzODaNdTNfy7GGdD6Vmw/lo9D9nwVYT5jeBWOiOFhLepMVU4
b5yCQQw6TBpQc6dFBEsXNw75NMRdOa0S/anr6q+0k2eiTdOLcvRGJei6plKilP1ZgQJ/rbVoFUFx
omzmkWXtA1y/DucI2g0joCqfQN0v7GuG0zTgtKDtMEI6oF9QnEIIrSHbMggyT+quOoMoD1JMVvcX
Lbt8HVhiledBOGlEGU2BMJbHd1/8mE8rm/mnZV18u5vwQBO6yjPI8JC2mIfx8Bux41lM53BIOCMO
EiEBq72rZ5E2h0yRaAmEcnHvxkz6h2TQ3qJMeHlotHfEGqc5ikTmTw3ru5NfzxZ+Nluw9wcS2lBP
C0oogaKv7dlqrS7skkhA0mxkMEMHltntLRAyhGzNtDZp5dJxdixe5lOWWtK1kReufzOKZ5MwHpF3
dxI9xQ4UZO8EtiLjAZRwe5WKskq4baaDmZZ+42pcF26GULFgQR5DgC78dahlecTrWS7mgclmRBq5
aTgeFrVwSgUxEpkEfQCBLC/MkRdqMf/1YOnzKYPyAFCE4JR1qByHyvLtKfO9hDVVaAqlcQIhQgRp
2xBYVGeaNdTKNushiM5y4tEJJPiaT10kVTwQ+mXkWpsI/pEZlzdJr+6oLBjuYDK0rFQkibqlrJic
C8sWLivbftVmzU2ry+Q8KUuIqhpPz4IS2ZcFl+CqCwuY1GBB3layvysKwkm6DCoTHAEpbtiVxEeB
7kltQlD7EEwwDlnaAmNVW2FTKVQESjehOC1EDMLInXMIB0mUBcr2xKNFvrK70g2Ek98MPYnBaOj0
N3OPd5XBcWAOHJHjMAo7OaCGYntgg+yJlYIVVQUoZZsqwRsDiaIjvy1zoKT63OD4uoYNb1MrhURY
XIRsWVdQW5Bw5h9Ciar5zZsLIj7c8alkRWBbOJxXZgs4CmasSt99GwKTOqWHwaqFpVDGzO81BumS
vsomdue1qxzX5dxnJbqsRHYN/6RQc17WSb1MZZzO+kglxgcBDmXhqiJxvLKCsh6UtOvF0FmT1o7T
0zRs8aHMGzeO7bpQZUwUqHPyc5DGq6g2g/KtcjhxPHOrSyda5Z04L/OiPK4SPzm+k8Cdvxr///N1
ZruN81zWviIBmkhJpxo827GdVCVVJ0JqEjVQEiVKHK6+l53v7wb+BvrEiFMv3ngQufde61mUHi4N
fFJ4qI8OgTjhTsSSYGz36KVhbbN7XpPPQStenRljKC5MW7FfX+LSV09cx169rWtnukUy+YHP9t5J
yLKDVyrMmse4l3grdR2+tTR5eSoNk5XdzY8/3OJL3bY9k+nojN5bpVxTdFKhUX2MeNojvyZt1jQg
MvhW9+11GO28L/vEPZXx2qW12LjeHF78x8PgY6r+zyy6smCPpo2kESaNYtQSAvakVZNNczTnSw2j
dqSR/h32/2ZMZX/Vujap2yccwzCvj0PVypc1xkJG8GDf2WXYm4bwd3zo8JTTunXl/flWXCfZrXHp
Hyhi5luPYKaoGSF5HZDxGMtkvAdr+a8rZ7lhpBz2vTN0qUpccYd3DZl/JRTFJmKbLvTKDdfND4Gx
6K8MvMxtI/iJhodZ2PhDoWPFz1My3WknzGdoGgwu9ZK8l1p2WTVx/aaSac493cub4XmgMRMHkO+L
oJrMR2UauOjaazeupSxbHteQ0RVat0dP7sX9m+GQPgIrdqx1oRZhffto/NExLFPRPZqgJVIgKCJ1
Ckwiz+EcH4OOiWNU3Rfu6GskO33ymSvh8STTScolzLHkdBbAM04eDUDbRvwNRtDXZRM57sab+uDb
Qwc/CdqNqUt1Hjcs+dkONToy73cyeiOWa+ie9KB4anmgDlOtQ1gTNNqHQBP60mIZU6P24dRcejJP
txpiz5SsURYYEuYiGnCpsGCT+NLDIoGgnYVi+i3c2P+29ra6/PczycMqtc08Zg6CYdfZrBgQVx19
j+cFC8OP09p4ze75R1zHd9NGDRIXqrm1s6sK1Q1/qRNEWVvW1ZHo4P6c3BWG3gMLLVpOyMT5aBdn
M7lduAnD4TPxLW5t5jXOtgxWXbTMVXsmbJzahdiXiXtV/rW52iGuCxxf8N6CKjiamO1X5VQnjs4n
nZjqsAA9/lifXtYRS4q1L9d3MqqLbsPpWjZ9k6nG/8Ph+72yDpPzKMOqwNyw7WRHXvlaom4k3h/R
kDcM/uGlavDgDvU7rYg+EY4r0TPuvXTWeb96C1wrb6qK2hnrk2278/q4BCbVJpsomVB6Pcre4kDO
xwjkypjieMf5WJc0G8rWHgAruScbRj/+cyWIaLlYAkhiYKjhdQ0Sw2/j4/j4bkuWTsFITkOilr3r
uGfZxPyKqsPhAagg85oFi6ey1bbx7ZwtbifvrJrXzKFuldtQ3fRSDefnwzyJ4VxhXIZV2Pl7l/L6
lfYZ53R91aaJMKCC0fIebYLDoeAG80i2/VL940ukz7AQ/b0XbwiGz+w5mccW9suzTaIS24TS8Zau
zrpxnWbePF89t+5bIwa+ez7r40tbJlnzqJnlum+mGOiBH+nvsV8eRhv6+XOrtaqcCzhe1d5Cpzus
keo2lkJ7jemlC7RBr+p6m4lM8+E5HvMISusSz9nXbs2Mn4Z9IK5McgrKxt8+//gcx842wbediiCw
p8DlWzs0x/rRGQkW31zShAecu6+weGSzG40oqAMD0m1Di22rJGkfTGewUlMmJRdbDXMtTww1WxTH
wq3C9hLOK5Z7RT6Jlf63Rpb8Ymz0aaOIHSc3AAfmN9HZxxo5B55DN77b4HdGlMeutOWRTItXNHoJ
8q4chz0Lp34nHyRUAI0k9+dqPLGWzDnAK7PrOk3yyXXYBiCcyXFdN/d+iDCGPJuRZ6f+UHPqLnCu
jQzsFvbS+GOMsKfZaQG0oXV/jFm1bYnGShDSzKlETw1/IHhFoPdQosPcioj0h9ALjmYZzM8+hFZj
9LJzGu0ClmRj6qztpwt9u9Bz72y7sf1OVOkXcZsEeR817VZUtMt7uKpHSO4vzyaJqcbb1b7wd7Oa
09C39gTgqt2GqLGbahzjW7CMTVoJ9TvAtH4bKg/kDMWgHXZdkJVx6d58SICbtePilHRNlz0nzIC7
oLlgfnYm7n47ZuoykF7V7qlszAFbgHqhcibj8uFTZdOIjFMum2B9X92PSuiLntlcpSv/FbfM/O30
m1nXt55r3OOosZel/9OPsABd0U+F89wkAgEDPKz7+Yc0Bs2IN/fXKZq3pKdtRkYXRpjVNENaIfmg
S3A3u0bo8u6PfMzGqvbtzgj68nxVC9730WuAZVVdu5kqZzph2BiOjT/iLSv3dxR28WEOVHKcMbgN
sw81ZlmX41q71TFaxwzjelTMdKpejSQ8Qw2wP/qmeqsYCLae30ITrFt4DmsWJ2WcRzGLimTdLaSu
f3Gjdi7Wys2gEKNMjLPYdI865ner3HKhlrRZf5Qtqd/dYN4bF0Zkrzzv6IRVtFOYZbKWeCzlTbge
vCGs8CmpT4utEMKqx7Z+T9wus3BlZmMgcXvz7WnohD3bd3F9EPO67lw1tCYNgHlkchrQTiQChpAK
/3Vre5a+RZ2H3bjhY1l5qa9tpjo1nKjPh8tMG76vfbda9lgO/PAc0SYWQj9AJ7wBQ0DzunJo9hyC
KnfIQLDC3ESzmjJPsxfTxdNLL8MjvuGtUsCg6qFiJ4WFmc6Vz9KAmva+lMm77tr1h+EtsDGIwm9+
pEQWDPobcaGPhSJhr8NYipsA3+b8q8DooUqjIYVZGuXhGCwH6w5q58l6zJ+SSdN9j2gP3MpE449u
nP2U915/kHMcBQXnA1Q2w65g7mACTYPNHOx3+5UvbNd7RwVME0oWrDE+aJ1GC2DL9rGZLI+XtiQS
Ql337uiwOyxE6TOrq/MUOcObT+aDsyrxg0OAfvpvXmCqnFo6nCNPxFmVrGrfAyU1eRtVwbYVED9C
t/1h0TRs0KXVqZyidts8uppxwZXlLuL0f0+WjwTI/54mMEkAWMetMxA8+P/FCx+s7xR60k3XekD7
iiNb9WM+RIPVgm51nhrXOi1263jGHKlHQAiaYI+dzBzPsybLLwei+He7WPDKkeqzifPwoph2Tyr6
cJvQyczMq0/p9uCEwZh69qTXaRV5Pz4oZEo3leHyGHO33kMaj0GXUpk/n3b++p9/wHTqoROX3xdh
KwwgHt9TVvqncBHORiY8fIk4WtFa+i1cBzDQw9y9jTqKd0qw/k2JpNm5LHNw5FkaPOqD93iArGsK
HUVtkVA4VJh5xMUMyXr1caOWVIXl+Eo5+1lHy9+StA/UAx0qyElxCwxzH3zPxjpyOP/PQ80bUFbG
Fdv1IXEFiVWbB88t9wk4jn4fLib6nSivybRZNkEr230JuSSbcaugb2Jp06jtzLZa+whQHww14sTJ
zjW2TYGqejr19DGop3b/VG16vKO6wv5tE7vuSjrH2Rgt3tuAQ6q2TmmuHhsCFBBchIly/WxaoaL1
lH8Cci0vzwcnYPO5dlSq3KlO3Q7a1f98PHCxPmOhpt1zByCCnQTa8z03TdquiflJ4obu+QNEoJXJ
AgbuV47zW8JafQ2bzPlNJndKI78cbsNKgPf24F6dBczmAF5l95Ty4EpB6ddnzqf6OMrgrxkXezWs
+d0qlKgl9LuXKNHsyxaCHn6B0/cYvPX3gQ8sq4j40gisdumFNctt4LEuVDLyHKtsOpXRNB2iSe9I
cFq70Pk5r1FYRF1bAqJVXVoK+RY1UfK9J/UH0fG4dweYw7A0oaMmK8eUXeqMNuJ9mXR0ZirCdcOT
NnUhKu0dXttdk8zwqJ7+558qof2XusfbxWxcZtx89hpQwdBkz/PDSx8WU23Y4IavSTOCn56S9hIv
7vbplGGizmnosKxcDFx85vrfejL4mW3KZQ8r4ZfWsj0wX80v1sXWmfR2O4TOXDTr0t6gvlsDfRdU
sHkfp2WbNAMQebFqzOEi6z1Ofq/YIlOS/Kc3Nom7fA1UTIVBjoiSi+rURfVL8/gbdbc6B2yI5yCh
fxPaqXeX1vt+aPdfXnKrrHodY/oBRBwwF/P+dVPgnmg1gadw+c7B2TNR2uNcp63UiTqCx3V20+Mn
mFzOzs51mUHXrbLK5fFxNWzdYM9uL8kU7xZPtIXv2PnoktVsiCPJK7rZMdOtwaY5TORmah28Ezl9
62RtUN48siVO+do6pfPu6vIjap3XhHH7cyLBUddt/a1UrXeoa0zQU+vuBKyWtyHEqGvRZbyUs9tf
HQPGd56+WaBTf13Y22tvKCo8HA1H1vFfjzqZP5Znf6D1Ves5eXOmPIl47tpptoWS1bJRD5B3hFgG
07Zh96Vx4x1p+jA3NtkDAoVODWKvcEhFCn8ySYrzsr0DTbph18ahylRcerjoDAIZkO7yoEzqTduu
FMo/jzdzI/oCvCAk1E5EabesAQCi3ZPC4GuAnrF3ql0YzvQwyIhuSVivWIao4t206fpfHScFvgfz
0fIZ6B9V35v2QYdOCtQ+WsrrEte0eMrpSyS8neUwksrxsdhac00s0VfIEnKbJOXRqZvPUU/yTt1+
Ptme3Ke2W7Zzu0Tp4joxJk3rL5uvYjuLWaKoYUiascbOz59q3z8LpIO/OopAC/8yBPsK9SOzbZUU
0nB2XWxUXTttYSv4HIbX42kdhEiZDP2699phARdhIM8q+RY+rhPX0X1a8bDMwY+umHETtkPTKq5m
hEDQumbPpki+DQH5ZcSiUhrP5c2dZQGuXBSuDHpMAeO0n5BdWocZ6IULKaKE30wSvYOO01yQpQK1
ObUfA5XVGZZ+Dc9jCbJx5t53qYogrMd3n4mN3y5xMTVlfGG8jnIN4/WthB8+js23Z3F/PsQGFreI
zngR7LxG8/rGKr4At+ewjPzkHQNNtzfPBg63dZFZOYF8CKt6axbgfa3SxSLgqmuPiUJGdQkNqvZO
BLJaHoXKzbvACxDycbAb+muH5jXps5p4gBUcPd+Wzg4ZCnm/edI41fDqz854RquaqYCZe2+q5sAc
JAISHR86dG6pCRnyRklV3T3zPpV+CPZBVbkfA8qhTXUCQGWK3o27Itatgpaky13c2u7FY07uzWtw
wMQR5oQOWOrxOKM1IjAHAeVn4zS098jxomKoRJsPMP7SihjnslbIPEUhsLJmZP4Fupk8hWUSZ60D
ezeW9hP9ezqtyfxjwi1UMNXG//RA2qIi7nhsgLqUQA7oH9zwgaDsIfbmBnJ4A+SGnMfZZWP9gSLc
5x5ms8Pct80HzmTahA0EcXcqj0+BSVdPFNiUGWKaVb6EjF+FWpeswQDq6CW6lZSLHz5kj6ISdzFo
njO3ibEmJDkg3JQ9fZ+Fm6CoG4q3UvLCOF78rR2RkOtbx2aUz79mz4L38KkjNgGkolQ9eNywdf/5
XS0OUqtDQlp1QVWSLzGgE5FU9Iy4yfemx0cjH/dot8rzXzihfepq7C2Zq7nJVUfqQrsG5jvA5c3X
fN7BtsNQPeehSvx8JSo5GJ+9rs8VrNDPpADC6hx1d9oOvLXn508gbLAEJ0mOjMkjxcT2rvm8EQsz
m2gumw2ci+TMLC3lXhIiNjoKgis4nu3oV+sZNwCjl8RaKEqVfzFJ++E/Gm00ZXYf9ew96Mvb2Ph0
RomYCq8Om1v9aIYjR7Zon8m3VUknFwlp7s+HuaxS3Ebauz6fSUFD7Pnzh3BZlA/exAplGonBHBZN
ZhTxNl/P+2awL7O//BzUJNE5zO8oBmUE01AmsIgByGNufgGv5Lw8fxKidHLdM4TJgCRsS4vBATd5
JK8qRlugeGKP0wOIM52d8145H8PaVxmXtVOmFvmxM9WIIdZ15j7erV/1w71K2FetxzqCyaBllUaI
VI6jinF9/z+r8FmRqakyb0CFgsH5bA9ECaxJa3P3uplffdMBKhquKiiDU7v45S0qy+jqidelj+pd
pRNAdI/dZfJgE0Uz44cOZWvnVo3MJC6Sg18iq/P8BHuFmJQ3UgNgszDeUP6VHaaSBqtZG8fco8G2
F8+pNl+wnCQ0tZ1pXme6AHmwq5uHs413Xu+VWTBH7qaaanKLEklu2occG+kkxATkJft2HasNYI2U
DyXb6lqInQWgcgn5uJm7JimUi3AhQqTtOZDETxPbfMAimm9SRyQjFB2pG/XkNViGg1siVDXadcRs
bn42D9f/+cD64NhIpNhaGzDoSRXdzn6QrUkkbip0bQohMjyv7543jN+9uMyF7NVLNXdbGizsVT0G
QmLqBtXHJi8C945/EYmDEEUM52UuESp7sDzkUWZbSK9o82SNtNziHZ8P/jhMu8A3B9pZc1j0ZZgr
gX7IjsDtS5lg7HmYXIsPyaT+BpZVHhAEb5DwFNgGWtmHxYR/Q1KNXMLIMbsv2fqhdK4ykif2T8/R
clx0ux6pcGKgD4gOgjw9Th4Jj3yJ09Hn7m31ul3l3P3aJNvaS2AVKXJ8PiDM90lUPGK39Lk5DKKD
5Ike8HkBBhxYhW+cZs9ojJ1kwMUEvJsV3kzCXbOgho4OEXce1/4uWgUpgpYiHCzNxXq1uTx/ikd3
U6NvghqmRfrcDJ4PHoUwB99kyL1o/WxiJs5qWdVlnZcfibTdq0CxQnsj71GL7UVE7Us30U00tuXB
VPWfL86y1Rjyy0d3At6FF63mNp/lAOdyjsym9UeIGhNd0qn3m0KviSqauVrf4N2z4+JLBGP6TwQN
wo9Ha5UtCAFkAZyqXDXQf/y4abbI0GEH7/VHIN047+hoXyKHqy0LuAKyiH+sTUmylWEwK6cIA68d
1/fS8dxsiK1/eD4F8nSs5gmi8gglEokWfcdXeWwejq2tWgcqi23zQAB1r9ZwOYpOvvesM28rK/VO
sWDcRoQH3xHUOEm3UxvkgNF/ZMID2ppOLXbdtmJ/qWq+jUMS/UxWmNSyDppjUlfzs44eJWl0Kh48
yaOs4ikYiefTdmHRLhBQFQP0u2G9RD+SqfXgZtbeRXf9erNq/VVKWhccs96m8dv+Ok6cbZIlDLLn
0zgIXuuQjGfhAvwyC4ZhD/3w29pUuKpWD2HCtgdPGDBW8Ac44zf1EfKuvZCHuDOKsN+2cLHWZpmz
sjbhXXc8vMP6/nCM7k/PX822IvkKdjOtF06+XvxElDh2vfjP0yEmAly2U5ikZ2lYE4zBoQSfZB2Q
2BYEE3N1UfEEqu3EMZuBExt8EqcBAIW3Ukp6Q3HNns9qbts3COAJkoRLFMotSyxWBtSkl6qvf+M0
4QE4BS7QeSyXg7L+xRp7jGaf/mk4Lais/zpev95pDMOai7k8Dnw6mGBgr8JtdnNid1ybv6ZFStg+
m7zaUzRL0HZgX5Te1nexLzw37sqi/PTYbFIDWSt9lsxaEHJCU4Pg9MPI7OxKTroBo/PYrpfafIgO
Me9BsXAHSc986FBtDRmni6qqN6J5daYYwDOM684PTpFUNYtZX4bJTBjkWzB+DUbWAYbQrhZIk3YG
FUO6fv1RVfqlM06785SSGRq65OQhnJQlSTt/UrKeBO/Nt2VGtJKwGM6OP2XPRgZC33RD592/8BWf
64xc6hgbeXjutQgyYGolnSwWmfOIQ6z474cApkY2ep9kkQ4KOCQ9rN+t9Vz+beoWddJJNGWa1M6N
Rvifek24ebLGFdoxVLZNrXrvh4U+lTOKYLQrZ/oWqjXtIq+YcGmxNEr6FPGa8V/Apje3ofOr385X
ujBglOvIbrUI193IRYCsWh1cRa3vExzmYm5s+7UCuseqQN5UnEMYOAsCrFIE69lSGlwp4+EV1CYD
nx2lpWF8H6LGfgwaV5cV+69aWiP/1pZmOC8Ko1A6m1JkfjD/ljquQJUxl2eDB3HC8Zjel9V7/SDl
qBTtSbM4LoZBiNTQzjtxA5tHBOWHxpj8uNV3dyW1GjaqlC/y4c/Tujt3cgaNPlKRI7F2Y3yU2win
GByJcDBePgChzqxVbrApN5mAnikbWh57DygJWqhg/zQHIkAbeeAjiGL70eyjxG6QAeuR1NXJ37Oc
TZjH6yQ2tIkiBGtfIuU3d2daM7546xt6b/fOpmFXVbF/fm7MJiqdTPUd3wUA/JBfck/PZnWc+2hX
qvgG8VHB8qn5OXzMWvi84LwOTYp4WXLFpbjklJv2+KVUuHPc3tRj99GoR/vBPNpI8oqE57SbFPRn
0/BjxaNTGBpxxuhe3vzK66+BwgkY4NKgWjh19vTkgwg5xXKUNz6MoBpqNX12Tb0fFnje9dKMWR+u
30w7LrfAoqI7C2hpyoMMamB47Vq944toz82aBNfAnzdktfoCmPejX2J1dLRFsKfso1vvV2lJynlH
e+STksfvVwrhAQbS/vlfPX/VmNaCMIbnjrK1AEnWmH61F95l8lKVCZz2EIp11YnLBF99CzK5yp7g
/rN/qinyF17Tg/GnC9A72OUK6fRiMIGTfQ3tD/n9acaEj7MBHttiiuYT21RkR0SljfuO29L/sM0A
Q8ZrpwupFoZcwjScOfjFwgI2L55q69Iga1BC/cYyy7xkoZsSUaL5EfLTQsAD7nHFrW5jYAQKkkGg
XXO1tjnv0JU+kXm2SrZrVPOznINpjzB3nUkWlHskvP2s7CC8ENmhT6T1bxM6zb3snfiEXN9VAtI8
6Emo86SAS0IF3uCT/ew7sEbN3Nn8KdDLcXx5so+OO9FUeeEAthHNMBJk5uICfUY14tUBbQ+CEHS5
YTr6x1r4KCUgzq3vj79t63kvFet+TQ6EmWj02K+wN/DXUBvhvX/v0XtmfRkhB9IiUdh3WB8emVBO
aki8UO4Si3w/wvBQtUsK4eVzWNb10gNVy/haHTgx0MzJr5UanJzRevdQ1VD2GPwdSeH9GXaCQrQp
TbnukoRB/vEGZDtdvV1WMOJ9ZZs8HtgHYMg2CV/cOOyzBHylDdwGSYN22kDBvyYBvkpo8BS79jhP
hT+oaMcx3WcrGUlhHVsXCc4owdEQCK2oxLyuRjH0f4gKEH/stxan7RY1DodJAr7VpO0QdqihSLFO
Zcb17aZ3Ogxp9ScbYYCDOr9NdLJIA0U0NSs8D9+F/z8w/wdaUoAziM0TNh3L1QCEj+/xXnLZFlI6
H/AzwDnE/q5GFnJflS3cm6UGip7I3MXoThMnh8FcZYHj4KNFT6nVCg83kIfS74dC1c1h7iZoin33
xxvRX9n22+RCHA4gABcAbzTsq99MCeCvvr8jmjwuSlEW7Ti3sEKWYlFxLtxRXyE3Zb6V32C1fky6
/1nrjDuNU3RBPyNn6UE+XH/P5d8+0beyXn5XgeKPIUNgmKxzXDn8UM0v1C2HTdk5AxTgpN9L+8gZ
lE6ywQD9lzmqoPgOhWG7CfgbdJL+wus47boPqXS5kTUEkqpuImD5LYHIipSxdcy/1gnHY1JGfg7R
HpJ2izFmcvWROnfbRAiF4miDrBd9i302fpwjwWEkJp1C49hWaVgt99iPlnPEMAmCGxoyPcFk0YbX
KPW8PM4kGbbwKlQaifrbQ2c/Ud6O+QKXoIIMFAf02DsM5ksM0mNMoPOuiWtSW08Q+dXjGA1cZ11d
FlQk0AhX7DKu8pMtwshe0Pp7cEk65kkeBOy21uG01e7vIYx/985kcmA7FF33UBct+jBr1yivYf9H
7sTTMkKSONBFzx0K+3fGK7hPczPnzuR8Ni4vwMVhOi+jz4HyMIfe5mexwIC4oOFSs/mTzJQUSF15
aQWeAfk06FVsbmTehGDAo6rdVrX7IEDj6ED1zpLkOMkEVImN2n0V6W9d18udpuhiB5QGsBRjghBJ
7+PcJAv9ruLq5FjP23ad+Vu2ZWo66I3IUGSVTyBuOhYZgjI8eguKMSWhOvf7ytFdmjg92+CyGdKQ
rMu1JMs+Zg9qnCPPtyKuFrFqTOEjJjhwBNZx5YCegfr1ikRLd0qafiudRaB1gjPjI2S02KFN66R3
M5zrYnMJBp6SLqPteG59lRvZAzQ3c7sXPcHWCbTCE86rGceTSup9LebDXGF7GgUZU6Tb7xJvGCgt
dgZfTFUKPXLnhMuLO+DkKJznAR4FIjpiqzhoA8knivwCGTfxH5wTxKHN4YQp4nJRWIFPTNHQbHC/
tNy65A+J2bxBempODeRM7FQBJEa6BplLW5ww5YhdW0av6ABFytzx90ApuEwFmMWn09VbvpeuxzLW
AjiRTncBNPgzdtUjSlNfF44Desq+xNfpwEnxuqsFZ5iEaRJVOKtGmBSJnD+JiO0mjO/9yNo0tIzv
FkVyvaCywiiZF3FcRpJ1NMpMz8Se6wDRNI6JfA1dMP0NSaEYvzpIfAGMbL6bGUjkWoXdfqKi3kyw
OIplit5BxkcvBN+5BcCiFtKe8I33Wzo2/0a94mwkWgPbFXqDrizZJzGiso1YRQGqBBHSZhs2LvZv
DQI1WKITbYNXVg6QqjyoFCAncjj6S5aQucnkUgc58I0AEfJfEH3OthuGTcQoGNNqqY4uWgwUhnHn
xKDnSYketGfztjdYrja5M/Y4rUQdTO1OZwR8RQrx8wV7lrsN8QX5j2N9XKv++AhdYGab2zzU/t8O
pnTetCAzB6c/+wRgH0TpMdXMwylDQ81TWmpaSPGrjMbhMftAxVsQQx3gu+LYFSNSzyRdphgMG4ym
HL5Iz4Hpqq3bQeUa4AblHEHNdIwcxDNXGP9lta5p4kVVJsJpKcpS1dsyFhW0PqixVW+DPBrlpZNY
BGXYYysdNjiNzMI9oA5fUUow1Bs1e5tOQPmsmt0U91G+lgR+dFuYeljzkgNeAkETZ7yu6RkhN1H9
c2awAaVB215hQ8qF8qdNMMIPZ/9F1HksyY0ESfSLYAaVEFeI0tW6m+y+wNgkB1olgIT4+n1V3LW9
0EaQM2QVkBnh4f4i8XZ1tcV27ztBWvzUc25jaRp7bsApWPGpveZy/CSe9+hazk8h0g9s1N2j79VA
JnhwqJcjI4N84SzPuJU+dQa/AbPAb0sTeTiklK+2KI9Z6ojnQv1SHFaRbFkKa1RpUGdpkJFRBGqk
fjezifnIWrhjp9vYw9je8hQ5o/DzWHjNS71OGi3erFCs82AecAsl2FyXXJoHRw4frkt8xoLgsSSP
W2WvkVMxU7adzYycBn8xEnweFePYxIX9x1IUGNTISZRt49mwcqZcJZcsF0kVWBOOlinV/grpkehM
jAfcic0u1R4kbfCBsFIVNOkHf+yzberLritoXTZEUVS7aaOFmxvZ8BXlZoRs54eG8enwiuIHM7ih
sQCYPSMTag6CnosAHKJgMpWMEQgNiyCxsjrse+63dUAJSZfxWAPECMei+MaShdtXyy9L4v/CzoNr
z5n5hHx56svhUisO1KFKca78EjlFnOe4kmb9t+fKHzz5r0z3q9jAU4KxNCONMuv2k6zGyMyp02ri
eTgESZOu49dMhbX36CTRJblGsUVZagbwleRPjqdUmHRdH45p3cSM4q2gWS2+yqQ2HnDIYwnq37ot
RRTSmnixxBPotLOFRf6taYZ2R5mKWdz7hcUpzgYvsvTxTzZmPNV0MZqsOYn9V2KxbojFTjstnWMH
ZZNfDKcyqcTLMhjwb+FnmpwwG6ox9Ia6CLSCcl94HXp+u0VFvZQXrWFIORYMsaXLsLLrjt7q/lGy
/dTnRcUJrCtNTnNs6ngmZ28yDzPKIsnD8ULEO1kR+RLf+TFOXOT2Ws+R509XVcx4mHrth1Afpt0O
QNH0Z0zrRmDz2uOp3nUuRUHWUkOQdvwAqOCQggTFpHrynrBJ6FMzNe+WMvtpcOHmRXtaV2otm4g0
1XtslsVLp6oxqITOqJ5gWpdoPJFgxYJar7oHbT3mg4G1rq2Ilieci9R+Wd6TXzFbrszRw366eoec
kentRbC5zevc5hkf/Gc7vSV9K3PPlPjrpglVyfy7c70gIT+6KDNFNd4YuArAcsNMLa5rRN36pGTC
NfdXWac+zU5VxktV/K50PJitoRnkE73dPOtOxLzLDAone7ahDV4m84GRRL7bGiS/MbEQ8uvhRMcE
IG1WpL4791fSDAIxg8NUrD2Vkc5vtpHP0kw/qsbpj6b2O+tiTUW9qoxYHxpu1mWMyEwcRqV+dL0s
9sjglF7VyktDqBrLAfjDXr6uvlntciIoueT6tv2sCTTr9rB4zsmZbxV15Q9namDNNhieNNzqRUpb
zze1hrXeE6JPusguxre1UfrecI0DsQhth8XYDRYeBxwQB7ktyx7rAm+AtHYM28qjM+7Flv8Zxeoe
esPd270ybpgy4jsb75JR6s6hH8cjidMpWguOgnZzQL0YcZv7VEjFWTWnInETXnsoQ9zBDwN2dtQL
sfNH09otzdpGo22emSQgfJZ5VAuEKKlP4dSU1WEhR7Ql4x8981/01ll3VWsSg5XzEW7XT0ACCGEW
UQHXBPflr3trIwDuFsPJY51mZPheUCBGlPissOjL8XUUHKZWY4mwtsavym+0l4UZWg43w3G/m3rw
P3UXE9OY13kwiZHeZZzCpJZib1epG5pCwj1wQOi4aGo545c0SRyGBImkCzLMKCHWHCzNMgdDo5f7
Ujs7Y5GcSiv3w0bDriVQxUfIiI4DwS1xxiBfjDTw9CSLKzx45tqgMGNRsmu1n/mK2X/rx430sp0z
JVlI7u00tXkVeLIdQqA1T62LzaSfnVPugy7DalhHLTE0tfxIM7sM/DpTcc3JmoEbietu+eWD1wMw
6st97v+l0Mr29eI+IfkDqlOMTVpopUVew8rwjKeBQ3nvMUlHHNbiTqgTH/c1K905FFPy7C04ECup
R5BWRJSN8Yb7JPCSOYM+tWEQ6iNyJ2ADJutP56FdrB7ed0Ze4YKFCXGtQE/MKNShNAUilcNOmcR9
Nykcqg5P8a0cy1L/kBWsPMg8QdGUFghN+AOqw+cYVAMmFEyAZZQbZQgrz8L2ofNMlfLLygg4MRB9
tAnQ7TGX9niEcW8g35se7yMO2rQffjQEPXc0KjhsCgQ/gvjxgMtYg195sJMpVCON6uTVTAz5C3J/
y69MRKOBgiMxslY1Aw7Ahgl0r2U2HvgGt4Nae3wK/rug8jtKq45mN/l2h+nYweKJmRiLcMYLffNs
MvK58QGtShO4ofhbDz3hPDIVxJfxR1mWHaGApztz2ptzY+6lY0amgdmn3RaafcIz5PhXpN/rMKTn
vl7HWNfs5qlfL71G7m+wM7rNsUw50gAQpHpjXcahaWJLdn/bsXluCQNxPjA8cZtPvH3Fvsu3z5az
hc/MAUPr3MzMfG3mwJ2Rpjyy8kUT5hbltHNchZyBtr4ifWZ7YEz0+65lxwTjdpZrHybswddRLdnu
huAK89o4r9vMkX7Gf+gdnElbiat4WwRKtAqHRaJj/ypNo+P8R5rlgBhRTZyHfBvncOya+Zxualfo
82vCBu9Llq8f1ibWWGrPhpZ9ra717DZqQ4TMyl0yFDJ0Nj6j3KoNcgYmVmsONdPD89Xbv0tTzM+d
5rxj77PO2qZedfkztwlcuxiuGHhi8ZCKEbqW7DzqsKjPM67YyQ8waUEt1Os2wJwpOBJsBvbrwzJp
9YNodBTRtT9NRuGGmHSyGAY8GlnxQ2L2jal8s3210LX12EJ20qYQJIx9AML2UC3ZTCiX7tdNTcAH
d7xALvaGyVc5VYxBZxBjtT484YnD8FW3bSDM8pRkyo39etiYaS9fLB549fmdB3OO00lhhZZCiCD7
WeX1GqeHNmRHjMlcYHzToQs8kCs+MK3Msfdl73mHBUPYo7VrDB3wCp7R3rbiqbN2PYyeteuXEN/V
S4saHffz94YlNs5qspF105yHfjrM07Q9mgVvtC+ohW35wviH9Js3BALTcaBAn/JIze+5hI3qassY
LwaZOnAzkW7UXCzwS6lrcT0QyIxQzfGK19a5Gn8VXeleDBkYTSJ3W7IcBxz9Idb0PkYLeNgyHRCk
SE/OZOK0aoZId7oUlmSOwWuDX1n0n900fNiy2q2VydtRA7z1Bvnopi08zGQ9cqZ2+yGffiYqMw6t
Vn4zyE1PaMwWQF1slmq2sc2ZWryJKX+dXOeEzRbGmK9nweaCfvicpmY8Tbb6Lari71RZvDH+RMOw
TEFSkVvPhze/aUVcYXiO/Ur/W83mCzJvE9HNLfRSLh7v4tvBPr2r+3QM95WNnrRh/o9G4GMyzbaw
n1EyNrtQJzGV722BIsSG5j4ySnT+QmpJlG8TrwC2Kj2v9p2Tj2cXROxqTCknvSkOY+M/FdkcTjfZ
ynHVArtUCLIdowgJgyAlFDgX7NndZ8IqI5Oa0Lan7arX08HyhBVMPlp4opCaaEAZ9+hTEcnObffJ
skomjwg9fTftpdraozmaP7HVTeg/vR4b1u9c5drByl9Xt2RaVCwf2Pv+dHbGrxF4lmx0knwkcO6Y
L4CSrp2L4b/faiNcIV8H7eqvD6sktvNgDXyxE06WMKv4jkRuolJbBMmt+XvZhoeRyVpQzqQRRo3y
r8FUS9wMQhOx+sCp1sPIcDeQxvgMCjSifPYiUVRdiCjckQc4627zy5TVxe0qGxOvcZ2U+G/IqhLX
Q/noTL2PqBk0GWpck1RJAJ4GuY5JHHSGr6W+9AMuRHpKJelvswHhy6XpyMq+QQ1Kdkhv4z7dmGiK
vLkIt7rO6q1rciKks9YdVMJ8TdQCH3u7fTqyyK6ixvBhTBUFBe8nLAGyinHnFRYHBwaySWp/V8v8
UJlm7ui/SXmRUPQ6BrwGcQR42n2IveZKD5lgJOYZ4bH+yhJ5SCve/BqneXssTMS9vtemU9HdhNmA
uRDakDdWF91Yf016p58mr/mFGKMDbkAtbowVfEfzgKXuXfi6dWhl8QVoGjbMtHwr0cDA7vHxymH6
mBrNuXjF3uI1LODHxM0yeajH29kfRhPfSfYDpdEE1AgaJclhHUjk+T3Au/+ytX/aGMP2xlKeEx03
wlS6Hd+jdnb1Xv3QKnnQOzsJZ001sWPnvC7k7zgkX/BZaaE2pb9mfbYPZpOSUOR+DRsQGkz3dATt
ZoTaqD+XQiW7obSYYq7VVw5lw4QKoVY6F2UR+UkACBYuz2LfGE/F1FTx0DdTvFrDVRuzx0lrf9uY
8unjqCI9gUewXv/MiU6wsOYKXRlp/cjcsXjsg4ZhTGpKc58IYq3dUsxhSSQ2moTayWEJLKnUsbbw
jhGwfK3cet1ps/UDcucKsmReuHbCqaTLpdFBJJnmH1IbPrWqKQNrsxTBLSTAuapfU43XVBnLtTFO
3QBnZxMEQZSJl8+x/gwbGDTyps9egmtIWnm0SB9khGWWkSAZD9mP6hSzhUOisJ5i2TRQV/T8h7Ly
81pW6iDMnIKv0AzOuJvaXar8ycvtIHNxJI1Mx8+JFA+jO+l8apOin5clmk9/C9JLIOfgA8FaJ7+y
IlEhMCricYmWn5bNeZnbQtvVtgt8pyNEUxjbi9nmT7LWIx744hny+uvoosNN68eqpu6V3OmuXadP
kgztBU/ph0OCajGS69Ik11our2mLt8jpk1fGGzR+5q98QX8vBfW2+tUPGfpUYjSX6acydJp5UqRV
ltMNjKkeD966BG4+lJdW9Xg5VVlEIGC4Xul2Oa/Xv31iRLpZWJcJd7ZY5Jfhr2jnAz+xLgC5KSP5
07BZ7zwXfFL+Bo2llEwNcr2pLkaVlP9+4CMORkY+cbom236q09+tV9xqvuyPRQZ9b+fZgNXJ32m2
55JfokZuemaQ8tbOMcqchTxs3cA3XwLqtuj5sQIChf2WFt49KbjkDYygif7kmHoTNq35VUx/F0SA
YE514zpMK5epm4kAs/H3Yqn/8pqGx1oxnTZ/1nTAGDAjfFa287PwabhLow9mi/ZBVdZXk1kefLrk
aPSMmUSToiqiw3YrVWBZ7FttMPbkFCHbJ3DzsGzE+WxnBxOzBYmlIsbWOoXe5rxJZeKC9mjH00aP
VIoEnKpiZ03LgA4864euopRiL0Gk4woIthkJkZd0ZjcAzGdbi4jEmx59MaZs71BiF+q20Y4Haf0d
mTb4hvW90FoGmz7EFPDV44RGyrhCUeNv6VF1OlIXZiBaLisLUapQ6RcuDGmJwFsEJvTmw7LSD1vj
UCv6H/BBiT+Zijy9qt8TbePC1yy6vcnEb+8ZNPfddHL14u+YJdWpbptfdHYf3ubmRyyzQA/U8DL4
Xr+XCNk5G01Da/HQJ22EIfVrtRWxCU50US3v84pHyfybifEPn7kRuQVyeJGn/VeHl9lckoRma5AR
Sbm9vxTiubKbSMu2XT6B6dg6UOB4udTgpTG/0S/hMrywhP/D57iS+a3dxqJlav8VCx6csTuR3Jk4
B24jBWeQR9S3T69DZBYmffHUr7FaePB0mjAdNTATE9h1hxqJo7KC8lX29tUSlAV2RdxyQxza0eN+
JesIJ278YsfGEuMORAIRQMeShf6a8g6wXlp4O+a/3DRAgGBsxPBN22gQLVeHShgmavalLGY+2t7M
o3zIIttDJFErnZWf2a+br6qTZyw/Ji/L47RsT+hpVdTXmDh6hXruOrshWZ2rZLh1RuqJFGat2DAM
nHLDXtfn7gqJi+nYFG0Zbmq3wkHWD5sMlcFZI7LqPVcoJ+CSTpgtAkevmL0tDYggQSAryQ4bTXyo
U++ay0S3WsBo8JWHZ2CDzUYs46hJnvqh5ULSckQC33IQwhjkhu7cPhgWUgE10RKOZnYtyfnElvo2
Ld++OehqEk9GGaUtIrzTrXRCRvbSO+aeyW6yUz3JhZGSMddrg65+2NttLcLSLJn8ix9dNgPTw+dt
WRibiUwemXuQm9huSVTntZF2y9KL6gjXikhkCNmvD0EG/mUZievPnwndha+79dGonVcza32sGAai
KsXHkBDPZljQffe0+Gv+c9TlHPfeKpni8iCmHCe6ojhVHnYObV5DMJdxndlcAFASgsTA358QqU8E
+rzrUZdOLcr6vBlAJeZ2pfmi+AQSwv+O04BJmgpK5nIhWCNkgTHjv8h+DJw/1jPKCE47J6Vxnn7U
2CdbkZQvsq0OsxinWJMJlU/nHRcEABp5n1INGBZHWrmfqq9u46ksEvMzFVYNXR5t8CajOHIl2TH3
LeYuz2JCSvyqM3UEvfbq44wKsKCyH8ItA5rdPnLhgEV87kev0XJilioPs62+qEGYIZPwYJKQQ0da
qbCtUdrQAbOlrEIPrku8suglcl0+AwIkgvNOvGhkfX3JHestD42TYg3SEcpHnC15sZEkHZffdVIt
B7+eutBumeYP9g+MF3g23am8It5A2rBaXrK6b8ORwVw9opPPjmwA9De/CxLoeu/pUAxW8FJ4Wqec
L9+7TY1wCDRXfORRb609P7tsUO3I8tNIp/xL8Tz5+Y/55k+2vefN1FpCcHvcUc9+aifPTmUxya62
q1N6l2HRwlYX7dkR2g0I1v9X+UD+SSfzQrlbfa4h2tRpgyTsa6z+0tt9D1wp8IkFk4pEelb5dhZp
8qKboPkMgGXL2mvU/y7LV7zkhko0KCC6BPKpTxGhuyfmmm2AczzY/HI6ztBcRIaGJlMPM/PW2IFb
fy/wAuIE2juNkD5A182DWkvQNYmc1Fjd9ys1sKBOhjchyVrCqxmV6V2mpGN24fIUCfmGAedsOKkT
bRuYMICH7qEFEcZz453WabiBWlbW57TPXZ/d1v9Qaqej+eWYRMiLF2/StB0ljthxygVSQcBlfUS0
LN22u1ngvNV75z5uj8SkIDCwraWD7HDeOBGskSLYSMVyzPNyr9b1L61cFWwOTy3diaYNy8Vv1jMx
XnbBKNZwSHoQpcQQ19zBI6mo06qMB3/o+l2pmjerd66W5W0PcoaflLIiIkSDPNYFS4hyba1DChNw
Q+ge6Wi9TFkPKaMT5Q5nwBgK99zb2RrgMIydxrJPZBd5FZYyib15Odhq/tanGiNm17Z4mJxHJEfq
TTSDqF6MKGaevV02Bm1bWVs7ymC8ExBVRqewDtt71ehfM4mg1+QWEVnK78yv6kfAZw+y/M1ypCek
CnXpHCQkIPeEpJaKiA2iDuabUws4e9cLl10qafazAHvDxPBzBomJxXYgBk7Els0zzn8M1ASCR/Zo
iyXZO6OVQqsx3rXCv5ZFfTWspMPBqWsRvuZntiRd8yKXZ7tGK61040PNeuitoFaaUf2d8qHeYQ3R
uCT4Qw2fcGdwpFj4qZX8akomPQNn9ObwCOcVTboPvjnlXTr0N1ejs1kYFhCrp6GNzX59GzzdoZeg
Likb+oCkq8KMEINZC9w4akBKJMCVpqKFNbi9JWxyuqwgFeHPZqMO7rZDkfSI7Ngp8gyOvd1MEJ4b
KKd9TkkQVH/txndDnFxfWtuO7LAydgKsGA1x+kZyFmd5Vdnc+KTFdRWT8pJA8mfhiF2KPdXLGDQY
7sCSppzAQOKdGLztqpt5f2XQMWbzs8E2ER4PC+NI6rsniyUvIGLccV+6mNDwXnz5pdICb+ttsot6
1Cic6bpl3JzAxaWgovIci9VQ/1Ul+q85veqpZCDM47z0kqZKt9Ln0tHRHx4rrVj3SHEXHeNLYPgs
QckxxO7q4aXzmhX1j50hRuKciDInO0ITQTIZzaE1xI5MinOwtzRmQGNHVq0jAFhrLG53tzPV6sIG
+iVcHC1uC/DcLnx+/IQzNJm11urY1Fz2vCxu0NL0MjnD4qG+YRzeArJjG/sruRYKzj0puDmFR7/m
p7wawdQwQfbUVu3cE0Se4dwL/cNAZoRsmWLxoRpUZMcuJNk+fIfKiCNk5/vk+aWB3ixV+7yM6jpL
Ezs75UOHCIUFOLvWSeZHKV07/AZkjOVxbACmarcQCYJ+H9iLqx00ZXypLTTy1xnxPeUXo3yj6bc1
+82AZRoDVVa1aCxcQnM8LXr3YqX1XpEk5cCT/nlpxyfDGGlPrW4kSu1+Uk73uE8ufUlmw6lK+Agg
iq891tZArupB6yZxSm2bZLYzXjuybzu3eDK1J0Nk0B51dDZr8A4WtRP7lbSUhtHTibgBAxZLt/Lf
8PzdnXPR6jNWLZmlT4R8RYAlA5efD4HiFuyDFMTXgSsOaxJ8nYUHzlo2UL0ZKLJWpOPjHcfVlIq7
q2L2iYLn92T2oSA7Z1ezNIQYjQYIc6/Vu87Bs+o0aISr9jRPuCxdrJw1w35El7e7L9RoOLogCdl7
8Of4UjL/nOGkD1Mc4gzwkfTuP43qsGSRExLqPd99065uvOWxmHkMt4FEHatsiCsm79iTANCCdx0I
TyEKwpDnU6Qyy4uYUFXB+eynb630bpWL+l5ADNmat9epc5+5t4ZnPNgmIlvGfVkbMrx/EJaYkVw3
rIBYX+FEYlgvsTU703Itcy/eMEgdJY7X96EhZrd1drAIqBVtQswyzaAbZFh53wGo0A9s+otSzYs/
gTQzNRXe/8+GaElZyEFdkrbwuDlKYpkqa96U/ws3M4Xn0g77O3WAujmPAJ6IOOOXGOR/qJoZz/S+
9UO2qcTraBK5Lthycv/GnLxdThD5n8Qyr5e7JRVWiR3eUXIzFgiWeFjpjqxjDSxpRPjG5/sITMJ+
JM4uowQqC1GhlaVnvYGfUpmFGZq9+P0Pv1bbo/3mUDLfpFwqHap5ksWEyxBLJ9AqvktWrMdSBqr2
lqK5/9BsiDzZaO2NST5tzFJeF38/LAyd56LRDlC3jzpLSF5ahsAhiyqYYWrEgp3Gvd5//VRhEWCF
7IdYyCym+JAsrdq71DgKiT2+k2PcFabR3C6w2gEW3f+0SmwJTJOW/425ED5cVfFOmBNSWFZiMr3z
e3VFEBMUB3lcLmpq0kpEBfLXgXrqb9NSQ8D04Cpr1bpPNfZapJ4oLrOq3uahmwmx+gMJO4I4pUvI
j5fH4gIbCM3J/o0z8tMedP0oFkxU2ED8t6E5ylvMbgKefd+NUrPaJS6nNKFAAsWOSNMFXe2umKfL
q6EPS2QTfjjbLZvM6nVJwnzkfJzxw2mqFX+Wiu2HuIPKCZTVWnMrVQSFI8No/t4IIOfulmskgAM3
YlsLPKLZcgUsvs+GLn/ApYj7NIPH72xV+TKzFG0tDDhHm/tq3EOUQ90/NvzdIHHltkkD0cfcQlcX
8ntK0IhxK2TPDSvfsFnx1RUO45YlH7efS0HFV89PTaa69xU6FR/Skl7L5iey8Hydb8D8ymwSbLDT
0zK7n7pl08FMS1eH0z+GyGDUly5Z16eip8yWW0ropl7PxN2HZ2lTLN7pSUbmTFj1Wpy1VZ3u7Aaz
FUePc663Pxr/PF5JSxLQ5enCwvHqQgKIssxvP9iWFiWJap9Ms2zhytdcSKNyIcsUt4g7OVU8doyx
7c47aFqKZfY26TZvyRg1z+sTLH7GGeTq73iYXGGncrLialSFMsL6TmTh9s3P2NXkxWSyEObgxyI5
6r9Qm+rTmlkLy1e69ztg3V1zkI+VZT/IpN+4u9wnTTScA5ZRnddBhkmDeLOuGfZHdmoSDJsNJFOl
o4Z/ymmhfywmuDSwgGaciUEOdmxXVYCYycGdSpe1Dq3vVzvbAAid2pkM7dQvTqKhJB45gJ8s5sW3
DPT9Q8WaEHddsfEHdLF8kmu4xxJlBuPAQm8OW17Ag7fO6oATt6ZNvjkF7Xq9DGhV2Q3WlULKMiz3
cb6FdUGTZ7vEIu08u5oZ61VGo337SpJsILBeosrz88iGMLh90LTM3zU3PCZREGNxumtDUnw3yYRJ
8jqfWlsYwZ3VS2HHmtF5bl60Qrq7ZsCX9/+/OtX1b3AH7qOcGHvQPFeHysp+YTU/lsTe86WVexsV
Ml5aAxw8MPAH/sGu9PvzHVfd39ZNNDmCTd0cc118tLftdjc8l7Rx2N+JdEtd44wYt9u5kb0ujSlZ
WKgH9wORQCXoi6baOUOFdaCj/WEtBU1y66FZEfCcl/QfSq2t475W+uV+2ba5/VtMmYLkUcyX8fbD
pJOBgsZtHIrhkdHIhUv6dr7/3w+19+marf7Yze3LjJZAvcS/sp3kdzeDFLr/3WYVDcX7PO2mAx3B
+tNKPEnaesSO0PEQiNW2XliPGPdsMvxqRmpczITWNW3r/IKHgX+hEDQEpjXqno/RwILgLetPYZ4d
lfnHxp2ScEvr4mc1uYxqHY3OQjoGosRtRUulfqvEsz5zt78o/efSJ/lfiDb4OAwk6n/UoKEV8NSS
v6meEbZwSACw3eZD02CIY0X5RONVbk+qpl9YelriArCxGt4ZMiMGgcBAWbecfrrhHc13sRofZV1b
V5l/3A/aJPErSGrDT1cWesiZ4j8uXcJvokmfoCmKFxOMxVzaMWxbLv25b66Yyp5h0muRbaX84W70
Ts1IvmYiICcSj8mhAekX39EJKp2fllvIrSjW7rhqbvberP7LCoT9Ye2N/H3KDVQ2twDofvuX1i0P
J7jRx6WnVN84uEehFWcPt/m1XcoO7Y1U/zYAb9YUuFE2oeKodVmbMlZy2c/FXD4PHYfxYKPortx0
x2IVL//YaMUMASBNb3iVao9FBBp3gkSQ9+oxl0TlNQO/wW3vxtbo538Xfu8pH2c7wyqCftrIb2Wx
dFLRxu7fl0NeqqUp5rsOSyATVeOS2gYNOTTTe4HoiMtt0c5LRmIF7+9wSW1Yknl5vZ8nWtos0Ohc
m8QKCEKNKiSoeVEOd0D7tvrbEZ2CxmFixOiWff4NzuDZ5cS69IQGA32U3lHXyz6eZxc6CrHzOG3l
cu2r/+4VTs29RvsK98mcR3dXVkZ5/ne/t6W7PrVe96Fs4aPfchplNsFADB89q1mNl47tOw+eWdgv
BbPXzelYRaLbK2VpaiLWTEfHl0xrRishy7C6aI9rcuShZBmtn1TsxM1wprrqpOOoehyTlrn4DXjO
LMl7/vdbwFSo4fdR3cFy0+7HijnwZrYD6zJ03UkrbjtVcLmenMz+SLSk2hs5c0e8ATDx4Ap1OO0P
/iCLA1cswhMwIz7L2y9i1coTm2NuSxbaZ0cjiFaXCcYSjn9yxHipZP3bhkYwDlP7lkr9igXQQQNy
+DsK+JA9v91bM9NbaYVNzK0bLoXT9I+k3ugZeB04S9afZLzhsN3+TC6pqklpNGvE3dm5mxmXrnWi
2dTl5c6NmUT3v0iff0gyyyz0wJ7TOqxmXMxM+BnfiB5lr2M1TWb/HhgJ8FrFd8hvyUTIGi37WaUd
2IJaHLH5PBRV1oV3jIyhCvspVewSTXD64XX/D6AIbwd/MYtsT2oaTIUUj/ffioHI3u0VuTWO1USL
s4lgLnIS7rNBXz+njNltPQyPpHDEqz+/QzrYb1WR/UqrVoWlbaBP5o6/K3XmKfBr9ndM6qTyejeV
1lM7sXTPva0dMMhH9gSwgaEWt7j8/7YsxGcUAdCWubm7uMc7wPh+6ouMWrlP3aOBE4ksZQ6Kp4d5
DC4QwONAOXnv2zplmiFmCYzjt04NM1UaD1Xe7m+LIwg/5P/pIP1a/P+7paakxeNnHUgh42y/gfdV
MtvHYlbkoVwH+2E/LrFyGEarO3fAKKrjXEJRxHOWx4PtF/QllMjOLWsMaYCBRr98DzqmlqY0Q5Ym
sQqnSaCc/PtLjWQI+ouMjLYXH5bHUhi/yMUBh4P4UF7G3NVsvprBLS8NCCtOo6kNpoYtvMYNgSkI
LJ2TvP+92GSf7rTJVeJj0dcR/m/rua/rMPqRlP+xl5FIqlnxQ2cyJgRRGyI9zgxxFF5agn47r7aL
o5YkbwLi0KPk7Olv22Kwo/JTFbpLO+v+vy1UfD6U6JhBckLrhSvs3UqFiF2LSmdOcBLdW4LOc/Uj
K0e0bcRiOi/GS5PYKKll/931q8YYHi6HAKcZSK6c+1l5PzU5PbtmMhkJn8GotSGNINvfZihTXotw
cP9dVUZ2xtSbRmMHKFu4sJJmzfJhXZkH3Uj/U8jGu2qtGa7eN/vMF4wo9cHHzrNffeeSd2P+Vo8X
Kvru52jX1D/Syd8AgrDe+faO2jwAt1853qIe+ZYOO6/17ZDX1t1Jb2hOndbwOjnWqw0OpR/Zi+Vm
8jepzIuhMyvPCXI/zon3H6Gz/yHvTJbjRrIu/SpttS6kAe5wDIt/0TFHMEgGZ1IbGAcR8zzj6fsD
M7NKojKlru5Ft9lvmSYTJZGIQACO6/ee8x1BI856zyAVnmqre5hCs91AYaQ14JnebU7MZxdY2wkh
yxJldHuZN9puAKMHAJxJKLMjnJ5JCPfaZ0OWBh5S7RaU3FzAaw1xJB+Liq87PC1Us+LWnS58MTFI
ZCXrba7uLhi3WUlRNVqYnlVAxzfLrH2HQOZousMXn8C7M1tNzhlrZAwBhplXwhp7U7CeeenU39aC
TaqTmPcsW9FbmLRXZpo6aEP8A5O1cVXQ1d+RUl1dOFy2i7hidDbkrb36eNrPQ27abOPx4zWPzU3m
DMXJqEp60wZ1wUfKiSSLYD81+v7jYaZm+3Rl6tzGpJYJYlrmDJKPPx1L/4m0mA68o9tzQmxnHfrV
dW70gk/ZcQ8q6a/MROzKOdaqLMRV3WuYAKzuEAq84M50BFnSrlGfprejN06AIqigErZ/aoaLQDiS
TBY7ACAQF68N6KwHbhh0UVNLjS7JXVF6V139+y/ixFM7EtVoS5bByZtbCmPivSMXUxsM16+0V+Wm
6nOVkGsCk1Lh1F3aqeMc2FI+d8htGI2zdmkyJqqq8FD7zVVFkDkHKwS70Bv2lcyiG/xwDbwZ35nN
YiwntRWsshZWAPX+SAO5q5aZnuyDoSZTrk2889ZFXkTadnFqfEaygodGsxyKWq5wfz6irQQxjWV7
qWT5PiFA2CdoA3luEZBM9bj6iENJXY3pL1lV+ynCGsnz0d8q4gHOi6yjzGGagSUBUnrhBcjlho2e
D+NOK4l4m1ltl0GVXv6OJFamu2mDmJA1QLDzBjquaA3C+UHJNEetQtsJZrcCG2tQV0xVIjKUyvLO
iseIJhwdEc2IDpwYaBQtXtaPPxq99k5Bp1mq1CCfy2aHXLvhl7LLtkmaPLSMOC+0Wn2JLfqCRcS6
nxk3aAP7O9UBiMvbmSj6sZDQsr5IG7rCeq6s2zjSz8MArn+TKSjgaZ/u/0kJS2r9gATTMm4c7zoY
mDldWOplcmjWLGMkdyUusq0oKx4+p9i7cJ07Q7uzxX0l72vzFoXKohLWwsZ5b0pE1dQ8Qmor1ltS
ZJaHzNgREixBrDTbJts5zaqtSzzrX8b6qm6v5kbvP3URZDatJkVlYV7mCpe7lhwMQj7o8/r3g6/o
e0yrkoprwMcYkmaAeLt8hzIUTuEeYc2OZvcX3Z0FsxUZAPUIbLN0FoGkzdETslTK+p6sSeagAeZB
xOmnujFv0G2ucWfx5InETT+4L4Ww1lkOV2jKSSqPfXWqi+YoAInQw+dVmNEuwSvq5wSWE6CQLphc
vqJQuiObkE93zkNyMrWXdjSDdkz0unF/HbTNwtV55EdedcOmEvYRU2Pc0Y2b39Y4LsCRxfhHGpou
41rDqo3cufdiXO0BOUWQUg2HyWYpmWBN5CKYqbH2DUTtKDc1qZMy5vDxkSK6y6pfZKmKz+EUQlfS
0A2Go6ZhGcbn2NqsKgu3GaKSrna+6ml3XYzzL7FzimvK/dIcC4ZX/GIbBb9Y9h9ffvyZ35B8qbvI
YCp08Od0bw/SL4EcaFlCooPUsR4pJa9+/6Wgus17tj3/mLNQ/6NQ8b9LDP82MPx/J3n8PHxlbJe/
Nx+Hf/0zw/wjIvzfX/3tv/p/F1D+/IafBm1HU4WvDelBXzPgsOOcUD7Hi4Pc/Dinv8cH/5BSvvia
fe34jvwvv++PsHL1m2G6hkGj1UZvMV9H/de6IQHd/I0qUnA5CyKBhDDBA/+ZVW4QSG6R+orXZP7N
HFI8J10H//UPU/8NOTyWTAGYkTAfof6TrPLPedAGpmVSWG0bIbeJZ+hTGq6k8UrslYX+tQ4f1AQ9
FK7IN2fk9Hs4yv/gsXMi4KWp/+sfcyTK7386n0TS1r8/hJoDdr5JlxkMTCqMoCUTs8tSPpZmuDWH
bK35YjMhMPj5wcwf4ps5HK5j4Qrb5ATZ8tPhMgaJuHUg7GHqyZei2Oa57q1g48+yGBSJkWVuo7Cn
dd+3rMahXJR1deMqFFDUd/2ytCiAtaJ5p42OkRy9SRJEjOWaU6dITE+y4XKU2bOXVGtSogtKfvOQ
t94mcIynUALBItWi9DN/79iuz9hQttss1XeuavJFaDOsRDVR7fIWzLphY3q3TOUtPc85wQ0DRoT+
EN1W/yaNBileij00NtWVFQSPgVdee7rtoMnTAMcF5qEr7GQxuMGTN0YHo0c6Y3VgAwDdrrsAg0ij
XTo8l82ZwQCE/8zVTCacwdEvszdcOiun4BUSByWXbjc81w3u9CIjvID33SQhC23TrhTbpdDO7uGW
IhSJo1MeTcfCN1GGN+RdGt4zouljnXfD1gVThynDR9lg6v0qIcHoXorqvo2iV096mKuKr33VN+fg
et+6tvaXQTNsx0m/CrAqBAxDD6PS5xan3YKt1bFqY4Ig9shfBREIySayHX7+6K4xFdE5GaR/KTxw
NJlGo9sp17lgCjFTII9EF6Q0BsbkvMoGcB5+Uqzivra3wziVC12zYV41jPUqf4+s6hVZy3HKc38t
gv6lDuJmMUzNFY+X7Kxqhb6KhImXZ+IJ2AlFeDb5ixQKtI5s6W56S4+gkKC6geP56OZYkpHJnZES
TD7p2Ick/Uq6uH26jmahmm8jYwzD6RGlr4svRr41eEPR+FBxu2N/3pp9t0lHh2BahS7dEGgZYASR
pwLychWhJKtxrnDrOBeMRKEf0VTtmUUvHHNg2Cblu+Zw1kJzSg4+FEf6qIidPDI3Z9NBiTIK5UA4
kqWFcu19LNVTH9ZsR4hl2URKv2HMdAzbMQaphHNwcJJdoHr8hF3dcQoF4zK8NfhJ04vQsaZ9mTbp
4sN9iQB3woRImqrm3ukQoVeejr2lN4+eTit0OKQGJTbQkR7VLsbBbDI6ylZuMOS55RLkJfZBQW3s
ej5ZHH52ALz0PBTxxox5MHKvRct0sl5SBc1Qm3S0UegWwAfwapjzH6c6fjdYwhY02Yko7vwLEnFw
CfLuK/TPOLHrbYXbcD12CHX6akxPQSjfyVtvL7OuF+t0fmwPuAZQWpZL7j+cYplLVg2gDStARpgL
dFK+MXzVRu/gVcU6bOdIFk0au9qsYe3bxm3iZzgIR5tuD9u2VabTETaGEfGjxq5EiXGbjL13iaau
WLST5W/cvHYPAFol0AcTp5+N9dXJfLAgtUjoqOCyaib/Drkk4ypncJYMMkbEmuW0rZldhKoilYjp
wqLv4auptH1tS4HHLzWeTK08OrmO5k8n8cfQvDs/z7YtIC6ips9jI3t0NP2+RcdieT56zrE6Q6i0
R+0EmV367dJIhi+OVtORqXWAkm735IR4+vvcfoUffC21Ztf6IzpzlFZcVhijGRNgtiNtRdXQCnAG
3tmox1kcpx7mQfBC56VfGnrBfrZGfJ47V9CKvgYUWkuhNU/J4NCjddNZHIdBHITUka5nt4ocQfBl
rWhnlHeTxk2lNzWjphY3jN/f2MzigDXdOnnCJNYv3GPquJi22mRh2Q3PtvZxGsudZhQ71xqTpWE6
11x0d7o7YdMH47WqSQLqEm1RkV7QVf4WPgBNO9dPV2YqGC26+c6W030pnRHob3MqzDkCwZm+sG+9
mqb2SOJite2KeofndGOiP8DDgpkbtVCyGVr87E2AolB+eGxFzu5LLgNR9otJ4KNCPQzEB9G0d1BN
8Jq7Wc+SRyJfnmGEgRZcrFMHgVCu3i2LW3REsVVl+rrU1SmZnEvO9XEAvkEzX26JBrkWkp1YrDGI
MkwQmv6hG5CrOd1WyOHgjUgS0kHdeNH8ZJTeTph4R02LwTI/gKlVVx5VF58HIwFE2O/Cfd3U5qqO
aNw5WZrCMYT2iu+URndNokDZtXzU/sCdi7xOifOe6VNuTkcFnqg1Cmpxkx1jN1grmw78ryIg/6LA
UJYphVTSUpYj5xrn2wIjStJs3qGCyTA36Le1Y2LjPhUZfO8GA0aSOBcJ2XFWle/Lsb20DKtd0HI6
K738Xa/ydVMOLHD5UC0GoQeHJJViWUbJU5WDWKCFhJQue+j64j2WPitrEF2Uk/VYJUL/vXr5jwry
2zzl/59W0X9Xs/9/WkTruk1Zycbkb4ro49fX16+fCujfv+ePAtr5TQldzu4faAKWZZJa+UcFbf9G
AQ1M2tJdy3CN+W/+rKD135RBxiUbYUHUpGNyVfxRQUv3Nwzx/HvThOJKxWT8JxX0D/vAOTNRudK0
BBNUE5r+95ef0XZZ7pFGsqgPwV6/QJi0tBcsx2f0tjfWwVhpCzz13iZ70O76V+IR9tHX6BdJieKH
e4BtgkCsp6i3nR/reLMtijayDG8R7MWWlgPU0GX3gpOcffiRpIp1+YotJFwgntxGxTZZF9sqXybL
NyDUcnHT/uKeNH7YV8yvx+VTmU/J/MK+Pyn0m4ckQUW+IBj4MT7z9Z13TPcnhjeIrBazKeMxufrm
ovmLfcZHWsp3G43vj6k+rQORzMc8izhmvi7v6SV0D+09QDUfJ9ca+gc8918tPT8EmXJEhUlXOY7L
fkz/FKeauU5rWCFHHJ+rE05vSPFf7GExS8KrX21sOGGf35ziOnbZDnKR2Z8PZdfxOEkOVal7U7yX
0/Uvzt78A344AOJy7iaD/sznT8wWtRt0JmSKWCZH2SMGZM7StCl9/vIwiPIYd/qroitEpu827JK7
nx//ry4Yi+2aI9guzhvl7y+YisdFFRcc3mmpV8rhi2k69z8/BHvmT++Q3bxgP+oqnd2Dw2b/2+eE
3bQxXBAOUSV3RoQulJ6a/Doh2uzb856K7eeH+xwVSueJwylL5/2AWzDnW/abxxLZXBOCCA43A6nx
mYuyoHa+/flBfjxt3x/k0/49b0A6+9b8qUFpEfgYU3/1f3AELgppG4RJS+vT25iYaUM3m9+GHOhT
zwrx4RfX9o+3EU0IAamSvi8dDfvTZx8qq686b8Bc/8pgBxp4B5z1aPt786F7+vm7+TEvmk+F+G9d
54gMpN1PJ8zOskzIDgQEttaNfl/dugtx3i7FMj/4839rc5/f5rfTGgQA+vP9zw//V9cE99e8QtPw
E/LTO6WCVZk3ZCTx6CaOlucMJGoyHn5+kL9YCLnkUJ5btqsbBr2Q76+8qeuNwZ2P4iDguWsu46tq
F7y459qWcu7GW//8cH/xnlgEWecFTSQ6VZ+Weh+dU40ni+dfgP4pnky5EO2koTr7Vfzu/Lq/X6I4
Dj05IqOFa1jWpxs4Qq2h5dLlUjyv3gAs6gvvBsTS+aj/4tb9qzP43ZE+fU56Nob6mHAG83UN+EBz
sAwttHv4QTsq34in++7nJ9H4cfnlQWKwMgmTm8y1Pp1F09V62McMJp3z5pjuyrthl5zZ782yuAvO
/y+P9emWdoORzXbKsYAta5fqLGtP6iI/1kf9DOhhcPfzw/3F9eEaPLSkY3DNc9F/fzVG8MGkp3IX
WPi1yYBRcx5NeLW/OIj4i5XQFdIwWNglNeLndcobMZpNOesUnOE10sovVT6c2V5whw+XCCnjVFmQ
7ly6aqEN/8eJ5cGc4k0PGWPVImNEAuftuoJ8TY9hFupydaqUeeuPVPlqGMdlV0ln0bG7WrVJYi8c
y2IrrW9qH/qUC2Av6+GFVFYE4869Q7ImNllck0Yah+OSREbKErPYR2YOSpwlLpP8fTEatyKuSMmA
si0JKR7SaJd/KA88TlFLLPBetyMUcvGu9z1aPxVy+K7SoIhh0hchBNsctLTKgUVMtr52MTRUlYfn
FNCfKhnPjt2ZyRAmI1xwVfkwKY2y3UZEd/gFPYPGZzesGckNTNd74Q5nE9NVQFBXqW4uQEJAZtM2
gJRfCEY+WH52GRKuqUyoHIa45zKipEzI4DILTI6khS+1HhexjYBmpeEbp43SMb+n5xk0X+0Qt1wU
wByjiReXxL6rg7J8plOKpkexmQJiOGTG3ZUmWzAJxkIHmpDCwVoIRWbC2O4qPVuREbBWcrgqFY1Q
y3zzTSiBqE6LiQQ0HFIlMDvHp+DTEc1pSGFAKWf0b42vU84gD/yMcLACxvlZIbRV7WdcL+MBPdba
ZX9eKdS5ZjCtLaPH2wd3oram7VRnD1i4MX8+IEc8S5TcIFA/60znLtDNi6we0TOE6rx3gbANBFwY
3FHSN15sFGmEhDfXoUIq4Yg3Opj30tZfi5x8g/mp7eCCLSSuttBqlsjcHuEXMNlzm3XVduuiiU4e
mX3wii9l4+8tyUBzatZxDdLPkTHhB9rK7em02XTMcpoMSgflzgZd105upL0gHEBUb2/Ltl36TNPy
GVCB9zn0sa7FM+ecAE+3Zgoqu3FRY5O3mGFL9RZE4xV58Utm6jea0Qe4RXRnrcJhA0dxPBsD47Ka
eu0mUaTj2BN6pIY+EaZS/HHCqs4JNDhWqjn4kRiXvhzSTe6S9oti/xRrCLY9HIGQ9QoTKQwvI2jc
p6hIn7uBKTam+ObcKdiEB7PaHiNPD1QLB57Q9HJFlEi/Mo1eLgh4rpZJYNcbYaB9nxxSMnDbweML
u7uxdJ2LglHA0s27ywy7XwD6ZiHDXpDRq8MrIQ+vUaj6Oh4oowDvN6JUwYc2Lh1TXte+tZ+qapWO
tHIJfV3Cv8A4aoNeRhGHkcCud+TjbMGK0FosLdzuY3EDanI3ZM6+73PYLn7ECRjqBB47EIwwPJAu
/QL74Rwt2TLppmoL0xd2OADTzkT8OVVQrjPj1WJgZcN8viy9lpDkgYE8zf3nPBvUxolaE9V48O7C
PGTGChgCutwTohwgab2270xUb910dOoQ0oeowcpNGPxj+wuk5WGlACDfWlVw1hfDg9HTeixGhhgA
K16UmVvLurSns6DiJIlce+Kdats61jdTKaAVOAnqsDaatvHshgP/cp4nwYHu322uW7COmX8uLFIi
FridnB0m/dOg/LPMycCsYhTVBvgv5Snu4rfU5VV6EspRSngYBlPlQF0at8rPLkThOCwrGn6oDmVy
oMyrZEJeond02es9pGxSfYkIq9uzkdCCBCE1uWAHMdnZEhrNbSvqrZqg1Eb9zjX8814Rwz1EyGFK
o8ADP1Zru53umja3AcokqzYH6KN8BcmyW7eBOHlN8WD48VfCQ3eKG0h0AE+s/GHCMrk0CvNkaMOm
kTEibvstItIsYBCO3HHZMVtxjWozDuZe0NAdEv8WCygOFH2extB3D3iTmJPi605r2As/h0F7YrWM
UZoNkOiIAWpdvPr032fv2D6exk0JMmdNBOK7VhA0mDikNOvEF0NBkPKa+cMBTcCZa1UPdok9Ms+A
QpYrWeUnAKE3Ewn0PUSREDY/67l8Mgd8sXUCNQZvSZrEl8MwRzz18sW2mRK5ns5XoPbcKLCWrV/y
qZfVfYqXhaUSVJiVwhlwjjE6yQbHLQ3E9WiOLPn5XR6n61CEgJWx1iBbkYug73HoWpumKXfeZO7x
/zxEAWAyIgydAWAYD5gRwZrrkcjjMdfBEmQuTd23ziBmJeB4dDK5DHdm4CEzgJhCkz5AzYZTkRj2
hVdp/a5GnHnI3bHYGMjKVxZvf+G7cle5QF6KroZaEzTnruiDZVs7t7SZGhxrQ7dSKj5HGZgBtwST
M2X88yFgDc1LiQwaQwoK168KGp+VVrelgRgjbsMjLt9z8jw28NpW0DQwykg7uSMqucb5jSBctDzz
Zxq5YVQCVzGjnZHY8vOK2BYwzE58m8fKOjfHCMd0kz1qvbtrsOsuSjuQz2nfIDBRF5rk8sDwd5nU
rGeF1DZumd8pr7/zpjFdJG5wB/FQ/qKI+rGEsiRli5CmMoXpuJ/qQrqcpQBG4kIZvjOsqyGKflVX
z72w7yt42nEWBgaDV2cL8amCNwC9ThMZXgsv68Yl1lAAi13BhKS2kPnbGIl6Pr4uCJ98F9VXp28+
ysT/5g1W+mycyL9vsP7P7ivN+OyzSOH3b/uXSEHZ0mbtUC6RCqaiSv+XSkHhBnNc2FzuH1KEP3us
xm+CrRgiBtqyNFvnzvu/VQo2sgFj3oEijpkFDH/2f0+/XxD1p6+/lRDQDvh84Vi0aZGB6fw4Xt1n
ncLUTBHRKMrEytc58MTqPYpmZFekOi3mZOzVKON1IGcRIGmEjZGxhPiwF9LQend1mOYWF3PjQnUt
62ID2+QcZMuJWcb5Rza8l2QEvsLeWaPqRKtnD5TxUXWVSo/QvjYhJHhAA6sRPCwHaSyr0pO72ncO
EvfPImehOgNClG2pgeSCxcg7DX7ib7SouMHp/GB38ZxwzCNiMK12VaLkwqRBX1i2aBA0497o4PtU
1bRPtOpkdTD0RA0eEP3qxp76p8nxHKIkiMMIqxHtdbLnjfMDoU2RVGH6NUP/uDxzwR4vC2KVY8Av
i2as0C/IxAaEX5wSV4Qs6NbaqLyl0M0PC8lDYDiMx4CHFpj02Acy33Qjnlxg/O/7ZGKJ9UdqnaFl
4JZW7TXY+J5MgG6vd/lbWnuvzHQqIqVjuW0FwJyMMnKtmUAAmyLDnlMX9yiinxRV1yLxK3QCI+R6
N7yL8fYBqm1z+Hv9hskwOSpx9MXEJUu9X5qsBjz3IXDj7WuTe9drLrSmYA9l42Dxa0IF+5qlOw87
aztIQF2yZto+zMSyZHwubHtPyU14YzG8Z518itriOTBggwxORghZ6z0aPjJu6jbqaDOBYTqhIbA7
YJxt09GDGgc2CmJGAcFtx/47wARGZ7l2K4vIN3FPEra3QEZ9k9ZASrIKDKE5QhVu3bXQ040TJnBa
JrhgWk6uUqTlsDOSfo3h4qKJ++fOMZ+trDPAH4ND6kDpbfqx95eM5e9j11+FfZRAS5H86Ag4UVf0
d9Rq1tKwqGBUW73lUXKr+RrsKwDrGMC8ZSL7iWKB2BCts0AN4rBYxCZZ1hOW4WVeZJcwyfcEqaBj
iYCsmBTmqF8kltPJPpQDwndLdrT4qPCWaYESF4c0SYIKigE33QK9KOY7IPKIKa8noziXmmNAwoYy
Y3tdtvGKAYtvEtkXAHHSA3FU9rGYBRkS3imhuHOSrr0rvNq/rGb5RjELOYpCOATVIe4IUXmENZ9f
zhK1gPjTQiXrxpU/y0IaE7smOpEk7tlzIxxpZgXJLCVxsuwrE8wDH9Wr0eAMBDnzYJFfx5yei9mZ
JSlYRXH+oFLRQ+c5Qb2wdAu1zdCxxFFyimdhS4DCxWicXYfiBbuA4hwiglE5YLPRwXXbPluYXpZZ
yh6d7IyVVmRvWqJdxVV3LWd5jY3Opuncyxbdjd0mF5pffKWYERtB2T8i0SGAOKEcEQf4cOkhJZt1
Cw/uOjS8B13IK0RBag1gPeAnwS22wAdbjRHtCM44ha5O6lZN4YRjHxcu0PedRfwflGo0RZE17vym
b7exz9O0mpVHzLmJsiIjBklSnrkbJleHqEFwAOVuzab8OWU/2c9qpj6uTjHyptbSl1aJkIjQyaov
36tZBNXMcihnFkZZWXEDJh6SZVOhaUjayxAVVTvCSHFmYVWlRahbMMgshwA6Yl0jtfUVu/cJGofF
EBiGx3G2JAaTeT5A+mrnabEhxxbrxHRM50kyJAvutnm63HzMmRHEryC4BvtwnkJbjKOreSw9oG0h
yYLSqmLS4jC89ujmriJbux61qVqkxURfp932DLytTONcmNuG+JQFi8Rl1RfXghG5Ach30TA0J3Oc
PWFl7Ox5pG4zWy9a8Z4wax/CsFgjuWy3SQ5a3B5YgQwn9oiV8e01sTqA/qPwLQvVG4qdA7l2y07E
kKnzU5h2AAFCrBtNSFRIoxVrYEnnZii/pFGpPfl5sZU6n1wnzgbTeIL3epFDoAZLhpcXhh3bwbzz
t1YCkjOf5ufZWJ+iKF3V0jtRQgEv7IzXmgB4/PeXIm4OEwvGaopbjEXJIhD2k+GhVxGatw7M+hGU
0rk296LKPEMU4+JTLym06a+8YMi6CKaR63Zqzzpf3Heq7IjMHS5z0rTWJsSwNbyAvdbSqOg75uRz
qg5m8GphGu5FEmdvViVcjF69v61tAXlSIwpXmZmxVE19rIvgssSckKUTGOnJDpYG9qcoHGg/SBBN
dS5wuBTxS+kbRPVCiTjyLGAzreIzE3lviit6Gfbaa6EjpMvRyiN8iHe6JufQhZ6LZUxiNHASAJLg
YZ67K9Eb+0DPHpwYc1tcDw+pQRPAIDZDr5BL2VC4teG+H/JtE1tXZLbqy2QoHrNYP+EXQJLlUepH
ZM8tmgY0eWM7X4XoDoSxP0WyA0ODEzb0myuZa9Mj5BGLTOF2L3LKAhtcslbx0QIPpV+MLmGZm9iC
us5+FpNZrYImHVBcKKQiDSoqP/9i5fjiIrYiLlS5M+g4R4W8hgAA4z0oiAiegYLgyRSBd5bYd7Bu
3NyTx6Ql+LaOvSOJF9y6PCkiCgTxgtoUh3xn3TPPWmNuBRZKmunin8O/RBL1LFuo0C/g27uIKasW
NIMwohvRW5Z5zBcRPmAAFeQfEmJVjXqFBZ/PnVAx3JT5u0EmvJoVFEjGLxWSihhpRYzEIiQAYZnn
PfFMyC8g4GrHrpT/LQv4b8UOqNXYZ/198b58TovnLHz+8Xv+VbkjQWcTbM4Vsosm+F+Vu/wNYYJh
MetCpe5CAf+3OsL4TekKZpeUSCOkTbn9b3GEi1jZ4Xtcd9YS/Efy4g/tzXcbPkuyM7CZ6OouO77P
XflRp5yubao/Hvkv7gD/hQAKVnML32F61BvnttNY4IpOQ7evYYbvCKusovcuxkQWG96t0xSPPJlv
SSI7JFq3jQ1F8VlHi0qYV1hJaT/wRZaY28yu4Cf4m4iEENZcvp17gVy3y6xMX0Tp3Aam2vd+8vLN
p/HHXuXbvYn9w1iZtyhYK01mblL8sDVhv0FAZoZuMR6DWxXD0rPL5jH33WHBrCdbtGm/jpWiWTe/
7AQ9GFuFOZDrnTqId2uRdxd6xLxE8qorg/cmd/ZpwXfHRnI+FeG+JzFqmnj9BQAuF+hNlNWPdMiP
aeR9ic9rTsRQ0Qixjpk0rkY4SAsd8HDdurfOsJ071eSpFcuETJc8RXkHRMhZaVb1CHQ9ncIX08WM
n/LafAKpiRVfkgDzAjZ4WbfDlr3Dtikg0LsWhaoDfrADO+R66dGI+cL21CZrx3tZBzlYB1q5deXe
9n2yjnKY7FUEpg4yD05Z+oDBWwiWb6kDigVTlZLjQmzpGF15lU8qKDrQzLz6+Ydj/cW+0RSS4bUy
0AlJ/dMotM0L05lURwHhFTSq54tpULu+eZ63HiI7+CBppF1CWGSCMVY7ErXPDNfadETxqd47oPpa
e/zr7veL1el5NggAIXViXFkAZ1hNQf+qK2sOM5vAlkOZaxG8kVBwpefkl0zZkQ0BAweaY/RIHeOY
DeOm4OflusDPYu6Ax4E2peRQenQZldmR/F6mPvLq4y/81rx0l52d3eB+bp1rTSNKJ1c7ICRXEd9d
KLllILHzdXMb9NoBc/UR+zw12MpqQ/jj2vrnp9T4oYczj8+FgWeAnT0ZCJ96OBPJcNIH07oIXO01
R3SokdjmpdbexQuD1QFjrYmGMrvMveH4i2MzVf6hEcAAn5QRxrMkJEr1qUelg1wtk8KWi9RMjw18
0oDu+Xz0sk6PXuQRrczH4Y6A7UqY56Rs43BPdBxo7Vtrx++Rz02UV+pqqrxti3PL0awLsg3aTD6V
mnnVwM5k3qe2PonPhCqMq7KtVhYK17W0ql2k0peGK/zjXm6b64msUPxfctEbMfLA/M5xScAuMetF
2Txmem9TEEl5RFuUhXBl6ygOGXEjDgZnaogHV9NJ17GaegW27MXML1SsXzOlrFdtCfPLD4vHIq+v
St4HwxNWSmtqu2UIcDv3E3afUj6Q3HhbmdbGFeV9ixt02RnWI5GD4ByDdqM3OKwQD0NAm549SQ+6
jcoSGDS7/KoLCagK3RCpu/k1ALVtq7jfj7xCNKBRx5VcHmk4Zms2eYO4lxiAFiFe3SUaBiIzM434
7TzbywleJ6n0i5zuRyX6gskllV7D5eqq8Uui25exFl/1/YimtmLslqC9z0yEN0kkOn5XfQWkd5sb
MXDPzDmxyb+mh0CvxscO4OPdgP8bv1YjrQwnyVZW3ocrFhyWeA/C9Tg6l7HIXl2MHgfDXcXgEBZA
oLlC9R6getSsyTx7tXo6v7ZB/riaOmdJGQR40U+oXQCm6KUf7Oow3zB2WeV6fmqt/AAbEFpOQaKe
JhLQbe2tVaaPxP9QLknKTkiobNWccw1q9xKazNEJc20Vx8Nd7evvrksOFeEaCyvNp1M6IIBW3UUp
2vMyy2lfTdaCC/IaptK0zqRXw+SI4DBjml6Ql9TvemFdj2WBUS41SFSzBYgX7XwIVi4tki6VIOSy
+3Cg+27mBhCwemCJT9/7amZkEG+0CmNxCcsGVSuZQXluH1kzxC53zLMw4DLxGfOyfX5lm/HFiriO
JB+PXg/eqvDM90b5fJzIU9rsaDnpLtWjehG76ujMC6nj+QcxAG91L23Xe2AnjsY39AnlbvS1X2OI
ro38NW2jO7cOHjT842M9g5tZ8NMxB3bvjMC3XP+ZxyBMi7655U3tCkQEq5S8HDl0D3Wj3+i6NiDy
fiQ1ysFS4K9wYuMKKRPmZHDE5rCVG9FbXwrN/sLIJydcd57xcvlNl6OIwo1PMIoepWpD5lO88Ttz
U8/j/h78is64xAkOfkXLPzTZFdB1ZFnX262WrVKNn01eX9iSj2hj3WzyjITqS23IL2nUwBO0Hhw9
e+t9NgzVDCwrIHWk3Va62GqI0ltiAXoabRLL+xJdhXyYL1kFdK3yNRLqSvfc67v7dGLHaoIVwo5g
HTWb4E/SnR9og3xhg4bHnShSuJ5GudKn5tm0i1srPnCRei2Ug74ehmUgTewXtbYZ6RUljVGfV6zG
gwuoNvWjN7MdmenJwkXUoL5YNd6LXB9g35KBnCYMI5sOrpFrvtQezy1Y3VuQW/WGvN1DJdOnESxR
7w1L3WfQ1pvwEn3yqXKdKwDW+76aHH+VBckjBtuO5dZ+L4jOMDJlkC1YPpmswTWsowj0hVsiqi8k
/Z3YwpYaO9g6ndnaYgJl8yybN05e8Ma3/xd1Z7IcOXIu6yeCDPOwvDnPnJJkkhsYWVXEPAQQQAB4
+vuhJF1V1+nTMtk9m7NQm6y6i2BmIgMR/rt/HnIucf2LW6ivwQTfq1NmSTN4R06y/KFVfXasUb3q
PjQeOwl5NqNRuAyexszaj12zn5xYAQlAHMEcAOVZ5R/kYtILe8BrV3Vil4ThMUmlAB42PJdwYpb5
ZPI1p0VsaXvNAScFf7fijG3mnKmKiUaCwP+eVNUxigADB4FIt6Rqt+QICJOp7psxuVu9BGvKpqi/
z9j6RDlCLplTWchjYBFxHcZoJsdoN2Yf8ugUE3TIgCyu4d0zdjsUnThTVrmxjOFEEWi69OPoXUqq
d2XH7JKSWIQd2igUDS5oItZLaTP7ERxUV3jTM3oOhjbciBwbhNEQ6rf0ezPGpckHSp5tWvsD/Ya2
xC0SKRz/+dS8xG8Spw5dNbMqnLt09AZMFi2+XbpRdUuK8B4t6hIMP7yrcmkd25iGyzJApCYpvRbj
iKME60RGVM4vnFU179u7aU9PDU+O6aMZWT7ssEKwLoZgqYQq19mI6F6wXBXQirPSfmz9VEJbyd8U
jdmugGINtLEtwy2lhKC/m42tYDLi+ygEm0tzas6ulQFv16NsM7nVvRdF6mh6KKJgyPp5zbMZ5iY/
ShwBhp/e3ATCd95sInrYl0A8HgV8woUdgMR2PRSkpCuxwZhQGkIbpAVjAn5b6YHQZt3X36aGdJEa
22Vitp9VxeNNCHSDenhsY+dxtKJsHdDYOjN9CMic6P9jSet6oC8jBQo6R1+8oZ9FwGDB3kVUKyx9
Co4J4tGMKdwfY+ZdhBu9Z2O5G+EjbXUTDa8mtuJzGpon8ndlF8c8EGmnb2X1SAvesnWB7RYKcRlo
RLz2AO5JIv5xY79D2SG/VR5J2W8iITv0maa+tAYyu9as2PMa0R3k2G0t0LKlhlVmCqq9w+CSFpQZ
39pB5M6bbE0w5wdttSZFAfqz7hR0zThJTbkOqSyPxQvMXXys2w07+HjpOPAqTWgvy055x4zK4yVw
BexVs+Ro6CfunWeXQczOcdRBJOOxQQbtihZhLojfS/7zrES7DABPLqyv2uXZEPS0TGlafaqYQepR
umoV1Wrcw9QguC3OLGf60u3wbbINuHCtAwuXm30VujzwNWwwDaGdUKEJ2l3xolIHWthU3tcGe45e
vDChAMEVIeoPO9Ryxv+Rnexo0bjSFvnpJQHCYOvlc68GC4u/rXwuPjeDbEwze09y9riN/m0a9VeR
N3xjWrXRQqmgShOQ0Qvzkg7urQTFcyE9v2wdN9lrpUlEaHhvNQacnUubiHoXKcMprGMr3+X3sOzP
avQuXpLupkz7VgzzO6iWoPdhd8fZibws1BZruq/6DiRl1//8NGHsGWvh8KDPHXeTp1gVnEkBazqZ
FFagU5dMsiQ/U4fNw+SI9wcgF6ClIbinD688tOoaJdNJpbq89wseWrHT5qvaOUcRa0XougQVJV0A
ZU0/NQClVQHLv6voZy4c/YDNQKAfrzmq0tEoo4Oy/HPlusnRAV8LY2NeL+J5VMbusOt9uCT7GMi6
oYwPMSXec1bKq5ril6Ye9zaVh7U5f7spYlY0Q0mV/ogqMv29SY5iGl+qRIDVLsrXrLbX9LYfPGZZ
JuhnO/oO9xEnW4ufB1OPNw3XkrcWXWsuztN3BRUjRysmvgNfZjHk9149Pk6tmy7TMTlNdRUtk9BY
Y7QCvhBY+OCmjXStF2vSHjPGcMiPHNMzc1gP2B2ChuzrFGxTB4qNbIlStUI8ueUy4v0VRbrCbyip
v6Fo3ZuuwLX4suFV8ENKlaNG2MDS2RWgn78nBsRxwPJUBb+7I+hyt2KSAKHC2KY0pMXEOevOD5ca
fLhV5mfBKnEothUUkYL5W88gBVIfn2BVmfOFdv3ef/Ulc0E428m+YytVxbQR5+nVHTDw6c6jjYSp
dzbP05Kq2nStw7BcEt56wnKw6kLD5ry+74PhjhgALNTmwlRD3zZTuEJ9eQ266mh22Ff8ueERIpQW
Ru3Ok84H+4q91Y4DD1BsT7lPA4cWek+tUNMqiS/AV6gwlrrAsRg8sbIfSC/urLJ4r3F71QgmvrQU
Smf/yJTyDLHvOWgy2sMb5xoET0bzVCuDmVTrIOfQ+WJFw8WRJJe5OhsVco0go5vg3E3TXav7u9Ll
6V0kdN2Bl9t0KqEuJ0gOjhc/dWPzSZMID74ES5Zv8NhQNQ/8wqPXhDHPD6oEib7SE60vxrR480t/
5/OAX2R6uRWtdRSa+mgHeurK6oSpk6bTD6NK34TvIvQzUeZoDplJ9jlMXaSSCsJbDNuHr89AxRTn
qoSDzWIcOMQBIoXC2JzRUZ9qz9bWauwYulnjR/AWuWyL47RuV7DOGODg2VRtcW90KTUUvJhlxOgY
gXn8zps7TxJoPIZxXC8bnHa6bOavBRO3OPbvVcC1ihpoURqRmfW4xhhCQWkp+Kmq54bTCWoHZwbA
YniLnGzF+k4/XYO+YHYrWoo3NcjJrmMvCJFXX2U2esUkrO3MFWvtHQK6v/op7BhUoFN8niwr+vbU
aGwINnMI1mbxKftZiNw/Dmmw8xxgo0hcG9XNkebhTSZGt6Xz9uTqRFche9oXPxDQoaVNoN4Wh74y
/PmFk4fuvGDtNTzVTWXu+jZcpLWSa9SK60AA2KqbW8mqkBAsbQQFS8hMRaXfOi3dajZzCjs6zroO
HWQvcGwupqHO03Ao+ONx1D48mhygTTP1jU91P71UNtjNId55PV9Ry9rSBfUUm/nJMcr32JCXlJaj
5D2jaz1RrBHIBqGnHVyTU3vPTyyhl075aYCuiivSuCMyalGJTGIzTO3PDgr3Uuj5e269BjGN0Jjb
t6PLLKS9KsLOpuVuZnWC9tBbnBz5N2tD4p3Uc+3QtPWtay9275300HjoRLG2PdrpYQBGFodnecY9
tIm7cgmjZ5FbPzUjYrO2FhzIpFzHIT/ZGhJi6SAdZV8jfXdL55tecsTGQ1aSRCVMdZrfviSq75vS
uQxMHbPqrUySr6Gun0wQ6lAMVrECzVXF844tZ64UbZp8/j+LXloHjdbgUQvYUgQbuHzHoIm+NwM4
39i7dDxka3dXE6UW9fSSZS1pZL7qOcIXPCPm2htRehdncNkXU/eXamDSgj3ZcAwW6twKfwMjHfBN
9l5J7wLJhj5We5u0vAJetl07D7axjntr91Mljuv7QXDoNbw97+muitkR8QjOJ16/ZW8109voo4ud
09sL2OdwxI1BW/dhvnbl9BKG8mGqKF2D+RcO3yUJ84WRyGuus7vVqMnhq7brahNMIHxYjpyE8yOr
XYzz9M5qq4+653ghtvpA0QlExs8oRQpPev85UGoddqB0C8qmDIV229q2w/aO8SL0tPnzx2VDFVHz
qOFoNWLUF1kF12IkqM29EgqixpV7kFUc8DlXmMGF8ciBedr4cyPKKNZjk+1bkxEO2ATcbuG0I8eO
UcI1H4pJv4azRz5PDsbov2JSq5dwRMFwKZcakdlbCbSBHnGO1fWNpQrWo0Bbt0r/KiPuSwOt0W2c
ZmGy/W24XQCDc/rNuVIrx5vOA0QFgDgSFbE6UQLUmsGXbvI6p5iR51jHn5n/Wbc+Rs7yZDGFtXha
dMykQOCjZs/qfqQcCqd8+cgxMNTNhyzgp8/XyvH78fMW2oRFWDeeDRpCq+AzkdlRxQwQ5o0U7+dO
2P1NYedexJ2LKdh4aFL3ms4/haTOY92eHSVvbCaQ8SZun5lB2DjfKkjKsrmBELzWo7b+KfnFuXsZ
JW9AO9tSXX6CF5gPUYz3ZZ5h1G16KSg7U4ZYDyWVdB0WeStK/i7197S1L6HEtAudjngGyauk5zkW
x+RLDBVCW2hTAjQd7OA8/cwwFTK17lge4qe0BE89etEX/VnMJId2F2TyZnG9RdnxW/xdk3SpRtM8
mO72QyLamzHyr9mrXOZhgy4MqpvifGWb1xCmxejMKrxvP8y3WFy6xBYfEEDvjdhHOoUQqnRxcwTv
SdHYGY4HZt8h3Q+68PY/JUyvlqAWXezo848XVcpzqHhvS7wceJa4LsfCit77McYf2jhb4vXJUnDa
iTm35mPoL1r01vnqDvOhOiOTGqf3kQo3Qe5sh3mMMZjePq+SLxjfAQ8fCAxefXZD7ZpF5sMQj4e+
O6chxfOaJ9QC4Ih7sUv9VZ9tDiIwHk2ySBbJGmQ/RFMYJZeSJq7SW2WjvZ8qCIud0Y4rK4JYXCVv
sc6ACXjWtMmH/lJwdNjE9CZsgcEVe2fcthy5ecLa0auyR7mOpsrF6tlqhDAM/TnKm2vXGE/uhDsz
1r1XDWSiBFIYyMncUfWtLyPfE9uS3SCFBcG2ctPdUOnNugECuYTgqOp6U/iVvyzxzLrhyi0bekA4
ACXPRuaRDumzr0JWN4nLgHt6WY7+oZoQoFpJ5Vb6EQ04fLz84vuo/q7NXSWb/D5iz7/wUhr5sGb3
Sz6nk2W63GyBhByfrujF65d9zvLh+TihKmW++5E8ElMAqFV6VwaI55GN+E8RuwsM0HTuhZZ0bZEl
5brzWeEGqYLlz4lXoqWnwQcGS+L/ReOI3JMm1Wv9rPQsYtvOBsHsZvBiilc/bG9dIG4gVQvU9lUc
mu1C4TZYWKC4qfcJ1pFbb+Ke2uRcf/aF92JmfJCGdJEeUoOFxadfAXIHFjG+qcE1YXoyzXVvaYcV
16L0iI6FFq40nj/QmP4G8EfkOt8ix594mDnMXBDAM/YneA1oTAGXDcy9GroXRRx2+XOo5QzpV2i0
t9kUIjNno+DLDpn9wI7Tx07GjdnQwjUNzhc3ulzz3H+s/OmqJ4zMc4HKJSXMtCZaRT1IZjtjNkAQ
8k4P1Xe/YtBpqqfy0wyiT320HrISAbdeOzGLQTyUy4HH9PzAFH1z+/kCsXKAQwkfomni7NSvtIKn
jMz9gSUjY2fnR5vE9TBpIABkrvEwb9/mpYBz7excCtfzT5ufkzp1N/PTGtrPdV4vRpMFXf1jTZuf
gthM+MPsc6zXmcH4Yn7NwWBd5ge1WUdfPyc7/9PG3P+WH/YHXNn/Jj6CoTOY9APigP+9BQBDXCs/
/ujf/dff+7sNIPibgWCnBwzsbb7f8L//aQPwoYxh5iY4TsSWjgGdAfY/Dbz632zTxfKLiTfQwSvw
a/zLB+DyXzPrc/EQeIEb/CcG3t+ndoAAmHVbjsmvjer1e+6Vb7qiVoHmsxrUqM1cTtLw9Mtb8idz
ePe3wSCXILtuu67hEgH1vflX+CVuXTiOTg9OAjUmuzTGodJ+JNohDIp/M/78k1fyh8vMA+dfLtOH
QdT6gssUzYvuPZfZ5a9fxu8D6/lleIRAcWPzbpFo/OPPL2XHJJsip0Xd7tPuPjX2kftv8sE/f8av
poz5Gj4jXJyUcCv43x+vUSVeV3qK13AERr5pThxLdt4CCM7WXgbL4tYc2xVRxzUn5EWzrLfpQT/+
x6+SX8DnUyJv4PoQOP7wLnrSpPfeLBsap2ZA8sRRFhH7H4vK3zEif3JL/P5e8gJ1JsQQZ9zAM4CH
/PEqWqw5BGKUYG99BKK8sKOPdgwX/9lL+XkRIg2+7+Jx8dzfXkrd17WGm1EsKgibUf5WTZdOu/31
NX6/t39ew8f8DmGEm5vv4h/eLjssrcCMqc+jG/tehF8Bh0XPpBizevj/utDvLJMpA35WpzPRWjs1
5r0hAFLGexm//PVl/mvaef5k/vWCvN/eNIfXU6cWUQ8aybACi+isNQxXOFfmCy2uVo3JTNvR+oUL
j3QBP5P0UpKs/vq38Kw/eV8dC2yHQRp/ZgH8tmYMiLux6fNyzcjo6EoKkN8mWupEhRIJIJ1Dt/Sf
CsCMa5F7zxXhrGXq15xbk5dkti/mLo3gYL+AXjkdZTuG8TbCHlyaRuLzR+M9c85N6XQPYZ6SqRQV
dKZerirQgpvMYVPQOOQs6+jdVOlSAVNdG3WU0KgiG1hnlLTja05JberZwm71aO5KZ5/bsSPSOihZ
ArukW5XfSHft4ig5aA1tUBNSVAtILpFsQbpBZBtMoTEptvJGb91b4LI1opb4FOTlRO176zBmj409
nUhfFPKsVWIi9KZFsJG6daAa54FQ/mnOBwdpuY1N75VqxMOoaKyyqHwxY3Eax4acHrSFVY5BNRic
s65Vx0ngkxTWD6usD3OGZK2xAxyt4aXOManTb/w9E8JdDikBycbsLpZePCCQflgWdudmmm8OL+o2
lcLN2hNWr7MW21QL/A3cHPbR3oGP3xO1yz0VrUQ/4F7OrIWu5ZBrGS0eEszu62oIWcxsgqYJ0QVU
lrs05qAG7OmzjDKO0DpaYYqwFFnqu+pafQ/9++b3Jtlnj2hcWc7NLw5+R4jk1jq3Rb23Umki9tNF
1bkTLbkxEewqmQMB2MaRZ1rA1xRAlNbD4AbHvmqea4/NuJVpDw11p4DeSt4qGUJ81vYyzT/jKjrr
9HpTnHjfx/a7ov9i5QtGxjpI/9DN2eYb4ArN6erZ47MtHLDBmrwzkukt7/slqQS1SCwM0VIpTkl5
SFF3b75RNnrPcA3VrLTfdY94dzXsUP9ewyJiYdejpzQ3t3i4BMx9mPkqhxpN4h23iNtP3Pz1h5P1
3dqJqAnEKiwX5VjfKs7y2O6Kej+YtB27Od8aQfwtMT+akoOyX3U144i52ybjiJXmhredmJZgPIOs
WObgDc1EHAKnNah8phkgmMIRjzn9GHXd3AURpZFuas9CyMocsmQBOnsD7/lEung/TqQyvYSYviY7
fZGyfmz01APj3vGdHKdb4jEtTR1DPA0cBZ3R/o7y9IGt7YNTEc44SJCWTJ1LjMX60ctrdUhIzRNI
I+pqJG610ovymPSleRVOxzun5Si0PuXcSD4iLf11H0N9HigXf/bzQKw7RbKUsqd96Uc+bUcYG2ho
Cfl9zHadFEa3k3G/jms6ttm+kH4B8X+svUmskoijTtfbHGOVuyeptAV6zUgtbHAFy2ufe+ckS08R
xZmrxHK+Jl1/dviWU8y94cNYe76471K5JbL9KMvmlEn/W6OREcYHT5ST/owVvJsnOOT3KhqpiBtj
QZeK7PeGoR9Tgxiu0R/7oTxVfnvoSsK2UjmnKivfZFfkyz7LngLD37iA2sM6uessrHpOfj/Yg74s
9OYJ/Rl9MRguk0MLnkJMj0L3LfOig5GWp9SmJbENcHpTmpxs8HQ9kTRnTpLL70NNxsIKekEVlnkz
DO9NS0tFRD14rxWW5MxlxaI4rlnEFbXxoMeLpebWOJAD2uwJJEtlMlDP3F3bymsrrGhpTMMJ0Gy4
8T3rh6tX+SZr3QfTCt+0sr+1oDlV2W8F6leayFen5kSvN+eM0m4jNPBa1tzhjXPIybsArzwAPjip
sWL81uImk1tgspDZcVzTyEV1SGNTd8T3uRq8swjIpZlGvWYHvPEd+q0o5LsFbX/RKcBlAb6vy/Fc
SPgGFN9ht2DesRN8L5IF4478FOf+7M66xkOzHxMfpCPd7Sl+dS3/9KyelkK3e0KJ3mZj+2S19V5p
JLrr/lhAr48k+p9tpI+1wQ/WC1IePZOm3KclJi3uMH2ue2+6d0MmtKn4DBCkljZjZPCpnC9Ts+xg
mhZP7iD2NRjtlRyKg2zIWHELK69aJea4oWaE0bFvr0O32zpefddHuLB0Bd8wVLF5Mur2hXn0KR3z
ZD8wl/0o+5q0cGMky7CbvjqqheN0ugyZtvR7/Y2QzkHzTVAC0G2DmqJc09rHlbYRQXFtC+bwnkyH
O2oEh6dGuQhMQQIsgGCYxFrWg26Qapdm0c4XNl/8YmrWvP1M3ySD/qYuTkIfLpqefXQJCZW6jY4+
CPza7w/oDBsrxTDk+0d7VufH6QUZh8ecVOt6KspFyekEuvn4zuz9RRnmMS7jc51Zz2USnmUJO8IT
cYT04ey9yaVnoWDiBnb3ScohJc/uOktc8tVSWOI8mJ0gBJ0nZLEZ1wz2vNfxu7PnpHvhQtGIGiPH
ZTt6K8eO0MLhw6w1K8fFQqsoy4pTPrIib7ilrpO3oS3svW37zagyPmR6Rs2woI5hohbaenUoFAlo
yvOTfh9q8jEuaaD2RfPe65QR9BFrI63yMdWhMwuhsdFhSihIYvI+tHpapWV47VvgHYHC7lPgYO0r
Ktn7rl7VpsEoMwDZMMMyy+Qo6eWKKD8l9LnWqwBrgAS0KWfar96/kbG8tXSkDZ46BswgCnPYSxYl
r5peK7Y9KauCH32kkzoPhkUgUq7Katq3ImOAk+90+vYWcW0+mxYnRQRBFU5buGFLe8jWPA02GgjG
NPlUjG8xuL3TUYCJpJq2NfOGWnui0Ws10B8fkLiZJNUwmb5uZfRR8ODSaOMLZb8SSPRhMK4w2FW8
I035A9aCUX1XeQ+69cEsf4jo4ogaoOtTj5G2ocnNtFpnBR0CFcWrjLXXWt9nnwerEhWrBaNzNiGM
onKWdot0ljpXUu27cdza08SbE0zBsmmYq2mZjYsjNtCsrSds88TA8jtzODMvdSe1dPFKVQygBjbC
CU1NBv6pplUwNhkRdKnaD+ydhpKdnWn63QolQK3owuGtymIX8Fx6C81yYEYLzMRhDjZXTHUsNNhT
8faZG3KA0PkNzKL+dhwe9TpfSRMctJXJ6HEIhz2aFXGSD887UmbO4xn3BBjgDix/G1DqSmc5nJBA
vRpGAaWFQGYqz1k46/DNXa68c+MZl4YEod3fG0yEyyghr5UaJFtgAPDTTNgwHZql4ef6tu44YOi1
t4XVfcB/s0/xwWd0V4cphAA8cevKj14gfpLysuqXJtEvXWX0Gyo6s3Vqe89S69dTqB+NDgvGmCUn
3eEBSvhuYfntJinHJ1Mbn+dVAoP3sW3Km+6So4/LB0rkgZZ67rEFmy2L5kCc6oOS+w0z8Q220c8m
Mc8pE+U+894cRvKhExYweWk1Uqz/dScZ6urd12AV72NuPNEQe04tmazLLrh5nlYdppT6ilaDeALB
Q6L9mkwN/OIRa1Z6aMp4owzmCEZhlv/mEPcnx94/nGrmU88vEgXbxjT2/VwsJjguBJnz5iXpf/z1
2enPrgFlHc0J6CpC0W9Ha9swQiodqKtxk9vQbfLglsq7v77Ef8lVIE/8eon5V/jlZVT1YMd6yqEX
8XetJe5FEBI2U2RnaW5TCor6avPXV/x3L+o3b3lmWpUDt0gsLHXs7V0GELas/h0a83cBibO8N6du
nBmBQOPOb2fOqUbGyn3El7Y72VhjUu7Dny/jf1pL/d+kklLFgKaHpPnfi6T/h8qt6E+qGP7+9/6R
lbL/huxAywFEA93UUVL+KZIa5t+YIkM4QHmzdJ0Iw/8TSS0gs7bpOJ4DzNFCKeAv/VMkdf5ms1J6
yKP8OAeU7H8iknrz/fWrLkfZg8EtEZhczdSNn3LFL3d8mHvp1OnYVWo2X6Bx1hTW498IWGjzQ26m
+WKE8YWssteD5GzE8iOtOeJwjGOXdoY9tK9C/yKpEUgVBQiisj+peF5XGbAnEfpbpy0vQcLWIjMx
z06svMLchkb/7I/tYxp6EGxEeMv0AreePEmyD6RP3R00561RTm9YsqiV6q+lsMtlbVvPdtxv+olp
tabwSrc+Pa/B9Dzg41oXDfUGGc/eQLDf05S+yUiF8BHDOfPJwRfFA0w21uxBbex8W3JwE8FEKaz3
MOjVkVMhy1cqrjYjpqTy38Yuuuuk+CFUdxcb+t0gq6eoCvEIUjcdJfdJB+tw9tdJVt5fbqM/URHd
4PfECx+tgX6NUmq7pmn/DBn98rlMQ8gwDUQlp1/cPYatPiAlGG9O0UckMPrqjTo0YtFYENgxSGPV
+/4PzhAnuzbxP2E+r8MATlyS8ih2CbcXBcMvFV3ZTp+ZuWyCGnM5fViLssy0faKxyaUWcd2K6rN0
HWIp+R6m+ksaxI/4aun3qYaP0WbWqZmfWYynno3751g4B+lLglo6I9uJD6MeCGTW9cRwlUH+YrSK
jdUUDIdCWFIK1zZTRLNv/EXNXb9G5drMRQ/wUxnF03Yfswn0G7AZGRiGdSX6eoW/ax3G48Yrm7fK
MT/TLkCIGPsbZdccpayjWXnsFUB8S81moOnjD8/z6qS3AZ28Rf1GV9a2sB0cElJ7a3I4n8zBqJwE
SFTgylu0PT6spk5yTPRkSSKdSguXMvuu3ClcpyBV10wyiGs1wQf63LxEH2VIL3fHvmjZVcpZ6yFl
HG6RnwOLrshYz78NBpv+mIdHDXNjxwDlBHfmFLg+UeM2xB0KSyCOwyNfyNn5b+a0c4F4sMsQfbqz
X1VAnpuGZW7vTHsZho7rw83juNf19KaJUxVkp9DID4xaOAtITztFRS5XcSY+bA0KAW1IxOMLwsFD
XqmzNNS91fWvqlP3ONFfsSICgiB0wjnOvSbolMDx3bvM0zY0K2PIm14RmYMlmDnuovExgCVYmvG6
tkioS6whpfXCQPmhNfUT+fLrKJMjvv8vh+ygZZEgKBLc/cJla0R7xWtWRc9D5mNdEhq+jMqBueB4
lC8zNSFQtfKs/BB2FuYtgVAo1DP9p7tipKGDAoO2sK4dmtSQFg+iYJo72OFdqMZzOaidmw9bURl3
VlZcBt9DtyUWUzX0BlvrDjT8WFf3Ud5dwRb46BMWE2c7e+cNRRoa7YuWERgg7bMqkulZDzEQBwSu
QvsaQnQ0XXk1atWvm7xF92vNfQbwcZ36E/gtcc++doO7BfJedaj7cT86Q0Jche26pspnpqQ/4sB6
pAz5lDjVg+8Qy4EupmEiDVaDIddhNWiLKRn2FLrfSrt4rumqalzn2pViloJ9+3Eap5x9SEsqrNM8
lIgaDTDlezVrK8JN7GWOQ4cfSy0z1VAIuHnzVhdDdEjy8OCl+dmPTZZJxZobQ2eIMk4yzkR0SJ9M
HfTB6C1dPY6Oie7WuwyUCJEawt+BgdVJePawztXQLDPAdWhNsDf0pJoreF8B2Gl0dTkozaW4MnzX
1rZFwSiZF/roJNEcH8QuUYnBpNdEUxiQ5io0BRuk0zADBDUBFFKkL3mUvwqHer8pg/TmcyItnHzi
a8VKkCq/XQJfsGnroLXHFdBK6Ml0QecZb8LtiCl1fHy2h6iXeZBKav8zMmqK/BT9lm0D+qT/rEAn
jAMbnkS44ABmH7V2HEX35cx2Yb+y7ih6JDbbBe8erYQL23IPvptOe0Sgba91xy5N21UvYwOzJGI9
FJQn0qz7SHGXp5l1krH60pqQup6SZi06wF1HvoeG9Z0DwiVu8aK6GSEBksGLLEpD/A0RUQKgZlUV
nHJKsB9LhdVB6fgjrGnuey9WlYM3vTbKD/ahgOSsHHdhjjUr0zPnMnZDAvlirvCLuVECO35umkxh
HhnDLdMcGhGr4EiCzVkBVx7wX7arGYO8l2oCOBHmNzMDspa1tPLFiZfAbbE+KCTcFZP2MurlZ2f6
+zH0jnM2pTUgY44gLG1oZgcKJU5T6ONyAti5LBOCNBrbHgqMrCfMd3DnXbPZUiRz9hkbobbpFFOw
GtO+kh2DIAPDSUfle09V0KaJ3G6fWWh1XVaiPLXDA7SW+V1u9D3mrGdoFstJkjrxSg4WQRTKtTaK
76ZXXtp+IFNMANvVk9kyZiOjqh9Rpr4lJafIKj3SWMdbbbXHIppOeUzaxIj8S9NSyZFG/rPtor11
g7zVCVpua2xwHlFcr98XTnwabMrSPYvff+SJ4vsweJDsT3giL6FuXPDu8dgssjeLglZCl6A2mwjS
0yCebCeWWKrH+1SLrmaS7uHsHXIalFDte4r4BJYTY8rxifDlomVJPKLLbDBK3IRLLxt93t2K4dFd
J7r3sXax7heQgUylsDiXhoP82n5Wdrcb0/bVzWiyjdkLzIgEAwLSsErEeCa5sG3RJjV7JJdKQesr
Owm66OI6RQTkg9olibhnEEPVipW+Di2rLF9tDvdYO6LcEctc8IEZOf3DTtXWO5oPxSXI+7M1DbsE
ZjqPDJrKkb9lPK4nrzrghTQQXGnxyFiqVax/xmGQbTKeOXbmHmuCyotcU8+lD2wy0WDNUGRKlLO7
Y99gw+KBpVTaWbKpZQto1LZfx4jIuW1E44rIirOKcSztq6zWjlSjQ47MnGqZgc5CUzLMjyGLQZdy
r2YT3xqM0HJrI6jfFXFbHzVLw84yq+qt1ufrws2YO8yrfxJO3CC5xhMWJk7Q0rzbp/RGWZTcwswK
h11oNOsp1faKpqA+Vdc6sN8n2ba7kN+TjFoK/U89+9ypQ6Udaa3fa+kAawRbnvBPTTnsEw+TFZ9p
ySTMXcdl8EyQ/fvojZ8WRPOF0Np9nelk90FLVvrGc+ubRYVsbTa7PnIDJBXwBE5/QK/PYWNwvxvU
NuolWxcSuPzDksTjxHoyzFOAizLyRnawKRZA5wJw4dk0URcjTd27sdqVfUZFN9nvlg5Ru3qlV+Sh
ythvJELv6S/GnVoQveaJMrOpqnBj1MO9V6kHQ5OHrJrAKQ4bEalDp3vTLgASde157G2qrHkfdfPQ
N+yEUrKBT+xW4z29OG/C6H8EIP63dW52e2HzmHVx6GmyXzZtfxCx+WCJmF5Ily7xkA5CPFpY0Cn7
xTrG40UfcUVTgiugITYmyS1Ia2QLg/TbaMjvWeHB/qxFemIQh95lW/GyBgP6ULgFmZx5fvR/yTuP
ZbmxNru+ikJjoQL2ABj0BEB6c72dIK6F9x5PrwXW3yXykk3GHwpN1MMyJDKRMOfsb++1fbs+4o/7
WPKjbYejnFZZ2Sxf6R3YYKrz8jkmnTXEhyKAzJnXxaOZR69FZpIg9LWPOg0eq6IynDAgc09B1Uks
MqsS3igT/EZmVV5el/s5b66TUpyKOX9sYuO+hASqKfq6UwvM6sWVn1jPveHb3v8i4iEHvWaBZ4nH
Z0nNXxKiuO6Y9lcIqIMTVIqgGaAu3T4vjxlmv21ZvoYLqCDuFG3bSryhfr/V+CpALBsNS9CwpTGO
psmHDe/3kkcpU4wUIGUzgwPBSfEsiLBVKwV/OMxPBhCOo8mWjvtCY6yHx/XH46RjqI/DQBtXYwC0
ogIH5PAcr1hAnYYpPecxPbpmR7q0ix4VqR9cSapPALNuVcGoQPOvlAJXdm1FjNMAyOEDvIlG2umC
+hna6q0WWLvebzb/7skRso0biSck+3NmKj9+aD1intD4JNVYDu6bkZilQo7GtLxvh/lvpp78QIuh
DeC7U/1TiaX7kr4gZ778/Gf+pZqYf3HBAH+0wKubOMJQ6v7FhjT+4ibRha2pKsxAA1/K/3GWwYbA
WPZzgSV6Ck09QoY1qZjyUs3z74gmKC1fVBPYKwb1PibCDZc05Y8/XhfpLLSW3QGP7rLy5gFo1BwA
cSadJLFPnHy3Dy3JVZs6OWujgpV0YhtTsDWhSZ3Ep2TLwEBMib7I/CPBPE8YSA9OGINHN2YwD2Oy
Pye48/eqde4N3T/YDCByEThz0yZr7U1RlO4hy8nNqCaacD+W12wiMcV62lyqt1qqXWqJJW/sRIze
VM2ULQJAFLmgjH0xxuusGlLmVAW3Hu+/KFr4zeN+6uTjHM3+ccam4tTKUG38OTpo9sVI0vRYzlTo
0rJjeZVaTTeUnnVuBBVg3YiSrsKA9bTJqOfe8CcEfT0Lzyx6A4fbk2SBNTy0uPihj/lPZc2Cd9Sm
cRtbXbRuuuJJbbCbFFl8jBjcWXOkHOtJKi/nsFdcrQizddwq086Q7E9k4OIU+dNepQbciwQR4MKX
FK8yqajM6D0BKqF51qyVRyMgVF/HYOjnjgB0mbKbSmLMWeNkZxhAkoHdcUg4p2lPo77EwRHC6GAH
r0xvizPZ6U6r53StzhOsAT/uDkN1YC8OQV6bPys1DxgTYa0uEsbPQ6utRjVHXsBJdJyN4qZlvL2x
G4VgnVWQ86hIX4Jb1gb5vdDlnofJ8BlnIPFiqZJ52fv5CiUR/tXc70RMwq6qWTm2XAqJnLpWV+I8
h2Wxooj0fvLnYCc38gdSQrVByZoIq4ACnSAGB8dUJUeGDHMs4fnfiviBKsjsvuiUnA7zadOSCRZ2
a19JjSrdqJl9ReVKejbDPFgR+m6YXFT0eKafdT8oZ4YypZeCf/eY44tTNMEStrIIT30dEAnIN6qV
9Wurzcwr3QTwLxSJ+HUiK+uKsEmn9g+YyLflrPluY+aUjyhgGduboCwPGFq6XRw0FwMK4j4ZWIeb
xp4VoL8Kap+wpIUFvR3ynSzp/OtIZ5+nVpuomJ78/iXVjMGr207bTtiVWO3fmoNBmkHKuaam4Vji
bfE6ybiYOmU1kgfFEkEpIeOTy0D4z1Gi9ytliq8bmbBulkcOBkEAgI3U0nnJ3og4UN9INzH7We5Z
s10HRFWrSe13ldJ9znQwU50sv6XhZG26XmYeh7QjhRi+Eyqn2bv4IaeAYHVqxcfc0tC7GINFA4e1
Isve9H3A75B2DKVZ/fEhxhXTAGXDqlh2mlQf12NrscFLjdEVjYYzKhyuCO1T+jwl6yIbol1Qrvve
WqWWKR0MGc0o7UFA15RWrKWJpUQoki3g82v2ucmKSoynLsPhVqo9Yag8fVBng58WNy5ok3RdTDBp
GCreZQwmq3GqNnpHJqtNIV6FCA5jqpDmk1A7ky5joVtvM6znu6gh5DXCD18VZeZ7AfV3Q98cwaaA
8IBh5QVFQHKi5meStsUgZreUBC0xOfF0w/CFO0DZ9lotC3f+rL0wlcU+FrLs58m3lULkhGi4bG0i
cBDuGVMW9lNSmM1pYCoXqTV9LAW5t/Yi6Hv/WsbuU6hzspKn5i7DqrNVjLlz8UDAmuwvu4UZJQp5
WplFtymtMUe3I4z57Tc2RU7SeSbaIrJgWtcEFFjQljSM9sGxgB6duiAoPLXIknNe4NEqES3WYem3
G2siJG8nimfIM22Ruk6ci2OLeAJe6nOvR+PrrGX2nrnuus66YBuYoDT8AGdWbcHT1wv+1ZizuyOr
7WfGao4qYysHKMBBUM9bswy3YSeJC392QY1jLcN7caRb4QAX1N8NM6RWWVKMDRbHegOrYjNMvf3c
qMG+1fKdZRCcwpL3HKkGUIdaMm6qqLxnarRPR5+QP9W0nl2X286IN5lUIWqxYQFSP+fJrm/9nRU0
T5mi7/USuitwxnnSNwiSj6Z9NVrcED7Pxp793HAw2UmnYX0CzLPphmnfgEmpPDWLN7NenoCVHnu/
xucRbwIDYwHSO56E0c1yfCttdRV3/n2+4KzKSH8OsoNcZqskyrBoVSeG2TvKP27bSrtUxAdDLXYU
SYdRizsE7RXDXFDI2DQowfRtSKY+iGNf1E9d7On1dIrU/jzI7LzUAjpRVOvXQ8A9ThHgIZQHrAuE
mEcyCBg7KFk2NH/Tlhq7i2pdhaQd0eW40Jtwl7X1Dh4GV5KaVutkpuSirVSnwBuy6uTqHPUqoUAo
B/JkDrySsfPoAXBKDTdRXN4HfhleMY7oPV2bKs+owTyXzSE2GgwOtn8nJRorTiR0KffdpKILFU/W
ak5wC/nhqSvDcVXnGIs0zEHpnhuqXHUkhxi8q1eGAfZCwfiA8qxlblAM13RW94ckok9ikupXmJFe
QrRrTWYFThEvvCkQYh0VAy9gVPKS6oYRuLDHmxlgczC329qa3CR66ltuTHyg3YpP/WyHDHP8CRu1
9WT2k+JwV2AGGDrS4upDlnDHjZGueHa1hFcG9U5qjmySyOlBTnPSJr/ocexs1Fl5mJhpdF2muQGd
D5ygGUb+dJ9NCUK/Asoy7cAAleUKyc2VzGFcDb0gV1aAvfKHYzJAj6magsJc3GRFF/WblJpgQoSy
smFWU3qBPnuJpjUbOSY+n4pVCp4CNrR6HU4zEgPQLgSqhuKVSHssQeuuYkHDcZdaNuGcwQJdg7Q3
VPFFp3LdjFlHOBdJSiF4BJefjNpgXiZN/mb27FhxDbq6ctICOjiWap8yre4MeynLrck7jQtNtOqB
gIAuWPtZ69F09qHW4raK43dNAsOWAo8arInyW+HGmp+vR953RP0tGKwRfbd5tUtg07pJ/Qgdpt/J
NXCgmXmb6HNyYS2I7iKFzCdbDd8fK0rfN26QsH2WU/Pdv2g1+dGmxntDQ4YP56C6GzX7oFo5vk1Q
IvWiErYyfUSSVb4BQT/Iw5NaRRorC/s9QQl15CE0XStqP6c+uRah3q10UIQieNfDoEa2HWDLPkwU
cTjUHaXXU31VV2+isqMjI6fEoegCku2sPk0SRc5L17QJ6kzJ/HfGWWztpJex79JT2LLZM1sqUCbQ
1i7RVMqMe5ls5vKe5WnfOnHDkkDpcAwpNWTTdCCbew6Wl7xuy++i0VnqhZiaAIjed6NR7CcYE5NE
aJlfu2BuBqRaC7eQL6zRYIJC+UxbCa8WGq8mATsm561VSypVu/7HIHf3jDVrT5fmaiWl8mUq6/1u
6JJNG/NgsMYYYJfardoYP9tghCdJ026g+ZCDrwbh0DWdaa1A4ke8hDtDHr5HjVIznv8lNC5Xg0C5
uM9JmvHERwJtPe5+ynpitTqPLfBsqeNVkgregmJZkc6GznIMR1Aiqmu8z49p0I0PlnWlDy3k53mU
D1FQTNeCtINNrbabjIO2kWcpuML94vZzahwGtb+NJx2bsp5uK7gPDmHSYuvHiOqTIA7O6JrAZ28E
RzNNXZMV9p2WjKDWEsR/xiO72o3A7qJiCXx/Kf1WeaowV+qw2DQJbm1EyyOW3ht/ys5BbZTbsSRv
WWX2xdyRu/12jnPIvw6FUYBd5oa33WXIJsrP4HCTYwq9GLvuykz5JdtGfKrCvJ5yxT9QvrVOVeWW
WWiwLdL53jJosg8gLUU+bB+Y8ZFhCy/JOqa24MdbdR/JGOdrFaQ0JdHJMW20k52WI21RY7USQSZf
VBpZAAAjJI/7YJ3RhryfNJ3fsnf8gu7tyGrjFZPChb3CbIg6n4WUlF6lrHRX+ZznbiSr24wF9a4X
xmGe+GwWUr9KkdxWyrs7P/DlddSaLxq0bsY2g7bFyxxsY2YuUBrOUtVabiMTs29n2rUnHHyaiSBi
BXri+imeabMpQo8CZZWEP53Qhj7QXymNd5IWJziEpluD3MFJT2tQ4sYttagsJ5fNnFTPb4YBxV0E
ZPgr+9BakDBsYpwK5tcDMOwAugG9Bpx8eFYHazCoc8n5WqSo13UN/V4agWIbElnXrt+l07KyQc0z
g1G+8DuGuHFwqTB2CwVm/mCkkIWd4tmKYvsEnHOTlhCueyHxbKv9zx5IBdGj4WmqFZqU+2JpNesV
xzfjgzalwdaoktIL53iTBvMbdu5zKvzWG6tRcVK7eMfxEq7xZe9wh/eejaEYGmKDU1s9gIUoNuh5
bwq1NaesAHIRcRZGNqkncH6XrJWVtaL1n4aePjdGuOOe8IYeaN0k+5e5n91Qw7oyBIbPyIQiY8dX
0cSmwp43Btgot814PuqyfS+lot41uTbt8047cZuwafF5KA28Dl3mBweJQPiuKyqQiEPh0lOPYzNl
6PBta/PtIaYSsKlNHePWIA7hVEYbut/eWbtsKYChCzURcOyF0sLpYBjbZS85XId1pbKHblX5w9Dp
qRnoAsfKDLefYc5FodTKie6pbSypq9Qepg+YS/dRF5VnKeYdWLFHiETYQYfbct0nXi64DqqBzHUk
U26WR7i2FcYo7pyWF9LAcpdZn1NmRAz+nyhf//9lMEkLyux9fqeR3UT1y1vX/KCR/fPH/iWTGX/B
kDc1lEkZkxdRzH9kMv0v08QmJMtwQmlB1Pgv/9LJEMMYi/An9CWoRjryO3OR+AupE1MSk1sTJQ3f
0ZfKlN9VqKiLDPa9uQiZTMP4xEdcbEb8xT/KZNz1qmQtk47Zg+F1Mb5epF7oAsxYRR+09Hnlagn9
lW64b7bRpbwdrvwVdwYOv9V3J+4XfhplUbF/90m+CLlZ3Qa2TFmD077pe+XV4tAp/di0Kng0qOx+
f7TlL/t6MEMVSJFEUP/WLr+X1JlwmkRZwEPkRrYdmmAT5DW/8j8+s198oa+2reXMGoIGHNvkh4em
/eOZZd1aU0phDpCd2iO9SjhvLXFTxjPtHSV4ewqf/tao/8tgo6Igkv7ie3130MU9+Z0nyZYF/TQd
DirVZ0BS1vJ1IdRbksYXgxQ+19FiWdHrfZfUS9fUsbVZJQ62UXkBQ60qhuwmRhxF04dASPCYcKFn
KuSYYsJ4D12rbLIssbxiCi9NJinp1O6mQqc5Sw3PkrA3EihLmF73sx6ddEnf2eNMVwVURbnfQeFa
93Z6VwSDN+Ssr+pMvAYwRFjYQwHS/fY+GOGmRCIf8b3A7TIiAegs7y+RIR/kcMRp1UwIAU30WUx4
P/Rxa83G5NZ6dpjTYcLN5uMTiu21ZiKTjSzZN3RnXJtj/qHOzFb1rj8Hib4jQ3WWMt+gJALuYdHB
gym2UQNgWcDCw4yfriWmPJ21T8AzxBDbVCJnGh2IhvFm1jc0m3gG6qOla6uhkr1UemnUbZifyni6
kQit1XxMbvh9hlxjtkidRGPM0HdxRWdUaObtY8hcaXjx5W2jn0u2LlVAFR7pJlLhl2O6gO2essF/
NNpqnfZMndJm7destZXGy4KcdajiDPNTKR6W8Wilg8IV6LGkROb+bJhPSfw4jeGlbQcXPVtH3bwq
mzetGzzwDZejfJbNczJeWbQn5oW0VSyM8kubUYOLSKVJjQsWp1Jpbxu1vJM12hDDt0GWH2NcLez6
UV8k1ZPlp2G4480j+c/+sLJTTC8zBUnTJ4UobCu6m0mQw+jXONgdn39sk2MnumttEivBzzaH0sqs
+D8TtrUdsanHREswXR/H6NmXrk2biNAANJz9x7gq2ssESHL9QoCG/hasGVV9sqlH7OtTo7CGKY5D
ztxWWxU2SQ2G+LXED8Qos2zXUxDurVpZpRO2BAAdGvVC+ilmfVBm3V4dTCKmOx984hBWF8GYeHXK
nHTYl7py5lZx4upZDsJntVG2TXtvE56Z1euyBuVgoN0XATa4zCvh+xbtaqI3CQ3qIcXIb0KlV/Py
SS3fwvKFINaN3HfrhMKSRILBE70X7Dl9o3cHy1+HfgCTkmjnbrZJEpQ3FYQIJAyoIEd5fEqQ2TRi
PAUAGziNK4IvG9FupmwvpY/ydK5DRufTo8g3MX6RhqRoEffnJgB2CapwLuTONRT+ofhQdParNUks
u98WFnggTDAaNXT4eYjTyE6WPWn1vaCcsB3v5KJ09Pw1b9ivdU9qup0lmuewNagD/T0+sKaUbr7k
UdJvJ1qZaiFt0lB1SDmNmu7otcxmGHrvfKnLV7N9I43nsVrbibGfoopeTFIr5o1lqyuuxBkDm2zW
56UOhBkxTgoy5nZ1zOXgyHuaZZq6ybr2Uq7DZy3BuqVQ1h2c81A5JMpuai/nhiKwhG7kgIKUBA1C
VVb1zK/R3sTJfZDu5WA92KyAr2s2R1mzj+Vby98F8wXFlQbARXBnoX2Kshe8ruVE0eCxqlfwkFBz
xpqUUO6EyPLU9aEgRHcF7BSAjet8CL2yatEMZ+KVyrZDpgZ/h5U/62A/HwT0zZbSTnaP8j4OXyTB
WFlAZbobA2lnN7dt+D6NO1W+xWe8r+h3rDZJ8KD6wVlSDRp5J4ZQwOqamwGjrnop2idQAA92lFwY
A3PaMFilxKGbJX8GrM+Es9dXCb4hMnoVQcshX2ep5hYLO67XoZirGHhxm0HhUv3rIPmUle6kdBgz
jOGNZTQKXX1H5kPR6JECEpMIOENUDKipGyLDDVQQt+TltVo+pNYq94PXJju04/vQ8iBpXytfRcZY
nAABy9j0cqjqQ/+NxcZimGd4RSK6tM4JXw3nANTPa1k5MV9yYlM6J73vdnrltdz1XXYWJqy2+TGd
18kihQF46bW7CY65caGGYIb8dRLdhfFFbShuJ/qjnr1a08sMxRgsUTBuyno/VKghIiXSq71YFe2h
hnbdL3+TX8vHqWAlA+zs0HXFBuKjN+iP9gT/1IRROxGqLroPoRyq7CHX8JnqKTExWXIGSbmPu+yT
rKqbLf1ECvMY7oc0f9BCzEpGTZJY0Kw5ryLKLaXEWEgr69DS7g25uRlN9qNShs0y4OfN8FAVgYao
9tArx84m3NjPa7Mu1ga7X3ROd+7pBZ6U4QhP4NRpBLmFbzJRq56lbrq1gbfr5BW5DNn6c9ikIPtU
oBuVMS1GdnZoxOCFcNlsaSSh5FOWzGfJx23hh7ugfdDrmGFHA2/300gnV9YJqFbRApQ9KUXQUvZ8
KawLE3kkbTte4VeZzkuSZ1Q246ma+gdbS+8iOTtarXyo+8vSoNu0tEjs38P3cyJUyKRk8tlIb0lM
RJsWyz25VdE/Z8VnlsYem6W1FN0qi+7voyLZ+nr2n0YMy3rLyZ/U02QNO9z2hK3fIkv1PVMVKICx
uc+nwHLpI5Vd6qccS3pQmGbWgX9A1T8GollVC0QtxuwGHMmZM+1KRdNVx/qkQE/3hQ8M7Eqdt5a0
joIbtXmV7ZeEN7oy9qvCP8f1OoHUhGBd0mCgx7s0S8EbJw7q5yoppGNnYihVZlq1O8CakIVH6Tor
P43hmKdPJfZvbda8xL5Kpi3RJ6PcdWPyEENrL/J9rZs3UfAyEeXP8TPlAa5IiQJVrmqFwmt+Rna6
xwYnSmedVXlctcVd4r+okbYJimRj9vAqLeBzt0pCehtyGw8D2gUnE98sohXbXtJ3JPvQQ2OIsZF4
M5M3A1a/OSv7NL4e+wsruE6rXTjeie5M+pwR0cYf6N8d9jOGVsQVd+h6lyKmja/qO0quu3ZrpPZW
srd2TY+qCh4zulLsDwC4FjRvSeVxZFz2Ur1Nk5soJJtn450hw6cykKUTcLKJ0RT02abBrm9C19bv
U+1CIKrRauZr+3m6bOtVO6r4OvGl+jMWNiJEU4MSus56jMAt2lDJKM7ssUA/BtIlQxSi26nn42EK
NkmVro1uExnVUcX9WfTPEzZWvecaZBFhXjUgDYrZ8+Xd2MjLinxFbNKbouFoZ0cheaG4J5Tt9Dhj
6+i+Agfaazcxq5RKexEgSu0rLflsMqJT4zpNPwbMaPPUcYVFuPPSnU1hiG4nsBz3ZnhX4KrjVR2i
jChPAhyXHT+pJBTp0hLENoAMLhy7fHxYoNI1HfRzhqpj4DQHV6gaByQ1pzItJyZVJxRWq7eLi1ji
7qPVmpMD9PEbNA3bqvbAXNWL/Tc0Xgt9Q3pPbOtFy+R5l9sN0h+8aGy40w5AQunO2nxTJPa7ZtmP
VUZtBJ6gyM1HsPViajOPITlRTxxjeVtdagyS/TTBBzQdyVVvwQeQbQOmRg/3dYlbrDP9Bxrlidgp
t93cflujPEuErXlPlNHKn7P+KW9Ua0tjgI1VlPw0q1bu6MjmCijy2BPIZdA2xDbN6sYJI5vnDBhS
p9MRgVHVb3B5bqAPP8Wt/ZAoyrgPmoJiiU4tPYuuE0eExUOTN/vA6sRabcZXmoKHi9HoXkJJeZ7h
oNtzBX/e8M1N3GPesu0iY+bBq4aEv+R1SvVujbXlKaH91NVsCE0zMq4KOvoctmGI89rwUplEJnNZ
u2xSY6vN6pZhF77ZWB+xGs6kZWtCAtRDA9SYTYzVIdR7FgZPY59D7S5Cc53aI+UjbYIxozuA+8mc
XApmtMlssdD3h1ICJ6BB1diqjdbyq6gnah7Q3Er1OjcLgGjLYn3YoBD5nlwYrDBwKWPVXqdaddH4
8y4bjTNy7QqhPKXscKjWiNWuobepCyvivavG9yYihRNk9UfDQxQGCoOOUceMkrdnAKfnxrd1l7p6
IHY9GqYVsnywesygmu81QXMIIv+1KZd4p/JJPzneYEP7FC1sToMhB+L/E/O3dC0k7TmqqtMwQoks
bPIOMAqvh1kXV1MvDn1H5IA4Ave9yVtKb64StZKdWSJQpBRPYZ62rm4uBAZbSbdK1JmuEfX+WtJC
aTGcZ/g/WfTUMX7gmJB3Y89EhqZmcOOE/OGks5cyRp02jrzuXFUWj30UPo5Dqq+CMThXQPA9WjKe
u6rgMRMNTOSxqJCUH85TKM7W2J6JBTAYbtHdjeauEY2xjpO6W0sSxQ9Vrp9mSINxF8WM0wGyt3pw
psMAf7+a3sVtYWyqlo9P2nZTSsWpFdlWmTP2QIyHYnk9ptqboeRkfxoViLEyXspVdR8aMXT5yv6s
ZPN9xh0UtsapF8kxETVbo4RcgVmz3PHVXa7ET4XO6iBV1BJjbPXKWpS1m5xTwGBeM7IgQhysRAng
HGlxdoyYJ7ZMHlWSAMWQAP4I42y6NATDFI1mBG3g2WJPdNsFTAlERwOhj5FlwM2k0kPp8XV1Z064
stOw2RkTPTD69DrP1ofZ64+FJbsTkBxHz+ZVCuNm3ynSWVPnbsluMHAcV0bempSoqNwyE2UaejXc
ayqtFWP1WswUh4qORWy04Phqex1P5k2b4btYLFmRxq+m8ovCD9hqVADYWn1Vyf42rLtzV8HnDqVd
OrZbkcUHusY9VJD7tki3jMQhx0vh22RNwEmMyHdtQU3lREKhihPKSjMPTH3OKqBAHiAS50oDI6ah
mNj2+MsjrU94PBEOc+0K6D9dVv4ePzbzHDymnm/lh8CSj2NoP+JXoueON1kUtlesD8C8h+jZ8+Tf
azLufT8fnJhNsgcQ+nXQ1Auhz9+6AVlPRqNFZY62Mbr2KWikbd1aF0yWITeE3bvNetaPkpwsXonv
HBu9p5b9kajXRdiFWMVSnU6A4FELGa4q0KarrBWuyCsLrLw8rJmismmfcyxm+PgOfszGdTBNZthB
sCNjQrq/B/4j9+0uUYcNjvLd4NNAYJQ5rHm+1TT2tx3F3IaRbxDAr36vk/1KgTSEqduK0C1T+RZ/
/E6yiq0gV6A+s9ssL5TbwnqpLiXt4f/mGCDOfpTFQr0Jcx+zO11m7N+ynagkIJjlOg/8P2pwPytw
9OrZixlVAcFrfTHrVlKHmCTB3IGDc6GvBIGq/bwxd/hUrkr391/rV5qpLpQlBSt01QQL8OP3CsK5
VEgEod6++fv6MvesS+uCsBshOyff6Nd/ONzPRmRijt8d7gtwjOovTGcNVEmoAaTyXvLbYZM+8Oq2
bi3P2NDAzbz3yv5TvdevrJykcgEF2ibtg/YXJVVTB2VME05ppNmPpWrfK6b0bqrlTQK3KEjSQ0f5
DSSdW9u0pr+nH/+lpvqLqxO4Gr1itokJg9LCH88waNd0KBWZNAkpS7KYfniU42s1HP42X/838xdz
sZO1jtpp9/4f/9NcUIKWjkWYdQrsSQiU311vP/mNb7r3/3HzUr9/BPkP85Rf/jV/z1bsv4ShKFwQ
RKPB+SnLAf62IEO3lJm52JrgwOJb0fw/sxUbo7HNSFw2MWEZpkym+z+D29Zf/NBLy6WBYG9jHf63
ZivL7OT7IQNARdzRPAiIHpmciy+3y2SPPo5TChI79/HxpHgnf+N7O915cNjVOPkKn7oXeH94nH67
Ir8/qgKfU6WuhgS6AShBXj7Vd89TKW4khR01u10PCd1J3dar7nbzNnCueX8jDzl/mjt8fSwsR9RN
XmKKQh5eUb888tS69NlWWoVTk7bWySVUMU1x0Ee+uxx+MVD59WFsrJXU52rW144/Ecv9XGgYK2bz
tWbNLxufUnz5+2N8Hdp8+yo2Yz+Fc2jZX7GNmZ/QsTCGLETqY80KJ2+obVgS2AyI/jSCWk7L1x8K
j8s/x/py2gqlMn08poVD2foeGcotXI3ZW7JCmdlr/ZqFbgR9fwsUZqVesKMWjv2Oy3rfXCZe/FF6
0i65QLe4rrblR3qV74mLOwSuXPTrtXz9+xPzM5tx+ZG/+7RfHoRJN9e5wPXn1DbLk8pZXCo52z/f
tQCf9cnZsG8sc1/5f0Krfn0C//2TaDBcF36rpn1hithWoNgUCy6+kr2ts5e3XqbmVhr+cN/88uri
efGfh1kma9/dNjE83NyXOYw03Iy4Kn0dXW/o/3AN/+r6EjyaAK1qzOL05ct+d5TMpOjCqDlKrQBK
1D9w0rF9YD9vPnR/IhSovz6YCdiCFx9Pwi9nTjRVXQwl9Sj6FVCdHVmGY3tRXgSrRUulSMUjp+6w
a9q++E7oRGv6EVkouvUGo7anPP3+AlK/vsWX3xEkzD+f5ssJNtHcRSf4NOFlMazUp3K7EUcCgsgu
Tu3QVu9FHp4GzbFONotvRKvN7z/Br04HqGMgHipdrdpPSSHirnEvuLcp4H4waKmyh5DRELGxaNlF
B5Z/+v0B1eUB//UOp+SYCC3fnIjSl0dxacitUVt8ZbyBW1x+2/ZS8cg/4o9zio1+qXub/f7YOneI
Ek51QTvMYdpyV/NWSP+wVPzF5c37kW9NgzPVt1+n0SKLxsBQyXaZMi7TcPCvpqLNnXgx6/3+WyvL
ZfXDt2a5BI2TUDELU4MAzpdrPJWqXk99SB0347rdaQ/jK9O4B+ygz/Wp3BfbPxxveU7+7nhf7qmh
pKA8XY5XrZqPwEk9Zs6PwQ0A/U31oP8BxPx1wL6sBTl7ulDxwPKK+PKTtk2OJXGk3rajCQ0PMD/6
n87fT1cNvG4eQwYWD/aVzOZ/PH/TGOOMy/k+9dp0phVU7C3faY3tdo1rMj/0dHI46Qs3SfgRnpLX
35/OnxwhfEMWVKzaFmOExhv9x8NnWRT7ghEQpzN0U69wef15mQvy110/Ryf6HXnB3HcuOoD7WbqJ
85l50x9+058fXXwIyLCUMy9ngLTMjx+iV0Isahp3zrzWP4sDu3u3WJHU8pqreO1MA68fh53v1txW
nuJKm9qtXdPLDmPu5av4D/fOz+3Cy6fhB6f3nHYd6yvpRdRWD1GBU4KItQLW5thryRkdR9tLm25H
mecfLoGfbtbleBrIH1kAqGb1+OO3lypjSkoTnB/67F6ikkkpCKQnhf6HZ/ICNvpy6yhE+FibsiA2
IAR9udTGXlWxkJm04RaABKsO75p26u1xr5bGIcz6/YhZF3Lwus/yHWZXC7FB5OtgXmQHOT7S/MEg
LdXorpLLBo6Z/qoVlQlFoVEdqwnWlaXQYmt+tGF7aOv6pZBjGoxAhDlay1x4VKMbkBYgctOYNl7F
m8vwdprtD2OKD63dP4s2Z5RDgbYqo/8P9bYowrWvzUxlKbcrs+iZPqJDl0U7vWFp1AT4RernNks9
QIcr6hn3ihXd1FF0WRjjKk/tqwaPbaPiuYt5BbbFeGzS5ML34QEk+TajpUrt6apOZq9vh4Ycir6S
+va5VsJtEpl3ou1ackIGjpHgMpLRWBWVuYnfTViw/zd1Z7IcOZJl2V9p6XUjBfOwqF4YbB5oNNI4
biAknYRiBhQzvr4PIjKy3D2iwitFatMiuYgMDydoMEBV33v3nmuCY7TWSKc3PSwHRM/1qkW7t4hU
YpglnWz0u7uAeMWOZDqlzr/aND17ZrlVlcCnA74jH+dGs/RnJx2mXzzDf163fvimf+6AGEBIAALy
SImq2CsKaL8ofvv7leNXl/jpqe09xQwZRkPHmSNQ4aS67S8+xJ/fCz4ErSJEdIDwjd92nu9OTxF0
RnIxuYKiAvNHyuTdmPavLvKXH+O7i/y0nSghNd0UcRGnQ09ZMo6Fw/D3d+ovPwcmV9OavbP2z5sI
KhWR1TabSCVvUtwTI+qLPqt+cZU/7yPcre+u8tMaaog+c4XFVUTrboXW74vSOYrYe5mIi3N04su1
+CrMMvnFdf90zqI++/66P20gemJhzQh51CqneNCZeqkwqEgs2kE9RpmAKv7fvpsYkcml0i08v/zv
x9WydwiVocsPHmM4T8PtWJaArn7Rg/qLXVH74SI/PRWpB8QhDynWrMV7vBwO2hNK7Nfu4K3iJdAh
X2PSt0j8cfmW+8FKrEZ26gomIdOehfjFQfYvHp/vfxfjpxdNKZQOnwcVftSU62pMwD3nD90wrv7+
vv7Fi6BzWrfpXFAMG7rx431VAV0xN0L/g+HpxYXnbKrOL07If/GIUhUA2qdFQnVn/nSJGumRxJEz
7z+C8HlCzGnma9B1VIRDo/7ZyGnVx9Xy7z+YBnfyzxvfDxeeP/t3K8nUxm7szrWAULJrzOgU7UBD
fHg6Hdu8PDkxhCG1eYwdsQnKcGWo+VpxG8xzuHDKFLa8cwILdegDYowajKRV7z6MqKFUq7whoXm2
XLWP5LgTs2S9EmwLqihYlyUNoPG3zEpbZcwTZAep2BDZ5mRbu3swNGWNzmzN+7NX02aT1tZVaSCd
p9rs4pUP9mic27rdpXkW+Wzp8H5xrkilzRZZB0ndmwrlPVWnZ8/oY7/rCDqS0ZMmg5uMMXRZgtvt
i295GJKAMp1JXW2ZwRZPoq9XPYAt0RqbqdYWlarux2zAE2+sFU/ZdtUAZRinj5nT4nXiS49JjpTv
7TRUB1cLNxbORE3vd70w173SUjxm+ZujzRL2KT+7zMI6OzwBlTjhVSMEtSd4Gw8jeVbmqO/sonsK
4SLVtXXOs/zkyHQzFdleOtEm7m0oht5tV7i7wcFMagznIrQ3nasdPZwyICiGfc08feZRcOKANoJp
GTNGeJoyeRF6s4I2t/YGskD16SaLQvhozjOmgZU5pYdi4AV13eXQML2NgwM+S+xn2cTwO2z5vDFm
vrjuulVXlfVN1BT4xgLyI/VuUi8z7giVkJwGAZrYJNRWAMcCqh+RbEt0QpCAT4vVaD+G/aVq6SED
4dWWfWU8jQhPwtS7H6fiSTfViZ9Ky8yIgo2X18i4yBCMLH08tQhm98Rz1UuMRMfeIF2hrYNPhrcS
cHWin/SxspYlRf5y1GWyd5XShKyj1ccuTaINeGG5HNy8g001KrBshzu3R9lTKgwsay98HvUieCkw
u65KhQVkUTsZvhfUEotMi+6ITkk2qc09zEoNpRj4J9uVIVbHwl0GoLsXrqeuy56BNBTB3WSEm7zV
nF0A3Q1mGTtMMmkMrcV0JxgS+2VlA1iKGRAOnoupshzLTVVa8V405TMqgTPjfoKACzNDPAE5gY24
WI8R8+G20XFA8VoxGvzS6vQ+k9mr42ZfgdsojLVEs0bQ7fGLklp5nLT6Ns4s9wMXbjY7QKcs80EI
EROoi3aeldob7JpoOpTBAfvFFhkg4/Yn23zUTeIG8VOfSqGhW6xnbj+BkxgWQWTygtnNDohOdQmE
rdzNxiBf9UAFd9FAqHXwUDTaqyrLp7pU4bRZ4XkQTOEyQYQFAdNGG36qLCutCUd/9LoNgE5eGucx
sxKxaLJC49BBjQFlYByGI4ixvdCyU9aqZ9Ohuxdgbm3SntmjuYoSCHEWsLLcVeWyVYkpEDZwvQnJ
X2LI+2wM99AJfU9v70Q5cRvKKNyDAgMMPTDWzQ6Z4h6ykakqx9IPMdgroza21kz1acZ1Y00PAaF7
djnyhcsuXgNcu/cS9Q5t7Z06Odd6bJESBe2x7vq9k6tyMVQ5hWk6XshOuUT57BouBGqikTZmoHrv
Vsg7arrlmx0VMO4CTLGKRyoHsa2dG6Lf7msSCOoRHDhZi9cyrbd57uH5g0YztaVc5uHwVI1EN6f6
QYbVg6rpviI9h7wHfdfiilGs/CUNxTFr24Omtw9VI61lYEIsFG7zRZLv45h499j0MCFmywr+gVJn
T30VlLMTCgBfvpVTgTpE8pMxtmKKrtCNt+5T5carUJzsktAF9Wgjbx+f41Zfc6R+xDW6IYgHBh8k
DdmgbsZ33CJy9UO12LjOiH5hupVxTg59e9YZ11eKCQsVHx/usmL8MCZI4la/UfVh73Vi5ZJe3ivh
yetvDMW+ndLu7OQxyStIKfR4DnfXv2l19Zj1+r4olEeWsMUouJOoimP3g6kwOxQ5ucICsoHNHXVZ
j2wxdMmnKs3tZKCYKhpWP3Hm5UBfppifA+7VJVIbe2vMtzWwkgcVmXwJ39wijDyHsFyN7kFlFLdU
TVG8Z1mj7ivU/5BRqltLstuE5P8h0aXS8Qqxm0uBSUcwoTYLF1ElXwoK2G6btgpx2Zcaeak3fE6C
ssmttgyVEDpioUOr46BWxOoO1Afh351VWUcjfSNIFl29fiCtBvOfpjKCLM80oEC68DLFiI00mxm1
qkfLpkS5lHrQBjUoT/kSiWqpqrsRLV7vVQ9258Hs7L+RaXgdu+Gjxyy6sVzFwCDWgGbno2y0eBag
ZBBQawBDS+zUT+TUN4RBtC+hO1zR2xww4mvbso8eSksRy8RGJhXHn5UDza7qHses3xSFfuKtuKG7
cNa5m63l8MQlh6wCOuApPIPNmL07BqpCgYue3Uy/BV+PiJ11vB7LW8a+R8stoErhzzHyh7LLqkVh
GyuYJU+O0K8FIm6YZsjmLeSDeXohDvmt8uRL2DQEd+W4DTyV4Gclg4blluatM7pXfRxnMG39mqmg
rQoyOXFjGuGCaB+AM5V1MEDMLGyF9aQJnAsBIS2Ut+ajMd3ZYTk91YA8jLZFrKxRXkgW2T5UDpNO
FqKciH8YxA0xE1TyDYk8Vkfwtw2ZcOIXXcQqQEQ2Q/rAUb+x7WkXlRYKrXZtI6iYkMujfmuvWlSd
NTU75BMciwxQBeiG4aSrirOwTevEY/cKcg9FcZ+QpxvNS5E97lVRPWckiSzHCe5+5nI3Szz+g9O+
xQTW9HF+0ufVQFUAcZo1nYqMJE0/bcotCA+SJDyVZQfnOceh0He9ZmcRuQwzz9mTz74fneBQZOGA
QT5d97EOpkOOj+6c4qDqNv/aUMoFDwS+Ao1g0ByiH+RE3iZCe8dFA79tQSTzCeZiv+ic+CEX85DB
Tkfs68PoA8E/jIUk/zvw0JZo1R7rpbE3zNzZpjzYdxq7ImJAVV1Xc+rRMBLAmBOEZBd2g2qmJAnM
RUAdWvmbVJOL4dQ3HvPxXTKmtp86EEPmjKWq6RDDc6ilWb8yiWFKp+FNePGhrvNDQExTabi3Ed25
5TQnOLGbH00inagWw4XaRnvTlAcvck56HD3ahEAFw3QZIn2f5Yq77vD2suIqaxNxb8TZZjfIwqIl
AGyA7sqR1iLy5aJ7MQieSnN8kR3uxvWIGnrREE9VQtJcxFZ08LpwjxCPrguaqmCOtUoAGyxxeKPK
LnhY+wQupTYHYTEBbvdaxCpXTrZYdXNgVjc7sHOzvyRuFkIoVsV6gt+71MK42OgdgdNIzmSU+H2g
P2tzLhdhi4AOiepSQvKnGpQvBMSBHYhCI1oBcn1UpmJTADDm2zcfghKvR1QgjRdddIjIvMe6g5lq
KC1yj0wgkfqM8O+BagCSCyENQ89p4PyLGfgPGrDxa8WKb9U5DsCdgwEKEgKSOSogQ6M1pdq9l5ev
InY+iRPKfRdh1yJuQM3OgQNgOTIIKM45jfNd12I/jsgnUHS5Tif5ZTT2Bkc8iaDpPlN5Ze28T3xm
qm8acQcRsdkG8QdRrd5jfF+3RVgt1QgkguplL4NL4Eo+dE8WJ4lFMKQv4Iw/7NgCLms/F82wcdp+
X8HZJLLitWnBjuKAnUk8Ymkrqa8O2lb1pkvyW/BFEL4NHlpAN9vGbZv4tUFUNuDgZWvaL7jOU7Kl
WoqN0ni1XWS0mUvAj8CmRGYJirWBV3Vg16Drc6vx9dbR6HfKWIBCxKqhO+XKJY66SiQAADbZTvnU
U/qUaYCnDU8G/BJIFhuvGT+FlcJjlo/p0E/71hhOakvKFYHz+aQvjTr+qp3uYayHVe06Gy20H6c+
Inxo7mJq4QenkEulZIdUpteI+COz9ZatUdyrVfQ4qO2zU3qzjqwj3hxmuk9yG49+z17ZPxeTPBNq
jGJ87I5eONK2TsrXJpzDYvpia0FrCgftWjbqa6gr57jmq2vLS5977GVNuxsqtMfkFWLvBRgyaWr3
OKSmgnBMda6KhiA1TfLZ3CdXqnC3YaUe+hR1SmN0926tHBXZ3xAUuIbZwmA5Ah3eopCuoJ74ST+W
ywn8iG9PNCB7BdlQaiibwVKPBrVF0YKpLAlZsBoS4AsaovarkaKvd7RoPp+w61I2QVP+UCzkaGXx
VRmIBzuSu+aFoDdI/lmlCYfazs1XYZhdcNPz8nbysQVEY8XYLiLlneS5S++a+0E3D304WyUxGamE
lNBp3mRIJTPi9ZIqXzlTZ20HaGME4FTQHNUHXYuweVknrPH3TL8gFA5LZGvreLbBaxObRoGebEDs
iQIeebTpRVB3dfYaZl8NbVcSgir4m7hFcKzFXqiRPJhpnLHmoHWjPU6F/ijH9nlA8FeGgPSdcu3Z
4xoGFCpO3/ICuADR69SjWtaH/hgoqB60vriqdO75NcOHSgeRMpXAyb1qAK4BbUELEkrVFul5EhJu
FQ8veeqs9ALuFEdsBI9Ua25drcxZ158R0l5lG4/jP+4PlgAa6PuK323B3nFK595JGn1TnHwp0Adw
9qUTIFjGvKXFQlTqyC8n8073TDw/6Iin0s/48tqMDS+xket65euUerdDG71U+YTEybsm3d6MEUcr
X7AoyGOL0DQDFAnkPqE1XSq70Omea5odTj3ytTZHcLdEMkfnZNT9usJqh6jdpvjnATpIMDVDOy7t
CikkOU32YC1Cxuuj6m00Qu+SCKAOa6TL15A4ztbQn9TgZYac9BHDWWNpDwKWlQQ16mwnfH+ZokEE
IyCNoUFo3rYsww16afqDO2nlHFOSQ01bPm2Ap5cbs2i2nmnsZfAWTkvQ1tpkfowWHUJx8pzVjMB9
MbJzwXDWOhvjLrP3cdZcYJSO8JVqFC094vT1yCHAUoyNyJv3sQIWJ3nViyNL65DGxxJTS8u3F9U8
dG9gLxdgU/0SU2qDGeQ4djd5uo8ER30CrLEo6c19SzXura38htRVH7OYkZuPLRGPDorbbGU1T3p0
bEcSpRdjtavHrfWp5Y+N9zoMq2r+XmD5GztZ7HPBGXMfDfus+spFsGmxkVbNXTOeJcxZ/ag7uz6Z
/yGCztuT+YDfdCVw+dip9AlgILsdl2QMsonsJn8o7H0tDBhf8CKA1BbVbrBePdiAlnmW+e0Ep8RQ
V1Z3M2Lzs1GdftXtOdUpO3PNn6liQnl2zRvRR5B6Yleuc877QpUe9Xa/y3NELH17D68rpGztaZFY
zKBFrGQrrN9LM6uXjZDHpkGxzUlHJxiT4Kqbms6cgjnRpR5TFG/fRCBxVbdYZnW7nWwd0nGGr82i
qJSVfamLdC94QTABX9yIjQohDyySZFFIL6fGSB89pb4xSUggNxJbdjb/WZPg4xry6nUCm2872c4Y
OdpKBBt+WlSrTslu0sD85okaZG2nbBuLWG5X2xH3fVNNw8bDkDwWnOcVsXWwhTVwUpS5TI0pGhJF
g1JioMmsgvcIu7Vf9nSHBXCXWSTMSmHgN4Oz9FqZ9R6c4TlMgm+FMlxmGg0ncudYAipZkGxHqS89
eDOy2bWVdlsO/RUf4kkjw4MTwrs5OjeNN5NlQC3SjTmM6L1aU66FyQFrcsAlA5caeAnFRJOBR7pz
8p0JUCplBuG6NYz0JwOBgknOFplMk8YcGNBrALooRseg7CP+APG7Gl7k+E6tvqjI6k3zrZY+5B3x
i9MR8wZtsJKA0mnTg0kBgsg94sG28HOZ1ybYs33ZQNNJ6jvqCPth2Cs5xe++TmBLT+2nJtOPQIqb
QiYPthn7o9nuAmBmUMsgmsgdR5ClDnGqta9DZ65ch2omPmQkxmu4U7XEWQ3FUakrXsBwgzfwRKq6
kLSqyHDkPmxAt2/Mxt3JfGC8GvmlKXf64K4y+M+0Sc09iSQrlYCuXEyXtjTW5tTfyrx+CDoqmNxA
x96Y+E80ROAzDFn3ab+O1MmEfcIX/RBh+AY/cVcbzlY16LiEs2BpGKmOQFgq/a5yOO5rlsmCYQBz
J7xuYXnKDnzLnl7Tri8bv8flXaTZVXi9r2sEcKqp8DZjN8Vbd0jvYy1Ze3n7re+i2yoNYQ+Ft05g
76q2RpslU9xbLvde6N8GI7zzQrkpjOE4F8O5Z9xmanxKc/fiTuouoVSXnBQ1b7wZgg6yG6Z0p7zW
jv3g0M7wEfbsDVFB9wnGte5EJzdX3mY4eZoNcqto2qNmi19Mpn/r/P8o6pj1Qv85GfhpqNOwNxNO
htysXuU7Y6vvTR8biY/UeOWuqkfrWVu8i2OFkAb7o3gysUOt7TNs74u70Jf2qtwED1/Tyl3cp37q
W4sHdzunVodr5xfDBB2N6c8z9B9+058mQ8xstbBQarp752bt3HOm26Uba3HQ1qX/rVs6z+dqX66Z
CKw+Qh+DVfrGns1Dv1CX1i8mb38xzkff5NroU1SkA95PMvfEYULqKdw0oz7pxKAO9n1nHHPx+Yv5
yV9OT767zk8DqDYyYDx1fGQskiXE0+kxkEfRGX6CNVK3OVBauZ8a11b5NwPCUdTrjjFnthtAqq2f
laYoM4JMb6iqh2bVtafRxq/mvP79p/vth/zp0WM0S4oZ+l2EBD/OhhAK2GFVznfxzCfZyKV6p2zr
lbNYv1uYrU7DhVy/r36ZXB/gwvrG9e+v/5df4neX/+l5ksQ2donLza3jJ/o5gWQb8lam8auP+Sc9
3nwvv7vOPMb9bgQm6CUUPZ33hbpJHunejnv2IXIUF1Cz1o7/kq3ZnJaOjw/Mhxjyi6HtPGD7u5s8
v1XfXd2xyq7SdD5l5T0V4r6C+PvbbfwfENTPP+KjKEeCwUQDLOefP3IWpP/wf1a/Kdkv7acc7z7r
Nm3+4OzM/+V/9w//qYe/juXnf/zvt29ZlC9pJMjoo2Ec/59aeUYZpN5zk/5FmPmTPn7xJqO//Cv/
wnHP8XGEwQPYVk13Vnv+E8dtI4bXddTwyHcNQDQ80H/wuLV/6Jz9Dfd3/pA+KxH+qYU31X8gIQfe
rak2GVc8LP+OFv5PiyQ/i/QyFyOFA9FoZoV//3WjHk7ImZDewnMwQHLUmrttFlt4qelLRLALjYHv
d3fn9vdn6X/lbXZbRHlTYzcwuKM/PmOubqJtstHDg8RBMv7jRYk6xo5FptECiSAWdzLJCdHMP3Kj
Si+Nm9Nn1gJ3wTBtWzLeZAak25wzYedAPVtUC/WE9WCB4c0nk6HbBKHR+BYIXYNEpFY0r3pl3ac9
caxaTrFaZtWJLXQnNet9rGOggUrxlXNd4HCHKJdfacmP9vqmW+udCG6FaQ7HykgwgI/4xpExqZ9g
j72DaaTFxomc2epXezdDJpyFLjKxpaVI6qGl7PK4viWlgtGl3ttLJ5udyV6/hQzwBA7nPvVG72xG
xjXMdPfcVNGmGcRjrsgnCJ24ibOmIYMCKLef24Hix72Op1Q9NU5RM45zH0Vac5Aeu9vK4BAHZ4QY
iAlCkkH5mQzFNg/VTTtlh8IzKOGiTR1OL7oF3YLJQKvyXU5t6Cycsn7KG+KPnVqszXw6lzNNlxbe
TU/zSZ3i15QCIEmsIwLApQEzIE6CZ7z1Ny5lc56RT2TL6bYsw1s1lZyxe7YzwCnAtRUPDZjNHSH8
bmfq7SHU8l0KNHAMEhCt1WqGaNoDAonUIw9GLw+aaT1bgAS2fTquzLqf1rnNIBznd1MXT5Fh3EiH
WstsM4yPczZmVx3SCpn21NLrbFQLAuvEvBDonBxZkK0UzoKXkHuT0rVKp27jqDhhEzI4iJ0xD4WT
rIMO8M9oo1gHvrXvW7q8gYjkJlfpoyLFWpOYMPrCFEerN5SF3iaAbgwmNk684hz2wij3hJf7XZPO
jYoIIG6cbWYbr6M1hkslMu6Cxj0BrUwX1VDU67SoPd+opjuCPh1+CZ6plkUB3mt9ZUQ9YJWFXpMN
yWFqtY80zT7aDHKeSRepAW3eeOkltvKrZs0Y1CC8TJOYrY07u0z2cyBMqFHJ9dPWUBpm1xKA1VDV
5Hy7hEKTbYK8Y9wNWv3MWLDZwkJcdh0NREba2sqL9W1LRCx0h/QAzyC/G9Wx34c0uxaW1CEvYPUW
8MUXTlstRZivcgYOQ9dwL+imMZwRYtqmst4EZgzfx+LBrXeTC26mkVu9Iqt7wMfdGA9tYAr8yA30
AAYudgIbXm6T1N3qDJyCeHZlQ7QPAA/SGFwSTLaiG7asrPBSjdVdZmHRa0l7gbK9kYT0tEa4g5y9
y2S+cZtum5hE0UgGbNawdrX6TkAxJkF40875iymcEaMwt2TXb5VqegBvzyaS7Onb7XQzwGuYBBxW
h82gmAdZRQQC2plflcM56zGVyZGxYAz8R6/3AWmMLbwKJxIrRKkktVGsi95Xaywi+GcV191kAJVi
Kl5RT0gKxlOiFauwJUFXNitVSy9DLh4k05+Y3kYYqq96jw08Y5QOGskElFMi+Mhtzdd6QmJ0otxK
OLi6Tl8veW6AFIJEuDh6uI4YVas21dtkLY2u3ehOuveCahMz/54SccsRAhCLxp2cl8GyaQCGSGVZ
W0QbIPKIki+zVtRTQcibNScT1SR8NxohyIWxG6W+rTUwLUm4sD3lPkQfoCqAEaAeldltlVQrCp5F
QhhhgrxUaMpKmchqMEp4j6C7lckHXXdUkoAsacDDQ+v35osylCyicb2Lo/x1CvVNblr+FOsElelU
+5JkG1XbMdc9wRiNFrWRfxaRjVW7dbDP5zS671g83lOi3lV2q4TGrdRQPAxVdBS0JjrM4uShr8La
/OwptBIpVkqR+/x6GIaye7zheyQ5q5ROehiRmeS648UavbVDtuWCjOJNnQkYZWF1kSkp1kbyIgwy
1btKTMuG2LaNW4bmLmC7Al7kgQ2LxtDHdE6nVgm33SVvI4jBhS/qFEnOLLzoH8KCgLouPwfUacJ9
d2TyatvBvjCVWxYOh/sEyIPfuvVLqyTjy41mupZ61HrrI5wJbSL2FcgqLq0KW0sT3yXQwT6SBLd3
hp4ADZYIJkIadWteMI8X3nAywEo4xUmm8mxW9ptBwYgbcGfm3S7rPd+qzY3RZLCFXULryx2JwYvA
DZaBwnBXRzpTNTQKta6ii8XQKALPfJvhzThOjWvdypKbZWiJP3jjO6E7B0nABbPM6koCEYxrUnAq
uQ1kwlPvKFerquVDrTd4wx1tXwBSUmvHWzoTgu022FghyfTqAJFMK5dtkApIA7G5NriNxGJ1Zx06
VDD7550xeFfD8AqOLqD+ZkZPnthLHZF9oRDttiQDHfaYGHe6Ko9DUbYLh9mu1wGc7RKgDFOi3/JU
HeKmXOliukfqOR2aGjSLOSE2Mnv5XkZxCIRsTlnsSIKLeuMiPR2gQeicWLIx8YbmI8KpW+wa5FGU
WveA0TVciyj41kEAazTtYGrig3QBbSlhOyIYSS5q2JN+0JlPLYKQFcIcSMPkXgxuSPeuI5aR+Gs/
qutNWnl7k1i1PJ/Y0+PrVJk70anEhCkWJnACJPnOFKeDgTou46RcZYn1YU1MreJqAnMktnaI6q2r
1wAqMWWhXpIF8kdXFUehul9R6T0YPR2+OOQbVNzupHjWLSxGnOjgUQ745mc9wHgcM9vPXNkziG0v
A2KME3CI3VR07aIkCWzZ9iyUntNAyFZOMmMGYijdjWn075nOlYH+IAZpvsq+JB5k9lPlU1LfxJXB
k9VnNe0+ca8RdELfkJ5I6qBUcBsxwPpwCNMYAHg12U3bEwYmZv6OGyYIybOBEDmhroyyqU+KDrLO
0RXmSNIZT9JQvqJ5cl0kyktCLtfZKPJh7ZlmtAwaZW8G4yzDRGARhslO65p8n8j8uerU/GCxCN13
STnAvmla96uq6MHFJhHoIihfGfIk8DFsc0n6jLru4IIlXlvNcCnBSg9YNuVcwvkgtx5ycsC+DXWv
buzYucy+erT08U2AnQRy1HBX4WFY2Il4q1wAUfrwbqZaD/7ae5CgdibFu8SlmJUxGEtU69HrVJT9
MQNpjovLtCRZLI3TDR62Q4jPFyoEE8L0UZ8lEna9QRElVpXML0RzcOqt2fScSryJttohMO+YLABf
08KeeEIrOwM43ceFc297zrXzXNBo7poW7VZTAK6XzRlI5TUwOYMrnDrM0vXgwBWnMBxpc/fjLvLS
g8IMmGHKVkbkW9r9u93O43lhPQSt8h7AaCAgMjyQoPbkgBrWautxnMp3LEHsG2Vw8Xr1ZXSGSyJj
uSTbrweGHPp6SQLWSmnMhyHNmThoRnhoE1LnQys+ttrID3J6ca1jZCX/Z6yINdErZEbSrlH0pUAP
IwWJYI7GgLPyJhvN33Wx/wPF6/e16//9/yurGw/iXJT+1xXu6bOuox/N3zg+f/9b/4Lp2haTPE+n
zv3doP1HkWv+Q3MRLHiOY6Gf+K1r8wdMF1c3jB5MTdguMUTPeuk/DN+EeLNAkq6mYrex5r/1R5H/
zwrz72C6zJR+rjgpsfnN+HG2buiW+1MDbtB7M+2VaFxYdpwzYE1M8J/EL0ZlZDN8I4NRKwUNSmmz
FqnJVyRbIoSEfklTC2WAlvmJ5o4boQRXgomOfZgxFtC9XZ/rIcdF4e1KBbxkTXAQdGi9XFkFbe0e
wNDGdRuayF0H5UkLNkqiWYzL1Le06XZjohYrIhKnbTcwF2lzFnot059hvNa+9FJjFUma85YWf3mj
eo/F4rn3XhyX0qL3GLVULYRMnDgFKcrxNe5oYhLRsBeUXWxaFbta0ryHSHwY2U5rF279MoZaBEAN
LrhbgxMK3elAWRrdDkP+5lqjukdflZDyGHLATd3HwGt8t2BvM2ziaQLh1KvOcc2lMnBEDiv4j4TQ
Ig6PsnVaO/euwWtf50NIXDBltzrO4raMd3XAtcuJHNBHZc0iXo4Li56Ek43tkBBetEOIBoi+Pmya
Zt901OJxkTI1qwNzPdai3sgpvkhiBRalynCnY8oD8myeZtQFw3G7fqrK3uIIVV/R25E5iTqA04Dz
nGpmAcHN7EHgA2AVCZtBc+nT8mWGXC08WYEoqh2cl0J/bMuZnjGrsoTmtCuvIJ6A06blN8KE2ld0
J20gzVhzoZToguUu6bKrS17AKuw44mqxwrzW2GdxfwuNY1cBpBg5/yGcr4l2ls4yNdG88BNRPNLf
82z7rR6RAY7VMVOhhrrEeofTQzFoaKzNpSFgh3QjQcxy3BRp3hyCQBXEkMNWYkaMY7XzLi5J47bk
HBrA8eUYEEFv9xHwuh+yV+5JFWJgHjVqtEhQ45PgpYOPRWu557BjM0yCvZXqXfKSKzFKCaPCfOt2
DwiP/KL9sOpe7qaszBtmYJG1lJH2YmqtWNcwjtJQ3tU9FtIqQqiuf8SjfleWxa4M7I3uRdvY0+5i
OztKaJwTI++xARxk6ITWz6E5VGZfse49hFnzMhoubMAqq4mAaKqlkeeDn4BRIq98TJ61+TAaG4B7
Ez2/n9RaW9qiIiQzJxClR8jGbjd1xpdomXIN9hjuzDF7kdNYJivZZO6z7BN5qhwe2DKIwgcztDVY
ccaybNPybcoRbdljfTfZjX1TyVbf273VXDOTxQIJwXsxJ9gkaJnhYdJ+RixHKDQQIYf5UnVKMmK0
B8ZFBIZQGhVKRFYdOrrATu5kNVeItnlQA/cbFdptUY3H1kpe3XJeb5gDD3F9drr23nTDL1flcbf7
DWhq8qir4dlVirODXNYIkWubNkEYcVpJuGSIJquqdEbe7lB7IYbAvFTU5zu1dz/DDu68g4QbyUts
3opZ0udONDrQuxnHIBsWRfxBpu7SynZa8A7WblUxLPdIEuux3wXfNIeAXY6HSFv9SelW9fgikm2b
EDb9HrVnASGN98EgT0cQhhUGhIL0tnjkNHtVHO/bVNBNMEaEVIAhAzW8idr6sUoNuFyb3EJBnbnn
IU8f0TY9Q46hQxF8SlPfGIVcdYXh27rG/Bo7QabABSyXReqwlEQsIHFx70UcgUjzaUdylwOkIy2T
68TPcC5OU8IovDzCigZxC5z6/7F3ZsuNG1kafqGBI5FAYrkcEtxEStRekm4QWqqw7zuefj643XZZ
5XaFr3tu7AiXSxRIEHnOv8rN3LbvA5q9Ig28jEVCR0MydhgSGgo7ZSev9CH4Flj1u6XT9puqc9cT
PjropEpInSyw4TkSe/Z5J2xuCjt/GAjfkkXuaYVEnzbf2j3hEHIpqulu2PFvRXqNnJtagF1em1fC
r7zKdy6juLiWQ7lOGRr5BQ92a55a3cZ6+FT57rqM5E0U7Qv9a8HGtolmnU4ezC+ZT6xbZm1UGDw4
RaftWvMA3rcVmnYjyUxa8UykVwitUE/7RTJmD7QG7arubFksNMVLljdsU/5eDDexPtQU02JKAmRo
UbwBoLxXmvpi691tToo2ouu8u+1slJcoc3Z6X+/Q2Y7jkTpym2RHFyresR+Yk69p7VtXiwbBZyIL
r40OGItXGdmifGSWk+5c+/mh1AlZiqRH7iXGndcgjlAPJ9WdBa/jNZp72/jlBhwUyX0/RHh1qmpf
yUnRwVw4b61EOxVk6jzE9dGy63dNlne2Cr9pevSBYM6AWyxdDeE4KaxBaH2pa2t6TlwdVJBf9cUP
a3vjTOZ4XcQFaC8ZjavGjokNFUSNSSL/bgol6YILh6Nj5MQsjCwgru6XhIkbdDmooKA8aUjgJzky
VwJh1l4IQxxMUsqpgnEPjUmcdhBD/HctslhR9aE3UVGxb3oNXxQNQ5ta5KSmW6iPJC00U2OCvgwu
zF9twjRq7teIbsQ4oOEtZNBd9eFwkyHxW4vCeaDOltDKEpdqGwq61CJew8LSs0+whG161Wv4NKj+
6SncZsWT31zy4JhPAjyslDdlkPnrOmFxTf3weW6b5zJKUWpnNkGPoYw5YxprUzuM2xq/775OrXKv
S2KQ51w5CKCsF7bZJxW6/saYR5w15dwghG00tCF9dZN1zkOuGbey4cW0NLDuHNDqsYfz7xpsd+C+
rYXSzZhseSg5jTduHr726AQSExVWqvILd4yGVRQzvci0+1Bx82ZMcA5+XHEP4uFZN2Md7Rxj7DZ6
q9C6xw8DTcC0qYvsoMmo2XXheDkUVBfbHTl6wKgJ8Ln2zurKg0M411OtXeut+dTXmIsCiQQYS4dn
BP3LQDgCPch0+pFV2xK4NhH17ZrOuq8S+RN34g+OS8ZOwrcEAzA8EjFqfyY6NKfmVulmYjs4BvKi
3LXGhN5Yx6hGHTyn1T9/vSVEgrg4SFJShhZb33fk3Rg76SzVIFaDuMzxLhRLBrLLAFG9KCfcfLcD
/AWPs9Ctf2IKKcIRFrFjOmws3O8nPtRJyVtMrZEi15Fq8iFbwnG3LYjkT17mB0aS1/mV8mVRtsmU
+vQmUqOt3KmxcVgI933U5QfB4sR9mojUipYO1rnGRVHRCpe2X+JW7Wq/f5h186GPsUw01V7FtrGh
IwDY07h24+FrXRL7nCElnYkg5gQBgrd54OZROa05MXhO0wBXgX4ipasd8gti+RZp2rWoC3vnjrLz
9AQYw2Hh2U6pQzatMvX9RNUisy/YpNbf2llybcbqWxP3/cEMzAeCuL5ZYzrs7BZ1ulXJrXLoqHSR
8dDJ/BGi8J3r+DLqx39MJ396+z7dE8XoVHVVM1Qw7gavA8Gaq+JSXeYrsZWrdEOszOpW3cprFEe7
+KEdfsL2/cja//r6NEHDfC7pV59ev+VILjWXcYWZ1LPq+m5YigDYN66oAdunfnfVBual22e31OIt
hQrFwS/drdun927OsUOgRIId30THTH3UlRz7NwE0qSpj32jT89/fbDp77w83tcLzCjFHoIgyP5Hv
I6J0AKBWkPDg3MZzATOI6oCnew+EQnvGuupokpJOtMMHuGfjsrddkyAJt1/rQng/+W2WW/vzV8yy
AGPQ2xCk5nz6bebISdNEr7kdBw4bJCQEUYfHWXBCjhqDb5s7L35TP03ZRB2vEbsn3mu5HieB6s8f
YAsLAK+2z7pVJbHNjTRyIQDWH/7+91Q/6E74jLnbAZKJR7HRR/35uaNTTxbaqeL3rNtvmt/QGF/b
FDPGVxJKsy5aNtSguqW10CD/AYaZZ+VZq8dvEB+0DOtdt9JifLJGr9+N1nJ1o3U22a/j0N5ppu31
pllSHQDNuAC+Tu82q55UYKDE/EZLo+fYKnZUm287Gzi+7tD7GPQvaNZXHF+ss5FN6PSMhE1ypAZH
6oJvmqa4Cwg3D2Ahke54JaUXbkdBYttPpDBV0deA0pQVeuTwnAIybv/+LfsxgohoSKELdyl0XxzW
n94yGCLo5IKnmlFj5ixId6F/AvfpPEGLt9oulGKn7HQfhf1r7E/DusiaeOmkTFd6ULlYLVDujaFN
2lg5hTcFdB2+6V0W9JSZYo8liRpTKq3RuPxNMr5xrJJ57p50XKf0nES7MXKDW3K8/Z8ISPTlC/39
TUuyHXgP9wOiIEdyW/35ZvCB86e2Q7LtBg4uVz+6nsy632idr1+w8t4MocBO3UbpukMxv0qxZyD1
lNWmABBlhJsew3LaY1c+VVV1w/vEaqDJO7efootfP4T/ZjRP5zw2JPE8392Of6VYSb+27av2v/kH
RfLaff2aR99LWL77Kb/he9YvakmnIqKLUiqd4/h3EYv6haYswwZMJ7YRZSB/8oeIxSThgUQ1i6Sz
ReLyO76HiAXcD82JZfEt+Kf4Hnmjn+45HS3JkkpEVxahljyE/nzPBaVVTFqV2BjY0nvAvg8jjiUr
glZuLJ4nGyNoxDox8XJr+MWAd9IEdGoO11MYnOd5gbHtqL7pnFxs6H0ZTw4mdHekrAWyGjEMhERu
y/GaJyBziEMnHq3z6Icz5FFlSigN1NtdvZAb6IKzVe13zRXya0AonS0maoZvNayIP9rkMNfz22yN
VxqhiVe0Nl6NSb+TqlBHwrudNelWzoqG5MO0EC+q6W5kPQwE0FtrvMsQnpA0yULXTAVx9k4Wvviw
OLMO6ycWh8RC8JhtdJx0oDdYn6SKT81CAynfxM4OPzPk1MzgKa9kdpphjfpG4LmHRuo6+R7BK9Xw
S4HTr6Fhbp0+2sgk2ckx4FqaeTPBShEcfZ/BUpF38ZTAWk2i3ZULjWW5tCFhLshGzRsWgitZqC78
LE+cVGJTjf7OSMIrrcRoMQuUNJUf3VQLU2bOOmZOyDNVguwtdTp8ACCb24z2bI+ujtCvtn1KRQof
KvTlwsBNY3ntQsl1CpcFp+fllPIfYDB0PdzoFHjKgoxochGI4TYoAxqS7s0YLZpvAnnE030bmsnX
JmNOzkhcWJEm/hzo9l0yjLhz632QZqcoTR+jwSKYv+meQbgRh2Iho11TI8Yh7xLPXlrb8fCiZB6C
fSXUTQP62c2up+XVOgEc1SOEAEYy3vVLdcEU0R/rr9NeEeFvrozxrSPdfAhMj8QmbwgWu9vk9WN7
cI2a/AZxJIts08/6hhZatCYNr9kaGmWqtTgo3Wrfu0lU67CNL+olU1uWZCCx2R9myh2vkDMLr8Se
wFW+4g5588MwXo2De5Bpe+YGwrrMuYO7WtiKzgI6xhuAaruc9xGAZpNwA+cKWijFs46NJlsgkpLF
/L5ykozPA//aqk77FDIYdk+TffkkWtF9GGB8Wyef9v7Un+MJx2+sPtqxeS0ovaJw+WMSYLlECIxo
+itFnepWV6Q7hVmEmIF2hYLvgRdq2rFwystS+f4pCqJ9sHRPzyKXG6VNzb7sk4iiz9K+oeotfXIt
8ubVlL7xrcHqwbHnZRYIWJhHJ1Pk/QnDJqBpxtSfteUtue64u13nccRPEkuKwIOaLzi3g2EFVB4p
pHBr9h/2XpQ5J63TMGyIXCflzOYeIt17GxCsRBR40a0Ty78EQyVeoQ/HNbK/8rUlbo9TT6KlEflD
t2QIuGChvjkcAbwvTPpKsbEgTFJ1S7ii5V9XzZId4EATZnJEXIabjaK2K32GjIg1ULSyDMtN29FV
QOrIC2EeZzv2L2UEGjnNYLz+WJZeXjLusdV4id9dD372bBriXiyiqbAyeQ7YxbF09G+5Y1MWGLYY
Wo2+vW5czAU0iH5JRWKvcyNP9wXirDxud+4Q3+pm1D9JwS2QSp30kgGeV3Y1tk3rPtMCjNEmVrV0
sq0LzF/ocE3/NKYjJGA8Ew/fFcgB8C1jvMfWoms3Kh8vo6G+NhGn4WQFZRSZtq1yh26Ziug+QvDK
3RAlM6wJZRRjV34tXfNdztQgpUvvua34oEKHdnIqsNyLKMNRUNjWu9Vgs3JKqt5sZ6TEc/IKCNHd
HChnV40jD7CC26fnsnpHi7/gwHVuLKNPd6D901YsYq0hkNO2Gc1igyDt8b9+5EAiC9zAifufCUSC
UfKPqPnTjPH7X/ttwnB+Id6QOcExbYYGJuPfJwz7F6SwcIvIaJkl7CUz6N8TxjJGMJEIg6cgyY/u
HwwiEwZDCXIKRhBS3+ES/wmDuEzj38+0FDrS10zULGPt0hz5ab7optIuhF36q7p9MtirVBz+ZGxe
fsLfvcIPaEpgl2jbycnJvg7hVyvZGvPNd+/59b9+2PfC2x+GpF8vgu49YUuUw/YnEhRbtizwtIN0
nJKrIljPV9V9vJFH6ydRnH99KX+8zrItfodCUQniFgOnHBKZryZ1OnX7Jhv5k/fLdP7iM/kVWpO4
Dlw+nE+fSRsWZpikE3Euo/7mmswMqtXdCytsoL3Kq9Qsp/tR70YvS+yX1o/3sw3HYTcsHn4/n2rU
h7NOfnRUB+dcps9TMmTrnlEjMpNviTNiCwxNtS0m9eq3MECl3wWXeYoZeGnJIM2Wgve6wlPu0shl
QUolPKdmq95RGkRtpHFZqIbWM1zklBWZLO0cMHF7UST0G3E9B78Z9lqb3w0J5ZiW3U9wM3I3592e
+RdGyQ4DoFcq3GUaG2sKtY4ac2cdWAeE47dOTPHDnFRvkV0vtmo8AjUDHr2xq163FHYyIdcRgCmL
oI8Uoz/rS7ZCQwzjjVb7d2ZKB0tiGVeVy/lrJdkmbvMtCRsKdGMSNz3WzqqzLywqQNA3DuW2b1jw
wxhyDifw2aIF8S5oXHHQw46cLb99tJV10YG7U1Gys8GePXthkoquJ9k8MMgBceb3iFrsPB+e/AZj
b0QVX5TOVyrunmfNecLwvk3i/CYk+g5OFpK7R3JIKXpjUUq5mOdIoEqH4UQcBLD7XF2LmVNCV7c8
Ax6YaY921R6hpY3VkNb7yFmCStzkMDQxNjnBrDIV6c1Mtc+KkDCchsMZp99dY+Gu7Kor6WNZk8OJ
gYmKn85NN32oiVU/VNUm9Z0HleRHN5fE00SvJFYc+qjajr3CT6sxQZuzcdmafnOZ9fpjaBLP5gd8
5CH8sqx2pdN/nSk1UeixExGh8/Pvoyh6gu57c2p5rDpGFu7n66gPzlY6EJFUn12n3edV+zjl/ZUW
WOm5teDDUzVcyML1hqRYu764TvupeqBi0brX2zY4hVPyLtyBT4G0l1G/5lmwrgp1KMfwkKVqx4AS
wBQx/88Syb+eks6TK2PvEEKlaHa04gF0VTdPInPAnAJzM6AvtOWww+d8cCu5d0blkRwwUnRkrEPp
PKLluugDfxdThtobkqE48mx32DSMjZMBHjGZfEmrjR5Wb41qKZFEYzvPm9kUHsZmMkphtISv35Xz
6KH9fMKMuo6j5CTQj/sDrkHVX1hEhE2TvbMya9VPzcVcOg9pqu/0Vl9Xlrisg+yLDowbMa85rbm1
aP5yimgnk5oyy2BNpY/o3MbLcfYv+FHqpF+YLb7po7/vB+bvLrzoGmfdadqdQ+aN7suLrtO8zCAT
VLgHclM81tltUYzN2rFGj41So7SPAXHfymQ79CVxpcV+RFhd1P5uxk66aycuaEkYS2V2WwAxOXwq
6ZzeKMtgYMa0mrwphP40zcSHQZZIrq1dk0TtFp/qoWrMs+Pr2D9RTzvuPO/tpg49Um9fRdOelQBV
jRPjWOsj7e/dWuD5brPkwiKsg8GLEsORzl81obigpoiyR8hZB8237Rv6Js7ZXR304I6dtfthUYgL
fTpoAk+yj5Y3RjkbpORT1VgMVwEKc0SV+6qoP2yU50E7owikSLjs7sUiTdem9L5ZtOo2fbXWoO57
VOysCu+aOb3Xi7zd6OUeR+4Iadbd+63FlLuI4ctFFk+izFZVNLaXi2TemlykILlPu45xOy6y+q62
XqIWozl6+zJ3rxT6ex8dPlIR1rJ4g2nDw5hK9sYi2c+D9mJE3L62jHiL9gASZBH4F26IvyKl9mUR
/5Mea3joLLcFvgBctSCKhv5kW0i3hcPkHdnNiHXcUJsgDvHBiOHRyeaHUQOyn2r3cbb4XagruBnM
kCSBLHQg3biCQlmQo/H8HFdLJ2FFhCGmPEiwmViFxijXyk4em8iHrDaJnW0KOzyz0RH1IbuNnznM
v92zr43ZWlE4v+p78o7GmlWkQiqDlmM2P4Iu576PbOqC8vkxDPC4U8+W7xWs39rlG7aaK7Vvwz7Z
qTFtzpZboTUXKtr2XYp/W6n6sTCdjy4fQAxMBv/UiNs1wOcGmvFQBuO7WZh3BK4++tT94bZF/yRn
olC4Yb1AyFtTGFjQ0oksHTQSRIc9dq3zLZ9nTjWmf6cr+EnW3pwQFYz9raNC6SVTu/FDeQs4eGKg
vIucepdOi3a5NI893BvI+1XWYP2gaNorDQKy7LbgcOUFz01Zs5l0T4mdxZ4oMZDbOa4bMWKJy1Aj
FKR7FXNLIoAYLQ8ryNX/6IKskrn69eZFi1XHz0MYPQeqx6xjhKjGqXEa+7L1KEEjYUhW00+ojx/Q
e0bZhfv794DyaaRDLDCUpK6hHHo2N3WyLp6SM55s0fzkdX4Mzfz0Qp9oAvw5UV/EvFC9hTmGpMjJ
PbqOH+MrZxuTwLD5+znyZ4PXMmd+N9+hwkapu1xXoF1N+Smd7v/+5//F/Pj9+2Z/mh/LMRvGLuPn
m+ElcTmUNl9oyNz/8Yss4kMyF01hsz4AW35/EU6RB11H8CdA04PLtu8ntwlIzK8v8l8NMIPwQuXx
mf/ndW+NehFEuWkWkPlPuPLvf/m3pc/8xbThjP7VIbUE3P++9BlUCFFe4xpAu7Bfki/Pv2WjaENN
tkGxxOADSS+LwR+yUQGcjLUQEoJqH8f5J0uf+rX1409LGRupEo6wdexSyEc/3SRyTtzezBYps6/P
O8r2QD0GBwau6KK1CTK2Ub4wt1U5gQolJtIpaUDSJGCZzeR/AMycS/6HJSf2o0sr8s/Hct0Aut4N
tWmzOlQz0ZdEupE1+VAhhFkZCPZ2Tp3v7bkVmzSkNaxekl06cth7c4CRotwTKWmPxJmi4fkwBum7
rZgww1ZcGcBDgQ9yFFBVUxO+iUlSx+/hUDxeYerSJ53Fgsh61vDdMLbnIbPu8ySCI4tt/l5tdNpK
Y4rxhkyjWTLTMPoR9VvBmJFRkkF2Rm5xnQcTSRcNp2LYZQ6Fk+hPcjHgIrGGo8lqHGjJxURj5jyX
zwH/JjVnN3AecsX2lor1TSWS28LuM6/xadOlUrOk3iXbdPYMu4+8NQTjAT0diE0UzuNg+4Q592jb
Akux2lTKXoIF91GUTEQOArjNcibKpjVvo0SjbpigRcL3KrLuNIRf7inTyl1WmxsyAXaCmbAc51st
j0/haO66Ag1BGs1nYmUcznG5kP/zJTFJz02RP9uo1aK88+hox1k41ncz+lNYgFffbtACY4qJkMwN
5J6SILPsNLW/GYfk3MXGiaDdx36J60odscwg+VNuJEdlxva2NPUvRbwsfpYoHki/OhpWtbXM6S5u
s+vAp9a9I2ENV5h2iqoSHZOPCihr9Ac3x5vCEpms3Cxs1ynCjlVVBy9BNJZXs590vOsJuRvINDtr
ovF2rgasOIo0vtxvdtpEIEoJGZoVMsSOCCitifk58OtHs9URwGFv2kyS4kgb/tAYQKOX23Eo9XfK
ya/orTmWsiD+azbxhHUW8Q+ByjxjbEiwmKoFeWQPzn3fAFAHHVXjuI1VRwDEoFi8Y8wS01Q5uB7j
J2tsX0t4TQ8JLUYIWuDLAZWODvaG4JRDOZ0HSHidHzU0X8I5DgHyBUlJRU59st0TLlsX94Ry8A4M
ZGgK8pKNtH0YjXr05pZQ8Nqf3oNZOlAXhJtVxkjckgZdo1XdO8Y2UkbIcyGltyarpHwh666kVVtV
6ILTfDcNJQ5G3fwY6u5ujiq145tdr/q67BBm2/tElPiKMiIPjFI3ToSBbEPRYe2x5T7UnEtTBQcl
Ikqrix4xUn12yuJxNCXC0lq/NjXzUDG2aqIkoTXDtzChrnaoCeX+oDA9vCSoGdNOciNLtaqa7OC4
CWuTvLE0YAc7tK6B0Y6uFl0Ki/3WL7tDW4qPyFlscThxB1MQhgWrrnRT86ZJe3Fjdd9M81WRR1Rm
zD01li2bkW62oLP406ALYGyyN7ewpp0jsmY9SIViq9ISdNfx+5Dkl6bTjjjt1HUZWixpsoZmSjEY
jzFTsAtUDRXmZockbV7Iv/nihgHrmDJ2ZGIOa8POLidDu0ilCi4y0T5bAh3j0I94QjSXrNQhp+I2
mHgSCSpVC7f0klzZNDlTkmwohNZE6Oh33WwnmIqMe9cwSP1NHmRlPoloPHRlq0HW2UQ79dqFQ0I4
hbPZDVl7JyKHb+tOfA3G/IHgPvrRbTyGRT8dQqQCoZZvzK49dm1/bkY32IQAG02K2DvEArTJRH3f
8TwO8vQdRSvuKwpV8TwgR59MfNGadUrzOCGctHqSKNWnKV3ych7KQj93vniVCQXcZRaW6yHObtpy
kUGK+2JgtlZh9zBK8vTQWdMNbigMzhGNwkPixN7UC+LW8ZSxlcpiV6MQXEURB4plBcek0u5bKU5d
jSbPFaAE8jA346Fx+9t6EpTidu66BwdcUfIdkbdq3YcFyPnUgK9HbfWl74Zr2fVfRjFdD2kxXEKN
BJ6lMiyUGR3JqYSvaclmVK2tnXSLVE86fyEustMQR0RBxWxtuk2hqp5oj1w7izmynZWM5Jc2Zr2t
Ut4G3SruU40CZmUBm9HI6x8rzKB8IXFJcKc7dnCCWTu1xqztzTBj1cJTl2rRu2No8yoinBxJu79t
0YFRQN7hsiASdRuP9RFb7aHThos26SLPjdBG2uGxj7KTPY1fknhGdoz0EZiiRzhslyim07QBjZiO
VdrbxJ5pz6nJfuYHyHyz8nlu3MXenCGScAI+IhMdC4KxlV7Y7NbqqMcSmGF6gsM0VnWXP6bJiGA+
Tpz1ULqUssQZOvtwPqdacNRV/IUee42G9kKsInQ4+ZA+Ic58mgyIEzOgXaUqZ7niu6pzMGJhLgC6
OVIJpZ+rSyPQSW/lu77KTPS12GRu+1K7YJ3l+I5x6Wf+3tK1U6bsV20UV0OiPBf08Jmw05FE2XwT
VgaheN0liY/3cQYplGH4W9UBbkqaAd1tGKotfX1vc2x9DewWz+Ki6R79ovPaJTBGdZZcVW3xkWTF
W2LLe+jAZluPsXlJTOL8TAn3wWjof+nmJkazmQ0Z1v3+Ze7bS05levrcTeXjtfVdD03QxkFQHYcK
F+GAJSYtkbI0WrJzjHYH6oBBBcPy0BA97pAIrlu58azbLv3QpomBuelss/T+hyufiigaBgClYDzM
AUbgITEuTc0qGQV0rm+eKB5CtfszwHkZ9r4fBhkpkT9Yrm6awmX2/LTO9RxbVhXNw4qs84GlJMrQ
QUNHmWMm94IGdTKMMfBIt7gySRHg87nORVp5Nl8ld+oRFqfMB+he7syaZuIAiWwaaQS2a1mPdHoi
a6IMNx0+GtIJ+Naqeag21qidlA76GuZYRH1Y9pWRitckLrbCWNL/GuNVLTt9GZXFOs5j0Jk8ww1r
fRkyVWxcVz0w4QJ36P4XuM36/zechZiCoP37BQdX69srGrHvt5vf/+Lvnjh0NAYdWfQJCtpLf99t
TKgp+GvCymhVto1F+/VvQkv+ItDQmHSZsZIaLEC/7zam/oth8V+pYkZoB7Fl/ZPdhjXp0+0MCWA4
KNDov3M4BKxPW3ZeJpOhcg1snplqpaX5N1W2+skJSAX3oRBQjxBKMET6VubuG61MiPnbiNQ92q5X
wHQXqizlAQMVrhsZ8qSZA4AHe669JQ3qJBBy7q3W4ARF8YIwdr7IGnnmXgfbyZKXqmyuM7d9L/wJ
sNORT4jF0qNIEdrkJPOBiTID9k3vBSQ9rwYn3dcxL6BHPrOMX1xFStw1qrzHRpiug362dpVlPzem
/q2K+hI1ARN3a1v4tK0YNrcV+gVSbH9bERF9gZYR9bVhfEt8WWEyiatVkRFoYJVpe5hMwoUtPXc2
QZEOp7meHU9O1lXm5ihSkdeUlkEnYlWEPOOTxZJipWt6i55UQuiANqgAoz6+Klm79Sb2/WfDJfTM
kvfuPK0FmgnSP9MjTWLRGl3zQc9x8bf1o0ZvxGFCOHGBiPgCfzCw9liiABCcQBBMby5dnplmI/nX
4r2ZuWdHN77RFH8h2/lV5THGMBQ3rWUjWnbuwb7egimteMV+P2I92fopUDJ1JxJAHx1+tFxwDB64
Zl6riFgUF01NbleVzu4a6G9Z8L7UioWxGbJb5SMhGgLxjuPqNhpJGGiS+DyW5GdOZrnpZvWaxeXo
uUb4XEf2sRwma9Ph5lHSOZVpcJtNKB04BQRZhc0XWKg72yE3YNLlvk6CIwOFl7nDsev1Hek0KJUU
GR461RUXdQbzYw7liY6UE+VzGEvm5kE1bIiiNrWVyCAszDQjJ6AvGV+iZ9ft9IVaazwr82L0FoAG
qFN6hPGzQ1BCbWYEioI0hlV/Xzf21uryu77AQyALdaO3ssVvkbyq0Yl3SYz4ok3q6470d1W7J8cJ
r6oyZD7wiYrszAEZrs1uaGvyRREe/ojthcDZ0oRgUo267Hxbu47m4Gm2Zf3YBp0krCGZnimrEHyu
851S4amL8QIV2anvi21tRReBawHJyxdRpGsmBfyXknCGKjK016hNq2hj9mHpgAbrcF0z3gk2D12Q
Y+N35CtoBeqjJNyb43HE/xdmHyjxKgbJ+M7ERLoeTcpJmhiXqO8o/QD2W3mR3/keEW7+LrAT3QsK
5VxNmY/xlNCQGR1GXNB+gU6t07ESimnXu8V7l8uPAHB6pftIsMCNuf9DG+vHmOn7ImAltHJR3uVq
itYMGPik2AinsDNPad1/7RyRomOtn+0ucFHZ96+dPr61mKk2fYOeld4O+k7SiaB13pm59Ji0drN4
LSeynA0HEWzDGrbW4u4j18Zi7ejj13LovlopcinQjWBd4GnHZ1KQviF6ZE2E9WLhd/c4IC9Jy9jN
cwBJlSReBVjCBkWfixIhSHLTp09AO6SghXCpAFh4GLXukQeCpP+AZ4Bmaa2HMOY0Uxe2jjqeVkbZ
PNX68NSp4rareaY6qJk11qa5Ca6HSNElFCsInugi8XmS1HyHJpNQm4H2UyoguBBd99euGLgSI4aw
khQx2DbJzH2objW/eNZDTXpm2Fmea/mPcSmxAOls81Z7P/T9fYqMB6L6I1Xd11b4gde2aPxnCO2m
vXKz7CAmjaGcd9+kNZHoaEYxN8MUbLhtgwBaP8ki47tfoGAcY0XuPcZUUUxXTjVCiKZhRmZAfBLG
vIPd3Yxz7noy3GT5FO1yl3x7DRGRBxHwUJg9xJg/dJ7RZtM6Ks2UpBFCXiKIHvwv9h21QNvGsL4O
mZlRHtSFu6kQ73Gd3Dim7wVdTwSIcW4QQFu2TzxVPQBY5S149lTfEkuersuUJZZxGhbNKM96xvNd
Vg9u0K4NxXaLxZivN3wfCV0ExnfTwQo1zIWsfecgMr7ZUTeehSCboQwarHsNzm+CLT29D66UocWH
X+eD/zIk+PtphyFEMbj8ZxT4vmjeX/+cGvDb3/ltPpKMQeh8sA6ArSpnmVD+FYxHfbxj2/wBQSWG
YrP5A/w1F8SYgYrRSbfAjRe7yW/gryl/kYZDmp6ii1BXi9z4H2QGGMs4//24LxZlEbJmoST2C8P9
RKoUfZOKUhgT2NNCfzGqBAVVgGbrssWb024Ky2tfq8u1mW0ylX5LJlyjcIJLpcaOAphoNRsPeR18
I+74xZ00lJ1dcNtqBc5bG+qVg8Wr7Leiw/cZoD3xsFENsM2eCIqDpM6ECKHkJfFNDHjVfR6h5Bio
elizwt7UA7ar7z6bvxAH6Z9jJ7lel5FUSPTdJHgan663s9h7dGoDwCl8h83EUeu49+9LDUWIJWs6
aCyTrHf0EUEd7OtSBj/5DVBkfXrHESaRiqLzD4O3fOEYvqdkOLt6PQ1RJiBIJRcb0zsZBdCymvkA
GPKVhZnfJFzspw22Y/TozVozgsdx0p7qGnwz7fmz6TT7urGOLaDwzBQ8Yzn5Miow0N5azko14rqV
pCanS0MN1ANefzM4uw1P4wzqctVhzKS/NwfQ/AnjxB364wXCBiKFh7xglV/Yju8vMHcIN8s7pmGk
l9Ga2KoLX5/I2NOza5GMZ33WM28o4hfb0K4aIbfDxBW3yylpWFhXjDIiFKmJoO1JywE9fi97Ge2X
dystixfXn3eWifpYcvdtNM1/tuxjctFWG6hNwhtc+ImK/hWC59c4kBsVHhtTnI0koHWHU28dtwet
tOAZdIM6qITbuTbPbQmfGlkhSV2hQr1a5f/H3HksSY5s2/VXaJzjGZRDDDgJhMyI1JFyAksJLRyA
Q309F+o+8nXlbXYZzTjgsLqqMyMg3I+fs/fa/dpDvZqIV0Ovnzj3U1y2q7laZOvNYAbRp55DA/Ah
pSkeeqc26Ag5FOkTVAvEwiQ3dM9RH36HWvKdtzTfUVbcjHPxOtvVTf1Y5w19/pQHPIR9gIeV8n+m
WQOCuszZebu8fDWXs8ksuTC0nVHECgtKT71crBE56WjMV11RkxNj8wMyP3mskhsabnd56511NZJq
svyvqHgxZpZUujpY15Uoom85x9/QQ7DtzwR5+dNr0+Zvtk4ZhawYuQL0D4lFNsp5Hchr2zQy1Vat
Xia7KK8vXKbo2JKQpZbxsB56lAgqCq/ckh+IDBgtE8lic8/NkUSW0OzENovfEcGVI2+wvnIlkLuX
X06PtcfLi89WyEt4VVfCpWb0eo8lAohBPT4SeHnQUo9ubeWQ21Gk81aQTmC8RDZdICXJTDP1N+EX
AzeMtAUz9/OgD/sPt8Nxw+DbOzHgh9kBsE3YJKfYJupiq0H/5ibfxeiftCjfKMKTqh7rgk+T9QZN
zKecST9Y8r4QtwT00Mt1Z2wpq4CxRVT2IwoMXAp4o0eI616fL02qc5OOvLLLP8oHNw+6qWFI5UE9
E2aMVKRPgqGipm8LgTnDP9e+seHEeKLoSFYuGo26ds7+yI+Plo5+ETnE+rrlqZ15HEktQLeemV+1
K1dI2RscoUFh8cghF+VxTy0H3FW9TqvxXMONh03Ek9KDa/HezJISlW660j715Z7/83pqsxH9vn/w
mnu2YXkG6lQ0lz/O11OhZyqs2omnC2SW0TzD+9M85k0uaDLh84I95QDxs9i4QRh7xYJ8FQ36d0Tj
bflnZue/CSgGsBTs2Pn2qvR7SLjjjCHK1TyU219RziU/t6mLU01mTH4XIuJhLoMJxUq/aSa9J8y3
vFbdTFAT5pnuviisW6yaVwTvUXJqV+GCjLO8+vmfv7xDIfDjy9OkYGC6BIWLf3e30eOYikLQ1o+a
fO9P6PUj65Zm6LnHqbBatsvBUs/0r8iqw44WhWdbB3KDPC1r/XGlC9akoUcSB+WBTUhX+YlMnyuG
ne+aXSDvA3rRtFAz1Ea3rduURnEr86OyYzZUjehrskmXEJR8Tt4RaT6bOWS0KH4XYtgMbrVPoybl
F8TvMOkPmYZOtL8K7fZ5uWCATFo+0l2ujQjRkvchzd/9gfISRVbX+OfBCTdR1z7HxjPKk5tE8nko
STjp1s9jZt9aA0ZaKz+pwlj/82Wlwll24d+qEp/NGVXRYh1EhwwX6bctxMn6kvo84RTVZ99QsE70
RTFGkjYnbp3cvVoeHTgH366ZX1Ng9Fp3SOkKKKUCznW3veFdAXG8pUf4LjhOe5pzlZErzhGDzCZS
8ZjFuk8SYl+Wf8+cUzg8RtUqs8QtyObnOLxuO/d7MhtUjUVxcrzqwc8ZO5jSDJZPJDJzM9GvDuA2
psxC5YUpsi8MOgfFAHPlJYhKgZaBaHtmKHTwnKPevectF9xVty33HgsC2QjhsChNO3PjOtwnpiec
K6UGaNb3nuNZ+VvAlEQRNcOmVyzxNROiuWYVcwYWiCmH0KuRsYBalhiGZjOgQsXM2XK8FRcqd0gq
Gy156OgaBXHlXXqTlwW2Rhce5B4lwqwd9J4jMVbRdafAx/YzxYBhIWUeI2aNppaLA6Aea5XmY7gu
IDnlbtZyWEy1euvNMdGUVSICgYKu1QDmAQkEwR4msKH68M0vFv1k4nfrsRXv6LOqDZPh0dU+Q8t5
hRLLDIBkj7RGQasMi1l8vDCE5/xk6WJcxxnxPaAuhvwzdeM9PEEzf+q1/mU0mPXZNbEcqXqkmKSS
w26WF/ZmMvRtO12XjDdZIf19pea33ui3JEfVsFyGy7m8T306QVKnLknaCCdJwtlbk78SF57SzL4w
+zQjWl5fy1lrcWeORF9Vm4Jz9cXQVrsRoV3GKH9wwd655NEG9RD7aymwESXoWYm6YgLuVTSFKFoQ
S1T70HXOU98OK8hA8VXr+nt9fp3iLy8RxaabkTyKshjZAKs7oqsHQFfdO0GLb3aV0r1KnK/KhqBC
dltJAD0gWUdxJP2KB8vgkw2Euvblp/R57yH0EcNlPhGVvFJ9tlUG/bqISt2Yk3DdhRXYOfM6GfI7
K57WDGjbi6pjF3Myfqnhc/oUxYs3ehZTHrNke0m7k+i9ACoiPxCSTFa8gQbSr6sKVYau3G2J/aRS
+qrxjeLKMlfsBZvE5FI5fX0a8F6t5rgGEM2gMy30+XrSMyhUM3GjkhgNJjWhEF92x6yczkhzUZUM
YNMlyqz0/W9PU/GmcrFGac6d3zTEdkSSIwh5C8L2s41oyy+SLxP2ct3bgXJaSXKABrNpt8OoDYzq
kUiMXFDmAw9egQYhJOwVKN9GzLTANOoFVN53NAqfeNpfi6iOEYJyeJ91eSfQAbcNL0GWM2qd7Pa9
likP61hSOnsxjqI5v5NO+DmNw9ZhEdjnTM1IH0k3DslZsmTmUwlrpSYVbTTGwTEUsm5+4jh+nPDb
n8ZTWprefSuPCB70DUNTAkNxG3m0DcnpFTjzY/ol3dBme2QpnJgmAthIF8LiruHikzFFclFPn8yM
4kEMx5CnkZSt8pVut7wMZROiHI/SQzZABV2E+4kTdkGF6XOlKu1rUJQuMol3pt4c7I7mX70U4I03
FQEDrJCsIpxrqT/zM9NNbqtoq3xrXLVj8+2FibZPim9Jjs1+bgj5AmWaRB6K3Mp6Gui0AGOCMuc1
RK5n21YlL2ZOBJeqhttxMWxaOWYCgCI5rlV1rQpXWyW2vGvbsNgYat9PzDBBXbw6AxiRAgh0h5Sk
7JG1SknUs8XIn7Ra+1gUtFWlDAjMRaauywMpcgBoevecFTPgoChh9thCvs1MJ0TMfFRWc0meysnR
67OZqnfUrkWA8IgXJ6RXGE9YVvW3ZGwOLQP/Bq/iis1r3k6T/WV2DNKnvjx4ZnkzTgiKIDLPjvde
dqBVTCBIUUmAYALYUUc5oSK7vhRFisuB+qDF0rZsC8ChQUu3XflRkN0dEL53NKruaE7q3WQcuM2d
hoM1LWi/97dOz6oInibByOs/OQQRslHoMAQyAvfovgIHGku8szCYNItzrFEb51bNDu8mIs/YkDTx
KnyQwMpG4sET3oe2Ka1VxFnhKDx16jRoNWbqxzvbon8laaZBbOri41QYt42tlvogfvfmmSISL2OW
oqpq3WLTNqkXJI01XAyoFiyn13iTWYTJ/0SQ3erfelLaTI7VbhzkQ+ufYIc+TmFr7DxnejOcWyBv
NJYr1w8czJxRqR6nWgm2mNFbR2XzShoChSMri17O27bI1m2U32qoJmiAj7ctRDrMmVtYZbTf4FE7
+TPFeymh7qow/nRm/zab/IQkRoNFM8aeV4baZZtp+EsYnm5dszxg5TpSDjG5hRKkLDBzGQpjfK/N
UWZFfwUqlQQhYT+bIj/IGbW33bnBkPfgZmDDUaAX9ZoG5kna47RFUqMIhyFMqd6bTY0CmuBfznQc
8k2WqJymJ0TbyR0JPZIkOeqPdXOr585dWNEcjPNzNY4PAECTwFTNpajTWzGbn3YZd5uKGFaJoCeb
qg0U+KdQFdSzqKGmiEz3ZGTgLvNsi5Qw5TdiKdS8a6BxyIcpSxieGqiUbHhg+vdiOB3Gsyd797We
+zWy5QTUuU9WS/WIcSFZkYi0NZLkwfAhFHuNy+bg45xp8S3TDco05lCje2dJNEIy9WbkL+XeUTZQ
a+GtUxmTyTPXWBnK7orTQjBVxAG2c/TipLa7IqIcwhbd8ABQSk3IppmvkyX+FOkdej/EqVEKvytT
FCAtOCRVcG5yB+LMxmL+qDNjG2lUP0WNZIaRmNq24iYazhI83MVIBbHxR0u/JXL2qPckVxcAGehv
r91hRBoox4CiNeiapkXmJz06LMm1l9c0tg9d7l5XYTNsW2bUEDqcE0aKK8m3YNReumvX6qYNQVoF
KegpUp2iajd5gj5I9OFAih94jogplgZR0puZGwyOomXrL/lg+IjtiTcyG/HHSsHGMWv0YixVxWsh
mbhpWSZXsre/plS8AsVWK6fVX0gqfQiRTq5o/sQYnWip45nKomnnc8UAKt16uk8utznuDQ/VU25o
tNwCN6KpzNGWLNtxdm8cg0OImKSxL0gDBCKbngbNdIMvqZMeQ1G+Kpa5iS1J1nJoZNiyfxus7OzZ
VbatU+wU5VigvGJp7jq8u4QpY0EooBLNW3dMngaNtpU5vExVOl8WZAxRja0aG6TJ0muRFABHlV5K
B7PAmGRrYq6JYsSttJ4s47qSoDKTnhxNKIs0spv02Zh1eozKZ4YHPCBy+c/sH3etREoeeu27XJLH
JDCNg0f+vJha4yLGR8Q74F9HMcywLtKBYAK2DmsjIrqS+Qua92Dw9ARFGXbiLtdeSbp//3oafPOW
YRqbZz83W5bFOHA3G9RzTjApfYAkB7TXigPjfSqtD2vEfVPLrrloTMq6dAibjdF00Iib9yhiM4vC
GJlmishLd3ZxKxg2iHdTYgcQBe4B9mfHL7VtWFSY1FrSUOfxg2PxsO35bfD02xe0OIht7P1gFR+T
QdAPkyl4pzM5hNObLNNwo9qKuKGEFDI0ECev4bGSU3ZuO7WZcJHwlsgbp6sZlOgTV2h6o/u8VZP4
mnwLi51DlLxDJKkHMbhHdzEbM0LUSqOvYlzjHSZ5uUmuZdwcnKS4I+IOfr0qyPelj9NSOmRp91T6
bko2HJbkTrOfnKJs1pVFaql2a+VTciehdAapst/T1tgDd6iPHO28PVswpiQiOi7avngZXMWa4Vmb
SKCgZcISmCw9a9F4N7OdH8N75t/GSo9zfU2iqBXMNAK6PqoupIazI4bmzvN/hPbvBV1ZDEFfmXRU
vIZi07k3Sig6Rpq1h9Ecs6Bns3MBWoddY+OYKo4m9sOam7lrdLZPHfljUOuURJl+41fm3Ty4TSDN
JRdDp1KcusBJasiiSNOwd/a0rcvL0arRPUb0MqKljiTIhEzOjnWhWVilhozvWj9E96O7j72DBlmE
7U2TOO5hTlMOoGPJUi3dfUQT1IWLk7NscOAAxtAW4UOJAMAfvCvptWLViQmGlqEzgzRDcOjtKjJ2
iou8YnvhuGVGAPOo0gw1nOKQXktR+5i4ZPimz6gva8f4djimYeZEq1vNgTaZ08lo0RiWRq2vM42w
W28uPUZ6Prj8kN4wabKPKp/BRljnFuavLLr3gQbYivwE50HVD164FVrtr1zY1OvIYRvKw9tRzzRO
MR7GLcK94R4EjmO9Zr24E5r5baWSC+yXj16DuGLWqCIbwVi0obrxZTuue4NwbRPGBSf50oY/bNiX
ZO5QXTj6ZVKxL3lODy1dC7knmrYaJxFvqD5uM2vBJUFrJgW23bUAYOn2wD2h1dcGZhx/golj6pd8
TGNLQKO51O1WejfGCzSwSgJds0mFlg31iTgTJyK2vif3SoZfZJ+3QdmhCFZl2hyWpz216s8F5Xwz
NP5lVBvEwRFbjbhlpUV4YXekj89UIiRemoX/HM5DuslqgLydzUy2JsmYApRXdlwesTIfmKZWXI5f
HzrlOUJtPG5CGono0R5rRtgR1dhS+0DTmE+abZJWmWV3lshwAufJOZma5gT+nOO401xIWnObYqLn
ro/+2Rnr4sLOrU8aiFeRY+U7HXF0ODTOyhmiT7sq+8Aov/QxDdcYhYEw1/K7qemZV7BTt3lJUUYs
4+j31Y1mLxwJFX/2Qsf5xZk0y0iNKGtoGIZ7W/X036uImIICgjrYriCzSnLyOISgetOoQtzqQ7Aq
kNyN5xJsHuXtVlJtr5qWpc/FXbCmW7YM6s18Y8zptRUyCe1cE0eaP74brkfYTtZs7NBDz0kae+0j
iWX4f+p1BP/SdM4cQnsW/nTb5nO3NsMUB5fz3CCDXDfM5HcK9xUf5iXJhn3iejNpRzOHugpIWIOT
qJf+C4BeDsJUOSquHzMv3nfV7OL0hEPSJukZ6+4A12Iitf3Gus09BrkDSYgZkN81x/OYYAycyVUd
HVs6veiN3RD0Z0n0NM1ttsLsGiTNJ4taSd8BE4Uy3g2HgkIYDbP4SXk7ywSd2rK7EtTgxxdWEd+k
A2gGOtsmQ3LKQwqtF5V2R9HQ6OWQD/FkvuhJX+5tBgdaNhD54znb3MDIkabwpdp23EGpWJsVFr+p
Vy8oWPyuunFdmd6kOZ6zxFZX4QwbvIozRWhIcso05xmtR3ot+ibFUm6sVYv9cbb6m1ry/lQxS0UK
7iho6yeivJfTWMQPYy1PevN6KIlPcdQgTyaqAGm3Cf1JNIGt6s9tPdYrV7Ygk9MiqBIW+C4CQRfL
b13gHoiIdeCd2EU2kPBMFU8czq4mvLOZbqFbRyzfp2V5dAvmK05TYtDzUWogZRXZxsr6b+EyBXfl
sIrjLlknoNWoEq+6Mj0gNXHWpiXOUzsTvGJz8oUMVkAsDwYjKllWWTksw3gcR+/atbORVbc+Izfs
N6nAs8uQ6XaO02Tn+trLnH5M2X1TvuCsKAhNQXRIoEYR2C7VryM53S5Mkvnk4m5YtT6BqSVuk8jv
NsjQqOXoneTZxGoMv3iuGVs5BsMoFI+08SLzoveaeKcZDEjpg8TY/jNpfkNwG6/dRckhNN4UMYjV
guwZc166dE4nxLn9vdL7vYy8QMlsV4YEyrgRCxXogE04JU+zKe4wzL6RcJ5deqE/bmuIfIEVpTXc
zPItCR9GOrxzA02msfEPF0wZ02mnch3DHfwRVysPRftpSvHhFoQDccl/ZdEQDxoSfuyAVKws4D5e
M4DQzgc+/YiwnDCR5ECVPKoXxkkjFb9hHV1jW/kdFgKgJoEfFc3FbADSs8aPrK+HoCy8BGOL86AN
tGC0tK5pc3rhoXUvEvvNthqy5geWktJMv7XsJm+JSXEVg5XRZnycWe1dFJYklyUwbpImMLDlHtzc
BrqaGeBZffKflVHdx0CbUHP1F5lun+06m7f03PkNOmk38zKGWiwAIYHF05R8Y1amxdwn67kPM/AE
fXghMrrJkE63iVxGfj0dpWZITHQ07l6isUWxYT/HnrngNl3szgUCskRcIWh5jEpMEwjOLqtl7iwM
tBuI1q+msSAlt2AkPGNiIaun3TmT+y5zl9GjIOuMyDD2ghwThrwA9kXmUKSdNd8QQURfrMumiWj7
gtFWtHcmAO+T1WFxXk7sNPQbZoCViX7KXrb6WjB7HFDO2SZU2NEtoBm7s9wuFzWt3ZfIG19//S95
8uhGxl3e8L2paDcMeh76uILEuMzBCGL1cC9QdaFUWfkt36ROcVtYbvwxj8U2K2gr/Rpi+Un1VYYc
2VXINM8V2gZg0Dupwc+5KqedK21Gn8T1Et5E6Mw5zsaXLqP4MqKdnkJULAzeslHyyHcCF3KBnhtb
UPomMsqfLIq3Y+N/us5Iad4a/L2yEmTskEYk0+M5r6gUgRrPybNIU/fYTqBwoyQ5KLSQehxaB93A
SlRG7FCC0WycEUbl8HItw+Rb3Q1fFKyJpWQ8NR0KBlh9RLxU1kUq04sxF9P+BR0HpxwIGGCLaO6Y
ldgTus7i16T7VK9ukph1r2MFxbB/KA3cvyZw5aAbxhtT4NoSPb97ZJ7XJ8tIsTVXzI73Zc3Wooct
CWMWIfD8YXIpAdhqkiQ6GylucM2f92lDB6hWJIfVhrvDMEx8yWAdZn8kAyAVd6FyY8SMEhbWGJ79
qsj3tLrPjunO8KbybR1G07Z3RMzaBWRYz967Ks8uCHvBXiTs6ahie4vu/jDmunfU6xzk3DLsBBFD
0pAADxuF3X1TU6LOPiupS3+cqctUIk80ZwXaPJsvTPaUSW/RAmBa3paD+zqW1h3G6Csrz4Bsj/HD
ILOTPTCnHPibIlz8Zq7Ou0ZrKgN4tS6rCB+VdSfG9LuGo71st55JOWs3ZGRxFxvDIYeI4QgDIUFK
+hLJ1NDPJv8w2vjRRzWgMZCDu3ek/BqGcnHbI9HPOmb8Jojnzdxa+5p6GntxvhvDloabTYcrTSDa
JmFlBjIL08AU16UO5Jr8+MYt9TUSGawkyT5hNSJ6i7GQNyPonCG7Ly+f01CWdg0XZWrr7ZAt6Ttk
ROvHXvacnzpdBtEAZ41U2y2w6D6I7OsicYdgMsHIF9PNrx/ZO5I5aPMcteZtHbFA+2H7XPOSFFZx
noAstB7jp451lh6gOKeMPPoCbLDizQ85YkOA47qU4RXcDmLxko2ROjuyZN4HJo7LkMxHlbOqJtgn
mBS6cPG51chksGyeIpGvNHK7QI2cu5zfkDKpxH1oMdjIqesz8tS6ikLQTq5C32JM1chPsaSIWcty
I0bzOx/qW0+Y2ibxjCfhdw/JDOxNX3B3iZnS8JkxfHncyzwJL9F6fLQWYy/Od1e1jahlggkHcWSF
rC/lBXDPpd08G4lzHCEZ9knEkUdHH9MVkGLTmHNLe53P9Iv2Y+7ddHO107PhWghm7lV38AsAM4yI
u8HGZN8+g2A9J4uoO98u/dFgEN5ZJCh9GdpL/SPqpmM0l6eUscmq9ezbXyM70WkTiObqbETZ9zI0
dT3zkE/sqKZ3nmxEUb7YudBnwm68ShjU/vOg1Py7MSmCJay7VCeMfn6MSYVW1F5Uw3HWUAq4zJ7p
/D6zPb6nhXkbLRjywmIao1WHQant7JQ7QLK56N/hMuAasvyz1rrnvLJ3YB8vtSIHpx2eytFd6SwA
VfaSC9qhKr4nRPQexMz7r8///1oteJl8NFVbfXe/onL/d3TuL9Xbf/3p//Mwor9qCjFTLtE9/2dN
IbB7hSnm8av8mpO3/7Zb/vT2Nz/hPxWG1n8gwjDQtRk2PlrH5jH4l8LQQHtoQKgCwgva3bQXGeH/
smA4i/Mc7/jicgfZvrgz2kp18f/477b4D7E4L3BogHfybWH93ygMDev3Wb4OppUuj66bsLF1E4P5
77N8X+/on/Btid/stxFEmc4mhIyVIiEMponmTT4zU7FJG2GyB/+5zjidqmHzlwv4N8I/a3kX/iIp
+PUxbKwgHm4TBz3xYhT5C85Bo1fQh0yuoEFxnkhaZDflWKVroQFW7wm2WRUadaTXiVuiP4OBWXih
Jxe1SWkyRLc9WnBsalsbZY3qMIKK5pBr2d6u7Qt7TPfI6zbgTHZWBswoe5IoyfQxfEpH+cbaH5M8
yOquX0hSDcg3wFXfnxFF//N3/Mkk/td35HaaKHptTFw/vqMwRzWHfos5FIuVZQOYRh3uU6wrtP4l
e07kPCNRG+3HSR1oPnmkBCoJAAesVGhSmJEcZZprjJR/EAUuv/jnxRe6hbMH8SUmkR/PQNZJiwyU
5RyU+Rw2o4MfZ4j3yXEkujTFC5v84Rda//7U8WwDf9Oh2bkeMMnfb7ctnVwfJ/ZtgRF+cdmo5sun
lZEUX3qGM5CcuR4hGE6XlZd9eSjkde6qopdod4+hNDazddJQoJegqgoMwP19bNXbJT7IiC4cvSNp
AQb/7O9zeVLkdJQJCiPXCywNoo3e3/zhzv77Bfz96yxKpL88vS1uc/jDfJ3O+Jxn8oB7MyhMxHjh
ofEYQcv+qmH6jq9/FRoLC+FmKY/9X10NupLuJtXJdZmSPz1xLCA/biyfy10EreBrEX0uf/+XzzXb
cmqKfOatYq7bxOWlq/hwuGZzAQahlVs/QiZCDFGGXovh8tpliP/P1+bXrfz94XLxfSGA4j77OpzE
3z+DyTy9c8cIvqwM0pADMcOrpqE29bLmOYTrqo/k19rdhaTTkVX1sfAvrdG+9yqSTax+Y/sUCo17
judy7YqKNBb/URILm3r91ouMP12yn/pY3lLX5g21bN2Ed48A/PfPq6sUlPnC71K+2KZGvAsRvTia
OKQkt6ROjbrpzoHzWSbMLmZtY+TXE7b+qlWHXovuJ3KqMk9fSfNz9u3bJV54agX+oWpbCi1Qdbxz
tOQiX5JOxQn86tHz2uuG2AY40aTATUHaLBOilCMU/oOuA20wXvVusTpg39yhwqBn2W2LwiY+ksSq
KrqUDMfqqjzFHn+f9NseP1ifuQ+V7LcCWrBvDFeoquhfkf3Ba9QRUiZY7Qcv2/PSneh3rPHJXKuI
UKXeuy8WQ2k/xZdzSCuj8Zb2eivvmvoer3ZaX6anKRZ71c9kkS7POkdbM7spCFqkY0Q9f0p9ue26
+hWf2Dt+3GMydlzF63g2j95QP6d1cw2Vdc13+FBjeM2U6JtUzZU1jPcW8yvPapHDRRuvt3fCSA7k
G8A9ZO7obZykWisXI7QDBhu0Kkxg+nV1+YcIE+NH6fbjIWB7/P0hqEUZWrOgXWTHMy2QF4RZgcjz
reqte9qoK5vfHTJ2McWEao20O7QakkVrUPKrnskWJ6kSdVO9/+eX6e8/F2QZG1sdARE/P1dpOZ3q
Gx5OK4Rhrzdb/XIarh23gSB0pTU55fhKPFFjBo62K5IBIvU207X9YutKl4HIP38e+4eYfLlOwE4g
kjr01tHs/9CXtpHtZqGOCEeEBLl15codmRbjPH8Q3KG0Da+rTgWAVSzbWiVmBroP+tlITPmn5ivU
2IxYsIP7JTiKUm5qj7HPr66CsW0lyfBMErwjffPqPgV2UCbMtmzLuJ115yXyjWOba0zEP0RLJClp
2LqZBAhx1nElN4uNZsj+lbxJbGb0Vd38a9X6K7zU+Pcy5ffv+2NBRefYNUnETokaYEN0D3Ofe2nS
OCTjC8D5dkYSY4XZJe1TTF495ORXEl0OqkuPScWA6Z8v/98Ub8vHYXld1vZlH/39MSXMwMiGkllZ
TGsopKNk9Cavtwad2D0IxqCSPbVR1lVBhK9p1VfItcEb/Ol1+eFS+c+n4L8+xo/dXExpOPjLx3Ab
udVtSfwS/QvTPdtl94fK4e9vwH/9qh87LXERPsEO/Ko50zYOAoLC6kgB+1NF9Kvs/bFrOcIh3WPZ
BeBv/1gAdMolAzgAXylnrBwpcsTmpUgRIGubJKSV2O4iodFz8RlJMpozhhs9RgdyoOd9qxSh187n
hCYpU9sxHf9wFQzbWD7Ajw+InAgIMM+7tXCmfr/1pR9GtRxyCkjmEVUHpgG4/bgjf5AmYTSna6+K
nwFtZ759TTlKVLg1r+mRgRpsgFG6Q3lD/FQgnG6N8RSfbUOwHH2XotGY2ooawpE2J1j3F/UXzjvu
8HTfT2CHEWRNjOtqeNbkXW8SlkG467sR5/GpALXPA5bTGVlgCswbbqSfvMV1LXZzKG4bp5nXZuY6
bBsuQH+9QN0fmy+p+QZZabFxxM0RywWKUO/OO3QFUJiu0549w2Qw65n7pCv0QxRmgVYwsjJxRK3x
Tm3B6MDMQbNgaaiwZT9cjUOPNcLqLkKTaFLIlhdtjk+K3L9Pox73w5w9UJKhBCjzauOF5pLH8BEP
SLNm09wLYJ+YJ8DREC3PYorEWw0erYZ6vIkKOzDn7sEe7OdmLF+xo0Pi1zY5+EYa6nAfuv6jDb9K
f7wNE/URWcMy0iglyTfJGixXccFm6+hhhRt6kUMovzx0WDIIKNX8bYfqMtaGjcM9lFO8bxAKNVVW
XhUJjqj8mYYkHJIkZzCSpDhoxkyw784592v6zjS7PvohVg0BUNFMsxTXItYRR7ubU2qu3gCUUkoC
C4fBQw6iMQ0GmDlAhMiIbIjUHSliwDriDHlDBgFmbBZb9lRgE/eL8NgKv9ppns+4TSYPfW5rJ6fI
CE2fXkU0bSCnO8cS9y1y/oInxY+pRnzyTOeE9pYa5mJn8pzRQNo40scn3nfo4QbT3+EuJup+sfLf
EX9ESowV3/aJ3exG/QNK5EepNRPv+uAENLeTTYYJY5578tE1Z+vq9CFDV4YHa9yUhebASMF+4N01
bdrS+tPeYMRsVKFIfw1d6P8FwKOkMANPsmcorCQApj79FpNt1tnItOdFl0c/eh+3aYd3G8eRG2VA
mnWSHyYPHvG4n4V/bDrirBo4QIfIHR9ydHP70bkb86qGQQBx0UdgVZoQHqES7KJiOGkETOygMX6F
GdmKeUuZWMxBZIr+YEDDqufQPhpKQ6sn7OGyPEQaTiJfg1DMY0NrTfTqJhTq4MW1gYveOhe9PUFh
Qmowa4m/1qlXF+6ZT3Ktc5+TYnTy03LXaUruSOc4miaTNTVDWkt8UhcNiClM+db14oxysvoyMwcm
gqA78qnNDrIUbyVx3ytDavdTjWjYTw6JbC/aaPJWtRQgERDadnxhdBqsDCYIMLxrTIdsda1XvmJQ
eqhnO7w0aW6msEPajoRGIRCof1YMDC4TDR2I0AsJT40rNjj2tEWVsp518QlTrN0W0YB7DosjK5WV
b5AaWBR/OEk0jSjC0L0XiSZXsV5/VI6TrfOhaS9Mp7kx1GPIyIBBAdLiTsuvMsd/9fRB7KwkucEV
ka7DkkN1rAWgWvIbeFS0alYIkgjLoEZx5uLTlx5DJ++urJkk2XNc7BXDs1Gx27iXVqvkUdWCqSIc
uDKWh2K0io0ovBpFir6qrBSuWhfda0y78FmmjxOyOXLUwa02IFy2jelyvG/cJwf27DWSH2eW4XEg
m/XEHS93Tk0LfexzVKWJF9hypPhM/YNPEv0qlb2ErLMbwiHd2SnaY2C71dFS7snJrPs4rIbANsor
UevFGmebIr+U4CY0shaBvsraJeP74BSXzF2qLRCv/0ndmfTGjqRX9K8YXpsFzsOivch5Tik1a0Po
aWBwDgZn/nofvnY13Aba6F4a6AK66kn5pEySEXG/e8/tgfW10VEnYc/CIHcYdgy2dD6jbWqPi5Hb
dQpuQozTXu8PY6zjgsywxplNduWZpW9tPiCTlDeu5v7LJKi26oo6XdmD+T00BW9Qnd+VBUGLloGu
kxpX0yNi1LYYt1pJJVvh5Z+J57F5zS5+i1vA+ZoaufFAypmdGjeDg8+kdstrnmR7Ou6iPdUvu3h2
3yZm9TrMFunUg4KYx5ALh/Rcmfa76WctvSLOvmvTj6zreMQgO2y5pUiIRHdhToAuUcYc+wrffDWQ
hWiCHDoWTi1yO2e3HJgv1fnZ9dpL7p5jIOmLkNBGnMhr7BIiZ7svsXfdl1Xy4lcuUYNI/RrMe30o
r5lLMp3zt7ZsGkU9dM3C1DPL3sJdUh1TnCTDKyd9kpSWAzanj0ufQTqzbi5cDmvyNdbM+5Zuy5Vt
p92uDPb0sGHHGEbBmZB1RkyoWhLGe516X1hTqtRt2DbjNM1b+Kt5RGVxlJ8IvezLnvqJ2iPO0I4G
6GCfYRBEKmYn2EqmbLy1lYG7T2LJIujlLpWP+9dx5Ufr+N/BFlR0EB6E7Lea2aSLis+/kgPF2W7Z
4CwgLOIb+OxMuoxAdHwAWNQ31fAQ9MNIYM6Ry8SzESDkL8Akt8Dp7UXhDTfXxO+V61jFrE5KXMCS
8FjGEMmU3S51DiQQyfnTAIPBbpHg/lsyKaInOB0P1LwxZGjja9d5/SrqB24xMzolCn8R7WQsEPo9
CQdgk7Nz3MQgTTUigGtHfk0x0SyTWPWBmhXyIx7vV6EP7I/n8Exm/rIm/ceq7RSINvseo2R3jdUd
GIX+6WZ2zXEEpyRkalB1Ji8Vj+JFf/GJKe1FUx4jx/uKNf2McQdnDoymPHBnE0vYrhPDGO/wf2UT
G8Uik/tKDfmZmvNVE3TviZ6dncbMN3WMzxZPo7fqXBtzkcNjg46Xq54nG58I3n4o8CnSHv/E7cWh
y7WWnk5JUQwem/V6zBjQgCZkAuWvB1/de0HBORXPRa3T2DaVvI3sV7BAoqGOJatrgcLaxOA8xpXj
nhhrcXyVDgy8ENhaD84MtOMxCSmd8aPiru4f+sbZRdOUbSd4eZeZqZf0TH6m+q3x/E8/Ny5jJd4K
UgkhNXtWYl5Dd0QdCZ/ku5DlMaVLB1dyf/K6Nl4LCdkxHteO1yteY06KRhEmkq5/qJFf0ghjijNb
1iefLEyYcnu18qPGWLysvOzma/29O9CP1dn+NiF8NnFpsDR1vJjlrVNPYiDFMkGDODQxhWO183dA
OJ7dVHwV6L7NEIOuY/Ia2d+grz9M2Hpdx03Qmspc1r2LQ6DlArO7YRfpLym8uNU0bsyq/DSSvrjH
0YtXNqMoCXC9rnoFtD5dDx4ueeriCNYaFeBlb2lRUbMJen0rqChgLv0orfIQpF68wKM8ahObCAnd
SD7X2FbWeh4bwGh+Ox6ByFNNSxn3kK6iSVsl5MbJxeNZ1+KtXZESsi3c8wHmlMVQ3VvkKgtbXHtb
O05WA8dEUDsFzjF2Dlzkp9QR0CfCc6w7wbaEpMyyhycnz3ygrbX2ibGBvQtGzr45Cc1B1QS4YaX6
Ty54wke9v047YmSFybQ7nfxzEM9wHw4KwqpKHuXFnQrEjtbIR3uaa/WYx6pp1I6RgdchdjJAZZKb
eYSsOluvH9vILVdqeGWTuO+H71jpKANac2eC7WAsAWmQEPeKEeI7j/iG7mss4DotR7ldnSfVr1wX
xjkZgIsTBjFYbdOFkUi2uYn25lDugHFeez36aFNud8Nmm5gwoveZTFaJc7GwJ3eegSsaBt+krG00
GRtBFEYrLhPi8kJT07dRu+4qkfWayN6lBt6umTr/BE9RU51kjutwSm3QpjPLBm+/mrRim+UOrdre
L2gRDVHj+JMfjKnzHPWo6QjQHybNvIyygUkD+j13HvrconFMr38auwiXMq9e27iAFnsPbXQeA4Ng
SzM++wTIVCrR6luCDIZcpOOpmAEt9HU/JnORV8wiRg0j+CJ8Pcu50BEjim/BjOkYNBf1sVIUG+uG
c190MHRLY2RSrN3yyji3SIfVVOwzR7oYfQZvrfXJIVfJe08YVdrVR+51GzF7LYaIlUMCyDaFvTAa
9zzrlIPLiHeo2S+gkCoiYl7eHuWUvSkeYnoNca/JtRNuv0drPBKiXySG/5iwGNpvad/ujSlET51W
YhD0YFoHf7j6ibYpI26YCWAqzfZtOm6TOCfjgw216TcxbNos0ta5xQM7r6+phJA7X3n5KUUh1oNx
lbiEoB6NuifJ6D/bWURqH1kkcXZ5Mj9fxKszpDudv1c2yK49nXISXUldeRRebKwGfTiuMOJRHdHQ
tyEewI5vWhEfksTedVPBykXhe3OdLZpGrZ3KkZwr2fS6a6mx857aqIXPIbaDavbMpm2LRTzPd4TN
97iCid7nPImBsHoJvVWMMLRIrCvL2iYTsdFI3ExcdqWWrSRts4UfH8bSpcqcb/Ptnd42S8bcK5mN
2zjtNiEe75KNsN8ec+2tRVEbLmNzZ0AipO4NnJp2w6m9JB1qOM7OY+g09joPeLdfD7r3ZMFcdaKz
LjGt5tmqs6OtgRl0cG28UNmKN9Y31KasnjM/orcr2w303tu1tQFGGxQ7I+jWltEsxxx45lC+iyw+
YGmjEFQ7IQEs5/9f8qPNb+Ys9494qUiNrh2SvDzb9BRhuG32E5JCTo09fpf7mqODC0Gjxqqjouim
h/1ClgN6sry16QGVcFvwO1aDdovJCqny12zmGRvtFOri4Bj8XqT2ZVjQJKgUdiHrPJgdD2SbthD9
jsUtpuADKFgL+6q+wpQ/zTOpSYz4vfhoaXpnGrVRlTi3mMFEi23IL06aLw7zR5d24xbL434g8OfG
XIqivs7/PgeTU3u6hLU46M67qy+y0iR+RmNf7z0MenxvUvVhosq3mn1QcbUelL5xhy8SRmvoHzsA
wYuoUzzeZwd6BOTbaM+R7j+nrsl5X1t3+BUnr96m0A+U+a7UV8Jwq2yPdbJxcI+SQF7KFHhTw8iL
jGpuvNsVCqF+G0gDD/Z32d50NpCz4j6FFgJXs7K66ySqdHHWywZWR8T5xMXefV8gi6ThOrETaFf0
a7P8AMvcTGW1HRkBIAMsiFDCNbFWokkRaXiDyIV5cb6KPGtFQe5p/ro5MNDh2ouCJQ5Iyk14ydTZ
GsR4sd6tXKKWtCyzJ59j4DCO2fOD1mAs2iwC0d/RB8eOqt4nprxNklSJ65Fx7tdz4Z+f0OxodCu3
Ks5IT1tHIMa2ZOTd6K0k+RE5n/HezzWeJ/paBxWcuOdS+CuoFYDRra2hNwtnxMZEaKafivuA3AkK
HsUSuGMPbR9uJNWQb7HKnnFBYw8lW9zWp66NHvT8Ic8rgIBVuh5VY1NqEpwImj/U7DELM99Z9vPg
flEOxV3cEq9x92kF8aDl7BZF1tvQWqtOzr2MubYmhrcO5kEcTyiTsYlVOxdvQXpyGZtbDnIruzlV
lDyavnjvsPSPvbykPYnDSZVXr0Hes7o2gJbMDxgWrVxJQ9vV2ivotn3Mo0oRwOFix3E9aNuUnZ50
kGpL/rKse9TzfDUW07Htcd8Q5nKbgI8d66HbtkfqhYCP7kEpnzQs3wvMsU89iUIgyUcNeVmhgxkk
D+tWe/xNNkjVwQqYY7ltdgBGjkIR7bV+urQRzs+xB/RsnvJyYPYXbOGJFcskBwPtsnnJufrAzG2M
KPuKi+Fp0J1T3qgtTe90E/vqhp2SMwpvVxaE57JOLiIxNhqJCAhn6wZ1i1TcdiQSLKfiMEoMyppz
aOTslyq2bGl2RT2cq9rdOLYDsx5nc0cvSANf0RtIZdWCdj5OUyhlc9IunzJMxOb95BM9yVpKo2u2
1iEIWnIzux485Aw8oH8IX5jF5lEo52Z0qjiaeMyXEbxuUPJucB0pPE/kSQCy2VZdyd609QjF8lDp
Uij70YZtEPChK103DzkcF3DBlPY0Zklca4xDjt4/OUrRKL1NkOEaZQ7WdPeGxFXLw/YuMvMfemMs
/6qmuUdlG4mEQlGP0W6Aj6gCwmvAhQeId+eUHk+m9jyJ8IMLZD2bozqdMWcVsO7xbKZlEnDcNc6t
k7TlazVj0xdi4UntWNjRkWge/B8d9lQAkibi9mY5qBG7C2ffZ+25CNx9V9j35ZDf9c2ASx2zXWKH
h9GJBFuY+rkxH2oVDuspUHJbkr+ffyyv5GXpysa0FsLTCKwzMJKNZmsZFwkbCzdhiGNW6FHerbLT
U58l75XBj0fUPatP+D3vq8jZxyafGl7vdQ+Cso3bVRobIwr9d+6gW3nOr84dGe2mxs3u4wsl2PGh
alzA6KOAYZRvwjHs/jq4+5e8VP+cUeqxzPnf/+ml+ocvNP84n6UcGUEBwvjP3y/CYGuuXv67f1kX
TdyM9+23Gm/fpHWbPxFl81f+s3/4b9+/X+VxlN9/+fePrzwuOEEy/fpsmEL99c/2X3/5d3i0ODyY
XvxjP9Xyo/5Wf9/R8bfv+m8Plf2HY81YNdN0IJpjJvibh8r6w3MZPcJpYwbw1znInx4q4w8sVLrr
u8zyLcvU+aY/PVRzZaOPucpxdVgQuvEvYWxtj1f6n8MYE8SuZ8LLcVy6w+eZzN8PY/IhAxipfBAD
dXK288aa4YYApPidnlzb5miQ4KgqmV4tcHjvx8xdcfDxNzokBFJ7bP4g9hOKXleS0GEf5bvKN5ob
hEEBJMJhkQ7QqgoRETuhwi9knIv21FzCIfhRWnHfZMO6bhnv+klpb4xC4zllwR6QTQwWRIK4Ketm
JzXKMajwAGKDAhL13ioPy1uSyPaO+dJD7RA2yHLjaNJ/2+h6uCSoxIahMN7CHjxlKR0UCZK9Ra4f
GXIGiNwQIlnt1lFUvlFqvJk6DiX4JVYEmdimei+yiaxFE1rvJNKw88zoOKdVz3ZfL7OeG7SQ2D39
Sx2BFHHAMpSyI0Bh/ESJPt2SsaVLUEGCLxJycIWp2beUExhn3AIZrPM3hJ1oq8pfyNEguFLJ7LKQ
MMCh0wOuzmtj4+sV8VyDN6nuxDYdjIbNaVobWrbkVWReElM99bAjCUb1HIXIqDslOogyZLSF38/W
ib3XggTAppf1LjBZhQaW4LZK76Ngeg8UFl23U3fKIhnnWtNzNqJmaJhMO5ITq8kG99Er3CI6M6ds
5sQ6z40BOc0IJmyssnwSBjlzl46qyER4DdTOrdvXBojE1HfTFmJ6swvKTEGyrB/9Pt2JbHzwBndN
fihecQHBp5LE+IHYa8EgVpH0iZO7+TgLR3Q6JEG+ywcSTFrzFluGjhRXfrulfx81GvM3jKaEW3rO
KibBRS8Z7uuse7Jr9N+4gOsQMPejcSSCb4M8Umb+e+CPJyA/T1JW2hLj7RsDK1JALYd5vMLvQZqh
No+puQE3uyGetyOVzbsxTWQB1XtmQJkp23PT5puoL7cmopDHxQlVJ++x5w2/UP24OPz+E/lhWCYW
tW5xXHIVJe2bVQ3TNmqSEbXP9DF5ETcQXvykd3W3S0YQyEGBdOTlxEIdChbmu4wtaU4jZxuSQXBd
fpQc5tk10KatofUaKfH52pn3u6ZJY4k54rQBtuhQvWY8+n5HBpnkKJSPgMHeDA2bwkPf6N80i5MN
ExF7gJmj14RFcHC6hI1ptWxqDinoKkdGonjQf0f04e2sR819NmGExrBCW4/rrc4ZmAxtYmBxlLdh
Rot2M2TUm3GjDdxRxSLcT/0mIDqewiWdECFHwAPbYUaWDlGSnfoitx+KwSZ9oTO+qSxvOHPsGbZB
xunOp3cHZoXt7MImutPI/0/JVBO2ADJiY86vhRtzC3mcXjI0oELVxO4C4zXxmn5HsGUnXHEvE4FF
q2GE51ZGtkG/L4m1ZmfqPB4SkoyLOB1oVa4CAup+s0EEoPYcphCAYOeFQeM3NUolCi5NcmljvVaN
tbNDsQdepDNft9gO5xsrNzahwVEN4u02T+ybGLuL1iCiEW3AVIRygsBtP0Wg3c69ThmB6cevDVla
4mAdLaIkoBdOb9w6wz3TB8AAkHzUpNm/Ro8sExy0swF5W0+8lyLTH2M/ebW66gV+A89pH2HcGIIt
Uo2+8VqQ0FEqiPB7bL1CZzy7QXZFRoKa4mSkTJzZswnub35VHjBJwSkaNNIcclwNuQMOrB2fBtun
6dRQ1jF0FZZaI0AX1K5hTdAhqgRbGn0c1q6gXIAe9fvIYNuujfFD24mrQODEWM8DPM6IC5pwb0rm
lQK1jSGb/S1KM7lCm7kPEusUVHa7dEYGa0Ns3eWutaF5clhMCXg2kzFXUuwUTiGPInTX7K+97K9B
1It92nnRZpwqubEK/UH3gXonDThu8FNiydtyH07tkxY65zyy8LQJRZ28KCaympnHmRdBye3CF92e
FYtM/0okEXluCO6hgaFHynsD+jh8qmzcYBz3HsoB4HCln+iQn/B6sdnFDAZ02MQYOBrlq9mhESWV
ditrmlWyyv4k+My0KNGddRI4HUGXxIdnDB+scLMVQ9ptTBxhyaGHOIfmYSgbjc/cDX/KyRgPhTMo
h5RrWI843zQ5zSRGmS9dqboXjvN4jaewO1blVGwmZXK5QO/LEeQ2FbjYSx0bPFy6TN+3rjhVcfir
acM3UtkdlSP4G/TYOJtpsmtSe9do4kCV7LYN+yNJiu8Ra1xiOdvG01cuaeZEEHYn1VsFE64gudRY
9kfTYWzokTEl5t3RltpDDoAToJvVIdQAheDSo5shn/rv/7Cm0Qpj3bWYEcbQPvSTIaKX31uuf2mH
+k/sPf8/+fix7uCK+cf7znUeY9z/t1uZf0R/jwimkGD+1r8hgj3gluwwTYv/TFfCn5vP4A8jwIof
+GA8TB2PDjvfPzefzh+Ydtg26YEzs4VdPFN/bj7ZslqGGwC+Mh02i9a/VArOXnd2ef0PKxAGJUzl
ju84vBr2ee9/ucDqoOy0qfftRVPBK/eNT3/GssA31GGQeRe9mytAqeZAuqdpcMa5VGSMl/GMeCln
2Esdw6GpZgDMqAEK8kXy5naTfgTbdUh6f2dnqEAgktK0f53c+E4rDOwHVbeLOvME4OgKfUUtzLH7
yQzQnuNyBPW/5id9bEqmpE3+bg3JTUVlvTAcb5uZmbEYdPVsuuObYJQVezo8OyNhXjJ8jyNgXKna
o6qMfpk2p9wU5bb1a+ChuYV5gAU+qbVrCqYe8QEMiybA4+EYVqXzHjT6BwUKAsybBZLQfubxsutb
Do0Iisc07L5DdTSFz6aGARjbQnFUoPQWkhNiwl4PauVE57ZHh+kgbUB19lPdPcZTvE/YBVhG/a4H
7K5LWCCAMzCW0yImrOhIgey89tbPxdxuZwgGUHEm7+rGfgBptQ79CsU1MR/6IfglGVAAftd5hEke
lJFzV8vmZNKksqwyZDIbXhlWmKjkYWx4Tr4w/OqTWdQTqUjqrRrUZp+DtjUjWGC+10Te+ptoEclI
YoJoUw8qrhdVUC65NK9NUD7WPs9YqUjGxs0lzsFQbHn+YVcN0xJV21rTRUvfEDlVdGdEE0oSPFVu
fCiQCwso3jJchzPagJ68y0jukEIwkmpBqu9GRkdLRM6vXuqUDCXrInVwCKcohUaHCRFcBvaw0F2n
TnRvpuZNcFhaleQykPTijTP0a62LntRNbeWyUZbNRQZcA+rghEE+je5tRRah7TAZG0nJ03VvRMZu
Dv0Prp+se5cVZHReZQjUNeVryee6+5IsbproaPLpUjjBK86Kpyp03pWhzbcEZrgwW5uJ/aIMca19
42eQTrxuAlJ+OkaCjjwYI/IZZFSOT4m7UxEdXrGWbvLU/q5G9z0tkV8I5a7ou7u362AXWOAKaCJN
Kwv5yjiQtKkPDCjjongvpa4zf5vNYKrZzXiiGIz/eoQvuizc0iWrHaxyj0hf7bsncDqzabBlFg1R
ATwNVoDYu42DRVG0AZ2MdF3/kYG9sJv4WnpNcIg9YvX8OMy+kooOwwrbSwibJqDDd3T6p98IY2XN
RKxQMDbH3UXxHhPJ5qWpIO7pOmEJg+Ok0TCuLQTub9xB8Q7LUxn6+LU4HA6QpLdSxxRg8R3C5AYa
soHtjt4+geLD9EzsO42lXGu6d8L6Q+NbzfYaohQfnG6u454kciiQv/z7MPBQfhIkqj6JHtNBxx+M
37ssW8CdxgBOj5kkZC6sEwRZ06nP9lg1L9TQ2xvLlOeiM4NNGO2ayaUIvMRkYGvE7KF17bLCiHem
4mrg/VgOXGOMlDlYAg7m4xujW5SgnZe8JCNSJkKqeWCC7hPJH3n/JcqkIYgIj/YcI082XfPgGzGM
bpLgy0Cme9eCKDD6hDvLXuCdkzd7IozezBxgoZ+wiqVU2iD2Ex2mhOkjL1HgO5u1P+UVwI6iAoyU
kU/MGISDyG63NAGHvEE+7bmLAUDJ77/bCSgwBKpCUQVZbh+U6wIy9S4soaDxnwkTk3hvGZ7YlyJi
EFy05i/eptT1LtwFLnPIzl7WW/rEfxoARjyMuLDnob7jfjCJ0Nk0E/u0mvauglywLlyXEGicfwh9
WJsm7w4MLIakIReGMu+DUvvlMtOuDSrv5i/tx+FGvdUHl1M/Zj+G1rxoTfoZoE4silL8yIyEegl6
jJ061zeD4iAKdWKzALbNu2jQP1Axd+nEpZqO0RPhNCLbTDkzvpzqks+qGW9WWVzSJruja2QpPOsa
wcZdeGG4aIf2BfrGSVTFJTbsFevJ5yRjmp8xnDUHKE4ZvXjGKwIBvxx8Pmr/VvNpNCyTL2NCilYV
wG7Hj67TRODC7QFT/ybJFl+WKj1wONhWvfRTgv5Y9TsnEFzodKIPmgD5Mxj6YnbfIuA/54b8JJwi
mVNgWemqB2u65XW1p3fFKjnguWV3EybzDHHOXWgaUiSffsbxZ8+Is0WhhwNOWn6cjF+201BZOWeh
CIW/Yo965HDP48oAwBm4gMYyVaO0UIGaAUHtsXiB3thBGUggSLDBnNnXaVMfRt27MzFGy4H+U5Fz
Lgt63AKzCxO4ProR+syymLq1i99gU98TP3mqXc5+bpxUQCLaYDf6wSW27yham7Z2tBst8quivDf1
oIfcEScrUZ8Dm5yTENHF6mkJCP2sRExnuoclCFNA/knEDm6Gr1ZgFi71aDGWso+VdQcG0N2k0tzo
JmYjbEOEXkSllgny0oLGv4Kiv25l0We6Hi1aDZTZM8XLj2CyMLtOL6YS36Nq3WUcOhQ2GmOzSnua
nDRa4PKzJaKHPic6zbqEuTKKr8j4J8t1vxuTs4RdQj0N25lEGmWvtmKNcHLRHbWWajOKovASNTXH
Y5YoOHLMXRqUukSH+1U8yeY7h8xBfDAwzl3zRDUosCi3AAg6DCaHYudQjKxGRsMosMMVxEwJp1mV
fQDxy9fUGBF3Tkb+0PQNXrV0ryNmCLyn9hnP+EZlqQdtZRCUWAF4CVMyHXPEm2XiWjABzvrkzYKB
vMdr9xFjrO2FrLlNqaesk/GU2em48NnWoeFXZ52VmGYjkATlV6T5EIFQ8iPzq5IWhJcRraZCsbpE
oXkffhI3AfVoxzY8v+o6RDXChkx+RQYTkIiFvB87yp+UT9dMvjOgJC6lU6mzMm7gN+vFfhZHF3nF
tgTnH/4relSzrJwejABQqWvvZFVCVLAUyDCDz8yNbOfA4+AUTDlZjVyQiQ7nQcB7bPn1utegbjI3
CfSUatja25pjFC0xQSGS9GW+c1nZuNrwvMAgMgzciiUekKHEQGGyVwq77Ctt6KQlvhrqvrgbo4PV
fyWMT1lb2Ij4xN4wBZGwd/Uf+Q7wBAx6fiojJn8g24XPfDbnKUNI+6DcAh8LUC1VYwTRCF/3sbYa
2AnR43Dtq6FfkNwKlwTfl/TUdIeoTV49zRqXRs/WqXcqhpnNc5dRsdybOU+pcRFeG6IFy6lw7kuT
WmIwsSs/1UHEK3vbSIWXqJiq/TxNGtK5JyrvHvsJIdNjiudO9mWmRWl+7i3NniO2Dq0IjdbVYWZB
OLszXPQjqkteBd1haoyP81FRryj9475ygLum3rOPiJHiFA5LRmWpypNFkWnPZRnU64nmQ/oGTqLt
z34bhmcL7YNtin9naLDAqumnHiGywYrSD43uIP9oH6jIcAfmhH7pPIa0Ai7SUFx9a4Qv1RCubUzw
iBrSGX1BGuviCEaliHS8hflbiSLp1k8RCd8VqH90B7kD2LN1x+GxTp57Q3sOXe/Oj8Pn0tasRRrn
AzZ8MD194pxY49d+4sVXjTusqswrrP1zqvgF+SF4LCOiOsOPUXVYzacf0+bbfBT2yMdG6Nf6R2Yo
PFQl80ERsQFso3tjcDZwpSlsIhqJFFJvSkow6C5QIKLLVlvqvQ20ZPAXdRIDsiohdK/HKfqSpqUt
xwRYAmbElyxrX5Ca7rMuHOnN5und0gmAH31ftN2xkFxwdpteM+ExSx4EbOC+pw3BIyXRiw52DWey
ODsmv4I86o49l6m96nUWi27A0q+J6QaB/5tUQ7v+rnt4KfxxbYebYnZRZ438Si2kK9EbD1NP/Vwn
PEVzR4ONYgwa6C8Lf9VlDrFAeda9iTcjqoeFpFFO16JyBb131zgzLzsJngrDeaFlibYpp/pgG5js
e1aufPQ/ePA/FNztaDXhvZg7M40goU41OYdz77bdjB+6SpmtY1Djzm5wGtmbUE7ORkTeqwThhbzM
2uGxqprK2ZTUoO6ctn/IJj1YeT5/jeXV9cMUzubYuyyIpkPMgiSia0c3tvnIXdDdGb22tQGtQJlB
ILGdcdpaCaor7t9lh08q1JKSbWoKl7JAUXPhlnLxq918IE4sCxZgQIlmpNJmmchXIxI/tRt7a0xo
n7EVnT09xp1kCajmU/tASgKf7QBGyI0JKHpsRGBjIY0fS7Mwlw6ufb1Fkk9tZi5Je5dRE4YD9sCw
4li2TbkjS60ozrK2lqeNG/u1qPNh7UuG8kWDCmrbMFnydtGZKc7DCsZz+GE2GLi6uVgFeSgBVYhc
yHmc2RDOBTkef9u/Ffs+Zk2I4fSfp8MynMa90pxgTTphwuNEwjwfcHYk0XitTKzjbqSB+govlTXA
Zx/7aSM6npVq2NJgUy9I3YoFH1h6lQFX4xhnX6LgCJ7XkcWp+A6kek6llodDonli4PUl3eJglsyf
DZE//2YJOAGgbgW2O8IEQLn4wWhTe8OjYUVDaXnkHEuhaq9xWSgPhwUUeKYGxClpwFm0jH+y0F7X
eCB282Pd0fyPQnefGF2hz2f1vmr9M7aEcldXONJmaW8dCm5ZPThQLoeQicVluKthq1xqXJ8Ltinu
XictkdiOfeQtXVEqWRv4D8IOmiC7fmflu0SJgqx702dcSgm3icnExzDk16A7Oa6Ag8u7YvQ6RcuE
tSOyHai/Ej+h5qwz81HgJ8PRBgtXothmek41Mgfv0jHDk3L9jYWtb8CKCpVqm5TVox4dEYK36aSc
S8bYY4N7VOe4NGAny00cJxhBmoFbXXvpY4iuoHsWRn5mSZlQTFm9FM0iouo4wonnERn63Lk+ektl
GetCpB8F4Uk67h7UmL9rdQag2yYp2ie4FzwxpUvY3g0r64/WNAfTNl6qVLBlpTt9Afl7BxUTovRY
gjpT1c5DwQ2kQCyi5LGiFGjbE8DHag0cGWLqQDykGgyI2DqAuyDfRtb3byYgbGh/3bKBIVGj2Cvh
5TfHXekwAfTT4OBWW6onvc7xlmkmfqXjkV0okQNyZHyI2aUomfW4Sl2xGq+l2W3anJ1FD2wm97C8
29i4iC/T+RzP+9sKhigjxXTg1U3BSMi2D1XKohTkzww8L2aJG6Cy+m1d8hX01z064ayGt+Omsf13
omCHSc3B6hhPDNy6IEeXtUFOcfsno/MkZLYfx586Y0876UQBrQ64UA24bOGrLbz/NW/ujTvuM5hS
gM8B09RhxG9Eb2AUMKDofTrpLL99TTXjy4vlnaOC+lBU+Slo2RkmlqFWSX6sAwYu8djv3MLLrrpH
vsl30fRbpf2iVO6rD2NAfgX6tpj8N6PAbxlZIG4x/wFzmmvF1X6q9PumyI5TxlUDVZbU6r5PA4K2
oiMQl/MGTIN9VzmVcbA4EK8iCMOMGLo3nr5MevoW28fMA1fGTs6na/Q5NtTb0WmKtVu4FJIrJhw4
WhzC3kLDdenHW6U1J1Ql4oYgoJYPIf5bN4y+3EKSYfFnWJHcVRZm2VYh8xCbTRZeylUe8bBXifZs
DdUl9Qrt7NVK7gqTJCAHzhQoNVVKXkwoL82ZU+jmL0yYmA3nz75sPlIwpuQXUew1zzoQcHxjtIYg
2tZsL/CvYWle6rbGeY1mz7Z+0uxmeKIm9FPFePRy3ONWiMOcJBXwCb9BOSqjTVekxUqNw076zs4s
ECNbQMlaCiPZ6ajt2FR++RZ0vg4agLtJL6cfqTl48C3jkQvYI4fMwDmJtX0Vql/BvGkZzeIY0kK6
tGVOt5TdfpmC6SuxPZ55VLvUHAbbgpYhgTdtcCjLoUcRLrMDCaWsiJe2XD/kymImLbD36tY8q2ld
00IpnHKfy7ZdBZKImTCPUy2dfeHna0osEpim4WoawkvtE9+gDX4ROyVeLaku5X+xdx5NshvpFf1F
YCSAhNtoUb6ruqqr2lSbDaItvPf49Tr5xBlxKHFCs1OEtGEw+Nj9ygCJz9x7bvPKq6cnLrSrN4F3
mmf5VUKUWPZXWwcRGQcjMRN2MC27uOgWJpEgC9044QnHPhPln0bJNKuwIVxXoX/MG6+8MX3vYFnG
sz9ScsYipPOCgaCnxXnWir3t4Z1gk0GCXRUsoRwfghL0YJRrB6trn4lEWAhyAyJYLUad1zdEab2V
DgkUYUgRRtJGIYwAqCqlgbbTR4rPnpZmMc6FuZWJf7VaJjbkRmhNhM4wvs97JpiejTuC0Jq7Rp+2
Zl7O1zABusDXh2wBc1UsqIqcoLzzfKTdWTzBlqpWPURPB7KnAsAbtfJ7r/OxXDtJfC6SjBBNowQa
FkDGagPD3bbuQO/kmpiuIvlhB8ZCFCXK054oiia7mxjkLoahTUmdDLV1rehoiBOCg8+ARIK7Q9QP
srTwk51lY31wHswzgRVgTRXgtCnSR8Y4IE9/wU+hoBpmdrUSsKgabW0HJ7VTwNRRoVMhCjP3AKbK
cnBXa0iBdZNmDN13b2JxK2bzpeuiPT1py7Qt3lQK0spg+rFT2NYafmuhQK4hT3lToV09BXkV0F41
d/xoFP7VUCBYQataKzSsA/Z3lUMBYI4zieVkAhpBBb+xFFQ2UnhZpK/oCz95LfhtFIA2VihaU0Fp
Pe5bjNUoZLTgTTgXfEikLyiQbV+gQJlnHdld+OUr2C3ZC8XZzm8ShcEFWDiiDzOGhRa1P73MGgz5
JXeI+V2YlPYciF8eD34E3/RMFqhdD+auCXvXQtuyTyyNfoUpe6kAvSWkXkJFSriewHt9nmzEBjG4
guvrK8BvNd/WCvirzaB/CxVj212zpGKlouDAoP45o/keQgUOzhRCeFAwYUdhhT2pZljVyHReQYc9
hR/WMw/aj5r3KTTxVG9je+OFpMHJ6F0rABj3kIwxf7tn5AJfDYxjYKlkdijsca0AyC0kZBciMiQ1
a2NI5zELWsDjPtBk6MmTwigTeoPLKqwWUTHK5TylnyGccd+Mv2QCtl1zGHT/etExeslcoZpFQLIk
plI18gvXcQnQOVdoZ0YMTzQ7JFvMxhFU/LAX8pgpHLSrwNAuhOiOyJsKYDRT/ILMnf57UjBpR2Gl
Yy+/GjGgaQlxOu4tJdV+80c1rXCBBKBjHRSkOvEvqHhU1w/5KfVaBpApLfFTrvDWvQJdlxCvha0t
s1B/7MbxMIju6pXUKU6CKT8ZwI83LNexxLJeCT265hgz/G0bwTIuINuZXnhshfwh3IF9jx98YG2Y
11CROEDTiRqvRmbEaA8ZPnlpKf2CbImyqnkyTD4kULFtFPa7VABwFxJ4BhG8hgweKkQ4y2Gs4oCb
5JivBpQkO2xDm0mBxTXI+je6151jlxFwqHlXN6b/wJR5n6s433AqypWGlnGjTVxIcCSd02CWxg4Z
17GimO0U5JyIZRbxhgHxgFGiAqFP6hIrG3nfaGcvmdVCC4hxIwAXVGOrb00cdjFkda3laQh+V2wG
xJUKvo43vLkxFJBd2A/k+xCfE9kWgKkKy1qPaMSLb2GNwPWrOR4soPZ7pXGflYY76SoBJJItXnY1
0bna0OHR/0Skg3CGsWpEUx/JdZEPWHSL10ZE2p4yAsw8KDI2IG556KWx63HHTBo0T2JYo/v4EeHV
uJ6apkZiIJ+1GNgHBqj4Lo7b51JB7ueWrAW/okbtq5spSO5LePg5XPxYAfLDDFupyWNoUux8DLUi
DbaViLaYGszVqDD7hmV8W3D3Hfj7BRx+qwXIP0DmHxWiv4bVX07Jo1Nzy9p+ecs+kPZegf2RWaOc
1cW7gMrLOnZdWRTaPWkAFR4MF+VD3FA40biCMCI4YBo/G3pOTjasepYKF9DzA17Eaeu7jo66+wMc
A3BqojomwydVBsNUwKp56WvtRykY7LdJg7+QOINCBRvQBumwC8xP8aFWG30+XZi3KRWCsJdHbA8q
IiHoEa0HFbE4gSYv2eLLi92P0Azfax8DxeDgAQSlA7WI6AUDZd7NbNo4/JUD3e+Qz88OoynqntaK
2WB1hNelHn1QbjOAdpuPxofbnhL5ENAm4oMdPoCSlJvQ7rJ17wcvTcN/RsrMBkClR1T2fDeoPAm8
j2yLR2yWk8XazbotVfZEEUfImomjIHalWqQlTyxyKvThtVe5FWYWPPdrsDBg4LQiXjdty7BYZV0Q
isHPkn7h1hHjEDN5HGTzbrMQAoahZOxU2RCwCTQhRuMLDqxDx0e2BpY5wj5I27B+5W6oBI7uVxaH
SuUA1ZsQ0iF+pXV05Haw1j8O5HioPA9a5q2vEj46fc08Apt7jlHOL5KnyjVeRY+1ZiQepOyxD6q8
EKmSQ2bg7ytATBxZFuevMCb2fKpYTVXqSEr8SG+zI3NmqrtSZZMQ0kv0G8AhlVoCzpjCUa0KY+oD
RjWqolA5J3y5zqpU2ScjISgBs21WocqApPJRCEqZbFDKXLjEp5QqRyUsR9JQNLlMvQ7jBTYOthDK
IHqeVQpL4OqHMo71iz475po8O32v9Y+1da4tdJ6pynLRCCRf/utSk7/UMP9Rwvxv/wNByl/+ov+N
YmiUxmD/XPBxf61KuX9nHviPOMm//9Tf1dBoTlCkOESC6sCXkKr8TpSUv/2SSaNtRl0i0dP+XZBi
Or/pJgA213RtYg+kDdfsd0GKCWzSw58tdMc0QesAm/ybIPx3JhJa8r9kJNnOn3BAhgHlTfLaQBMx
MDEtpZb+A3WuChNEFDOzcQ1dLxBb9xuF1s4tmSG6uYsW1BYDcrTKXdVZaxPmkZ9l2PeLogtepsi+
82gUVK4daIHhFnkmiy6/FHeM+N27ZCzekVa9aDnpYXGbPZIhsyVV6N3sMEggqty6SQDMMiG2YjSN
uzCKP1jnZavQz8kTFua7mPyr2zIEDGVbLTHsX/IC5JSNXWoKPYjg4jYbysPcsx0ujfC917Qjw1t/
z+mN1KKLKEb7Ev+034dLCeMLNE4GOK1IEF2PPCv0BB5DjCqujJMjyARmdeSo2QJTZzT94lCGn15A
9VrO6LyZ3JiQO5wsPhD6RcUQ4HtnJTw0IAP9nW/WF8cmNA+TdIhkYcFDWqVXshGp+00yOQ914oKD
QTkqbUQD5VweCYv6kEaxCfTpmhhJsdJ0zGTtRD5Njqs8r8Z1yFBfAn5e9Lp2ymJr2g/JtE4Cnlae
FyNIky92W0Okmbqr2Y97yBDobCxdYkzPKqxhM35p31gbUXoKu+YaliYCoIEstcp0YXRhlw1iuMil
EX37Wm8hdSmOEtgCpyPqP6tE6qclAUWwu+W5cz8AySpjII14nz8S3aDrlyW+9jh7HXv/TnPS7zFp
DwSwJRscsLdRax2FK7Z27YPp8H4i+gzGP9U118dzj2eQzERKgik1P0kb2iAnAk6QPXR2tmvN6mgb
sHYRFMM/6K1tbqRPDubjZZYA0J7x89Dos7sIp32dyyMRQkpeCpWvJS9iE1nNE48Ill0IIr0RPQ21
mlt3p76wNfqQwcC4Boatipy3ykN+rHFSD0Mq13WP5lTYL2bOy7FHfuss+UaThEzgIhpx0ReiWif6
jOQjJvLGpEJEFZou00oblxO95TZJQDu3IXmhpc7CObOe/FQ/2U0TXQgES4ldhJ2i9w9AsohnGkO5
7S2fKlWS2YAxKdjAEIjZ/hsebz4aK/7N4ZPLB7fEEOMdMBOSDOI7xCEM48kSnrMaOpVFQu2NEOFU
EISBcVvoYF5EutUs2D9N7IpVng/dAvgjMWGMVVYdEdsbqaMoq7JQOerKB+AH+6B10VARyAQmqOMT
3yZue8icYZfr3o5gnjWFSrWYZmtLhCc7bu8gQABl/fBRJ4jdY+smSFyajUxH25VtDNg2SUNAnwaH
oTGy1z4PgMHX94kR7VvHWTcaiW6o01kfrB1dnLWSlVAyVdkybB3gk1DT4qAjg0BY4x4HSvaij+Wp
CrLoSARucQjl+GOPGkk4KV94lhV3ru18DUavr/AjxwjQ2RjW5QQPAl/YRgYzyq4MOTg69fCQ65J8
CUeSBWKJXRV3NsHkhkCdwABcPENUwA24GKOJHVP6XdbFoVRkcpA7+6C4xHIFTp9xOkNY88kvnI1M
kl3i3YGRvbdlQIGzd+bn2GFAqn+kONhN7q4IRNRqaja9szarJWvJOIDGswnZfmY92mZ27Hm5JUlh
Y+j7IX2ktmQmMFg7KmmrRyS+q0n/9DgKtuYAoOIQmsc2PJc9uuFtRHNsOlfgmMsgCUg6iyNC9sJV
RrglfraFkCi3WXs85kTeZWnIGzBek9R/GHT7IhjQtlq5i+3+JIkatdxzxZZw+GEts9IIIVWft4sa
bRnWt5128BmstudhAE8UUrhG7lvWE8qBwYM0ZmgeGN6jw8RoSc9vB0wKTnIygLwHGW8bDzh7qU0c
/+AputHUxscmddZ2YQeNhE4FpEAg9fN/6LHXenutCLLgTNj0BvGq+qlGHBD5n6yslr3xas4vXcDa
un1Hbc1cNN90iJXK9slU31ydEWNQ3tZztjTc5y59bZlH5RG4B//IzubHA1DVyQIVZrpref21hALQ
BLe9PZ/Lqltr6auI4k3IUK2vj9mc3XvO1Zf4oG9tb51me9O/61SKONO2xtH3feyQ4locLcnVzIkW
8Pibbya6ZxF+CT7GMGOOMpDbB0ReGsZRR74omAq5V8NlYW/hL1r3Q7ezOLHNoP5o7PJSOYd8gObU
/ejoVWini8pGLfrjixvB0tCJfVbmj51H/d8wnIwxxnKlI9Z5cgTsUAPELfAa5emdhvG28srDJNwf
AIi7cUJ2yslAeoHVEJDyVsxvXY2So1W0p27RMWFJcvAPgX4g+2whu5++8ZcYjiA6zAuD60Q220FY
IICwtdb1TQ23aj7OaEmhrRK3HdXTYu5xEIsVb2tR32PLHQtinpPwGZ9+j3OhfHeaVVE+DO6eIAUC
XNfscEBdrDTgVqG5dWjty3e8luC8eNiBjWFL7cRfbchqbhtDwecLSIC0hT9jsMYbRKuIYOgmREGJ
DMj4SJCz5U+INcx5gVaU7faqBeEc/qC8kNZF8IT+1ljY00kN+ZoMxPi9h9jQsUrrbmL8jnVxgxvW
N3btZaSvDMAaxZt0eMj0YYvwHl836ZAuLnDBZ1xNFmLSyCDjBgOzf0riRyjZN7F7dVX0s2MT+vk8
0Ylw6syO+w757VkrNdzdOxd9RjJHR/B+kZ+eY91SmYe7kH46agmkNwaqEXEv3fi2qxWbaTtC+LE6
9gqo1hKthQ8XEGninYI8fK6E9oWgAIaPhtebuMTAvk56eSt9CfIp5kE/6h5L7mQjfKPbSq+mzmjl
F/Oc59LNToFZc3i0kOqcMT72unfj59RObJhS9Sa/e6MgE04/W0F0M45c8+h0+qL5duFVK6En0/Ex
zLaVZbY3vu1zkRfufVJN2XrEM/GQ67FDzk7MAW+krKn/9S7mf9Cf/C8XzKMV/0evJv7Df9adLHGI
5v9Iu1dezV8/9Xt3Yv2GSdOyPMexqWZ0i7/iP7sT/k9skoKOxhC0Lb+r5WlOUNu4zI8B0XtEJfyh
OXF+Ewpf7eCvND1hG9a/0pw4zp8Aovy1Oh0O7jB098jmf4Ho/9CcINRMs1QWaBswbZK4UZp7wTPf
Y272MjYRvhG9rNleURoE1AiNZALuq7Ih141zTx0ROTPz8XwNHm0dU2cwmLoHjnKpqT9+iV9SKpKg
nzZ+50IuGQaWhC0r825PxUemzPA20qUMs3YYqXFGap3M6yn4qX5qkptzqiG37w+tKo8kC1xD1Uu2
tytzsQ9k/TANalulSqsuboxNgU6C9Cz2b5kqwcj+FStHJ9HF6BN7h8pTXxQp4VdeNJ1mVcb11HNS
FXaSCs/V9HYdq6Ivovpzgrja6KogDFVpCHseakh065QFk6pDhK1lUevBXYeyE8gaFWZvjw82Jaen
as8m5BiwSefZgVf7qGMbAA3m8+d0HHVAVDIB6jO/el75kubWZra6SxrU7BW1+JVBI/ruVosJQmPC
7nUYgKiX7oc4JN02IQW+ipojoWFvUNXUcz17FRYzztiMN1k5PEwa3WZlovpO5p+2bI9D63wg9DrY
pkfwPfYA5H/eCgrAdZjl2oQpE9fTJZi6AYF4m+x7HH84jQxt1doBKar1dxvV9boLxRdxn1+pCgiM
mawGmVlthtwnYSCvIYY5J+btN9bc3BkqGBUT42IurE1ukjEq3GHbMWXDRYYjUN5H+IYR+8ijL23i
MKmBdhXLEEKLguEA24J1LG2abjByIqX9ELfJQ1hgJohjaj+irac7o6zaV8TT9Wpye0ZQc/GS1Dya
BoyyKy9mQdyERbGsc33XptauEGp9FEWLrJk+iwBsnNTcB5RMLddJ592z5TLXWdN+FZ6mrYiwqFbW
MGS7XPbsADJasxIFEaK9En4TLknG6e+RUw93ejN+aE5nb+q82Vth8cwR/pP6iVhrbBFRQOjjnsfJ
M3axV5NxK9vqx1YS1RPz5wuhZ/VG88cOyIe9m0IgFG6Rx6vWQP3vo6W8sXNUB1mNh7UZ8O6mZmgj
W4+JbITubzYlxSrSvkVE8Pit5cAmraf2wOvfBo61JtTpaHnT01zklzHxzyW9Rj00r9yKy0lGr6OT
7huPe3M0M4DeZf5aTaSth8H0PjhkDFj20rHy+5jreGzc22LEO4IOm1vNuvUlO9/bojk7OH0tv3ps
p/wytBhOsdKNDW2JawO3q4ycwq4ImaCFyyYf11lW8+JCExLhtIxCcFxdcSjoN5b4DdCm5P2p08NT
4lHc+i1h7GMhQO2R8igY9RnOt+FeCn03j5BFnQIgT1jOP4NE0m0whCfFiPAfi6asZpHZ4EgpCgan
taKTztJcTRkfbESWEhrF4RIOKCgpOD7jgHFKYD6zraconLVLYtlXbywOg+vcyVSAWZt2mmHv4iJf
m6IFsSSXet9zx+acevpT6rAEj3BMrRp8cygcHYf8mj575DRiEux2GoJQQuaqoj9i4gT5pjTwftEl
W36qW7cCYjXLcoKUjf6EZNZYksLmoVGEGjam5avlt5d0SkEI9aciYHGW6RLUaOi8DK6Oi8kEZltZ
zWNdDtCQ7Oa5amAaMn69wxN458BFOVTC1W/6nlq3meNLKTm5+gEHuF6wOAlCks1IbEWj2CXJ2co9
FpnO0N2N3YA3wROwfyKrp/QcOBKzuFjqk2CzgjrrNGeEOSSl03N3QSF1nXTjJw58Nt0/1DwLlrDE
5KrGEs7QvZZroRCHHuK7xPXfmJQ8ji4XPh0Ua8OgEntdS94zb4rOoTsfvMaTtL9NvKWGlkgcO3aa
YtoEEUZVMkwQE2SgCYmCZN9p7yXjnwViORZWC52t67LSa9LQZ8Q+1QBAB0/6SyiNB+z3PxOL2gXI
Xzw/SoMjMuPFaGkLu9FkHKKHLyRRIyUV3ibyDU7wobmBhfPphB7MvyDYsSdGB6JTtpdp56z5oOKd
nzYJwbPOT6GhverwtN748SxhyRD7Fhsv82Sdqd3uTcZGdPbITLLUus/gnmWJQ9M6VEz9zWerKo8T
ueLLuC6NVQqwl8/HvY5ec9v6PmAAk0S7KJ8kzXf3RSYoqCvXX2tJKTm92kc2Ky9NRykrEjKik9Dn
ZnDRvDkV6va06pylNnfWstP8nYyGa6lExMZk3fZtf4rA7yJh3Q5JdUQztu9y+5nkxJ9aetfQYLGR
GwpxAxzGzKaVKCS3qH2K4BZkEJfjTj/gw14VxJLzpAWlXDQMbzwnUV58losdcVrsIh7kDAeSegA9
aqHvs6E/D0a7D1vMdUUqnnNEHEJYj2nMkCB2akaCJpJcZmOir5ZUHfjmOkfAfbLVRNM76aaAuFth
PmkrHk9AmW7HTDNWjZjoYKhKIpd+YqjQdgcVdLGCtklU5o/jsx3XWwK05mlHg7NqXDij+Lnx7CJk
piwxULrY/XbArUxC4/3Q0U+kLvBPFKIr7t5VF/M2OSmPoTU9Wlq4mXz3No+6Rxn1mFWc4t4Ks0cu
3S16yWQzmfGLMvTZDcd4Uu5laEIYrEHyRRY9f6qJs5yZGdXTF0Fg215HupkNdbtGw/nC5/yK0n8b
phaWJfcxrIZ30li3k4N6IBfVtbT1S+mbJ5nS20GyNUGzG014tJPk2IyAdL3xaibamT8/TpVx7cMO
Yzqvs++ZWTYza0FfnMrUfc7w8OtJ/zhXvM85DO/NKuXh0sJ0axono70jjkCOyVvfNEdfL9FpNjra
paQ6g2FyVtUMR9Dz2Q42ifas1XgLBdGpdZ4TbuY+ZNAT+qa662zWkTHt/irQtIsso2f0sKdpYn6C
cXqP5epS50Oy9QIVAgQQcJFF0VNBueCYLtrF2I0/oh7EaNXgh5s9YPgNrGo7HVDOo7gE7V0TRFsM
H1MfXalyU/Q0dnwnRUGG9uwp/MZ+IiMhtdIPx0P6aeHCRgktAfZNo/aEqx1mmNaeGkdC0vQmXOLj
ey2baz14mxqDS2ayrg+6Lzudn3I7vG8z/x2bdrhtjXBcDgG5wpCrw01J+7ixs3RijK/oP7X944Zp
rezYP2aGzSHgt6MCZkFV9DjHRYIWufXRVDjsbNdILpGBpEfysVsUp82316ZPzYxvawAuPCOv0dgv
Yn+tsb+xAS7yrZXPt1kMb5fwzCVGG1brOUlC8Nk/Myd+Cez5nvJrAw8eJ32zFjP2Po/FJVdh3++i
mkcVuR8AIrCXEIuDOIfBEJdj7dVri+BZIjod5tBapca4zHTr6cONwOmNTrHDJ6eDsyqgt4buT2dw
f9I+qLhVMHttwWk+1tjnXZ/zW6O4MXP7AsQO5JJioyYIWLzsw5m1Fl16YG4LZhA2j7d1O/fvbeQB
QCIUbhMBiWVwJdbc7fO5zxBNxITjrDSTzJLI8R0agZEX2sQMx+Lo0rHIBsYFKm3AsgD5CkEWOp94
dkgjGk0kZNgPjWbahfyoQWYkHrGT6XkgpoP0M/er+caES8NieUSFKAeksBq5gmvdDbSbMbbvtCEX
awdpCrkMzbYmknAxSPmkGRHhHYIk+oEr7x4JNNhiGeIkgQ5hFeZLwIQ1k060/f/mXLXZimH016vD
X835/F4X/6WpVz/3e3tu/+bhVfeEYaNToFNnGfl7e27/JjzJptxwHQdju/GH/lw53XGXu8Jig8ir
YK/4t+Wh+xs/44BSUoI/2u0/rQr/2eqQddufrOwEL3mGg82ev8kgGJeX8MfVIWZitHoaMm47AizW
tsZ2ls6OrNN9QiYTJmTs6cTwQgTqk7sCi+4bLml8pXZu7nO2jk+2SytjiNKDQeZNZ4wg3s8synjj
VwPhdbTzRHaHLkv9eL6pHUeokM5+j/VBXuLOurEm76D3Lesi3AZogpD/VfXVtKhrphnrA+uWcjmX
mg7vUvT7zKsmdvTpQwFZzGiLrZtlx4DQ1slvdm6eYUcTmO3FoqbIeYTE7bqrzjT9bZRhyvecylmG
Lo/qQljkv0Zpu+k1/dtCctsZzLRnJOxO3X9aY67tvEwMtABIQjBz0Z+KVztgTynlmnaRNjetTCa4
MNbSDtGl6W1rSD9m37xEc3GP/QqXBzwKqU0Y+X3WW4H3jgTwQXrue2hA5x3RySVeo2/cJEdSaFff
2NKDvY24l53m/Bpi90lMXJx6NN9PefDVWOEraeEkw/YmU+HaeXditKtgZXZpRphVEfhKZrRMDdEx
RPiVFQInHk9xu0SqW/F4IGMBE8JaSvu1MmS6YYJ46UPj1rVnjXpaw+CG9GJDAXlKXKAGNQkPgHk8
gDj5G2qvfuWM5nc4TZuh4YXUgbe27An5fJo/kQ0C5qqDHOVF6WsCIX+Bki7Feq/ypGZtxJSit4u0
8161zDUYsbZvSFMwgTcje4R6fKxbPV01Jfr1YjJ4JKWkzoZtpfwLL6EPgr/MG1zrurvVogR8ekbc
bG4nl3II9wxJ3kVob1NtaphbO9cOYdki55W2fYH2yYdnalQ2vugRAHKxL6fyzPzrToDhWtRZTe5J
Wf4UFi1S6w1QCn2bL3AOrgJbgdGke83kApWxfdMQF7DQBqZZvB8OcgWuGnFz2Kwo8aevi9huMZYy
yynmiBzFRMAXALbUR/4J73+Emip9JQOBKJks1tedk3k8NAmly3MEr0bMCIKL4d5uhsc4ktQYhtiU
LR8fJmpWyrymg5f7BNOOEAWMBDFcab+bZU1KudvZq9S33ut8CtfT2NyXg7ylxvlqdfOpq6c3Ysu+
UPMgoE4wK0dlSIIwlM9B4FcjhAALp4ncLNReNMO1qXWadyOfxCUC4hll7mcfRSw5vODVtfz8uW00
PA0pbQMJ6DfQzsm1I4Cp7E0i04S5zCeiBXM3Dm8Mf5h2ozaHj1NH0jSxWjqIF8qE1n7ulGW9a9hp
hGU0bNuKJWNs6Dj5smK46bxA3oV+PL27c3TqgbDeNRImTKNhWcrLhE1CIS7mmIaHdiQ3rGwQBISk
lFtt8Y0Tl09MjEN84jSyr36e9rCGMX/OnvHglzhEzPCOOPcrHx+ur+E7StjyezgKF4ZRn3pZXZ1M
ew7y4luWqos1sfLPaXqMveCJaPT8gVStGj8WwvFgMi7jCBlAq9iGxA5VI8x4SGiuec7LFNDyTCBH
EnbbTIwKTMYGanIRQLYhmtSJVX1uYgEnpgXZeuTdaqn9JH37QWMVx0HqVmvT1a6iaNgBWXd+YY7H
uMk/YhfbvBbEd+NEicIkp9oAKig29DnGSvPZEuhG9ZB50Y8VsU8aK4qNvuWKKJq9x2xnI1r/PhTx
j5wBqcXjKZ2tV8e1H2aTTgyniZcWl75k7+dVCEpSi7WNxCWxaCzcFxLkve9cC/RVKg1vsLQXZPdy
6bb6AxUl68ASnoj3QUcH4EwPL14/6SsXhSEer666xQjdU6pZuHDqAdlWq7+WkT0s5ziDNtcWm8q2
x00b9/O9V5WPdaofNdNd6kF5zEJj4+r1bVuhpC4mzH2peEn75mrkmQfNOj6LTEVrdMa7RFtcOxDz
a7wGIGKxJ2nt9BaE9WPR2ls2XrdsSlmAp/rMvEC7QyQ5LfNivCclRi15nZgoJ9K6owo41f/FyumP
BZBhwXr8Z2XTOfrOirz9/m9+6D9qJu83+i0SfE3DQnePpAm+43/UTCinFH1H7RFMFFRS50/+RgCy
KYykAV7SkS56K6X6+hsBSP5G8KmHfktVO475rwmuyKFRMXt/JABRkzFHVRhK7LikAv9ZcRXVLvce
vKgAavfCNAbkj6O3susmWA/DCrx5v2IdX+qfuflhW4iXKz/uV0FyDcYBQ07Sr3GU7/K83yo9Lrli
yaJw5SGpERfSsyBFZcpJpA0rY4yfHvgfRtfD1ugSIph0lJx0aFBVcAksgCgFp0pUjwbCn4VWT2iN
zfGMr/RQgePbdrLct+wcay0j9MSN1CE9OBu9kmQHaNl5TsLklJXw5ClvQH/3DxydLC8j83PIo35f
INon4J5uy2iZDeemx1oG7znzjftuZl9AabnOgmlaVVlwz8kTMVwELFgxOOMf3SifJxIx6TWHi+Yy
1mQeTWxU42e0ma3DbQZMAYWJdmOBRYzagx0gjhFTey8t47Hq+XyEgJTZCvY9ffQ1Q7GdJvehdk0i
6ktz3HG/v/W5PWDFycK1lolPp7Y/nQGgecIkCjXYSxX8MjnK76Es0ffTj8NcE8Rs4WJG4JsF7mOT
Jvm6GS6BOJZ4YMxO36Gnr1e57+0TfG2Zyx7Izd/RaN9lTbc2vIySiaJ/JXvjJ2CpHKfInmvcJaRk
BC5Ig67rkMAFz9qI7n9o7Ps+j+5cgpSEhfMNFVy/FI13sTvmE7X/zfFc+sOxmqmsJEiyzrFaEph8
IrsaY9HI6C5gbAfHjlW1R2gV4F4TfcNQrnPlUKwkgBsvq28aGYBFMezb0X03zerSRKysOo+vCkvg
rQIljwnj4Ga0+XBYrcCuxapoGU+2/5B1bOMasDWbwPE+k4jXbUVIgZMxOJJbtoKa8NYWNk4RaOVy
MpAtNEw5etwunbRXXCiPWedyrJ6FYyDiELD48QQh1qDJ0F7SxN9nmc+4ADcZhoC2IFUn/yl0dFs1
z7ZNZObooU9+HXrbqqTDbsMa0IXMV3aD3d6X3jabVUhduHOS2gX1RtkO+7y6rTGwLFvEB4tWBkej
cjbd6J7HGFVuUzYEW/zE3TJucCWEPbdb04v3ICnOST9ezNZ7SiVFeFqYqzavkVDY/bDpIsCskUSv
IIL4BrX/U58Rp1TPiIm7BtF5Pmk3Wt+SlELabEEdsfKwiNN7MLRxhifu42d2aaS4TeWJGhdWT2m9
6omJ4yJUVreWyWzRNtWKYTWEurLcpLP9SPIq9sMAXXc8jBudgVbghztkVv2us2bEF6b+2fc6bLra
Xs/WF5wEZ1lppMKQNJivPFm2vEZ5L/TkkTEKusdBOYMfigTvUDuu+yx/6XQD2b5/NKZ2N7jjU2iP
BIxATayL1ymFnQsF4wfn4bmqrE+/xkA36AUoPNA/jPFwmTQhSrVmvnZFt8XRQqqMw8xsbM1DaaPL
iKEgrlxIYqya+G2tJd+ssUhXIQRo3o7zpVf1TQtvClVVfJm9qIalAtRi7q4BRpilH+OQy13t1Qhh
AFC9BiCBGm4JczhUxodrUBd3ki7Is6Kbvm7vxtwi6LBuP3UR+nzh+Mg6rdjYTlWhICQemnrpTnhV
s4r8gvEMfV5qrc0C74ReXwZ9I4ltZltM/vHEmicJ2pcOtexSLhEQwcIdDr3VuSiKwMub2ZfEY+J2
2RtCKLrlCpMnTM9FMshXFsX1svM4K/BR9ggtWMZ6mv5hJgQByfJcWoQPmzYcfw4JLwG6kOWAChjw
MqciEpCzEhpS3Ci5Iy6/ij1o765bR/w7dWey4ziyZulXafSeFxyMRnLRG4maJXeXz+4bwkfOM43T
09fHzFuorATqdteiF7XIADIzIuSSSNo/nPMdZ9daiTizvoXoYBMOZ43WGUvoFlLdA74C8kDXYr5M
Ec4JJ0CG/52mqbeNRLGkihWEd+0xNt9CL6rWgijKzeRmN7quxSeVWDy7K3EwAr5fyayRfJxgY+vh
Ypv8KvLpYza8b89iWBiN9wlOUJTzaLXadPQBAM0h4qk+ehrxJMPf/6qsCM69RtcpkfaEZVnicbS2
RBl+s23XAJlH5aZc9Dl2Na5yjTgTnb6Klui9dRU3V8+wakLWTG5YSgoh7rd1+pyHsIr1kSMRn8ur
o4+vXuax7sPEaqMGJKcQE9DibzVTJg/N4nkdq72g6oWVoVwWZ8m3hj32MVicskPGIDMKuBVTzdnM
I0EaJlgJ3+vIIMvm+HGSk196kEYh5n6XEatoC39JmuAaCGFDrvQ4SDfJNB2sbtQ5SuxLmYfvqmNo
JyUtEWyt+yDqD7qG40+m1aktQOeEo31fBrwFk4dq3OJrcOMUD6AsdpNVnuNZvMMJJpd9uYpG0e8N
K6790kUwbeYILHWaprYw4xMLikPkVVe2bHQ46XOtdzQvOB8M0uJQECYb3TLP2EVvIoGoLQ8pquvW
O8eJcW82bXOCF3obhEit0sgaNnE/v+r8SBGcpiiA/UkUT03MQHxTjvqvSoa98oqrME6KDnOhR8VK
PajlcQAX903v2I6VRn8H5vEi2/Tqwn3OsHWkdg2l2OaGYsv3GnTtRRntJ3FqpVusWXFACBjjH1lA
IMTKEW/joXugWXM9rHA8buOyyQ55LX/S0tqHhfYrY/MWKD1ZjrXB8ll78zI2iJY4tLZ9nlJA2GJi
XRMP9lFm+KMS7lvUxh8dG8RVhra82js1G7NOfx+U9hYaAOzI2PqSMnr2XCVuFHtAa2dnxF42erzu
EWAV1YSNOSPFYW72U2HLbd1RzqhWvowduKUUyxkjtBOGuluZY2MjL3RxcXGYwXD/koupQ6/icZsH
zW2QjAqHj0KiayJUD0I035iJXRs+DoOfT0JkK5InaDUgv27BqubHUVL8VCkbXp0QGJ+V0UOGicXr
emyADAmXNmkXxzWUWyIkMzbhTA6WsBhPbYx7DY300KaUDzHVxhBx87cTR0tHnBZGWoTJHm8BrFhf
EuUAJu2ezKltIj2xybMUIWE0PpFrzWY5z+ItKsI3ktUeyJtcIzEN8MdvZpkTR12TVGngAooeWCi6
a2d4lt2nYD/ptw11gElpDMz4DgPZ56gnoy8VPV/shJDS2CvCmEYzCnNCgvYhkUOxFfcQfmaAFRSA
2AqW1IDpv6z1L7dG1Vb3CHOJ2kVWlHb4DBybZXW85Gxq6V2dM/oPBrVJCe42hukxhBxgGI9uxhq5
SSPcwMmL3WfPIswfJZaq0Mtu5pZ7TEVcPSWoaT+PxEvGq3aBcSdceZ+S5VXmXMi6QzVfTs5dUWvP
YUR8YFsxCoIaRF4OnvkgxVwbogpaOyx2rbJ/TPvgQv7lZ95H8yoP67MZY+tOylJb+zIfzLWmuBTg
lHA+WOpVDPd1U3+0IUAynRFcW0NtitOlflVwtBzvOzf6I5BdsmJ+crO5DG25wysmfMYOVckzOh4m
vm4eWa6ePSYlHjmofBk2pda0YGYvuy3+JanQfDo9shUTyQPJV9BXfNcrLx0U9kIJNuQhJe27ww3I
Wjv7qe1Dwho5iNSmsBhqFvY6hvkkxVPXMgG1SfCtakJT9BAjwdzvrAxvdVvbZ60JsGkqbutuD44m
9heCXzCL32YJscvMddML3AnTR4pqeN2y9d1Elb3u40Ku7QmfRMTdtxTZcc14yyzeYpteCC7caWqf
cCRAorT6LUq4LwOLeIEHNFO/OnzrWTBLQxz3NCv8WvaMe5tvaJjJMDFTe5/WPJ3aLHluu/bsivmD
dORy24x0J7PWsCWOSWBK5+2URjd1TXyLkAc11Zt2GteOKRZtK+cceeqcWC85dnCzZ/Ro888UvGkl
oVQjCWXQl7C+M/DwOgvWgAXXTUtYeIXBvsp55DrVYBHkC1IZO9E674Yb5JX2qlD5s+NdooQxEf69
CY0JZokqv7MZm3gW8DZM1Mj95fwqdPVbQwiodKSwkcL5hoqFa1SDwZEnz+Hw9oeNgRDC30ZnH1XY
Fn1a6A9l91i3DEMkjwSUJoAmGVs5vhxWSeSVwFEpuzXKkxEDY6mq2zwJu7ueXkZkFDUOyoG8KZZo
3nCgM+LoxW9zlHmcbyrCRFZR11yTtvtFnZ77hle+91qUHzNhMx7l6dj25Usp9I1b0IyQKdGt9GE5
K/H7yj7UuBmtZ0WFyFLzHFWURQKZyAqP5RWd/n4GQKOH3bcTTr8A6Fhjwr8ZRu2R9Ioau6izLbwo
3dlO8WZrNOkue4TCnPdmXc+XYmynrbPEcS9vZqh+64lHZtJn5GAbyETKDLNew+eBMec0VWZ6tDJO
XvjRuMfdx0xHY9xk5xQoR2+0x3FeprrxUycTHoXo8lPngO72qpf1a5iyJmAXh+x6uBql4aeucwIr
d5Vl8lsv3KwZ/tWKrTevHVQHo5t3FaqphdbT5ciHPad9HQziGhEuJGb+aVrOTV01r7ZZnq3Su2lo
EmR40Tz7kCODqftvvareoinbhCp9RkZC/mTUopUAm7KqCaqcis08QS7pZ16iHQxGl97GVWx7iumr
1TG8hKO8iXBqUwuiM0PwtlxhHft5xqsonMNf3WTgydrzka32azkT0V7lZ2PmLYSRPMyh/tgDHMAu
eRh7l3sn+xWgXSCF13NFSnnKDMKEViHZgPT2+wjUrjS6nW0Vv2GZfLZJ8zoNLlN3QiyBNOlo2VZ/
wDmckMqyTF+HPonWleABW9lIRGSWgg+S63IkuJFR5piKq5N2rwwPXlnDQBpnAKNi6FfTdRYAXSez
ofxiRrgqI0wxIZHjQODgIVnuRozOTQppWPbmE1jdai0tFDiu+pzlePE8xT3q5Oc63Tsh8nLun1fS
l65xF+8LxWKgQhBL5/76x+vA6Xy1cl7QGLCd4qQm4Sj/HJriljPAz7L4VwbaY6nqBFJl/DsuY+vu
lc6bTxd+Zj7En97kEZYh7Ws/Q69H2RoCtjfB+LKf+UTi9kcO5w0Wi7XhFEel+PoiPf5N7PwzVemm
duW+ZrzLnWrhAKgn3W9axXJEk2c32VnNou4MOigblMgjWVQem+ltNUcvBHubLOSibBXELOgbYntQ
lui/0VTfzcTw1saYYhoJebfg/fgOtJOj1/2LljV7vRIwxLQecI2IWw5HS+J05xDldNJU+DFA+YHw
QpgDywIWBY3WH2oLwY/Fg6tGCpfafbBtmak43pS9x9hrTZRE/URr3lsJHSROncRB/1cXxl2iCtSw
iGchWLYXrYtuaf2+BN/PxnY5Nl0b0Us+QfHRG7/KmdpNV2t+iZwuua3perGCQ3veBTZq0mpMkDLZ
xYQwsd82KCNY5PWH3EKbxlLjIXPyaasN1kuM7p1CkpsPVYJKPW1nL7mKtRpeGq190xbZgjVb0JJ5
ttpDlj+EoLewSY6XwjhWbbwdZrvbcqwtkDHru525jZSdXd2g3qNli+kHvdnvLYRB9kwv1HsZp3hF
/W00OUGHRZEclR6/9Ba2nDTr9za7/42TMDgKMh6bZBjHcPwWDAHKuW7MGUzBveocpfOpqR5fIoDq
nu2sP5OYsnYXWc1cBjBmA1CIwLaQXWgxDzd5P5QoeJEN5Nu+Km/axJjvQTvdNbnu56ZIrqk7PNAa
80FMz1OvqodKOltiGd/ijqdUOKCIaSBrMXAYC4qhZnwIS85+WQcP7KW5+c2PeCTuPmUXZ/UfNYFg
mynAaKRee/J7SuI/Kd+pC9wu1DetOzGBiNv0XPbIzboe9JOekaQZVX22zevpBwe8r5tkNahW25NL
8G54oA5IyCaqGXzhqjeCbzgG7WlYRFXerMQmbWAzxnqRnQ2UtX/+wkdMqCnguXCCBqfy8IsV+Oib
BNlaaBd3Io5YmGKF1wSdHN40ngH1Oq0AtHoodNaDTRpL1QLKrPJ1k6GVxL3+UjcsLlpmrYWcPsBo
4Vc1CceGAxE6gAknZjg9sLIsDz6HKmIyxwMbtzwop5TcDRt9oWCYwRJFLLYegBNpqGK2XKCbE3bd
7Ht2eZ1byNS6tVEX9XbM6QvbNrqVYeEnAqAEgMwHlojgn3NyVLZcPMNspYcKYZ6pjJfQqekF8voz
IWKuUJ8WhpggtLVzGgwfk5QMFRDpasNTaCYlid/DxzjrOxPVOrEYKwuYHF8t+B9+iHlwB1+U0X6s
2s+8rNe5xO9qOTxSoWjvFPUhi34U1qkqPoCE7ZTOQ9SYPIkmLtWgJdjvwUK40DuMnrGYDkMijm6h
/0J1yMyb0E1PbaUNqFT5mKw4eUOzP2xJTvyxkLUhdCbmIdYxOwsbMZnGJp0bw9fG6jQ2+Yntw2Pq
1OExFjBZyU+NJ7LrM9O9Q1hVnoKqOFn5z2xpJz1x1tRAxibMKY2b6iWp0o9JTPluqPrdNNTmRoTh
wlgantKCoklfCHsgdO4d3YIxZxJp2gJ2Kt1hPLYzA71qekq1+GcqOIoCExRVZxwIC1BMy5hzkfgd
afrRbrGXNZqXEW3O3ruEbcfqkK7DZO+6lkTlrYHbEFhFFD1GeJJko5KYHHFOuXjXGpyBkxMX29xp
Pgsw7VgVIE5Z6IxnQ/PZoX67evA2JnwdUaOT3AbHFgs0HHRC4EXyzuCjQRme3seCH8hluwnfcKN5
1uNgei76WHWUk4RVnWNPc6YnKqNi3zrNYwtjmIRnQB2N6x5rYb3PdfYyGqSAIBuZ/K7KiIZKmxuX
215U+MKWBEpLMFZi/I94ioak6GzNHzDHbt24fZYh35t0IMNZAG66BIiTgXqQ6YhsHMZJ2gO5eCuH
8AnEifjL6YKpydCvKMmZd3C46xbtd6oNhzhil9u2CO4BiV1A3V5x+N55eXVA6oK6HN8+WpgB6TgG
r5UUxAC3QcHgsu+rT8QlpAOShNMQqegCi9LID/bDvOLmjrNd7477XOPPprBS6SJ5lHoLhw89fxW4
ZP/YoQtrs0MXW44VzQiO1niAuqcnHv4YR6xZ9UPGrVnmkPLDSDsnqpP+mL/RjVA5TtY1GyifEwmm
t1QveSk3Jfji+6bM9oMNU4V+C2995VJ8oXgfB+8QtVq3xfac7lT2TgcG+S4w30LbygnENmGpcDvL
ZkLYODAWwGBsHayRIRPFzB75xMWTDh+mIFrUxSmiqLC5kAaXyyWF8qkxGK76mEl+jtbSNgHk8Jsa
1M5dnpPdkGPfpYGJRgb0rgp5tJf8TY7DZxCCcV7Nhn2vqeLbazityJZFBiHYKvFQgA51iJOZcVM3
fuVBNiLKUYwvS6/zW/HieO5Ay6LSiwvNZN0wzl1hl8f+wUQ2x1niD7JhIm4XX4k1n/UadFyP0jwR
VbpRcVSvXXfiQZar4pKSLrAI3PndKWZ1XQekMmB704iVVh4wyKxasXi8zqZWfrj1jo3ZFW1CcJWZ
dSq0bEb76p5J+Vy0ReVJ2lrqB0X9m3k8CG3eEufwnGO+XmYA4JalpwGm0Mtd3TMm9jwsti2AxbiP
55MdBvcQTFamEfCGJiSG1gBdf3ADIrNtg6O4CiBYeRzHunOMERysFnru7OGnB9UIq26Qx4abjxq/
gLKXf45Ei26CFEuGnejtvQsILdcC7wHkyFPe4hWc9KOyk9afjKRhcJ/2HKume1YBDTPn/nq0m0fN
ck6GDCXTXJYuSd87+3KaMYMY7hFUUruaw4n+rLxWdSSRgOrsUTrzXZqZtU7usSegERYJ3gdWP00v
f5SydH8c6QiiXNy5k/tkMQQ9VByqjUXXVDlec5qrHGw+5aQREkYRx+mun6YfpPhoniHtSlpwTWvH
s1dMp7ww5Kbupw05dGRu4YDd5BopDUZWH6feuPHaChZ1XzxatbwA9phpnuA6IxNJ18zrDuBE8Wlq
E9uqNKIdnWoc9Na9giS2SSsbj7UKAXg6p1pwLht6jt6CBDvowtwKeF82PNv3oh8+dZUjharK8sw3
T9w5w5uszTCPjoa/KQ0IWTOKzjnNrS0F5XpswJXRPFr7+SkrmE3aYnwI9MTdjekn6Ij8tpfNTZN+
jdlw1wGEPleyAxslZtzKsNNNVwu2sRiPRIurLb2vQG8XvSbN3NHtvQ0lDFf4RvjBwUISJiF/2W6C
tRiiW2GPwU52jH68xnjSEu+SJvnFoBPd49nFnqWTXKdVlziJG1LTnWGd6cZzv4DyJ7C3Rdf/qLjN
obgyI9TRWM3tW2Qjd6stD99z816ki/sYYMcsuYTjLBrWnlFSYgiXkLfKXMsZJrDw3nTVlhuznh5b
Fzh30cGETgsq6oCTgm72bNIM7wcmLFWJDC0M7XKfW/MjEmf9PHk05xBziSfbR1VD8HXhGyIExBwa
xXbQCf+SRKl0U3gj8uxHLBmQtqfetXLJXWbgaReat5dYbWcPhXydZcInkq6icNjUlM3m6KMfsrfh
UNyCSXZWhtPqOzvetSgMjxVXVQYG7TSJbttFS5uPPthgAL92AYtB+7xnSLVyul3qaMm9nhjvXtqz
B5lrAXMcmEOfzz4i0Had18k5UUf0N9bWGn+zVC99Uz3oYbMROG82Y83AONWt8JpKJIDzbUYQx65p
orNeMCE2PK3yEScE2xztl1tMN1S7bLgC8tyHmjS2mm5OGcUe1i6DrkbuxRyCAIN2beX6rVQWc4bG
STYwpvqzqxtknEniOxIdQOhEc6SY2mvbKdfyjanhvomAGZe0jyPs+GHuPx3bwE2XdCWhysS49YTU
xNuS2UolpviI3pJEGQLe3X7Ots7R0fT2VE8m09B+6Lf/X4Q1l/iLW7v87f5lBOz/JFfxn9AjDxvw
f61cvlHlf1Yt/8cf+ncJjmu6iztYN4QhdcMGOvSnBMdFgmOALbLJhUVr84d3+N8lOPo/HJ2SGcsM
G0RDLrqZf0pwLO8f/DeBlgZBvrMkFPx3hMt/CIr+kwLH0HWLV7BMx6VhEX8XLhttTkZ4yElRkseE
JPLY2No9R+OX5lCOJIvAv26v7IIxqUMdwLZPZWWPEbvRYeTIGObf2sP7Hlp4/+se9DQekmDVO819
YnRHd2yJviqwNWm6vCYD+mMuYJg42S0eia3R0kR2mX6PhelZOt6+HLKdjXezHcURM1GzbkbBCUAC
8yxsVkchEYfM264xq0sTAyUiEo7a3G/o0Yra4ncl+zRy71i3wJ1Xvt2hHJxmFKzYNACRe3LVKnPd
o08rW8r5holOxC5jF/bVvAPPylIJt1xNDmsW+7nUxzWtNwQaGxduL99BRtAXqqfUzi5VW+7tgTSi
tNukpbkWLCfl1OyjWW09pX2NOCvimPmgDYdhGbGoaGfLjmdCjdGCVM6RUxs3HyDFA3kxnGzM4gL0
QfpwyGWypkvdM6iikvsEAovDiwwrYXMwj7xon9Cx26q/SXmk1UH6iG9tWxclQULyLK1HEmH3JGts
RfXTRtC3iQmP8n4bmgsUmc3NYr+NNPPORBFQds2NVVhgOjTyMrqYRO6RUxf6qKbtNZvobHSc9hxv
MtR8c6G9m+Syjk4CFkvwS4bXyxwpRTLg1dB6qtEcWY6F6DoIE9NM4pUQsRo1JOUuSG8BbSdUnvML
/YIPotKPqaZCJpMSLiQqhn1uym3Ss6YPjFvOFWAf8UefGDeiV4+2170alYaHXFCSd9XI/1HXsYkR
66QffQuQajA3GJBucY9sYkM81BnboiF0X6Dd3jHs8GOtOUQqekCMeMwsxTjGO4B6fkdt9Gj0+SV2
+w373p8E9ZjwStqk0TyKuTl1DRN1NGiN7wALXvXdNG8qDGp2Rb9kCOVuQLFgwi0ASRG2cupLq1q7
piQPrM7OXOFrYXsMCNRBU1q7jhfefqsnZ8fGkR4tx3wsvG4L+wlrrM3FUBDuhIJ9IpWoeSsZ4AZe
Ep6iecr3aujrJw/7yWSzkUeoYoARqer0Ncis+hlfqXGBSIrLNLXODpqgItVIfQyfRrfYBXF8glsT
bymDcdrGTnpNXPcAbOVsGWZ+C96EZEnDjHzyrN3N3IvfwEGOk+ezR3QPLEflHi23voeOc293+Z2T
5+yddC8/8Flii+I47YxunXUGAP4CyLLrJZG5Aqj+Zoj5CcPgB8+ji15m2TLFPAlWv0OUXtuw4yRs
uJ1LA1MR92vSpy8kPzcH/GrEXgpUQ3mQC3b8dNBRuQiMZvVKbO4LVIRbxnvATLM83w85FVSbD0fP
kXeuzvBNa/w6S32D7LZJxWtiinaMKlaNQySqGF0sEy6zYBUHYM7RcW0NezDBuxOsR1DKqS+SfRLp
D3FWoiBUuB4BY50j3X2Zep3Adxgw9nDL3B/9ot6dqbxOXF6HbmgeYsu+uFCZSTd7sQ125oZzRw7W
ezST1WQyBCiU8aun7i2hjD9uJseCb0TNz3pWlyc+kelatYxzDGTRN17SB4dZ9u2+IO4HcOJM+IY3
A+7SCZhZPYgcnUotPkn6qzejOcMnyO6Y5/gaXEiWD/VWpskvDTKRIfC/GmYAOl5LGWVHy6jeiPH8
NSsTM3vonBpMWlOd3Wr10jGVDH2aXjvORXBTmO5J6CMoTnbN5Ng+6FH7EbFSHJbBXp/dJkH5mcft
1mUU3hqhw14M0rEsje82tl/a3jnrkXcP6Q9ksV2MrHlK27dCxchCpUvvje6fvQdP71q7qeKQJZ6p
975tDwwJDFyi5hC9KWabTEQrZ0cVJy9Zh5xHr7AiavOVKL7HhJ3/RlTFbyE0RtJtDVpVBntFA7cW
oXpoE/iZuQ0eInfP2dhfDPx6EAAfUbzt2rHYGykhWoRr9pChacygMfBQjAgOp5Egq6TIjnpXnYTZ
duc57FoMlOhzuImes3R+GKquXhFahCxmHm6Lgs4yg2bnkwbF8HoscExaJ6/0CEaLGUoa6VLjcdch
2IUOaNt+HY7maupIpYTdbu3c1ruZDLRc5L8GmOugQ5FnV/DkTzgjvanYVcK6UZr9ojCO3KIgpZWF
LAaTBnxGWnfvTtcF20SflzwVhqxY2J8dYl3COniOG26uKBwJDzAY6NRd8YKG4yBBDReBnv9aVDb4
igjbk9VwRybyLVThj6w3kxPX0UlbylS2K+Wey9k65pT/Dyj2o61yBAq0QXzRRUJ+iL5VgPQMIj5Z
XyhhbNExRm5N6Y9q6UCbZscqDLVRIPfxyGdcz0W/KWPru5HMVUQqrFVOqtja1kvn6E7FUa96Yshm
lzCojJbe9uR7nI0fCb2m8NgUh4rjCZQdXveifc5Z8bKvusX79G2J2d6Mjv0qCmBOrT4+1H8kYjU9
sCbuoEpCJ7fwduuzd2rJGvWtKsHhn84Wy+PoGsteZ62Iep7t8cp0SzYeubh0oTo5JGgNccjzx4i6
7dBBcOjkA4yofeGZF5MZPgKYkNExyTFJ5361RQOw177vko6glPKOAK2NkMnWIIoeFfJTZNm/Wj0A
UlXRWWXOxWbdLILmHRYK/uNY7gAiHDrY10e+Q65MEwKuPpkFbRQzsbBilF4lzNgQ5uwBJLcERmqo
0oLJ8kOJfaVTjJmqQYGsRl7x5GTYjyqC6zcVGjnYzdqPrmUX9srkEsYeJKU5BPYEXE4RkLeXFQad
nDRs0Bxj+xNkdXjPAtN3TI1HjpF+1FX4gbHjG6Pliz4B8jA1HbuMEb7Ad3I2jCQmLKOz6VtUZui7
7XoftdVB5MYZPemW7RjHJOAoU8IcRGT0WFbNLYslIh0jeqnGgmAQZZXBG49rWqFuiwyKfr3OGtID
DYdw9lQBVqqSncPgmSJp0jbkRX/kbn2oCEdZw8Xz7UYnP66vsw3J2q9hBldahvTPADlZhzn5R6rn
82lQM4nWGbJXwHquX5hcl3Fm7rohuGdxX60NTb1abs9ydzyNpvHeG1y0sWJ6SZABsaGlzh6JpHO2
2x4nGFBCPZ7fZre/JbaQRHDBLNucHwtGeaDrs+NcST9FyeEzuvf8ZjDe2QfcQQK+NYbg3CbZZ8aj
IO3IMQKa6NdGLiFaedcucFxcZdXTIL1TkhtXSg+4og1rWx2peEwakKgHPDOIX31yeahQE3wuqair
Qx9P1kYT3Bd5gdcWz35LFCS3aTSHrwh2dYKh5u9iUSbIXsDSRi+FcvGzaAxtE2bhbc3h7AjgBsUY
UDoXdr3xzMw9zhr0hhydHNvK8c0cgc1VIaIbL0ujk2bUx9mNY5+Ya8z6BLVsBg2Blc7EEQZ08mQS
RAGhMr9UDrNOtheIRclqWJcFdD8D1+OuHmLKGS2uV5EkWhLqCHWRoT/3iYkUgtS7Ig9pxJ3gRKG4
7ceBeBx2yo7XHYTHfK7MaP1xi5/mmlSyCYEdzzS1RA5bhPWsSFchb0fQ+g9OeVmuC0SOH1G1aEwd
cTfOtOeKWCHc9/UrVdOlM5Nfe3msMOaZuRGHd1vYF4ULk8+MlGK07WvTAbXiNuM7MtSDNg2POkEw
DMiHLc4MfYV9575vgM/ENrJbQ923s4ZkNpDRMbF7tY5n2gA2QY+50C4RDJO1ZQY+qo+TsUgiKgNC
0kxSS2vrj4E7vCjhAhrp66/JTkEhBM7V1lCbmTN2Z2FYJ7GIleDZ0tBxDEHKYy5pdNZDnkcBihL3
0akEOzY6GneBoAA3ofJD9rOrvAY3oveBIOLKlCpfE7S1ySWMj75+sMP5pZK42YqE0CmreIqi2Tc4
Y22BZXIu7qpK7GINv9scGnehzpZPArmhQUk+XS3MgWBgi0hkfOrQowT9IoEyb7thidkxCblXu7Qm
9COdzl6S/GQyJqdHi3yjDJ8WJvjeTqqT5oyPQaOwRU20FKYkLaaefXynzqbitEYyZtq7HGDuTria
dSSZut6N/fhFsuVjC3JuHMXWdqiyA4nc3zNG2BOGnNYjdBWQwEddNmAehhLIbvqumsiBXDjcVylF
jlXK1ldVfo1r5AV2S/abifAmZMFBmUylT6AXVjM/rFJ9B1Df3vTo5h+KxAnHP+Fv/zXk+G+GG9p9
AqRxEApT4FN2F8rYXyhiVt1m2Epc8tSsyTctxXRZMAxO/IUM9pdByD/5yv8L9dRdGVNt/p//jYPo
75MFj7MVE51tSdswF+/PX15K5l7h0Z1gwgyYdpXvrrz+6xew/o5EW97MX1+BSc1fX8Fyk7nLiQFd
eV/2aTo6Z21b+ZBHV8EB6cl62Iid3JHziHWZ7mUN13x/9yXuuiOckcf+Zlo52qr/KdbZuvL/9Y+2
2Kf+5Zv/m7FJlsSCVFrIIcJC6iM9eu/Kzw9wDLbYCFbHb0hG/5dXhHb3t1c0DJeZkSeA0Qnp/O0V
FWacOA6g49aOteucj0VExAgaVex3nRIfZ3+m4rfXT3+87MIgD39gMmRTWBZ/WuG/yopzIIy6v/3r
/wvs/H/e2M9lTvdfj/0QemJU/6vv7p+EdP7Un3M/Q/zDobf3dF24Jiip5fv4J64AEx0LNUJJANtK
ARnwP6x35j8EZiyxjAuZ8Ho2f+ifcz9h/MMBQGg4UrIkXLx3/525H1y8v18uGKrw3iFLRmPmShuT
31/vHfZkZj23I1jdaQxZctrGhky5n1bpP3NhlmtHDt+t0xNCIJXHcWX8Eix7Y+CoySpxxBfyoCnn
SCogUJ90MrejJstNZ4yfhTl+YNP1MIp0b2ZA/vOYTD9lyPJtGJBoS5XdKDG/EEW2K3rriul6ycUQ
EPg8hm06scDmTMAjGJBFYYV5zANL2NUooOoNC1maAUYuEdv5su5xFQTiu3NzAkAXjd8ciqNX9hMQ
JtxEpd6KqxUTFQ8GfDUWo+YbxROBye/F5F68ohnQrZCMNUo175oarYxTsrg0i9g8TAm8dMn+GUBZ
fIFhza48cS5lf9sycVtHb94nsZ2QDlY6C+aE7Oq9PgCVlkWk7zKsRb5bB2TUd67EcdXMpyRClBbQ
/LFOH1vnB4XC3nX7U+6qTTY7n6w0NnE63RceyR5OsU+s6aC3UFQ7B/Ae5JRKvwF9elukiOLlWaNH
zr27hsFgZIpHy2PNSYYIciWlgReyd6RPX0nzPtKJUC+YnwEkCA+bGfHll9nR7waXeQKlhoDFY+gv
0K9jkiLds966B9ts11btngwNkVc9pSyr4vpA8OZprKV4llE7L+yGKxqA6b6mSWX1Yo7lWzKX41vA
Q9933SDdyjrCC1xp/W60y2oPObxAoyPhkoUOYuCYMN38xU1q49rn0QehsPduCIMQOdV2mKqDGZG8
UkWs6bVoyQWK/c551BDF6mj7G9PZOFN65JCk/AqQNrSoOjT9wwWXb8/eT22mb0zm0KXZLGntcIw2
FRmbB4RXcget80lVbb2m2/jMs1kxKYv6jlVlu2T7zpo77pT0Hjqbb8sFxw8eA+MLUiscReGhQQ3n
jJweoP3TdWK21IU6WnlhMNJVRF/4geamB7y7+jqm1vCBEkqUf8NdPYs73QAmnrpspAFzWBbrnTy9
N+OIr7Y5SQbCZClvCpkf4mE4QJk4dtoE67NA7DZ9RV54P+ndQ2GCDi4c9ys3dHT0ihFgZ4FPrKe3
oUiYcI8sh91We/k38s5ryXXk7LJPBAWQSLjLIUFPlmXZG0Sdqjrw3iSAp5+Fo57uIylGfyhirkZ3
anWXIQvM/Mzea7PLoxcDM4n74DkDgJuOow/JYhNojFHtvD4JBbzJDcV3WTM1lKR5u1N8NpjK+EFq
P1caXstpvpsr5B10Kygg3RsZjUeT3d16NtsnB4AI8dzNLmPfCUBJv0KOOphxcBtMlOpM1tWpNUOE
ADrVp+var47bfOb1aK2jto+Qt0wYa4wz2kn4uVGPgjhOKEqXoWHHtC9CKVVU5sqEwMMCUgGix+Y3
DoSwqbzYGfqSb+y4B01MwNFmeW7YhOE5PAM5Im9XVo8YOW+HhD16mgv6wyxxbscUNYlZTbdoT1CJ
mkQS21r4KXrnO9NwmMKTgZ8KM3UeujePPd5aZgyDBTGh6ygXP72y/Gw1qNee957YjCirCAVgjYQb
K6OEDRD2D4PhYA6JvXozRFS+qSQLmpDWi9NNt8YYRcyTpruKOGlfGwLGWm3ZfhgEePmyxQkdzK7z
gBR5r2XZq1gQru08RYCEybZyvexeBWa5n8EvEQNo7oCXYatSNrMixJEsrwGg5lZrYGIO7Le+JqRb
CTf3ZVPdpWl3xl34lWjDZ2bInzLJrn1ivDaRMjcEf9EXTshfqtHljxewppTwPR3cHN0ygzEG5Ffx
RIYiFckaNSI0JaIHYgVbxgkuQ6rDk9ZpxRJi0VCvVj/CgN6rBPcty9xi0OPcTLaDekcfTZJjh3fL
+Y669BZspcSfUNi70gvgk2FacaPgLsvCB2EzQdPIp+GJ/EHXdo7tcsmv/CnRgYSiu2uC6HEupr1X
kmhYm1xsNqPhVdWG1HjG9ITXi6Eua939MtkYSuO9V+O4bar2SSO+GLdEhJIT/v7f67L/5gIJbrJJ
KfJv6yNg1sX88XuB9OdX/VEfgUcWJgFlBvAeY6EU/FkfWVQ6tk714wlox782pn/tRZmXuJbH2p6w
ecHv8NdaVOfTQz64iRxAsFT5T8qjfy2OPJoW+Ad0F67pWEut/VvrMtEnBr2FqlpvGNAgEUVyEhqI
Y6v7JjlJ2/AH449woX8opH9vl4x/KeAp7FwS63UScGiafnU7v/1QpLQBg8aO8O6P7HY4PeQ7+Zod
YYr8HZTxf/1BC4rqd+YCPAgXSJan2zZIdc/8pxc3JyMeX5efgyz7kK6ZYt0E/0PrZ/8CN/y7H/JP
rRkDADHaJme2hyN7l0ee2gYS1NSMHayK6dIWcg3YPhAkZLNeA1NOey6F6JAvrJuqt0wGMHKTgcEh
g0f6GWCcbiHktAsrB4IAlpc2eeuVyvmPtMdMCw7GQtiZgv7Dob4Af+e+VmjiHcWkVsU4lPKF0GOF
feTHC7WnnPQDhJmv3tXfW8N8qlX4VYL5GcH9MCOMNukCAOp0m7Eb6ZghcCADSJDiecGkAzfIYhB6
ktTPKzI12ptpnq4BvCHRs8vEWxliWwJGhJzbWwvM8KR+EF9fNDaSsYjrF4MQ87GTgmYUDeOuWPBG
SArRcHgYv6sFftRHwATDBYhUG9O2gZDEp2Izu8y1yF4oEXDah6amts29/IiM6urBWeoG5t39gl6q
FghTD42JaC5wOwugicfvlmDJu3ysjpEaFwHXhuc/XI21EsQOz9tuwT1FwntOFwDUDAmqgwhVQobC
oHifLaioxq3yDeJFxp4KjJRt1Juod1/hHtfoO4FNicDg5kYiZfZ2xuZrvEI4aH3Dtus1xRtZNjmL
r7afrxqCIb904i99rOs7R4hd3bUBnltvL0rWC1F4npNpn6WKUU91Wyr3yTMWdLDDuK9zDnOAqfwX
ollazOOM4UYlzk9ViT37651E3LuavPaujVjkdTbiwZBEhi4p9uA3jjRH50lH2TDAHEljTPZGYlxG
azzjnQ+3MLd8g0WvmpMPG4eqkIzN3dlied8gmkMvYY9hiwO6ZfNU5jrJn/rSeoMR6qFiYFNmazJl
9nZ5UBDpDpgKmo+4cD5sz/lpmJO6jUt7XNdM0raOPlxzBUeDTO2XZEk8cCJ7QyZuhZlePteh6pBT
6Whm3eR+wSmbQYCEzXgm+A6OdGbxhkP3ROag3Su3ffNIlvUZfvp9baMf12/KqL5ReY5X35Qoxb1P
iGClP+k5zuPgEkf6kkKiwB1aPaqv/NLK8Tbv7ZbbVT5GevuO6VEdU1to+NXbp5a+yZyqbmMMEvTn
XL83AUeK1r6MS8qOGbuvBc7fldIbczdpKj7YvTtB1uKlBvwdksBM0ZiSM5dZ02Mb4WtAeEcNVnq4
H4T2hd2eMBQHKDRrSoxaccXizZAbBHuoO9PiiPLaj12xJbz3g2TmC3l2MSoTXJXEn0Lbo8Le2gZV
sOFhLpFBjIozwlFAiGTlGwkbBRusNOISTTdJ7ALsiY8KLDrHfR3sMjS+nurf49BG7OzhM8GJnUD3
dsvgaUL7ucnC6IOH1nm2XLt7WhbJx6rDR1ahpDkVuH42FasuEhwGtmzASNEezqA9rdoLaFQtLKWa
6fWHOdIhBnpGWF5jBHuHUAckXxT6PlYs562WvA/YuytGu1gr5hu8OhtATbex6VEgl89uYWwosxep
e2DhLu7qh8lonxrN4sjShPbJLXtbRM3eARLshCVz46k66rq+M7Eu3gfTaB+rAQVmUpPqgT9mBPE2
9Ye2thV0aUAeb6NiN5wMtfmRRLO1muCSPCQjCewywdrAW4NfMe4fujIFWlpDxoMEgyE61K4eougd
h8G4JW2HQ0nJF4b1Dhx7/cjsLj00EpAhLb/C6Gikr13RKkzeBkzPgvDk9ajzBlJY/oilETBHhHDd
dR0lJXEHST+LTR01wzHslbsdaqIOprnbIg6yihDdNlJm4KTIltkWEj2ZW0srkH3FzkgLo8lNoshA
1YtoOkFNmLe6vvgA0LFuceqfhAuWZWySjyZKTpjVgrXEmbwXFlbRJGkBicFg9AudMNopb14SCuq0
DVhGNCLdY/Hw9mGJbLpKrM9m6aynEGowJx/WDiG4ExKXPNThc2ojnJRtS1cUpMrP1BJGXY/5zuqd
ZzTs3jnNgEq4mFVwlxOlYrfj9zQ4xaascTGNA6nKWjyga6gb6AYkjxVka+8gKUSruW+x185s5xyP
BVcuqJT5o9xNURL5rR4+UocPJFDPyeLu6rcmmQ0pHWCW0mKHtsrPXSbYFksba0aAzBLF/bSN7YKO
kDfAsdQlw2u1cw39ZJSKmKLaWdJsWDBmtVVvZwGdFZzkdiCWCtJQEOxwt99Zlv4xs9hZZ0uYpDEn
4PThFa6FpFqwInfLzq5m92U4XLC1wwlM1kpruYRRDc0bdqD7po/t16GaLpUgb88LzNssiDDGhuaD
V+R3roPQiI9pjEIzfbXjpbnNpk0m1S6zyksdc7aW4z4uwgdzLEfWOtkrA3wc0SaK0xqhhJ4lxB6l
895zpq+8Ti8IjA9dwEqXDwEBZlDjavM0atoTRlcMH3hJGLWWklVzlrCSQU/OKgqWTFkiim/41nVs
bmujPISMEPCzD4+N4h1IqugFxQ2QKiw/aATOGoaIdRiqgdRXUMR519MZFra3c5fpR+CoH4ZQPTAR
ZR3SMgk2EerdaSUbRx6osZa1GfpRqdAOIeG4Baaxtwx5VChLV3g17owCgq8KdhjtN87YTDh+0scJ
QK9EutA7w5vpDeee2UCmm19xbp6DuXg3g6Tcpz2joQKiz+IyYvE3leGOsdYdYHhSqGsqO03Z7k7U
rO1drHVSyRsWfz1orrSlPjFji8AwMtq7+C2vCaArOt5ORye/VPEHSVzH8ytbZU8Tt17W0yVauoco
UUXzIcRic3BZw624Lv2ZiCMshWfdTbd16N6I1NmSuL3xyvAuaPGYIPALvR8VV/h3X1lwO6qC/Fet
153PZLTUmZP2fnYRwvMxWsvRAsOhLrjvtpGbUNUA7RSs6s1kV1s9AjfAX6wih5osngE3ci22g5ds
nMH2kwh5MKrvbk7o3+O9ljBpkRDDHYW0avBZv2/GIWb46Pm6IldjDnYOq98wkLzRigulswFGVBKT
/irVvGAnB5MFb8d+O0QI96zFGK+9Gl99sCQf/9aQ/TG4/73fYDL9z22AB2WdD5J05bI5+Mcep2S5
GnuIhTDm4WyWmb0a+wCRVjA8jEX894bgv7kLNpjRo92le/o3a4Km7Mri+/c2+K8v+7MPFjqHmWuz
I/slCP6zD14YfQIunmU6UPr4t3/uCRABM72nPP3F54Nd/Gcb7P6NzSdRqEh5fzXP/1EbzK7unx4S
Qo+APxkulTlNtbtEIv3eCFehnsEfRoClyv7aG95rl8YvMmqx8WuPTqDzAYjDgolgW+20smHilHIW
UtCss0QnJTgEjaHPFq2GA2lDe8Jgzkic2kZmOyebD8h5Pg0jv0l7JMQprvR1ZPREdIXXNmTtz9i9
ZvdgI/sKcva7cUQI5Hjsk4QLMzR9c7YOLL6uDbtcP58Uqip7ly+ZIxotDbmWt2EIGgypzSOyL+EH
U1z/BNpXH0bURhszxQNKYsDWTJu95Uz3aF121kB2YJXvxhp2rQnkxnNztfPw4m2NKH3JRPUjiTjp
puI0DOFzURBB6LTcqq5PJTmsrVjQ1FYdUmmrmzdDJ6ADx1Z4G+eFh0jEIziC5SC7+TIjGj2NvPmo
Z17g43wI1pkzO+ssd5EDVXZ68OwS63Zd0CVoxghmlWChJSEQS5OOYTCp34S9xFoM1pbKoNxqhijv
S/6QmAOl853C+uINNAKYK8PUvqaKkbeAi+TPOnUB2eBiPZZkr9CUDGSfE+MuuDhWDNdJV8rIg6wo
rOve+YgotBu6iWnOjtZSgXcmRHhDwxAr6/qG7N5zF/WUqfMQAkEqRr+ugVF3S12fU+AbkeAPvNT8
RUIEZE4bUEa5i35bFEdcZOYu6YAOzLr12qFyWSkaiXoe1p5zmuktiPMhnMBB6ZOTUK57uMNSrVfH
kL4EnP5jsTQqrKtuKQAuqsaAbS7NTJxPN8XS3YAOKn+1O579CSWTGXVobRjY3hR0RgMdUqXDxFta
JtXVb1rr3fdLM6X19LFyabB6Oi0ncO86FvwVHRgabNjYS1MGS+yZqFZwUoZjbbR43E90cILot41N
T1ctzV20tHn60vBNifUztr0PBsYfvc2G+u+tYWDxwmgXid5CA27G28JipOsakc7DS3tpLY3mMPLT
ltbToQc1lmYUt6w/0J2ONMEN2tl46Ay4e9OPymvvMwgWDiKleelwGQqdnZR4EFpf1aFkCLDkdUtX
nAv96nTjz0CTu5G+uayQ+9JHh7Ijv6ElWwWBHd/dOeAX20FXQMFHF17SjUfaeEOGwaZUHQSN5IQv
cK9r2rTR6/IYGiVDjp7tTF9zwRQq/ClzDV+bqHGRY0ycLQl5cwFYp5CsGWyAWlng1vmCuY4W4HVS
jRAT4+wtqBvI5wsWu+2qJ2lPiE5cZ4N4hwGTCQjD0r+HBartQtdOmDVumQBvUsmCA7j6zbCguIXF
r8JsW9uCNT8HoX2P0jXbUt6+xZC8gwXpXSxw72LBfEeB1qztCvR3KvT+HEkk66Qtpr/w4Fm0txdg
eBh4HwTB6Aym8R43UMVJrfpiRfKQLLhxRg2PLB7fQFFEII1AkjMe+na7plonC65cU2A7MixHnOcf
HUTzGbI5wD/f1Cag6kAL8gV+HsGSEtDQh7n5puvbjQsmfYCXXizgdAMVM5ABwkJjRTyUB/lTf5s7
/XsaAa5bfav2cgTCbjd0G1DZuwXPnkmxb8ris+ozc1ssCPdKr75FjMOCJJ+v1E3PnA3XzhZzBSqS
RNAyq9TFdIqvOCPfpBEzuaMjDfq0OJP1anhodHg3VnKrSUKgSCkmjXmlBuD2oF1YFe5m4eDQdHyO
ax+0qrXSpcTgWhZEbQpNUCvz96/iaN95zn0qEPah4GHT2TudXzdT/l85lv+9sCCy8N9KFlYfYPjj
T2IQ//Wr/ihF7L+56EaQ1DBz90A/ctv/IVmwiGfHdoRa3pSu6/wVsIAsweAr/hIsUEb+NZJ3me57
nqFjmLeXCf9/ELFAnbRUpP8wU2ZAzuKB4bXDCgA48j8WI5TsxEEPHoroDpZtJxWTv8xFyLcwz9gm
hJtWWa9Oy5k11iWmaU9O/pjIh9RA10fe1Eb3dMzfAbmsgkABS1a+5ODfAQa3faZHA5f/sKraMl4n
qmi3mk7mTandKUKccNMr4sdhQ2Yg5tKepbPhcd9N2L7HVn/WosVxgfcEQbZJjxQ/BqiH+2KoSHou
bmPpOKuksr31LM5QPJ9cZLF7xVzDB5c7I3ATL15Ob8cRhBpiQsPkvulI+FdBRJjVVL+LHiOF6tJ0
m8VvkDtIy5m7fasyHP+4plCqJ3u5iAFZgKEBYsNeJyghFcdTK7oe549Aot7/aAESQ16M1ClsJraX
2GarnhaNVK1i0wjBLj5hoQxSctMzVZ59k5BDQBikwc0iuQDjXCVpQovP0MKwibxdNAUd+m0ytLFF
tZWfIdgwFDGUnkniet9AifCQTBfi2ZiGcjO2mbGe9f5+plHyoxb55AQbNujbm8KtJSZJZMB606wt
kdW4c3C1Zl1zoKk9dEUNH8pmFMbMdFuF1hmHaLDTK2C1yjPu2zZh1qaDwyAK5FQWLl4P+wHgKqYx
HUJVtBCVm+mC7tyzm7dfQtzahcoP+mxsWpBr5tEpE+cRkcKlz01rbYwDU02dJcCAPBGnQn0t6+7O
JMjgNpwWyHSP2LDhUvSSQDvq5XxE2fvUhom5puc7F3TQTA9JjALDzazUdH29R3/Yp+0x4Vn2qX+Y
eGlmfxPk2X4ctVtTz+JnE8El+wNSrRid7nGPS163Ye0wVmMcayGWYMaObxjnBz714NpArbC9LTvs
2rAJD0w+HlQ1gjTkunD53b1VseDf2ktoo95p5AlWEgnj3kaPuZwIASJ6eISRNZO3FLjJ10ROhR8L
4zkw513W5vda0XzbDL+C7i621E0KKNRtiy/Q/T8mBhM7AfHVmPgPxrF/U4Nm7aZp2GbZztO7axl8
9YwGkOoC3AjGiA8PGbtpkP9okT2v+qa92OWSx5vvddoJ1TLOJCibgOaQIEFKutJbdBitei3T+QMN
q4E1j9jDMAL3N2GlKmsPIXX/JcrgXUrnsR7CmRBMIFcds/KNFk34jkv9oUGyFIDmcE0+NojuMX1Z
W/D2wZo4YLQFjKziesoZV1oPrYkfTGcI2gz5nT2N47kqu/ASBPYB7ZRxENP8Xo41ih54tnVVJcQx
EOueeHvSvtINFom7bvmRqYGlwYy+5iTe63QUhwAolkI3ncnqSzDBvsR5OMBNrr5SIP9KUUT1Fvx8
44WZALvx7mWuEz8BZrsKrYjeqedEENk17huUQYA16o7PUBoGl25JC7bmGXpY8Jzn9dHA2b23VHVs
LXnsR45AcOefJMwxQ7r29a+zhlOlcL7E0PCK+j1Z8cCoAhh93cGdtDdzlsdGIGCI1ToGNWsHTXPI
Fb9L2+d7Z0YapOTzJOedbQy3crZXi1wEEE6kG9scASJthbqRfXotHSZRFcr8TBUktkEqiVFxuF2w
R/WDCbDf9PlH7yIo65ECEWu+kFY0fT0F5SnWe/pH8t5H52sh2SB8QQZuX104Oi4Cj4vl3iQZB59s
owtlNqSbYy5SfnjnGeivjBfEO9+wH27zEZW20+btihOPOSFwlxxU13eba/upD5Aig2BZlTYLyE5V
flhHe7dZmDQQbJBQEU8+tsNmfJCVQHMxAsd0nJnvKCYXVxqxrrKxrzis5jvRDTfNqLpd3LfBaWzl
uS4CksBCHWmMm++z2jae7Iqe2Uwf+hQNteZG02aO+jv8Fmc5olXn2iD/zLHvDDseKGh7JFCXPh1R
paV1tWfdd3Ld6JacKtItLV5ZFGR7CVfR78ppWvc8zCvRsNCr5rpfZ+Rg34UzYaFKjh+5FrZLJOQZ
az16LTh3rWCUz9u2Dsb8rdDGiKlZ91wPzQ/IFDr6LzyEAzvYJiR1O4cO0PZEVKPWDm8X04Q7LUdJ
4ACpiI0PiD3NA/DV/RQ3wSmIYON1gUeBmaHcm+j0Qw+OV45GLpAjYMLI2qY5rlgAMWQChdlL2Ivi
YaqTI9aZiyBpNEf1imCJWX8m2LDiTUkXsVYbADt0BRfjqLb4875cByYUokxfH0+tSOddzvDdD9vg
Uuv9Y9edmrHwNqDpGrhX1sZWbFJb9vlpLUgidXufJyk71IaK/YnhxwFNShA9GW7yaJX0J02TPvcJ
BjP9kGLNVckdzqB1x1alZwUxu3hjiwo9Y5tZ54U0KmpoMzNmXuCgSM8BQoqVMgLcdlxGDitpPL6H
wiB2RqXv3tgeKshdFcluea1uMyxaDfFNkFXWZkPPVjkxsDehXevoqXftu2BId1EY3LSpe1OgZRfc
oA5/a5fWV5fZMSNb0w+DRK5T+NUIKtcRyjmmqW8ZD+AGC9Pz2A2o8r0B1nJofmdj9hCPJ4Ir3zNg
GEbyDBL1NJj9Dxgo29FDnzZmxQQYAW4sksshI7pQ5nA6TAH2J2R60k3N6df/mryvuS8j9hpBtPXs
t0hvWB726iCdccvOROxAmYIHEbR+9qwOAuutTFV+kY35SkbBdUi6G0mDwroQ4Y5NS9pWuGsnwCz+
2DeHMTUPaew8imIJwAW3PQTGQ6n1hM3m6Wno0m8U9gQgjslDl7KwibvupzmAUpSt+zo20t3mfGbX
8Iu52uEJuU6e0kRiJzZwWwHeTMPd0GF9VMPe5NoCVvemF5ZBQgL7yl7+rKQCiRVlr+2MPIra6lCC
LuYw5uAaZcKweeq4ckbKPugdJohnw8T9RnE5jOawIy1wJ0vxo+qALGdZ+4O146XQR8b1uF3wDVvv
jVnhOwNGihot5F6GUlTAKObVt8w1aEJbbRuaXLxDO45rrxdiDXy1dg/KKK7z3H1oLRlAxDYAP5aS
YjDSKHzMF6i6WNMb+2yyzqbaFMCqnPHZqb3L4Jr1zrCDbYlRazZfhro9jw6HThUWbxy33jrRQEEF
3W4Gt8PoewM5y2OaX3w59sswKay6BqyV+bYlgddm6BNBtdkFU8ltwR4JYW+m9zs6jlO0HHBwd+qV
g8CglsdOWeJEl++rhazRZemWCBuLwRaqWZHEW9EbtxOrFRJF5dyW1EfOe6+Z703fPPb1xI4gWnBE
MzWsa2io7YTzlESvbmWPfltOj2IcXrIQBJlNwLA7hXt2bldiCBG/euHH7GKKyybA2A5H9di2xi4g
H5sT6CXrE8q6/BNLXrrY1/VNEGN1Ul28Kkb3xZpgUmcH4DwHV/EEJJ51znTuZYujvivOBciB1fKp
zlLxE+F14AcZyDkrMV8m3Xx3iuITse19FHGsFiSYIM9jFjNaZwUANM3ahpNPv22UlvhDgy0qDfOf
usmGzyyNUzRihrL64pmaFa0mkeTuusmDS+EAs108JmNdtetwlg8sQxQKOFyWoMqAyJkB/3+Kkb1z
UthRXN8VSptK9BcwxDfZSAZLXs53XgGVeVTiown1n0k6Pjkx0SZ1P5IsjaWlNb2LkcZfFlXUCjwz
xjAveY1zXBaayLDFA/VCmeh3dnks9PIub8INWW3buQ6jfQJ6Bdd3AuJnHPijDu6auThLSUXoMN77
zzLpNhT1XB0amF+SltFlQWMo9QCOa/E5Ti6OY7CSTbSQc2vMcpqTFX49OQfijD7VSNEZG/3kS3ue
V8XyQnP3rjDgA8aTdU3C6jtPcIg5NrQZy8TOKZTmy6AnQzOI70dh3UaLd6tGFTpiucQNQ0aczSk+
LknRsILxUBzqkAUjaxoedniAiMUris/quSQbgu0tmvbyXA0JUmjdYlk2ugOWzWxtSfktQYTdY9ni
oYlbfI6MdbcCvhcf1fEjqGhedKabttMioSJStzfs185a2Dyifq6lvYW1fg1q46XUZPyogThYNTDp
QY9S7EQQmpNbk8mZAoGWT8kpeipFxPBd7ho3vKDOPiNwuE3yhDCW8JI18yNet50b4jkL8/qZpdxT
qr7Ikg19UTbPWhhd5oJ2TAW3spp9LlgQzXxA0WQWEiquCxfIE+1zkLR768OY+PSHTvrmSPnqAYRq
h/q+yUmZ7dV2bqCSmdrH8guYLY6LtH2eyZnQkgYARPWzK7LTZGbPbvcD4yXjoSD8trxI31hki8K5
RJkj3gSPL7y7OFvVMk/Og/UZm/d4G7OHeWTlL8NXtqo3sk4YAajkS9mcEGQZj0P6oLvDz7YCXJUw
QlglvfdlsKhdzeqNNIBT4FafI3tYHIEmPaAxwAVxiztleqdprp/GllMC/l3ONpXL6j71vC815GDM
nbldF4aOTqvdFVlrn/UuCbbwwrWFYbqa+RAzVLaHgytf9QC5qlYgro+hypswR1VcwsszUcyawPNd
OLN64UGi0KxD3IVfBuWliFpWm61f6ggf6nr4BfdbDQ2tlPR6EpCy+smc6aLZ7R/gDUrgI/iVJ/h0
xSfrjztqx2CRXZxJ0GNEkPf7TvCYqT66/bXu+n+99/v/gh30+1jtf5DH/q8fTT/P/5B2+usr/pjD
LdYhG4UmClfWbjrTtj/GcObf2MUxUQMXZOvCMpmA/R9lrGDxRz4qCiHXlY69YIb+cg5BzuG7YSty
HRfd538yh2Md9S9jOFx3KG2J8BamBYPoH8dwiihQLl3sNUHUHcM6Udvc4LMU4tdsByPZgPJ06O8G
nOEtHIMeerC0MYPoS9IkH/dtSbnsdPD0SD8g9XqIqmMVTp+o1qNrEaISyeRTaOOYJSev22sGYHWz
gs/JdyK9RuOSEGbnsN6L9pU2A1DOO5fF2VnD4x8RzLzqdIscPKEeAAEEDKlCqAnyUJU944ukbDZ6
B9GvDO0D6WoL1bjBXIPYN6CNsJra71X5ltvRPk/7EbYYIc0L+BQO0qq/JZbIDwvGJ0kKT8cgxQez
MQ4CXkvzYCaCtsa1b4J+PCRM85lskJWCs35VlB3DG7c/eXEn2TbdjR0t9BC1xRrcwQ+x7KC8pEcu
PzKwk+bRMCLfLgUpErBDdDKonNDSF6yps5IaoptoJL61mjdz6hEk7SJ1D3PvSHHTZl7sh2bn0z8C
TIwsMhViIk0AgsZL2ExcdRe9Os6xc7AS/vEl5A+kEXrD66BcATVzyTz7OlQkFAQVnPhyvDg68LNO
iRcxhgIAOu8LmjryXGfJfqhDzSoqQqXqj0m3KTHoFUdXfusmiRDO1SktlJEj6BlOUKFRSMwVWNeu
k5eiYgE7lPo7dnyQKtzE0K37R7uVYtVPaFERB8OJHe7DYinu43GH9mzDMCy7aANrViv/yUziQwp1
DUV+qvFEGAXJA1N5hXmsaSY3eEXaTNxQxGnMZSvpfo+ZY59Jr2BkEkFKaC9Kuoup677To69J2u8N
8D66hnI9U+UApLPVfZCS8JlAG3lmoNKtZpjKx26y5xXLHKzQiN+miYYlnTfYmq6GNe/10sjWDYe0
ZU2Le9vbtxERIe2YPxat/ZJ32cVgqmOxFV7pLnk/ssiwmvGk5ApiQMRurHGNHyFCZCLWAG8TR1Me
ocFeMXh9p4Uhn4HqnOokfHaIP1qNME1Ok6ZvrbDaY48hz65if4uSHr93NH+1Reid7bJ6Vs1XN5sX
4k9uppLPiUvXz1uf3nQyZpgLbmXd1EBK8m4UG6s71LFNJJrrfpCa6pJdCRyps4YNforLNBH1VLFi
3skE+VQ/7zvDVQgEu6PdzS9l4l5jOnqyOaAK4yAx+2PVoN7W5ckph4fln7Wk3mWC3W7aECAA9xTf
yk1mxjeMu55bMm8dSBWgrzt71Nf8TXZOlCwPSbMURcYlYPbmRwNQFtLs7JMmp9sJU1JsjqSglN2x
j92ZoAC9uC9JKN0aWIZXZqv/0KcifxpYUZ9EJ4/UZ+9ach1LmR1gC+RrBV7wEJKIVeYk6liOe02B
zRBK/9DEyY0nG9+S6tEhWdNDU90Hde0D3KQDyg0k7qoFJ6GQno82sTPLV5sTQxXESoyTNHNDCtFN
1fT0PvCjuvxqQS9eGfN0CJKbGRmxmXyQt+LK+AjGyFdLBg+HWjuEMByzmZEW4+SWeKzVkFt7jI6w
G7xny65plRp89cCv6GHt8ZTQ2MNSHqPnMlGcJqFLpDuXyJLExzqRcjXMuvLaIchnYt9PqAo5Vm7B
zNyorNkVs3qYDXJ7tIlVd8Eraxmahk1gvFLC9Ai0SKuwlCrOHg8MuE5gHmkevvaedpgiDlwpX6LE
VD4stPyS9Iwmw4iTI6rhxuFeI6hNcQBhF0tJymhOrW5NJ0bSw2nO2bvyfBJJYbwirjtXieNXlQe5
m65oU1KHMi9g2oU7yE8hQu+zTjLC6DT2qaTKbrXcBF2XkSCniVOTTGTIMHDcEhnD08w0oN5BGb2Z
qvGhGrRNo8g/C5gWU5a3B7IHLj1FLhP8/qAn6U8Hdn1jmsA5BNzSxsIdCIV/HlIoDqZBD8XodFVI
NizAFtZtx7sVAXaARMeQ3SMwocQDq2baP1hPy3tqsUE1U+/a5dNPBPyJQKVXDC+wmY9aEd4WwV1T
sUqoHI3cpUhbFVmRb1s9h03BwI20q2jTk+e16RuH67VFk2zan5GYdkgy2gPJztOCqlvGnoralZ2r
gVoXQA9tWWJND0FcMMvTOppJxCQyCtxthRUim4YLRfjKk/XenKYPES/5PFhKVx5066bpfqTYOX3d
Q2bQi/bWlZ+hScLWL8p0mid3pTjbiXh0O+0tj/RD3PRsR4xk0c9rb1bT8L5xqOn8RsDK7AAH55ts
Q5jv0MSKpIJAvkvNaUasSRsXeiGMf1oZ0qcAHyfrLHgsHGNTTXV+BpoGG6Il3pfOw2+K7MKD8jkM
Ub+KAAOuLYTInNMPnpN8uw4KmMEkAym2/jd7Z7IcOZJl2X+pPVIwKoBFbWyeSZqTxmEDIZ10zJNC
MX59HXhkR3hEZqVItnQvSrpXGSnudBppMEDfffeeO+5taglw7iPtTAl7q0TLRupxqvvBARIVqWLj
z0XSYNYWtqrPZakf2e9/aIH6jEpyt5VI3sOpQIYmUtrJnCCif9ZxKJCyyNgaTJgHk3lg0roVO8rX
PBvMjdvVDBdQ7xYmjQEF1PZk8o7QXnC35Fz/sbMxWLwDlMDCm6KeRs14k46+Mnp0eGKs0D4gxHLo
Il7Y0kkDIpn90gl06rYxnqDHjssGnOSC5dOtbrB0SMwYNE3yix6j4hx42wajCDZc/g7dzJSn5fmG
MuELMlC/jJLySJEyKH3Iz/nET3xfwy5bR/AwuC1Pn97UP5mjky31MPhqYI9hdAlhgUyAtG2UOy9K
WNno/BIsI1hnjtC2tsb3LmFvNWWHk6oB4V+p8lXno7iMtJTaTfHWmqAfezWuy2aHL+LC/1VL3OAU
e7cb1WTHzoO0gss53AD3yOhLNx+RXvHRVs6jp+xjTbidaSk4hJ37zRjq54ISPAcsr9XRqq6Fd5qj
/yiY5yqhwBjt9UA/xDXI7knqP7KsdLZDTLxGqzkM4pAiVOBRPqF0nttJIo11RyBAlQdaRIcNVoR0
JznHyfhWUUq4oqrD2DUBRZMouN9NjBzdfN5DRMTJFHBRaj3KZOBdMWDcGSEHVJURDAligyS3RXt6
zF9i9pMrSWvbhZXQZ+nSgpJn6BBJRZSZ1uspLu7ZX3yz9B8Ysxd+UNbH0K6JNmqx2nqsEX2ePB0J
I2KaNHirMKkPrfVEfaBweOKUU/KIBOQcndL+ajlR8ZxMRleu/V7nk2SVq4GQzTKuvSe2kBdHs+9r
zyExbUeX1sonYD4pJnCv3+IcwT3f1oeqDu9Lerz2lUYvqFOZ60zr76OfgQuvJ3ePULyhO2Pb4DRa
Us31g0q4D2qRGg4m3BVz0e6om4ENr1l00lQ3znwPvhNZZ1/z7KWhLiNaC3mmZDoDBdvzdpFpxVNr
S2/VpPLeNunKmCxRb9TgwQ8iHMO/RW7Y5iHaQE9YYoG+GxTipIGjJDXrGjZv2aHAe0+yx8seayCf
m6y5Vyzu47PZu81OoXPzLAsPfccH0PUG7rVsSkEZti9ssXvkWG4gwwTsSIMkbFjzFiRjsZ3Yzz8/
GzCawCU4AwGXVluPen0BiPA04lpMY/tqespcU1yKcr4LQQ+EWngaw1Nt8NTSgTwjb+d0kOD184IJ
7YA4mNlt4yS7s+Kq2ViZ9blj9BnZl/o0cVlS3GQaiPuJzeIgvS03eDQ/X8WsqdKGoApngsj2O6zM
bAESnNapggKAJi4XfaEdytZ6LqhtWnDQprqHfAPqIhdHmns+qpOJDT6kN960MeCgfSQ6FY24ELu1
ZiZglBEPuhRojV56VOpop1IG04quEY5auHs0KQHNSZqPyNXPSZZNadTwGanSzUW9Fd2PLkzMne5B
R2mD8JlKr9mc/zE2vNmO0SfrTuh3CdyfZdQF0X3eEIqvH40cUnlacuseUTVyMEtREZ9Ml6LoMD+n
k1/fTMO+cG9daUZ3ZM02cQO3Hkpe5D5E0ItY9/lDaSwH5dxDQn92LNbMcc9AErhzO0/xIInpPCrt
DeCAQEpJg13RjeRccpJhZbON62DfDjAERBUqeqeybhmhemZZd9EylPPyISlCA7tAdvIC7dbR+LIo
xMxOdSt3A6gebAH1SMwL+FyDmuG4KG5TQPuTRt2ypBq+GcZ9nqIYa0SR0aAll6wW7uBCYKOzep8D
mtdvAFHhkR/AVWfprp1AbtIe2wL4Lvj406HHoZXSh4AeT6vBXRDMy4W6924ei/W9RxnkhuwaL6to
7C9ySPgIc5tb20jRtuWdcrqhtlNXP/p0Mkwt77Od9JRF6eIyRSACI56ZY8ZenPEpXUYK2G6vqmXe
bobUe+DD1aF6zYaJ9M0AMti4NDpiWEWhe3RHl4I+JR70mUbBhJ5sKxPzS5IdOpxyGHEcjL3YMfi8
OzRH9d200BJeQaU7b2I8EUng5pVRN+HJfMnhiH1Qluz6esrXMonOQ8s9zeMwuWHd8ZU0ES+lK9SK
BdNHNjTch9zsTprlI4/rzf9XugoF6fRxrL7+8z/eP+nYXMWNkvF3hS/s6+ef7T//8z/+Drz+lz74
dVH8yXX2x9f8rnjxsEZTMl3LcoUtcLT/ActxnNnuJRyYN+S+f5e8LPdvyFmYy3xAO+6cYvhd8uKP
yDc7uOB/6l2m8+8oXs5Pl/uvxjOTpRxKHI56Uzi69VMR+yWZXag0YChiAxW1mHiIaEdYeiq6SAYW
sq4b/HAwo3O2p+awHZqT6osdsExnZ8vxQ0bhd6PFUVZiz9tkpImwfPpyrXSbzWch2WWkyEhWNE3b
SNIPxtkR84RRct5qOeLGZUM2rvnSbe6jvnHNyxxmZfOdlQOj4BBVK3hCyyIhWSiK6WT25RaSwx36
CyDeWU6e6OftK+crtTvO5tkTnJOvJCS9J8PirKZ4202zcy7gKJTy4FkUHd1ifkNjk1srTnGw06jl
stbeCKa2odQ8leJHBjIckoTuL/2s3TFkJ/TMFhFnTCchapdD2bPZMiDAf0gvuWL1f+or+VlYwUPn
d5eu8jbNXO5ttPCb9Y1yebWFBpI2KXysoP5TL7qjYLEccw/y/O7eyZKPCX6qE0dHOfnLsE4lqpJI
7twKy1LspLdCVx+NJjGszsQbN+thicxkMyNpdyIvjR127JKwK6zBqiUDZCbjVZuN2YNHBSIiP6Uu
lv/gUQo6DsS66nK6hEb6TDfpFeTPtPQA4nm+9RQlDdbk5i7zxpPSgm/cxe9SMz8FkorxdIheHDIR
OC6QBugUY0ZL6/tGEKv1oRhDHm7P1pC+0as7LXjg5DwdwEC6LSRVK0muRZlGKz3tHrHrXP0heLYD
/ZI2zlfL82TRjyN3atWzb1Rgbrurm/rEuvSbHGANpulMsT0jT210uMp9aa0Nx7mUwnjI9foGsSZa
6g6w87p/b2r6F4f0cYzVLgqHV2nlL1kvMX0bzKeey35Wjp8W6QgcU/ekV6jhknQ69IHAi51Wh9Dl
PMNSb0zzF1BHKbNTu/WL8lF3yyvocXzqZf9IAvfEXm3ja/qj5xRn8M3MbXW3AjS4Suh7X0gjRqzK
Bwxr2ip0u22mU4jQh1a9nKuKlo1Th0z58SoK9R0uPg68fQc2wPqRT5KI2CB2rdkFy8RjI+SBM/Yk
xj2E8psY2g+LN0wONEKUMxCcBPhXHPgXVO185cca63CNTbIKpnppYc2yQZmnrjw6GZ4NfLCPcNz2
VaY/q6qJWECrQ94N921pHCa3V4SbbdxTmvktN+TTfBfjXdfalZ0xF1dlRNqcjQttgDmtXMaxsKtj
HCN7lOJilDamCfLQCbG20tTXmfKZU5V7o9R9VTTDBfrLc+d7hyGtzxPZXT7h2D87Utruqf45Iqvx
Zs4wIjk59F207tKrVYyTR5G5MUG/N7rdL/WJHwuR/yUw1GMIu2tVeeQG6QpeatXwKUhDrBo/A6pb
EEA1pvak2uBmN2ga/BiPfYd+TIV3ufQSa1s52q3SibMmFToKB6t+H5TwbKq807nBGcMuGENOFwKC
pyU43ymffvSeoyjI5e5NxpR3FSF0eK6kC8rbyyijh0bnIJsLjb2q9l0fiF14LQez3uoyBPIBWFXV
bBEW871QMbYuxRjCQMGNizz0EgGRG0E5XwgWqH+97KAsSgIEsG0W9A8e0omMuUsw3yuidz8d6vVU
TDhVJMnw1EQzbRt/PXbiEa7meLMarMCua1yLloyDx7KyqBHjnGpqkCcHY4l1PlhLJ3+BsfiGFcRb
8OTCPgiwapeYuO00F5Jo1cP5J+TTrGU54Q6M8QLV8OtXmojsBRrRpYaSvMTfSHe1SD+zAV2GuDa6
Xv3QsotIultsQMiwuMoyUClL7ggP4UStTQxpdwpK61kVbbUmeTWsEjdKr3ZYQVKNoFVo8N6ZfR6p
N4s3IhKPadXz7NKrM7VA8Gq17jV0y51fDf029b1LTpfygt10tk7ZyN51fUApie4/xhojHIzz+xos
kWnHtDJoKgQOpue3smlsZkmH7AfvaRkGcytb+upHEYr3oID+TndVgDXTDNm6wHSnOYag0TJr+k3o
hEDjcheac4rpstBNNpWCzw0xDu6yGGVp87LNlaHPeqNfHHm/LnkwfirYTWbf8K0s43vkqXfRlZRI
huJawhgOdEC60uDIzYJ74XvjWnZUYI+x1WwZOJoZUtCvlcC+IWvoDlJT1NehGYV2XiHIhm+RRxJi
EB7r27Rhj2+inWVILKCesDeP6PhdpJ26lGUIfjdMBbDvHXvEbSoXfr4y52qyTiD0DxqPO+HQ6DA9
23bibqBRH72oeCFBDfpAsTSqTPumKFZUenw3Ykez9apDhocjXYQcxvMOWdXFP6HM99Ez9tx6vtlG
95NHDGMuuxHfeE1C8ZpBrLAcB3592pMpj6c7Gmf4tQ3s932KHYfpms7H7Exjd+Ks20IyF7MJiKL7
IKkvLk0IgNlilgSDuGqRM646J8N4qFARsfMSag1cNFp2RPk0YRhyyafEOrNES9YtzFDl80igf6UD
YSMM5JYCsuXBEyZRlq9YvlxTVlUKgJ1dwdBCjdvOocBxql5H/rfv8oOFDInZAhWK5bwOEpbC3dw7
GwFgE4v+pbVD3pl7H51vGNS2RQSqi86uj3CedUEsvOl1vDYJhg95U9FGQdi5l+72l+DmP4nLzjzE
v5wBAe4atuvbYMQtZwZ+/nIGhCs7lty8e3xKEgrNNOJUJAlOSkXgVZLGeeR5yIkwHPb/VwaL/0mE
TZZOvmMyRfz3ydnHd/leqD9tyH//qr/PDBz/dR0+hOWYhvtbNvXvMwPBWTbUFjAlw3Jcju2/zwy2
zhdZhN1c4Mlihm/+PjPwR6Zvm45OwMX8yZb6N9Iqf71aDM+2bC4Sbl2uYRDU/fPVkpdN5FkllIQ8
citkqWzno0CHGu2lFIZoWXNADHv+5Rf0T65QYcyb91+v0Z/flR+XHxmbgP4TyvTLNRryYw9xBGPT
62VKPzitZm0ybQ2PTYheI900tbEpqyzcmXb0xonMZBeS6kfV+M1G9yKTVQjNqZUSa5rrBJI05eIw
PTGg1dWDqMkg8u9n2JrkcxFSA+DBOwG2NlECKIh85l25YrtzcZVOOYR9zEfdXjGqb2mq/Dap9mQG
0zWjiQbBz6TGtrs6JIV1DnCeKtZaE/tLmVJVrbwfiWXTqZuLastA1qzsXr8WUSNWeixLoOgEHnLt
ex2IZeR7t561gxkin8TKXTkGpJ5s/DCjjEJcmRHfbwz2LZ9a2jxBo7qpnlHKnoInFVoHUo/2JlOk
BV2/1tcidS5DTVsqIQFccD6aoLs30bM6bVg5cxkNlZ27oOFQJGQKpUQ2zHqIP5yQ0HTQB6l+vsFK
2HIauQNtv3YVC9GBwKzlZTdduNXWautqAyPmUpFiVZF5H/kkD7KPgSZ2HJb1OvHAUUt3eA+zCZp0
NS6dun2dvcMhyJuWWhfc3W50N+YAdSIp6Hv0fe74VCGprLh1DbUzQ+keO7N7nNqKNb0fMT+yPTPE
1omHQ25d8+RH1EQXxB9szxE9N/pjk0agNfPIY3YDvGga+oNO5JqlNH2xuX1vz+66MsW1z5SKcsAK
g+rdUH+eBvS+KHyqyYJYIC2oYtnagzGyRu1fJbTJfmBs9LLpwBzPY6TbWjZylZdisZdKABiF0kkz
wLok8ez2nGfkBxMnmEY0JsXCqyweY0dn6WUy1uAvjpAxi7QAmx5t3JaNTthm6xEUiQh9HG1gYZgd
WIw9l5B+XBbeeC5eovyHXWVH14w5HEE1Ih5sF9NaUJu2M4b+0RsfNLM65r68tFGzoc4CDRu12C6f
KA1cD0F6jOgODpNqb3FsdDB7aiKn8hprMzS1dS/qUwBNep4BQwWwKLyPpXFPDyq8L6e41oO7S8bu
qjXJxZRsIHEhpL2xH3Pziv33OajdC8nstQ3m1h/rk2W6V2Fle4PW2VIZ1Zo5iB1NfDCciuuXtsI2
y29Gri5SNkekwhenxQuomx9o21hkJkWjsIye8L5fukndGyWtNbLybg72sblj+2xBRi/pTV92ZY3q
rBQe0lSfj0cpB6RFi6VlnQ7i1U5sg7Fx/EZd0DMxv34H9+Y9zxg23R5rdkQGpkya+9bR9tWAl9yK
+L0Ykq4typv9ixfPQ66VlQQkcsxz2Ji+pjGmhBYf+5tKu+FkdXAeI5+CKg4TfGBU+UMwp5POIGM+
/zcn1NpwPnR/5OTuVWdhFOTJe2T62vnWRerNlsZBtOM6mBBsZWJ3JFgYUQLwX5j3HqJusvD/ETRR
NZb7KJc7Gg44vGthsJFSSx8I73x3TfLsJYCctUrAuptuHz12BszNyElOdcDvW5mO8Zxk5lPQwM71
cUEesJJsxr751MIsB4BJibHQ6b4x40szcB2EtG2P3dDCnHKKV8eWh4yuMAokH8q4eyJfX+A6og5S
6sWT5+LllsYzvAga7mNyNZq4p1AQ81GZmtdC+tqaTgafpk6rPRdcMVPDyrbR6K1uyTZvGckYyDuC
HWworoHyqdYIWdhKwnNc9cuycr8UCzfd5cg2tx3IcDq0Y3w/hd7PiOTBdMUPIb3XxvC/VUXwHZ5b
sqpUcUyy6hTWzZE6oI3es8y3RLfyveYFvimibZ0fJS0fqxYZeeHa+bDQeNYuVIO6Y/HWMMO5FvOA
bGBD2XOoz3EFrm9Jb4THcD8p/OWZdD8NI3noenmOwuQ49vFbIr07v7TPom4uUGJes8DbuZiUF7J9
wfzU0UzqMUMblYd6kJW0nHYdhzJgyG7xw8bmRIIfYDFqclnRe2nRuFmUBbghJ3pxiXfs2NIli0A2
APboRPcKf7pUrX2c2PhSIh6fEoR5dgxld9AU/vJRTRsR4i9htUmZmJ58qZwQQzFmd55PGiijM9iW
FrQk9aXhLkizcBnQ7RWg8mkypuqZ0AHeaurG7hOGQFCu/drsuTRQNSCS4YxFwxqLOYadr1lafFQe
DqY6eyuLYJdp7nH02Iz48QU8zE4T00Mv2ZiUn7SMbqVTEUTHhN0b70X3g+DBOu3pmvFjkzY47czz
apGmL5H8iAIGkcHik1CtUOOXqactyMXgj64/SWvSFdIdKludKzzRAWaDMeo+PQZLJ7DhTvEmzeMR
x3D1NJnmUx8mVAWpjb3yy11XLVl1InzwT3UzLe88UIbU0ylsimtGDEjH8W9t2a+dwXeZvBXabsA6
USW1h7UX5CYllg6WoTuHVw4aySBEupQW46o2+O+VEX4oXbRrFet8rlldaT5sW6iuvpz2qdt/CwK1
6+mlWeahhrQ045C8JDgnncnKm0wgBaok3nvOB/rgwWWWMIwMDPKYKBdj0jKzB2/UtJKgMLc6kPCm
zC5Jkx+KgGqQ0jmDMx3W1WCfO7L3vp2dSrrOOZW9C93ONy4L/ZgxKyzDdeDaF03UN+b/ndfkJ5L9
Gx972MLi0FPE3j4qFKyf/g7o5I7iuF3O0kYAGvAzWpGylidm2y3BIR15jKACyp0Xh89xGUUs+XBK
kS8Wa7fVH7i7M2s7RozmmHdAD5sU2G50wPQB56EjZOGORc8m0dNvxJsuURi9OjnN0Bw28NFJH2Yl
9bYYa7Qq4QYDzlBuHN37wkuw8S21pcgB00RQX/y0oCXEfPvXh1fjn56Yfzm7/mW+CqxgxL7PiZmY
47AureicRfWTNJ1vPFE24QiyxKz0RV5V5AbDMl2aPTc9zXI+kgCLkU38C7DdW94n+0CrqeM1ht8Y
Rv8tN/WfvEJCY6wZINZ6hvHX6oxKq+vJIjdEwJGguD+ngeuGvrqEiocpNQ9mxusTUf3b4Pl/2kL9
P2v+404h8BX/9/Pfpgxpdfx1zwTT6Lcv+vv4J/7GGOdAygQUwJti8Xb9vjLyodvANfQMUAaWh3/6
D5c0KxwbeJ/nsFJidvxj/DP+pjsMbJinwQtY5MP/nZ2R+4+zmOPZHGddlleCDdVfJ8DBMaJJTiV3
l9A5Z4JTYZ8jCEPpoNYty3ZOq/AaDtEi6+yrXoY3sAO05ZlF8j0onBSdT8bXYrArgB6tf+dHztUT
1SPzCm7aGPHNygitQUN8YauOnNab22DiLJDp8LhxX1drvxO3KJoTYklTbsRQgUfpWU4obDXgcndd
aafbPgp3iKn5koHny45ERBadL1GW/liZiIkZyL9IDVvXmWsCYufqY3/wVXJ0LbkXCaYYXMfxGEFQ
L1gbBHp1pYMK35mvzkZmv4jR2k9Teu/1/hZi6XPWlRt7dM5FYX6TXgCxgPiMy0d+BeVyoj7JMy41
Wz1ghm69UKb9w+Gu6KX4DfFwvWOeOA6hs+2C/DX1+3sZj6tc8RDF4LvORMFeoFSYA2OA5Z2vnYl2
3w2GeqscvaFJs6hoJUc/rXp+8cEwXdoW7pI5YCbn4gM2YodLT4QPtlQW8B+oCGFotBiux4Nm98cu
YDEBOnwhOKtNlRAUFPUddfBZ/S40r4dqQOVmJoIzLF+CljY6pxZn9maCwrDUdTYNYaela82aTq4w
OJMYuR8SiUt8yg7a4hWYOXgnjaN0AYEl6o6GwoRi1sU1yVO6B+zCwMZQqg3LeLCOhcmY02b9UjR4
7ZQWfwSC53/g6tlLVBjuQ4lWeeLV47AiQImZyjWXblCconBuSAqCk9ZgDiXmc3QmCt3LjpONH92L
JpPXMkjUW0u3x7dqvOJEp6s1eit7OiTziRQi/C09WIc89B/11ArXI0SjO/6FalU63sqIsn1p8KQ1
0g8rrm96J7+VjntiyfxUa8jbRbhlMto5k0MdqHqvdLlNnUctB3/pjrM0sJyM+uKM/sar6l0vKbbQ
ZH7w4mCfGuI2ROYpZWvL1v/Ty/U1j9DNCK3matMg33fp2g/Gd5yIez80L9pcyNprgDYTOgTmU7PA
XgA9vqB/Ty2Vbu5M2EueJjZE/1Yt+wnhJqu0hLzB5T2S/cFD2MNLZKGALWHo9FfN6544GuS8ofTv
OaRo2lnazdkz5KYZHwo/PGa1t800Z1qZjtw7E8Ynk6OQ6VzISL+qGP91GL3RSfljhMeyTtLmLp/d
kgDLRqwViwwxf1E3lloCqz0pZZB69BVSuVtsoxgzhDN9trL4BtyRRUuD3dgBnxD3b2Rw17rTHCIP
13gKIYmt9UIHlG3F4hIP1OJm9rfOEct0qKDoenSM88upNSpDc3cdD9bzMLKx4upaCEiliCjdTpKz
SLL8EhvAuRIivDjB2wN3uJVRFY+VFZ04qGGkgXWdZNG+jNwnkh+buEbuLexdmGWoQSWeuuJu6mJu
QBHvyZi2qPblQ+34IGrNHUbTnQjFsujUp5qnLjveZp5z0G3tUJWEOavgVOHwkJQlQF4BfuWodOsg
/Ng9dqMxv+T1yJjn8WPoWYG9CZC2O+ZPchzv8qzYdeNwEBlBNt5mKxPLMJEAJ6I7w9Yv4ci2XM+x
B8+10laFHdSjTGkMNNy03j2V94cibzaINwSliL32xbBtGn5cMNepkd4meksoA9OwhkOmKs1dyz0U
z89q0Jl6VApTU7RbVm3lppTj84yr6YLsLcq0UzFF+6mP16UOuC3OMbnrAtc7HnfDr+bj/l0JdMG3
p4vw2vMQFsewy79ch09hMBkHG12Oz/C2JZKJexGoXqgva40b7eCdpafuYld+1yhKrT13yy3m2slq
a6vxPR0J1Wb1fVjor2lGpDL38cqZexpFRmjZVMIVUAcCyN2Vb+Fzy6jSjkqW1VlblB9D1x+USfgE
g01IuhBWeNyvYe0pAizkTY9Omz3ZOSCQhDxsDoyewx18YGyLQy9WPji05TiSejBj/9wYCa0dOYiZ
Iof4O4tGUuzGwJn2Sdjeywj5LXD8bVEbqbY1Wx2sSkbfHA4/bgN0lhKYgJtFx6NZQ3wACjobAbtN
40ZfbudOr9mkecupmqYrW/DHhALORDGrwwkwtXd9COUPAvDJTWjmW+OyZwEqUCxkQPh2bDxoc0l4
EdI/mUCHmxS135SEFgYj2cZx/D5EhELywnpwC+J3NE9+4+rCbt49ZgIgDsHEPTjikRU1OOdJN2AI
58mWhhV2kTRSU7Zp7BwnfjW1iqLRDOpOTjf0JG0SgzRt0jei34OfYSVWobmRd6IWcbLCQ1nVD9wm
Pq2+i5Z5rm/zYTx2TNN1GrJqtnfCm/vSG/VtgKcXhBMwaY2tSk2jhqGJU2caWzbbYo0T7hhY0atp
OfQfC8y17C9rE19E5iQHIC130WCxAe3lFbz3dxHwI6g+v3aIqwvE7uew4M2tWygsiiHKN8bDZNB4
Qh8Mt5u+zpdAgdKdqlDDR8cm+YvJpQRJvkyr4SPJ7fcgTi8cNu7ZID7mbv8uvGFnNRbzNtUq9SCf
BLzdhZWND/lQvwT0xy7ClCxD1vF7LYzhTnkN37TQ072VVDdnPu2Mzd5mUbxUsDumLiuWFW6PYNIf
+WjZUIex4YxAGFdB71BFr3OIYZvwMgQsK50wckgqlNGxFFa48goYH22CC3EUl1HOHsMi60/0OXvr
wYY1VZF4uIytd5EwKTcd7kSdNB7RFHDpY1hfIqNwVlHFk0VhOsgoT0FnItJcw7FZBlmEF9WFgpa5
CF0WIY1FFqt315fuBhGcXuqgRluiZmuqPSAfBPTAJ2TAP0p3FeX5Czw2HHb4nGnQtXxm7wBqxOCz
pzfbhZpMDMcmYjTpCZ37kyyO/aQeZASMxTRGwA5xSCs9R442/Y74u9dmZ+SE1JDVrCqTvnG3UVXN
h4iTHTAIJ3pkLkejOmd6f40Vy9+xSw+GRzQPPj7Y/4pjVaU38BTGBD+PPoBN6e194k3uQUU9t5o6
TNZ6oNJNG/uk/eJ9VRV3RcuKsNFAJxfMuIugE7NdgbNN61jBKtK6DbBSbeWOArRkknyUpv9UzeGY
UEfsS6L2SbJf4aTAhR71CRRSH6c6JlyYBBD4W0oURIkJiLgFpI/OfW/S/j0rokuMXWjtJMivAakh
GinxZoE5XRh6vulan8gOz3WZFaTBan3hNta7bvIMTGzYj1KcANg16wG485xI4aY8YMedxmFatRGv
BEJntGwmLYcOnFG4FvhQ4F3y3ZYXvrJLAYDNWRMpvXl3A+fVrIYf0XweK11372bje9hC80Zrro+T
YzZ8nEkt4hZ1V3z8zZVsFMjlQF2IGd6AtxCVcAUGXhtqRD2fSZqscha/zGL/ZNVk/sOmiTI24Zhk
QOftFsa8P++3kqAjCFbC5qfgtcAf3N18ynQCMGSeIr9T+4cOPX+sODv51rpq2p3Wh2ckcPT39nXE
G2eJahNji3c6qrusZNeUydlpbCpg8WUIK3ge4gKTW3/nNogS//rlz9u3P+3Jfr56YfmMe+wB/zqb
jQUXCBE38HET4E2nsH+EYG3LGldPygQ0kjUpTW2XB/HT/843njtqdKEL+68SQhNrZpkbSAiuTS95
Dplct3zupsUqHPik00LCc9uHNA1B+l9/Z2bef/Ij//Gd5z//ZTXoDCDkXZ5kizTJ4NOPeH/jJR6M
pdHLbdVYu3/97Yz5Avjzr1h4FLgLwYDumaxB//z9yiHyCydLMUTZGK1oMffwquvtG4De9WQ9gFbj
QP3sdOZCJtomht7QGOZR65vfKNf/j6snOmbYX96QFVDHvztyL+85bt198yWLf5BPfvuq3x23bOAh
N1L/yKba/cNwa/2NLbjhUjLpe5wzdf7kf6knxt9gOdqGb7NYN7DEIrn8kTFHZxEWHyaTv6Ejh/wb
23M29f9w+Timq+OzYoM/32LmDPovlytul2asbXxQjqERspwbC1WIpcT8xNuPMb71zqI3rvrMW3AN
3GYcCE3up/HLoPcJJ0NbXVmk4EqfAlgSDdBc30GKHdOT3TT7oOK27DbmJqlJbWUWTX2krikU2lfK
2qWuAy8mASwUkA4ZSSlV2pfTOc95Jxv2fI5+hOOnNlrlv9OXIaB0oSnUdvQ45MVZpPPcC9ZmYxIB
YzEWySUdIg85MZOYbfCu9QlQUrGxcYhprPycijgZiXit692XDOfCCbJlIi05qVR7X0G1F7azS0Pk
IS8bnIVt9MO2okP83Otmv8oHGyu8iBBwCVdvurj+MCxCyW5Mr2ZCVJqJv4YoUZjtCose5dDKe3I1
2sRdWw9mbTneuj70rzyI1l5obDtsQwL/4yEI4VlptneyWEdiQhvZa/jUxSSScs/IOOm5Uqs05IGc
GoxKZeZW32Vrn4wR7q6jF/ukUZefFEylb6KR1olhGL6aVPv0YYP4QXvjlPnY54axTivg3ALfYQ/h
34w0c+Uq+drPopdrEz4wLdyzeIFgtWEwhpbOmZj0D23VrIezSF9YWvaejNouBOXIwZAjGLIPR7P6
irXw1e8MWueRyZRTok/1L2bVvEStaZOtxEdc5dnJjbN25ZGvp++Gpyrx6BtodpKp1NCsBboWUpCf
vbBUIi1fdc1KSg5t8ImowZmidVl2W4oyz32o+TvVlfE64iFDVUh512eE9ljfkaCfO+YkCgCTbPNk
ZvawmRzrLeYQmcROshW0Nm3hWL7Vc2sdKUtCRhbveDB32pXgaCqTfERXkadmH9WvkkrX99VclQdc
RGz9iTJuegWAhn2FpXrz5no9UZge4Q/nYs3Ve1PQTfv/Iu+8diPH0i77RGzQG2AwwESQ4a0UIXdD
SJkSvTv0vJrXmNebJ5nFrJ7qymxTf13/QDeqM6uVSkUEz/nM3muHsEUGUvmSOZ5Pn4P6KilDQMYB
nEaE+Bl+686ZhZaPemOO+TO4stCA69pCtaBcTXMcIHxgGhwCAluSAvOBTWxH/IhHOfmiO9EttJQv
rWy+RbL4nrSA1pr8UsgacRY9BhXQa58mIsg+zQ9zbiYrvLcYG55QzY1SzZ/RBBWLn2WEvgQWlVV6
1bTiGtH7663u2mHw6lgEAumhhRbLV7Eg5dlHK4G5tFKJpjP1ZB1p7oRma1npDHNG5BmS1T93kNmW
nHoSFRR7KKfuuO99RUPQIF/GYfhSK00myaTXVqNkOKu8DlSQdeRLlIjZ8dSD8tKk9iyL6LnMecFk
grfaesRHJB+jSKELTorHaGoe6XzwzSOcWARaGKzrXlwmpIpLnYiJZR5oCqIan7gWmG1Mtgg2jKpn
FO80/mXbuGlWrmqVQWow4NBT+5S0Iqs/h1r/1sbwzWx1SJfoid5LA4YVSEQbwzRLMyKMDkEbH0s/
f0rntHU/tw+6xvAWrV58zm32SnFmx5tcNRUvtWEw+wlPdhUzXwxVJfDUhtrdx92QjyTYD8Yx8ZPA
k+alEsfPwZeJWulSDZDuNHyJJvQ3Rclw15GwP/Lz43KWxpemNr+KFithbDX3EHcl1a14VGcPRTqO
t2lgZJvHpn0IC97BTMQXQynQUjKzmSBuuCOEVrmovKzP6QeS1z7K0id9hF43ZKQBCAMt8sA4wAcv
hw9oEuuYk8upDW+q6q0ckMbjTAgxSlzraXFXM+EyuNRL/YbvKvHsBhBXOTgwgtFCgoJFMqAIbQ8J
An9D1t+bfGq9LIjdQQM8ktoVj85MA2kMTHMIivERZBHNdEoRaTC9ZSHxmFoQAIpSOEezpesWpcwV
IFueiIAK5yN8UCgfz1GZvWSpfJti6/nHFf/fvdRR59rk3y+KDv/3f/+f/1W1Ufrrskj+8YW/Vzuk
V2AxIs3RNkiN/8eyaEbqgMRhSDSDrdEl/qPcUf9moCKkiGVfJJuYiP5Q7SAFNWFlc97ZDOX+Etna
VNg6/VIs04MA7jENBTUb4o6fq51skExA/RB1mCuScsoTG3YZgheeYT1Nj37fHPz54e7nx7yaH/hg
KN9rmzmFOsTYyPPpDQnJuWWtzgHLgYF9B8W3mD/yHCbGfKy0Wv4sfFy0cZ7aAHB9CDgcQsZ8HHXz
MDTpmouTami3plIhUpnjy9S6x5HzrEqQJLcNa+YGklurp3vF0vYwN59VzsK4RgmQgsvEQT3CDJlp
Y5GNrqaej1FtPlAnTtaWExaYjrYYcHwscgXORhTAwu/nIznu2+eJM5pAMJ78+djmb9h6Bie5zYne
zEe7bhYfNjHCR20+9hELvSKNucNSfNU7DSUGwYR6dXWC/Go5hpelFRS/sEXDR2WB0cLeJPMVY3Sv
iD2Ye+bgUOQTAsnnZBaqkbig8G9Jza2bQpkjhXByz5m6rUE6hYzMeJjzdh0HyEzBKKqZs3i1OZUX
8tFLFhYbRunWA8wAC5hmFbkcuvV70JPr20g0QQkbfiPgAJQq+cxw9VjXPt+w5I3upEh4/ZwVLOL+
wRJ+icOAHOFUIqsSj5PYIlaJFyp462M2GdbjVHX1bUC+pQUJf4YZyQcrg8YRZgZGLRWFTRHG7xnk
ymXfUrrEhbyB5zjgEFeuVUkJBTvI+wEv5qqTUO7NFFq6s6G4gHR9q4SC4J0i+apqwyMib+w6pUBc
FVSoCUeWXGHTD4izK3whqbznhGtWVUKlmLTPeHqPpDkf20Le6sPwIfR6Z5flGQ7OuhMoC5GTzJEl
eoZ5IEgPg50hQ9FJjDAGZ2kYAHGonis2eazZtfFlANi+lKYEipOwP1JBWTuMxqvZ+OVSUQghk5tj
4kD3ZkyBxKQFDRUEebwGq6i4pTC8Lk/XUqRecrv7gIA0ukYcZKteUwsvsgmNELEhsIiCIZn0lIET
g6HrBBlBxpQtUsQjDd+TmyIaDo4ObK0OIbG0ZntLg+CxZQvkEfm9bcPZNwcR0EWW5jY6/UoyiLfe
YmCkYbjeyfPQNIjzjs2TvbCluNl2OVerIFrPnUyp45rvXqGqBN4P9m6vq9x0rILY3eBMStJsLRFO
XaQEiLYdsnjbwOIWNH63is1idCs7HV0oLtQkARwUVL6R2ifM6tlrNEHxjXfsTW9800XXyimTxtUB
PgnPF+nPX3IzMxKKsllz6qWrScfjzTB42+rT+IqmK3shu5BYqxmvJQzGY/pQ3utZUhg24tbE82is
aveJ077rcxiF1L2B9HGbeWHVgoksax84lLVKhfyimfFOqpP1VNgQRvu7UlV0FbK0NbRgG893pzqy
IsKi5RXIMBZFhUaRhJXn2KZ0NttcZ5MFnGHUzgbeZo87t1/gWN864JOKmo1qHAdnzKEgsmbwSUCo
9dApzKYzKVsNRn1JzOF7kylvlj+eqzoedqx5T8UA6CWqtGI9KCqrF6MDlqjx2RVin+lgM5yRmb2f
bZmQQ3H0hBU/RowdLZVHHLnyVWKcIoRAb4OPYmlV8Vp3sJE0g/U4GE36Vs9Hbeakymdoq3uUWmIR
dZHFge9c2PnfUnZMp4xdrluZcIZlI/Bdcxqkx7LWEY9nhbxOgxoDtWLx4Pf60qCdiSkcsU2ZubVR
OXQBceDoH0YIoaPBc5PJMlLlqgqeglG/ROGU7Ut1fLVJFADqCWo05+8rAWHYpALU4NghAoVtwfaz
6u+xFRNqOszkZnViUIs2TRuAncec0m47m2UqAZSkNUkJEaW6j7N+4LPbZ9tQZyOaybNpqmUiOVaw
5ftM2zelbS7bHLStrinhUjFqXhEJXZtBHec0NrV2jbOMLDdrRfqmv/QjH26KnbN3d1TjwoFcufqA
Eydvg/eqFnupAqwcdfLD0A0eOa6Ccr67d3K27uBLkeLEw6WFpYOgFwIL6ot2ZUZ1vckU/cEg6Gzr
N8x5hQ1Au+qcl6jJm5POwwn8vuf21Ykn4dOwpL/O3d4GERATGeiTaKsmREzVnfwxEl1Ley09Gz3r
TAByC7mza/ajXM8kViFfIwBpg36LnIM2futy5zE2jRWO3yc/U0uX3ulFK6LXsNRWoNNgA5XmiGi/
WIU1SaE6RjqEG+Njoxu524wUmXo3JJSVpvoipwpQKcsq3SnlCCafuFv5WXixs3hiFTNCTKldnLb5
iiSeuxMSrZJJxm3QE16awppZmDViAhtxMUmSU9FvyUg+y615lrMUKnDEy43YTV7ISFwguUvv2lRi
XWW/kaFrbAdD3SRFtY1x5vCptcc19FlKe63qF6y2xneQsgCyarZERBLNgWCsSUwo2rtYAeada2O+
SYf8ZpjNYzqhUoEeOhN8D9WM0XYK8OraaHYPfciLYIm8pRWXqKrp11i2EOIg48grrDkNl118HVkv
styfy95mLxRcU7pyxkN8ro0qnffyr36PVrEq5Y2uNd/VgR7VyV4dFSxyWBKNpdTGxlL1s2xF+Sm2
/ZtfQ0Cd+64I9aIF82JZCfyryY/UprGEROrkR7alNPNmMWdnOWtZmb7sQPqmSjhgwcGkh9ou5t6K
+E3WqWJZZcCaIV2LvVnX6Vq2h+AkxZQdEljTmnyxXR9q37JSuZTD8BawryeV0ffKyfxQxpGOTuum
VS2NZ5AoT0Y9nKW4YIQjaOHxJKK7hXuwyNVOobMT8Gm1ctelTupWWJs84iou3TBsAyF/dLoNkK4B
x2PqwwvhPDhIk2rYWwFsGtZpn1GD+KBwDIzEtrFFsWB5usDEJ8vSQ2MZRzXuP7Ge0ZAbDXDfsc7X
MBmoHDBJMpewAy9VQ8ezBAWJIpNQOo3ckVJbPAxl688NmAo9iz4UBneyyebeVEroUv96X/RfA4ze
ioz//I+54/pWlKOIgrD5nz//sv7t18FnMQ9df/qF9wOJcG0/iU35rNuUL/1NWzj/P/+r//LvY9w/
gy4wmiWxkanpv2+Mju/Np/ilKfr7F/2uoIMyalqyjFRuHtoyo/+7gs5gBkysjywzGNaI/mP8+v9n
wBioaKLopBSDuxctwz+6InlW0JEoyVrIxKXnWH9lBjz3PD8vEAgPMnAsqRongaXPE+I/TIBHWo6I
Vb6FGto8DmAKehLEiBCF8sPs9V6ZVOt/eHkuv/3ZfwzE5Ib5p+/pMBOndVEdFTmC9msfFjRNG3I+
Ei5WLHOzPUxE+6Lfm6OEgPd1UmcvMH2RJRe33cafU4HZN+9HYoJhK4UeimIW52q2muSs5SkhVdhu
qnEf9XaKclv3wjl7OOjQas9pxNOcS6zq2IU1Mm+ZmyDf0wp1XA7EGKMzQXhWauThgsTeRS3Cgx5H
/q5GsuT7JCHTsUKLUMcPhN8Muue85Elp1GVXJUnmFpqBJoGnk/TqrOqajRXoHlzIfMM+NLmoYW71
TC2tRNrHFZ4pxuHt3erbJw76V7a+JxvNfYL2HmHKmzMm+x5Nvoo2n+f9Oy78cVHMsn1N6j/4kFUL
Y5b0c56hZ59l/tXYQFNQdi36/wCKLDhDLAFQGMApT4nlOvgF7B/GgdlBQOaCMlsKBN6CXq32CV6D
1EwJIcB8wGv/nTHNY2Qbr6Wp3qraOegtsc6zZaHDuyANMiccZgZldjXgbihxOai4HUwhh1tcsAQz
IuWaSth7szWinE0S3WyXqB0yB7sKmJuVOqcg0DFVzPYKtAtol9JeRU8mY76Q7EuGGyOuqQI1mbUx
+j/kpT3eN+wbJT6OsBDXDF+Hib9DxecRDS1SuCoiDFntYAJFZrMiiqFep2jFvQG7SIVtZGgNfxda
JhE9JjtiEfo9wiWfdsAarkM4vqalf51M5tvTVH6EkfZE2gcOkemZCmmfVYQ2Sq300VfWndx33BwZ
+U6Rs7VKJuEUOVGV7EU/bgNJDJ6fFUc9UB0m04hU/Aghs9XdzLI5D1pxJ+97o1J19Y69GVXjlhTW
oybru8pJzoAe7W1mwAzxI5zCjlRszSp8z+qZmp3oJFiI8urrtbqYwJOBsqzWXZE+xaJHOzoiJ7L2
gxWvs5Lt9zRCkIUJQrMqKVuK4CcTxAmmsvA+Ss61SrUzwsq7wTxhHWjDhymKNy7ed3M0waJ2w4Nk
2uxPp/Bk647Crta5jnUvk0QwBt/Js7yXhUMpoAreKl8ygnUCUXw59fQkUcUgAteBK37UjH75luix
sudGI0+vae2vHjEKDDq+llgLGRGQ2jX5joYs2fbDqG8Mf7x3E24MzI0DIgdYpuQND1tFGOeok0IU
C9EUY4YidXxpRv5TiBMIPWH3DRMkZEWM2IsBuJHWVxc7oaGY/DclNDdIiLdM+6/Q3MyTqobd0VAh
A8qSwtq8eQpEhajRl0ielMHPa1OOswHW3opHBmEadoGVMQWELFfKDRs/YA7qY2Q4YGer7Em3Efyo
Fia/IKbvRqb2TJgqMwdSIfK2vredBBuXCfxJz8RmVLQnKcUj0Q7lbdIlCJ9BDzWz+wAaSOPtpGLZ
1FhgEjkHoU+xotn68Cb5yYuVj/bVV6GAmWb2RQpreQa1UXtRhbGlFsByWX/tumLyX2xsXKluPQac
kGkh37NYN3e1aNcjUQpeW7ZiQXijvxxlG+XQM9gEX9lV9lSunUw9kjEL2bPWPop0emJ1tsbLs6FK
+yihSRDQ+ZBGybOe1pgvMwS9GEqsvZr5S2IJyYuSACo2TfVokn68HItRXfaxJbt+kny3RkwTfX0y
Eh6QMGKz1ymJgRsdSCWrMl7XDK0n9hRjEvj06CyUyb7ijtvBzqXib4IXY6RlQlImbkbegwhQzCbE
neD0VHx1gsbAQMLYNzLT+rb+VEL/y0/b17i3H3i8zgYB5RxFfvfU2VO4GfsSwGCJpyMbZvNsDDHF
105109960T0E9niB0996gBJDqsxZTyexMikwLxCnFqjkmgBgUcPnyq9r+tC826I0Ao7XveqGn67D
AbT2MAZ3R4DdmWTyk8RoDYhec+EFdpwfE6Pb1p36DrJvDb9IWzdqvSul7ND7o5cn4VWxSUlP8qsS
F14tK+e0rHeKBBCjouSP1fHSNRz+xCygkzJ5QiV1eE4Eug89TMDnz2AwhZlkLkidiiPKQStcC6Hd
ymKmVkIVJqQudAkmOfYktmiSIXmaGRq/eez/rbXjx4T152oDRwDGAAa6Mjts8xe5gplX+Lj7HLW+
kVBBI1A5ku7dQurEZgpJdlWpeHEjgTnIHMQnJPFpNxa22KIZ/MasCEKIBukzcwhJAvNnTrX9m4Dj
v/d037LkeeD+74vY0ztFYfSzDeTvX/T7ZN/kwEeToFqYlNEy/F7Ean9j1G/N0ZTIEjRs+P8oYvF6
zOYR1D8mpACVZMrfR/vy34janstrvCCIb+S/JGT4ZxkD03zDgsAlz7z8WTDxxyIWAlRtdAGOj9xh
vWbAigpldZ9YSCTlnNXRH16af1HA/qhPf/4U//TttF9q5gj2rWpncNmnSRtcKYBGn0AUZsCEDwWR
FrsqVNuLWKsPqdq9Vhq2NjUg2xka/misLfwJZScOfiEOQnM8JRTnspsDMCoG5qNf37QmvGs9U5o0
k17iMFtbur7xNcaBTLUwkkSWR1YmbgxD21s2ir3CX49lt9KRCuMxPjd17/zJD/2vXmL0RQqRCOAb
DOcXJRrCDXIwUyzqfSZfx7xZlekpKzrPtsvTf355nX9uDwydvse0DcQv83Hx87tp1xYa/ToDBN2Q
qOwP7ScoAXXed9ZrgqN2ZercSRX4dEL85WhoYG2a6VuZIxi3xujeavU9FkReteGLj1WbuOmHhAEs
C2yyDpJyPIskOSdauheIPlQTeW8i7xWA6FBSwI1AVR2oreQPpByrshrXbV4fyMdZMMbaarWx9Tti
+1TtQqX/DUYZsQE9gSulHLDth3eDm6UIbbQv9qukIojBK+q4KXEIhHG5ySQvTe4XqYSuWkcPYRKf
RIl3cEgLyD2QidsO20bPiJOS5Kwl5lMlihSSrLRzJuuANfkAXeJZlgwXRuwx1uk+xtBwJbW96QpF
Vwh4B7UphpvQpIuw25dAG3eyMoOIiocuLT67yD46A1YJq7sHjnEpfW2Rlv33Nkq+SfG4T1FbS6rz
8J/f1n9uNC3OfRbdKh0wuY6/vKtO2GZJNBsKcjsB6ycv+sZwE+sbPCfdzP/k08rhxgE2zvk/oBIt
lVYWsRUdMtYzWdH1X74ZQymrJQECj25NwmX42Goq4ofbX/+J+JEcOIrz6TcvLv946hTW1NRoYVRq
nUvVvY6tvEiUr9gXi7DO/qRp/lc/EKgT1WJMo3DHzVLLP7TpkaEkyOVDvFPDOYwfDBbtHW3Zf/6B
fjT7v75sjDvmVw7mrP0r2ETTBSGLJsKvukvQmwPv1KjJtJQJIqcQVXdmLCV52OHkfdOi8HFE1G0V
wsCvo1z5Sup09vnQ0wa4UwkBnBbOL/FYxijqG3EJGSH7WbSX0n6fFAIZdshblKJAx1bwkDnZRs3a
56It3qKImanjd6dCG55lJc6WNvl2HusOcgUa9jslFC5WIiys7GALsG5pibLEcFxeGIkyGUuSP3kD
5mvs14+Uwflnq0xsLHr+X4YWqhiVzDZ5B5riluSFF9KcFTcyMzPpqyQPwmQfqRIJGonqT771v3jv
f/rOv9xueZU0DPD5znpxklA8Jw2BJ0rj/uc3X0EZ+yc/4i8fMoHHyp9mDAkCp3sxIihOCfXr2OhO
LbEter412V93tnloZYkcwP7aSDYJxWT3pcZSC1MP1coFr9ccyxZ+Ja2/wcm/6adxI8ujJw18Wvpm
y9id8a7JoNh/cNhz5+SHDkV1HIsOT1m6GqzBw0H3GalooOQXSRAsA+QHvjnGgZJNCRRMObZIQkt3
rRiuAVwUExq6dBDk645Wdo71sd9CYvwiXZHZkRjfnDl8Tx/LB7YpRzPIHi1hCJpkZ1VU0i6xVYzn
7a6bHT1jZlzHLPlCEgn5kYx71SyeYgVQp8Z9AYnhm12Er02bvvVF07pObe1icm0WrZTQvsgQiOCP
ysWK1eRS7nPVI67dQMhHU0razbW2J0+KGFUooXTFjcV2JscjJodgl8NR/kCItzdG/QFc6CwxJ7tM
b+zz6Ih0GSrxUQWiQSgpkmYpVvimhnPoSvnuqM0p0JVyR6zRoYWBsLYsweQaK+wgo5qM+6lDKiN9
GJPlkVzzplrSF+05ofEaggLfqc6gy+idpwizBJlk3WDCW1HTHW6329Bj9woK/Ro7g2cM5kprGKR1
JvE0mVHsZBPOkmU9206xK6PWSzXQBKAFVsrEDnGsDeQEpcuDZVEY6cTe6NFGL8qCLDcZAYLKElwr
gz2wr90QapeQJN/VWGsJoyc55lG3UoBCNrGmWMHUSeL3c74Om8adOT2Kq9x/KZo+YDavOm6W5N/7
QTpZ7BMxBfusJAdEhV3Eh2zwt4Y8gOEx+Ailw3QWYKlBYKpPWUZmUDCN56kqT6Rjf8QVzAHYmRRk
UXnykxpeRFceA71+aRlasYJAA5j6r1XBBjBpD2PUg+yemEpJwUUQN9GExlPN3o40yuCqYUrAwnMB
WzmgulfaZV90wbpBeen2NaaEcvJxX3TpadSV1y7W9xYPRliUa7RlpDpE2ptjDMdWIiw8GlIgzy1T
h4LNx5gXFwZbKyWFL6P3O2QL3yFwfk/VAsyMCEAdjfwQscy4Taht59Eof6ssfwcG3EVHdsa0dWIC
3KMUUZeJWnzpeU+aok/BpGQI24A9yK5eZVd7IqAzSNtoKTXlXZInaTH82CajovRApMosS9oO5kvB
5k6PpGdZhUxn6SHtXSqvc2Ef/Zy9TVjedSleWpQAVb5Mwie7gnhU+9UF8gyACDLKxyp3u4qIN4cV
CwM2iD12eYnRlmAFkdGp9vmT2Rgnydf3wspWaJQwDqpsu/1uC1p5WVjxZhZNBPGcUY+zih0Jyh56
a5LQSdewrdAVqkQ1GBKyTK+LIN5JyicMcYcwq146evdlmvq4U7SdolKJs8V7NgOMrlPqyl3S7lUe
g1ZGXl8VWJ+Ri6KORgaOgYQNf5GcDfR0fDKUYzyO+0JSOLcSsSlJMC9Lw1VnNWanQYQNUdYErt4n
e5k6L8+L7+r4XJfNW1yaK1WqdmLwl0p3kLLPPL4qmLeBgEIPiZY9k+45fzTAwEeupsbMOzFvTvPZ
BBl3kY9sdujSdd01hB0D2mD9OpXPUqjy0WmcOVLdWE3MTioJA41zz0oGa0zhL3LknIq+YS0ZMz9B
kYR74z1JmmfMRzehczszMkZttCgr7Ro43dKyIoghsVsou4H4c1CvV862xGdC0w5PheSsyqRf+DVG
S+ANbhuwqmTN4KlydJVKZkBpb33lo+/GRsETZmxgcG11Sf8iyeQaOerFdPILVKBN10RH0Y7rJvvS
jPbD0lFJsG1LN2aMOGN0iK/kftQkHu7CbjcDiy41m7Z9xg0yxfhmq9k7BLfTvktOFS4LOeDSUMKj
Jfpi58dxc8fq47/UXeyNTUdlzcYANGa20gve6Z7Y5hyAbheXV6tMWPj2d8leIUVwnS44sRu9R2QG
WU68JfXzkFv2wWpYNMsiPRtNNnekIDRKpniEarDnJIAhT/YtA/mR16cxt4X9qMZ5Q4JoupnzJH3z
CAQDHy78KN4b5TA499B+UoixgsGrkylmHQsFG5MdHnDYkfROchTDX1KBVjVoZWn6iFUc18RvkRNq
lzfR+CAuE1bZEjfSHX8igqPb7OnPHuMUyvJF9hHqVu85yeAB9y/cUncM15zuHnGVt0E+5UW94sLx
wy+N7Xtk9jy6JglhgLO6Q9M9wmPKzSdOpVKXd9Dw15F/UOZ5DT0rBFgoy1j/W9cEjWMsnfBm8QkJ
9rKgwHCOuVLj0P0Ki46yYy/p1iafwHbuodtK2to3iOc0F/huuXveImUzDMQjJUxcA9QpMRZedjb1
BNKp2flF5vbZtxEfZ4amTRJbGueOJoiDyk3zuzGZy4aftQsfCIQ49aqFz3+D1LXmlEv9Q1RHfJo6
TApY/Jxma3fSGnkk2lz9NoUXVb9wdXOtsHFNH0VxJ5ImizdT0POI41He4g0gOEgnACh1BwUvdfg5
McKD9hlOO6W5hMSyGvqxjC9kEUBXOxq9zjAZBat+h0/uTo5+zbMNV+GlK9otXEyylklLjTiW1hlO
3In6JUmVdVSadATGqo+ru6YhWkCKa+oclIW80w3S87rRi5kVaMUykT/Km25chM6rtCEfaRHgdRBI
fS7Na4tWKlyy6RDFq14gGdOX7I23IAo8DX38e966/ge6a5PPM6icYjPkS7/YsaxQAF1znPj6NkPD
xVy+94+4kJxwtgjuyExrvhBrkJxLgKgaZm/apmNBTlT5EiSBm2srPbfIYelcTMA922soBIf8gSv3
3FEXJeklmwB1P1YnU9nZ+Gc/qX2JUWVma5AbiLPR97JHggU36TWZ8g2U22a2lqeQCpbRLYZqTW+d
zH7CqV1GRDyR5pGtM3lvGmTYFZ9JA88BVdxsB8FsHGyMgkUV/zO1ycoFacAv435jjntZXY8dLfqS
K5371K93OWmuPMXWDjbiom853Jv9xD9a/ptTOvK7JTjxlC4KwEGBHVJHB2Ag8i5MaZtzlwbGwjI2
BV2jqa9EvphNB/7OVGa49CYwlix2IK0lfTU/LORzdcGLhR1+wEiSv8hXBz3PwZ7WYPREfG/zHUo+
+2MAqIv5t9xP4kMbFyMvwSn4qHjTsEpHb4W544bgoz/I6Hjks8TfC517YWHWxCtOUeEmCS/kFgE2
6Wgs4XgWPbNeTOVtaEBkHyftO4bfCQsyxm3nEdwSLcxGABK2tXNePUjxupOPSre11IPpUGsxzCGu
BRHewRy9UlsmFlNprwjX0yskO7BO0UrC6uLvDWvkKluiDCNcbM6pUp3NOIdTca2iiUAsZJ+sCIvN
HvmmRUrYF1x+LMU6uWMhgzI3tBClrxJjXXQnKE+kjMlLhVBqxDUyev0dB5DCypeFCIQND7kjtVnB
B6Fh0+TWT21JQOSCFqWVTqJYcalquhuZ+/Boy8cJD13z0UZne1iQ9yMwY1PdMKIvXEL7zGvAzmqH
jxgfhyG8DDAvG8T5KYtQpXuK+iwulX6xNgNtryDgkmwPoPwb+7OFBlkvYLs1K/80Wi6vcoZYhi0v
NCoCw2Gds2SGcDgRBHjmJitpzPqlghrogfxAQrFidaVeSW8vRo+4DjJAO6q+u/GIgZ/Ica4a2UaF
tsjUNeRwU1nzPASj1xEJzdz/lNyrZKd7gonWd8Jj+nHdactuX2xMdeenbvdZef1nI62Q0rJaro09
jPg22dYYW9ItRE3ERNvc+JJbxJWL/Dvtgu543bP5LltU8Txvq+hrOLQ9NIClA/uYiCYeNQds9bKZ
yJBzA3NVEOnQbJI3P9rzk4IwA6dyUUCi8cZLJ+UcUabgGHqQSooCBKwsSRC5LEs0wgTBsHLbidJL
NpWyVjZYfsqLVe94KznM6J0BKPD0559KsNalB/sL2o3RY6t9Vx75HKE6yIYNKyTE4agNtNqr5GVa
cQMsqy9SaYZ+we4ZSsB7+DidC373QMhk02yRXTrDipcDao+/iL7Sc5VvuYmja+wvBv7K3hAu9dfS
8KLcq8qlOi56WBFLWBrtlaBihxc/2vh3cCcxmeDHiI+oc9efLJxdBXydVXSLcuz4q+Zr7K/doS89
+Zomd0YlFrDCpYrOoX1oOG2SfFF98QZr30p2gTZN3EJ+1N9tXn/+BsFh6jxmR6n6BafiMsWgD1B9
760YfANzi61Mq2EvaFmzxC11T83czMeB5EaPdXRrE29E2DS+2Te7PPJ3TyqU5GD5Da839rFaEQcE
IodtLklRkO/460RXRtDlehA4vHsvOsiqRwYB3XCGqrbYzE4rjHKOxofpKDhg+Rad+jU8S8NbQdJU
8KC5UFExry6mMxXcRY+OLN0zvstHjjGRBpOUMHv+R/ceTfrSPmpAezAIJcUmQvpGtFl7UvY+qJMx
/QriGx1zKD7Ka2XLq+it1FchVZvuBTrWvs7HOUZWUo7cNCEcFg3FycDfPzE2LGDdFvlGk48mYV7I
NpOA28H+3jKwF/XVsQZ6EryLavjQG8rebuPVMC+OdXbDPdd5AGTOVI6hhc4cMuPCTOtVmMMfGWZu
t4Kml+JAvFnasZvUvdM+osx1W93gD58BnZQ6FRsvQ/1IoLGGCEcYiyASsFe+fOyHb3PjHJZiB+p3
E+L2kevK0ySBjQx8CuuESCGqwEiB+CEWVRb2+GglT1HWb/V63JRInAO59X6wiL6H9ftMvLAnG3cP
H2krWioWywSu5RzMsbSDecBD/zUZp65v95UQlyJ8IiTpRBLTourrYz0oTEvilYRlT8/zVSNLHP0l
E0SZAihdayol4nSa0p0xvkR5uHfGExgcpX2o7JU5aQcN7opU10c/Bv7UKjNdcFtG025C7kC4285S
a25xyoheP+kxCbJ7zXyQATEwZdKeeuk5KHcxMkV1eJkTrBrSJ0bRL/2ZO1EGbs0JQ2xSo++COF61
dMAx5FLNutc0nq2PuEI+jb4KzrlYOPx57RNhBVtZOqMagMoFG2P4CtBtxKehI840PbDlDXxWM+Jm
12e9ep6qY4cwHIenk35zJCQzyqoKzn72buPoNGhdRWwt4o54BoIYWVgU5cYweKzbARPdQZvb0p6O
wexIUseunZ8D/bfPVxr31wn9SpZhUTSa1RBsyvwCdHeBwmppKdesZA8yroC8uG2cgcAFXhtBv9Ae
Qv1uCpyenBASiXfWFC3l8fT/yDuz3ciRNEs/ERPGnbz1fZPLw6WQQrohFIoQadyNm5F8+v6YVejJ
yq5pTF8MMMBcZFUkMiS53Enav5zzHYIUV4OL5HT2fOPRZ9x38Lx2XM/BslBiBKwTsrxqIma6joWV
2YzINf0TMu63thqvKKGPcbpY7Ex7OGYWORd+06wNdDqoVldsZy86M7YCE8s6kGrDavw2AQrfjzL4
glF7QI+wqYYRc2NzrMv+OPb+1eJ+NhwSkrFImn1hgC1VoC5g969S1zu6/QyKxXoaGvFDFhZH0hCh
8wxHGpdJrj38kD4JEpuZloCB9fM0i0dr5sb3kGZkJkE9gMJEAqU7mn+ZU/sQNMn2z9wev9ijk155
YMFinAeIW1eRwSPaKo8d3ktZGQcfJHPVs4DmpMJgtl4srHP3azSB27iSa2y6N365wkkDCQK0Qn2p
OeiCur9a4hF0nMOqKtmQan8so3jdim7d89Eaw2cl7nMtd9lisXQ+I2NiaXg0/FNuCthY+JTp1Ckf
pjqBNhw0RBPQd2UtcgfMFzmX00TKYFTJoy3I7wPglRFMYrXlmWyRczXK/WREGwDvm0mplxqARpqg
uoNvt0ECtoK6ukqGr3Gy9qi6mSIMw8nB4DAWzkYYaHgKThir21TGr0K3e4IqH1I7fsi7GVcwB7uV
kvhC/7hcaspkrgueQpQMU3CC051ETbLO5+bNd7AN4JwJAVc1gb4kUfsyADBq4WmlmcJ2nWz/nGf/
f7bI/+tKnt3rAlL832/xL1Xx8wPK9se/+ap/rvHNP4AOsBdj946gXdjsGv6hRQ3+cEL0MSFERugV
AYrV/7XGh/Nvu3wZyWAhClHxlzW+84cHxTEMTBtNx/Kt/yda1L8b9MAZ2Kx7XWJy0AXYZvC3BUTl
FmruQqZtc0Unm7lvk8XzOYupAkQ8k/3p9aRg2eUC+x1W182s49+tQtH3l3ft3yz4LSe0/rYKQbKA
oMBCoIpKBdnD31b88QwgqO5Cno4TBQIhrOapHL2bnoCM9YEAH26hBIujGGjTXuQo5PoyPwslvqlO
HUXPRFPlDUyezjnUjbElA+lNJgNUGlxsrNfCX8R//WS1yKrZZy7mlyTmpZM+dGGyWGPPmQ1fH2sr
OiWjvHQJWd9D0txay/nlsNPVGve2EdBsZyhbN8SluUDOz/Vcp5vBMz/HdL5DXwTVu+/mjK5zKAWP
tYpyO7ed6zx9yTo/ZpMLE4jNiJjdrRMWn7rKtoDaDoxjTohrT0npvUdxD84n0kyjoudWLJQ1W+9x
UjAQyHm6lfXL1PjPmeOczISBScjfMMv6IpCe4kWcVunER2dnzgmjMkXxtAQOVPOTsoYdeWrbbLSa
xyYAlVKW1yYuCOAsRyJ3/XPrpD/LmlwUcPy+4tkTnsBI8d2lOFgu4bYMzkGD8hSpGmBIUcDvWXwl
pGNJSZSo6VWbqa4vSLIz+mX5jP9zIxFNMePJn6M6IX7L65/iZFYHsahIc4Npf6EPgPDB7y9rqShz
XsH+nZzui8VDR0I8detA9uW2dnzWCxFDdluCw22GpzSOzgRtfdSAJ7ZNBJtBldi65+QFQBkuwMb2
ADqLLwkGGYsU5R5XjdNlr7VrvLbjvbOx7YvW3iUBh4UwQGcUymp3PD7dq6yLvajPQ98+s6LdV6PT
bizUX16wK10rurQWA4JMoLuncZaE6O1ySd/iyu9A4j2KMJxtADNXdb6E55TWpYML2Jl0v6N7Cbvq
sWy7D0I73fWc2ccgH96EJJKsRjnLbLPmMzerkQXUrsXjKR0Xbrcz0es13pFFGnq2noAj7Yw32Q0b
JkOiOFtOCrpXYIBkpqhxA1l0k2VEFl53rNAlryrhfQfn+WG7QM6ssQME5GwHMd8bEqlXiGOB41EA
sr/zT8RzkoDMBghDn1ud04jsNkgJu2zUJ8PQ6RoTH+QBJ7y7WHPwzr+YYM8YspQnUid+zdPwfYqj
X7mDUmOYb1bG2EmWLfHhMv/VRUgS9Fg8buxl4ZANM77VuBn38XCD3TfvanvEPubE1IHxkamR2kMv
f+QlM7rmcFwRpIbIGY7B1iBe3lhipFWMdsWpXzjwCC2twI6xBsgErymdOMOl5x/5v1nY8z4aTYJe
h48Mk9gqZTUylsTecpcWHdiUVkuMpV0LrPnDH4uZ9E93n6Mc3FQSUQeZiWCiETeDPZf9LXUY4s89
Kz3H0Q9OklrrsLHOdqyg+LevJOYBWJDWNsliCt+5f7Jtbn9PEA2XcKwr0X9icwXrGCc8IX4Y7J7X
tR2R/AcYgjqE4V/cHZSXoTRvA2CoceccQ5wxmx4sbWIRPWylIer9iTwUP7QJju6SS+LHhzSZhlua
fp/DBz038WNCJhZQfIy9twkPpN+2T17ArgiFTAh9Qj+VjpsekPzuQp/KJ4ggn1Szv4tj/0dYA39z
fNYX7ClWI6O61mrsvQ1rMZwMWv4UMoMZptu4rffgH5CM09gMTf8EEe6D/PK1FjYAa1d96BnhVmG6
r7Izvo8gFlbJDEMcOuQmn5NNy/aQbtceyAR5AAWur/7GYkw2hR3q5I6VCnXl1sCItYq1+ZTa2May
rv6FZjxaDa1D6AE1lPbPvwaJqLF2y99RMt/7EbfeIMZsx3BpqN+DIiZK92cjZX5mlFqWajjFpvT2
QzFdfGQvO/iV6TpuisfGScpLKsez4WbHopzXWsHWGB32HC0i7WTUr3FYEw5iWTgpQSp6dfpr3FVc
TBtB3w+iajVrokVUWxtrM8fTWSUumLmwowXL2POiEFlZo7vr+/hb6+QSYxHHS7qoi73xw/DJHG9B
PpoORpF2/hK4HjBBjl/Kx0qBipso6ei7UuaD7MRjFBZbP/Xlo/YlTB/vUgu+LJUFEc4O2bhBF7+G
nn8bTOOlSV/caXxWKiHaQR2wdzLfGfuN234v2Z91bvHmT+R00Vr7prfmSf7C7KZlyLpvFQs1gb8J
5W7yaBkU7xitnsfEf458NOHSMXATuE8ylAyRE5QEs9ZfI7jL1ItIZZAoTERlPMS9fqjJTrhM9b4q
SEyucuMlU+xSig4ZushJgYBv47ejD/djdlkQLvV/K18h3JyhM24RPf4QHnuPl8TKLFbVnljPExOR
ImJw7Jtk5i35aJY3O1fP+EHy4gidcHjWS758OBF1XM7qSABojJTE2fsZafI5a4PS4sIua/9bgv12
HX1b5smDVaCK7f+Msn4ZXD5gRhCs7oMJEXX+o69xtCTEfRshsupBMcVSk/eowYXBvTTQ7cMZbNhs
I4XeDXl9MGz7ZAkDU3PoPzF/KuNwSbi42JiYVuo98sQX3XW9DUZGiEEGxNY1+62lf43xKSTY6CbK
vXBzWpui+lVhMmR27j6VjYaXWqLzmh1yGyiN6APJDtHFoZd0XeJ7kpPQIRIGdSPCe+nytGoVY8q6
JRLHCuHwjp9kuwCS7drvkFpidgSSZ3cbf5km8728mL6NJWWOq3ziECb5QzG+IZM1vlZmrh77KbMw
7WfMyohdyXWarYjeYSYA4R67QMSqo294q9EU1dWEuXeqnwgsySHwpj+FU147RlZ5X3yZhUX/UmoD
6VJIJu3A/t6qUHvZzdnpgIhrlWMczoyTHafjIbFZJgW++114gEPjdFngM1Ef4LRMtZ6fo0aqnQVo
VcfTwWCPQTybf23QrrYCQITFmbkCC8sRj4lotsx3tAiMmpRlrfuFsYlch6YxG+9mZD72lf0bISju
8vKFbNGNnMt3e9Z7t6j0w96cHO85EBILaRCcrSQ21/30zOw3IggTMLFxwSlx6QqPfJWEIZj4kEFn
rEVNIwduYt4VstsHeXWl/mJU9lbL/Da56s3zB3NT8Nmh5iZpYakjW4+1CYTwJdtzqlS69vzqMhB9
QLfLkBpc3UpmGhy6d2kS/xeZGeXJNZ2D02JdGpIduUagvAwvRFMZElkJXiDQoG1Fb7xYhj4qSzIB
KtC7ZyZwQ3O6T5pSu4fBueu93jg5SfdScCjaAqaSAzTDAm66LlpkPB7nn9DOiTLwWMiQSGsWvFhs
GcZLyfk8fisbsvZsXvTA72QJfRV19DY24rOuvG99V70UQUzyVzHWj5yhGY1+yjo+544QCPNJBiyN
H3kBYTD2yEpwQopLRAgDt/uSp8ChOx2aYZCHsE+uozW4xxyDSFLkxz6FX+PhyCrZH5seAyqvCdlb
JMeexM51h2UTG1b17omuZ1vBXL9p0QK7VB19A7vbzJ9VaT5mYVFi3W5B51afgV3uVV0R7BA7t74K
EA8wdmP9Ty6uWpZ3U71LlC13Vtcfmk5/s7vsC1bIpK2d4nWNs0gWSNSa3C3JLW9hffDCeh2ZD26u
8VU5G7e/Erh+dUe2e7hfNbR7TAkxKgKc+gkU+9pEC62FPJCb9hAMTOeo8Q5p4VM8MYod4108mpfS
uEinedZJdo0rxTw47l4Vw7fEgUCgPTDq+TVKiovpdScDEKwt9DHjJEykexhU8pW62WeSO4fsWA0O
tpUp3ioWGYU5wI9qT5VZXiZr+sHRUvBHt8m/Kmu4p17NzK54x7j/STVGacrFIFD/hjeH+S6L+0vY
9C/RJayDZ0fwAM1reEfSIUte7Ssn/ZZM/Hvh5l+lmbM0UAfXZ0huRs92GTxL4Z3UYJ9hu9zKnCtg
9gCTwAz59Cf1ILNwn5fVxWaQ14H11OXeC+RnbzpgHJv8CqKTdX6Tsn8d3jKL1Jm8eSH99tAHxfto
Ve8Oo38ZGSSKncYp3Vkh0gR3K1hqgFU6RW20Ss3guSlHSB+3HrJzDh2/mO5l6bzjYjZA3YbDS8Aq
0ZnFS7bIqQe7vNgs+puquBl28ooHsDCJSOGndaX80mn62drGc5MAJXfSaw2cPC7qW6KGV4KtTm72
yBhxKJ48YpINj319YnNkIt7cpLn7w7GpKsWgVzy41lFvn8JquPtBd/JHdiZxsYlc79A14XMZ1vup
6l8zU8KVkVf0GRsl8vc4afZEaq5S5e+NKr3aZJciQ+nZl54ceP5iRhxl++rmjgOpDsWtqupbHi7t
mrpSuVyssL9P+fDaD/LTyeLvOlEXhCMr6twT+URfxqBfJw3jL+vzK67ZdvXQL3tsWWxKJGTryEY9
MU0kwrS8E3AHofsTryquLgE/nAfhs5lQzvU0bx48lpbXK+L8KxnPusxvqQ/aewxZd+ho4JeXX36u
78uPGg3+iweoAgukbmfGjw++Fz39+QV/vp5ILaETxnDvGkRIxoeF/n75zqPUr73tbToskPSjbN/m
ivAqQgXT+Zbw4tIofI49Xo8i1g+M4itP430yC7YGiJYqXjU+eYQbLlKL/gTbF2Gi3qDQfw6xnjnm
oVPRKebOAtCco27iN7SiVzbsf16sQ1xd0l5+eSJ/EDASCj6AjSBTT3f+WaVkrHFmkDFc8E6PRxKB
D2NGEoVVu++WtGOULtlauyU5cXX/0Hdo58HstethYnPoBkeaGCKNOSE3TqDPE2ywlUEMxb42glPW
oiDg0L2zS1ri+n41kMvPBlnuaTP8qGW0Abt5bXOxpRH91lndW2JKfPpthu5h6eUE8GVNmz5Zrbsn
B/CeO03GTNq5I3KjPCcWb4o4OALC1zyR3mj+gCpN2asRJu1apBFBWFkWbmK2e1rnzyNAt6pcWFHe
u+qrcwxTmEjCazuD4tO4UrhwVlXkAoHgZNA1BqaWjpcYlZaFcdBsq/XEkj2E5CL1qbeRwwLTYouW
rQEyaH13syLY6okA34bo4MH1fnia1ixL5o+ZEOptM5C2EEyEQ0sCOBLKXttyP5VE16KT6RjhdVhP
Ob2lP9EkJkx+uT3i3dTRAlVht7ey5qHqI46zlzBmZxy92SUqkyq32aouyqapH6t1UYonoTng2opq
vqSCGisWrJlvvMNrENvApLYg7wROaO3d0nbg/C293zFWiuVTPnqy2bfurhj8ctOruYR2RPtRElW5
NvCoHRzH3Yl5yO9pD0bKCH5rCVoht9SmHmgYDMsPtsP0lZnzBxl+sFTa5kgqZbdZJkaqqHZtzCZS
D4ROeu3POa2zFVGFRYLffKIFIP1Q43j0Oa5QdyEjbZP3wEu5463m2AaJXE8Yd7eBPzhrL+v6GySq
hzSbDyWNWd0ivdBy0NsyUCzafHIN5iRkroOxYUAvP9mNu57ceBMItrP5PGQPrRMH5xBnJ0uFzKR5
chJV7eD03uAQ74dOqU1VLGeqn/zy42G//FOmzckvKU08dPrnCHOczLLPvBqCHWmBJJ16OajRWF2K
jBOfQIQs58DP82tQs+sDdMmdqLM72Wf3SHqcVeQx26wTjNbZpuYt9PmQvaqlvptpP1I7U6u66bkV
DTM/c3mbGwPqeRIX08pX3alhSbn253qEZ2YICselhQOGUi2dEn4n9N61Og3gBhmO8ehWyv7NhQa9
qt+ls/3QkqS4zAcb5beXlAThbO7pqPJePChTb4KGA117xg0St3xU2jtJQhg2uUbDVUWHdhhf48RB
XlkkxNCFzSkxTf5Qjx9hywpDpUw5ZfjbbntO99G/RfRlXT40GxSyeuk1CSAJzFsb8vcoQNqVkgat
+HCy/fYhQZS3dvvoWzBWrxJu0iZycKagoZgHbpMg0smpRLMNKmsTLLlfAY+amjXvYQrIa/SreT0a
Pbh9L3W3ERZyZSKlcuOm3Q2WGW2Z3nkbUhmGEyOfLBMvTS4PjeRMTsslmRM9VTfUdzgdObXcBj0l
pbtJEp2j7bWmKd10WfNuk7+6mfCIM4MP9qYq1ckxrzkL3tgK1BGl7c9Yta8lVtad6Gsfw4YCeGYX
24UJY0wdimt8llxt0ZbyIV6b/EErMX7QwXQ0/DD6uahoZLrq6ESM1EdtXq2JB/YwgdUvwu8uEePH
hhml9qOfUAyOtSZjJ4254LVAfgHBUzNfZMJlk8aC3IR/DQKnPHc8oOmrfg02ww6/pe+y+j1JfNa+
8ayNZS4B7TPBREyjIb5wk5YV0Lb4rAoibNlBlTc1XRRkunXrJMFWdFlM+M1c72JR2peuLcut3dS/
QZ9+q0i5PMBTPRPe8mYw49mzPX6rjMDjPWNzlnr2Olo+NqtFvxDHZIs3dxwPMzNNBFtli7PCEWQf
1Mk+9N2Kx4C9iCGY0/jOoe+r8qEbxmSXFmC9ZWFyJGm5js8oHoIDrceEhiqYN0hKcyJ/G/gMH5kF
HtnrUHyhjWXG2ZANM3d6TViCRnGOblWQpAcakVJ2eiHVgDx145tpJO+TvwRdDPM5LpJsF7UcRd7M
eyTtwtwQ3L52K4+HdhAhwnI+Mws/Rm143ylh7LMxD0+i+SGd+Jr60D3Syc6BZg2vNiRUUMwN2RWS
/kzD7dOJyUNJIM8QqeNuiXveqZ7FfG8UV5eHPbghdYKp5fPEF2y2AX4A3H0FzOsg6TSTfc4WkP2/
nTDsWqaeImGUO13zMSEHniTSxucw0KPDQLWW7t60+Cj73DzHmq6xEO0N3wOlQAG+x7WyU5QMdKRF
O+OtGN+bsnoKeeVMEotgN9gtA2cXiesPBtzTNj5U67ZloNl33bMwpUk8zYiNaJIH106Q41KzuE5H
yC25E5tUs4537G0PAkpZxnmqF8qOQ659105bpX/OLIO2BD1MpIywQFX9Qfc9k16E5+ScrSccUnc7
HVdtTrXl1hG3WBNILimUv01NRKAxQkM2obRJ9MHCLNCa+Xa3mbLwIUFZvGSGPk0dhC7CmDiZ/Atb
abOEnT1H47EdCXMMS5DApRVd50TA1XPjk9djEonLFkFMHZ8kYpO8RwOB4POt7tsXp+HYyZlLtEXa
74K2eWRgaEC1nI48U2s07/2PaEjIoDWyn7FVxCfbagloiud1NWiHh7hlbGe3l0+9750CZGcjiy8K
BP8s1VtP83nqneHTzdPffW5zx4Q9ag6Ut1GOkVy2z2FZuWwYHFyKufi90Dwqu6UHdaxxHwX+Y9ml
P+kJ+l2h4m69z51AAbBQI+nKlKysX9ZKGz6mo3Q4gcf6XqVsLqq8wvafEUCRNlROcu65Bbr4Qch8
j2ylO/tqgqJAukOXW+6hg+2WJnrdmxPNqo+uwIpdFy5dByHOT8a1mxZ7JpYEbICW3Vgef0FztjSA
2Am1ST9rbDJIsDy1bvPyvS2Ky5+ZEk5EHIs3fKqW9b8w8Z54U0JY566tivc+4OryChpYSv2ldfOM
9qFKW0bT4T7NEKd7Mz1d6nz1ubXNAKtg6GGEbi1qgFK727GReNrm36GZYoNqxK/IHg9ezazHdxRc
xFxv2F35K+XVDAGJmsLDoNHqTxB5hyWTJwEBOoo+BQtHVR+NE6SWdNk91v2+GebqaHXWD3wGiLln
YrdN+xMSnnGw5RMFULLy0/EFZ8ivmkXBSrkm3KkSyVeHNMSz7oHHLNQ3rZWaC3NNHutIlgqKnalB
VHvF5zrRpXNXJDmXkyst1P822ixbE7HdXrsJ/wMkDjR1UCuQNbMM9Tnnh4igZsoXNp2QPxqz+xYp
4ix68NlkPTNBk9e6BP0u/PID++zFr+k9PAvO5eB+tQmgUMDpj16vIClgJk0StojR4tSY3HeXYrQ2
E/k+FhfVmuPaSN5Ymdxn9j5rV/WvMsnegzG9Dn5/f3aS6PfS0Mruk2xuHlATZkZeLv2m0WWfeqbO
suCYA8pDZsFKaJJfjhndpy7aWfNE3ELAoVhd4tE+mKI9LX1z4FnHWlTMquVVq/qmo+zqqeIyDPkn
sc6/XMnwwc8fNESYCepHYznP0dSxzzXqA7l3+uQCisdjOL95TZo8uIVzLM0+R7DB8ytIceXobR2k
Ng9Wi41qY/yebOtlAOW+w6AHfXSkZqkLd2Va6I7tWkFCnB+Q8EQgbLiHuO3fk6ghKYxrt1hPbXVM
rbTdKGXQ/bEERX2UgXxciwBVpTCnj17U4tQH5cfgCCJ1EMHv6yj7jfDFWTYHz/U8fZJCvhFd+Ozk
xhPKlVReJyuEbaM1NLf6ZmBh7+b61oX5xZaMHQJGK8aui/S9y41nyyxuykqviWLSEDM1zoCsR8Y2
aKPnNI6/VF++Y4+7VG5/L6P2HpP1k2aXYGLl1MpqQZofCk8x1GX6aEZv/7jVpNGQ4Bp/IjJ6jWjY
lozHKUjfW49/XAwl0V4vC1DRu88EmON9M/1n/PvSfitr1MIu39ANgFp7w30KkmMImcIL+J4pBYlP
D78MjZgO3ZO+RVT86ng2KfHpMfYI1XKGe9vzKFpu2sBMqd9KPIoUj/y54oReNY785Jm7dutkhicE
6ntiksGmM7Ge4JO+elH67hqIXztr7xu0Dv5yFS1/acQw43re3Zz7V92Xl8zkbRi4zhrWRAQLMzr8
SnT32ioufDDwaNGHV0MMqynoNv04n1qedLIobmZA388nYg7VLZ4ZpfF7EDFJP+zsBWO2LkOrKfPk
UwwpMcrlZYFn2lb3mieUcFN5yzk9sCqyIliu/Nnf98p7UmQxFzL9igymAu0pw2ehKn6iyBirAh4t
Ot5qq3IPDoMyllpfMCVWltN8IaC4dpHxJORjy6hJuMNrHAXP/Vz8eRdVRndp8R9UcfhcJyzXsv73
WFMu0KidVVZvy9wNT5ZJTSHZZZAURZNi6/rL6ZibIsyeyfjZ9TV7vMKaDz5VmWOgxTCVemvCKtvX
rr9TLqqyYTSeZze8cxmzPYunrznufg1jteXxTzZT8M0dySSSNet7fzLOvfiKLPECgAJx2DSwWJpB
QdsOiRmlD7PfQfU+VK8FvpnMcdmNcDec6q54n1O8IVTXX11LSHnKstQtuDmSyaH34yFOG8m8kfHd
wfUkZgncWD2/S57G3a3s60etnEtUkLaVw8yUCU4AFM3SXxS/A++H27LrqFuW80PVPScsTaAW342s
45vytqcZGnZjeDPjIn2BNYxpBYzO3KOEFUxoatO62qL/qr35RwVUDF1/TSZGr5AgF7cSSwpAkWXi
6y+ksYc5y148m4EKMQVXnOVsSRiOGWxOt6qQqMHn4IAvi4+tJGBgnK21ybwOXXiFOiIt1wwG1rUM
3uqCqwnleqnCt1S+IohykQ7yWMeXfQocDX8NPUHlHmtl7McMOlU27+JO5kyejOYE/3SbWSUzgGL8
aLr20uTpSxawPHDcgHhEL3ggoI6HWPYierBZeTt9Z2vcsrakQ+2/ipHIBis+5cn8mdrDThZejjD/
uzuaZ290NJ7l8q333I0DfTJnBN8t0d9aspqSNXET0BzpTwAmL7OfFpKDyBdQHDO2HofbEMJ9mMki
CTvYX/oat9G6xa7g5IyOgnnYgzq11+FC2Pf7Td/2RFKk/ndZ7isMxDa3ppUOaJ/ce+MeG53T8TLo
Myzy7Bjg9BwHA2vMvHxQ2LtsBOc1wr0ydfA9LUoFVgvewDnQVu6pWMhvX4bAG0Er+9zJBP6Onlaq
ghxZ83tFg7PRWbnPrebBmuzfAVCylGFv5v/q+p4Plbs4KPFXzAKBehNnz8olNza/23b/w0jwkcQD
sh85YfPHfZUa7AyY3vWqukRgqVZRkvxkYPhgVZyEuJq0xdQoXGomezKohRjjNdjPV7rlf/Boc4n6
t9kH54A4Ao2Gtk+V69xhe98yBjORMF9LTWhG0WFMFG3WrZIwv/pWvXO89NkZ8pfGTl+nBsOFn2fX
Wn53kGGOtnhOW2T4AFCnmqPTi9NbRJGxgu6gt5OJHiANSUaphyx8DCY5nWolPkdWjSqDWhEVO4Ra
20CjdR6rc5JP5rZzEp/cENYIXi7SvcozWoWebRW9N/VcV/30jMdCU/u2DvYWuJ8TqqQPT790RRKs
46fEBNkKje84+MwrQ874rfDgvnGHRP0T3OV3s8glAh9wSGYyfo/GknQWbxGzz+Zunqv7LANn2+X0
YuB5NpgfGZMAPV9oxUPCAiaYF4Ndy1I08oyVuLtJCAO+5YE5FUmPG+KQSIWpNy8JJHYdEnRUvxn5
FZh0PKFCpv/OwOBpj7J1MqfiFJfzLrGadCmg6rX01E+EuPUWi2WvsakMFpeCmkacLI3bHyOvexRR
hW+iTjHbEUA2MgHaETQerqahGTZkpdwULvszIp5dqFpGMsGrDF1AgBJ2Xm+0B0z5FfwdxilS3/sG
Pzj6pnV6LMhtdlsyiKAzvvhx+alHLpehN966Trx7OI57JNfT+0jkLmaY/EPShrv5gBk6sk864uph
Qp1vaDIvnu0ghcq3hme8qUTs3UUtPuX4pWA+pBVi+NH+7ak5P7b29N0PE+w0V08MT2GWSfLOKHvn
Uf4e+sw7QrEq1zjTzPYnfveHQPc/spAJbNYwEaSFGQ8Awdw2+8aaFxskwiOJuC93irfOAQKZ9P3T
Uh4VjHht84x99xtZPYth4SsaqLbkoM7gZJGpkL0888BNhhlykL1EGi6aBV08mg0Y5yQ17zVLnV6b
uIfA1Z4IWLzic7i0CVSFCf9JkiVMA0X3e85eWssI8L9yPInhGBSGPM8StWGBHRSMC9KboFTMp9h0
y6JZa/4j8hnnHdDhBb4eAauS54J2GEcx7V/R564MzdOLQchmGgmLNDgqe/RgccNF6DGZ7vDxc4fH
7ww6HqyOVaycpuMsIwygoRTMHZbh8gRvnWNoXVTBryrL3BUYY9A68jnoxnRlTnO8sUcbOJGP9C1B
YqAoHoI8kDAkcpw2IWwC/OjNmpShYevNDKGbGA+zueRITWvhNeah1tOHy6c0CTxEqDTeDJvE4P8r
GuX/M6ru/ne1pJK1/wrS/X+Wq+tZQvxFlvtfstVuH/nvpqj+KmUGF/aPr/pPJhkoKtBmlnA9sGQO
yJZ/gnWtP0LL94LQdS1b0KIiJP4nWNcO/vAtQYKa5aMp8Ei0/08mme3DJAt5IhJgQrQa3/N/JGZe
GEP/AtMJHcfmtQWm44C6Nf+GbVkG7jH5ZQAIgInivAjtQ2ia5UbVP8u58g4ajSzBTAspY+QUN6jL
zKz7lmbTDDAh/+jT8f0vb+C/0TX/F5AMOCSf7BULfaYwRcj7/1eIUJAjJ81HrOZEY0IeM/dZFu07
OV/++x/zZ+jgv/7mKKchlVsuv6Nw3b/9nDlwAhcwHD9HJz+8LLLZ1ickpsmI4A/cfNB2Vxqcad43
1xIVUJbgPxWlPhapG+yLcAxvZWE+linqYEBqa5U0H24hsBnZH4HX+Hin3J///WsO/vw4/vKi/2QR
ExXrmAEsJ8rz5c37C2GpyIjVchhB4X7X72UcS5ZMbYhHgmca6evHOGTc6evS5CFPvzxnKXsRV77H
KjjhTfVXxP6e6xyna1jZj52ELmEhblinikfMDIibgV0A32H4Wbbk4YbeITF5hFk1bl1FnlyDmHly
qBVUMdOsWmBAlgLKVSSqxmmWrBMZEWUdMEIrmD5zkqp57cewHzIMLQgL8Ww05WuW+C/zECDq7Izq
om0yXmfRzltNK4g6Rlj/Qd6ZLDeOpNn6VdruupEGOOAYFr0RZ1GUSA2UQhuYQorADDhmB57+fsiq
WzlUd/atdS3SLNMiQwMJ+nD+c75zg//fxXeMCtN0udxWXCXWvlHCbO3a59CKnG0fBCAx7OYVGMx5
HhnMRUObkMhBQp98Drxaa39L+qe8MTuG526V4HswY3pyOaWtfCxvZDvDa1I2wyHkTrFGBhLcBpgN
JwIkSjcwi0hH7yxZsBlyVKdcFRwCGHiNHq5Sk+nJiuMYRufUZ3xcADfHf7o2fTCiDAkDpHoCJ800
30MDfObuQ2hwXGdRcZFYLlypaImzAprN/eGO4dNXwNzRdzlc+kZyimmgcmMXR0Tw1KvqqZ/FhdnH
egoxVDK5iFV26dS0soppNwWYTMdxbRfxyWnlnZ+oQ+I2m3lEJ+FpoSVa2oS5cmrDLWtdBt4xUvjn
u+ZBqu5M65sJ4MXYM9c/5YO1J20HMcCCYa8s+24qkIuTVCPtNtF936h+A9WHSHZSy91iV4077wso
rLeWjDl2XC9q2pF5v2gieGfU566HAPO0FwD6byL9CcGWSUbJmAUiybB2BteHAWF9Th0p5NFucDv2
w8s8ths1+kiFCrBw0FTPg0epAbNrDOOR5PIyM//pMkq0ZmqEohKPvGy5KefNZR4gHTmJho2DpHE1
DSs62E5irSe3/4Cze8Y4S/jRN577kRl1q4R6qIYUMlQHS8Z3wvt4uUZVRY0XfP4M8MKQTcLvIGP3
uV1MRsLqngeU1XUYu+sqHaudjc/6kRuBXsepubjJK/s1lhVnnHl+MXN9KYiuoAjRwKHS5JY8roUB
G9fyqwGFlqOMCcw4+1KCuha4YoSv6CPyJspSWyuR67DRVzoZv3Ec5uPYT4td0ncR77P4EIZiMyTy
JxzxeBWg9a/nFLU8dy2ThgRVg2IsIezY7rS10eIRc/lYWZX/Al+3Ygg+XgK3Bl0IdmSdzvkWFMWP
qaEyWNlFvQYVgw4vFgNmWtUrTw6AXwdj3uBz+Fb3Fvcgq8wOudKKe43cW0H+YEj/aU7MilID0SHY
DQGLDg9I7U02bwJt9FrU2bbMxB7A3lkVwSVMqyO+0w3lUtuWACs+9XWcZDuHvL+G/9pn/YMqSTek
TvjptsaDFVI8pEYY2kWy9qhcIG/pXn2P+1FUB5t0Ku5krflgiQOg5Jd48k6h7WAr8/R9UZf3TLlt
etwotiiRlHUcBoeor0kGSsMPYHHoMt0IM3ZJf83eRY7WQ1BhtoBnTuAnyI6KuS+ljTcBUK/SGWg8
iDb2nPD8zBV345rA44IVJf5HOXMNTGZee8keGNBrZDYHF1/jDLI9daytIxBN5wnEIfeMiJlWjm4G
IDNmNnWT4qok9i1cMODqCmrxBqMJC7YNAE9HQIxgmiL6e0TcsnzoybsNZ2dshlNkRdWB0gfQAf10
N7vmIa2HDS4W7EBZzyXXV8yem3rTzNnWtJoj11pavOaz7rEPVAyd7iYAD+fQrL1tGHJjcvT8JFSE
41FmuLa5rJWpfUx9pnNlY284gt62hnmH7Z65oh9SsoJMY2RvOlQnObTPeDW/+rR7tJjwA+KIyheG
G0eW2q3DV1wFYr6zPPeQVcQ5vdq0SC3F4cvc8+I5JYiDaUzx/BhetXaN8Vsf2/HRHezozuyYstrD
vdcZR8smbIp++CXaYe+P5gORzGNhjy+ZVZ0Ed2qJXKAaXAFecCdK1H/PYlZD35IHUjsK410JvC3w
hnVmF4AMwUGTkWrX0gdayjthDc5zPCvm/z0TmeIuryVqD4f0zPFJx/oZeE0u+3VIh+hEPAjAQzNv
IkBXzGDsI8Ha29lOZ7wg+qHK+c1SieOu021IlF3vi6j7mc64N0ZodF696qbwsaJ1bm039asoozdm
wwwv2u5guxgIJ7PZM6D/tPR4wMOGg6Az3s2Uk5rAOszE29I7imJeZGG/+injrtKot6bR31FC8EDz
ylVl/XdrzC4kATaTYOCjunAP4fMmapgnkN82zQI9D5mQU8SdgS53w2AM9bHJs2vTe9V9ONjo9Ihm
K0skDJvAMGaWuTM6bBZRzxNQ11CxLdq1UL6yGpPjKLGShO+Ye5EjxpNb+uvKMdP90FsYBn2xmyPQ
K2R078py3Kked4eDCcvPo29ubWycPDuJjGLZvvqGbesiq/w9oeBUzvZe0fXYp/KFbj1kwi7mbWnt
8aacw8+Sslg+bVlE0RuewqgZOBJ4TbGtC+tKUpsMe0HjUmiFFTES4vBU5UXZWG08jk3XahquYiLQ
PE63TkUnb5GwNzsoN6Dd7Xg1lMw8qO06lBPVrv5sv0ocuGxGA9KTBQVVpPGNE4XPTcN9W7XqYJfT
CUP//WxG3l70Ln1/9eSvLMyZRqJfxj69s2LxRVFreuNV9lPgANZhLWDoa1U5rBCAW+Qnu/Xoztu5
FyfbSvIt6PRs1dZufxvD/0FD79Zenj8XZk59XbNLc/3WsjulPdn+zBwvZUgChDkStg0JqkCBdIV+
xcs2wRAnXtcpCFEDHq1wYKKB1cBO3MvMf8dmsBu9eoGlvdCS8V2m2c6jwZjzPCrgEkvmQHCalXhh
fEd+y0MIDRNKOVk1lQbxqr31ov0r/JF9M+9Ew4lK2TGKj+9dUcsfGhLgUUCOvHaPfhs8DEn0Xgkp
sIsCRMxGFIlxjheUC6GstJT3NH9BT/DQpLVsMMubRkPczXdhKKBKzZxHV4NnGgTQEIpbEW8QxKHt
oY9mmbG1onwHzn+lXBPOjXnAUYSwmnNixNHcuda9zAn4IXv/FPX8NGqPfbyc7/05iNm8qSAuE/fR
Zx5Szu4j0r+mbSt5bwwW57oM7/yu9Fg8ULMz1422VOh8o2917VPCcTOOAAc8FRBh9s5uM55xCECX
E7cYYTA1GnufSi4U9Xk3ZcaTlQqsf9XTFPWnSvPDJoI8krY/Qt89y9HBlWGTarI2KeWnk0VmCmrw
Tpro4Dyvu2bQ9o3llffhVH/Ry9ht3JJ6rolg3wqP+6pq/ZdhasyDCPkaOLgvXVYu+41G9KSy6MAp
YNyWZRa++0EGmcnICRUoIB8BiAP+kJffb06hK5pd3+GKV679NOODX2HqZtmPUtzZmFhvWoqdbIFv
KZpwtjSswhjVbnXoHTvhH7RZfkcEp37A3keW/GCaQw3ZVCCnZOBgjKZ6k6WNZO+5lBF57dpf2o6U
mCTtvsFxYcSuQ02Ksm6ykXaI+KWJa1R7LT2KLJloZ5nr3OPFRtRl4cQrYdKnleYflaASwG+HDePD
raNFsmqCYemxNeLHsgru4LItlS8kQhOIXV0mgxseCiTyhfYYWPbXfzocE6q5xdSlMrO5cOd+9RUT
6yEgxFd3GO4KhnZza3/MdswcFMZW44iPtu7osRyDfpsXttp62rjDpVBDypcIrXlLyRodj9FEyslE
gQVZO9AoZviQIWPs2tZ0p8LkKbDp5JA2wrQbt2s+9/U6K8LzCHioT8t7HSympxginih5HkRIqUTI
xG/QWDStpAbegfD9N2jrv1nInfD1j19LnRZ4MyKPdGl6/Yuc+/lH+/nxT51Lf/tbv0lDEp5oQNu8
pJF2iaz/XRqyf+G5lSJgN5cuHOrfpCGHIlokG5j0eHKAyFv8XG3Vd/F//R/+yETDQRkQ0kfT8Px/
RRqy7X9SYlxkIXL4vguSjdA9P8TvxQYXh2WkJqb0wQB1RnrtM9u7/zTmhj5RG3RJSAbd5KX4LnrE
AHAZzU2bMr7s6LtZz32erWUSPNrUVKaVeu9aIA0JEdobrzAfOKrCbsax8JAXooMLx01VRtlDFDRP
7TR7AEHtVSHhP6U2t3USR9/qWtSHsKBxta92wQABB3/PiEtmfHNiB5f1DPaYyGU8yp29XOWjQadg
QK2PWUx4EyLrro+mW0Yv8basNYbAjo+flv4zzkCCOxBGVumAgztsKoksEj60fXHQkflMUIbCkBBf
pujwn4Fud7zWXMlY3yLQ3rs6GzgEOk/eNJ87L3sIMvcaO6paQ3q/cyRwpSq1T0EkfoiBkJ5X1PRb
pCCvKLXNtV4XQYBVf7rS481stCMDL+M3tF60Kb/EQSfNbzJlHXRbxHYLnCf+vU+r8+9yrzwZKn3U
gXsmEXu20vKnpcvbmBKkLADQhl+rcIvDRG8cqN1VlTVHESYPssgeHXs65XF+aFqDvGwS7t1ZnNtq
JGeIghLb3DjKssNHm+T5oUudCklfm2utoSElogVFmmIArbN5aeBuvX3tebw2YbGC3vAgF1PF4AZP
lJpOO5OSmmvRhu86Ki95Udx75PxHrzyInNNQMKtNaHVg1rFiyozYkpP8CPschB2SQ9Vt4acw6p09
YG75U1h68yWdZffN1+0wMcOq8LRwDsDY/Gxy8rkp3exi+9kLo/bXMmBxm2T608/aDw8sVJbIa+/H
IOZssEckcEuhH7q2/sFU8qDss+LUcJOMNjB8NwP+NZGvy4zsgTKw52ZJ2OaeW67yLgRWN9nlPZUT
H4zJ76rAXZWkoDBn5qCUsnXmp5ITwoJSHOWHBiq0tof+05U893Ugpm3sucyGGlzttpge+4S7VWHW
WN/LfTvQaWN1FkaWgbDP6M/Hpsfd145Ov4+NAnxlsA81djRC4epmzhdKDldAGtHcTeEww8EE+liR
wyL02TW3VhQ+RROSTbNYMwbcOgNwVKjlEk4aBpzaa75qh4Nm3kA7SU33kM/BRXTh7WipTWFOB4fi
JLIZDSno9KmwU9Kygb9zfHSWDAkYn6J8zWpMajQPkN4Hm+Xk1nbgFodMpt7b5XjdgjvL6YalEpdu
gWnyD51JXW5Gb244t6R1KNJVWU2l7lKuS0dQseLmRWtFn9+W4bCqmsG7TNQJEvShnrdeinrjpbJ3
9DmmO0uN72BSfVv4w/cwEWeyLOz+clOaYlqLRZrqZzzHA78TwxU8CpnZEQcZTwxJwenhqNEle7ui
V9hVCFbtNFkM4cc3pr+7aIpphOTzRcKeYuKEhuJxqSqOEju7UwP1xX3GYKZvWHcCV+08pR4G1d/a
Wn/v6D4upDjx0JyQ6V6bzKfTGzErc62j11B2agXY1jw/JUWGF44fQYMfdOWwFv78ZC/Vy6qBPx0G
1bvW1TmnnVnR0lxjSUTEgWRkUF+sFFXOkr3dXMqdDW/iRsWqShUorFEaoNFIIuJLlELjBiRkuxRF
i6Uy+tdd7t98t2fHZXDzP1NtzlX3o5z/wLThjPC3v/X33d79hV3UB20eMO4BU/OPzV7+YnNbZ9/+
rXrx/xUsWr8QWraJyzE9Yj//3WZvB7/4mJg5VXu4P2HD/EtzoH/e6gO+PodlnxME46g/zRXEiDA5
lnAFmTPr5kHjqXLHn797Qf5/Bju03iw8f1ovaOhxbChBvz9OJFS6cgOAaxrIH8rBgvrYqZe//hb/
3A3wx2+xTLt+Nx7xMum3dP0hY7TBtsueRf5t1K9B/fjX32YZiv1uCiOsP/0mf3q1anSBxGx4tfCY
Ox9Ejp5pvaMoUP8viJ9/biP546/zp+Fci1vZiRXfJwk3zduk186Xpga72/wvv474776RsHiU/AWd
xEjyj6/brJj0LG8aABwFyl+aH06dnCcu9rt0uSz5Wd5tuaZtslrW235Kuk29hNhBMqhtVouj0m60
c+V4qozWv4ldslkymti5BwZMjlvsqLKlRUy5BWEg7GMZ56EZFI3jJ4RvPAeStRsOVOyhzhGTumjE
DoveBqqtm55EF8i3kjMXEyG33pYMwVZxheEiIYYy4lwAyot/QBPW2tS4uy0EHNQch2hwZUfrkrKo
O0sGV7dxCobrk7EStQsEkiYyPIZq3lOA9Ikt2GcrFhi3PMoFsxiJVEoON6isN5x5qcOJZLBvOCFA
PxCfXofh3Vnqx5yliMxxwzfhTccJynEVDykld5zTSqaJNer1MMnnkjaz3ikEGxnC+MBV1k3D9eCQ
72hRuFeRrV/zJIm/0qUgDV3cZFkfzw3GL+3REFEojIr24vOvNjrLL2hR+yZLLxXCY2BWdxhsbrOu
hTBCPxvnnI9cDgeErfJUph3BmQnvxmBxuw0bCt4ojn9Jlso3uZS/dWH7rYAT2C+1cBjVfiiXGYHj
Tc+1mAeGCla/dwPASN1SLGfafXxH+K7fVJ551s3wmJnT8yAldHG29pJ+OpxXEBQigj5e68Vk7vVw
tQwLAKkzPAyt+2jQdKdK72fqh80PnL/mptJDCFuxzV5jBbAbV2uMiSOoOt4VKvTcpUwPc/1bv9Tr
ZSTnBX170qF4LwWBt47IrRgupXwRoBr+2frUMKFFCnykS3tfx1D5phI1ye0BeMIYEU9ZCv+8pfqv
pwMwIguPrZT5UoGlMkHdPPpLZaD8tTyw8rH7Axsyg2xbh+Ft4HpXUjMXRe0gfLjvWC4h9lFIGGHh
XiPjcxD99FtOZmTKsG1zYgJSmG8zM8NlNmlOmVkzbWYz3GN+c2+1oV9iGhALx3sKaEQcl2rElI5E
MwxmYrrgrBNIWoQufPXg0aloCMoVGWX6lwiNnZa+6b1Rhro1J3WWiTlvp6WekZhIcdMkw3feiztz
qXAsmvJ5XGZqXp99p6JnH5XUPTYRznuz9T8J19XrHD5TObevhCRbfJh4hSuqGgkKVJhtFlZwjJ6N
0fS20PZzXgAu1HZibCsx+ufCRPr3XEovK+YuKyhVahU3lFam3q+PwL5LG1DRgY7OMlItwVxx6Vr/
IGJ3H9KB2ZIhEWN9nujGVBmF4QYOZCAiw2eyFGi6oFiGmaOvMc1LyXcX4QW2hwQVTnkPddzpA+PD
bBXWjICDWn+EjpOsnark8JmFDVhcWgZMTT2tbfykpjah8NS8xxZWbLHkwPWw0Jejcjke+nwXJ+Ki
V0NT3eSRuwinBhA1aX31ix9xnK+dhuyhI87zVsXYBHoKnHR7yHectP3LSHf865h2u7kCKtsgNsIs
wj2g6EndDcHMQMzXexOFSrawNyodfCbYK3eNEsFtkoFtzms4MoU2K/yrWHzy2fu0ivYHGfUlAirg
bZskvQgZUTI0CoZjFLgkZkEtuj98c/Dk37h9d86H4eTb8SNBERZnw11xhc42QcroIZgxXXdDtOjH
THbE5N5WyyNaGpG9YRj53Ii+WcuhxR6VC3gcYX8nnGR4k338WPGrVbX9Rk98vi8IgZBgmV9pk43g
ZkMbsnvMhF7PUrKTebhPE/PJxjKlayYVk/+K2sXdMOOtFoewNn5WJhQCYUOP9xng8eBQHi5xzxv1
R4/mXRbdIWy9Uzx03y27X3VewOTSPw8pA1Q0s3NeglqNojsWPdpHMi6qhRH9wFFY8CwG93OalDwE
8W0xl4Bq4bD2UGwbwZOfMLRF43avMLjURo+NteEKS5Sk5kweR80b15nmxm5K5q5AKYldo+czeDSf
ucrSt5w0yaPQbfYSjYF95iznYPBK/VVrEElsBMrh4u8bjB9hMiJMtOHPzDW4Wery3pUZhjgx2BRL
aHMLpP41yKeEcWxz5yz/t1Xrb1NSXkHHQKDW0YlQsVwXNsj8oiHhFWQBsm6km7tCeJ+ZzL9MezjY
TKu4E/u8uqJ8jOKEP+XqqXOIoIzUr7HV8B0r0axz23KOFjJuZPnYwS3xmpQSSi41Ng1AnshFggRc
Gnvq3NKydeCzH4NO9aE3+9MmlAljqqw+jroC362hxPPBpemXeUZOke34QMlFQd0FU35/Hr+pzFjg
KdraGFiYC6M5I4ofZkJXzJziFwpTIkhEs71WrfOQj1YPRT8gUzhkBuiB8Dpz/Z2iPNo6cxmeyaJ0
KztMXvDGk+RtxKuVqHuX6O2OW+SAUGGy39npmZjDPQoVnRtEeR1FJW0hn+gSoQ24mpCgI2sPBXUt
+uzTb/iguWnz0LgmnmYDMjEDtTql5DQwAOR6sSc2jtnRN1x4b02bptgaUHQ13WcECxje5fyKtaGa
VbKkGkmhv9ZW/FoaBSBZHlYytLBDsgDXNdEUGMqmdWyTjP5jj8VlHm8HcpbDcjnMBrd40fZiUEn7
ZkO9A7WiNY7gstgsUuC6L/uLFRTEvpv7UYr3yRIPVq14Tcz0dWBkN7bV3stjxijI5hCSbbWbaaIK
zZ4dbGEVld19SknyquZkx6IpgcOGDkBD61D4xYvq9POs8b/i8XiK+ZHxnRgLZiymnyLOLzw7Z3zl
x2Buj0UfsqNDT4+KJKKGjd8MtaO4mxnELbPSbWqpfWImL7j9a4qhamwFnLeokc5HNG2WOF8w2i+C
65gOFx34q8Ax4PoBYxfm8F3NqDja/2HZZrHyQgLp1BteicUK2AJgXpLI8A7IIUzEk/rTcCwSbg2b
XxvKc+QCCNNd/2TQHXw1HRTDibjZpLwDhcmsU2hu3ZKWNqrpe9HLO7MUbyDp2MOJMDQ2mGCNLkSH
l7PRNjDtiuSvMRk/Wt6c61SD4usEu5SpFW4RcWdOAeEh7auVFXoQmLCcECX6SgXmTCfA8TwqPtgd
Ky+PSb2yjaqC7OUaq9nOLp5fEBmzui/Vihy7KrUUKmbC4AeAsGXBBiTMhZHPBP4mK9iZgIiPG51E
/QoHEeIcUJp8Xuznhk+dWfXBq1wT55NPVpFYW9i/YPHCeW3UEYMq9Y3P10tgAdmSECqKsPjpxak6
xGnJWyfsrz5rNUdVBbrbyTSrZE6+EY2xndnNhky+dz5TyKJnTiu6gj6euUAkCbPqMBoMfFztPQIG
Hwn46HfpNc91w8XBdou9GtojMMfjUJrX0CpvuTODJ+jpdh7T56kyGUyC508ykjVxu5NTjGAakWgu
x+lFSJ67nLNwTBnFJLytdqu7Ho3SXPoWhD6SvmRIlU7s4uqaWxx9I9M48utuLcqvKXXbZ62zE5Y+
BSmp17IiLRynT1nOtxUOb6XMkjvVU/ThqehR+9mhtCWRsmjetFqFkOYGcotVHcG47jDmijjcFQMo
eqvDvRApi8Fvx/DIH+Uts6zNPBO6oNf8dVimt3agn4K0OSSVQVNM1yE5Y+ZRVVXfJByKV/FMmw+9
ZukqTQHN50gKIC9xbkBjufaGA5Lce5hTeapopxsrMq8zISG+WL8Llf1i1ibmHYeEeM2XTZv8LU2A
ycVl9OibANWTYa90fcrwOGXVvHFjROnQK95CuQj6HTYH8EkHMq9Xp+xo8YjFQ9fDYx7VdFq8lG+Y
5y5dpL41Ekuz2TbxOm9ybw2ulsIMUFG4i4Kt5SjQmk1nwW8ALpXlQbX+z9/KlSs1VVsuid5KDPA2
aEzuY+OjmUApVPJrXvqUHV7R26Tuf5BYI81BaewqoX65bCNQE0sjsw684h5/fHXz1zfi/6ZHkdEL
EDwhmMs4vof283shgQ47B5IGN+/6WuyLY76Jn+UeUTh7Hu9YLH/9bv/OipllYq2V7l9KZtfke/Uf
VwzUTNX+IJz99pf/oZyR1kcCczBWU2q8KEd/n5PJX3yBTZoi3l+t1Yu5+u/SGRZq0lYO/l74yKaJ
ZfofczL+yBHLUI2ab1v+qxZqpLo/yUEodz4CnL/M6vhq1qKu/E51suesMPtiwpdTk97UFGo5PPvr
KWKIQNLzJq2Y5ExI7tuxoEpGkduI+rNs62EnDfOFmIt9gw3hHePU0zx4OR0T7kseheDUg/I4Lsx1
B/snVVzIHXUIoWaoObkbXnfwW0TnihufkxlkyFEYt4MB4C1ojU/80wfyhZ8M3xWJt+g6UAlQGR5A
n8lndACzK8eHwxl0H2huydJXOSSL+V7h9vXNhdTvGwuG8tDgBGd10UQ0qoHSqqWpB5bNTTsUHafm
CRBLMx2AJhboz9NLEMmLb4dXP50wF0VYMaTxJgasVawAnQqvEcf7TsKKrZmuYA3QN2R3IjZFlvgQ
S49FDNtuvetgO086RZdP9b1TFRwe0p8Ug11aH5MAssON05RfDNG5YxPmWhN2pMBQ5D+FqJ8oszs5
OVk/jaK+rgIyOq5DXUHnQ55KCWdnfpNus7b8LlQ8nYZlQa3aF3g2lOEkaFU5+d8qC56iAgCwDO/o
1yK/BuIE2nZj3cTaP0xFyEzFhxE3C8WxDqizmNt2V6k83LiePprMUohatibN9RUblabBEJfaicfV
wd/eN5zHTe/R1uU1td3zVIG/sRWLsFFUP3LFouMV72HnnQygWUxvUotYNecVRzXHtk+vXAMfitRD
lBBPSmEdYBvqdwhF3soWswK76o3ZpibZufVQaoJavYYjLUafZv8I/fMOVuwugC+WfUzeR8zhQBG5
cryTh8t5B+lwD3AJRi14gjAYj1z/DlHr3DLMPjpTRQ9Zc5iV/ESG4yAw3ScUeekKnII6mllzO4eu
A3QClTAjtjzJN5mdQPpgjuuoTUqe8JEd8vxtjmD+QX0UyGxhKIt1FDaXoaNaaKqeG4ZoGaMSjotY
ku0I4yCI53VIhW1aQvHmTGadPHjDMc2nU/EU9QHMnK8ydZE3BK658gHsICAIrMBp/9zOxsmdvG3s
XCqSN22BGja31p5t7IrXf9eZr3kob4c+Qc9rgcjkFGYUWHR6+0yVGT1c0TYkWNl1Xy5UrTu63ni6
k+e+3hcCOBxaFtTX2L2kmCop54BWMVj3NRndm8iOfgRcdIriQOkIrslbJeB1UF+C25UrJkED+I5m
mN1iq+KqmLyO1V2nvWfBaEiJD1eLHQZK7OTkQE3/RwIVqim+M1nDoIJck8eU741ORGgrRWJhdGTR
DuQqPiqN4zw1wnoAW+qsDWh2L8yWt3hWjwEoBEr3qhc1xR9tWqDUONYzZYb8C4rJOrawT42Rhlbh
k+xXsbbpyuLCM6aobZkVgs2I4jUymvpSeAIP+J2w7ibBW9FTF85VYV5Z/CopiLRt5OI9URHkS1qc
IEwAgbOGaFdrqqgaYbRb5UU/1Mjg1wktejo1c3OyhWcfs19Tzu+VpWA0Y0Wck3aV9/mTNOpHHdrv
pRN9G/J+Y5kggA2/+KqgWR1mt4BFrMi72Xyg72MKEt8zAc2hdIuvvinQdnxG/3bwFA7w0CpHHRNu
P7OIvpslmkpFuvcIPPRjVhFCb1kZx2Ip4KsCc3oY6umzcwcOjhgYRxDfcSG7PZWLGgFpviV3iCUn
zl+1UfBOeDjiE4asFGpw8/m3PzwwOLN9k2HH/zxue/xBtqX6j9VH/gFv+g+nh3/87X8cHkhX+DJg
TbUZPv0ufyV/cQUm+cDBCA8Yh237t7OD5Pbs0BjBLMSh5OG3s4P3S2BJz/VcF4XXA6z0L3lsfq1E
//0oaZn6+S71n9Q3EKzy/jQUw51a4qrruVZlHlZsrQpaGHp320QwEfxohAlnlADljRHbR5Na4p3Y
MM91VL8gh+2knWLqNSvSHRPz764nGJhkBD605P93Ez+89CKdSM0gnpeOgAJftTkEoKrhWG7nch8V
wGwdb5TXSsU1sMWmvjDCuyKWPkGdLg+ZrsQ+6ytxTqM4fRO9IcBEDu5bWKvBX+MexBbaY8F7wfAf
fjMYXdfcRwnOq50bde2Jnlc82kaV3RpEp0CXO/VwyVv9PIwpH1cP2yF5ZKNYBz1g/y7FDoO6g+DG
0cIDK8j9BROHiIOgRnKTyXc3L2NcbMh6P7Dtc8GZk4dZF8WmCKE05HHSbmInvZ0cbx9nFj/EADSn
lhPbLuFfmXjpmo3YgiuoH6OWVyxz47POrXkVu32wiv3u3gKJGccgZIIB0ylTkrYBAFqSieGokjw3
/vxhFcCiQRaeZTBnu9b0iKubb2NfPEBkGlZ+gxUZfr90atpifYLM84lX7Bn4Fd0BLmgfn84pMwUX
lU/huBIWZiSTXdRdjmHhciDLCtjTLe7pft6IrCmIvNjtanbi+4HTnJPO5LLFLHErGp9NrWFqOzhj
7eUk2IWYaKvwg7TUAXwhA9Hl2OguB0hI3Fyzl0Ol5nQJHThdzYb/Mi0HT9fQT7Dm3wfd0P1HXNhZ
DqmCziiVxZcpNrl8UV3A06VD6EgB3WS1WDtlcvBVjA7jkDgeCtz/CRWdcsL9WfrTsz+gDKYsi+Ov
6+OyUnIscbYWPrJ41ieMz59qWVXLZX2Vy0prLmvuzOJb+VFwtJb1eEjDjxrdQ7FQG8uKrVm6JUv4
sKzlFYs6UzyyM8s67/y64i9r/2ADyURKjIjGFV+t2YGtyoGBaDN7AUZKXDl9WpS6rrCoADWy0yDG
94Adh03s7A/dsvJTGp3jLlpbafhlpLLdArYsN/A71c6ecyZV7Gc1+xrKOqeVZavTWfSad828EjDD
bqI0eCs7d7pR0C4OUT5rWASJET31aMTAVrrj5EzfEwIrca/aPeMt+6Z1++e+wSw3UPUIrcA9hrMF
VKfhbDVyVch7OhcW6/YAGyEOYFHMJaGe3DyEXn30Y6yxhpkq9I9Jk+zDRSXj9GjOVFE5Ab9VoPms
c9mgwtp3Xzy+m1/Sr+fDDMlcdKZ8oTLk2UxPlQN8McfSK2OT7DpGKoAY8f04mtfYT8Glu6u5YRyE
fyi4gJQr7ZUr5hzWIbyHMhF7xx6pdg+CV85oT1kZkyCcQtzwFLKvYT58K/vmZ8dLv8NYh8TRTuX9
nEz4vzsggS1EJHy7s/JfKsABN7ERNSvcO2QuBdPeLrTB18RGch+Ey+CO+o+EiZprUChXgkBEBnzx
EttfhW7+wyMGVkXl3jOAq9qdvAicRXkSg0mwbOfShs13L0maU2Tgfg+S4tY1ee2IkDpH15vo7Kys
+KlKXH/VLA5crmzjGi/ksJ1dFM5pTtN91qTRvdMl9rEdq/hWVq1HLTH1Mlx5YCkCb7KYv62J0VYn
WVXu/zLJtxbnwV9tJ/+XvDNZbiTJsuwXaYrNQy8xAwRBEhwdGxMSTto8qs1fX0cZ2dWRzOhIqXXt
QjycToNBzfTpu/ed+9MAIXS/DCXvNqohEOi3ylK19laEbIPcWUcP1pabumVe7k+b719YO35mIjFI
i+UUH6LGXKrretaPIzAwiYGBUX6vfVd/BUhQnzqzIysUpCPA9WcHDXLz/Sv/NzdNqFyM71bT/7/u
eVTz5sXPefM/fuqf9Q4tEQ03EYWN4bsOpp7/bpZY/6CBosO/8kz6JViR/rvgsbR/0OWyHM/1NABq
0L//X8Hj/8NnZkNNZLuubfqa8z8peLzvseo/r1CwIMr/RO2Eqdi0lKPpz80S6TmpPiY4LDyhwavk
dVRXigEKSL5Kd4zDrUYRoEkXCxe/h+ECD3XSjrCtUYIMjA9WMBxrpkUWwgM35zJEuTLAPS0N+UWU
HF13IfF6dJesnaado2l7MITrWuucVdYNOCo8QhTB3uZIbriMyZTZj1ApAqbpip7J3liXxS/dhX2l
ad1+bKDi9kVJeRYTgjiVyZ72JjaZ2XzvDDh2zthPC10bbg2SwOlUfVInUUE05RmAH11zGHgFUy33
uQWuJjDoqdA2FcxsAOwDVTevlVuXkM5bU7XWayeMdwZtk3yp0XkvhpKHN7A/xwwROEOOWBe0541I
O9WCYK8K0mAnxXM2NL/CJjxLHxXD4WKjoNQ3Jg3/JnSIfJlKhl6zkENm+zrmI9O0YKnAeBB5qnkI
IwbYYvCB3hO9JeInPQL2aiU4jEp68EfgQokcfptMpCyEmT+wRMTSUpJFTYN82aFijErOsJWwkSqJ
Q0frELN3zwgJ/lBOVktGdrxFgDKio5CMFh2O+Vs0UfJJIuOvCj1lUsJK9C2xKLFForqUqC+VbUP7
Ro/JM/eIH/3Dbg22HRQbV0k3WDr3VBr8FWt4C0Ohv0zoPDhM0UVQfuKOAci+J4XHVaqQkocSJRQh
XqkTKeJRhopET6VmGSEsebX4rFGaTA0TqZKeAjQoLp4A2vHBRZvylUalxCqhZCsMeoy5AZCincbR
znHT5xSViwqVkUo2BacEWy6UFBYpUaxW8lgehBe8OjcghlWA2v0YFQ9Ma2nkzNInjJXIFqO2aUp2
q9Hf8rR6ztHj0P65JMakGiXVFdQZ+JDaU6BkvDwfDqZF8rGm63hKsl0RVZ+e0v1GBMABIdByk4e0
Ye+h30HQsC+h0xbPvdIPlZA4oSgWBZ56H40xCLVmnUFn3acQRp+ROCn5lSaJNtlqmN5a1EqJalkp
+ZK4KIPcCiRNbE+CPiEyJ2zZ17LSX7+xro0qsEYlijJ0B8wPmVQIxtzZ7VXCr/tmVRSvnpJV7YQW
IDAiVBZN56iO+kqSzdZFjfWVLGuiz2oFll9Z6jvMvgfdRGQr0HI9E4F+KFCrAymVJnCfKO1XKwQk
caUHR359ihGIA6UUQ4B9Fko7dpHBFxFzButMosMD/q1JAmVcmkidV71BVek7w9wZo6kvKwBUqhzk
XhK5bDQgkcbKfSZS4Lc55BMR274BXRSwF6QbKEJ5flsiPbMx3k6K9oXfAqt1SMmn5bdZ7HxVnHEX
nc46aOiuIvTruxhvtWP14SpyOMUNlVdDuZd70y69zWy5eKFKBpVGF78xbgV63OWq9IwPN0TwJQ4e
l0aSJL/yLiXrswzMo6spUKGBwG6bO8eemMuryKyx2unLGUr3kc+LXzndzZN4DjLGBFPVpSunYF8a
l6GdoOfQ7tzGqForc7aaFdyM98ryYXXmUN06FWQVYBsKkp65UW4SWVf7yiPUHp5u8eRUFXNytaf+
rFuKhqaQZ3s7LWDmgM5ugwebVl0UgPlsU/mWWzB3pJZMK5k6DzVflCf8r8BK31LMceOM+CKtfWrN
rwzTQCIps1dz0PdN6a/GIL1tQXpySYCxpo4eI4Nwxl4W6a4inm/ROrRGk0Fci1jFgnbtEcL9TdUS
d0gcV3RsQp0ZrSr9kPFMOFRowtaIoBhqkX6sATdwsIwo/Q3sXlly54Bts7qm3EosJtD9YMUDWHmb
1VQ0uYzvppuZi2BiECAywxGgt7cuSTt6nkO+J6t2YKl4/WPqAO8Yw+rB80XGmZ8RMrusyn0lx3in
p+YtG6i78IgInKX9oWXPvhUiDwAGiuAwLE1rwibz6frlQTjuq2d+ZPmwqYAzZ0C0pCjS7UxaTWJT
4lqjsxF02krnFkL/Y4p/ZFHH3cIrmf3MiS4YzD3lbeLTGqyxeIFoZ5xDyBvk3F0XVXdMVqvAEzr+
Mpg+Qj06IILTgo0vmemtmbcDZlvs42FmLlPjw5dj8MWA7Z1E0dlVjrN1yRkjNClQ7jEF1lOeAkZe
2pMbTs9Dnq2qgfhEH/IWqNwkT3jaG4XhYHe0c+OX2VZHs/XuitL9lUKU7PBDLdveOLvU5+GkfczQ
NzlVyK3lA1jWbaJlaYtkSAyNXVzjTF5bCOmFEz2EcasYSt6uH+GmAKLCCmDnO9OW+1FIBjch3w8Z
ZPRs17ohqFn3zmxNJHdoa2gh7Ovsk2hCN9JMfgWevDLecA9PgEdhyF/A46phdsE+yxSFE/cvdjyu
4swEfG2t9A7ObxAwqusZJ8v0D2bjbZzGbhh/yh9lZz3SM1k0JafyLnwsdHjQLZ1lXGFqsCBmVVdE
6bRwMbLxgLPqXqovlzrKhfkGrb7ZxU1A7MlVJNhL8EFVMx5HYNdTw/AQfxYDIK5pvmYjpVYnHuhe
3E1lRPxBsB619qaOR9rdbGPaKgknrKnNxo2KD0kwIUbBXYcFqhfZsmO+cyrlbYrXDMIxQTwWJLVK
wRfMvTD7X51PZRFw1unKuxxzALZIf9EL3KOc+do2uwtcYw868WbiJVNB2PQJ2Jt/B/K5MrFIcaYe
+KmZ5EDFdsj7ZGvQ2AiC8oFshJUhq2cjFxdTTzaWpyGVhS51x68WHi42mW1vM9MR89Sh7ixjRtGE
Uz7VnbvInfaBIO1jWBNj2Oq7zg2fk75bEzO5L132uZy2P1re1NiP3UShYsz+vePTcR6IcXf9XQX+
mmCUrXKGJbW8w0S86QgMtqJmPQh/zfF5M0bdKkwYeWm7ZdPND7hQnynMD3NkH60GYEuvIGlXEeu3
dTuczBjjT2RZJDj0y0AiaQ1LNH/U50J/L0bGlSd/OGcpj5hbP0HJY3QtOI3ANhrDORXWeajnk2l/
lflvoG4bo21vc6c6EYwGWMLSf5eOfwuUfeOm7L/OUHz0pr9IRLpHhFtRM2FgQyCpCJSonHA3JwMO
qvsW11JIxChPvNiYtV5eR2E0DREDMB5EJlxvadC0egjB45krgp1mtKRiJL97MgKPR7Z0D6Q5Mixl
+RVljY0nmbB6+nVNgUeI/+t11edIFsbOAEoOKPDNGP2MNcONw0X31nawm4uOW8J5/xzA7Fgm+cyh
Uis/mb1hoDdZDpAoBFP4KCQJGc/O+Gg2U8QEfLIdsJ6ZMflndTdjlIljduAZlm0zTPOqJSPKniMK
0zSli+ClCUBVdETTMYg3dWcPRmAas3aFAJ86UZe2/m0MkiahaVGY6VIU9WPe9x+tCgpLs/rkusbH
RIbLikxzFzQzjFs/tTdCiHNsW8RWMeXTjhsthaFS1IO/4FAXrYbO1XYMtWcPvp73azRGwqa84FgP
wZ7pRdULXvbOeGePhP0JaM458pvIMF5x+rCRbNtmZwOZ9ov0jLfrSQxBuMtqTT6HVfM66Mw5B3Qf
phBJCi/81tFB8wmUPRIfgP3jRTJo3ETOTZL5+YH0m+ugUeZ7sbibGooQr1/DcjlklX3DjPeOptGl
C9qb0MhetVLsGVSXDLkBy3DBYNTlyoixzY+JtTUNZp308dGaIPFpLS+xBvh8AYkyr/bOEL64zCAC
nyy8V1irKpL7BsTFpmrTW2bW7+IkAi8qt7Wlf1o2V9aE70Grv8xhRxzpTCnyTk4UArV9GYz54NXJ
jhEWvpZxWEWFfTNOBUi/4C4DxKjRjwiN9gEDz66d6AY27aVNs9dkDp6quDz9fSvkpxlAnW9p5tua
yRncMn429ENGsnPRciAgzXblhg1I5PPf/4Z/H9aAG8M/DgOM5ejaP6ZCHEvgkZso4gmb74nGS1Zg
T0d9W9/9b+yw/Jja1nyfoaG/a7A0vz/D4qei9MeP/dFhYfAKCglD24ahxqI5if/fDovHtBYcPR/k
jqXp9MNoz/1TUrL0f5jEj2OKYdbL513PVfxzbFs5VWjYQLyzGSnXsYT+Tzos/9YC1BTDyzMhKFuW
ZjMi/q8NFsKE3XRKQ7qskpQ8L4fRaVpIA/25dDNYa9rOGazPGrVbRogMYmDil8EIs7gQBkClm9//
6f79VW/QUSS9P7d8vq+IroDtE9luIHL96xU1di9KN2BoI5uGV9ciQyzFN5c64ao36FNHsb9qe5JW
OwwycXbJ44l+C5mHIIryi8M8Y5LcYVt5TeMJ+4ROeBrRMxcVStfxbSx8rz9PxLDxVsH84j8JmawH
jjh1vMLZRjkQy8PU8lGNCJx1yn+0PVzg0BzPE4Hl9DV3Ai9eir0DX+WlNsIvCyqvaKMrd2o7zOex
iXCQ29155LxWETCezOF27vvTnOK/NjoutcqK+87tzvhxrrSO8bJuNb26/+7Kq4w7sApPNhF6tll8
gaA+S+ZBu+69BnSO3w+DA6HdJ9MtLmEXXVW+oFsVlzLMLl0JJstGRPDFS4gxj12pa96HRmxFhUF+
BM/KkXqgbZ/YTG5Z5OveUSxd8HjTsIbTRDok3XyJA8mLntFmANJfsNtEQN11zro2skGDAWcK33ij
r+cwfAhHd89o0CFFpmNnsurkkvPN5U1yiv3kFBriNqHh7/lb1zNPesV9aUA8S9+/J4MDTyn/uGTh
QW/BXRHvXLu8RQQ4dxM8eg58p8lWV+65UPmJ8CDHjE15YLzKuxcmEHYfTJOXsaFENwTaQCAm/GNt
yHVvDeR8gfJDSLjz5k05Ongh2mrbJP0rs7DnwOGALFP7QfqPbm2zuxbHmv+ncuLIKyViSN4Rn/My
D+l/gFbqP1/7mlKDNTp8GMrANmiqMf8nDxiCl85xQ+J8zKA/51yX4KlKO2cLseDeGrMv7jm58jh4
kjpe46L+NBmr9/WLAXVk9fePHAzQn0+cp/PoIGBbWBjdn/N8SIgaNEYN+zLfm90NxLYL4qOsdQCd
xx2CbZH3D7AWX/W0vFQ+T6RO776o7gwoMYHhv1lle0C/KKfkWcVIdm2Cayg7WhFWmKGh0cJzFjlU
ZfZwnu1y2xC1B7Kh3+uBvNFMHog8isAOgmbUARUzofMpGDlPKx7PLtz6Wcj8trsB8nCcGN8Lc/G7
qoZXFURBqy+kXCwRSSwSK55qMwOGzSq1uaa+0h+kKjGM7GJBOWbQTZMXcwDVyY8SFfzR6/n17++m
gdr/4/3F3XQUcdJw6an/HFxt5jmYonkgxFaGGI0GulrDqwqbxCJ0gbi17j5dWz5+P+t1w/vFktzG
kGZ0Pdh7JjauPtyrMYQWNli7Med1PEG+n/SXv79QV41p/uuL1tNNKg+DYUYqD019kD8twmooGaFw
mTzzZ9ofCHpLhwwCty8vGkGMBeeFJEIuH0lh4PFkDDMYq6c2h9yd518qc3PMnftw3Jl81XJOTyrz
k4YDpkH7M9d2sYHyCUnfJ690aQQ8qQV0v7jPGUYvLxyy71uLQIYpvTaByTGUyNtqPHOuWRqEOIxj
/uSHcIsHyZmouFgZq0QvxJNCRcAJ3Iy8jDsGv2KSGtukgNyHj10tmP73dyPZDCJC6tMTTOfvEA6V
uWCY4fV7XeCJdstwzQjOH9mdAa/JujwPHQVq4BcXldkZOenJAsKvdfgm0pNaMbPLecPcEJR0nHDf
/aFRXcf/E36Wf7X1/eUX4vMYsrezgrwfbwX2jSEVE19IR07zso8Jhej1pYoWKnLM0bkVW5i48qMx
JxerszYDk3gJFK161F5mgG6LJoJmL3s03xJXRXFh3vPr7xfNX9QLyrhqejasXZqk7o96gfiTwAYU
SifIqRgV0Fe6eTSdDzNNntQ7lGPJ2UjU/tLdyiQ8059eW6FgjDA5CZ2e63+4nH8vFrgcBETX4nFT
otS/ruHET1xtHI2O9il2Szt9CPTudQbBtMzJ3qKQL9+sFFarKV/ztvL+w5uTWuvfHyGa9kiYvkMZ
b/64G50rHaNA+llE2O9ANy9JlLgP2+6V5tLRzdnuJ8Zwy3k4i7C4KIZsYnKhvk26q5CHrBN3Wded
IhWBDRkC8XgdW/VWhQJLVx4Y/GMjDq0dyWhXF2uINf2KSY2v2+TLycv7ShBX6wZr5h6v7WTtAtZ7
QuwfYZ2l7NYJLn61gbIFQ84vLrYtH0pSQQAckgbBy4lwlGTK7juflO6c1RZW2zSx6OIY0dEyra1I
q6cgCNYeU7jt1EMexLeqY/9P23EbgW6faQ4P7nQXheU9gNtT5++H5tI17WegbYjZfimd5MSY/0ot
W1k3hyp3nwrQe6DlzqGXHlUaSqzmCFQp1rjWri4irJCPKiy3RILD1FTcq4BbGPirio/NSMepiiAE
a8FaBcQkhvlYc5T8+3X1F98rGrXJKdxyLBf7978uK7ryQ9jnNPqKCK6zKqxUug7y5Z3ntI+DT8jh
3/9CQy3UHy9jjOkOhbiBfPqttv75ZVyHWjuIkF0jxifLZLs86Ul6Ag204yHD6SM3svOemiB+oFnN
kFpoUdfK7pWm8i+sNWSV6vKZQRv69wmJMlPGm0wMQGgNsYk0whTEiFZB5+ceEO1/enH9xe0ycce7
bCcGxxjljfvzxWte4QnDGHkpEIdNbNdvE/QgU9X9tjcgnBAopchJwGRCtdCT/ECg8K1NpAgjiDvh
v+gsruWYlvd1w+7/93fW+WlywOsPzIbTL9uyR831Y5trXX3KMOghwamBbdXcDl9whMFojmyYjNPK
CZAwTTM569KBRthybPDG4E0ypWuzuyxGS3wEAcJcGr0QkMZnoBrVQB3N0yFqOh00cLrv8WI7CZKx
bhkMfBJPNIc0JaT3OpCXu+DdjreCmIoUPw1fZ7cSAgaBayfXfBAQAwKiiJKCyggP35xwFGO7c+sE
NrKUxESEX2o5MNLCRHZHOZwkHEf6YoCxDkjZYLtgiveDoWjsNj3FVdL4D0UXvY3qJBORzrUMo2qb
UMzHsrhMPlV+5/bvLWjH/3C/DahfP9aybnIA1sCh63Q2AEX8WA76ICMmcSnoQNdtJXvzPCDOC3CB
RuDsOfngk4/i7Ao4QoNrmZecX4jFin2dmXmgzS7np26h2QmT8Hr6hXXq/J1I29uct9QEf1O7v62H
ujKf3c5868l5mEIUIcemjUJsWuaYZ3XCQhu99/jiTHalBZ7eZm1GzDFBS9aD345eEUL5xrw8KSK8
B5h8tgEcDUuvTdNVH3kf+YjiF7BtlRudni9fs33StHje7xJY6nT1xRUREkqgwQPnlPCUsJ0vO/pv
ZNg0y4k++DKhFoW9zLhCnpjQKseWLp5sTF5uJMQB/tvrqeoUq7g5X/baqghqAxrxo91kjIaOvr/k
jRGTt2PBo6xKJkUjDVikJITPwyMItxvj5xBv+Bjzbd1UGy+vR0Ls3wpB2ODs4Ii0y/TJTO1+CY2h
XbvEEZGEC8ob6aZ3XOQJh8mP3C7WxYRnLI79Ry9r5SqBebWcXzG3GljKbM7+I8ABiaJj9NPEjASX
7OHcAi3MjzIUtnFt6JZpDWg9DapzmXlkuKfFQyItrG1ONR8TvtEeJ+bBoemGrw550RDPjmu+N079
ql6zameTXXNuBS8CVTx7AeqBVuFJBETW2RwmLMEZVlf1pNOi7MXj2Uizi90Xx3Ayd0NpykWkF5ec
tTeMQ89hsTur3Q9j7EOD0MqAh8TgSTaYYfcMQvr4/ukoVv0BEhWHkLQ9kC4IPETFvc9My0P1N0gV
WfokiuPtRFf2ZrDbScKB2Eo5DfFEXsvZgi/93DmJjqshvoL7QGplVRGhCIAd/XU+mCiXCyaglwwV
+oSC50cNNy8djfhaR/WNHTfLjqx6XGUMFEfvgSEPA7y5xrJ3mEqvBPfdV2Z64fx+1pz4anFw9vr8
rA7imTeco7w9z9apK+p5MRWYhEVbgVYrVtrA5+pEdkGguIw9UWqmGna3py3DtCdpol9nxLVNQf/A
YOYZS4qRzdcsfeaCnyTciW3Cqlum+UoG8KZqzXvUZshbs9hoA6QJutTG0mPgBlcKrADCj2bj4uV8
gwwitiGvt9QiVaer0munKeKWfYkGo90qEiUe1pbheeWlQLvkOHxUx/DELUmJe1CRlbXpPeWyf1UN
FW26Rnnf4O7xiCSnKgDf+qUC6vNXP/CJk82fVM4cMSzb1CRtsqagkHpARDEyudu/mkS0aZq1m7Lh
PXHuwQCe2j6+IuWftaw40rPGtJDuI2FieaWi4c+Son1V5b8zkexWNtgm4m3U/hr08Oh63UWfeNmX
ME9UO0kF3wMLgOjbmush0o6EFNB1zrj7ockIjZad8J6sTKGC9xhKJhNRS99yG5BM66MEkC44108V
gXbeE3NES3W5QzDxzISqQhrZ7aPmQCrCqz24z83cLaeaF77QacQ07auJj1r02UrdMRLVzwg6T6pD
lkbFMYuTh54AT17+4OmvbRk8+bOyc2OIVKf+knjYVv+MA/Gkfise3G1HCKjqrbCQEqEBHBMsqMc6
7G/yeDfRL8LLuS1TYhsY1Lqogm2YMo5ik2LhcU4R65gTVFIOZ4ObpE/aOXPy+04m196Fo9dDEkBn
d1vONGHxpkf5vS0Yp6eApsl4ptbHASnN+zbidNy4KrPHkZJXP/9uPnkrK+b+GbTkeCE8ZgwM3Rh9
maOY7KxmxkHaUuCWQ30nDBQKwm6ZMZdQwe3xKkRRrnQZuCtXRs9T6TR73c4/TIJ1F41s4eEXYj36
pniqsmehYwwzmuQqo/iWyOlwHdXY3Em2u8P35SNuRhpPG3sJ+B550KRhq8wKfYkJ+VcWwXxrih73
DOMzbe4Zq7EY4GYUAE6qGlRSP/e/iiRMsJhIEMlx528tvdmPnqig8noF01GIA5VMoWlXcIy9sGV6
ztiTUUBn1ks+DNgaODhHzKzEj9fSE+sAjDPNM1ztvlB+4Xadm818Oz1LYs323xfAAHG7DjrGka3S
BBcj5NarbtiY0oMF35noMbLrLIMPUIPQzxBEJVl42FvmCspilJjWBpLd+nsP6BhYYGxnuOtq+4Ho
72qTCT6xkNnjbJor7mgDw9ZT2CIsAUUipo1XZ/7KFRWHBfPj+4LsUX6mRsVAdO8h4PXzamp+F/PA
yJhrRMuqDCB0q/ttlz29ndnfND6Di6VrNvveCa+TOMnGAMs+E3qBovkQ5WxWTgRopBDOSs7NKTUm
fYdr96GkP7uOsgrBOeoIqtSHg88bYWN1ur1MStkvIiNOEUtRobGihvBAt0Sm0wHP70sL3m1AOMU6
tg25aUe8bXk+3rkJ1xYWkbMkozckLNKBiq2jiflS3tU0DB5Czb9zR0YmU45B5AgYq4rnARDJQbhF
suPnSWk2WFUziOvAh3YeQXlio+eDezWflwqxF/qVbM2LH0Ua0npwLWHcQIxy4fMFiK+YHkga1Mnf
AHexHf3pAmBrGaloKV6xw7HzdYZDw7BflXMY08Wvgd5P8bpKwclUVndgR/RWRdp/MKRKJ8RM2GR7
Am79JcgYVgyZsqs2urEzd7q1G2KVszy5adzkDkeFXGdtiu05r+8dAk51WVKzslpKESerDFD6wgwy
f68N4WsgeJLxpTx3LT6FsOXe4kwtl5FovuyLz6zNKtbqeWMoGOGg8+y2pcNOzoguQBprG/dDu+Y9
9p479rN0MBXFgB8Q5KObkUWyDXnK6doefNWuDgLXw3Rp0td2fhNH96tVjeWO934k0Dq77NZpxnOe
3hPKjIcsFh85mbCRndw4XfoVztlTtcdIFUavScWB3hz7ZR2WjziBdkPrLNV+WkuWGMezoKh3UZgv
m7n4itho6P7n1QJr+hmz6KUV2b2tMDWMWuwLkj0mGV7JosY9xvRp0DKQwxl+nAbgRHGyJvb9rDpf
owYLJaKn0E7ZjZl+dTR11F90ezbYvE6ug5vRBr2d+h5lgt/HeCee04qjAhxbqYX+whYW4+jd+buJ
NlNSlFQ/mfvdZh9OviXvBjqkeFY30AH4qHxzqr6KhL2rRXnfulhKivTYEmEKnusK3OpLndW/I54r
mNiuG7JQWHJzx8ZWD/FXXP+ipFdhvZDkQaAmpHMGcfwVqMhxzN5jLcYlCtdqJNpRT5oHy2bMAP7P
t+zkGdF1Lin8ooBDY0uam7DEM1SbW6uJruYUn5ymHIhC248u35XD/qxa0HGJvlNn7bKN2vdi7g5u
xraGDWElRwPcwHQoqKXXkje7D0uYgx3I3FhnYWi9hheIVZDR0CrklRmqY6Sqz5hOfMvSTTrCGJAG
0uE14H6hTVH3NZ37USOnh165JRV98tml8yw7TVP2Lc6UOWWkKk7b5hc+yifV9mEyl6Bc+qm+3Rx6
wAvqboviTmsx44U+55SGfEuDgqQPv2yMrYbr3BlsycQwLjVXP7iCb1cd4qoiuvb2eGNzuMd/+5Ra
Ltt9+NwPxX1v93deGRMQWzGoko8QaezWUUOOj9DISuaIWYaSwD0pPseeNIFe50nROUJqSvEqQP90
FmlBDMwslM5nxOVRfb+qeaouRqlCHWy6se6OqooaUXxAtFOXusW909DZSrhJigyCn2LiOBC/twzC
zmSJskeFcG3mV8M84BM8agDm/SJfkgnxNHbhl2O8JiOo9JIHNnV94lvdo+MOdyFfRzqnR2aNKaec
6EvTGaGP8z1L7tjxj1NnXSaaaKORbLugPvVVdI1pt38HDDPzcZ3m7tKyrL+VMKWsEYWygpl2y2uO
pJYbizBtow2fQ4eqzaK9ph4sO+Y6yL1ytOak1qs6jH5/0erBUF/od5Fm3uW+vOnJiVFPbQdOTYzZ
TWS1u8CL1hYYWlJPmc2mr6ca4MEwU9ugq7QMYg8A1PJ42dXO+jt5mQzGjBOxHnLCx4ee29a95CvP
ZbO1LRp0XUWR+qIkTPVHquZk8uuinkfVZFXKoWFwi0oj2QcYEhGULg5HGX2mAsXIo14dqpSsvPbc
lfVWnb7bptqqh11pn2zeZ9Xc95rspD4fA4QnFZtNlNCeoS8oePlxqrIvStu9VtxrSbpI+jSG2hE8
CVC2Laug1WELmuRiy5vcaw5SiWn40M88sBNLIloXqb9Pov7VVbptntw1RncTdXzguX3k7Pyimvnf
b0YVTA31iDisfG1b+D6pEy8woS9ZxduvjORrSHtMT8KbAuu0LaIr0YsHzB2cUgryBcgriO6LKTjh
cV9o1goSNLYU016ivO/US9UIiXQ2813DYR3P2asduE/xcYrgxKm6eW7Ko+Bf1P2LxMEXzyG2SH5z
3fGVNv7w2roc4ELjSPsdZZQvIQvLi2U2B/UOG2V3+K6Q1U2GdfrUzAGxCN5TVfO4uVH3isx1rzq+
qmfcWtk1DMn4MHycOdz52X1SGm8dvxggfJXMG7PuC/Gajfm3vpUNnHVF/dSoMxJVfMQpw+ecQ/A4
1UX8JNSrqgize59pMBrMtFhpY9blsHTKjooC0lpgTaSYPGrJcFbB4omdXgMUclLV5GIwSZmFk1Vh
i5LDYzKPL6UPIdPI32xj19Ly4zAME5FcKHra84vhDGczwiFdYVgjh2adZNhFQ68PcO5sNFVN+PGA
r3AGRBccWsYFF8xmMDCgozy3hFRYBdjinpI0sgdye8ju0aLp3UtyCHMpdWktq3kzxv0d7esTRdt6
sNV4FI+o62QTsWOqoLE3ExA3mEjsxHnS7Ysg3oUaTbjGzt4L7QOEDw4ojhdm94z7AgBVuE5aHhXH
jN/RqBnRa9Ap1f4zhqoYVtnmmsN0w6Ba/A4ktbbEUv19tbpGK80U00sc0HvN5ZPbpO9JO72kU7/p
YvniCj6lF+yaiWyNjPG0RZvML14ofpl5sCaAZGGy8RTJlmlk7MOJe2Lko11SQh8LLeoRoacbRNAN
uZ13fkQJXnlvxL4Ei2pgwtWEL0kN9WKPUDXNSiwbazjTrFqFLUePOY5Xo2SkISjjdyflvgYE9zH2
yrtZOKfZZ+BLmuPK0aMvleXYVtwFuOMbWkKfPpcnjO61Tvnkse4Eq4gHc6DX3lp8ZlF5h9jm+Zq1
X8Qwq9GK7H0wxeOk2VvdqUiVHTuMcUQvJ8lbmnH/RQgpcBbZtpHOlpzlDanktGR9aKWaTbxWmzQL
Payh46pLJWNjWbrOzB/T3kxmvomOPk8BuCrBWd8K8ZnWqb+VMn6WqOzgdcelPqZwwlxgjm4brOym
tZmTYCLRcpodvMlh4bvDA1LoXaRngFktdOzAgsRVu+2yVCLbXNfsEPObU/dEoagv162DVUiMG3Q/
BKSpxyIftVQdRpQHj6essnZlCPISFbuBsq4dKpu3r2VzCGP/1zdlZVPx+cMqLn1sGlm577LxnSEa
traUVZTNkAR8Bm++f701xg94qd8g0efr1sT41hZ3fc6H0gJ8WxnOUt3GoFKkxibRNAD7UXBb+zXT
tMIclyVFAnhQfOFFdv99G/Q04Mihw9BiknthVdXOC2V5UxfGYz2n/crFmuFPKU7X2GYpRpDTa9h9
u9kZhq0mEBaiKH3J3UmB3rPtXPgs/IyUtbpvZtpGBEhWSXD8ftLzzMRRCpS+z6fV0EjirlqgFT08
t84eT4nHnS54o6IzQ1gdXf0+IQSijPVkJWO/hYUgAVdNdLHSaF4ERbJqOnGo9RZDTMeD0+S/LVGr
bIVAWfIx1WCV1Llvm4QdnL6xcchx1K04NrxnAo7LNGiYmdmcCkm9o4D72cC5RsS0E1kbhLLEdzkR
SysjFMvQstcaLQwIW+qVRINQcwG467hpoBNfcSVR8tDtGFQzBhuO6mkQ5Omvhf4hXXyh1VR8v+DY
aPJsWnWeitAZHyNfA6FTtdyxLgCXJy5Iq85iIEMiKsgXCmNs+R55DUX2SdLlakyazejG7wXv56Ux
TDdS4giqPX3t54w5u5zFPa4JVvBbK5npHxP8PcYOq9ILaIIdgJybOH73R5thpY6HpSaYEPrPyi3w
aMN1O5nFzeSI29ziDZG6zsEq3IwzCY+wwSPyx38V/8XaefVIjiVZ+r/08xKgFsDMPDhdu4eWmS9E
RGYktdb89fsxWpQHg+O+3Vg0UI2qrHLjVXbtmtk5Z4h/gi8D/dTfOGLw04z06ybn15KQyaE0/lwU
H4kWvH36e69D27KXR1FtDgxpvYrrQB7Q9+AQBdWYOzXRPq39reD1z5IFNd+YGVHF6E0WcDlao1/n
qGVbMFqCxXmuw/BNLXA7ehH/6eFnXSDdtfTLvCPZ3h2Wueb+UTT+sYW8clfUr26VwQwYc4iTsHsO
ze6jUvV7w7p2YshUQk98Lj0cUEL9jsz5wq3b55jXyKebKrx10LhHc/yvTb+h/1an19hauwOxdedd
1an0C2YT+ALGCcv0fqmK8bPbRW+dFLzVzegd+TSoiLRlgxYFOHEWn25z8gED8ulMqVsTHqu83cbl
DGE71bq9kI8Pj5AtkUkSq2pxCDImp9QeIe69tRzxOUl5Z3nqa2Z2G71lnlTu90TCq6Y9l+uKFqM/
lRwfHbxYJ/bPjkPyKmhIGAm5ii6YfBAtkDOfi6IHbLPxR00omUEDxGPL0VXvjVdNy9eX7TNsnBF3
YgVhEA1IjgWyTFbFBcSz6ZIGOxx6E75ZRUBcTkaKzyuNbiVx58v0dRRheUfvGGrXRepveFqQQm2F
j1rd+g5lFNFAOXOQJNAzmXzVNABOHIfXj2dANADwcw85MvMEozf5Mp6K6CctEpXOC5PSFUmvwPZy
F8aj5ibOow9NMMONhhiEhkcWPa8j9Su85z0fWoFZS2sIexPf2gFzkdbGOOCAk7uJVCgwY+lR7oVl
27T3nDTnc3NQKtlaaaYuqCOyV61KtkXYKxbiYC1NiId42vQ/DLECNsBqQ24MRkJv/Q3ynBx/oUOm
nJ3spw91qzwJGdeICV7Aksg1jtVEqazvJUmmiVDtjhonSTADyAmMa9J8SPrJ0Y2a59XCH8Crhnxe
WvyKCp1vyEXe2FwrXBZQcGsovYz2PYNrVLa4zBSPHpaiAVlgsjyK3yUgLYOfpWity9RFscTLjp0h
/NCI2IQBbnLuvF6lSRxNE7AzIqwSLZsVGcpXs1nrSJfbn1v58+xpPMyqkktDhj56jP0o4PGWrMR7
VDB+19CjwoPtJSup4GYW+mCTiWBeZB2PPuBkSnYW13cGCeGwjMd9/nmNhbyBbEfw/7h68Ae+TwKu
kovWDd9Stb4j0UV+afRElhahV+U84qgkSqb25y7sS/7I8hGn6NnkVQClQdqT8YibvaLzC6QcAFH4
f6IcngMBhL/f+X9qgPzUomEl8AlQwpCms/onKZg1+LwSMlDoJAsXXI+6j5NyPf69Mu7akusWugay
wTEbQCW+KgbvT2x29587opVWKvgGPqJrNlmF/0riN6g4qqxL7bJMl6CuctUU7FrgkiAPaKwoSCjI
7yxpg3/WYg/uS2jftDHUcQEwr0RSb1B7lpvOsPZZBTVbLUnrBBdhByGpGcLYdBkI97rbvZoW7uVz
ldIYJEtMgS2Iwj/q+GOCxLQALyFkkNw/gU7aQS93QjasnEz2kQ5No1VsQhMV6yBBE9lboxxJb5G/
/gwgFUe+gqKCxr+YFP/n1yV5tlaEZ0UgNZA5QJBRC3n23UKAjGqgDIQCpdbzDhigkKX2Zqk2sD8g
L5rtx2T12j5+s6AwWJaK/6gVzZVCjmvRuaC+MpOAv7wVrOH3564ew9jPYaEVvdW6/v5z8iullFYm
Akn+oPwpwIKtcpczJpY+bseobU8knQhSh1qpkVpIaHqwuUDFGSqkzy0oswrrMaiou7kg2CpHRYtJ
BQ2Slklg0wTyG1b0MfRhxqzCffJcHwHPJpEOUZNvDTZ14+TdLazdf0ovZtPDmgno/hGaPm4CmHxD
A/qIuhB82+/SI9mDbiE0JviZFKSZFKqrQjEgh5BLu9Ih8JKT+mcRJb3tol60CWXxh1K7UONDiy76
Qo/ShccDIvklw/KP+m3JDsyMF2OIjgMatmkpUftQC5A5ZWgt+jB5tcaSIoRBhDkFYjNAJAYv3OU9
RHNgKP1sZaUxP6IDbQrpiRqa8O+9saUZyUspx5lkir6zKvCVQlEsc9F6dA2q0HotHqxGxzE5zUvt
o+QgOruxXtaVP6NyQP9d5SoayPi4zlqpYN1xqRvYMNAdlX4vyh2UQoBYUYMlFZvRi8epTsdm1nSd
p1DhaSJgPBder5rLu667G87SmwqVqecqlIfbABb1DiSws64d9drKqDRGvnhNqesY0a3OTvZI9Zo8
HiSAol4sVnQmhntZat6GkMRxb2RXn7zBYYVitV7pd2Hn3wZSf4X4qrDOI+FWyv3D6FJDhUGIuJxi
oNym9WCoSGF/lsEdyEm5zyR6b0SeFuBH5SALKLzigahmEi6LzZNY4/Z8yFT5JbVbtS2ltQhl5byj
JkEXLdQBvwPZulWFZhnD6AJiTysX5liKN0V0KC0ep02h2VleNrZW4QlUkqdqUd/CcbNTHPKI6D4/
1r51bP2cuGHw31uzURF6hrlxGA59RYALx0C1Ag53dKgtL4yEn6HvZW2mBcWcfB+H+sifOFajnABc
perdBSRsWt4mEA7sNc/xKYN35hKilkUsIf0dZc6jKe5gogcQH/Bq/Kx8OC76typUOIvGJytPpwT6
hcgsjZUtZVSwdK3SXdUO+y1q3IdPV2SqP5XAlWh8R4iD6vJm8AE1fa5OB2H7smzyPfK6tq9TxZIj
GJGSxP3Z0w2GSm71bPmyvtDlZRSQ+NczvkRJLBetwoQqFvMnIJMMyS3QbkqxnsNfPq2qLU8hXVPZ
iIOx9QNt6abRh6VSbwB8kC7AabP9Ridf1vmPkkijfs0aWdt8eotM6baqxuNPNhbNYH00tbbV0Teh
J007uLRlkxd4AY9NIaXaxap6n8VjvtMP6CyGVZKu2EYcE3G0CQiB+OZ6LNHf/gKbzHSMjm1op01j
4EdobpJG0rERw6FOhFhqtQy9FFEGAnceJhTyeaTVzcqIAT2MXQGfzwoSguetSt/7ezCr6hr0IDSf
aMqk69EM6yEcdIFjM1aW18ag3C8oAarDg16jyUkXLzD7aPH3fuX/3xQuV/6vIqW2VP3X+Mu/4AUu
fNhF/+e/vvzd5iO9fos/yum/9OW/Kf/n84/p3l2+VW9f/mb1qe14VyMHcP9R1tHff/8f/+b/6x/+
QyHysc8+/vtvb79RNOUNUxVjc8g3HJLK2p/DIZXlW+HP/lf/hCEZiMvRs4tujyIan7Szf2fFHWFI
cLwQZJPbshTa977CkIBlivz5KBAp8V3/gCHBAQNwAYaXT5Y8UZe1fwuG9L39UZVEMEjgrVRZNaaA
iIaHhgVQDSDEz/DZ3Je4mmVP7Z+iysLaPHkr/Vr7fTJDM4fnGwvRCDQ6talzun693fuJW/7336T/
U2qwJHQmNlsbeQjt4N9Zq2qhP5D0t5M7YSccLxgcf/D0uE4Mfp6rE4M+9Ad+YWAQ6r4lMsxL3eYZ
s9J+SpsfZMUXdHJvxQsAw0+41Dmjk8MKbkZAGw6j2g39pAtp6a4s+5ZU0PZHttIX2QLUrB1camed
Nl1+grjUcU9JhgSIbdJ0SXnJ8N0+AJr+mh2ro7PR7/SNsHBX2Ut769vVwrseVsIy3ULza0sbuEwf
Ehv++QudqXPbShr9FGSJQJf0yRJnYVEqTQCWTLBuKBsuTPPCJpK/N6CDnzuxMOkULshgRrnilYtX
dOAX8epdqxbxxrd/dfY1SvF2soIqyPZW5eGCZWluN0k6rZYS40IOdjLFtNflgVpEJe2sj+lVus/v
a+iFj25nkzavj/ka/T5ePfLBu4Bemp3UE8PTHQWEC0ZqDJvtk1jSSHh//px87yZmSk9+f7Joskqf
I7A9mJyQSCvaV199iLObdJBsM5GW521J3zEXX41NelVpi8h7rkskoq6LY7uRDt6NvCo3eB8emJvi
qV94b/UuXpOGowK8uGB9eoF/HpO/hjr1CA4AgGhox6Fe5R/NO1wKPm/f2+46XAs7ZUdV5Mr7mT6b
9+g5rM7bnj2hJ6Ynq4jygVnIFaabnHZibZM0b7WxP2/jwk759MAnDo+2kkBoxsmV1bvQukGP5fzv
zzo3CRlCsGuQL4HD+OrCFfhbUUDi9PV2aScPqCbB8lFs63X2Ft8WPLuFRzmwf2uJnW/Pm56dvhPL
k9Ary6NGKEd2Ql1X7Ej8IRpXVuhe2J2z8/eXEXN0PifzF2uOY5rk6xeS9FFKpEPTC6OY3X9EjqJu
jS3bnz7mxIActVxJyKXRiP4r6qjyiTJMA4AwniMRGo4/5+ds9qydWJucNcMHAyD6DGcwUWuN/NC1
G0AJguW/ab4nrzWpRR4Q2ipX89fnTX9eONNrcIyR/znSyXqJAwRMBIq0x6/D7S7dF94ivfI/emFB
E4hqK1QmfkhLKtEH5Qpqj52/tH4Iy/ox+wkVWsCL/pY3odctzNWlnSR9IhC+fdvImmeCodCAMn1d
Zm+Q0qwxuKVgaXgQPYqpgurfmwOv2lKul2KjHIuRv7vMb2m7fcla8yp1LGpdCeoSxA/ollEKh7Qd
0lkTuC20KXvJT0hfEYX7PE7o7OWxI7oP8EvAviZtQ4Xetj788DNkfoTM2YkDF3OfPcqutKsKUEhN
fJQKb1vQRT2289lC7usUYDraT40NnKwIDEKBjk4QhXq6blACzG0qKRslJMjNcF8eVLO6FL+qPfQY
FLluSrX5KdKCaLet5Y2cJ8MiNro78uDIVUdrOrN4eIbREtq0xyoS+Eb5HrwReSpLfqZh+c6s6AGo
+VYxfZJqaPHdFuIe75h68ZXiRkeJir+HZlctQTaXJtq1Bxca5GjKHnqEIxCVR8S4rkzD+ugaGpqE
GnhvBvGVmkCJYyW3QWtd+xWcRxABUebehJb0MMDhkzTSTyB2V7RR/yRlBBpKfRpK4TVMGhgrBWnZ
GO2eauVzL5AFsDzzIHcdzTN5dKicbl3m8fsAGYXriWPDr7DwgyFc1pm48dr+VzHipeQx95Pyck5Q
GHPzYdv3zVOmkG6VekhdNVINetFsRatZAqbzbaVCei6C8IragauSEIZ1p9bkQ2E20Dw5/h6qmGhn
hqatKR7MuEDNBK1Z96F55ST6HnQf7F8+6nxReKDLf8kP36p+d9XF5ZUvDweyV0c+ZacO2bK0ugqx
q+E9kanEo9gECz2sa+eP56w3HVkQVDCFXMhwJJw6Ooqy1WC0nM4gOBbxVSlLFCLE/yQohVCABCRd
YTSaTaw0bgeEKalIHizSe2GhvAQPIMN3JDhW9bJbOD+Ua2lPl9U2u0rfEZJs3UW9hdl5cYl4dYxg
pgde5aTrcGiS+JsCrhVZCfLKM8ketxuPVtpmWznPknPBuc/FURqQLF0EnCUrysTdhha5ek1nS6Jo
vfHZ8YXSkKCX7GqAy/bj/ApK368SYOwy5EkKIDb+fxKOtrqqiIJD2aNYV8t2JS3XyjbeJIdb4Dqr
dunwuum3cHNduCK/7xxIS024IphMtHfGx+vpzgGfF6hIj2FWG8uV1nDVNuIhcOTd+fF9v4qxg2qL
aGk8e2Hr+GpH0vs041BBpFW0N15j3QhNvjlvYgZba5hcxFB6kNfhwTtZMFS4LINKNoDsB3MDFFtZ
+nv/Z7PVNopd03+wTn8XV/KFByIP9elmNFBz1mAA4GhgeXIquiHILJJMBILrciWtu6O/hdRsX29K
+x2u90VnV7Zi9+v2tQV0wXui3ZrX1uPFh+r3Gf76HeOhOYlFpMgScj6zXFRrc2MsrAWsn4ts2+yN
DWIdC3dpXvAH308hOEuJtAgAI/H7AwrKDLM1Ks55SM/6WI01APLK+spM/u2989XQJNRWKMVljZDQ
AeCGeyfhRmnNu/N75/vkmbQwE9xATqGRE5xsT/iqAQLWVMPjlDCCaKYJb89bmDngX01M1kcO0OXS
FHYnMsjihk5C825YK/wPGbiNltnDNTBs5LiOxV18Y12YwllWBVExNOTAua1VdZyAk92heKKSk1uu
6e9dxOLOvR4Qt4T3jaywLdwFRGX9nX4NKu8h24a79ljdxzf6/fkpmJ1kTJP0gp+GnfP1GziaZqC3
KcwOuXeVgSbI5fiCD5g3ARuPxttFRR3qq4neV3vZqwqGKQnQuWp0712ayXG3fb18WEeTiZRIA8Ky
M5lJ5FbpTW1KAJZ2eu8elDW1r2W3LZ/kHXrFr/5OXgZXEFEuklW9DTbu0lien8bvDufrB0z2Klid
GLYLxgiWY626NGVm7SbQ8wtmpNm5/NdAuWe/zmVq6SbgWQYa7PQ7IDtLtKoO2spcPImLO9BaFyZ2
xn2fjotb96s9CttBn1fYS1c40qVqx/cwb/6mlfpX+MgbK9rL235xfi6/37pfbU4WM89rFwZXbJrB
sFLBmqbxQ2XcVemN1nR2D5DpvL2ZpCkGuQNhicF5wvL9dZBsST/2HAy6b/lz9Fj8tq4REbAW4q9m
1e6sH90lt2PNbdcTg5PHUWNUkViOBoslJB9P7sF4rY4I8y7pf0g4H9fBtn7U19GVeR88aY8Xhju3
V8mvydzLEvtluocqfwRa0Ry6sLZk1ygQoh31u9s5lKxtoCst/Zl7dYvM06V5HudxekrJgnE8oVwk
Zz85JOD7FSEW8bbDq/rW0lW9kLbu58vUO1h766495AdvH115FxzQ90uRLP8YCohcJ9SXJpu4GHQx
B7oITIge40J9immB05J111xIhl+yM9m4WRHJai8MCD2Kuyy4HhCRKME7mdmFFNTsxSHT1qZCs62w
hBMvIKFvoJkhuCeIet8LV8O7NTERnLGhp3BbO51EyyENVKkmLXshXHndcCX4PqjqMttWSvMMYTIF
vngfaZq/TLthWbTt775qXjWW6MJxnklHMv1QMcHrBi2G+nkJn1xzWWpYnqgxLahX3BjAIqA/ORhi
s5LUZmUW4Vbq6OajsfS9CQkoEKrdi1K0jqpknwuIqCdlvRuG+k52JGhqoEMa9d/On4k5tyorOmKI
0NQQ70+uKDGjU0+nCw1+2ftURzL45fzvz6TUxzn4y8BkxQyLnjqxxgAIu7EFMDuAafdGXUTHtnxk
ZPw02SShD7eoTj9wvY5pwOBVXW7rGgk5FLnRel51Kr3wSnWky5xD1PU0Y1vr8186u4dPPnRyVvq2
yLIhVVis3DwkTf7Uyz3tynW5iuPmwqzM+YPTSZmcl9al7813iLB0a6XDOUtNe0Qc9N71yMB5flyz
NycPEB6meHkFVauvTt4yKldrKgYmbMWNe63uARnuhWvAKDDdHr2tt/r3Y3HW/MTieAuc7ntxKAQe
lgyv99nN0YcjBQfLTR5CWX89P7pPAq6paz2xZUyyqi7tgUjFYqt7tbbQTdyGd4G4cPf1Ndf1kobC
XfYcvHQ2Mm0UyCDQt2l9XIM/XntH/zlfaTsaAXfGLj2c/7C5u+b0uyYHa5A0p+pzFTRX8SPS9qYC
X8Kv8yakcWzfx84DncZJZSTnmMyzoSPhNHpDVBLSNydaSC9AE6IFNCfFNV0o583NHhD1L2uTk9yj
eO+IJdY6GMyH9qMtXsPgbdCtC3bmZ+4vO5PD0dNmpgwpdnwyZbKDlKB53QcXTvts6COfjGZyJSeC
49eBj5VUWzhX7kt4TTzQPgNu14/9TfgUDLgn+/wMjhX2sws2+oWTg+EJiRG0Hkbpk01e061wsF6c
3/0tjUTkA24uVRw+mY2+bxCDJDUCL5QExiU9sUfD0uAPo5+BixZBBMpRzcOwTd5eIGOGlngh3Ut7
sp4cBtCF6tGx+82zvxSXw6pYJFdwBZjdf7S4f33RxBmh4xF2ZcBxNVVlB+L2qXHo6zP9+/MzPb9X
/2XmcyFOB55HkgxPXk2bqt1t/aO+1d/PW/hfNtBfJib3hVFIsZG6jKR4TZbKwbt1r+VV9zL8cV5T
qlXZ5ry9uciZXop/LuWnlz8ZUZ8FvgnhK3Ryq/7N/5k9wOB913302/NmZg8fCSSeBHAByca4g0/M
5IhORLRYEw+k4kFR/HsBpUtf6S4EjPL4O992JryK1EnUMZs52ZmAUkBZ1NjRYvHeb/x7BRUWFC3K
jSgN/UIqfEB++k4Aiy0O5cHJ/aPXCnsrNq+LMqZKID+qIcW6Js1faRSmruCkK9/sd5kX7fPKufBw
mT9Jo+gjWkggcaYvJboR6jh3mf7WLpboPdDItijv4m240m8RvSHRDKf50ltrK31bXCH6cIjXVJ2W
qMXvzFV84XIZT8n32fvn1xDdf10lmtAAwhT4EZJIdoK2G+2YRQZjvmIsfAoTWXch8J4NExGI4gFO
g4QsTZarckvPyujp5tim95AdrkD4L8/vvFnnqIga6puEDrKkTjwy7IhhGXlMsfMUHKU19OV3PXIF
y3bXXffbSw/82RXl0jRHor/xspnMoU4fv0fDNC5iXV779GfupWW+R+n94NxAnLyBaGYFstHurs1X
da10C/HQ20jd2iZ5lGRz6e0/+1g4/Z7JyYuC0gjQ/CRgKONtm9c7Xew3UpivQq9bJYH4kqHF6STC
FtmpjVFlh0iolwmkFPSzbVvgKi6EZKSDFoiKLlWwsueXR5nbc4pEADnyoGr6lAlVadpOqhW2AJek
LeyKJQErBBmrYfk+LLy1uWyfH9F6XsVbZ0c/M5nm/EiCvVtUd9FN9ACi66WgdYbHj61ukw/Io6IL
1+vcJlWghINxU9VkRZsEDqqTg9kfI/ioRTQCeQqAw+cnYe5aObUwOQb0ICN4PkqG8NomsCPgqn+0
wlOQPZ23M+fsT+1MAugQ1FHgNuyFXKZNGATsdYH6aOE4y1qBz8l6EbILDnk233ViUp8chyRDXqEc
J68plvIf7dBC19bZib9Oj6W1Vt+rjXPj3g5PvXhhTudXjY6PkVwObr9JEAtjmkBnCRGsJR293luY
xu/zk3nJwGRbBMBrAz3CQEJaQk/v8vbS5TB3aSoKvnbsS6P3YjKEtHf9DsrH8XLobfSwVvmdf2g3
/t5b+huuh3QHiwq1x/DGWparPzCQLQAxXdj9s++806+YjBMK9bysx6+Q70ClwYCwql6co7BPefmI
2211HVydn9iLFiceOwd4aLQDFvt9uAXETuuFsIgOjb2CsXWZ0BJ43uDcs1mBd58OROjtYeL/eu3F
rlbljoo9Fd+TA5+srWClIVheUTrozPDCjFpjCDe9ZuFUluks1WURppqv9lK/tPoihsJXDZMHw6XE
26AykjftVhzCK2glb+I4e8qsAQV4dWMkiglGVPwtWMUzZOn70pSQSEYVTgdE1FY3Yldt9A5ZHlGO
7quKBjSXf9I7iq0U6nWmKHs04nZlEz2I1rDuR6UkwX9R4upKFqr3VkNmbAiFXxIwaHBfa8XJHyND
eUn0aNu7PY2olWKApCWHiWxf1nljmuk2MIMHLyzufStHdRh6bUnrbtUS8kN92AeB9pqKcHunwHHQ
fYPMTRozd5AjgWEuA/0ZETN/1TbZFtE92rHCR9gIVsBX7FABHiQHzsHJ1GcF8PnCN7pX18kiOwrl
bZfDT+YiXt2H7S5LmYym+xhEfWuVyQsJPiAelr5r3WDTpO6OVsCKuZWWhWFu6aw+QCizVwZ/2br1
TShcTENfWNhp/SlX+kxvdShOi/WzupEWAEQI6sor6U6/Ie/9n2xbmhHozCZwJO/8dRuJEbRe+mit
Ev84yQZO+Ai+AkT5wC7/Pn9CZut68LH+y9Y48pP43RLo6Ingm1hoeNKfud2gnbzQf5Z3qDF2hl1c
o0mcHrX77FD+GP5A4HLe/uwFSfVVIVSmsjcdaizkMSVaMp7IDh48C8lAlcYsVbyuOunCS2XWGZyY
mjhdXQ/SIOowJTxkN8ESEalH5fH8aGb9OoIdBgAJwkR1ct1LQaTknUX6PAuOZtEvPWkLQf0FLzOb
01YgCqd7faRXnb7s0ONSQiXAywh+thUL80FXs/vSzO41d6BKYUQfgppdw3j+FrQt+LU22HQ1pJkJ
sHMJmHWPuB5kUoJqGui+cT9naXMrhDW4s/DCnKszDpG+Hh4CcEbo4FS+7i56z+GRSIlLpMFb6jVU
GO2FBoa5KUcYlgo+ciiSNu3q6YT+Hxa8mjYFN73rhXJtwhF1fmVn09Jw95Jwh2scFz+5ugRD8avG
40yWIx/dAmbep/hKD8iIOEf5tfyVvcSvyib5qfzWIb9caNDUr85/wuxcypask5oRudUmX+C7fqFX
iNMuhiTfhUFy59TJ+ryJ2aCOY/gvG5N8U4PqSBll2OCpCBO/a0drvd/IP+BuiX8F++ijvYkfy3fp
UpwsfdYNplfnqeXJVe1xc1GZxnKhC6ntGBqEG73tyOidCOqjYwL3SpIbJUKVxhFvmkh7zQR6xCqj
fNWkACZO1daset1qgwYFYnwT1M3Ola13Tw6XEsJOVuM9Qd1zW0rlzlH8g5aPwFMTVKICPgA8Zmdk
R7EO1xL/QlkF+crPu30bWdtE0o+NJCy9Sr12Bu9WKwFFUsNeZvAGZPA/eoW7UsIGwo5o7wsIknVC
csuH3XlKcx04+jGSGmhhlRqWAfoXVBoM9Ujc1JkHRRkNl465g9IBDVDByJZgvfcSpaY8Fa8SMdm6
rfYe5NmqgfxXKEZ4nCTEoKCFdy2oeO/G7zoS4pDrxQQBza0EEZ6S96GNEuqjlfVrpGRfwBz+ytVo
3+pULMU8W4aRDsucO3IWCYGth+G2gTky4ub1FW3p9c4eldTHLoxXZZr9YFZ2bdreVEIKZ2b7cGHP
jUHRt5VXdCI0VaSeJE/eLnXXhm7s45eRN/2j72FsaP/E99m7B0lAZCv77lJKcfYgcX4MXTHJc05T
M5rT1QjQjQaRAky7F3z5JRc9c9eMDPJj2ZhqHjmrr36v9gIBTD+PI0thi9BjpD7C/xSpFaDRp1S+
q6N7vbgtuNUHpVpaZraMxd9JQp3rEz+s3rmSBr30Is9+9v3RURw7DB8j6Q5R+kH6A8D3wjU8/70G
wL6xAU2VJ9+bVCattAOHvnZuS/cR6eNlWJC9KJ70+mJxe3T6kwWXKceOYDPF1M3PKPok5OhqGLi0
jpCjeaxuGseO6El88X+nN7BVxO9OfcmpzdqDYQHNAl2UYKr/uhgGSlBKZeK6FdkeEaWPZQBvli3/
dm/hJe2eaa2/sKXHAG0yQmi/PwFmMgmQz2TmyQghfJPcomX5vQqxVOm57fc0fS5ikkTWm6JC3CQv
hf71vNWZNfxidNz2J0b1tlN6PcdoXD3Fwkuuv8gCgofsccV7Pm9qjGPOjW8yo9oYziWeSoBqIlGd
GAsV7g3DyBex+ndduf9VFeXSoCYbU1FKN23GmRS0na/vY9R21Yh+9PBQ+BdypHMJ+tMJnKLW+tas
kgKSlUVuvTTFI1K2Zv2OKmgNy7Dr7IX2MfGvUly54N2kzYWE6YWBTp+OehrIhdpjHALQ+9itrsin
gzxQb/UqG1kbl+dXcLxOz6zgNDlXalkA/ywrGGl/hmGnZ8dUdReusXeyW2e4kCsat8M3YzJtNPKY
DUez+evOzD23gnOHKDAUrjVEDQgzwfdf8LlzxU0E1P9lZZqQEvU+l7oeKwDJ43YFQ4HewggMiZGt
tFu1WQcf5+dwJummgH+GZ4d2Ol5pk+BWcTJdKEpClg6EJfSZ4aYygiuyoS/Iij7qbvEkZuFOa+oL
G3Xm/iLxptL4DN3w9+YgyAayxFXGoNp41xFIIld1wYHNLtiJhfH8n7iSBmGIPh0XDKKyZYmoXHtF
L8iFBZs1MpYZVYV1+9b1L3SpmgwI9iBu/VRCXC8/5+0FPzU7UycmJi7Rp3IKxxsmDM9aW228N9Ly
6fwm+AaHH4WQ0B761zDGYZ7MVZ32jVlE2Kggd/ehAKhGCqW82BEBQn7yYinrdhnsg/rHBcOzTnis
RoydvyLabV8NA15GQ8VgkcxQeQy0wlYliKQjC3EfBfJfNbrye5ja9E69F2GoKepiWTvSCl9yLBUL
8ur80AbB9vxXzfqVk4+azLiJQLWldfgVGqV2/gp/6S/UA1CK82bmFpbaB6n7UUvvm0KPExFfKWPV
sRHRl4vqlWO5q/Mm5rYnT1dNGluO9RHh/mVdG9RjmzRs/r6uofvQdGOwdonDYW4RVQpkuqQoqMZM
Y1Gp9iXfH5MSuWS+FAIwp5oGm6rfpNKlJ+zc4462YpMIT9NwHFOMBkhTUXHof4EtXFyToStCRNvL
YqlI0SJyd7L2W9PvFDlcq+XGEo6leXSVZ19RLqzd3MSefsZk3zqsay5UYx81eiW5fpv17g4+7gtW
Zs/lqZnJTmxVM3SRFCex9RAvknV8Fz99KMWaV+D9cCGff8EW7+eve0WDRlzoPIZUrOOV8dB+pJv0
aK3yH5qt7c5vy7kNo1OsUhWYN2BMmFw6XapUTuRmtEqVPrxNsGWmSHCka7244F9ml+nE0GRMeabC
X2ViKHEcZFMNOxRzqPruzg9n7g49Hc7klEFiY4aDihUElTbR+v5D2Gi293TeyJxTOjUyzumJi078
wKhrBSPdGpD+XWorm/Im2pw3MleOVvATwINUjUzR9FmTe6kQmkqOlWpjkBVHiH3VvbtPWrpyjv4u
9Zfh8rzJ2SU6sTiJq0rLL0IL2uJFZYlXOmyumhjRiXhhieYKzQyMIv3oaPG3ytfpU8xacfShGENT
OLjs/k68k0iBP4OhixfOb+OprKkj7wCVKjfkUO4gSBYvjHRu18MloYNtAdH2DV7WuKLuagPOWOkT
2402MCfpHeQ6XnrBbcxN6amhya5HUdBD4BBDqf6qOx9duIVR8vyqzW35UxOT6YxSzYeZcBzLQ3U0
oOmDc//ed0DJ2+3LeVNz2X3l1NbECTYhnNBKyD1J/te7ra/ivfcQ0+lMRHRXrartcF3YQOTddR4v
KPVUF3zI7Jk4tT85eUodlJowjtXs7WZHQJQ+Jdv8SDvuUX8fAa4XPPE4nulL49Te5EQkjQvPlMd4
xfw5D5/b9Of5CZ17pZF0F2FOgLyB3NHXowD5s5+lMb8/CAjXwOvmrCG0hKjLQrXpvKnZLS+rox6o
OQbI46ecOC2n0cQyFjl1tdAuqqaHtQ5tE/O9yt7+A0MqUvSk0OlqmeaqFDdGCnmcM+gkpf6gWvsO
7vhke97K7K6nAADGV9YV/OPX4SCnkGuhQSnWAlJg4Kt8E6G9aiOoNzn6bG0Ee1V7YfvNTqGKtDp5
RYoQU4/cSS7urKsJeOpolBVGh02qszVs1HaJTsn5AY5K7t/2ngkZl6x9ln+m4VUiiOgMjcq/o4Jl
s6YPBymFnYsKxhpWx60O1/TeQJ972/xRX+X75+x5hFpdaiOe26EoSdJyoxtgCKb66QGcu7qYceLg
zUXe7EUtngr/pvaiJVXWC155fsjWqHI8RlpoHn9d1Fbz0sCKyKzBRoe0owmL+H0qRa0tp+JaSNMf
udmNVHgNqhuiuhLIb9Ym7OQQq4aWsNSMDphbpl0DMwneSSpVy97r95bk9MtOLbdSA012HHv3LJ24
Or9cc3sDkAXKx+g2sEMm+xFWf8318vFpaMFh5uXLULiREL5Qc2Nz3tLclUKVjq0BycbYvfh1kkhC
C7WssQtV1FVQ3TIhtx28SznHuQZJhT4rhiOODXHT7RcqgqO35rjZF2gmH7WlfN2sb9y74sXdletb
eZcv0QBcqev6UG+lH5c6DOf2HThz6pEi/pG8+tdR/l++zmPHcW3Jol9EgN5MaUR5k0o/IdJU0nt/
vr6XetR4aLzBRV1UpZEo8kTEjoi9Oozommzi1yfGFkzpJOGaN/8o6RLYsMz++xVV/t8Pj9FCjW4I
KfB/3ne20q528VB0G4jTZMH6Xl+afyuKHetLLPgvGjCE8qCv2YOKgUdhv60KDCak8j1vMxVr1Jz2
Zybd//vr+v+ij8NajKw/TgHnPyeTxsYQaTxwAkxrfTHteBuDs/7vv0Ijb/2Pc4bpTVl9lHDs+rKK
7jzE5/8TGOJptKI8X+Hg2XaFG3p7SkeQJYB5b91saTurrBwX5l3rK8I5ZL35pmR6wxea332Hc709
89W9Ie5aZaIhARTIJIOmmRh+y8a4FKZ4L+DeLwW5iY7BLJSBDBfQQeMxFF/F5HxGBQ2Ioqi1m5Ig
tLWYYjtrtW/MPt5b3Wx7Wq7jRJsyElKl2m8jqiloJ5gAQ2dvEyuCT5RGi2fqPfTUVIFWbbNaYhh0
ryGJv45iBuoxLiuQg46FcEtPvCnXGQg01fiuYOy6X5y03kbZwK7lOBzySc0O0zR90ZPBkGq+4oZq
hEzpmIz7xvm745Q/ZdLs6ZO/dYJlB2fW023W5dihDOI6ZtFJdNWrKGLbrRYDUGgrRxup14fPHsvR
hUkad+0yTFS61b5AT3tT8DieGJ0ISQfIoPKmCnRLcnYm7zJM5/kMlgrDbiGyXZwYzNrGC7garFr9
Somw84gmiBjMsZ1g4wZR7WxTkJjUw2fAcwPAJjP3YXcm7goGGjbCfojaX32ZEdhzcV8d/NcFEzhV
teJVq/bDkZWsg6Fmeyd6GAckSJ59ZRxjObrGfJZ7QxaTr+b4tcJU3GoccUVnPONIwub2cspK+6j2
/WHI9AiOzkyGuDoYo6TS1jH6NhBpsq2z9i9V1jKQ2/F5kcRNNOzT5rXh4VNjnmJntkLVwjW/lLIP
kRd4qABA8zqMR/zCygzk0eQiJtAUevmwho77YiuGFc91memkuDD+1WnrGaYDmKiQnobJOg6p8WbV
yu9q00zv59x6wEUZMOyZre2+q6m41Fb686Dy2GKE7IGfS18BHJCXI87eB7mKzquZnGC2eUUtrouq
71SxYo4cgQVsRaAq9kFpYOusSRLTVm0+8ALbiyq+JR32zFqXnwxI8wbALd3oNpGFYbkz1r7RV9eq
jv7hO1zCaq0/e7hNg5H7l66aubp438OaseejyITYPHxVf/tOL27FovVhFw/UT5WoD4k1ild22JCV
5IfBUxpdulr/MwnVwbBUV0nUWHw/vFDyVPiJZpwSZbjDINx1tnwY2unoVKvlWsZ8mRbtsExUZbH0
Ns3FMV3LxE0KmDdVqd5H+HKryfDHIGzKpk5861Z8ykCzJ8zbu3O1/liLmgPuGi6ijgJHE0et7S6w
/PZLa//JVZ6FAouSfoolt4/bvd3RPq61iF/SlR/IBLjnmr4Rm0GDpXozzDyRxvfkKGHVRH99FcPT
yBheM8ogShXDbaADupOtPmuKCFVD2k6pjEZvcyzpybWczR9ObC3A792XKvImRWnAyTfPi4mpcayL
b2mxT4rawkGMPqLC3jvWslnV2suLLJhjrAW5eyoc+aQQoB+3zM+MKc7Qhz1LkxFaED3y+Kiv1qae
Ph3xFWeaa2Aa72ifSnuCANuMlH2wzvEUWeUPg0UfXRnv0vA7DDddB0kUeQaNIdXOQtWcjzHAG019
E80RZBysVAhJx7pJ2KDJwS2s3swMRSeJrbkWXioX2zln3HEZcUwCL83Adh31oBjRbDWMIePIE5UK
gWLZYn3uD7DJlAKEyaBiEuz4S/mkt7guRH/Fwu0wZqHkgFWxvuoahyYjIp/JvZk9VyzRMZ+NPV2+
ZLWxy6NtbN4FsxWjlu7n+sNWvms8ycGvP00Z1jsG83e8Nkh+25XmDO6YG70pwnnYNgru5BtckX0S
DG9gT2xYcL0V21ra2fozNvNsd+Fd1+l4aUAh6Z7hC8KPtCDVV0Es7GM61G7KMEK8Fru1UQ6V9HC+
iV17OkQ4ss8rK7YwsNSDrd601HB7eaOPMM/0nTauu8q8pOrbOIWSdVOYoVZ76eF87Vra6lcDmA3z
ZSw3qvOrqO9WjkU84aobnpr0nlI2ddEVPpKp5u4yToeW26oD8ZM6nDPOrlSkawoHGIb5S6rJoaR+
L/bLlNbulKxBr7KN2OILVg2eoYDj4DMq1KteG7elYNqojHh6LDdpFrfFRk/Kczgru44xp946VvGh
jPYx3IF0NwnWE7ihZrjhInlKrFuDLq6CHGjrSzNFW6m8rgy4mzSJne4KCqtwZNAWhouDuGumb9H4
t1T/JCKnnMlbq8NGy+KpVhy/wa58HtjMSmg/MTpi7Yt42EgtAFHzPbaSIBdrUMbPJacZt1Am/rEz
4cYTnjztP4UAtLReH6+bSqdQMTOEnE8JZVGpbpo0ub1znCyOswbrf4tfrtym/qmOV9cZXpvlIKt/
M/bxTcegK9OdEcCwdsSrkWUwG+/uBO6uCqchMrx1VH1OmTAFZZ+WN9GDkSgPOS7C7PB4GItsNOd7
zQ6iPc08jd30LviBneFga53teZDcQiELeMx4GdfyYd/G4Tu21wfVfZ6+nbHyBmPXFzwk3b3ocQRL
DnmivxU8qnqMy0WMoWNqHIyk2ELndB39Je7KTZuNvuk8YyntlXR52+ZFhQAMwIU6QPNm2DFasZ0I
/zqDZXirzESKGf3EnlzLvmd26uWjxuxG5nbWoWmtIF4PWlVsavtFsg64Q2+K8m/S3uYl9tpGdVPt
9QFlifE/T20SF+cp5SSruHzSNpvzYIUIoZLuqLj0A2HkwtSvhEL27+WMc6HO3Ql9vuWnpQzeqh05
vZLRveUHxBdVz7ZJMofqInM0lR/DknAP6SGwkp0uYbVfwPNhVNpfSHza+m8y3xJzR4+7MUqMyC9t
dFWaveLseDGO41p6CEqZ1SCeUV6Y5irR3Vw2jXky9QDFOcqeMtyvs/hdMAunHxU0LA1DOlZLNkPT
bxKm58f+F2edUjBI9bZYd7X6yOIPXON43hcPYNVmcFbfEHUA6N2OifDrG8S26MGnTmO/rLm+w2cC
nBJfzHm4m5O1MXu0x+ql6qW9VO3zSFzG+cATHi/jdnEOafZaTKAF8r0xM3FB9gaxhXWvvHht+i36
qGSTP1y6/kfTPvP+s2pCdb0C4xYZoMVfC8M71LFVxVg1PiAeuNVwHgbC61dn3ZxlO+DNZJ7t1l/q
0MZppyYVXpRdOR+E6RYN1rbFe5K91Tj2aWPqCwWM9eor3bU1vmfO1VwEfXZreliWLd8cRNKTxVSX
jQBnTgM7OQwVvmnr+5qDzCDMPqhJ0FGAJP7ryyeMbPXybLW7bPpLRVhYL0mhuLN0jmRm9fKdSUbl
WLjz4fgnqfEt5kalPYaj/0AT19lIMfgbeOKNZ8RHozm1Df3pOxBKXB66E9lSZCYbKHwGUyRYv3BA
KQ5d4OSlnb9yjNBF94I8ykl3pEA5glzoqLTiTVd+1XjYja8QwWQVltFpgl6UzO6sqx6E0BI8rmI/
qbrkR/EzpuVeWu0H/pKF+dw8KpMUxoVfLuSlzFWP071fnKPtnByn3Rpl5urrMxAYmlSBGvlZ8jJ1
7SZvMrdeD41zni2iFanmRrY+NS3Aw0/L84NDqIdRXw1hll2L5tjENwJ+9YObggP7SdvBfwTdo7og
wVKZPuVHylKcBG54Ug584v14zouQvA6Vu3Lr5gy7w5r9td2r2Uu2hNl6rsSbXr/KkLP0+m1ODNce
vzrxWxQ3sOvWfCCflwh2zXOkX8wpTJb36XFbtJbfgnbMwbuxREOGEArBv5a+boQJVWqhA2Ovd9oA
OnMswZOahMbArld3vs9iO/aeBZFWohagfMnOpY1dP4SF/VB7EIABTdQKL8C1Igg20Khvcb4nUngQ
YJc0bHlnDNOX+T0jKcFkWw4GdauWbAVieac+V+ZWTws8FIbdMiR+lOI+kv5IdeM26tlpYz6y70x5
eK29IPZ0xYuu7GeMq/Md8A3uDy6fA3VwIHRVb2Pskww3Bkn5U9tfRCE8WSrw4qBVkbKUAANOY226
6I74NmxYinHH7E1/EOPlL9ARavI7lc+y/Jlor4N6bMyjOpJbdZ4kUcPBhFShOU3Zc9odJ4OCE20l
MV0nh3A03hPjNQePHC95EBHXIrvZKMAPkrbyRuutjW9GtYuKrVlAe5G1kGrVZ3e0NBmZ7MMaKg02
ko0eLPXOyDdaAeYJWALlBL4v1C4LDjAdTssahqIrY2vkjMNhBPKTD42n5+d2va7w2Nc7aCfXUvHi
30HdZMSH17tPxieojpn5NWOE2qUfcjf7zqh4kdj13RPI2MfYoJQyQtzq5APbSJVdSC1eDbSgzyy4
K+Qn3XMmbWKZWtVwAXwYDMNK3WXQHq6RGRkUt/gMdjTxyva1I29eHGoazW/EQbFeVDQoaMGeiH5a
891RKE6Ve8NXrJnkF1xde/4Cyu0DkvcFUY7cLTdOY3XXyDDz8VvLP7pK87ltwX71HLRy8acwXDqu
nWeW4aq+LP19gkdaevV00tcAihDA4/dO5RQO1/nZ6aEZnXKyOz1+H3nEU4byoqz2hIrWAOCv7b5j
8TSCvWoYis127Hr6trFfOAmMff644lAtptdGf4Kq6OM27mn9Zy7/S5n35SNIlXf6okDCtg1G2HZ1
4ubIu28lD2YdmIxfPsYl9rLkmRw4IINFwLoWSN+zCn95RJCO29CBOk6h6Fn8CbzcK+ZdMqYkrk+P
KzTG0mmJnd1ciW0ex9yTijdCfi+0mgeCay3/M5a3pJc9uWCM9pzlryAqTBBdOnRM04O50atfSKAb
h7uieJw7Fa/AInYBdHn05mt1Z9obNpehGm3q8i+1x6CQfFVufDG/mSNIInIvXN/q5KSxpuGofwnN
+/llma/WcK1s6H36ZZT/OhhMOgjDLt2IKLAzsHXFS8KyF/8nN6cy2dV8VFxQW529gaFUVBe1jL0G
Pp4RqNr1AXLqNStsbIh6E9B0nIeqU5UY+6SPgmbEqXa5qfObU0vwTl7V1Q7r6LWo90r/Dx3XKA9y
KQhnmKp+xfpZW1/EEmADC6JHJZT2+ULZQrp1Bc1oJjUjhUdLsCTavi36pnA2uIAkY9D1d0BzdvMB
c0aKP9Tqu6DmMzoG1g61fFWJnuJmGCeJmRAHvaWeSGe5gR4z0ulRcZ7VJKjF5DoOEHCvVLYm9FoD
gcs2rk1mUu5V7sjEq7TJymcFDxAAXmPjQiopeKLmJMzBiU1Prf61EncSqusOb4QyoCfgWv15NK+Z
/OKwr8MW8ip9T0rYLCzk+pVzFskNISTJLjPZi6Ud1OZizgdlmRFkXqLlLFtPD7VsIZg5T5if+HOJ
+U/hQQi02Yly6m/DbrxH3p+oLJEur6kOOhKFiRuwqwyfg7Y075q6S6ULlthUkv5MzRzd9MS8ps7W
JO5n6V9lHRMJ1zX72zGvo3LV9Utqq65Ex7p9aInjUzJvHK0L0pRtzui1RTVer9Z6LNUt0HrEBnqV
bKnP4UOowRPQH2bL7ZaLRH6z7qLoQ+ATLIavIb/J6alpsOIE5bJRsdOV/hq2bIf8aDIDz8A3yOCS
O3evMydkA/M1TDet2KrOMr+NLOaXQHbJsa9V2wh3sar2LP2jhKaXTn9AHntiikX2HyjVt7H+NM3T
HAcJsTl6flCKi+dqvUlQSfq3tfo3pK3POsAqHdL80+hnjJ2s4zjDe4gkT3NOOAts6rn3MlKe2Fea
kl3BD2ve0L3cZVZQSQfceA+FgQlGwzDhEHtKnvkV56dGIVyyYzNjgiyNW5m9Paork6xLZ7v+cbOl
FHg2SUt9TVE+GHM/WOCoxBtAcCkjnTnrnQUF/Ax9zM2nkp9yS4Hw2ONt4CRqlZtkfIrO1xv2tMtf
OX2aADgXfq08ybGOWknBaOJ6Ul+EvM9ZrMNdJSuo/fJNAzqskmLi/jYpDixAM6GGtkg6NpAhqlay
gYXE7iAkJBpymwZDxQzHH7bMLJyGLcDNKtXPH848YFM3iAxjjxaM7tB9I0/KydHSvYECB9jvw0lh
o2h7UZ+Najtq20mccgCUnM/SqUCHk7aD8dtAJBqNdwWvnakK2uVVj0PtfwW5c2ns4+VDN8NmDerk
n6rchPAbshHEhnhEL5YwXRlbMnfi5bVFhaFiBiPtaoLYk9x6cvZBjYIygqwXhcpq+0NKlgN8VMrP
1LgsyZMzdYzLRN8KsaiOLmLdaPUGRDgOWsZwcfRbOUD6Fc224r4rjT9sqVtGoyprk/PN89BDLySx
/ac69HDu9Ywj+Dj7Rqe5LaDEKtnThHQFVZvEEH3xXc9/RXrBwEvtYo5ZkszAEUGan9HJLHjxa7Gn
9+QraPMIQJc0K3ypnDfKELPAsplV1PzOE4iWFUkXSSvyvUlWL76bofNLUImyfenG4yQd+urDUX7m
ZSMSrsDfqjyn0w7wLf1VaEA7ExRRfxwQpAmuXhzXAShLYLLPuQWOcg619HWurikq/tDCCs2O6vKx
AIGytN8oQ+Iv4KGRgio3a32zzJfYPhbaMabmjJRfJfpJHRWRhSnOQJXDUoM7tL6lw7si8fBj5Gp8
L8OXAq8ODUHhv6R+T5DiFBhzEm/ZhDNn5r/lyBGwlLuJjKFcYfeWH7lybCdfcfZTH85dkCt+nm7b
aGMOXhNtWpUME99fCY2/vafxpiqf8uhJA/wF5F2fGdt2/FW0oY12pdL2kOXId4yfhpQq6z+aePaH
5e+Ra00zZ0mzVRhM1oZDzPQKMDFXrl7quHtMWPk65sk9yc3DTGXSfhfMeOXHacyn3a0gqAwb3Lbq
9UhPfUsARQqyEwJG9W8i2ba1a9MboZP3LCjle02fOMnQNMmKlQJWuByIWX/qrda35FPZtTtN+yDL
aKViX005jt9vYt2WOWcZsGpdsHPaRmHOBTfx42nyZ1n5iPODxvrmvOwXufVMTtG1u2YZsVp5c4AT
N4P9LuN13xW4uTNo0jOPYdyU5rrYfzUc31YX+46ctD4vyntuPU89Jv3Ke8p62zDVMCN/F+hrXZv6
pXQaaNd2xSZPda8lPA0t358pnHk/jUOZHX8K6aZpR5ufYUmXhgdIoCDNYJCdGnznvTV1JPjYGyi7
WlwN20NTHdL6aQaUm7AFHz0LgwZyYRJtNHcV1Dn1tJWWc9tuShtBskCncc6F/KrPdFfqTTwj95nb
em7cuP80c/JIKqFSwO+IEk/GHb99RA9xmNezOlywGO7nmit3rPNv2/ABhBKxDuyJ47YHYp0tyi6A
Zu3lzcvYC0/CHB2Wm0WZtfZpoI8/pbbrml09fBvtPeKyOkTR9rlDt7fa90rbtfXBphFmvygkxtRl
zvLIB45zJ5NP25emm72RTz15a4cXx2oe6Fi31f4wfGcvM2Z05d1SKXFrT8/OGp38KSYheXTON8X6
pRdUm1Ls5gqG7VWELDdwgVFggUlnyhJAeAvW8tGverESkOQzLwTQ21/BQTm29sbgT1PiqFCeUBy3
5I0/S5H5UYkm/LsM51oaA/5er85W9W6lL6NxjdszLdZLA1yjKcybItnhHNP6EkiYSIFZLR1j2ySv
Wk10aa4m8EStkw+2nLNpVt9olnzoku1Lyew3fa7DwGsubScvMBDpIcRF5FcGElqtK75BKb50qxs5
7XMO7Dmvkb16872Th9lbDN0tOyifkaGQBJqJ1zEgIAu6NXJvUKEwhGOL9MWMOHQcO1wz55uFmEO6
Vi9mUW2l2Wm8pJ6CcRRHtRv+1oqdlbltWLSK21c5FSd7AqKer69yn/lxPB6TugSXaLtWN4ZNZAVz
Nm1zh1za0GlwP4jkUFi9JI9+4tjY6Zl5VyJxt2Xel6miw2IWNiEL93lJaONpHuN9bReBrtExiLRg
6vAurCqBlmc1zw62jWObBw35CgsS8NeTUCfjXCgrrCG9sgf71NnRuZ/1904qtoaWvQuBzrwmW8Wu
DmbUXqd8elaIX0mP2bRUTO6KGUgadRuEyl2rz8Gj4+cM3V6Nu22bJJ+lle4sa3GVRw6R0c1SabAJ
ZUeTBwHWbDb62n4IPT9pvXzKGqwOFbR+YzyJkbZUBVoKnPBn2yV+b5HgLJq3ZArzNSyMMx7YRZ0f
PeCzVXtOTPUC8uYlspZT73SXaNDRuMhWprwJS0utaBljMg6gPjTrNtRKC82B9HxdmKYpm+dmEd5i
5m+DWf9bo4w+JjWBbmxgiXoW/8Zy6J9kjrukjGkmZC3ytYz5iQyktsp2Tg4otxXfamy86uZy0Jvq
I6kVOh1x5g9F+Z2pxYstp+S/zvcAsYImsW/atBp0HmxFesmTVfLSgtQlGszX0ll2S5Okm67qLqxk
bGqKfYXUmUmw20Ii0VOItRxEap5v4jLeZYSJKF723ar7cltvc9VB0NEEKqASH0fBp1HKl7VEbM4X
kyXOxBdrC1E1MncYl4ZD3n5ZceJP6UAbRwGy1x4nvdmJAm9CoXhzI7zHWggqmRxEJb7KYJMLmXOs
L05S1fw0U1+5C6oHMN2ghRCyseT4kKvMYFnqoRXiTbWoAZwyHDLrpGp50BtZ0JkG4Z+uoM6HVun7
TMiJG5Xin6VqYTmlRwYqKm8q41DuulMD1CVWKpLGxXOi+G+QpudCqKFSIrM6kYdIFtar9mXXDZiT
hjSPbVtJat91QaOjrCmGEzKbKR0vDv0sRhAqt7UHnTOlg2ihBlXcnPJ+QZCPlcZV0uSTMoikRSbb
6RrjnlilN4CILYsp1BF2zT4ip6vScGmpX6Ix/5Jj41OJEEAZZXVK8rBc3WW0LKccTV5D9J8VUgjh
y3X9YuAvCqk6DgZkWwk/+rILtQr3thxrhmq7wjMtV9ojqA8OiW+D7hCTguXxpo+Kt6kx3+Q5mng7
xgasvOUtufYiL/VlHvKwKyyQvNmzZUhB3klMzDQBLXoXHPPk1rGz6UyLzmC77UXx65DlGTQpmM53
G9QR1R4J/pL46zGu9RqhgdARu2zlNlenIDbmrUoXYigVbh0iCF99n/NGdq1lwNNSy7cxQRcJ/b2J
c7qmadi0xrvI1ls1Ju+RQZ45FdEx0/MX438FBiedOYpb9oH7WfPbKabhkSRIVXJoRuIlitVTLLSD
vC7fERqJx1Hw0vLbS6xBsiiU6ulZr0VQ8QkV6/QelXQ003nfNkeH9Hkwn9cikJe3yjkUC4MhVe3b
U/+F2fpZFstvKhykgsnT9P5Gy3cTtSg2Y8IoctFvQQAfZRzgYCIDCTDJsFv6HhhgngsdsoaUnO0V
M2yZBn0sjRdVSW+lVm/jXtvKznqbCjizTnQuerb6mdAI2zQ/sChBDyM31M2q9H6kGv4MtNvvwMLI
ZnvjVtqa+SxjnUbor6fVLYv5racLn7C2O7YcnKkodpWdr5yg+bajTQv2lFuj0AzXGizPoUtP/Ri2
ifa0FF2YWcVem5vNoIyHsjZeuwzVJ7M5xyPdZHrPDNNiCJxqoDrt/aXX92mHnXgUX9IRX8h+/k61
LEhubUonYjiljd4BfpUfB6MJAbSuRtowQzTH52nMaIxFf7NpfpjM3XnVMr0pffOmK0Wwsixajt2T
vNBC6UfjTy3zrTOUbzqvTy8km3I2etFWpoM0+gKNRglfLtqlKOsfx0RFFJBUqWz6MRirNlQZh4jL
/DzJw+sa59dlajjtnCUcwdQGSyWVSJbjeGnYHLyTziJr9knu7JoyT/+VU2zGaG8mK3XyEm1WdpjS
Ij0uETYoI4l0F/kqouHMdyWIp7k0buKs8ZvyXphfVt/4nc2TnPVBoRZBuiIFFz0HfRRMJLJSs2Ae
9ZBVdSYC+mBW8q2R0nOJZ+rG2c6DsqJFGTFPIJn+LKdMxMYHU2QbYSfeQ4yxW44mVPgElxTdSfwi
IcORZk7WzG9aGwNp4g8duVy7L3oX1mrMC2Ea5W7by05uTV/KDG+Z5X1Sy/SNnfQAjukypgW3abH4
WqZECJHyngGS7VC/KUiUzNtstRWxcHmaIsp56sO5t003a0HyPvx61IeQVqH1S9Gyr9Vqp6T3ydJO
CwKL2vP4y7q3lA/8z2TgN2CqNL6VO3vT6CNakvtMBdnHts0GfJ0dw49qBkbWbN1rCBOWtgTm9DmI
4k1PSw96+sva118Sd0rczDu90+g3dIvmZp3BPlH7YLnTh/HHtC2+QeNO2xjFZqRYo/dXfOS5fRBO
vX2Y+GRFe9OjMVDkwZdyGanpnBt5KIvZ1wra7vIcjLUZ9lRyTkZjNH9oA02g1xKav7q16/w60yhx
+u7QyCIkE3/NGGNuZjlsSKNkVi/wQgrbuQozUVCfQq5QoQBFWJ+AMa/pGkv4R4DWCNSBt6PYkIhs
1+RkVpvOH6xLQj+ll1E1HdYtV/NDceYrocZNVrwqqjYYCjtIaTPPHSYGM8N2+ncz/lTSR8cnUxnj
UyUvfkGX0iqKoE1hArcLswS22Ff225pcLewkpMFGpWmPfVozR9LyVmM6tcbeSbEl782nnqzGmXgr
xqNpRse2ji+WhISyDMwllUeI7aHJWMJgcVJC3YPJFTSy5loZVXiuP7oGd0V+KaNbq3e3Npk2dUEb
08qoZCMulhTaNLqWhjU3iGc2IrQu0N9oi9usKMzohD2gZeNRl8hKQGsY4fpsMDJXmvFG8CSYM2Fx
pY+5RBTG+RfDJhQVBlrFbwMfvizs0Sv6CsUEMjp+MOkq9nLDPkfH7IRUMCeAOtBmTx0C4USZ3iml
OxJi20S5Z5r6IleLN6EhrXMXNvpzXP5l9rth/w3p4OlDfx8egUdeAi2ibqiEX3FkR2V21SZjX2CV
nXU6zbyISehI/mtTleZzdzfM7J85PQaUmcVhtkmTGVWpK8/Mumuymtuoqy/qKJjeAt21UDwOQtuq
/fwMtw62Oe+WJDaJ6zP42seHus0bZqoi5azU9j5nVBHbmkOzlGEBHD1qZrexVr+OKxIH87ecpcCZ
GWlJBmMv1/pJSVQckGJv0dKf2HF8p6abIfrtIzOb+MZ2unfJWWO2iLxsj6/Bvz5ivKMaw2oY/Lxk
yTmZb1FqXUvtq8PZJF9RfYhu0ads8aDV11bfrrieKHnYR5XXr5bP7AsZ57XWL71zdvjLFWDiYsR7
GQFy0D/t/NMx7pG81zLVa9d/yVB4bXYw1cSdlDjgZmb/6FZVv3nXBEP9j6Bq0RJ16oa7Ig+M9lAR
jSLThPkXB1lyyhmjaYedKb6tmsYAnpnogs5lXply4GpbyweIdXq7R11/KnnOooM5bDVa0sxbjkj2
SnFtp52wOGORX7v6HEfPehftJBVlS2g8kGKngbqzgKCSQLe9TiuA/hA7hkw2xFj+18M251jXUsdr
rYs8vExt6WbJ6PVZdUp423beHTL9POn4/jucbwhx6qlSmNksmYRVvLYGtScOMu3GfGZZc4GcNFPd
dnZYLbwug3pq0rZO/t5RfuFM4UtRgTrjBPJA1iyF8njV55rO2BEVPZwtRPVo3skWj3g7+yL7VfN3
3cI5dqV/RGdZ6sq7Gpn7nHHXycrfV3W+VhzRs/Y/1J1Xj+TIma7/ykLXh7NkMMgggdVeJDOZprK8
66oboroMvff89fuwNRqoW4J0BOzFOYPBYLrLZTHJiC9eey578MugI8g2uIh1dY7j1aZFoQKtEak9
HavGPadOdZkJ48TcwSFo3hB64+fRe26d8+CzHwtQVbjMmC8AXgiHrxn6xHGve4ZyWXUcpk52d2Fb
C2TMxbJ8w/PSdV/uCKfTPk6T3GriPi5fmxjAaHxdiMBxrdtk+F6D5imI1QJrZG+9Nc63CPAjXrG3
XNtP+bJHeryPYuFVo+W1UPag88wPwzacy61NDJ7bI1lJnK2N+qxaw4Bovc+Z2t2GYcrA+VhdT1W8
NaBvLFinsLCOqn2t03MDKlnnryl36cyVdcS0JYZgZ4l42GS0pZDyCFAU4D7XjM0wIQU0jOOsPmbg
Tre5aDXbt/qntr01wWcT3MUalHDduwT8fxn0u0fk0kANuvczS36IqKaurX3T65D4lL+sYEvyOk6f
TsPfclIZ2wN1jHs1Wv4IXo/XwWtL21OKAJQrE6AxsW5DFAZO1p9KfZsaod+DB0lnuXZ4kSLMdqJG
LdWDaIv5sxGM4ikB9TMSq5b+DAS/zcLZcNoGCyR7w3KLWBesnKynbZJ8BBPguEtKARx6Y7Clqmuz
fQoTtU3c9bsy7Kw+jqC/clc0RV0y1vgR1BdpfV4dfhSBvKzoI8nK4S6tPur00u7xTjgw5oG15yz4
gxuyOJ4EnJGSoNlZswUlBgMXWpA7JndKvTMay6vw/8xgeEucHauWzUfRxWGxNpjbMgYhKzSwAN0L
053GZltUJ+hQHvJ4o/JLEmtPSYhRLeDYUrbrKhEzso7as0LYmEMlFc18n/ULigqOtknh0yC5KyaD
da1D+YKCFhWTfk2fx0hj5aKb9+g34TL1LSzarkKfSdOUjyt707JwJoPDY83vj4MhQq9JYgYfZ0HF
TcTI68kx29TTRUV1UvjcW7t8uJWETJrWt6D7Frl3a8OIdgA9WrN0ev0pmqpL6RS7sf3m6qCVdIqy
TIdptgsME4gUWv6t1d/NiO1XsRofe/nmQssMjXWKUVkakG7SvMqRZpjTscPQX2fXofpOpj/wANKn
O0cw+4nLvjvZ5qETJ60G93e9ZTotee8ZwBKC6cFmds/geFvNAmBltJOaVw2odbobo5/JyDnR4blx
sssUYUQR1IiWPiS8n1627D3Bvs+d3Vw/96SGtpRv5p3vpsTRd29zZviR+u4MwcbqXtGETXHFmUx4
AgK5oOMJ9cJGoMqwOO8ZxpPbASEt9i5zDjphY5KzeibdfZG/BuMLyi7IwE0cqkNPNl2DRBiYtvs+
lIdRvHQtC4ZxAp7vOL1GCKJuYSBM7lgdgjpd9HNBE0CB0C5xQIDDGk3arZqeIuuOxmfA1KuYjOgJ
/Dd6cSw8SSH0PQtaVVderkiXMTdL/rjGVIbNXVi1F0bDaWUad8RwPhu0jFShQJDRerqNpBzAdUFV
M+bE3yaAwpmvswhWru0TQXorq/Y170fNAwe6nkV6KmJ6JpKU4tECjXtYnG2n9Ycw/dCi6ljH15PV
szLOZxceS7LjlRlD8+zNBj3KvojuuuiuGY95V28BluLsXrV3heuH4lakiedY6Aqh5S6K5Fzb17qh
ccyctqKKPFKCOQHdxuFei3bWcuS/hX6cY6xpAqZBQUAXXipnL50Xr+93DiOnwwZNQteW9yUWewzb
MEiAEAKdbYwgk+xay/F6CCW7e6/VRyy3onuP6i9QtbT94Ay34a8G+9MC8YnaC8rMQQecaz01L7Js
9t0pOrTG3YBwQQvPRY7CnM6aJfrQpL5KCE9RcR+krNlyV7SElqHnHMbbBI2x+0Io4NlEzFnMj8Ik
ZAu8Oy3uFrQc7Ddjd7a5D3MbUVwB77/AEz0GGjXUnJGG0c9p+yGliRIVsTDTXwbpXa+ZuwzIrkCs
MFrMvaJhak4OHXqlebLRxw4bo4NhMmhGZIkfY/cE3rwZgrt8eerFgvgNxN8gb3F+afiiKbifsndC
RwCDedz6T2F+TRFrJasEWz/elH0dXHWRi+8DfDmfz/p8N/Odu/Gxbb/EAM6/oN5qBjZnuY2sd20Y
NpZ5N2vGLllYQhLbq8f2KiuJwBD2dWtnjD3GKQqZ7TC1hTbPcuSc7Ry2zYkOssmvEjt4Lbrwrqqm
O2kLRGBAZu59kjz1db9NRfakZ5T85stq/0F9r0ZzR2rPobOtfQgXMGdV4zOUvteYYMZ6XHydndLJ
wceatnsY0tY+VGTcVcHsl65+P4+hieN43bRzgIHB7rH5KO7GroXVQFH7JnpN39ZCu6pt7dvEip1M
FRdpSHTY2+6jkuSHxCUz1TTYsY9u98vIGWL0pDiDnB01lwNZnAB1W9a9LZerIMMlLobqfpSTDtOd
3HRmcusiZ6nT+Ih3ze/T9L7t88ybVfo909orKWsEN00DWSNPZhhfxkb6MUXLha264WjM+PWGZtWy
BQzVbuXY/hCHIX010d5q24syl5eBqj5+mL3+86f0q/a//4s/v5fVTAE1zOfPf/zvhzLn3/9av+aP
z/nlU/af5dVb/tn++kk/fQ3f9/efu33r3n76w67ghDTf9p/NfPfZkv7+4/uHn+X6mf+3H/yPzx/f
5WGuPv/8p7cPMne3cds18Xv3p98/dPz4858Mh1n3x0X4yzVYf8LvH15/hT//6fy2xOU/+IrPt7bj
y+VvOhUTOE0dYncMKfFajp8/PmL8Rh4FHlRB5h5BgjrevKJsuujPf5LiN5q/FW0mSpDO8CPJpS37
Hx/Sf1N0rBGlujagUp9p/umvv/vNX2zlf3k7uBa///k/ij6/KWNqgtdX86szzyb82eAVkqJHSqf4
xZlncsSSirLnTTvoqd8mQXWvVPCM0ex16JFHxLF6lWGOVCRgj+ZEc9bIsYzi+noMUrSWsh3/RWwp
cTW/2k/xAEuKHh0Sqgyiad1f7KdKdlVc1ty6QlEmPgK3ug40f1OhwA6xzFjjU0w+XeCgVh6XUXgB
DqG+ZRNBrlb3A+R+q5fbfEYtHaqLIiuAPTogznKZ233HwbRMQ3evZ7m5CXbZYKeeEeM0A52+a0V3
N1pIO8FSr5Zu2MfgedDChM+o0D3IcHxLopKNZeicjcFBs8xjDjNLcWMHbga+mL0Y74Y9zpwPq3Or
U5YxLW9EQVykTknIxmJvuFEO9Vy+FCarBVpPjS3FmD57fYB5qzgCOSsRlMYuvFTLpp7n/Xfs7vel
G59ESeLgGI5+EDNAl9xZ4I/BQYzG9dC4l1OdzlvNsk/BQpo1FrEQEhrwvZ/RYZYj1JHe3Ff1Q76o
B6vnsgym9VgJeYmJ+U6Pg9Hv2P3cQLtMZPmaxvXBQairCfp9O71mQqADvW6usHjRZqqp+9yRvTcO
4HSynWlDcGCBQudNMXYdVAeJZlf5sS8XL+jLi3FInotFY7qK9L0QIDGDe1rshVeOq8WWGATsLT7w
+zQHXlzQGrlx8ZLO9p05aC+mzhiU9d/BHh7Gqtn3ptyGZZIclUUZOZuimRX1K7nkEaaB8fsg2GRF
X+wyKFlbx8GQz1N5bjoFQptj56uBWPXVWzSLQ1So92oc37kAxh4goMhL0NIG2aqlYpCsqNhFYoul
O/H6oHiaY1SzkXjDrobqgu1nh2fwlmqBd90aXmXe4LYwLc+ZxV0vEDummvasN1GxdzLtCXD2LIKA
UV9sy9b9sFtUAnIcvs0Av5swPkCPICbRq3Bf1NyqcePcuJWxVtJP27gDHdAb9yM3od0DBOXYRSuv
0e95yJeNAV6vFqv0nVDeOVnckAkCECaBroCliu9hPj3OvVky1EbcK0sOCgjcW0Soyx2GRYxp+ySH
EUQ/R7Xxa5gywsPEMn9LA9VAnAR+hvkIV1C67K0Z9yaGJiGIa4ZFLzwesltnVvZGOvFDu0QzYA5a
ouKpIY9XR0BOpt6wp9Ud0sY3x1X02jk3WdTzdmdgGGOUzWAH8aFKdZvcPXiwnlcwoaHUjPYhgLFC
bq/Ogwi3dYpOw9YBx8tWfiIss1rarMqG0LS2O2LpfZqDNsYQQOm8Uk4OhJYW/L4dvsmgOvWq5oBf
MYqZlpsguR33To31qDNGX/Q1SUgW1vp21MKDEzSPYZmKTZE6+aGb5mPIHUH2LZ0DQfAQT9VTHNQW
eujIa1dBoHK1yrNVxQndRoo2TutDv7hPIzH0aREaWCfK2zB/gvG7itP4Q5UZCpsq7G6HaYYTq4Nj
FTb7kVNjE/cghYHj8goDC+T+tW2VfNAKpIKkzdYNt4FtIl1PbPs569RNMJUGD5LjhagLETAlR1lZ
t3MULJcKX4w5u4RnyatsceunKeQopMDDinh1027jnFHDYmQVOcdEpeqHor2IhyC6SR1UeaOtX9sI
RHaIaDDZpP33jAqWIQifDSdEbRYm4qCGr4xc/b2a0m1l1M9lofsxPeGcJyk7bpv1/jG3TRut64dc
tq1xBnXEG7beaWZfBR5xKFuIimGX6ph4FtPES8J5VHAe2naRuM1yB3l6jl+4cjkUdpL5tVTQm2Fs
PIdor0oXkVXScQgF1UGbIuarWLqExGeEDlsVoibhdvFOJNPK0wN/6XLTpoGNZsZ+gpykZCCvvkvv
KDPzQ8bYgmotvw7EXoHI7B1J7FPTAvH05Um3sNI0hmT6D5GphghmgkuqapqpxTzSwVVkNhql6sko
3cd4aK+a3IA6zbVp68T9Ry/dzGtG+7lIxq0wWSlY1cttMiGuSNzCD8x6PeGO30SIAsl2JjxTcCOe
G3LGiCVJ3qNqD2MbX2I/y9qbSENxUqPQXx+xRwrm2EWaGacDGMLYBR0amOS6UcCaJmpwW+szrxR4
+NoJonc2bcSKIgfJSbqbuEHRqbshesIGqWZ7zNxkuSS6kUeyuyJli+xqpzExrTW3jd48FYN1LFOA
9yAbke6iA27TpvUtO/pelNpXaxSF5yTgJNQY+pPD9pjpJWKJYL4R7iB2tab8SrJ91HV4Q9zuqXaR
aPeZg+syS8+DmYN/zQl0GthPp9k3ZsGxoHZosCwTIF7WtGDEQDCrZjfM3BwDKWPys6QU6aK0Mijr
1S5c8Y0eKSCuT2OVQu138CHSpZULGE9pcYdQHmtCEJT1BSbKjUq/KrncT0tc3FTB1kFKsm94aAHE
Ub3O2gce9uBKW9JmC6plb2vo7zxQ/CYzqvbJnjhlVvO1E2l3rTaaGFqtrZGG5n5cQnSgDQ0+yize
u6Dyh1TRzt276baNn0wMJ4meZIe6rCdfsFrh5DTzycD+jLF3brIQ35gL89c4kCdJP1ECO1h7vdG/
7JRnsx3FKb6obQxIJQNEaOuYHuPr2Bxm33Z2Oe5PfaqftV7dh4Z2iknCh+OVF/OoHtomNdcWDf5H
R+tIGoE/UpiGLy67CM24923dMxT8RW+0V6F+GPD8dEJhI7FfQy2FbWyS2cuc+qXrEbM56GH2Mq6/
TK3gdrRsbc/6uwsFgJRTcle0Kdnk9XqCbwykzM3QHjAUf/54NtQyPkYOks3RxjES0ISS3/WFQAKa
Iu2Vwo+T8gIFxOgFk8bBrvCByjsaNXQb14lZc2g6zFZ56cyrssYkzKRp4UqNcnlyQk7HSzrNXmc8
CtWiT4xQAE4kI+HHKbVoi08T6S7woBh19ADgpZ3Qn9YV3UNbDc4NB+R07A9x2l+NY3Wtue54OZSB
3MHgBJqafTGGQDP9UVR1uq0b42JeinE3Z+CsumJ4DvCJNJXm5aGDFRWVa5JVilAKa/ITl7HTnKz3
kXZ3L0yQxxvugHx6ULy/DQK7rEF2u4CvlRiGPE3nqmuhMLbaGD7HRq6fxeiUfhwt1APqIV4BFtAg
s5NDbefhbsJi0xsHGRh77M1oDyOfHSArQTgy49JJBweKuqmvIQP8YCkSv2ex29pBf5LO1AHJMKsO
MW1Xre0X3ULjBtuK3/fZKXWd8xKGrwJjup1w/foCVxYbAeAAgq9OrGdmdSGKhHbixsy31Jtingwd
pHeyvG5TdktjCfxlFtuiDq+TYbqaRehc6E29D0JDXMQy2AciwlzMcKOZCGKhlCCBCkyi87AggZDp
Pdi66yUqPSzZZJ9ppsBdYUsXTUhIEYzWXSLOnr06lq/YYajFjGhnqc3pwpJd5NsKozRt1w+jMQPy
x49Rany6Gn4NO+9LT8cVyOsf1t8cw42MIl+HfmKJRkBX26SW6l1/qRRTAgi48MbehdN3MGpCR+tO
hzd+RscQNM0HmgG0+DPbQ5aA5vDOjJbrgKyNuBFnrCD94N6MWvTRC2fchm34bFeWDqzf3jl2nWzb
EBGqsaquGjchzi6qfHCX+liBsU+pvUeReigwbZg6B4uBzGacqOo2E5DFFfoBdNhyCl7q0cmOWe0i
4G1rlGhYc3jTWyCV4KtuQ3IBWgfNnRxvXO78bHySKIoLoc8boDSeyiAGBKtAL0uJAbM2WY7HoNK9
93a0xm3azW9j5nzE611VTsMLoliyNOulQ2gnPvvpm7MY5t6Og++LDt/oUlaRdJZHABPAdstPkv24
nuA2GQiYptDpagYGNGE5B3c2boYFEcVsYUTuuSMh5/LmrW/BcHNVPJotveut1nqRq7+XMfJsp99b
DeMcxABTmrpfKDLyNNZf4A7IFHVIl2o7RvY5d43r2dC3ogy7Laejg+jH0mMTPfbh85QDUssUkWLB
DqPua+bJQI/hLzv1IW3n42wmJq6eoeTyEG6Dxl5juk3qTN+YeXWkT8i96CKoGKQ2b2EI76AN2Krc
adlNzTxwntF8I4XjTfLqU1Lns0lwpDMh06xa7aepxQVQ3pcQgkpjAXItD3DxGXi2Ji+gv5dhQJVe
/pkmFqNU8jVX4lJr9BfiPL566wps6qGqjWPU4bdriQQ+9RnKsZLQhTq+De3pMU1ldtCdAd1vysxn
XyHCwpk7BNfzjHhpmew3rS3vI0luQvdodKL3gpYnhk186tvvckmxWDDTVE64S8X0XaHg2FYsbqdu
ZnYpBxiJJnsy28Le18q41vviHd+as4PsKaPlSq9m3adbINs6TUIyGYrzph19Ghpva2s4m5B8i4VP
wc7EM4zkNWeLjxrfWxWNl+gtl40T82gEQYYkfoS1bfFQOAT4ePnAWFVr43DqrbtyEN3B1RmFogQ4
MHbwgxULgSocmmgTybqt457Q7lYJgqhGo2EMWURkhsI3NFmy0+PMDV0b5YiTEmCF7VkblXOJkRqz
kWts0cuNOx4xYsKwdXMQCTCRozyNRfkS5gi4orzcTLnQbsqquO6X9UzkFLijEJBHSj8tlgZjWN5Y
q3MuUXdzQCjReqPKatxObBtsShcNGymPBLqgUbvJWsaNGhfkVOea56bTBI8xXwsKyOFKEcFa+cku
BkyvV0sqbhp0z36Dnn7rDsu2lrnmWxxLEmMGWH4eZfkOBtTv7Lb4ZPnEmboOZuSQ7Vi9gpNU8q7M
gwunqjh6xupLW7Bkhjl8fc9ciK0QlUsemZ95w63QF+2xa5enBUaKQz5EYU4ejB5VW1BtmNShOlMK
P5zEkoAVr0nJ+VVd9vom76+WHit0CaxqhTX5IPlb1wuMyJRWGrrCwogCaKhEgax2nYkwY8SZNTEr
UU23mjWzpG9PqES2DEV3fatfV7Bh0SpYINkPVsDIvA5EX2EIiEaCUex+ggzJzu5QfLSynVBZmShW
l0/DtfE0jsQWWIVv1mwydWV+ypRlPC2nNzxx3wNdR3vY0SJa5NNlv8hoo2KSZKaIJIvXtncO8DnR
VY0ICZ+S/bAgkhqqQWwCp7R3tvkVNzhp5wZ7Y0eJ7bagaAYtBVjPnMIqjok/pugKFq6UW+5An0EJ
XLMlXGNhnqAehUcXdEw8h408icHm+N670YaMHcIJ3KzwzOW+cadLPJ2VNxq469T41hLplAxx5evF
9WTofprLXakU0hjsEq3VPJnVcDUaSFKbsXvp5VOgY7yIDpMdfwzQvIZ9kdQ8GwzPlK0Z/aEz2AXi
KojwOPJUjgyiIme3VdpHWHwbs7aEVbS+k2vCM5ZDa8WOetNNrNTFFJoePeoDPhZCMsoY3ixzxLZJ
tMrPVdrCzAFxE4oY8ONQc/WLK49zyA4nTHp/xoXzV88wTYZouCqXGfATxBadzvbTsiikvQTy6+3L
qscsO7dDfewyG55PmScwW/TfqWtcklH0hgYwuaDFYRha4siy4jxptb9Mjryt1Pgk1AxQGMAO2CJD
ESej8KKZkuRUmwrzmxb5VcxhIw56ue10AsYaNR00WI3zMOh+L7rJV84YnaqEVNMcnVDx2Ollt40j
GipbM9prHLj8+UJFXXAKImYud1Ebq3duUyddbQAoRGVefySifdK0tNklIdp8Mp22TSy+esVTiJ7c
2eA8snDLkyCjdSSbTBXniWTGdBiC1djZ4k9BL3adCwY68tu3+h3tbauoSMfEr4uMZ6SjSQLxYYr0
NWCBxo9CQkeon1SFL9uoyxjDU0kXWxRsuzSvdqNr83gMyUHdJ1bYX3B7x2TGNLATqHsT5JQe4iay
Ug5jJCqErywvTlDvxtS+sPLR3RZRcuoWvdnKyar3hVWe2gxBLfHYYCWZuTcbbi99oWK7j+pjgRij
scb4GKuwJVkanNMuDtzHnZdph7ER8jqq3PPUNaNP6ZLEZsgRYlwXyMouzpyMjpw+4LRsiS20r7wh
TkhhiC7jCB9Jz3lPFdI8RXngjxbrRTAQviSNCsNXAclWzvsiCRFIsWrlE4freLK5zhOCn9WHxq7n
K40rXycO0XHdIjC5oXGumPaxbJGP0NfnsnAeLVSZ5QA2ze/brquYfeNazPVoorx+qutjo84L9OZj
BalWoc8ndMTNefn1OWj05IaICyJ1QAJjs4iu3ZYGR1NcMwYlx9IxkeZGgHsczAO2X5n7HU6QA5Tm
Xmtc/Shz65m7d/UhNiT1YH+JawmTnaX3fZcqP4DGpvEqPZUxDnq3s/x6tSrFdUHYVGlm4OelSbzc
6oWwvdFKAowjabVrSfOyoMU7bCueaerLIVMk4zjlE7mEqS80CnWCqJwQbuDZUnW9jxbVXnfB18Sz
dYpUcdkFA2ovmRLNZAQnosoessz9Rs0VKumR0V8OaCZK5M2Lwuj54wb8cZXnNv1qWS92RF4NIGcc
vzNMU/Zq+yt5G9ukVIcKHFz24ELhTMqIqLmlouQdzlHfF+Rd+e1zoxvlK8K5AXVy0gfBKe60EXXM
WYvwp06Ts9zWDjkY4RK/cmDiUmlMcklNoB1TUN0sd7BuM7Sbuc48PJ78HyDsJK/EIFOyAlgtUBEw
25Yq3TLnIx1HlWl0FQ1X7Wc7qa+2ku/IatDPGJxpaoeVOWjVRsugLg1NO9djTTiG0dxJnr6Lpmvu
uvWsmSdI5YIuvmhmDQX5rF9Jdp3tsKClWkqPStddkUa4p0HHkCO5xq7ncIliqBZXAMHs3VKj7RKK
isyij2VYloOyx2vHCYktUgYD4iiIwzHGZifH3heZfBizSnghdhgOGMHrXDn0wBqQo5xLGY5epgaF
VdGqaafP6cts5sl2mlh4XDOZd8bC3y/QugyYg6lj68+pDDW78jqhrqcHkPnxrVgzGeqkfv4/Van6
eExNqorBcQBRc3Nnhn3k/w2j9494sr9LsLQNW5ikVwrHpGXE/CXaeBlHNPIKnmzIUV4YDHAL8pNt
WwyFp61BbK3K601QGw9uYSBeyL/X2hqDVszZ5t9/KUKtCcsWrKEgCfbnMM00m0M8bazFkQWCFrta
sB0a+yaTFnC/m7ibOUTVqqEgDohP9oyofypibH2T5Gv++WuRa3T/34ZXw9QJR6115hIaUf36WqaI
RamZyfoYFXdVo3FI6ZVA/gMRtZERoRQK8bAEDuyd6hxGAUpXkzxP8+Q2c7w3RkNt++7cNe5DOYM4
Nrm262Sbec948+r+iTkSjbOzofuMQ5xV3PTFhIdhXVyBbndllVyufxsQJYiIm9+vy3Gz8QJ0g8Wg
cnHRLC3Wlomlcche9Qij7T+/BL+GyHIFTIPQQaHzppCx/Uu8tjkp16qq2Njo44IXXLC0S9LUIqYm
bxrYy5s1bO7Hz/zfJtkv4/embMuv7leW/Sdi/v9xKl78xKzrUN6Ow3vwn38lvf+Ojn/4bN7yn/n4
P77qD0oeflk3XOrcbJ2x+Q9G3vyNvjUYeWKhhU045k+EPNHLUNG8w5bS16KtvxLy4jdJhLDDuqBb
Pz727xDywvk1KNggD5luUPj9NbSdb/vz420PjYJNhNFxKysFn7DhgxCWC+uZfNzJl9SLgQum7n61
uy1Bch833U3ZIW6Ks/ZE+CCaueAUGViaSfCJNJ6D2kR2GM/9hx5NxFUQ7ewtXXHR5/I4FLBo2mQg
oAyDe4k84oSqtGQDKO8CDbIdcbmvoV+Ahca22ysSPIIO8MggoqNLqvtmJPZwqEkxZRe8qBRZOHrH
pzcDno0JBytIZO118XIvxHw35ASaxwqzFmLX2Z/TmdiWoX8fTTFs3dh56+Z+RkpaEEzFRp7Mq7e+
jY44CNGjogPAaGC7+ls6m8WVVSfRNlU2K7C0h02kjw+swhxeVlHVaqqek/V4Z0b3DZpMEWXHtq0/
m2W5zpOEjAe+hhLBg9OqJxuxMW2Xb5OVfPFFgGSZ9bykxeNik/xX20RUS0BEpDTE0JrYZEoYL9dD
BGA/OIFLgFWWcH4qGrS7hql5VhXvrEaDuyPLcAQYyR32axwmHDLbb8JBjhak2btVLwgoBzAJKRPZ
eMDKgn2VsDoIkxY2w5l3kSVId6F56mYw7IEgxfrarnQ/j9Hl1qUD/01J8F2eNTcOkeS+1gdrKhdJ
mcRh8qaVaHMxxJvCTk/9HN6HYKe5qqDRdxO8H0w1WN+6wAGLjMm9ztu563CVR/NgniE8fDvJLtJJ
Xg5rmFrakeAVTvEhKYJbq3SvoQNRKxshIqbxOosL6ssKNHdThO9ZLQQeBK5eb+ZavU3ufN3K8DoH
FjgGDkkdKhressR8ztXi2/SCbEKn+9bHS7WHqX1ESJgS4tQBhTLOd535IOv8jRX4JCQCtjRZ8ERy
SNFa9SAqwKSGKCVryj3LGjmjTvKGA+jV3OAGqwFV8Mq9CUt9sxt+ULDUL5OJu2EOoRa1Rfs0MJRu
InN6CLUfEYTdVTSq0YOxBF0xdWNrKFwno9EUxBfV6sT4/mBM6S2oD6hjeModeljTNbmgM6s3ZbiY
5UM8JaPEMVte4t26I3ox87RMveia0LzaHUE9apP7NnUGXBLxg1UHu9nOH5tB3nCsLQ7K5EXVYRuQ
cORi+NGJeSl1Ui+dun2bRHvRJhmUR9c8pKsuDXvwY22RF6tM3qVZW1BzoJT71sllfjFM6xjI1eHU
wa3Cy5EM08EPKZlkXyPGvl1kdi8BteZjUX1bsAh4Ebdg3qt5E9N5zYlvep2M+p1JXmxmG4VGCg2V
rsxCN5Mk6WREm2Y8vVobDH6rYePtBvQIMnHhNnr1CU6f7+HSyechJnqQKBVVSIaUWwF6B9r0Mts4
j+pkwNlVpOFOaQk8/sL7ExfDdnGdd01VfynH+N/eSf9/2iPZuygzQ8f1T7bI5q16K+K/3Vn/+Krf
t0jzN3ABxUyHYk3q5NX/sUcavxEXzyZpu0r8Lk37XbVmOr+R7U4zOwMhn4Fu4o9N0rR/Y0Y0eUgY
hyRVyva/s0n+nWjNpSxAlwzj6NPoDvhlAkY30mqcmRDkd1RcotEt3v/mcvyDcf9Hge9Pc+36E9jN
men4Bx/oz5uwNuaTPpJAuVm3HiTZm+LY+bDlOxTdG+262OovDg3zoBnn0ccE7Y9H7FFbZOGH/th5
8fZfNZCtY+Q/e0GMRX+boD8rw5yE5AVNdbwfSIMrli97RDhwOQzvNhJ6F/D+n18E+XeTiLu+U5JZ
SRnGerF//pmaptvgDiEVYUuDX2qVOQ+XKC320PePbd1da0jCem1C6VN+DqI/xKLdJX2+1TEqrORK
kzdwKdpTNhPsUA7fNNkdLCu5yGW5Hwq4OLMaX4a42K2VgMkECT2ODgkGdkZcQL1v8QAU4BzpgMjN
IC6T3CYp5p2EEWry96BHDhgtUPK2Xh+puc42iKI8bWXUefMglo1/cUXc9Sr//C5YoHSuLoQr6aP7
ccX+psegzcn7CCTZtxx9P6LGfrb6DIEiPlFY460sahuFsL2p5PBCItpHgZ8k72cby7D4UHVMZmwz
3tHIR0tqB/2da1er3Oh/yDuz3ciNbGs/ERscIsjgbSZzVGZKSg0l1Q0hqUqc55lPfz7K3Qfusk81
DnCu/h8wCrZli5kcgrH3Xutb7sDmxg6XQec+ixFymxZvBD3QP+PCulGRDiavey2Vtc8yJt2W9Zaw
9yi7YU89g9EWQ7TNZiGp2QqIg6OXxzqqH1EWIJLu/HucsBt9BlLpaqCcESKqSHt2vrjiVn2nKVpU
cXuG2ZB7hUQZMXH/2samgdxd6Aqp5HBsg+pUQpWVsr3JC8OjMfiQ2xHFXhFUq8R1Xua2uLhRNqyE
Q0sorJ0n+vX83JR3Hd0x0AUJVX/N7NqMYXBm6q6n1QHYm152m92JLD/GX1oQ2E5u8Ukjwz+YeESK
pc8WZEDflR7iHzawIfRZhOhriF5+f787LEK/v7y/FPmB3fKCpB29KocM13tgYXMkSpUhZL1o52Vn
dLehxAdVdcF8HMHrmAb4EwmP1CW6wqqDfaw6DH5u6mLPnPR6h1zlpy99E04CQKc+o06NIJx5mTN8
Z+G9LWME7LWNqQilxYtlQO8W1XUGOrEpDSBOMDXwjBeG6UkJvqXKcGJU2TGzgbgKdVuAgF6XWnov
U5ripltcZ4QTgKGT19gER2c7w50ha7ZB1km3rWZTh4o8dWfBJCUjJpX4pBXZc0EXy2iMbRWBW5zH
n7mLtSYK1FMf2siHAnXB5wLwxfVPVgGdgKeOXU1808LQmKfpey9aUoPAKk7+zun0c2vm12JI0OTG
/Trp+wOawbM51Ld5mz1XVfjI7m3XVDHaBZIUY0zPs+0emtChoVJuZT1A+uuudhdZ637oTwkz3FXC
yhA06jVJmbabvRoBeueOFw3q1Gi0+nM9+j6r5GhnwGfjChWbk6qrH7pY1th5wVUuMf3PDc3q+YEE
7E/63sYi+b0YSYjdBji5qoBW9vOhsvX9MKt1KONdmmhbtxnALPIc6ibkBR0P1ODA4dTssMErhgI2
ASa0nXQNjneco2N1GLOXZQ15sLYunQoxfPfQrhIfGUo/AuUTDfs5bPvfk965LSsbxHOC2QMnTC/I
ZABjaIX92swksNh63kGOuECtusYTIqOxuMquzQDuRjs3pX5ZhGz9JJ7i3oFETubH7Op4J7DmYcTZ
BZn2Tkv6aeFwBTqdZWaGZmTfByLfuH1zjfEgr6SP/ZBhEa3aEyOeNaQ4eIbOCPawSxSGOci8sT5g
mQXwrhvVJkrHl6jn/tZTrHAFfOXBrDDfxD1IP/TUdVxiKOrMM02/rZCMeEpgd+vOprfDTTmtfKzw
+MGtB6ekNUy35Echw1MQj09h0OzhPlhgWAe8PDZ/yIr9oMgn5rrVARHhEsUFUphqdQ3ATnoj+jk7
U4j9cuNbMaHO1W0NzCmC7IkZ1Vo6NHbHARB+ZvsQyYM+VndFA4E9n8tDKBCjuuUxQMkAXumVfBoE
neRUplI96yp7USYx7Pgwnlh00MWWC8q4f3ObLKFAQFaewdZru2A/5e5dqJDQABRZF5HqcS+RbmjC
vjMHoEOh80wtn66DMgKl4bwh+bM2di3umqnSsZ8ZePiMhG3NPEc7OFUDcOJh3zfxfaIhUZnMHBts
aSHGbzHNjAJwjDMuwOJ2pFbUnBWmRYRccrlsY/ZB/ssT8lE4kvGmFAaT83HNRXh0FYJEjW9RjJgg
I9Mp6AH3bw7AFjfUjANykczLjPnJKmhVJ5DYgCy8OG6sADdiApx6/9XRJhdvC8iOISk2RSdnb3JR
8KRBUzAQnfZmNB2VE73VSRzyLqEk9yN17Qv47+OYPCMufVlszTmI4cby77qhO3P/Ilnx31xmNBni
eEYBrYe8dOMW87mW7WmmneZOwb0+8jzrMBJWYFGOcdpice8hzvnIfSOWiq6uDzGWwHkG716Gx0zO
twRaraQ93maz2LbIx9C0bRk17M0xvqC532W8Sjv/Wxgi+sXB2moOfTxt2yNyQ39/JEP9TK1LMsK8
l1V2KDrjXKJHADhQY/IxTID3wVZUhIqk3U2cl3eVGm5K5HKVKHcVqTY6UtGk+FaDP3Cjbjda3fMc
Rw95lj/YOuznnDtEJ5nHpdyOzxoqYwuznFNlQNIhpHc0TmQReL2GyGcaf0giRzI6GEP5mofPJP/e
2nmDeRw87uwfZ2G+9qj5Q3D0JaqlFJXGjPCWOxOvQXubKLVtixA6n07elMJIrbW3Kcr0ABRA5WKq
dMZbEqKvSlFY9nnzOjBEWFl65HXVQ2udMdcinhrkbg5ixg4NBdwnsjqwkItqugnOIzzsLrpx+9sg
Dt+tgdrxRraolfUZAJoh6EgNGeA8h10ENXHYfk/hMNAxWHfJtPGZpkeIAIj1IPq37OCWGe/JNNxA
pNvkVnAc0Ks5bY4VMz2lkp4votHB05sYZry1xyd11PBtduVt0p5GsNu9SI99zhoMO+9ck/TQa9Ac
7SJYK8Jm1m0IbX0E5zUIENvGsFZB/TxnAiqJwRjjbAmMKETANfl1mK91/cy+mZAFeSYXBhjiQwte
bcSDkDn04HUk5n58Qe7qITpA+nMv40WJvwBkluxiWmRh9W4V33OAhXAbl111a+ystN40yDBSXovW
fP/VRTZ5JEWM6/c0dm8ERHg8ezuRP00Lax1xl41qXWDONuGCxPkngjgWVqIISpHBMoWXpZzxQrTK
rkTkPDNgzkrrGtP5oFmQvguYsr41E/9R7qeUJzi23rM59QZ7Ik3hsyF3oAEr01aBV+aPWRbxZgnO
jg81gpJoDo6ohVcBOMEhugbdtY1+dI26Zn12lOVbgpshscvXWble7QYXxUzfsu+HaX7W5m3fPzoF
tApacO0hGn74svWk8WaM2TbtPuz8GFXnkkyLBmGpw0fWmSiGVXQKO0ylcWUglYMVZjDVD/p81wv/
lKU+/bhxa+j1RSXMjyFLiepFYsVWpcZdSGlQL1Fi4wYYFylS8YOJDlR3UNEzJ0+g04gG7uwiPhtH
hHREB6S+ot2DDF+D24YMkNsBcYUzMC99m0gGtPU3Urea7KeMjrkFo81hMzY8tUmycchfEqK8WCOq
PKKMlmCZbYYsWxjza+OG90ZZn8c52JnMQ2ellYQE4DmJmpc8hcZiKjBR7OTlKJ5cNfOZQppexLVh
CYht3H3jo2UFb5Orb/SRESbhF7P9kplUnjOzzRa3kCI2pCuyNQne9J1sKHV5Tc9mZ6LKnfyXQOrr
SKPplT/pAoxCEKA60uYdk9CNVp7oXm1oM/OiPce2dp5z6KH4Iwy72ZX2+F4gynb8bF/6bHzt24F0
Pv2iu6RMsfvNxM92oWcXxnyj2e6psp5d6xtd5Ce7+8xQvq/boVe3k5Mmjw33nc4ClCb2fq6ZNhfJ
awd9MhP+IQSrp9NSyybK6lB9Z9B/y05LR10cvf1+8//X+hq7Gfe7Y9D2Z+P9S8GfLs4foslgK0zI
m4APXezG9LK+p86KzoEWP0gB87pzP39/3L963RhfOVIwhliGR4z0/r3IttSU1YXACZp3a+cgduVj
DjXrm36AjScOqBQRkRubdCeuvz/wX3soFLAY/vjDUfRjfvnCfuOzD65pGpRAV31Z32egt39/iC/z
4C/lMmMMZZFa5wrlWL8ELI52EGt9HBEbHFZwiMq7tujJyJiiFcT5h0GLdxM6hXUBbyRH6r21CSJp
SIpZVfT0s87FmwdgyNGH4zTipS4G9p5SakebnPv17z/rX8Z4rvy3j7rcH3+q7DPl632c95R+04iS
9Ubr9wRwmfCiK3X+/aH+kjBs/PuxxC+XvEvLAZEWvZzskn0HOOlcUBIj0nM3heeelp5s/h8aF4th
9dfGxZ+/3tcc909fT1Z9zoiGPoOfs2+rMQ4DZZvXvJdQXfh48pC4bmwMEBrHnvyw3k2VdiWkENl8
RNSg4e8QX23nKDpnmupOpd6+O8TPqN7d6rN+jirnkY3QQtFz71IzO6WR+6MrXI+++kEDQq8c9thp
e1uW8ljDS+vh0xiTfquEcZAGuGh/wUP4YtiOEVPjciwPwwCjexpPvz/7f3ehmWbYFj0tG0n60uL5
05loyz40TIn4Bmg/9Kj4GbwWb0cHnna+ahGP/f5wf9NScGlRYtWlcYSCYPn5nw4n4nG0nIFHwA4G
gqOS8WGQ7N3laD+h9dv+/mB/993+fLBfbmLyXIWG44sgnCjc8QyRz5DJ/SCCSwC4bhWq7j91xOy/
u7GQkPN4M/6njvvlEY8B0EZTiuq26RrhRYAnYZGVwdaWSGuH5jlHhUxzZJeiS1ylYVMd49ZSNwHz
tmGqTx2enh2O/QWo1CP714cbfw5+TOz4hA9sNEs6mF9F8BKHWAxAqmw7FzNBNGdUNTYzPEJ1gslr
NeOxhoqoOfEpaurHqmnP2hCfrXYAYVa+ybgMvFSYd6Z0D7lJDKMOnH72o2MyfmY97LYWc2VbMmMb
kycEg/tgnt8bX3iI1Y4qjbdW527jJD5SG14GfH6BTo7eVN7kCMJMNFXtSGpGQH7kf7ikf7NY2A59
WFZPBtJS/rqGOpMM8C/wfoCUcXQ7eF3reW0c1SNlfPBRbe3N7++hv96wjqFb6EoYmnPIX4/nozmu
2o7FiRSiBokf/ddUvubt7ddh/j8bvPx5gkKkr2QQ8T9PXU5R0NXLvuQP7MAfbIGv/+efMxf9H7jt
UR/QcdftJW38D06A8w/ywNEkSNZCFyYAj9i/MAHiH8z/yXWn1adMxbr13wMXYf3DcWwdSrz850//
NwMXQ6plP/Dndzn+GLl0vZH76GyxFIf680KmZWT8QrtDON+mn1Zp3fcgQDq3esnwO5pRtqODhfzF
uc1S4tvint5X5dO5MU42Y+JsXGRuk4tGGjXyFOH1FZ1z8QPIJhZIpRU0QuhAYqvL5i5yEKq2gQZ4
TFATW2pVY++t7ezNHJ0LXjCacSjBWtKKu15uZGbda+zWcEITNOJX9hbG8XukRe8jeb8rjKNPCT2T
SkUPM60pz8o4nsBgFE9iW460YSQb7x7poaB3Ez2XaQF0E0XS4KdnmD1n9A7vQaiRM+U+igWmARz3
0QbWbQx4e0o3mFjZQBBKQGTo4hKWp4BkKGwVTnntpEGoIhW34EuVma9oTcl14fRn5MGfLNiPlSbu
p5Z6uCN8tGp2Zmt8xwSXTEjRSw5pR86lsMm4MiWgZ3LPjJYzkKRL6rAMsLXHiLglzS88NWOrmlXZ
YQGkZAh02KWpzT/YBt9uYfziesAgrk4gi7eQP2+ykk+FCPAJisGKDF5irGyoXj6HtgU+e6NbuZrY
zZJLaZWcvK9LMnPSFqS/yLXn0lyk8JRGQ/gjqmGORDMYxuW3WITYGJ08dCnCDdoyUBksONA93g+N
pV2w41q7YfuSxnioOWOjzcbXbgCEduTpRDRmpwYllxFPL2ZCvhfRN2jeUIZ0cXZqK/ZJShvrtSQQ
pVsodI0eg4JNxDc1V7dZNl1lGz/25B6t9a6FXw6B+euLQUXaj3r+SF10Sets3qLuJKcJcpvWmm8u
RqlN5XAozQowOeZdu7HbqGDLyokkbs8MDLowxIl1QQSaPFnk5/gjYoQ3hQV6IlkyBQK7nHb+hFe4
qIeLZhrrOB96oHQZmgob0GUYfuZSXiwHt2LhHrSaZnHR0bvFXeDSu5WPVe6SaAzUvxoTzlaUvAeL
OUE51ac0DK6yrkh6wTrd5PICpOWlLN1ny/0+SB4aexzNDeIZ8lWL8mH2GeCVErwT4deo3MsK3x9n
v8mQ3LE/IUDbBvBx8ofqo4/cR1m8mmY5ehVQapuvBNqZW7Eef2pxQfsISiKduRc7ce944Epy7scQ
2eryxLUdOOjUxp4U5ocobl6DETGt5h9mkzvo6/ZvlmQzbm5a1sRwAeCtRxdnf3FjFwpd/8hZ/rpn
lzWmSJpzk83ECHdHFKW7rOF2dUZg3aE82Akb5wlhaVKica0ieY/x2W7o5ReFvNc6zujciCtP76HW
3UcNVsAK+On3DA76ivvdXSWXpM7ISuMSDjMP4PI7lv8UFhOmryb4LDRj76bYCqK8eclQnSMpzFgs
hvg9I3/RSePPSu/KrYaolnY0nuMyuoixbbxecRV6qd93y42qmzyxumPdD7NzYB19d7P5JQjtTZNl
4KRx/dJr+z41Cw1Ju/TwpqnaJyRL6/HViggabIn5yaGxR859UMDNAuh6iH0ufhCeh8Rk9OMQExbh
PiBIr34CvfAN3acJECH+dP3mpSq/dWHnrDLSsWEKcI77iJ2+ni/3iqM9LtcucdBXf11qQwsx+5dP
Yf8495gV7bFlBhneMNb4RKZUbs3mrrRpNecOJjibSA1f7z5MwlLRMVHdTQGDlZFMvb6Ea56i8s+X
YLIh0c8iYvC5qLKRK8MOSNW4kjpS4UC811Lch2FSrrsCFqC+hIh1eznGn2XB513wbhWdJajWj3RA
HknZoGSSxONFGbkzauCDRF+pDtILBUaB3qQZlpnZellDOzUgQuEFxd+TufCes+YIVb4s50YaDp+U
bJl4uKliPKP5QM549pk52SnxOScDLuxVLXrSJ6FMINkXonbXBTcjvtxHXTJBDR3uw1jwh2Lw1Ggh
6JWk4SPJ7sNpgRoE8GIDXh1yaold4aorUoxXwkr34HwJPmQ6AvlAfcamvhms4SzT7CEZGt3DV9oT
VJMDRJ4hEysk05xhbdR+qrZ8AfO5LIP2RW/VY2zMPZ0VcW9qA9s3xMFpEX0WtgnPF19IuLSOc4gI
hV/mnjEiqw2F/9iNxabM47vaCd9NY2w3X/eC4KVSg+OHXArSFheSl2JUshzSh3RVrzQHxTaOVxd/
+W3H3BE9FsuaYZX7GNF3as+kaiYQdMeive0N7BORzQ4gkOJak4w3DVy85UlrbST5pEl2VfjZmlzD
LNXeRr6GHWcX8NA8k9N04gzWhAqYzcpqQvySydLmjIJ3xXXB6Adpx1l/XYGvnzhx7+JoNPZ8TubL
x0VQZE9csXJiS6HRXZ3zNcw0KGrqcXkYo9i8/7pd88l+TMw32K8Qf4byRRvsixH2Xm0bryIPD1Ez
buo6/IDOyTtsuZyOGb9/HXkk1gaC2d5H/Bbp/sFR9kW03BkjUr8WKjOKpg/nwfGxzlQWqPiaXHGy
J+jJh7RqbTYSmJu49P4mbsxT35mnofL3qRJ3pX6WmjzMVuUJg1tO6qe6FF7d5s9aQO4mmEwiaR+0
qPiZNZfGNvaOUW+WO//LYEACYSDcbz00hM6Ib5PFmrHQ6Zy+slZpw7mO0+VrOocR/Fvf4EANfjTm
PT7sTa9ne4w8HJtJWagOwmGgh20YYcdGR+Xfk8IrhA1oHKK3q29dhkqzbxxHCw8oQrSw8zeJc7I6
WqU5GU1LyAFmfyPeRwaAtVnfmoQCGBrjEF6RZa9tqNyQP1B3af4mZBKfMN9xXILakdgY5VWYmKkH
68j4YWXT/l8G1xpbR6ps+uo8TFO7czPz6+eT/p2//JqcpVGSh8dQ0MCMgg6hbq462lg14AthgarT
N7nQ10LrHFI8tzEfE3OU1Iwj/2VNPlPL7KNPLI9YYqD4WB9fQx2noYPiRyNbgBlNkYEKdY01zjB6
Kd8Hn7PfVhvMixvnos4z8+HC0TYd+sRiIJYnYiQBrq8tzK0A7yzLZmfjE02nfZCle83P7ouaJxpc
FaHL16qpccUm+77Gy1+YJxln+6U9xhTuAUMUeFObprWxXW6tqXIO/Np1ZZrHqtdv/EbbLKcv4Fky
/V1vTQ9B/GAN0WvVgcNOD2aN5XcmQJRsxLpI92nGRdcZ5kp/g5rgRpbVponMm145h3TUtxU8W3jV
ewOgN7PW8zBbZ6M3Tz4CgDZDtxD/cM0brMfrHi+rDA+GrW97zfywa+Z9pkm1rm9b1/L0NNgWJjpR
n5eikJepq0iPpaovhJdDbpAkDGbWTTO7h1jX9l2r4caud1I1ux7/aU+uZSXPNPZ3KV5RTs2UM7cc
BKkt2p6EqqMMkvtAmjf4Wk5Rspacrd6hzgjMs506OLDj+0yV741zbwZgRTL6VKESZ1QwG8shpDjK
9Qd7CGZoMsU1NlgNuZ4II+rnSZVvdZ7BN8Vtxc4zIWw0rJNzpeY33ZTXzE++DWk9MRF3z4WPfriv
yM8IFDHZ3d6P+4eE6ArCIBBqxmn63Mqv3qYmGYn3jOwR0ybD/InsHKDhCgsB4YiqDgl6to5GmoG4
Z4bJI8gtFpBGmS3wy8FACsfLmJ01ZMWMsQywcE8FfoN94uREEwt2p62k063jOMjWQ8UCWWfcfb18
mQSPxIdy4WxFKoSGi8VQUtTInF829Tl7IjZWWDRuhWE8DwGkFwxeFGIJOHmbZsiUukgSHJ1ERecx
rwvbC43k0MrygrDrNgrbiM0LvmvbaTyR9HBKGBmy+ZVWvpF17mnO2JD36JO7GXcLksbcRPbsGUN2
SbvsG690JGIFebYGb2X8buCaP0sdcTtzMpA1LsmGqGL3LZ3DVdv1j4iOUJoTduhZvfHgdEN1Ir0B
rkpv3iYpg0AIjXexQVRMW35LbJg4ABHx8laUMP5s9XeshIecBDcE+bEnUcgu89GXgPiYMky6ozZH
NgzO4QJ+2l2zKwf50WLTLjdz371aRTNuUfN4BXkXvj0wGMW/u87c9BouWfXWN2oKiW0t+DbNmOaG
mGE/5hQmbLuaHLKHErgs3m9owMSjI06pyUOe2bpq1WES9d5AST7qBKp17bcYQdFNyHY9KyARCEJQ
bfIeJngFvO2Ko5kWd4wIj4nO5TQF+g1bmt+cUt3UuVEe7FydAx/Te1fJbpNE+YeNRQIj+0Vg3V2Z
S76LVTIwJTZJ8Vs5oc5LO0f+WgOdOmrslJtCe7bnHOar/ari9mJPrWIztnhi2OwRhHEpyMvSRUh5
prLN1JTyMBrWTUnKTl52nRfJ4tBWVASSkyd4OMOQITRIiyQChYaTTHCfxB7OKxzQxM/C8SM+2Hew
+4QYo/vwkGpkjmNmHLACdD8IgNEZiYJFtcvyxkcMuLgf3ml9H1prHqlnIsebLIPSW0Kexirb6EaC
p1NBlm2z17Xh4t4JUhV4SefGXse4wegZ+GYD6ugkB960pPfxsssXcbPwc7FC08/gO4LkaYUfEHTH
p6IDNB4YO711n4uBMA/Hvu9wnq/brCZT2She48o8GgVLQOK4ZEP438UE+4QswQV+Zb6LtILMDHnc
0MjvpAUAQJqe45oKutwnhuufscBeVOqGPIHji5Dti46bdNn09J56MONJYp7yR14JBJDEk1ZvlCgL
CMzxd1NniphrxFQSrrUqyR119RAhhzOwbOj1D00KxANF4TktrxZNtWsUSUu+L7KSsjw5+mNPk/AU
p2gNNQbvGoCiwPJp4159i4AK3Dc/iozsN7/4gL7H3ou3VY0izfTHiVWnxHoSWzg9zOhmZtomXdws
ReCUy3Hu4GwXYb6PBIOBpACH8lP5kNQrwT0tSP+FS0x8Om2zhw5f6hAW1smOixO3sVgnoW2dGkd3
QDSqDQTndG3U7mYUzKOhnxFL3wsGurGJ7i7O8I6o5JE4rmsVWfaukLfCv2WLShAzTMm8q43NXCPS
h4+DUyUigzkdBNIK5FFdAdB1iOFA+/H3AMiIsLIfncPLE4M2Bokby5nIuYJAEbZrve1fChM2IdKg
jZUycekN8kuhAtN4UancdGF/N7nZfUIOhlfYPdxXqiBcEVCgtWJbl3F7w5bdJVe9+miJGvaGur31
ZXQw+bIoRAVWM/O9twbKtMagmWQFa0ZNZIUo7TVLeDyDKo4QPHXPaUsAlBvVq0qP77HJU6xU9WEw
fFDI1En2WKReJ8V3l84701w8LaTKQK1uGRem9LMoHX2QaUG06Qu2bgAdqHoceNRgEiSXdzQwH5ox
oJy6kh+zRE4ig8855beZKn1FsghfBBKw3hPM0+6ZLp0zB5Z1lr9USJmKIry1zYdqAEcuU4QGRvKo
9ea1bHnr5DXPX6mR+jxnjNvz6gcVJemkNg2bcP4wc7RlSZJAz3DDfUlEZ18NWxAPCADDCDvrbD/a
kL+TLBk8YZfwvdsKRETIb5U5OWG1bb4qAwN7O+FKZ09zM4jmW+NANxbNsz+QF0AFHHtaSBiZRUGI
vgepWYdPvzdzD5YMlJFuIJYNTMzUmTvyzKGUMvPbNjnEqKQAM9xTXc2J88R0456eyp1SgCP6FBFj
FGkb9MHRD2UVEwamih3DSPDxCABYBGdRrqDwxwkasjypTsmCu1dJDWcs3Odzy+R+YV5r8PxtAWe8
C+vtBGjN0+rQ3UF9ia18Cxq12RZkIHmGTD41o4SBGTsMGEZ9PslRHednI8BqRQnGjoonX4dEvSpJ
5+6ol+L4MZPSKwRAqmAIb/kbe9URNtAU9rzLjfA7aYWek4zBuZcgHxo2TEHqfEBmY3gToy2cJvjK
+lPldBMLZuo1E+/JiUwskvHSG0OWp8wCQkAQSejFVnHvtm+JJk61CBKyUeoDCzddz7qdWQ/YwRcG
36QM8VfNA6RlaVvrRgVkZpp8BRhavqIWDWpkPHO8BOgMZ6SDbe3/BMF6qyrnXhhI1Q2at0dXq1jf
o9ugFNdgovHBK/CZfR1kbo32tYyvQx3cRCnRGPwqhByf4AKUZ5DjtU3hRLeIGpz8zR9ZK2Ihjk6t
jmzha8+ForpPif6szvVwX6eAKH0h4e+gzEgglm8UqitF4y+o8ztAET+nqET3YncvMmHjxP7Bs2v7
w8/0D1Vm4QaB5+A5uv0dX/W410pI4VFrP/RqQNKJCkcniraj5RCh54TarT9Sb14rCqhtG7U39rBO
4RAeeM7QwRVke82VhTVHD/Beo6rf5ODKRxcVVFlb38xkrGhm8Edo9pcQ5E0WXNNgmjzFUJ6MuNob
MnEdUEyClrLcu8lsuc1bl0ROOnsBm86jiKwPu0XwGQ3tg27zyfxenC1lxhcnSO/MSiAAcQdnC9DG
8hoNNEs3awTCFQyLR3MXhMWNZY13AREHa8vXCM7TKwQwZnCBpA2VqABqAhUMwxvYNC8SYtj5Bqz6
Sb0VHa/EimbUME6o5HOUZbkSN+XA4+bo0XqGixiG/X6Kuo02DOVei5+jvOwRXDdA56z3wvgo1ZqV
tANX5k3EO26MxarsYL9HBJ3iTxj6LS5oTIJSfzYoGmROA0gfcJIReiVOIoieXfTdXtCaWxc146o2
AFnVfUHsYn+GThE/lYTMlKSKWLUKzxmyZS8I80tslksUwm2b59FWazI0Sq2sVmJ0tL3WMydgFhg9
4H9fNKXc8Es3qMgWmnNyMpoCFO6o9ZeghhQz6uXVCrJdr6PkjoEF39CbuTOMlr4aLKWV1juvCVyf
bRacKi4fXJAEs6VRqnPV19CXp/6ild3STSCRy8pdgEnqZ8VbdWmi8fneAZjQ4x3rHzJ6Wxr6sm1f
lmaSz8wfGMRaVjn9sSWtuKnRtXTpKV7KP8RKq6mlIRSTeblKe5poTnhJMyAdXx2UgvgHXaWwWW3j
Hn7wa1Sp/2Rk/3Vyriv41w4ATwcTOxOlXybnra/IT5zlAhqymPPyxotCbVPkxikRcC1C8w+5yf/1
+PP/CQf3nweeuOQXpdH/PCQ9v9Uf4c+/+V/+25fmGnhVGYfatrB0m/H1P2nqJuYzyQ+Ejabpj/np
v8ak1j9wqzHMdiFr/8W8bSt2TV9XXijBuPtfxvK7P6afv6Opu2pRj/x5SmowI12s24uCzDQs8ct9
lDlTQ3JnxozKtUyyIAiNc2HvuXCXE1hxbZlm28QHfSly9zyL4mXo6UsFToFcI37jgVMrxxh+mMJ9
H5RxE2TNuSM4ZgGEbQIEhAx3tF0c1nc5/fN1TuzlimxbsiPLkR2+nA5zxhs+SRatyZz9zK352rIn
bkcyjGJFKSdyQcZbdrb7Tnox1l+oMcSYT1V2Ygu2GavHYclMzuI1LCgwe4wVnRQ3Q1KZBEzEe7DB
lzr0j7jQXaCl38dKI+3YAu2Z5y5tVaIeex7RQmh0l+uOWU6oHyCBv5Lv+BAE5yZJ77BxVt7gIvxN
ih9TGjIctVNK+Ax9bd1Cz3J/CHqFK98BiC6m6Q1m776m0JLVeAYBfICUwsEXy2ut+lu/6XUMJtN1
dEMGNLXlbHiSKfACMBCuZng1pngvNoOWMnFGG+l+lEAFPb+ihkyriZ5jhFyTKCHdJSF+ntuMZPZU
W+l+QIaSE9y0CfHpJrwJV7ZHgSEJd6J8xEIfo3dnoDTTSveLq5EOK+W27gbBeIYXRjtFLgL6Bp8C
2kliv10VXUd/frUFmlDW4WFvFYKId0X8VV+B+I57/1HW5t3ktz+jIqkIDOpzz+mQuRaEW+DspyMS
kwDudt24lQUOJKk3g+fmWb9+NFJ8gV1mdDuVGM4FEibmHhHspqJ5LW1cK3XJgWqBJKsPB2PjJGSH
0gg0npRDOjS5P2Y5n/BmPRcKUWo0FOFiZZnXKh2KY6LRqoxN5w7yDz6d2CdtCjPDYx80Pfbt7Ji2
hGEHc/OUJnN0WxcBNJ7BurqwUw6kN+f30The7eCbG4AckILXgN0zjRLhtLAU+Tf0Lbpv2sfYTy+z
Iq+xn8cX3228ElEA6DDoHuVQKC/w80tHO349Ikhi4BQ+KGBd+lizd4xxuoP2X5WGlnnVzMCjGQ84
jWk6uyI/lVV1r6r05hBn5NXzyWLPav2UTg1TewXxaEWq3X3UvcQLL0hl3zVd+9mJjmRghPXjnLKp
tQeb3SqjxDEyGcoN2kNlCMheS0vtv9g7jyXpjSxLv0pb70GDcgew6EVHBEJHpJYbWKofWjg08PTz
gWSbkVUz3VaL2YzNgrUoYzJFQFw/95zvRGG4rr0IpdltboKRhXxXNeCQ8BLrlqIDboi+yrL9CYh6
7PpGE4+9Mzs7hU2pddFsg9KwXhMilSszq+OLThZEUQHpWwVasJayBVs27MplZCvrSp6MhGK3HqXn
FHmF/VS6wEdomHhrXzQAUlsRT7DKZZ8+2Hb3azatEEgaT6A4K2EH6wCdB54bay33HpvCARUzW08j
9VMY/ulBKlVFTh+AlpFUtFIq/Mda1ajPFr4pzaWXGnnxcchRr1ScnWQNj1iyO+ckunc7VzvnLf1N
UCXEGlMLlvaQtgWjb50DtePNQ4Szefv7J1vrH1GKO9u1aRuPwvRALSfVaFp5VYDzokU0LOGxQQGK
ATfUh/CNbf+Cxe5QMowXN2DHW3HWrFzmmq4jn2IyPDeZOGcOWzUTLzhxOThnM+cGOaNyYfCgWqBu
90PS35U5zfZJUbxHFLJGenPsmqOe62S8dLScEtti4+3DqL+rR/T+hHJ1kGDvWWr/SJkAFaftu5j2
rtY/SRHyVQHnhsHipI85Zj3RBIZ4TumxEd10lvHC8Ngsu4PGIIwZt9a7M6unWHivbZuuddA4dpvs
dBqAdMj3RB84IMj6dWhyqmIk+aSmzB5xIOwpyTNhH5sKldOul9bIlFyMBDSxaTwem129WF7WKOWP
s0W9PC1QAc3fJdIycX7WGF2k36ciuCXKTVWOTYoQcNehTw18CKmo6PpIfXsydl4TfUtFfULqUXOq
coI8c5YewQtdNZEClCOOi7JJLBy4k1OXWyrCDD805DFGktMwL20TFzzTGNrgMdgc2zel4FmgZUdD
h2pe2SEceoE1Bvhk2CEMGiDESD56ufqlSvtpqOxt4aR8kNbMzy7gN5cGDFQTMVezNcqWMIlYESco
rSZ51f8U1cyLk5LyCGtKlQIqBAjpVFnEz2CBORTvk/3ghBwbLGzZmH0XwCxljkYPuZLl25pQEWb5
WRY7PaGsaRhAryG+TMTOSO385CFZ0LLjs8o4+dbDm6Gq5zFC7hS93GlG2pC0iO4r+y3K8JwMvCqk
N7FqwjwQsbbKul9aSSAkCdWSSjoXCqrHNCJtyvhWNxHxMPkvXmciYnsRDcfZcmlfJn4Ll/YQK7Jl
S+ntRiCTw3/YV4k7H8yly0+ODq1UWvVozRW+pIYn4DVtbOJ1EZSOiD1/U9DsvsCCZVU8l4rdhEuL
QTlzYle9896Pjx2ZKWSBZZfMEZzlhlGro1dIrjDNvcmJw9h4UTZAHlOoJOlhDnFAaqUb0XCcXyd9
eEnHwgfITqNgAaWdagnDnb+NisRDV1/SkvRBMY5PQ4CQQBloGtv3nnY7V9MzEGQVNQVscOpg83Wq
I2zmAXpO29RiwyP/xLGk3L+ZY9qtp7imNsVKzgUUVZaQ3HBhxe4dOQKqR8TPLaizFvZrsjziKIHo
r7NNQ2ZEnh1fDCbrScu3XAG7KCk132Ch1cG9cV+6hD5h2pz3zTD7C285IBawD1pOiSmXjpXQn9oh
q41en+8MNe5GfXp18oH2CbcSm2bgK3P9Q+Tp/WBMT3TFGBtv0B8rfjOZ2UjZNa160FlDvNMxVS9b
3Q64DIV96GZWA1T8nl3BKTUIN5Nu4+1qxtOQRw9w7Nx92ntPGDXuu4AL1XaneZWBKjHxazaJ8SgN
BsIspMMtyVWzilP7krpHkYK2pNOY17RAhzcM+kataa/0+HsIl3LGyro3HYhq84SMhIL/CiSSJ9Hy
GKZB4kgNO5svx/5JbYB0YFtZ8np08M1Ctsy2VQ+0AwmyAtBqSdimi5DaNEwENW9C051gBQ+2vVUS
aVBCruMZ9xSX5acR9w+Ny3AJ7GYnLWoTlw0WRYzsjJrGr9SSv9K8jQpy6xLoRFnyTD1T6VnfWSGN
sxBUVoY5PNOpY570oHukROJoC5sNR5mMO5EAzztYwXgA0M2p/ks6xZtWovaZGJHYcj+I2fPpBbip
vcxejeDd1m1WU2m12Dw6dBet0faFpJGbgvsVswXt1nb7OZnWhZjcadFpcsfLdpOZBDyYHBDp2X1R
E2ip3RY6A0lEaymJt0p5gGt0HXu06KgEZhp3t+y5ESc7OE6glg5JJH/JnKKjwH1JKI3bmXkS+EPm
3LhF5Fst6mTT2WDW+NG8KnwvPCI2NvMF094+4j8A6vO9dGF0sxPkSE3cZ9Uo5JmlDUCPlzejxWpB
VywAm8CCMCp2YwhJWI/mmtqX8kFA+0cWmvZegeY4lQXUBtYwrM0PHRkSkDMM/xKyJKAIc+u4JysL
u30tiDtrznxVeB+r3l21nIqufFbnVOeUQ872NPDqNkL02oSy58pKIUioFtrDbrbeHL7XNkLOXzYC
56Hj56wk4PQ0vRUK+xIJfFL4VMoJoJiHQDG/mM5bU5dfdDFZ626qP+PpV6dkuYVp/125KPLF4GDY
4zXFkq/kJuKjtr2YPoAD1MuGN4ofTo23kcV4lCYZrkHDDZPVS/NAPG0jlLBNy+qGR33U7xzeAlTi
cc0YyLjr3BDUYSexzw/1yivgVhLA2kKCb2nJWcoOBmbh5qZumu+MYhHDAFxTTiVRZjM4KQ2kJ2j0
tZmA+xmYaPv4qLqOCsiyeGNbZR1skPur8ja3MrqBnGYL8hWQjzSPIm9mX1W85MJlLvDOmR5QsiDp
/6lzpkSrVpcRvGU8d9coqw/ZDJOiZwqvqWB3qp+lNGVbVSrZxjP11ovmrPSMC8xdnn/ubSeQLDUW
6/zRaBFeikOwziUWEnoGadKc5M1E+3ATDL6Rj3s5kbeLYwDZJkiyOO4Puugfkjind36iqDDtxifb
8S6iJCbS15cpSR94scO1RdyyLO42wsISoK47kdkLNvNc3UD2oD/XrOOtO+vf+digbMeGXA1e++pp
THQBuHhDpyTZxsG6mTMYtj3FhcdeazvqKYMNp10wCZJUt2Hkb2r522FCgeMQvIRBK+nYwxYj3V9N
1Lm7ma6MrnPWuEgSWs6ybd42B8+sf7Kg3EstHHc9DBgf+/03Ro1lb5XtJ9r6Vo03eDso4WygZw++
l6K0QtGEZmRfmhbdYKmT6yqkmazp0TlZ2L2OXnh0dKdcO0FUIbal/aZxyUHPMe5Hp4HOUWnP7gCS
O1BUiupi+iUK9hf9h2o5shvRvo85bdkWUVselYwUZCpZC4iveCmJKCV1EfFSHOHRIJGFBAPwhGi0
3CS0KeruRhrZO4aswa9ooDCqpYpiOvCordaeRklFltx2S2lF8Ht9BT0WMuivHNlDvq3Yusu2xsNC
phXBCW432GQG12jZPffcPf9XUgH/z8liluVKpKL/syz2WC+hAZpy/hNj2r/953cc/k0j+/Pr/9TI
ABK60HpICphSt5e8wJ8Smf4bAUfIRmCYPNI6fwkSOOCehKk7JkdVIezlh/kvvKEgY2ARItAxiTPE
i3+J3GSY5j8ECYgaEi5YyEqG0MEFyH9IDDX1WFjKwLDUYQS2U0kkm0PkYkR5RnamC8U6DkEzHb0F
a5F2rIE5h2Pp9itMJ0eym09BnN13zWJ9F82lCnm0SIp+pX1M2Hdxf5a7NrR/LHawrPa5eLE0KCaz
0WEotWy0fCrOqOIbAoui9T65t6cvkvhrqenzfcq0klN2sc4Uunk6PVmieawc97Uu5o/BTcXe6WIi
rsM27NNnyQfD1keI45hQmqKXn7bOsyUI2Ubqszzb0y5WwU+ck3ZLRc//VGV/8FQ5rrMICaBsy680
n0s/lNov1xyflnmThf5eJsl9oOqLlVFgbxHXS12MczwYdV+OjG1zMNCCnQAYoK7PBUa9LG2fc8K3
TdpmO6231tpsuFTvdUQrsRvU/a20K7XtreJSgSvGkPo1FjpWIIcKW7enMiK69zze4rgsxMa2po+6
pxiJd/rP+FpndCtJYwaAz+xfLcqgO1hfBApnv7PKZxmybB4ow9qEFf3rU5z4WqLxydYMHVLJ9yIq
RmiOtMQVJ0NG36k9PqkU2JCnKpg04uyxuANrCWA3o5JnaMq7IShfGvPG7vTumGKVqqk08pxf/HMr
sbXEOgNXaMsrVX21H/XWh2d28WGU3a01UVgH3xsBxL1gVfGOOsC5NHEGv+vibVPy8sqx2rdt+e5Q
0rELNXkgS8AQR6aMJJ+zsfTgARz5Bt0iD/oPyw0eGOMxj+7CpvruiaM4VofniRWQCdB+VdJIwfEv
HzdxbTPqKAMquOrKTVGU4uy6DU97OT3kLftODtJ+B9q4c7FW2DI54+DCAUxDjDOz4M5pPTnoAfWF
o8zUliVyD8DJklj4A30xJ2XNsqIv3vJKMZBKuseKgp3+Vlp00KlSIu6OfEDRbLNScfnN46yvT7oz
f+FrMjlTuLdQWBg1cYWZweycO/jbBZUxGr01HGBEnm/S8S2t473p6jf2jJODuWadrAthOSR0aGk0
p/QDY/2b8AAgWShkjMeMeBF9hv1AWQQoeh4Arz1b1bVTqtwPiv4xlaQDwRJiFnOLN1HyBVQhkWdJ
5kMVUTPyh4zco9iaZnA1dXIZPbBjioaSC1M3sVCS6GaZNaBpiCVwDkWGqwdzs5CNWlkOW9nWw6qV
ufSNgRVzxb8awhkExD1cw2xGYmGBZZH7mTOW9Ub43MYjLiJFjYimeIMyRaYrz1PnyITpiUREHeSC
YW095qMp0swTfzo4nS1b7bZq/W50TuGQnWNjab6HYzIXJf/ZFM1UOb7TlsdZcaJwOUXCUnVa4CHI
3p2Jv8CesrfaZZhD8JCtpo6u0C9QSQBEaZraxAkNyonmPTulDlfbYtRwDe6DoOc37BLJd5gC8zBQ
U5PGLvULAQR7uUP3SPbdkhISeHRnOvRWXsOtNVTGTsOwaS9oIjOungnjgomQsAfaxKQny2OPncqz
yPgeidFrS3NctW+06sYy9epSZMGze+RQHrDc7ces53gWfwRBheGja+4jO8tuQ/OtmTVWkbTdHZUL
khNMX7rvXLpRE9wKZdTkrPSscq+LeGvD714HrbtpomFcESFixYtnY63vNMy5fq8IYxV0gyfhVC1W
+Gvd9tZBcSZb00gAPW25WfoheCurZ0GXA4BKiw6JXoD7maBu1llJGxT+K68lR0GwKnrH89tN1Qe2
Kz90wpflHKFSLpHONHt/nChzcW5YeMbbEYsDf0BQ2hJj0zBaAPXpEdtEOYuOETNWAG2N9ITcTwFt
GnGFHYk9SFhUI90SRCkUoCeNEcp3FHXrYXxT2GQq4rl/odbYZBNKrNJw6K40Zm5piMcseT14GTr9
aUlfvY79+JlVxo0TwMIhJIepqv22IJJuCgD3lBPkfoHMCc+f+6CQOCNUaX6qwY42EW2qYxb/SkbG
cosBU7N/9ewHVnRfW1eHjWbCy66uIPYaE4vNSmQ3uKg7s+JwDLumhJFT9sHRAKxHvYWvDA62/f2k
e3cqsOjoarKP0GQbJBoFoLWd8P3MT2bvVWTGOcHaGT5ns+9eaEpEeB2yQw4eiDxXpq1tyV97NsRE
/U1AAYRmNc94FA95j7MINaPY8UQ3rkWsPwUuwBtTnyw/LGaLGs/2mrUFV4xN1Q27FHfTzTh8pJaD
ykudAlQMALNMEXQKk33tggbrA5GTEvKnGEdKkOcK+ihAOw4u8oLVXYW/tGYYL8Gk5+swcNRGDWa9
BRhkr6PA3ebZ7NvKkzSWvxJz3sy1iZkvj7rVVJjpgl1+g+R8Q3AXyEj4LIRX3WD0ODXTcuYIuZ8i
2zzI8U7XojddC1j5dOmnpRGPa363i4n0EIUE5ZL+ow9jfVOXkK2NLMSpBNNyVlip4/6rGGBXTdZI
dUKHzb435sd4EdVxHvrCLe7ziVm/lqTLkgBZnJeDHchgNca1uZd1A2lpRYkmuYwxuJkze9pIVgu8
dzgryYI6X6FX8SbB2+Un9rfVI+lMKWWH0dyeDCvON1bKprERoLSszoh2Xaj9iNql6D4wrjR3wp/V
rrVe1ftcgMsrwmd+7ZNt6uO2SiSvPZgGvEgB+nPUppqEj4i9yQDdgVPam+ygGJu6sTZni1ep0nnt
UMmqB6MgW9MD3eHBhHpXARK2YEFjtYcmzIW3C8f2kKtspv4w+dRwsviVFp/HwKP5yxwvEyYXQM71
UaXNOe87aJJZCKzpQ8RK27rSqemW+3Kd+gW40QNM/Yw2LYTkImC/2A26fVtT/WSS+yvyeiIok2AO
nNr3wfO0nZvRaifDTUeCYW3xDEK0i2+lCy0k4JC9bsO88HtvstgMWHyUQW5ck5kFZqweq5kXgdIK
f7TErZEONLKa2WNRNOV2Tvk74FhpzJbOYZchpP2O2oirOj6UGv52LrEHu0iddRvk2nGskM9TqlsN
GrCoEUkpe0mjaa93PAyjJuOF0VB8hFWp4UIBJ5IRlUnyMT1rBRjwNtHNp9oh4FNVB0p7v/u6fMOz
0vtBle+1uht80DQcNt0OJrBOmqgtqFhKDsFUy23gyZe2ox/CnvKBiqzu0ifIXZnSXkT/bNpEaElS
3g0CG729vLsk14NTT5uoZOoxHfWMIiapqamIohGR4yKh9xXJBQBEGr0aKcNYUh6nCfAqROoijDIQ
isk9oOcWZUcPt5GF2STQuCI1bHW5nlVXbSKiQzTSppvGlcFec1EQ6Sov/Y6pgaM+xYRYgvZLiGa5
Eex85mlgc4033p0dFrumzcwdXJL3or+XWTB8MfkzdVmbkcbhbeixgAgEFS+8ahglNLQ1xVIA2xW+
rjwkrpllqT9myVfGCoc1xRIfrN3tMIAFKwUwl0RGd7Y1hme6q4bcg7ZYJCONOpY/GXlzVFpPI87Q
m/QmOR9B0QjOMHTEikk1GxZGVNhTt2qGzxm+1oOpfUWVry3w6Mzw9aZYagfajSPtfdv3L5Wqkx1F
EvAA6YybGrvdGqpnEafqh8kzs20cxow4nrmxPazhGk0cSEDyKAfT3IvMa06F2mg28/ywsMkS+tUI
f5NaAOhOrQ/dlXbSPk5Fr+8MyvNsS8cF5xEyHLkcVl6xr+cRFVbgto1qaxvpSXqQ7U7M8XcrJmfP
i2VnK6Y9fGVECmfuJSPV5V5BhAqctANHxaOgnOV1aA2fnruHbExO/QIKdSBio+Rv5KyuzRjGQMrJ
RremtR0LVKTWRg8O4U0laYxrnB6lmpMOUOlsP3bI3EELCd+7hymF+lGazSatB4Rihe49ED+2iCg4
jK9rb9pZc1DsnKQ5upojcPq5tPE557StmGTxID60gocpLWSCcysIM6/Q7hH2L3GHuuh84pn32Fa2
eKrpVl51ovXdoF1w8LXY2TRZr01R48pe4EwkgWmSxxUboOnkIqjJc4L9DLJEQ8Yaqb8o9HSXajRo
UqxDL6BHh5HaFGLkGUg+ScqZcg26VOORcLKrB5GfkScwp+LkxcSo7bzfDXzEmJ88v8BltpVLP2vv
svEs4ekhvm+yDHhnMne0BRTyTimnOS8+xhrefEzKJ2zB2Xn5Ok7kT5fwwu9mIp9xpY6gxXCA1A2T
sFNt2gkd37G4YOVcjT4XDU581R7DMAf8mIWnwIsY7TUjO5U13d8x7xjOZ4t7uGS8Gwu2CVp1m2gN
IHz4B5tUsa+Vj4sDMxvSe6WbLi05c8apFc5ao9j+QxxOjRulynNTRYywU0lveFO6uLnSL1bn67jp
3VOfaxQ2T9WxsNvd8o/nRN/4gtiytJx23drcNbp5W04EnbGj9WwuUCH7T8yn7imde/qUgACvpcdP
adWw6qBc4ps2cY1EcHUGtU9C8mFlXA1+2RAAzUEexOm8d73sgpezu3WcHqZQzBa6kUy7iVkfoLGy
q3GDt8ngAyGBQtw7qIO1yjt84SzmURF9Uv6cTGTzCRr2WIcd+UmV42OmX11wvQKWO5RNRl40Hj+6
6Rd2edc3LMdaRYIyS9bixz6XPyika91NsvuSMxBnX3ePCcSgiFRn7TkwA+QN5yKdZgZZ7bSyO7Av
4SPrrB/+fMviROLBRKVPm4AWNdFCH6u8d2+EZgrxh7qeUp4hdlo8qaaHkWjpslZ2V0Vmpbg5SbyW
wdvISXZ+tZd8iJHWF1sn+jbhQUelD7dTxCJPMiuMGACJ76KH2kM0Haq42Jum+Ioi7jf4yKXP6LYv
BnujYRT0wcN8xDW3USegoNUB6ToKED1uWt9O72uCDenatJHPOX30m3zsjgrcxQpi/bp2XbqL9Lj1
a0TQvqI6rhZpytpf+DFFD5mk+bmI25U0uytFXB94DU5daL+nJb1XQ7AZVPKolQLFA6fBnAQa1UA5
20Avf5GYmAEiZLcNrwNVQXd0DE5dI/Yq9pT3oz2kTKnz/YSasSvHggjQMjvqMaYmDPu8Rbj3s+Gt
zMSdWxh0scmrQulO6/41oAdEiUCcgvxnCJWxKUd5z+GDDaLmHoPWDHd4jhirh4m7TGlIX+RrZ7Gc
geSHG9B3lYcDpq5ouIRUgq2GJSkRI+QYlXgf8PAw5877PhoPg1Y+4UcHFWYTu2udU9rpH9nSzAkW
513G8xeH/3YV7q3lYsDL64Adkt10bzvONTXSj4QDRJemR7G4/CtK1+jC/EhwvfSyex9a85nupxM1
2ItdXPto4J3pN17s7M1S7IMoCFYqm665gUvVasdbPqxfLF2fRfRAUwoL6mBehUI3qWkLZk56Hc5U
dtI54A2HVkSj7qGQ83CB9XBMQBuyMEG1GrZZWx3RwAjpEUtWofHSttoVcfQ9q8jdONUTfUXPGMj6
Xa2yO1uvMYSX2YMNMKEkdUh8Y1sYPNarpDpPNHGgbeAdKSTvcKBSxVpEUwpxgC0SNZfHDPEjGRf+
hd9VzwXp2FnRDtZvtLuxMWl+KLWQ/4slYy26h8Y6xMREfGhV8/8X2f8g6jxO1c9//PvHN1PQJob9
G3+1fzOSSky+/53IftuF2d/5POYfX/Knru7+xmoTdhiAJOyk1lJv8Kewbv+GnXOhX2EUWyR2KFn/
5T01fzNNR0AA0yVimOPhPP5TWbe83/g3df5xJI0/lAr9K97Tf+I2gQdC78f5utCixD8CDBl+Jtkq
DDlmbe+rsNoZHV03rrpRURH/D1CzRaL/m8uVX4WQoLH0QvBtrcVN/ReoWYRoiEDduQvolRdU8jYP
5dklUMmMwlyTo7rrUj3+5bP402z7b0WX35Zx0Tb/8e/GQhj65+/KvMgSwpOu/g8EorBoWw8QPato
Wd5OkcU5i8E/ENE1LJMvq+uOVH4/ZSo9eNV4rou9Zbsvg7Jeaw8TvVWK7g8TN+1Y4U/5v/uJFlDf
P/9EbL+xTLAacRbG4l/+DtUEJz6WDe83xhA5T1vd9Pa8hWj+SqgTl3lz08UJMcbe/C6G6l9Gg/Gn
t23S8FyRkotsuST+8u1LogV9btYueafO2dBYBAPUAHqcH9tR77dGM18cAed8SO6LytqnbiQuvS5+
/fefyz9dDDwdqaqigIKPBR81d8VffwrPM9Mu7zK0MkdEBNqz725MR5+mAG++iRC79KnM/qdfXSwb
qb//7V0J8MjW7eXGcxxrcWL/5ZdPzYFCp4pHbV+794knyTPXytupySXuXsX5Nqg5wCwNCCeyocNm
oG0IybRaGyVHa9fuHpUg812Y4lnaDRtdKNIbaB/6nmzaOitIj0xmM+zJ4zC/AkpoobazzrcjLz0q
I/Vds4o2gpJ0tKOY6ltCZM2EKVUDdAMtClVxgRKVHvCjpQcPzxDVOLwv121KoIiW04kcUjdZtGEq
xklqIetVb7p7rR2eDbEUO2gX0vJsU2YDO9SAuBINZD9Kt2bciz4KLSD8RNvKhVXMA0+t6yBR3gw4
4NB1t5arlh6odddDOEig4mwtoY4K9tUmw4bka517HZEYz4OBWmQX7bBaJEhCn+pEqGki1St/Yc+Y
WGRRaOmMZUw43zvnQj3MVYONDG4RvKoXU6WXKjGT05hhsDAGfMYGmzDYyqQII9Niu2/xBLIj9S7m
LN6ngUb7aI2fYda1e2PMXDIvPWVb3XwpKVhAO/3AzUJLgR6qKw1PpykW701YknKdp/pWKuM44TSJ
3Ck+DWai1kTQsW4a9g0o4mQXR9+95o4nM+AYNDBGkyEOtzLNEt9il1C33XhVw+TT6lQcbTe5683h
ElSLqqJp1rGhX7RWrBu9oPtC6PIYSeyTYil/kvnnyFVEGNx5H70uPVamRhVd9UunG2s9ERbb0I/8
2BO4t2xOCXUBncZMrpFXbePKtigjILjHBwTuBhV6kPamS6uZivtk5yYxQAo3e6CPyd4SwsIoICPw
Evp2aheMWlv7BoVMm6aCdwwxEQciXeMjPQDgdovdDDRtHRnZi2Yx05moVBu8TCG4AX75wGAf5Jjt
fIcnPllHSsM1TIMaSzIDbkBsu4e8QvfHeMc2iVXTPqo4pHGdnnUdoECbW3I17msa9a4ElWe3He/r
HqzAgEkDOAsRXM+ivKU2+WV6lIk8bn843VZn277lNltZpSNunZpoeBVVJ6GG9KZxfCsxPEQumt9k
MG75fQSn9uaWlQx80EL/wpZ00qVDPNlxGERnFxicZObTIUVWIdQYEJ63Np0k+0lOFlQPGliz6A2m
SYt6jZ8tguCI2weADdaPizEjnxqhVDu7pQq9UALwTa1ubSCoO4GumGO/2DWJx0lWg0gsaxPEOfv4
jWtGCUHoK+b24NiHJspAAFZ8tCpQrVFKaQvJKGz7dOWsO0T0nWfmj5HZ8mJQ2jlaADd5R/v7FDZH
OtegS4JZWnULxm1MRHGonbjd6xMMAtMb7uOozO96dqy+HmrLUwJBQ8csjX8uBR5jdpdy3DnZoG4F
gEoZRJ/KMNudo8p2S7Nvui4y6LU8Akk7CkhSiR1vyI8If3LMg2c3gmDymw1y+iCmRXFMd+IzM714
N7H33rSDTlfDeOOkBV/vlK3fJKSwiTWge2eR3KYxZrRxgN4UuTDGDXXfObqJVYm0PAnDyocwA2Im
5iAjSffjDkpvJ3BgK+Fgk6vD9mJgCt3l2sD5iohyqM3M+d4ZjIFLC/r4rpcYp0W3Jeaabstqusz8
BU9T+WSgFRytkuTwALqJsql3lvPdgY4bJDjO2m1tcmuEe9vAr5OnBEDDCEaPOVoAXRYGD6hwsOl1
unb1KgPdVrzmU/sBtj6AHRhSMYI9c21kGrSeWGflhXZhMIcX5NkRedN11sv0xLnmAilanIRRk9es
ah5yrk1Fbt8cSR8+z3x+PtQ32PoNL4451tK968IzDtCPlt9A0FuIEIiHCZI4HaZecjc70FFlFFZ7
10pfS6cmYBO+wX1jmWiyqihtbPgj+jQ5BBuhOMBgGXn1iXq5nbJAo2iWfVm6ZQwjkjep7pzqKfe4
9AkbUyBznciL7/tkvKYjDeWDYQ/UPQrfBoZ0QQq9oS2CxQ9bGmvmMR+ylV8XvLkOFgAMPAtbnVK/
m7LkPkEkeOk6DHtdQ/LUoJic8vVcnDD/d2jWxySZLqZqvZ1VOXdtwUEtCD/BFo1U1Wwcr+eWi8Gn
ji3rp0T2OWht85H/uztOLmpVTdc3x85qOFcGR8VRH64CI5IT+npLMFXjVclZfeQFO0Qwg1bCrRcQ
BE6RJK6xXNHEwUEqf5UJsfiBeHiEwdIGJKxPfbMbYFyunX686I38Y1KoOmr7TNlfRp0ej999oL//
N1z7LQRnvKnwSfBesLCSjsaCWOcqCRLy1hYRXotAy22T+YnQq21WBY9lap7a0rB9mHFIiGrcmFi1
tnlDqYKmOz92yrPFLl0ImAXXB0yq+5mZnuglSPRZV8eQVPaqc9yPjEP1VjPdbp1TgwcAZsZ44Oob
gHjn2AQgxPsT2V0eJo+L28st9L9k+MRQl+xlurVDbIh94u1kp065WdFEQfZV71ISuL3JKbsepv2s
l3dmVU/nPpP0PMhkxxniCBUcEHvD2sJs2nhrTRdNZAitnTp2WqWvBz33dnXX0dNbxPJBSDJSeuru
s57aid+HjQLBY4XHh376zPGp+21wnXi3mhxaPzXlkc3NQ25OCbt9zDYF5GjS2NNWOh8dDH/cMTj5
WhGcR7jQO5Vg8QxsE38tca0K/TDq+AH7JroyZvanTiJ/OyX0/ARW5cCKbDfW2mtj5995NlLzUHXP
YZCzHY6wtQ7C/EwsMGCJYBGZ6hQM6lW/s1IpDgVtpta2zSnwhck+7ZQU54TYXCVK4yKAwCfN/AXL
UiBNZp4vO7gariA00+ts5dLyqoMfYuH8MbJkY2tdcm1TPaMtvLvK64+WAadm0jicUaJwE1KI2Cjp
o2LuAuggK2lHu7Aw2JgGv7SwONZTdwOB6U1vWE2JWPzoDeaYlO02CdlzW+DhjzR32HmLI5KX653O
OxqLFCrzgIYjCvETZJO6cfAhuL1Bydci3ZtqMc14e6/j66tRbCpvwhpebAbYAWJkF01MGJAoXoup
VYeYpCBWxfRg8BwIPfditg4xj5GASUs2JKwI4mgMxbKZXmmkMCQvzMSiicJ5RL2bLYP0V/vGJfNU
tgAySCyzmWiuZVhMbGX7OwfG2FLUlhOtxlo+h+mHrZgac+OnyOZPl6u9oCOr+SIA/ouAIbT6KBo3
YYw9PooLOu2XEOS4ibxDR9sR+S+s35Qv5InzTtHPsUzSrbgWCQ/ztDlZPdMh5ttyiK0tKus2/V/s
ndeS5MiZpZ8INMChHLchESojdVbmDSxVQWuNp5/Pi7vcYg232+Z+eEFjs7pSRCBcnP+c72g0j2Gm
L0fgzonImI63Nwwp33UcIG3Wov5Fery3CPpsk2HEpENmqCxBIvS2R9JlHKd1PXT1rsaOu5JR3Jxa
D5uYeOy7yLq2BeMCQ2uOLk3sV2/Gjmz5Oi6bxtCJnGFz16oOqlFj77QM7pE57SgIeGvrbu0MgU8x
Z7wNMo5ujYMo6WEgaOBQEY6f1nnPWYdUydUFmoajOwJ6oA37SQPUnha5X9cBiUubz4j5rTYed8T7
ogWIUsLyM352+pE/2lTs4lRXdxMaYrsByJR3nCzls3GtAj8cvzberHs25fuqnp6tEvd4JNoP+pta
Vi9ntbxK07Z4vwikTR6ZKSRUa8eh8jbqC01Nmmm5mkyo+rZi8DTZvZbNnD2zBsNqv7GH6AcCOE00
8XczavR7EVKgTakFhJGzaBV2fQsHJuUIjP3GWJoLRByKVnrfHCs+Mjm47bk76RMj2Xm41E26DW3n
Hnwszho82XrtMC9o10OOHySZmwsskGIb5RNyQFDmqxp378qR43vBJQ2yBBVZvMdthP+NmffSk/So
xicz8rirMFdvCKchZXfmSZfBVeBcK0PrPi1Jo8ggIaqqPiApivUwzBzG04W823NVVc+h7AOChjHU
XhMvTt2BCzfHtRHx+Z2EuJ3C4FRlWIbnNtgZqUU4D3ExSDe5peziofE8aLmumGh82hintf1CHqBL
Fip0w7duKZO1MKZzTni/JzEsXYsohXubFpntM+PczXXdnepC+zHO4bKRJsy9Nu9ONuPFUNfh4FH+
mszDbQrIjPcRcs7I3WfGPx1rxl6CYWTcnlEIW2LJ8eRXtpi+kemcYgi3sNTjJDLd5jgxb1VQANiE
pt6sE0zgUQKhDAGXbbGv/bzOH12LwqV8zN7ToPLLyLIJfKCrU3/LSV4xUfOLwGU+xnI8SFphVinB
3KHXxd50p10PTuQQ8sWl85qOlBkNLTj4yfsa87A5hd3cEJXhfwlx4GgGBZljubq2Tlzgr2NWzNxU
3Aa4RLHrzf4DFNApMpLnNNhxoHinh21aivvQtr9Lb2CGacw1mdPmmdwJS3VNsNLGmZQhJHgAmfQS
2lCf2ZuFciEZ6Tca2CDRAbGKvG2Xyht8Gvxm6T6X8jbunzwvesooFWI7x7U55BjV8erY2EDyYr52
KvVlDu9yag/W/Oa6I/mtoD8IihzBHg83Yxa9hV4pqN7GrzOnAzjQLs2hnTFLks45rwDzzXKS+w58
fpU0RyPw1kNym8jpY5AHQpKPmp7zMSbhyRDoYczTp3E91aOKVXB60gqXyBQbKgYpA0TFwGccI1nJ
FE7Bo871REVF250q6qrGWWKckWAwRLrspXMiD79xXS7YaWl8jSB3BKd3lPmOfsyo4NnlKOzMzLlC
l4pDAklM1274rF2mOjmWouZlN2IsWbHH+EkqizmrojVF5yIot5rUIP8Q6yKKXJJCYKbtRSFQp7gJ
TviDfM9Km3smSu+wBAn7sV7wr1NjDKvkymGFqyAT13Ud1geD153kjXaZUClAFPcfiT08/yoiFmH1
KroMdhX0cmlYGd/Xxe0qzj0J9FVIUFWjs4ZYnEbj+sKcwWAWz2iXEVlbzvPabGc2J4ICnlrulqIZ
qB6MrnJRl+m68qlc5N90L4lqk3LiYes48jayyHhiCYDrr2XnOepvAxnNPD8daQwzvUfMOqe1YzyJ
WOZ+FNIMUwSY0lqLMqSWWMk0dnujI96WeMut2TiPk0mrpoOTZO+4tCZEE45MsxLmfnkop3YADdok
7OblKR1HsR312J9oGivxQ2MswZgdj1V5qy8hPhjZffdUHtm2XLPJ51z5J36zUQuvkWF9x7b5EnUY
Y/uFvE0elsdpvIJovWjKINMVV3eE1tVOy3vtOo+lKy9zbr8RO/qSNCvW2XisG5B1JYPiue4/mJVC
31R9px1F39GwxRS88boANWLcTDOcgnwsNkNF3qVgiTP7FA2vv8lSInmhbuzcbIC/erXxHLvGcHUi
Y5+OFmi6Ef8SaNbBJfUXNHTDgTvj87U2KW6wFjg9s/aq58Mh17R9ljPdCwbf4KMZat6XPfQUYMFo
K8Ujyz6X6+Iztxpn29jW0YhY9dQFlujgUXm3LUg8OG+g3uXyUnXMdUWYYMsg+WiNyWNd8+cqjTbM
5GwHVnyjGF9Ii77r8Y8UXR262IhvvQI7Un1FeTg8UXgqLuqfBguolyTCJPv6IK3Yn83oS2smIrTZ
fO9E822Y2ek2STy/RHBg31FVVXTST8StjHl5S9rYOADMP6A3hRcsSNMZoPKtzueTlHxCYax9H9Vz
vsPctxVZCr++AfPXGxbxfhQ4gUlgDESyrd3jSCfVvZtw8hIxqKyIXbkaQgwIlvtglMGbbJqvucsg
mUccFagBJys7v3eWNDZFury3Wvcj7CtuoVy5CNNpPIEMA1s0A/A1azClNgVTwLrw1dBSxxYBSh7f
Tc6JEMcRFqBOMK0sgq9A7x7zbD/NA6KnZu/HqX/VZzRIxVmbAqq6kPk+aLv9SjLKM9RW09266s+L
5pvW9LucpyQSxvMEH2Bj462Xi8lYt6QCDNzIeYlZSiYbxwRw0qaxToDxjp3XXRprO2qI3hkGVp2a
WsKofQo1Sl0kOK1xnTUI2ssCNYLiv06z8WyECZgDjC2XSLNm9I0BLvpAXC++ack13ybhkJ8xv0+L
o+qTjatWkYidlwQ/Zx4zlu1o4xFReTQtSphtwJNrQ681RrTtdcHkrtfiVGMFbdJ5usnjlLqyvoRy
TinMLrfH5kAzanrkgTroSuOIKpaFhoz+En+SWiIH2rwmnDajGMvgUfPM4EgI0+7iI9FVylDAD8ws
f1s3GJHeHPOenMRP8h8PtnjELDXtuMa9hx4K9xwjO8laeMe8iZ+ayjpqNue1ZHJ3v0DMDXXypgsR
kN2w3Mol2g99020zwRUtEOGZSxuBh8k5tZnzHrbJsstE6GxMPNdJ8IabEZmbsbTdwQNNS45BXUiv
i0bVKFeMV6qVAG9LmRxP3ZItOwv30QqzEUK7sH9yxMGR4WHXX1zv3koKIlzqG0w41kBp5Gun54Aw
i9L1x9q5A/W8A/JYHQMWCCwhC+jfBO1iFPWPBJrVge36qA/VfIL+RsbewMofpkN+ssvoizY7uc0c
roxVyOW9y3D9V4a4SWwTyFZGI08qMAPPA+HDmm4rJsDnBtT6L3y2p2F05aKjQMHjDHFBbDIaFQqH
7ueIIcAqEeC7OG4cIlY7fDw2eXVrqlinlx0cBE5nymTpzc5NNHT51mNcHxnvVqHuEjNvoWSz9gT/
RL4T/qrWQtoYmh9hzL5pV2j7ZAREq7d7Fj2Q9L5VtNRbF+8lxyrCdYeoZgDAJQv95yQhYu27GXG5
KZKM45E4Wb2BU28o4z2o82VVwzI1eOU2rJ2EMZ1p5fLqbJKZn70JXpoxgZsyI4sGWnpNzOE0cVD2
vSSz8NA0OsKuue8UsiJPnQ/HoOc6L+/qwhAY0ZeXYiHgzkWcnWHCE5cDvdlYw10KPbE0SFcr33+5
NT3M/nYOpziUOJzqNQ5KkH0LZBUihdQzSAlrorBuoDqf8SMuu8ilLhWXG/nDb4Ma45D/D6MxfPFc
a9faoanMj7pEqyGDrHp32z0e5cWnAFzjmL9iCufGM65LcwguBRaWtCSLk5v1u97AFFVfXdBfsRUm
5Ky5QZj4ZzmJKhmZK1jsTP64YXcA6xxkl2xBA4lbQOusQDhTJ26JqYmaaA72BTPsc237yJ63dWng
rg0Rm/TiUBQon8JDkPo19/tfhNXf2AjUyJVB8P8/q/eUf/xR8/N//sq/EFaCqk8IVnwdw6Gj5182
AuMffDAU2srydMslw/f/bATmPxzqypiv2i4sYv7ev2wElviH6YC84s907gL/Q4SVoQs1Nv63qbZt
4H+WBoRI6rDMPyereS1tsmO4o0jPMLGcb9M+TQ51ySdMhDjThdVTUkOuaCFNBfA8y4/1kuaEl6M3
py1evQYMO0tkUHp3I0n8FeJ1tCon9Erb9OfUQbPqbxJItfyVatd6yYxLET2KjcAAklsnm6pvOffa
lIviwOmE5GygRV9icG/DmUtwH44cgA0gUELHgVAXGU4j7SlfAFKLuP+y7KJYqykVxtP5bUpRftuE
YgOdsIR0GUUMqMkXjOYb5tm4YikyWCVpGe0aW3BWKqjjWywllcK2lhr1uRR7fadZ9kQ5ODdt5zF2
iF5lEJV3yxiy9KOCD4VqaF6cNw5tpNXM4dKSQNnwSfTWUxOaylrrnNF5fK+LAvan/MEpHIEBOGXA
FsCfDy3iTKEGA0/06Xcdh35eBeK0NDUiAfZDyk1v8jq8DvAubUfbNalK9Ov1NcAcveF2gsG+kzlH
ygTh2tFc+nbFTRBTUlaQdSbOv3FSO10FXXvBHfvW6jS+BPnRGqVF+pmbQtg6u36IG46w9sqUeInt
oD92uh1t+rAHdmO2yBOivrbRIldVQSdyNSG/bNCfd0tl0MVDja0jfMN8Rm+nuDlzEp8x7mbUQwfR
G5Q+5+Fqh6yinxMZvyy9CzOKih+SoBCYtQEBMlxCdGIDNvzg8n5yR6dj1gQLadU5N+Qi2cOadHYi
8mMCDKuAnLRV+Ppi/BSNg5qoce1aSFSb2Bk1nvFVo8LWcVgDRVYB7MHTODhxrOFdJdhBHgvuTLwB
G+XQ04H1riYWlG90POebQEW8PRX27lTse1EBcJML3qgi4c6QoDuokLhlj/toKXw7KL+DoD44Hhcw
Sb0cWvVaJ2lOWEnuC7LnGhn0sUvwNI8vswqnowqmK0Fe3VHB9VJF2EscfqMKtRPaSo66CrrbKvIu
lNSrcaMOVBw+bMYfLZ4/tgGmsB6ZeVeF520Vo9fJ09eDt/FapOiY6/ba1SLQM/kcXTyh41JMH0CC
Xhzy+fSUX5RUAwR8ZFhHhB/m08O8dAfOFyguo8fj7Mqz7Qx+S1B00TiJwQOoFRgARqvPOPY+VciA
HHZAyBYoEsT1OJG34B+A+Rj5NkzhDSSEC+sKBEGuYATd0n6b+EfDKbrilvVjqAVONxLycdiRS2p/
uOblCnCQK9RBcP7FVGoUAgFfDYIcVIQcRtpqDHuiOg0v2z0DKqpJfoEUICpw75f4/Mz4GOOxN1hV
ENMqBWEom/CM4wFpTQEackgNLcSG7uqN4BvY4wE9qHBZXFMIYHX27Vh1P6TCPvTSfRQKBDEHNSdc
BYfgFjbscZKAwSxm4EsKIpFDk5gUVsJVgInano+svx6lHzhVIbzIo2XiB801+Bu8ZhSRjMg4JdyK
WiIlxF78NSikRTL/hCT3QYUA6q7IPp3cfhVe4DsKhoHegGW2or5HgTIkxIza6TFyhgJtrzrHCqrB
xE/SuvmWTnupoBugBy4pFA4REr2c4HJE8Dn0mXsd+CAiCaA7apwVNVbPxDRuzKGlNVwWvV/kZ/xg
YqcrAAhyoD8oJEgOG4Qnit9wrp4DhQ2hdYvMESARDaKIodAixDeDVWLviTh02LgpJUgViIQ7CbfZ
ingNd76tiALyfBFXWch+CTaI9I3m4kMQjn6vICcltJMA6skA/aTpwaAwwC+A3kVkLdxrMFS0jCho
Sj+8OANjaxDgsB3KQ++4+z4m54tG09/GkFdmhWCxzfaGdBkNSjPhMMSFlRk3PxdNm2kaTu4jgsWL
QroUCu7SQ3mJoL1AT0PcbT7gjIM+aLSKQAS7lUZWW6FiSqY+SIXlZ9eZcCmy2FoZTnx1IMwEIR0d
7BdhxTMDrPo1TAHERwQvib22B0R2Mpm/ghL2iuwLql3/KHi8ETFHgNPVylKwG1dhbwr4N5oC4eBw
xo4fBhsCUYiQ0HJShc2poTpwsC2PKgTfepmKeg4Ps57RX/cUD5a7qhSER1c4Hp5gxCgIPV0Lqody
eIdBh/Tr3t3FgwKReYB9tMnoNoUzou6UOHx1WVRbhgPfY0aSwIYNZCtIUK9wQe00/NBnAEKmQgmZ
MIXCFB5THGifQTMBSMMV7sIfGtD4seOgAGaMixWhSKGKSM84nKxJ27W1+YgRBeG3u7EGcoadQh3p
gXPfWtqTHuuSixniZbic4kBWZG420mPjrwL9PCDTrzvbOhgKqeS0db2bQ4VZgrc0Bk+xmC2a/VC7
6/kxVmCmsBufHEhNcpneQcz6fEHoKMTm1l4+/gC+tc8QJPZxQ8YOjD01RjCgGALuVUAFKhynEyhR
IFhixuvU6kGPYj4xeT4cFcho0KWgCqIDKOAU5nljM/PJ347GsK3j4qSV+cGFArJre6jVSxogqXLH
xzcEw9M14208M0QPoq+GleOoAdLMfriiXAd9jiedhOQOMCVlGnfhRAMB8sJdyuHJKJYdKoO+ImjO
PbV8Ew5Dctwu9ib0mudZEFQouSKnBa1iunPnosxMQWvsc7d8brzzONZPdd9jKeKLuq3+M54ixiMB
AT3L4V5TCmfLPHg8SvQVLHWs75Mqe+8neoOiCV938I7LosW0vdwlnP1ODSTNFbZQlnHQuiSATGtv
5N1ZS7z41Mbqej4qq/0kn8YSQRy7XUKqW2r9vG7YQld2vDzSAWlz/bTrTWZnKm0GNChhaF+UpM9n
rWiAznkvoUcI0h7McjN4vPGBk2O1o2pYUnYTBM2HXnan2EhOMIMyxmnFZw+lEWgX+ZMOnqggTcNP
mvhdiHK5oJCQ4dxq+TxejEBeyg5Ht+7Ij7IboME4j61R3c5eSYfOFK+m2fqupojZXkSXcIOlI5rA
lVMSH84fUaDS+QquiOCWqxj3x9wXj2I2zp3ZEGA50dyEWW1sPCw2AbKN07draHWP1EGA9s+rQzJk
lOrxd+tO+H1OynJkLeQQBMlVNTba0lbnOKa2kNVHJ3gdZ1QX0ftdSyAC7/79gJtAYcWv0jUQcupF
6QMT589yvIMeWmybPn6l3GrXozGC2Zb0ZFK+VJovdb+kxwBr2tyANS2s1q/Fd6sRsoMt+3PwzAkv
WhnumHJtC3PeNcRj4OAz99KMPl9nzgRldiLbYejNIXa1ndUmqsNXfhMV5JzuIGkHo71J1ahsWWDn
243aOVTEX3BhYrhr7T2PkUJ9E0/L4Vc7QjjaVFjCmK3mLzo/0SA1dgvGFGwZU4xLC1wANuhdOb8F
vbHTMYyuJbnp9ZwLF+2DVUsvcJVVCuVtLNoxzxIdPuMJqJl88I6kl8ozJr5TlL90sUWcLLvkHk3Z
TWlDmi3AmHI4WpZ4O2nsZzM1aj45GeRS+YUWct9JBurwDjieBRhCJ6v90FNe7qbhQmSJEcdVfa+l
AlZVSOSAZ/c1C8RLmBT3gSSvuExkQEj4QS/h8XSgkU/5U0bJScLLRCrPwdZKfn03ExittBErXif3
A9Q1Qo/g9Mck/0y7lygx5q013FQWmHo5LOwZFv9lNlgLU3GblLTzjMQmyqPuDZiz8MblznyVKRLo
WBPWaGqyNGmr3XujdttQIFOkaGhVvJw8FX5T4nwTf9WKtEVuksK0mvN3eat5AeyHWT924eDX8FiH
pQNLWBVXPo3arRLD6BEqV3WRv+JD4Xbioq9PREM2IaelANPE1khYpAV7eDAyPQC5jPydskKD0wGs
5VEyp+GHgj7CJJt7SK11N168kCZN3khis+12IDzwYzdLfFdb0GVopF8Ix/UUKNDK6vfZAy/ccMyY
DK/SwuMTN1LgAO8WRxOgB+RWYx11Lacee7rMjCKhSHwFobjamXiZbeWwrGBn2sO5tCH7N9RA6CVb
VYudQgVklmrWd0UEIM1Y84xLGrWKzzhYrqItnH3aZLhTUloBGQd43WQTGhz4NIvpA2YEBjtmVeWS
bOe+/QhR+rzWebS1qacitXmiACFoy4d5ct6xJZEuz4bgmpspe/zNnCbYNAfApvDLfUK9T7F5W4LE
oWWi5wxVzseQBOW6rA0gidNjRxUpvM1FTq9TJS6JTtFjYtPQVH7jFPSnpn8wWXq36ei8WBQXsTTT
KS7XOue8jH6FGVdlZs8rraUVQjPo8Qya70gtzyLTdiPs+JWcli2rnrXSNDtZT33y3kYNB00tD06u
Xh9Mr9SRiBm8p2TL0LujCUdIRwT0h+nIL8qHvzwdebqqe3of3YcWJ6kms53HbboLXwaWDKMfS6Z3
0hcRkbjYXLgpLddBITIEfk7d5heJvwLCqnMM5Rpb+UM09ABWSeaSvNqPaPOhp3/qxLcaD3xf5hZP
UFs5X+fNO0YwrsaTjR9rMXEcsfPdGrb0A6MZ8aC1GIqA+ofEm3OLqGxUVVCNwMnHLOJrmyKSLCdA
27sf7mKgZU4/MLZ/YzXuNpnkTUFIeGU8T2OMF3wl3fzeOkB+2MEngFtcXdASFLxV71wAARqZqMqG
B5sLfSaYDyBofP5ffQ+GVjf/rb4Hq/av9L3n7+K7K39PFpHAUH/lX/qeoUO28kyDYIIN6upf+p7+
D0coLpdp6obpKQ3v/6aEnH8QaBGW7piGoShbv8l7FikhAcxIJ6xp//qj/wGh/s8QjS7QHglq6PwP
9EdX/BFZCWLOgSY1bqtKz2lbpZHQMt7Ah9OUhbQHuvW7mI3P7IeHsr2L4OljdXZIGExkdnvumsvu
t5fuP2Ro/kiP/Pp5JJQsdEsLZUjByn6PcUzYcsfOo+I7aPEyoyf2ZnSja8sB2N1OaNMDIejzX39L
4z9+T4sDAy+GzRvxx/fsBzOVwWJxgS3dGxpSPpIIOEcTVM+Ouvk3myowFcyLfRD7JOZVsJWuMv/e
FINz8IBFDV6w1TTtdvz4mx/tTziaenukAx/N0vkvz/0j1UJkuHcdkwODYeR+A8EHMYS7FiFNgpe0
hbVFAKdYnDXgxJKz6F9/e/XQ/i79/vPdQIV1TYxmhjT++PZuZlf0FMI8CEd1KI/HNyMORgZJHI2H
MbnpLLZRosJFW+wNvaPAts58nAQYZIgzcspccck+eLN7w6r+HiX5nlF4FAW+bH/o8AMNMX9ahnGx
coxCkDPb3jiH0XtgV3sKQq5xbpxtU/upqi4lQKU6u/z1L2j80fPx6xf0dJ58ZHSp81H898dNVmnT
GAtuSNeeQTmW9lG1rLqdfRYZ0VpiQStvmj9Lq7mzG+OAm4RTVTOFGCOSO6BhH0vqqPagfN2n4u2v
f7j/9OJ7hpAOQTJD/rc4V+RmFBjWbABzqXqoDPcQZcmHei3+5vuQRvxv77JneK7JvukRTVR//lt0
ispX2xqYI6ym1rqoblR0Dn+ulPqcQjnGM2417g1YIGthyKTV9JUB/oCaZjvVcz0da6Qp/F4MyRey
2s7orK3adytO3a6DCRcs4aUvFK9P/7RAnfNuPHXAoIwJzzCJvdA95XF1YzH/bWl4TN3ss7CCne2l
8POrDa+AKtKhF6qj5DBo3QNh248JUZGcm3UedARySwGgaoKHuoxfu+FQdVwStdk6ioVn8K9frj/n
If98Zn57uf5YMpOkbZ1qZrngKv/YdcYL3sa1KYxzPPM+EdB96c4l08DetlZSqJSBvs5Ck4sthj+a
uw9Bkm3mzIB85JTPiWEc1x2GVe7Nz1b9w7Cm+3HJNzIz/iae+Gux+G2Qo35wiyEOi7zhwGGz1GLz
2/uMJ9GcA4uOCDyi63HhkEDyC+83ZscFaEtXOreubW5KaX2GySWaYzolBUcMcsuMgxt8BSVAfoT3
UmNaHnQ/7WgrxhYzNHemOhwLbtTlCu/6yiRPJSoXwzPREOIxlo2Jqd4Ip/B7x36CxZRwtI9rnTyH
c6OF4tgzLZB4djxM0crAFtGYoZFqirzwLjcCf3Cre5dyZXTDG8cyjxP2C6Skq1VHHyJAuQoKSuKo
0Sti7d6aND8f5gfhFfdZld4ZbUdkP2AMXZp8mhxQOXiyDPcxo2QEXe4U1wIebfluWQvZirb9m1fe
/g/LjFo/+Q/OKJvGg39/5bW+dyDQc32GmrEzgom2v8Z6G8ZZ3HYphSN29cJHLLrXdcRrARAvAh14
HsK+2fYqvTD37xX0uy3dDPT9Qs7rJKWlwVNr9gbuK+7pqXk/te6a9kZ8kwFg6FB8joVx6Z3gtqb+
mbN5kkP8k/l3xzT/lAMP42R5SG033em61a6jO8/wcRZcQy2HYJv2NDCY+OvMbytDiVOlMi7wM2yQ
qJ0+OUxCPzieggBPcrizBuwwrVWuW8y0f/2B+/OMAoOUnYezAE0/tuMKk8PQ78+t5wjM9dPiwhTM
fUx533BaPmtmPNnAUCLBJy95300DxBJx29Z91MIMo4Z1iBbyF0nwN+ulqdbD3z5H//x5eBhdaKa2
p7t//Dw29nxq8WLEkExgT2iOmFWYvqU0PSdO5xvduNZ5g2QeH5f2OUq+jaRfx7PYVKD6NTT7ydpL
Wa40fLw7AzyIZdMCoTd7g+hOQHcredBepa5o62NqQ0CUf8WtdmVpnTVB9yOo/b9+iQUj3f/wS9mO
4QlDldUIW/3Svy0OxlJnfRXxUMhed44yvDjm/GhMmEa5RS4YIK3J/mk3rL7CJvPiRFTNyB2SBB4Q
3TwlEy1j1hAtSNaw0zGCwIlRi2JYDpGPe/aWN4egFky20QgPnkF1RpLcEYzledVOy1S+mVgbYtTb
CMUOylfNTVf5vyjMUfVFNNudRqD7qSsuFdPdDc2tjHNgH03UhlNEv58Ri90Mk4qdVP2G2SRAkvre
KHilwfDcVIl+g/P0OQznOy+H2KnC8XiGOUwZmZ/3xrqDhunmzo10tKe0yQ88QkcuVttQYZ7q+7IF
celyt+2JbpMXtb3dnLgHjz7oFimTuD0091ZYOwEFMcRmtg8XZOKe6UZMYU3ed3d8f4zSJDWsx4GX
GgkRQNhRFT7MIdzw7G0swss89Ee8WHySMFEuyfLSZVD5kmKt03Rc5RBazX2w9Bvsof4I3wvQ0oPr
eKemLrbljLUrRvmK+QLOAprHcB/QRpkBlaeRViXqAjeUmz8nbL5JK+DFkBSymWi71TYJv0Or2RWk
8ExRPpBq2Zia9Voqtl/nPc7u/OTQ0Sp769zxfRNbslb0IItGn/Pjyssw+YTPggxIHjdbQisbuSQf
JbJPj/Eog+rW8UbimHFMNKOwOwzCW4+J+9phqG9d420UFmOvZgc1cmX1Flv/lcy1H3ALbwjgjhHk
/uYdh/URrNqO1OhdGtmUQBi7RvfuEyrrqeO8Wygf6b/NyX2kFvi5AwE8tYbPFGWDunTMabF0pQmL
nS4nBfpLGRFz33Hz4oStkCNsFu2ZMad7vf3QEF03xeR+OW7K28UQJxBvWOX35oApSNB1ylgoKjh8
kGWgOTig7noqEninPFGZiuLOmx4ek54fUFDvDV6aOUXru48lyVknpgElOdlpu0s7jQqTpn0yenKe
hbxLCJSsXKxsPaNAPQrXsQz3jv7VWPNL69ZchSiOL3dzkG3LmlpigkJUhigeOrZ7b+cNUKTa/Gyj
v4xF4C/MqUOTXmqSNfSVIMe4j3xY96P7k/ENJ/votUjRbPA2UG60lILNHuyjTsUsrgxbo8cJPI9r
Tm9jzCFPDyiSyczTpEdgq3ifHXFInPnFyrvD6OjbrMYD3m2SiLbWvLaPtaX5HN+2Xc4oBrJOPbLX
OuUj3VmHHJJhSzlRJNtDZsi1YelbpMY3RMzVUGurqpcfrROCfVyZ7KBYRW8Xvr05hnuBolLYKLTU
jeYtafYe0A2T26B0t103g2vUtZ+4q7qj5YnPPg+Z1EG+35WXYpgbGmWqYp+mSX3kd7Uyxg+UpmVc
Z5Cg15VFF/JA7PW5BJA3vYegJQIMeFq4N+lyGpkqZN1Vd65Rtm9LxOoc+deTct06tBwFaOis2vTe
4l1G6Zzgr9bhvrVJftstZN3ntirJ5E8+A7PnjHeHkAk94lsWsp2LJabVc1Tn8uhqOp8kuKBFDFAI
Oxv8fYht+BqGkBQqQfqstPaJyVETTJoXZxcPZTvL8YRF6odo8ZBFxCVdyndCIad9GOi3I5jHdqq+
g/Hq8vJpFmFczQTFV297J9qXZnuYkvc4qR7BNGPRANNatx0fds4UvPRxYB8gXfiFLh9xFIAFlY+z
dPrVVGvb9tfKxBcwPkT+MacBgwDjObYLkt0fzkwBU+LJZ1HmEClBTC78Btz2dHjNPR0I5mjs+rC7
1qGO1vvNOZ6FQPPLFlK/khJ5hCFAcitnI/IKejOVqk+rXDXY4BZgfdr9xrWLZy+iPaR6GwHD0QK8
MpGVZV2uKagTcbHuxwDrAl8qP2Ps9QMy7JXUtwU4oIIzVOhdCYRgM3yqbHMPf+CQRslPtSzaC5Jm
hXHUbq6h6K+6KCiwjDe2/jrjKyB2Og9n91PVUjcD1V8wk1pwXbgH1i7Nb5VzEZHcjDNxkAT/i84U
0mz3zSKOnrd8djT8ySrb4G94iNTnv5TFDbdyZGd44+Ep7kl/NOaeZ3ijpVTw0j81JvqD3oQvjiRX
AzIOEN0a7+RWF/NOxliMWXhTe5WZRIFgBzg8NO5iPlVBcm4DsjaMicLQ5ZFGQ6hzv+NI36g0or4t
4WkBwH00wcrO4U1ol1d9+XJaylHhFDDuTajEG3NK1MrUj7mEVQIOOieckpvLFH72yY+B1ZOBBDHN
rQyJ9FmYqSy51oS+jTECTRSfGnG95bRyLK36Z2MPX+DwXCCD+U83hNA4l8OPmmbZpvpBvOWuX6g6
MrsD+OkQsPZXJab3qbVzat+Hzyasd1Y6j3jHkqclqeRG69lrEh6dNv2yZs04pHg38qHz6zr7CcGZ
ZCg8YazGe+a1d53UtpWl73Ldvc7JDsLq1jPYj5hv1MjsXNC5xmh7tak6TngJXPtJJsYLzoxDAf6j
j7Kr3RWbRNNfgAbtzDhZx16+G2djl1fmhl60mBS8i2GcliG8Krp1nJfqeRjEyayCq5JApNfsW2Ie
vb2wi4Myi/EDmc5Nxzvn2fgMZlTvVfkgSvB2bmleXGd40MflDa8nCFUcy0GgkeZ12WeyvqZimHR9
7ApgD5RAjA1pVPepVVX1KWlbI6ScwrxYE5/cpd7TsUz1B/e1eISwqpP3+i/2zmO5ciTN0q8yu14h
DdIBLOdqSXEpgxsYyWA4tIZDPP18nt013WU2bdO9702VZUYkI3gJuP/inO8QZxjVPmG/KDcAatWf
QVqfpYnJOHK/raZ4bOEHspvxiKDDMAub9zOdweLhM6TbMpGx+PctngvO3szh2TOyR8NdLrM7PQWR
TyZJfujt6ACl/06dBs8G735KAXsZ7lbMnOwOyeFZ+wNlc9dZ825I5FEn8CyD/cRadVXP0RHV7AYx
JCnmbEnaIyuiDWa0swHZppbd/u/5RcE/g4TvcdOX8W1BIJ+b/lEW+aESOJ3owfVlCluHHF0X3CR+
x6Iilknlh2Gxr9NAQ89j79F1WkF+UCFLm9w4BtZ8xuT/qpCijYFxCGLzQQ7JJTeo1jLviraFOpld
ARiMc0vysZ4uKnTOYTyt3dLaRQ57BOupUB0JVKV/RJn36k7Za9NXqChNFyrJo13STrXMLtcixToZ
xNUePBpEOQngXBrHpl7EKbONM+RtAoS7jpyc6Zi4qM6Zo7KHbD3U3jYczgDb3WfizHzSlJ5bp4ue
EUxecfUys+j5KTP3HRPzra2N7TQXX5BLL3Mx/7YHdlr6YVWTfZDDi1EY27HrCVt+KReWnZwM0j7/
rTouY1hycfpVD+Et3qdPbp60qzI0r6EiC4b7Ww6MSaPi0W/4kSBzcMxiM+HkGyaxb3lPF5+ywome
pzq4xza/cZm3ri17eKxREGXFYfD6fWVwn5Y9LlWiOt+xTHY62ZSSrtmOtvGstAIgM6C+NJt2qp4j
RItAh8BWLh8xrRYT9yvjXID27X5g5FfZ9LEW4qF6rWx6B6CaeCNeC8YeCu8mrOfl2oa/A9UdURcc
9dDXS4BrpFzuTAirhZEPVuGrryAJ1Si2IBoo0G+wbO7LOfvVl8tHm3WcjlnxVWTYVdpgwoCNJlQl
5Y8+ttnG+7yz03duJJi2cMMZ92MmGDQyhrMz6q44Mr97P8Xt2Z66kQTTwDd3DaO1kYFMGyCM15L1
NC2+IL9/WGmLnPZCfBU02hWZRuul55vm0vWnR7fVY/Xg2WpoGjpB+2xsxmnakCf3qp/21qVQpIKR
aXFnC0LnHAL7FOIiu+LoaRL3VDC3zYU372tkAMXgA+uOtmlln0ZibmNhUPx++iz2a9aD6VIjBWQR
1icXPtEQd/KO+2yLI/XP5Hzk/i9fut9ml/5ZJvcBDuWls4g4KPNrxKKz18banMB1Tkoy04lzJ1+z
/lGGOeA5x55ChRga6iOxY4DCyjxnPh9vVr9UVnsJdFZd7wcdSlLGliLcZzAKoizfOtn4WJqoA41u
2CRR9uguwC2LShCsZYltHnpyE0zSJXdoVDguuHHx3AcboZS/8TKkS51DTjlWlmPHfAz9J5kH5Yj7
Bj9kTGusEoQhiGMcK7/PDTE8jPGaEBbvwcw68RBk9XAUTUCg2zKfYRWTDO7mzsFM/eyllwvNVt6+
CBOvALIP7wlSybzvZJfxd+UfZc+uHLswZXyAk34EgmDi5WzSr4CKFQuspIbkc6gDYCMUOrekp3+L
i9raD+syC8BDS4NqVJR/SsjodHrc2t3igR5E3e2VFh4GJMxhXT5nTjTuRxnHOztEtk1Q7nG0saDP
QbqufJgh+Xwp8hlBGvaMVmR4PfNUAwiyDdujy9JV+zZ/5DHfQul+99gHcK90f6YCTo5XeE9B754X
tuWmYd95rf2EyOgtXIIXglRxXchvN8AWgzzpyyv9R3rCcs+eP90Qb0H0KlOGpsAt2TcXv/dfaL9O
3eKc8LLfZXXHYYcsVXbLj5koKAxGeZeMj/GC6IMf55jxhvquw1zDuG9TD42A4OEJkbI3EZmXFH+T
KT9dCnxnqg6DPMrerlYDQdTbPpT4K6R954sCWx+r3oERKO454C+1uJgYuDZjIj+GASE6RoCV0wOp
WOhaUg0dnib+Ri0PzrvNRmmTTvbzJHnMlr/FgBEjOJfXnip65kzXWFDbiVeBkTx3wO0rv3ywFlTk
lucRh5yog9lF18rGJYNXqIIHFmzRFjCIycw/zM8vYRQaK6tQl34JkSPBoeqM74HxCVnKiBQhGP4R
KFH3Y4Xm14vvrQ5E00jgDguQFr22YXWoRqJz5ca6QFnlBt70Gq1KjKvWbSkCiaDKFPGMWU49rZXa
nSQTwJ2H99ml+Sm1uxomprWBXxoQP1e+uqQjjOiaj/TlBV0J6tJTmcXPYUFbP5p7VCly14HfGsx6
OyG3XVsaJL8UGYd30V4ss9qLoN6jG5TrGO7Ko62jttodCyXixuJ315/BOgNP7Uf4E0U7cgUrEEQF
U+DIiz5htf5EbrqrJ/kITGWT+Onvxi9f6QgQq2a3CGLEqm/dbpMzdDNEsPWZeTLSMcn5zMCqucF+
LmMib6LhMfHSW5uh/DSD4hPpzqMZZONaaKlcLiET9SDyfTU+OVJCq+pQ8eD6YsgA6ALU+QEJMC+U
OVy6xoJwXlfn5mM0ohdDzGQAuvcFt3M6xzSN6a8QajwsGI7LX0ZNNKWFQ8k0wuCOkiwHASYOZvDU
GdVDFpXYtdvzpPx4NUdIdKOaNGXybjgHifSYoXskiZado8f1vlwPzxf+JYAZcc810pkAurwEFWW5
noP2sUGEsIWxyddq53zTzCYDDbop0p8J9/Cg7jDye5lL6tOQ9MajVaQ7CbJWCsZ3QM2WiztR1AcV
yvo+CIqd0ZI5NMwfPVb9ufSLa7s0R7pBd5P0X0rI5cGvM0VgDIR8G8ZRVikGWq59Hcfod9JXZySY
1dF644N5m32GXYgs2R0tEROK3EWdVZnficAjZ+vEDyqAldu52cFdzD+z537pkJLKRKYf+IQXtaYC
gjG18JBD7AWTV/9eesa6pUoPttboDS0WaNA4FP/xNmt70AFYEuORB2xUBHCgm7kvPB6NKJtP0JJ1
VB7C3g5l+8pykOY09oWJVWXXuJHDhv5UdrfF7pgn9ORKzRU9Jb74G8IgjA2Td+vqLxI96a1sipJo
RJ87h0+2ol6KyvrTbhCMkzqwjlXCMoOHejVP5ErVZntdnBEmNJB1EUan4rE+DrPxE3bdZwcJde3E
vASDXNBuZj4JQpV5Wyo8lJ2JVr+JxycQLu2q9XF+1iMIOWVHx0wWl5wDLx9cUioaPq/G0fp6/g5+
+Btl7RV3L8AfyRuQLuSqxKhaN+APdELQYUBVTe/oPfb1u2FaLAdKndGSVLxShFTSmUJZo051j4Ra
4HrA1iPZrmcdmqyub+GOoC4kUqQPN9nQ3OfJLTEJEGwQe5VN+jYNj2qAuhELSCNxWt8XRXdMR+qU
UpAPNN61XXH1K4Y6AACW65Q2D3MPrrxbGHMFAfpxT9hEHHGHkuYYP/BOeWlPtLXNndbK8tMcxTGi
PN/VtvvhT9k1p/QzTd8ltIIGRJGMmmp9aQlxYEjAJkRjcQzww9ASwd3JZ3rwlj9mbnaL4//ulrXI
7zLf53rzi29V06OqgcTuyAfuLMCVm7MWLpfivHTFQ1+w0MkxrGzSDENRZZRXFIr9sdWD9Cm2+p2s
EpAk0cSt1HxFfl1tZp/Qx2oo9BoLKhTcRibnM4kBDIpJPMvLApsxWKJWjnszx8tSjZYHY8hBPuQT
oGwrKGmRJI2G9ZhcN247bCOGXfvFm16qerTuXNGW+yHJhpU5lUfFivo1kaiVy8acsSHh9Eh1sgs6
dQ+V55gf9U43Sru30TdhcS3I8R0FKj6Wy0vTE7qgU2OosheIHPlnqxNlxOw/2ukNZMnOMTpmM9be
boqIAvNegkXBWVv/Wihu2UjXUWCtITXBPI3h4ZTdRaTKuVs85MOEZv7BI+7UAiZcZ/wkOPjnIeTM
CdwvWj9wKn1jr6uZAcdIgE6lk3TckVe6iNvf0le3ICJth8rpfiZ+J1P1e67zeEydzBMS0WPrrB5b
p/aIhk8MjRbDLSJ9Kp3ts+iQn7mleWO5kwUQP1OCgIyCRCBUe9F6YRw1ERYEhPAQ+ZJppG2scjfl
VRwoDMaIT6Rh3bB2iR2itPawn6TJzjK9+5DYbHtUzFC4hLQRRI7RqwIHPvDM6osVtPRHreGjcNzJ
OeEUFDoBqeEyQqk36dyCWqyr4GWhhuwqxoqZhemjYH637npSlUyruUNLVz+lsCbbaqnOaR/6227n
hwCnwoh/EYzIdAc4s6MOajCteOd6qqLDZljopVlz6Yl5anXeU62Tn3AphLgQeFBk9ctyRPaAdqS7
6WPQco0PeCLDNtVZUvmaTkv4r63X1FdsFfdpS+5UZiE0FzqLyiaUCoIfaShMxnb5wP5DJ1ex136t
0O5wlOYI43iJZ4sJm867cpHN9DoBC7ss7jOxNyN1BK/ZsKsXF2zn9pFpHFsDRZKWrzO10Aix6LRI
NyhN/xVluNrEOoOLp91k629fSRBqT3G410AStDjVr2jiOaWyWQkivYjdpKw2XpVVfZdhcdLILVNn
gHFHbkjtfGw8mIOGyi89cWEdsWF2P4wrTyeJNZ5ln+slald5jgEubnuwWjp7DOrOxdNpZFFDLlmn
E8qmAW+4t7zAnSs3bPF3ZuCcGAxmmK7JN4sJOksMHpG4ml+8RYqt1/MdxkUy7hq73bJiszeOFlRT
Vtlrwh9gKsnomlQ0174TX6EDEaSCqw9GQxfd+V5N5J3DBRdG89Yzp2Mj+VSFzm1j9/VLGF26h44v
NQLsWams2C5TzEfhW+8+AXAj2JGkC38zyRjXbUz7mheKca8hf0UyIYj971AUEuV4C+NKwR4Mf8Nk
uTdlTFjRr9aj8e9BV7E5bOpjT0idFZFWFxJbRwforIQpHoyFHR7W/m8B4OWcBLhS2d4hhdcJeAl2
/qvncKdDkNIZeT1heREnC79MfF6FiS7UiXrpxKgssZlaOvtZkLkXgLxdFay3j8qAOa8MzbpkxOIR
1lckDfk1WtlBjB96Q8a3Yn4KHLJSKp315+rUv0zn/zU+4BEQh9Om1umALODxhDeVvypVv2/RV8VE
CVoQa3HGpk7wVBI0SKmCCHqTquDJo87eYHS/ElcbUXposERg7+Mw/4j0zyGbgsvQxDszsUa2yXI1
2V5wsuZrpZMP4c8xbPW7hwj19BFDz+fQpizpmC7GiA13HhGKsY5STLw/wjNP1JbeQNJib98rghdV
Vz1OzsSYpSaSueDVUo1zUTqtcV4Qiiv1YhPjaBPnmM17GF3A8DznI2jR4ciM5MeFCMhYZ0GOqFQ3
MysJUAXFq68TI32iIxv4pquKcSKcFwu/KfmS+Wtvez+dIofDIX4yqnRmp0u5N9fGYyt4mIiqHHVm
pWyL74YQy5Ewy6QiQb1RD4WvnfXpeJcWfXBcmMOZKWAQ3U4lVfHaDRxflU7LRPl75rIaN3YR/w5G
Jt8msFLaQywbU8R6gdjNpMhvPjGc2uDTDerF8Iw/yCngerr5N8SQZI9JdFqnOs0TfBCvMQ/8Oibq
05n3ZuASZylMetoSZ2EMuqRZrrE5enCLp4DQ5eQ1GHdC54hKGbqHjmjRhohR1+ueR1+9FI26GwQK
DgoK4tvM5WZiSfTm77YjrbT0hEMpMlZ7V2eZsqV1aGnwVjJA/yZBD1OaSQvr/uhUdfJTCdsgGnUk
IpWIqKdItle7tQC6JvktHu0XqwkBWMxgWyHPxbQoUcpaAzTUfIKoTkw7Wyfff1Utxia35NMs0pTq
glSCVOcT9M6x84YnU+cWLPArKJYDxkPPCuS2SeQfMQdD8OJ0ztbIngrOChqC+QQfBHgv+sVM5yRU
Aoz3orMTlopGvQF/Q/BcQiO7cxtCFkYrvJd9+VTlamIXVj5ORajgYco3269fMpwTYEE/6jq+nzvn
jUvnNutUh4J4B0XMQ0ncQ1mYB8MxT2ZK1qBNIMQwGd0B3uI5ISrCtQe+Seg7SFLA9jnOz1KQ0wHR
7uhUqK2d9DowDbWFd4dpj0vDzT6rQu1xOr3nEdJHpldzb75mEl2Ak+PGS4R/75iHtv5TF9ODNedc
IUxmbQyWcvy2suU7yRwWat2OdUJfVXv0FAHoqOgB9P0lxknCHjG5m4VLNdQy/AmpDKwEBDYNCws0
yG+pHX2zlYwawJQhRDxjNI+q9V9ksRsW6uym4ZAvuVA2yOZ3yicYxEvkJdQrtyBcKNo5opLsGqbm
uCo6dSMt5aO18bEkzFrSxn/pmY4wuBHvQYk7KYEalwnFHwgIQHqqpLfksQwMcQdqmxvZTB5mY200
7mFQLXV+jKVnCNWzSayf7eIIJDxHqVs11lc2qgr0Lr4jKKEhvs8EfdFaGgDEsRZdosy5r0GqtJGv
aC+f/GTaunPWnTzyodaJXoNFSPQDq0fMocabyDpi2fNPOwKlZZbu+2IQxDO1xM0kPGTTRO4YEH/Y
A9Pz39XDAKPDR2KGGiG4yiY+9BXqxTbi6F6S7LGe5UPVB/o63hBQOjOQQa843FlcR307gZa/Jvwc
1l7AzQbQOSE/s0FhZ1JrMrkU5FBhAk3L8k/Xj4+Dpw6ywSEvetQas1+f4j77yHWD3WsWLNTxh7qu
GvJ4yv0cF9+jR6CRAJpWl9b9qNLnglVGS/jbtunkwalGXMdxOezIW/+oyWfhquItbWMsU+HEdZRi
sQ4xUOVwQlMK1d5Nj7Fbb3JiUI9eld6V0kkOUFRjyVs7COQuaPhYgjcHQyffxCiE1x1zvfcgBjqF
QqvdechpcLziVfFZ4N/nmJJ1fu5rVYnHscUy4cmPCBgXSMdqZWPabicCghb1aMTJOc9ly3AO2QQh
QYfY8I6ViZaM03ibd9XrEDJMc10beB5kv9y1ThjouKwH49TXNpFTRLSjpxpv3VjtrALXFqvHeWUZ
4xHBzWsQ1dBKC4cEHBPMbCRChhSUVkO8c7piYtHhHoLELk9G7f7ufPfSuMPBIuh05ddAwxgRoHSr
LlPVgEZPcSJbwwDKDfZT5XlbX7A+4ntqABJv5qr/ZcnyoUxtwKxrP6/udItILvwC/0BXVgY/CdOf
PmEybLtC/A6Glq9M4LDn+FtQ99gTrJjmGetqgO0lYYvmiuezi732ai/jngX5h7J0Qnv92keoKWLx
EwfOfZtNNw8V0KrHwbtGCm5Ds4NJ6ZR0ql48bYugx6tfQDswnXyPSPscDuiwI1YwSs4Hix2JHfCQ
CTddnhsLMxnpmKycGQQLFYND817CBcAC1tDxQHjzCac0EXYODlu7PROaUKwNo/BArXLIN+XIt1kg
5yH74U83VIfFLe+UkX/B4QHG5rRPIWNK/p5dtcKrtA+yyIUsyRBcOkruslEvNzBT4sIiXBcb2qpE
GHevWC+xgw+1tfzdZUi3HiFQr7JifjQtt9rOnfyj2oTt0FjJDcSil9wroTZM3zHaz31FM9s2st3F
noSxD6x/jZSadO1cvSwvNgSMFdYICwS/ZMfV+ftAB0NjGlyPc44tFKXKHLYfdhttwzl9n+yWd9A1
Lk0gkchVIQAyXHObqqmQsZCyZ4ZEMZGq+FT2VBqJpkw2EU+TRcdP44Emo7FulUdBwSNRIsY55C0y
GZlwh0jivCQ/zHUe5l85DIeN6rv7RJUuzRXjHvsPQNRHEcThnZIU6LMRdYcx/0lDF41dRuae8xsN
obPOnGwrqrK9AmZfT7U+rbzlQtI0/UsMH2AuSJBFUNpOvHdelP/ybcp6C553O/DWQ/kHvJLeSyYc
OyUpTymidm4uiEiltUoqgV3PEujryAYvjWUt3woy4EhGzT9NMwcePMewL/jFVuJdDgE8F41r76oc
B7BqynLXipeCkLFrHkSg6fofVb5w3B+GPhdk/2rnZUOdh3zP6/V4jQpk2LlFrM5Oy5mjZP5eDBGo
soqLtuPHvLKF+KlpC2ta7oYV/koVsBnsWD6hXLnWhp4JfWB67DfNxM9MpEA4hjT7CeR7g+eLA6E4
N/Z4mhy32NoJSDO3V5uxKogVougEOtMgwTB48oOe6Vmn8HDNBvb05DFwvHMA7lw6LuGn7SbxItDA
S/FdCvhPLgznEELlzk8r3tQyuk6GQoyRXOMpwZhthnx/urD2y4sjAaN0yz52H8hLvCudISQbmjSL
VjCpZ4/1ggUBld4OHfGWjDAuNtfFXxHi94L7zPAdqHU1GQDdVM5W1X9I++5kDOYK0HC2Hkg5/Vsz
+j+8p/+PHwwvhou++z/nPV0rGMw//9EP9m//yb/5wby/LGT4fkg/ijSBX/u/fjDnL3w+HiAoF5xS
oEFL//CD2X+RB2WFpou3GaXJv8OeLGBPjkmx4roexkPvvxMZ5Yv/R4CRo4XNcDuEFdiutqT8BxFw
VicEZOcG3A0fW/JCuxJ64WYirHLvtMyokKZ+DbF8oVqGNxkuqE4OHaAYSiVGpovz2lASMRisH+iU
iH9wq9eIEcwGhVKxYc6C5BGvAZjjTdmxmUJ3YGzMKv7wvOUPXDw2XRMj5kDxh1sSQIsFjYBdbsyN
v4WAQkuBq14wj856ZyDbnJjMMP5gUIoSwiWyMpnPrjeePJlUB37LS2KZF+wQSCK5/1PJ7+9H/wzC
Y6RFEKBqyoZxlg76zpJzWXX7qajto5eUSBJnSP5IN14IeXT2aZEgfsYibxod+dUgPMFSsU5rm6NH
GjilOFIhb5jgTQIM0mTvQDO+bRb2vaZ+q55ljmyeg2b6DDUXPJ1KfFTJfVy3LC3U8+DJO9H0twQJ
JRpE9w7TFYbcnUzHJzljxTNK5NF5Yv2C6be2THkm0O9cORlUlhhK8fzYpSO7pYDdZHegBLrZyEjg
Dn1FxNWEip2dNTzxhX8ZDlaZ2dTycxTKOZ+oN3eH1FSIdt4JXzxOihIVR0bTPVgMnSb452oc7ngA
irvKiXaVIW5mWD0Qq8naG3R6DEO9hUDpO/25gK3uQliHsw4KcBLeh5ANskaNYifV1zKPqZw2JZx2
Ca9dFsy7qxiEu29KxbKo+dP736mB7LK7tJ71JSG/O4ibGJ991hDhu64dNu4agBUBmNNjqcHxcTPc
tYF9cNnXI5GpgEyPv0zHulHCqyF8rlO4hRpFj4xAmO8kpWhJLN+2bzN2WZDnpTQ5RhBcTaj2ZrRk
RO1VV+HDYg5ocGYI+EKj8Nn0bAuj3IAXYPXtbqKBKb9sA5pHMn37dGaEiJUsYNwH1ry5B8Tw04/A
98OQVWiHJMB4Eg+RaRjISEF9Y4pCKg29PxuTtRlP1orpy4+ZAxoO6pjM4fEeXfzJRv6LQMjasJnZ
22QerUJCAnoI1DGhATAb5P1CjECbjOQJyGI8tQzyJcTxMpiKa+7wWSfqk5EuzRGxBLYin2DRSQU+
kQULoRNbDDQI7Rm6IozqjkGq7lTkEP9gdOdBPbt0aiz8BmZiut4fHNaOXrrptEAniolsfm7CZtfG
v2oBQjFAuRWrfOdESm4DS+3chA1Wm1pPg/keiPaXMU8Xv4nhlTDthfPhoMOdibpyubWgc9pjSUMb
kc92Shl3AOe6s7zpA7L4VjCo9yLqJek8o/xF6k+zNZ+Myb+5hn/M6FsRPeyskXDlaXqzHfVQhs4z
RLVqz+SVhT8itB6Ned0/KGcxL0nCXVs3dzWM8xWJTojgoEBuEcTdGtpGhtYQBTIyubajJNFpsEKx
X+wXfnO11PSnsYUWcK6piPVHZOXHqAIvXgK5Bu4SIV2G7QdwO4NrjQZvquhUokDdoVO4VsE3YQqv
mbKDS9OMv2s+1tVQslhbqj7D7lkedBORm7xTRMRDXhfIUScDZ0blvnKp/JBx/8xKA7aPwFQ35qSo
lNXyhTqzXKcKT1eEx5woKEhKRXWxIkaUE1izwUqvvuG8tVOBAMMJ4UcGh3Bhw2q07SZLp5wwFsJA
suQ5AkNHKs74Ts62x/iByhgpCQnQFhzXkTmoVqwV7O43dTCgqemCcjfl7DXITLo2NCKDCaomk4/K
De6pR2k3YAeFjLYRfF16w/vRccEzP9YdAz9qf8mSwi4v3Vw9yyLWRpfH2C7OEMeekzn6tNjnMBdb
07fl1xKYV51M+xhcwUqW0+NgNXKr5mXndzDeEOc/SSZHq0GhVx8r88PPGKLUpn0166JcRwJc1hyQ
c5Bl00uAIz/2ny2HfjyAY40a+JhM7k28I/OECjTE/dbPmVh7PD+rshsmUl8g1Q2j/aYcxpv1qK4Y
PDh/au9WhOK5IWCKhQ2U8AowTczwPX2zCIoo5+Bo1ae07q8iZ4aDt6lfd8mPiEHbk8a1IGlAxZuH
ySZP3uIiPMmQLs8I+KkaII+3gaG2o2vs+EzFyrEZ8piGe8krUi/m3Lx5iJekOlUETZIlhULCdnJ6
isb9agW6mbAHLJHXD1OnWfXBcG6D3NunCoFFYcnf2UIbHw7T0fDFXUolv27t+iZ16hskPg7jecXR
Dv/GPesCVt3XsKzBKG59vXzPMz6XnGvVjotfvgdkL0R8V2O16QOvJVmbgDEoW0uPr6wosYjkOYHx
GKOOU4PXvGcJyV7rNpi8J4kDYltW3Svp2nNXYQtIBxwqkbF3HA5Sn8yRFbMp0oBrbnVpt7wh8FQY
WCB3cHP3BbE/2v46fm7k/G3T+ZykNxDl0vNeS76enY0Gwxf8E6MNnK8U3tarOybMszp4c+FvemWl
28xgL8Yi5sYbp3bR2J4UCc+dXT33oI/vi6n7Ekn7VakSmlkH+a1rih9W/+3OyKcXpkhfjuT5KwWb
KV/LIbtM3MSC3YGtxnax+MuW1VMLpiLMQNsx34ITj94QWRMmqGXCr2MFm7gNHgrd/bpmLfdVTsiw
ER8goDMyZwedBIy8Kah+I0TcYMg7j3Txfm68Lm1c7lPDeOttwCGmMm9JvnjrsSbZuuo/GAx8S6Ee
l8zOSemyTBwCn4iv8CxE5WtjIj/SGeAzYoGOf0s2jQCDkSJ0pIIw2cqGov/OJ/c7ihyCqmp2wHwh
UfRrFpckeTEsvgD+7NcxuPgUQR74ROrACmr5uognGIwWQOHGAu4N0Mybx2WdmOXHSDMegwyJhfuR
91weUmck+JFOOzMSBvZUCoW/PCdE5VWW0Z9makaDBZBHeHPTPHkjqR1lx1ayWsJ90Lr70YyIfbZJ
HrdYH6QEOduLcSNJ/NVOrR2wotchstn7RNbWrCtJgGByMTuB27Izb3P+kEe07rBJ/5Q2kBuOcVK9
We90PNmAwp4nuwxXdYuhF+VyNKS/p4r6T6Brb095TbzvXL9BZwy3Rmi+IoHE8cw5WlfFj4yIrwrN
H4snnUOqp8NbjjJMX8FQP9dk+L2Yo/UpQVOV6mj0ijTIKtY7zoKyNWZhrE8jIZKznKIrivYT6cTJ
uh7ZtpnQLY3YOtkEeOlg48JASFDUDfHsKet5EWd7w4ipvjwSvzqMYa2r7yqzf8AwcWnH5xIizWme
wgdbQiSOW125QyFnw5mkB0Z0rEmnkqQ1/+Iu4ylLB2ctDLrimtqgdWtrq0vhfFCHUg0u3rrloRqH
mDF/dgkmbGTw9nM9lpsz41vwJfHo3yWp/eULkgWlu6lTflbqo8dtum4NHyHJMn1Epf0Y8LuPLC/X
hZL1XTKJ9w4Z3V0QUpFFHMG+A3Sn5vydZ/OtMb9J02TJbGcfS42t/H+a4P8KFMW1Ld2F/udN8Otn
nv/8r9//8r+rrv/8p174X//Lf+2FfXKSsSaGfujyfzaUsX/0wgLKCRmlIc4xMJOW49Il/6MZ9v4K
g1AIfjVEBg+5/d/bYe8vwpeo4/gfU/z3umH+Bv9siUWRyx/hCxzbfEFLN9f/1A2TSTHlnAcEC3m4
chijNxSmJsLtHpMFutd+FVtkYlXBQ6/8R6OxroEHcCvmXVmlDKN7QP9Obu0M6IDLxtMY/bmtIYoL
SOiiQi/IDrk0jCc3nv3t0LUIUpy3pE/PDMw9qIlsOmu18ZPuVaHXhOXmGRtWzVvD5wRPC3KGahbT
VYsQNfANei/V3sUxDtEUjZ9lFtBhrfJtrsVHEwSnTgYO6gX8lUE8PGcmERgZls657QTI5PCrWtRp
nIEoRxTNs5/hiQKCFbukLKGKlCV/Pwk4rUTVZDeIGe1si5V82ITJTDxKRhiNFf72K1p6VgkqUSar
elJkomH4UiXFnAwROzREjbixe8liYjRlDilv4IIfU7mFw04Yal4MHL9M9twoIOSNjLG9gRYdiCE6
6To2oIdBx9P5eUbKhiburWPMYGFCVpQayU8Wjy/tEhNj5E2nqMAZYqY2IiOTLsPNbssoavYw1H/K
JcgJui8URzJPFKFviOiKvSGKz9pp34zcPZUDh9iSYgjr4ktr/0B6O1tTU51jO3oQoi7uinKbLJT4
QbPIUxL6z2MLZGyqz00MXLhJ7JtkvYkPhto+6Ltms/TT3lDFj+EgLGqn/JfFjmeL5WJcG352dhrz
jrYMOjMI5lPqzke85DbEPgb7OinFUjVyuDZBeuRxOLoudmjZfApPQrciyBPJxLRPfX4clNkp7UCz
nuuOH2xyQCgOlIoslxD1psu+CwmkTQGJZGwx93k8fo5U7uh7XnQiKnLAYIex6HMQibwuFnpof/zK
GDwUzVfsN5DABAzAXt1Ni0NcEYd8VPLglFRYe77QU4Z2ez0TI4C66H4miAqibNnsFFFmZVMgdYj2
jEWcjTXBs8uxzawyg27PNHhHvMqZkIXRruD5WmVzGuJvqLauyGbqb/ntD91zNgN8jf1yZxTNuMa9
NQ98N3ABPjusXygiHYCZ9RvaJ4UOAtO0xD+yz5zhqsrosQzqr9ZhWYm3y3ORZviYIoVNG1VW9kc6
/EwjvdMoTevaDbO1qf3YY5FQfU2O+pMU2t09O6e2/E2AKzpcYOJsqQRaQLmDIU3OoYMNDX/sRxmD
WKur6Gg1Ok+vBBjaekBXZ7CkWYqXpSNOy0TuTiShd83adPt/mDvT3riNbO9/lcG8p8DiTuAmwKj3
1mJJliXZbwjZkrjvOz/986uWlVHLGSeTznOvgiCIrDabLFadOnXOfwl73GA0BX/kyZY8YgMvscm6
rjrNpnFOX8TPVFCSDvfQRUu9HUgB9V5dF4kG6UQg4BmQLE09QrZ6dNwbrU8+j3Y5coOaA/wCFomz
jlt9XkwN4sOV/tg49hblha8DowdtpV4M8OE/tOAIa8vs5o3A+KcrVPtYi7FtcSo94MjWb8ISqWlQ
KxQOBvO6VrMbXfdvDDKA06i8NaIcYxutk1ln+gnVNQ0oko4fTMtqzKFOEdrara1Gj4ifJ9s0z+7B
H904kx1uhGeQ4HX1Vc0mv6rKECk/Qb94wF1KGPXC7O5Hg5mhSkkKsux+DB4t7ZED1ANjTpkkgqcL
36j8UvTDQhs8KTtI8MqLeuXir3uZYPJAkrMMW18qg68c3aJSVCOwx41+ofdH2DbdW3d86Ktw5Nyi
orUN4GPQrAcyKWxEWzj8alourLraeIH22cFd99jUKuQ6ynHRDVYwU/VZr3btPDBbY2lbH1s7FTP0
48ACGWc6XVdOKfDxpy5pltDovqD0ehKTlIeZj1k6ALNjZDq6uccCgb+egaT2I5jLpJxJqWzrGoUV
fegwvzKx5M06j4YF58A4QvhvLLWQY30wNxwSvG7MAzhnxsfJ7bAlE8NtizOhlODeNpEKnjuli1pK
yXrbWtbeaJ1VIqpP+tSdIw8aLoQQoBJqcK806unR09BFeyAo47md6MWqrFF17oBq5maQfAo5vwCN
8rbSzcRS6RiCEv0gIAybo4fEcYZVqlqQGg8tfJYIapDb4YUL4yKbmUoDMZpZX+cIcyuoekLkt3LS
5w57pj4/BzbIvpClw6zRAmSCq3Chd18RWDPmCeH42EYynn4KZ0n0eS6FIoKr0tJWiIt4RB4QoU0g
TxipWEZOvTLy1JzF8KtmjXmL8oW2yS3UsXUo+2ongPJGAwoKAfub9TGrUDYxHdzQwDo05QxzzpJ6
svnYKnPb7T/jz7FBKCQFnGB9xJHHXZqdKGeNov2FfPMs/Fbldf7U/I/s1XzD8bgK/aDZqcD9+6fr
POXfn37kP15o77r1r7uL+I/5/L653/tB4tma8bJ9rMarx7pNnu/h+yf/7C//8fhnEk7wtKqu/jTl
/Bh+C5NwL9n87W/91nqxTBWpK2A7NDcQeHxJN4U4cqVsLLp9GIzjmoFCz/d0U3eOmCGG5Ro0RDQp
xPVbuqmTbspLObptajRtDPHftF/eipFpO5U31YT9awpDp6Wzn28WvpmiMQr0Imw5HyY4PufjJYgl
6gdReh94VbwMG31FdaJnAaHUYfvjplCZktoIYikdcaspp/DKGh4y+ISLV/n7xbO+zT+yNr3Iw6yp
f/nnjwox9KV0x4UhqWnSfESmy6+aQ7qCprkS8x2dGQ4U/R8nNqxNWsafujgCsYISMag6ncQQf/AJ
LD4d4PbC57i9DkFMd6FEe1nDfa2jwhTaOcVQheD2B3f5JmlnEE3Hprvm2twq3Xupc/PqLnt8xJtu
pDrpc2KFF2yYZ5hmCArCF7HmbPCcAPiVmWsQZV8ThFzEZPeUDUksS7ShJ5LkNWjScVF0cH5/fm/6
D+01umUWzX7X1WwVXbc3cnqqbU2T4bkEMRWArx7YgOYUagckT7cD3AFo82iWVYAkll5rXhWmG5wX
bR5sgkw1ZqORsl0UcFnpxFWhsyRmm7Ohz9EkpDjfUKhBNTELN1qiVRtM8PyVkikbH8SaRUpotW75
cdDQNo/IDOiOa3+g02T8OPQW0pSOXF+OpnI02x/6rrRN23MToOxFb9Kt17/kRo6/KMj02M96uEbA
EyovjJfJmGvnU1hilDDkAEz7j/QYKTy0/imSrZTSOjLGojSuBU60x5AiqjlIp8ql3dAPUKuNQV2G
ruIdC/h+qxw3u2OX970qc3Xl2mWFGhlwUuks12RQOCJLXwQO3GzqOTOHKnWbxiAHAT/MJgsLpUgU
HB9s6zq7xNx6gzQNbXZjQrVAb58DOIGYsPc7q+hH8SjXVVUqmKZwAAcg5Lk/SGXQuYPd4EwGUWZV
p9UdWWwxC7yzunHmk/NAiv8ZpYZLyE0jHTPpBWUD0CIn96EXOH1xNzo2ICbY+QhrILAdI2KdTTX2
EwU043xcTiN0iCYUl4FHrc6hnoK6B582OM1M/NUhdIbjh7gXG9V0nD9af3J97Ylj8Xy2LTTbUImN
mvVGUdEaXXMohU0h325JHpOvZqRfkvN/jYPsdLC5xbjweDfYfFIz4z9I39BLSujApXFBZqWB5LSR
TqrvbKljAJT8D1ahXGVv7lCGf9AVKq5Gwnlzh+BZHUsfKlhxuXNbVNkVtgDSVe4LhancXJUphVjA
H6BIuHmRc2D0cOMSQ/wV6VOoVfplEYcuUGgs1WJ/MarZAs2fEvVI9zqLkQQLl4Ccrwc1OUXa57Id
YzpZ9H+ayr2e4GCDHrTOd/Tcnz+YLIm8fTCqHpZOgKExCQpnf2oJtGlSH5T57puk4kAzeNDSelDz
ZMROh9QWvfvJ0C/DqVwXkJhrlamAZBU6StlpS+l7ZnfWJvZoqSDN3SQQGkJY7pqDgpRzkYu5HuER
JMUjTBXsiw+RjioeAjTKl8mvvgDavMyyeEeaBJaTSIkPeglGBgKPNNf1APHCp6aAiQ7BTDN6Bgof
tDL8Ksb8yk0ceuGR8y3Qg5OfD82PwAZAFdSENF1q6sqK0v7QDLZRalOJ7Rz2JSB4HJBUKCD1CY9P
mXlFh3Vtahd9aVzuxkoEDFia84LBCZ24X6BL3QrQ+3pqnHu5cpno6qbugUn6OlRHC3PF8KnkWG4q
0UcLG6DjuJVyUSPHCo6LUF4+2e0D8+O0go9OBf3RU7XLBm4dGPK7WoOpDQXs1DSCMzwtqGuabOvJ
vBoQGKqSU7fA/k03R6o97YlvKShgudeq2WzrsNxoGevf1bVLkHl3SlSiQy+Z37uJRr+Ogo/37eeD
+TuJgGsIWRlD1thkSN+EsCJKoq7Bq+fYVt1PeRcC7Hau40IBIlDDnJePb0J1qnjRgQ/cyfiyW+jN
TgUtYaR0kMhWFDzFKio+SfT08/vbhZg3C5zkTggAMchcUkLZf9mlWduj6FgHHqx4iozn+tTccVw4
HlSkC4L6brDQoTBBdGj5aRBxm2c8J+6YHr3HtS6yRz+Pvo5d/KRW5R2U1ifEBS8HmiIQivxLFXk+
3/psKAagRrId8i+aQl8h0SEiZtzUuUVxT7nSJNWNQzZdgUo/VwDVaJmxrY3gKzbMHFCzDpIhRLDc
CSj3pPMqgWKeKcj7BMQIQfSMZadjLKqLFobbcS0X8e7dov91OiUAiRVUECKD0NI5tL8tcemG0dNo
xV+LQVy2hXU5+WjooNGMjcEFFLLzmIfXDL795yPOmL7d+zXUqlEPRDkQKAd5olTAfJV2TShbGTRT
cOScSiQtXIgKftMuyhsUc515AVR+ofmQqtwpnydQqUIDuR5YadSzFFq/SrutAYIvEX4Hem8VS10D
eeIgiAUMGK5Xrn8Y+gJbYEuowKC9LT1vi947ngFZ3ppo1klxFh9M6uBHCxRjTsccGKfjtHekstfJ
ZGHjgFM2Fm10jdNxEY8+dLsG4a7EFcnWSrZBWFDz4cyYJo55UqIAN8fM2ak9fetU2lYtlHqrx8B8
eqe1IO4j9JTRme2xy1nFwfQNuVcD5IMyj1wkPbFqheTaDOD53cvQ8+5rG2+7SMdFyQxcGjHwffA2
uqjrtF20oXvhut0wq1Jxk4es9JgS8nRqlYMzzwNO+bHbLtTSHaAVY+eVqRFJi35uJahndQ52OE7T
A3DofGPb1u4Z2aK7HruzccJeLuld5Cm67sRCCwZKBiKFXorCTyFOtTwvEfiYbqhRLEQH0avt23BF
ehiI4EFvG9zXVM4jWEBcN/Ud8KpzGEbIaLWI6JUl0vkgEtYE/FWfSUVs4cWrLLrN5eHD6N0rlYiG
tRMTNC5bZ45B/Y2AH+ewrzAlbOS8YkSdEWPCZhaeashnDHMyN4qK6kdKfX0AbZ27H9SuMde5E0Ly
GOp1TqKsKwwDJgf0RuHxTFkRzoFuOXMPI6VZA0Iy4MhEndM+V2Mb3QunPAGmFq5284+yBO5LNlCp
O0sZ20We2ua6LBp1Tm8MK0+wWTOsDid3k6HcRN3sFOmRbt5ZqEEPFNybMfoyhe4mKCCMN3k3LAL/
AXKZRpUxWColBzaMAyDtIp02auZJBuIq7FApG7v8lheuoZqhb3o2KnqRzg10Xszjw+7SUOK7aKDy
2HTQ/i2AqDN24mR2TgJvtCfZkOUnCt1+phGiAsJLIUcUUp2AgnxK8RLjjPXQnUcwX7ZNPwBR126U
jm0LpCw2sHkoziAaHsPr5tv7uPjQVBb/RwmfMq97KqYIXVI9uRhTWBg50mrHFFM7cqETq2Nt7mbj
YCSPLs5BI/YnVR1SNEKAa22IAbFYoLuU7AqC1DQPACCtor7dVhXHKmMyIImjoLVbLYORYScVqHeT
wUqEXXoMJCOWmoXabLInxG+g5kJrXmQ2TFjKNJBMs/CDg3LnYihstCNrceY6G7yXUMoQaY7Ph33T
qAUcLyXoZrlLG1obq26hxt3G0FQduTp2Z45FSK3ECiD1BCpfotx6HcE7t3oiVjKaJ0U9j0J1GYwN
Dcuq+tB29XrgCAXxlqJnD6h7KJioVQr6os8XmasdG2H8VfSuCYc3vldM+Pf0NL8NUfAZ2p2xGVCW
4cz3pLd47mWCAGXR65pHDc3i3fNW1rdBdfIlNJyvXuF8jgC8LND91ZaanlMZH+M51Pt+AcDjyRDl
U1zREUGOPEFnJgG9kaL5ldoqwHICgG/5mEekOEeF90GuxefwDCE11e4K9TivrEhE+wjg29Bv4mxM
EBPkxpWINC4GZYBPsDuHjrQmFE0rG2PGY5Ih99QDslhdNtiUn0aWATkzA4+G4ilPUOYJGPEWzjJI
r1kH6301tbWD2Z2CmrhK+z9nicLO0mY1mrxN785V1TnZ3ezu5XpGVczoDs5MxMYAvVPmLeFkq2VX
LAEzovJaG5QBc/XBLlpnoxT9LEUlsAWdNhRNSFFeV1edGqGAWfbucd4iKNm1Tw31+sTTWdXeeJEb
KNFFlfKBynUIof0GtWjKdwHJPnUBDBGxnmox+Cy2VQziJTC6bagY0QXU71rgS2OGH8dEv9S7rjph
fwCB3qmbNDSd0yKdsvMAfdNMEydqo7rbanAuFNUvVoP6abSCeWPV5gkol3MsZkAnsGsgkgKGSgtv
k7pC0jeKVjAzP5Y15DrhKi6CGPU6jNNbvYG8kAE3gg5hfols8wpRL/YMg4O0puXlWZ8rH1VobEnX
hSehAZMxz3kdaP9s08FWV1WX3rElJnMDlOSx0fLIo8nYjiz240wDCJ8n6qe0MKc5av2gaXo0VbvM
IvLg1wjQsaNJabZAJFOkrjRn6U3ixnIV7Lb0M8sPjI052biT5+6mCmhY6LoNPjOZqKvjIYXCAedZ
1aOk23nesvLqz2Znl4u8zXUpM7fos7pB+gpgRdxx3FaMEEpWH5+amfHZF2DqfL3EuqYfqlMkRJZ5
Zgeb1vZuy0SBYuj4H8pU2LAxgOz0He2BQae/lvoMe+tFKw8hu0qOfeWECySgh204hE9h1J6lCXTL
QDi3iAxC5YuV7ALWIO4tQ7RIKNyjQ4+szfTk67r3NJN7ZmhbFynIUQBEVxGATFCPEdZCiF1E4HEu
JCq0tRxzW+g9AicV8aUO+istRQvKB9rHxODd6IpmzIWC+lbbo5soKWjHrVZpFOOrz4MdInihjlAh
aNEyuxGzBHlEIgQSA/OoWRjWzZJjY4ymI3SfqVDuek9pEYCgTdbgtb4YAkrtsXqcKlKLuo0MQnH9
CLqLtBf7Q3cGfRZK9aDR0SlunT6/RrW9OXGTnhaNaXVECOuLV2TUUCbjjMAKRwGlquUETfU4SAWL
cNDxaxMJAVO+Wp05KnxNbEhCQMhFK87wCJ0avAW/kup8sfExxDvgWBXdRRn7/TZXNmMNo0OLaA03
Xn9phmN+GRjxEi4f2BPBNlnX5jlo8/SqIkGaiwnrclO091za3ODFuMZe0jtXpdkgJ/tmTSYcbFyY
M7t7Vei+For+efLZPmsY+UvgXRdV1Y4ncWidWxlqoK6zjm5d0SdLJ1GeEqx/shGfxCBGWqFqth66
XxsxKlfszjbi9nDFrZ7iJQmVvzKa6U7Jc+Z8mlRbGFv3aTuedapTfUj7eg1DBPtSt/8ESZpoKiiF
7hIlY0ievJaigpEmd57ub1pFkIqiTjevk2hY2FDSEQpMwpWmSLBh9iHrcUeza16r8PxdQxcPNTY/
izb9qtWPM9wZ526HSkoRoaShRkDpIcec9nV8TU+7wJ+Yztdu0+71/POooXLvt2zqYIBQxdaQp8ld
bk8wm2Zedp+RiSJEzYCZlXNeRlawYss7scwe4QaPKdNX9WlALQvxaswYRAG22aWClkTKsAgF+WdS
xsjK+BEZflZ7i8x3B8wcmPd1Q0zKgxoSXDcsY2SDMB0Gwq0LQEvFGVoAJlRSCQPVu8s6FsXCq1gf
fjN+ybX6wS8Ethzo3+GGpQONm3CejFH5XKhJR4GGPa+mGLMS/XjmtNmdqQ03LRhcEBAg3vURaFq9
xdMVsdIGEZTBI2pxaEJGF8KxiMh+OeWBvRvdMyjM8KhIjEeFOBh79w6uezNYnzyNHPuqHKp1aIzN
DNUe1BUna1NYDkpIcSoWxhDliP1SaqlSDgcxEmpsrhXaGF25DMt2jXw9qhq9mDfMVO5uMJBZDa93
e1TvnlqNuQyV4ToDsnXO26Aj3XgfupOgMcy1SY0KznpNt9F0kFV2qLGMAKw1uFeFOZ6gCTGCkzjd
ZVNOWRazBLJ9lyJsHdNHmoNOGxZRlGxodfcLDIqAVXUA18M4PFdDKBtM28KqUXvB1swppo0m+Z5e
219bHuu382BdYdwns7S5NoYjYn/0tuKqDmaoOzF/jd5GdbN/Km5EV4cfsBIE1q564TxoWQiIoSF3
BERlV6GtYxRpFF8/x7KDtATkXi8iDUkoyKB2k35JJu++TylCpXZ6vkuB8x6luXwC4Ll7D5G2JRdC
NLcxmA9K/ClQOB/18GtzREVntYVcSjsEp5xe2I5cpSXGc5PIxl7mHcbVqIZyLjQ5BWHiCKiH50GK
ZVF12pliducTPH0rzMmxNSSLKYKUx3QyyOxb2upBhtxw2mbJAuUgVmKUUCdLxhjIz53hY5jAprEV
cZst7Q7VnjKDcO3GHiJuYhkH6o1HwXVtNLcRvtHrkBLGouRgZdV45PUeTl58T5oE5iLsxDEIKBgW
PBpKfZ+pCISzxPKNk1y5DhGXoEUU9Q/YBQBfKpa9YSNiEeuwdNIiXu/+MwhOr4VWTcRHikIplIs1
poTcPtDM0VYFx1cYcYOT1Yu2wJGDMn3EgXmKV6MUPolAUAQFvssfROUpnxjOpRd0V0VlRB9bzf6i
BtX1yDOf1n7HcZzdQ7RVtVKrnHLzNOqr1lW7mahc9UTFymdQBmjK+aCea23CzQ5qewZfpD6JnfpM
5Xi6Th14yqLyr5iGnysUau8sW4UAG09wV+D5UZ6Z7K2RI1nbhRZHPbU5jzOOq1PZs0hcTq1NY6in
Zhm5qFxnH4PJ1U/avKu3Dl5suy9D24D011WUdZxBSYcmWJxjvkiOFaQfQUtjWj9N0sVRszdOXjkn
rVvxRYU9K3s/u5NqJgD7PwgETtZNhcrSOGbuuRZiv+katOipvH/QkvRM+EayqlrbpQKeL/EQtS8G
mzSbSAR9CM5RVHct6A7N25qUJyy8H4BEtmd6J0ngGUQEmARwIhyUOwo/086SBt2xXV9Hx7d2At2w
EigiziNUqU68fF64rXLpodiGgknXbW2Dg7eaTDd1mJnXU9ohX0JTEMD0R7trPiAyTrfcL6drvpMa
prLWahz5yCoRA1fscB14g3pcFeqTUFVvBQ/21gdTui6kiXyZ4pZqd+mJg6QfDXvlSQc+M4M1RlVq
tFLSI4RNsDbBNIb3caXFCMDCwVirYfG5nfx5VW36SRNrRJFgLCmFtkCOzt+ION80Tu8vRV4mN1OI
6Wpc2NetUJwV1G0/t8pNZvRXOXbXK2/oEYbQh2ZtpeFdYSjqcZbAeA57/8ktxjPU/Yv1mOI21ZkJ
0NkM6emkZg8uY5SUChHcG1JhVYFlsKkBrx/bGINvE7TLM/cmM+P0XI91xJkUh0+b5zmtiCuuZixs
BLFE7TTbp8hg8AylvM+l8ecQcOaEQhwRM+oAAqmK1JLZOYhxf7Z1WKIZNCjMaaRiIho2Xu6uOJBP
WJsiaoFUE6yqWSqSZJl8ERn5MDQkm5IGkmIKaCtyfHqTCZU01fLd1eAG30haEcABbB8oTP/SQ9K9
14AmuG7Ip4wvsT+CwEiMz0XFkdWLgwt1apAgY6evUhSzDaYjduoGMZxEJAEraPSaem476Ielsbqd
3OE24zyC9SUgOR2vsTIDxGiQIXIQ2MR21C6bqPcRvi/NVedxcrHHrSsFhkBOn/hozE6QuhY1bhgz
Q0K7J/dWSz2Ol9cJsZC+Kwd8C0FZpBtIRcq7aaqymZXn5JbGjRn2n1rpC165UpoVUKCJEO3QkMkO
LVpQDSIcS8WEwT069bDtQFI62dpGRvzUd0PAQbAmUITHh9kVCApX1GK8gQJdNtkCWVy2S1djb8zG
+tRGcsjM9G8GCMVVovO4ZQ6Qx+muFZpnhEQSp12BSonsaZb15qzEROAPSqja2+YN2RM8TstQdcM2
HIoS+wXUAA++jCN3ybLlNTsdqLeg0aigztSd4KKKEEOpj5eZNrjL2lZu26Ar1ihJXcR1Dj6xGjeN
iXgaHrM+i3EcFlC4mNeNR24/at8y0NIzT8nAg/lVgk4ZggZpGl6RieEnipISkq7e/A/qwm98jzQN
Iqlr2lThZVnDeNvsFMOQhk3PEaQoJxquXbMYWn9Y5wrtHx3NG8m1bhoOP1P2JPD8PabwgS6NU55N
OQwv/I3nqqaeqm7SnncVjOrd/Un4yr+7seBXXsNk3vz46yE4mdfX/XX1mJ/fQ+54C7k5AEzz/UEk
7uYHNM3zc3zH2uwwG9dUnN7gcf7Uh17sI+XX/Hih/wzPoa/6uPvCzcMv/8TZgmYqnaA9SPjucjt8
0E8vk9xz3+3D4y//NNQjZoyOdgkdAfBc0sMMXpD//dfCPrLo2uJOxK9hKju0IfjCV+P04wP8iEz6
a5/Ze4JveZs1EvUEkzh7PQ70k//cGLy5wqsh0I9MzTQNGxwSUBbgFPtDoB0JGm+qSYZpmA7lsv+j
Ibh/QPMVGGFThd+at3NBIkD+3Di8vcy/B0K3jwwD+Q2CrKOja2gQXV7PBcaJFp+FqB0NXYM58x4H
AiwSMJiDFwXmsWwMquMQRm2LWf96IOBKmMw7Gv9IiSErAKDh/2RRvH2V+9GBDuHBAyGOWBWm7OO7
TAzXpLP7eiCwxmVwwOJpUEAMYEjvciAA+B06ELp7hDw4ZtKuCz2FBsZ+jHCPhM1MYPVgooucg/k+
Y4TqHj4j1CPJ0JHJE67BSO/ypK9nhIluBhFUIjpdqhbm8xf+7+8XP1sa9jPv6eAYAQAVzA+yHWB/
dJlf7g8EBs9Q+NlbqecAhXmPS0O1TGL8gQMhjoDxGibsEYfnBWW3PxDGEQAHS2J1Hey4dyvnnQVL
cmW5pckof/BQADbFk5t8wfmdxWERJkjPTUYdwJjrvMs54ZgGR6GDBwK8n8B9XQcNxALZD5eCfYNk
k5SSvdM2hMav39ucUIFSOhKqeNhIkFMRACzVAKwDg9LVCIivw4RBvNRVXKDZWMjDv3M831m8lIn/
wQPhHGk7MLsD94880nozENYRoQFKgMpqlNH0/U0JuA2EODKgA2eEc8QRWsXzlU0ByAlZ9P6EcAH9
g6oCnI781PPXva/54Ji287eECAFm2SbwMhl+GAXWjKNbGrbfEEDc5+n33oZBEwcPA/EBgXFNbpuC
Eweh4u10cDTAn5y/hU7B7b0OhLSwP3hZyChomaYNY+OZ9fN6XVgwfyhuUdOCD/N8JHtnWwayjSxr
g1KKDUOJnp3Eix84KO4RUYJtA705Cz2FN+cviFL8ip1DSMa8zLl3X/ielol43kcPT62owqgyblKG
IjKSZr1dJ6QZ/AY8LDSfF+LaexoJCnaQWA8u2HES5TzOs0K1elkI++uEVPa3cp3pvscpoZEES8bA
wYtDoIprETzZKKg/vClXWYg7WgwAaQfphNxh3lnAeF4b7uEDwR7iYILjUpT6nchpHCFiyUAxDirW
D++zWqXp1nPG99xK+K00/l/VssURIs4YKO+ooT+mViYrBxqYrHGSdMMtfXczghghi9CHrgxDBkuD
MEDByoIvq75JKnRq/ho9UNJtWL47Vu77XBrPb+iQKaEeUaJh9VOjkcI3bzZQFzFXF+8+QrNkr+7S
0Hc2EnJKqPbB51D6PJzEoefILVKePN6cyB1+Leu4BMx3WsD8/5NeUa51JHePBg//7A+Kc0TRm+yc
mfH8z3MW876SCpubPzy7UpFxQmUZFWQKVM8djf2kwjA4qFHY5igmA+g7jJy2LK0dHDnVI8fUZOEK
xBH5tP5DMZNUQyVmQCnnl98z/Pc0I74nFQdvpuSZEIuBRticOndjsZdwO0e2DBgOfQ+ZUrzTwhXv
6u/IrhzL0WzHpCEIC1OyH1+vDbqiVCiERuEKQQvdeS6ov6cpwSZPyfnwLUQ70nXyNNrgMnfYvfL9
gaCiTQ+AIgan9HdZuUJx+Hth8bCcQtYvGYffL+maR9SNmSaOZtKLZlK8u2D5/VB+eHmCIxaHcUqZ
QhApdo3w1zPCOGLhIJKv/nYueXfJFZvG4WUakitZySQ8qM8xYv8kSh7BiZ02uUudBmzW9778OwsR
KpiOQ7dPqpmQCi0D5q0FQnOn6vN6QtAdRipB/jlJ6Dttk3NIkE0aZuqBMYKGJzJp1KNAVYk3m4Z9
xKKAoEUypUuozftLqL7HiMPbwxrtYWoPkqX+4qXxekroR/bu0OEiYbLTdHqH0XJXrzo8o3KOOGAS
IXjpaKnu+s2vR4LuMIR+g6STzUUWe9/dSIBnoE3xt2RUsgbDqZzT6M5EZS+j0mQ0FRw00AYjaNr/
RUb1J2LqbxDNWRAmDzsEZ/iIKsyjRBdKTbU//MBLZPjxAq/wmRKXuPdB6XLzfOlnmJb8+dc9mMoO
Vvnqly8wy933fP/r3x/wx6/e+66Xp3r5w3X4WN1X31DR2uFHv9+mRM/+8s9/fa3aaQpfYyp3Zep/
38gv/9y7zVex8WfXPb6vUYf7Bsb19aWlUvDLz/KR/tq1Z/fJ/ddqX3pOIjj/jiunxX325sq2+jdc
eZFKsTzlCplhXKFf7lRCeUkIpDTdoQO+RKkuCZWbx+xxCu//sZI/7X+PIAs5/HtOAQ+36ct1dg+A
UB8NwEMf4DSEZ//mlh0agn/DlfP06331ML5caXfTJGJ/w02fyXX1WL++MsBLWcw+dDguwscHdFib
lyvJm9YkbOjlD/76+vlX8XZuAHaRRcZD7/m6rb/dZ3vjTJZjklgefOVKXiHLlX8hEvOPfz2E/uPL
ReXA6GAm/ob7/5S+DSvkqpIacujty1XZ5C/X2d2x1L58+YO//ir/s/nZLtT/9Qv/oaD8gdffqYfu
zRTZjNh1bg8d7I+sdVxf94KfvDin8j8a8N/bX3/jO/y4675wHX7vr+2nFPIT35LH++rX/wcAAP//
</cx:binary>
              </cx:geoCache>
            </cx:geography>
          </cx:layoutPr>
          <cx:valueColors>
            <cx:minColor>
              <a:schemeClr val="tx2">
                <a:lumMod val="20000"/>
                <a:lumOff val="80000"/>
              </a:schemeClr>
            </cx:minColor>
            <cx:midColor>
              <a:schemeClr val="tx2">
                <a:lumMod val="60000"/>
                <a:lumOff val="40000"/>
              </a:schemeClr>
            </cx:midColor>
            <cx:maxColor>
              <a:schemeClr val="tx2">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116">
          <cx:pt idx="4">Agrigento</cx:pt>
          <cx:pt idx="5">Alessandria</cx:pt>
          <cx:pt idx="6">Alto Adige</cx:pt>
          <cx:pt idx="7">Ancona</cx:pt>
          <cx:pt idx="8">Arezzo</cx:pt>
          <cx:pt idx="9">Ascoli Piceno</cx:pt>
          <cx:pt idx="10">Asti</cx:pt>
          <cx:pt idx="11">Avellino</cx:pt>
          <cx:pt idx="12">Bari</cx:pt>
          <cx:pt idx="13">Barletta-Andria-Trani</cx:pt>
          <cx:pt idx="14">Belluno</cx:pt>
          <cx:pt idx="15">Benevento</cx:pt>
          <cx:pt idx="16">Bergamo</cx:pt>
          <cx:pt idx="17">Biella</cx:pt>
          <cx:pt idx="18">Bologna</cx:pt>
          <cx:pt idx="19">Bolzano</cx:pt>
          <cx:pt idx="20">Brescia</cx:pt>
          <cx:pt idx="21">Brindisi</cx:pt>
          <cx:pt idx="22">Cagliari</cx:pt>
          <cx:pt idx="23">Caltanissetta</cx:pt>
          <cx:pt idx="24">Campobasso</cx:pt>
          <cx:pt idx="25">Carbonia</cx:pt>
          <cx:pt idx="26">Caserta</cx:pt>
          <cx:pt idx="27">Catania</cx:pt>
          <cx:pt idx="28">Catanzaro</cx:pt>
          <cx:pt idx="29">Chieti</cx:pt>
          <cx:pt idx="30">Como</cx:pt>
          <cx:pt idx="31">Cosenza</cx:pt>
          <cx:pt idx="32">Cremona</cx:pt>
          <cx:pt idx="33">Crotone</cx:pt>
          <cx:pt idx="34">Cuneo</cx:pt>
          <cx:pt idx="35">Enna</cx:pt>
          <cx:pt idx="36">Fermo</cx:pt>
          <cx:pt idx="37">Ferrara</cx:pt>
          <cx:pt idx="38">Firenze</cx:pt>
          <cx:pt idx="39">Foggia</cx:pt>
          <cx:pt idx="40">Forlì-Cesena</cx:pt>
          <cx:pt idx="41">Frosinone</cx:pt>
          <cx:pt idx="42">Genova</cx:pt>
          <cx:pt idx="43">Gorizia</cx:pt>
          <cx:pt idx="44">Grosseto</cx:pt>
          <cx:pt idx="45">Imperia</cx:pt>
          <cx:pt idx="46">Isernia</cx:pt>
          <cx:pt idx="47">L'Aquila</cx:pt>
          <cx:pt idx="48">La Spezia</cx:pt>
          <cx:pt idx="49">Latina</cx:pt>
          <cx:pt idx="50">Lecce</cx:pt>
          <cx:pt idx="51">Lecco</cx:pt>
          <cx:pt idx="52">Livorno</cx:pt>
          <cx:pt idx="53">Lodi</cx:pt>
          <cx:pt idx="54">Lucca</cx:pt>
          <cx:pt idx="55">Macerata</cx:pt>
          <cx:pt idx="56">Mantova</cx:pt>
          <cx:pt idx="57">Massa-Carrara</cx:pt>
          <cx:pt idx="58">Matera</cx:pt>
          <cx:pt idx="59">Medio Campidano</cx:pt>
          <cx:pt idx="60">Messina</cx:pt>
          <cx:pt idx="61">Milano</cx:pt>
          <cx:pt idx="62">Modena</cx:pt>
          <cx:pt idx="63">Monza e della Brianza</cx:pt>
          <cx:pt idx="64">Napoli</cx:pt>
          <cx:pt idx="65">Novara</cx:pt>
          <cx:pt idx="66">Nuoro</cx:pt>
          <cx:pt idx="67">Ogliastra</cx:pt>
          <cx:pt idx="68">olbia</cx:pt>
          <cx:pt idx="69">Oristano</cx:pt>
          <cx:pt idx="70">Padova</cx:pt>
          <cx:pt idx="71">Palermo</cx:pt>
          <cx:pt idx="72">Parma</cx:pt>
          <cx:pt idx="73">Pavia</cx:pt>
          <cx:pt idx="74">Perugia</cx:pt>
          <cx:pt idx="75">Pesaro e Urbino</cx:pt>
          <cx:pt idx="76">Pescara</cx:pt>
          <cx:pt idx="77">Piacenza</cx:pt>
          <cx:pt idx="78">Pisa</cx:pt>
          <cx:pt idx="79">Pistoia</cx:pt>
          <cx:pt idx="80">Pordenone</cx:pt>
          <cx:pt idx="81">Potenza</cx:pt>
          <cx:pt idx="82">Prato</cx:pt>
          <cx:pt idx="83">Ragusa</cx:pt>
          <cx:pt idx="84">Ravenna</cx:pt>
          <cx:pt idx="85">Reggio di Calabria</cx:pt>
          <cx:pt idx="86">Reggio nell'Emilia</cx:pt>
          <cx:pt idx="87">Rieti</cx:pt>
          <cx:pt idx="88">Rimini</cx:pt>
          <cx:pt idx="89">Roma</cx:pt>
          <cx:pt idx="90">Rovigo</cx:pt>
          <cx:pt idx="91">Salerno</cx:pt>
          <cx:pt idx="92">Sassari</cx:pt>
          <cx:pt idx="93">Savona</cx:pt>
          <cx:pt idx="94">Siena</cx:pt>
          <cx:pt idx="95">Siracusa</cx:pt>
          <cx:pt idx="96">Sondrio</cx:pt>
          <cx:pt idx="97">Sud Sardegna</cx:pt>
          <cx:pt idx="98">Taranto</cx:pt>
          <cx:pt idx="99">Teramo</cx:pt>
          <cx:pt idx="100">Terni</cx:pt>
          <cx:pt idx="101">Torino</cx:pt>
          <cx:pt idx="102">Trapani</cx:pt>
          <cx:pt idx="103">Trento</cx:pt>
          <cx:pt idx="104">Treviso</cx:pt>
          <cx:pt idx="105">Trieste</cx:pt>
          <cx:pt idx="106">Udine</cx:pt>
          <cx:pt idx="107">Valle d'aosta</cx:pt>
          <cx:pt idx="108">Varese</cx:pt>
          <cx:pt idx="109">Venezia</cx:pt>
          <cx:pt idx="110">Verbano-Cusio-Ossola</cx:pt>
          <cx:pt idx="111">Vercelli</cx:pt>
          <cx:pt idx="112">Verona</cx:pt>
          <cx:pt idx="113">Vibo Valentia</cx:pt>
          <cx:pt idx="114">Vicenza</cx:pt>
          <cx:pt idx="115">Viterbo</cx:pt>
        </cx:lvl>
      </cx:strDim>
      <cx:numDim type="colorVal">
        <cx:f>'Tav. 0 (2)'!$B$1:$B$116</cx:f>
        <cx:nf>'Tav. 0 (2)'!$B$4</cx:nf>
        <cx:lvl ptCount="116" formatCode="@" name="n.domande presentate">
          <cx:pt idx="0">0</cx:pt>
          <cx:pt idx="3">0</cx:pt>
          <cx:pt idx="4">9</cx:pt>
          <cx:pt idx="5">5</cx:pt>
          <cx:pt idx="6">0</cx:pt>
          <cx:pt idx="7">48</cx:pt>
          <cx:pt idx="8">4</cx:pt>
          <cx:pt idx="9">3</cx:pt>
          <cx:pt idx="10">1</cx:pt>
          <cx:pt idx="11">6</cx:pt>
          <cx:pt idx="12">51</cx:pt>
          <cx:pt idx="13">6</cx:pt>
          <cx:pt idx="14">0</cx:pt>
          <cx:pt idx="15">6</cx:pt>
          <cx:pt idx="16">22</cx:pt>
          <cx:pt idx="17">7</cx:pt>
          <cx:pt idx="18">97</cx:pt>
          <cx:pt idx="19">2</cx:pt>
          <cx:pt idx="20">43</cx:pt>
          <cx:pt idx="21">0</cx:pt>
          <cx:pt idx="22">12</cx:pt>
          <cx:pt idx="23">1</cx:pt>
          <cx:pt idx="24">6</cx:pt>
          <cx:pt idx="25">0</cx:pt>
          <cx:pt idx="26">17</cx:pt>
          <cx:pt idx="27">22</cx:pt>
          <cx:pt idx="28">15</cx:pt>
          <cx:pt idx="29">5</cx:pt>
          <cx:pt idx="30">8</cx:pt>
          <cx:pt idx="31">3</cx:pt>
          <cx:pt idx="32">5</cx:pt>
          <cx:pt idx="33">0</cx:pt>
          <cx:pt idx="34">2</cx:pt>
          <cx:pt idx="35">0</cx:pt>
          <cx:pt idx="36">1</cx:pt>
          <cx:pt idx="37">9</cx:pt>
          <cx:pt idx="38">68</cx:pt>
          <cx:pt idx="39">5</cx:pt>
          <cx:pt idx="40">11</cx:pt>
          <cx:pt idx="41">19</cx:pt>
          <cx:pt idx="42">9</cx:pt>
          <cx:pt idx="43">0</cx:pt>
          <cx:pt idx="44">0</cx:pt>
          <cx:pt idx="45">0</cx:pt>
          <cx:pt idx="46">3</cx:pt>
          <cx:pt idx="47">9</cx:pt>
          <cx:pt idx="48">1</cx:pt>
          <cx:pt idx="49">7</cx:pt>
          <cx:pt idx="50">18</cx:pt>
          <cx:pt idx="51">0</cx:pt>
          <cx:pt idx="52">2</cx:pt>
          <cx:pt idx="53">0</cx:pt>
          <cx:pt idx="54">8</cx:pt>
          <cx:pt idx="55">9</cx:pt>
          <cx:pt idx="56">1</cx:pt>
          <cx:pt idx="57">2</cx:pt>
          <cx:pt idx="58">3</cx:pt>
          <cx:pt idx="59">0</cx:pt>
          <cx:pt idx="60">12</cx:pt>
          <cx:pt idx="61">278</cx:pt>
          <cx:pt idx="62">34</cx:pt>
          <cx:pt idx="63">17</cx:pt>
          <cx:pt idx="64">36</cx:pt>
          <cx:pt idx="65">12</cx:pt>
          <cx:pt idx="66">0</cx:pt>
          <cx:pt idx="67">0</cx:pt>
          <cx:pt idx="68">0</cx:pt>
          <cx:pt idx="69">4</cx:pt>
          <cx:pt idx="70">57</cx:pt>
          <cx:pt idx="71">9</cx:pt>
          <cx:pt idx="72">23</cx:pt>
          <cx:pt idx="73">2</cx:pt>
          <cx:pt idx="74">22</cx:pt>
          <cx:pt idx="75">6</cx:pt>
          <cx:pt idx="76">22</cx:pt>
          <cx:pt idx="77">1</cx:pt>
          <cx:pt idx="78">13</cx:pt>
          <cx:pt idx="79">3</cx:pt>
          <cx:pt idx="80">3</cx:pt>
          <cx:pt idx="81">3</cx:pt>
          <cx:pt idx="82">44</cx:pt>
          <cx:pt idx="83">8</cx:pt>
          <cx:pt idx="84">4</cx:pt>
          <cx:pt idx="85">0</cx:pt>
          <cx:pt idx="86">15</cx:pt>
          <cx:pt idx="87">3</cx:pt>
          <cx:pt idx="88">36</cx:pt>
          <cx:pt idx="89">176</cx:pt>
          <cx:pt idx="90">2</cx:pt>
          <cx:pt idx="91">40</cx:pt>
          <cx:pt idx="92">5</cx:pt>
          <cx:pt idx="93">1</cx:pt>
          <cx:pt idx="94">8</cx:pt>
          <cx:pt idx="95">4</cx:pt>
          <cx:pt idx="96">0</cx:pt>
          <cx:pt idx="97">0</cx:pt>
          <cx:pt idx="98">2</cx:pt>
          <cx:pt idx="99">2</cx:pt>
          <cx:pt idx="100">5</cx:pt>
          <cx:pt idx="101">153</cx:pt>
          <cx:pt idx="102">2</cx:pt>
          <cx:pt idx="103">2</cx:pt>
          <cx:pt idx="104">33</cx:pt>
          <cx:pt idx="105">5</cx:pt>
          <cx:pt idx="106">19</cx:pt>
          <cx:pt idx="107">0</cx:pt>
          <cx:pt idx="108">11</cx:pt>
          <cx:pt idx="109">12</cx:pt>
          <cx:pt idx="110">1</cx:pt>
          <cx:pt idx="111">1</cx:pt>
          <cx:pt idx="112">61</cx:pt>
          <cx:pt idx="113">1</cx:pt>
          <cx:pt idx="114">43</cx:pt>
          <cx:pt idx="115">3</cx:pt>
        </cx:lvl>
      </cx:numDim>
    </cx:data>
  </cx:chartData>
  <cx:chart>
    <cx:title pos="t" align="ctr" overlay="0">
      <cx:tx>
        <cx:txData>
          <cx:v>Distribuzione provinciale delle domande di brevetto per modello di utilità depositate in Italia nel 2023</cx:v>
        </cx:txData>
      </cx:tx>
      <cx:txPr>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brevetto per modello di utilità depositate in Italia nel 2023</a:t>
          </a:r>
        </a:p>
      </cx:txPr>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7H3ZcttIFuWvOPzSLwMWgMTa0e4IA1wkWZJpSVZV+QVBSzT2fcfT/Mb8w/zF/Ml8yRxwM5kCinQ0
KqIRMXaFXRbzEhc4yMy7nHvzXy/VP1+89Sp5V/lekP7zpfrw3sqy6J+//Za+WGt/lU58+yUJ0/BH
NnkJ/d/CHz/sl/Vvr8mqtAPzN57lhN9erFWSrav3//4Xvs1ch7fhyyqzw+BLvk7qh3Wae1n6F591
fvRu9erbwdROs8R+yfgP7z+aiW2ugyx8/w5/2ln9VEfrD+9Ph71/9xv9bW+u/M6Dcln+CmEiTwRB
ZDlFlhTCsaIgv3/nhYG5+5gjE5ETicQqhOc5gYji/tr3Kx/il6m0UWj1+pqs0xR3tfn7RPbkFj68
f7RfJu//6vZfwjzI2gdr4hl/eH+drTx79f6dnYb69hM9bG/u+mnzNH47xeTf/6J+gOdD/eQINvph
nvvojdq34au9f2gDACaIE55wHC8osqzyqqQoJ4CpE1FWRZ6wigQsFZGT9tfeAnZWm26stmIUTLeh
/70Dp+3YMUH0Mc0GhUiYABxRkYgkyILEqsIJRMqEUySOUzheVDlR5GVyCtFZbboh2opREC3ttd8B
0XbsqCDysHasgtekneeDrX4CkOIVWRQEXmQFBf9PISVJBGsjz0sST0Qi8vtr71a/C5XqAexY+kLc
jkXGBN+d7a2CIfctLIOCJGDycACIl1QRk+ho31InmGCKrGAGihKvKgo1xy7Qpxu0vSCFV89SuB89
Jqi00GsGxkqaSGo7gSRRkgkmGXeCFcdNBA6rJKdyiiqIhKNm2SUKdYN1kKTQekomH/H7rYlxEBgT
YPoqWwXNKhlyehFloqiiKomiLHEyrEPYfUfTi5MmgspKrCCwrEQEWaKsjMtU6gbtSJaCTV95HZgd
jR8Tah+9LHz38RUG/X5PGcI4/P8z7e805T8GL2EwqP0B94olMhY+VmUVniXUykgmMBAFHpaizHIq
K1C72AX6dM+xvSA1we5WSafjtbvtMU2vuxBL4rv1u9e1563eaTAb8e8hZ5o4kQgH31hk+U43jJdZ
ngO4gqAI8AQo5PbqXaJYN4RvvoHCss8i2T2Xw4XHBOrH9CX07HdLhF+GNSb5CYxFleNloCkInPBm
GmIWqiqBJSmIokjvdper1Q0lJU8B2TcpT5/FmGDUQ39IWwWugMrDWlEU/MW3vtqJrQJXQCSCCOtS
3WDXgrt1ILdO3FltukHbilFY9Uy67dgxQfQxWTfNoCBhpyM8fDFeFBVRJbRByU0ULKUqDy8cLhtL
uQAXqNON0l6QwukpTDs3ut1djwmpuxUCwsXAWxvCi7D8BVXkWuP/NCjCsRNZwiRT4LJJmFX0fLpE
oW6wDpIUWj2z6jB8THBd+9F64BgWmahtKIQgzigovMBj7hy5avJEYWUZQRJVhscmqDRclyjUDddB
kobLNjvctMPoMaH1sYD5aA9ra7ATVZZEnhWJQgjLytTsEif4UWuKEEFVOkKOl2jUjdfPm6EA01d+
1IHYz/FjguxuhTgxo6+SZJUMuioKE2xdiDbKktxhZWBVZDksiDIvChJR8PeplXG5Wt3gUfIUgj37
GSU0Jhi1VTJoSgazDulNIrCKwu0CVkeLJOJZMvY6+GkyqwgqdrZT9M5q0w3aVozCapmbXWGs7dgx
QXSLJPKw0RAEguFTE7KFCMbiyU6GXDSHiL+kIOrIC5KoUFPsAn26YdoLUkDdrpqOVXE/eExI4d3y
1lm2Yj5uEmjMU7IKBp1d3ISTecSwJBZEgbd7moSPWXhfUpubVlQF+dBjD+zX1evGsed7KFj751/X
MxoVzDBW8mGNFWkCs1JFclRW4UPL7GmWjePhW6si8qfI7gjYG+ll8wKFeqDcS1LgPa+Djjmp7UeP
CS09D9aDetjCBImYNozFqQoMforJI08QIIHxwnFYOgWRdgPOa9MN1E6OgqmHdrAbPCaUtHViroYO
V8lIrElq66u9yaypExkWisISsQ36Ewyh1soL9OlG6nAnFFY93vVh+LjQCtYFtpZB5xU34QWOwypH
uK7stdCajoQHoqwqCxxPhRe19SUq9UF2kKVA63HZji42KthsLOCDOmsiVjueQ5xqZ87TDCzEShAN
UVgJAX0FRgs1yc7r0wPYTpBCq2c51HajRwVV6IXmsFY/9i3QFTlJQrYMoPAU1YCbwF/DgogpCMtf
5kFQPTEeL1CoB6y9JIXWzJ88hF2sObBDtvc+JsAebJCIBzX2EW+ENa/AhACBEaGs03QLbEJY+Srf
JstkiZXpDewCfbrh2gteitZ+/JjA0sCQfhmW4ShOkIhmOY6DZwbPi1DhRnaCiYWgMKxCRWTBWaVm
1wUKdcN1uBUKrz5zY3+hccFlB692OujsYiewI8CzV2FRcGQTRzwOVMmg0rEIMrYGB1HA8qbxukCj
PsD2ohRifQ5zsh8/Jsj0lYlSgUFji0SdIPaB3UmFWf+WxIP8s4yYIqosCPY5DrzwU8gu0qgbsp+i
FGSPq+S1w0/+OX5ckHkgONpp2oaw9s9uALIcSl/gZbUkRgnGB7YsKtwoIBMDwwQ0yDYgvMlYHxse
YCNeqFYfeCfyNIKdJTDUNceFoh+F35GcGdg3w+4mSgJPVBQx0SxwDr4ZuKmyyPOYegKnUvGp1ou6
QKc+/H4KU+DdhV0R/uOrjQm5e9ALhk2lwTtDXQWsQw6MHRlps5M4vzIRRSLL4IEoRJaQ2qYWzAv0
6UZsL0ih1eOd7UePCarb1bvHaN0Ma0Ei8YlsNFiOsPhbFw0BjiOLBAErAk8aJWcCvOk2prVfoncF
Zxep1A3Y0e1QmN12cgyOxo8JNSSrv4fBBaD9jVWK+ipdJ4NurwLiZpwswFhtY2O0Vy9MsPOiPIcH
LwXVBSo1xy9Rp/udOUhSb0xPxOwwfFwvTGt5DGwLIeCMaioEn5Em35SNHk1ybKQKuK/IzfIcEVl4
/6eTfFODcUahPrh2t0LB1V0CfLjOqNCy7PWw9aVIu7Fw6lm4gG1Gp+WanIKFIit8wiJZzuF/qJpt
/bw+PVjtBCmoPn5PunyN3eAxIbUMk1cwy4OBS3IQekFiHE4GSJVv+F78RFJAsmxrrVAyAFfjdGZd
plI3XkeyFGTzZPI8WXSgdiQyJuD0MF0PW98Bpx5uBaYRTJ59hdvxHENiHFTmfRRGbEu8T5zDCxTq
Bu1wKxRkPcVv++uMCq1k7Q9cR4WmCKiPAj9PFuW2sP5kQVQnKtI8iHFKyAmhUoCl5ph+gT49YO0l
KbB6gpyHC40LrTAbdknE3OLQH0Fqi7dBHKGZCiDjgdCMKcVvaoVbME+mVnJenz60dpIUWj1Ta3+d
MYE1CwbNzSFEhvTooRCALtpA5g5JHoRXEIkmWz/+GKmzynTDtBWjMOq2B7dDxwTQfJ0MyyYhExgN
oNeBFqlwbZD5ZOlr+/eAFATmD3KnWABpdsJ5dbox2slRIPWUqu0Gjwmm2398jHP0rNgvPQOEm4XW
akd1BmpGFQllM+0udGxRECR+eEKQ+AF9C7X11LJ3+3//5/+6QKduuI6FKcy6rfdjgTHhNrcTGIKD
2u9kAvscDEdMoI7yGjSv4NtqDXQYAfEOPCDKM75EoW7MDpIUYD1c/8PwUcG1/hvKNFoCHfCCg9x6
W6fRSsClCG05FHozweWSaLQu0KcHrb0khVYvmQSLYrIJq48Kr9A0z4R5fq39HIKEbax/V3b9lvzT
ZgpYsd3XwCp/y4acn9enB66dIIVWT6p7f5lxQZV4/+d/M/oanvGg2xjSogS0ObQuk2UOzQ1OqXWg
/8AURL+DtiAb0V+eanwwDy9Vqw+4E3kKv/7ZdnrZMQF5m7+8DA0gphTYJSwCuW/5WyzoeMiZgisE
XmRbiri3gXb5nLPqdAO3uw0KsJ7NbDd4TDDN0SEUlaLDxg65idSm3JAobYl0byqx25r6tkETCkkR
/UAXmVOoLlOpG64jWQqy7rKoo/FjQm0B1MArGZSTwE9Qac0hdgFiyS7adGznt3RyVGGIMCjbhgcy
xWe9SKNuzH6KUpD1zLKf40cFGSL0w/Y7QBgDHBGwtBCBR59bqsgJwSokvZCq3HCEtgUbx1GOxXl9
euDaCVJgdae291f5D5E67YR71AcYGT6E4lQVbKeWTkNRMhgVdjP692EAmgG3Xg61K+zV2z6YTm/5
lx7Cl69vm/Ptr0E9gkW+ytClufXV6f6/i6f/hv6/dhEmw1blESwh4DWJAjJ86BPwltOLhqabzrPI
v7f28+m2cHuBQt1gHSSpV7ZnfTkMpxD71XbNvS8tuM0tDb3dGVXQwFD7dhJSYUQRLAOkAzhCYMhs
vYvjqXtQ8Jdf24Mk9SSWcOl80Eu/Y0c5+Qjtuw8y1ON4zMGkRTftt+/v48N/wfu7CBN7YEaROFFQ
qAgjUxFaS1M6ha2NWSJ5LcA4ldvKD7ri4xKFut/fg+QJNB/e96ZDDwIUZL/6BlPEnb+34fg1mDzD
skPgpbedY8DSIQpaW7yxQ8EQQ9OEtm8abBoUCVObwyUKdQN2kKQA6yZYHkaPCa3b9cvLoPFKFsk1
uAPwGJAPlYDKyZrIoft4m7EBJ0vtYqOfV6cbqZ0chVNPPGU3eEww3eFAgaHjKDClENgCfwfW55tA
JYsGvGAtww1HS7u3ZaUX6NMN1F6QQqo3crIfPyaw2vdrUJcOHQYR1ULR6CaFRjf0VydEQbc0gvUP
BhcBz4cyuM6q0w3V7jYopHq4BbvBY4LpbvWyTtC8ev+0Ot2GX4wno0eMglqN3WEm9OkYMC3g5LST
Dq1+BJYQiqx8kUbdYP0UpfDqSYr+HD8myO5XETqwDgkY1jkRjXJBAUYo5K0vI0xAEQGxnOPB4SHI
ce+vvY1GXqBPN1x7QQqsHpbwfvSYoLqDWzxs2QYiwwhagau4JSpSMYK2JzzKs8H5RvHihopwCtUF
+nRDtRekoNJwMNNbJ2s/eFRIrV/t8F376tmvw568sGExtnErACJtDlc4MQbbJv/tL0SQwSRuQwmn
kC2TsLADFCS3bbTf3f2Cmt1Invk+CuCeIsYzXzIu4FPkDIbc/3BuQ0sMV9jW8n+bThXArENzQmR+
ZJQR0+3k73DEzjl1uoE9SNIQdlYxHkaPCav7PBz0hA0Bfhoa/aDoou062HGADZKs6C4PXkln6Oq8
Ot1I7eRonLrrhXeDxwTT57a8GyfmnZ9UVEzm3LluD5tD/DYPlT7f702k72H4gg+8Ilzbmx5UCeRs
KeoYP0GFMjK2vETQpx6T/3QZP69O97uyk6Pele78327smF6V0Pt+AZflb3xNPic423HwDV/Fwo64
KXL7G4Oa2vDlNvoDQtum7PZNTftFGnW/LD9FqfelZxv/OX5M78xy9Tpw8lFEeyO1zashv/i2urbl
qyH1D+MMJ2eRNhp0OrUv0Kcbrr0gBVZ3f8X94DEhhbNBcTjou1cbhrW3+j5sz3WYWeC8tx3EpLZY
8k2nWgkkKNS2gwaATP/bbOlOt4sU64bvzTdQOHaXNLyRGhOgy5U3MHce1Q3IQyHnj3kncJ15KJQm
c+iehF5WaOpNMTUuUagbvYMkhVp3kcNh9H+IVm8aFeYDGJbt6XvogL051OFk02BknLUIZwLndkhq
S1Bv883HadSDgr+cRj1IUg/i6uv1W9f+MJh6DjrasvmbrZzO/+uf/wvyp0gJ++et0VNw/urEZpxZ
Co8eAWdkvNG1CwzME7TaRvSwEhEzw+4O74J989aeU6fvnd3IUUD1pg12d01B9V+dN12uigvswV8A
CuwDMCiRacMJ4S1Op0CpLVEWqTpUwWHtQW8aKhZ9Xp0+oDa3QQHVkzXYXWRUMK2TfGASOmqo0Joc
fObdhDoFqu1oSDb7OWhgu+z3yfJ3gUI9UO0lKbC++p0l9cv98HHBleJoUpzE9zX5PvBJKqiYwrbM
oswDyWzMIax0x0RLVNajiRAqqWA4Y6lUKa94uW4VYy5Qqw+8E3kKwp6sD3XRkQH5MnAfKH4CZECs
RFCyNSvo8lI0Gm0bVoJ4CPPkTbQSj/KsPr3IbSUpzLpL4Q7XGRVYNnKrw3ZEaM9Kl1pyz67NNZX+
UcEfRQqhrbGXCXpFtecanaySl2jUg9dBlAKs3/o4SIwJtMewPZ5jUOKChOpEFJPCF4UTgzKC08Ah
GiPAu0FnLxxzDwIDWiicYnaJQt2QHSQpxHrMkMPwMcG1tNNB7fqW9shzWPCQPpW2QYPj7QyNYbFS
ogETdjQcEEAfQnpWm26gtmIUSj183u3YkUGUhcMa9diUJDQnBArbhCp3anSAzoDO8m2zLIxCQpWO
1yHie06hXqC2khdjtR0+KrjCbOhNi5204TlMnO4er2Ait217kTrB+odyHWoBXF6gUA9ce0kKrm7W
wuE6o0IL3K1BNytMLYCFgCnOkOpgrnLodIGoKpjGKO9ui3VON6vlWXV6kNrKUTj1LYHbwWOC6WFl
5oNuVAT9ecAfQJoRXeNlFNpj0hxvVIhPtX2z2qbzoIq3Rv2xHXiBOt047QUpoLpjpvvB4wIKR9cM
ygaByY4QE9o68iAao/cI7SFzaIzVWoXoSyKT1uSgoTqvUB9WO0kKrF6D/WG1ExgVYNsUU4DDa/4x
820QD/bPbwgmK6YRDPe2WwwOR2Gx4p3OMmxsKOJGkf3OgaYMjV2q51LdemDsuMGLEe2QHRW44bBR
e8w1tDprj2Aj7eFsdM1Te2oKx4OURXD+ZXv+w/5V2vJccSDNX79cPQBuxCjIeggcm6HjQqiwzUEN
EJy9DJKN2H0KEegUG3DQbrU91obG56wufQhtBSmMnjvPOXwAHbO94zGh9NimbYctfwUPGZUWaFSs
gDu3bbl0bH+gFyRaaKGuEHHD1k+moLpEoW6sDpIUWD2k8cPwccGF47MHPR4FRMe2Czgy7Ow2zX66
kSnwpwWghQg+cpooW6PM+sf2PO8zCvXBtZOk4HrsJjseLjQuuIqBO6milhPts9C9Z0ciPo1vgPcC
UguMEhAOt2SA03XwcXVWnz6wtoIUVt3NEPZXGRVS9sD1g6h0wmxBk57u7aotLEQ0EYzRNqhIWfaP
Z5XpQWkrR4HU4yvvLjIukJLVy8DesoxjhNBSAy0ZDhHB090KAXic9AoHbdO++A1SF2jUB9ZelMKr
22V+tPfDR4VY/vquXdDXwx5KicKZ9lBKdOpsu2ThF70MYn0EuwYUwO0vqqP046Va9SB3Ik6j17N9
nciMCcInZJUHPrIXzjF6EYB2gxMQcIZem9c6nnPyBMGpticIsi3IZ9LO1iUKdQN3kKQw66mDPwwf
FVyoKhy2hTGIGgAKSIgIUaExCHzfY7TIpOVQgSMNB1lECQSm4nFA8em8Pj1g7QQprLpZAPurjAyp
YU9+BVDtuV0Iz28iUm9jGAT1oRzseZnn4H9RzEM8wjPq9OLUylEw9XCkdhcZFUwh+v8MHMeA4Sej
zh3dP3Y9iY8mlIytDd0CcXYvwWzDPkYlvZ7O69MD1E6QQqrnfLX9ZUYFVbKKcPLSfgEaIMzbctDb
5rYbpi7INdTRFeAewnnmUL6LuCB8ZLpb4NMFCvWAtZek0Oo2Dg/XGRda2CcGnVjShMNh5G3EHZxC
FNHCWD+aWCjWQdYLGLZH9BIENajet0/oTX5Gnz6stoIUVE/J5CN+U0sjOo3tLzQysArw9wecWgLa
w7XnvsBH7myTx7fn06noFI7Ghptk5f7a25A7HuJZhXrh2kpSeHUHdQ/XGRda9jrN1vsnNsBCCLTa
aQOWvCiQTRex07kFKxDHnaEbLmqi0YOC7tz+lJxXqA+tnSSFVm9TuMOlxgTY11d72NbEYBaCu4s+
YrsjXBFlP14KEZ1qO6qCUo8/sHdR+azz6nSDtZO7FKrd8DEB9bzyvPW713+sQtQGDzu/kHfkEWPC
xtX+Oj0oBmdh41QSGX9sP20/PvayPp5VpxuwnRwF2PPktXPj2o0eF14JWuzvH9YwC2HbvgMhw01s
gs4UKzjSGtF3HhRDROlbfvz+2ttt63l1Vp9upPaCFFQ9jN396FFBtQ6GPhsZmxaIg8g0qphWIO5S
q2B7uKMKZ7ht3w7AqMgF7IGz+vRgtZekwOq2MA7XGRdYyXf0RmD0PLVD5jPOjR/2NCaUaLdHVKAv
ksi/bfqtoCofVb8srJFdlSU1y9a/qF0fjl1fQ4Ha4z8/d6owMohfwJ0a0p2GFUlA0Gh7+6G96Zvu
p0hfSjxiVArqYkH5fVMThmd6XqNeKHeiF8O3Gz8yyAbON6O2HKfXEVTfH4orj+1IkH6xuLbH26GW
D8fXvVlCk3P69MK1EaTA6ltAt1cZFVLoQf4OxmRrxA1pR6L1BQ5zh/mI5AkMRpQOnRr+CJGg3Agu
HLzqTYUEtXBerFYPbqfyFHz6yusIhzyfyowLxcHL+GCygIKIqodNa/VNhcrphGvrV0BCRCMIgmgX
bV7a5xXqQ24nSWHWM+X21xkXWhk25UFjWDyOWEW0HlmvTftGDuyoU7TQFhXNbpEg2/aioWfbeYX6
0NpJUmh1k0ef7d3o/xCt0+YKR8eTgJmJkg8UKKLxBeo/0K/k5Dm0LUpw+gNcIjRTAu1l06H52H09
KLj9Yaeb9msPQv94+zbwergM9Rz+y1qUUNrtu3IcP5uTIZsuKqfY/GWHElQyItDQMo/Qa2x7hNjx
S4uDUNsoA7rTIzyroFvl6Ut7Xp1upPZyJ6p/eL//Md0c5vppiOYw/e3hDk9oihbXM+zCWX3UY/Cv
P93cINoMUqK7iEzn27v77Pr1w3sVNW3omnyEWvs9p+GcZN00h4XqRGiN9okf3iPxRGBHo2SEa2cb
Wom+f1ci5ItPuAlS8aj6wYHPewpgECaZ9eG9gLNSURsJSJEDBoe9rVlIw3z3Eerw2iMkWAVztC0a
2t/kMvRqMwwOT2T373dB7i9DO8jSD+/FNsqBztPtuFZZuNQC7hEBEAEEj02TfHz+snqwAxPDuf8h
OYmrMI1DtLRSr9myUL9IVk5uCrNkr2KfEb8YTpnpciGLusvlsc4ZUbmQxeZbFrCV5rl5fJ1arjoT
wvRZcmxOq+tCs830z5RPSy0wmXghl/ZTLsWJRgLB1UsmuPeKfOmXbKQRt1oQN/mdhIp3nVTEmsUk
l2a+kqaaW1esbrmKqJUBt6hySUcpm6h7jPQiuPwPybKFmZNyyQ3P5KIWRYrw2WLMYh5HaqFHjN08
CFHi6Bmp7tMmCPSizO8VjyzKWNZrS3qK+arUIr6QZkKQ/2Gy9m3QVMlVVMWKFiQCe2XHTTIVxLrQ
iWqoupPk6cyorc+kItLCUHJnzmfSAyeYOLCmMvRAYuRbOFTig13mnyonWTlulk2bMDW1zGC+Fqqc
6xWpX4KaFHrSeHh8KeH0XLVTPFEPSickX/gm/+pnxb3oBrOCUe8y9b7mTX6WZWmo1ynr6Z4Yy9NC
kYp508SsHjOprDVesIizhv1MzNS8NiM5mHKxuMgM/pvvFL7epJx6JwRlqTeN5UzZ0lmXmRvpcc3/
zuZeohtx3mi+ZHwKPUNvKm9VcdZNmvOp5qTSp6pQFxEf3TkF/+wISaFVufkJJbqsFuLsmZkn1bEe
Zcq1X8cPYVh9kUVcpEyMRON8JdE8lbWhovJictJCytNMs8PU0hOGszWRDW9Cm8mu8tp9qBKXmedp
ks6DLL8zEtbVJU/kZrGjqrpayp4WV+mSd70rNoysKXFzd87wQjZN8frqolk1Wl66yyAmoeaEsqAl
UuFqVVFdRY11FfOMq+WMrxtmPJNJfss3vF4Z7k2qkme5MQxdFsJsJjqud8OT4ioK/UirhfgKLc1q
zSjz6xLr9Cwty0JjyrDS3bBhNS9KjCu/UAutZuVbV3HruexHV6KU62ibcmupxp+MJd0nJTuzSr1m
2FkjBrYWyUWDL+C+mYXLaGnI3hUW636KIzwYeAQPfmlecVzEaY4qfJI8MhUqLpvzUdhoghuiaMiq
9MQX8qmqxrgr3/6DleJUV8z42s/555TEt0ydaXzK6Tj26YdPOHfmx/63IBBiLSqsWdo0kpaT6qoq
80iXDNG9c2PeXdqVEMw5lRHxBLkrq6yZW1LVn+qgXhhpU1w5ufPdFf0/ZdVx9dqRXt3cubN91dRj
zlyajWvPy0CMNC9jay2WI16T3BAzzZMektBYSXKgalUZlLrJSBoJi4e0Jisv5GqtTlx25lSqrVdV
Wk9LU5xLsV3qhcfeyZy3ZLnsW15l37Iy8TVHwAMQJMbQ5NJZqI7E6qll+RrDmjO8WDdWKsuaklbr
Jnde+Zi9Cfzan6V+6s0jR8z0rGm/pFFu1LyexWawrA1+nnl+rVVSIWllVEHxOq31lGd+FHj5byU7
k6eWWCe6abPLCphofhWlWiB6X4VIWqdqxekoQHN0zi88vSa5opW2YE9DM8OTssNY4w3OWhglUXWs
CA9Rxv6hVlk1LyP2q897uSbz1h3ne3rhlHO58a8ZV7wRpWqZpd69HzOs7sXZjVLzpW470eemcG9J
wX730uqPUA5vXdf8UkhJvIj54FX0STP1GD94CrLmiqR8sOB8fEHamHigGV4bvNNRSbypFTOVxguR
p1mV4uqeLwiaEUXJVJGr72mUhloTJZ9jh5+XjPA14rPXuk5u8ibztSTLvkD6vlAMMucr+SXi8kJv
pNicJm787Gbq10T0/GuXM1dulTJawBePWcD/cIQw0rKEfxBssvBr1dKSJP0jtxJJQz/uWq9Z6UuT
cF982X00OTHETpGvSqGIdN71Q02u+Cdi8n/KRfQccpmiiS7PX6mCO7NNMdeqNCk1g4mfHMV6CIkB
oInYaMSu527FeJ+MmIl0prZFXcmxptiR52qkEBbEaRZ2bIfzQo4eJDcyNcVrAi3zIkGLMrmZNYVH
5krAXDmF8KVUlVnDsqHGZva97WWJXuQidrDA0NW8mJWVojtBMnPD6kYNyLQolWkcJa5mco6zNEj2
B+c1rgZu7FKSKl9zbdm4Y1glmalh9EM05Lnj8ZFm2oWN3Y/jp1VoTRmbW8iR8aUoWEsrleoPp4py
LciF+CHIjXXCysa8Cvg7U1Wf+Ia7N534Wi7iK9sOiJ7nhXGrNNKClTHbrERgdFvwE83MgrvaitYN
l/8hWQozt3hMYisk3yUv/lLm9k0lVN9j0yo1Xq0FPWXSP/MiMfXUdiStYot7t3bXlhH7mOWB/zkX
jVR3q1xXfeFTFDpYO31rFSixohNbvK5Z5aYp8QoyOFN0wdlyrpHUZGeVXb44HqZKKeS2VuaCMq1D
xtWtgHlA9WZzzTnka9P4n+2Quy2Zeklq8ZtaKfHSYXP7VlRrY1oz2WeV9USt8iVhCXvj0WCcVOfl
6CWUzXDWhGpwJ6ZVqkdR8yhl7u+mav5Q7CrT0thLNCY0r8symFtKatzIlmtpamTLmp0wqk5Kg9XU
NLHmrKWKX8UEJo1hMMYffuh5cwRSP2NpvKslntdyMbtRq0qYZlyZreIA7w9xXUOvk+ghzplsLvFe
cC8H5MWpeWlWMkZ+Tdg6fy4SUl4dGaQdNh6PQNKpiYdT4OSWmdH251QQkjg18Uw+VOUmZQRNcMzn
RMjIlZ+rehk31TRw1FKXFcbS/bx6jipT0jLVcLQYoX6d491C47JwIbH5TVHgHmC8ujPZLJOrmOGb
ueo78dSwrTnPYorJFTczeL+1/jz1liN1qWUmNo1j72F3O1sT9iWM6sQ2rYz657+fQh///at1GQ5j
Nkbwz38t1mGbxkvpQScy+N6d29Ha9Sf/eONn7I1sypM47WZOfXi5m4EzbhGQ/e34IiduhhZ6zVGD
652fsZU6+BntGX/wKAQQBtpuuQc/g0VKWgBVsY1vbLrgv3+39zNQU4HDsdCtFIHhljR85GeAl8Cp
YB2gfAlskpZPt9fuBCQ4Vx3v4CaucPwSomMSighlHGuCDsxoeUCol5BIJWyymsFUaoS80uK4/lO2
al4rVc6dulZaXosm596FVmXM1VgRdZUP5hmYEbpnZLbmWfUXs4rmFee9cknRTDkms3VOjWa1oXrY
raW5k9Wm5sEqNjz2k12J7gzHPctXThlY00g1as3JzWXFsia2M3eJJk6uHjL1iyDG3wweW4HlC/Y8
bdhvnp3CZJVr2GxG+V2S6htPcdRp7jcllsqqXDBu9sQEvl4rwT0pYEL4spHNayxYjobFo9RTpbhX
xOh3I+AczTQEVysZO9aEyjT1QE2bdVBIT6UXxHoN58pKpWTeBHKkq062YirnCWHhb2YehlrpRM8A
Z0Uyz144nHQTi7hu1KSBVhvurFEKWYuM2ptJwg12dpiglbSojccmbXydKGyhiYzj3ooBh7XU9q5Q
Bf8tycUnYuf5TE3yULcYmCql58k3gmMssTw3OrayWyUI+alnVLeFk2DtItVCsaPbCGahJoiuqhVW
aH/y7DLS4YykWqXwpVZHcqY5ZXwnNOW0kQ2YcQFnwLLMTM2uzHpqqO73xmY/Yd17TH0x0RUvhp3I
557Glp64KAov1FWp/oN3ia9xnPenIxBLUyQfbgtsG5uLXispD6aZWKea7MK8tYltfo2aTLzOGv+5
jnhlZtkkXRQi/8VvjGkQMZ+ZtPpehmV1zdTxn16dfzKM6s80zpKpZItfYMdJsyQTjE9Goliw2oxI
KxrvNpQCCZaEWt2kXMAvjZr7oYZE0eRELRYR0ix6VDmB7jhOqdkWW0yJnBU3AVM3muoJ7KK2WEn3
mqKe8bGPVzGaR1FMtDhMPrMcY2muQTxd9AVm1sA40xLXSa5ZF28/kd0HRuL+ZLliFqnWuqryeirF
mAR4XOtYLNVPRV5kUzMpYH8QvG45k3yH/WbqpeE/RranLio/ir4xMvBNxPyO4X3nSrG516IqbpOS
N7WCdx8JZ7k6U8nlpwDrv+GpML184TGP0iVXKtd2YTY3UiP+4RTNAv3qlpxc5Dpb8TdVRcoZCqw9
nXN4deZ7zLwJXVFTpcC4ihgz0fw8F6YKiQm8X8YStJx3buMI5heces7XFVthdd9Q8YEbzuSsdOAN
2Y+WkxqaYBShHinGVSGVAuwt8VHKm1ueNYFKWrw6aehfe62zLLgF7GnPugsKF76R7eqm50zzyGBn
PJ9ZWqOYpc5IsgtbVr1zON6BWgWrsUUtXpsiQ64zD+anat00sriMJK+ahXIta2ERLeWQCTX4BUtD
qjytKV322qgruNRG5M94WKq6VMCYE+PHeepE94zK3zRhw2gwC+7ZqnopHXueVMyLFamuJhTS1Gby
8hMjc6kmMAhoRJxs6mzGfffq1J0FvrzmpTrQCoXcxgRvfBXKrbbVS2RmpSaw7rWPqMUd2nReOa59
XXiMreVq/WRYSqVhXs/5JrkS+PS2UXJFNwpyw8Mg0BqSRHpakuzWsNWF4SSP6KyQfspY3taNUL7l
TVv5VHFmcWfFdg6XpFwkir80OGHKKbWv1bF/nVmIkkgSF03hu3wO83RpxNG8ICTSBFO4NpJC0NVI
IroahAFecRmGI/HgLhIhmuZ2cFspzF0mhsZdlUjSvCyrL3D2X7mIf8kF+XeTs5ZlyMS6oXjRtRkL
eqgmN6oQBVM+4rBPwOlCwMNbublM9FSW/JvYNV8TSf3eGNIPVYaBzbuIgtSy6s9JUj8j+nOvRoE6
9c0qvBKaWoSXRm78uJ4pYQGL3shNRARIMavl+t7PBWcGntDvSlpKeAKwiaSYN3WrKMIpYm3l0gtg
yAaGjCliWLJehuma9/xnNuM9TVbtUItLn9OtTGiw9uMNJ6WsXJPc+pZ6lo2pbr6GteBNU8GKdVfI
v8FKraZMqfIzOFuJFkTcglNzaZrivdQiVvV0mVfyeenkxjTiEkvPk+ILw8DvMLHiTTkWhpydwitG
PxrxkxDI8NgQytKNwLlxyzLEShkIuiTYyrQUS3eaJuqtw3m1bgc8p1VVzM6BfT6LM8lasHxBdF6x
fngmn06dnMH4hlhTpWSuyrqytEhpvCmjcPBDCJ5bLrg5gkdwF1ljWUpwZmqOewir1rQ1yUJJUo0l
FnZBqVjwtvnEJ/F1xRpXlhu9sJKzqKomuXVqn1wR4jxzXtFomZ3PlRixRDnAwMSWPge++CWzJFVL
bD/TJNN0tMYid5nP4ImnznfGz7DtEnMa2nCEVT5ZiG78/9j7ri3JcSTLHxr2oSb4SuEyPDy0esEJ
lSQBQpGg/Pq9nlW1nZ3TW3P6eeclKyojw4PuAMzsCjNsR8FAYC1BU4xUf/adDnJOzZdoeZM1ZOiz
wNAiiMFJyNaAigm6IO9S4WdGtp+S6jWrJfseAnnX0Zpm3sp/8FiOSDP2dVzVqxOkX2IiTu42Q7df
1obsTaW8LKiDOBulvWKNPQqjzp3fVttFuWFRhcmSO74EyGuaLm9BtoIKG0UZCOluRsOfrKOizND2
4DSNX6zMu0U+uY+Dus06dz05Nk0LOs0Hscobbbw7JyKAsTEZcOqT77rpg4yNAY5rqvr7enAeY9QC
dOAvSzI8eRHdJNY7YDGCbEK8zBqTil1n+qMnRZWhKoi2yPG5EcDMtY4+I62nArUOy5pJ6hJUFi9Y
Y8TWq5I3PzW3uNhTllK108Gq8UHT9mXhU5t5kzhg0NiHt1bBjYPzfWhH5z2c6dMMZXRbtyvSddgV
0qvXXCT1D1iG9E7MLstm7qQlW90mlwgWw8xvBs5PFese3XDieI7m2Ta8K3qpludJiU01Ig314XCV
0hgEDCWnaEmm/eSlQFzet+ubIRN97OVyFQ+xodjzKZnyYKa6ZEbLzTynD+ncPI6tv18mvXGUZXkl
9UMMEgn04HRJ5dWPiiaIHGuQ5J2pTtNqnNyp/RvjIE40vnfLl5pnSvggYKcRectN7iMbPDO9hiDO
7FMjxgqhcPlcMajyanR1feTYS4C0I14AYLhISPOZNmEFEpo3h2VO3hfAR2+gGxLXMgtbdbbdGtzC
OfyB6sY5jsrfT46/iSrxxpYAQWp+8yNxClrnqtdBudJqE+lkb5NIFTo0bbZwMIpOFWRNsjaZgjcM
hC0STKeqORuG+bvyepH5a69ObPHizKmNLQjeS25HUl24CQmeAHGDzUm5DHGIM7eyTe8yZJeFVmBN
fD/I/Eg1BW9BDqFBqxz7vi/dirzgqqUfsvaaK39EvGJ98hjKZdg1hN0Z6Dw5M3jzykT3VrFtz1uJ
h2velkUexynlBV2Mg1JvYFcOcghJjbMFsxCzDPHm1dh030z9QyJSgdI8KnQcvqxmBjVNgnfVgUMC
Q3pCfZ0WNZ1ESWX/It0RMXZ0bSbsRK+mmPBsXelpbOdmXw+SX69q4VliQ+ysAAyL9elzMqxDllax
Ojcz4C9hJgWfHwy55h3Jm3k9JI6HI7rwjz5q6swLF16OgUFBMnf19cz6T+Jqiq0cvyjru0jUYIlq
W9WlpGpXucw7JHoVWRSiEI6D4Q5597zUXp0ZwLydP1ldzrMkQBLsCrXjox/Ooog60B0Sibm0UeRm
xq3rl8GZb7kd/awO/R3SuM1VM/SblAsJ1onqPKyd0+CC+Kw771ktYsmF0+g8oclZVHrf9qPI0nX4
wVP2SeZqLiYRrjtW9+fGS5us1/NTgowJJDP9CMXwakTPQRE3NGdj89QM63sg5nfuLEOOKDJfg3oa
wTYup9lTXaZUvRaUUlG6ob3x6QB6Wog7dzVnGtkzcGFduk18UyV4714zbpB/z/2MDGeRoePZf/Ua
fg8E0WRhYqODS+g2tGudYSSUt12kU4EsRcqLKy1Lf0GwSJxgPKoAbBwb9K0j3FvhhWMul9UcvBq8
edqwBMBwuuz1UGzG5sLl443NMWGFUYmb2aD1Mk+1Vc51NOWha1/nRH7zgB8aHubemJR+bKFcgOZa
KJtzOXkRGCKRd1W3oazdNwHfYHd8rlx0WPIAokjaHwcur6fQbJLay3oKUnaW4w9Vx3GWJtAXMAqo
rPDZ22QokqbeInvHuezZmAWaBZvAm95kGNyLjgAfDdfMjseq5/uKLAjAKFpTKa5iTrZI4FPGu7XL
+0rUmcPsZ7sIfIB+daWU3jGR7hrIan7dfhDmbYemVdncOGrL1ihG0Tf/CKL+ZsInysc5KOp+bXIt
Um8TeiZGfdAU4OCfHd7Y0o5uAiATirLF1Vlbs0ynagXTOki2N6niGWPgjJUmAzAmlI1wINAFIn/N
ljG+8QbnoBL/c2HLw9iZgxDqijQTycamTTLB1HFFmZMI+RqBCGjjKi35tOwId7y8101f/i/RdJma
9vd69l7o71+uePqTaPrjp/4gmnDvfXC5uBZTo5Kfvf/oev1D0EY/bBoS9ML+NbocWvNfRFP4D2jf
0WVwBxrFvJ/zs/8paCcXmilBRzo6XGBP+U+IpsQHZfUr0fTTj4qpwSFm1UJ1/2lg+VXQtg2ZgLP5
hNKgrnIUWEdOyf3CGcljVfcFSPe3IG511ttqxxJzMyz1vbE6RVL29DVuQNjS5Y0aP7NkLiq2ndrd
IHftqgrPV8gIJZh7MV+t0clNXtCTuhmjJ81uGj5t03Qu0zktTDLu1k5tWD++TqkoNVSqSjVAonXe
THdcB5tEv6TDtkIhHB8a95zOCnX1Vsk6E26aOx2quYPjBKiPnnR/cgOR8/gc2B0k6iyWJmudjyGC
7m3CocQBYDjbS31Q/dZMxw7qUcWeGn5FByBwFKOmGKYyUA9Qe0UDxUwnmR0vuO7cdNfTVG+rVmRN
Wg4dqIpxU9PN6rtZtSJk9nmvlkx5D3Enc9cHaRI8D8MbGZt8dFCNeXnkTrn1gUjxX492uQpf4tHm
lKucqYc5RmhDylyWky/xvB4U0+kQgZqaxy7j9WbCWnigyEZny1iVdf4n0Vtt7pL27KaFwj9Sfvzp
88eqTrIBVIkhB2NBPojki8gfMwpf55A6tqi74eDx6dOG/RZEShbClQD1Des3pZsuvFuA/lRyRGwr
Z1fvAloXjfpcB7OFill6scyh8O86xXdRP32N/mMUPvWTQjDbjYEtnbjKppnt+/l2ALEC/P0p1QMP
NiLluyUKQZqP2RgAIAQJPuF6k5AffVBofe6jAULplytZNoprS7ee99Xoo5wPhJRTej+Tajd6IAMN
2LzusAbfjjYbl5S+d4i9YR+px8rdh9zLldn5w8ewPBk6oa49tuRApwi6skbpdnbCUqMoJd2VjmUG
RTej0Cmbo9c96KqBLHdH8PcR2yzk3p1u+gDi/gKMLZ6EmXKR3pPaKyS/geAPkiPrq9sqvq25Pffq
3YQq0ygkkzkna67pV5fciOZEHRRVxTrHecA/WQJgYVGWIQ/z5lGMO2QMUJBelLv8K8HmrKItgd7J
YsDs6cpbl42H/+XpRi5ONi8xFKWmsP6PS6EV8xAZ+Ai+q6SRWzr9AYpmWa/z5UtXxuXSNGXLHWi/
rNT6taUAegwV1KqLlGxA9BbpJB6ZgsKV6EVna7+UY+JspqHd4cq7V6+/VMJhvW+iMYuxRnr+Qj2e
pRNgeXDUziNfPtvhJQR/GfYfkd+BCiJF2550887lbhyuefrC3ddmufHT3HPx/YBlXqLeqFhvp4hB
pD4HfLyK7XdCDu1ws4CvnTxU8o0HFeoM0pNj4book7ySmc9uu+4U2dfkIs2ybVIB8MZ7S4vQ4EFu
R7NpwyeHfIf1dtbnUT6K+NwDOiQ0H5WCraHfj4zlTXxifBMEn557jGaJFx/ztt4F+ODJZtDXk4ba
ReIrs+xiTsue8UK0VbZU05BRQ7ZyKGW7Gxn/TOSSOf65JrchazJ3ra9xv+Kuced8iZtcIfbN67Fb
r9L2TrL2yOsT92HDSfg+xV5xUaY6TbD3Z1nOtVNa50wnlqeQuDjMDzBjlmNHgAW8zJU3LX8M4Egg
7YnDbBPCKtGbPHFgnpkhJKP4TKuiNe9UHR3qlSyVV/Hgb9YOqiPQ3hQkYHFfQJh/98GBTAca35j0
AfTQpK7DLoE5AAx1uPPoow3uAvdo7B64211ONZW5794a3WTGuUqcuzraOc01IpjU8zYKHVTLmLoC
VAAq2Sd3XrWU0J3h+5AHD0pB32/mYcrr6jh2R+QclPDtg7cGhZo/g/AcTUCg1inCwQc7X0bWyb2F
5yu9a+yul9t0T8DSTnWWLJtAXcltYJ3MBetVFXXRuQZKB7xXiRuiep/5Jl2qvUzaj9nEm4u3IGkn
YBJFsdljJopQBvtg7M92bE64YN4iKLH3NgyOdLiSpoVlZGrhSgi9O3iaDEJ2xHLpquRGMn/XQLs8
GRYBB7Kowpbx3mUbVEdGvbSAhOgWreBvs9O/gG/IabO+TJW2W7jVTiKdIJBenCze0joFzoGfCSKr
raSzvxGXAMVFsucqeKgT8zXb+JlG49Yj5qkTA3TjFLVqG+l4VymmM7A2O4Sgx6Fz94lJn80EpJhw
AXppxUFhdZXmVSyHohrATEac2q0NeJLFfvUJ8haeDJE4ZUvFW60WAt/KAKavi3bpOIJoMjjQ09R+
9WlqC+TnD9JzibxG3RwA8wbZ6qgT9diGKsnNaO+1HZ/XsPny5mQvwvlax8OnDPr7mFZOXl8IqBE1
N0iq7mGMYKWT7nRyhKo2tImv7eJVGzN51zhBV8brQ9AIFzcadZsNxOsNjcQWw2LAt69bath29JPr
xCaH1bXPuJTuKmkNL9o087qKHzoe3FcLNgigIJJZGsqsEUgFnpBJDiz/DTq/3vS8Ebk7qADRDRSL
coI3zZF7Y9vVe+uH92Mg3Rw0TQkXVpH2fZsNszwIq65Sb3E3qU/BvHTOxlVQ2hyvetEzHpk74AqW
0f4YXQNI1AOB97AoFDUcGEWDXJ0MrC9o57/PvAuy2hi3SEZ7bVr/vqXjRqxgNWZHbVwgKjkE13JN
vWLmwOxu2t/3gY+Yz569WbplABcKihoFYIlQcZE5gHh98txE3QHS/pIRZV7nKvqqF3BLU2gPSrrH
oFXbHgRRMSZBg0oCMoDP1pt5Ett2nlY8s4u9uRqUQws5ecRZMivcl66iIo+N7HYueLSrOdQ/ILO8
tKy606ufjTrdRA2CEZnjvesi5CbtcWT+FiHvAAr+SET8tmLHQrK8C7R9A6vEtiwd3gBbD6vn52pp
SjAwGeFRHkp5NDjIKx3vJJkU0BeeLEjA89ugTMnKrrhTkVL0TZz/F/FMuDAfXkHEQY3qKfuv0Tcz
sR7+Sm2T/ljb4sfk5/8Lfggc1JdrRP5GZUfH7+c/m3z+BD9//NSfKvvlWhLPDTBmxsX9JBf37Z/g
J/0HAXkcAN1gtgKcFpdZaH+Bn/gfuE4c4jfGLWB2NYbt/tPNixm7l3nyuLQQk1svMvt/An7i+Dfw
c1HZAXvQNuS7l6Ft6W8qu1en3CWgJTJ/aL6Wzpc7p+IbqB3DQUUear81ijKulwJNLVDfVsgsIGvA
jacCBFUz72F7K0d/uY2S6s6R41A2cwqfUvPYsPFaDaZ02HgmvmhKGfPCTuuxZ/baD+vr2omuu8ge
XchNagLP1q70UHH+TZh2iyGdHyO+vIUM3KB2WpabUPB9Y/F9uR6Hi2dqCadigZiTB5H6EbFhBsDw
UFarVGWOFgULE5hKoQHlsOuBZoQb5cwVAl/t0fWcTGKXwBI2Do6E+5F2JVw6U2maat43Hjj6OWDD
bTsDFKTVdhzMkrdhrfd6kt9EpXAOOHVJmu7eLPEJhh26UTqUeSyCu3muIdwx9zkI+H10kTqhtx1H
PqZZ7PY3XQgjCp2hqqbTPuzNm+rnFvlSFB1YiqJX+to2kciTaTh1XN74Yj3AF/QSini/hCjAE5cW
rtN+hyp6SBU9RAZ1E+k3yygeAHFvSM9YEbnVzob1+xh2NYpn2H8zDChYtgL78jllfn8pnSyE5HSp
T3WHe6oOIZczpNXWh8kP+atbtsEKvTyrBosKWk9iT4JhzbF6cPxEKSLQDGQZrulFxocRksgEhJoq
zDiGGe6OrTIzew6cTPWD8tXOHRNE7pGBfJyAATpIgkTAvJqKlyGRj8yro6JaAKRj+MnwXGxfJeFZ
z80A6UFPVwR208xZYHcMjP1swOFlKUlf4GKFizPWKnem5YOJhgFhjwdOkzEnDGZhYiCohsNY9Ph4
ETnjfbz6fik1F9BGws+6G1UGZ7XeoCGyzxfdnYwMnGxJAMAcFtzENiwio9zcq6bHKF1B7JLbyO8P
ztS8xFV0U0+yzygk+UInQTGQUEIba53Sj2KDKqw3Ge9JW6jOe6klWDDaXTJGAlXVgZEsHB22i4Lm
BCptH3SQoTuTbCuSnqO0dSDcOlPGfAhFsbLZzBRUeF199zO8InYhyO1OK3PVw3FyYdM9o5csnvRL
3IDxjgCHaZWGIADbPmc2cmBWQEXfuvvKgj5u6vgRzitd4GrbUxv78HLHUA1dsyYwtQ/webUVqm4P
eI+G9lGS2S9YEjz6FbBGQPRJj7Bydcn4mnhRMdCpg+ES+QmdwrpUfjVkcPsiq1oUwDA4QIMY5lNL
HHPXCe918hnLiJPu4DK7j+FkB96tliytg/eub958TsoNPtjaQF7ru1xCcyqgrS0oGt3XLvW6KxtO
rGg1eMEuDtOcUP0segd06FjzDVkufv6BfIuYP7UOjpSK52WDjfzhxuu1F9PgWzlp0dDuzCkqDjKv
qMaS7qGP7HZwICf4fntDO9mfVY3tPMywDHl0Mmcf3MQTcduPnpNLAIrAZq4RycFePFbcfuGJ0v1M
09uewEOyBk+qST4A03boDrlG18eauXr+hgR+kMPw4LgOASBwu7L3k66wDjmm/tjewWHyMoKi3sku
eFAGdf0cmQdYviXc8fCCzovzZuHSwslDlRtxMu7iydGFXuobZwkPFj67axqBrokbBLQe1LFPxle9
VA8oKRaILh4qW7e/b6HjQ/ZYg328hHZT1W4Ib56pSy+g5r0KuN3ylc8bdAXAUoTvafw0o9bZq6Q3
W97ol0WvBq9FkBzqwM0neK+T2b5b7MSFEgh73Qup1P0y1B8srR20V/TXTW31bvS7l5i1qLbUeDAT
4k0q6ZCreYxg0Vhpzn1U6t3QTHibdC3lkMAkuj5jECKgZHWN2SsQ6G2c7rwRknIUfaxseAogyBZi
kjcQwPotTenR5T69Vj1CC3JZknsSPQ/JnJ41Y5CW/A5G7mgoZOg/pK2+0ZZep25yvZoOS67amzVS
cxFMpt2l0zpuQ6brUsvpLVFNldPBiwsYeaPNQAlU8GAqpAM/eaCgqfZJJPGhuLdLOoPQ0hPkmWn4
YuzyyhcNkXWxh6RLHwLp0DJZUYaKJGAX+f81ChcYdC16WUSaMUQyTuSdmfSOIp3kDRGnCloQ/CV0
P0IwT1siNxjMNWY+3PALG3FKrUh+TDD8P4dzHO8avrgwD/d9/dQ1/Nk1sjo4IXkdHY1WCt1YkzEL
jZVGeDnDAZFbl+8m37dbbQVF8tTPADjvTu8MZTAsD3096Mw19SdzlgdP9jdOWs/ZGPd26+hWF2xG
x0bboQ/BX6JcsWG/cP/IPdfCMQpvfJUgE0Z+W7QK8jRtbF24A9xV8fg8xukBGyYP4/oKRtc285Ox
bKU9rJy4mYTdJFqGhxXNI8Bdx7QTV1XYn/swfeYvAlJ5PlnnY+LpmyfU80TIVuCQZTSCoNWK9kcc
OO9onoIxuqUyozOaEMzsR2VzYfDM9EYiWlbwG2T92vl51zE3t2n85KwVzRYfUB5KbpSvzPc3KklN
odruC9bAu7TST/CAg7nwpis+uNuLcIkthm6SVhtQMXGxknojqv6LtB0YoDh5bLvhuU6G+9iVR6ns
A3Ty0p3QeVGj86IHmTI77hl2CDfztLr1ouqoIaUxGNEg+Ps3c9Rdw3OMYI82IGnk3TKQsjWwBTmU
pwXxSElaCKarkk4m0CYE7fneCL2pZoXWK/4xUf/d8TQv9Jg+ULPuUj58cN/bTwOHDQvi+o3t0rt0
hCm7ShJd9NR7lJ7aVGJ+7qYEenR1rKoOoEa1+dxACDadaso5VHcR0GfWolzLUju523aJ7xONVBxB
A4PhjO6rdL0yFZyWdBy+Qy/E9qHYuYJFh9ZF7xQIs6bjZRqxO9nC9Nma08ijGixbdxPOKxyapj36
8IlnThQh5C5n5ZNNQOCRiufoA+Pc+wyFcIPis3ru4wCeoxocdyLpW2yiF47NmPFZvtcihmHKeyad
hfAXbH1vOjRSv3jDhAoCtFdql6AU6ITCb6zelTuV6QpS37fvYpoOPXWeTEy+JEV0RM8JdMsRyU81
ISQ8uohtIviPxUCNa6MPxPYmj6Ppw7dNW4xDf4QzH8IngbbYVc0Bxk0AxfHcL+NxjdPrPgjeOmUP
c7++hC1cgm31ucJTfvf/CZL7VIO03YL7lxol/2psvUAyCE9/B+L+alP9/tkp+n9/4E/8RnA3KKYp
kEtvpRviSuS/8Fv8j/jSColefQzHg451aYz+C79dXNIRuBbf+9mMeRnX+6d4FWDqBhQvtGn+2cIZ
/if47fJGftWuAN+CS28nutTR1evDyf2vTn0VCbNa3LGIYx2kGY9eF1/RjFcwXLkVuNERom6XBA+h
u0lkAp8kupkAXOItRPlnAvnFH6b7Lly364SC0rD6D1rgj47kf2Pj/v0BAXphF7+MfYFtPMZUXHxI
v4prbKqAR5oA0CBGAchCn+0SSaAiu157wBegOnwHyNJZSDnS/lAr9tnLdriHiWjZq4ZD7wZFWgiK
agbWAppXeJG90v2PX9b83zxpdEG6v/a1ukjmKabqYUxbgrW7jDn89Ulb97KCkVmzNZ31q6qS17Ve
5pOK+34LoWjYs6q7XbSzFsqS+HmlbnTsF4HyfiLtBpWNv/NqtynXIdxjWeRt1La7cFrbUg16eUNV
v/P1K+1n/xbzFvs7G+iHSgfR0RvIyEBd9c3WpsuHARFVtwPd96b2EfrqRhaB0w9n0r/gdqv4YTbM
bhKXn5JwIaBpY2djAkj1hehQeycO0pf058KFN/oAL8QPx5LhBgZYqBqSxEDGcFvfO7A3ZKZdN5am
3a0d2PCHGv7/XvnLyv72eaZAkjgyxIVL9PeVXx3YMdF3B10CjuppYCTjP3kE5UC/IchLDU33zNC9
XaR31XTRwwI/3Y7BxZ1TFi+3CRle/n6Nvf++xhCg0UpAYowpuhydf11jwztvbODlgLUvnG+mzpnR
wruijWW115N1nZOEgNtC9hq5/rEaDitXOy5vQrnPakCK+PvHudA4v31El9uU0DMBDjDAjSJggH7d
chja3Q9wIcINb10NW3Ndn0QMKXbyIFG4Vr3aOVxvUL6hmoMZyMl0KOy2mWUIZGH0K0p57xhw2IEE
j/Yqcl/JNKUvIVN9Ng7qk+owPtrZ9dDkKdpCoFDJ0KNT74cxBE4UMC9Pum+PMkD31t+/t3/zURNc
J5ogCKYJAlDy20ctTQdiZnZROhn9FJLOhzd1GdAGUH2gBxZtzfO4k2JYHgl9DyeHHyc/8TcysEku
VNQVf/84v9FciD4YmoOulAuZBl8O+S0MwUIbK9V7+P2pkDSrR6/0cUZvFu6Km9BjN+kMb/Lf/87/
Fvs8mB5gN/D8ywnAJUvIAr8u7zKujCHYoPlQyUcn4ggmgUE/x3hpobPLsGIVQ7uvGwjsI5Xj/bB2
6Ub4qE6a9iVqK3HVouPm1oTei+/VdF97K1zemLL1P0Tpy2W7/7IR8aQYnxwDk2NEQIKWoH99Url4
sDKEaJpcouC54mjKB28TnDxvfO2lB4uaq52LUUAHj6HixVyl9C6eLD2wYXh1XLbCaBROx2H1nwnl
+PdRy9cSJbpz6kVwGPSorl3R3ZFxmBHi+0NnU36eYQ5LZ7e/jkQFX7D11DN6p+f/4ZRhBv7v7w5n
C04SH/NtAax/Xsnz6zo0k9/MPAAZ3nY83Tt+sp1s0N20tneOtoEYYpbkgQpf3vfo5rsiDrQxV+pv
dxH+7eV7s27UfSV954im2bqogsYpp1qzsu+suXHpUgwmqO+5ir+HBZ0LaNRG3y84xo3oRjh1R3I7
RB0pU0e90FSBY43Z20RhRhxJsgWsPqIDaX7E/U9yw666mfSlSJZ0Fw5o+459WL1o6kYHkyTyXtDg
Gv07ya6nvtoE/oS8GXF46lzz+jNz8RguPMGhJ1F1paoKbw9GgP04yOBBRCcPOutjO/X5CN/1SYnB
zX7GuI4mcwYH7Jr13sR3up/GA4knZCat4Gb0QXyauYvu+4U8EEemG9TlAOomDZ5d15QjT9ChbpS9
Q9Rcz4zq/QzPLjri0QiFSKCu9eCq68RfrkLeIuKhH3WzLn1SVmzudixC83Q/1dWpkoNF1+OUZi5+
+d4PAwrH93lA5t47E6lO2r9LPRucBhcBsdFcb1SHPg4d0HBP4rguYTpl1yOMeSBnXXTmXjbffPkj
WmH+Jrx/sECRGboB3KulEnG/8UJHH2zn+LvQCZd8RV/DUS/+iwOF7+iL2jmmMnY3JqQAoFGXnn/+
gXbItHQoCprZoGOMpXMxa+l+oyg7yOir4tWb8q26FZj6dMSgBKBFbiabUT/JAaLkk98N536AUYP4
iAA+JGNIy+gYdbUtuA2/FTyhrwOpILiuFuY7jL9grnKOlW5XrDe+UgvaZuWgbi177aFLPvT+BCn+
Z4CJPFCraZN0t3JJzC5SPeZiRH7REOO9VAQIPZbdemtDG2LJTQO3ovQPtkkD9P/66Ca3GNHgLO1X
J8PulqDXTMsWszCw0VsVinPqdDtKodWvZnxFN2EDTeCiM7q9ObJh1FemWT60CuIvIc3FdnH6eRBw
809111e7Wil+xHCKdTtjC1tPE4D+SyEUJk1ydqok2vjOFO3U6D2yKhLF/6HszJbjRpIs+kUww768
5r4nk4tI6gUmqVRAYN+BiK+fA7Cmp7varNvmBcakSqVkEohwv37vCXOKEDldPwe3oO/iKHzCiOsS
jk7FeErL0DmnI1WFjzV42wZkxWtd7N3CNy+MwrtdYRfp0Wx8+lM/RMJ2bVa1uYZb/moNuOuhkUk/
GFHsHuvEc88oyt9EMCSXvnLcXVmH7r7U1UcUN+rUaN2wnzJuX7yl0UnVDlJIgOCCRvdZ6dI5uxSp
0Zhe8vkiYxydGD7dSxQW+7aznZfl39Y7173kJjYNMC9ir2UQUETpNlAWpNqF6fTb8O3qM/Ujd42x
vCMnWDRv7Ckd2IDW3S5/qzAa55xYpXsag+63MP1xw5i53IoxIZFSajqjzy48LBUDWOkCMcNjoot/
ODdGtec4s/SqvIlG3FTVznZLYpK5YEUxWnM9NPGps/r8NR2s/GUS98iOAgT9wTkvP0HU9y9B2+8a
JpPXXBtw1Li6hyVfkMFwwvhbEQpsnKUxbS2z/5UoL161Q4Pfim3lWtXzJMdpLspkXExWhCF9lPnH
0JYMfYyUdj5+WF4l8LnlP6PSsd+DSn7WkWBs0sinHifKBcMo89u4WcVtQJi+VOPJj9UtCPUMdza5
CWTKZCOEnjwTxtylfVAeWm0EcZBP4Tnogv4Q/ooyRrWVqLy7IjEUVrV+zhLtezIM43oyEAqHMZnu
qSStNOrWJpwYxJNrji+tHpKVmBD40sgYP5evWuwL38DAfBjimOmeutYdwU9bxiH69Lw9+kXrHrqo
NbaxV4idq/Lh1YuCas286K3SxfDM0/fpOVLuarNz9pbAEpB4Zr0D68QcxYkx0pZDeG7mi2eUctMI
vVoj2WFJpklGJ2NjsqafwrGnfVRp9gs52a092MGRx8Y5i5oskFVZsAqWDT6NTnNi4ERrVGCMdpjb
ZX26roBrXC1BuqSdCrE3umpvptV41EX6Z52r6hQlZCoNYYibXobtJo2651QbvpEQNo9RMpoM9HLW
F6zhz3aNTDv2VvMt9NKfYctSTloBTxARC/wFFX76ERGuauIXHCxbYnGnNiU04k6tu3NODZPIM1NH
YxfblvwutDsmmltY9k9Nm/OQm22850QPlCNLTefSjPf20vPEmtFelo4rcJlGiEhfA07AzJbZWyMx
2pupi3ETDal/GDr/QMY1/Uxz7TaiJ9uJVZDIgqdQadYNC2LziNlRN8T+yl2fyeBiO2epG+G2UgEm
snDwd0E1OmciOEiyhjVtgjyQu+TEA9E/CaeQT4rCaefr5SHxi2DvGvihyejGJwzJ2a7zGYF6+I2q
oNQ2WUSiUybluO/9bN0jlce46ZwUisdyGS0H93gX2qsyzuK9MvPpYAVVTJa+StfebID2p+Sa6dAq
8NeRvHSa8XoqsOdfqvkCByBd+9407Qhwtsh0gbcruwMDtFxjaNgSDHzLk8o/5FZ4x4vNrRvUxh7D
NqPWPojeUkBBwRjdEmxf3IbBfcTBeucNeru2g5dgkGhrNGx95ayhm8HPkeJp7c8fUTu51tb1VHqJ
6yC9NKSuIitW5zrK02ent7fC1uMXB/oTUltQHssEPk4+gkKo0LxHB4pFyo7+6tfkb/MGoEJiVNpG
SKu56LGbHFPdPE7AVy56jcGxiZxfcdHgpmQgqazefsGpGW2qUTYPpUVvdcHkrwpyA8iKN27T3EgP
uVsQKoGVwWTVa4xVVk9UeXikEistz+b8v2VIj5e277r9CK3k1Dr8jSoPa348Ya5bVtn1FIf9GTdx
+c4DvXPLPn8Ohf4a1F1+b0Jc7aXVzqtNEj1yYXEfJNabn47GNqsYJLvpQ5EU6qM43yzdwJD1mO+j
iGJ9rMancQ5uU8WoTV/1ybafavUtN8w94bK9uBvhoP4YGEXhY0XklxS8kSRRVTDHL+cf3SqiZ6YS
1edgo6sqP6T8qd0bka7iHqrh1YgHsY2xTx2cIGifTOseldlOQ2a6uW7LfufAyKkI3G/UEK4NFJOL
gdV0R7cbrnrQbM8KUZTnbySObqsPP6n/8D2t2JlNwN00EKXaQ6Cx6UHVZqizdtukPLrG4JpvAK/a
bZeLNwLNH9YUPPtjUby2824EuAcZBlpPIJ8bHSedwMVNxhBTsmOH5rGP+HX953bO1P/eRrh0SLjN
A9patGKcF//SzgUu+oVFspvlTpx05Zt7ArfdM11eDDZn+m61U32ONbzGNSyrAYvYloKxvS+XKPOI
3djRo+2bn8sHHgvTOtWV6xzNsdkz/vovYse/9XSuZ6O7cGCHZbJq/13PMsdaz0J/xP08keXM8DBc
TSXCQ5t77bUU4Y2YMRwWv4q2JZ6Cp//8aRn/9mmBx9SZuOo2Sii8qL8pkyNUgilPCR8uFYyaWJln
lNWw8gMc0n3JRMuaPx2N8SE8NWgpjh4m5//yLv7tQwjm83LBjQcWMxQcNf/6O/MrD7cdrAUsLJ2/
HivQIyKIhrUw+mZd6XpzIGWLZ7b0MS2KoL15/Q4/a1xWOzMog8vgGerQ+267QgfCuCZjGlmvKW9h
Ivz9f36z1r9/ZEwsUYSAo0P4M//+ZvGU2UOXEHsSONXXQ+pO5F9WaiqHM54FhgBx+lybobURXTS8
TUAVMmXirafWuqQFfm1vwIOxlLIs3PFGjXa7MvN0OgadHex9sqBrux3laayGP0bR5i9529JVDSHj
kFZ3PhsvYKtuiKW3Stv5cWD/f0VBMKK2w6/Ex/Fke4Y3C3T/BA+M+4hmwsbYRpzMIDqZDN1Kb+KV
GBL/0fgZwsiyOSQqwOmBsr0h/VSfHPA7se/WfyhJiHqAXfhfPvt/k6vmN+a6yFRgT5Crlj//pzem
AmkC6GAq36CUXbrcuJRmX9yiERdfFImX0sh+gVSi4SsE7somsY99R0A29+yIWIdV/pc7FxH/b8sN
3BPbxXHr2wCBddv6260bxWXhMmJjVUtanyTc/ktjCNam7HCwTuF4qo0eh7zd6p+dT1w68IaXts/7
YxFkxY5YIo5SBDi9Sk5kz4kMxy3IvsDpyYRom9HJikeRjMY1IHKXZU6PMzkzV6hzwbe4yE5pz8Q2
0lr15Iblb9G66Qkf4UtbN7iF8yi/LxK4+31ggnhLyoAh4VIhOJp9qP3OoW033FsSp8lhuSeXRssf
8NqODjemiuKfX+LSV00sfEPshdCah9cFn3y2z1mHLFvitqDXPPvw/XA5C/s1dRnZz0pDo7rsYZIa
3X6p26qIu1WlVcYrLEq5zbqRQnVu8SbD+dlMYCYthp5vgsBCCRHlGBaBfgl95oyC8ARG25s5X0qT
rvqvXnSIrSNFmzPHyNNtNXUY4ZoJS3rTei12GzdcVa43/bILkhte93schgRreoCvKMjFucQJch98
HmROYDpmqi+PMnHydz50m/5LpHr3vPwoOhYYkGjmyTV5UslhE8CNHWcjLKc6+11QPVtD+GcWtt0u
dsLyWGgEc8dAr5/1jOF6i0eEzcaLsfsb4S6fks+atuh3By1STz1i+RJ3rI2HCIbAmF+boHmG1CV/
YBWlcRF98B5OJGSiJp9ex6Ah9ITl4CHzDSloEkfI91srauRHhKFgZU5GutOVC2lgvoeY+1K6zTW5
4RevMkf6sFRNgl9HLeL5Nin8qRj6ZpvNRVDvjd669MaLJYPuarc+Jty4PmMf7HNtevK6bLqYsd4x
4wmw93SAQXjkprVlgHqZC4A09fJXBkFft42n6TujKay3WQe/1HNOSycs4idx8D0tBRWZ8SuojIrH
1dYvUznmK5Vb46mBWshowvWONkkkbCU8xq7Ejtckt8Jpm4dA7GmCwVsDDSNXAi0PY4eF1bkzeEgQ
tNd23fyqdd98GwpcKP941eVYz1XSAozDxvnE+JYGcZi8b37b82CY/kpIIzks/4iukZpKxrLjRpWP
tGWePGblb1cjRZ6GIiKNgZtw1vpHmt5TbENDAG/SbCrVa7tGz+ydbZc/AlMVG2Ek2j60hmmbxvp4
jGvlr1TvqDtGK+h6y+KqSl9sORTgPbXs4iz9+DiMWnTJqXxWTTxmPIBGPj+fBgwN5WyHIhzenWq8
TandPIVJkazHBNwoc7+XOKNzrjo72tI37LMuc17yIWTfCIw/yAS80vjb4OS46KV4xyU3XZw5dIZ1
6znUBpInRs/UCpv6VmiVuKg0uw7zLdBg2Nh5QcPWa7jxq291LQSgjkAOB1C0ZxG66zJMFYy5Xr8o
2/v8606ovf6mOHpiXcbs4UJ0wANT/1zNv9uQ4I5VOZcyAMqpa/q1S/z8iV0nZwYwgi5Leh6eSEX7
hHD7utez7jmO2gEgDLEgZY8PAKbldbm0TV1eI9plRoUgAXQ3Fy9kwfLcHV4mmXg0qKR6jblMgKaI
LtZWDhGZ6M+896YrI0TzaPg7h+ZzvXTm/kzAXMokt2OZAAO4dwdt2OmA6HbLu8+V/prUZX5YXhX+
LZ3xsvOeGQ7HpJlTzaY3ffPN8ARNwNwsS60aw3bLxCs6AioF0OuN2U65aK++e8tmQGes6caucZr2
tLTHMKlWeOXa9ddqPbO2CIfUT3GXQzlozf3yj7e+T4CK3/aqtix1sfR8r8rkLObKqCb2Qz7EPrk2
dKcm6JJDJeutqzGA1FNbsWwRMSus5urr4C26LscLw3BtE0hX7hku4kez05vdDjzukfPDUZ35lnRY
2KTyfijPi8+NbgEpMBPvavKMXC1Dc3emTohLyjo8Z6EKz07Tk/aZegscVVUeY7spDp2TtmsLjWRj
tlF1iVOn3XRFLw9ZNjmEZrR4p7VCbrivcZhgadt+PS9LpT6rOSKztKeksyAbzYpc5bGmqaYne03Q
/uzH0T51Jp6EusMc3VFTMx+wXnTDOoVUmHuce8XJNqyz7EtJDhutRk79QcMatdXKmDDekP7Q0be3
U1to+6xKvzkYcgBqBNam8JJ0X0dutimYqp6R3O9LkRSPiXEQZm0e2hG7sanUxR7tdI+dtN1FVeU/
rL4CJ1aPvyy69UcZGd22cWm07SyzAOiE+gODi9oNWV6TyEogBc/zJivXMbow/Mykn/3SZAN2qpyi
w6JsEIGDIDvvnEHVf5guVk/PAf3ZJRZ2Lf0jqqcbPkMQxgMxmTSWv7PpVQ7Da5FjBtQSdeuLP4qK
ESDGs2arLYuEVTMAt0XRfnbQoHkXbfHUeO3ewTO+diqdQdiSGDQt3L699SwPST2Fz2aVV2uCiqY6
yNq9L++q5+c+G0m6iqMs3TWR1lxoNspzYsJ3CUf9l2eTgWwtoFgtjRt2QNSYfuhJ2OnRmZjWmnbd
20JYi15kh2OUPUB9Fkn0GoEYqIv8YUNj3jNzwFwchD5QjtjbBsOhd4T4mcvxoPOsPCQbMdtE1ZLA
m/cxMxu6PaHJHvzKZ5g64l23WsCWDCKJ/xtnzY48UqcwaVMHlkGe2MPJKDGN6fX4A64pMA4BCRbT
KTxnhUzeSqIopIMey0DHLuJj5otT3Q7DQR9LHFsWNo9115SUEzjT8nS0/8yG9NqZin2eceMur8II
O+ikoLmN5cU18/LWEgk7CuBZ/ZHHIT8tLVoT2+gHVMI7PAQ4qSPNXS9NUKQDmIaC8aZRrK5iY4rv
MvObe9FB8VT6fhxV+S7KKL6MPJirNjJj/NZQm/sweJ+ydPiUeYq5D1H41fRGbLQlpn8dfcyug/il
rML6Ubt7TfszMvSMXZqClGGpt7Er8glKL8eD0QncrrNkkmTfPBdv2yA9op0Vsd+8MIpT15Ih34IG
QGXDFIsziyEQXsS1xnp3HPI+PhTGecwgBah5NJaXE/76PnN26byY9PNb6wMya0b2rk12duqdcbrG
Iro2nla+mg4m8GGsP3ME6GX+Zlgy2rjKLSEQz1a5YBiPRZywuKQexKO0RvwA0PWpKBp2VGkCqq2X
7pO5qql67iy9rzkA4R+hlKcv08U/Q9ttz57H7f/sxqCboJOwmZLN57zPsZF/abxMshONbXQ6bISS
8tUx7WnuDymw0tY+aovGNTS92muGlGeXAK7rS4hnVSTP1xZf7E8NUfyb6tW0Gr2R5HOe27cxnvTL
6H3oCWRY2ebRj04vtjGQi8lQF+LaQw1Qz195ESSvSOYdhjZd4Nkc/FXju5Bj5peZOfz1B3SnBpV4
962vVUQDYuRHNw7Ni93X2q4DDnv3ckpR0ZkpU4e8XpVt9lpNUM7GOi5exzpIDnq81nQC1da8Pxjz
BVlXbifPwz/oMqGi56lvsgwGchUVxEQ7rLCex9/Byv6GaT1bPahQ7cyqHxZMvtnfs1NaV17/7yLy
BJeV1IFIzRKXFahx12HT747wJb3iaPfS+xWMRrKeZL/DPJ0egdfBm8Z4/Fb3GJDTTO6jgSjK0tU5
mh8cdImhO1UCiJkxnS38jsdFtSn4iUTE+q0CYNqh2/rryuuN19LAz6qF8skAvMsGwk0YjDo21QEV
rXDzH3nahrflollxexWkCEa9IZWboV3938fDFOuHX4NoXVYAp44vNeX5MZfJCoex/O74iXvM543B
jeTaiksiqVX7GsTp9AS6WvvlNASZPTMsH+XgTGcTRuxK62Ehk4fJ8WQj5TGVQumfrnneiHPVWb9l
1asnGSe/UqJvUMLM7O4FU/w1FkIPvzHpmxvv6VuZl/E6cuovjUBNunuLyeWUuT9tx4CUD09Zcwm9
pjl5zUSM4jJktva9HcDMe1lKFFriGw7r7tVLvOBb4YgPZ/Kro14yHGakiY4aDCCNErhWblK/983k
XePR474hp7/SEZWOWi6A2gQtM6pl/vlHBLrwS93L014Cb5H6pjWSek1udby28yy97CU4J6heL0EC
0lxvgvTmYwVeJmV01BvXnimKvWSKH+vmW+GUJlZiuL6MEn5OU5eeYnNs70pn6QwKtS9trd0mQ58+
UN+VRN/VCF69V02/D5KyJvcxTPTh9bowcufXwBK5coK/amMZ6P1XQxWPtrVxHFtnd8o8cU/mf0NA
3zqxIF5hdfwO3Gx8111xLMr0+DVLJtAxvlS++6HEhJkrNv7MGku/uFGDn0LPD5oOHJwUq6fvuykY
z2mka4dm/oohl3ZQLbwfdN1oHem5fx5kPOxYs9Nb0PiH3qjTramp9qw7g9w5Wue8UM1Wa/IJLJpl
4zykmKx3p2vesk5ItjcoZI4WvqRaqL3rU/jhpdpLEOfqe+NYZ8CO4i0cU+MkBB10k3IsBaOW19Km
1VVUGfewJTyuSYcga/OmsE791hlvD4XECG4w0QAU6/82XG1tVuHVLF3xBF0+eNUaQnD5RldNq7Zj
F4Hc0xLmNohlDG2T+LlPdP/gJIW9kSo4YgJFp8axt9WcyNkSLwhWgRUAaAiy8pD65NVHPzS46WS3
sZDuNlYYiF2acr5EVuU+oMi62OIXRELFx73K+sHCQHRYXBj5YFEzwi862HbrnsrOc/eOLYDPzbt4
1uyy4meWO1t+D/KDFDTWP3f8lqSzO7QZJ31FSfnU+8LdLnJ679XGQeUMkmbgSETu7ilQzvSELNHB
KAnPmkh+VFPTPeNOBxpZOM9NmvUguHoIG2RX6DSV2e++Ntu25ryGbm6SOKSgvC5fCZOguG0bXxWF
NdXmrbSOALf0GdQabDuZx0+98qKnbFKMFUxCXstLYeGdrspiOBpp2eOLIJ0dj92rPd8nugasIMrt
cIN/dKDHDeIDRWv9RBaF2Iguj3Hjda+l5fyUdQ++BEj3Q2+7be1o9VbvLMiwRdUcmwKrbNlivdCR
IkLmzU4wHdBxkhvcW1ybTfpRul10ZaQvmHn01rpqc+NbByPFFtW7Gdc7M8Vw3yShf4tz4W0mBq+v
IfPwqkrels19ufiSEXftXXkT8XXw2uE1jvJ+pYmckZEZvNPQZEDm5gLOtcBxhQ3OBzsSe9lj70vH
advXTNU5a6Pedp4I0aCEcXGQ1TaeTagu42SxGpI9qyH5IYrXoFgLx8CsoE3towdKs2Yjh7s5u3FI
45itVl0pVdejFcvnQkbJKSal0BE0P2VUbhAQODVBC6Lo2ZDvTWjaeB/GaGP6mHLcJLpgoJLbQvez
rT/B0EnFFEJYUtndiLWN0UIWpeMgPeeWPOp+1VIaOQwHWw4NqSCnPINC87ZlRGS9ZPC3ihyp3YaI
oIJnYysjY2Pe0M26ix0GPoFyxrt+p35Qv5PwCtrPxnXZnV3/z6mE3xw5enVOsLqEWA7cPwzTctj2
YFeSMS1fMbnh8r/qcSU+2IRnOqsdn9oiTT44jHRnJwjiehOeF4FpihYrsAzXuu5Hm96O86d6hCSY
0IBqU+89QjevP01kj21UP9cl6IpYT3yeCUBjQ1qsl7lPD2ByKxKXHwWKmdQM/y2tsmRbpJpau3n7
szUUfg/T1eqdhVS0Gmc/rp3qf5qZqE/dNJ4CJx1v7Erd3cd0UgeRC5+3/5YUfDTdfPaSGg3znjuQ
WvSJtWUNRYOzMDKH7IUuGb5jXN599ecZYzua6nZjgxPdDM5IusaMX4blCR6pZ+AT9mLDvtvsyzxV
1+UrHDY8gk3nnOO4O7t0bO9T3u7qPpY7rw2THZOL4BoruM3HznHq3eRZ1hM+nn1lgoo1jcC9BUqh
KEXmTQbphzkX2hRl6ugV8btVhI8qMd2WLaLZGsQsHmIuhj0Nsn8EN38gxLOp5+zHcmlniqCtG9A6
+FZXuzZrfvsBz87blPBPt6NMOhpzRjTQsh1j9/W6SEp1b83+ezk2HZVD+85mEHoMDbuAETEGefrm
O34l7b58VdehtpmKeGSw2nAGh6JxsDlu/WX0KQvGPIBjMhviJKzKTTFqH+VQROu8E6CblJ3KqzuB
sBBirc8/rUkA+TkK4q+9nueIIcMEVcLz3U1VjT739/+OCpcd2ZXR2ijZoRhwLuVBHWJrmib5TIwz
fzJlhqmofBqt0CJgZIYPLwy9J6N+6QtPHKIpwEQ3ry6NwZjIa+OcAFarDnqUcJAJN8kJmF6+Wj7B
YnThdVauxLC5lUYZ/u5mXHDC00y8UD57pUpvhhbtvsxyneOSPZTJS+v2WB7UoG/sVvkHY0Z3W62n
76IGSrYXdM5jMpFjidjZdEBGcEyHKtph1liBaQBII+r6oDCo3GxiSG2WBNtRrzO4J1p6tTrHBCyY
fDAiah/dRPLRcalIda9wXqy+POkhObdKDRW9uZzhljMmlksMiCfpOHgpVRwOpUeRu29Na81ZSvVj
tHUFHtaxr8O7YZTVN8MPN3VXjPeozfYuDN6XcW4IHSkSdh8V3Gs78O91oBGi8Jm8tCDKFy+PM2+z
KdIrZV4ndlHQG+flYlZlc7BMeXIzJU/9RN4wqqmHVIXdPuxA1C46bG8imYg3vKzdiYPakpVb1SwD
aVfY24Y/W9Ho32xPk4cv2XpWOofO6y4x+CqvP4M9Hc5urflYH5yfQLHdc2M49jnv/VVlQi0cDJBF
2rMpZLCHxMioaHTOy6VNzB/O6FeslmYuT2WdIXlSAy43oJVjqzCllhxjF8oMnBdxwN5NDLR1bA7y
YQ+tNKd+zn1hHryhdrZWCpwUkv5NGULelq/8St8J6ibUsKleLYvBcjFchDnmJnDRvOEHJ63U17Ef
xtvQ9p9Bp7KXms2K8qZ79lKWl9pL71njAj5Lw5OMxB9fPktiWtoqnKsT/C75Np1ytWk78vhtCxAn
NStEjQYQe1OYyZZjqEbO/IqGV2b38bk3O4IxxLyKxP6YS6t1TwhgbTGp2owJ+o/pJ8leNiEreDF9
WJ0Ovcmt1N3T8nEfW/mIZZE/FDJ01py+RP3eeDS8qhreQ83Q16WvzNPyEssTfEWO/sgqlEgSLdMz
v8pzMk9sVZRqqCzkU60aq3s02P25zrr3Is4gGcbhdBhjq9p7Tm59I6hx6fRs5GyXgvpjXRtYW2Em
suqmUfzbHZO3iuM6vgfkLZm4Wck54DC1ZR89d04CrGsWR+ZtlZd4JJaXaR97B4Cje7h3+doWvfcZ
NKnBNFMYtykrhocah59h54ptTq+3S0woBFWTx7ugty2CjLz0LetF2E51rXWMX7KnGTaoh1+HJOKu
GgxAzWmBn9Aiv5jPxhkzEWfkXXVzZnGnqu1inzLFGpK+BQ0k7ecJhMszo+8PTU4FBHK+xdlDBL7x
bq5EnxOdnX+WxhnrM0ch/PWy9J0aX7a2lQEsPFs4tMF2hz9JaTixFQ6mWJ+2UR6g2jY5vRk+sRKx
ZGVhUHgNu859sLmul1ciV+krAngwyVXv2d0+DhRPBmrSPSpg7+IJwE7BDdpWYX8alXlTUp291nT/
SHJ363bit2YUw7PrM7DO65bD0fLmJK0yfqn15NAGCoax/C3TJkF9mYs8YUAHDig7WBc7Y2/qrAvL
wh0ptp+CxQYKATv7smWK2nEuFDWEiedBJmcFOBcOf6DSYrnuhfyos5rQ/RjbByQ9+THZ4146FcC+
KHp1pjy6ujTga9p17TN3AQ/IXg73spENjXyKxy+hZS0ZCHGSXQyTU7JjdLDfP6JoumdSSw/GyPET
FHQc10I4aR0EafvDdYZLnRfyrW97MugchHMk0c3RAhQyCH3Ng8q7uOcDnytM5lXly+60rLUEGeha
nazb9t0m93LEin9cLIYa68r44fQd/LVZ0uP53StDz9+arB8vU+A1ZOGF9uB4sHJlJPZu8RpHlGPs
bDtw1ManQp/axK43nvSudV/tceCUDmPbcGvFK4+AKvGa6k8LCpOeuO2LmbZPbh9joxyq+CFqmwPd
8toiqyasp1pMDJyLeNsmKv16ArL5MWijnvMrGOD0VrTvamu4KoArT26c20+4NmP82d6KQwDzo80e
+8EZcHWg6uPXXirIv6WhLK/9SCu0amVYr02r/dUB+MNVFusACwzECc2Ip2MYvYPjTmHD1elliiEB
lmVdr6SbGZccZtSxtsKPiTYZDHqRPTliLHdj2N27eT7viuyacSDgI6/cekNi7RHnkLg8rW7OTs0p
K4vUlEE83EgWZeLU6JldwvF+hYGVhBLKOi7DAQ/TxsYyCaKoopJHL1A7MmBkfZ0p+H3tWsk5DsBY
d27ieRddv3sgHp61ZuC8IGN4pfbWn+MGiHHkm9dlYYZFp63HIssPFgY/8kv6ZSlWYRx4h3D0H4iP
gNhMkV+BM1bvfF5MXkswJUYXPHEr9hsXWO75S6nQWz99jPPqM7EfHUs5l5HOCwnP5tCM6M8yyc9R
7l1sW9ZXWvfwYUZG8WSNnD2JLw3VQgNXO9sLLI+cYlgRBC4rEi1ibH5kiTiWPTNv0SfVurCHN5lW
/cNSOLa1Hrc08Jc1aqANm27i0KQ6vSZDYD1ZZrtzBjXdMPN+FEBsz9qkCPaEhfcoOF0j5Pyrg1uQ
Twrm7w8uwgMDpOPyXy3fSmSqcBgzc2fb4lRIY6L7nQz7uQvuURgwaYcrmkZZfWuYq+9xJkfrxbi/
1E/CJX9hcPhIWrk91jvG5aNOvVVK6JNfTfssvy/DGJtjaW7zssjJVQHLlAcdUeVSf/dM51PN8BHH
SJubExHLL2CWXnP8i1uF2Xy7qK09KJMyRP3mMeO8nd7dhUSJ2jnkN9U1M+CCO27QgR8zXHTWCLTD
ZuREjjyjKl0s8/HQxYdkTL6HrQU4fwYHdrEVHmv0Lo4dQXhxuow60RW/pK0lz2Gh+RdyfU8dJs3T
1NTjFTweSo3lAUsLQdLhNUraTG0Wgb6rqvvifdT0hmP7DLvE20gxTIJM3nSsz+xGeXSi7CEI4fYP
uqM/45Q5SoiJc2+aFVxmw7hH8I8bDWHGq4z4J5xy5mvsjczevxXUnvMJEORAAOqw+fN8GE7DdiKQ
eFHuArWqY6ldUbVDF+HlR9kPw63AqrYGAn/KHYlm7vwcXOnsiKM/26NA2YuZ73Qusz8ZX1CIdv9D
1Hk1y4msS/QXEYE3r93Qvrf3L8R2wrsCioJffxZ74sZ9UZw5Go2khi6TX+bKeI7lIaCPpCE6RbZT
V/tR4hGvkyUP/SZ9wwxZBPYtYKoahiJ/fUvPSRoUYoeCfxdYPEo0ePpxNm1PK0YzeYeK2/1WOq0T
LdqSRQH1PZnNThFPwfwoZ6iDrUZUwDHber9ULZSyeOC/Xe2pTyoJO2QoUmkJilGn7qvWSi5p2Wfa
MgDHdX4vXLGQBvJcqHDMPEyd+X+Tmu8cSTHOLCzoKUREOWOE9x/841ANRTQM2hvzDHwOPsBBspDH
JAaAwz0VKzo4Pp2ruxtoIQPmZGtpGh8tZ0o1SWa41nCKTZA4U5af+pJuE1XTBtVyvlqKZ7pC6XdA
AI4w3ijGV9/pBOMJMtDBUc76UnZxVABZYBQyRuNaxgey5Q65aWsuwzOj1jeh6o9MgUTPYQda9Vqm
aSAfyu8+/q0DdR9n43diTdV6yei4TMK8N4zqlPS3rh439E5pUBHHoKaLaM0ZxFqw4wL9m2pT5PIM
uzk9COxv6CT1TZX5m7J8GyYafwAGoHtluYctv3AQWUkZL9r8r9Ds9hzEnhki2iNpF1xjhK7Orvaw
5LQuSYNMD3AIGvMmv9sIrWKQGJT0rmUFyNJkpDbPG6/U2PkRvqFmqwRDFgX+m62+is+9EzR7ZhUT
SMSMPgRbu7hVQW0LUwIgl7VvuWs3EMMXuE6bNkDnlQEFGksG5GKclmpv8p6VWRy5HcyoQbLK6JMZ
7AkjG1ZhHvElKb8KQjpt7iXUhL3Svxvb/641MYfYdlxO3TAlCs5hyyI9anK4H+jQPGKPJLGlqMbR
XMa/MGj8B9FDF9SE9pnrVYQvjtt57H02bmUDGa3MrQ/eRh85cE39/BP0rhORujKAGLO5KIlelfb5
AEQMD7iXFHs6PFcHqO+dXHVYnOAshgBXyQK7NPHUM3CN4aBcTrENWwNeijYgRFKbcYDVLdsn1XTR
FqjzZTn/xgX8kBK9kQzFNjEdxE1tIUMQ26TB2Yxdx56u9THRVi67Vqc7XpuGHi053sXOePTT1TVe
keeTxNW8NAFVq2VBSDFAimMP9wzq1yOJlvIS5PV+0CAWL8yUTJOQ0Uj1EuRmeI4GR5lwwAPvOuXW
LVpQrPDUBsCJa8vQsasdlk6sFUanPc5te5mC7Jh1/alPWJ7aDlgK6faHgb8wVlpWBnMl5aBHHjR7
vNWbYDxZ1RE/CiI6sVU4biSfXPILTrvzfxojqdDmFGuQXnXR0vGJTS6sG4h44aI7P46f9hBScDbM
yJmsVBYSo0v7jA7zMdK07gDg65ETYAdXirJGF7xcOWFmMV0BGv4l1o2UNmgMJ4NW3mAa/PD1aY3S
ZHdjZeT4+mMep8YkxYDtg88wAOQLQJd5EtrrUv1QKrfsbP+hXhHJ9pJWh3FyQjWyszIo6cfuPLa0
S7uUQ9cpHbrKIppWcSOXNi3HVr7iM5NHjcQXxsj8Ze6xRMrEpraajtqdYMQRjcJ7xRnv3To88wUD
yzQ6xYUnXu/dNv/XKllGnpth2+3UjlNZcAx8orJ5J7sIVwkR0hwOkc76rXCgWqMHwd96TOMGqcqo
b1bnRMhEn15Np19BWJkVYt+wiJB/Ifpcl7JpqBNw8Zgm1DPrHDHYGNqD5uOed2LOoHXa7+uZr+sS
PKSQMyn8Ps2ZDnO4LCjTGspb1ix9b/OATNpDga1OPyahC+5s/VqyZf6WDKXDvMCZ2Wj11XQw9iFK
txuVUk4M4hwWb6zcaOi+Yq9t1rsPKh7NeZuGuevG9mfQXzMdR1PKwIaracVcpAY4lkx7vUTlapgG
hRVBTRrBqPsxJYP/GKLnJlgrszpbjFEcTxn1212C1ocam9Sgdr12uCkHvgQxeE1Q6zs/HBemB65W
SbYSLvXz1Bu7skP5TPKDgGxHTZDDPLoAI93IMK4wL+Gg8bdVBj6ZkFuX/NN6vAExeKUtZTBd2E2m
2Fkt8/A09ndVuUR2F7ibJH/TM3ZjYRp7dkCqefCpPWZieCeed+tZ7pvjJC/YqNvbwK+ATPDicF4O
DUo6jq66x630rjP43TAL/LI0J6OpgeOr7RTHNHGd+1x+SharUDTiszLgNAM92qRkFKM2k9/1ZGI+
shR77LiOPYzlKUuQM/IgixzQUtU8alzxJoliTalqj1soxuaqMmEeXNG/ALVaLAuCh4pvl9Kmaa5k
pmxD1Avh6y4bJPgszIehjnL7x5IcMDgjx2G6DGfDyphyFWyybCRwqUYcLWOi/TrCJ9EZGze4E+td
ot0IrsEHwkolffAv/LXPtqmrXZtzdYGqT4CTh8UVbqpFzSPKTFpHKCg1jHeXryh+MBqsiUuyIDEy
4cxB0FOBEmN2yqNljEBoGNK5ReNG17G/zT1KSKKGYwUQYzvkFEY14MRbLbsAcPvEzoNrz6WPJqBp
rCv6SyVZUHsKPuzl08k4xPku0La6+/Y98cqb/8h0v4wMPCUYS1PSKJNu3wn6a03av+qKeB4OQdKk
8/AxccLa+9wk0SXZRrFFWXKK8Tdmd64v5TZu2247JBXV7sEMmm62eJRxZdzgkMcS1D21S4IopMHL
tpw7YPZnC4v8U133zY5jKmZx/xOLU5T2fmjpw086pLzV3GI0UbESB4/EYunuiYn+QaWyN0WdXQy3
NDmJF8Wmx7+Fn2l0t2lfgiDrqz8eYs+L0qLnN0uYV6q4aDVDyiFniC08hpVte/Rn70eK5l2flIQV
x4RY0Cdg6ngmJ380DxPKIsnDgbZIivIQ+eLAfR1GNnJ7rmiUCsYrjdZ4mDrt1ZEvpt30YWDpINIh
Adt87fFU71qPQ0HacIYg7fgCUMElBdnSiteR94RNwj01ldNOFembwYabgYKkKug4UIBQc3qnBi5/
aGU5bEpQmbuUYFoba7yRmkBV1Utq+uZj1q8VfE1JtDxmXeTsl2Yd+ZWVceUOPvbT2T9kjEzXL4LN
bl5RkBxafXBvJ2vStzT3TIk/Vk2ojKfv1vNB7FuhkmaCarwwcHVoIesnzuK6RtStA6RMXqu7igpi
dVyWRaTK/LvU8WA2hmaQT/TpxNPdkHmXucnd9N62VHIZzRtGEhmtoEh+lA0h5Ff9iRtTwLlLkvpu
vU8KjRzEDBZTZ+44GVGpmNXiXpjJS1m73dFc+wcjTYadLI1I70F7pmoIyUwcBilf205AmPfXo1dJ
c01PqBrLQQtLRTzOgVnuMiIomWD7tgO4zZq1viy+e3Kn9URdBv2ZM7BmGwxPanb1POFaz5OiUUjv
CNHHICjz4Wmupb43PONALELbYTH26GcKuBhzNV8UeHVCVKRHrB3DtuLoDntnyX6o9/QOneHt7U4a
YWpK4jsL3yWj0N1DNwBu96ihm3OWgmZxQb0YUZMFnJDys6xPeQwOfyDjxmyyu+mxs6NeOLtgMC3I
e3MTDrZ5ZpKA8FlkYeUgRAl93NL+VB4UOaIlHn5Axz7ojTvvyoZevEJMR7iJb4AEEMIsogKe6RkA
a+GpEgD38v7kA2kPjcDf5IgRBT4rLPpieBwcFlOrtpxtZQ0fZUCTtWKGlsHNcL2vuuqDd93DxDRk
VPKMQCf9eBi3cSWcvV0m3tZ0BNwDF4SOh6aWMX5J4thlSADedsroBI+JNW9UraZNX+vFvtDO7pDH
p8LKgm2tYddyUMUH6Pmuu0RW7NKYSuHjxtfjNCrx4JmUbQUZFiW7kvuJR2zByIpqmlB37hinW3Jv
p7HJyo0vmn4LtOau8bCZdBOtJYFNwTyVbGFDDE2q1ySlxSOoUhlVrKwpuJGoatVn0JvdpssDsc+C
Xw5a6b5S3h2SP73qkrFJM4NDzSpYGb5x17Mo730m6YjDWtTCfeXjvqaFN22dMb73FQ7EUughpBUn
TAcKQtk4/HhKoU8tGIS6kNwJ2IDRAtmJdjGDc94y8toqLEyIazl6YspBHUrTxklEv5Mmcd9FUHUE
iUXyVI5Fob+IMqOKEDdCXhfWdnDhD8gWn+Om7DGhYAIswoz+4MzGaz6R/g2HQnxYKQEnBqK3dAv7
e8ylHR5h3BvI96bP9xEHbdL1rzVBzx0XFRw2OYIfQfyox2WszUN2sAFlyoGL6uhXTAz5H+T+1Ccg
3YF2tgCeqFtS7Ds0RzuG7qXAyvMEl4OcO3wKwbPDye8orCqcvPjL68djC4snYmIMOhEv9OrZZORT
Nhg34afihuIfffSE88BUEF/Gj7RoE0QBT3bmuDen2twL1wxNA7NPQzemWRCeIcc/I/1e+z45d9U8
RLpm13fdfOk0cn8UXXLbHArqGR0ABIleW5ehr+uIMtLfZqjvG8JArA8MT7z6HW9fvm+z5b1hbeEz
o4M2hyobr4/N7NkzkoRXVlB8aC4g++DG1z1roK3PSJ/pHhgT933PsiOCcTTn2geqWerrIFW6WxFc
26wyzvMysaSf8R/6B3fUZuIq/hIKIy23vaLLtfuEi9iy/iPNskAMqCbuTbYMtNoABD0ni9zl+vQY
04Z3SbP5xVqcORLaPS2+H7Nn3Xu1XBAhAdTGfS627lo5mlmVQc7AxGrNomb6eL46+7swnem+1dxn
7H3WWVvkoy7eaAC8wcpGDdlMI7AQkhG6Rgcg57Cwy1K22DHYYNKSG1uvmg3mTIclwWZgP9+oUatu
nFpHEZ2702jk9Fw0ehpRII1Glr8KzL4RJ98U/j23tg5byE7YHAQJYx+AsN2UKp0I5XL7hZ0N+OAP
L5A5e8PkUY4lY9AJxFil93d44jB8VZRSO2YB9p7es6DqF2ba6kPUzWPAn3wzZTidJFZoASB9k76V
WTVHyaHZ9n1mMhcYnnToAjfkig9MKzPsfelz1mLBcOzB2tWGDngFz2hnW9FISVIHo2duO7XFd/XQ
oEZH3fS1YImN0opsZAVKv+/GwzSOy62Z840OHM7Ctnhg/EP6DXatg+l4I1c0I+HZ50y0buRpaojo
Ea934GZC3ajYWDxrPdfieiCQGaKa4xWvrHM5fOZt4V0McI91TEd3rGj/wTaINb2L0AJullQ3wtZJ
Tu5o4rSq+1B32+REMQcGr2Wmv7t7b8f+xRblbi4pieHIRd1pL269pNE4HsxH1tR232fjWyxT49Bo
xReD3OSExmxtrASbpZxoXRQmPdHOmD2OnnvCZgtjLKCfcPFAP7yPkBRPoy2/nZIG09LiGxOMXBgU
dS4lufWsfwrqxolKDM9RUOq/5WQ+IPPWIbc5xV3Kw+Odf7nYp3dVlwzbfWmjJy2Y/8MB+JhI0mXb
TSgZi53LkzMWz81aONWUQDeNAp0/F1ocZsvIVwBblZ6V+9alDtWjYYZCS6oLStM5DHVwl6fUVa+y
letJtTMTxyHbMdBv4uFLcnKcC/bk7VPHKkKTM6Ftj8tVr8YDHZrWWnmMbCuRmriAMu7RxzwUNHXs
YzULJo8IPV077gVI6aM5mG/Y6kb0H9peDes7k5l2sLLH2SuYFuXqBXvfT/sf+hzPko1Okg0Ezl3z
AVDStfUw/HdLZWznYcH+OQfzzSyI7dxYPQ92xMmyTUuekZOZqNQWQXJr+lJLT+EHjqtiIo0wwGrd
1JhqiZtBaFp77N1yPgwMdzfCGO5j7BEcn/3Qyct2iyjckgc46179aYry4rWljYnXuI7S+denZYHr
obh1xy5A1NzUKWpcHZfxBjwNch2TOOgMH6q6dD0uRO6UUnC/TXuEL49LR1p0NWpQvEN6G/bJwkTT
oXDV8crrRJNrnREhBTV9kDHzNady8LE3y7sr8vRKSfmRYUbJgYLvJywBsopR6+cWCwcGslFov7Nl
vsiUalLu36S8SCj6LQNegzjCxuJ3x15z5Q4ZYyTmHeG1/khjcUhKvvkVTvPmmJuIe12njae8XYVZ
6tEpONX9oaTxcv4c9VY/jX79iRhDf1iHWlwbM/iO+gZL3bMT6NahEfmHaTWwYUb1JcGtbtF/+Rb0
48tYa+7Fz/cWX8McfkxEpzNsb4oHgn4w8Z2kryiN1GaWoFHiDNaBQJ7fA7z7l87d3cIYtjNUcY4B
bNNZ7rU8R+3s6Z181Upx0GkL2E6arCNql/m6kL9jkXzAZ0Vn7Jh8TvpkH8w6IaHI/rqtQWgw3dMR
tGsKekr9vnAkWOmCjqFgLj8yKBsmVAg5c3ORNEolMQDB3ONd7GrjLh/rMuo7Sppmq6ciOL0dtebb
xpTPPY5TpO/gEazmnynWCRZWbKEzIy1gxEN+221qhjGJKcx97BBrpcJ+2hZEYsPRkTvRq40lpDxW
Ft4xApaPpVfNO22yXiF3ziBLJsW2sx0LbrlcdBBJxulVaP07xPpiQ7mAJLiFBDiV1WOi8TWVhrrW
xqnt4ewsDkEQaeLlc62ffgGDRt703o9xDQlam5UIQEZYZhE6JOMh+3E6xWzhkiisxkjU1FuPevYq
rew8F6U8OGbGgS/XDNa4Ve0uZHbnZ/Ym9XAkDUzHz7FwbgZvpKC3piwAhGGB5tOtQXqRcPk1xu3S
xJ9pHsstMCricbGWndTiPkxNru0q2wO+0xKiyY3lwWyyO1HpIS98fl/40+PgocNRxDbLsX0kd7pr
5vGdJENzwVP64pKgUkZ8VXV8rYR6TBq8RW4XPzLe4OJnfmYK/b2gIcySn12fok/FBvXHb9LQucyT
IqU8nNvAkOgR+GO18bK+uDRURnMQpZYABAzbK7dd1uv5l5LjUDdz6zLiznaU+DACmqaQ7PKwygG5
SSP+qUXWn6ecT4p+VzsqBFODTK/Li1HGxX8/8BFvBkY+UTLHy36sku/Gz9czX/pjkUHf2xk1GKMZ
7DTKTrA6cEau6TTHsc51jlHm5IjD0vY8+aLaFxZ3fqyAQGG/hIV3Tzhs8lSQeHTSuaZeb+vG/MjH
X4UIsJkS3bj248xm6qXOBrPxl7Lkv6xae8dnTKf1z5z0GAMmhM/Sdt/ygAt3YUCop+1gI0vro04t
Hz5dfDQ6xkxOnaAqosO2M6fAIt9TCmXsySmafJvg5mHZiLLJTg8mZgsSS3mErXWk2s59EjQw8S3i
Op5QbScTJOBE5jtrVD068KQfKNRgXE4Il5JXm0o4JES+pJPNPoefRguJxJs+92JM2f6hwC7ULoMd
9cL6HZg2BIb1pbhabha9jzjAl7cjGinjCskZf0mOstWRujADceWyUnrWJlR6xYZBpcfGVw4m9PrF
spIXW2NRy7tX+KDEn0xJnl5Wz7G2sOFrNOVZo4nf3je43LfjydPz3yGl8axq6k9udi/+4mVHLLNA
D2T/0Ad+txcI2Zlu2JRl++iTNsKQ/JxtSWyCFd0p1fM041Eyf1Nn+OEzN0IvRw7Ps6T7aPEymyqO
uWz1IiQptw9U7tyXVGdo6bLLRjAdS7tnpAS1s/eTiD/oh+MxvLCc4DVguRLZet3GomVq/3KFB2do
TyR3RtaBdaTg9uKI+vbut4jMDuVgWKfnSCpePJ1LmI4amDqjvfNczkgslSWUr6Kzr5TJ0FdcErdc
EId23HE/4nmAEzd8ZHWiItyBSCAO0LFYcb/meAdYL6Eoj/kvOw0QIBgbEXzTJuydhq0DlHk4afal
yCc+2s7MwowWLdtHJJEzN6sgtR+XQJYn31Cvo59mUVI0J/S0MuwqTBydRD333F0fUzQjGG6dkXpC
iVkrMgwDp1y/1/WpvULiYjpGgSc9xdS84SDr4NZvpcFa46TlcyZRTsAlnTBb0ENTMntTNYggh0BW
nB4WLvFbnfOuqUZuqzmMhkD6eAYW2GzEMo6a4K3vGzYkyssWpr4uQhiD3K1HY55hIRVwJlLbwaTU
j5xPZMkv0wrs1UFXkXgyijBpEOHdduYmZKQPnWvumezGFNuTXBg4MmZ6ZXCr7/d2UznbwiyY/Duv
bToB08PnbVkYm4lMHpl7kJtY1iSq+1gLu9k6fnmEa7UZOCgSuN2CDPwd8cQH03vM7SLQvepoVO6j
mTYBVgy6MwcOH31MPJthQfvVccWfs7dBFzQAURvCFJcXMWE50SWHU+lj56BdZgvmMqpSGqEVlIRN
bODvj4nUxw76vOdzLh0blPVpMYBKTPSU4LKgO9yz+e1YDZikSTjzyDNgjZAFhpT/os+NrZ+te5QR
nHZuwsV5fK2wT1IdUTyIpjxMzkBnq6BzbG79o0IA4CIfcFQDhsWSVuzH8qNdeCvz2HxPHKs6Bas2
uMoorphJdkwd/Ta5bzEhJX7VmjqCXnMNcEZtsKBaoe8VGy67APHhgIV87ke/1jJilnS2pkt1kb1j
bpmEb0YBOXTgKrVtKpQ2dMBUFeXWh+sSzRTFhx4122uAxGG9cx40sr6BYI/11U3tJliDdITyAWdL
li8kSQf1XcWlOgTVSFlhwzS/t18xXuDZ9MbiingDacNq+JJVXbMdGMxVAzr5RLNsGDj1d04CXe98
HYrBDF4KT+uY8fD9dWqEQ6C+4iMPO2vu+LeLGtWOLD8X6YSfdO7HIHtdq2Q9279fTK0hBLfHHXUf
JHZ875YWk+xyuVKJfemVtm10pzm7jrYCwbp/JRUgW9LJfKGobTpXEG2qpEYSDrTPhGjFvgOutAmI
BZOKRHqW2XKmBOFBN0Hz0avOTL2jF2miAYgQ0IpKNDhAtDHk04BDhO6dmGs2G5zjm4UehuMEzcVJ
0dBE4mNmXmp741VfCl5AFEN75yKk99B1s02lxeiaRE4qrO77mTOwwzkZ3oQgawmvZpCmfxnjltmF
x1vkiCcMOGfDTWikWMCEATz0Dg2IMN4bn+qNfgW1UMiTN/dtl7qhVnPUTgbzwzWJkOcP/qhpO444
FHvGa+kOBNzR0kOl2mW3WuD82X9mP26OxKQgMHQWY7pAnBdWBGvgEGwkDm1bWbGX8/zLVa7cLC5v
LbcTTevVJajnMzFeN+rkHNmCO4iUTh/RQb+h0K47zdK4CXq6bwtZP1mde7Usf7kRE/ykJJiKLRrk
scpTkOjURm05mIAbQvdIButhTDtIGa1D1frIDdbxzp2dUiyEV8CtLftEdpGvgqLu1J/UwZbTlz5W
GDHbpsHD5N4iOXLeRDMIK2WEEfPs5bIwaKO03dpxDMY7AVFlcHPrsDyXtf4xkQh6jNeIiCq+0qCs
bgGf3YjiW5XTHVKFpIQXCQnIPSEp+sBMQMQ7zDenBnD2rnM8G808fcvB3jAxfJ9AYmKx7YmBE7GN
sGP+Y6DmIHikt7aj4r07WHR8CuNZy4NrkVdXqnxaHJw0GuJrvk8I/mR5Js52hVZa6saLnPStP4Na
qQf5O2Z9tcMaQrUoRWVL/w53BkeKhZ9aio+6YNLTs0YvLq9wVnJJD8A3J3yXDt3qanQXC8MCYvXY
N5HZzU+9r7vcJTiXFDX3gLgttykhBrNycOPIHimRAFeSOA2sweUppoDoMoNUhD+bDjq42xZF0iey
YyfIMzj2dhNBeHagjOtzQoKAMrQ68LY4uT60phnCeDF2DlgxLsTJE8lZnOVlabPjkxbXZUTKSwDJ
nxzX2SXYU/2UQYPh9freyQgMxP6JwduuXM37ax/SkE73RqORD9QtjCNJ4J2s5kGAiPEoRvIwoeG9
+AgKqW38pbPJLuphLXGm65axOoHzS86Jyndp/lD/ygL91xwf9UQwEOZ1Vp3gUqVbyX3h6ugPt6WW
z3ukuIuO8WVjBDQ6ZRhid1X/0Pr1jPqXZRSKuCeizPGO0MSG/qH60BjOjkyKe7CXJGJAY4dWpSMA
WHPkrHu3O1by4uvc9pWrRU0OntuDz4+fcIImM1daFZmaV4Sp8jYNl14mZ1g85BeMwzUgOzRRMJNr
4cC5JwVHTUlrz9kpKwcwNUyQfbmUO+8Ekac/d47+YiAzQrZMsPhwGpRkxy4k2V4Cl5MRS8guCMjz
CwO9WcjmXg3yOgkTOzvHhxYRCgtweqWTPQgTbu3wG5Ax1O1QA0zV1hAJgj7dc8rTDpo0PqgHNrLH
CfE94RejfKPpN5UBbJbLSs8pq1SavEnQHE9KB6eUVHtJkpQFTwRn1Qx3hkGpS0cbJ1Fq753jdIf7
5EL/UcDdvYCPAKL42mFt3YhZ3mjt6JwS2yaZ7Q7XluzbzsvvTO3OcFJojzo6m9X7B4uz02ZpNRrN
E18n4gYM2FH0s4nZD3Z/nAs6ZLBqiTS5I+RLCWLT4PILIFCswT5IQTwOXHFYk+DrKF44Sy2gelNQ
ZI2TDLd/OC76mtm76BfeoOAFHZl9KMju2dMsDSFG4wIE/c/qPPfgW7SY1Y4n91yecFl6WDkrhv2I
Lk9/vlCjZumCJGTvwZ/jS0mDc4qTfpvgEGeAj6T3969xOizOuID9zV++e9WuVt7ykE+8hktPoi7D
+oxX7Rl7EgBa8K494SlEQRjyfIqczLI8IlSVsz4HyVMj/PXkIr8UiCFb8/c659x79q3+Hg82jYBm
yn5ZGWL790FYzoTkumAFxPoKJxLDeoGt2aVbrsj8aMEgdRQ4Xp/7mpjd0tpUe0GtaGJilkkK3SDF
yvsMQIX7wKI/SFk/BCNIM1OT27/f2XAaUhail5e4yX12joJYpkzrJxl84mbm4KloJ/+jDnBuzkKA
J7Sq80sM8j+cmhnPdIH1KppE4HU0iVzntJz8PTE3a9QJIv+do6b58mdJhVVib/9QchMWCEo8rGRH
1pHyXGNA+MbnewtMwr4lzi7CGCoLUaE5w+lo4KeUZm5uzc75/g+/VtmD/eRyZF6lXE46nOZJFhMu
QywdQasEHlmxDksZqNo1RfP3Q70g8qSDtTdGcbcwS3lUwb5XDJ2nvNYOULePOiUkDw1D4C1FFcww
NWLBbu1d/379WGIRCCzvxVFkFhN8SJZW7j3OOBKJPfojx3gzTKOpUbDaARb9/W2ls8QwTRp+G1MR
Ppxl/kyYE1JYWmAy/eP36pIgJigO8rhs1JxJSyfMkb8OnKfoz+MMAdODrayR8z7R6LVIfCe/TLJ8
mvp2IsQa9CTsCOIUHiE/vjwWG1hPaE50T6yR73av60dHYaLCBhI89fVRrDG7EXj2XzdKRbVLVIxJ
zAEJFDsiTbtpK2/GPF1cDb1XoU344Uz1M3jaWcXbbGB9nPDDabJxflRpkXRD3x1BWc0Vu1JJUDg0
jPp3JYCc2zXESAAHbsQy53hEU3UFLL5P+za7waWI+zSFx+9SF/ww2T6Nbgaco8V7NP5ClH3V3db8
Uy9w5TZxDdHHXLae7oivMUYjxq2Q3teGsrBZ8ehyl3GLyoblTeWc+Krprk5l+zxDp+JDUsm1qN+Q
hafrtALzS7OOscGOd2ry3nXL5gYzqrbajv8xRHqjurTxPN/lHcdssSSEbqr5TNy9vxc2h8U/epKR
uiNWvQZnbVklO7vGbMXS456r5Ufj/49m0pIEdHm7sHA8epAAwjQNmhezaUI6GZs70ywauPIVG9Ig
Pcgy+RpxJ6eKx44xtt36B01LsMyuk25zTcbIaZrvYPEzziBX/4eHySR2KjfNr0aZS2Nb/RFZ2H2z
M3Y1cTGZLGwz8GOhGPRP1KbqNKeWonylpeQMwLo3ZyAfS8u+EZSjsXd5d5pDnzjg0fI8000Z14g3
85xif+xzm2DYZCCZSh01/F2MivtjPsKlgQU04UzcZGDHdmUJiJkc3KnwqHVogqDc2QZA6MROxdZO
gpwSMI7EAwvwncW8eM1A/32oWBOits0X/oIelk9yDX+xRJHCOLDQm7cNX8CDP0/ygBO34pq8OgXt
ar70aFXpCutKIGUZlnc7rWFd0OTpLrZIO0+eZkZ6mXLRXh9JnPYE1gtUef49siEMbm80LQ129YrH
JApiKLe91iTFd6OImSTP06mxHWPzx+rlYBds6mmqH7RceLu6x5f3/7860fUvcAferRgZe3B5Lg+l
lX5iNT8WxN4z1Yi9jQoZqcYABw8M/Ib/Y1cE3fkPV92tKY06Q7Cp6mOmOy9NOuz+8FzCxmH/R6RT
VYUzYljWdSN9VLUpqKDTN38LIoFK0Bd1uXN7qlrblusPtRRckhsfzYqA56SS/1BqTRV1ldQvf5st
bW7fzphKSB75dBnWH0adDBQ0buOQ97eMRi5s0uv6/n8/VP67Zzb6bTs1DxNaAuclfsp24+92Ain0
90+Lldcc3qdxNx64EcxvVuwL0tYDdoSWl8CZbYuG5T7qBiE/6oEzLmZC65o0VXbBw8BPSAQNB9Ma
556XwcCC4Kv5zTHPrkyDY+2NdLsmVf5Wjh6jWlfjZiFcetm7taKllN8y9q33zOsuUn9TXZz9QrTB
x2EgUf9HDeobB55a/JvoKWELlwQA7TYvmgZDHCvKOxqv9DpSNZ1KdkaBC8DGavjHkBkwCGwMlHXL
7cYV72g+O7PxUlSVdRXZy99CG8dBCUmtf/PWnkXWlOBWtTF/iDq5g6boPJhgLKbCjmDbsulPXX3F
VHYPk14LbSvhL7fSOzUj/piIgJxIPMaHGqRf9IdOkMl0p9aQW57P7XHWvPS5noOHGQj7zdwZ2fOY
GahsXg7Qff1Ja83DOezog+o4qi8s3IOj5Wcft/m1UUWL9kaqf+mBN2sS3GgbGzhqPWpThlKo/ZRP
xX3fshj3NoruzE53zGfn4T82Wj5BAEiSFa9S7rGIQOOOkQiyTt5mgqi8ZuA3WHs3Fkrq/9vwO18G
ONsZVhH00wb+KMrSSUUb/2PuzJYbx7Is+ytl8ZyIupguALPOfOBMiqJEiZIovcAkuRPzPOPre4Hu
me3hER1RWd0PZRYhc7lLBAECdzhn77VX3z4c/FIZm2I+63kEZCJOLVzboCGrtHkKKTqicuuVm97H
sYL2tyIoE5ZkEN1exxPFS3todJaBYwUEocIqZJbwoGyugPZxcMYtdQo2Dg0tRisqgg9wBkeLEWtf
YBqcibq0t0JExbLrLOgo2M6XXlb2t0V8ua5wEuY1tq9wn7SutlZRrEY33+b3LLKG+8zOn1vDdKjf
Mhr5BsZABB/FUg/Vh5z0nYOthcZDSOz0KHOiSIQxsCz1NIo1zVY6Jd2aWnfxMgwWtcfB3XJTlvPG
ceN5gMFkQfN4J1BU3dVuRl98Ap7TS7KP394CokIFvU+bb3TLy18GxIGT2A6sS5XnOyWcMlVQue6k
bzy7ihuv1YC+I9oAmHhwhXKU9hunKsMNUyyFJ2BGXMvpl4hauSc5ZgpZyI5SwYiWRC7CEoZ/fMRo
qcrk04BGUFdNdvJKcYsEUFIDknzHAn6u4Iw/pR17KyU0sLnl1T6UaXGH6409A48DY8lwxuMNh206
JwtXVdMqbNawu6+oFqj7PJOLThPl/sqNacz8O9LnG5JM10IxMzovmccdKmY6/LRvzILKXk40jW98
VrQEeKyWV8hvREdIr3Xj2HokmNKv3SLzOYSxn8+vGBm1DY17r/VRvaL0Q+t+ASjC08EfOjKIcU2D
qSjNu+tbIbzayNctvjWGVVdZ+g3GXMpJqM8qMbw2Pr3bpKrucOGYj073BOlgPcah/+7FWUsyrkp9
MpDOKhL0U+DXrK+Y1KYNklUT6fdZQ+ieNcUOqPgjCwzYwFDDyS7/fcuCfabFAJrRN7d6a3sFGF9H
fdNnrVx41lZFiYSXMgDFU8A8BhcI4LFiOXndt+Wtps0RSyAcn3ZqiKm8ZRUH2XoKjsD8EFwESL8M
/f+qT1jSovHTN7iQUbZP4P3W7Yxt2LX4oSyJ/LCo+2UraUa3V+6AGsbbLoKiiOYsWFaGE7IvYYks
J68xpAEaGkX/UQlELWmkzQlNIgondaGcfPujgjOE+ku5ULPCfNZtQmGcMDA3KBzM59b26btq6Vta
WdE+BWHFaNRksyaV+kKdEJgmhqUbNyg+ewPv05U2OZToWMRQw//NbOtxqGpnUZYXchmxpGoxX3KN
NiGI2jmlx44mTouWFqPfyk6McKu47smEOHRXMvYUU1oMclR+tKXuknXC+ZZCxfVhiY4YJMDoHVqm
sRpYISLXYqXTuSiJrluC3LbElsgRZayRmHa9+pC6BpXUqPjIi0GhDQ+XwwSnOSuZcq5j5XXUZPTM
00ajJUy4MOAUNoKkv3VQpuyMwsH1XcWqf4Oo11vUOaBs04KV1Cm6A+tK2wjVu7SUjVfxkNBcvSb7
dHuEKMnGQc6zHhy5D/I6OCX1nhV9fq4NMpvTUgYngCDWt3HH4AaYfrOerB7B6FUrO3OMOY+ttSrt
Kt3lSsrjJPVHAxxKUZOLZfnlJ67MvSrolQcYue86175gOtMoxMlLCqnwvpLty0jI/QoKI6UB13BP
GTGfrS/XI0KWOcro5i6rlU0PRg8AOJ1Qekc4PeMA7rXHhizxXaTaDSi5aQGv1MSRXAcVT9jMFma9
4NEdD5420khkJOss7u7WH9ZpwaJqkJieTZ+Kb5rKbWuqOGyd/s0j8O7GMkf7hjEyggBDzytmjH3M
Gc/cZOxOlcYm1Y6NZ4at8EsQN0cjSWy0IR5Bt8gMcqr6myFXy4PNbTuLSlpnfdZYi+tsPzW5KbMN
++t7HupH8unze7UsqE2rrAuuKSc6WQTbsRbb62RmTvbp0hA8xqSWacS0TBkk178dCu+VtJgWvKPT
cUEsexl45UOmdhqfsu3szLg7GrG2KaZYqyLXjlWnYAKQ7S7QJiTCuAdZ0ixRnyanwR1GQBGsoGK2
f+YEF4FwpNNZbKHcQ1x8UKGz7nhg0EWNDWt0ndwVU7Tl8f/8QxS75oZENcqShX/vTiWFIXYvyMXM
FYbrT8qr+qrsMjMm1wQmpYlTd24ltr1jS/neIrehNc7YpegRUVW5i9pvWlX4qb2TAdiFTgX3moaP
+OEI4848ezKLMZxU0l+kDawA1vsDBeS2nKci3vp9RaZcE7u3jYO8qLCj/L72aMlqTBr1vM8rfYH7
84y2EsQ0lu25qReXEQHCNkYbyLzl2ezk/MU1DiVxFLq/ZFVtxxBrJPOjtzaJB7jN05ZlDt0MLAmQ
0nPXRy7Xr0TWDxulIOJtYrXd+WVy9w1JbBrOqvEjQtYAwU4b6KikNAjnByXTFLUKbcef3ApsrEFd
0VUJyVAqiicZDSFFOCoiihruuDDQKBq8rNe/GtzmyYROMzcTlXwuix1y5QRvRZuuiQ5/aWhxHpTK
fIskdcE8ZNxP1Ue0gd2T2QKIy5qJKHodSChZH5KaqrDITHmKQnEb+HD969SEAp50yfZvLGE1r+uR
YEr10XYf/J6e00ESZG9TrJlHSO4KXGRrrSiZfO4jkuntJ1V5srTnUn+ujBMKlVmpyZmF897QEVWz
5tF0ZcF4S4rMfJeqG0KCdRAr9bpON3a9aKoCz/rbUB2r5jgVev8mND+1KDWZrCyMu8zE5a7EO5WQ
D+q83nPvmdQ9xkXBiqvHxxjAH0W8XVygDAVjsEVYs6HY/SacSTBbkgFQDcA2C3vm65Q5OkKWCr16
JmuSPqiPeRBx+n1VG4/oNpe4s5h5Qu2x652PXJPLNIMrNGa5Mo88877K670GSIQaPu/CCDcxXlEv
a0HjWWYyo3P5iULpiWxCPt0pD8lOza1uhdjyNQO9btQ9+E09cwRTfuiWj2wqYR/RNcYdXTvZqcJx
AY4swj9SU3QZlgpWbeTOnRvhavfJKYKUqtp0NgudDtZILoKRqEtPRdSOclPRBSljNh8fKaKbtPyL
LFXt59haTZi6KlSao4YqVfXn2Nq0LHKn7sOCqna26Ch3HYbpS2TfRxXL/cIYcppXfLHUnC/S+v7t
9e+8muRL4SCDKdHB31K93eleAeRAIUl9h6oM65Fp6sdvX3JWt1nHtueXiUD7n7+JA67+8b/4/jPL
hzKgWPjTt/9Yf80O78nX6vpb//qp3/7OP05Zwn9/+iO3wSdtu+xS//d+anrP/zo67/H7OSze6/ff
fLO8xoEfm69TpHjVxPX1nXpfs+kn/6v/+B9fr69yGvKvf//l/Qt+GrQddRl81j8GlJuWIN3jX0Tf
6QDff3G6YH//Zf6e5O9p8P773/keUm7+yr2hEmEC2fd7FHn3taqJPtd/tUxHlUJQNyJGxIb7+8+Q
cvVXU5g003XdsYkXIX9kSrj2//6L7vzqOCo/b/CSmmrzT/889++w4W8fLdfiD+DD+s9B0KrUpUp3
0rKEoxNU81OQySD8cqjAgMwCJfhwSEFEXo22rZVsCJK9qO1Tq8D1y1uFB0qhStVCkSnDSxuxuotU
92TX+VmdfqwNd7HSriPV3Iq2ChnxDLr47nIw+CaNjXVqlRQ2icrDulcrgGUjDOsAF+7SIvkgr+vk
G+a28+KPHz6NPzhF6+cg5+kUNaGphmGZusZ081u6MpHWkGtSJtto8E9mhMjFKupz5jn9TDPgzDQJ
iWKmycA3ve3YBcSfQVZR/EsZYPoyJSCKwMV/GerHtvAvdWZvk5zfjtT4dswDNN/xfhx5/zmdcYdu
VJhWZxS+e0DEb9FtxYXoy25TyX2qq8eBBuVMoAiuGudk92t6HDeADvJ5jNkyS3J96u7ZC0WWZ9wQ
yRh8EOK0NhLeGzFjRPYFSK79D/S886ohPtDK13WONcQhPby10QW19AMdN9mrEd9YrrkCpf+sV35G
vZXmb1U6p66Ll2QZAfUL0Y/QMmMLe5Pa/pcAvcwciKpO/zjBYAlPaAiPbumB6yFmMTWOf/7hyJ+D
dFRpGZpuc4erGqtQ8dOH00AhtkezpYfk5gBSp5upNzdd/V40tKbTnUevSLcKpE/op4ZyA+ruBmTh
qoWRAYR/13b50uWn2283q90xWWpU7qtYPUo6QRWhOUVsHuVEGRjxEyD/aHKU26jZRIaxcEz3kC7Y
niTLQGJiV/dpP6xyXi8TGhONsUHVgebQVhamCO/Avu4Ba22FpR+v/+A1xp0zb630kbJEYz8oCh7X
zNzQHTiG/HZu6uvY1DeeMECjKjuqHnvqWgDRFrIJMAYofxXj9LukKmLtuN0ti3QxFXPSTzTxEWSD
7qGfnPmO8pnhwFdAKbiJ3DpMUkDI2fEam7ZM7zK3/wuWuWqqvx9QbJNAWWFDxmPkMn8aUARayCLO
LX2WGMkePBknbbKZkNuiSvYuHOfrx+EMKE4KzAjg7yg9xYKlYfOlsaJL6PEQTVzhsXTXDUsqW5EH
TEckJL8WinGsEbXNQYCsPVBsuJ2GRdGUC6lT2NLllFWcfNTc4ddnuSHgDogPCzNCXtToEunZk+2A
pitYRYcpUrDoQsqJMsuIF6PrixNQZBdh2hTC6CwieH9xICjPDAmVEz3BhwGhMxIPmsP3TUEz3gvy
c55Vx4LzQObJSCnHhgQzlPCZF4ePia6/gFQ5lYYknKZ4btimzVtVnmGBoLPym5WoWfpMIkh7HN9d
3KKzJiwKVNq9vijbAOd44ARHaRhffTTwFrhRggkokxRt2HInF3t3HNIlGr9ee9aZmWcBm+i526Pg
HlIFLl6WbnUCCjxwkbOMtJtS6/J501s+yAH7wTGHN1JQ7yIlOtKXoUKFN2URY2pPDWQMcai1/Kn8
isIFpjlYVi+1MQ1GDzh8aHF6YsA/h0s3H6LPcrC2nh2nC5l1wYIBhyHeRXo+DPZdpKWfTibcneos
oibGWqsE3KGkIczysF4CI/iUJOTO8WmES3Ns7XmsCRRRXryPEFwsROH5myrIVjBwFoCL7xuZ7RDt
0MbKQV0oWoymojnJIjnjy6WhphOriUTxi5D2rYKcfk6bZ28HBHdGUf9UeeLiOBjEcb3NZJKN90nf
LaTZHgqtuS3SbOu1I8EqnCjNznGZ6i5hzi0M8Yhqxgwjc7fpNPkwFDkr2EQFdWBp9F6U294nMGXK
19DRdqTPBBlR6slUuvNVzxCfXDrgzHiKOacg0u5oMpXY1AoyxKw9Y4a2yWzjJvC5Tby0O9pp+ilj
+YZQ6UXT+XhoabqL3DUuNXmtV5Bfk+7pAG8SAVclcsy9PQ2ktuvttB5VpQO53X0pO8wqSuBBy6vF
0quoVFRq9gmu/8mp/BeFws5QTYpqBvxkAEMtyBdYmI73zjRIsbmrT5zUBg+6vkgwsqKffalq8Shg
PC/05oyd235CirSgRAJZA9Id3nhqiLggH7VOvuWK9WaOFHXKlF2Uxu033pETA5sTx6IIE3OFGTta
ea2xqrpsAScAT29hEBW888oMurxhxXPDNBjWRbNW0kWi8NqANAI0cGuLPVWdpaDj7pQ+u+sGdFG2
fLFF+qXzIKyWk5Igp4SOKRbG98KGcTEvvPR1IFh51hXVXugv0y1rooYglAR0ROHcul37nIzAwwz6
fbOulHvFgsgDdu2l6v23wgAk0sEIQnCnFgsx1u+GlZ/IYeMmdRvKjx1E2LmvGwmJfQh4dFwAtVrd
lozGvYOCNPHCL0YzSOpJuQMD33yTldmhZewRpQInS+Lqo6hbGo6O8VG5zFuI6GHupNUKENYOX+jr
QL+wA40vPLB9nYGQycM4ThY5aj892JYjcGS4lWd2vi3DrXXJ8bSpqakC/SheDcbgiiZkSE3aKUpv
netIgSLJfjGy2W/ZGvo5A7WEKy1OHJDXyrPcc+hL+yCT7tJr6GoFlBmQfQ0bmPSrkrXRTa4087x1
VZCaSEIjUF+p8zhE+paUse2IUJLq3VQskgby6y5+t42eVK8iOTVZU2wC170BVFrQ1e+fUho4c3IU
ecyx96OKLHeZXvO7mUM4SgyaNRmxCjn2lyDLbjwPxa7jFOGa7e5aDowAFPo/YTivRYrekEVRex+x
9PHicRuzGQRhdePo7D37wZtaOsp5LAr0UsmIbMthk6xa9xZtF1hxt1BkVrra7yH0hHMihd7qGiZW
3ZDtBb3Jm5XYxDqslYuETX9qoMMuQGEtfNDjGJD6yl0VMV1xtaTapot7zbcJDu71bl6MwLkBjxh1
AOukE+4iHstn/7W2NB0TqcZyL5bAsxz71tZ5uoSaNaTFyQcdH5Nqu3dZXOs3lQ96JoU6AXxULIth
eEq9lIYc3So7MRfZtG5vxi0GUmaO8b0cGD4MNyPmLukdrFVduoyG8rZLGK4SZMRRCt/TDgmIG+LX
DpSdLJCXo6aqUncNLQRNfrkyOsRSQ7NJChaX2ljeSj3CVSG8COp3dm+RxnwDSQdwuEjaacwzFrjP
vxLmS6JWeJYB0ntw+B6AxDnV9YcC4RB1cbTq0mrYkmD0WlDSvK9cg1qzw0xMJcxC2864L17HUtLI
Hqp5oFUfWcb0VhT9c5f3D5VvPsDiIFIElNLUbKOXsAfMwZDWtHRjyAiaiUJfmVJ8JA4RDwY43jid
25DH5hT1Fkkh4YBah0J6b9GQbkCDu2uBZjfKHRSG7IYmb9dd2pB0Czu6n8O4JTbNn1fkYc+Tjhwv
qrn+0kIJQ/Ng7pfGG+2vVWimN5S/Vl5BXqKhlvmhUknII7yANa/q3SHpXGOQNaAiofIdCVY2C4b1
xpt0lQ1S+biMlkqlfAUjpeHgEU/CTDCBmkGO69XTtiAj1+hP/Bu4sKzgfSgiCMk02jDzprMm1HFM
0Gtczm2sfqEq9tw7T9ILoOyZ3a4IhpvSiNkRVcpWcfy3lB+P0q7Bmc2tpV9yydzgtNi/FSXfZ6o8
wqxeVB3MA+5h/Emy8ilYjBcChl9HQ0WwUZmIVLnZF65kwp/S1QjxXLhdQ/ZHkzx3oUkbfwRgq7Lm
aIvnVIdaUXu0E3ry+Jp40XhGsMHedgLj8mEFDla2yoonwxsDi73ObA4+WfZWKFHegpg1bik+R5CI
RUyUmV51K8WtO+TexoKOjHYIe3lO6ZEdKGuBuiFKQ0m14zj2b5VigXmR2Py6tyJEsV9NonjJ+9CN
j2ywDlYQbsZI+Uz66Qqiqu1DRPV+tDdQBq0bfbzP2gatWNNeP03EL+qyMJnoY1Ou4pBgAnPs6KLu
NZxkeOJSysE1rylommGL5/rQKacD2jv3gCrSXdWdvGDcAz+u7+2EScs3qxiD8kR+J4xdynAd1Jh0
UjyZKZ3NBTxg+A6A0xJT7KqJcUSXgq0q8JTa23W6fZtJGdyY6Eopfk/jhT8vERPMvKa1aRhsfdwP
aqe+F2NgPUVpfepG/7kEJWrAIsm16emGkNZh2a678KuXUWxrNZp34/CcwT9lm5G+RDnZ7SaBL3Kp
amiyDe8LgiyirUEgm6TPWGN/Srm0M4xGEC3EJsH7d6P7+SWi8TPr43srHx7GShI7NpA8mGfePHDV
pauOVEUd/VkDa1pLHee+8hBVyMe7aZseaf2yF+7SKY01ge/r0KS9VFfILquimCIAPa5vkYQLDHk1
vlQIiNZ4ouvNwzZ1OVxoZ15ZGLgYWBUE0ngLUGn0OD5geL2RPolWccr8onSsrkPQBX5fLPIGEq6C
cGMRkQa3CAjxTQoIQehvcDOCp8qbD/SOkOhcI39rL23qI9ZJ8Go1LKWIQlx3cXiSfflhCPMBxj2a
bIP5NIUhFS4F4rJ50TaPlP8WjYuVqwy3rdPfGa2DSLE8WNIns2Z0F1RfXpyG2PNmmAf2hF6hVau4
XrXB8vHOumKrV0PPBJqxCrGxxing2aqiGxeBf6ArAlusFsXK1ZxHRvZdGBQbPU3ecpoJOQUTu9Y7
mn2kvjraLVKaJ6eMwPqV5slxHtXyMZ/SlBIMVbMBM6bu9QcTfH7C0VmoqIqLlrt0boG231XC3qSS
2TsJgFCg+1g1XYCP1Ql2puU/NgMB3BUfFBsyfW6rTBtdzoSfWBgOe4d6IGnv0RKAm5hgsa92am9s
JvhZJFIMVfpNoXTvVQ9AIs325N+BIHpXMwJXbYlSC5YcW3NapjXpG0VHqSRDeuHTdOPx6fF+s68K
2NjMhp5NHApB5FHlLTXxx9wylGU3NBWYzuHdefUky2I/JDEDEYKzQjez7iD/q02IP4yTmXsNZnUl
Hr5wcbH+tKDIEB/n87JP2PKV02OhkEnh2/edw7GSnG5i6Al2HBxjcGlPgLY0s+ypZHdCtYM9Ax1/
ohnNCOor060oqS9ozQJ82CpHC9Y0rAWRyopFZFCvGAt9PTX8K2MzxLjwroUdFTYhRMJgngHC6AZ1
BY2KTbAyFZ+iK6msfehDZwOGY9VQ4lp1Db8a9q91oDZrYFR7KbSKCKPSONhOgWy7NsC9G8WuJe9q
OnEdHZHlLK2SWV3rtE07hX3kXb2kWnHqq+ii5+U5ZVQI7COVc5zPlJkImTw3SrhWDGeRGsSqUtcB
DvBMg4nQ3+527HcJfz0MyruFxQoZOC0Uf5+343NmoIfrfWj3PKI6AW5B+egT32Cq6RsMu0OI/Th4
i4AgwpyeTWUD11LI8WXX3vKKKbLCMd73yB5nmqQFtlZ0WGWjfeeGxkeDPH5OUPtbrL84Pqg2JdPX
g4w+iupEMNZc0+Vqqk6A9Tn7+Jihz6k1KlQRK7uyys9NRYw7nGVXPTZFsjQssJGIczydzXN9i45/
RTzfnObZLNavNaMO86ri7NASnYY+3hsKJcTUpHQUXQZAFHPzU6RssTPcthbU/SzdT5cv8PL7kkSC
npCwKHtNg+DS5/kjccl41dKF39Ezz/xpxRbPqH6uynj6w6yt9R3gfFbW5GZXzgrBzI1Tel9IhjpV
vnVomGRzuckHd1fk43MUVWdb4VGPKXzRaBxza1Wk1sHsJetiOByhgn7BAYSNJdrpbqvCXmFeoCMV
vWW1daDFBCjJWAcVZ8BpG7l5NNSl3+qba5XYz+97iMOeam25ppvMZ0XEFByPnL9urBXNWolBrofa
2haYEhD4q72ybN14Kevx2XXr45hBQ0CM4/Zfal2hehPUp5jQlbmCf5VHbdPQu5oPCDfZctoHxdOh
V44893qVvect24tiLXociEilPryQUnjQ2k9O18EsR+Oa4AJXO2q3WDdMlncQKpA1TJ+/jjUF4f2D
4tgH1af6QuDBKRmc7XSvuGSDzjK5qzPf4XPOyhkKngc2zCMZ7lgViWAdymhbaT0ZFFO92XDHjWYR
u25L7Thly7qu/5TFwU4d7JdastJD4Ed/vMN07KMeNfOvHYA/ttX5maEKEVZBbV1P7VPtcV+q1Bpl
aRJawfKXXMA9in12vzFHqurhLJhAOsedng+P0Ql3LkFHF6FxnqOPG3jI/Y/I/sgrEof8dD95xHRm
iybAd5b3VLOn6r7XmTjB7fqBbaArtGPk8OrTsWIIl7zeTBmRewj1SQXdkzkfQR3ddD4NhGkhxfXc
FEZ77hSqdH4jD7lQj2UoT+H0KrYlH/Lq1uzqM4sJyngjt88kDirNzwyJc12e0fac8kFZXkt+fiwP
RLDDRjKNYyx5BcvRjp6Pi3vqYeRVeEigEHRqsexTWBENsSW6F3wr9bdgFOe6xacpgDcmircIWuYx
31eQJXUQs/sqJLqkQdQbhx8RwagzXW8YHvzHEHA4fEzvgrEdNntfbZyoPuscb5Y2vItvNUkoqChJ
MFsYEOyrszrwz6xVDlOzQRQqnmofdLZ2cjWBKHGqwtvGcbrF/JSYcvdIAfReheHPTie+kMdyNguu
SVJCwVUI4pi7mLJEYW2vJUwommig5Mgum5cHys48lLxVaX4TWCPcqJFtYQaQcsBYx/S6bgmWmRfs
dnz2rfHg2rOKeut0dJP+UB7Fy9wP773OxXlmroHgo8jVrG2cBRfE9w6TDx4KK7+VrnKKPO3Y+8Ou
bW4J3SIBzCq6Wdy68mCk4kXE5XIoHPVBM7idHKDWFueOSQAjKhZ5aJ7RYGxB4UJ2VqthoXtIibPg
1Rc0mOhqj6u4bw8JW4eVj6FpjUojwSa9rthyM8Ma3ktnALKCFQzPk73MTM1U8eTF5akp1Udwqf6T
L6wXBS1TjXrIqUfg1bkl5p5tFeuU1SBOImedyXDTZ6Jclqiz5kirujxfJXZmz1PJAtRdSGjpBivK
KnhSI2viEkeXpM7OdZ9m3NPzdLB32UgBimT4OAvfPTIRtlZ8sG2q/hIjDbdFfO+x5ocuACqDZI12
zue01zWw6sQEYekIFwAr2nkbM3xYdszI02lvtlff6BZ5OV5qnWgg3g4sxK9F7MZR0YzIA/hCZRYF
KegxRri+7pz5teMVkLvR26g0Yf09K2yRWx0mSy5uOxF5LNtZIGjNpIgKG5bE1blxijNax4Rq+4Kw
z2rWYRua6Wjk8d06S0/mK7+FZxaLJ7uwnrWID1KtycToQpWBxcb41GnLviFRiap8QPdknDgMYYNo
WseNjPmpQvBdTQXI2l5hnfWk+emZ9shkZtJzoQAesT4x0JrPA3TsuCyyvnnuNKTv16aW2YcXV63O
MR2aOjJXHcLPPjKOrDht6ITcmCX2+LE3L9zo9ZJ5/4EgmJMI4DLHePHtukbMUHokvaCVNiJ6A5pp
3Qm3+2JnNDq17jH9IOHjAzztMUop4OZL02cw8Pt03jNNTxMmpqnz9QSxq6+MyD1648jeqV0oCbNM
Hds9Q0bEys72VoG0ZgopSFTA1OO0fJuGAva1tF5pl06vNs2TAh/qNFu7rXWaxotBY0Dvvo9p0ywY
8UkPWvQx5MtIpX0xnbPT64dpotZy73Jt1P1bGoH/b+3//5vY4H9I95+G2TdlwPYLTXpBY9J21B/6
mr+TANwhSanf0+yPf++bDMD5VaVgJxwa9gbPN8L8X/7jmwzA/lXDeUv9wdYATQpT0MD+pwxA/Gpo
UpiOpWmOEBSnf9QBSH6aXp9EQ2A50vl3dAA/d+2EI+l166bG6VL10ieRy+f7A8iMikvwN570Dr8T
SIIcDSA8V3bq0V8IZX4OOeYQlpSGlPTjHS7D9BZ+OERimgKDagDvNzqU6i5TvgbKznWSv2h//sGZ
/OYwU8P5h8O0ruNVdsFhkvJZWE9pdPjhk/0DOcHPDevpNCyhGaY1XS3nKgf64fXTuqGTjcN6llfb
sLkP1a0nd39+iN9JiqZj2LRwBZ+8bvD/b88hI+w4tTrO4QaXwKrcsy3ZQFpdgN6YO/PkXN5UC3vW
Ltkhz8p5vg534ubP38IfnCVvwOZTsiUhjTb33Y9X0ao1gJRaWmIFn5TLI1tZitjfB5Xf6I5+jL7+
+SicoKBD7JgEX1uq/vN5Kr5iEh7aFaytb1A3zwzvnZSd2b93KteDSBUVtUTjYsmfTiVv81yJvcnA
iPTNi18zQu6V858f4+d7+3oMW0PIgyvLmZ7F31wuw011R4MtRrBleF+4F4fNoqVBrMmO/08Hsqbe
/w933xhVfpSHk9Sc1DvtXi1Qivnb2n/+88Oo00X5MZH8pxOyfrpoJueThzoqRFABwYwS0K1S0lxh
X0m+pp8tAOSfSlNpZ0QXkQ6RE9WtBsHiz9+Fpf/BdTWntEjVsKQwGCJ/e7o9xV1fszldzVMbTMwO
5bcRfESRUYnEucCmu7YfE5RTyyK2nrLGAYxu5xOu8DnQQb/EElSfjzprRjkQFywUcnKLyQhRCewI
zQEEBqBKszlC3v3ihwUBGkNbL7LUwpJqsigozeHI1vtNI5e9Q+W4VHOP6M66LufJCD1Ra9jwZzE6
PaMS3gQxZJ3bsCJSGifZFHmwl1n6SSTSxveCnVJi0x4pRVUDu+GaJUjTFxHhWEhgtTY9A5R4xQ2I
KtkP9k6cjvAYK6LU8IpsMStfcMoCCtYo9IYJaSRC3+FZPZq2uSeM5XmKk/A16wVmyW7osJLreDFJ
v90PAzBPH18OCbTuvdObt0LJbsbCgUWlf9XTfKfhc1gqrABhzz/n8RQV1pdfoqKQ855wnm2pNQdd
JEcKpO+6Llhlj9PNYRH3QzDNq0oaNzsEItUwLUCLx/ANLc7EuNL2xja2yKQt2v7VlZE+E0qMpJTW
4i4gzmeZ9QTU2UZuUKLqQPZ5d6HPRi2jJJp6EVtoQa0wpLDk6d2XrqnEFln+2W41uRAWsaRpOlky
TYkFIcA9HBtFvtXDWqPYj0m8kSP4Kp/YrQyO/qyFHkB5pkKRjjMr1Y+9dG7arHzKLRbjeqQcSzhE
xG4QEx3XLlJsZVuH8YefgcEEuAfR5L71jbcOY9rCLmgZg2SisxGzzFfBA2jjyTKGJ5yr6HmV+k4F
hRsDindA9s8C3YL+3XXskmIXgl5LtE6l3dNco2qWGm/C6inU9Buqfy9u4jGwC+8xhFGOhoucFwMz
Sxcj5/YGDbWIhFLLRvfdjNpmaXrwOzBV1TDo83PGXh7ZXZJvew0MmYSF3xTV1g+09zJlo2xnTU47
YjKdRmyxwhg290i3BOFZxCvE7YqKfEG0baXCYsOy44zkGUgcefM8L+8cD5qLDMmuhWGh9VEA7cZe
IcTex3DKh9EvN1YwaDOlbsQsZPxYCeLGlmPDMzmM58CiWxqaaoHhU7xgnPxC5ekdWds7uyKUcXG+
0OvQPPgZK3UrxiUeOGxG3BRKoRrIbCGS9CZoU+1UmA1XTomp0NpQ8yj5FGFqL1sfOXYP9e/JjgG7
Nh0OCFzY29T2bGzICBuwTkKJbrRqCVC42dQwrv0c+B3LFwJV8N7c5NZYLAKPrU6DVweVmdwmAURj
B9kMtO43mdWnNrZIlgj3HkSbRaCbl1GIJ5OnHGLeig9jadnFfRPWaxmYD3VaAhK3P0ulN1cK2w1S
P2J1AaD+EYPAfecNsBsGv8DkWBM4o4qbUI2+JGp70xK3mE3c7hR/bt2Ze/KGXuuGCO42ih4d1V5J
HBTEYt81OlI9M77vDYK7E1E+Un+mvuj0h9EET9FRTPdc+RpZ3o64sX1IMMiscnrEE+H/Ju9MliNH
siv6Q0IZ3B3jUjFHMMjgPG1gZCYT8zw4gK/XQVVXqypbqrY200bWG23UWcxkIBzP77v3XDPe4el6
8NuaPUnWfR+r2OZmPkAajeWrEO6bkRR6HWr/vYKFytWFEwuiQ7OKKCXekgmgmd2pSpZNYCZTc9dp
yUI9dQ5t2z22tQJ/PY/nIGpAIbvqyzHLbJe2zp1UwZtRDK/tXL7qggZl1K8k7l7sihu92Vyn0PRE
IPBaVjzhjX3KbHjUo3kyU+Oswb+7UXvnw0CdA076oKU1qqrI9DUWOWS+z+XoXlOkawF2qrZMwDvP
JngOKePVb4cbEzIVBzBp9Ok67+j/hUiB3YJ9x6HmexGvWHdk5yjzFnfWYzRSeBZ7b7ENVDGhf8XI
Pl01gA9x+geU6H06tQ+qrY7agKVYDRS+Rg9hh/5nCcoMBP9hMwdaNrBpyjzim0l+wfS5Hdz51gnY
0Cb1p48gtbZYI4NE4X6ZSMCgg8wfnLE+VvjbAVHmp66Rm5BHWLvlJpbTjvwfq2PP2gZOv7fd6rJ0
dG9MTYtEoCN5FlX7zD6aDl7KJUb2sh/FUBXXbSMAKffzjx7mV5TMN2NqwIkx35TtnQxP7jCa0eZU
QbCS6hiVxq7288c2Zw/vdsm4VNuND412EJj8mH6MkM4ZrGVDeVV1+gCc8uDVFl/8fKZXSmBsrTsW
/U0F1NYcbwwz/ehj8FoV4HGPbEoFsB2dYacSDEOed2Ut6vw0PyPj8Jqjzb2a82JVcDshdjC9s3t/
1kJeRUV0XaXqqYiD6w4+5dqtodqksX10Z4cAVM7GzRmyhw6TPjhtx6ZIoqSVQ9XXo+xpUdBZfGsF
rGtGa5l1PCq27ORYOxZ39kZAFe8nd0OxAVq4AJdhqAwXC7gfjhW7uOdE3vFIPc7ujhj/e9sOu0mn
fMgAgGSQk5Oa4bWpF5uknw/CwouHY2B091EBGs6rm/fBJCU0hJyN4B6jpTcFJlljocMUEOrr2f0w
Kqo8iuBxaBc2p8buQ7cbuytYiQMtz5UUrDLpoyDoQYIovqIhehtCJVKSr0rpYw3oerZfQfyszOHN
T+ZXugNPo6uvfHYQuRyPHYcSWP2XkrEn4VTwwo9k1tejUOvR6jZFOR/hb7DAyQ4mIAxYpfJJ0nQK
b/lWQxeFuL22xnTL22BnwLpM4k/N+haD2zvhIUwk5byv2DdUxgNRe2qarJ0Px2LuyGymMFG78CPn
xbWU1wUdFRdI9IE/bTDYlfxGmuKrMS6i/K6zYSOmO1l81SFFtRV8t4cBI20DYkGq1t6AD0NFcUux
dVv1ffF5cCrBPspZnTOEsIrKONrVwWFBUXb62E/T3ppnfjn+7K+bhr2akVq4OCKBZq0esM17+zC7
SIqDXIRDvXbwSpUsoEYG4ZgItcA/1bRUntasCPpEH0dmJ7rkqpWUXr9BCdAbQqr8qtLIWQUE/Om8
G9nRwhW02YMt2e+FiYk9FW+f3JXsqynYwCzq7afx3qyyTSfr4rtKu/B+hFiOZrV2wg/XvYIyyOsZ
90SIRYi8TOtDWwImOHGo6xch8n3Epa1Muus0WHT45pJp97pxxU3Tc8YMt4KNcBHGsFASceXr+kB9
40YCd6BsaSW8zNxXPRcMs3KXZowT/psjrUPbFKhcQL2HhyduW3rhs6es4BCo6rmJzZueTtQd7Bx6
Ciz3qTOG7RyYFKdhwZjS+GzavEANOtGU1+7iYnqQxvS0nBIYvK/apng1nfKJIOIddMd+1bnOVQsK
ssubU5s41FK3O3biO2yjn01MRykb5SF132xW8pRJ5rBIiRtrzv+q71jqmv2PUeXvUyYeQDddJ3RJ
b4vef3VdozzNCbmy1kjT22A0OrRfydbAy++xZiUgaqOdFuwRRC6Lf3KJ+x+uvX+61Sy3nj9c4hgb
EwpiM5Ds9vdoJHLQPMfD11/fnf6nn+EoXODSVg5C0U8SgiVEQNaKHKkTv479LvNfk+7y1z/iH3IV
yBN//BHLX+EP/4yyGi1qXrj0Iv5ujdi5oS8PEBmycyf3Ccnhodz99U/8Z/+on7zlKTxw2zC6eqX0
1WAd0pHBruz/iV7ws4DE1ReMge/ZwlaKKOxPd865QsbKPMSXtj8v3QoJz+Gv/4z/ay31/5NK6nsI
mB6S5v+ek/pPsvAhuuqfVNK//7m/ZaWsX0xF24Vvw3iXJkrK7yKpkL+wRfZsH+WNwB4Rhr+LpMr9
hQyJbbu25HlEKeAP/R6Wsn+xOCld5FH+c7ZJNuhfCEu5y/P1J1XE9wSPhE9g1pam+FWu+MMTH2Qu
UB8Tu0rF8NXCnYEkiX/D56DNTmCkM+rAzS060dH042sRLYUTXHG4xjGlXdM/dywD76bzEgp0J4yY
pfUJe21L1Thwu8Db221x48eMFqnEPDtz8taQ3cXw5E3tPUVI4ILr4DU1c9x63bkj+1DO7Mq1U+1F
Mb9hySLvPTwWtLevK0s9WUvF58y22tB4pVsPAJM/P434uLY5xGVBN86WHsw3ZWhzl5IK4SO+yRWE
1zzP75yEHOw06p2VUTM4v1KNDa3JvRvN8opbIcdXUj9arJji0nub+vDSd/VXrftLJMzL2JVg0gM8
gnDgwvg2BsG9Wvx1HSfvHx6j299+/39UER3/58QLH61Av0YptRwprV9DRn/4XOYxYJmm0TiKCXcP
oNKPonfFm01dLwmMoXyDU9BvCiwITAyd2Aye98Ud4mxVdG9FmM+rwN+1rJV5FTs04uQ5yy8dPjJO
X7Nz2fkV5nKC6tTVpMYxNhhy4ZVsW7jmhWMTS8mOSZE8J350j6+W4G05Atpm12nIzzTCU8/g/jnl
9qnzOoJaJivbmQ+jGgFbVxX1DxWL/NWk8p1qcpZDgfwoNa5ttohyaKjz5KnfonLtYrd4luRaswgM
ZcQQ6DUJIQsaCrclbV8b/F0UIk07t2jeSlt+Jr2PEDENr1DouEqpK1m6zAoJ+WYDVDgCcLih2fls
thR1+3n1Roh9n1uA7M3OeGuywaWdT8OCyXC14soD2IgPq6limi4asiShSb2vA2WyLw4a1+kI0IdN
BnGtxqfm8Ncj+orCs3DXMxet+1LbWzPog52TZ9e+AuISmdm3UTD0R7w8KsUEwwLlTNXnmV6Ys8jb
AHeo+j5EUXDFF3Jx/suM2Hwnny1KXEBrWi8aPDcDGTw8EjjP49jz80M6/iycVQAN6nNJMXsgshOr
Fu4CnWucw5zCP0o0PiwD5jEx5Xyb5JQcUZeqrzuhb1U/vOhe3+JEf8GKKFYxoRPucc5jjE65Mlrn
krrGDuQZhrz5BZGZNpjJ5Cma7n0drAoZbStVbXWHNaRQzyyU71ppQng3HqmGusL3/8MmO6gUCYI8
xt1fO4xG0u5f0jJ8GlMP61JNA3EMHXxV2hSU5WxNCFRtXJWdgl5h3gItmtX04NTDIZ/sJV5GI416
7NGkxiS/q3O2uaMVXAI9XVMqdnCycV+X4qLS/GYECIWWuaaHEqAXBT0QgqeqvA2z/tEm4og+odg4
W+k7v1CkoQl6U0pggLQP1WXzkxlgIPYJXAXWYzCIrXS6R1HpYdtkLbpfK48pyO9t4s3rqKpvmWt3
uFu2PNOnapiOkz3GxFUY1w1dPLEl/YJQeA+l7Bzb5Z1nE8sB92VgIvU3o+i2QTkaNBWP9AFYr4WV
P1GuQler/dgX9SIFe9b9PFG0bMS0XgCqcVEiKjTAhO/Voq3UTmytMxw6/GfhpZHZRsDNmrcqHyn4
yYKTm2TXXiQ5JjVnbhQaq3Ch9tsz0SFzlialCJO7dswovIppBTqkuucxiEVBlylWp9q1xm2mRxCY
CU2wBSuVtRmXCxvrZaBGkhC9jdJc1I8s342tpSD/kHkBFLHUuXmxTQ1cOsrViFMGA9LCKNAF31UD
M4BfEUAhRfqchdlLvdR7zGkGQZUbaW5TikmIkjFFe+16NCNrM1Twup1ah2sANpR5S/FWOz0xpZ6P
z3IR9VLXWYvK+wwFvEBHA56hYTwvhs8ydLfTyMAT186wzRcfNZVNdf/DXuzCXqkuEFiIzfb+uwsu
ZGUp6oucZD4iAu0Ho7/qE4DWAzWWmCUR68skeyDNegw1T3mSqnMX6R+w0sHbQhLlcg20u3sPhPrO
BeEmavGiUtyw6UkGr9IwCfA3hEQJHO5cpX/OoNPdFxqrgzbxR6h5ATHSV2fjTa9E8cEcWmxGRft2
nGHNSs3Uvpn6Md4mzcLWiHhQfCt6appUYx6Zgj3bHFAlpX9Fgs3e+L4a8V+2GxsuxbHTMwUuQfYq
0zrZpC24jCh2400Zqw9IIYd8Np4ns/jspXecAvdqyaa0IttHE9VmltTRqcOjOAceLicqFddFvGBH
GXvWNfQYzHeCiK9s9pOHS33pOlK+6fOqxaroQW/1/dTDppkG78MQ6V0TOv0xVWh1fVqgPLXjnQrc
5bfcmEfMWU9xX67njtSJW3Cx8EMAwcZUf5ducUOZH5liAtiOGS+WMQsZVX+Fqf4WF9wiy+QKlAS/
atVe5WCys4i0iQi9m6ad6kMSek+Wg/bWj91rFaPlUryL8wiipHmb29F5tKAYuoq/P9US5DHHdotk
f8YTeUPJ8w3ePV6befqmICcRuuzu4yakmGSsHyw76rBUQ6g0wkcZJ8cmT09ZQF9G71CKKWssJ2LO
8Inw5dqmVn2PLrPDKPFaO0thckO8l+XRpa/796laGlrzwcSko7E4F7C2Xa/9LK3+MCXti5OCmIqY
BSDBoQ4Y1riJ6+ma5MK+RZs0LEpZashJL0wSQCKiKkEE5IM6xHF9yyKmXwuVvIwtpyxfbS73WDvC
zK7XWc0HRvuYg1m3rQ4gSeobPxuu1Qz2tgQnZPHesZG/aRPYzm55wgspEFwVGipHtY7Mzyjw013K
O8dKnauKoPIqM/RT4TU1zR+UV0IYIsrZX5gbIBontBEVVhrvqq7t+K1YENGInFsinOg8o7YywrF0
LNPKuIJZCEA/tct1CkoMTYmmGmAi3bbhWU2XilqM0N3eQlC/5CBNryASY2dZVPXWoNw6d6iR/vX0
j0G8YmAxeMMG9b3fgsQakueeziivatbIEodANNs5MY66rNeUwz5WvvU+d217CPh7klFLdmLUTx5P
6lgaV+AkjwYtEYITqaq9c1PAmXeXWpmBMUEOzjYq/CeC7N8nd/pUquPTMdpjlZpk9wtazMyd61Sv
CrZTJZvDEDo+kgp4Ans4oddnaz/neRfwVOjEaQEEu/wf1RGPo8xcyLOPizKErj0nCRZA+wbgwpOU
qIuhoW9Buh4KwNR1QvZ7YY5b5YsKo7sSvi8HozkAFsOdmhO95o2CI6srg52oxlu3BHhodKe0nA/B
TLdSqCk5cueDXyT548Brb1dSLDmZ8jQ0TEIJ2cAHptXo6JXZWy2GL9+Phj2FNP2xtnjNOjj0jG5Y
N+1wqiN5p+oIYAuNr24AHASPFhZ0KFxYx3i9mBQBRNCp6rx5hNRNFVUJVBml7xuc4u9pToW7U8E6
ZxGH3mVRRlNBI7/LnZxMzrI/CqCf4o/7WvKjXY+jHNyT6VafrU+l6mhtijkhnaWTqzIsXUpFy1e3
iD/L3CVBGKivJgtfa3hmK3jJctVP6bWzyKwiehAT/WPsqjZFU53mor1PK+e6nIvXNrGfq7nFP2zt
elliVi/vgtR7H+zA3/wHEQ8zHJRHw0wyvhuy+EiJ4q7HbLhDQKUIqxagifumWg9Fdc4x+x2q6jNa
QAVJL9ShM3hD/fVV42cBYrloeA6EZcU62uFO+WfJozLNSoVI2ezg4h2M7F3B5NMZ4T/5Mf9gAOHn
KNOzcF8o1np4XP/8c6hxtEatIVG19sAs3pRQfmYqjihp11N2UyQArtyedGkfvwraJ9eG0VwXyfwo
HVYFKrgTJa5sehJZp3kUd8XFQzzW90HYvGt7flShdxyCdv+v/nIc08eNxAnJ/Zydyp//0nSlNaIN
SKoxDp7akZilIEfjeptff8y/u3rC+PeHX/c/WMz+M/tq24/ie/Nn0Myin/z6J383mUn8JwppAmfN
rzaz3/UT7xfQgMrhAv+bx2yhpPxuMrN/4XmzfGwWUvFYe/y//qafWNYvFpYtLM+/KSvAjf4F/YQH
9ycBBcSNNPE2EZr1EHmsn2wlUdXQSBITMc1agkjsHo9s4jbRsGgDQfwyVdA7DMEdORjZMcnk1qYF
XDWO2Exl9sMR00n36lxWAfiT+inrECG4F9xAggWioAgCVjD9D77LO1QwAelZH2YbgtQQnqw4fSiM
ngRzRPAKBNUqp9m2ry2Khpzso5zr7+kwCXzlzB6uGL/xkqH2t/fvTYAKqz4oj7kmNWDBLhAyulJO
OSLnqG9d3j5Zo/FVZ9GtcuU2tsxXyizuDEpdJ6PezZPzYtnTA+0H20qrkx03LyzNf/R+dROlvHMM
uqTp3kQSx0wKXvfR7llCehEI0qJ4HY3iSOoSqGZgXXLfOqPwXHhFhxvefoTPhf8ZdO23IWWSl026
jvL8AfLiTRcYFzP3uTt2A3egnlYpP6BFTcZoDtLnV+Wm760DmqayvoCy4/ZGBl9AuSR2LDGt8fne
1bP9mTs1Necxy2fB6LQnBPXNDajU6UVHFaZZfQ/wPqwSKhbXKBhUSeSK7N3MLIi5hEY3QGCUGRc7
IzHfYSlkeOuD9CBnSVVZDhWHGtUa1b4p1gaIho2VmQQea16yKuGpsMnvp8lrV/Cqd1sHd2+xc2ON
3SaddhIXv20SYg4q532OuZD5RLRWA2/vFRvF7y2KipjZommnxRExZx+g9IgrSGAOhirYy7FDasz8
s6iSGztJiRIGrFlT50lMJcVLM5ss3JJ0lnfXpeQ2G1i8dwKr3HuOviutKPoirnc7eVANyEBwZWTc
XRVDf8fPQ8FjsgxLir9EwiAYCe5Vrc4ehV94lyYYaLvhFpfw+1k3af+epuQNWEyduyWbHbhDfHDH
GsxjT6SpUe81cb7F403LN6vMdR85LkAe75Pq0ZzWJtSYanRJksGZ37BI61aNE30LE8qjUm1uu5FB
BaTKp+mysLGsI9zEvWrNfku26xQL1vel7pis0IZiKjgCbRPtFvOVZDeXBexJe6Ffqd/9PiTgB/1m
fDIN76tMIQaUNZXhOfoPy2TzWxNRisok2GEH2OQjDLkhJ9iFIYB4R0SWz5zVi6FIWnQOGXKS8Xd2
CAgegCRNj07vb3TK9K37zF1ZtZPft1oxZ9PktDYNRAq7sMMDvP4b2gFfClnN2PONirt3P6347o6b
YFkxWmUnjlgpLsMstmIyoo1qoktQsnKrlD4xU7+6Y3BISUcOE93bU8B6MGWKwveDN7+K0pVojdfO
5TFjRHsdFEQBNbHjS+MXTQnV0v7wnkOoXZsAdbmNWOGuxjJ3mCJxUrbz2hTL36L/xLOUssy3jqPL
hxLHQMGN8Gaai2eQC9znBnLP5GKvkqzftmaXUdXo8/kHmSbsirmmE8nD5A2Lg4kKuGEeLrI0eqh/
7BixXTyWWly18/CUl94FS8l56h32wTWMepcbHH1z6T6sslth2N91bH0Q1XieQqQmWLzfrAKCqlVW
132X3js1R2cOeaVTNTVd8Dgcp94G4EJpeGivhzG/T2PjaYzpVYuNITqWWbopvODTI76bufEhysBh
enlPfnF4cyr/ulLTczE1/Z7o4pFxZEurZ7vKtH1M8vlgifQ6Yk6BNa6IXVL/oOv7SE5nO1AonZNx
zNLRXne6+lZn8kQQb03/3iU1p0da47iAgoXyudOxh53ejV6c8ml4Cgv1mU0k6Svx0SnZbLgKs2us
SbCb+7zpuGnZML900xxiMVGsnsOF0NVbUYdynYzGvantt0LFztpJiKNK76mWpJiwbkH0iQDINfST
FI6XrlmaYlw1qMz2RbMPaEneQF/G8BRIkKmFsbLAEk72BNsdeElkxgFPFO1m05LbDWD5TLX+1ndL
5qBsLwPVBJTsbeXgfxEMuQKxehF2jnqbetssJrqPqmYYIUdAZD+KUr/V4ZJyUiZb8N5JNrNpf2FI
dFaJKg6UaXwbPeq8UwvcfWd+5lm0A6HNWt0CC9Hp/KEgQuLV0Rm8G1+sgYtImbl7kZrNAerpD3NI
WGSgH3qR7UGTDvdDbT53yfQ1yOm9NqFe+8Kg+A8DxdyaG9Nnpw80A4qam+xAFV2XVDGsYwilq3wy
YIVQrilo2ZQNQakQN8Eaag5h85YCkdR27rF03Jdca7VJYUpVmy81ODVO1fRmbokwkVkZwTk472Eo
33q9tDAFDlE3/zI3eCsxS2974Ac7O7C/kcgf10FUnnXcPnsTVZwuRQKrKAjO/dKTl0n0spIbP2r+
pkiqI4uCxyqyLqOJdkSbJ2+ZDmurIKac0jQw1VR0SuO+EHLayhp7ZlC6V0WFFw9+GqMJPjJwEKvW
RV5NmqVnYZ+l0cVpgieAUtfhkN4YfjNhSpvJatSHdJA3TUhTGjf7pDPuh7o8e8UyClDb0NvtXs54
F60M/0tQ6pVRTccYZ48V+Csl5Y8EMit07WJvCud7Ek8X9rCbIpaX2erOuptp21uy74xg9E0wRa1I
r5zsyr6qQuvB7dO1DKsfciIyUtqf1DdtMkSOiKsuZUgq2DRjUR3CcWiPoSXjC5Vmxmnw0BTHiWD1
pPjfJoNJ1U/w0nfWddtVh0hMhN9bdRK+SRuWDhXhcN5+WNXog+kq8pnWOSmpMk3HA2QaQopW91yY
pAL9Ir8Cf4W3eJDXXT9cWbP+ovEKa6Wf0H8Bw2KUio5AvES81Oe7GLvL0KBRzTH54TIPwLEAJCmC
Kd6aBt9JF6TLurdYAtCZmMUQdaT4qMzgLLUCAhjMLxWRpK5qliEiyXGHzEcji6/Ktq1REIgL9yPr
FkrtqDRG3yVoI7E4+lSKivDRVu197MBbckEKYMV+tuS85+ZzDAaPvhNyx+BGHpaedsLWCEVG/yGc
lLlmbN882OcrpldJhJtm0J75gvo3Im8Sk44/8ArPxk5ScQHGC0kbEHFl74TU36QjboNQvzrgPTmz
cEvYxtYW/R1U1u++Q2tAO/RPTPIjtGJQP6MANjgg6MVF7oFZrY4yCC74UE4puChRE2OvMMbO1K8x
9vXfjbT4nloptBENxj0lqzkkNxhm7keJBFhSCZf67c5u5ge/zq7bqccTx0ZCNdWZFxL20rzCo51O
66FyLxLhyjcNeuqjCyPJTmqqp7x47y3PUD511Jtymq7pLqIovm6vOpM+ra48UyXwBvr6kIdtiFM7
ObmipR2ML23QvpuTgPjj46Al54hwVWfYiiuEB02ZcnLFouhUIoOR0xFr38juZ7t4qv30CHzgVNEP
xSTpfVYaRmIlsxu3CF+5DH+BquFApbXsSho8G6Y96E2Udxc3Dd7MkRffbMKsSbOIJvZZnulKfATM
gdVKN9/4DkybqsF43CnYxBVJd6HGFw9FzXaX1F6CEdvcFY51KTDQQk2Hez15oGfSwrV2xQi5yhvR
AUHwq5tywtfjBvreipsAf1ITHtHrHzD8f7DiAXago2ugbmc3NCsIwSU2txG+hOSKr+B6Em4AjlEF
8RtgN9ysJvbQKaJakQqBifda1O6bqHoiVOJskqkzWKPUyMhZARtmxriWX6KcdUnQvLjDTKTf68ud
K6ETIYR+cHWipKLZl3RU7QLG1LXhVo9mgp/ON9JbYhG7EHx+V3HsGgtOb4xbGH1+d9fGxlGloD9Z
KGGc86iGzspdBgNx5UbJeQjZvZCLg3283FEK6ti8gUx0XgF3cdxUbCi2BlAQTJjAXEHAsq/HXRhb
ydppkZwjz5Zbd6SIXGDA7+YASxOMHqA9TH48Q4TyKkuiNKqjYxcg0nyaZmKSl1wz4XdxjNsbt22f
anuuNkboQR6zytcs4R8kR8ics/syE8IkkcgFNCfT4RdMOQMV1LWTPmQh3qbECreOD4NM5qeZ2DSX
C+6iXdoSse8K9ucWotnUju8VrP89d7G1SibmQ3zoKqaMAcF4WTig0Pu97a68dOTt2VNmzq7jIZg5
vNGzyq0qk+tgnt9KN7ixopFlrk18OEBvnKEu9RrPcdJt/iMfrDCwZmTwocpvMPzT/OYv+IzabX7T
qP7NZRjTWYCV/7uJ5dh+NT+xfpFgfvtTf7ew2FISAsLAoiy4pr8rMNB+fSRhrChgfV2TVN9/KzDi
F1+YAH0RW4QQ+DL/W4ERvyj0PwUfWPK/4I3+rygweGl+UmCEY5MaBA2Khukh+PykwIyyY6tjAd+x
6bRN/YFSHBLuhSu/GwIKq9t7144W9wyE9O0I7tE9y08GaFxkSxViZlh8HxrBQT4HzS5pOfnQeW6M
CQhS22JDn5Ho8TEmdb7zMnUkSWOuyjY5Yv88sJ549arkmGLVlXrC9VgZX/Zgv+SUvm21Y5tX6L3d
zqj8D2Y4h/ERlCPNr49jXlw7qYBMDAlwJ7sm4SrMFQcOy13utofYxXFM9vmVpEK/s7Muxs7glqsm
cpgKzOGrCT/o38I1CyJjHczV0e/CW5Y99iENWXZ72Qi6XOgRBp47EobGtpmPVr7msmuxwTcw0sT1
p1BMji6vf1xhVsZ5XYPboWxrU7YCCE/nPblG7G9ci4RMn1NWyljIHiWItl4o9gM2BHzz+SkIkQIM
y+OFUp/h2U9ri2ZhYi4NKe1InGlT67B1gs9KBfI3g3n1rVkqJibcp7ZZHJO2uwkMxfxF2IbrK5W+
41ebGt/9BPBA0D/XbON1LgQdupJ8SvBsaRbOMjLQtrrmTQNII/unV6VkVvIVZvacqru1spWxjjx3
DbqLJXAWUcZlZB/JZBzYxmasxKkSXtbxI9u4OXfe/EHg4KQXtbPL+xqFQFagj3uJCpLR8VPlKFpx
hg+WAjqOxlqCG+mf0SlTwvOhQxyD+0uIp4CbdkECqRq42DURJ2iWphs1R9uyJBTAMkGH1MVSjB1v
I6OZKYoC9Jj1oDVoMiBGHw3MrdJet1X7JDNr3M22ohHe29KrkuxRFfRe++K9blnsxz3IqkbxiSNd
pUBSJoYCe1jOTL3WYak32LZYq/oBCJ6hcPb+zMvC1/Ela2Fede+eOaqdUxDIqbV9o6hDX83BMNO+
VexGo/pMKZZZWybO2trA1hLhUmcOFVs76DfsL5f2JN7CXrO2Reut+5QAkHSx4szUC/OdCODDjYxt
E80vo156hIDwSzG9Wn78SJgNiE73LTbJZ/XNmenltjRVvjE0GNbJaL6cbrrRWXE2TQ5+w3uHfb9u
pHMQ9fKMpjWsyRyLucGufwyzO6XKu1ihVfTAzqLwzXdZjlmRi1gVSONcFvknoi1WkMx4osl3a1pW
v52nkpegxZwzofsZrsYBM9Ch4JiAOSnpW/uw71cTm/1VF5u30zj+kLUyd02tMa6wBqduLqQOIMvm
bTWid0kk37Uy+ovZxC9VwS/MzE+ip0A51lQyxCBr5rR8iOfuQWF0X9cx98lQAexsNaWYRuisrR4I
VREqLm0guAoIV9SyUxNNU86Lk1FbYGMK3mR5tWtlzvqIzfda6kwxaehLpPR7n0Cu9CSzaWjkH5UN
8XSkkWhr9IO9DpzmHPbJdRUUz1mRsOUovLMFOoa96JhcCi9jssqx9hUM61vCGEB4U77ZdYIxPJIi
3MoOtGNQtbjUrGsc99iyCdwBJSXNlZGNMYG5DLAh1+k8/mi6KDiUlfb3vhH6K/79XJON6bVrnR9l
Tx4scbunSARwesPmQbI+XmXT9DjD5FyxHvLOEaUYZKCR0EV5a8NuWs0eoLCpg6Vb1ls8CWu8z286
zrNnC3TuegRws26gVfN5+PtgxlCQFHOzTzi5fChrMxEyM+zOqY9fPq2ERxvuk8wbgCM74nuPUYBO
DA2e4uHRp4deANZwGgDiolFX2uJpT3P91BVzv5BP8WnAFsw89oUz9y3ODyCuDO2YofKYLX7WeStg
cUdfqYeMKjOuTRDEnB6Pd1OZvAK4NDSLKE3gjY9xqF/iKn/NM/MRGufLv/3G6TeqgffXK6fiW1l8
/CPTYPlTf5t11C8OMGyMMSY+c8LVzE6/MQ2w67LiYQZaSDO+50vmkN/XTUvrgelIhiH79x3V7+sm
xSZqWVGBhGeV6JrqXxl2iAj/POzg0mXUYubyQMw7Pw87JFlc5UJ/5w1Dq3XXDbuGhIbIlr2JmV2p
THJXSdJ+oysEDcJjG4pqlqQMjP06a7fCzQ2ClNVHHBgP3JPRjvMyBQ+WvzmcmkoOWA64mEINo9pZ
ueouBCrJCa6eskaW67JVT/NSq5eq7luvGuAufn70DXZf01CyWG83aWTfurGiEIsrAjcubpzAuuuy
YZkQI3KMKTT/Lp8e/NQiCIkc0zvbGJalNtJnnIBvUvefOaBVQu29WDnYLHdjiipdiuQtbMjnIvLQ
ipoeoUHB5qz7l2zOf+RWMG0Azj5qXzNA+XQD+KRK2zTnZkZQL+uQ5Wxj3i0ZFz8dX5ly6BcnwRyM
2ykP32cnzq/qKX+I1RKaKpK7kir3hHA6s5TxkdRoYkLDDSi7DxsiV04oeuuPITnSxfCmOfBclHxi
bOCdE2VeBnPGdtyiZPWNR3jUH7em1+xm3wDm1jzPuHPWTVEcpTWp1YAGze4JNQVqFNNakoDGnKBJ
+s03hjh1cmmLIoYznV1n2jmlC7InL8XGzeCXGkn7MDCuYCsr10Y9v1reoI80F3lbC6sXYUe2ipFz
ImR1047R6b/YO6/l5rFrW7/KeYCNvxAW0uUhwExRlETFG5Qico4LT78/uN12u4+9d/na58Kucstq
UgzAXHOM8Q0SBzcRW8c44vGssH41wmHeuriTmJR1UjyDz5n4EqfOYSL9MHa0DSVJhduiO1hG9T4R
zMNzOj3WhXDgCNPPXLK3rMdy19jFy6yJfqWq4XpWJKU25kjvWPkw1dy1DUm4Hl/el2sPTyLoDK+H
qesXGRkfG0CMV4ysPKr6Z8SycAgA+G6l+5KOlfCkDWSYFlvbI1q8rdxW+DXpZT+JKyxcybQSRUFU
CvzqKkjc+TbWaGHPp9ReWWkjtykMYvoSlsJaZvw1mqN56FmWrbRwemmLQsc8m0zbtKVDQh1UkxbX
PtnptvwK1E4Qy9Akdr5xH4nSW1bccUbSsCEy6lDYLmwOu6z1+tyrnL6jedKq2IJ0OL0q7cSIvadh
rSfkh17X5c+4xnVQrI3pj93UcQRpe78S2oU5l++yvbdH8m74KUrPwJTCwNqsOVe8M4mzLOqb5wRY
7qrpxmOuyLMTys85j/aRXXq5c4vcsbWSzVi/dTC4FczshfJEg/LFTb8bh0lBZHslaq7dNOIpJg9K
kmsQ+4jxAfbHRZlOCcl63OJXGfnoLrbmt9j5Vvp13KrKroPoV83D3noRzZohu0yIHz2aKBmW8AXD
tGSQ47537k+aIDyAjRO1cH7Od8EV84T1kVBgCCLL2KttuM0GgHVcIYqn0TijfYO6MzDyP4LrUtSL
gOvYRet2Oqg/ufJNaySdmy5TmIkUaDZ+7DQEnayHMfLJ5mSXalcpwoNzsopfXfhEebRNP2bjgPKO
vSqqyn3drUKSYEX9QT4B03qHCq2032ytNz3V9aBOiUcnzo7oWhp5OdwwPFd4+xAuT1PnUbloXwPW
SwHM4PFdey2xabdcd7nQjJPiS9ZWAEDXo3uugp1UnyEIr6E5wFp74MSxssediwipLyosxNLQ8DP7
qp/g5GEgDDPN05YaED9mbx4gAMbWfcfHN46w9K+S+45uBZSLcv4s+NtCIAD9SoMZQJurgZ6flBdt
uo3c09huS4OVZHw/IM/NYi/pjnbuQ5tm8GdnvmA6xcRCV5pSv5Na8ZBLV/rLpLtrkyRmX2Hj4rKq
bCcEukm5NeED+HO479tdeMJhVmwH06L/+KGuDE/dlT8uB5TJWdvwylMc16N7wmRvfabjHQWoIQzE
5/Qq7LsCfGv/M6JyvRg4JNxXFpPDK5vVPKBZwbc6P7wUNY+5z6IvnOmO8gUMgn9QKGvW5av4qrA/
5hoih/W05iNob9VhX+77Yh/c0pVlfdqmFxUUL2zLvZ2ssVSu8M1ZRQ7bbzWZbyZGPvuovDCk3rVn
Pt9cJNLGn86EXJ3ocVIFPBh0/2IHYf09bPfpJglu0+5bxUmwkwfxmD7NJrQCIPytV5mfM8a9aVPg
7Aq6aUOUhXG4RN7TgAvX78FXeunHS0q5q1SZ9oYtHvBtpNKKLhsUPFHzseWqU/IWBao3bGlwnbRq
378P0SbfO+GKwwW3xXQ66PYTu4bpEKee3TFtUxJHY/E7+OQcwFHKS2Ih+/TzkeJOAK/Ci7KchtnK
McC0818JCQtPW9whjtnfyLL7zns02oLG8x6/etYrYjPDtHPj7CbhMlA1gOArNNNFtJXHHM125kSc
xZBw8fzmLDRBtFExo6c8wbkGiOyrimXhdzD3s5Sf4zg3GZWcUXEbzIbraRqTSAH+7s7tgzXAQHK2
Dg4woh7EkE+ymq6qRIRjjcFe3v1JnP7eKSWShQWH0FoZeYrWlCfYnVOuSXhB2XuMpDISRbstprlb
icHmMB/b6aZWEOiAsqY3hUEAHCVqNYbNRTN5uUrq4NYuWw3U99jexDqFrbwk8lUxanGJJSpPo3ab
ujXuHNXeOu78Jlg3EkoV+FGdb8oRPnK9v8gu/Aqc6BUYMMzskqHd0RsaejM/NfMtKOwT4IUdRSUH
rZsgAiibQuFLpS1dEirT01CDLrR68xVYmo/F5CDn+Icx4K2qoafHChf9lCWdl7odyn5lvOuTgzU+
0m7KiJYkQQMGH2r6doz0tlA5H5pV8BkGgF5VbQaHwbLEn+lBp6Zm/BTsnTeu05w7E0BlxTZ9lc5D
APbReZG5SAkLde/uENw3jrmfguSDv+GedlzuDWaO5a16jcb+J2X0aBqLI6FO63mpy1WdGlAESt7M
XC/fIMk+J40JiQ4RWyT4OQaSU2QHaLIOJyLLVoSVt0jFWVTsgoDIPaiR/uwgOi8eJ3GEJppvbIK6
hIGb1yTtrFOUDmucITfAI7/MtqZNY6hZIDWXgXs9oWVJ8w8NYJBK6TSOc5zndFVQeImMo5TrbJhv
Ysly6r9ofq9MDtOYK+lrhPw0s5bvAyTBJTs07Ux73rhUFwCCR5/WuX3+VxY4cxvBZFkZLcNlgfCV
BziOAi2/7bKlshKfvWy8eFCfnEw7xoZ8+48/o7FYRrrhTPOv19FeX3z/OU/52+/8dkADLQdLmwOY
sWTjbH2JRv52QLN+YRs0aMoSBCRt13b+sI0W/Awbp238BVPHD34/npHOBEWHn8GlvwIs2b+VpqQO
6k/HM9yA7LZ1R5gOz0D9c1VU6NqKrscQHllUwlSI2BXqkqxFSUCMOMWlsgyKP00gH5w/WWd1z05n
HxLpnsFsbxOGcAswgTpYj3Nt0yUTFyiy48jl0g2fZWOcK3Jk2HStM03Y5hrq8G0zwkuVDHQIzOAd
XAIYJh2n3vIFK63+k8KXszrZe6XPvhBrnmN1eEgFobkuaR7H2j32ZnhXcIKlTCRQvMHNP2hcTf0p
4iyjZ1ZHj8ts7vRiPOP8op0AB8qsWu6uUJGFZJN8TrLkCaZBt61yBjTWhpRgtdyug4DN5txwtRGf
IeKhK53zUFn3QR2/Ujt9EaV8WtJQA1o5nerPTpYfyr5pmV/d5wgZGdR1eKznaIaL6ahnWwt0pDaN
Ym5rkicjcLRDNJuP1Tylfop9mP3NpK9odElXUR0xqnSwcJogojHDKh/MgCuTWY0R1zW+yUORHIVD
BdPgvMVSfuRm/spalEkuqp5SaTxoNA5M9VATysqjNaUnz2BvJaQsqkIzM4dazgMjoJknE/J225Fw
1bUnI4FtXOcUtVCYjGegYznf4PJUxCfZfsZFDTJNYLq4FBnzLG74TOKR3zhDdMjC9F6hAXzTdUq+
ll3woTuV3LJ2fa7CbOvW8i2OafR2DJx5c1A04I9NpMqlnGscSPwn2dj4xpiMvpmYOowgkSBCZlQz
w59S56/UGkmhWF+d2dy5Kt7EMVRpjKI+ewZg7Ja42qcs1/1yiqr1XDrBymzad0MP7LMQ9a1dzfvZ
oSGkRnql9GvpRjb1u8gNroGQW5p9ae9I833G4o4BSb9F+e1OYs6uskT3x0DbHmxcpKs2q690D4Fr
x3dfx86LmaVbEk5cys3oVl/chzohLV9NF9P3dDVmQ/NKWAf+2HIer/E2VLG0VtZCu48V46VuCoIp
PfaJ0OEAmI/aU1CVb7lt3ttd/oEH9KVJ3U0l7WET2OnVUqp7OfTPlgn0xdChrjcUQQSD7slYEatm
0mhyV8xL5BiHoGRXrkkgIb2yJPPK5rOcoUUUJIRhsy2Dq1Jsk1H4Bt6fLeuDU8ZQM7vjZ9dzwxco
02tT6alUinvGhb4kb+a2qpdFDQsH57alYC8mDeBRqQCgP3JO8Vhv8sG8EXlK52zEASFNup/GwZ+P
w+GmKdSzbsw+K80fzD33tpy15X9wVsGxaKjb1iY8NPbDq+E2ka+peXyq4opZJq78MJhRkWzgUC7f
UuYBAz5N0Vwog408261vRsvYZtj2VlYub4MweyLL8oqMEmzdrlur3fjmlEQUCvqpcAq/Ufz4ZqTT
mcdf924LhlnrXzWtOYioOvZBxECsgK9x2/ZGN9ptNs43jC+nrqiPg0orwMDsRd0GZfcl8dWN2Stf
o1GgCKjPhZOQuyxejD6gFZuPQ9leAc8u9THKq63tervDVhIV49Ytncjj1nOKjIqi9copvYxF0Dom
pxYrbE4ymN14/N96dBCObG6HF7Z61KvhLQtxlVmt9SRMvpCVXj2NQn8wC1R/6juBq5E4NDvcQMUC
z1B0oCyNwN2S9eVXabNyqFsWvTrSGkcP/VXNWd/07pkXXvOSCIdrKKkiGiwoSJNiJzeE36ptFCXa
WkLxlTob/DaMKEvQBFHORp+X5ioCRq28oyY+utMV85OH/4jk+K2L4l4Jxuzk6L3qh2poIX71mIqX
LgDN4JgYhObkq4LpJHQCjsjmfJfKcT8b5ZEepcPcOFen4Wycdhp7/QXdlOXNLk+DiNBlfeEEu26w
O2N1+HJC1kZRFx2VKN3TqnpsNeOILx3gkTCvSZ99KA3hUvTVDJzLrDec9UHzgdQPVtyJX6MaTdCy
MKjge/sQTbkfdfhgTfatRyOx2cV0ULm4Zxv4F0z+xNnm9syxI+Psh4dIczK/BE00DvXrVLBV6eP0
zSzCXR5T3EYdwaqrM8MbM5svvDBZXqXg2TQBBMsZj2huq7zCNqmPL7lmNSujnliFOJtYEkPka1UR
JyUbueWxDurYHMFLb4WG7deixSKfn4QoDoBNtvrIlk3PN8VorUOWQ3bYGWwHXDK29kbG2tlwigdW
+SsyApehHHO8H9WdXP4yhbUrzT8m29b0PgymGwKx8IzSh8CoeUWn+yDCMBlop2gB0cXBWnWpQKXl
wNajm6zqt6rBVaesMw1q0rSlRGxrR+YBrOBrVte7EqgVcAm8KPl6DuNd0iWHsGhfbTcSHrBX8phq
4g2DdTBD08RUyqY40d8IcfPVFvdVrZzUOTrGbh5zg5QL5rFWN6J1OHvF33WTvM2zdU+AqOcJkbke
4mmT53O6o8uvowKOc0tX0opjkyqOFLf3kjoLNmk6EHotmhkdmpE671HypGaRBqMgKXV7PCOakaJd
RsaqVzNWvDCJgPQvlQOOoUOqd3p2TiO8vdTh5MLlswHTVTleZA3BvsVmeCsXETorM41tqlxbOnGD
kaNjHmrtpe3MLXaizhuMZhNUOMlkpoA3WqIQZTd92JkAB2ixCkp7l7O9WmCgHU5xvdwwY3ZUnEZ5
aGNZLQ7VfbiULFehppIxLmufLcEd+PdXV7YNHnUivhWGJUL2j1lW32MCZf+OzxN2ptx3XP5XnIcW
Qx4Vi0mx+FJr/HmhLG/TIpIeWMaTUYa4OSl5DJx7w+FfVjT9h9sg9Rt1sViIEUFDeDgkGLWzGSeV
VxJcpd6MJKOuEHDNTnkl36g2hCKgNQ+QBm/Dzr41OQWyySR5QV4a63RYaR7F9A+oSpVXlfohtkwT
Oh17eR2rObtlvJuKzN1jUnHRLjug8Q78t4NjhoHP8rXbD1HDFiAwI790xU09i3rdpNG2q+QuczFg
F7K1vArRkhMdRXt1BZhcN+k4W8BnrsrlBHfzCIgTSSILapT/NF06yyzqB8qaWttufutBL63t3niD
WvgcmdmeeAsa86zezEr1XJfxdRqWxeYUMpM14snVW/zl4LIya2S/KOMroEOb97baDlryAdPrJOPy
J6mS98qID8VEQ+igP09cX1cwca5G2zHPTMHyetGTrFQHxWy/ILcsELwEG8AycBWtAwioUUmED3cU
+xVembcPfRceUze7SRXzOucJlxeHxWHFd+0QLQl9JeoVRhFqavu03lpTk6xdVGS+0Fz6qN7FYhdq
XLhHYOhuGTMaLWYIHX9YVdFKQUcr/U1pfbeIS6Reld2ALUvQJ7PNJxyDwqzvEyP+oPKx84MoLjwV
EKIndJWwDQDZVd8Y/SF03Qtus7s5mzsSwo5D8xCWg6K0v2RG5rpzr67SbuuWkbJM7O8xDJ+CAtBp
GGQXmS1hvXG+dhpbtqHTVwFNB6tCbW/IaJSbJOQrphaVn7tM37JOD0MEW7UURgLbFhdLX9W3VpG+
9tI9mgoh65L1pWvFb1lgXaah/Bk79qABDK6m796QjaJ1YRdiw/B4GdLFzlHxgadb5INvc7ehTQ99
g7QGWV8SrfZBtVny06KFLzstHoxa5V/IPgnE/YGZ5qsxho+qnyaC6eq1dNxLWs0924G28fomhBli
xBPbzsTh+G990vDoNREX8Sm/WG6Z+zmWfcagud3nWea7qfRJUGQ+2lTni1j/lNFse2ZcHhljYaUm
jr1J8VqkcnhWIywyWHSbU2xRAtEZXOfMoq1gGRQfRtTf0iqkLoklx28IAq//43cHf9V3Obv/6+XB
/20/qY35P5f48/ufoeuXjcDfZF5a6h3AWMC6VZMrzO9bBDxtNNDb2kIpx6Bm23+nMgnjF3cDFRyT
yjfuLz31f9sj6L8skABI9PyO7sDu+XdkXqx1f9ojaKa+5CAtDV6DKeBE8/M/4H/0cMiGsMWE04Ys
rSZFSQhnoAaKdCpP4WiPHraIczQEP7ExXXXFZv3fxT81WxFICWYFObF7NcFC4OkIXpqqfHdqQJZT
k+5M/D3KaF0gpDaIq0QwHP1bb0ixNap71QP8CqmqvRkC0VZW+sGs8/dJNa92EzReLfkOGmGGsszw
nEFpynBAmAljOMvJTZ4Yz4U6vfczzcCCe+a+VePbkV5J6bqsq2lOHjpwRLrdgmoJVFClEyOkKcZb
AtUPJhMFtMr6AqzqUrjjD9GRV9hET22anSsWecrg0jpiGifTMM8d6x6/5m7vzSn2ibTVdhNLXhx2
RFKyqI19MMJaHCxnJwCAevxAz2l2KFT6MgO9Yg1TOmhe4gN6T8680SUwALtLYc3JfYhiSF2vmm8G
kixNF4+7QcziMgfhURlQUUCrdJ19zEf6tODK36slh31goMmWlN6nMJxtkNivfVjdN928JaJXHSdX
Y+HvlM8dhQSmS0B07OMN57pD7SJ0tIo/cHpL6hHzPynz2F0zJ9G9d4pY9kfjpZX3lcQfHSARN4Gf
lE9Gfa3U+9G8rdVLB3S2JWb+ZuU3SfpQ5/QWIcAtFIgcxa/sE/ptnF2Axw+YMGiB5pBg3C4Iv6fW
dLVM8olRItkttCc4JSs3nrak9rGv45jMwaIbLnHsa1ZZwboz86PAT0cDcOJpdAbG1evSfVcW0Xky
6oOCBbzN7pfluh5/Nti4p1K/TJAR5Utm968SqOmGCuMehC1KE4fDBNdWWkrM0fSncYChrDRTGJU5
TWbakgyLzJVE9TeLidZTAUqxAZdHSpy457Fl3l7Brz73It5MDVmIdj/Kq1A635AAxvEicpMwGf1d
E61TFSe7bZ7BvpQHRTPLx7QNjYM19Dshpoe0lafBbPaTqO5VGREtSLjV8HGAcFCrZ+Dk787Qfms5
Z/Iy7KAJVzG7Fe4IjOiUusf4G7fOYrtK9PLG7blbVt18UynN2zRb7L+Du9ZsTrYLzoX6JhI7c73G
E+qnhvZhaM5XS2pxVSM5U/FDrRPWA+Y7p3hsKdFpZ7l2e/lJVg3Oo6pcSExCUg5fhxhnnMA/BhJZ
59habltI8BXjrAfSo+Vq0aXUqDf7DDAJa6gNZI+Uz1rLvg8ecJiz22NrGQbFScdsTz7i2LXzjdqb
97o9nUiZkHAq64e5V9bs/7+0dPiOLR02EejXuMb+6OD/UjdDlDoru0SU4ix/y4Lk2JfNHQyrG5A2
BywrmyGQ83YS9iGYnQu2W5/NHk2TYs9ahTZxA9MoEjOfmOXNTWsetTxMxbyVQFGngC5IZm7K1QvR
Aqfi8MfPvaaypadUJOPsbqfqHbGYeC+S/MRVviZQFj310UCTb31OgvZmUbQaNaG5tTJ9p8kfhbDp
iLUeOYjdYKzVfaCwtAlJ3vY073zNYZ4N0qTAHJukoE8T0GQsTz0apd1d3WPyREjDyzbIu9oONIKD
7Vlt3IM7kw5ghps3emBesICCi2g1hbLBEn3XTYJ1DBs41JrAM3H9+lE2vdkyPEhrQuEkG+OO6Lcd
vhs/yAoebzQeqmJGyVNDOMPFc6ayIpscicZt3EQmp/sE4SlO7gRfb6/u1GuI+36fxM51pidOiIyZ
EtgVc0pGONZ0XvKYbclQTPd8dk4ZFQKgorV0A33OWCtZeskL52DnMqANqcjvqpkoyAprd3WTWyRc
nAXXIfO7oRuvEKTEb40d/+F+fOYOMBL/0wzTxX90qC1zwF9+5Xf9w9QM5A2XbRDi/KIw/CZ/2L8Q
V6j1QRY0bE1dpIy/+dPMX/wO/19kCbqmVZcn8HcBxATxbKoG1n7HWnz6/wYOwVz+lH/gSSKAMLAA
ZwUn+U9wIr2uy4zlqaShihi1LVWM16RDRmzIrhjqLYPBWz1T5JAtUZIqxz8xEk/CLYTLc4CkZmvV
TuhyV2HkBU81rmWQP5RVejBH58Msc/yrpFZEocA8DMd7yvOedZjYFe1o2yCbLolOL1iEKuA7bfvI
h9yPE7EC+gaGuiLujmHU6vNdSHl7ghU1b9gOhfEHmB1aYbTsJg4sFmYyOQuz3GMjOgD4e88cbikI
1NzPemRREqWVh0lJ83UH8d/9S8BH18vlDoBBOiRFySnqUBjpyVQizCd1tQkFF4NyCQ3lPWhyu76M
1rjNppF6jzxTVlyPiRqVxo6ZdVMF+WVOCCM1cXt1l3gSzvJma+kBjJ/osSbBhBA1enqrlRtqEwDU
4oKLyTtJNYWFx/WdHFTUsJ9Ol2iUQSiZg0fzaGhlu801IT2iSehHS6iKlPuwDlNsQFnQwiOeoVWh
EysWsBZHb5c9P7E0haRWbCqnSidUOcjqvZbJAxClkO7COdg55LxGyn/h6S/RLxyvXA+Z1tROFZu4
J8BXL2GxcomNleTHHDFvUiQhC791WxAPJWemxSAcTLjedUMEbbBM6ed5/8kjup5tmldCzfop1cix
qUTYtCXMpqj2a0y6rQXs6RtL4E30Y3FEOvxRCMM5hOK6sTjXS0outJyPesnN6QTo4ibfY5x5rOLy
nuiBRuyiOulE7gwtPSoTQxN/M0bLPX3SEJOXlN685PVgzIB8CG8cgnwdiFTapjiRuvrSi/KaJjWT
KXUNQXecliwghCMS3horQXdJCvZEBnORbGsihHGZ3FZmwFkUU0pj8qaRzQwAnVGxxhmeGCLrRc3r
CCaaMUkRgopt3G+UUk9ZorQ7YJ4LSvusLtlGjeUg4tkeRv5XR/gRgPyPDQrer7rGp/rkZLEDNMhL
DuQmkyVAmTT9US6RSkFjJ76+AL/y0D8GS/ByaucvV23vZhKZpSDR4CYSgDbdj2Q2q6j/DGs66ZYw
J55ABv8l4GmKhtR6x8mjIaPLDgiL06A3m2KJhqYCX4VBWnQaldHvu/Y9tRcbIInSJJQP7BbelCVq
2pE5Ncme1mRQiyWMGpFKtUin5mPwAPF88J2craCuSu6fgqAKu3Z7bZJvrZagK5u6I0c+vDdE0fsl
DKt1+NZJxxoMMCutCW8qcrPTcnoiR0vi0XOWYG1KZmWVaIJYTTEcqyV+CxE3Wzegf5jitE3aa3eO
Q1iX41Xtt3jAaRTM5UddDDfTNJ5aWRzsrHlT6/LBjpdxVm+OUy3tdRLQrzC0VxFH3xXodtKuD/Ek
3GOQQtSkMPS2LHOgk+laRihgCKPYIOPe8A1hnei6wHfjDD+yUn6s1tzMTQf5ilLTsZAHu6tvS6wo
OKR2LYKjB5ps8NQuhFfvDDv8mOt65KwAOeQ50jHa2DDvaYZOCxxkywkg1c8tBJmOXCYx7McIWYED
XB2tu6aE5OrAX6/TeAvkJF7lbRdwVeVqwQXwOTTdJzsJWYvNCRLLOB41N75r1SJc4Xm/R/+JUeYI
SgylPNV69WVmAwuXiretFlS4uM1746AvgaTc6ToUHKruTZdKxgr28AQ+XM0wTPVlf2FUWutuDOgV
F5c72nAQ+2z+NqdgPIVFFOyRl40DS2x0zqhOm1uJBrkRUUkTJoGWVtc4+Rnzu2yD+KgpLi4yC2xK
aL+MmXOi9uEpmTkWuO66bdtN2xY/XWN5QZmY63pBEwbC5l2X7HMHOdZYePmoV7zWDKKUlNPBM4oe
B5lZvvaVfldU7UddDsFqbjEBGlP0IOLA9scxSn3hiocSbSkMlvr2JZQuTeUsRuvLaYpHjt6dz4WC
vDoaVUQ8IlpEK4twZcdhCYJlKHy1U97cPD2XtkwIOAz7ylrjZXuPCq3lattfCySyWYacYfDgEgPS
kdDCqf4RSGqhrOuNURbhul/0tn5R3lokOAspLqq0Gw1pjpakm37EHKdSDzH2xdFM60OTTU/TkEEL
Rd/T0flwdr216H45+p+jsEt2HPJDDOVuKYJti1aooBla1QjXgjc5nPQtBzTMWBMw2EVoLFEc4aPg
CV9ESMVFjkTZrXx3yt/URarUF9FSuNOrIwDIYNXfThRD6A4OukXobNTwFfv3S06lbApdRozjibFo
2PCfH1QVDmYmanCGfhqDY8lHcaoCbJdExQoPUAwqMFyRruJTiwjLyYxr+yLMNpKjLGLd0qPbLO64
/pMr1wmMxklfhN1i6cAKsD+qWufbE2ljqlhgPM7lJztQsH8zy9J+xEaY1fpBRT1WNEaGaRGUxwo6
jOioIRxb9clyhtu05YzoIkVn9eI+HextiUg9WMmHTAz2jAT+U+1MmfOZm3YOFQkl2VgE7mqRuqNF
89bNz0EGXtIknJ5ozQgqbGf5j0wtHRoRirlAOgeytAGr23OOQVWnDvUWKh7E46jYyTF4mRDgAxsl
PlWKa2EqP6Eyr6OY0vcUW/5//FaS3KuLD+l/GuhP/efnP2RO/vY7f91Fqr/IbDggzizysPiafp/o
NfWXJqBfUKMpTJM7F+vL3xMn4pfuWGwaCYK4aBELduz3iZ4wiiC3QtiRochZnty/MdHrzp8TJ6pD
sEsQAHY006FskCfxx1Vk1MQR1xoqy8oWr2K3FOFGunErnMllfb587FOL1kbNurUmCibUkdbxIq1X
xCMLWNF69NDU6BtD1fbnoHMCtA3qbpy2eJMG3xesfXR+GFHxOJlgo2KD+FthvIKQhEcCL9GHDFov
9WIta43A3kfaDJvXib5rR0o6nStad7SbQp2Ps0G9i2UeR+5OhCdJ0pbs2LqmMvdUMt4JIziohns7
cdRfzdA2VrbefKHwMyFlI3lZ2V1SRcFI5FL3QXgRA0F91jv+TCBehxi0+SoZ4h/HUreEM30pxEMf
MKjaYxlCLZXvo8rZv0NFnCsOOqN6gOtLvCJx9W1nS6JrA+BeG8kXtEF7YGl6lXF/28zFoxYVHAeC
zdjrt/DN+XrXC0kiBzjahMKzjAkyxeQKIOsMFVIW+a5sxR2Laofu0dxPLPIAumvBk7Hdbk9ug9G9
yV6l2jeeHFX4a2XPHb+5Qb5En6YS22trAAFK85Ml7mtm8vJ2mdj1ZXGPIgg4KTkTdgEAM839Kpmm
t6bC/27M1attVJuZNOk2UpbIYZTFm8bon9iMvvTxADVMK2BPKTXdVJ07eaGuLgFbbvAZGdhYL24U
l5Tz0OG8Hgftvu+oeOMSPO9G6vxwUGATjw0bOn0jcf+3CFpNVv9IwqGrYOqYGvXKvtHD2djpmnbl
00P9cr9dPGjrIKkAxLH7KSptR51TzcxvvSJ1PtZ9/u3M2pXNeYNXnO5wrBNbSUrQzwzIR1g43lwq
YyFs9u+jQGmSES2INXxUL6E4TulJXfZkXRql17eMpUjCBauubqreEyFv21h9BN6CCYdQ/DqkkAgi
TYjVhwUmMWBlhTL+M3Co9+3SwZMeDsRaFNik5aEZiAsRIz/Uekgw1nZZ0gQtHVOlchgD82PKcxec
QjV4lXRx0WrOIptqM0NGDeXFsW5yMvF3dCoMG5dxGw8Opy0tsh/bSQ1QRZ3+y1QjPuBNZ2zSYjrM
Ai8W+aZtl5tsGZVQ4DUaUl9NKpZTGRP/nDsOc66BQo2gnT/LQUau3wKV3+fSRd0ty68+AhA4i2uq
BLtG2s+WRqWTkd+b5H9FjfA/RoZOgYqOzBslqfY9a+SruoRDoc1IUXWMuq3WP6Z9+si8tAuK+rZi
+F67YjbOSazfRHCGgW+q/lSOhh/qoYv+4O6CsiYFQ32WN9mhvQraAlMS3L0NTKlXWuzpybUSZdW0
wN1iSAAmMbe1Thc4Okr71ScQxCAGtJx7WbFH1oSw39FPN6TXrk3UzZjyqkk+qMxI5WMie2WroNpe
qlxhTVE1u/9/T2QFpdpIVv96yXX6/vz8/tOW67ff+es90flF0BFDLldkQ8Urz/3trzFM+5dt4frl
Mos8xhaMn/x+U1R/oZbp4DiRuFmEib+vuQz3l73Iaa5gBcYDOdq/dVNEA/yHLZcGyHbpMba4MWoC
0e8f74laz6Yq0Ht31R6ivXomAObhOFiNx34FeuaA74Y5cBVsimflcfyc1uM++U62f3jB/klHiM6m
789PAjfzAupYtEjrzxqh6KuqTyzYltFe3+JTp1TUGz7SbUqk7RR58br+xJwGWMhPtwlC3braNrji
vK9mExurh/+tZEj78+qPF8Wh0tsFHQMtlyf2jy9KJOYpyzQ9WHWb6iU9huouOOX7y8xTaOQqxZf7
kt39z6+BttCJS2B3ZbEUmS9/+D88prk8pz/opIlRyrJIeMxyXT/FeDOf+6fiAmywydftQwqSYvxf
QMb/jzLLI5qOxcfIAYciVD5+f3zE4r/ZO6/lyLkrS7/KPMCgA97MJUz6THp7g2AVSXjv8fTzoST1
sJJsMtS3PSHd6JfEk3DH7L3WtyjkSHrEiNNLfZkxxT8ozxSHfOB3tfP91X11Q9lymez/dF4y43wo
owEOjfYWrxtIrvdqvv7+73+ORF6uBXgLXxMWUBzMf1+LQWEtpHYJjlRJD8pQuKAG4WRnnkETD07W
IenF3xqkhsgc1lGf3n0//lfXp5OjZ8q6hsRLWr6yDw8PBPRcJyXDm13koc57VlXz/vshzvX4kkn3
XMbdZGmiiHF7eX8+DLFoI8kjZYg6vZPiZyuh96y8zRBHh+4Iie2Hl2PZC//9Oi7DaYBwVC4Le8Lf
wxWExUjDMpyKjrcWrmRgrEV++/01fb5tfw9ypg1Al0VjVV+eWg37tn8QsAL+N0bgpaCPgClK0c8u
Y26F2Ne65TKUpUjAhhE3z/dDfP6MNM4UWOw5UKginfq/71Sk6UPd+4TRWr9ZgMmwwTLogwLbqg/9
0/dDyecnmOUl0Hm9RUYEEPVHbPHxJQDCJSs9zFzNllbifX3LXvnYObJT7ILlX566LW6L25lQDad1
tO33w3/1TvB9LTO0oWN3P7vSptG0HMwZijV2hpX5krN1S6cfAqO+mAh55WjwQGISF9zS2Usx94M0
WssoHHnMu/Yiuao34S/rKKxlO7vxvX/7mpgEmedljpj0jM4mDoCVIXzWlPWPoyA+soX20s2YR7Li
Hz3A3+P/Cd6KL1a5L94TRjI1jrMybTD97AOGuuzTFCGeSD3WrxpgPdu/yb3xOIk/fLpf3cG/Rjp7
TmLOEWNKuYOF13jBRuBkRRPk3rpSN2i4ATcP/9j5/ZeX9sX0y0JC841lhI/MWjRIHycn1RIGw8oz
ntmxPZCsfjdu0r3x3jrlXXj8/oH9ONbZJ22F0yTD0QYnDZLzQtvn3aV2QlBwEPdavw1/mNm/eOfx
aOnIXCTeeV76v68sjvVK8TUQJ1F3rcaqK5iPKpSJ76+JhiJ/5my6tWRFojBC5xMU5NlF+RNxTHPB
PMVB0pNG5bkuxj0H7LtCkIHdSpe1nh9laHFOxLnPMRNlp84JrQuWOuLOOHdydulLWgo+mkJbT+nS
a+ptMMmio41YWPoah2MvTLXbpbCbTV1fd92SiIXD1hpe8UQtqmodtYxk3RHuJK/ypMnAv0STI+tU
+AvK3bFa1PTlqJYr/PflxKE1qR/hzZJLRwEEV+umMHTyR3xuUTeaw1Y0YpLEk82Ao9NtaqQbfS2s
5kRe+XKEzr+g8KzhhrFnsvmsuNvVtc95H4utVtUnc4I4Wst3edBDPg0IJpWqbh23gguji4IIOWKO
IKU3WZvcyxYB7YbpEedzlVG4lBL85ImwUub6lzpnOz3ILyKQVBqRN40k3/MasaVMCbRWS1yxUY8u
bSDC15jIWIUqgWIMHVGVCwjC2zc6GR62140A5blIKmcotZ2mBxtFwghqUEYISUlT6BrQASVwMJFw
aEjHrKYVLGvCtTxh3iL/KI9VYAjjVaWZkBDV10AtVmwZ3HIuPI34DMBJrhmw4ROfIgMOpCw4bR6j
nnqbC/ghhBfhonKGhBBnWcBrgeC2n3ZWk3uokdlcIfZQ4RTr0uAJlDLsRp/pU+cPbSDu2hg5kbVP
SboiZAvNkXkXiuopJxjNESLtOFhK44G8xM7QXSqBhBiXpOSiIBRIo3Jiyq+xYd4rhvi7LARHWVZt
M8rsUlH2eaS3jhFrj+S/YYW2CLEBKFK28aUvzQcO6hdKG2yhsqwHaMFJ0y2+r2QdKoJrDfrCBN8C
YAQzhIyUmkCAHMiKhV9lp2D/NtZVh7B2qJyCyxsGcRMFIA+SUnYWCp3VVCq/hhN4WZwIc18p5LbG
0xVxlU5VKDeChEtOHETT09D8T2I27YGAU6sahJtUm3qIKjLHaKHp3VTHYC3r9bGKYpJ22l0QyxNo
gzFbFZZPijFptHSwYySJYeV2U0nrtuBnhK31FJfZC9kt/jFNtPYIE4x/LIwZ5RD27Z2GH1heNMNh
rgwuKDsaSuCbsE2BmkU5lq9nE9OI2XOcyaP+bqos81SKWr04si+WzOkwZJ1QooE+I0QPjxgzbtc8
O1Ri7EkefGdKql8kLE+0BZTrJtC3c1272RTsu8GXHaWsJpuTLuBrzSLqCj1zGcvrqZ0nG447RfSp
vCEDczPm5nYYYOCMAXK+AP3QFmQvXUT05ho9oVw6TvSVMCTXGDggS8Cid3vVcrqZ9q+fS791TAZG
RiZ05XcBWFR4yINAZmJOjLUZd6qt++G7VSXAqE3KbnMePxkawUzNIGx7Vd9Y/Xwwmyh1crlJHW2O
NnliPKdU7Vwtt9D31eF+KOmxD421K6eYFCVr+kUOEHk6lTHvw5qbBIX9iSsV1g1x97j64WqZ8PzV
Lp7XiTrTG5+qY5GGu0wxbgtRT4Gm5WTwTCOM6Vo3N2KEzE8L9rmZ30/NwkkZN5DKL5M+ec0sfqWv
kFeeuQkG8EYzV34zrbUgP8mEozOtoPhjEoU+Qr04nfEWiv3aT5ptUXOqhXLRNjStp5asyMzVLLAI
s4Eoqx9vOzwAGqk7WQxgQwqOgzZDZqALa1dSCehjqnEUzHdtR5FQUlK3K4howBOzKuPe60L50m/L
BylI3rKw3pBEAX0LqI5ePMwKGjOpVGHNj6tWSTZmZrzCQ0f11x5A2jp9Fx6Apa8maPjyqJC2iL5O
bOigiMhb2jGA0d1AVMTYiT+Ts/BLFIIPIBfMaSuqulbcOp3Vv1AJnkh+lLbJPK0qjM6eHlfvQtl4
cWoeKWnsfFVa466+NhRrR39rTxf6wajUHbVtJ2wqwgCKS9XXb2ZN9wY4hJHKdykllNLHbJ81ZEZp
c7jJ0uRiHPXGqQflF5kmHGB9kf8UEP4Th7rTBfCCxKq+z2LZYao8Ng1oSJgyh6UshmfvPRZ9AFK0
qafirkgyL5IjC20EzkmpIA5hAE4t6hhYyd4GPUJr8SEmwc8oSNce4zXNAoBtaGb88VT4k+XNpQqy
hWrsvorCdDcqIkAZCVQDawhq2A5IE+bbJKQX62NIwa1CwIaQ67vCmsqVRHXU1bl8jM/KprbAd8Bb
BCkStkdLHvC0NeYtZaYWBeTYu5qWHNMI9Z265DfNOf/zMWQOLSrlTiNb3UMO8qaJyRrty20loRlK
uggedI7DrVzJE2uRlfqIVYz0TqniZgsQCD1Jx5ofZKqD6VFG0iqnLPdpe6xbnST0yExuC3DwR3WK
8WS2+aMwgH0EQEj/M1ResqE9YcQ5kZmytOcNiIzMZyXICKsiN9wf7vx5IkDNCu8y/O8/bKI+b6F0
iKo64i9UW+DNzrZQ+Anpzy87ec2/k/SrEZ3A97s06fPpi3KcLi1nSajNsny2gwdjbM34M3yU6ODH
c/zrkMJKZJWNbtlUcF114PERFvAUWMGT0IurPz/gf7qKEJ/BhwfxOVypf0vT6G8TxKIk/PN/+2eN
VfsPbWk8UhchBJrCKLv0f9ZY1f9YpIWIXygP/UMU+J81VonGI08RkaeoU2xdupX/ajzSxxR1hY4k
nczlDPrvSQnVT4cIUpUo78oif45fd17fnNs5huBNh6KWenOlqsD78Z+5BAWX9JHEANpS4tFj2FQF
MmpEREwhQbREz+rvlpgdI52XuaUVg0G3RPCMLVdKL/MsO6LTb2wktcWKEEHFM0Ik4gbwcduK6ysQ
BgDpu1R0mrGEfRqKtN7opdeVr2yawNwpCqEFBRPVfiaYZs0eCAK+NfmXKBYDMoHKGxj0QMdxAubE
yTqjqnf4FNSLmSxgu1O6zpUF6V7qMT3W9Ywku77Ue5JUcRZ7ptXJK2MensDxmHZudpjn6umiR4nG
hfMH/VXj6xs1oLGEPHpvaVEFcmzyEtT9djtheq0VCGKBUV6mlhwxoeveojCm9YytVsJSJ5mtrU05
0QmCyjmQsGArZuWa5/5+SGHa+gF3RxjR8CCv6q6BEyEwU3qoFMUr4cW/+xFuKK4AZd3JAjAitpEe
DGVl1ZZ55nGv7+UKvzi7LjsN6kMDBx4BXXSXaAjEOYoUXi4Pq0wCI5sk8bNaBYuusoJcNLLuE/yM
T7pL7y2/PQltyRnKSGTiNUIkKQ1TdxH1+npUyIxUCE8qRmSmZjq9lIaxZcuNxqUc3/NeeYq78iWU
MFKPZg4bt/MfJbR6y76NfbS6ZBzOQuYai+eig+jAJmHkoCB3ONVDv1hIEtDUQ7I/rZrgAcKZq5nc
lV6Mb7KmEjFppvlKneT10Fl0l0BDRyl0ojnnVFlAyYsB0MRGCgAQU0SbDC+9qb7ohOvZUbxkIXTS
tBom7GyQEe4TKyBiIk6Rwyn86Rghf18Od+zVEHvr7GC0rn7FvHIrBIhG5tIANcYOMVWGmc0CJlOh
h75WRNgcEpWM3VmcMod84gtBoxmqVZe9FhMKhq4WRLtCFxCR564aB5XjRU+Jjx0e4itxyVDgcDED
iA356Oy5T3YTFEI3E4frWSqPikAGsF8OBXEvfY65FuzXnMbGyZ/0bFfriYE+NNVcqAOegNvVJdF1
U/pNcFFHwoIaYMEvS9kk81Ms91HDVYMjBM4mElFeqZ1ddf3kBlpt7IhzXI+zeIW8kTM3Isu2IjO7
Hjgm5PmbRTOfR/VbasdLRTPTB72DmxZIvMzmJJE3GxTjGorAQYzMlzSfQLeV+KRjzlVxepnQ93RD
gsel1tz0LWfsNCJRvsf/qhXplTmZN6PVvcBqkYAsckbvLdEVyvxVSIWrpO6vCQAIHENHKtdbFx0N
faNLT0JQvrGZkVcy2/7JCp/inE+u7OVdkyjZLssJXwvIGo0k/0GUlasxqzSvFkugC3r7KuoYIXWS
kTaZoF9GFrjtsmHjNIygAdIxqklQMLH3E2Rtx/q0CdqBXICA1bQmUXgrwBGZArhuJlC63FrRudrF
LfZ+Ia09DuUvGefJQVMme0hqmGSx1+kikcrhk69n63qo3mu9mZ1W0bEfaT5gkry8ASiAbrOtCZpP
u4tIV9fd5Md8bm3h1UJMwHitF84YQr9EPjd7gcbpfYYpoVvTjRpOh1Evj+GsHke85V0ajMwj6CAY
6JBxxwFcUlmjAoblI8YrZFqZ6mZkfG1Be8i23ifHukdRSwQ0aPGOrVVNp8VU/I1PNdeNDeF6WvAy
WTlT1+nWw9ht9VzgXqjrVsaPyiQBHqe8ljtlLclgTBGY8udMzoS1tAGoiatWF2/KTn5PTcEdYat4
Qxh165T8L48wrfYkmYnvZAtYWkvSidjO6DWPtNdOHXbIrp1exiyRF5fRImRXoq7ALjyCWwXeV4bD
UY2UZySVwlNQlGtwjghI5P2oSk9YpE8FABcYVtAsxgDUTl/0wVpPoUQWiL6YypvLGN9ao/iXbKEk
UrWk302sb+VQuJCTdjczYZCa3R0omaHIMZ4kP1BttM0eePfHvi+PwlKLqor8NEoWEJ6KjTb1lV9C
Up/CeeK9nbt9H8j3Pd4vNxTHiyLqYk8Vx9AjKQ9gEIWKoUdOB8jG0826hmRinVKCVfRaBofRDmh1
DLnc9LCqjwCZJUdrm0NThheVPN/n2Uzg9kyGmgQAPo6QUwIMi7ymQCnflcmvKkCdGQZldGAt4DCt
JbjK6kMWtUhABuF3KSrdmmwZw64phomou7c6/iZuDfkaI4UXp5VZzAvLBdGwDcX8wUxCyBbN+JBJ
FAEkZPNifV3PuF18YbwfxmLdJvoVFgXYK2P5mCfiZQTCDt8TW/1YjHUbfVONYsN8k+V+l/bCEyY5
T88HaxsF7ZVCJsmjJCp4aSB1ygXbAiMJXKHm0baTQL04XazhqoV8vTde5Fmt3bDNRjSMWr3uW+w8
QfFMQLS/jTmKWK1p7K0Bl8BQGDfcv3dAGZwlfSJ6pkpTNrEub3ugJBapjIe0SxZLlH+Adc6ny0oR
s0GQf8maBQm41+/pZ3lyQcFsUo3W/t9jzI9Bl73Qdiho1rP+iNP5lLCtsikGoUyS4tc8B2VZx+lT
llF8sUhX3NUTUpum4rmTQ7WES79Lc7PH8orBW2ouNDgeSSYdktQ8RX4GlqcYYMkZhKkIiXDoK+X/
b+BpXIuE4bLJxkhME19TaVz+12qJm+71f9281K9vwd/w6i//zD829xYYa7IwLLbq7ORlzEL/2twD
UBOpEdBxYGDOZUsyxz8FFKgkKFQvQatUp0DbAKv+1+ZeMSGoUdOnhyaqirUcFv4dVeHSuv5YuUcl
sBiVkKSBsuZenLWrJgsBN2sN84Dz+HiU3KO/9t2taj/YxIrbuQcj3w3cn9QCn04U5ITQa9Et7jhW
p/PePZRkQYJlD3DTbWgGpk7rVnfbeRPY16o9O0i9tR86qV+NSCtYpEmhaYZ0fviVa4THTWHSDKYv
h5jZrmLTrrDafHgdvuiSfT0M/mmFyYdD29kpXo/Ffi4UkS/W+FVrii1q70J8+f0Yy9/4+Mgkbh6J
uojquIeLlob//kMXNYPsr4dgweymPtT9ussb0PjYV/N1kP/QMlWXmsB3Y53VDAoJH2WEAcFmq7oj
ktABhOyGDqGtm2Kn9KuQKK7A0TYYgDz5ot6kum29Zis8sZeJG78hbNwmF8Iquq425Vt6le+QE9rE
xTuJW6/E6+9vzOfe2tmdWZ7OhzuTUMTN9bwjd9XaLCijQSGj/RqjtGNW+I2Tk2bdmOy3/cz7fuSl
Qfj5Nil0viw0xcp5a9kyA4k6Ws6C1ewsleXZxOhwKww/fDdfvl3MF/8aZqkhfbi+GLlDjsCd7Lbh
BkqwQ+AiXoz+h3f4q/cLATTCZZHSArlBf4+Scf62tJpRatBrivoWl1BMUFFh8OuKH9rl8teDLaIp
LDvMhEx0Hy9Jb6q6oBtV2OqVuC63gq0c2ovyIvBymilAPt3expi4UjcvNBHsaEVC8mTjbVqLduBK
T98/xs8CBV4gAD7/+WvObrBRj6He6fya8LIYPPmp3Kz1AzlZ2UG3a5u9vhu5YWUrNIotyELokNff
/4KvboeBGsNSZPiZyrmMSo2LmJxNvm12DA8a+YTWEK6mJfSe5h+1TdP/oR/9R49w/uoiUKcexZVD
5jybTUpNBEFocsm0ijaih/D2UnLRqoHBtou1eqm6693u0Np3xhrA2kXqVPtpw1fNqpD+UAL94vVm
feSqRRVBAzXKs3chi8ZAkzE7GiI9n3DwrwAk52zV2V99f5v/KJr+umpFpERPvQ1R/R877t9D4fOs
ehXwkT3f0E7YKg/jL1q0D70zP9fHclf8pDBY5snvxjv7poaS7V26jFd5xPzYqTtvssfgpvbqdfWg
nr6/uuUt/TwYEhQZ4RBLxNkjbZvcaKVRwFskr1WlsnnoP92/T2oQhY2Dyutimjovjnm+bRhjv4rJ
JrbrFVQvD836hmtayV68wpie7/sdzuP0hY8kfAuPya/vL1D+NN8yPJIlJHMyiiVW9LPHl0Wxr8OS
5naGDmw6h+XPzZzIEZzVc3SMtssCcw8sja3Fe+kk9jvksx+e6eepix+BigkJ7HIH5KUM/HHq6jlM
+b3ClzOv1PdiT6SwU3jJSXGbq3gFfZ3lxy4cgPWbypUcYU0CjmO42X6keeHFP3w7n0Wfy6/hgaNv
kplHz90hem32ccOhxUbi4BW2YFsrAGi2reyEdbel2vDDK/DpY13Gg1zHtSMYZPf499ULlTYlQJNK
8tusndAkNJ1SsnsK9Yc52fr8rJGVsGUT2RCjGzzfoY69LJOmBIStLIwVGSOrplOO/dJ0LLV9mPWQ
YYPTrKcrzmfbxoQoHqV6vgrmkJsvxgffwufnpwpsXrFs7MZUfylFhUo4aAhTbkjWNiUvV4w3eBb7
tq5fiiXyg0AliYpLTiNRjm6SAdFan3ImHyVKc+HtNFtv2hTvW6t/1tt8H08aSasijc+h3hRFuPIV
dAwIFFdlFj0jjd13GSSMhq0RtTYjr5/bLHVzUo2KYtpJZnQDbPay0CCXpdZVgzOhkWUvpS1vt8V4
aGgW+v50GSckTZLFICNwGZPZ7duhsfVC9Ui4eK6lcJNExh31q/aQm5oX9iSHiFrqSnJOCbUDpDOo
t7NB7msA9g9BoC11jde1+DMiWoVW3QDuhVHjW8W2NygmY8NEb3NhqSWnft8xGoIbUuFEO+IR68D8
wzv8ed7660n/aWB92N4oqWARI8srFVYAYYT8lTDfl+9njp+GOHtrB0tQAzHkK/GpXMTCYTC7Hy7i
83fBReiGStYQTR3lXEsb+daUTORmoTI81SSLjdaJtsMPg3x5GR8GOVtOSO0yzTliEKPX7LKs7TD/
aYgvr8NYzsbMKQuh6+/vezKUMGt0FhGETClllIkW6kAuyPfP4/M6wt36MMrZHKqEQ0YIOKOEnUnS
87ArSuMQYoSa8T1iCyP3JL4NVRA534/7aZ/F+ezjuGcLiEwb2JoDXrXKIGisaVdiptFP6rYZiM2+
wu79/Xhf3E0ZcZxOEUD88++/7+ZgCPTX8prM5vFiHi+nEvvUfPh+jC9WRXp0HwY5eytSKw6qPOCw
ptm/CEHbSw8gb5/7veXFrrxlhs5YFhJncl9yh+IkWGvyV/DcgAuwwx82sj9csHL2+giF0AP15IQf
teWKjMXLLs7v+nHyvr/mLz4Emd26TuWCwzDolL/vq5j76ARJLAaK5T+Z1nhCvv/DDvmLV5RTgST9
4bXgZTkbokkxxhk9dcWSaV0AEG6RxiE1mSvWInP+W1vP3hBX7vcXRn91uUV/b+OWk/7/G3i59g/T
4Uz8DUxrzgL4+27jQaPeL4C58tP50OXl0Yj1nSm297ERrv0y8BTwqYLZXrDT38vlEmFtHOdo3A9+
ehBbAw/dYN5NfroWtfLUgp6yBbO774zkMgi05y5D3ZP5q7KkADQRdsjHLxKF7Wf7mjwRUrhyT9B7
uCXCSgSWxPezQ1qxThvtVmiB66ZSsLGS+k6flIuu6bZgiiKHJR3DvsI2F98e4hUYXJjMhV+pOD9a
0NFB4mpOWkcPNEZPRCjRk9JW2Dhfc6gtPqkwoZ52WyMqHsKBEFeISSEdhLmBwosQZ6Ke26bKSrAA
chLerA8wW1WIZmRHXg0lrZHZ3MxjBYsiWGutxjo4bIdQXQ1Cx+Exy1+MRScSzfmFWWjrXg+OWh8f
g7ndxeVwyqt4neX60lvc6kX/EEyY6hsNPVt+NOp0PQOMqA3CAgb9JpKty74wtyNU80ihgI+psTel
gzUOCnHL466hsi8J/cCOA51WwPevGMFxzuqrUG490yRLADjmIM8nmMpeqRiPOgGOANv3MGZpJpnu
2GLri/396NMIbzOggH1Aa1iN/fAYN33v9VXZnKK2wG3u406Xe5p2VuC3pF/XM829sAR+QQJrgEMp
x3gRhATLJ6BN4ErspmC4qjoR/4ycS+5QKQ+T7pOEZN1Mc/GA/YasE5+SmRIBH8+b3K6j9jbS5OmI
PQG1UE64qjBrAMpACnWNT0YUAr7STOQj/HjNLTnku5NcJztTKNU1dp7m0KdQLazZgttg5j1EiUnY
ER92bQ4RqT6ojnA+Bo+TXPhPRZ11XgnwD6GkkRHMovaznUnRNa41ePVwh72slPzroBmRTtaBHSUF
6ZwhmgOkGKtywDczKRn07WCdd5Kx9euidnSRFSaZaVNm4XwddprilJUuu3Kczd5omZWrlVO5rkqI
XmFbPvpzdtGpyPqkQs12RpgnLgtxAXvaEEH1yLdg+5AG1Na71CDrrbNnw8zefbMV6IGELbx7HXFp
FojJYYaPHBMA+hu5FJGBaGOzzJH9CligHHZO21f6OkoIAKuE0XC7hCXSR8LuzLp6j1aIdN82PZah
pLhZMyluV+VGv06tCB/HrLfbetCqKz/Uheuq5A0ULUEmZHjJ3vPvilYCFV8+NCWGb0ELLsYQS20W
XgV1z2vZBW8i00pHHqszWf06kic+GuM+02jNgJqV2HRwxvCpDY/jYaHJhVJ2zDrxQl3MwpBTMDAP
Dl0uL0oCR9Rin+6IiHJbFNYSnLyFEtt5iVLfoO/cEb7gWHJ3HSIiBn8TBTsSXGG7jZ48IJcTzH02
wY1iW/o7HHVPaZSNJiee304rFKR3/uCv9BLdQlT38UqPZ8IMxesk9K/F2bhtpq6wDb87NP2wM+hB
2WNFJhGpCFfmWF1FOdN6UIRoISfKmL5o/QKHMVC+K1/0pYevAUP3BEvx/Lpe9WaAD3toJHHfTJAi
ori/LdNmk+fWIVia03MH+S4PxodqEtH3yfs6qO5ESSaMyTLseJa3RMCvBC1/SoPwkHXdXpK7u6ol
fQ6IDr1Ds32n3X0/JdZNi6q3CjK3EqWV0GQPQ+WDrqJvRobGBtBFSU4Hf5kUloocCeS0nflQmbEX
hEe9zNxIBD+H0O0xRsXClvp+qMO1JVO5JTJ+QA/nIWe2O2xYTiAWa9OYNlI0X9ZxjiSzu5Dl0qkE
lQC4AGilahfTb/KS0YKTPCePO5LfyK8ijlAIjtZwUuiTz2l/AYJ/1YqoOuTY37SV/Co11X02yLui
EO6ZwghH4U4KcLbM32EXskLBig7hg82Jx61zBgJ+F5hRVqqbWeldpWiZ/cILPo6OxAf1bQwik6w5
Sd/AcCADV0vuxGo4lQQBaPq4yTEbk+KwF6UxhbwfkhCVteKuKtQWilR1qdWsNgRCz+uMFYpeHlF9
7KFnGZqT2NrmVGx5KI4i9huCuJCbXDVAiazxDarNLaCiTdRODgYfmAn+ygilxrV4wvZkDtdapR2U
9CWT0hOAyn2kjm5dSouWpbygAEWaHh9TjA5X0ieA03LkthBdOeuhaZVWikQ+VPCrJBgan6FLnNbd
YiuTk+G1GOTbqR9/D8JcrTVTUHbw96e1yqWQMZG2DrxAAIDNwm+cqgewRYuJv3sKzPE2VSoyZWJp
Uw7RXQkAzU30aOPH8RtC40Na9fdTNqyLQj7yVZyoLlzI3M1OM3jjkn1WgXUgIDhz2yn7ZSikd4Yi
H6sgyORR4jYqmMebqbxEdXjQzALH/uxWCiSvPqvsAm6h1UgPRijfFla/EWLqbAS7kAKXXgW59VJZ
9VPQtgtGG7uDJdZoZ0g1t000vsZk3srThNphgG4j4iwoylnzIh+ebCsqC4hf2ytzNNu6wHzS+sbV
FEJgnJL2d0vi5pK9/QBL9BaJ166SJI4XNZMsMd/7GeMBOzbAQWN40uOMkzyuDrDznSPoUPRnfigN
aNJFWAypA0fDWtfnbVRqz3PTrXTIsTNccJuj8q0UVReSmO2JHc6cLODQTprpURbJ4cK2euS1e0bv
P9vtkBCAt2gSSAzdiWEF6C5t3Wke+LpM7mYZIz0wupcYTu4Q45RZZgNRQLKmognnC8xI32jLjZUu
adaWyLQjQDyy0gBuVrvVhjK2k8zYZe24mwx/X2TB6FRmuhpiubfLero3fewUoqzzjxUQ/LwQ8H0l
bVrnORtM+Day04NPQDQRanZXZUfFQjbdG/FdHi5NBh3JRVaNmGnqDMY2qWiE7YVAFqpdp0nKTkHs
tEl5sa9xA3CyZr++QiPPbmVClJwPxpNe6O2KExCAL7OHnqflL7WYXCkgOq0gSbfJlKLLN4pXCDnQ
qdr+HhGfB4BRhzFa7tJ5fAmteA8Zau+P2rFUzEWbQ+bdVPO86+JA7fzEaZGwvi7aIV/YWxF4ijiC
8aMd/HG+GiMZ7Q/w2V4JwLSrwkrNiveIvc12rAuyStN8dqmuHCgtggst+ielzx9TQlWdfqyS1ZQJ
i7hgOJYjKT+xFu2tPth1dUPVJaohUVnZJulAEw0i3ZKi4GUdErQWUofngg5wt5MiZrlyRq7UyzhV
ep1GYa4OV4mJc1Q1xBCwWIUgN4iLtdwHr7XaXNVEDWKBeJSkCGV+06pOJEmAnYgUgOphgVgA4hIF
Ci5zPboX5oLuP6mAlanekbvTelFBcF/YR/vIDxrsIaFBHKFG4IbaI3/M5PxqkDOEVXGwUkIz3rVm
dh2a9DzkxGgdAnHiSzGW4p1pCAWZUETAgojysqI4zql0A+fiOYRVn1qAzMxBpFrfpp6gEaUdaISP
6xky6jjf9h1JvtEAEQ0UHfmv70qrr2s2JWqS7jKRTxZpR+LQU32RynYfSaz0wnQXNeLNTHhEVwRL
Zg8aB9HKnkazIMZv7B80dhKwSNInq+t/67FGbqj+SLLE2uiGXaXVJyFRn9sO31GC5Q6rAOGWQuqI
o7Qh3+MqMfgAYz94Ga10pZvZJu66xGmUWnMituudqj9Bn0ndIe04bJTKs24imsrMlF00QU0Wempb
G/lUR1YNqj6XEo+3wXGGUQ1/f7QQDo3SM/Uloa/e1AKLbC+8ySl1yhRbCR9QaQAhNBXyfKY3IhYO
hVXfg6Kcd50yAv0NbmKtWOWzDJw3fm8MrDXN6DWmsZYC/X4eoida6VQxpeA3u5CrSsj2aZ3eRkly
o3YWwLXiRqyi+1HsHo3SylwZ/4fdmzA39DLg1R9YK4fHYgbX5tMXT6f+YC2CFGIdn9sAfl5CkLDW
68dglG7LVnwOZOEibnh0XXk15BZrWdttx6rqbQ3/Us68a8+S2N+PqSogyRGNWwxuHA6T/GIg69YD
f7IBJLIfUrR6rdLfmI1wILzmpPr5Ku58GstR8SuHrrWqYJ9B2p1KIk+LwdHnP04ciCqpQiKqJh4U
zhbQtDmyirxx7W8xLyiI6s9KCnbAWBiWAw8bjxAgoeq3QLLIVBbvlVLbQZ+trGUiGJRDPHlpwqa2
N3MvCLIrpVT5ePv6vhv6C7K7/i9557FjN7Zm6Vcp1JwJegN01YA83oc3EyIsvXebfPr+qDSQInWV
XagaFNCzq6tUMM6h2/tfa31r30XSq2MOV/QgE8XX9wM99aqebiYZMgmT5nUGqwQkIivefGlNvbER
IeZSI6+uk1K+m1G+tWQcFTO9Qf065bGgmrJcxTUWWgUwMbYd+0VU9NTHsRFDW4ucPVUa3QrtC4gy
jcOAW3KXYqCsd+M5WGFOGa1ccUHuT+sOU6He12P3KAzANMGwLcjzOTRTa4UBEN0zHH/TVdHzNODA
VWEk+hKuB2UobmUm9/yawV2lwoSYSko8nUpEhzopTgpYRGgANly7YPCCWDzlqYWnSWHVO93glGW3
ZjfwspVkM2bJtqmytcPyH8gdjwAG6LuK3w1QVHBM59lJGr1LVg5Y2cSKTB1QTxJUgabDg6hUOzeY
9GvoW/AQyXNOpZdx8rqMF15iSm7vlM9T6lwwQj9V+YTV0LlN+h1Y6Y2QPhMx7PBeQ70nJ+fXu4TR
dClhu+4fG4YdVjNyWttDoXfLwIzOyUiapgp3dhO7mOdcLqB9TVuo6MaFWUH9A85vClrdkddH2Vkr
mblIQOJpPCNtTkNiWRtNfZD9JwV6/RAhzmoLeFu7pKuXvm1t5ohIJpGCHTEKIhoE+qXjMdy2AP9t
c1uTnhqTZN8wlk9bPMjlWi/aDaWIu9p/CaYFpmGFlr7RYEIYHh1r6SSr5EnLzgXirHHWxm1m7uKs
vSpFPc7dTThahoVJARKLAEPS1mHevo6VwjaUW7048GgVaXwoq8TtOHugOZTpJSG8ChLVK7P91F5n
JT0dpzzdARhzC0Dwevaqtjcdu3FnZeSnIqKj0HjRcv2+C+ax7FLNlkb7oEaHbtzwhhurbTNujA8l
v2+dZyGW1XxeaBzStnWxy0PWmLtIUCH8CSly3QXwLNvrdjzX1XIC6Wdth2T+H1G9RXUvkk2jL8N0
9My09jRp8Hx4W3a8jaiUo0u3MHdNqG39qSezGa+KaiuMZ4fiWUM/1/llGq9JTCyN/jRKDAbOeffZ
dOeU1h4FW2TQYXaVHm39FA4RAdOYGnh6CDaUATvst4dtnmNiGbobrcSAn9vYGTH6AlqLqQEkbrHQ
s4ayofpAo5CnstJRK3ZPUX9qmMxJZbSw2Y9J9Fi1kV+7sl0ssqbb0BS3MyxySYbBprKuzKumSHch
Nwh8rSs74kWFkWfM6awpavq2SPTfUwVz0kP4tTTecEXNf9cmuHRFXj2Dt783rWyrjSxtawwbHj5Z
ynyzU+rr707YmK7f0xBuaCwtlG1NGnNurXKo3B0J/dECt7EMTJs9ieB5mxqzaUgkWiMIRjMS9l8j
xyDMMBcbhVNqeE0455I04IfqpDxXerOrp/QcJP47gQ9yGq3JihzHOaRgN09Mtvq1Q7S2brddpVxK
MdwCyz0qTX5ihfCqj9aJKl8c2ZaUMY3Zj/i9Or1ehToLrMmql5OmLAQ3YTgxZOCS7q18SwsG7iL2
B3azLOIHDYOCrjGGyhaTgg48sMVKQLzhY5B2EX+R60c5uKrHV/bqboVzHw6zkt7lvepK08HpVozB
KDAspjXIuSbYynxHXNiUBLb6betTSMB4KF9geD2oHexsgY+ezS8WciLAU/eh1OkbrfMnIpF3ph57
o95t6ShnnZL227TesgRZqB3bCJOaJH1pW+xm4n0WkyOQNOKA1pICEampuAGDdY1f2x/ew5pRVQY1
WSrWhhOt9dbeUvmHvEpFgV6TawRaHeazdV/fOba6lKmxzMPpqiu1lT4Nlzpv7vyeHUyutdai1QuJ
I/EsCOmg9Bi/juyTyU7QSvoWBsGL5rfbRrM2sJ8WUTAblgRZ4lonLjpsK9qMPBDjPDC0/LXrenQF
R9rW8x1t9duhbGH+47FNs1si+J6qANuW09BZj/0Ub2yR3sQA7J28ex/66FKlwUm0wcXyzW3VkTMb
6hQXus13H6rvQguunQDjqiYO82Y4d7RLJsfHNLev7EneJmzVa1aKijOehN/f5528aazytrHMO4AC
rcckfaeFFX1V/ggyMCKbIBE36Lw0E/VGUkj5mOE/KNPfJv+/GtB/EZFa3s2DQr2V2yzzLRS8ne5N
KP4Upi9tKEjGo+K+hgcSkfjK3fBBLwFRmWfhKVe2qy5MMFD+3ee0tN2bFBqU4d7ZGxtrXLCy/kFM
mJ2kv5QSvihDaLZKAOqQ6d65XVk3rOm26dpw98qq9N77hfV4rnZQADDxvQEqd3Bu8M7monflhfEP
yttP5Hz8TWTZkEixDjhfiF2JhULqSHxpWnNUO4La5k2vHfLw4x/0k5+qJ98d54sA1UVa25g9H7nw
T2V3jKd7GqDCXvOShKc24QrToIxWu+2kfwCl/Ez5mqn7gP9hiEJB+1G2wZnhZ2rLrlq0y747joQr
Tev3Rup/SSz59kP+dukhzSqWin8XI8GPB8EoYAaUOs4nlE+yrhfytbRplpa7ejWgBB3FFez9Twqw
bu9GN/a0219/uz89id8d/sv1VNtkzRKbL7eJH5jn+DWvIWepa//0Mf8WWdW4cb87zhdHWMgsoYDN
XbryOrlnejvueA+tcO/qi2ZleU/ZipfTwvJMFzjl7p9AarPA9qsveb6rvhPgLKPsK0XlU1bOQxHe
VHCnv32N/wOJ2PlHvBW0CFE80jb/+X/++JFzuvSHPyzzlqHjVfdRj9cfTZe2f3rB5//y//Uv/+3j
20+5HcuP//j3l/e5RpFBQh29tVy7v//dDHnD2YrpmC/pF/74qH5565qXn/6zv8KupH3wvUObmlVb
h2/1r7ArhBoOQnaVwKn1XW+GZv2GPs6/0GkJc7ACccH9EXbVzN9MXcegQBQfFKBl/pcKv/6moasE
vnSHgDRiypzF/fLYiGDESraGnZpZ5jo9i9czmqOnr6Nl9MFUZVEum4WNATXcNZvoIm+GK8pjVnHl
/oFo/pe3uDI/J76/+r7+JvPV+d3Vl9VtwIKT36R903fKq82hU14g5N8WZF23352my+8/9t/yLrsU
Ud42//HvXy/1+WCGynPE+WapM75c6pQhWXN7xeDSN7gZmgArec1Z/utK+Mkhvlouvh3CJKvsIGpz
Ir/ey+NUEx+0aGRv5w00i1r2QzdlPJGzLAkiEc1f/PqIChDCn3yJUOD+OuiXz4V5jSQxOHfKuqye
qlr5ujDVW/yM8zjiuQal5wqdJ0dSz1SAQ+swHhtY/C4CAQcqlu9kU9zHzvhhpopMzwmw4klpsbCX
VfDQtco6y+gNLMbwYk3MCkdqhBn7epManiTTWVO3vO56+37SEWMkfetA182kapnI/bY18Eo66R2N
VYshZ7dUZ+ZroJsT8oIRoba294EQtKiZuXCjgiiwEUFhtvL+oo2CWkNBaVgzEpdqos+Cpb2qi409
GaNX62zrUrSqyvdJc8XOim1GsBRqba5JOV5bIv9QJzQjvetPQaJvbcb+UuYbxPn8RVp0OMeKTdTo
xtZ0UugZTJIl2u86e5dYMupNBVO3W2nQagzjzapvyKAujIRNmq4tBzCxqfTSqJswP5bxeCOpHZoI
3ZCWtstG7WC12sIWsmeFANPb4ww7ytvHMH8hmuuzrNNPEHE9ulu8Ft1PNe2LoJXFFk90TzwabbVK
UeiCtFn51BxbiDAZq1CNicswPZXmQyqZdBu0bmkqh9p+iqb+ZFgUgjyOIrw4TnDuTSR966ps3jSW
6JY8XYR8kq1TIq7IPa7yQtoo9gSCn9x5c+0MKswLLlgG9qWzadTyTtbg1oRvgyw/xmOAG53NtCmp
C1l+GogKJyfJf/aHpUOz/TgRZR8/ia665CJvRrqapn5lTiBJ+WObHDqzu9ZG1DhO2xRKS4tJms4C
Re/u7JRRa7Jqs4OInn3p2nLYAQ63A7m7VCwLGNnFp1y/UGNK0nautqmPDiCbvj7SDu2qxWHI33Fx
LQun8dBDGUJxgoxFUYJUDhiA1DRyjKeGxplJIwiuH2PIW2XW7dRhHhFvfVLUQ1idA0FWI4XZM+xK
XTlxq8BQfsYD8qxS9Ne0904gsXu/LnE3TTTGjUC4acFYlOKuYfAxknD3au0hnbQbSzG2iCdPavkW
li9Ja9/IfbdKiJYmqIJj9F6AxfKZYw22v6KwexVkhIu3k6MsrfKGGi0Y5KCH6oMsnhIJZBWxWgrA
SHmOy24ktNmuR7oJ00d5PNVhuszGR+ZzsRUteN15Rcw2Peghf0juVMidZyj8ofhQ9JyyuvwQI1PR
TEr3cnvS2GkWbOe7UXaz7Emr7030kFbcyXiN9Pw1b1rO0ZPKGJDdHHUNrjqQtGbgVKZQVJJHSb8d
yc/XJkOIUHWbnj4+SgCxDPl4SrPpostXk3NDqYCoVsiwuzGqIBitxsG6sR11yZU4gS2Trfo0BzeB
+iwtu1zHTnXI5YAaBH0vZSpCZnuR65Dad+0jVPBzBqc8VPaJsh3by9SAbEig2AVEWROxHFQFSwxn
o72JE+SVnRysBgeIzzW5Bww/u1i+tf1tMJ1BDBliUzHADp1jlL3I2aYcQcIcqhpX61UolqLecd+x
Q4eUhjBhZNEde/xFFUfUczPXrtpVnU2roacbPscRYLzk4SrrDna0N/N90oJXonJH3sXhi2Q+S1Bz
U+1OBNLWaW7b8H0UW1W+NTUd+W5LZW8SPKh+cJJUA3ba6GrM/fPmZshPjnox2ycmMQ9OlJyNgcoS
+utTSm1oQSHBQv22Pjv6Eiqs7Nk+zHWcrzLaygv6o4CueoZQmTuqaz9jw46DJPmUle6odE7kGsNb
D2Qbo/mdL7YKYjAQRDdBUKGb06FRKJS1/QAsrh19kszyPrWXOUJuA15bvA8tD5L2tfJVcNUxrYSB
7FXpZahoTBzapWWhDPIMrzqamu1TwkdzaLrvsmtZOTaIhcSqTwlSWadXi5a7vstOpkUr4/SYUtk0
52NoAOi1u9F8lIyzyjhv7vyO7sL4zDzB68z+wCDPHl+mhLpzJDexLuvdULUzYG87mhpVpHCeDO26
n3+SX8uHsWAlQ1Z133XFuqQOe9AfHWRxw2L2M86qVvdhKvsqe8i1kPx0utJiRPsBikbcZZ8OQ6Vs
TpIrzZIi92WaP2hhtAIEtiwErqNkWkZgiKTEeIycahXa2r0hNzfCYtYmoa6hCi6CrGMLHWjLuHzo
lUNHYDrsp5VVFyuawQ5KqTEeg+A2KhTPiOrYaSZiHX0EhV89S91467DZ1hsL7Zg8f8ZhkwJ/Y1H4
jHtkfILZvjGHBeq950hiaTU+cxl+l5xEmx9ug/ZBpx3ajpqnQfk0mELKerOMKhxJ2XBUKJoEy3cx
7bM1cMm2Ha/wK2o9Bz4zEWvqOsf+wdHSu0jODnYr7+v+UhpQqEqbEup76GpuFE4e9DcwftIbPVWJ
C29opxmfZk+Ry2eWxguSkSspuqUWkw/WeLGjryb/ScgUUbd8+aN6xHIA18x0h+gtslU6wVXKdOLY
2uVjYHuQo2Tw8QDZpAcFLaQOfAzq4yEwm2XVJVxZ9dEmLO9OmXalZv1CFfVRUVrPx/KViSt12thk
9oIbtXmVnZeEN7pCESIb6bheJc7BKeRNqaLdxdsUV8DA+yqNAJ8UcPQtETFghn9IdRKAkIWQGC9/
GsMhT+H/dwsNf0PiUOy20fuLUW47kTzEghrzfFfr1k0UvIyopTlCWh5gFpBAXXFVK6AJOY04+A+N
jRfEPqmyWLY0hvovaqStgyJZW9BfqI+W6ttZk4B3Z/MwgAMzWjVrSyqD0B5a/u+BMH1MsUtkvlnJ
G6FQEHrKLo2vRX+2g+u02obizuxOAZ55Ea197FPNsJsaplX0gQ1dT38SBVGqvgVH2LUbI3U2krPB
juOWjA9FdKU4H2lc0f9bSSqPI+PSSwyVk5soTOhQmjyR3AoV+CL0lpEiJGwuHkyGbd8Q99LvU+1s
4smFP+Fru2m8tPWyFSp95wI65kQqN27PY0MNJ10BjRu0IJVLeSUzkuudx0C6DCPOmTZd+P26DNYJ
SprRrSOjOqhMV4v+eQzJJ1LwwQuhsK4aZUtl5sJHA2/keUW+HBLK6yKKfAi9SYvQvA8Re3qDAFx0
X8HS67WbmFVKpb2Yyi52rrTks8nuo16s0vRjiDVQdBRVsDZTJ0rbSt6TTkLNF3a5u0LGgTwuw+lt
Up5MXNdO/KSaLPb6hUkH+2RsdGSZXDxMNYeDFjplwDcMCpEba6saezrrMGzb2AuytamwWr0FBcmJ
JZtoM1ybqAvzE6pIZo72A4bZRey/JSZ3ROxL74ljv2iZPG1zp2nmDi7h6ta4TXqq0iZtuikS5x1F
7LHKUPct3Y68XDAKM8c2IwPCO6xn+pu31UXLMNGkyTKSxkPTtBsU2Ocxhe4BMfG6NI1FZ/kPsD9D
Fhi3tLV9W6M803vOinYsI5oPs/4pb1R7g+ZMoV4+FqyYTe7oyOEKAKOOnMNlqQbmJs1Q7cKIcXVv
FBi29KabySI3o96vgyh/ilvnIVEUsQsaZr1Fp5YLuyR3bFK81eTNLrA7c6U24hWm23AWRvcSSgpO
Fn/lTJRkxIZPrK+nRNFx5kbHgVdN7kgSDVjVuy1qe6GEzhMWh2BtWZFxVUBTcdmGNWAlh5fKQtrN
Ze3SpMZGm9RNHdIBa8cgSgd/wq1aqykiVv0Y6RMuliRsFgoLgyfR5+M5L0JrlTpAN6I2ufGDbo/B
O3NziTazWsq8BibrvqRv29Xgo27UBsoqGf5jlfFOD0v1OrewbdJbpmDtjGHhLeTCYIVBSlJzyhXe
p3PjT9tMGKchr5dBhuAWKEO1itKcnus29SYFfEgl3puonv++/mh4iCo6SJ9A6BctyduTE4anBvnJ
AyzKjKkvwoUdsnyw+9AdaQ5rgmYfRP5rU7bHxFc+e651cJnap9kWh8kYEC/l+Emgn6xMSXuOquo4
CAxyhQMfZwwaWjN182rszX3fdQ9JN/KSjC3eUhg/ErVCjpSmp1YpnsJ8tnpZcUddrZLi1UOSMKLe
X9HwjCYmh5knfBY9dSxfqLjW3MaZSM2OzeDR+IFHDfgvXgWd0Wdeo1zJ5mMfhY9iSClJEcEJ+Zkn
otCfu6rgMTMjo+qCtY6cDacxNE+2aE8dXdeZ3+pQIZu7xqQGL05qrHOSlrgVcssUjru4i2LCwlh3
Wz04mRO+mExN76glN9ZVy69vqPm6lIpjS6GgMmXsgXpUanklUu3NUKhJ6BoV87kiLnJV3YdGbGJC
d2iJsd4nm6qb1jj2ZnJAZGJrRJ24a9Usd3x1myvxE5BfzaP5oJz9s6+sRVm7yTm9YNa1msH8wVBk
lq3hGhW+YCPmiS3jY5EkPDuVGn2EcTZeDNNcABsOXW3g2eKMUEgCE+pKByvGRyAa2mSlQgxa8HFh
FSRc2VScb0GxrjudAuDJ/rB6/bGwCQdMmeXqWInT2Bh3nSKdtNnJGDgpZeJiaeRoNIWscsuMUr7Q
q+FeU4uVL6rXYgLxZM7KQtTauKacVTxaN23WrZDeA2p5OGsqZ7Qv840G9NLR6is4xnPR6KmrCH6G
pBFFuzGzeA8VcsEU5L4t0o0d4D53pPBttEfa94zI9xwToNA4sWmOE7BSs0eEhXMmYEZDiqbNecgM
byhGtj3+/EjrEx5PJCLxCmAj8fvS3zUjWzZkJvxgdr4PbPkgQudxdKAFFHO6JGyvWB9Us4zIFT36
92AaXmi4HrAzpMiRSvo6aOrZ1KdvFBfWk5Gw12GhrY2ufQoaiTC/fZZwnPE27d4d1rN+lOTXsV/K
506JWLeXmDt084yrlNBfqqP6Bo9aCMFUUdJLlbUmvsMKlzO7uFUaqGzaJ+qNHKDZez9m4zpY1p2U
BMF2UmWcoT0GMLlvt4k6rI2i2Q5+8IxpI8cMyqcaRX8LHgs1N183g3n166nV19n673MySweyrtuW
Yn2Zk8V2kCtZ6bDbLM/KLd6Q6iJpD/+dY8BA+XG2GOpNmPsJY7EgZP+Wbc1KcunnWuWB/48zuL9P
4HSFBgYQIwpIQvuLHFJJHcMkCVxUuRVnHZjqwthNa+rDlvFV+Q/a0s9mpjq9SzZTTIj4EAx+/FwB
3hEFDBzT2zd/V1/yhX2hYHCJaQhde61f//pbVL5KPZyqHw43R4e+G9HSpFFWUmNDOsLo6zYv+S1F
wg+8uu1be2GsCaK0bnzl/EPO69vZ+TIZRl2a07cOpXOgZX48rAZkSaQJX2mkOY+l6twrlvQO/ukm
KQR9yimWpYJaqeoW5MK4+vVn/snViZ9TBkFj6Tof/ovwVAV+OpQKOZE8xIhDXCQ8yPG1ipvr23H+
B6SR75WR/1x/FKeX7KP5JpD8JZj8LpH89cf/NfoJlYJzvPmvqfnfYKFe/UFZ5xf55I9/9Yd8QrUS
BQWggbjEURnnZpPf5RPnt7lVA54QDw1bpc6FO+3PPiYAozJahgUWTNe4bBiT/8kK1X9z0E1sC7lF
Bg1LvPpPCemPmT7f3r8ULSjz+HK7y8TPCaaqJtVOhmHOKNPvbwmZ+ulJN0xodYndehJ5AsC5Xm1V
cAUDsTADeNCsqNjO+dGN6ecC9wnzHZVC7SQZaASwfKj1MHe1aljCeRbwdolgFDamkpIlO0zNgwD2
KBk2pmznTO8bOwzNmKDCN8LTJfUx4CEWsFZbKc2HaJGYB5MG195U6H7ttdhTRKSD/mEZKQt5nyXq
yyjZ7LpFy6wvJkYTNVrghVaFsStnu9olDGcTnSlXHJm4R+RpFSbw+3pK0xetaIxNXkAm14Zswjxh
P8oKBXxFyU5T6ze5bs5VAx61pitbKc8OnhE3EbbpGQ1YBq2sLU/DQgZuDrMY80+P7NZjmcnsaQ1/
0Q26um+VRF8AeoViY80LOIiEHUh+9n3qkYn2DGQeT7pNQGH8Vvwt9Xc2nBiX1Shu6BCf7zASv0u6
3HZBa8BbbhtWNaOTbGLI5aFPOWBqhKQIdJ8um2mfKkbhyiZNRyU0aoplKzO+aYjgV2XNgMu64v9f
Ys88AdfmPxySfC3IeE16s84bg7Ft6hyVlshSQ52Im+SVdesLmdoGX7fOlaAhtTPYyJQ9LTNBcZuo
ODgKH7u9Hje3WCpnYOMt8mHvUXK3lIT/XtrTqWgH06tlfsfKpJtcVdKDX/Dpy7RkaFXrHx24BlfR
43MkxFmNk1UjDBazsb1p8mIfsyQM5eKYY/XWECqMfsanV/M6vDpIgbEJ0jHxqG0lcu8Hn/1sfEyV
JN9B08bbzoIe4/M1O5nCi1lFIn2Db8vL0gsakOJGt5ML8xm96SRj2nKy/uww6MyHYMewBtJy2Y3H
OOr2/JB0YbbTK10MET/JogqdiE6WfKr+mK0HHZlbnvBIijqj/8n2xbI07fdmoulZabY9rb5GajwW
/QR5vX5TGW26hKGYl+kxY5eywlQW+VfToN1K2kgVvblhyvRCp4Psmrb6yJXxnNoRI0VTiyCROvem
aUZg59mJWcJ4NbuChmG/f5ks68rIdQM+fwOrkREdrSWXQc9RCdKZPp8cDY2XQBUvpWi8hOwkM6HR
lIimRmGNoN+p/qgDGRd8Rvm04W9NjGZe3uGLNxr9xm8HeZ2NuG2dwGJuphfXeIsiLI0BTiORMF0N
auKbwb4ZrF0wTg+FUqxqX7kLLatkvFHZHj6z61TWh0uBbdlNVVrL9eFVqqaNXGT3LbUNi7xzGC8H
91IZ3I1hsTJb7UaF5G7h3HD9pGW1p9gYCxNnQVF2xJQuXGqiva5mqqbD6HacfeSDetHMUV9UTYKu
Je3GSr7kYaziNpPPNowHt+DfJTEWhYy5StHeVvjVilK+CrXhgQjcnZPWdKwaGk6pUqOnwNhMvXUw
MpQxYEDWjmpRogIGBjzqaB4keThTA2q6Ihskr0SAIkC7LbX2OpRHzMp6+JCm030Z6duESVFCsoWa
c4II4bEPyw8MXU+WhN+/nrsvmnLYUpDKhL19LXDdxn15G7Eb44RODJBsHkNxsCvt4C6FnMmiXL0W
crKiQXOv+/RBQnTmc1avVondUk0ZmJXqsx8W69Fs34K0ElvJkJgDpvHJIjOk4IUeetx40MWXad8d
9I7yi2S4gOZ6CNmcu7XK5Tc1V1YgCDcBUwxwObiKqrE/FChBeOgTsLDte5eF54QtrjsWsPZDnl9O
mkr7MfXNJdMZi9kAI7akqhZV2H3Qi3LqWv2qHwYuTX2btX22tSR/VZXiVs7hkKZZVbp2m8ieXjiX
bKxxb0fZrlN9sZoynpZQDi6hGtme3zImNDNMbgU270hqt0FQOWu/1peKr6zT0djixWYim8fPRpou
NT1QV9qAEUatNRpw80fR5ps4b0H2qgfQvQ6t0N2+UlXMf1kSkyBX78yE8UarOQS0imWXtcsucHa9
UTFIz842mV+e3dwYQJrzDOGKdnvG/OG2DaNzXbZPUSUehES0LpBJhlREf5KdNUWrqctXSSzWqZMt
GQFwLHuY33j2vZ86d2jwKz/Xr5WiuaoISLPZItAK3pm62eOYVvtywJxm1Z4y9HsVocxjgYKtOdrk
pbMUmMNREw99Tl+CXyCO29VTOiTBwQrTx8mY1mzVXaNtmSQP2sVInBcxh7Hk6KIwK5Nl+WImZJfJ
6i2hmeGxJSrH8NLj5c7IGQJLopwtVeLtVZgHLSdN2rUUl1YBAUtzSDZVw5DGb3cZnsu8zIjBS0vm
VrdO5z+ljXJTGmHj2kGFagS5Fu6q2UfXlCHzcvH1ZBuMo75sw4lRhq7dZzmPaS7ghWL7CNupcokH
AoiBPG20NL7TAxywoylyT1bKN94/Zydrel5Vyio3jS3RchlVkVF+WydHEVbKMknzg5JEGSueaU6W
M77XVZ9BpkQjiBVrN2HJrC6Vyf3F1oNaFrf1MDBk1MWdlWXvSmJv5YrApTyoZ1lknxPT47jXWYMk
2FUdi/IWrSVIOUz2gtnQs1TBQm1HBDc/Q5/j+ndK4VrsLuf9a+r1g/0i+9Otn/kj0XP5VaX9wxPp
VC7yqcKhHXSXEisZMw6ebr3OA7CGLE/Ot10PcbPwaz5A4wPvDdcdzNHcaFdNLzZMyR6CQByFVnzy
xixRI6r7cpDYcOcaAIHpxWhFtBXOIBaqwvDVHB7bAWtazN236pTuScoDMOhN/x75HWwbcNbMDSFQ
CxZOzGEaTxLOtZ5pB72i2Ecy6o5cRf4+mc3rmJnHXsJcT6qn2qYKCXd1bHbFELwUchIhgas1+xMV
CbWB/Sdl5avo8neGbja/mqSstbxg7FgF3U6i12Wt1pW6mpjM7x0tj86l1YW38Ovn19hQ8FLrLk6i
+1wDSbgKyEG5uVlEnoHLwIsl1nbFqMbHqnKaFfctSaBSsd1u7Gxah4th1VJxe2M0mrqU5JRHd810
Thghj1RTfR7S5loemYlpEqhzGtbGzSgiOlnMli1VOEbmqhOwy60YaLQVpKuyih/1rGeGfpmK2AtI
pmZ+Jnl4HVnrmdVHrkf5pxoAwzU6JV06ynjlc8+4TObjsxSZD7VI6VoOcpV3Kde5klfmMqbO1VPx
cAM0GKvfGX//n2/lbPa/v9rKuS919KMNzv79n/yxj7N+0yAEUYWoq+zN7Bl8+IcNzoQLy2uADT6m
LHxSbLH+3MfR+UAMRrN/t8epM5Tnz32c/Bs0VR0yrGzS0YBv8r+yj5vnJN9PGBR+lmFQHQvDCMPd
VzsYIM1EZ8RKSZ3FjYKiOwdPDdzspaIu4EG6CkaG776dn9nDtHkS9MNBbVVnA2riMsSxBT31x62j
Y6RMCwVd3tDyUGBVQIuFlr/lWpVetSxbV5ZCEwOD+k0J6QMcgmp6Uom1qydsULnyEQqvyzzWq2LU
ET/QqJDsxiWE8V0Xts9qZdykA31tSk5uq8yqI27yba0Yr7wieW1LxWfOcUeNqGROG3vJj3aGlgb6
PvQvoa6LQ6Ul6JMjsiZEL/lDaJmz17W0WFuRNU+iG+ckstByKfgLN6Rr504waZvHzaVXKLkjb2fS
LTULZ86wQbh+wK11kzqjc4ZPfhtkqn1uq2jdivA+l+qHpCzZPmGXG93J7CYvN33JiwcVyUM+tlbR
QKaw78O0IVMy9pdKI8+ADabfUZCwDjSSWIkoNnkgr7sp2xcO7PUsWjfB9KQamC8IyXcy53LqAosl
XfOQt0qJIB6u9HziKSiER5r1NJDDlKf4OSULkyTGQTbthYakHSf+I9LvySZBlmeQ5816upRlcJHT
mrjJgLMbX0/NY88Bh2byjaRqvNXVbk8xPU9tir/8ZB8b1VJOrXdTwApKnfrkq+Ve0Y1HA517M6Tj
Um/oVuCJ+54jTLZN8UBvwqmm3Q0DTsZcnraQ/8vemW01brZb91b2BfzK0Kv21eG2LDdgA6apAk40
gAL1fa+r31OV5AuhKsXI8fefJqOQLat5mrXmSvvqPK0gls4dtt+WDIMpmFlR+tlNPVGSmSkyACfR
XTulbU7nfmurLGqSBLtinhnnBFts/B5d2mQZ9Qpt6BmxI6RAhVG9zVUsxVDJNhZxJG5ohDDCdWWl
dQk6LB14gR17WBIeoJocWTU+i9q+4CWED9beZZb+OJkTXPJIv/ZbeawGxAo0wM0mLRrH1av5uhoi
mw/BNdUttaGfNbfQWhh0xIirsjE5nzvxkqbZS5cFu8jAUNlSdbROeorN/FaYKKaYTp/mOVwm73sy
Ks6oVr8FAlPTQBmjUIkFNfrKsWpylw6QLZh2YLw47UfR3EPIaHd2P6z7fq6WzlGQY6jtuoHMKstP
z1m359eTOg2kyWErMmuNKo1NZDhQhtgdkXBB7uV478e+5VxgLIVTEIbzLq2brW8Q/gf9ILea/SxR
Q7X1Tqts1ASsGVv9rvONkHVZy3Ib9oCV7PW63oEz32lOffLjZWk4jbul08Aju7aQvWEMXVdmcKqm
6jozmSB3iQqdQic4od3SWe6bIdpnlPWy7XcJ/ZNWw5owR2YvzXWYYNOH59IR1ihTZDB6Yez6NNrR
MN7JRQXXJmdYWPeaQWI49iZ8G+N2VIzzuorEurcyl07iMhuYeRI4x3MGbZrWnPmRv+mQU9gRrSPv
/oytF2QzVyV4jY2Oq0i5zdD7xZi/iGuFrjMdE1F4QefwIG09VaSnMQ/vmG2sYmx+QaA+agNbygyq
DMo9Ax1XCfsotwRFeXbba/0uKzXkBhrSm+S+JaWEjf3J1oJNBLWFyY2nzYR/9N1Ws9Mzx6+2MSiY
OQmvUNOjExKcyeUxWLbkv6k1WYymunXgHUXJm9Eo6rEoiyuTWOhVI7VNK+gfC30/1dquEaiIkoBg
CeUmAJWj0vgtqbNldlUllYf3hwkSMx9Ii6FQPGUW61Yvd0Wv7yxldlFWH5TE37ejQoHXuYPxoIwl
D9G42cdR/jgH2paZgzvHWuOOGsa3umfmI/YgTo5aDe+o0fPXIrLoFDub7W6O5/uah8dzmigHlbdV
goe5FsB/xio6hLj0enaZ7Zh5QWO8DniOkjpknkhUmwCMmWc3rC7PaK69FFN5ECXRRsrpRL+2sQku
XQ1Tsm2yEAltUJ3qdN4KPXkIdRurcRUy7yPAcCvLwNj7vK7Q1hFZ40ZT4LITxbSsBLv+lBOq3WAW
DZuUdnFhEA13QWHcgzy69LEshfLZrpNHy/LPCkO54sHBSLBFZ8Kn7pA/lGR2ymgRf6oHMZgvwSIg
Dsn7RPgjce1ZIk1cGWYb69Dh0bfHYT0PPCKAIwgsXHlB5xQ641FnwGMXxzqtL8needLxThmmuTfy
fp8NDvNIY6u32fVERmiulHuCXle+9Ne+AudEo8au2qWV7CsMnaigoqTJrzIwxYe5leZVXXKydJG4
I2mGQSXO6xEGgKNWt0YSbzrYPHlV7/w64aq3lVuzauq7RmtZXdrirEDnpza2s7Zn2KWdv0QRrlV1
RDArmBX6acgiPDY2OqeRhJL+UkO86C/rXXvyn9UguEUt7WNFA1fjq+KhiRpkVYmarLOSNr4IJ9SE
RCUVJQGpYE6cvo29nhw9Yju0K66q87gtPS2cb6Aezudtg3LImEcGy0P9XEZxgEYWdVrUC5t0IP1U
Oxr79sA+8shmxxQYX2CIXWkZr5qmFP0de5hgE0b+tx6BaivEuSHClyIbxLrGegA7KTmpwdBugt74
ylCWp5Gj3qdBhFFMBhhZ+wwrf1C6UdNs08o5M8b2Ps9n3unx7VyR5der3mwrJj1eSE5pdq3QQDe4
++Kk9LLEfDFnAA5xNaPCC3dWAACubzb4J1ZtA8irLiABSjU8hKp8Y4h+R3oRIISAX1CR/VFxzCus
AixKUe+cs9Zd0DjTga7LzWQ90A92JzpfcUS7sCf1l0Fuo/D6GnhQOna7LYRyrDNwALrSXxj68Jxp
HBlNGlyk9q0cynNzWNDi+Zw0F3Glc2UNWYPzNbwRJpFf0sEemNrszmQbjkhR7NNMM3lXtNlFN9Dd
h4s8TAbJeZdl40EzQ9XTy7Y5KhqKamYHIBVoY461rrxFC8SlSJSHJPHrS51ub+MYRrT2W+XM8KeF
SMhsIwiSvejb/Cyp8/uqV/PzZfB50yfliDSr7eRbVY3migmrOA/98hHeQcLYmKQnP6rUTY9sNXEY
cqF9DHnSi3YZ55OemubmXZ5G4bexYdZpxfZpWfuu9Da+8DG0IGwcrytwvisrCZ8qiX5RG5+NVAzb
NnbuapRgs+Kc4jJcIFEwllXzi9OrQG5j2CyUi+u0JD4rjdOtptrnQTvtES0Ay0i/aAstyGq2wMFC
r6rzU0Qc1SpteOnZVfgUdtUe1mqPphRtsAgGuZ8YOeG/OYsJQLEc+7Z35I5rc4NbeSeU6s4s20s8
FLe+QQ2uUHUYpXSQKRfHIJhwfA/TPnLScwUcCiqqXR05+9waGCcvpJrQvPM75dlHQrCSRXAeKMNX
W4ZsaMwv01w+Q8fmvVH6J2dQHyZ7JNsprpnpIaOP2mCZmBrUka1xN6Y55nuhkwubVBF60fjQiYk/
ZA/hLRP5wv1/U8WuRqscwmqshqlCiiZ/ybzqmcVzBviBJuN3ROR/d4drA5Gmv/znZeVF0T8tJqC/
OcR+/0e/97gklRiCTbUEEq2rtiX+s6uUv8FflbrDflAV7JMt/s+fPa75G8tIYaumpdFii8WB9WeP
a/6GiACiHlRzIkts3fg3PS4Gsr83nLjIWInqBp9NSoOQdI70flc5T0KtBo1FWdrEoIIgdifsA+4r
e2kHwXY0faOvzLA79iMhZko2E7sVE/BNE3upN+bWMeJ7vJ7jSgHGU1cYBS0rPslAfwmg6aSUynVi
sPzU9a1UeObo8QmhGFUywmqAkQdGYLs41LxgypGyOcWuTCYEpE2MTYEt1JR0D4keYgJYOpDSfsya
4FzXmCHp0KalBYewDTAVW3FzdCyCYomM2Soau07yW3dRrX4VU3ErWqZuUq+UdZ9qr1OQO0vClLfA
66Ju3iUYo7ZNoV6hSNt1hVm4tVOR9tyn9kIaZSLdZu4wQ36sZ+OATOxrZefSLZPoVI85WuwufYUY
gzAJJIAblE0LNsN4oRURuzjqn/HuCOAN1m1vdckZhA10RM6cblJryFygGLFrIPutoQh2+bBIh9Hb
26huFECfK37AW7sYnzQQq5rq5yATIuuEQEqS5YggrYhvLIglnll04M8ixvB8x3YjZH7ZxqKlHtF7
lhz2U2vJNzScVwitXue2IyhcKM9BXXwjIKpcObSwLvuv88AGnpvlzkuQiZNSoXKejfQYwulYCwK3
lEH2XhqJl0LEJ+jI88aPIrSbKY+dROIUKXOrX8dDXawDBRFK7RubVCJfJcZNA5sxQj1UeWBbSa14
fdRYrq0HbyE00n09JfY1fbF2XuQk2s2KOZ+lkTWRvBxooNoIVGNizi/JLk3fwyBE6R80l05gTF6m
mXclc1Zy2x8mE2hlMtgpcvj2GNdIDQWvFEFipT6AlLPbBjTegtGcQXcoWQU0JRQlOiD9Ltd9uVYM
NiRUnwcj6VkT6I9NXUEgtJIJ0xQDoKGr2qOfy29Is4E8Rom5r6Fqfw0TVMYgnDqvCcyHtrTf6gAl
3QxvpB7p8vJgQIicx6+DE9/WafJkxGW5KedFzl/Uj3npv8hRMsxh7cEAyET1nzQvfDS6e0THVJuP
cYBdKePGgCoKyqYzgYYgkY2jiPDt7Au+hud+oFKPcXEMabqNjfLWzBAcZQj7Vr1CR+szdqP7KYnn
6xzYBPMmGGglFDWCzFyatyEytESm3hAmF0MV3zaGvWFN99ZaxTbMEu5hi0zqloif9WD5rMokU36y
pYkC1b/UDpN8ze5TRE4F+kBHkjPuQICgzSZGQO6Y0xu3+NKC86icQ3B2tN0040tTOPWbzDaDPa9O
b2imwSMPNblPbKgzQLkQE9V2tTKC+rVDsRZYvjd3qAiVMYm8QdUvVcb/9ObK8mvmo9tPINQ0Vhkr
oZKLZ/Yy89qguVFt58kJ2bXE9ZnZN5DeJFn23ViOGx51+6n0+e0D4jBF781C9i6h43vHZoUYj+oj
X8hrYY10KGkZbx9LFl1TGl6oFvzFDocd7+vOG2fzGEzW1xGaI6wziLGYQngSHHu1dFZDwTK1y87w
KX5N+/QQmAOmGbAzdSmhmEziLM9pPWZYHU2yN9jVOH6064vgWPJnmNfMq3EaSVLop2fLL0Cq5vpD
Jv0Xfi0cPqTE5yhJ4jJ/1uV4EdrhwUqNwxwIjmBJKGNB9aCN2nlnmNgjUXKvlYZCEw0vQJmmXFu6
9dZYxZtNlZ80pZvHmoes7YisAT6hnA6QB0+Bpm6nxLhx1OB1HlGC2Ij6a51MTyscWLcqKhWdmjJx
dM51Jb5vFeuUdjh8VIrsyhXkBegCmnpr70VSnmj8XkQMqrN1Hpypf/A1bkjKMHfICX7DqVJc5s5w
NwqApUOyqtN0M8bK174z1VWFdEZeBAyr2nR8sIDROHXuTrW9JyzWxR66a1PODBvKl2QWT7mN0adh
javHoADVWLmxBK6eqAyBbxmnIuS+syZlY4/OvsxQioRZgSlCvsaJdvu9Vvgvr5mkvgzy/7lmOr42
TfRR4EXw0fKv/uOPt0xNGI7GbuD3fLc/FwPGbwi7bIpv2wS/+B368EfRtITCIbsnEwXNo66p+l9F
E9Z5BviMnSxVZ4uz/KsPgq5fCbwwfPy9aCKWyGFJS7nEB9A1U36Qjo7agNsJwcfKtOIcPlti4Oi1
4TuVkQW7yxYrUYbwTWqL/k1N3qK6CxfW1ClNTcCCInMTIadtqPi3ed8fhqXSYemxH3ItYMQWcuEp
OEYbCSIbuVXJyx0qzoBnYCslkatm32PcEP5WSQQaikl9Stt+PyVq4Q0Fwo9+REXQ5TTHItPusW03
VDSp7kU15hxTxG/OpN6Q0HA/IJGQjGMHJFmY8DC9EuRReKof38Y9xo82tc5CXsk0+hWTgKR9DiCE
QnybN1JnfxxjRMATNcdb2eAQCCS6KWeKrsYxf5LmpJ6BZyUdcwwYCqas3p3WlQXzAN3KGKqEduP1
tjTWyshYMaiwdKZBCls+yjZpY98QrtqvmnwMXHaK1VGdFjZuRqExEvrFFBPtbmUuDHBGLLyUh2lr
2UN3WXRjAEIULBBy8/as7dlfxEUKdKuhGJmasNnWc3yqTWTtpQobqgcShYtpgSE1Rc+3a75W5WAy
dmpuwfVWbg9ckAmKfZ8Ko8CUZbCMTPFUhwkNdHsa0vJh8a2snJp1ctPYBDeF2peuXASxKlDXUNid
5xQdlO5EMd02RL9VFv1RjE3mConwWAtpEZM+u5UD7MigZywoYgXcG37xeLhCYLuv0JhOzMxQTTQR
U2J7nRogM/mLAJMx2KCYfGomKMJTdchUjMDS9rJgvitGwUbTWFNFn/HK6CGhT9sizdtz31fDW9/C
LgFijsArbHwyj79YNbM7H2s+o5NIIiaH/y1f6kG5KUo2OH3UqtEqoWlB66PhCAfVfMaAyEKCiJ0m
1frkISePd63pFVYe2d/BLXWL7sVshno/ZyWh1Nocmes6Eg+G6MJNg20hDerrZiCBqorg3Gsv8YSb
uiz2pW9tNSfaxY64jq3sUGOwnSHmTS1eAF2rwZIiLWCa/RZrzl2QtQ+TLrH7VVnjTU1brfWcYiDB
GfEcd1NyL5YBXqyjOEq0/GZWG7G2wircy9xyqPHbhAnB3OtvYddrbG8m1HlT9lDPU5l4dZvJ+5rI
4mNlc8GWfhQgj7AE9i99XXZp+TTnMF+tqbmerda6qOpOO7MGs73NDB4WEAifi77aVAkodCyuvIdh
7WoDs1IAt2FcHZNs2FkjtClV0nWVhRK5TQGG17eSa0pQpuqWca768htT7auimg7Uf4+yXJ43YOTG
uLm0++7GkMGbVLncre9h1STOV+O9VIpLG9q2HkB7N6zaq+K0QiGgYNWtqtKeuLsD8dDKyjhV7DT2
6iBf0Zu4sw0BHmJmbFyFCxFYUkXr4HJ1kl/HVRG/+Kq9NrO98J9xqnkVBYbT7eOB9B7/m7AJImak
Bhmber73mukhTHZd8iUNnqPuMsT0xP2go+sIkU0E/pQjVA2/MAG8VWzn20zyMY0eHFa8nr4aXERd
86VKdaw229xEtZjJyzFPv4BGvUcMTiHpv9aGttWL2usL3bU0VEoWaQSIA5KxXBc0dHASeYDExY0T
MTZKiJ6eojXCyxWLjDxP3Izgo3km5NwoD+AfcK3Dm9C8uW1faGpWRRqs0TUSTLmyxo48g4ZCReu0
CzEEb4FVv1hiQq9rXnY9ZcawsEs0NJz+8BCpO3YgMmxOhZ3fDfhptCJfK4UG3na+tkk3r7R0b5fd
ib3ItZpeQYNfm+E2rw3klKi7fHmM4uJKG0o3ZdDGB9zbrXFohU1y0X3lO24ZaacIyZ14LZhye9Es
DslAdkbm49TKLM8MgztZdMq2Ncjn7jeqopw0bBArnon0MaBG+ybYJWN2lyFnrbpLenkcMI9Z3jCB
9nfqcIrFULspLsqIxUxLi8/S6aVSzK+26K5z9EMw2/PuurMBNwP23IqeqGFzO47nKakWmDUdoCfS
vmO2eKXRclYLwtBnihVe6XS7PkcZmTz7lGaTkFd+vi8FvolIW2NlpRt/CuII+HhS3ViIsNeN4lw3
fumxO4bY3w8RUR9Vtau0yVxHVSGfWw1/Hsa3yyGuz1F0vSh4BGwzfFNE9M3KBx3ZT4lyOZQYq4MQ
aUhtTQ9EXLNJ5aMi8attT07GeFXQ0NBQMDZu7BgnsIp7SMPFdypM7QQgeTiXeo7fjK4cOaVfwgfR
mUOYAWYyfUDKmfLKXKlwXVGA6ereADzijNLZNwaEjCCGG9i1ULXVqg/XkwN0tukVYlUSq/dqNQeE
YtHxaai5Jsr1tTog9B1rRE5ERr1GjBNiKnwa4Fxb9eFwyiAEu2oh73yFvbRW0vC36CY3dcQxLGRb
u4REGa83e7RjTirXfWaGjMW1NweLF/VJQASWtJCIgVuuE4b9qR8+oJp+KKMU0Htm490MtZh3TGN5
tWREqfB5d3VqlTuhQTaYc1PCT7Ue2QDcm6Hje/o8EsxRzs0qqxokRLKvTlkn73JFv9YaDqakgXUj
2fCPPcjAriG1h115S0vBY8DW9iVvY8/Jw6cezGBiAHFNzfzMGSPq95jqRUu7b2bcPBPszlMzrrgG
iQBxm7GOtlJn9sAkCFR+fDf4Ce6qSc32ihY12y4cj0NBVrrdteaK1XOC5EB5YdzPg0OVV1OtXInW
uO9rskkCDYI4iRBrPegfB4w4bkMAh4f9vMVDNSFFdgzpoknWPjG9LJ6Wv4lDKDsZC6oUwEwAcEb9
fVanyJpLpYMVxNT9PCfEvdUnmh5Bzk0L+XW0/v3xBBmUOMAgUUnT+mDtGWOZzpo5YB5QjznRB8WC
NXAoIKpHU4beux7gJ9qXj6YJampDtTAuobsBGWcuNfc7H5FMsVCm1qgiwK4IXM8Wv/umZYv7yWEQ
KH08iUw8IcaxXLDxDX04iXYxmM7UwJ3QVOdlFNo3WCFIMQ0Yt0U7scitCWGowlOWtl/j1tzWfn83
C+Ouj62d3lQ7M7Z1D+wPq2L9yomH17qE5JBBop6hCvAGYeZl88DNI1RxvDF4Ts+rsmJjDBillsQf
xtpzpChXal3YW2fUurVIWP1IGp7NlErs5qYhdlPLNd3k7HOV/trOkisjNt+auO9xCxh3TFLeLDRx
W7sFbm8h3TPluBkdKKBqKr+FAMLnOj5G/fivaXT8TO9P34drohhlVVd1gys0XAVPA17ZVXE0j/lK
3Wir1COVdnVtXqMU3/bb+K4dPlFIaR/m1UvrxfEdk19vMRI5H47f8kouFYdyhZp0bdX1zbCwfeg3
LpRU3aV+d8E8+Oj02bUTor8J0mLvl4y5+vTWyXntDPoqIc3PAIMeyfZCG/tnlXWuWem7Rpkefn2x
CTrYHy4208KmRMgTOrLFqPT+oh5h2rM0w1OjS3kdzwVqKqCFPN1xZXYAsdyqMxJXk9GWGKEdHZe9
6ZoEorz9VBfq+pNP84OijXNnWSywyNMih11++DRzJFMsEMxDy4GXDQRK2BLh+azyhhwVCt82l49+
U99P2TSsRz12DpxrzR0nFWiwP4TYoVkStn3WrSpNkAqZl3jyB3H3689pLjuHD885g6ud5TvpqvCQ
llv43aNA4AEJ7dTkc9btm+I3/aqt7c1YxhcaMrC6aOlQg+q6zynNcpQwK56Vl0o9viEWUeDddEwz
Y2K29F7cjNby7Ubr0qC/jkN7qxg2Gl+jRI2PNGtZkstlQNlj9Gf9mp+UNHqIGXWmst10NhKGugMX
qoNUUqxXAmNoZyMbjsQMAVfjlcogU/qnpiluAnglAcotFjfrEo6V0w3wOfplJl5FrwEcNEBNeXiZ
spjd/PqU/ZhgjNtTxbjGjY/xUy6yzPenDFUNEryCp5pekwVVZFkEUgqSyTwxSW6Vbci4zrTZiIT9
U+xPg1tkDcrZAo+vQNMPGgbw7xjiKUHMG54K9jbErm1R3FuMyCCGzFzKq4qpmZoZYDu63gFj4hxY
M0Bga6PtGDnBNWgOf/XrbyaWG/r9xaCpgnkP1wMjRqlxWf39m/lIIKa2CwQOGfxvox9dTUbde0rn
izNa3tMQqqSxYShyEQmTkUS6A+sLrfIKlsiUcBPsjmnHfuFQVRXTPYLYUFrdOP0U/X+Nr+B9rGuk
+7770X4wbKLyTV/b9kn53/xbHT0pt/VTHr1fib77K3/M96zfzCXcGlMPnEnB++Q/wt9l84kHEwGC
jSeT3/6vpaj4jVUoS0/dIih9kQX/tRRVf2Puh07XsrgL/u18Dy/oh2tOoL9lG8FTmz+Lw3epVd49
gILSKvD6JPaqU9Nbhn3f9BibUyiV0rN4nnh60Ki4IVkIKsTNMN7BB0ZCT+hOYXA5z8vq347qUydz
1QPlNh4kGXbOCH8NgR8CYkQcOauwK56A1CGygN9n0zXQ/lf4ysi0Ra50Uy+CELDiGTu0rrmA3s4Q
StDFRM3wBuPiqz/aoBXq+Xm2xguln4uLoA8vxqTfamZhnrNmldhWUM/mhPJh1hJHDIcnDbMFTBnL
bUoVkRjClmSRuGAuQkCVhY8+ypdZoJRSl4CFRRRjtNH5JBi9oZRJqvjQLNIZ0zdIw0PTMuSQ49il
VVp2mFHa9I1KZB/Sm67TXiK0ODWanIA9CtKVa9lHnpYkW20M+C7N7E0oeWBB3GYoe4jLvE9Q+kxq
Cx4D6Y+Fm8AnmyAblfWwiIKSRR5EHMY9byrVq0Z/qyfhhVImwG9U1MeVH52qRV0ERYFlKIIjs2Sy
x8Cx4AdgsrnJwsleg98K/WrTp1DP+FGRfC2qpWksr9glfulMQhp4e+ID4j+g+hAi9AQuWa0A+wB/
BLKGDt+PPd+zPlrA7ALtnEi469BIXpuMOjkjsHEBhDwEwr5J2ErKucZZmR3Yzn6JBgvWTtM9MOHG
40ICjYt3gRTIvEvWtr1IWVUFEPoQ7CrVPDVMP7vZWSt55SYMR0WEeBJL8M13GtEU3Tulz4rNhMpj
rPTxufNBRwTGmsDn9RAsaTnTuh/bvaPXWwqRc6LMvX4WXpDE6HMbjtnqypdkqtW9KbCyAfur3LCN
z+oFk6GVRCjT2e9nO5ouKntU1yXpBnzLJ8Ilnv0wjFfj4OwhQ15yAZF8xnuHcDbVNsEQKbsCnwyy
6nkXMdBsEi7g3ERKkxJ5RwpHtoxIShrz20omGb8Hu1NWO32KgA5FlKL15b3aqt03nRnfRubTzp/6
y3hajEPmN1zHTwUcyy6Lv00qs1wSCEciASrThZUmTMKhQ3Zbeg8wqeA+WIeKcl7Iki2a7x+iINoF
BcK4WWUvbSpTsyv7JDq0c2mfoLem946FScWc0mfuGpIieO2tM4sJWJhHB0PN+wN5TwxNM6r+rC2v
QbWEK82RX0biKFi/7iHmcYNzOehWAMUQw2qAs1bQ96JmxsqosLpVc4GPyeYaAtixCchlZnlZdG5i
+UdmqKQz9uHoYpUon7ASL289Df2xmt91pLWg4kuIcBrOGXifGdOIGVoi5jbrVqci8q+qZokelEir
0GcgyCcMB/bqhZhZRsQKU7SyDEuv7TC9Elr6SBbopR37Ry1iGjnNzHj9scQiBQ6TQAMCW/zuavCz
B0NXb9VFaB5WsIqg4p2XUrzlkuWsFbbwT/S+vWocsgmcXnxN1cR2cz1PdwWCdgxzW2eIr4UR9fea
yiWAX5Xw0wFtnNbVpD5Zt5kSAOw0SLpJJ9s6Q4QCxtvwD2M6IpyKZ4gvXYGE0lIscvvgeQoFj+54
jIb6ykDQD8SPKaOaKZsql5gTKyzmDkuU7RAlM1sT+FJjV76WjvGiLUqLdFw47yY/VCg7LPBN65xF
GYEEhW29WA28F1lCb7XluIuVaV0gItvOgSm31TjyACu4fHq+Vi+V+GtCA3ey9D7dMu2fNuoicB9A
rWya0Sg8RPxfvr9o/7sXiMiaVFqCf14gHp7aH/aHf/yjP+oLnXrAgM+BuAVExPdy+A9jkfYbcisU
BH9WC3+rL2zGHUsZvZSa36uCP0VX6m+soSReoz83iP9mfyiWYvx9SUs9xARHs6h8mPRZ5of1IS4b
C1Kkqq7Cg8Dh/QBDYF0dAf7GZ8qW7Ih9vx2v3p2gq9//+P+8Y1t/eky+9/uSRtbG4A8CS2m9sbbP
4tCvnZdwjf90P39RztqL/JNG/TsE5Vdf8kPdTkEjNNa75CejDVPWFvuPwTVPyTY4FQrCZB6trrqz
9/JafPv1d/1hkvTh9H7ohULL56HXcmSGqGtCHH3IgLBAf32QT7/fh2a6zhWlVAyO0rlovFfpOrkb
z6ujcuFvyPDYoPwkNv6TWIUfGvgP3+zD7MqfJ2dMEvH9nCLjNneYU29Euiouf/3lllL6J1eoBchE
hWOiah+Gcb4N/qaJUQUWHti5K1YVd/df4EcR1beDQUfbvU48x7ur3faxXil7kLXr7GZaf1WOL9Ea
dZ0nLqsdWtNff67lsD9eU399rA/f30nyWjKWYPGgcQX3CjtRIBgltuVEzL93c/+Icfmxpf5+sv9z
MP3DXToIG8FLzbQ138dX5n25J/jIJc93pe/ym/im9IZDs2aPtrY2jEa9euOvhkMJIW+du9na95rn
X3/5n//4jqnpKA94hH34TYCL9Fa03FBMmIOtfhwuh11z9hly/8eYlO9f+6/DfLiuiR0yWb+xs+uj
4Giottt8VyH3j3ZrvlhldJeZ9n3CyFSSfogqrSLqiCQeXXnRxSkr9mpUuXPSrdmleLn5gl0ELPel
VX0dpuPYnZkzaw5svvl4+vXpWT7Xj9fGX5/7w7URkejWy4rTM9qM/vNr22Qwc9IiCrPtr4/08+fL
X0dausd33eFAWTlFDXeh8G9px+oZWezTrw8hPvmxnWVE9v4Y8dD0JFuDK0EMe8Cbv7HceCN2wdH0
sn3v4Uw/9z18Apt498mhP/l6zocH9xj3edPxDF2BbViJDcmBXPORa7uz260v4rPS/TSa56f3NRAv
k7ZeMOj+0G+HcTtOgyrVlfbIYC5jX+81T+EVSkJuOP+hVlfGg7GGY3El9qyDTqbrbMPr+VRR3sef
PGN++qaUJj5czcSLaxsf7rNiGjqpcBPSNrOCX+lf5V5x5Vq9VB7bt/hJ2RNa9Nnb8mfn/P0xP9x0
nYW2jL0j8NkOc+rYuHbTQlZuvF//tj97rCNotyhmWN3x/v37VdVYeS8G31BXShSzhyg3C+7p14f4
6ZX7/hgf3r6VMhQlLFT2OGw8L+MDnrpVfaus7GudlJBDd5/cliv7cMpPgDg/OfZyV3x8BkiibBfQ
l6XxJf/+/Yp4HMvJ5zSOiJGWaIQS3kmgXYzaPtLYvZrNqlLDVVPvy0j/5ODW8j74xcG/T7Xf3bJ+
H6Ujw3UuYjCpFoHKqFnwZYC4ISmPHMqRZ1PBWjQVL8hzoHTBgDG2GF3ccX6JBmMXTiMmM9zH4YM/
PPeRwHpJKAAI8IhZuwJLkzSFZtyF1SuaTrNqXaw/QA++6d/btFNofK0x3bKwdS2Wg3qGu3fEzoQg
UpJP1uXewMAo7oLNjJmsFo+Kvx7FNqi77YipPKMzLg6jRbS6g8AVHJGsGDU0hB5jqAuaT87XTy/5
v36rj0P+KiUSuOgsGCf+WRfczDX5V9Enx/jp9c4YZSEJELbz8ZVpGpXS9w4/icKU2g9mN0XH/etr
7qdfg3WsKTFwsJf6cLlHaRmyJeaSCxXgIuylZgdj4icH+YF2uHQM8t1RPjyTVEIpE6vixu2rW8QX
ruYUa8wFkrW5+VDUILll5OXzJ8u+nz8K3x32wzvVquJ+VCcOa99APT20N4EXrrN757G7bJ6d2xvt
k/p2+Ro/3EKMcenQ2PqQQPP3+xdKrtaoQKIRMH+xp12aPxotMSHm71alfyztflq785P9eZyP+Wvk
Cs9YRJZbFbbr1wBXW7fqL42r8qtyZ29JuT6XF1CJEJL8+mL5Ee+w/I7vDvzh3ZpmSa+YNidUX80b
Z6Xs/Dv/zN8X7qV06/Xgjet0Ha3Uq/HauESTb26JbwhWrVtvow0huefKpnP/j7wzWW4cy7LtF6EM
fTMlAPYU1VPSBCZ3ydH3Pb6+FjzrZcjpStLKavjMcpBmESEQwMVtztl77XbtXVkWJP2b7YYioWbl
YCTLKofmPx98U1t4pTmWU4w+tYHpBi1pLW1R7ATlo6ZG3SEBLeSPiSJ10NzkbD0776MlcyarNEdU
xpWo3ahI74byZswMV58sOxUA3bSJMwaoLcOHQk/gAd0pcM2mbI7dPMkq0bnhHIL4MWa3ifI2JCRe
CsqT1QwAGxpmKOEwIh1Er0jONH2sSN+LCaHSqkhKq7SUupvZxNMfq/w1655rUD+GNbjRWKwTiGoK
+DUDJnSI+tWoSUibSjvKxN0gUQRNUeBRa0s2GLL3QshKX9fUAx9UIm7M4jQSR+vLx05CHTRCKsPH
qJKjjKCFvJW7upXAQ/+INf8AD+GnBDLbyn8B5eIYEtvRWL6EsOfxHWP53nTpMxGqVEiPHuXPMNlb
FTb/lRI+TXPKadqsh/y5QpTIVoQASp/uACtUQy6i8TM22pXe7ehallqK2PYgptUqAk1sVm/gGikI
pxgbya00AZsVvtt6SCsT7AZQjIunPNpArRZgUFf6TTzNhKXwzgSAUAwhc3z+3MkGASXPNBvcEIu+
V5hrwiOILIB9hEDJF2P61j8gMy4U7zj4DxDYjPbNMp+KAL//Se1/JRbKSZr8A1mCfWpta68CNaTd
yVq5Q+J49DTrVGXipkxzpzYY9K20MvMrJ7VvpmAFgoyCDtugdySeTY4Z3ruBeo64wH6hTD967ddI
vfXyl6t9c7z4epHfM/SX1R1fitfgx+UikAltbRmuLYIaFtjZp2V0q74ad7dwxifM+va08/luAZc9
6Efp2SehY2esbjK0EfKpWLGDXY2fyREr9gtFcXUVuB+inZI77eSnTrPV0Wkf1aW49G/DR7bcm/ZR
3F875X2zMP5xN2fHi7FvNJq9PDK9+SHjXk9vrjyu3y2ys6mcvpkmI9TAv8hm+s8ZZQylnpjZUV74
bTEnPBtveCB/FDK5sCOyByv4YZTE35qFskFZs+q86q3waSWnreuNwbowM+iWUbwXSmROENXaHhkn
H1FZecuuSMhDpoQU63y8gn8Ko+S5kvuNlZPcA8gGBSLnFyVje0S/h6aDLpE5pby1OVE3vUT8kIH4
fhYY5DGRPfl9MEC6Iq7EweO/MuMooDolcriY+mg1NZl8CMHkISfvX+i/LMxmeoyHbDsV1WwfSknQ
TusX4n4z9GN0d0jfae4rqfZ6Jjdv3IpSQAYCWTpTCWGxmDA0hV3Lfq7rVzoi5nl6NQGpQF1Tmzxe
5paFZtw3fha1gYe/CR6CgewUfENv04j83QyZnSdRyJ0gBuJeysELeye64e0DMmXCnCvvSQyKlqRn
pGoASe7qBG+xaEUk9CTNmxcpr63Qvhudd2rjUHUaITHmKAXiCoJhWpasEm4WYTA2aAgssZszqE1E
vf64qsIWLIi/VVUWsLha10b7GgxzuLT+WATpQccFL0S5GwGBiwzoJX0oohZudWupJ/ku8FFBZF1w
UOhOOE1WL2lBCjjdSS9vSd/ZNEl6NxKF3USkUHnCxMQW8J3RXfE2Vtq73UhHsiNYRBaae2EI70lH
MVPlUKnSOzuxxI4Mi8+SQ6YdZP2A7jVHv9ZlbhkI+VJuxcDVmtFwjVFa4e+HhaAGN4UI8qYXDCSX
JIA3lodkELTDEnQV+cKB8KSxdJIHZmKtIkRojJPo2fMr9DMV8b5lJBD3hiEK06YYctigLUJWwcZr
au+hn/J7NTQ3eubfa+WA0n8qe5o86Nv6/qEjEJsXX3sc+kjdi0GddSh01jDfGIJea/FW6m3N1s+R
sibi7KBmtiyh7ZW6/iUoC3pSmvIJ3aBwWwW19qhMv8Ic1XVnhoMdtdEe4OhNKAmFoybKj0QrT+gp
8Jkrv1W/gYWFP3vv+3rlGyMcBM4P9cjWx+z6elF7sYqkEuwFbMgPimGIU/k3vUYO7V5Q7sIW64HB
MjOoMP5qQz3GA8OfU8l9LYPmNsK0cDREfQudmFZXJ20AEmHcH6ykHZxQGlSbbcG72oz3ctWItoQj
JSjlHx6S52Uit3So1FnkbY1EWUTtMkllnI3t7B8oiEsQ60FeAMipNkEBy5c9XcwRiWVaCjhPmHQE
464yV1JSQhApEPA2FAunnPHjNRWaYg5sy1Sjx+YPtYvEHtYIWm4hKuX9NMOCvB7RftzFj2aVtGCR
wvQx8fubdEjKVa6Lqc2st8eJ8qmk/XumsBRAYR2JNMD/MTTRD7HQ3oBVfxpqRZdqlMuFlWq6nZG9
4mbSEDk9is6dAOJ60wJtt5WqBNqeh7jicvPYtwrRN4NouEOlnbxi0jYUSd7rRMUhTPh6KwoUHwUo
5ICIjwGqHTcwmJP46yvmB9EhBwGm0HgSzGZP8/w+sgL8JwbyazGa+ct1+OmlLdKf2N8aFlEqffoW
FdopNziZ+kXzTkTiSyRZ5Fj7wUOdCIHDyTawcblzJ4ZxMwUVtBgJI2aSZapdI8ywK/CmBdnqDgsM
lCc6gHaF7s0dWs7fKiZSMi4w2FTeSkazQ5y4+WRkHMtFQ7FwSWKa9trXjhkYokha4DIJwyW+EUpg
IR9frAYxcWv6i27lHEsZ/Z0naS4e0lUkk79N3Fe0mIL8qGbKjT9Jr2mpjTxmYFG6EnurSQLxksn4
RQZJRBpM8cgkhnlXxZJiS13r+n100AkdteGtbMwClZ4fiHB5G33fVTNirGTg+Km47yf4qR38tkV7
/2imFXQs2ZlE3Q2s6Ihy5LWfxBlOpH22CYFypYDBpHSlxNxWuQo+jGFHjCI98+IecjSuGY19QkFY
HIAUGsRySpBMwwFFa0pyHyUtuBMUWA+9meaPSiXs9JFus1K04GnCAmQKRrRl0KOhH4BaFAgLhUHL
0LOTtUI6faPC4yJGa6Hp0mMgeTeVKK+TVl3T9pZvjEnvl1WtHWIzRxruhUQ7lhZCu054rodyC6tU
fwoawKVR95GZKK1EfyC6CwEqgevjiHMLWqNRofjnGfobc8z2KbSLJIfd7AUE0kFLq6Ma4zbuEs7i
9U8vq3/5BhzW0bxRvOizybJXo2Gv3wQytFlRRgIT+qe2bGvHR+J60MTqJhCLldZ3wGuD+GBNlb9i
EU12WU3EszDOiYxMUPhc3K6jNJJoTjzFxjbBTQb2u1Yf4zIQD+WYogcgB5LNR1Pk2j00rf7kg4hF
JwMIgHlMHNplJRu/unYg3qp8LFSS8xSh0he1DyrKKsa3LGOtLgJRtssG00NlGCsehNuHwW1a5/dy
rK7zNCDHbSJ/oN3nw0TyYGFxFEqScZNQ7zsxwcY7s9GV4xDjS+qimn2/ikN8ofDvlea0RUqOaD1y
xKRYqZO50q0isAlBZX4Y63Ydgmt+kCWNNTbGEIieBljtSuOgEJo+fvssaE+CLC6LmJVbkZYdPFG1
6ZAnZnc94NFbr/AeTDN5YSl+iumKx2HB66+Mgy9Ub7KZtY+B2N8MvsEKp78HkfVGhMpPFYvQthm0
XZmUWHR9azNJ0SoDWBZObbOg+rivrOYhBik2NUrjEqB4zCTrSmnimw0s1ktgj6IBRYHqy5/bSzkw
zbpXCTwVCB4lolYyrjRMv9nvf73A72rfl/0+QXo68U1cgBujgeht2OVx+pWMK2fv+WR9tk/WWSd0
gxgB8kGUs8PLJPUjY7qXSI8EryFVrjSioi6U+9aKt5OnrJJJXObszC5v0PV5//3XdU1RNUjv0GXZ
nA9VX+7P1JrEghXEQbaVcdFQZcmXcbP3S3IDsgcPLgHH9BVRXU5inCoAETmhBGpx8guf8aeGy8YE
DaerdqndhNChlea9Sq1FGT/MlOrEyWuS6qpj0EMbz9mEBgJRWB9F8yzM7nA2lHF5n/ueWxXgaaLO
1oJHYvq2nqfaSNXYYo2u3vbruKi2AGydGRuXmrD7vO2gP6Dhd3x0njW9p0kokIwMxPKlx0p9nXnB
MfzZvlqOpOzFd7+f2//nggugoIz//yy4WOVY0ML3r5pOCDT/+q/+rbhgn4IAWWHGQYU8g0v/R3Gh
/JesiXi58VyY8zBnhP8/zI3+XzTeFcmiE6FIM7H1H0Wn9l9zPvos8p8HJ1uH/5XiQjz7nEU0rBaR
G6IF0h4Qj3HWzMXS2Y495eCFpBSrspbtXlYdgEurgfULLiDl+I+JKLQAnQIuTzIwfrWJvjctEINR
PbjWmO6kGga16i8CtbZDvFIBR62EPXceegs1fQgJz4QazelTpElG46FMt2UlbBWFFVKx8BaFsp3G
6rLSBhskxyJhMgHB4Vjqo4nh0EKKbjTSsrU4Czb+pmh9N25fpPhmMIV1lE8HnZ2vwI7Yz8ZlELC9
1U17lKt1ThmIfiFSOmgkqUqmJ7w3ZAGtrrEXvq0JI8gkmbPpTtWgJ0/BSi7J4MwCqhUeARAG1t2W
Y9GjocUbCDcm1gM1KG1BfbNGcLClXt4OBkoH6Rk4/2Li+D21Dt7guyzpflSWsWuxUHSy8KpqxbOm
ZwdlfLHGCMhbve4gCda5DzuQBAsdestEdEfq61tEhK9h5B0bxJFjlzx/GaC3/5rJvgpezopCf73w
8/pDDEmnMxDbDRaBqVJGRUF3yqG/UtE9K5z+6zKoJGQ+BoVax1khJU4VHYcZYcoWiZ1QaunPQO+j
T9OZBZd2QfhcEZ58O5ItMEa/M2ZE7Wwkh2qDoE3lim1yE1FyEuVV620joi2j6sradLbI/uvmvlzq
7OYmVfQjjyG84EjvRlf+uDT/119WoL/++lktfEijqhsybqQsYQtGupNh55ObnTbRs+MwVfWHNF0O
JPVJxf9u9/DXpecb/7L4FaEmxESICuwcbqwxsS0AcJeH37VHd7Y/IVitkzmxc4WyQ8f8bpXXKmyX
n55+dgsVVmdjinuMq8ZPJqGFka/i7so3dGWoncvg21IPtQLrIymyLSd/vKAlu0z1PROLbUeO4OVH
du1qZzshdpAdKQHzeMhvjHAZWfqqb3djlbpkIl2+1PynLgw9ff4pX96/pXE25kAzf7UY2VBVR9r7
wFwl1PmVjtbZ9u58pP1uvHy5UuzFgHnA/kEVbp1JOSZxMiPw7b7ZeCQkWKizM86el2/vP3xaqBzx
V0j87+z+qtoTO6+eBApozaNCMTGDtxREAaiDfN8jg48JABiIc63N+9FSrrzI35acvx/vP5c/6yYp
NXRqcx788lZZIOqFjWBjCKCZnS/ilXCIj8COLt+yPM8WF64pn02LpKXmfmJ0zFXazxzHdetXLx2U
B09IX+H6an1y64uBTfCYEp5IxjC1kEX83pv9XN3ap2If7jV1OQjlErJG1wLE/HX5J157LPLZdJqO
Yz9gABMA4OLKyvMdq1I9eqz/CLqMfdXXS1OjcqKrlKLnOA7IMB7T35Wf8f3U9O+3cy4CiRJDlqKQ
wSH3bxrKDA6+UvAUGWT9Ui/NOA544MSt7m2MsRwYTzql2YLD++Wfce1XzO/zy4eRebkUZh3rsxk9
mMKzh/Pl8gXka1c4myH7VBMkz2PL108GJGRd2QF3u52TbOJw0/a13UepHXT+toq7k5aJNwVcdF8G
wprR7StEB9jERvSeY4GOAFzwNKFEl+Rulse3xPbm/RW39XmT/3/min9ejPbnIyHtaTDUlEcSdZK3
IO1joyPnl0hgpcv4VNTINmRbnB6g/Fx+VN/PvP9c+Ox7HaY4jtOAC5d8DRWps2nsDOq4LWklSoLi
XL7a95Pvv692rqtkJ1528NBQBAWja2hHbB7riu47UujLF/p+ABiKbHEmoU5w9jwBwEGJmjkDAmg3
yVXTK3//+xv55+/P//zLEK6yThBTE46epmN0SkD5v0/hPhse/2+3cTaZS0IniYnHbbQshT0x1Xn9
8n+7wtlmBWyGGuQl87UCnyMEw5f7zTXJxfe7vX8e1tkY6xHohIHGNYiEUVNH2psOvA2w/B8G6vN8
ffmOvns1iMDwEUi6zJHvbKotfR0qxbzAB+F9jg4qrXF/4lGPzStj4C9+6nyw/Hqls3MGp4smtSze
ThTKGxE6fxG+CiH+qvDWx/+fvTaza8VahUawQTZ65bF+N8QZ2jqhlfgIsP7+OQSTrPIFRWOOo0KL
HKIk0OHyg/zNfz1fV79c4Vwq05C+2uRzERr9yDYq4gehuauwKozaAFXEao6DeBMSUAisA31dscIj
SJSIm/t4kORDqpWLUF+Pk+rIyUdQd44ygN6PomWV32iAbFLvM/ES8sEaAt6w/VSvSfQSjqegeKhy
6PB75G+NZtoGnBdiM+4jcXRLON7VdOUb+H7E/PtJngtuGwQlSlXRnwOjT//XDgXaGuau0q0rT/S7
yfbrAz0bMCGZWvFkMjSn/pRqj2FdOUDqeyCwtIqvTLXfbjm+XuxslZ2M0U96c547omRdlTzvQb4R
hWxbgBtLqq1c/hiHzJHa1zC4adgTBPLy8gC6+hPmIfxllqSfLKRDyQCqWnGbizXNyPGYavUNPkIg
RRRYq/sSOKokJG8x4YXKRGX52kP/dnv49UGcrQVCM1l0lZmr9fae3gms9I3fcKCx7OE0nNDVY85a
ezW5gLFuW6K0TMnHqEOnMU9ZTsc6kdxaXZsJTEkMv1gSDU28Yrq4NjDO5nkDgA15iYzAHErOou/J
a6a0I+VrP+1fS6r+l1/MfMf/+cOGZ/jne1HKQTeslPditA8+yYO9cRyIQrx8kctfFc/tz4tk/hgT
48tgH+I9hEKhOtCrVOhxXL7MuVfj99bpn9eLivzP65js9oex46RakMYC3Ww5qcRSFj9bSV0bbXUv
9+a2FGDa9sTJt7/6Hsgu/Pha2Q/Rna8mZA4UfINOU9yp3VrOHqu5j10FTpd2P7oApqBE6Kww7SJq
y6H5evnnf3te+/rz58f45RuZjFawsH3zLvwihD/3mbLrslJv7zX3CiBuYUDTNWWLThRt3zKvzBLz
8n5pJJwNvFgK8kaa90l60Dm5fCyh36k5NFsSIn2SDyPtyuv6dqf79X7PNhxeTvPXmBcVQ4hRBt7K
kK0ozwUk1TbNHaIVCCn+UQyvfGF/D3lSoUnbVTkWw2Q5H43yFA+DNjEaq9pNW2KIk0NG2Mjll/l7
//rn4/zzKmdjsZwghnaAUxZ+Fy6L5DFUAgza8QwAfW3CeNVWmZMK27J/LSgCKzEpLFYDrSOgreIm
Qnk0qSl3aCHjVlVgt9HZNGJCvVJ64+9K0z/0ON0HQ79TapHoIamlvSnBHlAgqV2+lb9npD/v5Gz1
SMNBE0SicBY+SYtjqTsNgA2QlUfDIvgHEODly/0uS1x6cmefQSZIKiYQrjcd+3QVCVuJ/AN9Ub6r
9rBu1uXPJMNq45YySZgrGcHQlWLN3x8C94tCF+O0BH5i7lR8/Qw9Qk3lArDrgtoJgqKNDDA+M591
kbWSloEFhO7yHf+GTf11xxBuiCtXmAiNsydMRn1AkAdVi3g0bzXCPdNPg4amioMgMj46Y9MKB4yp
C8KyUpn9413buWTrJoFjgijrclRLCvlBNg1vsDZ1gOo/cdvimI0wIFDriJ8EHJmjO4SIcG8RD7m1
sMryTcozFosFZ+GArarlTORqp3N//mgZd1G7Ld7aCtShG0i3hnmMuq1mHUPidKA6gPIUd0L+DKVS
JVgol+xhloZlI+oXUtPSp6lrFk14KwdPejMs6zI6eM2KKmgUr9JuIMXxJ/o46AC4tNAbG8vLj/Sb
uYWX+OWRnu03uroBoDYfZicJECTecUtbyY2x0JUHqePQUY92hyM8q9JrV57/8qWXebbHyMW2ldKW
WRwApH6wCGqbHa6kpyUcQxbVnb6L3HiDfuHyHX87ar/c8Nmo7RV1hs8z3yTk1SYKUg60MbSYEunT
tzwHQd6VC347LbC/oWeHVRrl7Z+fCetpkVjzBBcqOfdKoxbBWJjBf+fFa/Lm8u19c8KaX+g/lzv7
RvoSZZoyP1b0HyQGCBvYgVhSRkemCTXo0gvsoDUtMfR5rtjASIBqePknzE/w7MWCBRBBY6gEeKjn
X2ki94MvaSPzQh46uk47DzizkPJ/7y5f6Lu14/eh1aD3acC+OluKw3DoZIwk7GOibiF0pVMTMm+Y
gZ0FhpPGc5pe5gwFmY9ts1VTQqLkVaG8me2NNiJfR9Xq3ysZ2dtzC1Ffp5FBRetzSNxB0ZhVnmbA
TK4pbpc5EzEPcMuujI1vltg/buBsZfcNQVDliU2sGlsE073kkrFKhObKp/b9c4JiZgL1trAznH1q
XVSWIDLY79X4rbPXfgA937hq+Tyf4OrodvAst7amDWohO/IFZA36jR/JtjcwUwEzAzCT/CxTiYVU
reaYBYRXwV0YFDxkMsfIj/fL7rH00ZbV4o8uA9+HHDG8chszRumvgQUp9t+3Mf/zL/u+lqS46Pf2
GG6IrQzBlrgjmd0ehp4sevW8GCftKgzxK9giOtduPDbh3ioXSMGWUbBSNDuCpTnl+zD4FPstVA7b
6GSb9L5oQHjpCul9b/2awsDJrVUrPGf5NhWOivRDl9En3UT+oRmXUvgay89Fs80tVw1Q6P5s9Z+T
t53EtWy4DcnWIH2NYF0yccvPWgIMSQaJQf9bnFsaJvhs1TWMD0Ex3cr7LAlKL0SxpEIQTgsP9PDl
b+S7XQLCcglc/OxIoZt/9tDaCK1jyAQfJ1sx+inDsaG/Sw4ymsZqk4udPbJdnmSkwOJd7q10aDi5
/Ez5HTIxqlSFc8Dln6T8XdziY/3yk85mRJb3tjQrkSIQBZihA55kqO0izsALqQWkPaFGJ0nG57id
JnHPGWU7VjoBj9su8w6FDpZ03KcZwGj/pbJ2ZmXdJLW+YkpaKAHEhs5ydaU6eqp0iwJy1afZlqCP
bapkS+LpL9+L9M2Y/ONeztZPUnfambdKVVP5iPvJzSeSRPTHKA7Wplbg9GBPRubEKMUrFbLTnKyj
qC+1JO3HZLwDMX1lRpG/WW74QSoBSkzkJpPin+9bzLJcGH1+UC22iCSsRaiCDwoqN60xo5WPZvID
tZYDncnticbLBVeNjnmzz7VTWnym+o+uwpUnWG6COX9iLwKT52eOx3YQw02IqDJKtkLxfvkxfrMo
//Gjz+ZBbyDyFGQSehMJ4VJivjbaRwGRnlwlKIO1o0nWtXXy+xf3z3M6qwUqeYG2V+B0k2qtS+QU
GO50HSVkDSXtclKI4eyDA0TvG5LP7XaeLrWPfjTWpCcqLTvJKLuyu0Wm8/f89vUpnIvosrgNVAPS
0QLYMkwkJC9BNCtV4hWnCWKHzYMK4lq6B4gO77kIyD2c0c9YxFROuwhDbguNlNKVMInuKN2nkq2X
uyE1QexqSzV4GHwQ2zSuRhUOKTmgYn9rhpsKPXE0QMQvkOP0lrxqjBhY+0dZ1i9EnhzLWwt6RElw
1HCsfKcnF3MSy0NS87lFP7w+WxI/7oqRtdIId2rAdeZgntKbzgdtIdwTYPOQzdKfCJ9t1h8lVXgQ
g2hP8/i+i9U7E6fYQkUjFNRke6INypMtKMWKRYpQ1KVlkP5CrbbrTwxrCM14Kr3pOJoqVGaDUBfB
LbwBNngN1luLT6QL7eZN92g+EFCZK8h8BEdOd2L5MeBHdeBG66tEJmdH8xZkSQ4guSYsEKUfOwXg
ziqD3lgr4yltg7e292yJlSRoYVF6HVQ1c+P3sV3V3SmvLFcyi6XsvfnNUo8x/+eN3SOJN/V9lMLi
JbDxMMXCsgFYJXukf9b3KR4xvv2F3sf3rbQZFdTEt4NcOVUu7MmXXeTI3iXlPeaIa5l3fqs64yQz
/HDw5GR3peamEO+S7GBMGzXe5BZJ8kqwU9RPD5V5ZB2HZF9q1r6AHi1Iv/LgeYxNt0Mg2+68LFgU
1UNY7OSR+b+41whoRaRJSz8ZdnH/MQ6kVD710rvB4TooFRuVk6WtdSTj8bSO2BLVPI+6fZYoaKsB
NivkloKO8pqsV5BPBaZBGHYYCVrvRS97VIVuEImuHgY08BU3VnIRzTnXm/nTZczGEL+Nj8625BDX
WsFWpsWYRAd/yh06bI6eH5NuaWLq8dAziv1dhkddAlbfTAdDng1PP1WtdCyDtrlQ3E3RPvUGW9Oi
pVc/KAanPetJ1UhGZHsAZFxHvlaxQYDD3+SRY5jPddSsU3HcUE3YVrLuisIAqX98D6PS1TzCKi2E
SabbErEDUNvDbZZu1dq8yRBpiQmHQOByTUrelNLiqgA83sd1s5l524P6PHn4tTCqyWp+kifrgwl7
LVq4AvKGsJHkMBXmXi+Rp8FNQ5trW1b1KeBLVghz6zoyusbqwdRv1PxjRBwKPxZ6+sJMPqvqmHcP
GDdw62gQjDWkH64E821ZqKQjPnRjQ8bpp+zJTjUaGzK4fXRrmLySJyt5Sb1uPfopimma9wdRP41B
cNeJKTzsLnJk79ar/RPCQM5k8YaMu2yGge3wncAj8oiBysJtDRI3NqgMsqmJq1/GwMJROFI1HPwK
TZLWbMpYWqnquA68dT29V4r/EQRPWX4XFAQE9MPdGMrHVoCjKisbTxhsjvu7mPxdwYz3pTc+CpH5
ognBc0SCgJn3d3W0UTUzcbqA1AGdSagJiWyTHryaOFs+4BwcQBF0r900fA6tbrpjmt36BVEJrXUU
a9XVy8Dt/HqTSRXn763I1yrj3UkoqyuPNeXc2MQl04gc3GMXNywiv3Vq8WzxgOAcQTYouqnYk87Z
uCCd18S7u54X7TplK9FlLsTBFrTeMaJs2UQaH5i4IzPG7vNXQdIdXxNf2Q4vYvKV9DQHtEbwrMyD
1NqDVRmMEj7COK4xLUGOHe9LRaLTLrlI/e0srg9AxZ/baXLI1jzmlK1Kag9ylNghU6qHnBCD1YLb
3rSj9IzFzWUj+Bb47crjrlOemKbwWYX1kg7+VuMLSQiBwbXldFJzMzV3YPWWo5kvfU+57fNoNUCe
yk1YV0JG+XS6FbH19pnoEJy70bBZpx1TB84NNr6Ga/lPRKVh9a3sls6hGcn35PctVFhSFES6Il1z
fgqCjUy8t6jYAq2Dvt5lY3RIdH9OFTF3DBTcOhXdMCNmVhebfce2vkzlrScTunJbyInbwJ/XomTf
ppCyUViIk2ZXlWzLJa/RgFmvaAYg+Y8aH3xe7GHXL1ivkPZ3rhn0PxrJ3Ek+A8x4qVR9P0rlFnec
XY0FWqYRhOaw9fOSbJZmX8ATLLXoEPQdUWWWK7fErmmea1XBaooVVyfaj8kK94y1NUjs9qx+p42e
7Y3tilJwqtabfgjupvBnzWY0MaKtSXRfPjG2BvKAA3GLAxi13htKhe3QSO+J8hp1xcnwiYSLCJUd
IFjooqMoPbTCHBekxNDhhAC7ZYCSlezSJlirNb3DaLwVrAxdbrPvB3oxeu8KvOa6tBxFPEoj8c7e
ey9YNrSIojAORVc4JkkyPYnaOl1BlEc44EoShi0gk9Gq9rMTPsIXDpDwLE8qwQJEwYPjtPAiKceA
hc3suxFKMMnDRNtY6YOO9cQqOD2ln1oxI0Pua7U7lrL4mOTqqhgftfk7y1lQYuTAKkZSsxrvesyo
Q1Qt66Fz27CE6iEu1UZe6EWOfV2wjVAFbRreVrm3TD15pbbsBakDQwNw0oQDExDVnmT23hcdjwRC
LfHvCZp57DzTDlOfTYjfL/TyJRW65yZSblAvOg0uSVEzMbZW0JcRNOOIz9o1/ASGQPSraaa9B7s+
smqSMEI7tsp9WJUnn52x/iZH6n5QqjeRp0U8dLhpBqJ/tRDXcqYfhoYY5SGf2O03B9+7S+NymTed
LU2zdzdN9iHZ4R0EeKCTy9gAcJqWqzQj48XKXaODWDuSxl5EJGI0Tk9ZKLcI2zMeKFiTDBOtRrT7
WhQc8FgiDDuAjj3SweGd3OXC5JSGdBMJLwPHJLaAS4/mwJwEJ1jdg1jkD6wTK0La3mXyiQwhWQby
rwJRFdlzyJyjAA9xrLmTSmD9yKoOYVSU+DKMOUVL/DQ4yzZkAmoJm/AAyzw0WRYmP97mmhtKOgfd
lse4q8Ad+yQTYd4k9MDvtZtKIHxQhcKkv2Qa8/wpM4hCJFNXAE0pv+qAY1n6DGp/MnEeud5sR9jp
maRum+qWrfMJEyif4IPqly6eB384iHihYw95+RNUcLrb03LIyfv9BcF6WYQb7nEZNe9qdm+Kyxgr
YsLfTfKAt+Ak0zNHtPsqxTlWxy7RdcRuAqL9zEqyM5gIkZWz9LLpzgrXJIhQbWJnproqWYN7y2B3
SxMhDH1SuIaaLBjk4Njao45S83jf9h9KxsZYmWMmO6cSSPyWtNt+fM6Nbc8vIOaPh/azHzSHNQ8v
WGodOX6rst29E8VFJnlCfH216KJ1UaGIePK8kzUiZ8LVCGV+wfvQ6netfB5PLdF7LFEs+2GyM6In
ziUiZySLuSO2e4WdBMBj1mYmXePREx5LYW/gS5aoPG8Hz1U7ds9vqsFSJTtpTQF01FZ6uhmD9mXs
w60G9LhA4abGLcGX+rLXh/7KwevK+XTOC/5axLEEcZLElPOpz4JZhOFGUmhejEfNT+6m/hpfaT7F
ndUi2dCTkTEnc+AYOjvliYVUtorFkaorvdfOuxME7XYErxiP+ww7VzVnvV7TgX8jpaO+8c9Ff9fc
v9SpSAiRzCSn5DK2BaUH5SbsEabFPNMx8xYx5TKrfe4MlapL/KsVaF6075gdTFEn6GWAevvLYk+Z
J/0mACptlDtj2lqhhRYotPNAunLu/KYGya/V6ONQRFUITPnzhVSmMCVJwwsJ5vhWPvYRGlQcXlPZ
fvvev1zmrOhTa6UFvpc3gS+f1Zoe89HL3jNKxJIRXbml74rgf9zTWRE8V1Oi7i1q7m1DNUY6CMOP
QosK1y+BLBJTSugYDRh28BMBy4WWeE7YI+a7XNRQ5lv6e/CRBEM2gzRbHv58sqlehaUmU3YVtB9I
3JfERi1K6UGyil3y3+ydx5LlyJml32X2KINwh1jM5moRWmbkxi0iIxLKoeFQT9/frSqyisXpbqs1
x7ghjZkZ4gLuvzjnO4bqM+iJCYs2gtorspMrEVeHKNe70fVPxhI7kT53ON3IEqS4HA5+gMxG/ggy
wOM5+agkPPvlZ59CH3bebM4zlvoQGupbsgfXGbTv/+WX+v/+AP/50/w6ZP7TU21ZGiksSZ9cRR3b
06veb2ngWKHNbM6s/03e7vy6PvzTb08gRIuwPzkAXy8Itr++uirXgY1Hkq23S9oaaYOEGdCk4MUH
WFZP19ErpsPN0B6bnoUnMinYOh57M49Upmkn5YBe2/WfB/hPYir2dfSSIWcY/ei6HZ4y7W880i1a
7PctruUdFzo34esQbwvwnUuK8fmUWSUxhiRWApEYCopgf5fX6YFoxkM30Wu/t4l+rG3/1BfTu9PQ
GxcMjK2n0e5fRDZtSyFwTb/kzM2BLX4tlO3l9FUvJYcwdiQqeDe36W3LTe3Fq3kgCJpudXZ/EiG5
SvyUIDl44dFtbn0q6yZs3ox+0Pn9DPbEWah+fPItZ58BuFWs/Y6E2Ma7cuv7pAXZzLw5qo9NBAwx
xu80x1QYmn4eSgA+slWgdtbPXB1m8TMjWpyRQUO+yVhnW39gDWf5O5e2x/QKlvTJkAxBWPXKCV9S
YnbD+qZXX1Py7HIe1ZxU7EUDtOrBjNo3vSVl4pCYT7u14rUTiwOs7m3cDXiEM7gl/UOhDjlyYjN5
pzjunuJYHnGkfwqPnnrAW1B6pyFut1mAa3mwV4t/NtV72T/o/o4futIsUkV6lbs7FfPoN4/9wpV9
jOXjEGLnwl5Zs0CMHpv+3Lr3vn/SQbG2x/0obrJI72gOesY1Y3YTWMPBRj8Cs9Nrp3EVOHCErWRn
0pZEyXlvot839v/hbsgLiPFPB+O/5118aW3K6i9uyN/+1u9uSPcXlK4ebkjYNwCJLu6c392Qzi+X
jIoIUFxI/sWvZOo/3JA+NyJWTA89k+AP/dkNGeLVxc8hInSeLrzev5Nf++sN+KeTiH9eAoC0pedf
ULLuX0fqkyZQxS/JkyyXMtkLDqbtkNfdOco88lI1UQkZLJs5StdhSHCdXZfE1vsiQ73J5W70UKzD
Mre2mlayiGNnW7bNW1GAdoHRPq6sLn2FpfFiyMk40HvN60BOA4yD4jlN8jdiDdAaoZENxowhl59d
O215tvrqdUrbce2VVnNsp/IqlHF6ZdewIDz4UagF4LTrWp+WUXmrdCR3jdbn7Nn1tF8ivuzgauhT
pOKazBdb0m8LYEqevY4UbT1kra80NOqL7eqh7NwN8PrLPjDf+els1qwZfyazfGqn+nsvZMuAqaY3
jO+L0qHDIfOwUc4DiV1kwjnfI8yNDJ4ZLxnQL1BO4l1sI+QUY1KdAIsTUMmKeCdAC1CEOP2RATY8
Na++mQO2rvbyvQs7YqflSS393iK1blXMnYKTX5iNMhRS2SJPdUgzQzQYesMBsW1WN/3WKdSLluIl
VhaxtAtJGdp21M5R4TcwZGAdi8j9QR6GxW+bawyTNkEVraS51+Kdmv8l9M2xbZenMsi721os6Y3X
sAHNFiSgbviJb+dbarcZf7257uX4uGCX0QsZ5HMqbYIfO6vjdnHjnYiDZ7rIvZ8lydY3U4IcQHwf
RZ4zJZsfMMA+R6Z7tMPmJZvLk2XLu0rlTzOJDZXwft3mXGfRcIqJUGQmnL9nKR+0donnYQi4U8zH
zq5mAimJK+jH7iFJIDlRfJDBjhiPr8o2pymvmaU/TW7xnBVwzqqcteBo26QY+a+scuvV0DsIk1NM
FO2IrWGpJKUSDdZFN32swinbahlgwpqn6YRW5auaZ5AoHMFp6X3YmmlEp8pp40nu67Rgalv3db4h
aunnTEbBbhiYMDTjpyIMeTZ+so0r61R2dbRrJP/Lrv0LQoK5YOAxN08VOGU1v+gh4bvzaMtcAfor
Vzs1dIDpeBj8+ALcXHoQog7bLIsAE0SNLZF4VFXrX3MMqlRgW3Z4vkY2W66Sn5mIb5NpenKY7fq2
feMXnt5M2pwWnd9F6TbJGfGUNsiQlgnQavE2rdyO4ValwVtU2SwNfCdbWwk/T0AHMXncIrlpY6g4
2KFYNvQMN87j1GARdt1DUCsmkg5tcD1NPOsaQFM1eJikRXpg8HjsrQg5SlUTFpyUL0mLocZummFl
d85BmLJcRw7T9LJT3VHp+gXw/p7klYkg2KLbsDXY1oVkUCqTW1UP3/0l/64EMRIMwaK9C5WBHNnO
AYtCOlc8NHD5DJPkuO32uW0ZlFMGsYOoCL32idCJo4ZUh4GPlajWBhBM318TsmhvJhPS7pZpstJj
ywyjGsu9qSIG3E117RYcDTnx7+AGS25m5wxc6jFtGAW6bpmuVVLd+1VGWz647H7SBktbXmvI6IYd
RyExDEUVU8CMZera8pyt9FnjLhGrqHnyRgJl3JMbEP5CpX2XDsve1963bIiXE8/5sa+7uzlxHxc7
mXBcxtu2m8ezcBJWNXP62I1uvCIO/CpKnc9AW+nhMnkFcFite8uveAvjDCLO3O+EaZ7ApsfQgIZw
m5VNz0c/RudIA5FtCAZl2j/TxCdfjjNs44BE5iB/cHKG712etUfb65hiFYKzXrGz6UR4SYFrb/UF
Yds5M1xBJvtNPfjrEC7jnkXSssq0Hk6pIB23JL1whdCzWCtXNkxDOP7qpOuAIF0ixE3o3IG05wyw
pcGnpa8WT4FgalG8eMmgztFiSchd3r2dVy37guEtD6xjPVYfUzVOSLinj7aNboGrbTLBHikaun2T
8GTLOn+JYMAcCeq0nqQW1joxvC1FznwCbo/k6ZNMLeso35TuUBzCMb1pSApkWU/ObEDm2Tpjv32Y
iQUi7yflygMtPFy4uFeQhx1Cm/3X2FzOFU98YCyH7ldmO5lGxCGN5YeOzBeZLP2elEZrHS/I88rZ
R3I8OU+YDZ47ORHzZ5Zt57HOzDLx1hbZDx3m2yZyPnqP8XTXpDTYRZkc2YCZdQBNZmUK2q3Gyo54
m3hu83KHNehhLtwrOwsBiHlKo2QPka7DAFMz8PW6H7zHrMr5EdPIB2AyhHy0y96uLqHO3vIah2Ow
YpM4kt7D7CSHgFC7/l3iVeW1Dma6hC7iEhWgKbvWWOeIG4ZaelV3ERrVXmjStRGegORae0p8F3Pz
wG8O+JgzvtH13bucaGt36PB+2vrTMQ1xCRJ0U5x1XAugZjw4QxZP5XWlKebngiAj3+eKTwpfrQMx
/RATuUDSrV4C4KOlQ4E+o/9i01fzrQrxWQ0CUUsgdiZnFeYJxvLLvJxIXGJk53JPFAt/nJtLrpIu
qu7SyvvsdbklvkFdj2l3Fy4BaVMFFv4gYQYYtoxj3aYDXBNbpFxN41tp+c990xEe2RKqI6z+uiMr
eduMy9Eu+CQIFLuwGSx6Ljnf0LvwLHafI+6gEzElSDXnFHrrwKc61Kh6mQdO+0xyann2EK8XRVxC
0QCaAT+YNFN8mNoGvc8F+jyoAqaY6eqdkzDA9wEVJl5E5rx7Xxbhgx1ir+VyQUFaQIMIyOUZow7g
Suf8JOrwNlpkfe82zJjTfAq2VD93LY9natqvjsQpWIrVPblSUO/qynvt8zrYZ9DDdnaWWVuC2G+q
gZ2mpfMb0Qy3OtbkgXlMteoyK1htuGzH6fV+68z/4/sKgVbpv6esrL7Kr+Gr7P+9s7j8vd87C/kL
KBWHOFHmWh6Eon82FuIXN/DdC3uFxuPSP/yBWSE4L/Q9ERBnd/kvl8iHP4JtLkQU9mdE6wmaD/l3
Ggu6mj+Ph1wmGzBWAoLL0OsEpPT963jIW2ZPpbZPahYNgETp5HvJ35vZ/PVL/JV+AbaNQO6BL+FE
+BS+NSLdi4k3OXZ3i6nXf/r13/3WEP2ZIUJ45r//RAy7MJCSAoiN/q8jorJObdmmLDO8RUHdrvdV
ZWPY1iSQmhkWHY3Gnjzy28AZzcb1Uoqhrn2MpCJS3YOJ2/jdsrbq/qdfBlycotxcFDBV1t8N0mOi
X063s1e+K03VW2RMuV1xqozaJaHzlvJSK4eRR1zCVLtQLePFM/uysA+R7AlgDyx23EWDSciUcKNA
SW58IVncqfCuscLs0FWXzmZimu/0KBaA4W1zIe/9JPlG/t2DsoNwn3tWcdLMRIaaG2OKYM/P2ckZ
LXfnD7QvnaI3TEauEeuWRNCtyEVMEvhyjiw8fSZBWll+ZhxCYc13WOSht46G6b3r/Uddl/dq4Ofu
dSpJITUbGQeHNChfdCHFBsgfmerLVR2zV/N79hKOep+8knzBYdpHs1OtK7DzG/jj40YPKn3x3PbF
ZNkP5akTWYxfYzv216bxPgfTxYTWTXtiy+6TVO4T2QanWdrzBhYQ8WW2LVd+Bfo/6SiFMrumww1C
/n2ci03KEkdPXnzrquCgSoS9bUh8qAtBzppMcBXNfoGCZ9bXbTlZ1IK63jDwCSjCqfJsKzjHopf4
2OLjZPIfRPhdLRWyHjcZPzpKb8iU/b0v6HFb49qbzBVqaxbUGYNL1dNlU8RORB3JlY7YT9jZnknh
ZdtTfYsqUASpic+mhAxKMkW6aoS3U95YUMvFEwVbniEQXb4FMUbFOOZem129CRwqcgxv10aAzS1m
YHWN5PJyXHLeiZWw0Q3aIVAts+m8RfLqwDsfgod2YUR0EZOvQjE1LIC8n1bIby0Viz7FXql2fhf1
K7VU5aMJfMIq1QTTeq5qxN/zz7mRb1ynPmvlCoGqtB8plK5SMxPnkcUpQgV9SCQzS2/ACZqDYKL8
Rtzh6OIGhPVybApYo0nagI9V1JELBKbYip7tyfY3yha7ZhRXyr6C93xCuwuBr6azDbuoPJSLM1xV
hheMCw3tqZt4LAZhtkWkMx6duDzNqnmf6nwncitd866B61n8D8Js7B3dOWyjiYvfHvlu7My5Wrr8
J2g9AMkexZY7xDeTgz1M8NOT7k3tIbs9+0V/Ow+lYEc1F3dJyrJ8DsxtOYwu4kSC46aQim+m6eD9
ezCqBJAti3TtJwwvKzdgX+hMDCRAwLc1KCiqSlLQnUMnOsalgQNutJQbZw5QR6jaUE1X/QUrzojP
oqiU7rzXoK5xZoDKNIsf7yIC5055OnkbUrBRyAQosMIyJt64Qw+bi3w49Ev8zMYXeHI4hWury2as
y82y7zImALJlsuJdMijHHuFRYX6gq4OUUNAXWM0FDIWcx8bggYjsOa7ol0yx02N3nTvlt9CyX8xs
2NHH4PRn0KYqOs5thP3EA7Dj6Ol7aHW0lx3Nl4iGtzD1yExiptK3zYNn9QcTz8eCzESSB+OBc2yM
WGBmAQTQFiS5Hp6DfHA4HJdxw9jho7Lice3YdMiMJfaygke1tF8JmLI1dOA3PYX7MYuKwzI25KL7
xXxlVewzs9BNNl0nr/y6eV4sXiq7x+rpGbmF7/oYjPlBqu4prHS7UXEdXRVh5K4l8FifBYfszLdl
bpBN1ofIBx6EvPuBh+7Zjhiyd04ybbopeBloFNtqPAxgKj0yIlBYxMWGmROyxKg6BN7y0njhvJ9N
fwdg0t9b4fK9b/L7ZTFXcobzPtTdwU4itiaMHpq6ZeZmKb2bDFVtnyTIbsvxkjRZ/VwGb524YIUX
17lJHH07jwlFoTrJHqVrVI4ceWO1rYjr3oOWrrcFKfNEkvxkUvkYzg1qM4JqGcvd6SW85Xd9NVls
ux3j7eFqPgAtvE1yGmvlMO7x4tMwmeMYEjPrTSc11+xzJ/mossvN6KmDK9JpJfyCXsNAMW6G5koO
+XUy+y4+fPajXY9yomNKz6PJBiGWbNg1VwQ74eVqagZWxDqeeHPRa0v3evTr60osVzKaH43DZMIS
zrUYJn/D/HD8X1Zcf1UbXwoMCcmO3SqDVh/83L/WMFOmi1KKVqyCUexGYawrbDX70C3l1u2NXGsd
3ujCAatcHZvZ3LLuMRTD5tyo6qfdVtu+mTjgqgkgsWsnJ114QEIz/dZWxHEbN9m5ogT+Wf/MPeRC
aZLdNABtW+3av1Uv//FFNDXq/1hEt/F78e8l9OVv/V5C27+4FLoEREoI9UTcUab+NpyPCJiWNktj
KmwhMahSDv4xnLcvZbcNucihlL5YOf5RQ8tfqLm5MG2fkhzEoft3ami+3r/WnOwGhYiEfaHnU3rC
SfnXJ1DIwV66gk64YjVXNO45EnqXRu5DDkNqVYXxs8ji05jG7kozEWgI0GUyGdzo3N1gCd0m7fhR
2EBhxXTsLjA1ZtstcsvobZHtV5Ym13MzH3DFnEMrPziTPObISYxIXmN7xo7vDw9BWB57z1yNyBrW
EKcJtXPGWy+yXtkpuGgxMB+OVTqcRgHTEw1GFgxXfhXd5w3VYWbsfd3NV3Ebf8vhfgtybGXTvliE
scVh/2lrlDPaKXOGnekHSOfzjMPQiWijYxskiIn8l67NCPWrRoiJfvJmV/Op91zqbS0P7eTKrZEX
vp6mzob3mKxogN8nq/xpyZaVZBLbq2zsH4JlPIk2+V7p9FOKBU7vGzf4q7DN7QQIK3TvrepkyyRb
M+l+ykR5RFxMayvMCZo0kxmM6lns32RVCMVRv7hZdqvimbPVGryVkVRa2EiB07st0w4QFs1on0v0
ic7MYRahKvXyqDplpqk3gcVwlzwU5EFld2dp52lpkh9tYmrW9/ZT2zHqdiy2rnH3iiJYrQfXJeTN
C/KDPw3f1EW4mTJX3Sq8080qCEdrF1TWm9OU8alL89eulehL89kucJGbZu9bQfe+wGG/8Dg+uXwR
BLOur5202mWp3gP/xx6FkDK1mXZaJLbUY32wVc1lFmxyj6H1iFjIUctOC4MZKcjW4XJhFJegMeZB
PeWt7+zcKPPZ/F5Sasrps+XfYMg5Xcxm9n0Xgx4TlVS7LLBI+EUA6F6aljnR/s4KfJIucJ0yYJ2/
C6b8lAn+sM+yWR+sDEB8UpZ3dsO/PI3RTdMros3bu9YST7M0G4+JLsh+ZkFhW6O1LY6yiStmeVFA
0rhEuOnG1k0UqXMXLOGBQMWd7/fpBn7mSyTlhzt4e8fM6ARdyWBriW+CIDr3tvNameCcVg7D74jw
vTxgKZvoRZGawpoafnOzrkOkFd0sTuRnj8c+qbFuk2e9gh3hQA6Fjj/F5jOD+bl2vJ4tNDCadY2G
hkmq9xI284ensU0WCLTWWUgkuGczp5MlTPC8Oo9Dm27q2L+DoI6STkqgki3zK5ZluHw7OPWeBznM
zYdx02L0ZT5Ei+V2005lS7aRNTiDMiop5Iko5RatP9IqvMbMzedEYjW3LIdDq/103ebyPa4dcwGy
/Gi68S1kxGO1g3euG/moG/h0vjOtG/rWLSkwDrH01TfSDljDjXrcRQBLdmFX/6x0wHqBo3Ylxp63
OtLedl46hGAM/C9hDR6yENKvXcs/jUbnJ7sesO6Y+JpP99Oy3WknAr4ELVVo4TRw8ubZvZTNHUeM
taBdH5VzVdnlqVLiWQjEED1TRFwOCxw31t34xIYVJG6QGXGG1icsnpOIbaSy5gWFBVDvljybggUm
GPL3vmPFoptq2C/h8tgj0/Yq+aMo+dy6uZXXTkns3zLzh2wr/ahQMCDOfe37BAHkFOu9J7J7y6du
LmwsF7od7HPW87zYQmxJBAHVAEq1UeOPyR2+kTSg1nY67LpyYYfZ+ndCqwZ39vRFwhuDSiNPhLqi
RueFYDKQ59ssYciW6lGux7G99FLI6bzmwL6WnULDQyiUT9Wt0s+5n76n2evS2zszWUckQgjxMb/p
KBh3fukGGzuu/V2pXVyFgRtvK7uOn7iSOoy62c961jchermiNic8amc4ED+IOccuMqcPcwAsnW2r
Zc2fjmd9U0t+LEa2Af1CW0US0v3ikX8EbrY0c3s3FK27myaU9WEDFlwh8XMJ9LgeWBHO7JupjBfO
HOtrcmdsu7K/lIAjLUqjv1+awKMJ5m+9QvijRbbv4/IqGoJXzcZnlxuUKM3CMe8biGSZT4ZgpMcN
gejqIOgs1yyQmOULJ1v1ivPHlTfJ3BsWRJxGVVsu27pZcH/oOMQG0jQrrIAwEB3YeqEaP+zW+cya
xN9HJQk8vXuKJ1iX5TC9TB5KZSNpPnLj7qwhSS6mhmsrruR90ZjN0A+88DH6+LFtVq5gCiU04hCh
vw8sYlcyFRDknL2itSAumNBKqz/C+ydenXlH1EOmd4YyXC9+ekfcKmdrwTlVptkJE0e5j+vgLujB
cOQFv9OlZJJR19OTVcR73Q/FUXgCkN143ffivnXcmzoxDHXZkxSWC+OiwvTe5cFWTkzt2UJiioTN
nTPFWZk0u40YDNGB5RsxWQOvkMcGhvgr3pec3Zxvnmrb3Jey3sReVJNv0L6W+XhXcUrlg7nyxwbO
viKOwaMFny8pCzmHNFlC5OFcNbr9ESXV3q9J9AyqCiF0tmuW/iPqUQL9Wt/9Z9e5QehH/6MI5fq9
696t9Xvbvrd4Exkbp/18/Py//yciJ/DXv/tHtUsAoohkgP7Miy7pWP+odi887jBCKMlw2MVy/ke1
K34RgSuJ4WOIC03n0gX9o9r1fmFifPkPcO4A9pn3d6pdN/xLtete6u+LlReHs49h6Ffh459EeFFg
z0nnV1wTkjAaNdHaE5tebMthyDdSlGKXWFjjmhKt1TzKnQ2X0M4vt7mdhOtJd8NnP9lqJZvoWbUC
dxzn/dZ0GFcYBKYPUZDdiKGKjj6QFEZV2FWbOZJrP6gxChdFtJmU/CjRFFfFEjB3ivkDVgbxI5Cn
bqjgPob1KXWomuuR7LIQdmvE4mvIqp8mQHc+JsKh34NRxnxebAmcZCvWus+pmG+ny21D9YjQDLG/
V7vuXk3quk06nBtze/KHtAN1D/trcoOr0Qv3Ten38Ifs7MYpi1cw2QkTTE4IppLOPgowOSJuIX+s
mr5HGNYIfritoTygSm+5iorpUcc9YI3Eu56t8iUaZv+uC/tyYxV1tE6XYHyoY3QrkyPybTDVZ66S
djeOwFTiLMy2rgp7ZCVWuh0MzBcryj+yORk2vee/I0gmHyozh6wApIog/N4nNeJ6kjiWfd8wLUqe
jcz2RnTN2rZJzx294bmKA0xWPRbKIQmaDdUqRsTqbAfNRzrge+K5JDFvGteMj78HyfTNWcpqE/Rh
SEIMaVmy7/TeWapxIzoqbKaiILiGcVmPeCC2Pt/+Soq+WAN24fSvmVbPbarQHLb+Y6iC+NBb1r5w
3K90zlvigdDnE59FtpGTd1snjk5lwE3BpXdY2vwj6qLbkEQj7D8MMVSUqm0iumBlecGbHhU1isRX
SrYZ5HTCQDBoYmpt9Xhwq4AEvBLBqqVCht0Ce2DQDTetdL/VxczWfdDclMlS7bhcx02aIKTSznLX
6qReaz8037VnV4CBgGJmPlwyoYIHqBfvcyLPBFvhy4MBso50LIlGKd5A/H4sbvyaJcHzMCUFMpYW
ht5itTu37t7Hll4njH408fTpC3WX2YXahkvzMkQjhz0rZCab9nGZUYUqUz/0WXNvM3wG4oJca+nS
HwK9IvLufkvo+uMwjm/s0MnFmfx8o3jzljLdTPlyopnaMX5vN12bvHHJGKQuNEetWwQ4RIyzSnqy
ruYk9qnza6BaQWAOgkwgHKR9tlsYDa4tlOFrF3HWqo0ca93aY3oBQAlgp3RybTHRmzjjcxQCVOfj
wug72S8IRq2dqDzr3NFJ38iMDoO/np/CeGSS24RPqaOfMyuikDABDWNzjJP8asoZUFaFgOYVjRDy
p10SU+4pl6Jb0fIOEVvS2JJX5WIivIRpw3Wvd1pjBpVV5q9n4z4EfCMy6nmK/e2yeGeF45w6jWF+
q+1VXPniHGZ9uItT76Fl432wF3/V2yx0vEu02Vzy7mFv7UoYIhK1fMfL4l1W10uOUJ1SYtIZSwkv
I/QNo///vy+5ROzLJfXfL1evUdRWw19vyt/+1u83JWtSaBLMXiJ0Uq53cUH8dlM69i9oOWkiIIoC
gqGs+uOmvAx/UHEGgctk6Nfhzz9vSvFL5HCDciF7THNA2PydmxK7xb/OhS43JVc1UybbcWhKo4vt
4U83ZdzPS+l3FnMhZB9onmqulKRLqPPHahX3XnJbBtl4W1oEUejCpCcTkCU4TX5xHuz4lZTFhHzK
BiEEr261JN3eKiEe68ScTUIjUwRZfTWnwS06+B+tGu4KzPmzyDBruDeD9p69oR4OvINiU8/+M4OP
ZhvVtCq1qOkK3PkrqAj9S8z4Q7ZmweTjfFVd+11Y+aXMD9buLD/8LjvBDPmqbevNEvm1qHAPUSXe
B4qzc2y6RzbcFd9Leh3YmFlNsebA2FehOhAPsB/M+KEKUWKmDOvrAv8nI69wR8N2NgaqFLlI2Z1f
xfVNHBqzstCDkGVVXE9uea7igfPVqdlYuQ6+a2T+wSam26cgQLzlaix5asA06CSML3T12Y+YsAiR
HTsar8HTV31dmDvODUJ5CTQSHZ3j6CbOqva7TTmGn7bBw4ZMFRZJEO5SaZzthLJ7aQowTCIcd0Xe
+eu6yVKWFUW1rXOBrXiyrXPQgU8ljkesCs96yBHObpwK335OEJ6y68/WbUEPLsXjlIov4uiu9ZQe
m6w+GwI14Yrtw7B5bGb3FGStXtc5QvosY+4fxcQVFk2T8QWTgO7RUnuvqdCIFKrcETTFudODfXGn
S5gP5k8APhQ5BrNhpbgN3WlbSV2ui3GY74Kix/YzNa6+4vPRa6uJifEp8Q0mAz5zqXHyXDDsWC+X
ZeuVbJB0IdJzWFHzN5n3ESiGP95s9A6bXIrkldApxSzt2up1d3aJGziUXD+rshnTXROb9KwcBlU5
HoaB73ftxXH0hQ7pGPXLQDOJjG0e600NyqaOeujp2Et5BDhMdUJBoqr4LVD0u+PFJjGWr9EyHVlU
bbvOCwCoJXJN/ie8TU+ScdKF77liwEpebn6YM5I93dmyf3oA+eDqhEcZZFQEMTVAPME0KFISYGSC
vNZlW7FSdcYyTtrXSiMrm+qLiJThZNxr2GcLZ33LUA6VFU2bNd+XeDEjf9jETfCcBuwF2kLQSmPd
0xcDh7ewP0tqIoyzhMRNuVwUQrRa3Zz8kElzHgidDNPqZvTjW0J53pYam2mfB0CNpuvqYnGMmuZh
mSPOB40ZxJTgIER+r92CSVWeXVab4qGzplMzfRAxeCb+eTtaEnFhRF+aOA0UjPZtmqxPi4CYTeio
52bBujAnpdp6xv2gLm15cmgZl256XIT/ReWluFPzl6CDvp91sUQCMWD23pRlF4FLIG+zJkJ3k4wM
mZuG571ICelkqzfjal6STTSngJq9RUNLZGCtmhK9a5Qn1LZsXiv+LM+Ft64D5oN6ZBpVZnjcAU69
+8LMRHF6LySgfarJbGGCEB4qs+MSKXxns7zOCK3BpJbe5Y2LGXzq36ugPQ0JRBG2y6vCmFMsEXPa
PpmQHZjSoudqtggM8OObmdScaZw/c4fNp12UCKiLb1bSf7aN/LI087becZ+CFjZC6Pc3doV4dSHz
Wmb2K5t9+I2F98BAtFxXtVAcDOK6UxX/N3qKqCI0ayy/CpHUxzbSMKNda0fJs80iK7ibdZys2zSe
jk7CSDpHRrAdDaV9GLtvGJgO5IAst8McjJ91XBJ91wU+UmFKfFUTBJfCUgHNJ1aCgepayOrn5EL1
T2raLJVaa8aE58ZJvlpRAN+wNGFGRdEh8pi/EyHx3HmZTZJX8kVmHvt/3gk76a48XlYnEzdKASes
2ptuXM4Fn1EXJ+lWZcNtaRo4GcNNgl8zmaJvcUW0oh9gaXbG+0EA0UinI00GHQsBhKthqTEMZRLV
O1pUsUjqZ8YfpLZ6fCpJvkNKWh4ck34ixmkeHIGJqPVGSsY+fZi84squvOCQO3l5Mjkb4U7FP8nK
Q3OsCHKda+cpjOZ+Ozr1zWRAAbnWdTo0H21ZndkwH8KSSY2T5TsU1Lc2lZyaONN1K776nhlmVMU5
FB8wJCGJlp0t1KrsR3/de87NUidfGglJXEzDOi3FU9KTrGnlw33lEuqQuZTkcdmgy06OPYtjjG09
qwCFLs+4qC4xovtPduiFbKBZuBLod110Mv4v9s5sx3EkzdLv0vcMkDSSZgSmGxjtcpdcvoYvN4TH
xn2ncbua15jXmyeZj5FRnZGR1dmTlwMUUKhClC9ySZTxX875Dk1uux9qd6O0nyPvwPeQisUHBCAn
kHcNntqWmrXxkgeQJ+s6i3Zg0L9FPaGlWTNfNy1/pJG6qNGBIwi/vEm0Tg9dPO8LgZigUu2lrRvF
kl7nRDDD8fJ8Wpq2ZKpKDfJeT0y5KXfqgx9MvI0JZ09ln+3EZptUkN/k1zQHMdsZ2ijigwfHvuYW
HWwyf9r7dfaiS52uXYmG0Q7FhieNvBqJFN2F8NYjTwRzUnWZyn4392BxHG/nNPqQt5xPsxW+xNLm
8zk3G6NtMcA7/rwfqhwHyTSjVuinnWiYaCbk6qJxNSesbUja/WoQHHj0E0EVD/t87DiwjIh2xXbe
VWZfx7OHr66i9icRgvD0fPEJgEfc1s5F909zxqXmK3vre8Qij2goy2ied24GGKBu5CX01DGrrH1L
JTBHTP+EWdC2Fii0Z9ozn+E4VhqbaW+AhZz/BX5Q7yEtDNepFz6YMfYFGc7FJqX/c4PSZc3NDTct
NrIhICWrM30t3Gi4sk1GlHmQ0Dtls8bSFwjECeJqtojfyQfhHv7VEGCXYtz1Vw3B6f/8r//9P2sd
Z7/0BD9+8EdPgKrSphlYRlRsEkyfjfCPnkB8MFkHU4wL57dB2O89gf3B9RFnYsZQfMeyef7H8Az3
l7I8ku1syV+I8vfvtATer2x1xAo4yUzGeATk0Wn8mvOT48aSo6JqHPzFK1KoU9Tn9aoOio/Moc/B
0J0CzcKALBS1JQo3PIRj9d4qojbsMYHQU8xvrhwWdI3YGKBS1m2BpCJq6p1T6Q4Mhe1ttSiem6BB
LkZE01YJUC/sglZUt2CKReYxDu5uWflkhJRWFkol8mM90T9MaflQp9wcdWfeWfgMVtrJrhFZXis7
fbYNfUlauwdTigCHcF976wrQAGSXYj3gRr/D/GkyHxi/6di8RSEtVmMDRqywXHaWITkYQ9U762TQ
zzNIgma555lTiWVNBITZ5dlWZcYT0x9YH175SVE8nkXECN3P+1eRm09m0b46vdiQT75pnPrOD4s7
ZPDbPOPYAgPhE8DtBUuVcVhUjY3bvwZNS2tesOo2b3QyP6eDRBrutlC23Cw+tV2JWSybxT7ps3St
3VTsTaN6GwOBEdrP7oaSjVw3T9FO9HHJbQN8UVQejFnJe5SlEmlQjRCpLdv3cAB31BlEZaRje3DZ
v6+IMaY3i89tG/CAFW90b2DtHBZTRZMM97Jh+dG44XDMDB1tUg//hsN2e2W3bXLOZwAcM9kJj2Ni
HUSY8jvg3p9kDlokIkV8q2wK2TJK3vOegdqgAQQnpXkg4Jlc3tC6q3GcY4pgpYIRaNXUg/FUm/Ep
F/ptGstbrZu3urGQ3FeoMNEGPWSj2W+sqpm2QcjkspjwrEUdIUMwzUmxz8zrmKjeXZ2qk0j1sw7C
cx5aZ12aR2fE2eG0V6qqLu5U7vsmsldBiu2u7p18Ww5hdhrJfSeMsaRyY0LkulgWHcmNy2Kzh7r2
ZVQs/ow5pfht1Kes8aB9Tu6rx45oTaV4zszuDJeMnHLhwELWHbDUkDnzZFJcssjb9gXoudi+LVT/
aTZgorhJmO8GYZfbWCEkaxKXeHLGlJvZyeiKm16yFCOSL8ghebbRuuMx150Vjyff6Q34zJQSms1K
FoYP2myGrU7Y4EQAYnx2NCgim03ndOEqHZu3Qdbw6ErOfTZIqKSSot+0syLgOOmOFNZ4ghIAsTM3
sLU99K+uGYaYHvFJczdusAlBHDeHGqpalu8NLb+WrHxXug+jrSINCwZq0O8SD45ureA46kleZ2bI
UDILD7ENEy7TBqK7sPzMO/bmdIG3qWyYsRSJNUpLn8+Xk2TfzA4oNAJQnGtSZHD3q2CNuOqoSYZ+
xXGTv8zGPOyUQHHYuARYOmP11JZUANRKj12S4WCB5Zb6+t0hS9gw+jc/5WXwGfNpPZ6qNnifTLnL
GvNFeMmV0ab7uVS70hyerJp6JTeNoyvCY6IDZJJTTM6mxwUCCH5V1gB/KquCAWQz8deFsxVxA9hI
XNwAUnBZNcOKm+rRd7MVykmkK0l4IZN03CZMAYFOiu3Ykxlu5gZJhG57m3rjlw4DqAzACKLcxfBt
3cCSHMG/iXI/WjYbPUzu15Hg2m2a65yNOJ1NsreC/BhsxH40t41MHmJIMnIhmgn6MoNZadMsEgqD
nlTSrTtLGGg3ygcWpdlbuxy1uQ/QOVL2NY5AYCk9mASj8G+Dwn3Muim8yb1Wb2qPRtx0wbp4QHgf
qhbvWpiX5j4L20XEI/nggwt3O0aZSwPw2fQKebA5dNeDySh7XMhbE+rHNcVRB3GoDj+Gk3MbR3N+
XdnTq8Lec+sX9GJEz6yMJKwOWTOZm6nvkDimnMFpPTwlEvVOMob+toNqo+MJsSJuu0PCKY3mw0UV
2JARDzqPo7eyr5N8AC5gDPkxcjJqHwRQwMVZi0w146EhF9cd8Z1rXZjDmoYXBI7b8ooYRXBYCmC/
Uwh925jkDtYNO3/QiODjgOITl/Km9233lgOZYIhxKgk4C98R6V+zPU43cW/ew2vd9iMdJ/auJ8Bx
+95CZo8OEUBVhJHTj1kvUesyN47b9pBbzr1Ldt4x6JDTNBBX1nXvv8Rd0d04fDg3fHi4+zr9Ybka
0PqiSR5UcdckJfODenwEkYDgpDc/AenC1lkYz+6g3wNaG3y+qqV35/acxlG5sXKoznkXt3BXkre+
8B+APe5ENH8M0JFuxqF5EWX8GlViVylOa1F5094CvhG1wYhNxws3apgeOsctNmxguBH2Y7ptYs9+
ARWioBXJajNnHMFWymEQ5NGtypnMm9302MBHWnTIO+zIT34k79LccB9HODr7sZR4YaN2l5oYzVy9
uGqHYymKi6m9i5kzcgCRUINBobMmkRdiq2m8i7l68zL8h3m2rBFc+5CW0KAY0nDVIoRVEwazQtSo
WIt4ejc0tCPd0h5WfksHHUbRjVcyskhga/B9U3HIxuLR9boHdkI7T+UZf1O0dGmYScsBBOqEkm2I
eBFkU9B/BgYICLHqJq02SzjEOitxfYlgaXxi+WKaw6UakMf34V1WliCPLa5rt872uW2/BoP9NNSV
eXBE98UerW/Cz1+XePJVVLHuslr3IG3nYkLvv0lU8Bi09ceKyiqKywqWBDueusk52BWzHD1VJuuD
4my605OdeSXIzdDfm9b8TYXGZ9uYslUa0mW0is15ZKOHLuIeB3rucMKpvrn2WpZiphrDGyOh7DDo
9NrMrq6GSHzOK+sWW+5bCMNU+OxCK2Tu1oSPLxA9yBZjujiN+ui248VIynjP2ALMmS/YXCVttMIM
aa2DFMaLLZaUTz+Dx+U725LZST9iuWzMTz2kgk3bpcnOc8aXumeFp9J6vJZh4G461X6NO9GtS9+9
HkrlHruY/YvTAAIyTeO+ky6N5PDVdQmFUm6HVJ2R3T4pIiqHzLGPla/CbWZH/lY2FCQWErDNvEDU
DF3ejxVbompEj53bHkBBkaSHXME+MdIx+S0u5G8JC87x56Zsy2/d/1h+7HNJ3Ck6jO47feH3fz2W
Of/59Vv+8BPtf3z/cvi1XHgSf/jH9vvu/k5/bab7r63OfvvtP77z//WLPxQAj1P19d//7f1LHheb
uO2a+HOHjOB3dYDFFgN521+uSlYxgIs/dEW//9RvbZH6sHiiUABwTf/gUfxoi+QHcsERFXiKXQoQ
JucnUYH7QaKoJqXMXoTVzPF/74vcD0J6pkBUsICm6Jj+Bt7CtnmGP/vQUNCatiM5WUBsuGgefiVG
O0acB0EEiUaaCmt04ay7mWtbpV9scWbeJw/j0JYH1GcMlb1qAeaP9TYfXB+6XHFnW7MJ37Fg+2zk
z8jVH6VCWxh6zQ3NTbZplUIMH2Gnx7hMlRXFza3fNxeMIfONN4eI6w3zqUhs42Q2rUXxI0dsAkZ/
chhMb6MxkMcCwgjCHQy3ltwNkDxT1z7hMOVSj56rkeINnjOfS+asUiWPTVc8CZf/Vyadc6xoNpj2
b/uBIDV7frGEi9c6qvBl2C0ussRqcb8gm+jrhQ3m1V/oKWxg8u2RY7Be6ZIAEDiEd2NYna00vwlj
t9sNppYbxykOWvTHyhBfh3x+zrA5hDZZDwnmFSSstfBe2O23Rxz4azav1343PPp6sc7GnXOwoq5d
t74Zr3oGftt4jL7EBcJdeHyH1Kgufj9+w1F9VG36OPdGtq5tsc2cYNOm9duEX6S1yvSQduWtKCuW
U3lzYIy0j1uyDrzCueYIpnzNTrZeJAuxeEk9eWtTnK96Z7yVqIyyInqeJa9RZydbn91KE5Tn0c+3
MBgrFjzNc5tE3bbpmpOBcWLT5Plj0FQUM6m4d5rmqnKtW167j7mhe4ZNkBYtw2aVEgxvckqnXR63
2V03EidZD9bGM8Ex2S3Z26NnVLsuBZY3OGxY2gFpghxaDW+4JhhFptM27odLzwRqb5f6ZoppAAw1
3I1uDJy7H/RVwZZk02nxpELP3eLcuCRFLPdlaDzIwvo6zy7XieU+E1X3GvVxtW67nJT1avpKEuUi
S8YGjpaABJjwUle8a+mUvhkYSI59mL2rbiTqumn6Y5Cal7BzTlZIs5GjHcFaT3OQII5bqQD7T6GD
UzX134AkSczr7rObeyHGPsTOyoXUaGgfb02NhWPMGTEbjONu4baEuPYbY6cMOWJUMtRFB/5DOM0U
V1kbjh+tWn/0UZdJbfuc+PMNMA1k3AqCZ4rlrxlu4g7igjnCY25Mdz7T/4BikoD00XGP69SS+sbI
PWCxZnNIzS0p1P5t7WCo+9dIjCmV+9c78vV7mMXvTfzzDWNReX3/sd9OfiwS6LQURmKOXdRaFlvq
3wZi6oMibpOIFMZhOIphAv7nQEzwU5iEEHq5FoQjz+FLPyZiQrEkx2phes6Sr2Lxpb9x9Du/nPy2
hbfLVS6EHXb1JlO2P+7IMb3GWmv08X1BlRFDlY69z0baPIaSmVByO5veO42IzxTJt7BeMifHQbdg
Qz/iz7dIgAvm8dGMwxNkoLWvr8i0gUoc+CuMHxujeEamzyqTzih5nzv8vcZrSMeRFB79Clj2LNka
JcduN4+XLuIjLOn4smEfVObZ0j62QlynSlRqo+3xv0mE/4X///25LzdcAr8VwhPFi/wHfUBk9szO
8W6mQICDEc1l2nNsQ1tIPv80KP0nvmjxK0AKrBXad0vZUixvnvw1X9Wom7EuunlpOQLWh3HnHwdy
wUpaCTGGe1QEYuU7OtxxUjE4zAngDuovwEsP/Fb92mn4MCA6l96uu/Ot+YIv5KC/U+wNla0MOLHh
BHUebIFXNad+jl+szj5YCSgCh8GXOY9PVhQ95NMFFIOdynYdl4DyXKU/Io58wkig6Bk4zD0A6HW1
TdVAATxY3UZ0Trl32XftLThV60G0zLpmsStHR687z3oRzFfGJthXREzURX9OF1dX5Azq6Hh1Rn8b
2XsaItyngYX0OGETEUJSABeNaWBX9IslekGAT8rbKQZruyTsP8dm99lx4+NYqApBEhJgERZHlpJb
aeg7h/TpEawNKYNstUTpbZGPf8HjsWURs7VURlNeBTdlAm1XY8GY4t7fKQfjnl0TstKq/MrykLrD
ZRo22uhfzEm/NY0VbTLgWCoVAgbnOLNvDndNO84nbwL9YsX9ViSJi1iubGl3fOvoqOyW5d9jF5Gq
EmXVQ9g6TJCS77TPu6bDW1EO10CeCSvDwTZxISPZhKOELzSywUaFZIsjpzcfdersMuQDnaEOY8zc
a8Q4lBXo6GW2g9dzEzrTuSv0FaEfn7Qjt3OoP5cN91lh4Mko7gvPPSqr+syZco3tZwdgaEcO8rpM
nbWv0MyxmqS/uWrS+MqUw1UxRXQGccdtynDq0+CClKy4vyuze3JGgXuWOC5rFAi4nBvYJtuYzeBq
rrxt7IzXBG/uEt1uVdXtQnJXGhUfJjF/strExt8ThXex3QhasNi/0VlVblFgmiu/S74xBEs3ftF+
NLoKG/bUredyNjYMfthnGnm2sUJKFQvLFfq1a3u2GDd225BbmpKaAQfjWU8QMWFeGUV7aByPuRrK
Mbs/54qV+Vx+gzJzKkz/XeTlCUXoLdkW+FgaWDW6ledQtg9+jru6Vuld58JjrdLlX16+T0Nzn4JG
nzqgTnYxkm7kx4Cn0FpoYmnKFHOxiWCNvNuTKEt0leGBRfm2ir0TStAH0hi2zky10lX7lFN0hQj/
tbUZ4kqXRhCTTZSLB8PW39zIfUA5B/0kLu+bTG9Iz1iF03Rvj4pgsGbY2ZTYmILwAdsKhnpBi3kX
kAT+oLLId3bS1R/jtjxTXgYEJRIO4ExddhZOcTJ6+6OBdnjdp5SujTHKTc32YBUlCa5ZO9JrB4nh
NqdHJE5aVouWri39z04miD1xwxuM/KrbBpSmOzusiBpR+Tc9jVeTMzBk41BaFQZu866zH2sNi9OI
u1uE/4cmih5NM9mKKAaeDCTois80Sicn3gztdMJ2/h47Q3LVa3wBDr7cVeaA0xZJjvrFHZ8Ytm+t
MvnqJwmyi8k4I/+8z2a4BuDSmk0ecWaU2pJHU4T7WeTHelBIjAVgJJc9Qe0a1caDUQ3Zqr+zqyq4
zz2bytUf0n1hxfd11tK58ybvaqMfMQi1od5Ok+e/Nn74UhoRLucsYBScjPeT4V/5rG8LzPs+/XTu
R/syaduTaUITi8kkvsrC5XrAw7+hsbPODl61dZh4/cpRkFkTX5yGom+5hMwMuFM7nTn22SVg/7UR
3FJkKuhECHPHuXweDO9hibLta/Hs2wXjdG2OgF+HOyOJrvwUfjNl4dEsQFSHFLtIMyJCNcZmhiM3
EoP2DS2B81EENRmEbFXWnOHtjTmiSBtmp744FkVJzqX9r7JPLf02ddB/LY1EMFiGxfsvVd9vP/Wf
0kj1HX9iWbjgJPXdP6o+pJFY5zyaefE9IM/6SRrp8CUX/ypeVpuBgPxpD+p8YC8KPxir7Y/5wd+o
+qBe/7HhRxq5wDR5KMYLi3ebP+Ln0ge3gqnTGtNLktsPrtWgW5i66mgg5dslwrs1QvlgjQknMFip
OO2gC8vDwMDMNYtLmbKQcdWjAthCrEEM2ZC004zLXdbZoQfkSKsclqAWOmRkshs2aHvoJJP2hDP2
rJEqNrT5K89hAJ252REj65eQfnoKBI1rQCFm1qe0FKexcV6cOPiSWOxMytq9CDP5mMY9kKWZyLfO
Mdge1M1TbjYbPwKaF4+gTygor1zJ5xDB1rSLR6IZalM+Ait0keDZxxKsO2fSXubFax7O9n2Ail7P
zPq0MG4m9tu7cDZelJwQ9GGvHeT40c3H62DmWLI60IJsyfNta0cfDew6qe+8ASmtl40ETPO0fW1E
xXA8tLp1Cu4gLgDjhXG9TrNuZ9jiqXP0K33xvZ8RScKg2PIH7HWaoIcA3DF3VLi/tgrMbUFexLZo
iIS35zLeOuxiNjVD9P1QtHeREcENklpema37EoPNV0EqEOs4TEUQyETt9DaUHcTrxozXHSwD7geE
pmiRfmqkd2tyEaw5pNQqb5JXe3Df2SJAa/CAuDDSJLJk8YQGDFTJ5XiwK4g0TjcYX8oxu5ItqljT
spODUetj7PRXAuXOyi6Z8FR2dzJ5Y2HJsdjr0YhWrG1xUmZ3dUBSCnAfNI2lf+6lz+oJ9ITkdgne
tEpuWsnwN3NcdF3ytsfJbfB0ViJumcxW9WeBWXHfu+2iuszrbedO2AGL7oUJ9Dmvw3ttCvKnCbwd
JaOQnIdbBcr5XNftEwGA9tpzmVx5UVKT9VgevTjAbhoGD4PFoDlqwoPG3xGW1VEnCKYW5/E0ZE85
Aq/1FFsWMyr6hG4uvlV2u3CggUmAcUUS60iMqnZ258xSrnRknCy7fElm+UJwx51aVD+xGMJ1HDOO
yubhMHZwRz1yeNZMYu+w0PbMrqo12Qgn/Lc74IbY5jKKLn5gS3BbtsLhSr60wZthx4zgkh4a2twW
7DliY9ymrvzWGChVE8OIN1Hc33RqvoxFcw6xmMYDzuTMrZJNvuiIeA+yNTSjBW3ppOve1Fd6YR2H
9i3Oze3MccFajYtxEsy5W61IE0gxVMZOvDXI/CCSBOZJL7kqq1rTldjVI5Jutvfj/Bnv1FYb9otm
C92adIFdX46vzO8vwUAqjhuiyFwVgxueu8i59HXv3gV24d95YWrctmM97ggA2HeGx5zElN1V5Cfx
o3Bw/UrMtXFkb4Ih0h+ppMQ6Jj+niDwEhqHaQ9vvDxKC5rooKSmk4WPJHsIJgVWerKOeK4zXuqPc
KV5rY/iGfuOK/QIrOMRcKwAwpPf23Jkt+HpMxtri2BskDfbwVPriLYSbZ4UpRpaWqIXCiNR+8fhX
DcQjS1lIBt1OH1FXxSuPV2ZNkOO+MaxDTYQFq/mguRlgQDKc9KhZozNWhS9YwWF4F2l6H2SMzQI/
Pw8IMSB8uDdMGMBdGddO0WdPXhuoauFlD7tYTMSXGVXIx6WS9QUzDxS+jPoNHB8y27DFbTqahThC
Q7P3/dAE765TP4o+JFRjGel5EjZS7Ifds58q+yFF/XX0ezHv/c6nXowBi9hmOW9ZkEbrqgaQGGLY
XrIXcygqOzWiplp5qsYmRrbi0EP0mox+mDatW37CAo9ZbC4TZzP6ERNQ8qMIL5HsyWDwcW8pd2CE
mkNoBNcxVpa6DfZ4khrcvrLfWboEZeyP9ykMFvTlb10UqCPpirFea1cnhFtlLPT7ckaXqYhKieT4
xTfEfpLtrYE9M4JPfzKJoeltZF92XbTrvoq+SBedvZlfRJ0eEkM8l8P07lNwBrI8oWLZ9k58TEpA
j6ZH5WoIZ5OYqEU9G4GQO6qdkYtHx4MdAQ33qObRXWhS5AXbSJ8b4d2TblMfs9EYN2zynyJrerFc
/AWoiw9OinrGAmLsmDavhLVjur4p+dO9GuJW3R4GaLEQrFljDmCPTOvIOplkUHXj+e0uCPKtzsRt
WaEabo3hqsLxQ8VIqlMTJ9vQlMfISohrRY0BSRWVXlrkmG867d630kpvKmGqXeQ1oClsW64lEoH1
WOqrahqSI6N7lD/RRLxcCPfdsB3NDZuEmDyvaUD76puCbjv1BPd6Vl7ukdmjerI2sazPlVndNybv
PZFL1z1Se441272KQpqMTqElkFjRJ1KAL6lLeRo2Od2UyIH6Gv0zL9y1Z6N9bqmhEXQida8i1aw6
OT3mBWZd7dyNgfEUJCXhCDF4Cm8oL3OQ3AFWWu7p2JY8K36v5+DBM4o3TbnCjBaHWGFPx06Z4U7D
c9xiRMCowK/GQaWuNbpbPuvhkY/6uLbLID7PDe2GPU/HgXiQNRXLe27nKMttNCPh1Bwm9P9zRxbU
zBNAswCgPik6IrPqiy6nF4IizzMsYSA/IgE5UTtrQ7bztazV5zgHEG46MQqWfPxmCDZ1pl0f1cTd
0Gp8tUvDFmE3U41NUpNh3xj93pzqkosleKu41eF3Nk5us/SExSz3/yraqdm9ZbT6XxftO2Lx/uT8
/fFTP4p2+4PAier5pNl/L75/CBetDxTIlPFczfiTLPcnUCSOJeWhS5SMD1kSeqBnfsxpHecDbEdq
KKSQEgPS34Pc/AmrSEopLl6cygs1xzF/GVUWCs0aSnK5cheUeyH0J3cc8MpUj8mcntggY8+V659e
nn82tFz80z+vBW1AXJZr82K4Pv/tmvQjP3cJok8qlkIduRvTACxjCE9ZWL+BZUAWNRcm3PKhJ/VB
p5l3HsCCbbUfu0dX9c5G80CHBLPhVgfcnRtKlWZqquNoqfmbrVvjC90oCBEcYk9qrPEs2LW5jrza
XlVtcl1O4sqbkmcW7Nhx5c6gwV/VJjqQAM8VcSFYixbBcB7k96T6ndywpBievec0YE7nSYfphabU
zfHig2l2cmrZIDO+aC1vh2lsz/xiQvWAKRecMsE0hus+82AXJ7gbOeE1f6+P3jwarGZlu9F5AOkF
nvDihaG+tcLxyWaq4juesUMRkKt9YHJy56OCf5dYG+1OG3+E+tIMymM0gqCF3V5RMgxBgFpfMUwC
ZcetdTWQErQx89o8ReGAJrxtsG67WfWVtToDCkg3N7zU8W7oHXM95r48gZjlTNQpKDG38BIYDMYn
4L1M8aSo75tCUm1GQh6xOOBLrZhoDSa5KCC64TtEpn/A8jWuGjAXB25P+K/c/Ky6zNhQ35xcW18N
kCC7or4YqL2IHmKO5EXZldB9c5MkFuCLfmLD2TsS0wUtjlYQpA1UmIXoPjJ6OjNBRwnqzIBTckTt
MmVyVo32J+4A426g81zFSOOLwCUEVbU0BA1OCh09NrW4b7kctzC896OnKdYCf2cUYQcBMnxz++wd
1BR5Yo27x3waf+wLwXy4ktZXpkPdjufACMrN7ENE8uIF1nF5ZRVTu+86Pz0j+PUfHUPcF2UOTClz
va3nBnrd0/V8kUV3shZY9TzAnACnGa+Ujp9rryRrK/CTbYemmPF4OJ0bNSTXmvjqEa9Zi0c9rG5j
q/VPnhV81D4hPHVInzn5zEk7x3sJ3Tm5IvhpuDWcjKpD5zYDzUqoa7KAhocor169XhA1mTyhfGUc
TrYMVJhg3zV+vy6REdJ2YThbnGfj4kFzFjdaRKm41Gwe1i/Ub8HiWksX/1pGPMteLZ62ZjG3YXKT
oPJ6TG/xUFznmOBSMzlPmOIM+uWHFpucgV0O8wYDR/xzAKVD3knjHpE0rlrb7xc+EwGBHvD6OUCx
L4eh3EyW6a8q7QC/kM1zOrvz3vb1fdt0m7r13tuaLWseimRVGfO+F2woEAu/RwGwZdJGT46Nc8lO
qtcOTseW2ybN3AD9CRUEBiUZngnFwIktt9Hc72IpP2VmUOzJa2iZFwQvwnGeY4IX1nLOkMbE35zZ
CG8CPo5rNxPeKmIcAMr6ouv0Ak3J2pdMXLbCbAv8hz0GJ2Y3t+5SxZr9iPc6W2rbkSLXUeOxLGcH
T3qxdWHPQWGHON4EkEaiKg7WrhMAAm9NcRzbUjxMaL6f296duCAxhFpT8dQGCYXYFNY7REwmAsE4
EXwCqcnpLCjP07gsN0ZUkai3VO/uUsfH30t6Qp8keQ5Rs3O/l/wAm7KnGWCspB1oE3nTL/1BYJXn
3ByJBlh6h3bpInor+xKW0Vn16qpf+gxBw5Fu5CWe/GO9tCE6YH7OFqTAVC6WLgX1gj7yLyw/Xe5t
xhjk99LV1K2T0E/R6QDaRDNZvDHoWWlaIWmmxdFcuiOqISICnY63Ms0+dS5Cq8S1rsgW+la2GZOE
GJv/0nCRX5Sss6UJ85Z2bO5UTcYeFSt9GsE7tb+fKUmpjHDMLUuwYjBQjfcmG8PYgf3Ih0ZjsjT1
oTUKYiXGJN2LybnkysxIQ66s+gFCLZ7JhD3AjM7yVLDAaoLxUzDJT4YWn8aKXn9uhulU5vYtn4Zv
kv0WFhJzl/f0JMzBD1VUN9dFQP9t+LWL3DonqWTsYTSZJ7POIGMiDoMPJTENjBHOFvCmE0gIRvnh
koQV2Me/vu8uuLqfsmb+dNf9ZSUb+RltMpsjIvjYRO5Iqgxse2c5LwgOFPIDyzU2f/2Iy2/8q0dc
/qKfjNKTHuM6zHjEIHruBW4qQXo4W0IE2X2f/TdP709bV0fRbVhM0ZbCgvLojw+GZ7qY/IQHw95W
9+Ge7yHB4tLn7en7s/pbarR/rjP7gzBt/7W8ec+/tv8/iNEWbQEl2U/v7qKN+6FWW57Fv//bqomL
LwzEfhlO//ZjP+pc9QGpF5wa5chFkbDkJv0odeUHm8adzCQeCXXZUlH/g+fI3Bp5pm+yt//u0+FL
/yh1TcRoPs4diN8Mr13x9yQJv16MyvEEHFWXPabJluqXopNZkcTYUdGIdS9i+B57+tvSgncVCeDt
nynly2/4w+X+yyMsV+hPl7vK2HlVmkfw8q9D9NVLd2K+++k1/ycPsVzEf34IwAis+h3agGX+/tND
pGNql1424Xw8pTclbuSb+hFYzLX330gY/vlT+f1xfukL0Imi3PV5Km31lb0qr9knm5vMXz8ZRy3r
gF+eDoNYPrcu9inenF/eky4qgU7i2yRozvrkOziT3M7yQXy3Dwwub+CUTI+jBYEwT+VbFySHWWKY
kC2ed7DUp4a4PPr8fRg34aWwM6bfQ85whohXJ0UyNQJ3jhw21pP7HiAIW1cBqDsgbMYFKM+GDusz
ubb1Wjs+xnqPHR8m53H2YL01S70lzqXbflJg2AkEW8OtzI5DmHRXZdqychbeMWiHg9EVD0NKv+5J
QIhlYu9nwn9RXZJ2JCEhOBUzbfQoYl1M4bVBWd6E3pE1zr3CQIkUEP4OhqE1MKOV2zgzKhey4aHj
bmdhLjX3RFKdYoBX9hfL8EETEi1xhxfxAZEu8GhP3NTLDcZLQZF3xa7pXZfV7mTe9RrdBHN8r5yr
tdkO/5e981qO3bq26A8Zqr2R8do5skk28wuK6SDnsAF8/R2QZUs+TqXn6ydXyaJ4yNPdWGuuOccs
Nz0YUs61OUqFmV7sqhX4CjxBpLmL6dVqn/CNHjr8e3Ynt07K89MxSD8WXW8urMAg2+5On5Gyrnmu
XvwG+SXKw02UTlBfutdJc18KBhQGRvrYE/6giFtej+Uw2eTwFqawRbSv022q1AkACOWOU3UrpnKr
pHXPZ8DjMIzoHO0RewR9s2m9Iw+BZuElmFoQdWzBnXgsaHPF4bbAKXBjsjpNqXVtaONruupG903S
U+pUzgOAM2dj+lATi15VFb057qOV5EePiz9xqXcVI8ZGDGi9pS8KTaxNczLOrek356yn7tzkZgBi
fo+Xe8GtfVu6/fcEk96C7J9w+iBn+xBF0UvX8Rqp9WPVcdTl9UyJUHCxU/UZePXFw05D18/TmPc3
WmCn5MZ8/BgW4dLCw2xHZsIXt0TvAWA3pv0g2zY4hWPyKTzF3wIhuUHe8lmwrAprXw7hnvPH1u7D
YFuRoK4mvQGClBasM5axc7kvW25JExhJPgqPTyIjfAO/Z62EuXJ0tQ2Gau9VOvAQa8X1fViR2IZY
jQvdH+lGROlPm01v6CsHMqwzo1fT4DASFRZE1zWsuTKsPhoLva+GvAVcYjKJnJDsG0XI8ObLazkN
K73uXlLVLeMoOQmZ733lrAerP9hRwFnc2doYB/uxOUyl+5imcitbiU1CnOsge6ZXDTVcYyIxN7Sc
8rKPtnpSb0YOHTkzJBocRED73PP+St30GYPUDzn4u16ZK27Xh46ccqdpV3c2mfj6ocMNlhnjWhOQ
x6CUABTe4IBoAATABxdw14noyGbX6gnLMPcEv9gNvlxDfqXMzqq27cgPNB/NgTbcF6G2nnkmIEru
LNuglxlmWvJhxYqXeoT6qZcbKOHbZr6ItT2FQY15cX0qslwT27M3TTsHPtOqdulnbtoLli5y1Ilx
rMF7hsiFglbwNqPkrxwop4lhTA09fzsjF3a7To68kKnjivWd49NkxWKGTRT6qAsRZKdk89IIOe7h
eJ4in7tSTDl4QChjUYckKQM1UWDf7djzvpwyOQTttJ8Kc++V3QOtT8mCuMNDQzgydphObWU99Fmw
A2r8qZnjJ/Cn5Gj0+q4iCUqStHvwW9tYZFnUr0pFBorq5Y1V4f8oh6LZ2CNHuC73zz7kpYHA66qr
7beodXYTre1l7t1Ygfvhl+a57dtXx4kxdpkrv4ambitDW7CdHwZ8EgRYYVNZJFI8zN3bwgvhBqTW
gQQ55tee0ALb4AaM1NE00FZ6Q744NkYS4XYemjIs1igyrHUQhzinhHpys+lx0BBfxtp7mmz+LFKK
O2WGOtlxNN064ScoLJisQTy9xhUXRvL/AM0aG8jOZB27xmC7cpKnJqKYMDLNdN8UTnhp4ZOshN6t
/Yw9u4LTqw3Z0tLieMGsO79h4K5WDptHH03mFygQXveRwyE7p0I86OQmY+3fWXWiLz3eYVTqWTtI
p8kW+mxzsb1KIM1bEYyvNKeEyaqfCtP96nJF0hdjCGTSGGLcKNYT7/EyoKypMK+B5z75MxMmDyHE
cO09FLxgV4HQ73FtNisnHcdtXkUfXD6eutb9kU8TT7XIW7pdwX+J1ZVLczP092TF9FUCvcEP9fux
7dge5RUWJeI+ny2yNI99omO4G26yhmumTVVfCUVr7bQFD1e+4aUp6+dUgAx1WOJpsrxznZwwjBia
jZMlNl1/Nlf/1tkQx7JXY13d/EUCnpum6tcXr9go7skqjF4Dqwe8T6PNUHEJ5KTQrgqPTL+uV+N/
0Sr/SR9llP3jgPLTSKcXuSrTed4qX811nSyLl+RSJgvR/JfvMw/A/3ES+mk5iyHe9EXMN6o3CI0c
JnMYDbfxU3zjbuIdofH/Mnr9l2/307JEQhW70/xzgWYe81M6Pvzn//6/mB//+HtzfpofS+552LD4
75vhudb0ZW0cNPUbV//PzNsu2jWqtSkc1odZZv7DMOwWedBxEPYXxfToKSSM5D7xtb8Oqf+ftz1u
Dbrtzjj7f3/VWL6n7XtOjBK2yvsfd77fv/i3pW8mlNpcKBjgZ9jCH5Y+4xeo/ib3DYKAEijl7/cN
w/nFga3P/EoWGcPQvBj8zYfu/CK4hUhsSfN1AwDcn/Ghcyr5+ZXORgrwWjjSxhaPRvCPLxJ9Sjxy
6n6P5QTuMS1NHO+UGx4ncnRLM0eutX4ttCmBIY0zJAFXU4ySgy+jGf0vPaouOKtNEJHBV5dWb202
kPaYVHhVtemwOlQTOgreXxU6j5Xyq4UBsmi+TOwccNDrNHQvVl1q+6DDk95TTIsnROMRCjuTkL9f
TXtQ1p+OxYQZtuKGpCuwGAdcy7ArapySyYRHz2rcaNUggaIFzjWq+JBZw7dqaC8qsx9y1D8oNw5f
Vxt4JzSmmJVCeaOfT5tuy3qiXMn110WSOaSAad7LA6LAZcNTMewy95z4vr4m1GsvfJt6S/xIgZYc
Ri0Gn1S+Bvyv21R0uGCWwCK8SWZWi0juC6fPqGXlbtMYCHPkhtedM33hnqAbD+jAEgoQvenCfVKO
T0lv3/OrtS1WmwqT0BgXO7wrI8lj1LaJk+nKbs37aG44ccMuBD5f3dixdtEl1S9auc1qc03vJ42J
0bYcpnstj0/hYNIVSlAThfoi8wa2cqYDca+mc6+M16bIX50csntO6ZXs8TcO9XVy5d6xp3ffaR7y
HlLy3NGoMs4fZjbvNLW/pujw0sXGSdb6Uy8nnD0cgJlB8pfcSI4WTM5NaYKoj+fFzxbFYzqoo8HZ
3TbHa9xmt4HftFxTsFXOxp2o4vaq+zlukUY+etRvrlgi0eGyEJSqRZcnEbi3IBrKm8lPgHlNCT7p
jspwe0yWPALVOugsbDm5Dy1wHOUaAXydFTQ15BngSk1Mr4FfP5kz1VmRiFuPuvlSgJQAdNmMq/nl
qEr5WUAQLFRJghyVcphMfUVSmCr5wILfN3B24IlMS1fCHpz7XARDC+6nNWDJtsBWSWWxeMdDBrcb
iHUdxy82AC+wb81Ktem2jTmSl0ofV7Jh99YnHsr4ku5j/EqcvJrnEKcbvCYBfbRAN1YOMQW/Lh5U
iXeLtyVWFtWsjbR9HIx6QNkFcwDb/hMzHejepupXlTGYq0JLJqDj3aftkUPWEv9Lcfhau075lnFd
WokEE5FXp/kWKp2z4rPpS9XddYqwR/DOxohTl906qmFVidLHgzu0+MCkcdKxkoSiwyTkcO3R3DOw
/L0lIgEEsL/Fondxy+JpMHX8PbW8NTVzT+ZpxaWDkpkMUCiekbUr8j2vj5OZhWdH1j+iMsE0bC2q
Jtu7tJz2k35na8gOTmjfIqNR4BadMYlwSSw7CmfFV+T2p1p64UaZwlrSSQcLytRW46i9ebH10BBu
pC23XtQTPiLRshlJs03WQeWvK4f7UZB9eAUJdFdkVEbpVr5IKy1ZlCL+hHl+NsmfLXtl3ZYhcD7Y
WLgL04Ge4pgpmAxIR70AfLwkbd4KADHw+1nHLGPrhBDbwFadR0M7YMwIDploX8E/8016+lcTzXOx
thHyHIKRTyJB5KXwqGjLLVIFI7ZzA4jC2mtTee0mh3DbZDx4hrGvVfKoV+YL7dD7rmxpNG2d09j3
GtZDXNejmd1lwj0FnnFfd+I7GPLHlC5hfttdhL1q3IdGdgi1fG127bFr+0szeME6RNhoUkIlhOn6
NVbOB/g33CvSz6hrVjEfhQAqCMSVo3njUit6SnMOATKuXvQpvhvHdJ1M3WNZSMJz4l1PNE7IGflx
WJd3bWmvGk08FGrmLYbdIyTClE8e3uXUWVfHNHKKpUpcMoG9EMuRwmC2Ur3Y1oNLYWDEA8W2gyNW
2YdWF6euru6wc6MS6Hs4fvvG6++BOWzipMM9hQ7IxSyINjxoH8ICCNnIfWYRtdVzz/1P7/rnQYy3
nHzVmT6xAF5elsG0CZtVqjfvRUvW32od7IM29RaeTA/mmJ0UCa0l8T1aHuiWXcpEe+JnZzH3+hQ3
oP7cxqy3FRT9RNrFQ0o5OiZOZDNM9v6xUuYrb8iSLJdzcp3gRBflqTUmbWeG2PuoZ9hwNv10DQ3W
dx+f3bDwN22hrHU7dDlkOM4B8VAfg87bd3iQ2qSLVgAe1tQUHvsoOwGmfCbuQo9jGaXIFD29fg52
OXBKDWrEeKzSfvbRaOCQ2c/82avHzXNqPEoN+uzEYBHwVwSHvPVitZAF5RT0A8hYR2YYX4wEVafu
aEBMALV4ceJCMSLEMsQZjdvhdEm14Cit+BnykLb19YLrcpDscwUoyGxfRqOjZD4gAl+VE9A6D35h
Z2LdKxC6eaQ2+2KqzkaAhU/xXl8QQol59UsqXbQD6yyP7zh+SzOfTKp2ovvuXRvEjcL376EevlYG
LysX611YGRvP7s6OCh7iLMN8qnkWR/YI8F7JFTsMrU1tGR9TbH8HTitXdUjP8+DTJ9gmCWtiR9dX
1RZfSYaPztEfEmptNvUQm+cgDKbXgkseVUXNppsaeBNNprKvPOnfpr4981Q+1VRlw27ZcDFf+U2/
diOxi0PKEktF8WVa0svTaMmW8+oW1YG8RKsvVVNuK7eiZ87OjVfpePZLT5gZCmXnmOXqL/zk0KEi
nGnaAE5xIjcDC9M4m5o9Q0gkP980yqUmWIH+MML+C/X8n1KJjJSeoc/pRlN4zJ4/rXM9jy2bnBY5
Q7IbLCURUFvO8AtzyPSdcGHQ07kIbxRQn+kmG/5+bnMBQMPhreSNfQBalfmgjdKrWYvTEISKsUMj
eqVlMOzl2BMBDjHXNc5qtHnXWpOq1vaA5YoCjE2YNw0BRKRLIxXvSVxwEAuRKhrjHbQrn88R9FBq
9lBn4FFnpf0MLqxYe571yISL3CH9Z2cK6/9tOPM9SxeM+v9pwcnK4oPuhp8byv76hb8tN5T82nJG
LBCnpXbsd+icyWkKWgAUQoIYGCFZYP520NJ/ERizSNHOK6nBAvT33caUvxg2/9SlnowvBxj3Z3Yb
1qSfdxubVIeACWFbLg+BX0HVf1iA8zIZDSvX0OaZqeBB5T+sspUnNxB4jzgh0OJFn6aKKIfKvY90
rtrExjQftn3KD4fiYJWlvvdqzFHD3NPpTeTV8hn3COjOP4kgLXZ2a/AENTFR0JtzyBr9wmsdbSdL
3qqyuc289rPw6beH/PMSAEQ+CjpE87lMFE2UGXAuGA2smftL52g9l4/KyGeW8YubyBLXxiofYL1B
weone1vZzmtjyh9V1NOyDUhr0To2eHY6fjZNK+TBnOjkreBkHchKE1CiFzXx9WpVwMJaFBnhMbtM
2/1oFjjXZO6uA4j2p6mmQkEf7ZvMyx9A7UHKpj1xRb1pyGd8wpMlsVOcbuaLleDO1/CRb2xZSYRs
r6aJwn+leGXr2/qDN41kD+Awl3p6tMYkWnpjs5cYZKa2JrXhJvvRGPxDk2sHDTrNkg5Cb+UJnkAc
mD7Im95kmgMkT4t3ZkbFgTR+xNl40Nvp3crjB9+my6C1nW3tug9oXx8BuVO+Iwwjyyw3foqUXMCL
QNB3QfTNPzBVZjmAf7K4Qy4OTU39bJVSIob0Ny94z7XFwtio7N6a6WUqEJ9qau+jgeqhJokvQ0mI
bIQl100kNWL4oJ4RvtaRcyzVCHNQl1tLd0/gxe+zsaAQtOlnmmfzzBXq6rigvkap7+hiPzJQkElT
x66X27yV1LVbCXUQlBPhiOfyY6ry5Kji5M/3BXdqHiHfiKWoTQ2ULwcLM80OQGuJ2lnRq+d1cj6t
NSs7W8WmOiIaZAi+aj6GDSOUwWwPaKtchVX/UDfOBqjYlUwA9h8qgYgokwyfkneM1vE2iTt6uZL6
tgNxYdXeyXXDGxy8zAd+DoPDVDmvM3ZDR9OxgznxE14sdUKc5sBkNda58x3tNpqCl8nR66c26HTK
X5PxVVmQ4UjaXS0rPHUx5QhFduppNILndwg8G0lefxNFumRSIKGta82qokz6PWrTitgNZGnIr5Hk
1jWNHaAQ3upYJfyO5I2GmSdPwh2J2AHsaZh94WfA/GzGV2LB+XIwiQc2scyXtFzIPdpvtYr8zl/p
2Nu3tBETtKEK5WbM/B8ezJ7VlPBSgYS91i2ijotEinHbe8Vnl+tfAeL0QvoO8N8AZUILHYjXQyZ3
RcBKaOeivObWGOH0lncMEDN+ujNPad1/d1hmFkVRv+L/95ZO3L93cvhoEzkDkOmhSlsf/nw6HgyT
3wyQMSat7STey3Fs4NoSIGlYw5a0zH1BzANFSA1vqbpvm3TmGnUjWBY1M2kUFxe/olrMKakn66ki
3pVjcs7n5rAp4EiVJKsKsYQNimCkJWC7FE2fviDtlIRYuaUiYEHH0ronPhD0FY2AYEZsDSKcik+Q
+8B/dXMiqGxeQCO/dFZx39FUxnFFXjXWpqkJblVk0W8eWxx4okPi80lS8x4i6yJohIt74pP8IFLC
5BWKn8SgDivXjQ5svqmgiFv3ml+8ylADoRF2NuQr/ykudYJFkm3ebh9U3z+AALvlUP2VWt13K3xq
WWgUI6r8DGLoxsuyvRiJplX89s24KT9FzihG6ACeHdj1VRnKk15QWULxBYjFmAIRHfcSpY03bjVw
EE3D7BAX8UmQzOC6ux5mtI4errN8jLY5jCrOYR5IhNZ9LMyew5hPm7rRZuMyKk2aDjSoehGHHjDb
5Pg0utQM+1tBwyJC0oVbstOfcZ3cuWBkgq7fGI1xaZx0ZzuAKzs8qwTMKOOIqbIdSwM8fsoSyzjN
Fc0oLzLj812vHkmRLA2L7bb3BG9v7n1hFnqQwce9HWqSgwPVzhBnfjhRByeaSCJJsCa95bDRLhTl
0JKSaMvATvXrfPA/JXhWX//9oHR+//yucQP9CxGYr/ttTjLQc5l1hIDzZLOyM1j/5vzRf3ENYZEv
dU0+iITzh0HJQDnGIOnadLwymFvG74PS/FUzz5fr7V+tP39mUMLL+/OgZCF4z8lXHEYWf56f5n52
CqM13MBC2bKeLGjky8kwO2YFu1mEPqBDEBm7uImeUbjdlalI5nVJQQfneE7Ljtdemr2pzCMlEyXf
HVshS8vFsRmKIsnVCrMkVUFFeHAkqct6vBsDLNpTfKFKDrZ4AHTBkJy7c0oEwp54tg73c5GFUqyS
xs9uYsWmV7eXlmhfNsznyLzapmTnGfnT/uiKpt+NjrX2I8i0U867sX3XMNUWoXeMhvhDaHm1VGm/
7xzqDMqA461+bxXlVm/kLsT27iT1o5lFa69pN7lV77yJJ0tfnwUnwrojNBiQ+m9EuRG0ZnPLn1r+
ryo8jjUlkmN/tTyxzqJ25/QpemZv3lS6/Iz9/DuM0/eaAZHq6DX7PlAq91Z2xq7t0zcEDkATpXUz
6DZOCkMsC+7wkQeZK0muJXQ7eC6npmvvZcPZPO2nFwVq6+B1/MaVVt/wY5OCGSuS6SbDrNAM6EX5
ZG7axqWIIAvHZ6+PNVYw/r0gq8HGVMl6pkf1ZflolEZPnSykvqRhdKjb0FhnI/FaVZO4HQnte9ig
oWxy/Q8IEWSPlgHCEgisA3hTe+sBM+LgsdgCu5eGzA2PKiw2wHw/hr4eN5ZPi9YwQF8V1ifRsE9M
50ebbib2yuSt5JXGtogMnzQ2XIF+rVXDdfDtT1pQvvxMfGdJ/GSaFSDBiZ/QaMIfecQQF3hFd/Qi
FN4IaXadxs1d407PqhbPWlK8OaSSfUu9YQ1o1qGRb6Y4OU5udRbeAArUfEpa+5xG8isKra/A9+st
1wW5VFaNZGkwPVoMkgeTHo2rodWPA6Mu9gg4vHzyst7TvrSXrur2SVu5a6O19lmo7K3lThQlVcsA
Ib6iE64p8xtVKqJy9q4v/DvKblGD4VcgcOfkpkbh34aVVS01bCB3QdeSVG4CBRys1JpmH3r9xKCW
qC8F5nInYuhrZUJqFpbYzegDEaxzTDoiGF5gGxL9Q+I5GF6g1lWdHvKu+ApkZiw9Odin0gkK5gdv
ukwGm5CZoQuaEgmq9Kc1vAdKRuCursrB2qqihxqjjd4lVaW5tPsXPaj5BfEpdBj7/MdkZydXgBty
pgTLFkPfEjotLJuhfcrz/osPiHKB8G1QJaA9eO54zDNeeUJoq7yQ3aJy8pdaFTvVOJciDPNtFXXu
OQxB5IyuuSZQ+e6ULYMhva280C/2YB+8MrzJzGE92gNY5dBn1s2p5wyqV4ivROQD/XXKm3M7hIe8
jG7iwcRonxBhgKda26G7JhWjQIBMuHhrJEcGFy5bsDwKzqJZQa4uZjAL8pp+++FMxTy7j14Yh8Kj
F3JiaFSDhpUpr86jx/frIhnxFsC7XuX5XlOxC6esfMoztkED67mj1hzDIEg3oSDP2FKEYUAwM/gI
NUhyr4Z0ODktF2wr8DAdkEAF9zl8BWX7Hks6a5LaWcvMeSt6BrOugSwKJe6OYBKekDG7AhFMmXeD
NwfijhWF2GCMtZsML3Y8nVMIxVXdf3WT+HQjTIlQa+mYxqnIbtndNVH+oDcEZGjn+RFp9bNeVU9u
mG4bHZU4MOEAoMi/Yrli1YuKfNNqzMHMVv2N79YfuSg+pJiuEryy03pbEKYXPzEPDvR1SYlJbA0U
BPJBUsD2WeKGJ6EscOV4s0ZpiuGNBs+rCI3bmoElctOPsgHoUqKj+0Xek4isP/OEpoeyMR7pNyno
PzAeC8mhwnSMOwfz2MIapcQ8WGh8jKJ4+96bEVEP13QZYNTJfRiz/F04mbbutfqua/inkPHuLcqU
SgFvBJ1gmaKVL11PO5V5x/ofJscyiMGwiI5+Xns9dli2Op68wLbGR47rn2Rf8WNPe5JMO+4CO9H5
P4Q5PZoGm26eRcEqFbV76rXxwWMrWVdZBkKPd+Wi1yd7xW91V7oZvONAtgstw8bST9Y9UvSDB6Rk
NTX+K4FO7olWWKarOJDVcur4/ekEQ/pA8CCJbtsgvBttEOLEBWg5T4L44KeNyV+tItpZAkdqJdRR
+sJi7I6Du6SCUa0q140P3agnxHyDU9b0z1M4vXgmmrQP5qFJq4vu1DtotyNvrPE66bgmTes+1cp3
L3byc8Hm6AHnXrsqW+kNxX2DR+o1TN91H35gqLYqlF9D5F0z27uafFIuLK3b1yRgWxahaYrTZaa3
t7XD3oHqmma0rKf5FWEKtYM0Ko+2jXJ4C1WBoGMGbXeZLW+ybm+V422fWveWriF4Tt7a63oA6Xxa
AwMv8NjJGnixdx1Kk3NDMb2KKf7A+WKteu6sC1GF6UY36uhOlKbY5GNpL4zQuyS6DHkHM42bg/es
C6c4wwi1HwsAf+sIy/xSj6JbTWpPpp54/1MRUREtgpH/aThevjff9T/Oxn//qr/7IyzDcA2Sjih0
eNmZcn8bjRmabaZbzyMO+avZ4XcNUf6C84/sl21gwzKgIf8+Gs9+edKLvF3Fr7HRP6Uh8lny82gM
1lR3KLHDfT+74pnP/2iiyYaUbb2eA4RUE5hZa8ybJVd6fqZH2zTNBVd6fAoRwEldiv3IwzkZIJkI
Ta0IryxN4HLkkjgTlGqDpSHbVa5s71nvwqUdWAHoY8BzeRiEVF+mex+JZKG69sYfPNgS+V2bDuum
Q7dx48LcyFwbl6nBsaBso56WF/TxouEzRsOZgH8iKmwoR4FyVplf3MdxSWiSVbQBgsb7Tx51Mnit
oBdnKAkTyVzCi0YbKEreOnbZbfJMHA0/8VA5Wc/jnMagoHg1Bnsz9UnHXJiubIXjtXCey5bnYesb
b04T/9q/Hi+tjgu7IiumtLXKy5NbuDfQNFehlaOClFAELPkjiMV0H/NJuyRjTn1unLuwnDXzPhkM
NLoqX/VYOjdJkmIVzJ51mjSIs5pbG1UAEwSGCvAHL61JCx/kJTzIU92fct9kgzbxw2pDB2erCvQb
DrePisV9mRiKx5IBnKYwMVPIEu5f32M+xIm6oK1qo8pm5+kto47Zngiv3QXe9ObVULvsvr6tDaDf
tjE9paC8FSwSToCkpCaTJ7iqiU+JYafSWaSznlr2g5X0JnB9ZQGUwL73bQyCgV7usKbvIN+/tCn2
BdVPW85V7c4r0hoZoXlwFbHedLw6g03t2xCteAFF6DnVIxG0k+YN4SrAYb2SdjaeNIsU2BB72Y7o
69bQ2tcI3uQydopvu3Dvglbb6qI0mCbnlqlezxcdpXB3MCEfzabmNJrjz4AT62H3CGi9DUxKF9w3
RraTnTqPZVlpfNKOry1MxTkORuotHd68JO3QcxN9g9a3yeN6NxFUphVrYlGo31KZv4A5OFOFuAlU
sdU1/9HhxbkAgKG2RjJ8QJbhxeHSN6+4sMcGntooIkDcYo43qmHaBi1l9QkRpmXFoXYROtGjQCDf
xSP6s5cHwP+yElYO1+35XUaLUkYcgjoOyiVt/ijZqPyLR/RRaorhtJ9fO6JoV7qOXUQfHYQUFVr4
XuUDtRg5SblfYSEe17QaWxHdYaoV38oNEMnCwGS9qUD4+Ll3oCrhfiqrZdv4iqBecEQJBxc/qy9m
NljrUbOfdASaCKGmc3i9NRm1A0MXS6Jc5f0w6zr9rPA4s9YDWnBX9/KiKJzwEIMSRKEJcWg0cyK4
s140BHEKxiwzr/nAyDIInSc6dOYzlzIAtOlgYTnAyq3ZprXz2+BWm8r9FE+wNwrtW5kkaRtygLyF
6FyxUzh8ed1QgOvJlxgy1C51ml1oh3dlHNZLo63jhQ3Nf2OhTC5kl57xUlxjwHRAqAZ7GVTeuzLc
djPYljjqGG5RZ61npdxvPGxgWBpsvElrvFStsTP9cB+QzUBOM/ZJlW2MTG58iSyO3LjNYvM+HDH7
tx0TKocTmqwmd0H/zmPQlPFZCS7Buhu9tILDsS17IhwJHFNLcRyW9pljbEMty7idNPNjdMjliaQD
WepvROw856l4iNz4xeir52LknhPMvnI5ePMJVmycuXojSELvzK/Fo3hvPNteesFQM2sOzKPCAurS
WQYW1oS0NlEQCx4PTX95QBd1ZnVr0Y2Pg+kSM5E1fbo2xWkdW5/ItIvflAEmkzBdGmIcAB5x2U3G
+i6QLOzaGF27PryEXflezJYTzvZQm3UUQzKSyzDhl4DH4zss9PhCbvnOw13lVaA+LXYfqsiM28w2
OCDT8znRGZ7o9GLE+Q6i1waf8M6G+sHKeWELDPdJ7wSbcarKDSVoV+FyUYlbbiGV6Yb0zMV3Ps4N
zbdosWFeSsLaIxqbT/gBUocOatdY2b3/TMVcttJS8RWXLil/TNgrfWDQZMHq0J2pWjS9auPb3bUY
UHvJ0gczgNNQdkGdQ4niqyskeVm86H1rLeJKuy8abC1pZX6WHuWkViwQhjyrX9RWTGFMj3Ujt1Na
GuJtRNvbshW8roA096tslJ+Z7f8oJjke4HMhyDea34zLJtTKaemaY0mFRVn3z3UVokUQmT5WxcT+
X+u8XBy6OkaImRU5q5smkny49KnYdzY9DJH/0Xb+a6Kl9NPENJ2JSEJqjXdtYu4oOjmQ49l2lKNZ
g/499lSLG9a2dcTKpjUjDkE5sb9U3oTuTpaVx/5Ih8uYO/jpwqXbE1VR3B7AXYIiOfhU1QAitziM
Z5P6/gtrhIFsRVLAniIqBcVJhsHz/3thlglPN2cgyL/XZTdR/Z1P33+UZf/+Vb+NnhLOP4ZcSNCS
G52BKvrb5Cl+wZBLsEFyQ7WkzoX6b8dratYMjw85B9Yp7wN60f5mzDWRa7GZcQjXJTdsKLR/RpNl
lP1p8BTMwphwPCAgwIs5X//j4Om5tbKFiY+pEBN7YGySrW87cEUhzacRE5KWVbDiZyysx16mDcQ7
/Myiy6qUGyLVzrJqEfwh3hpLsPFPQqMABvigTQgiAKRpXol4HyZ6rJaGrMmhewPw6I4ntdIDKKBJ
vgmliQmppVCAg+ayzmgoj+WlUeKmdsr6Sabjc+NRwRMpjWROXexMmAtVE+zCEbmnc0P6o5AMp0T8
EA0MW39Mt14QvUdxi8rRnbPc4YznFs0u6acHXaNBkVgjjxwQUPYwcG5zKPIKvWbtWWVLdRk59lju
tcAj36AFci1YfJeFqJ905AMnkEdRcw7udUw9RmSZUFXru7x0ok1ha/aR3pKzFmp3xHGeTUnXlzMe
YQde6twkw1//QFo8Wq5q9koYM4hivK9b9dkDoltrZv2EIe6tBbQ42eq+a7lPWxHpSswtOKrqzBzx
EpuINja5lfkkWfniVI8BezXQeGsiKlo4DxZGXjsDnkBGE9BJmO14GXQgDbWj23XPRD/u47C5NTA3
d3kcn4E2PZZ5cBEmGiyK6xkE1U3vURDD40TkclORop8baEEKWpRbJzg4uxxvgtJ9wFi6PPidgW8q
eMQ6d+6HCG5K539n2LI5cZcdcEfxUjdYBezSv4OTgAhIwa1r6zPOLtoSiIR55jsboWm3VUt+H+ce
UAIbjyuUy1t8QQkm7fbz/9g7k+bGlTNr/yI4kEBiyC1JkBSpiZqlDUKqkgAk5nn49f3g2u2+tr92
hNf9be7iVlRJooDMdzjnOdRM0X1GniWyBrXzC3tHZswpKZpAEqrrr3MuUly91IiDZJyareiSW9Yl
5IHHYZAOct2bXpHWgMhiiM1gUsw3zJrCFXUYTNeQjZhTIj6d7c8qJ1PCyB9LlG4bBrdrvrMBfy4l
2QYlde/q58lhBWzoVedsc+MXoX4wjPppbonRmjtoXpOTBVkUWsdKcPWzTXuRTBL9yXoCjFHiykCC
K9OebE/kiD1fzGjtS+SggnN4DbZ1074RUMZYOrEPTi9ZXTbEA8TOj/bWNLmWobuIPrN8zs6zPV3N
s/NoQ4PbMQblkilCPq/Q3tfucgth+mJZFIwzxtmsY+Rbes9s//Zz1dylvfxCJVIeNZKF7dDDbKYf
/PJArzRRO54LsBvbUExEEmZpf4pzH1+WP994vWcAsa1vk6E3tmW75DtVUEktSqNsnYTadSMtmV3a
D0bV9jtMPFg8C8JyrCZ1tnk37zNlIHNkZBY7M+KuqH3CvhpCgUzvSBGTuyF0oH7kRhaw6id+aLEC
r0num1p4KEDxo1UVUUuMYxi3UV+TagUpO4/v0gg6ZFnr36o0bkTTY7giy6EEvgmCIn4hURnZF8CN
bT5HpJyOA7ifmUkgWBqUHPju0rLao5FHV6/lydbFo7aZUGbJK/kW5JqqptiOFj9IKV7HeiRkrso+
Hcls1egJT5vi1DxZEmnkqsVmbJwFbju+jom6SzooKmTSyK1oPUZHbKVKU1EcemtxhD0ZPibwE+bd
xoxdoo0PudTmNpPo5XzYh+NgQn0WBCRObnJl4QrZOJUDfkdPu0wk146az2llMj6Vxq1tZkbQ+N1d
Hy/3uL/kBsfiuQW/mfNlTDMjjCmBzOmvjE5/7e3CiMW2OSbbRAD9Icv5ohgZbsRK+uyx7qEbIuu3
HQBkw5hsZ+ej9eCAq4XGadlWwr2sAShmow4IXxOKsFTwnBcnZ4WLrsNpRPIFk4KMd5L514Zuh9AQ
qKR5OTLAU9an5UfvzCThkmhUQGhI1vDXESMwwfZMyXkFG8VxbUpnN3vqx+koaZHZQ5RFS8pdQj6g
9SYoMU/JylAdgKm6JWZyXfaAoRlC23kUmH7aBEvCv12uFNYexm7g1yLZhbM/YztgwWat3FbPkBeI
3MEcjw+znf6WuXtJPBUg2dqh2SFvE8Gx5017003RWwNMsiOaZqKj3uuG4bSzkmM1CFlMPr+ySD9V
K1uWIUC9RXsbb5AznstpeAlXEq1fjF8xaFrX5d7NWNgGRTt8C0NfRN/cWgr8FAxuBqsTGXdzZWxY
aqA5ao9GXB6YMryXncx2Y8kAUxrDlVOIy6zGk+BePccJkqbMxA8w5y1dVBhpam33QtLWT5SM702V
ncuhuElCYu+EMs6diRU5r++QrV6DoLG29eyu7vs522Pznuhcwqdi5cfycv6m4JZc7YMI+MLPUU78
DUlZ3VkbhJaLOCEjM1lYaWr1PaPRPjbEhw1Z1gQOcHi2k+ZOurzx3XyVt8Ylkvm3Ljg58GjiYFnS
46Cd34IoZ4wMBMj3CU4Q6hny8DANgMT0nhYE5UwfimMMcnVKuXLsBlABCuv2ECdmfYLpvwTmBLKg
5f9tOITAt6djkFW0XWVPud3W/p7C5M0ZI8K4TT4th9MAyT6YrDS+l1pgeajCX0Oi07Xg7rdxlf+E
Netns2AoVnQ1/ymFYLlAHeN5/PoJ06jhsnoEvnNRXUUk4RAwI4ufpE3vGPVpXMfOIwGM51hFl2Ka
r0wXMyaJdPti1QGZyy3XQnuDZMRkRv3WTxn+qDk0vicQz/u5BSnArW8/67H8svDMxvEqc27VS1gu
nPZRq+dtGE7Z2Rs7nPvzcoAhi1GgTxggiTE6ejZZoTNImF2qR+IU8LxPcTls8lTe2AtjhxQwTgnO
TGPgpgl0eh7oMZufR1iwDoj5p6poja0WQBiVum+BgLnaY4Ke0ee6M8Waxbwtm+sUHE/4TSut93Ik
VT5EvwDjF1N74bOR7GP7WJPkV0NnGAz5ZExcyJk3v4bjQlhQEV/1ub4J0/QqshMwtyRWE2SN3Yp4
h+e4KC9ujF21lASAOf2qBBP8VCbbvupor3seL0/WjrYi512z72qk8yuJ2i6AX8ZzWUjGlFP8BsGR
J6dPX5COrcYOJ5iowbammq/b1LRO2ex+OKpE35VTg0xG9twqMFhupVYtnHhye4/9gjK/DStEbTAT
qjIm9nnwuhfRJL+HKnqN6Lo3eNJAgZnHiHRAUAoj3FeXTW+HaNMt86M1wcjS8ccoeFxEBL+5lyWF
ysIv2G5vmUqe7AgZ+myC9tVdBoIg7C8i5HnKM4QHVcw0qsuIA09YqzIXxs3vs5IN4JH9+IbTAjWu
QRbEGpkZv4jNEKpwY9tVHfRzDvt5IS6lwTLk1aMOdLsY+z96pP/LIp514cDo/Y/P4a/e2X+B92zR
7xTJP0h4/v63/tYrOn9hP0FeD8RJ9DH0i39vFpE68++zIUBiabE1+nuziItTuau1EngkEmn1J0ol
f2QCAmKnRAeKzvk/C5LDK/JPzeIq3Pclg1EgQAh57PXP/6R07haE95mEmueyr9jkrIVPJl651eP1
NrUJIxPSjbfKWep91HnINfockBeHcSGs+4GE58RbdqwbMHv6gQbwTJzQw1hEl8bK30Ok+MRigR0h
0D7sibSNRoxOeNMaqLYkbe4sPX5MHgvBxThPnKnT4hy4dOjSFEKfxDiyqjz6w3DuFiAFpDqeLfCG
kYtMEU1uJJvHeUwZ64kEwqJurT11d7yzbGDGeQESoNG+ufMgFW+tIXWPSNIFWQGkkiAEuV0wzGyG
vviWJrQzOU63viE6WC+C8zpVhD3qGg+Phk83oUfta3wTxNJ5VbmT9TlhokPVFt1BqpUHpLO439zp
0W1XFaSXBSzyCaYDCXt0UuuLnQC6XU+2r9k0iYB3ON3OxvJOB/5GZgwkhv6SRQ1Hu6HfO1oEyiRD
g/PFv696Zl+17h9GWjyOb5SfddLeJJP7kblFttc6fzed0dhoiA15NT7OxjRuajs5pOny01Xdzdh5
X/hMz66tduWkyAQhuGDHsfFC1kRga2OvEVdFcz9StXfpaWDYzZCNLWrn4vfKm+8uaZqgj83fs3B+
Z1w/W5KLtlGOdmEsQixuNGxW69024XLlLO2dpRBVM7+HLu1wLjrhzvTHQ99FVwxQqTblQ7IWzMYk
b0LJtGGR0ElrAz+s2UT0J3axXSaUtcJaE0HN4ay79DEuUVxrXUIyGIr5zqrq7j1UHgnVPnV5uAAR
aDBTjeyI0MMy72zjstw2hTh2mXMsTfveVfhG83b+VUbwsqXhP2bN2PGc9OrByDVCprb7XSrD2CnB
qsAZR4Jc5ACJP4cZWsXE4Zmi2jYLCwLVTJ8AhsY7PJlfhte7e6CpJycuXztf/2Qk0AVGU/JbEWI6
JZ16pRl4t2GjEh371Mm232j+fIP8utkb4QR4OgJoGoOixoCvd50FJTqcJuvKLeZyh4mWGwsdFzyK
2NXUoxr/WHSy2+oYNyHFNYRu79rhVtw2c3fm+0et7ASqZvSv5uelLKiiwvvKds/N2L7zKiJ6Tt4n
Lzth7aIQt/Ns31fQ1ucy38XR/Dl62a6nWfOc4kHzHE+tf11S6zFCgduzd64B7tT8r/beY8lF/NVT
NxcXan4vZ4o8tbnY+u4IHtUinNYo4z1bx21bTBCraSai2L6iMYXDFAdjX55LoC9bs18h1SB9ehHf
piomhLLzi2AqzYNhefAM4Tlb3rflX0px5EoDTUjKxCaulp9RIka3KKaWzANejjBy04CnpwZERz0n
6NRUzGNGEFHOB5uMTD6sebzEo8v71JS/dOTTY9qvIa5KtBbGJXXcFzWV59H37mRmXhjgHw3LBZJb
gKbsAv6ZrRgG3tiCU088Z97AahJXy65lZLxsR88rLtmQP3EarQDQnsBZPhSAQ8MN+4uQgszAhFr2
6YG/1Qed2RQYLwQcQWu4HZLZ2qY5EUh25mLIyKp3NFOXbM5OfjaAKJNjQFBzSWXgvY2+IALexm1Y
O+1TU4204m77WgNGBWXk3zEOv/PS0T7XJg7tYUDvh0ToUklOLqDzsFrKtcCLixmDWQEBvE/Te6eA
8oQwqb+b+nE+jGrtUhNn2E/OyJGYa/qA2YTyO1jp7ZLnDJEqjzKz9R4dnwisMPXSXSRCRmXMu5cG
UHvDNnSXKtzmJkpCnPYEbvjhhzVOT5PPgz8BNkLWWZsnYaSfuZqT+9hfzqpVcjuGLVkS0QCHiiB0
CumZjA52NHbafSmTuZnAbrBtM/ckE0Yz/dbuM8T3i1Fsa4EUflwINKvHFs/uXLzF0np0hSapc2Yh
oDIbuCwLaDO33qzOczb9BMPdEPFbCjIko53f00ZxgjPkUwsjw1g5xyiKjhC89KYWqD6qjAxgPih9
RGOT7h3D+ykNpkmsCtQVFSrcdpBek7beltm5R/DyYKslPRDBQqoEmpW8k2dobPTWY/0+wL136upm
7nM2MA1qdpCnTJ+0/8KE67oLQ3biNuiZpAAIr5f+N0EPeiVnIdOsADaJ7gmz1FvbD/WVmdLkp3HI
y+BTtMMBYwwAv2xrLL2DezY8ymR8qbKS/dnsXA/dcJtgggenfhjT+oYgzFNfuK/kZf00Ur0g02pY
vJvcz4S82PmMiVTyirq3CSt7Rpln3YszK8hdWfMbUUmKzGFV+CkvXdfQ4Nh61T0PhvUol5AU66HD
mlOKUz4O96NFhkRH6gU0z9fCKZlo0BlrRj+0IAxZ7WCpqqvKHEhvMQrBotTDuOLhZYlDdQtFI+Ke
dhCx1lxPK68J97gFjmomdZ6qJCEQYTPWiWQz6UIKIxXOrBG8h4y4RYdFZ5mPGrtNC3NwtYWzrkLo
T1lipTvDHQ4jizqRTw8j83DIBTRgphHteHt3vebH5KS8Yez15Bgx2Tj+dZH0TzLB9rt45YMT5088
uod6StL9bOu3Woxbt+UYT6uTjMl1IRyq2Cbr9iczzHu5WHvZzL/NdDwMAsJrPjZdMKTVG5/zu5i7
Q5wRNlf7T3E9frZxfpg9A7yAWb9UrrhUoX0rMysQBEjYDoNfANrog2+gsv5UanqxCfDgz2/mGhBD
3LOT5fscVrt5u1jfbFxvq8x/zVlfi3R4Wmp+ziWOH+yaIYAiYnzbth6mBSxguDzTj6Ftb0Kxwula
0UN7qu9HOyHHbMFDrEKfvXZqvBoNs0Hcb9fIUO8cx3/MEQ4MLeBfbGNbUsXAfxvGRVbJa1Uut/Oc
Uw8wn8QreGkKQsGwMGCokuzE8iR5LikXPNsP0WL6+isZ0HWzROBiUAbDOd3tgMWx/o8i8Nns6Xe6
HL/mIXmhyiXlB8HxnTRLUscxdaE8Oc1YHEg3+vLUcD+jsZ1LGxB5f54n45mFLiIzoyPxRjaMQ2cW
pNNnI9uXZlT7BkMTYt9LGfW/cdg8F2780OXhJxvK+NBZzO7HiIUEUSLxviIaY88oHz0l8oOdbtwf
xJTNuon8sXMi6CL+dXKdwUKUA0tTM20n5DLlFACEoRhjfAgJ98aYLbY5VfuN6/+5XTp0dNb3tFQ8
9YiRR5/vsmPnAmjp4BTLda7xi0twd/EUVzigCtatRfsr9/Rb5C4PlF/7rKlYIrcB3ECAHEOa8RTi
j0sarioZL2gjUjFvCLGHomjZPI6rh+8Pf60MvXSv4UZs3YkVejN/+YnjHCcPpb9tioOMS283xP5P
b/F+0j5gDpiIle5KTvOpYXPsh5zfECb4ptxLW8cBg/kPUIdr0nL+5S1GtzXKyD6UXRy4XG9Btwyf
3cpbKQ08auBVjUAAIeBtX+5JFIo5LhxWRDYyT/YOMBP0hBG41cVqz7/0ESF2agqsAbN0U0N/YRSZ
cI56EGEmewla7NZWOx/jFRjDfC4rrVuiCCC1gJQpVrYMacbE1q28GWxuoGeMjoGRIN3+atLunTEW
JmPtAiib0R6alV4zSvlsrDyb0iya3ciT98BsWmABjXFLIYxwSvstktNPLr3k8P+b87U5X+V7//si
94/mfPls/tmI/Ne/97f23P2Lgl6ksPpKcLnIEv/enrtAdyU5YBZhEULRcP9Pf67+gqCPxtnEnwH8
yIbC9d+UJf8v/J2/hUusmRT/QeobisR/6c5x03s23GWTsbL4l1Wu15G5ZSCXcxNAPF0HAlV6x67M
TmmctEHoeFgqplUMN6R3pa/zj6gcWCy6hX0qbHt5dn1aGRRd6qZQar73M61+FpMM8bAegfzTzu/C
OvY3GijfVeN5JtTMdjhVdiQvuneunFmdxdDBs1ARRCOOfnwSL/a6JZsXqIwh4enbpTIwVShzOOWq
ngPUP4/ljCilKyFH5MR3Lsc5bI8+W5zo0aw9eumGIuepp6LAE2dDxk9ypmbKY/cc+1zVpemwiUiI
XxsM8e004thbaM4WAKpeM/xypsI4qtwcaQEGNPO5TX9qvrtRdV6kDGgXaXOzGtJpH66YcyQktjo0
iNzsoX1LlvKhsMkL9ZFiSIN8qxSEkhmpz75PHqXyP2O2qlg33U2q1mx7zBfIpervFuXiye0g6oh0
eY9N5zG1Q5P1yfIAqP1368TvGvENDnE0TFHjfXq6MMFRJccMyNK2jEJkIuk2s0wgf1WVBPi12UKH
frct8xRPB3kTR83gA97Few1Idg/Y9DLE1rXvMq8LOUo2PRPBPQXkbeonxaaxJwYwQqEFKz7GBpWf
N9nf8TzvwbqC4YhYa7gARtuseE5Vh8KzRzSpkuydGSkSLZt03gLE37Za4GIQ1sB0vFfvRu5bW4iB
HyCH8Ka0E9PFZnpqOpHt2orw9XImcizMnG0R43SA7PAWh0MdMDeutp3wD8Zq6IFgWe0KN2VtDj3U
Lz9xjx4yYwYv2ngv2GOjTcF3SuCYdRzCCRlsjSSBVqCPSiKPqnvmX3cmCtRNkzdp0FXVT+nQInVq
JIwpdPkFLtGLaeZPVpudDJsHVGr3qlVGgdOcaRY/Dwf5qtmc9vHg4pmHAxWU2u22xcgshyREuB+p
qfn9UGIl4a2I2d+7A7xjkZHPkWvC0TzWtvEkvKAoCIi3NCMIHoYHln9POpHUGJa5B63DKHpE2Ofy
PQHCJRKxnFbgRUrCVOV+2lUDXdXHnZqFzmdDkm9AqMlDNcprapzfnbCf+2b+qMrid8mbqOe0PSjC
3/C/2HCnTOAYht+Y9Hg2lbzxZli+S63TflrFbF4SbQZJ7rPHYC0jVfTuO2Hx2gEQ2faYrBiFlVet
qWxar+mjGhjScxRBTcZsUPg6vrLCcT5OxhI/zf3sbzEaCdRNlAmd+9r7Pc1Ua4178hTGAxuR4qAt
URN5XY5XPQzcuzjU86e/oC8YCuOulcihQPioHRgFAhhK82JPWXzupuhdVq1CONvKwOnK70itn5g5
jfqW08h9CYtsOJSV6veLsh7DiuWNHd81vX7h4zujUftO0mbYK88gFdpqbgdZv+DaeI2K8ltWaxdr
x2mwZNmNVtFzItlKGqrH2raym6LZukxTDRulLguqA6rGMUV2sfj2fVFlYSAWICJp3B8Ia1g1udgA
Z9+lioo91vBoXwusAJtaIRycE3VtZO6zDN1HI2UmX9FYBbZvvJhl++yZzl1Y2hORNcWX9hvNawwO
gOC/gElOjckjKff0OdbOCBN/J6z6kdDiHydR7ZZgnSoYOp6Isj0pZjt7swsfiKUgMQMNsZ5us8V5
93z3cbHpxEYS3LPyQmpasVF1wXrFgacrCwYgrTMFo/SDKfReSlXuYj86jI7xZo6R3PqdeKSi/PHt
6jq31BcdHdpeEV+IihE7XyOblHaP18PtBko1xyQEa6whYol3kpPH7aJzhNZdiRDBnfadHpYHVVdP
DToTw/bJaKxu8tja+6Ih2hLhQjmnd2yPyH1sX6wiX30Z+t7MC8TNvfUps+Sp8ViHNOy1TwVKAqqp
+SOKmyfQpQdH0vAaFQu3DPZB6ht3RsMOrCinB2EQNi0TFkcIdjTcCXSZ/+crJ9RpFqZd9hD/e+l0
25f/WDb9z1/6a92k/uJbJA6Y7A8kdKs/Mrb+qoHz/0KuF+hJfA+AXTAGo3T7bxEc8rh1BULPDqNS
uPJPdZMifYskA2gwtumt1on/pHJC7PZPlZNYHdPCta3VHm3Lf66cRJv3I+1VuyklROoFUoZjPDjC
+GV4JG7qtcOo24sZh+vOT2e4HjxJ6Y+myBvZlBnj8lMrs9hENmKdehAOhRGs+MFrHrToTv7UIueA
68iMwb3okQJIzsn3lGZ3NGl7dCAJudvmAzOUF9dTx3LMDg7DYwQwJ6YZJFZP7CctGZ4W6ZRAthAb
DUt4ScC/Y7XY9lRxs8h3Tc1dRfLlIvUxjf17WsndaEJc7Di65oUrlD5xgTDg4mazCJZBUd8WEI9N
9BQLJuNoqMi/saIrcrO2osYDkQETcc0Jq7MFAMBhDTC44OhGDqL+OXWym6otj87obbu0C9LSQs5U
nV3i9eKl36ve+DXR2iUExQwOigpmvDWAAsftArev6fRQxE/mbmKcWJQZblf4kaSSVCHtoDlCFtHb
dEiP7tBt/OlLuax+UqypSDaDeuKLDpoJldMPt2kEYz9MiUtjyFyUx6xwr137CTfGEU7HXlbfbSw2
TEFYTwyEyYsjivR9u87/IUHcW8wTyq65tRGUtZ4BJaZL7iNrwvbmbhbDOBrEdRZcJM6S4AUmLqAw
Piw8ERP+FeKG+E/GsMkit6eBi2alQCAma0JqgD4aM25iWPs04RYVdeWj9E/vYjPUW1kur07n7MwZ
oxkT9kiSmhzOWwiBx9xy93rwDsyK70pCzHiyPgctbuXQPzmqexMVBIpeMgXvqok/6S9Tk1y1Mv0c
WrXzRjiisDNpXwOygx/rDMToGPmvXrTcewnWSKO5gu35yGl4yux+n0u47GH0EXrZkxjyG9iHgU6K
by3R4Ks1dGiywP40565BlQSNpdl5Bdfz0M1LUDEhcyqKLSF7P3AtUrK8AphmwVpsKO1q61uuu1V1
ds0TDo9GHcelvzJ6VBIJXKRNa+prcjwZe9uw7hOpuj1508zmHR6GoghnSuj5p8qa9xKdP6Sw6Bwv
c37EMQKngv53dtB0VgwFenNX1elbmNn1C4NtcYOnhzF3al972DiK1EBxHT1PfnEIk+RszGg2/VAz
6icE96J9/yoxk2tbWPndCMlmvwgr3uEl84NlkD+hB+8tzxe1S037l9n7J9ApDyPuGwfSqJfnsPlN
nKZ8lsxlouWuQw6UdYKwhMLoA1+tYMco898Fzk4mlp+cRxj8CTsymLpJlLBjnF7aqEt3ccPrXAqm
GryvekhfcV1hCa9SJOcyWgO4c3mYbQqUuEQSGC39G5aVV9ayd87CW59meX4cc8pkWHInRR60byan
ySBgOoPMESf7Ge6ul7JMkHLTeNgR5OTTs/nkDvZJCMkkQZ0nnJEMAvAJjPLH81BoqHPmY5KVAvgJ
Y9dxzK5j03+FrnjRSpx9Z7wLC6CTldldt75JtrC+6sbmMbGdG1/P0ELjVwdaDtjr+85wPuIlu68t
Lw2KXvyYqX+HXPrbz9wJqpLXLy9Q38ozn8h8qdqxPaBksm6VHsKrxR3aY9G1y74FbXotFS4OdP35
cfMI0Gkf1/JLGXMdTNbCghQqyVzsDI9UM2kCh031j6lV0GGASxpIbibD3j9S8ET1joT+x6pQyoWR
d26YEs11dmfUHl6r0gFgAA5zKcLbwvLP+I2vrSrGz7FYmI7bz7h2d2Me/cLhfqfD8itP2j0VMSYO
ABTselmcl+J3mziv7eBdm7F6QOhNkpZTrHqq0tnZUd9tIxIXj5S4cOSLmtO7Nm6rZKVm0KoSezE2
8G0YU1tj/N63cXEdjZV3MO0I4kBHNp1ZMQs1lkuatk9agFqQVfFTSPCJDkFsveOGx97t1EpDekTc
GO5ySJk0BNfZNNwIBoZxaj9ZNUfPVBxF2vsIWuSwo7f2T6yDORRjTHvkWIW4xrOT2VVnabXd9RLB
vqkX8s94iQA6Lo9j1dWbukL2my7jXVEQmpAZjE1ntdpBpoKRrX1WpTqCLmY9KdIbl5Bm6nl8CsAI
HOzM2PHnLpMr8cM++K26ZezKejtOQqZ7NtTEFDxjHZIy3Ki5OFTSRjDlvPZ0rnd1HpUb1WJ9aQv2
92ndfWCKD/c4A5vArnyP7XHxgq/wCmTrS9LwcsXRlBwHpDrQGotXv5dXrjsj7DXzH5vKhsFGQu5H
Nd7jR7rz4vkzGyx95jk6GxrL8KyS8sjjbJ9y14rIo5Gggz1JztwofzU0xrMf/+7DFomYUZ1meGRH
R3Zk6bUWKW09jDUXEgIjSAk80j0mE59xvRQD6jn7d+OyTEWORdoDyu+tY5beyZ+Lk1kN6T5efOsC
lwxRnyLgIZs+dWc/SEVtHvVcT8qyWbYV7UvuLm9WY98xfPlty1Xg5DlvsnDJIDanx9pd5f0gf2iD
5FflIi8jM/nVXNS5NVS1sytScex0ISCvii+JO5ibLqd8r1AZWT6eUnKKb7qoP3tzfBgT9LmtAJ49
dqyQO/cRNeuxUNaNNSYv4dKsqZyNs9ed/6stmmsncR463R3oh+9D5JnS1XskaiejmZ9j2/kxahzi
Lol5febdOGX3RPL2B2IMFiCJe2Aje9UNcianeOLJtEg1NGerOAN9zTZRBZql0pArlN8fh9Zvg04R
4EneCtEVLv1z18OBhnkFPjkX+tnLmH9UmEaDCo3FZu6Nb9PIbmzaMUxSqnugSrwwPya23U6jo4vR
f5PjREMbMLXfsGyihyWrCHshlEWK9LOu0GnX3m8mva/Ao/xHyzDp10X0umjPo8Xm2jfAQu9sKjPU
XE4NMaa6krm4tju1R/zMNenYO8slf9CPiifSO+8cota2TuzNm8ZmhRpnleAHT+qTZyAvC+FTcHY1
myQTHsbItA8m2IMHr+wriqTZCPBqfeY+MRUuAUmjxeHSrAGiQ50FuNreoqwB3xaZ7sZNB8gGXv6Z
mvlyHnuAD1xbcLOzCVOxxXOZZNahG8MHv2DLLoz+zfYHYqLAplniYxA8tEkvh22RhcmeJl9y1dNm
O2TbbGILV0eyvC/+AK9D4caT8zMhGU/FIojNcTMCanA7t02CgDxRu2YUH/W43ItO34kRdI3OvjKO
grQLL+wr5A40CurnRF260AOPHVXPo6vOOhcXSo/thFmDBYa3LRIkt7IeadpdWItY6KhQNY12CryA
SKLZDgzJe5EXDPtZGiLpxPKxiwHQDX1rQpIHsa4Rz7mDFJscLG2U9V9FI4wgyqK7mssZ0KrcFVNI
6Vw4BJdYmX9aDNbH+cq9rYbp3ZoS5mlRW2K2TOOzIerT4ifJDosZ28JxDoPRAI5japv6zdPP5DVB
Mavzm8qDbDNq/CC94zB/K+IK2W60HOoReWRiJDW2U4/I04niUQjzZdDWwG+zwHwdYfTzwjOF4n6Y
8PINCII91V3JFVpUZugPWFedlxrV+dx+xZxpEI301m6h9qcN8lEhUT2PXnmzPheqmz7jSrcby5P3
08KioydqifVf/UbVdNNZ+sdZj5VhBHscVeMHwco3PWNgPjPznEV+trU8tB5+M32MuBiMGf24RdUc
DeNeEs+8YX7wMDSoXxIH0pjoHxAkolwM3fiknaHfIgdG26r0Uy6NmxgRxda2wh18urPI0JRVAonW
otpT65hPoT++9tJH6TDUv2YHwy5YwYtDbi8QEvYtUthnKYDDlj11FjFjTpCZ88K+134EugGMbfaf
vEreY4LCvbOqMFBXUPm1XXuoVMM4VH3Ohb60uZPjLvCDnFAsOdSPTrS8ArwMugJIZmUXz6i3d4I7
1pHMbJfivqrkITEYuC2RQKy/Og1R2dCg6C/fwAqe1fOMTjQ5dw6yoKG/pW2/68bstigtDKb9Ia2H
FzedsU/p78xNjiWbZZDp0XPnaHHEnH82vOkpbHrmMpBBbct9XxCV7hh8e0HFbb2VtoWkru/mg/QN
+zQYS32YhulXMVpPbZjdT5PcOx5Vdui6CboBDOStcOfthLyjqP2Tic4+zuDuZUP60TcxxGx/fKhS
ihy7dFtyo/NLUnsRSQoJCWH5ccGClFMmU+lX3PkJJrAqNUHYVQ5GR3d4xELOQvZP04n/B4D4nz1v
tPsK/JiyWWGyKPH/ScZo122WWIMPedOekf/1bDjlFU3qH9LEf/+lVm7DP0Tr8aW4W5nioWTG48cM
48+KSRfUqaI7YQpMGPFYfvju5d9/gT80l//uKzCp+fNXsH29dLnPV1C/nPN8wsS/r3b5Bhvcf5F3
Hl2OW2e0/StvvTm0kMPgTUgQzKmqWGmCVREZFzn9+rchOXS3bHl57IEtq60SiySA+4Vz9tlap2TZ
r2AarOvFlt0J3csydLvN5UO/NDuEDg/dabY4LLqvfAkH0P3rX035T29+Xlj9IBc1hSEC2AAcIkiK
35Kd89q62ZZFqkeSz2L3iZTqP7ziHLz484ehKPgiDEdHDauTavLzK7aRNkWRH88QKG3dWG+cwQQn
o6JyPssEl5fxnujfnbz//WX/l9XMf0zwZrfovx/7LcOITdmPztd//tTf9qX6bxa9vSPPiS9o2ebv
42/eVx08M1piMkfn0R7S5H/O/dTfdN1Q9XlcaLE3/RFIOFtp2aVaJpiU+V+n/zdzP4S5v14urHFV
zUa+KjP6A9/88+XiOJ1aAvoHWzdHxI8FlgZFDF816QZTrmIaMPvP2upwPZp46/GwfgNwPylphmVF
38ERuJcIdhyCCFVRMqrYk0wBJWl4z9XhjT0BaDuteVF9DUdYPH6RyijRM4NbNdv01OrTU6rp67zT
yGmEFEodgQQYgFwkS6SJTv0pQIfgAlSAweugi26gmOsledUZzQAjlzAULvgkFke+/tnYWb2aMoPV
UqDvHNGNqMAaojflWr9qUSJWMgrZIR8kVyHHOste89E+OnnV75kSJe5gttMaV3u+ssRYumoeqdsx
jpSlKeGDkozoOMLjXcaxdSQCEzxUtQxfnPdSPbNqRdgEZUCvwo3cJ6CD81Bep5PGdqD0ISk1Nqme
dTXt45BlDuqNpO4XQ2194ejZgMjYZ3a7SicLNr60IormLnfgzuLmiTUcMXVPJI+F8hfpRiGfIj89
5wmeL/Mg0SNnzqViMBiq+gP0n3GhYdld6K2EvslYg/i9psLc0YlQL6gkRyMxU5npxd1xsuRLbzNP
oNTQEQMp8hPRFgCQJ/sg1/bWgCKilfZekTL00WSa0maUW4BR+6E09UfSUad5eXxN+HzuSppUmVJ4
EC/xJIYXn4e+a9t+4pllyDKikLr1AAtyYzLKNRe2iTAyQJmcRDsoL092XCrXLgvf+qS9g5Dp5WVF
EOJYbNVQIWY91K6pFEbLMQSsYz1IeMhkMjAq1VpZY7LjkKT88hvPru01GZpvOMmYVTpfpZq8MJkr
F7kBqsMIhnBVkGK47QoBdUY1bm1R40QzyvcsnVomZWGHvE7GyZmD6bWHdQtzqzH4tvC1n9nPI1ll
9QKbKNhWBI1bA6fHIIyE/JKaulBGp6MrjHTbWBfw+AFxi7yRlxG1BojdzEQ721/KSb/Iir3REhs7
K8oATYOQkSV3ahTy1VZ7k4Fwye+amxnB9v2WNfeukUbMBvmuQI+NWepulJv7XO3yZW7ZH5kiG1Rs
jAAbDf12CRQ6J7WwG3z2vrX0FDYI+1V07hnaxRQ4QzIMLqv0lS8xRjWzco83FgZEoH6JkqkhyeFL
e4wOJN/xNhLzsZCisz1Ol6kwriHdyjKrbGJPh51mkV45aSzyUDCQ+UMSn4KtFMD3A9K1rRb5Z3+k
VGey3u9rLQjcTqb6BC31bNnVR1YOhJLXRAw1wbjjCXPIhzblewDnFEcxRek8NGyY9oUkZubAdjQk
QEvN7J+1HDPT0JW0blm+VmT/kPeWvZXUEXXmpB8qtQVNHh1QWWG014t7PUjOXSwXiwRemodlzToP
SYUfohjPpT0ObPgxtZlS8KG21lcqmXegf20MHJg2SKJ4cUzsHHrKMBjCGZVEpn47QnzUUnbnOM5r
bDKiJG49dEsj6LdSB828C9q7ToENQztWEgJL5ZuAN1jWZnS0mvGM5ypknjReCgc1n9T5jLVqUb8p
OG1dve5nnb5t3WVUilKaAvjAQ1JPY+iBnyENh5TM3tfEZkL/lSW1tkY9mSyT3mRWlHTY1g0cGJlR
K0tV880XmEsWSDg7c/WquCRJczDL9jOWuo9U0b8JWH4ApPNchb22IpeKvnBEiV4M0MEL3xszHYOB
RZxJM89glA4CXjRCaKEiWTa4NBQEFUnUI27But4lMkYymVYsFhLfkFS8Bz69l9CB/ImMtKrKOo2m
ZbuWPGiernevhvUVNgm2Z2YpepebpGz6CCQJGLVD/5JCfldNJmjShGQnmSH29SECgVJPybdu0Vmp
MPD88B4wLbinKVmWGgebyWh4UdQBNZ4y3nI1YqjrSMVmnmx0Qnlte1KlqqK+ScIylmSidkzJ1eiP
uux/uUBy0Hnh0v6r+uhE5Fb6U330jx/6R3lkkgDIGpPWmBKEcubv5ZH2m21QIFEDES3xc1K78hsu
LGxgtkkV5OBg+oecTJd/M2CFECJvUD3Nhq//pjz6U5dETjsisrkSMx2DBe7PxRFS3Nrogh7FlJMI
mIv+fSire9JrUGHAmfoPpbs2g0Z+Kt1/frmZXf1jsxCxzOTOZN47TdrgSoEaLhMJkQI6JxMXfWcz
2SxxwWj1IVU7snlS0GvBWwgHlmDxtYW8u+iqgy+qQ6U5KyWszkXHZkeDorBAUfagNeFN48AHiSM9
xwigLV3f+FreMMZSgk0dWave91l1GNp+FnwQlbQei87Tu34nSrY5NaKyH66Hyx/v7v/kbXYREbuI
//d//9VHDNwAujafGsOnuYH6oUESUFMDYnQJLc7k65g3XpGeMtGtbLv4D0nyztxo/vzx/rFFh/6t
aFALf3kpu7bipK6xXZgNW2wMRF9ND0E2QWG1tq1sR7F6E4H5RYRSvdDnWF9MuvCTi2xhjdGt5YSL
K3Vtt+Gzj3kJEc8dqVgoR3ymOgknSJUk50RLWZkEF9UMSGeX9woP4EWPSoRMAjRPyiS/R7nqFeUI
PqQ+sFMEhJwTfWRs/c5fJ6p2sQL9I4zJymP4lbEJxRokBZ5Wo4QNbbiF9oukVilfEoEeHEUr3WLb
NQFsiANXwkc+1dEdpNNThSoRH4xYapiXf09Oj/sME0PfnDXO87ISRKAh43Ym6wBQ4FCXCmgHg/Vh
cIz1idEpBDdJRZFP++KG5P9x6uEkwU11Nez2OdAoRxSxcQpx16Xiq4sopodqa1j43x3jgqCeJqH/
ZHHxIcXjPlViTEnO3V9fQH++aWbgu40lE6wsnKBfvlUsT1kScWqizGIaWxCBwDo5sT7GYqODaPzr
F/vV/Ul+qK5ZOEwtGR22Poft/Hi1pl1AlHvUMOOuwZWF962mYv5/+OsX+VfviLfkzFmmPP1wrP70
IgJnNJ51iUUpJJjuZWzBWSvfiCCI+M6Wf/1a/+oN6QyBoCyBYNLUuT384fbDO5HQ3TGJHYdzGN8Z
WeV29t9ynf5tPO6fo0/52EzEJXxyqm7b2i8zCU1HKcu6Ul3UHeZTUaSe1joevI9FzlNo4UeZgS5k
2FVV84q1/X5MFdcSlbFIDOXKTyZLc2pXfdPR2WXJ1h+tU9tW90VM/ElTXcIucf2MZXba7xNRAR8O
+YpSe8BOr99lwBvVrH0SrXiNIlghjo8dTBueZIWxiN2KcCVJmJK0BqZyEQClCRsYuHawDQN5aVX4
rkwLcWWJoEtPkv/wBfw5b9m0DJ5/ULYUzaLfmK+GH74BtUK2Ypt8A414SHKxCsWWkDtf7DPpu5Bk
z4S0rwJ+jOBl/Nff/U+v/MvplpdJozB0BBotTgSggRXEaKQ07l+/CuKmPz/jf36Lv1xkVdBhGZR4
xiM2vgmWCiQjtShX7M3UsmTW862ZAsuyzUOLBbg1+msj2SsWSGtazaUGOcaXw0vcoK1DqPCdtP6m
wTbW4z2S5XElDVwtfcMOZ4QXZK4z1b9zMvjvCdEjAp646EDGpN5gDavUUr8iFWeO/CxVJvlnol5D
2YEfA/hlilegDY9Kku7aariyRAN2Ka2lAy6+A7ufM7sGJDly+Y2fzAfCMr46OrtzkHh3pJIfzSC7
tyoCQ6bR8UQp7RJ667hudx1RNcsxM65jlnwjqmIxjQZZNcVjrOTzlRdcHLv+sEU4b+pfe9G0rlNb
uzjCWdJKiSfJ8gbxp5fKwmv0Zin3uYoBj1W3CKE4ZvAlYfOvpChA4gN4Kw+pHRQyhZdySMBDOMrv
tqWTE6XfdaCJllgvyQJq7POIcX1Jf31UK1gdUkIHCPiLFzWcQ1fIN0dtToGuFDv4aYfWV8Y1UI8z
Uw5OFpldX9xPCH4K6d2YrFXqRK+qJX2XXdKtVA1Zi++U54I4hgWgVrxG7C+6wQw9W013g5E9DP2o
LQKBdB5viQH7ViORc3aFEyVjCEbp9S6wrCfbQd8cMR7RMBb3neEpU66vxtp4R4/pcmORb+fox9TR
o40uCrEFcx2huGHnoRXBnm5pN4TaJUygrI21lqBdl5koBFZ6czqQE34+rNVJ4s9zfg4f6Y14PuA8
uf8syDRdWxWYoyzJP0HUn2hZwWIQq8FSYF7QYKQfBn+LjjRc6QaXUDpMZ7QiXHOB+ogLut0H03gG
EUn0jf4elzouWAnA6hgVJz+pkTB1xRHd0zNLak/1A51izH8picUdk/YwRj1xxVO1U6Xggil+24TG
Y13yZdFJXzUpc9uxvvwuR4ejNw/Yu4A1JCd3X7f1oph8kLRdimJMeelifY9GBsFMsWYDI70Ykfbq
GMOxlTCJsWpHGtqyYppDjJG/XSwYJUoqLTu9JyqSzW0cfaaqGBcGG0Uw+byJWLadBW021LEm/Cgt
7AN15EZKeu6s6QRciIRDBV+uKr71vK8Bk1IwKRlNMMlHuAnK7GozvEcThBhHaoob+cGMUzJZ2hpY
07D6dbJXS+2MkBXktpJ+8SSroImRFJAYm8rrvLKPfu6sGQbddCleWpQAZY7o+9EuMWjWfnkpFYO+
VdfW48w8Lhv8qzVJIzX2+8YuLgQdYujQ2SqKPn80G+Mk+fq+sjKPkemlGdWdVPvdtqmIJ7DQ/5Ri
GcR4S8t4V9vBqu2MdR31bhgiDbRCt1IlqsFwm8Fm1rDIOknxGA3DIczK525oumWKpEHWtZ2iUokP
AJ5NTFAOwGd5Jj+r3AYto5y+FOdB6XAYUtZgAWXQFy9EcjZQqXNlKMd4HPdCmoFVSbUpImp/2NIq
06es0zZQrm9IeoA0JHuZOi/PxacKRLBoXuPC9FSp3FWDjx37IGVfrOoUFhEZUoYcDG8vEW5tb/vf
3fWwogZExOaD03w1AUm1zNgWzdCRZtA1qyl8jaMaTkqBWR88La59loEteAbmUKU0ua1zy2Z0dhUY
FzlyiHxuoOghv5cIOJ+Q9jOCQDuVPFQ6p7OZ7kusIEUJAs7p4AdFa2mIUYHthnxc1UC6ebYlWEjU
dngUkuMVSU8OXAXxAKVBC8+p7fOekWR0lQqYx2lvfecjURaG4A5DhTmy4ZX07wmkVeSoF9PJL36a
bbomOlbtiO7hWzPad0uHWmo5OnlRcUdIFGxumfNRYySdCsQTA+hxNZu2fcYJMs1UckIH2H9Spt4k
pwyx4wQcGgqpy6RwECUXN7eiVP3nuotXY4OUc9QiFBkOfHzBN433BE/OcNfFxdUqErfW+5tke1UV
uA4JUprf36LC5jeKt3EXH5j2EW3BEEuu0Lo12dyR9q5TvEqk4TJOtApuuoT44fkJ0rPa3wrEFnGO
rGpKNzP11jePUtS5VbcRWOUr5TA4t9B+VApGb0SPR08BE25l+A7t8DDyIEp8TDCYw8NQ9xj5M4B5
j1WT2gkvS/xsI2Rv/O2A5TewgOCFtxIzsFI8OPgAs3vwyo10kWd7QPmWQ/4JOH8Twr3Qx/B0X7FS
fyByFiShx4Hjh98amzxE89y6M/euWEFaa7p7Ally85GnEkkDuxK+c+QfFIdhND1r7ax0rgrbbF2z
eg/RHocPFldIAKaSAgMzl1Jvp/4bqhNlx17CE5ZP5zHfa6T0aLMqbGHC5eTcQ9obKZsBuIRBHkMQ
oDtiZzwCAmUgvMybnQ/roc8+Rta5JOAu0JDSOHc0QTyoXFxDxgQbjvfahXetLE69SrYz+21nXfOU
S/0Dzkuupm6TWP62QnBgd4RsQGSzU/1hCi+qfuHo5liBZ5LeV+I2QSiJ2RH33OKPU75VNB7Vlb7t
JBgiinCr8GuaaMFGVBk7pbmEeeEZ+rGIL/UwelZ7NABKNOgecv0WVro7Ofo1zzYchZdOtFv25BAh
JHc27afrjNn/RP2SpMo6Kkw6AsPr4/KGep2Zto0shQelkHfkKa7CDucaswJNLBP5vXjQjUul8ylt
JiNZBDZahqXZXpqXFtxwiG6EsfeLLlaiJ5TbUcnDRoAGR+Qtx1H3jj6JZCYZbKrYDCQJip3VEAS9
Dnic+DrRP0tUUYyWjxOnIzD6BV0rUJZvxvrIP5KRAWr2qm1wx4q9z/2XNm7OSDG31gLjP9GKfYmF
tJIO+R1H7rmjLkrSSzYR0H5fnkxlZxt7/4vaN4vPBR8gmceJ1/qr7B5i+ya9JphJ1HkIjdI89UZz
GT3EJYkkvHfMedaEACPzaiRrGW6YvWkQvCi+4Cz45i5AI9HBH3GCjSFYF/A/U/tgzKHz/C3yN3Pc
y+qaxF4BgiG4cp769S4/Z2wccmvXx4xGWh7uzX7iLy3/ySkd+dMC53lKF4X5WXS4OpLYMzpUSaa0
zTlLUUtaMFzoGk0d0ApmeIgQOxMprqxuAmMJaA7IZQI3mpslxm4cPFsARImRyvJn+eqIJfGU0zoi
KTy+tflOG5/t98Fy04KH+36q3jU4rHwEp+C95EsjMTB6Zc3ECcGlP8gVZK6zxO8F+UZgJyaVmH8+
d5OEDxL+6CLa9fnN4V7Eeb6YioehWcfScdI+iTKdHNw5i9G5l0i34tet0pTtyzkv7ySQFvJR6baW
ejAdai2GOasRtEJ8MMdVgdnLWuBpEuF6eoGKlJ7UyJOUg+zvDTRi2rBECplprjZOwA3ReXGkc6yW
+M0fdftkRa6o936xAmE2ff9u/mbR4wUhgzI3tA6J4yXGWnSnMHfzY4uVcQCVQO7SsfB3s7OxXehe
KrxsWgE3oDYDpAqCgCK1fmwLwr2RAcCPOFXC41DVdDcy9+HRlo+4FaPmvWXBgrbU2JPOAy8gHvEa
uim33TVIlurO7Fdw6I0Ko6BbPBE2xF2GrQBigfpUXUr9Ym0G2l5AdTmkca+xNvYXytuhXmSMpDz/
NFoun3Imo/Fc2Cc68QyKE1nqXKHcCoU4c5IVNGYQLgO3vAN2mmZerHrIKouNGFch/oZs1VH13QyG
7AuVyHoY/RjguLzUdVB5IHm5H4Jx1cXUQ252Sm5lstNXFROtTxM3OFGf2hLe48ZUidZxu69y1X81
eDUVGImL2tgH8qZNtnXAlmU7TCOAtm1ufMsYarkdPmkXdGfVPZnED1HFc7950fdwAMMUNwQmuB1G
XW41Z0kyUgPQsETZ6AnsUM0mefWjPe/UvEvrjX+BSjzyxUsn5RxRpqjuCKCVomBpgBxXkaMvUWc1
6cGOF9OOyAJgS+CGSUH1iouF1Syma17RO6twl9pl/qUEa126s79zGy8I0tU3DGMEHdhuNmya0GUL
3frIx1azoqzkBFiW3xmUGpRsN9hb4xtbi7PgTw9wpppm26gERnh8HCxl/UX0nZ7LfMtJHF1jfzHw
K68Ii9dfkAhFiH8LyDyL/ljZS3xt7TWXeEjCXNz4NwOckrkojhGXqHPTsf8tsM+IyIsesMNqqdd8
w/TpDn2xkq9pcmNUYq0ocEG3sLdqeNqgGSm/+YK1j6JeYd2Dgizf6282nz+/QXCYOpyZ51T9bs7R
BSo1gD4j2wOm7BkXTluZVsNe0LJmiVtgNSZO3HdZdEX3dfTQJqsxdcvx1X6wiyO/O6beuMe+aax6
Yx+r5SmeyiXxAOgPYCAk/DrRlRF0sR7QZcoYJQ6yuspg2fPf0YLDY976qDTPCK7rY8UDlpfo1O/h
SRpeBejX4A5espkseiZJZyq4ix4ds/Y941VQLCwsGkzSEuz5L91bNOH8O2o5NiQOGbGJIBN6Td2e
lL0/q0RTIlYe6JjD6r24lrbsRa+F7pHm6+grcENu1vnmQsTqJh/kVULYFAEW5IE60LKBADeWK/KN
Jh9NeVU0vADGKcv+bBnYV/XVsQZ6kohdXXjXG/gKgGAMeb7M2D03xITkmKMdUzmSkLtNLZ7FZkpu
LyEK0UB3VCgPTUxxUL1a2rGb1L3T3s8QoFYn056DZcSU2ZWqx+rjPQGhEfbtI2ORbWbYni8f++Fj
bpzDoto5RrgBYMNCHMMm7uuWoUrPOoF4NteG7dxE2xDtpz3eW8ljlPVbHQpEYZJzBm3bCS9m/Ykr
YE5dtic8JCWXND4CxWKZwLGcJ7tU2kWWxk3/PRmnrm/3QGMvInxEZXnqyPSFQASCheBwpNASwbp6
TmCaLPHoJ3MhBQlKsJqmUiJOpyndGeNzlId7ZzwN2hMySYCm5qQdNLs9kvd39GMF4Ymy6U2YONGE
TYycw8beWSqBJzxt1F4/6fFrFe818w6GUc2USXvsscwWu9jiNhuexRzhDD5nrHpUA1jXCtKbecL0
3brRdwFu85YOmIDjhWbdahrP1i+uwGFGX90R67hw+Pe1j4g3t7J0Jut3oUQ3EOzfgb0Z49PQEZ6D
o6Q5Bz6rmerBrs96+TSVx87az0G5TvrhSBdGXl4ZnP3szQYZZ9C6VizKYwQveXEKWFggszAMbut2
WE3jQZvb0p6OwexOeulFcn4GnPH79ZXG/XVKeUxlyVKQTDcEkAIvVk/ZQIqwpVyzgj3I6KnIjts4
28Sj7OlRtQBoHeo3s8IcwxOCvPG1RRaPPALBwZlnDMiBTEs6I6TRNqZZD8sJKYgbMgLuQ8kNi2xY
Ng0LK6VCz2pZu7KOX2oxnGQz3waxEi9zReu2iQqkyaqweyQ54k/c9kN96BOJcBBSgO2odEu/voyo
q9ZDZH9rxMTDnnIFBvagZBWft1uARyeV+1nS8TYo6l5pM2lhVSUChIawv9gwt0Y77USh3neV/Bxl
KkdSh+OwdAYaF1KNYOA9WEaBAoCWgIH1wzjJZ3XixjeREyXK7HSiCAjTmFX9pzLWR7sKVzNZprey
tca5Zk5zSS+5Ml8U9LNFq+bbhqV6JKSNBcBVgDozOKnUmdI00VM2n4NSYDKLuMaA41skeCCDJVWI
MvkAadW1i/akymeMiWzKzdDtUX/nfrCsZVJS+GpZ6Av5bioiL7HwNegfvjSyNNxK1i6dw17FW8Xj
VlA+jEXYYVwA3mDSdyV1CMA8XqOMWIy9vMKWstVk8EsoihLoTWqd7+uuAtiM5UwCUqhb7liWj4Va
r+IQBSzBdi4QhEVchYuw+x5Gdd0NDlOErtvpMHyGTHdlCbJZxgmjNq6QPjNsTU4yHWMtwL4DM4w+
bFCBc3EozbnMyFGY6w48mFAuoQRnV7n2KywPE2nferB1gp55obOs7P4Q+vVj18iLGrtpnJSbJAhX
v8+z/8cX+TbUlB/m+n/ith6j9C3/hQuDrnH+ob/7mw1DMRAVG0QLz7JEVmN/9zcj/Z1XZgYrIN1g
a/9PnaPxm6lrnHg6zBgFNTL/19+4MLrxmwJdFL4Mjug55eO/8jebNr/Yj8tfmZdWWZVgmJ7llIBr
flmzhP2Itqaf+6SBdDMzunED3zU9jmQmlWhKapuuSPHEaKItQr6iIrbC+ANTyj9lQbNThhKlFgEF
Mk8BxWC6lGTSnckIRguHq2oA/4bqmllQ3UjJnZ3OBkUt2vLxTm00UpnHexYLhEfUnq4wQu8JnhWC
AaswlG2q+a5jlPppHPw9NDzAYoV2YjJKLVDEL3E7t69wWFdGon0OOKcWFeeIFFPs6kV31rWqWduj
1i8LbK7YTJH7ximCmIznEPrJWs1XvaXuoh5N4Ijsq7N8DzvtvdFSRDd2sosyJ3eRVWyqWFszL135
5szR6FSwFZbblyVJ64bpynV4kvBKL5KObQHofJ8nl00Xlj3HJfHRUshzrcek4m/tWF2XNoVmlmiM
AbN7P+13VWK6oywfdJ0+zLKkTYSpcx46fvlZ9RYaEuvbAOxq1TCDIRvKdOqHRh23yBtXRRjkx7oi
wFIBOUbYdTUnXdVFt+lMrJbE3ds52R0mTRyy6AcnRHQUxeQ7xBHan8COsZv0FFeoEQ61DHwlUgcy
Edq1DZc2iPkw7Gg3EtQLEJNlaNc+d1W+L2kU/K5gusKIpLFwT0QDY6vhrI6I9Fj2F4lOk0G9GPiu
0SIPCEevVQb2mfFVItm6ibMaCzcfjN8CWhvpAs0nx5BeAj24hiJ3NX98Mitn3zc2CWctk8v8yZrY
XTCy3ysx+ikpqBg3s5nHQyzzx6xuTPvCpeUNePFK1TimifYcSzLYRPLFAgAVzAEfE8gqA6vSIgN0
7QfiY6qdo1Uam6xl2utAKYysaGtq4pr0aNmm8ZvNvdfmqGlHiyQscBP3c17SQLBJ3GQuWM5N21B4
o4tbF4p1zJvfz2+IXuQ0l3qyryYCGOLs4rTSe9HokPvSZUJAMGjcZCtH/lbV4BSpPUPV0npWRmkt
an3DIcat173G5EHniZ8AUIoepsm5AbwjUzDXbjHWbXPUsNyy7ue+wxSD3a0u2X/hFgVg7tDhFSdc
S0/5xEy9x30dj/ewJR9rfrVA2I+OOm0Mc0ZmDp1YmikXpm9fyrJ7s9FucqUTL5gBORPaJmpDKLM0
NcKWDqE2QpMvkK7Sk6bR7Jqe3LL0Nwn02MUId7zDvaOP7Ojy7qYaBbbdwLmWQbJTM4aYzPk4oe0O
sICxy2it5QDokHCOUz7B5LD6O9A/YAEKIgWcdZjHn3mdeYqPpie0pSNl+Bzj1WwTs7wTpRygvtCR
2jq91/sZ044DeG23UMUZD8R3IWle5tx1WbNqhmI1JNLGTCCEDop+G1I2jWbD9wkofQ9QGPEIdwJ6
Rxer8IxUEMbVd6pjDHyGOkLzOgPIiaNQy2dF+Rxj3sUdou38XDxh9YipAWoujhA7oGDKkphjvkrH
holciDS5LCcCU3C3Le3SEusCuMICaPWZapiRq46fsJS3ZceOsGxnYlHI4yJWSRK2ammXR8U1ycar
ivhqkYYZUlmALNLAHDRxmeM2wgRGq+pnnUwPWJNPgwKCFs+NiLBJQ52Df0qAcPzQynwNCQGciJx2
ZimTDeSzP1Q7Ou1QdZho8PTJeNKlYVkC3aS+zZvbNJRP5Mu7g8ZEcqJg6YsQNOV3g7F8pyWzUZc+
vKKCn7pHY7LXFNDexPQ9GKN1Y/gnLFdLhThTsBixG2MazSL7OcRovMojZZuns8R6kNfgo85R6Nwg
Orzoc0av7nQ3y7aXmdGtgpzewY/yI1asQ9zR/SfDUbFwPUMAIKGJFYXtzMRkp12QILOxM9nTIovu
I3/wY58Ci1cZcnZShn+R6+I8JTSgIvMqtXT1Vn2yUdBCMfe7Q5izcQ0SAXtL9ZckERG8Jr33bb4n
2Z7OWM3fx9p6G4V/Z7bUzEYK8BVKGFeHCDfQwiUUqeFZG+A3pASaOJV0lJ36O0jHzzrovEyIo6pN
wIBhpDfltkLPPQKsGengiy6fjrrPELNNnQNIwnZXEL/h9Jbp+vSeJAO8C3V4D4S/Ggt/ExSkemT1
bUzt+1wrtrFqbDRUAqQ9cpLRkA6NvCTj46NN8McFcz5OntdvTa28FVa7Iwz2IE0cBeS0nyaJetvk
bWsWLZpiV1cCW9iFGFs4XrSOYMcT5QPQwyIX/kYg6x2K7qRJwFXbjPm0b+3hM3pNpfgbK+seVDtn
xmiUazKjrpLmI1Txn+Bte5bS8/fphg3Spi6011Krl2FrrLK42bYZCmrcmnlaUi0nNwPdvyDSagGX
FEEt/TD8oLzJumvdkntede9pjEMeZB2ugmlkhG4wMY2U0fQczblXx8LZKazPMROUbA+QssWZ9BlV
ODBjTdzYu93C1ryb6tzt4/ohk7I3v8YgaZI2goS9DaHS5xQvtLYhvLeu7Tf1VG7VsdmZpFiPsFjb
QX5UdEYI+Diri5PxALPQZNRK9+jkw9mKmA802tCtM7875zIeZ7OUkJUVa9vxL1MFBy4ZNr5Zb9NJ
rDXCwEoDPnhQ5fOTMCYmNqyHFYP6E5zOlcbCnuiyLTaNs2i1s1y1H02bnEtEkdqEF1jTSPtzIraC
cbk2J0y5gDiIaBLrNrAczyqI1ol7i96toZOwC5O0owrnQmHJ7CvKlxa4g+hpqgvlAliKE1ZihUSS
bglrqzx1IzEcrCRfQIeBEy2JQO0izdrqZHR1avsmm/qDH7aYYNV+jU08XjQ5jzWYcDtNt+5rIsrZ
n3LC6hX7dKOkDW9jh31UgXfeilSSWTtw6DLDRV0FY8L1C9cWDGsCp4Hs0+88kIFjt8W6y/VdmZrM
v9rhCQfBodcka9EETcZbH1cKuzC6VvggbP7JPJYSrBPlVjJJfNHa9tMOqycRVi925SOIThiJDgqH
eaL4hyHMM+aS47s/OzKdcTzKsPtIzmwexka6KRBIkdhk6DJyCL/QSfAsZDg0YBkTDkPIS6ObS3h6
0VqVyxthJliugW8tCsEEzGYnC6xHih6EUPI/jGf/Vltm/ovC3oBcYutIzAxchr/aCwUI5kgika1i
CQaXL6ANb9I0XiqoENDotTzXFfVGf7CehnRjBcGTXycn1RJPLX6SFXE+y0pnqdHlr3Iuncam2kqF
dvj/7J1ZcuRG1qW30huADDMcr4w5GGRwnl5gZJLEPMPhDqypd9Eb6w8l1S8pVVVteu56KLOaqGRG
YPB7zznf8UlxOyJ+FiK+JmV0r3Oam3PBalrcdixyx3A84OPYwmbnUXll1P4BAOeHQUVt0Ze73KnA
zlp3UVwQTECFzAo2NXYy7+sOTwCQhxWn+vJCdMEqdceDK9E4KlHW0LrDt3oQ135L07Uh3cvYxSNH
mRxzc7qfGhN9O9/OHNDGbj7Mc79P44rrrQ6fS/Dk/512MSDCKf1P0y74yJ9m3d9+5J+zLj2WGNAh
XJCvRPxkbP3nrCuYZfGkkxJ2Aoftx++zrr8UWjLP0kdmYh+17D/Our4TOt4CaMXyTgf73zGt40T+
y6zr4G72oHhhkrfgKf551iVdUnRF09OkrpNDWNuEzRLYCBHstyg0jrSFbVsAnDhzKFrKR3EbWuWt
38VvTlzPWC1kemgnvCkqK3x2uWzpaGPbOYW9Bd6HVaEVV1aaoWg1B3x1DlpWsjKgWNQ0Ma8Cc5Lr
0ffumg7Aooqu+8YQazucf8Cwe+89m96GoIIyOl5adsSERzxHeNW6bP0304iegooeCWlm5kIi2PSU
ESuJlqkHa10A+B7M6pjl+n3oxDI139RW/BTF3lmZ3JIZZ1r25gOmmDLsDmaR70Co3+J0vMJ6SeiK
Y1rY7ql2x+XWHUjrrM1ZfukmYILCbiqcbCQIh32ee1VZHPCoI1mlbXcPbfxxbp3Luumv5sR5Y4GM
ls6it3Orc9oUK1N4fBg9Zg2UZNadGAq3elQPbEWv6hkz9WD7n00GyifwH2mpWAOR2hKSP0Wxf3I1
AqQwjjY3c2RI2hTkLsoAiKtxjL7MTNyL2LoKA+vFgaTc9eYDDTTfPBA/EpZcW0rOrQVA8yG99uwL
hFbykdZKl/q9nDWSNRXAlzpJD2opXXZVwwagjY0NEJt+3w+K1b9XLhsQpOlC3gSc50o0VcFZlZ0C
bRJJSJ0y2K5c9ZsyBDzfsvIPR6R9S7KkrfJNmZT3GMTJLvnIW9NEmWOl/ftoUNkWflt0x2adSJgy
u6s6N9rnyeq7O7Dk9j2JNeaeJGquHcfST70OZqJH2DldFxNSz/Fwv1CeXs2xvvcr7zAPDBatBYsN
UsatrOKHaEI5aabEhAFrTuTynQ6KRj7fYuHizUhLCy1aw80U40AVLvYlUYbAqVvoJlo1eKqMp7kc
Aj4d/xpaPPF9Zv0LN5Bv2TTs3cq+D8rhh7QdYPIl7pcY+ieKEJ6sZEw5fA+0Q5S4FCBMfuhJIXJl
1fWgB4ROhWIMDOcHV/DjVKKiBRKnMc3L3yJF/sOTRoFxGt4lsUWnZ3hqy/nOqYJHd4Dk6kbVXhTe
oVha1aSHvaCN0gjyEUqICxsYOveiFQ3CfWQzJy9saTOK5aXLWb5nZQ49+Ap/D54Asg63TpA6K2Fx
fK+I1ZAx45IYhL0RVFKsxhEfkKrDu8bv+HT5/RsrgWfDybkqxRN5sGCdNyi/nnDPY9yxAJ5lyeoh
lbhu7JeRcTdMyxc/xaKDOGm2/Z0j3fu6Q/aLcuetGMVRIRCPE5iPeToA8CPOh3eSqln7mhTDUhPg
4DCS4UvlqLsgm+87tzTJLybvpml+BongsdCYwOcqYEiJHm5mgnGM0yZq/vDWzgZjsQPTCUv7One6
HTT3LYnGveXaV2opX5NedwS5c7aKZnkoHfrev/eM0obAiylFlIunMWWgb9LqDBLh1SmKa89mIxLT
+ge7gX5B6xWs6MHhPX1hpjCHgOLd8Iy4Ezkl5+XiXesazVMLmhGzm/nYwIDZssrgKkv9Czng9UtL
ZK8kfLXm+bPL031LoRKl1cUemFELK0jBbfGOth09cZQo9s1Mo5nrVasuqW3mMzmtgzY+ZMzng7eM
+jpYkWnBhxMDCs577J5mMzHQMtwjiMK+G+edn0pzQyvBVdmqVSq8PXzedVhCQ3Dc4pIdw1sqSZTo
er7vW8GUH2zLkebzsuSZTq3wJD+bHPXZc9BiiXInG2xwJzXEGGxTCUnPf4mi8pBrY+fJ9h6Xo+Lk
4lMqwY7CbTEzYbaGad0Sz7PzlavlfqJ4DlObAbsvO6q5/w6khUG8Vaeocck8krOO4i6AgMSGK3Bw
kPiRt1JguICcjbiAqOyMS+M0TdnRDuVrlvrfqWupnT8ET2VKmgcKiFnZty4Feo2TXpMnXYeRd5xU
zz5XfxeheOvM/mRV1U2u/Wu59Ndi1P7ktXqRA2wDOoRBQ6uT9oZ1J41zMzQsFD2yMclll5vneFLH
qOE+hIL1Qej2HBbqPuuH+zYaN/Mc3+CQvkE4YV3EDDyKN7Sug5jqtyiWt3XrDxdRLa7pU9nPAMBk
J7cpHjI6TrrNwBK6HNtj0kFNk/nEYGbvaju/bXV/2dAvUI3TU0sN1WThpgaod2FKezvzTvvDsedf
pLN+Ticsa3PeXPDchWOybhM/RdKo1AAaAEHgIh0byFO2fiCZP0KmY0fIE3llid44aynd1YyPpic7
mU3i879nUFrV7eUE+O/REtu6K/7P/zZWX/1X9f5HwgQLvV9/9rcEJawIL+D8+D996P88jFoW6opv
uegnlNUtsNjfD6PuL7xNLVOguZD8gXj++2HU+SWgmeEfWUzn7/H4+bE/n0Rti44Arg6fFG+IvhP8
FG5plKYlCPYVFeXWkXTBZ1+YX6HReqxJ/MvMoqPa8fGWhok+YTuXNwXt0LyNCuwr3LAEF+Yt3Z3P
85y6zNYsrKDU0krUmR4SJZuysa6Mo2OxLglc6N20+V7XQ6FIYGTuSs6hfqna/iWv250ZU+FBP8hV
keDbJL/2qPFcXrTe/Dxr79oK5xeuaNJBWdauSoXKP9L0Aw4yPjSLnksK2gTN2n2xhG3wm/VPWPQ5
R5UnVKd8E8RLGwzVthgi5Ug3iO7WfpSBamiurSCxVxAoVzKA1OZ5Rs0OHGG5MnCC+xIzfC/GUx9O
+3HBqI9Z9Sh7IS8I9B0jVsI70Pnm2h7RPOjCI48hv1os+bURvDq5eVdOdApojHU81m4GVX64jrqJ
FN6LxWxJhJoFGgjTsv5SwXiZDt7LFLSb3J5us0Ffo4k8swTC3ZPeTs1wnuFNLtsBa0185LblPIHD
yzl1OcS0IVylhPlgHj1SVfgBnhJ0XEdXdBXzVtMS1GPWPC3AADcUFU8I9N4uRJCYcZvNnzXtW0mL
P7+a7I6ogz2ukiDGqBxtdV8/hFG40zZhVEao5zpFtDCd8hS2zp1Ah7Iz48E0g6fU8E6s2U8ZiIXR
LzGM2fs6GO/z0LwkuAAjVe6U5T3UKocQ6FTgzJeW4TQ1MJ22jXeZl52D3aHpkdo1PIFoPw29d0xn
GLqhddXY8D09gXuNX3k1eSGuWzYtHlafKGAtBT7vjgemc+4N4u9uy5IhgKjKMceu3c/ZNsTLMLJA
k7SctXH1XaMord0BdZH62C6IK8wvrCiojucI7c+PsEw/snIxAvvzVlLBBdYwgpfLb2/6ybmcsItb
mmOnsuR9abrVJor1QTZoloRa7kKuYcsBMCSGeMMZj86WOYd3JAZcXKorEsJHNkY7XEiilKRrqZIt
qebROc0KA5g1P64BBIp3F6PG7A5UTlrGypeMOaUDra6MnttyuJ1l8g5Or9+h3j2AryouaDK8iQtf
3NE7fBydPFi3kgOVuRich4gZgVL4zeRFz5WhD0URPLV5/pL6Tbc3/A63Ew1Avu7RtSLet1pigjUr
qDBO0CKxBMfY711uEIzXsuix9zULNybHc5OHzlXba/LJw3buAOs62AszHGMcwwHqZoB9I+dG+tE2
sQjIgntrKXzOobgu6bqO9zlI7cu8g/se5wm5LkeJrdV2O59Tdp63mIBmXPMYz/DCTDfYoc9V7AYn
d0pIygJEbk1zWqmqVZfTNBUrXxmUe2bjIfG8ahsNsDmTmLiKtESzR5N95HSUbJ2Z2Ugpt4cIYhXb
dkye6pzQGzxVbhxyTqY7X4qZ87wJ7u+iw5gYDFF5ZzagIqhFA4Q6c7iaBVO7Bvus+hBvYMv3ScjC
WvbeaqmJDwUW7y5Mz/AVo532m4d0KZWXvrUqFsuxac17G/sFjk0q6MeljD5qqKW3sfP0S1G91FTW
T0t5vVhq7OtW8tanZxuaBz7ppezeCKaruESYc4ulaEp3WO+8wqHwAz6uH1hfmOc/4ip4g/SjiQY5
lI4ULdWQ3E1jI/yt1t2loNbxOS572vjs6lP6XbujDuy2CuoT7U1ALkx6p/JTkjXnYLL50tvh2MeZ
v8on5+T6+iZz/KNDVDJr9NYui9Uos6vCprmYpo1HoQe9Jen30kfGXdSJkAlYJDiE6gWCF2BIDxrO
3CadK2ZJEC5y0xrEf4B8QRsIf5tHzGX9Belv58JIzJsYMPPKSzHsBZ7RnFg6fw/FUk9KXxpm7oqI
QY6ELlEK/QXcKfG/FtGxnwmm1A5E8ECyFSxLQLT/PRmxnYNv9Z9ORquaI9H885no15/67UwU/AI1
IgwA27EQ/vV48xt0ywOf5UOPwJFCh+8/MPy/w/aZtwXwCCj47OD4HX7zojghHcIs0hZinmPbHGf+
zn7uL2ciUBKcx8BdsLXmhPXTdm4CPhhJj5if2UH91GuB+y62KNRpbvEdcqBbj9a4+sMH9K/O8X+h
wkEL46AesnnkIwGR8eeV4GhFEfTaAfH3nWje5V25c1+KI00Zv9Y//Nt1/HKg+xNjAdsA1U9wN7AH
+mxI//znzJnWlSf4c8Ztd6Ajfl1dR79e9P/2j/Cdn1b+wCL+/Idwjv5jZBqqJCE5p3FYQTVqVyaI
4ZHLzTwn7nNDDUsJ1YPc0lKs0cbpQ+S4057YJpG8pcGlkZ4D1dMlrqrfzCxzie3UB3rH8cktDTAi
7+vnGjuiVKrk/2TcF0Z0sJbemCmS7wHQKuyu4qWhWiZQWFBUipmwXHpnvFgm63Tpoqkn1G3KaaQw
33rLeWxV/Mlp7KQpsQE8m2zypdZmMH18mYq2ICpvLKpvFNfLhVjacDyBe8MFysabaO6vp3l6iLAA
2BJAPubSmEcVFTtDgO/NHipOU2QhLyo62y9KbPoR9mygq5eKjp5k1Lsqh6ffLPU92UIQaZZKH1wO
ekM0mzOwNW1hVuy4KzazQAs0U5ihDmHTrsXhSID+aJnlQ0h70DACUZZLoVCzVAuxAv7GVUWJzFI7
xOV3DlV3U+rmmNBL5NBPxPWPm69V9h6kxHZYSowQ3p8W6Abfl78b6Dmq6Tua/fK2WAqQOtGUG16e
hFgV5Ui+1W4SKV5o823X8De9lR2xKBhoVXKkX6yNVj+4E9tAy/db0s5NuR9KaOq9nB8MrzLWdZB+
IuO1NwEjdDv00QZszN6uYVYnuNezaV/kivRZc66VeAytpRA3gCHLQnCObHExoMyzgMHMbI3XKgu+
VWPv7cbfuTZO1ynsb/oEAXHwyQLGpke5S7WvnJClRHiaTEAj2B+BIhHqsjLrSnv6FIND2tIktbZo
D1Bz9u4PHSlmWMxi9nYEyklGUsLh67inwqUHZ16zCMsg7sNzxAQtyVNV0wCKeyr87XKhYPkcN0HW
vadV8O6HwbflTOqc1mhELXjWbWCOD6Uq0w3a63PmjHtyqv4mbCzS05n71MZqWLWFSXBWZLd6Eb6i
6AbJ/MmpY9qRFzzLQGcl20vjVon+Ncwm6i/wkcrWX5WOeV0n7bUqEZ0dx6XoLPxBz1WN04uwjRtd
pYl5bTc9vjA+Rw4W5VXv6nMp/Z7RwIWp07/1nBOOuW+ziuz7xx4Yn8MwgqSJU8Sc27cOlsho9M86
NlEjcFNUHZtM1smEeg2Fi0kKvM+Cv2rE95BFeMd06bEG86b7PvEpl2DphNYfSuwMxqdbxTjzA6qO
Yd9ftzw0oLlbRJEAOHP0ro705KxTYW/bJHpvnfxqRBTB0pXIje0RMZrAthF2Aa1mhUpv3Yjd6pjg
0rI17D8rA1PtU5ZMRMYwnXNkUFcZ+R1l3zzu22hXtDRzKvmWxj71zSGjF6dc/PqlqKPHKUPKKOLk
nYs2ePKEPzxiACYBP9ThdVO7/WVVlcamaQz86MUIup2KTSJtM4WVXhtGJBs8s3gwnFAe5sQkyx1a
cf2QCtM/xCb16FVl7tPFCeeRXbJplL2AF7zJu/k6KK1NK8dzSt7PzuonUVkb2G0D9b4RSRJ7aO9Y
3D92hscjy7CNH7xlz1XS7QOqb4O4To7Z1BxZ1+6ctI5vo0n7x2Y0y03WSmc7J6j+YzRJ5jBfJRg+
audVK6t5zcbWecfkxVKplOIu06T/3KxsP/hoMkY3kih1ThVnS98bs0dMMZnxEIa5veNhoLfCwcIs
lfsMATrYOJl5xAyVHzqEuBUcSUwmmZW/DFWvmGUt0j2VpvdFm3yAeao+WBtGwGnpbR4YN5SRTsdM
zvamTbrxGEvGg7FtJO0xDBzRrcesu5qErjco3xVVvkGB0uItfLniMw3IdZVk2jIl2OhWyXRpmdm8
pXSNq69T7FO1eWmLMN7oLsODnV2GIcEgtyvHPR7Skrb2nnoseCnryjR7oBHdcwaljcUuhOvOzveI
XeE+rv143WTeD2ygKTE8unB58jF22zbvBOLsuT3+mHrUZpiEON2jXK0LNRirtiWi6ElWpJxPTnmR
OfiDsIIgl7CK6PXXNAYV/pMC79AoMV6w5V4zHa1rQbiuMnq5G5Ym0lmicQUzyHeYL+O6tMGv8aXc
TAnTbm/G935H5HNckBqY+OTW6cRlDlawyOE2xrghTkNhkwB1/XKnIsykRCmmbepXTw06FMlFdVWw
Qt0hWFxaGMG3XRvQmWFCrS9aD8mL4bIHabUdYx5r0xRFO69Nb3AfvwNyoIm1oMLLmonpWx2dobbL
acFLxBYQfMvYvRAj8KXxBO74dT2h14CzXkO6VDuZ+i9jM7EHIN0ZRs6Z1EW5tmJG7aq8YXLAniUI
FkUyR+5YiInFtClctSsImbcpz9Za79OKoJGGV5B3BRso2J+Fo26t1gQcVmTXBP3J7AbTZ4kyOecl
3lB8StwEV41FFxo6ozaMx7Fg6k9q0OZ5RnYJdDpa5ExoHL45Ro+aacbo+Ee3qbNtrfpABh1eqzve
d2oxGjfJMyI0iTO7XlM8cTJaVk5xrMa1Zt22KgdGO6PCdCgWpGYUqA/LVnLl0hZ7yOss2iSxB+vB
7YIlgEvcFq4paEuFtYRekDMN0XvPco+qRlFLk+7GIm1bqmgH3GUT6G667Jv8fqJ21qUPQwbjqxOO
JykGYOLOZ1o6p2iu3pwoq/e5hDdaVV2DGDaHsIjqeOf3OIvCYcZ5w8nOUL7Y2S3rMoGs4JLSIeok
91XFjoZNRMoGIQV8NaSvZdtRpDfwcQboWrniC8mwmK8bXxWPE289esE9EjMhHCKVzId4toyDgO1O
GMNfzz793uRmTOK/bSyu7TzAgjNvwjq+iXrfZbsi4/Cj4RX+JRuvuk6aagQWJM3gR6Y9deJJezsj
MmIqr9A5sOxyJZc2qTCBhmdRRWnT/+Bku9aTiJH2TsK3H9tuZY8IkCSyxjDbBKO/zpJoW+poN8wZ
UMh0b2TgO12CGIGir2dcTy7utDHdmHm4NhXekDnaBWjfxIb4oBUvFDQEDrtu0iBnGGG0c0eH1oCh
6c4x7UpPRprwEmpxyEa8tP4f88ZfiD8skC2HVQULYHfBUf/5hI6bKk9DbKWYk7yRTYHPhgdEVxyN
d7pKfx0I/v9OZAhGVD61/6APdHWfVnX19ZM28OvP/TYHg5j+R+ucaZm+sCyPSem3Odj+BXAigDHy
FR6rZ49v8J9zsPVL6LkBmQsmXtdhrv6fQdi1flmwZ4sY5Lq//k9/p673r6VzPr8Sl4ht8m9wxvyk
Ls2zgRFe5BztzAKgTdVvcdXm66DMrhC5Y4ymxPk5gm1z0D7L84cW8oK2H0jOfqgwAJTcWwuaRJ2H
QL4KQChwIFhhxkenGrd5PIGHUYcxgZvmB1m0DeCiXPpxiOyd0gtgmFepW9+EXv7hN8Vt53KyNgyy
4f4wIHS2uOShyyQ6dra5TxV5FKsE6sd09my8iOW0rxSe/ozdY5lvOQevS6IQNuViSPwOvgfrxplo
zhgETJvWcE5szG4LAYPWat2vsSWALEHzVUjQjocDo04JeNUBm/Mi7t9ll50zJ8fFPoUX2dTd+kEb
vASWu0xtNGaFfRNz+yc3VpgMK1GTfehtgzKH2jmwUl81+OjX5ogW0YBuKADMQGNtTlPbHxLlE1C3
dmNHWQGV8uh4BoK8QZog1ETfVMxhOYlCStMq+5KeT9TIGh24hr4Nn8RRXkTx+9I4YdU3sTa/3Kin
h9WHGq2XAc8zH5zcgqcTd/chL1QOAuqRQ0pLMar/HTnOg+ItQxSOavQGAQI4RhLti1l/12FCUV47
BzR86xMepmQPb5yKrvGU0pXa0Xl2EQ0MVAoDJ6iDZzPNV/FY31EgZ6wwH3Zr0XFALO0EAGZF/7ug
cOsEJBDYVFHtQm/gaO7N7trJ1JcMvCvLNO5UUOiVTGWw0TU+nib0LtN4ZkQWbKIYWtZh3upLt8+J
OpT8jWvzmofrEaZLt6EzNFwnnfkBRvaA/nPTQY7ZUNSKOFTWiF7YI7u0syjMoy4s1upRs+BYdT5c
SG21z6moqQxNlHFuEbw3ndnQZ6wQxggcAni+BiZyXWX+N6KOf8gbEypJnp5yu4qv0x5mh4TZd9mV
HB3rdOxW6XISg69Fz1TsFCfHWM7/sfHDJAXtRDGtzjZJT29sNfau+QAB52pcPIXFMkbGE1dh4GXc
BdT8XbSBIlbA0daY/cUBbLKbwHSfgMSgZtvdUH195Yblq+1M35SPfiqVmPuyNh9t5f8AapRvvZlV
kBkF36aezkMavGTpMhPWRGmF1TdUJaZ09vjGisUbpOZk57SD3MRGhPVp4aQNBdGpTlAzmCXJKRCE
IMu53nJ0vGdMfkBIeJdOVaxzi/KSoDb0UcRJch3OhFb9tE339E5OMNKj9zJcKAYlOf+A8uq2IBOQ
eu7bOA3WJumNAbYiSVCjJb+Bp3jnee5nG4mM5JK/GSTCo4MWwZyziGOZeU3dE7p/1dzaMSa2ICNo
lUW878xO898bLGkqf8YfrPt2K9qBiQRn0MqP0ne/ByxVFOmwiSf/WUmX0o/Il6CY4tu0ZzOCTYbH
DnmgrjyagJqII4U7t/GfrNR4E+nCGtXWB5cNJrN4emoorRyK6MUFfmKA2m+k0BvqmJeNdshRnHYs
I76PWvMO8OcDDbwfpkHElE9sWIPN3NqedaJcl1E1aw4RsTRE1+AsZ3fH0hqBK+JqmHy599gNbMIw
WBAbFsqR+93MSbARCDlrQzVvadvc1J11DU79JUpx+Ed28eTJ/s5JgZbhTJg59SjmD0ivAYqM1zyO
oT5X9BBdxD4ukzAfXsaQIhQK2s8mrwHTBuVWZvVLNOrqqrSgZrh9f0dlEyXHBh08DJtPc1BUq8Qd
X+Q48cnXxLc4Qr3aQj04WY8FJRYbik6iVZ82kBjq+cYPqteQMvaLuW9f2C1UK2fCwWXSte4bfrFS
MxaVuOmxMM9Bd8AFR0ab73ybSrTJnPrfbe5kcqvLcNrWLrVJNuZvWgTcbWjNH+ZUvTBzmEiD6q72
i3emFJA3Qa3X/uiPV/7y/baybjZI8OBL0pKdl83JrYAAlSHZrDhwn3HLsfzhr3NIpPE9Gs4t9xRh
KG/Ykaig5yjSn1HNPNtFDMZ+Zr/UuDcYAinJii3re0CY81C3erMM8f2T9dWaBA7OxBOLUJsktEFH
AQYn3TSk0prxI4iLZhNp/4svktkynF6QkBumN1GtgB1nABGMEgbnwtNgCrRzzMuS8PMe+XvLfwhW
udNHO+xK3AVK3ZO6gdMH/w3TPelmBiI1gWuiSz5kCXffWc62r6HRuCXFeHlss3yyUblZsWLPj3mY
0w2bPZGUWqlGMIaYPpD5xHh0QaZuupzS1j6MZuS/8sgbs97lJY+aMrHY8ykEOUEZl+UGpAh8gP+J
QYO0YmTHO4lcOjOYmbG/MmyU4XhCP2pd610M1lUbHWuIXTq9i0R3h7sriIBiTtwwlCptZoJfh3xZ
94U8EvHfAevB577pi5Kmrc485AGEkf9qPBQho6L8p9Pt6f1/3Tdfc/qzyvPrz/12ujUpULE8TM58
9ybuaQ6qv55uw19ckpBIP4FnIXhQsvL76dalWsVazrchOFqsNH+IHC+nZfQddAvL99gCW39H5rH4
B/1JCkFoWfC9yzHb5CFm/TQDxRmbpJ4/5yJxMbQFEa/kVNXvARvZCztgCz+kLTVaBALM5qUNAgRH
qLRrS9t7q5x2WXZ0rvz26LGhNnGi/eHT/BeCEDj0f/XrkdWGzS/wAQWLTPUH7mwRjfhHKDfhENJt
KlIrhmZMH+/i9NBN/VlQJM4ZBu152A4gs9T42bXEjtyHWig2raxlp6uw2xmK+j7gXuFX6+/y+ZyQ
XQ7yt1w/BdNlZZ3aGNpSe6qasyO6i959ybt7CavA/c7KuwG7AnGV2ThqWJpjdWdVO908JERcunqn
qh0OVyZ7PMqn1GbNFpwI15XFMcdBY1R3VJYWrMAcrMAW+rEuno3IO3W8YNke6lsarU8thiDqEQ+Z
J05WQcWJCDYxRNQQr4FjvBt++AT7YyuzpzYa7hI2iZzF8hPG14M0v4uEFmmV783xueue+hyMg93M
R5WwXrGKx6jgraYodWj6bSyAEEDMCFN3i6hyxH6ZXVgmzviwCgL+lmTkUpHt2Jg/FwngA9CQoGrm
0tiWlABPHeFfA54ofc9tcoVvdGVEyZOag5VPmmQmtgkMnPUy9hrAJ3Vhr6WEC9d79OtmL8pOT7qH
sRVTzRrGLkG/5mCK6dhMNsIFkb3pvi7VTTCCUsjpz2GIcPlnIXBczvN82ZSSBabl7XJff1o1VaKS
DaXt72nRpexxeC1Fz9oQ237Ftx6zC27pZmQtgyYgIBVmw5Xgp/2GBgWX3TXjhofHYwEmgqYhAnzR
+M1lNRJ2GeW9TNWx0vVZtVJSa6pBaLr7NJFnHWPXmeZ3y6I+zTaPU4gJKmcLmQj2WfroUtmAfPrV
pkdOOdsasKQxvhVssO0COBG5PGF8JlA/xxGei35zEvBUaYM3aAG6hfgWx3Cf+RwzAWnV7EIuhiDd
m0LeukV1OSbxZsbYHtt3hCjvqoh2nWhcMZpsVG5vY/Y6F349H6hTBVHq8PKdKiweOj3xkzvbvmT6
O8BGWSFWgOIlie0T8dZNce+nL2qar5R0NizSVziHMLjGGxvYlijgYEAjndJu10UPYi7fNGzswEq+
HIGUoNtjA/1Z23zpxCGFNW57s14y8+Gjk2TPQ2R+YGq5QL64jooY9DlAHaOsVmNcU2r62PH1ZAX5
o3RwLvGQvHtRcJdTysYyN5k27tReJamxGLvzj3JM7E2mWSn2BdU6pTXfZInhUwIC3rROOHj3Y+Gu
SH1xdOzMF9GP19rlhB4bgg1c1WnMb7goKq33mcf179X+2W7ag68HsJIen3cXmS/FQPvdnJbjChju
W4/egQLpvXXYylepjk746+5Qq6a91XDneL18taV1XYR4cDxdrCuWq4eh8bIdBpmXjDJVuoSKhM1g
8zKVwSshfRpzVY9223prqmiuPHvii+2Po3KgKDKFNW55r5z4ox7tU8pOisHCJGCf0Fni3wpb7rp5
xF4VGu+hGK9icrbAgBFMYhncozmxBcVRuB6KKb2wc3akktsVj8hL7IMoETxrIG3akt5UHa2pTDg3
hF8TF3GzGfONhzsMEkxza3ljTrnubL8Mg4fT3bXS3RhJAnYCB4kDZWbf2u6hoG28LpvnEVjARZN0
XBPysvIZWQgG7Ja6XuKhntryS0TIOfWbZQ9ftchPoQfiS5Xs7e3e552jO64Kl4rPuUvG20mUGzsC
PpOY5REy8I2XAayZJuyH/Tdq8qEoi21F3M9pskufWkgn7qmNxl+OKL0NKG2cgxo5I1y39mScZN8u
EMTFVNb2T3zimDFVSZQCVk0Euq3CemAVl7ZHkegkbjHlQ3Mio5J0uxhAROekl5QpXOYTO2YdherC
0+GdtOTWLM2NF0ybuuQQFub9TSK7k2ug43U869gN4zFd2zlFO3WLXPrNjLV3cFbotiDR4TCuaVRm
I90ERrgOm+q+S7yzSn7M2OlYPAP0UxtM2+cAMHGomJ3spIn3XKerEHA8nIJqlw+vtpFfUWMMabFG
u2bnDmkPqvYmGtxTFj+BnXlOrfFIlfiy0V0EKus6yPKHWPYUp0L8mmoCo+Er27BdN3WvnUNMNbIJ
hIvwUJjJfsYTN6T2ezNClEuXQsnGkM9JPQB1RLMLQ3VoKUKfhtcxmg9h2Z4oqMI47l1rw7Iu6rB9
612xpfMJN2SAumju5ok2LFPfzn6w7XrnXet4x1b21Bc9V7/xySf8RaBebtw+ve7G9mCyTdo6nhOz
juJ4a1es5vv40vCKtWIbUXb+mx4nkEnwwRmwrbo4FqVHlxo7BMsFsAXi0DX2BqrGRY9AVdFiOzhs
nrvhsRj0uhoB+JfsoaK+uTFRWCtoShcWRs/Zjrc08O759S7KiV5NW+T36dBdz8m0Mmb91fKvuQQ5
20yXw6Su2nrCMa+3kpsqdcujndoPZTjfty6QdFi9E2tAJxi23GOHwI9WnLeOCieC9GGM/l/2zms5
biztsk8EBdyBuc0E0jNJJj1vEKRIwvsD+/T/gqqmSqWqvyJ65rLnprsj1FI6AOcze68ddl7tFFdu
1m/dpIeybOztMdqQlYz0cIBdhFZP4qvoC/d5rrAAucQ0YYTXBX3DgjfFLYHqEv4QHk77gDoPKnez
0ZpwI7J+Q81BML3mNcI6jKXB9Eubdm5W7PPQyFdG556gTXg4ly6cH6gU2SG1RN4lY/mQoXUbTPM2
C7VD0WrXzL7WQZ49JThSumLVl1ggKrQqp7l5KJtzC/ROEwtvLTsQZADRsNz0SA5M7NZRM66JA/P6
THLGxgemDbj6jqOGa3q86suDJFfEeNDG+3C4D619lN1DrR/KYT9FrjeQVApiX8CIDnEVYxeJMn0d
GRxWCD2tZj1WgAEqba0QE9YthaFY7HPZWroz6Xs8WfChTFsnvXIJprH3ACKk7lstUVyfaj7xtQJL
36aFto1yKhBgLvpxGSgm8dHI4G0fgoYy9Dls99ImKTO/G/vbIW8OC/ZODTx7vorT2ptYQroN2lnJ
NMXubmOBOTaKGOjY1027Ade+JeBmClJvIPIP1bnNpt1G0iAlIOvaz7B/jYNvxa9lA4sNTGz1nYcv
oe7rBO7GEA94FY+9infsOCtXmvNYx2+1q945853iNsfAFW8YI/CmIMs0el/Nr0z9RSqPagAfxtw3
VGIQk1YmAkoWkGHKBQxdbDgovZ8WL4bwwhr8fnEZWVRWwFJj89l2YICVLJ5ReSpdsVc13bNK9Js6
EFikpknNfmtgzhb2iDJg0b5UfCccxxurv5HJ0zCaa93lwgQflt4oTuEFBAckukIJJjfGAHC2lL4F
96/IWLgaMMvuFhVRv4AfY9PvrfdyeoAO77GC4729wUtilmhv1OI1779sDR9MDjgjRaSSeIP6otq3
qkx9FYJJ9eEwzhrxiDbdJS6eE+3V5SuOx4eu2WpgF7XhviPimRW8mdzPClX9Q9w9a6yjm4c0AukF
HrPAWGexd1OT+4FpT4YBP0Rli9Ot+MxMOgO2ojL41MsPwZjffmCEbfbWvg+qdSGYOTOblqm1G5Fp
9GX7nS3sviuVteJGm3Rmdg6wMADQnCQWoWn6fgaoN2R7jsmzg0K2ANemxdz/1ZuAmjdaN4RFo3p/
+ff+a9Hb/ayT+9EcElKF0FV3TNqvv3ZfWiH1Ru1oDll6kKr5CU+LCJbv/28v8kuL16SFHSVYBzDZ
GntlGZ42g7VTZXv343X+mxdwmqqrLkLRn77wvzHRuA3lL/u3P//aH0LUZbeFR8pCP0rsFFLG3xdw
1jdL0w20oPjEhcGf/jGiQG7KSozBwZLfy3ruj/Wb4Xwjz9pgamEg5EC9+h/pUGEj/HIR6sxB2Oc5
SONQteI+/+tFWIVqFiBMhEBfdved5j7LNH4yoxZKinJnByobaNAC67xpq61SNvEpTxEjoCii5WSI
YYe0f+os0PrZh3ZSHqws9SG47GIz29rZvM+18bumAQHuVNCudhiRNNKdQyy7bWjMK8JUa659DhMl
yEntjiMeU+OhS5gnOMvYYBZ74ozvCYqovXwaztO0hLs4t8R7opagtwjDGqB71txZ0tW9YIrrL8Ax
9X60GrQlzAjBVOgbg7UgFeTtRCKqgF2IUmY71mIbGcx+XScftmStcHxH6VOmV+9JhNQANnzfh49F
gVfSbpG1YGFXoAGJWEdVWsnMy4Wc/V7q2Ya1WXgdY6q4OAUebboeqL08DXiSpJE7H9TMZV3W8pTO
bPr5LHfERUIh2btWaazsGvoOpt7R4eFMOYR9CQuCerCmpH7RLezCxNtukOaUgKz18rbkhwR5Ytqf
qVW2fIEapsayn9pndmLUKFIpvVlFmAOETV+TfzNuUAXS+qpatcSL4KTUbeknGUkPFcq2urNJkNM3
DXK+aYagukjgpME2QVMiYE51fWZVfJIRvXo29yGG0mL0avY0dMYI63JGC1qk8wMvorsiMVm+ocNj
N+swMtaLg1mlxhanEX2HKp5lA4NvQMlXzz2eKM7++jUaWBdgHss2Oc9A1R0RbijdcAgRBpqDfld0
KAVbu79GgXM11NrSk6AmjPPpXCzywoTd1w+9oWt9J2GQ9WUomPnW5wJpYo9EsVI1j7g2BIiyflFa
bOOLmlFZHKfmonDskDra4MAkCKkKCWQ9Djh5F1WkgTwyWHSSLbNGmvpxNyGh1EUY+xaiympRV0aL
zlJdFJdTIr5iy30DLPDGzsg3f9NmBoIPhl4zWJSbeFE3hSCo09Eimr5F3ylGlJ6YZok6QvtpIwLV
FjXoNNRejzx0RIXayNSLe0xZspjeK7e9zer+wx4dfmrqPQTTJzt1uHWK3UBRIAKS3+Qyp8519d6W
41egmEzWcEpV5leAkDU0pY+UuMPfMC//ur3vpwlK1xIjggy2RA4Lb4sgFGBEgzwZyGXV2tmpbMcx
d5eHUKOICDqGll2NwqMYwi8zB6vg6vWrxgDKm4UJxz93EC91tD0OpJlyZu6Rl65NHVllPgMdY+XE
2UtQNw66ZFZQrSTDxZrA+zOm61swTa4x822pn31DtKhjFq8JXsYNuZ5+ahJbWxjGuSdfgy0Wb4XE
UmXDfHVhKtxWOq0A+rKX2A18mGXOrsjBSxdE3rLahmRsVRUkL13tTpGZrE07WAN0rMgOiIj9KOj4
A/ctT22V7SfNayOiF1gVHwTfXhKD7hCtLyjI+UXIH5BGiVXPqj8diSUJuo+2UQaQqlkTnXiev8ku
vptD9w1go8dKFuu+Sz9lNGx+WYjoffvcz80nssvtCFcL52FwAD9ExCoN5XoM3b3CyKyFa97G6sss
1c9p7AkO7NoBInkB5a1B7meON1KHjp2Z+q4pi+9VB5ujUCHuVWr1qceAv90p/kgZDfBsuJeWPlde
YBrBVUlM35VhFx9xllLN6sw5UR9bCAsd1rdVf2nArRM3da1gP8Oit3WZFw+9cSisHhpNv8UmvK17
2+NxDdgiFeTbmPq6Kot+N+qKjliN37+Ko5107dtUB8UvmOkBubelVzcMNv9/QUKdbzFo+reChBSf
v+xLfsuiX/7O79WI+c3R2W24cFsNG28wpcXv1QirD7FsUIQlYLfigPmzGrG/OTYyS2wd8F4XPdef
9Yj9DacHG0ADey/59eI/2ZeIH+XGzzWxrmqGbumUNvqyfrF/WZgUMg0mbZGNRB1SbMwqEdJofFjB
yNMMvtuXoCrwiznOvG5ciNvFzo2F2JnN9E4g2XcN3AHeoZgJwDKByBoXI71qYmdgN7tSUw04WzTP
W2JQAmbTfb+LGGGs1Q7lTFy2qITbTzY5m9LVLnmZMz1tv4clruF4jCqPkNh1kaCxtor5pA/AxRLt
enRM6M8KJ9oP3HMlPlP0l47MHogR/0xCdMwN1FI5M9ljLu+3AZ6LlOBkDPysON0WJqNdSwZ8IgEh
mhrgOLQvaH3NOm2srywI8Y42qrt2s24HVzbxk7mAPxaKBNExDO3R1DG2ifC9cZILNdfDUDUfhRHc
gqc6Y7fbtGb72GgdXDF1I23eLZ7Kc8zUlHsS8qDVH61M92MMbo7b34gseZ/hZ4gYxMHsrsM6ZcaR
Wsm1XdHcxyJ9LFT53ioNT44wHFd2NrA8jeME0Xu3Y42v7TgXy1VuptGx6lBDQia7AMfirTpT5RuF
kW47w71lkH2YFltrXc7nUEufwii+pGHDRlcK33GNhygBKV2115kzweEO7uqiuE71/BQ0ColEY/Qs
KE4JOMN40gM+9Nhr3LBv69auVqVrO+2ujDF9tTLorstKaAVFrMOJ18mjkSSXokwj0l/6+27MLoie
nhCOYVIWn11PrgpzUJolOTyJSRLWx4Q4dRG4qo/NmHyJNL3S2uhqnoKN2oVH1nY+a8pzaUFLV+vH
0VaitSpIr6mHN3ga99mY3k+xJJRrZPCXP2cDoSCdxqPWsbut0UwfBmXqGOg3tBERrt2ZSWyALz5J
KwLw2jVuJ29K8+eaee3GTbqtW5T3ql1ezJT3aZfDPV6Ek6VEG1dR76EpXeVBzhCs7tG4hV4yE5HQ
aCzbdDQGQ6WQ09RvM9VmLhIaIBDDtF+3gkCbNIk9Ui/pEUevl0OPgcr4yucGsexo7Tq9D9aJQ0SU
w+rNaQyxxlTwaGH4ZNv60IxaC7Q7oTSyws84cM+qDSjfjaH6kt2l0bWT5mAY9d50DD+1m6OA7cl3
YN+XotxXmfokK1Yhoy4hpY43Hblfsz2Q+6OanT8o+h0akIflKcavjtDNzFgDViVhJmHSFuuxyL20
046FWR1jFhZTaZ210sT4jjMkQeBb6sicJMEyvbQfwwCFfTueYcg89aBwx7QG7GSTQTMjcujxq9gs
D1klhXJ61Ntw3zSzWOdUy4xwJNkHDhMQVU8n1jEmVNeZj7UAmgJN3qOkML3KQUGdo5tQqvHDoiz1
WpdlmiiQ4mtzd5Jd8Gi2PemRmXI/9IJQMAshHphirFXKY6Ui7E+qGIuwEw/7oCQuviKhjQecBjtx
gqVjWjh0DQvvt3QJshoiE/pN2L82sc4nDnWYUng6dGk+T01026rWDRNUhWUBarCR+tfpMHYMxsIt
iMar2a5aJBNOvrdkXB2Qh9c0dSkPLpwhayVBo5yArsPQyohHLftbsFhUcgk0kFQUB+ai0I2wKDFE
eXPTsfYB3Or7scEjg0DmOHWEdE29da+ghHpk/2Z5UEcuRUex6fQ1jK4WlUg1k7w8j0y7IJH6QE6f
AVi8qlgKV5xcBKgMxPomP1iidhWuq4H0H7qt1m/KGWtInIlTbfadh+XapJqczrVFEkypU8sEVvqR
jRNAPoUQAq2+7bBgJv1jrOEVNLjKMpS1a54It+E8P2Qx3t85KI0nWXSVTws8eokdpReTgNitG+Hb
I+4ND5S8V/M4Znht3afVwNmlVlfoiepVrPQvob2kI4/Dlrizc56HNUO+JPNTfOvXoNFYwKjufayw
eIlU56Yu2zfdjEkbUWS4hxWXPyK1MZE5CYpwftMyDMBbtemLG0WtJ0b5VlfzdRVMLZSrLieHRIP0
SMe3xjK/CUVICENuo4pJUxxjSCvIguG+oZ5edDMajdJs6p6mQh4kaOvI73XOg+lD6nKjD+RPB4b2
PXLkm9WX00YJrUtZhW+EXb/MDVPkosTT5jqT3/St5k+x0W7DRAfagOgHgA0LoKbG59Yo0oNDR+yb
mVfnCspcRFYqnnenXSPfZ/+kUzhmrfbgLo4Gc5oICY2UU5/GMW7uCnOBzG+EOd3V3Cxu7umss6ve
2rXRqHDcWQIqx/xkmokNPzc5OlHxjC4OE5hkvEAX8CgT40TUA3lvxMRRzSJ8LGkdQqKPoBydXLu9
p49/mxyNDDt5Z2pQQKy096wie6SOfklC6wUt7xUaXcRx6eCs0ni+7nCOI+dkneOmp3KcL+mQ4H1Q
tjlg165g3qm5J0TDN0FSn+2oo6sY456oKesCXpSoIoHmNJbVhJQ/R94fYOoPQ8vP5xkF7CJSjFXn
0ekYOoTZCNAuggvQpSNdX+E3BrvU1GGXR2tP3IuaXtJo9KXJd1B1+dpu6+0ynZnm6mXiv4c+PxgM
F7CmH3N1sFaqMHWfawaSX4DF00jISRBocnn2xYQ+hMa2iNJuDQfvPazSlmVU9arWsa9jkRlzVv+Z
g+1jaOztTwXrP+lSfh1JIS9HqW4iHxULt2ZRrfykSgG+MpU8vAeYSrjp2pnc9BZPDO2CVXlDo11N
nIdUhCAw/utbBozsrtAZ6v3vJoL7NwL25C+sy9//1h8TTEdVccoZKPXt34aEf04wF5cHtnKNnAbK
9j96BlP95kC4RA1qUQCAkGK4+buXnj/SQWQKlRxwuv7/rGf4VWKlOaYBIs/k0YWOiYnpX6+WvGxR
7JT4xfLIrpgQZTt3KDahAh87NtdKRnywkz399AX9wxWKC+KXa/THq/Jx+ciLduqHPf2nazTkY49x
VLuAbRvyi8yZXJ9k3moOWBe11hOvrcmRqLJwp5vRKxWZvm7HVD1KYmc3qoPGohnsYlOB83Fydrva
2G5aqY2wOOvq1qoZBvHvZyusOk+wf3W0WKggaxAifmcxe8t7YOj1CCBEPemVeYTVaHqJ02wNY76b
ZXfSg/kCid0nu2lZZPYXwchWpYBzZOErLSFnTTrte+l8JYaZen1uVVsashZjlXopIlSzatyUhxms
pZYr32tyOCPXeRwS/Q7BJMJpSBhCw7OcTe86e8EVKCvW3q22MtIPJW1JVa4e5UArZc7Bgwxhxism
wXiSsY3t1qpvpaytaySegZ7sKx0c08CKsAk2vTJ6osSBrrjGLkDctLKaFL9m09LrKdkjFRJDZDim
YzE/4hrbUo1cS7jqNsS5aWRyaTjZo2rZ1dboaiQzZnuuGCfKSL8BYrk2svdxnuD8hbWfOBXdmT2+
hUhwMix/a1F3L0TErvCEeZ2hoPAo7eh6wiDBNtX6QJQNy2jsHZQfxWPfGlCXStaDen8/d5VOLmNE
/4ggQbO2Ih4PuXHJk6+IyAzm7CBMyId21fs2jXIWhSiaRhMhrq6ptwSSwe/FZB3n5o1JzRkjy4gX
zJuM5TGCHshl8DQTR55E4UOtFu8G5j5rzLbmqMGisYeXBqLoMNI2oic60MdzjPRbw2Rmi71mTWiD
taon0jLVScE2ke7tgXqmeafj3BRoZ1LZ8aIFtBjV79A6qR1j8ohgsCJF0NJEBImOlMJd5iOF3WKg
uRoqDLL0Dt0CS8DzbA/NR0ypGeVfZpUdbT2mOMLfzZzWLGbfqidkjeNw70y3il4dwbOeu6jduHG5
bSFJYsN56K3GH4l/iBSHir7aG5SNAiGKYuXRLgwA3SE1Gqz6FPSfoLOQlUms2+EN5oqbPJeQD0Rx
qUebjKr+orTJWQcrk9rWKR0Ameb6pZL9U1AT+qyUvmnWvjvVJ0O3L8R47LWYmbXUKp8+aIO/86At
BFcTvVGX5Y9aLs9N0x7toHkW3RLQrL8joyA4aZblJm2ixd1y7md5o5Xoi5rKQQITIZlL5isj0Xal
FeBsL+uZ6puoN5GqS3mUUiCtOsVsfACEL2ZikhfDND1I3CemnMMOB/BbntFs2oNYJVHNCDVpbzqh
7Kuxrxlm8L1ojUspZkXu2YmXJpcILMQHuXucXF39nCdifq1KV15l2o8no48C7oO831BMcMPI8sui
T8+LhGH/8r+pUJFivavuROXuVFcW2o4FhrgyanHXR/LVbLSDhTopQFyybhKz36aQvwk7m/Bt9rdR
PxurlpUS6Ed4GFEO7YnznuM7DDZNo6S3hVF8t8GSU9pFiS8TkhJ0e4ju0UhEm0gkp5pA5keJK+Ep
yfSHoC0qZDkklzZoU1B1fShhlvuxXfVbS4U3RixwO3IdhBgqpn5E8KCJ4kWYzSEDvCNxaGCLgcNJ
fhicw2HdqMWDYyubsNGeWNyR6Rubj5Ni3Ri52pN8mOqXonEB4CLMWSmK0V0VXDFYoGJ6WOhuHUPm
LS0ZDXkftisj7y74kRCpQACDex/tuerXZWV/yrJFGk/JlilLXvx86Kb4Zg4XEWxmHXTb+rIa56XV
3LuqCL5Dtki8ShbHJKtOYd0eazveqAOxeYbVE8zTPtuxy1qsJsozw7jcNYvbwYTIrnDWrmTLdMfg
p6GHsw36gabFBGWayJ9gB9bknRFv6NDcz3KcmIzZH5qW3PZDcxWFyXEa4tekca7d0kRx3J4RNr9k
gbODksTcoHuekU76ueLQQ2sgO70wKytYmT1F2cqQdvFlzrHNKsXCSINCEp/FYAws8ssC47WInm2W
jDsypPGENC2okRC2cEH+QgXcfI4YaSRTfCIwjJCiEOWDIqclH2LeWFjLUFzlIL3U5FPmYOeLKbt2
3M63s4Us2qBeEPJT6RU/BZyHbMwPmPIpTbwJY2dDjMY5sLObhCaQsIzB1wcuDaYasBkwLzDDmopl
Ho6cQTjvlZOCes5eywIrmmIfJyfk2IvPGGV3ijXfDg3aiPJjUJVtIyo2Aii4Bu2tIOQsYKg3AO5z
Y31npsoV59UK2llEFjVasIQ9R4TLQw2mdergBuPwQr/54VbRejT6Q2XKq0qhOE8nf4r6D4fGUsCk
QpnNXoz2iDKcUBJdfxhIOC8CckI8t9z1FSE3GwYf/FP9wg25GglfGcpqpZNx6jL6XCu1sQ0t8wqQ
gc5PoewwnK2rpHZ8QXm97hk7rKvoWvDOMYlrQYd2lRSPrTK6b5UWvsOn6Uh4VLmvEeIqrr0aUOC6
YOdTe7gLArkbLED2OVYviIa4BJ0kuEp6/RzB5lqRxMTqYaA+UNGUrpoGN7cGdo+ssNWUdPTsAenx
zX7Q9K3aDMe2zM5Jmx+KYDwibLsC7DT61Whe9SxBSGM/lQp5vrb5ZqlmvoGSy2IT9WAZ+oFtnhWr
fqT/3zltvrje8OLQrRkUPUXs7KOCQMVquAa/s7OJaM0J8LXY+LgkubNx4cTs0IXl4sgxwhSw2Tlx
+BSjL4bLIbIzmUiWb3fqLU93em3CKpg55oCVpzbdm2Av3GhZuPWgIOypGDZG5qiPBHCdsZu+iNxu
KM/gBojGNReVP0ZcEhMX8whgl2YjVOezMcqNa8itcBiAzUF9dtPiaGr6678Xr38zJfxau/7SXwWE
TaGPpmKeUMj7pRGBw6wfGl0gsKo34cTuWAfQmFcVWbNhiUJ94KGnGOI9CciYN9PlZq1e8yHZB0p9
DTVr9P/9Lf5DTe8snmATdheWZWdRzvxUXVfKkhxk8g5BT2yF27OAqtvUixJrWgHRO+gZ78+K6t8a
z/9mDcviboF09dPX/zcJy2KF/pvH5re/9Hv7Z32jjRP4xNUfP8qS0PfHyshFZgDhxdFcnTYQCdP/
cZDr31jhmGBMHNw5gt7xz/ZPWxZNpkpch207hs4f/QcOcvvvvRjAccpZm+UV2zH71w5wFFo0NzNJ
ME1ICppFVTiAPefaGdCAZ9lOdHJvsyxYZb15UcvwsWpLZ00eXvI9KETKnK+JL8VoVmxWO/fajcTF
gZpIvyLWSczwzcjI94QL85wSU7aaBySiYP9XmToy85p6XHy99Rghs1qG0OXGIiHIcwaWE7LOCEoL
dn1pptsBbSvD1HxNw/NpRsDW4dJwbBvqPbxR6CDATyI5bm2BRUWLxcVVS8+VydE2lpiCdNfk7iGe
onEVF6wNArW61FqOKdWVV1pmPhOORhJIeuPgpYbd9JT1eCUncVUAr2+cYGfW2HltbnkP3g+RtIWj
nWu2emBd7JpoAvNL8FR0UpxzxlC8hZNzHEOBGj1/Sd3hpoknL5ccoo1LJKdVsBcoJcGcsQlS1yXs
KS9Q0crXSqjtSkuLyo+JBuLZzxcfjPO5I7wk00cEeVyxbH3NcO1Y4S26YACLHQiPMFyi00lcVMzh
2AcsJshOWaGmf5gry1pFytDj5MvqN0txhvWsKvU6s4IrqGb41E3mnEqcmeQgLMAflU1D2Cspbtj5
ZFsaNYmWu4S3KYm716OueDFtFtylQildsAqPCKKQUND0urgkeUpAgknicySQXqecf7h8ddqcLsO+
26LBRUr+Hlic/4GtZs9Rodm3JbNKJOkT4Q0J6NYa9OTaDopTFMY75IjBSWnBfYLIPQqoomnZU9n8
iEbOmksZJPK1m9PprpouVqkLYrVfy4Hon3yeyHh3QjUgCyxgzpziZp+QllzzL1Qefk9Pi7J9qXHS
aum7EdePat/clcI+5XHxUCuMt4twS2e0E7N4KDP5hlxlm4p7JQcEZE/LaGA9a/VZIPx1qno3NKS8
KtiOHaL6MAg/jpF+StnaAlj9wCLhc4QiONXni5k73oCXwQ0mbJMKEaz6WSmcCGUPyCF0G8ZSNaPk
EF47F5sErpKE06sjgnEUa5NxznTsJ2AyEEUbzWsub4L0NORMA+QYFgo4jMZefVGc/oHSIOcHtbaJ
IJGpW0a7OXuGXNfjQ+GGx6x2thl+dVArzV7M3Y6V6NWoi7MTYAaJu/MURq/CCr4maJB+gpeNiKnV
gHIMrwGaJob5q7o1yPNKBDGC2pKhJBmVI/yP4ukUi/mja4o7MDcsWoiVHUW+U+PhNcetr4r2EGGQ
nWBYuGytV3gefAzP53iEvJ+Zdz1Q1hQcngJXz8c0uquV2h9z249H42mc2FhxdYGbsFlPNf2uQRed
ZPk51lBJJW2HpwzhOk84T6uK+8qIThRq4SpAr5tk0b6M7Ie6Czdxzbi3MHdhljENKn2CK6/nPuYB
FPGbTGnH1L68rYULrEvfuaq7s3C/Fr38kEvXZcbbzBEgaJVDhVK2rYJTZZAejj18lS0qJCHTrWDw
Yw7WOZryc15PtHkOH0PNSHfE+rGyp/yhmabrPCt2/TQerCz0dH5mA8htmOASDqNrzVTP4cS2XEXJ
j3Z93RnVNpIIruspUDynR4E1hYcix5BX02EMbr8binHbtnxcgH+plgJjZhE1glLG4onlQ991PEMt
V/FGaFmopKALWR35fxnelGZ6Eizd+yB7jTLlVMwRdr3YLyHeM2opt7Zq+UIH0qq51VLuX5dNs3fN
+Ww53RVetGPY55/gUwhHnLWDyVyOe3iLmNhTNRTDWkiKIMZic3SuGocoP7v5rlQIYRx7yyPm0jfV
1pTTWzoNqzGDllyoL+R5eU7u7gDr7zWa/ZVcrDVFzOMNhmHlGk9A/Spiq0qW1VlXlO+EyBwknhCl
kF44sAOYo3jwET2ScmzWVXsUXfZg5mI7JTkYSgSlFHdgCiTF72B5Lrq09TSB9iXB+6rVklOj5/6s
k/eVxsvQ6Ecwg5j3SdjdNBHjt0C426LWUmWrd+oMi0RZGq/lMQARIjIJLKV2BcbkathubGK/Uixp
dvRpk6P7ks2Ks55xrF3Ygt8n5AElkl4dboSuvKlj2HwRG5M8Wor+iqCPrdyM7KsJiIKfWsIg0iQ8
k4V60sGvtSnTfh0XnTtqyTaO47cxmuUqL4xbuyB+d6qzO64ugr77+8xqK6828z1gNsISHFzes6pB
U8sT0rfAUxYx325SaDshYsw8VcWFmR/mnKC2uSEZHOaAso5y9UbpDVZiFTO3egmtZ68bkg1e3/KY
+DCGHhBKrm7zcTr2dNN1GrJqNneWs2RHtPJuRNgYhDNYPYWtSp2FF02xTr2ubdlsW74hCQcyIoAZ
iNQNyyTbT/rYpzhURXJoS1J2RoMN6NBcAB1+twI+AkD3S89wdcWw+yks+HHrzl2rkibK1abDrIGP
14yAx81ALmTmynQnK6bhk/gRatbvSuCM67QaoYybb0Gcnik2btgg3uf28GY5485oDfptCA312DxY
kMdWRjbd5mP9HKjJgGsBbW3W870W2ngtnZYXLdR0byTVo1iqnandk3+KqaIqjnOPd6JC7RHM6j23
FjaZRYYzoYbFh0CmoKZSxLBNeB4DlpUijMh8qcvoWFpG6DkFHi94+PekGZ6nZnYAlGXDSWh0naNZ
soaaoHtMnXNuEAeD5ZMY6VTHi3rAkVNYnyOtEITLc7JIRAfZxLSlnAh9rXMMVUEWkVtnI0fLbAZd
RsA4Fw7Hm+029oYh+IA5s2a2NJGkUQPajlTX3SQMFo5OaXtRnj8jjINEYEkuR/zl9N7BvklG6DyV
jp171i0/1hlG152u8nwiPXiY5W0TpZIx7/Tez3HoWx0lR5d+Z/i7B9chVjOjhqxmVZkMrb2NwDFQ
RJzAP+SHRCU3ALj/VaYSEytZ/gLFPmjOyP00CwCoFWVVpbaeY0/Yhkt1XLNsNveJM9sHGQ08auow
8VWg5Bil3IfQivdVVVwXHSvCVgEiV9DjroLeWuQK1DadIIc6UvoNqnHFs8F+rJnQER/gPlQWgaOh
yrAvibqHhv0KlQIXekRIGFddSNhB/thPTEG6DpyshVEO6AOWlqa339p0eMuK6BwjF/JFwvg1KOXB
meFpqOjNV9BlN33nkirDud5kxSZraxId8KypOmdgYiLCbawTSsLWH8HcrZwIRG6AoW01T+PsdRHv
BKk0ubWzksNJy8Qi34SHaeNrJsXvhV0KKEBqTUbp7ZsdiBe9Gr+ipR7DLre3s+kt7OAaMmuuj7PQ
W25n7JZKE9ket7/uNa0EPhfI89Blj7lOpmNmWxD9MKQY9VKTtFklfpMx/q+k4x/8q58VcWAIXEvo
rqARJkDd+KVbT4LerZkaOzgi0bInav/ojuMGP4/nyP441+6hZ54/VdROruFXbbdThvCKETjz9+5l
QhtnWNUmloweeryABumjZXIlWvMww5BbWUbwNMYFIrfh2m4ZSvzUSv7DpmzZvv393VuE7ak0Z9ws
f+3kp4ILpDYkCN0ZBbTA8g+56KmsUfUA5aA9C+5KXdnlQfzwf/PCC60bMIRl/jpCaIl6KHONEYJt
Fl9Fjr9ONVyepoUXjtzp8Jg5t12Ye7D0/v2V6Xn/4SP/+crLn/80vBAjME2bk2yVJhmkzmlVYDhD
g7HWhmZbtcbu319OWy6Av37FlgPEzbIWkBvB5axgf369kmS2QmQpgigToRVREM5MDdq94pTwZ+M2
NxD4jE+iJx2TsKBYXQKm9KMytOsfb+S/eXqCXYf5BErUn36Sv89PPpv8L9vzn/7W7wMU45tDAg+T
CfYc/MfyE/4+QDG+6fzfgZAwC/mxWv9zgPI/5J3JcutImnRf5bfeowyBGYvekOA8iBI1b2AaMU+B
GU/fB5XVf99SZee1WrdZLSpNmaJIAogI/9yP8yPYiVy+gh5Hk0rI/xFQNDJAquB/SOd/oO3/DQEF
FsnPK4jHiwHqRCeGZkC3/2G6ZetV2wFSAb7Qadn6KxoCkU7tTYGrfYrDrdn1bxXpDhcnP799w0aC
zAzyNsEUCLyEgEB4EJP1nZVDpiet41XEspxm9Wpybob6nn4VaEk4SiuvIJJJA3qtn+CSH4WLZy/F
x6QyLdIJbUom5/2NtKqXzNY8jmQrtIiNyghO1jNiTTB0LiDhPUS0/yTgr1pqlI2Jsh818aop/NQI
PAzOC3Wvi9LGvGLf9MqHJBQDnBuOKb3iBFaDxPGysrmlbehgKHCUs2oZ96DDg+y1idVtOw7L0BTe
vG3IDYSl6TvnBks1Z438BZZ6bjTHtYglWMzF4kPphZaGFsTepu4XkVas9K65BhaGhMRcFjjaBtf2
Bi1aJFhoQTQsI1/sixDTYA/eQFGODRvk0Uh37QgOyUASEbtWkhRJxSkqpoNmfxrmhx5c+wwjnmMw
ovweXTTlWBzoy8MITAWs8RYbQJMpX+kGAH7+U+2/qHR88ppY5xhZsdmO6PBJo4vDhiwbPxU38UYL
pjgiC98WXWkYna0NpScrpl1Mb8JVjyLf0ZEdpJ+KDSaswTdmmeuJIwtG6UsaVAzg1R2ojvsAOAaW
OIQtPQGGwhScDyAYm7kue2X17brBr1cDS8k0XEtVlG30Rh5bROU5h1qowa2cxlVCsQ+FGg+jwzxr
Ltco70Kl2RX5/B2Gq8o2bo259KYYNlPXYODVxm0vgr0+pStadrcSVCIQ4YVu9nQ4wcfmiKpw4o6i
U6Vpj4VFGV+CsatYmskx0PrTPFagmkpzoh1E/l2T3w+SK7RryLr5t+5oswNt1oOCAJ2oXNXi1OjK
qnfk0i2tbdEwPgeV74ADw6X57chP6txeAsArUfeYRdw3tg56IVKTtzhS0DXir1G5FjXnmD4qPpJy
JrOwtCe9cgQPsHCcj9iQh4ZRTZw9Vpq9zbE7jQI6hTYb9MRbpfZr07QWjmps6wTnXqjUX7grHjOV
TQpUCnJHnNDoEg5VWtnHte94fp7eB+5cqMcf1Bqj65lxt1ahztt5M3dwU489LinZ3KUmk1y729bE
YfdTk5UPBMiKPUngp1Y1jjiLUengvYw3Tr8WtJZq43fv0vdKOwGNWUkUrI30lo3UunPys0KNfWgP
V8lJh1vsULjsNmGhHzgU3Ro5lV+JfRaMi/qk3JQqCJECsyiu8kTBGld99wnX7/TqyIxx/Q570sKd
TK8AuOEXm7jet8lLRgJeUW5Mk+P8FOWHKuhWLTUC1OWcx5CgeB4+NtjBwyZfNsOR/un3Go8r7YAR
OGmTKsb+WGazqFlEO4Nk87LtE8I9xJzFqGxzv19PJWgZAoduvJ3D1FayTIq1DeaAeHRGZm1KTxI8
u5yz6tHabF3IPAAqtXXB8TtjnwxPvEXoxP4CAGpLkxnWRHJ/+hZTMB+ZMQPZISNpi6T1ps6FNR1v
agjTZXNXlpCRrnF6DfhuqnuHPp9+F/jXSbv3jXMZQoXWKaicHnx3b1h42PN9ab6KrHoUQc2U38Zh
UrUGY9GyIPNfpBQDMXXSbznfgC3MGSQrDvtn8KL3+oSiCc8Ep+dcN15xfLJ22OV3weDei2RaBQhd
PaM2SCKQNris3frd6bKHvnKObUP3qCbkk9FVXE10LHVbqDBkxdwHpaXCoWSTTY4NxtsmwJqBVARf
wlla3Q5B8eK22pw52IVQ+mZpHBBM0jE4Tby6wAFqwKZa1UZL5lTHm4q/lOzpuREgJpzxY7RJppO+
NOIIfVuHchdY+2mCuZXVB7W+T+MTw/M5x7mM+oRjh3FyRwyVEE2LVq4E7AWwiPuAcL3eR4dAx0Im
Ci8JjyYwFsvBU2uyyoghePJhZg9KtalF6Dl8c2kPZMGGUaXdJmoPXSL8BPaKjZ0FA3YUHGqsTCF9
B+6wmuz7kMdeFNi3vjN+y7HsVqYqcjJwLAlT+tImHCKD8d5U8i8X2kJe9K+KeqMosLW7m7Ydvqyu
5yFrr6cATlhhfIQCC5AORLD5rIoY88iMMoFiqWWLwaCtqtyVvYAl+JIqxkElwx/lPOdaFja19BSY
KEY3ruLiw25hkUpjSfv7l8qE03bqg0FBnyQhV6EJ20MPzFrdavJZKVjPVHy9ypy8hZMAMTvU3A11
qHh3v4ZuWvH08Qo/XMJhA0cqjgJgfYIOqTBEjkI8M4N+SNPHwHqwiYs0vX407WQ76fk2zaMTe5TN
xGjUzRNP9uM6x5yfCGPdUiKvGKGcz377hCFIA1ZwcCj+GPHZZq8jJz11+NJhxU9IerL4xF28Gya4
9NZNUb6GgXKm62zROpsS/oyi71wzW3ZqtZHKpZPfVfNNqKGcy1gr4FB5ctPMCQxUyrydA0c0bFVc
fwpclUKni/CcNlaMRotE46TWoSvUXRyKQy3RKbth5Zj4x9FT7OymVLUzhzgERDxidrIZuw+lcs/z
gzC2M89MaFawxycs4EsyGdeySlfUFK2VovgAprpyg3KX1cNb5LwV04w/YBHP1KublTwo1WgfwsBR
a2cFyRRDnbPoONxLgoyanni55nOHW54iXQx6wKHMN9AZwIkWCDWnidbdFjue4UYefKoVmFlvQF6e
g5FS6Vf0XFHtuQSl6w167smAH6Mu131PDLJeFTgTBlkwcNJfOqcSuKmn515y0B5C87Y3m1WoYmru
lLVK0LG2qVVs0lXeYzfoH6zszqyak6v56xI+UBSlQNbZGDjNQhrhBu/+qm1A3acjdhjtKbbEZtI7
rxIHWwXAOVDs3OrbURMYDwRRhvsIB2DS46sPck+rwiXy945RNg9sNAO3vNUl9o7a+BjNOb5IUVjT
7WMqYSYKtAlSU8P0gni2FONd1DbXhKFEHmD77jeV0oBkZ+vlML+LooeaEy/iXcGH326qDCGgtE7k
DFAx7lW8InQO8d3dZUG7mvF6YxTs6naXV/5aQP401CccMhtlfGib52nkaVuj1HbylPSHosXW0FT0
pQFMAuirU21ACcg2scFqsjATJHOHjasqZHvZ0PJr4lJgJuUyxQFKJoYxmEvhDeUdPA3o90HEOFpm
t46Qrl1mcRIAScMozXKD99Y0uIFpRXCgiYqtPjAJYzbXC2rNgKMo4ApHw1iVuNrj7BrKN5sGlCmL
j/lYrQD/RrV8p4fo0DfE0Ao4oCZ7zzmOl1TpPlfjvUwxnVSTtsW9fhtkDcYBdxvJ5sZx5JdSEYZL
MySVxEL/dvQngm2YSJz+FGXaRvbmXjHtx6ngYWXLXuFZ3u7tgMPGCC7FaQFVO5zip/gmclll5HgL
4ecuDFlRJ4O1i1Dbdojdcxa3nx0gPWj4HnrRLnGbm0KVJ2mF+6I1bvtAkFJv7upRu5mKHlo0HdUC
lb10aJ4ZY+BiNirTUJqbOFC2KpYdCoGAoZ1U83Ui6d2z0YzLTY/rLzUvE1GgkvGXOxw6CZVF6+5U
sdN5NtbVjW4nh8o0D7VJ2wwoc2WAOmvx+JiKB780EVJVuNa0ZHaEtcxFVZ4dXefcAjmLw1iM3yca
Yi/1C6J08aqU+UbwG5qwO1GI7BUpnETf2ighuAK0ZhPKIXCjBJqAqNVlS+A4znykwmYrc+pbmqe8
ZFMTdd/FlPCC9FhhmBF2zC6CjWF0qdPb//MiAURH1zb+0mJxjLqC/d8/U/r/8V/9QyJQ/2Zz2p9J
HLjsHcdBNfpDInD5AZAQlD9UHozuJmLEf3ss9L9ZQB4wUqiGaZD0/cVir/1NF7oBe9TCf4Hs4Pw7
HgvzpyFHhTli2Pj4kfBwgRg/NKYEdIaNDYdRlZJsZGyu7WJkol+sepU5Z5IPq7DTb5gCHHqn+2YI
s/az+pRPrKp1dXaU7qpknL8RXy+UsmDLEMkK1h+8CPS/2DpD07yNfJvEWfHkxh2hn4IgjaK/mCmt
IA5W6IySSI+8Pcd60KEya9+xZqxdiwd/VlQPlFq9zW02dl5twza5j7v0nnjnJaNVJEqQ8GHVofNc
Otu5RFqyL3pxtlRzm5bpM3OfO8F+pZ+sm7GuTAJDxI7AygW/EUPNn9IgHyP+FIQ67DWzIvpDGszL
sOEH2gRn0GN/mgbndKAM07/rzM8Ms2bVP1bGbaXTZHCD212an6o82FFG0uaNRlpY0OumTw59dU9M
iA2cYLIWey6qiB9ywE0fp/g0yOQj7B6cfJ9OHDoqjhbTq2gvmnJTkhqV+h5BigWDhUI2WwczGnAv
zyBB6+f4NcN15T9AvaTM3ivtZ85FewY3y8DlUBFtzDo52UUKx/t3OreYL6FfZUzVJS2CLwgMDqEK
2Lz/LGOm4KVL1SBbzQK0tFbhsljWm2jRvKvHdCP3vyh0lz9+7f/L2+xSRHlT/+d//B28+1ev9kNV
TygR8lvBq0FAGffIQ/azepr9bheXvRkf2W+++n9RaX++vR+WNq2P0tqHur4IzvlO7m70tf4MB3Jj
PQNsXIzP3eY37/CnqPfzBecEyy8yNJaoYILwx9Z3ySz80Tz796hZBMyX5a7flpvCU34jfP/5e0ST
VG2h4Qf7CbSKZWoLReItyhbPJ3XpexB6FueXfu16/vLwm/f3L4+k+Xr55cXmn//y/mRid6WcX4zR
2+Udj/nS8qLNV+qlC7Fy7prlA7agU/yHyP2/jmP+/DI1LNuiSlPVoCj8eNl0GCyl4mVfXxHS15eN
xgV7eNz+++/OpjQCqsIMkFZ/Tn1CRS1IF1M+0q21VbeePGVBYmdVe0vD671wcY2829v2NxfpfEn8
uClogWGGoGI3RXj+cY022sT2BOIraFMOAMMltW51Qvnd+a/f3M+ZEFembZMHs3SSU/zD/CT45Zuz
XT2ErI/jq1pRm7RkBrU4Qxv83ZtR/+QOsCEP25ZtYk1UjR+zJ20AwAkZiej/GK+K2JlFVRSWiDbJ
bNI3Q1+tuxELW6IA6yMMbKLeVWWLu+C7Quxrizc56cz3CTVY4CmpFUmYZfddRTMEHgASQ3RtLm0L
6RQVu1qTsKYqoqZkDWeambyGkrI4OJAddZJB9QE76hLG/mMyaSc4qpdSKueQrgerSSHP4DAs1aOd
Kdsoc/bOGNK/JfcFQp5KstYpiXqb9cXJsdOzqavGgBNWFtX7BDE9UfmzCtSJjkC+vbCwBYBd9lAV
PRPyFjndIk1AIhD3YS2xeg6LCacfczpSM4YLvRAXqhGNq5HyGenVnRnHS9xyc87YLleUjG4pNdgk
SfvZUmc4RepGLblIBGxH4XiVOh6iDJA1AtxtZGkEaad1V8LMxwhz6TVjL4ZmVwftU+pr6CMTJFWR
4WyJco+NTkgG3N50cYWby8QeRLk2rgrCNUdGEuu+ZO1X+vDTJI+hIEcbVXtfVua2A6QJQDg6Oj1C
QSf7OxmO15B2rR6BwHPizmtFv6L1c0lsFGUGvgfaWgRQoszuzbLZR339gAvIK8MadvQUcKIStJUT
c45xoeg4K4OuvR+Z9o+VuxSRvY5RR3tp3tbVXdMO614ON1NbXJUu3FT8YsQyyW06t3VUnCiwynTj
Y0hdfGMwyHaHS1CpnuZi+tfNYYt37SgL8aoaVMXN+nhVXKY+O6jGVwVENSCKN1DWhwsa1EdOLQg6
ryPkteb03VvXuGOBD2wSJT0D8FCB4kDOsLLXCgkCH5YqFEPG0k1OlwHBroQYRN5kW7/hGrfb58jN
jykgr6Q16IGwV8bf27dd6hqjXW49ZyGddsat0tpbTgYXHUSFlZsrFAqM+vTeZLw2vKtB3KWZhZKG
CGLVB63DJ57XWQwysQLGnCJ307CNZSoKST2AtszQ1U33yL+3ob9yT2DotoJADevucVKLray6i7BZ
kfUX6eQEbcLHuBJHlWalGDhrmEDFasWRBDs+X7nv1JHx/tTDUPC3PFKAw5krt603NSB2Ut53gevu
iqiEIgou0pwzwyqe0WktildrtqMWODXj2t3H0JhrVyBNoSmU1cQuFjuMnyPGVXVwl6nfJM40sGmh
+VA1vdeEWAZUfdWJGr3dp2KtAmuUdRwhwbSFjHD8xtHo9Sjol+h8oDF1Fewr6ixxSwYIDFAgFrFO
aCZt33CpHDNYr4WifQzYTBXpnBtaqLyameEW+i/STm6TRuSQ8OlnQ/tlk5c5dEP0KoyG7ZtL7Mr1
MdHgF6H3p1GydQks2utmCsKoWg1EdLfEPDYxYEMeK2iQFAYxkkljSk1her/3w+gYRNZ4iOnYxF+s
YHFAWrJcwmmisC65L79zyGOKtNVNquXttjAKeMHMt9TknnT2Q0JlRtEOH0Pv0JREiC/S7voeQiBp
jidf5F7hqivFcc5W3rjoveFdGVqfw+CQE8mWqoGDydelyRPBH2fz4PcUSEwYNmJp3RP/6kxE4bpH
fmj6L6Pxz32d7SKmH0h77rMoVSKBFdo1B4BgQz5nr7Uc6wv6BpfcIleXqQKf+j6Jw2hZYdpV1fEx
L9yVItCkNA2lDssjYlpGeqyomwKaMsNEcBpABhMPzM6XTONhEZiJ/yh42SXtzi8VVasPAUcgdGXu
GA7SExSYDv8xa0zcQYC1o1FFzeMsLm0FrvZU24t25OLCsRYv84yTeG7HyyIqTnjKN7h29rGDIS0O
080wF/ryxXE1r3nH+2koXyu/PcPlWxL0o06wuA/qYCUhjUlFvQuZzKh25UVatdeVdm3b4zpLprsW
eFfnhsw79FXcGp4tqPRhocmL4g13GZE6u2SVMO6HnAFllajr0lRvOtXyEcjaTVDqwUYN9O808Q9J
qXw2WXEi9XfXN+qTAurRxky5ZEOBlE69T17l1SWerPupqD+rRr9rSS0vsToR7LVhzpbnSuT7fsrv
mcCumiA6uYU8YC/6kJazKwr/WQ+rV628ds0mEivF5pZPLqg7R1coSxuxi1Mq1nAY6NZMY8IRGclV
CX+Hbst31zSeQf4eKG/IaIQIHiPCTJ6lmNeEGZZPISP30qkzixaLWAdi2FDbPZtZoMP5LUmcTa7p
+5juCYXFYGsEdu9VPZ2bSmQZ93oHJ1CZojWlfCslzE+FLO2zj5/9MMT+PBBXco3+pCy/a/U4OqVa
NLedwuguSqe4sxm/sSv3WEhPZS0udkxdtoA3wrwDLjp7vBId36cbbqlqNDplDn4p1BgWkqYN9mIy
nw0c7lGnURfhrIARskdQSfvONxUbFSW/dxQicGpbPBdosyq02yF/DXoffzwZNEu9KsF4Ewjg9eqk
7stS2XTGKTFgm8TyK2ejMw9s6eMjXIDJsnR2rv5pWexm1HjjFukCu3ydG3jeaq8BJlzxlRtTwYSM
eklB5zDwocnSvKHVP0uLUWnOXrKJCBMCcqH8ZDVyEhdc6konl2WpgxTEBTalh1Rx1z6DaYSDDXgs
WrKdXc7PDVg3EDv3gpJdgigeZQMeth42cmpy6rr6wTKa2wFPjxn+Zo/6Z3tHtt/cCmz12RL/2ApH
QkYk7tmjxs5bMNx1g/abg8SfbYJdjrszMw0Uwgxb+3UT3A6hT1yfF4BPvhgWd5sLkW/vrzfa4k9f
RPw9oiNc618oBW5EJjQmj7s4hJdocR9PnrMrnwzv5ZpvAqxR/cLzT/tr8put95+drhGt/ud150/3
lx2+P8RDaaTsEd2t/h578dXyrPVDtasO4cNfv8X5e/h5ZHE1C8AuZzICsz/2+H6t+ENlU1hmV7eF
8+TP5Yna797Pn7wIcTSqKdEl0NTMmaH7y9uJNJrpaPbF8JB89hJgZ4g8ROXrX7+VPzs+/9PL/DgX
5SQtazckIDkjXUi2LhHWN8DTH/R9dD+95SfjSfnNFfKn7wygh40LySAN+eOLSgYOGcB2poXCsl+n
ZxdjPbue37wzfTYQ/fiWcDipqqE7GI3snx8giSrCeiqn2Xr1TCJ10ewg+3rcXJ5Y1Isbe5ktp2W3
wrDsIU8tncXbuVyWS1CiXrx5LH53uNbmm+uXvwdeiG3OR0OTsaNmqeLHIT6H3SOISePjtS+J/9Qn
FJdV78JgwbexCO/6PqajgKmr46XGXYc7CBZ57wdLijOh0pSeS/83/PFIvqdYk2ZWuGj2qn4dyecr
2cmPOGbWrw6jHd2R2944lIbYRCx7BHKH7NUVyRGszdoh20w/NZgysSZnsHShIeBMWPC4TEEdBLeE
ZxY5Hpm62PjiqFv4h/w97F1q06BsIenzjN+bA318bsHexvJMx/fKMtngnUXLy68xBHldVHctRhmT
Vsguv9gEwkcfrn/34Uu8x0SK7bmHwiuog9Pc9ljk9EtCFBowWcQTjR5wP1QXFgko/MHndDM1XuiC
ljfOcfXZ0hIRls3aD0dmDjsZQvPkgM3kI1P5PM9z/osKPK/q9hwQl+FcGBIz8LZ4+8SCjMqb9HHV
5RlAp6c+TzbYmgmhUms0bFK47S5CZDDx19N7kDCsDAl/BWDh+b+9mb799T2o/V1m/HFpWDjgbIgy
yPBIof98r6OxV7SJS2TILva9TmWS2UR0w3dFBnWBLHbBbM3LmPHIis+wLGDBaSlLN39OPu5T4jym
7V9rP9803XgkunaHGWnOQPfwLGPYErInS0zFZGjIY9FygEmkN1myWNSZRZ0OF2CbHye6iGB6nXpM
UNbsVWnJGnJ1AmWt8TBoSf1iSSxoalzRpSdXzPnPcSLvFUIOCzPT1n6Hb48h7sLojCe8fykpgeyR
0sxHzY+i1VSOl0jNGSiaxboVBSKFu0n9klqB7BRLdqIhpR7E/2RIdC6M31mSlYVRG98NfZ6LrNcu
0ohA5vqcMcTEFLzIAX6HIMfS0Kb9IbqqoXmPtRzjrZmum9HfAcBd+3Q1zlvrXTnZ58hEcWWrcwTC
DNsveKCziKIi96bSgn5B/oKembgOtmEzy5ha61l6ehO6BBvoqhScz8iWtxqAGFulvJ2t+ghIOcfi
oHfmyVEjkghEiPHkEPgD+sAwT234I7VyWto9ODg7Shs6ARiCMhBOvcFkaqfK4kkx+VPkdKcIAu6h
DoRQu9V7+WKqXUurFhs92tW/fcPac3y+DwaQQ8VwY9DogRWHaqeJgb1t7UQYPhTQV3xz8NIU9wiU
rVerpF1GC7aUgk5LnlNXEXc7vZzWypDt635y1pZBJAduAmFHba47ZDJnN+ljG40bDvznOlDuO7vb
Z0ZOAiLZakn/UTv5cWiju6buAOwFLo1Ij01Oksua7v00IpLaGmgcZrNnX5h7ZDAOeih2XBHz8Y5D
IIlz7qoa2a8CZ0ST6XmkYQoiDkgCqdoHlZyQN3R56/W9Cb8xLo6qTeYsYJajmS3WSzyIgcFAXIQd
W7hooAGi1tcySb1J4ddKi6FGw4BncJZhq1L/ctCXt+whmFM7ZY7bsGguSqPAEyo/jaTm1w7ZuJwU
DoEDXfKleeSspC2GOGYwrGIFTHJm4nCSgSIKrwSVgroQrzmsHSIgG2ngnpvMeVaqkTxhrLWLEEY0
pEOxScf4ktAM5dY6BckxRRyl/s77x2c2KnjxfOVlkAPNp6gwQ9+3B3gUIBiy+mOGWMYt6heVRK0V
74aOyb82lNG+SxP28jpfXlRvKyy0biLWmhuLpe4jxZR282gomLJI+GPFuLEJIeGLQAMotBu1BcCX
2xOPxeRDYEJMKfcJDfPFGLHKwYQ6NTAQQuJold05y978R3f6/6ppGz86AOblECHW1C1tlmQN58cz
z69DSIsOTBqQibtY1a4kaBA5JvdJixl8c+rGHjCOOzvsjqNNWKtSxIOB2rPEWnMYdZxOfEQwoRwF
oEw2PcP1XPVZsEWgefHD7G1q6LUt7HcnIr5DMUAEAH2FuwtoV8eNx1wLDF9WnSDanauuejDKrF4o
VbMTfn6uHfKVqf8iaw1IdZathrHO/tih/F/2rpP8Z3fDVOR/J79tvvKiY4X8ypuoGXef//kf//8/
+mMq7f6NFJZrqvPml3mAozMx+GMq7fATtowIGQylIbDZ7Cz/eypt/I0zE82aApuW/U+waMOY7e7a
3HZiCjphySr8O8b1f91XMoMxXa5b/gLd0n9S2Kjm9pWx7FVWsWrDxfZqz91kGiVlkc6KQWlZQXlZ
QolZO2S7llIzjnTUzuBhpOxMJCgCbk7RtVV3TDos7dzheYUMn2JxHbKjRolalsjXbm5VKxqzXxNt
ppIgwbhS5cOHpJnNmCvaCE6Nq36ubevnAjczgA0/TqH+rM31boKeN2sufHO7dBXNFXCpHLcqDctV
Muz8rErxlZgZkgP2NkePaEqGSzwKZFs96e9S6sXqNngQAgJU2vqAmPJeErDE4p6QNWwkqOEsN7V1
1bXNKu14l0X86U/te4KrizqG7KPvivfYQLWsXFiWCdTTULMocZ/cxzo2m01qpO4uszoMbfneJZ6z
loNINlZdsYEg+YnFCZ+4BCfUxh/5cFUwA8ZZ9Q7+eV6ryOYatXzQp4IHhZGqS7MFy5z7bFcayz3I
Mbhl4hKDbp0fMjoWfS0mzpcZ8XvXTyQIIxg/SJiLtmiu5NsaDDyRlxMxHTR3FygIW7TYXMPRZbuO
JBn0UtvFCs+COCzBEyUkRP3AvGvEKDexitMc9bLYDmbyUiLKLbR2fLfrEq5xSJN3QxOZ7LDihPfT
kK18A/pXIR8rhFYln9GBztc4ZW9JNkTrzKJwrQmBiMe4HvSpu+mS7ibG+qnqEygYds50jKSbsnUI
37j43aam1OkOZDZf5+IpCrHthCZR6XjCc51h170Kx6U8Ayxc4pSvrdq/KK36UYfFgcTHLe4Qrobh
Olg9AH/7q7XTox81H2Rq2aTL4aGnu5K6teJTtYtjqrcrlq/9pAL2aoK3SUyHYWreh2hajwP9lSXB
UfhjE7Moj5axpeM7ACFwEFbUL9I1v0ho9iJ3cBpYtHAzHoQdPFJMfWhsAggDGTp1FCDLtZ2raPva
Cj+CcQTBVCC6uKnOwcMi4VTlLZuFIiGa39ESoDcNKcQYE4WkxX3BA2ZuBr861PGtM1ngURqpjxvz
DmWfijh9kq+KYDs0AU8k7kFlPD7QROnfFLIHgxpd6yq+jx3+dVc9VhwiRjjfCy6o77YHbNdQVmfO
Mn1H+1cd3XcgqYyi8GBMnHgW3M8+q26+umA77+zcFG84NvdyfGh0+Ed1sazgi5m5jd94xmxz/JJs
UOIiPUVGtVMC/SVko8w9eRZ5+dBgUcMNuJO92LgwJOScV82N5L1KrIeqrmdUh7mSXXgGB/ZeMuXo
bfMYV9lOafp9hOkNcyPsPL1GZu2vKvYtvXJv+8ZeV462LbNgXYrKX0g9WwMi2AOrXqeW9tQHGMRD
ZSWM8V5QFam45DQM3Pf0RJjUkyZDsMxH6OYzE6K2T2MYnHTQ1HkEpBpe2jrqL0ZOGg0UmJTOfsZH
MyzAwzya5356UiivMIkfmPiJU+LSpkqMEyyd6A00SQVpsMPDOO4qsrNUzRw1BdeJG9wIS6Ft4oWn
1DIrYs+SEN3oHmupixeThure+smW0ASg3ER9FVWxxuE/nSnXNO+rcaCjp+q7RZmQY2wFezAJ3VEp
wDtKtfzsBPBsGA44ZsYWq3MoNtDsiLhTUrECxv0+DP5tYgBAFMoAKtEfFLjxeBfH0vhyDO22ooe4
0SBJaCilpcMpdoLlx5m6I/HPpUXHhbzoE7HULLuOKZ9n4IivPrDfZU2ow2hJJGdVd5Op1jH2jRvL
RN4XLCZ6nj8TL3X5VxBu0/AeTOAxT3kAylwC/KR2s3PLsyFD4qbpcMdVcaD2cK2b4zXPjCffD7w+
7r3YiBj/1v4FXRRSNZoZZKuzVtMF1mUsZgK1fRH79bc5YNXr2voIfo98tHvUy/FNWDpNRJiiyDvR
vRe1KzdTvmUHLKbPXGws/qNUhvdSDbA1glbMOLNrYngzBibaQUXxnJWAwp66hAKS+Ssy0JBnEWS0
8m+SOh9tmN9qjXOEPOiB+XrEi6Xw93PwoqZnk9ucX1UHeGRcVeWiDyOVf2s8VhMRxMDGLzxSi1yV
cuX7BXbbtJnRFF5sukSA2JN3RFXxPbsnSx8YLNfjq2/4CQBzbsYWB8bCL+fWXhHLWcKnFNWEmTpw
IjUC5qDQM6t2Q5HCwc58yhJC3TnVmU8V+9CZ9JaEJKl08ryx4e7VjoG5NpjYqB3/fcwxis+DP27u
naN2C5+4gWfqLVzoQT5jGgfyiTF31dqMYYPAeWhV1ZOGScbBfJ/3GBlzilaUuzBRVtowrWiRX7Q+
FmrzWkmO177xKjO5FFO6Szip0GJ7mKL32uy3raNuXMRXUVlHP2s2iiRA7beHtNa2Kp4CBpyHTEKt
nbRDOO0bAKyl9qyGJ6u9tHAeC4MgXkibUADSNLsrXWunTS9D2a0HukrNUWxHRQdSMnsRcBYX1n3I
b+3FsFPq7EZTRkYMubmEXAjaxt/kBLEVNKqEwzzG2OXAPxfVV2W/UAHNYj6w0aDHEtPPHri1Gy05
neBHA1OA2YcEILds4KfkiZNjbFZe7+Q3MYbsxq72AxoUhLOD0SXeTNJI9MhTjPqoow05poSawKXQ
lEeNO340ip1dx8ue36NOBUuB4rl+4XXMrECmrUxGyTXFSPWEyV3IZRoO+5EnT6J0fIGSk7Sz6fLp
edSKbckpLjdcTx3wuOVMxHtqiDs2T0HpbBLE1b7VboLxxDOHnOCuse4gCVyGMPRQvvgWyRtaJUGp
4KZMmfOy3vhueVL/i73zWI4cybLoFyENgDvUNrRgRFCrDYwSWjk0vn4OSkxnZU/NWK2ny6yrFp1M
khEB4Pl9955rTCc1EHOyKSU2jNmCsc6j+SIuV5P3YJmkqeRtnX5JwLNhrK1V+EUQA8Qc5aDMD+nj
2Hj3ReLc5vUjKH3cGljzqHR2FYg449XPHkKB59vzeSFISGQgvn0/ogPevHflHHc7Vz7P5aS9GkZs
wEFCgM/fFZq774LsMJKVEU2xc6ED9IxJ5YtVRbR+8o4lbXgFtOAwmHJVpUfSWDcZ2evB155a40mx
l9ER0FtqymfDeS6vGjFtvUQse8//COQVZBrM3MjS3GfsWD/Zkgoq4V1bLd1ItHN52kOtq2+93lI+
TfH7B0iShUPGAgjDNgGaXwHvaQjs4AnaG5ym+R5kWIicGfjsUnk1wVgYoN9YWJp5tJ7s6QANgeSh
jyud2LIWvYUDe9Ag2WKnWHIc3sn0e7KqhasOZde+htyPRo6Mvj/j148mOWfDogbK1nZ1rlYDX9xn
mbPgwHTOo5cBX3vnCEQg3udR73Zu3++8atiWMj/1PVwtQTsc29dRMcX13s5KLOrWOeFzctApMRNx
t4xcfApEfyKmKccESc/+MO7P07yADcy13pUnoyFtIet9IJIb0KZ3AVIoTWiL1qiJJdgQ4kfq1PSd
a2driwxXBK6U6nnWTYhFSh4t297UbbemDZPuhPahxaTKLfOWvqgjUZyVHqTzJOfs24ZWLWLmn0CG
6ZjAZgwdL/quUmNdetpLSskyHAdCuumAnJuaX6aBtSTOAdfP2GG7iOWqC5wSYUfTT5PmI780VGX6
OJAqkPFq1D5Npm0ZOSfL6Pdm0h0k2lNrzDSy0f/S/PRTJdmr39U7MTH7T4GMljYoHZcSVzaTpz5R
KP5xvLOJVllCbEmtrrSuWMMbXPckhpPMX+N4W0nIBprrLXOqPOxasvNrV9CBiXYGm7qLdtT37Oum
flWs5GDA7DggYonSvLVK/Ndyzvk5jRbsuPCpfK/0TaxgfJaaZWzoFlpZSqxHqZ09WtgCzgmmQ5s8
sP6Q8ISmx3JB9eqqFt6ESyg9lFH3PE0oFDYPHe5R1XYK5Srw54hZTvqqWVmM8qnBNGaqdUhfQFEw
LdsTJIxul8Ymf84+lL696TOd9Oq06vJ8Rcp2bXnzCUI7ZrEbXJdpC/HRjmm8H3zSlwmbzXyKqZTH
XeXnBFEEK1NjlbYmQTZ95dGemIHgYjeKXiqYYgpRfNZ69FHFvre1erXS42YN76RZK+U9owcX8+e2
2cVxtEma/uQ0OgWPeb1sUiwjZVW8Aet4d4DZbSQu4f/DGDqvU37S1E3QD0AY2JvpAtq7Z83rmJ/2
Z9oAhKia2x6BWXTkJ+xpz5AWnFuFfJTFwrsKajX9XwbYf3MzApzgHx1DtWMhUvyyTsPc03q+xXdd
OQtazxZ8rJb54uq8Xj58p//Rj1h+s4PhRf17/ej01nypX/SjP77oj1SD/WPenzu899iBSSjwHvwB
PrB+wEEQeFuRjgTdo2iOf+pH+g8acYXpCcMC/WlJPk7/Kg6YHeI6dFiqXiQ4lH+iH/36sTSAMXDH
9xxTGDaO1PkD9NPHkkOkxCoD0LZV9mmgnqunwhDdmvFBuM1DZdfG7x+Tv1da/02xMvg08u0cfj2S
GY6Yf6afvmcWNE0bZppFu2GxzO2WBnf1BLeSK5GhkLs7miirKcosKW/e+V7rU9qSHEcVv7VjTBo/
NQFGmdlm0rFQ6no8QUSn0jvq3RRisZyz1vRzdzCKM87YUwGO1pTE7kWECxW5iN+tMEeE22YDXw3g
YolqDcOR3voW4FZPE9WhBtXn+317sc35bmSO7xiqymU2GJzRDYqbuypJsNcQiW0WFKIwaHNGanZA
JNZ5SSUbHKDk2gxzp1+zLku0Y1zRFQDMp31w+vaRjMRL1ZMLgTWdwJwGyPbqjeQaYFGbMKmtSX7q
zTAuihlXLbT+nQ9ZtaDIliXZDLV2Z7x1NTbbFt51C/c6EJaOYREUNu1j4YKaBGflwcl2fwNmu/Wz
47KmmlHaCqZ2b1bHBMZ2aqfHZoZu89p/NlC4I9d6KXGwVrV3JUmB6oGrMHFG19qgo/FrDMQzzRuq
dwnd24TybSs93NP+sjIp0WRU7m+nGQleznDwbsaEk/rFB1oRaXFS7xwEEph4jmMVZhf7k7Q34Sjq
QMc195qc+GNc981K6OCS4F6CVe3pfABbzoPoISzUTQbP3IZrblr5SzS0ICCryK3XZhdgrqTaO23T
mq2plq6HHvcVuPShtfxD6Nipu7JhI6nQxxRL5e9qYgwcwvElLf2byQ5ZRE/lexiJR9cNIaNPT14R
HDNWDtA5tfe+ch6clhdgTt7Ukbd3Sm0X1EAnquSo+hGRTg1rH2cYCVdvHWpMG36EoOZ093bZXAZR
PNSVvcNEuek9l9CmdZ8Uzp3Q5aHykgsHVHefWXTlsZ3sMNEWeyykb1k9p94Sjjy2Km98yV6IyYLZ
eULvLdLHWPUwU0ckVufIBLnNShSraQzAILgxRUxQNKxSPGLErBdRGT6QfL+pUnEBKPpgpUa/DcTw
zu4V4Th8syFhLKJuuNV4sFDBGp6huhDeTL2bse7J/Hpj8Emh7kNZeEy0puKt8tkVbpOpqpZT79HQ
ycAxQdte4WSFBe+Xr4mE0KGqgULPpnXBGZR0vDp87bDodHgcZofiqhNq3PfDKHeWPz50ExRys5TD
WpQEVm2JSmwo6xKxjYPUFU0xJQCaypd25D+GNuyv1uw+cBNFC48zGjsyfyP66tpNmpU3+a9GaO9A
5+6j1rzxqso+myZ5QcvMmqWuGeCimsdAVcA8fY3qW92hImPCZ54Jw99wyQBkBJO9saaAYEdl3FNf
RSEdDU3IPMUiqrJH6QK6Mx3KLYIYpy14xifanDndG9Uqb+uHttPKDcBR9ywztRsN8YhgQgp7KO8n
ycrICvqrKuregywjtO6latnUeMgTPb/ODbM8kIwbXjU/eXby0b3xzZD5ys6+qYEuL1TMgWZAQlrW
ihRp5DSHrpj8Z9cb96l07gLukGmhP2Qx69patdsxH9x1W8IRoD3WZ/x3IeY9URcGkKVyp3LrZeaJ
kut4oWrxXqTTowrtLSCeXen07yUtajQE36ZR8iRJ9BAKBmQbqtY5mpm/hNAR0gWJA6lpqjs7om4E
Q7nJusEhhZwkn84ILLyvz1bCBRLCWll2BnJh0HobTfdhTowZjFNkSWtSAC8AKRiTexNL49BINvte
EzxbY6zjWNXUvZX3gBEMGxHPkyxATbdOYGtZoDsxmqy1tq2/jND/9tP2Je7dWy6vi4WRiVuR3z12
7hTuxn6OkpewzDEWUxoT0xToi3Pd9DgsulsoJtduoNq1W6XhVe3OHEmNxG4BtHvrt4G5DAyKB83w
qfLretEMebeHsHcZmu5FWn66DYmjod0FD56ibnLS55jp6AzAXnMFTCLOTzjT93VnvkkIpPR2wqIx
60OpZVe9P67zJLwx3GkHCf3GiImd68YlLeuDoVEEV431IjbH667h5h+NwPAGmytUM4enRME7k2Hi
09U1h1+Vu8pVcfTjyITXEW6VEvdl4W7rEc9MoMZwlTnDqa/dZ6FZ2lrYobX/aTK6/n3a/Uvi7N+n
DUjYOMjYieGF9exfxlE7h+Ri9DkwISsZFhpgtlOM7rOMJ+pVYpTxykSniRRQfDTJL3LgE8k7V+1h
ZX5MgryeJcyNk3n7Lh148EwEA377Ef9/L0HnxCq7yb8fYh/f1Ff99dcl6B9f9OcSlKgSs+tsMWRW
tC3mxP9eglo0XOkMdIL3dV5n/vcQCzN9HvQwDQJlAyHGF/05xFo/sH06usNfivfM4pPwD5agaCR/
PV3hSJKAwGxcdSxc+Vz9sr2vLNVqTTSSg/WAQ3uW9dKPbOqSuj5LCqTJmoYWdEZWbKoU13mvXTcs
4Lq+xnHfK0hSIkgpFeqMZZeF9HaWtrWyWqaT1AyOxJq5n6IEBk4AMiGiexLnTR5Gx3KszqmyATwT
mB2jS22qD8lTSrXtJVbV3gQ9kRgI0kl97qNxWBsglzdBi2mppDwBsEt1LJHKWL7uk36cO9XvXC+4
KSqQBl2vreBBca0Ol1YM3ZaHJ/JOPlx0bXgku7FrrQ6c00gFqmyAITvm4xAlmypvdmLEihfWYGv6
HScMoq3Bhor1nhCGHq6dPCd1j9uEG175FpAm0nHEGIN768v0Ideqh1D5lI1k2qeQA5buqXqwYupo
jbH0Dq7w7tiD2pvKAnY6sHFaeJCk1mFPFY6tuvd6Upusybobe2I147bHyeA+7ocGa1Rj3djZg4OW
LzNIBGI84F7fkwBel0DMiOO9xka080W608zxhnPLxtSCZ+oa9v6Y3EhW3FkLGNvOunuL4MFczfJc
1ulGRaS6IMmcSaGsEKZ3vPWQqMcP5RprY5K3o2ftJztFa/PtlUuqagQnKQIBFlbdydzbeml8bmHe
Tm6LD1setTB+brMgXbpuvLFcFn7+EO518LCk1zdekEKgtaLNzBOcLP3RC/05KnIMzOhG1AZtoeMy
7V06iTpUYKZOfyIREnb6qlPtRi+8nZfKnVa458A3MUwG7U0dq1dTDXsz0F4h3GwmKmu9Mb/Wp+C6
Cgb8gerOqsY7SxcXNxzfMzapi3DsD3k+XhIZHisXAEcD86n3Lr3VMCC0VyQN5UpX5Z3ERqk076MT
jCXxYJ/LMr2u9frKUvZrHgzfnANBhVus51qONdFZdv2TkTMuNf1VGmWHKLYeeQhjx43sb+G1L9Qd
HzjHXYU9DkfQC4wtIBtq2wfjQ6ZzIWwLSPTgrL0ei1DqOvyWI/shJNRhqr/bMoaOHQarqW7WM+K6
8s1kWXn1dVDbOyesv4YGNYixYuUEQ7+w2+rOzfwtYxV7b/s5ThvSDYjI/dhfaSIN17ZoB1oDCIl1
dM0WGN70Kt/kXb6pgQW51AVh872r6FfhyBe8OoBp/awlFgVwwi5gjFU9rsLuZKe6vu4qOmLTlBGT
EQcxT9HipTJWHDUa/EovszsqlaHbtjeGGgVQDRV9ECOyNmYdvxluBxIPF1XSd+Y6b9GpONDuK0Sr
ROVMDCbgP7MQn5UY1KUvxV4SuqHrO5WrQacmrC6dlW/VzqrWiTpOdvI16VDE9HqAs2LLPRvN00gm
paqNR+xmt0NFyGfwoOUlY3IRyvBoHAXBzu/fcY4w8vCQN7QOyymoieeMxblxKTrR5nhUN5Ksqmq5
T5vo4bcKgDqoimWvGx47hqlZZgYO2pDVCc/n/Jx6+Efw97H1QjV8KHIQ6WIw6VDGy7pMjOzNZ3m8
x9tbLw1Zay+Frce3nFRt0plZdErA+a9GLS+OVY7JZGiqVz4k0zEH+L7mxFFe4C22hzwIG6yflmau
Y33Uz4YuUcmzTFyg6/K9ZRHciBGnHgGp9saRU7syLS7XoCk0buCT+ahN1URHk9us8pwBVUNzPFYj
y4eg19o9nOXvNqptCHhK41twaAKXw+4ztt+GLIkPmhDcqu1hIeqsADeid7TXjDpuAbq6vHlx07jj
tMk5rCeR8REPJpQ32zkHKSGxYsJP4BDjkskEQtr+CB0OClrSHn06o5cFlyl1zulnb2jvI/d1OEnu
Fw6U69p2vzPLe5uz3Ys6NiADs05qU7poVa0qGgnt6zZuwmWks2Nrk/Cul83ZG2A1+WHb/u6N//89
DjnSmt3wfz8OXRfqE1tY/stE9MfX/SHrmT8810M5M9nN6tZvJuo/ZD2wIyY7GRQcpFdvlg//VPXs
H5IdNARgZiKDWhjGlH8NRPw1tpzBqKRhrH80Dtm/mBnh3+JTYxCiHt70YKL8IjbHiExyqlKfcSjW
CEelzgI/FWjF2lzBdSfpRY82lsOweEi4obdaru1K2bAqrAwHnzLAsobnfmiISxEXZx+7RYUCAj4y
I2wMTDFEHCqncVm16YOtiYKS3e4dGfFidiaJwzIiqDwMDqX2glIqkO4OCM5p3kOO08WNgytrzubN
VlOuhJDUCq3OdU/kzI/GV9YW60DHakTojRmphKg+lDvY2K88ICDzKQxUNl0DIdA2yE3xkrLTN1s4
axGPV3UlORMOh7ZUu6EiXm0S7jzAqPZ3oXKBRgkcweyfzJybPtL4e1WiAVXDnZzIIGrZSHBBO2Eo
Js6nYmJJQ/FUOuKm7HL2T8WRHsJbEamjCsStD7Rwg/OXTd9cRQrqzTdlCzWTALpjteaVEWufY5e2
YK7EShnZkYcKuXF92DBSm4egS+PbtMFeD4jrE4J4s6Xrk7WbHXXnsDDe9cAE9QUkZmn6VXHO23Av
MvPD1WBVNTnsqz5oxNIuEuNAVp1GNeKED3Los4M94iXC/uBv+AgYWyuhtaKlMQ2M+0dp8ZpZefZm
SUI8VcqLHI3yEKQjLXjerdvb1yoped+wEUxOe2DjBAQeb1flZFdVnn9odoM81bEX97uGpV+2lXHJ
TsW81f3kfmTqX3SJEa7bFGsENYS3/VTjBE5uKi/Y9zJKtmYbOocKtQKaJM6JQoeUr+nqrbTiC07c
redwKg6ks+w6nQKQ0PgshuqZKhKdSucAPp66lRolKr3KvooGX7eXg3YNO1RCzcl2PJnLPeIxAYXB
fcJSlbC+7gpSIPBR/cA9gXS/BNn4Zg+kT0I/L0/WlIeXIMdY3OkwsiMKBmCxMQGyaBdIcIuihSuH
sR/uWg0ZULdPYYV1PsEWJkbjO2NsWmRupkDRmI+qoxgm4nVaqsJ+9cy42YVsdheentxhs39Qceiy
XQvYO7Z4EMkgYXDPKd8IvQc81xvfGI7ozkQmOpuB0dmXCUW4VttBMGDUn5C0gLuphyEWt4PvY5uq
GPMibPR5YIiF7bd3Jas8+Hf2szSMYGlkku2oQ0bBxTOz8EeFgwlAAovkio52P/DWLa7F5wBiflKx
o/YTIpC94R0qyYkh071VPjUYKrVLAUN0iy71LbAGUAeAQZsHL2d6jiYrI/XyVZiLdwSFtdRbD+9c
8DXZBTWwljPCqRzidT92FrMQdFS9sDZ5HybEh4YJqgJqBo2oJb+geKpjhmWKKDXobf6Je8GDb3T3
YsSShoWR9QQRc2o+XpmZ8J30NUl3Qp3k/RDw/eiKttp4E0COTXXcWlGELSuM3jT2zauuHQ5KR4SW
ggBnCNCYj62vW9fRiA6ZNbSN13eF0z7QM39b0Lq2S3JajFo8VVYc8mrY5lYK+QD4D6Oar2mU2Wl9
CaiyOWBhgTrRtPf4XO7CsDyF3EZWpps/h6b7GU3tC+8bbQxURRJWsdXFavX7um723ZA88qu8wbrq
lxaLi3VIrdbC6CptlXrE4oc+4ZX23edStDTgtk2zjZOePsM+uiHp9ahVSQPrAfyAl0n71oaOnCQD
iUr8t+gmc3CYF9RK8esNnaR/iRvPmhIUwInpSproid5EJUUKaU4wH8aamBEaEXOFBud4wgxFRR76
Vjd85hGcGaJW1DkENHNqIll0gH2W5HzjRVKmj5CWbysboZ4Ljhtefm7BtS30Vqdt2CK+SgY5tv27
0beuGwPKX1vgh8GgTSLBdJaewCcm9Y+0NPeJKx5bW1KbgKrb+tk1MLDot86TwBIPgdYf8y69lBzi
6pFZ1x7gF03u99AZgDcT/cPvI4uRfcRHXDVvIhdYdaKrjpOSoUefIzXuYWM9i8ik4AuBt8ZbZuUH
itVxo2qboW7uE8PdhDNqGP6XzVkh/HCs4CXHmxAr8wWK13s0ujuvkXgEivSA9/BbV5gXSEjQM1o2
cjcfaen1eESL5CecUKet/tG0p7cgKaEg9rf+VL4MpCVCj8xO6pzwKD46qtgXlG0Jc+KYNu2jUKJ8
lQ8jNbr+iKubvXdEZghL9Mauo73D3XJi0Q107FnjuUFKAx4hNWeL/yhkxATQt/63kXCrirqmq/av
GtkfX/bHRGj8ICFgIrXp83KTVvc/NTIDsB0Ie4OtP5k6Yf08Eoofc3c6kxpRAPSwnysCzR+mQCDD
MACChSzBPxoKxayt/sWAMLPt5yWzRJ+ATv7L1nVsR9ZkPUV1Yx7em4TUcmkZtH7RH1wYz5OKz2E7
XDldt+ni4GRwhVPLcuo1cZqItXN/3qoxO4ZBsovTgeo904E1j+0iGLimkGCOQou3bmlScEGrcZ0O
T6bN8hHhiZDPMmqi+8xMj8M43P/0PvwPojJ05P/hNxOs15nPkR/FXM348z7Z170mmny0vSmsL2UN
M7+u5dx5PN1lEFxDFIgsz/ZpEaxaa7htMh7LqciMpedVN1ldniZBY0SJy9OvURLMbMcj8wFYOM2s
LvZI81khP9Cjfi4pyJkwn2gxI2IWf/SZ856K8VInX0063MuwWZZjvhOy2Nk1SCNbTAap2pybiLBz
gIFzwi7r+AOdsaAZL1pyR13LxnhVRsvd3BbslVUxYPpEjQvo8eqyTWBZeAK7geeqln87lh+ABhUK
zqmdrGt2VdSBxuNqCipEshzxI7Gr7pw0BMkSkRQrx+zwkCl3vBTsYVauBqmACiieZQ4tP8B/ARdP
/rAhs5KuC54cYeIE69iDfRI49N4mqfgYyvorzoJLambe2p2whlOT85lLh5RC3zyzOaz3VZhT4cyN
lrQT+gi9N0Tvn6nt+arp7F0GEn+V6C8aiHVPMgtJ26w3VBzam3gqL4Ya7gsLQDIu/onF7yI24sd0
mGtljKw7Jgk3YdAqozvudcGwaYhz0UYnN3HlpvOxBceNXqHvlF95juDakOqNNKLUTvhoKbjiMuWW
2ORBs9e8idxu2YbLqkkeWm/cTgMoiT7jWem4Hjuv3H4H8oKYqeOBg/JRr5OmvAbjSqVToj/mbG9w
k5PHFFVCF1HkfKeG/2K1Q4urnAoBapquTGNiIi1RSUQfHy12rnold2MHzN9tKGWgxPOaTy7Y/1Ze
zKp5miLiZtEIFbW5AUMjt4heWyZE2gImv90FQr7blFXVZrZHtWVXpdO6lrfPQCGP5FxINIYdLYe5
flOP4tADHlEopUufC4fSiiq55vL/ssfZMTFgcAMnjhlh6reO7GEVaaZYmgaob+KUPOPNpIDlo6p7
znXFWi+hsThknKkX/BBs5pdRjKQLEIaRumfJJ8vhMvZ2seUkQmwv0DZJq9PmbtRcckO17RuYWYRT
ecu8RzBTxorCJS6ptDmBEYpPZFC/lHCvjTh58+rAvCiNDTuyCcyRslp0EterNdLr4FSiWoE1r5m7
7fsgxsTWWXJHUAk+zUC4lQoKtUiDuN9EuEpWQV2RiaRii67BFBQ0LdkY1Sd9D+KAfooRkwmuuGBr
zd6roSsLKCCFiXMtBwtu4jzTKrJUCvuCFRUCIdzdlEqiddvypWZKbgyuLQBqWEahI5XG9BYNyYk6
TeBVDoXyhUBkFijQipBM4hjpyiotBYoaPHXBT+Xm+ndcUhjdkvBIVcX9Y7KaZW87rIa98IyZ9Cbt
9fepLlY+ruNF2sd0iIjyHMb4oDGFw8ajFpXgwy235VfCwXeNW1CnqJtPkV6d3Oq3UhE+XfiX2cgd
Qk3OkQdv0wvmqMiwbuVoXod2MpIzpk2gnA0erVst6MtEc0x3VZ9/D4qUi5qi10ph36ywSpvCAkA6
H2EB9dcqvh3bSBBJ8DB/9leF34+LboAQ13hds45j9xCgwOUkmhYg34KruLBvAk8/+bwmS1U253gA
4omoeNAcCpxS6ve6eU2oA/3VXQ0/ef7UV35/qZAinLFtFmURvmmdsytjdU8N6HWclXcsBBh7psLe
lTiJa16CgIMWeEvS0unUfsnafkQ0SRiqB8VRJLot2pjpjJ153JnXmnReYR72K9mN3tbMsHCjaBK7
GlJ3GYvmHaFwM8mY+4hrvhhVj8nGmUhda+a3PWQ36L3Oyqg85HWzGmezZo0lxkAQUF61dIf0Ux+Y
bjthX3r8yEsrBJXWOu5zLexgHxUEaYN69m5gZN+yDb/veveGQO8N1mh5W03d2aJSnrvTEbclEJ7M
ew+m9LOWnTm7W9wFunlL00PNR9KLHqwk4z0d/MfRK7FyInjLKvuQ1OdxOg+fipbFa9ro5y4e2Jtx
NF9qrQ3ZdIw53OgPfe+/SIlhOGytA/uWi8xIYTBE4B+yOZgErjhlAcE1mG1e6j90lnhN4bmVbogZ
n8iBjFoJjwiEmeidfst+ne0VmDgIuf4iV/AdshjPFwQa8mg60QhEmvmvzcx1yyvHH402ZcmrCfz6
1psJdzqoOyK1Ylm3k76k7BIuX/g5zHi8YkRT0cRbmqLVegV3Q5edy5BmK2Pm7GEIe+dmHK7LuN47
Sn1PCrGpnSF9YY9oXfU8SgeRXI2DtLb05z5RNRezx7OqZx4c/TEdyf+mSsN85ZXWbuSy4pG6ygCJ
m2g/hkta0plWXnty6Hqs5n4em8dsgZen7ZceBQ4D9PwkCVZK8EHH+cryiP9SLYx1HpqGbGmcydfE
PtbY/9ORODn/A2W0GLVwFYkEQNw6ptIGlA4YszM7iX3BSy3NdpOUVNLOLGs3JH3h3+QgsssAj/X4
2IfNpkGYKbmawJGtcgOmRduvehXdRBEig/OZB+UKWOWC08kik/7eMKN10t8M6Tvd6NdVOabLnhKV
nasZ/tKwuBfWfUZgS1W3ExjwGBdJHrVXsZyJF+mKsYs8OnsIOktJTjq4o2PuNINNroRsPPznFeDv
RSS/GsS8uquw+dEyq64n/MtFNUJuoHQuoWA4/7aqFxm8mQE9BCgJNdhl8ZmKVz//lOlLKeZ/U5Xw
ZnBzjShQo6WoBJZI08RrFr6bHKpt84ESwqVsypPv9bBV8uh+EC1RPEW4ivvSbGC+GNSH0h1BaiKb
vSrGnnTrJijPJPe2OgAz2b638aXo/A19bdt5ygunfK2826l5GucFGv6OPoTuEOV8mhaBztsa02wC
bR4/FWXFgdy4LKB53PIsa46mXtHQm4LYWNhuZR5UE5R3jeaG4B4L0pWlxDwUV/VKRLAHzDy6llVz
jLQcA3Yk5HgTaJO/FEm5F0N57Bq1nTGXLqMR8AnuuWh8SLj0YOjNQc35vCyCtpbFJlnVDM5ka1Sc
7MFhUrdzikfBaCAOpiTQa7n3qQo+CIqsYSJsJspgADBQZ4xcsqpjvJLYU4C4kP0MJnfvaMAr7BZA
mqybDDazlW202HZv8tB1PgxulVdZO2E9R0VeWpFzldQxa3fNOo5NuG0ba8dx5ZLa4Unk2T3TNdZN
bRZJbzSZXAH32HREPexSrqeg2ZQmGhbOG1qQK+2O4X2r6vKc5SW3024rk+oGS/9+Kgkn6qZ/Xw/Z
d6qXvOnFwI8tdn7inklcwNvvHmElIMJY3lOM0qYbtEybySfmw0uUAqjP2mgtNHSoQDLQUDhJKqk5
Uti471z/Xitg91gWqC5+jNKTze8n7L91yP5iZuAxbHBGxNMAKMjGfD///z/5Y0s1NA52P30hzHA5
8YFIvYwYRrwc3fb2fz88/TuNm+/FJWcCPOA/OI7/+r1AiBBxJ7yFDIxCX6G9LbPARh7PZuaoLNyV
GzZrOwrvI8/hQEAhVM2TkHRYyK6ffSIZFVTVB4GfP4p8aqXkGsfWpgL8AWHH5WoO93UvNnYXfysR
3eclKzc9i0+t0jkhpMOiFe3JrvpPZcgjlrPb1GFxG/kurTJegUJIuViXYAJNiWfntvHNYY9PLlkv
r2qiVWwGX6wngZNSC6oX/qUT8iCc7KSKhN6J8XNuf/DR+pqAQp/xXaZ0WSkAxv9xv2NVR8yYPzJ/
vyq7+vr4+Iso8q8v+tM5NFP5JbFv0GQWZnc+zb/vybwfJih/D+nDQJbADcQ3+teiDFcKRA4b/zst
e3jcf1qUsSUT0mOBhhkJ7sI/WZX9Rm/4WRaZnUNIMjjf0Ua4AuYf4ueLzUj8MnUGcHqT8zYo4r/6
XTW+6DCsZBgSaq5JUfJwtzJ2xKO71oRfru0AMnu0awL1qALnqBziliWHDR6gci6KjsRt5owgzODz
dM5TlrCHiImmjmqlcb5Ytt14ko61an3jRdOHbWxXG6Mv4bXi40x0a5kRr6ucGxrIlmGHFYgC7bIX
nByjYZ/nXIccGK972zpZyn1omGI4BS1oMSX8zzGmUodeAhS0HHyEXF8oBH5mUTijSGgpARlWexE5
AVh/uAzGZXQAw2jVKjM6dib3QUakjN1YEJ9yH6WV5jvyjXCiGxiMeMOQEvq9o1+54cUT1VLxLNHd
cumw3ApjOtQJseJFPPsaVd32i+kFZ4VXIYYegV3EjtnS1bsUz9AYqWVrZHuzZg7qcPQ1/tYnKVs6
jzHG2nE86Xa29XwOdi3Jc9OB48kACUczFsbnNDb71mZBb2E28UAi26u8njZxMxxzDFURnsFsLkKq
/BX0zwzEMzo6vVTdwRmtbVPn5NiHM1bvZZrBIB79G+n22V6PaPclPrwhX0dbcox1x3V2M7ciS8dL
yzJ1YAeXdt09ghMZf3/H+XUV9j2bTotDd3OIhUU1fDRsnFp8hlWzyT9YcaIUXJym29DbvPCrVyO/
9kxid0NyG+pMkEgT1VBAku5OUaPh0E6fO729yhVZDNn9F3lnsiQrkiXRX6kfIAUwwGDr+OzhMbjH
+DZIjMwzGMPX9yE7szO7SrpFal2bGiVevohwsGt6VY+OMFLz76Tm1QyeV09LBGRqVFWabPs8uC1o
LAIttGJDxB4kpvmPCPd+xrxbGLdWXG9mNHw1FXQW9W9paG/sPtumOd4Vae2l+2nY83qm/W+RW8yd
Yf0EnUVOoF7Vdb1PMOvwnF5mmwwz1+5II1YYneheNlemXvk6pnKIPJupz24dzsm0xIxO2xKrgOnV
MKJD02p7lZk7UEj7gRIpJ172C/JXRd1a2hnhxtao9MmN/DM1kB5HdVi65LjifSc0Nhpcv1qQHLbo
t9447ElFkG5oD3gKjzbBfMsud8YQbQqEOTEwRnLpXBmjfeiwXxkN3RABADMnP9ga4YBWwwi37oGX
cu89clGiPnz+Mtz3nI1pruUbdwyfmxZ1i3jJD0Kd75KUCAKYBo70x4Q0J+kPh/JABqSrmXl7M4oe
IlXfA+g8JU54gyX9DU85jC0UEy3NNnUIyKOglarR3Y2T0itqNxebDkPZzQfcAJ9dzz5vwiDlxslu
ztrtSHovlcFjA4zCgcElpztJOLiR5MWb8dh1S9FUtXWgpW747s6t/mNP8qYsaQ2ZMFS7PclyOnpu
ukDLuHmgVsQ2mdpRaeuudj5GI98T+sROplm3bc3j66RwmYVDhCP2y8AjrcvtJ7n2NKFeYnKpK8dR
CF7QQA96MWBerlrg4j2gcK0t8ktr2rR0tERv8mRBdXi7MpzMaww7XZglMWX+dZuzQ9/WVUf7conp
J2LA55rPY4nsds3QUPfoVPbKbmBLgymvTeMc2dptV8f70KnfBimOuiOIQ5tPKk4OzHuTetEKgF1Y
m1tD2yUzPFbafgUhhYbMaRZh0IJjQTAHGKw6OJOiMrvzVfkktNsx/Uhlde2BXczYFEglbzVa1oXF
f3dbnwpyJETpt93LoGkXmtZWjejJTtdPmSy+yzG+n/OK4r9c/4WbwVcVTa+TviFNtdJzGxLeL5SD
Y0ptUSOMc2lC7SL1cJ7K2M8VyuhgCYMtm+MDl9Y2BCGJmC+8HDxGQx49ZTp7cruhFcCOHvgnr5tC
+U7yUAquR40FROBudJ+DoTvjt3yu6/4Ig32TheU+NmfWuY1ixeuWd1y0zmZFyjVJbrJkZv/dH3ov
3PdEyzFW/KSEgB1OsxXYnn2OZyxJrsgQj31CckUt1055R8nsemjplZLjQYft3NFzvlCiQ5CqmPZ6
sBsTlnitfwDG4qdopLZKPsDpGYfKdvRVLSjgHNt0beMi6LNh2+OBmg7dfIzam9Z+D/g19IhT063u
vJcwBbX0nlFzH8aXiut2o+dY515bUpnV8JOPH1oU3OBwINVOW0B3Jfm0cmio9KBKplhq66rYTUm+
jZpPRf0f3r8+pFU2+2F5TqcD71DrHkQQGN/vvN25CftTSP8ekerB2jnafRF/us2r4meSkyYo6Uro
VLjWCKm59oEXtt9WGECPkjYzAepjUGRiTeTl8d4wF9PgRWkwG3nox+wCUwUUUbgJxmDPm2QV9keb
sdoowGGYximJwoOiTzLQ1KqJ2B4s3e1oC3bKhEAnbXptotKHGeznrQP3pqOhjzcK7XBqStYWxksb
bvTjsFTAm6+DfAuJ1BkvxBcy7WBqjyFLECWuVa7jsuhW0YxSDtQ7bD5jfCu6TqGqywna7fNp9mEi
EdWAmsKHgVlB+6xQOB3KQqsfPdW2E9hNMz5Z4qfSq71qHxJ6h63uBm111SKHI/fCt6Zy0TC3bqbv
pk5tMq1czzEWCQuQNofoAZTxqc+tGw4WP8dhCCxiI9P25Frsj8UlTNHscSjMvK7ahiUn++VJ+Qk9
EXn54AWeHxXIaF8Vn9pMe/Z4dYXxxzCWCIc3aZWsXcYoOK5j+1Wi+EUhUefM81M79mXHy8Fadw4e
ZNc7xnmxKwnmqFjb5Y23trgj94xBlcmhP9xLtvYRZpUTUygVZjAGHpt853LR47zKUjrGhhc1za8t
UpTFB35237P5JTVnDjOwSygkNDAzISbE9YdDWKZ+43KmaDe6ujMxO+Q28KU9PRQbG+XYGe8FLg04
9/P47rZQA519IOk9s09O9llidB0SjvPrgJqvkclLlA9wazewHzLhpGaU+A5JvZb6tOUyRwKwWavE
2dJtt6Mb1nEpgE6icwSigfK5vecBS08mX5cekiMPD+Wg9CTH2m0QnJJ5ZPJxfG7vay8PFofWBtEG
W9Mj5i7f5kCpOuc56+wDzGvMOTduyO8YQ7apCGlpj0KvV133FXLjZn5pioObXms73hc9JW2NyQYr
9bXqTYer2AW4xFmIm/HFGp7nbN85+87S9xA8zoIRBQqOWLkS8IAe4cpHULPMHSrLXRYaJ1XpWBp4
R1LC2l087xJHr5XxbGXZ2kypDwBVm8FoHEq1iZvS15L5JsamRFE3XhtBSQDWd87dSL0mIV4t1n+9
+xZGVGQQP68bAO6fsuHbILKFMyfAzzWxh8jjcNfOn8v6k73mKvLApuvlXU6gB/z31jNfjFoBjHzM
Kc9QeM3h6liIy5n+yzRQ0UKdc1BDGTtGrDEKEJwKTcpwuCGcZxciS0HBwrmGFLjKue7nybUtN6bN
PXZ++v2S9p/s6/zj4vn/bvFvyq/47xv8v77mz8uqR8QFfyZpbYwmcqkc+vOySuIauyebX1bourcs
mf+8rNq/sbmH0mkTheSLl//rL1fnYg01vL++6t+IufCP+acl/nJbdfjjMLBKB4ep+Ce5pq9F44Yw
nZgAqAUo2ndPsPpscuiivMRvy9I5JE6H4t4i+ImieZvz8FY3CdfZPKRdX59QQIEaj58u4V/6WeZj
oFDW5RzuzNT5tLrFzJhYDy0Jaj7u29zuD/XY2RQhs0lppP7sjul3ZJBzVe1z7fLyCSGMRF0V+CnA
W6uYb1UWXt20v9RafDWjQG7SGt2+fm8LdethqmH3tgLz/UF09rmsX6M8eq+d4dZ1kW57zPEpgWMW
ZgCJRL4OBwNzv7v1snJdhwYWvYndegH9/n1BnseieFGSyu3chR4Y6NwfNfGoAVU24YYJjEkBuI9e
FNesEoBVidaJftFp47XNKpVqT+2q2vQTVYqdcHdrLWpoMJIgNCp+ivDG+nB8NwsBHpBC6+i7al1f
io8AE93ESKjNJQFcfVhLLeR3QAqRkW2d1OPakzGww34npPai199WnHND5YDGz5ZP/V0X428t7wxr
PubqxUw7P4Qa3QND8pLcNzTq+aCg5X1+48zaET7tthLJfehWL2HKe9Qa34qwv6+pTwDqem9jDsKl
uQ0H+U627zBE1X4KxC99iUVKZ11S2DKAiGt4uRcumj9VRdaA3p6Kay7nnYVZQCTDa6h3vtlAK8nK
pyb9ZYZH1xAk8+zPRJd7B7NkQeY7R3iejA94OrfGOO5KpmaLk7Wds7tAqsUilj1FDpgkKlaL6lrR
zDN2KbvA8jVU4sajSV7To8+ip+okkve9MuB5p7uYAtUEwklpY3PFZFwNzTYynEOLHVm1+U73JlwY
9EEbYjcM8mrF412g6keLb26iWyPVfqV9vU4zxWqHOaKo442biGtCtYdBrnzur2zyyL50r6LkNwHl
B+cwZevgtUCH1555O5KbgnyyIsNB17n8EggV0NgOYz/v8AZPPlKVT0/UyU3NTWZ0X5UAUtYmo+/2
y6Z3ZpELkkWmyBo2W6kyooeFJAydDjmPCbVMhIXMR/ht+9xp11VQXBqn2NQRWogwDwbuA0v3NkGh
PechfolU3Ceh84VjbU6BEFkpncH14r0lLR9Lv8rHmxxcmjZHBxaJd15rPQUjQdZMtoe8VOdysqAs
sBQS3sUQLCZRK3jg41WUdXg9sqtU8cVumSJqc5UTOtb4sUZX/BxseQkQgftrn7J8JxKxtaJbEyJV
IEE1QZHU5JuTiqNUV6u7sm1aR/2vNH+U5a+M7qm6e8CwBvI53WRB4o8hhU7a2h7SvZuorSPbu74G
d56KgmsDwwuflq6vMPixnDZBDNva0/JxKJKL7UFxOjvDOQm7kxETi0IVS9jSYizGCcvSaGDrJHPn
oTWm+8rqKQ9rVrY5HUyV+VAYd466SFvuE93YapgexHBVmJd48nzNghRv2ltZidspwLU8UOcVZa9x
WIUsOFBfcNac2pwkfDufh2CrEx4jnLZaFkUx95mJZZfL3O5Kba1b8uRW7s2Ulrdl5W1AEGzC/BYt
cz9rtE2OLKk6udFz4ySqfTuH6255BXc09TaPmYIMlNUndkJnHrG45hbqRlhUmh8WHMfIfIrAmCZm
uqMIDPIUT5ND68ukcSntMDpCmAwBmrEWtUd8gc5baIpdEjHXBAEuQFwqXX4gmbLu2bCl7BNKcJyR
8THYDwtAB0rDOpl+huACz+9Qcn3hzbK2Bj7bBl0mGl6ptmbDxBSWwW9FdJNIZ1GLDV0rKRAtgZW+
a010mOjgLHi/t6lxYr3qD5V9REzYhMstqmbTWDqMkt9ZebZlg4I3Abpa5lSsFhOUq+6b7TD2bXym
hgc9lTseVshET7aae56djZXvW4hYKXgJ+p9IvJTbycj5Rrh9eNfE3ufis6yIKCFCshyIVMQGnMk0
rjCVom644UkF7NML7Mc3tXtW1quhPTrFU5R9QWH2HUPxSkJH4vjzBpqAMk8w/ZpIszXX3PsJ3aQO
nAer3XV1GJPGVE+cjNvezVDzWDMZ5b41uyO5uXVJFXTa7+x5WldOtvOoaZ/Ko17ei+oSaQCbuFQ3
AMcmQmtcQM4MxSwgv1kGrqP2aAdgrkm2R9nGAOmX1NtoPudcC9KoX8OJJtdAmBXdeozac4ZfQwx4
bdj+2TCfZgYEeJ79zPir/eqsUy4PdpNzqzIw+MbbpQ5lYOrGsuF5zUmP8TDQVYZDLPVg9OFOMuf9
UMD7EGuL+6espp3Wt2+msxCVfnkgvyyOVoPiHguNu9oYhAuN5iNpgsOMuxku1bZPvnAA02vt3eja
QpW9naCNGJDJwnIjy0MSl1+O1tCqpLatPT91gccVANh7FawdLlwhyT2AJUkLywTk436cbjWz2ld8
XDDDL8qIzzVhM2DsFvzkdY+PQGh9OkYE1M+2jrHrYjxpcYYDtOI1D2EDTss1884BNxoLsOVcY+RB
DYlr+RrgMIrFk4f2NM38fsXNpE6BGDe2gzsqZ6LK2AjU+4l3HdyVHAhH5bxqXf/ucF0ngrDTF7K8
DWC1QsNP8vvM2HWkYmej3RbgwpPmtaVP2sAbqbN+4nkB92vIc22/Yrmmp8IiwzDtmhTgpoclUacj
vAOnW9m3BuIuh/J1lKQkijY5RNEBf9qjIxW3HPWTDDmElPwhkjEVg+52al8CrFBQtA6CEzwwbotA
oPS+2RNhoOA7SUCTFuO+jG+iiet2bO7cIthogbXPeu82m8PT2AR3bviUTd2zlt9mWbROXW0fYEx0
3ZOu4g0eHo5eH9WRHyPZBV575jev0jPdJzujnrdYB+/JwPl9DojNij/IUJwDixtyGACm1e4oxDpR
jHBTwRXtgosc1O2I072q3mkF2EzyoeCxwkvC2Was06omSkh6IAyPEpuuNzEk7iahfDHeVbN1TGCO
YptBILijZeXkcl77gpFC56rGMbEteQl4FYRko6FVwQjISkL+CPXPBXvb5tbW6YuNiMRGTuFa4bCI
q3zfRMmm84Cq6eBNVHxXmvWRbYUflM37rDH0pt6Dp9k/ZdiwDVFfbgLBtAZBm4iPohM3gkpMM4ff
sVSjUHA8md1Vm9uQ6IJA6+9gxZcSU0S1qQWW8wnozfAeIm0lQAtncqlkYX2deYo5CiRt5LsEnUN4
DvjegJZhLZvq5i5N5+0IT9tpKOcwbIqp8kNlFc9xMXybDVxV62zID92KdjwFG5xZV3tKff6u67ZS
eytC0asYCvtFB562jmsS/Anf6nbY9BPKHOXtItmX3mMz1AfB+5Qk0dZyWRlVw2bW+x+MqghruPV7
kbGE9VYd7huhkTEb6yvRXPYdDpYIvCz9w5QH71PZbSY6OaT2Y7lc+WvzPFH6jvFqjz2t6d/5mzo8
Da3xkRBzst3Jr3h03VGtQ0u9VHrzWLObMuVwrsfllqM9wN0/luH7UJ4rnCCVILoVRusiZ9Co0rU1
AeMO+XCzaeBO1B5L8R3ni4GhXFMRSMSJVj28UJPRkIsxj15t7zQZ3nHPwoNXIRpdReTQSA86rQnQ
M2Pfa8LtwpzJM97rg7jVllJL1jKq/pWlahN4J2UYSOSLGTef3hp4o6Wh36AsMCE4lDdA70FN0rVP
tqO8UddaGRartHBvpUWxdPJBwdduKI1LIopdpBdw3WHnaDxntvmB6zUoKZWkJAmtu3JuwsF+9bBm
TP21XE5kN1njYmB7321SzEf832we6hUW9cOQ2sucgve4O0g3vDXdEDx37ffwTGs33k/5cRZQpkgv
J+o8FleBpmdGNZH2AbJRsxo4093EO2UCra6NN51rPxtT6DsDH1MY01Y1USqR3trQQe3SPWtWtIFu
tlVEczL6yGV2DyCIdV13Qz4Hwa1aB11yScNoE1fNXWYxdRC5HY0EhN9HNmUHCa0AO3QApgXIdFjF
D26MfOVKCMw7zV5Kdy6iwgSlA7Yu7QfMw+sE2lJaf8CDX0XNr66gQ0SMMDcD98XydIxkSTVtQ+xT
fp3uaye5anF4GVFUq2I4VAEVqyGgIESeGaE4ct5KT23Jiz51WDUp2+yPJVP/0FeP+UgjMXcgHnnv
0hpcnqe+vk8ZeGa7ukyqw2gTdLdClsmm6qpnRQgYY90eQy6vgTx9jNOZ3gsgRbjI8Amln31Z3PQR
EuUIwADScMPaNLwzW36/RFE/9RIQjIzeepU/0iFSkUZmkCfzFGfRxSR/s/IaL+J3bW0kZstYh0tW
58POmFlbJ+1JxxnbLPm/Pm52lXJfF7N5CeViU1tiy9FckeIPHjzJgNU3N5nt7o3SOjkB5tu2j45B
PkuW2OGvaWRMUsyyChjZNmGLvhp7cecQosxCk8BM85B4HTcRDqeUIm4kaiqawGxcCEytW29++Y9X
tKAPOkJgSPi/7Rf371//0l7xxxf9EUoxfzMQpRCmQLRYS4vfn4qWYfyGG2NJB/OaNVG9IMT8pWjB
5UPm0kkR6xJe5f9StOAOWh4qlLlkXIx/x35h/w5m+VsqZUkqY/FCHRCO8KT7z9mNodTILynCVWPT
yH3szTFU8YxMhGu1Wy8dENg7ILNOH9e4CgFQp4la7m622EbcpmFu68Mmt+0TGTHX72EabOyUXcXk
Vni6lDP4cRsk21oJlo7ByJpOi44gW6Kj17kXiOEnePrWnj85IbOSP2O8MlfZ2DyrwsM2yoPMqpTX
DqgFu6kYKcMppGhp8iTJNa2YNmw/nZeZBgjdGq91GOWbpuYolelet/orkIL7nshxNnBxCztKq7zo
HAZ4FfvaWtGyhdmTehgsoTLKfWlZiV8nAI5Nb3qYe/ngjNWdG4hXTHU6dPtifigCA4zbOD4OFRq5
mkmuklDZs4qYPl0dw1UwWcM2a1HWvX7ksAuXCmP7raR8E6R3tM8CNqYmN8QacIGX0bg2UV/Jq6Si
SILmuym/G/J+R7HaCd8mcx93iNS7cOTFuPzoD9Ji+WpR5omtSrKCbsfaR5k5jjK6KteAcq0ueVpu
oXpQbJVVAPy5dBuUg6iBpHNRqPtSlcc5gLxmHwGnjM1X043ndG4ODdo5tuGLF1U7o49+ich67GkD
gyJEb5Gt3YPDPlQ1M3LoqTUXNNI1I+D7ppuJIeqyXUsj/RZi2V6545725zUOwG7jCa074XG9rcIQ
N24i16UVHkfcjyIc1iqX4Bc6zGx2p3wb1A6O7d5Zzd24nul7tcPp29MjRVdydaqjdgOtaqs1NXFe
MZxjtcR0Tf1pYTCabrpuQvNntpxvqtTRVAzghkI7BLORHhxYNHExKQY4yckS9OyOChkiSXjiQRW6
OoQJ31tghzc9c3w+xdwy0UmVdl+1dMlB2iD/rdlnYMbPTtJsEo5GMzD8aFQPuTn64wTvg+38kSgE
y6pyfCGv6vLXdM+ebR5aI9+YcbIZrfi5H5jlmsh66JrxS5/MUy76r9np76b5qXRQYPGeIivqoGCa
YeVF+UHm3akYs0+LD5FL2GeVa9F+SNBgsS7glhpomSHos0nlUqE1JHzKNH53Uzud6yYTG+Ao2zEV
FyeX20KMbH2izWQn66oBPxa0V6m1ym+G6qbVwmehXCi89FnkbsG2xCVnPMg1MO6dllifInJptdGh
DY/WJjScN4dwUbH0WiXyUJcOXbtTdK4KnH5NCNp6ng96JY+K5hFfOKRZdcBNLFUf8o6mcizfy2TV
9wd70O74zVDEFNR7hwlTlKEfz4zSFOlI0s2B/eHBfXur2fPhv6cN1sjUwzzU8JOE0fyMQ5xiyhX6
tq08bC0RwzlYqmELaPHiCUy0YSt2YYoPwDRTc6fiaom3hzfS0TZlh0QQTi146hznRkpq3RjZ6VoJ
0pFI2pSZjMd1tMNfXh6fPFomQkrTqCa0qXNOtsUijeRpmq472tasDNlPhyMpEIXicDi14XQ/ti5d
6B7ST2X+omPtNjTTQ6mxhYyNcBu4MeSn+s3ISh8E9zqoJBwhYnBJ9ZTZ3o3bkXE3keiswDhgx7nq
hKRSnlVTUZ+uZPuoqD0cberGbLqU2TTP34iB97lAS5/kziJkIysQfmFFbqWV7goj/ynw3FWt4rNh
pSToK1DzPb+09ZghKdcD8FUB2sjLPIpb0+w7sanxQHW/ZL3FFSVy+OBaj2nKqkCU8qwqhhGve5El
74a6jradzZ531qvXCbMKchrIpjTu76MxiIkeOOuqB7E6YjhzHPxiveAVaGKkrsogo7RFe+tMbqMF
hCby/WdXlY8YJjegHKaboI8YmJp3abnK1zqb9oL0g/3JQQ+w+7syeTWnRa5qr1EdQZSQn7U170Sf
sqjWJ3/B89QJSB4ZOw8yYb3RRSw03BjTfNEb5KV6VjYVSPJto3fNQyhxUskFhpumVXXsDPetyoYd
b+LXmimCp3CxH+pII7GhvvihJETotMdeVp8MmGc9MAUFZpgIKa3baykySiYyQBvu8IjVZO05wOKH
wiP+ZnkPrjPUd3qX6Acn6M4xWqCS6Xct5M4pYF+IFk8vHhknlNjEpvS2wINCltHZlKZefNmx60zM
kSE3WstwdoYpDmEnFYcJp5yTOI8JFN5VkU8YLONCHVVCVU0Ev1s1A66OyuQxMb8EBTKowhp7m3R4
0cvp1dZHaJVxFhyHAttOpDNRmnDvm0RYKwNX0hRrz9R61H6igo8h1l9s0z2xTLt3pby0efyah3KD
nmJRVxCtNY88TxfE2ym0sRUWZnGwVYxzTMuE/tKTmV/lINh/VfTrseFuOvyBMdpJ1OfHppAvVWFT
nGNUUMlTvHeBGI6O1n9NyPorYeO3krCcVvoQNHxQp27foHtjzksGREly81WR29sxx2UXj4Tbmx7O
K87vU9SRBNL0dvrvPuf/5KXvAug2li3t/z0in0tYPv8C6P79i/4YkRmEHejsnkWFGili568RWV82
uwKKDtZgLMwLuvvPEdn6DcwgawPD0G28zX/PbVu/GcbC9YYJQJMgwsW/MyJbv4/AfxuRTd11YQbp
UrBh1gEH/VO9cyGbdsh0rqNOmt1C23h0RuserujHqDxa7ULykYulTjrFIyH2ZjXniMVu05EQLinT
GApyQxlCaB1zFRZRsgqH9FNv8gsrKxcbjLfTZx6kzGSQGrC2rZgMLpKPN7g8ce82jN8RaES/EeW0
CZr62NAT6ZdDDcwhn/jCccDcYY8LPnYCijzWFvKiluzVEIO/8+pzbuqvja3Vu7Kcv1Rl5LdOSupK
nw5BTUMEGTnq08P3Eagc2N3pgO9VkT8J4nPCpIsFKTwQamw4DYITC0PUKounvw8AKnLGh1v+9+lA
d9pI0HU2Vigzb7EdPk5F9t7KxF01ZquQeJKHuqvviqzHPJYAP/SK+DlU1kNWjI9VbDxCAgGIi1N2
1UGMWeFnJzddpafULV86GzpSaFeKJh7yMFMQjneZhnAeDy36cgiwzgArV816+mrZ8qR0fCOe2RDb
a88VfR6ghjDl8odTcIydSlU/RV67e9xU8ybvrPB+Hnrqa2w8mDV20EMn2iMxzc7vTTKDHV1xhybt
7a3mRN2tbBz74qZDfU4j7hEpRgaE/AL9ExEEh3myUYzwXoLzrdOGIzXzpLJT+x503iam2oB+WGTe
DP3OOKTU+aHfeSBMmm1ct/tJd3YVtYFwcPjuKGVOrSVyfSuoGl1Vo0vbxAD4uBheRRU8RS4RaCON
KQlz3ItlxugUgvSn21nLyy092E7IPqW3H3nCti60i3IFPOZ5Vh4vYYeykzhCBLW499lU+NLnVpFm
K4bpXTXOi4U+U4zlnWtP30MVffVm0/ot+LPVMOnfsaZlN4mW3pGiuh8rexfL8WtAVzp18I9HP6Nb
ykDEpxBljszap6vUwwjq/OIP+JShftH7cmDXAQzBxSyBkU/bZRq7JqxQvRNIoBAsMvCwMhCOKQLq
ZLNI+70oJIpZp8hWQU6BtL0DBn9nx+0d1CwGL+GsetPD101S9kyEj9OgKc5OEJa+aVkvYxGxSSEc
luv07EycVPGstlPibjKn+3Ql+f6KYL0N04g4JGp4n9cVcCvqbMw4xdEa3cQBmzFMtO+DwFmWmdOu
CNFCOxr11k3rvLsd4TGvv2SzTY2Nql7qHr1xxnGyAqhUsuOC2aVmQvJNORObNz116mc+/iwN2PHH
DaMEaccTzD4DPkRebrrGjXbEfgjvdMnIdocG6MmKKTzqDYq6pbvlK3XuecSqBpfVD3HEmD/LbskQ
tYb3C0mYGEUmCS6IDBebzYWe9vF+iA+lyr46I7LBwMQ7wQdzNdGtyYavlwzHYOz7gj+p4QVGbtxK
bi2cIusuyU+AVM9SX6B9QDUB3eSfUWSb+wCl/q7vPW1VVuVpqBic7Nm+06zio0k9DC4Rqr+ywsOy
+o9c/bsPBoq1PYBmoS53c2W2mwqYs98gJezU5H0IN0H7LOoHW4SsqtsyekqHzl1CcqQfmgCDhcf7
1jVpNvJMPBR5cXaBi6q+yqlWKEK87vZnA+zB0LRvu63pd0uT70rHV14Ylrb1ZpwXDQiYNGJrnXsR
Ml9WoE/bO1sj4wqI3VDtySwAeBhj9DqFyT0ax6dbe/MucsRLEJm3nCL6SvNiDZc4+9cxxK9nm43x
Kofm4KSufhdqynmZMGA82fAKb6eGSd8c4XO4LasIfrHN1mr1bje7k9iW7Gk2zJDzOqjxwjYdORjB
bgOjyY87MwLKZCszc2aXAaSrdJdFdK1jaKh+Ajnx92ztB3cuCfzRJQjFgIm0CC3+WQAk/LC0Kb3t
C7rbaBX1AWZ+D+aMUhPikvOSgG85i2BwV7vUjHA9a4zFQxcMJA5wdVe8BrkqaTH5TeeVwA0r1Iqk
YGc2+5hNtXKj13QstUPJt7l0HTx3br/pGBZX4L3PY4u5YtboxpIBk7bokze3nBos0eAC+mTgyjNV
894ptA+AFz99Rz154HE1iMzibAH3Zn2nbTVGg23ogUEbNR5Q+JKMq7Ey+H4TZvL+WQvZtYZaPqym
pNJ3DtwKE9JPXYG/52Cjvmdmj2Lwtvx9wPlPHvRIJxJOJPH1/496xfz+j+9/kKx65z/9L6ffX1//
p9UPDdOSrCOXERJcD4zEP61+uq2TvfwDdA2L8X+GPvs3cmJk1pasJPW+Nl/zl9PPZkqk4sXSJX9P
+98a+rxFYf2XWJqFyOn9zm907YXw+LcM6Gwotx6ha3OPAFYYxsu0NB76hsVM39xTAklb5HgukGVs
Q7sxC9a4ZAMUkZWosOkooHUEOCWDm9rmwY0HuYHgrWj7bmuhxtmdviv5d3gMz4HB6NLd9dJae+Hj
nHDVUeG9C7zCOy2R/XyZlBzwMNp6pjOvEPdDM1DdSVFiq10Khwsl56M+P1RD7cfTeqxuENlWrp5t
wmYDMZCLOtLftifrT2guw4K7ZOAqA5qM/jXSj+E4L8mEZOt5/li+4kozK7ES7pMzuztqYp9TmMjs
Vh6sNN7gGYS2LQ5VEW3lgMJ3wyBCvzsouIm+VRmxDPmx8EvpubWWHX7oGLPCgBaS9Q8BeLloOpWU
ZSilnlqaSQYewP6QAdBXxXthPkus6c50CWPcNiE/oU5gbI7G7mooyqugWq+Tsj732Wc8n1v2Wp4G
GAMDh5ZcqZWlAuurBPIhcflnzvsg8yvxHphnxVbPLg13PtoOfRTaFbUAmBkH674Mbobo2cA5F7wS
srMMIrPeHmlt1ZrnPsW8SQN8WfmZ62y5gy8bvTUZszWRl1xSnje9mvpdraVkT57wkPsjiyd8Z/Zx
Gn4sNn3Tf7F3ZjuOI2mWfpVBXw8TNG5GAt1zIVGbS3K5fHe/IXwL7vtm5NPPx8yq7spEd8/U5QAD
VBYQ8HCFFopmdv5zvuMxkJmZUjn3VvjNFB4L23yFUzZU7i01Yl5UHLJ8upYONpVlCpp0vpKHGPLa
0lyTx9A/8QnU7TYymOa7+bfnjeBdvuhepdR4WhcMYycL2qFTP1j6/B6E64CyQi5Z3lnY4dyNWSg2
zjAe6s5+K2L8FozIXavawE3bZEmwmVlYpEGspQh+6SbNMdObZusY3m+09kPTnkws0Hq8yc37PsZL
v/ijA+MEmoO+X6LIZ8N5obFulSQIXSY2JfOmwGY95gLMZrZW8Qc4upUw7kYs2cFSZjo8KlyhgfEi
MYoX2LdzVV9i7NxpjZMUz0A3f/VVxE4A07fB+Jrriwj7tpDfjf3lTe0uwyhuibvBfTNHoneYyLvo
lcMYGyheswvhGp8/HwtaH9ZzuMiMH/E+kJfEKG5iUS/xg2bl8zS/BN49I8yS6JBlHhLBlxeD+5iO
F7MXuxkSEpb9xV64T7kdSJMvm8iyc79Y5ac9rHdYcn1/T8fIViXdVvDEEvc1xmhvYLhv8nyH5rWn
PbEuDml2itjy2O63hVFfao85nidTmzCPLY2kJxtTPyQyPihM/mW2bnA79vWjwjDjEgUIiATERANU
SGVHN7JPPlq5d6tJ9s61XmKDa9xDTbgAhj1zE5ZiQgct4QNJCIHGFPbX26TmS0NEAdf0ynSwLhBd
IOezNokyWBklxkQbEPcZ2J/oHWFE8DBk8X5sccl8xeORuQsq1p68DnuJT7CH+7l860xmMZgJCVSo
ZF/YTz19RtRUT1iH6+x3p1hHEGOEo0Xv9nrgjIt7bsvWZWNnL1r3YVHd3BHmGAl1WB52fMuPSECw
ZR7oBZ8eI0Lt+OUa79i1V007NeNdx6QU4zHT4CXRGfgkKHZ0DvjEG3floN30qJdK2T4uyowAShYF
iLCBH8Ij8OS3QUylTbdthlY7n5gk+9b4GRBoybXnjgixp745CCqMOkV5xe12JwjCaARi0nk5fpHw
ojmFuMzc3HtLeAaoxECYJud4yfiJuIR1wiZ87Dk0uvuM/A1Cbb7EcYjl0Fe6Cw1jm5W0ZhLbobkO
rwZ9JukpJdSTkHwh4mNhrhTxsV48M+R/KvsXRlXugO+l9oUxWWcQLskLRc4r+dM1F+NMlkiQKUrI
FoXu50jSSLTmNmAQ4cEXGM2HiDySyTWnHagMDY0XDWK8fPOMV0WCSbkPoX0OjdNItskxuf2RdeqT
dlfgzF76CigHp32Q7TUmLHtfyidrIG22kLhTJjiBn+f6atJPHaAw7gc4aRYQjyUgihVHep2THINb
uzCIrsgGrqaBuyJHrZ5dzCUadP+cOOgIkDjQb1X/XQWurxUvlFlR+QXo7Evn7V2yZQJKmA0BZCKF
TYwY58aRRPYhQaudeGpFXfm5u1PqbfH/0sbQ2TetS94WHMsSA20xIDshI/Hpe4lUlRo69ofF4UUl
N4V1ZQBKKFpf0/nAPtTDo9JsWlRQgD14XsGg0PFTZncCvkzJKCCARZQowtXZLhkvFbecDK5bPmDI
a9+xJzjjtXPpHHWpAKVcyc79FnNOSc1ojwsHv39v/nLMB+g4q3x8tpinSvMhxuE+lFsoEAf6ve8H
8FVWcEm55aSnvhBQTC7zkKwLheFOx9kRW7Wv0agkG86ub4FlvtuuTetxGZ3AcBBvWkZvxY0cw+c+
ilcp7GBULg4A3Srrsq3u0oTYXDHg02D2bJbRIew/PSShMaSoe5RAZpJtE4FLd1/Zm2GkOWGS4TTC
epjxbR+XEcS5mvZNfVHSOJaTtxmagrLPak9r8Urk59YlLtXoHEP7k2ruIyyDgvSUVcMNhTRlO/s0
xwST6qbvkNsFBQy8k6vQvcQlPP/xoZN3Wtjs2M6zz9J0/E/FrnYoAQk67mIJQ2S+3k0ssfSpaGvX
7otHps/rT1HwQs9yjCEr21UmS70TYSlswvey1Jk/flioV+TufZQEhsZzevTi/NRCGYui/FHH29x1
2q7Sac1mbEkpBQQQHv4ooflEbXSbWLwo7SpCaq7ja2E9NXi/kjOMk5DZVBVgphleRLdVNSLY/DSW
j0J7aOKdEZ2K4SGb9gFeGfyzYryZaCKdL7mZbTyHdtC54SvmgIlOhn08XQCw1p7Osmhs06k+FTlN
xbW31We858pWeJOw90wjK1qwwW7UYqPMcawwGFxPVXj0pgAEE4bmao1tFm+xzTEf3xcmTC94VsZL
yhPU46c2EOcwv6Mwnul+s54ZA7nETyeynbbF3qf8tpwztaWbofsKhNgkjbV25XMkwdWgYnksTRar
j1J7G8wvR7u1k7dPo9MdOs2ChvgljB19cGXQbQpDfYKe84WR4yMj4+cczCw9YxquktJbldQljzPT
M5S+dNNlmFjt62h2T9L6FPaPx0QkBpmQsXMxsjtiGjcxHa5Jz6BI4UiYAv2d+TrqW3kIDFrS1bcq
A1rpSviuoDdLUviVCxWz3y0wck891o1LphAPQO2tkcf05i3MuYMYalwnTbThua2UARiYCvUmzX+o
y8WdkO6wNa0adrg0sxA9KPyEv+eURCvZk1KExzk2XyOtUPve96sEm3C8YBzcgpyfd5Omb6K5bzDH
Bu1Hhjc4qE+S9i/NAwwqTnp2keFTXgLs1ZpjmHOYnteRdbMMHh3x1KBguSm5yPkam9pnAzXAJPif
VPIDTzdbL4zjRXaOPFBdYAFOsiI5mxmHSGMJZCc2ZHeVdIk6Euwxxu2UkmeMyexlyZZ03ZVZlM+x
+Y3x8RB8aRx84uqhMK+ZnWx0965luGTNv5bSvgiQYa5vXS3bs/NEf6x64qynf/5MfY6/UNDLX92/
LkdxjORTE5PK+T3S9R9/eixz/vfXv/Kn32j/1+8/Dn9K/6P7+NMfNgWY4+na/zTT/U/bZ388+t/+
5v/tD/8Huj+P8jhVP//2Lx9wiwo/bjsKSDrOmX/87PD9b/+yGIwMnaPlfz09ufvIfpr8T4SXf/+t
v41PrN8MjzEJ5abUOGFRodTg34sQCNFxkrbpW9ClWCYXfxufmO5vEs8RBiJpiz8oLn8/SZvyNzAx
xOmYdKAb8Zj/zPhEIBD840HaICxnmTw3F5eRNA3xFzhs55gYzE38qopOx5VWeeaetF7h19VnsZAC
x6I6jRnSOYRVZ6VpHfbgtLsmKbsasg4ffaLe/+EN/E+AtegHf3lGcH5RDwzLtnQU178c7V2iNtBx
U4aAgQduU+zSNNgBNfrjgv0vKVLGXyQEXjlChM7/2bxG4Al/+Xdm10JWgHPFvCd6BT3BrBTi+gCl
ad3Yi/cSA/FIq2TWN7fFmO9RHsUKwAMDBNvd5Z7y7opcXIqEHneP8S4hpQ87hxeomx+uQz4vVvbn
f//WuL9/HP8w7DKXSlhsZxxzdWKJprW8ef+ge+SpuySq2NZM9UgrURhvhqn1fKIYFRnb7hB67MUx
MovNgLkfe04C4syO38MaY0OXyFUQzscqAyvllSYhO0PD67RYsmtn2OAQ71cjOjsmpM+ibTaT5+wj
UeVro3I/VQ1/pOHIOlkp07J8btfKEG/DAPjUrhl5Yc6J1hGs/M3gQpLIc4pk84aehWX8M1ELs6qW
ZUfBqkwjyYTD5c7ECnAaTbJas97Om3HWUEIcILAgoZ2VRUiFnUxGs3rBGcDVCqozu/YxEBDjeg/A
oWk2sDtLpkMRW6ahjY+ix089uYHaKKXcbZggYOod1BenjOslLB0e3WKSa7cAvuCxvMZFMxwCMff+
mEQGAUSV+bEBerKDiwXqQt7ZbodG4pbnrMq/6DHKVqNkYdNDhi2ViuDYJiR/xtzbSJOyH92lzVET
DZsOJgV0Gc63+A4f48h7h9/gp2F+RWC7cZiW7WrhRdvIHU6Air+5MR9YuDBza/E5asyjE1FmQ3Cn
r8oHmnevrZP5U5Ae8DjhUEmvXQXFJZ92k2dv53H0zTw6W619cuPqEDvNZh5xwHK1VITlTQLV2WEJ
8PqFJ49hFe2xTVzsqruz9FiHYaHtY1JE2SD2oY7Xg0301qiEeZpyhX82YXSjNyGF3FW/0RLM4FOM
E5wr4iHq5DfdnNK32fHv2o5ltE/4vKSs3t3KpqHBI3wqPY1agVB9USQ6+3GByUCJYWALBpqTFMMX
lBHeRbNRftIPTzP+iWpk5AI8hNqCpnwc5MChtKQ902bSuA6pQYLlV7/Es4BaX/QckNrl8N9cZ2wu
hCqUtRZmxGZBE9AoLBCvNNx/0A1xF+cl5aUu9o+RkV+LzRp8YUL3RUdflmsFt5Gyxl2Z43Iq5i+P
IAb+RXZQduQ8tlBKSM92j0Pv0muF9b1MRqAzRDjvi6ZVfpTo1UYPSvMlsoHiRvP8pGfqCj+EBFqi
w2ZN4htPbUWKImcGLxploKtK1+81J/2ujNBZxdIBa1zqt3Iiet+K2PaDRj3nQfTWpgZfx34Ccsk3
xNdhEh+CwNgMsf2LOudo7Q1wN+fE0JiWCX3jBFW9b2MGOpXpTFuc4O2Gu3iM+819ouYUOEI0Xj2H
fGMaCstP5myba97PhM2FXyFIRUsHcqNBCFKi7a2lPRASHrQZmx8dZz2erEJwesoqxdEOZKHwsotm
uw9zrJdHZ0l7JdXgcdPhAqklRS+To5VbZdTptkiN/djZbGi9a5CURwk1ObWybUuDjWZzeqYKxWLw
oqjh7NP+UhVat06s4MtptYsI6jUhCzaNeQzEO4OGMTrProTAG9Ygfqb8ZNeKL5ZxoK/2KZrkOcAq
xZurbvO6uE0FYPY5zYjQ4c5SEcG+sK8pUrY1F6iPpopkA9vRWbXtLK/2KC5eSReLObVvzAPTYwVG
GJIU4q+2K6wBgEa4MWd8uMx0xM6rceC7rHAb7AK8cI6Usy/jPSmil1Bn3NRPjzPmrcQSW8uIfFqD
7qDywmaebrF23ZMRukQZryWxJXQtZTi0MVfPZsrLTLUlQzMgoi0gCQdqA6YlI1mT7O1R3YY7i17W
cyhCNtcpNY9aP51mRz8kNRobASncZ+x2excmW9zUm2ZOt7pojmmeHgm23am+9dZlxXs3OSKFwo0k
FQScTSw1PxhV6K0rO6V5ry5XRWIeE7fnTteYG92jyEjTT066jLPcYOvhbyi1FP0CF+7QPsZu9003
1z2CCaQyUK6cuIIjt1qsjKTEPGM+Cekc0pJkq6x1ccMcMXiae948qyBxyNx/5NNhQ+xo41sfmdHR
GczwpHcVZ+PhVnbaUZg4pHo1f+Np2LujfknsxQI3PqWiPBMAoFW32FUNQUvpMRdYMiOCs6c2rCUq
WxgwxK30tbeYsUzSg/yTEvZj69vueFPySYjBeozgsdco43WEel+Do1NuA8XFVSi16ZY06F1aBycZ
T7tW2ruymTdhBjnFyc1jk0gSJMlMiaG6lBmvLFmYXczFUWgCtaf8/VeCHD2OEJ9kve6m4L6kIME3
m/rFKMLXBAY+gwoImw7zwkmHk1KkX0KNh8jMCgBv2rtOe+HKsFgQR12oHX0dT3ZuvrgJcgzllVsd
Wg9d8Ben1J6rtP8UY3rNa7mZDB3MP8w2Ey9J2Dhr0g1bXc83fYfSxy7ipGkkXy0XE+PQZOlz00vK
rwaz2YdAytaAcd8JespVKvSd1ikW5J4roK4pJxZQtrQG/RjH9Wgztw3eoTZvOzWencLFbqzjh+nF
uzJcY8e51tpoaXEqCrjIGBClRTbfzcI3p9Y2FsdQg7S36Ms3Nyuvdpm9x2X3bs/mvgq7U5/YT44t
8Pd2TCTTFo9PMQdfRU5hT0IS+MTrzpm9kIJ3ZENnXy6ejdFaoCJTeEuSpkQlD9ZeT344Hclism16
Lqfh2ZhQCsbpxioTNjYxa7MlodQ5sYkAVSAozI52KCZmqO5svti5yxpKBSImEpsUNXgIKwRb1gRE
sIAkmcV0DuP8dtZDuTd6h8BMPblrodd7LVZLavYkIkx+8KZWsjQfPKbNIOkYhuY4aXC+YvVjFNf5
Iyrx3Btnk2bHbWI5IJhqp7+J5ugOVFvnyyx7zHUUsKHZwUB/bVmdkr4gKauP2OUx8WiIgvCW8ctX
I0Brg5x7OlHl3Fg3XZUghdAaDs7iPrRhwuPGnPlzBMR3lPU5KLwnSi4/OXjvJOoA+3kbSprGcXSQ
Z6wCTzIhIKCktsNSuvNa7pqVKu8HRXdjPd+DvmVLMe+Mhh1VZeKjGlAs5GBd4KmvQ4/waO0c3da7
MFZ/Lw0bs4yYvC0GKYDJM61PLisvXwKbUDlibESUaKVshA+la81DEjIXikJax6hGbNeD1OHL6GDt
WyPaBESElULNSlFwaerB8eGuK0ffl4GOftNt8RmzY6SKGTDSLc1Awo8m65dRzw+jwoFSAfNwMUqy
eJuE32Ln3g2S92J27iuyFNhX4vdG4+ZcFwHeYNzWTC3VKoUoti1d+y1zLd8twFqO43DqZOVReynv
HMRzEYvdBPiYfBS1YxpMgBC6djLvplR7EImBKFo+TGF/LhVPNjZwlivzI3CdO3u0rkIjYipRf+r2
MAkcMYJ9mq3HEwhuY9cMAH6ELG6Dqf52Q6QeZ2kAnjoQ9jGGe1AaT8PU6Acj4DFIDly7lEbGxFxM
1kU8HNgFoNAUafCONOyukRWOVlfhkyBNs+WHvP3YegLHaHZ9ZwrC3ebDnNuItjFgr4DugTXgW+Ik
+HRMY4xuoOHNfsNd2JQ48wNJvMM9KL34zGbtGavpPhT2B0WoiZ9Oeb7O0yHxtaZ8tQv4cfgLoRmS
bMClqMgZTMhhJWSqRlIQquxgVzcp7BQremoY0q1MZROXMKmGTFPHuo0yK16P3DgJt6AOwW77KDGe
o4QPmypIt5YyYqY8xMFTTYvui9I70QSRM+zSNmlMiLNLbY+ZqRWs2wLmPDTh7/9psU0o55ZoJ20Y
zZUz94uLl5VdMDaeuitBahIJnlvzYzYjVPei2jaW8dHWHdrM6PXbDEP4VirtlOHM2CjHZnqW0XXa
U20UTtaGQwxZHobda56D649hBIlNTKcqiB+I8ROGhcyyciICmDoVZGke3I0WIfykuFUEcld6ZF5D
o+B6IBzBjgQWyKCIsQuw36SAXM//57Wh/1z1+ZNMtPspbz/yn/b/FWlI/z9JQ03+J4/FIgz9/jt/
E4b03xZ9ASEH7cES/Pd3Ycj7DdeFabAu0IS50JT4yd99tfZv5E8NR3IloQ5wg/8Pi4X1m2k5uiFN
CawX6637zwhDiEx/0WF0V1p0xjo0LAEAdhYH7z9KDVVFTbTqkDrNzrrPwtgA5DsCtmSpRrRuOugr
6cEKTbArBpcju9J1MtHJ7Umyjqlss11pyFOeJQUchunWGZDwyyT14ERkxWGyg9eIejdHVtYq0eYb
F+qGjxuJ+HZH6Leg82/lpTZuyJaJI0sb7D9cA3H3Y4dkiPXZ5cqfNJKhKhbbag5K37KZR9u2fFWJ
RjI8NG6qAYBaQhsM4txNU5uv0rFC9lKFWjv44lAfEvpecngCRVXu+j5lStUTLlGljjuJ4FKIz8kP
ddjvVAKSf4i6PcUk6wxX04ptKjiJnKnjoOtnyeq3cscu9ZGoE7+GpUgTC4WiijM+O5DK2zMK/4kp
YfIzlT2QAgahFPIGr9O+u2vbmChjR/Mv2H24i+Nd68EFpZjdwJdIx0BYJgBmmukrTeaXbHI+4VJS
MaId2nqJwsNg2HSALnsbgoIVYSGY4vjOjecX4rAn+ovu4ll/1YboRYSMgzv8+8Z4wsTIPKu8NpF4
MktMlnH2WkSwrtxF52txKlMmCiqhtc85pSNtFHzgjeX+6DKb7EzqTfq3jnthoo2vUWltqTD9yWz9
UVHuY0Zyp1moL6WRkWgeROv3lfMeLpS8vgivnWM9G6nH9NLlkNyPZ5dg9rAQF+i1C2i2adCnYDjR
A0WXumRNMMua9kUbqoZRkKVoA33edzPJRS/G9qfVIYKXYb6MQ5tcKNPSSFwvI4CQVokpGZy3RIeI
oBPHRirLNSI81iOzboSqehcSg5Ji2Ie9k27dRF0GlWHv6AAHyBw5NzODejWruPODPGKWZlNAIyYD
TCLlG7NjvKet+zkJMbAJZDrfYYzdcECkJjHFteLMNf8cKuShgVmwHaqWEbWMblI9Hg+xuzwgVSK7
sU+ZMbcMXGhXddmpFBXclFEArhJR/6gpK9gpqwYuMtjPUZe8TdjqQK6gy4byPUo5vIAE23YEujlC
czFEUXypE+OkN+D4Esab82y8lNP4EcvuFBkpXa7lY2tnEF+SZDvp9aGLLBbJproLO/u2ihLbt8Pu
rRyaq+hMvNk4KwDUcmhStLOHFVjsSiJI5KPhruhWeDdziLZaorOaJdleL4KbIKm0jZJFDowZT2vW
tochr6nSNbhGvbr66RusALNmvRvu/IxYIpYmBAwVGdmZNI0f3AI4Rz8dK0veFlb8JdPaWZNWwo1i
eFQwIMLBfGMcV2F9cFjGgmwhfbX9knQCmY9HesdjTQThTCRLB8fCyJ0kMBeIk9NYe2UMtHs2NARN
4UAJWNPsvMZEFmBC3DscvB2n3UoDeUOm8V2FGaqNc25aOr7oIGtyPln3riYgtHLxJYPeb46UvL/o
QX7lZn0ht8ekrwzhbBUznpfihac6nePJKT6MeXA4KhccdybjPDfaT2YyuKFOpgPQk7yxLwAvFmGK
cJrmSVAjR+cYznVvvDUDFOs0wdmWqTh8RDJBWWHWT3X8NrbMJ+xxKXP2BMtsV9xkQKKj2nMPTWJ3
O1nK504IYI9paHHHy95ibhnYErLPoZs9Pw9JVU7hdzq0v2LFKDzoJ2Nb41AF7pE9axohYMnZc11Z
EQZfMXKYIOtE4d1g4MoAM2tVXe2HCvCc1km+BLCAxjHC8iHUefS0j8ImUqZrA7KOc6Wj+Oy4+BPi
aLovBuNk1clnbeUPIgCLMI7mHtnqxjGmDbVmZ4GLxMnJ9ZlMTW3FU7Fsm4G3zq08jUlhAXJftZWd
7NhwovvZ6LmpJ08BECur7d9URk8pdQ/bIIQiGwUhiQjbPdVh06yHfhnURhAv8jH+4HQKxqrH6IzI
y/ldVMsVq29kEbx184iToKho6bFjtZIcO9Z2rV1oXP8sG/osJbs5PfRu3AlXM2PrFg2TfXaKZ3Ad
dPaPjQDrAg3cuyZA736B7UhX9q9qqVhzrI4gWEmUMMSuvzGHkchmiO/MxH28rrwOIQJI8U7oqeeb
MlkyKgWySKReuWze44mxaAvAETw+VpJx+ppzXEuuh8MAmhgGPxbLYnERhdMTFiriChahsEARYQav
7LacKEbbO1KSHJ2n2eTEh+4kxvKoL0Worel8pF5n+q4qXnt88TDDtXgjArfjtu2SrljQUD0bnN1C
XKHnCQULmXfz/7eVLvWnHjut/27iOMR/3Vb+8Tt/N+7atpCuZ3Dd2MQllonfH/NG9zcsvZJyCMPF
nwuagInYf2wrTQ8zLXg+l/XTWUy9f3fuWr+x25R/K3G3eNB/ZlvJFO/P20odRKdhmsJzlzgZscK/
jN3YEIfU7mKWaEksg8VO10McAbZEOqZapT9ZncxWvVQeV9f0aHTtBpLLZ0cvyjEW2VnNi2l/IkGY
utkD94Vr7UQhtgmCTaIfMP31FZ49HRN8PgIYMMsOgMiIHa4kYahsI9zhFWMHAptbyzpo3DXscKuX
4jHWJ4FHbV/b9SOhnJts8sRNU2FIhJTPVM3trgK7lo+LDMyPN33UbgSFSqNJIAb6CcvAD/qZzqIE
lAp0XmvlaGrjed1dbvXbOa/FWoFMAXsVvTCSxGlaRZEvKcox+u6A62bb5drDZOD0GjqfEOmuK73n
LFTHUpWHsWsfurGiVqALTnT9wdorIcYXCEzQwUybYInbILPpYXjBcGiDAKjMTanZlV83+IIihweF
NvU1dpJA02ykfpFhHsEsu1QbZ8dG8EISeSIDnjeMxCx8rXluCdC+FM5Uc2XDSc82RRRdeI+pMowe
oQTcG/Qz1vW0ZeZ0xZO9GZX5BvbtOM39pnDG4wS8gSq7a2PCp0aT9Jz8JyzM09Dbu8ib72Gb0T01
v5RsKZemZbtBOxrIOkkTOZwV5dhF09paGr1r0uIFps62Vb/sCV55MQtIYN2mNtI9NFSYb8zB8n5v
Y+J4EBKfCztWc8nIsixlpbmrAxs/Wk+juy0Aojlh2G+jrPmq3OCaxEH9nBs4qYYIL7beLY3hAik0
D6urrerPiKgvWFJmmRzv18zDLsKhZIIP3yw2kpyxhsqH07vF60cPCRnmfky2cUu9oYZFs/cAnHq3
ala3eEAO0jBvg5Yiss69BdD/XrqkiNhw4sd0kotbaAyv4p6L3zpWrc1fzdFw0KGHaEtPEOtwuWNq
8zIq4CBsHm6yvIF0RJdUPDz9Xt8eRvoaEvW1NYqrMcsnZxydrddVj5kWALiywxvKCpgxND9OJy8z
q/xEx4s78XEmyjwYC7fKTOBBdHH+Llv6XBbYFUgL9Pi3JFRPk9GcTEH2D6ZNBTcrZlkULQVq0yw+
o8ppN3rDfK/kfc8DoufgpZzYO0MbeEByqvaEnEt8vgY2oeouGARHRwhhHqSwKmxOAeQwL9OukngS
PdpYdIz6hlj2pQU3Vs1ypjqAmpBQXplK4qdfxD+PN2qa4luYX0ydjXLCEEgxhiCNRJ1EUsc4lK1b
gR3VhaemAwmGzBaesrm+bRsDfGB564HnS/SCHH9CcFrM05HScY5gQYqi21/DXvoSn6usxUuMVzC0
grvA1t6Uab5A+QDZ3tPeEh1sM2ohSzVMYZJrQDuTjKZttzDvMLlazFKoQvCdND2ymzmGwXBB890p
fXqMyRzggC/9SkybhpqaeOhfGR9epgLmvuPGN1ocPxA48osp0k8p3CKhG7wEAj9lFuK1jkO6C5IK
AEwkw/U4248STonbLiBkGup60FINZLMhauHpd3QLxslnm08PJdjHMwLlxlj6zKcQpx8nqr0K62Ns
awSn8uajrOOf2IUJAdBzXwqoWLOun9rU8Q29p8E+fUjy1PTJxG5Hhc5oqpDwgHWzCHs4jZuqvoQt
KBnc0mfbAlhBfHwV5xJ7r2DQyFGuRt9qE/hv9MokuVf4rZvedDMSsgU+OZh0OrQm5TsZRyFpAKMt
N0Nf4uvMDhoi10ohtGXcV9dMGkcMy2m3Y85+SVJMnbVnPnuRy2Y6Nb8HTcNkpjpiuWb2BtUCc2dq
Q71Iidfl4PvsGn3Q1NghjlQ1lKDlRso9bNFctLnZGsC8UmfikzA2cz1P9w6ckVzHjeZyPJfObaYV
mx7Tuoznq91klzb27nW7R41No42XVA+6qtlmDs1NMQS3jcNdt1c3ZGrP40ivWWSLLez1/SjZedr8
04vH9V6bwqeQmMq6KkVxNBLL+pxt/cvrvXco+PA1KwWZRK+fFB/BLgYdKRUnmYGGIH3pDizrnITm
nG8tMJnQOSFZUjACvKNqubt6T3XcPbr58JbxddaiaPbzevoUBWecPBXBKVOMVYA2770m6Mkxdm+E
vl7mTH2btdBXRm01+8HjJpgzzpF1v6HGDip0ZvxQXMYnmHS/5toYfIjQL7WRUNqL27HQqZSMVPU8
NfWZ4Bm0uWXAYU2sN3EssAWHR26Y7zOPgNrqMbPt39oY0SPle1Om05KLZGiiYG3HEZ+GHjXgeSqo
NgB8iMBpob3T0wXTT97D1KuPaAye4FbCxeNgBX5vnRsQ6DCMviaJtaT1LnlWoEPRx7pL6kjt4JqR
ZmGWz4yFt49IOaiP7rXnrSNP4G6bFGB+nzD2pMvqBsPMxUsJkpuRdpAT5vDIJjjdY1/u4q0UPfUN
FX0WCbhK5itbjKS4jGbx4Y3xV89McN1Y874kNzc3Eu8vLs242PWZekuSx0S8FeXL2NuYVwz3pc6y
bcyN1dPLa+mNT8LKL3CC01LSuzmBB0y6t7jz3iJjQPsKvircEdTnHQR0m957Uk52HCzKVxuQ40Zw
J6fo1aTYYUqT907T6WgEW7NqTUI2dATgTp9Bbnjed62JB+J9DOdRkr2JJgNKfwxTnClRBHlUrYdB
XBun/EUo7Jc3t4xbJxfGBXNEM+h/ejOHqS4htuCM3ARJhvcIKYHrjDCPHHZpbr4WMyCUVoZEQ2IP
suK0tzJ7n8DdwLsxEWatqK0om0djmCkNr9GZuDiek8F8I+GDH2TUMRcNsSSVrk56nznrcraIgEki
zeSIH7WhlbtcUGxSiNggbRDctfVy/9TlA2GLxeIR36olvWKF09Utebi4bzkrDuIrZBlk5E7dhqNR
A24NVr4txiVKYROrtmaqTPH8HSON8q0SNW3iqzkzv/TtIjP9XGu/gyhNaUIAZQ5txfHtPP6W+HaT
1uTaoAZqQElYZaZJZLSbk1XJlBWnONxLw+hvzKra2p16quz+3YGRWnoGvalMwTdMpbcD9NAUUZ+N
orhomnirdPfdjqks8yQBGG1Ib8ldh9wL9JdBT+CFp/HWDMqjZzM10BU5z2BgD601NYCdpnd9pSJy
4jGFg5P2C+l3YtyP+SIs8rMy4+2MpsX7h/wXzsAFaXqGR6gdKj2w13M2vkfN8JOE0zP7jq2MbNeX
bLLo1qRSVjq0pzDDZikmVzzkD6D6qZsNkxOD8GM/5g9MiqiOJYAK6fxodPpnwrZ0dFv2rLX+VcRw
3P83e2eyXLexZutXuVHjA0Ui0Q+qBrvfmz03G5ETBClRaBM9Es3T1wdZvpZlR93wsKrumZxw2BQl
Cjvx5/rX+hbS3kp3/gfaHeluPuDLYn5ZAnYvQ+k9EKJH/GoBA8GgYbW0HTVmlz6GYNl4F2VTnJQN
m36ImdHy/sYfYvpu6GIzGeDGJWyAlPQCVwLDMMmUrtA3xHK3XK6J2fYTBe4dwsUcypWz4OtFkrOK
Mps96zD2x0RWUmKu65jpGndBseGexZpVUrwLIgxBfJAXCbHDVapI05lwe8hsQ5Edqhdix5CZ5Yhh
rjmAFyLZaOPUCD3BGrfdW2V/xY0OSmvNeDNFN4ay3qU7PkbaBO4rXv0Y/4JRWvU6sNpN2w0PnR/f
LFHjiR7pdqi+cA9zlpZK42iHhFOM4XIY6vvYxsA/LZaq0sWlnF0laj44kX1MNZ9I9rTEaORRTU2/
N+FsOVVw5XbTS+Ur6E18RInz7LsGbL8fvke0zsSIzkvfGHjuxHjsR3Uv2Rsb2uFm4VRbL8cy0SnO
IKX95TZ2IJx9bw8FnaejADKWfgHyBAZ6jp7IUrwJw/mKPnQ7xdnebdqJVxRr/pE80c7GlE1q5wYP
0GMxmBcKCGQQ5oCeJUsxaM83+PF8LmEagchMz13ARSDUybASvfUq88TeZ3m/bZ0FkNBRT9yQSmE/
/GSE0TUkqitzAR3B1DoCXCZ1ajbvNaoLBtPPY2yeWGm0B5bmETI4H48+aPM1bMlXzZAIHid7dgNy
Kb1l7oWNXD42EzEh47NLDmE1IiTl3Jap+EOZbl355lKKJHrjGUbJqVzExSpoLrTEVN7P5tbt9A0t
NO7FrOlDszWPSZjiZ8JClEAN492RcT9JpXWWUXRtF06EGcYDd5EOHUiJybsGdRKCJCIoFRJsubIn
QBlqKbGgRGs6Qsrmatpj8jVyeM7/muzeRsFBK+POt85LdqSBx1U5am/+lQEktFCYTVY1C1JBEboQ
9DT/pHLc/uZx/T9Fr27LpOjaf/+3xdn6k/MVh7JrOp6J9coRQQBh8c/rKAWPAD6yFswWyGJ9wLzm
yDlmp6D+PweI1aPDSvCnn/hirP9hdV+Wrv/+b7cfTR/9VVn6/lU/FpbWJ+liyg6kw0Lwt7XkDye7
+YlF5bKxtDwhLTzKfyhL1ideQTb/imfU4j/5KRMuP9FqKtBiLP4+/YXs8w/aX3gQfnlCWKHynYFT
IYdhiVqwRz8vLFPll5zmHFyTWb4LgihVVJC5AN+2LdqYq67mIG5jB/Clo89F0FHn2eMxyXEdhpnn
090xmpQBSFDBIR0Ndljdw4PlJe8Hl8jLBxjne1Kwi8FBQ5ITnIAu1EeGDP2YdmW1jx0uTZAszl6S
zttSeHe8WT70PL15uiMwY3DmETjTzBYIWMoQr2VBS4JXLYmqxH8aRA7xVo1b2+NOQyaT/Wg3XQw2
YebSwOoX4WOeO+xxPZ5K4J59eazxPFuzdy74sG4wF9nrvEXr70TNJUE9GZoOm26sopMKlHkYB16c
ZjVw6SFUaFtTusD0bsvSJEtD5wLIw8bZaIslVWfiVvWoxcwD97N0FTIDFy6IqZynbf7aj+Ftmo1n
DmkGBrtNn3xiBFRzZNRCWuZjWeXftKrafdOJB4hnzToNrJtQltddlZ8mCyF/MN8rX/cQjqtnIaI3
jCsuhmvrHAHhWYeY8jbhQPQw5zVbu5bm4Erww4yvbuTGmwFQMP5ZQDA2OGGfcaI0S9rFa8w+wnZp
Kwyd27JtvV08FvC0wSXNdnNZj7wpPBLZO1ghI8ZM66QiAOZjfKgbBAmvLqnENORD1XUHFEcM1ElD
R2Vt4s6wnXBNQcmTw+JyFUnjyWLJikNTrqu0mLcBa4VHoh60N4zBM28rRYgWFoEdBzepjUPVrHi5
4llP7lh8Zrsmwg08jPiA2ih+H8v5JY8oDU1lcJZ0NkB5K7ZuA9Sjx7u3rqs52AaSLG3u3AOSvqWp
dWQrig0UPLE38mMzPNL2MAzS+IJ2CWq4ovysVPTZIG5XM1Hy/roVMw2FTm/RB5Jdd/1wdAa2g4Ub
nGnkOPMi+4r183uHpjEVbw68eALrxN4GRQwv5sfKbBLyYFxVY/sWOc69kM1dqMTZnin9USSu+Rze
GKK+DG32kyKePxetfhZdeKEnuXS9+SlpRxpKMoFxYGAqXfVmYzBw+tV2UJQHG3m72J7L9AQiy1jP
OCf5Q6Z3jaRY0jOvW9nYO8OiKYhNyJp7AfYbCI+Yc5eEJc6wjd3UD0gf9xWrtHUt7c8eDIirJmfW
Lhg68U81O9qQDNit6U0fCOsqTaHQlDGVmZbvP2ZVHJEDJz2unIP0xDEJm2uROvw8xKMTs56rbRLr
E7LcJp1idYpL88rm+dny96xpvMtOVV3srQZVDXPFCoYvnBUbHqk/d7ex1vUmwPdjSPHVEfoqYNmc
ZZ17iUj7YlU2VrAhLXaUANgXAWZ77pv2c2G1Z4enEjKLc+3FFCTHeIOgOM3mbmDyJ/xGTsFWEfa9
xrmPKutZqubVz0B8UXnpYOyj5TWT3c7yDazjAcn7of9GwOPFoWRHt6RPc0fdB6N6b2lzdObo3FTd
26zsbNd7oOkbFGV8HExPdNOvTKec+VUALFEv+0S65ClT4hG3y7FgaZqWBraDYEsT+iHFor3qpMEo
yo8bSv64aiYeyUQNJgPoRE2evm+tqX8IoayvbGDNPJDs3aqYZJJlNpzWdblLTUnnqxkr2OTRpnBS
YjvFqRGjQDGzLoI5e8lCRVMABFbXL+cd/XkZAASRnCMvDmF1VMNV1ISEbYGbH0YD/39MfDp0mkNo
hY+cB+9l11/7TX+F3/d2pCp55da62OYjQPNGmeKYxXQGtI5JgZ3sjyyDeVpT5ncDaUsH/jNqWrwq
Ahx/stH35Ry/tT4+sdxxCc6UXJ9ZADbHebFYGymmYKdlWxk7MV13bkBSmW55vIX4K8si2FpN8C3o
ODIcp/uWDDNYcqXfe/bz6yTNQAPFXDnY4fUnIx+fIzUmW2skyD1pNhQyNGDj89aIhpakcXuRzXBW
03HELar2/IYUZX09vT4UhXCSGnUJ60N4l7kdvXrBsGcrfq/0uAtn2nlDdS7NMV8nRrvPHO3h6w5v
I6OFNJyQVWxj3mB+56LLwBiwu28+221kJUoAR59umTk96b4+VS0xbdLxHu9QvVrXA+Qi4Ez6NEz1
PoRhlltLVZnsaryV9F+bky32GDwyvqLzWYTrI4cOBnUCznXJpyQh+7Ht0bEJe7ZXeDfaXdcH4a6b
svuhsbpDzgPSGiyk05LvnQC+X5UNclDuf4kNOAdSkTAZYo/liUPIoyz0XTHV9wwzR5QP0pagDLe1
XfE84uTcWI79VErsQkTSkhbARy/b1WDGp2nM3+zIQFkILwiDzSs0ANbjk3zGcVytfTv6EPPyDexm
WFPbQ8uKX6t1G8pXbCj7SMliM2NUOSqh82uO2askq7DiVqBSy8xxtkRFSe9i6F23XUu1pKqi7ciq
OS3OgwwYUVJGhRCok+QCFRTAZemg4xlK9zigTYqiWFJDI6R+sTO/9IHHaQHeDxc3bmTK3ggvpdRk
Nmhj/QUMH+deuYZ3Oc1wlXE/Xaravu+HMt1BqXf3wRTfsOsY8f0oFxcy8IW4nhsamiLzUC9papoG
moMxJ5dW0X8uJbvfiqgu1A8XBq639iia88z2um3TYt1a4/WginRtptZ0X7uAC7rGxQYZBfJWJuTh
s9ZsTpPvWVu7nr9Vlf2lTZAHhx5RJ5z3SeY7aBMcA4XftuwFesxBoxVztxT5UWYN/XHjXmE8WjWe
c6/p2oGFkuHbhxJHov2h8a16ny1W3FlynNUanJpVtk++Hfjb2MjrY1+Icek7eHWsZNhnDRAJzAHi
AvM2R35TXUt8FbspdrJ9b5dng3Yf0Tq8CKoOJiz3dcDq/lvkRs7ON42bwarZTYwAanyXmqdg5LUE
B37TO0SgYjB1UAyqu2aSd1aWn027uR+NAQr5chLPIXXUo/omW5/zrzNRE4hTgIQoN04lbuuyyc5T
FbvHkBfTKuEBVZqwskWxngPbr0mNk1aLl4fbvNniKKkdsz9kvYTF0hFnqbonqnoPZqouUxZq+7xG
EY8J5CMoUcgVhbeWE59xmO48D1cADbe43doa/rbHSs4c0pMTcdjZvU/U3FG3UQ80Zuih0AkzvitX
lWreteh2PZL6UDaQRHBS5Ik/8epMP0dNwn9i2wxtM70fdk59WXCDTs/7yJvF0S80xLi8Nzj8yE8V
zMkco69zwGpysKJja8BkmkO2oV0XO1sd8VZ3ZQ6YwqUgp6GWmjFfskdM6uFCGO4+G8xvTQ1OpW34
LaaOvJyM4mDW1ZlEGHMQ9pXemKlH9C4G/O0Aj6CfD/umqmjDkCerKF5oGASTr+KTyQZ6Q4YbO7Eq
FTWKzQG33quHgx5/SoI5j8Neeeml1ZfOOhzsy3aqj6THLiozOuNdrrF12D28Xocwpr5IU61Xssgl
pVqtuWEJfiIetRFt9pQn/Z3MnZPfevexmdI+MbA9AewCBrTCDccr+aucjPs5p/2tjM18+XV2lCUf
x5zgDvE8nMfEzoBmpx9udTNR9lU9ugY0n1oG0DVQ0AJcQhBQO6B3BVeDuksew9641UVrrEsnC/Za
2HddLF/KWLyYs1zanFKg5byl2YEBiXKonS7OcR7uJjsAMTJWuyqr3+rBVqyijWhV1a2/mnVRQPWw
gNxIevRGfoBnsPUW7iQRsvuYj6Ov7hqf4FJsUdioYyU3XdO9MUGNRykBBlQKWABNKBh1JsH7vLod
6B4YS+4DuT3dTZUJuyc8ZblDJWUg+ETRr04JKIgQK4UE1n/RNR9wFcq9bcsLMGYUxkknpKlSmasm
q5bLD4V44Qgpi8jfS0s2FMSI916F3VtpoQB6Y3qRldGjGKZ441h6XONXvQA0/5rRcOdAorGBzR8w
OrpXKFblFsgh9Y82dIg+tZ+UlreB8nddxNpxcihqV/F4UTX2jRvhRU+bK6TmZ0EqJxsI85Mcj7e1
62MLcjpaomD3QJsuEhrovY+sWSph/KTfuCV9TFaVsiKx63KjOTFxujty6yY2JU4ylDud6oKB2/RW
s2PfsGq+Ei5qWd6Ji5k7z9qc6T+OamxDchQnl90b0HfGzD57EbV1rWT/MWl4XnHQvXRi/txIbS23
oZOt69PAeeELf5UNXcpQLLhy5uJKufWOPwQMG/y6VeHCLqG6kaDceG6L5fNleIeeykn2uVZ2W/NP
gp6hn8SNv5GTFhvMn/Qk00HMCIRPxB679G9J65+S1HMetNRBJg7GEPe5nPNvDe/1TLD/MqhUB+4K
aHtpIUgksA7bzN9SZ/yaEJVlpToCeiluvv+GFq4BdIIfvyPABj9b3n/5x/94+Fs0ws9f8R//zUzy
jutCFPgv3Ewf7VtTGo/Ne1L8SlH47Wv/r/ZkeosVHh+6vxjfUZh+aE80uPiOS/Ww4P8Ca/k3v7ua
rE/oS8AXpPtnS5P1Caz6UmVsLfGQxe30D4QnYA1/eZSEgIdoQZ/2fYuG4z8LT16VWooFp0OoaBZb
M8rGnVruK43bnYtCkrOIa4I1Gv8jsdCFahS2942YAQrq+zoRl4krGNHidIA5RtoojvObOM6atZVT
BCYk/eAJN9XlQmViP+CC5ffyseDChVLwNC83sK5lh+VrFPyg3JUldnlev1/0DMlBLCZ5a2iTXTiQ
iA6M6OtceYD/hCJTBY/XjYnwLpYW5eKB0Jl3YJ56m3siaGRfgZg2Zb1j9HxM2ulG8poLfQzVoffi
aWrHifGDrcVv1HjcPMKQIph+vhN6OOk6PgYhKRZH7UdA2EjbF9Irau6h0eOIZgap5sVN06/KHG6d
qWHRTLBO18GlBJa68oL5ldzrpspmqpJmbDs0yTuYnYuGOxp7+o9ck3IukiHcCK8/zwOtd17i7ZyK
HF3U2CZBGWAOpdHeDpp3XjOZ12nOQsMdWGG5WFd2vV0At/PQw4YhYKNFZRcgaASiSTFGpDaLRstn
k6b9c0aMkw6Be2GxLKpCxBWRklesxgeb+XgpGp6i5XpdMPX04dYL5+wulozvIUcZcPCmuKGy1jY3
HuyskqrJASoRGOyGy/mSmXNYqljdTPmDqbfEcLlYDexoYXmlfXtOanVtdt6B5ht+xmTY+uou9ONL
CtmWC4gTpeTkqqI6eEruizwM1o4zfva7Ck/NQFw/3MaoTAMJUNmwT+jkNdVzR1mxOmYJl31Qhmat
eRyHgxlGcOVkXXSbSotdw1p905cepPBEMBqQiehDnOsVtQ9ed+wKdhukMkvUG/NCVt23wByfWDLs
tUy7reMRFWTN8kTT9MSj0j3AUNyWtncZdOKcsQw17PGG9CUVp+UT10LuWROgh0E8Q/FhWWzJK8ON
njMfGBhm+EvL5hbGm/izXFpFaYFdtcP4kbiJcWlWhObrYm63beFc8aeCCsW9LYYKuc46/zGFVGLi
STH1sM4M/aLt8cl1S2uTRhppw2hhHBEnHzLzC6w0Isczn0dRFDThZf6JFfhlHeSvFkIcbj8+xBnR
MEiDlPvhXcREXXxtYu9k96AO6p68fS3Y3g652NAGuGXoolIx2pfMyTZ1xAz5RLBxT996PT+iITR2
bVA/uYGvdpXdtFco8MaqMewLrfKtj8oQGvY5ySJmB+CdgBUYcL5kdid2MYVx7P/rS3jy/aFNq/co
TD5GWmvt3EM0GcU5FvpcWd6DsPmAIQGwLzOqYkWpI+AnCo7q6D5hNOZq7N8NkdhAR9yYQ//E5eRh
8kJNiZ+7ByiyE2O7D2PzKu+jex6iCU3E+NxO7jnNKraGjsMGr3Ju62xU3NZxmRWzPsqewri+nOpN
Y8OSLgDeU6OpEnkeuLz1hr2Fq3EbztxWmqZnI+4ueWc35sEKlqpiozlOtKlcJkJ+TZbZtqqWshTS
MarGtpIXdy51m9z1LqJ4ouS8XjZwSylPCTyhTrP2kGIQpBLAyfDW9DC2QM03M9iSXEdbVdjsq530
NQx1trVM/5vVmuhJGPCt+lKmNDBFNQcu6dEyK58VAfNVjaFzYxiMQVZWfigrm1cO1pidrmkdqLmS
FUN06EL/Pl2+HYgkJPhSXAEkN6h0nl7zqiHNzgV8pS2c3AT+yfgu2RFlX+ed/1Jz1NsusH+vOAhi
4bt50WV0oFcgucJDJliDRcC5MQ9wO55NO9wSTTxK35uY0quDGacYW5r+EIweQiSNpfuu85ATeoDK
Rsmanz/TVhZqnZg++dQ55ro3HCyHrSY7Hvzyg7zphuw2XtxBE1DvTQJm+g6ctwtJaV/V/YE2RDsh
oh1e4XkA0IF6o1FxokXOmWI6tDLK6gGoPdhduOsX8SfLTzW9rPThItcs+lCIn5TPCoNehv5BWyPU
x2kBx/dGdy/ETIMJcpPtAim1kupsIESFYtqZCFMuAhXR4Vd45JeeBR/QRsIakbKyfrjOFm2LHNde
tOPbYJPGcnzvGsPHZbToYb0I9z3N0wPSv5NVT6Rbkm3q9s92RcyASwM58UVd6/kUI7To96mF55dH
zTdUWDqsEOWiRZ0jwkyD4KLYpcK4Cmo100OA/7fMIYZ5ZN836aL1uRhx0JnCZ6v1nsfReIGW+oZV
9JZ+MHFF7pL8MEp6N/qX4aIkBnhQ174bP8Q09RZccLmHCYdnDvURKJoNbAdFclq0SVawt202UKDQ
s+MV7wEiJsisQ7eomnmRPLqLzmnUKJ5y6DlJv4ugix6aL8qos2ikwaKWii4/+cinxMIvuAgJcKX5
Kem7z5kZrP/1x6zMTe0GA+slYD0OP6IgEbeP1TRaEYUHrGLQJlpmGAZoOCcPGpB91+kPz7N+azP8
06z88zLYXFziP2+D2fX9aeT6ZdcXCVE5dm+i3ZLSdXIMHWHP2R6YuCyD8RBJlwB/SEUtfxWUSsSr
n4bUv7s9AO369fsHAZ183CAcmEw+Q+fPu8Y8BPAeay7LSWm+erl5MbEVqiogCPAkMbytpZPdFGHO
sxwhOchWffvn14X/gby1ZZD/6a/ib7bU7Ze35i/5h+9f9eOmAG/NsU0Pn4BNe5Ev+PV+3BSsT0z7
/HWByHDc37Kzv98UWEXDQfuBOv8tGvF7/kF+EoDRBFWMDsO9+GexWsv61cdgurDWKIf0XYvGmsD6
xcfgBrEZVZNy8FFKWLxe+wAzwz8PuTFehSq7Y9HEGqaQ7xzWLTcADOhtmvNYJzTIoCpnGwcnqdV7
H2lZvXYtp07SSRJIStzAf2k5flLvJkdE3w0pXijSsjdR0Jxb3N2Qo601KTyxQmkFXTx5L3Ut62Oo
8rsBMC/WzmjdjCC0pTt8tmM7xsxmrbrZgTcJk3LhY0V6pH2pM99mSSq1iEy6+KZTt7DTiho/0dCR
aR8d/2EQGMiF6xEL1v5wETacqzIJb9peHcdIPPAmXY5svJoSFq6w2kfbawFZxuOpaPxrd2SRrEb7
TFXCLbVPWCrdp9im2cKbkktkk3hdptZVEMkPqUn4eqq+4IWyFP717GvGjQqC676dnvxFeE46sRFO
/LlhqiZTVUjmY/HipMAFXLybuckJW3r+F7PzL3N2m0aV3o+Be9u4ya2ZFt/MkZo99I8sCE9uOB6V
q44T6xbPaxgLmgsZJjeOwrdkTbQP5semNbggJOHBneVtWw63mEZhklosxooCXGef5PmxS+2SWrxR
4LCD6ItU21K+aGaYw+dm3Titd6gJllHNo/BwyRunHIYVa6KzLrJpSXwVT6oNX8eouMuVuvYKKF5e
cZQ5iJEAY3hodhso5ejWbKt9O/kIMSaWPRyvklllec6q2fuaJfk5LDwuWTOOOX9sNT1HUXmy6pgC
zSp/EOBEWMdld5afPRa581wEEAOoJvzmZ+2b5yObJM5T78eHUVuEMtL0CnroTdfWH70GuGrdVqA4
AM1b1E26BCbAnZIQp5em6/qHpuZrMEwXbCbCaJNPVnGNSe6t6tQlvicK3eMjuQkK/1zyij63bK45
04bn8W208BJbuv/iOjz3dSCnXey5XEkpFIFYNYFDn89S4YQgcX5otQOrucOnnGt0ncGfWd+wGm0H
uz/EhjrLJKDCnXAgkxt16TmHt4artBoTd6tA2jIQlPelnpalXdeczCg8RxMctIYa5pVWuMJw05YQ
JpCmIQbXXvOVECP5TBwQjAjuEc78Hemd02BWW0W7k53N1MO1ze0UpmeFEOmlgb+nvQWjc0+JTC0d
yK/MsK3DppHnQuJw22nQSCQLq9d2Yda09rjLU6pQsiHlVo7LthMNy+QoOodz+9DEWNjQXKkUNhNg
WA1cVHBGy5yUnwp63stGe3eTnQNjk5SQg55Fkfd9vRl82Dd2GqmdFiUuO1+/hwmM+CIHqeFsCyGn
jVx4bz1qwkrzZ1pRLAjeRHRXJEKv6sxl8ZdYL2MBMKNq/He34mrUThPw1Hr4LKmnjibMBSafrxXX
QLZ5dnkafHb9UWJllxWuWhz0UGL7hnMncKs9iNQbzYxmjeM7A/VROfKKh+YK9h33Rf+SvXq34/p+
4TUQy81g5likmQaSfYfU3YzTtnIdvSFoTHJsFndVgz8zDMrXcSxv2T2+ViK5rOvBgIxWs9NF0a4q
qOgOwAzBx35t4HnTPadqrglooti8AR6LVqBoWYwrYii1i5wj8X2u//nr/n+gOugsr8f/Qh1M3r58
/NJUsljZvn/Zj9e94PUM9kJ853kuYt7vr/vg0xIypGYuQGFmUHOZ4X5/3Tuflv45k40hwUYGAl7C
v7/u7U/O8j+woLBBv/96/0Qb/GVM/G5adPErIlzaoDwoq/55TPzDNZkE3U1cigPIIEDnWCh/+rH8
zTxqO8uv9PNA/Nt3YjmBBOqhkv4ykMoiyQUVqMh6vvDu6RsjZAOyeB16wVvDthi5r3s0ihZdgnzm
OvbJvChsLGY1Hjwweru0ta/8mC6SsBFLfQGVRZNf9vvaDQcc2619rIiuZ0uGPSDM7i+pduU4WM0h
8BdEJ4i9ZxZ8PuBZDDeECVQLgl2X0IJaF8gHf5pblwA9luZqA9hh1y3Zelrqlgb2lgxmRjeFrht9
05HF7wwz2DZLPN9YgvrVyD01T/W+jP12jTmDZml7zPYZCX/Mh9GO5XS0wyOkKDmp+P4QAbTQLa1V
4W5cYAGGz7Y47fIvwUwlQyKAhFtE0JKzt4AGusX6lRe2iftnBhhpv+oFSxCn7QfrZGoXMlbFY5De
lzY+EkCdahd2GgiQa5yEX+eHWcq3efy+KhFvUC5dOoHpjTJKcg1G19kHb8EmZEN73TloAgLqYaD1
SzeCj8alft3Uze3Y0n/Zhvrk5WO47eAyqKp+SOA0pPAaKrgNAn6D9vONid12lbjWZSvNx8rg4qPa
+tAv4AcapADv5cm+mYLXxOSKNOPCMr38ZXC9p6BkMeVFEdT0cngQS8MEqoZBCScvjybAO6iuBr/L
Lmeji/aK2w9icD0cU2gV3IfinRvRApYZIKRLgKo8R8hUkATiHc7DEOh9f9uRud3HCW1/tdfHDyHQ
qBshEXCpr5K7OY7GfYI0dmoCMLJhaYO6WuAtLj6xRUSbXdbDKORrT6OFwTbimxTkZ6ohepNxc4Ji
/OpQGnXqyb7tS4M5S9pDjSlOFi9URDhoKiBWEpcNa24RC6GOqt8AkV1wb5XNE9YPh9iDTu72dLrk
ZHu2XQ8aSvMqPIo2eo8d+0CcMNwmjg+GW3dyAyvKXVWSXJwx6mDvOVHwVExtuPeK+Nbth8cAJQ5H
wCjoeqNwy4AaY3gY/oosM09hEgN2jGsFwr5BlgtkfFEo6xud4/hORLw41ZtiL+eCJMuA7TvEQ5TO
fbo1ZCLWjUf/MDZP0gDMHYfW1jkChRdiy/N6GiYCCI8VYKwOQsyW0GMJbj6hobj0cc2rOb4RZWWf
NCmRbUMDBU2WcbWCD1I/hxkIrnlhRXW4Fypn1ptGmh+qjaLjtORl+57kbNs4HBhpPVIr0iTniYCt
Guyl2mdTEbw1ppYP6nzlLoncjmhuE8yHhqguAR+HZx/oqdGRKHLR+dPtZJAeTMj5gi9dZY35JKKJ
8u3xnmb5fTmYl3GafSTkhGvywrY33Y3khxulL+gCY2jqLqLEfAnIGcM0vavIHbMwv+FAvR/C8Iza
tm9y4zrBDJD7mbMGaFywZ+csA/+KmJfqI/UA7ZJ0duvswqhZwniipy6oD2iHrEAbBen8YU41EA6q
grCiCbJLdmptrQWZZxKuxr/LYLTkrSeC19X3BPYSxYa70Uv/kmAFIyNhbXoZj1WrL1pC3C1h7gGA
bjK6Z56dxeDKiqg/uoS/3SUFDvWN4kaC4dzAHEIEdFsXhMZ9wuPDoLZGUQUr0TNFp6Lu8QE398zv
ZwJGQJWXFHpKHD1fdA6eHX7rRNVjHPPbQlvOzvbH5jRPEOYz6x7LAGU2UCmD3iQQksC9DGHhyrE/
iCUXPywJeSyU6dFsRb0qJw7rnCA9kWDFDxE3NGZjfQDdR/u0S4WgJIJPwcbZXjL58JvJPATpFXE/
8vrO8G4S4M+a4UGVYKrLgcG/IOSvNJ/OYcn9hwAAeKq9daTIGfhL4kAv2QPf1uUpzsWb7cJaAWIe
X0EnY5b12aZYfVJcl7yrROdhnzYbucewcV3lsMrnmLrMwvCXawLZQ38ZHdk8bYbM20+drrfmEOO1
okVxL0pQRrMFn7+Acb1oazsXrMkRowKdx3n1FpXiDXPPgYz2yp26J8P27lGTCP/EDxkvKsfUj1Hs
brUY4o2M869a0dENXealg3F4SARxLGYNeDKRc19nJJQpmCqpylYAKL1ZHtOQACSm7lsjz89RRsan
g+iU0vGTBo8Ck+268+fHyKm+dDKcV/0wP/GZfWdiRgqlq2clB1C5oSSBracEPnRwQdQaNXYpdxmb
WuCdbaBMmR09BYvl0BjGTaLq9xBAyP9jBPnrAGK5PgMIEIlltb4oZj/t0/8IgXC/L7bqewqkau+/
f5P/7UtyFKGffth/Fb2S9i+K1/cv+TECm58Q5dGUaORzPOELfrEfipdAC/N8BlwKmq2lke+PEdj6
xFCMO9c36etjYvxpBLY+sWjnX7qu50lOuOCfrMddb1l//2k0ZUowCWbQA83TAXL/z0+GS/S6ZlVL
Q2npX6mGbPZscyJXJUvI5QDqs/i5xDC0so3yS11Fr66hQeb6Ed5JBfzVjB7dog3ZDxj9BombK/tk
S7wl5VeKEs5dWb5NNbdGBL5TNevrrg7qvWWYXyfdHt15/joMrLVM4wENg8+1MyzCeQG9xkoIpnn+
Z13DxjQpITbz4ISCk+E9B1HeWRSLZTZNd0SvSZlTkoZf+qmr5jvuxqzpe3Vo+p64rlRcI/XIC83L
bosJ6CXSm7uukvIyW1hazixILOFnDsfitc5nQHG5zfY5BT4t4vTdsYfHipvuLrfUQ14NHzqDbgq6
Q1BdhbTR2yBmydriAcpgHkl6r6wqHqnSTb7APLhpWF0d0qm7As0ZbpJUvuIqeAiw5pJZXX4jGGM3
qsywlxW5D+oUE2rosWByKxZFyQyAKM5UswHimhD6iKbLmNRx1QS7aRoymu0GaEQ2Gko36HekEprM
+u6ZkRxkKLjdfZFSD9vOxo5RMd2283BvziNjyMRf38zfPmggRb9XA2E2qph5hg4SKCRKXoiq+saq
oN0SpmgPhcA4CNfE3I5u7zBvo57UxnCnw5JfSOhpb0cKcrWN+jL2gBxmFIJpeo8BD1U6fxlN2lTN
OX1VVXLlzmg+ubouktHfzgt1OBYqJ94mDnjwd7zKen7N5JlGJurFYL3Qpaue6oH/xusx17e2yfIT
YzZRjSW7kz/2GfYAvnG4GdPgtSG+cJoJPw895iZ2AdvWXXD/tnqim5VCjTD9PBcUSBSEjFdx1MIp
sZ0vfUo+vujQWA1JDUPa0NGVjPVhFII2I2Wue6f/T/bOZMl1I9uy/1Ljggxw9IOakATbIIPRNxO3
e6NB38PRff1bkPQqlVIqy3L8aqBrMl1FkAQBdz/n7L32A72cDxd1P5j88k4W0xOtCGK4uJYkpNFf
1UAvNhHhREg3bP2eVqy7NPXI+M04OoYLqhB02GMzhacmYs+g/ig9rUNZMjuA402EtLGOc7wvkq3Z
yS97RAcxj8131DIXGyMd1judTZxG295nd6rkqV5Uf47rpZdRt3voMv2To9BM5H29jRJtUzYAv6AY
W3O7KVLrDCSFvt6UftSCuV3sF2kAqddfC4PZKPL3mRFvkj7obSkpSdH2+S3PRlW2NJc9SdSNozad
kdEghT95F/EsPclFzoL54a6o8Rk7Rgzaw7ntkA6uo45iAqeXvyJ6/lZ1TBeH3kMkWjX7OueTd5X9
oAQZAbM6e746D1V6bxTzVk96vMvRqa7kG/aeL9XmT44/8eNttyWIc5fMw7GrPZ1DhbdzetKvEVI4
UbwFkRh0vdhMHDhiZ0QC6OU4Yfl2pih+8lVxY8j0EyTHNw/j+4Tpu0jwomDNHBHRxRnLIA/YGNOO
IuyStuWUDxee5k1WW9tU+vtinre1MZ9F2L1UXnUq3PLJHbK93+cbYpkoGhQhlMZzGw43nCu2wreD
TBOcmrLdjIZFJxg9bd8rbBKGptD62qehab+YQARRcRHz+Dj2xPz24BqcdNc4zm4ewkCngoLeufJy
uUsGWq4zCDu33rmseBYG1bREQx9TEuONOqYxDTjcUXYho0tpD0+xD6lbNeXt1Ib73nvB97wLSVTq
DPXUxMgoPNQI4xiYNbVb2yP7sG60DhDGADfcwbIMudi6Ig7Rv2wLbIAHDGfnK/0SOl7xOtqqDszI
pwB2O9qQIHFd3OE4smh8UzKN2tHA5JsJRtr0Pzj5gAQQsIYt904zcjRYS6oJSlDMbt59Pl2i/mzW
sOz1O0OdHedrSWM2U5xpJkTNFw/mosJTq8kbMlXPE2ZmVdenmZWq9qZVF76W9dFqPluQSTY2Jaik
5e9/ui5yzHM/7lW856J10UGPqToPM8xOsJhUA9HJbc9duJmtIxh5wwyg8qCOPcv2GQQwWWOKiQII
kWFX9xvbp+bmgv0wzNewf9GrGZQqBWB/nEcEBnjGQkAbsdrF5SbsjyBgNpMhITJuJIYMT6eSMO78
/kymx4sDA7M6O+4FME9Fk/S11rZT+G2RNWfZ9cp0D7ambeqyCgrx3kRX5dzqRE77N/G4yXrkw3ui
YvIKUN2+0fZusm+Iz2xpQp8S6A35wSNvPjkkEV3aYKgOgwx6ckdsfBynni3G2qCBSvRjoYIqczYG
fVim3Dk5vBoeQfw7QBWNJtll44QItpL6AxY9ZPoNqM14wKiZk6vgwIMRyOvpiuO6Y4KdsDg6F6es
tScrMt/sEYKIZqXyOVdcdAsCkpy/3JQbJyLXovCjzwRnUJl9tJy5yV0DktWBGNIcaNwTQSi5uKLA
W8d5tMcjuYtFfS5LP/Dy4Y1lhZwQ8EUJrQnhZ8fRUGx1wwPCgX5tqNBAR8aUqKjDnVbhWgSc6W98
iUgoWuAyFgEukxTGem4HMiyxk7BqdxXVpJvviq46qWn8hr1LiieuarRQ4EZYTdbD6F3KyPmcLO1u
YqLDBuBeCl8HQJgjyshfUkW+TZXuCsTQqRg2DQkiq0KNH2TJHpuKRDI9fSxQW4Qyv1SEgOwjJIe7
Uh83lae9xXH4Vk/aZynZlurGv8RL5qoWOdPJR3MkPUEKHqYDHDsciQoqf8NVX7KYo6AV5LHUJQKA
ZqgVxKccVibKoq3PeHLlyYhCWo+slW51LdNE60uL0/Ho56P6QpovP1sjFJuwpMpqReLtbYEjRTID
zGS1LjTxga3kGGfpw1j3D6affus+s5lxohMIgzvD/BmFR9lLnsK4dNbKtIAxRBzj6A+wMy95jgP0
2UnXGIAwox+KyFgPNVciWnRKFnqoxNA9UBvNT1/ZtCvRJjbS3ySUxpuomYdNpZP6iGQItoPZ7Dq3
JIIkzJCidEQIkxqzjhS/ZXCWfNw2T5iMYC6aBp1TqXR+VClrJFmICL1aKMFClgDXfefLNZ2PdNI/
rFjBbPJU8ZtM4X98uWT9e00xWW7lX53s+vJT/6iYXFqfoLdNRMXWAhP4vxWTs9Qoum7wp6ub1FL/
PTSwfqFUgj6AeMD8VTf8j6EBygKE5LpuukRz/VpM/QdDA2H/pWKCn4zcwHZ5e9Rn1p/GBnXVJqzp
BZE84+zvdbdt7urqVYsjbW1Vobh0PUpWZseRQ95kIojFHadD5sd3i34nTu0HW3N+etX0KMb6m4Yg
A0WNlgg5QEm2yW3rcyriR0fVkqSpkONnnj2Z80B6WBQ163wujL2Fj3ct5jhwnIzM3GqYsChDNOmd
5BSp9FPWE7h8ll/sctoWRZcKzGb+9hjfrXq/wEtf4IZz4FytS7rld1GaTQdoviGWTrEXdswq3+b9
RsvxEk5hLDgSendeb7y5uAqZycK1pY/wYob2BR3WZ03DV3dxlC+mWifVbkKjxnmWSyYY84iwQIzN
tsmLu0gfg6xAo0fP7kmxpm3Aid9JjWBJpbP9pDRPs7HBiNCatylFH6JH93NqrNd2JDkVGWXS4oyP
ScLkJLsVkjciMQu7VszJWVKM9W58HkfvrHxjnzf010cXHGs+sYRL12YeGnJ6LCvwx44ybsyQdBOY
fblP11D3tHtHz58svbi1svLoOTYW8/qtylwQ2ER/z6710JvWdY74kUpl1QE7pzo2WbiNitnd+WUB
AGDWbjqtRUdtyndalWTdFnXgzjkO7rAFPdQLD1nXTDRG2h5CxOd0lcZvw4q1DZ0jO8g9VH3CRk+S
j0MBbQlVCOn0etBGxLjB/TmCVZuI/CKNwwckRsvPEVevcF+GTrtjhSf+RBjonP3F6mH4ZIYa3s5o
8vtoSMnMZTd2xvKdxDdsYCnmpWmG7J2HhKsZXrWty3aBlGWPOMAK5uw+G+BY3yP8fm2IBxbcWmt6
13hgveLaedDOBjzssORmYuEc7FYumahhRak+jMjiHcQNaZlBacZoUrTW3TgV+V40rRskto1czoTq
QEVkremhEIRX2GtVE8w6KnE7zP6Wb+razsWTk7UcXLrHUpGr3kuAMRa6QGgLxL3xlimgYDBpcjrq
Vb2zhSFQBxinxJp+mG4cBp1EJVHP4mEEues6JOAY2peTqXylef3R6EYfdlx5Ad0KIbrvt61c9Ax6
c00zaN+hxdy9CKtPeA2wiBrGDZ7t3pqmPJamdjeCEjjJfD4jOmObScOXwQFmVFIMJ958Tiean940
bQov+gqNeeZbl+5B6zkJS2qVVVZCE9AaDmj1FKaM49NpqYKwYWvlUTktXfacydKEeSorp73pmlPw
/zt3notk7N937sruX8yvf/up37ci5xdkYPhGfF9gHVnmur/vRPYveFmYXeq4zXQLiOM/diJjGV+b
xEQL3UaQtoB8fx9fm/4vnm+ZwKUAtLCvkXr5H+xEf9Wqsd257HXMjE18L8vf/6GnK8ga14eis9Az
n8bmdsTF7wy/CRn/Vsr5r14DTRy9RuvXLNJlL/zDa+AeBwjUwnvw7a/KOpfJfVc9/aFb+i+m48vs
+48NSDZ6+48v8SexKFhHrxUGL1G1/rZLHwWz0PHFr39rTv/tJ1miUv/dy/zpatWkRcV6w9UyjZX1
o/JWj0jsWa7H/0en/c+j/j9/nOV9/OGKtSNqnajidWIZNK/0EqzPMQcdG/z7q4YR7l98IGQV3GE+
EgsoN//8QnPFGXX50iiJ4cFZNsOYOga8lWs7SrI48NIMz7OYgxRk8lZNMR2umplFZItqm9biVI1O
uHPs4YwHZ6kbimffDiekZz1zIwY7uzYTTRAC6bjJUwrVFEHfHMqThXdxm7hwXSaHhVjQDt2JMLob
icAyOg4yZtgA6VELvA/R4MrqcBQWRKMy9GwpeeG6D70CcFxn8Wrs3SKoM/3LQJmAB5449rFE0Q4K
1r/hxPeMyACDUjsReV87Ll1biJL0Jed9JvoP2L4eWjJBac8eHS/YTMVEB5VkSFhlpoULXtLfN0jc
mFOLD7dDvW05kX2wNJuwMke+Cnc6TQkZphEycoapbNfYkmoyDfvJfizcCMt4LlBiEZfYM8d1EgA0
Vtit2rFkZzDHlyyOKVgn2wuGzobEKoZrM7UcPCSu66o9puZ8K5ISIEB2R0IZ09fkrvRgT+vlzVgQ
lNC15o4J6A6h3o/M7g+D1RXnIumaoJ1cnKoGPC/ZFMz/nfgpHpmz2bbMdp1s3/Kou1Vj0R9AE39V
DuULU9lHmnqcDXqM447PMbLzpmGtA2+48flmgtLVr2PT36f69NjbNlkFaNPQBtzQl+VsAKZ467Zu
hK1t7J8NzSBLw+pv+9a51zL1VhXud+LJ5qvrCj0ox17emF6bvkQV1TmadWCEuV9iDiJ2+9FhiYKn
H74qCz97ahlH2o13tgVgJVFAFUKo35oz5bsQ9i3/bAHL5iTUCVrjTGPXHVHDJJTUl7DsoeUOobGZ
S/Jb3diP1qqrH8IQgT9JHxR2sbb0sN2TBzBwbWctLi/OKauS1HfdT7e1lEcfjUUqjDs8F89ta/6U
Cd0nmYtzaFMYE+6IkvLDoy3NWyXxbUTyBwQ02xJUomE6gd4ap80Ew1Tui8RyjqM2PkUJJBPLffD9
6TCUs3xFDXLUYWavHEvv1wD3l7h2r7p1nfxbE1BbCbj17kKSFzkRT+9NpVVHfaqudqzP28kHTBHl
eb5q4v4n38WNbmnDKm+Kx6FaILgKY0BOpB8Fw6UJORVS+n4MmlFvMpGD3G5fjNBoV5nmjJxssWw4
c/nciqWvEAE0MbT0mI/mY5bjigEPqW1LMXjXXCcQ0nUYK4DFQrpbpMzbm9rbJO6vt8C+SxqyM/wx
vNph1d7w5d11rXcQkbOXs3xvi3Yjhvo6JZIuGd09zeYY2vOEYp5sN04XvvQz2k0Nuu2qjTtgydAu
8FJXlXtbR90I7KtP17ImGBj5wA+gd/HGKgl6z1LZ3JZ69J7ozCxaU/tGwBLfjqZ+iQT5gMY0Qw4x
SB0Mi0Xf6PEqFhRjVLrEL2ehs8Tp4fxTtvHJNOixY0jbjRZPY4ggFcuMD6xbTVvX7LMdUlFmUZ6W
vAxJt5vLAk3GOM5Q28mUrlKr2PV0xmvXG/d6Olzstudajf5HnEK9birhH+N0UmtaxCVFH35qE/IB
8Fj3w8jbL8ZEzG8iAWdHHyPi6xipa4OgxTGAKddzbSu8/s0ymMM4qrtmfX/2zOge+iOLs+as0YCn
sIkJpPSZtqy6PlxSBcn7FJNzLJdbtNBCMyCi9rERimoKhuqKditDC6luhBX3r7aK7ks+Wlmbr6VZ
ZPtcT13IRPOLjD1wMIi8VqZaJGWKpWRnZ3KfxPqDOdnnsSa/cvJe/GGJs0j5qsVB1tp3qZunScA8
z8iFIu0SIldmo2DR6h9UEOsi7w6ydXFXdT8NU60717/zHe/aJ5pY5WZ1zYrkhGnzhkWP7luK0hr0
wFczpVA2dP8yJ3HBTRAdKXx/kgT4EiomPI3gzo+J8mWw5zzPU18F49BgKS3JEihrRKVR2Lyix6WU
aQrSeDXLXvfL9AXWkf6IFrsi8K6J78XYpk/h4JtXznLWypgSD4O7/2Q34r4owd30vfYl4wFlfSu/
0ZMhjR6Li0OlCmGsx55oj/o29IsXP4OhmYJGt5b/26jHtykungsYoySthOfUmO1NDig3yGElkJ3l
E/YXjs1NLtyP1M4+dbMnQgk9eF95XF1R3COu4m+paUcsYvzn7hnqGK9YimaDdso6GYT7hYbXMYQV
L/FiqxxHohrhwIcOM7oJbZZbXVszcw88+0SnjJ63ojceSDsmvDStT8NY4qIc7T396m2EWAFM7iFW
w22JpW5lag6w03l4q1INbdk4GkieQNVpzRUS+WGu2QXDJnpCnxSuZ5JINlVr3WaDQemaLAD/xVEH
Ie15Rr89hZTJFuzNq3SHbm1KpjAlX3LUiBcjri5OZBg7ZNBwp5A6EwCUXNVUX7BYJEFmDBuryr/z
3H5gwFav2QQIJgRn41VqI1T64TVLLkvS3DbUdqWtbTwbkR92vCnwNdQWALlEYOmY/6bcfW3aJCHs
mpw/RH39Q937WEH5iLVWNZAqfDQqhvlSG9FLoTFkC7lZiUaq+X59zENlZOOnprpE9IXnC7O2YgrV
gyHsF3Vz2jv502guseWJagKv17a4H8I17PNg8bJsVKHuDD/fF35zQdDzPhniFoEM10RPXnqCXIe2
3LsZDe4yZfxTpGa1m0cJEU2xgxUOaN/uksCTXtec7Fg07WJlS+tnURkHmgdPVTc+zmOS42J1HyLe
8iqqwHmFMyNJ3A8E+hjXuHAgcrWnXEl2dDUg8EGvImM+GXL9HCs7mw2gXqheFUqZ+Klt0nqlJTWU
bc5baxnDRMMFVoIpkR9O7j8PSX83+t7at0gK6EGeCL3/Wc3YEEbvyzAxnbmyJu5QmM+azW9II8gg
jELcA3p+4Ilx/UEeWbu1Gja/Fjhg6GRxAAH+QdMkQjQLy8tkcq4kncHhV61MTCMdGT17rZx+5sq+
0Qvx6rPy0VWvbgnouKEBQUTPKK1gNF3WBVDl2qR9tXw5z4Tn0OwW7FL6WJEhTgzXhOZNHwFiGXLR
LRFErjfaJw081K++pDtc8WB3rLzcJjW07ZIYLH0B4JnpnevlglFy91m1ApnW3IDOiJBcAibA05uz
AQnMyqucXGbslOxMXauGgGgotaYBh7uEKWI28y+p5gXaWP7gKtNCcuwHIydAz84zpvoS2SJm4Cqq
3ni+nnyY75adGkQT599ulFSHKCn46oT5ySyc3rlT2dHeShl+yiw865hk2pndrE/t9w7t2iZXpPeK
DhevnHNU/jIlyAQVMv0h9961xbBSanzHJf7IMA9pmZPvq749jaVx6gv9WRoFwEmbTosyjkgLHqcS
Ioxm+WD78usQtTt7inD8hFBOimF6Ejb3XcZZGPkCZzZ3OzrlDTymjS4BDQt4Kg4REEWCOdWrnmGe
jMzOtBMfd2vUUZALvLWttROEVPmJf46KchEFJBjVeVlh8VXaaXxTqbrBxR/eI4A4FKa9q2Q4B+2C
8LWTvjyIsl6kyF0RNCKSu7yfmdfSgVuHlUFaS4dv3BvsIwmnwTx75NtUyP4W5L3pjw8+jlFID84q
7zo8U0S8VyXTgphD8Tqa/XzriSwhiKWExk1LYT2ny+i8jJ/xUZ/8iSCPxD6XQt4D6/pS8yJ40BwF
Vth80mudSHdwOHnNr02a7DWJF2VCEd57+rQnOGRfjfU5tQBclXPgRLiqpJu/gsejg9QRfu34FT3i
+dkqOh/UDh5hFREgT5oZxjn71Sucuy6s3hrbG4EUNdEG+JC7AeyLkzfDamGU/tawKnNFmWysAVGq
VZr55eZ/MywTrjEU5IVXU7mlSFz49egjTbFVkfajmeS+Le3PufSag8UVPca1+oqaRAV1WeOAq7Mt
OQFY8yOp1qPv5hcCAMvfxil/W+Ab9Hb+XOE7Jn4CJgR06D13+fs/VN5wlkjNWvoh9XO+z09ZED3a
e1xN6eNww2L5P7Fjxsil6OJuOnz+n/9leMKivfP3fo+bH3P8TxSY33/i91aZ9QuSBbF0y9CtGZZF
g+X3Xpnxi2X92kIDoa1buk6H57+nNgKdGyYPuhiCxeyfkq30X1ywMVh49UWf5jOG+Q96ZX8FCnFr
6LTpeDEdIaT4U7AV2FfDAhhkrFqoHts2kdWD68qXpEnfWb7MYxy778iXGKlKcVYENt1omf0axfXt
gKZzA0J3+A1k/ff3K9Fdf7ljDTo32NshHPkG/cB/vmNdkpljHhCxEkjF9aHBKUB8+wqsJ8tRuU7t
4Tkm0lx6uNWHmVJBNvNPhVIk5QmsFXF+TauXTDcIuAzdU5GR1xJ17DjlPJFPxZpNth/HdSKLVwv1
i/RxUou8TaXN963o7ge7r2i52Ze563exSyqBq/VQSkJ/b4XDjyQq/V3cM/iFQ/DOyTnb2nNxdSRH
iopYFuPDcBg9Ic6+aXU7QJL9A4TeKfVK8IEAHLhR9vVUvhUmB/UxJUURSdD4pXRopxxnQZwlNfhA
VCnrsY3NVZ6rn44bPZR+fBQl1oEhZBAVAw4pubPAWMq9GIzbHj7jWKfTRrOdo5z3i9FOhOOljukJ
4IoB228ka715wJ6Rz+6jrbgsvWk/VWIRPk33OD8H/C1wFqR2ZlL3jiFn7+XGURP+gwebGd0RkMi6
AWVrEDCruQ+5B7d46FudydQ0rlmiD8yOfrg6owdm6TN7bX5QUHqkKk9Dn7wUM2dQJ9J3QjQXu/eP
szPzzg85pLt1bLNx9OoBImu6nrWEBMLiLZ2ce7PX3kzdvp8y9XNoMmp+YrpJugrLJDm4NjU7iz2B
2PW75hO+mPnDz16QhSnIPMiAlzg6B4p8GsubBu312s07wDMiC3T8M2oS+6hwP6ph+OACGDvSe4u8
BH+Jvru13TggY6UIIjRTJiknShbPUyyY84gfDCgwNab8Is3u7xCFfSAye7fQJE4YudfeJO6VYNpB
DPeL3kTFzsu050FzboSUJ0agG8rsT6eta3R9/es0MXkKCWG0Dbmx9SrcFUtfEvj/1a8Mb5MBfo47
Ttt643/m5sS5NK0WpUC1bvQHHvIZpT/4yNkut15o3XsZwr7SYRRoccYlbqb4Gebj06TMctMmEfcK
QsQuS/YYobog9cjLkZm3S3KTGDO4Mbr9HqaYLvB2L00bQyOxlnIoixHSDXo6c4xJsNdgqBRDsjMk
AzAesjtvcp0VvdDHdgaUmk4n0RTPjSDHFoxxqIaePHjvrlBbc+ggwnbeNWM2u2RuAFwEwbHWybQg
g9y52AvKRvEORtJSNaN9lD6Tyix0b0gUIPkHPKCjZzIoW+srZGSGDzlm6OkjVzg0g/cM5zjmyMPk
yOUcusFgXPB5SSMxZHVULpYEVTlUwraf7Kts2HmcpkBTDiTb1X5QL/bcdtDIIJDNUwg5h5LDy/cd
U+uQO4J6PAp0KR/jsXomhc3e+CpaY/CYgUBpFarDyt2WDjanASgk9SK1gJ7dEEsPGLku78L8Oc/6
S5wSooKQmFy9sLvrx2mJ/JIHwsR2Azy/Bp7F2iLdnHcoycMb34FbWY9acae5OJ1rxJJAoeAaJ47z
wnHnKjmG8iDRgkUWZ1VpcrAq+26K5Hx2q/FkTkRvGgBbZsA9Y5ifTTcM4gKbSbvoWuODZ7dQePMB
PalbPxb4IXoZXekf0Wd09FsHVGZQF6TdMT3/mdHE62X4YniUvEOYiL3bf2eQ8nYuDKnKqF/KQt9y
uOUZaJxL2DbL/UPUFuhd1g+LVE7jxigZ1g7LnWYqdC4h1hmPeMMAjmIazCbhNsLyVqIO6w3YRkzj
HjE8ecJQ3vfVqrNQptLlJtkiNl5Cwyd3IsRx0oWk1yRQr7D8XmLL77d9Ru8GqVG7Fn4XB5BgQyAg
jUewxRKk41ytxnnmvIYpO69+WuuDlZmfVly11L85DPgdmvVx51n44JuWek+VR8z56aoxYPHM4U0E
z2do5BmUSTO2MDU6+u+Zc48o7Zkz5FPctxdozNjvcm3cMCz4VBYO8WZwXooEeIHJSsGqDhp0xKaS
+MVWmjXKrg7bcYhG1cERQ9/FXZBX8TGKyQ0zBrfdA0k7m/i522ukARavh4Ujk3qII9Cy0pet97rB
t9PJbsdXdNu4DhoEjaGYpjKCAxI+/ei568lkHGFiPN+kSXeNm9Hb6D5qobpZibJFqJHglhpaHsnu
4iEnxc/YmGdmGneN3jwXvX2gbYFgKBv2Dpm86zZt2i0gdgRr2ndrQMv0EhIBelMBy2R7zJhNgCSb
rgKmRAAvcVtZbB91HYJKro+1r0guz7xhF2XpTW/mc5BMySXOfIQBmnM1i/yS1N7TJMiwrSfWNBxT
AQeAJugRg6/7lVNaXyWO2VNpZ4+UbRAKKn7RkwqThfGIJn3o6KpbPuW3T7NIi7tdZCEklSidTllt
EK32DbnpYZzj4loRv5dU3q7hoV1V/Bwl82frFPKizSnZvlPibBjEBDhZ+CTkvFDGjd5aVdOtF2n3
rTaYh1Ti2UpDczfMYNTMhnrJNYuPTlZbAHZAiBWcsDZ+NmmnJTpaDMqEETVHxSQe2Qh9psixScJB
WbEffV/SZfIIikzUGERjDyC60b+RmQByHcQxPtXOIhThABE6+vfgxrcxfbat46GDHKno6xdNuQ+h
oR1jh4mfS2bjNLiPdDTMrTcK/kVHn9DjUB3wiq6ITzghilVbR18bbtwBP20vob7vuynoBFChlJh0
LU2gWDGxz7z6jehFmECVyHdWXH+bGu6A1HY0KlWJcj5D6VFyV5DDB5c+taZ1Y7gkQvUkUYby69dn
w52Hp8gzPg2EA3BO/STI71UhTmmYrlVriW2clKfYJDMPBMJloBUbjuAjoIFBDE1MxnvpfrJR0Uwc
qJCHJKumpZ9jlPOzt7hd53Sc1p3xJFwA4U1047XjuYE26pdatNEcUL0NMyYxwF7STFC2Qn9eVvR1
ZRb0kVHqkqgW7uNUXYahutVIuD73JX2VPLlKXPdbMYDRztVBVOh16wbgzlwMwZQl74PucniWCEcY
dBAhC2BRhkCZIfYesfuPpIBz7ATL8DHgFl+HCUHZht8z1GYwCIevD7cQGsJgRocC2TRdazpXXQsF
iYRD+BIbOY7+wSu3cTQTIqWHxDiwgMrMSfa1k4Phrp8bhWRK4mStCAGcoy07QFaesiwzzl4KIDFS
TX3bTGQOzCjuFYvdxpHqiDOv23QZZ9Ue2nnUOtuioxFbsq1sFYCG1Pdu5jB8F0Z9dhKunyrg37IR
fIu+ODlQ/Goo3SeiDWL09yaZUmqkux16KEus8rZN2S2NeUlMFMxCw9ukHy+TCL2T3sBbDw2yp4iU
lyL60hadE07rjMYYp4+poK869Qy2Jit9sCfPXyduuifpz7mBqSo4DEFfB3dbworrzlLVKEtiCyjd
TG8q6lZ9bY4n2+po6rq5xCHsPA7GtG79+ClKjS9fE7gUcyANDJ82vP9++eQQF6wo2tItZieGCrOt
nWaj9E6dXbLWaIrVghGF3+LtrHckmr/rHgMZa4IhLpvmMwf2jHqX7SFL7pXGN0OGtbftQ5rB0UTy
our966BFn9g0B7I1whfaVzANVXvvOXXyq8AN5DzHQlq9gB/pCpmxVR8qp72MqYPr19wX47AxdQqL
3uERyAv3LhMwRKp0b7fFmzXKt3rwskMGKvBY0M9dK+ixfOntLs/ld03Mx4pxWnxwreHqc+dnw7MF
4asQOuQ2m+jsXMbaqqWjtCqtikaDyXI8yEpff7SDTWRGN/0YMu8zXu4qRqNvuYfVBDdmt5Ga+FIw
H2fD3Dmx/Dnr8MyZytUJFlxTt7aGwnuIq3RYKjjmd5RLLrh0zWjYMm1v70/GtZ+TajPZYCEVdyRz
JEI/FXFU69wtnsx2ILpQa9eRr3+Ucb8xPLWzG45zWdlzSnMf5hiMvMb6OzXxJ8aIPR7tzRA5N7lv
3E6GvhEl8fYLF0dg2AczkxxU+DLmPpawdJuqgh3Gfag5T0p9Ged27idJLp835iIBXxR03EtQoZm2
cLrFVQamPa8OzMB8UoIR9U0q+cHAlvfQNwyxaEWOzUSMbaZtjRQbQpJXX5ZJLiLjxc0CqaunajeO
bYDR5KFk0uVqLEC+vdY974XULCCXjXogeWovi/wrBcud6gkReFApG/2tCbtvZeN7GB+r2jhEXcKp
FdDhUWV4i8pU7uv4LiSSLYXavQeHpAdzypnPuRQcsoasl7fTNONsGp0fRCk8YCOwRPdk0DRey5Yn
hk18VO1PYt9Aj3KmqbwwSMX403V7e1OxuB27ibNLuWgam+wZNqWzq13jVlfFhys7chvIM4rmi15N
+taZR6LpmiRIM+u+bdphW1rqrrb7G5PJwGw34drJxItI9Ftqi88aaWUVDefOYcTrgShdS8nkOF9C
4FvStT3HahfzD8wTbehBm9+Xvej2PlGLmMU1vHJeybxwDu8iiqa1CLMO8fTRNt6qRGHp1pgwoDyP
zFBsDQ03HGqTLggxKtJzT21KIWOlDa53xuxLGK9vbGQFypRHDMfNOG0oRCQuOJqMsSjfgKyh5gZH
O+ZCu5ZVcavmpSbyio0KSfqOXP0449HQq/JqN3PNcnY/yUqulhvVgv86sm2wKZ0aNlIeCWslB+2a
tRw36kmRL0kqm5+OIxwkGLgkJtK4VOfZztH59+ueKWIqro3Z6Num5izu9wxxLeatNmVJQpJv1r0M
VvlBD0gFTlt8sXymgVwOZmFUg9xoJGAD677M5cmrKkrP2P3WZp/hQg74QnEuPP4Xe+exJLmRbulX
md1sBjQId4htBEKL1KJqA8uszIRDa/n084HkZZPVfftOm91ZtM0saEYrK5EZGeH4/T/nfAffJZ3m
yvrMat4KXd4c2mZ+nlGyuOTPN242OYQJSx+CPoGcvjwDW+xxQ8SbGIqBXmdXGj6oT+uuc+ds82Kg
4AZ5/ybO3trOvFq5tbSZOkAT4vbcl2a+dsZlJpLZtyiVI7MStKBu4RnFXXOc4xHRnXO20W/KDNpA
6Hm+E5If7ME1tj2VHVDk1WC+zDY+w9JLz16ffzSCjXM40EgxELP3bFBd0BiUzLdWxUOmKq1PCjPo
8izGt8gmp6xTqZu0xb2dZ+OlmwUGhUjSMaI+m/R707n7KRvVtQqXs86xH+ek2Pdlj+3RLeyNbX0h
wQ78kFt0Yc9x/VyLXEqs2fVMSYHgEm8HvEXdzCvlodhTIrtmWdTsJ7YyZq3Faz66bMfMl7AWR7Mn
AkroDTFloqMT3WtJwz/U3ngpXGhHg9FvhTO8NQWB/D4qt9h8R0PfJpnAEkO+iT3BqpH1s1X218Eg
/FlToduJ50B/TbDDjHb00YNHoOkyhsLoMzynZ9T6fQsc34/KABQtD8lyYBA1M562jvYR5q9D2hSb
oZHvEsqM72aj9CPXedPRj1b5GFqEQWwakUj5Y5uX6yZ1TZ8WiHKbOQk8mLztDwnAEf45DK7d7InD
FPKEMy3onANME7hXHu9BFfo6U7TvxcFBa/HasnLR4UgJVn6dfUEVgWna9NWhTW1Qo451ZGdb+0Hi
GQShrDeMp/Epso89VBaol/l51KrtTPnVXekMz5ikWBQuvQ20NSRrSyiiiyMiamVBGMmRTrEOVcco
6ITf6oJbmjPuNQ0Ecg+luCNvsXWo7jyW8czVsOcn/dSSiPQjDLN+Y6mdxoVrO50cBYArUMxcHjw8
2bl3iYvuOFQy8UVWIcY1z5qW1Js4JORS58RoIvOrI/e4athKQ0CWcmlT8VZaS7/pWHKfiMFZzCG7
Gjudt2PQmZvWYwc68N03+n3q5vjJC90kh2WmfEbax5w2VkCwgMY4oJuhSA8i1I9OqSlk/SLaDRC3
170K/DbJqMRCkt1aPY3KD7EMuxNv72hPG/fJdnr8vx22t7gm1dTtB2WW11RwvLhBtRkS+ySzgaZw
FVOhjftdjLLa5bI4NimYfeqf2ZXQxGLVvL30WViHTlWHfJDrmiK7Q+SEzdau2XPa+Z73cbtOtf1Q
m+JGld55bGvqhLxO4AnhCjEsB2Rp52duRgduH1foeeKWsxOEahTvCEtdIiXETcd9z8lJaqss2EJK
oOy8x3YjDCoaqnxl2cVEnBgs78SplY1crnFp8TqP9PP1ZHt46m0djVe+it1iU7WzuXE4Djk0nWMR
1sQIuupc5O6T9JiUe3bTfL/NcorZtzBq11oy8dWOVUUO7zy7WfWEGXtFQ4KLv8vL+PLpLaPs7xYK
1a712ARGVq5uvCbBKmPeMAbFh8LFPhgolntczAMevyB3WkuF+zSddlrt6UhU8oV3r+u3UR3vJ831
o0pQakCGqWsTZxv00CFcnFJFJLaN18ptpVfjKqpyfJYFAN6S4tZdVNIdQ6CJcgds4G5SQraO9xLU
eDtU5dqydDyKjsHNsHgGZ5VsTXzr60CR1GRi5GdbVTs1O81NG3yNfLaOCrJhG/S3haBuIZyN4Eho
5jFNvdfcoIxaHxj9RT8CEx5oXnUwqP/6Bvz1VZ6a5KvhvNjYw7lnc8b1OxUk8UydbkJ+jE1cOOCt
2AIgDa/DySyxU/KWUvGP2A70HZXB0bZ5wdVQfA/YltPFGHc45qJWG/aAOzQFcplcxXxXufA/wjn6
zoWJl0pjkotx7Z+Zgqp6vrdZsO8knhNmHj6e/B9L2FFczV4kvhlzWqTLw1UD7kF4zk+sntJVg3Lk
NGlQ5p2vhv4gN+jUBl0yIcnJyYx/aEXpnL03NO1cDdW0qw0KO/j0neq2vm+Xu2YWuyCL2+hEdVmx
Dyf9Knjq+D3mPDUX6zHUN3mi6k3EdmwlyZNvOi6XK9hC5pVFMM9uARyF3i2TaPLH3M/z3rGHG9cN
TQ4zgwFxAKknjaHeCLghZioeh7Q010SDkfqT4PtUusMKtwQpBGyKK+3bWCsgdI0zbvQp+TZZ5M7G
kYOH4vNpY8z8+hw/dwyYvaXnqzqzrKPVFjfxDNGdhcyvfxVnJkOd0M//qyycLhoSzMuKPQ5L1Azo
Tdip7Z8UvX9gxl7M6T+JqIZtQl+TJi0OgsjUXyUpWH0d2x10sj6THSQr5c9lP/hNvvSQENxcNZhZ
oHgbj15u7HCIvFcavGsjn9L/Ss/9B1+KibkZBQHVkFjXT45tMkkhGVTOYiXZoEWehvG2tm9Twhir
AgfAagoHYvcFaUTXXbCO3TN1A/R/Cv7MP39ZfuWj/NU9bsDnlo6Frqkbzs9fy0iAkBU0lIzB4V1V
a1xSOiwLqx4hClB81q+cFIAA68DOLc+hCjZWQO+Max29eop2lGmShm7Pbe09Au1xYSZpm1ZQQfzS
g4Ppnpkj1x6nXDrPXOJkftst9cq/Hq6sbjcEli7LrwYjr3Vc8/212YMR8AXoBodB6eXRDlLUthk5
Gvv0u67osf7nL8Hf280NC5s+aQd+KLRp/GQ3t0bAMmUZGSt9mO1daXK0i65iUc9gMfY8y+uczfav
/+Z/d0Ly/4y0/O/UzYJQjXPmv4At12/tX+X4P/7Q74q88QvxSWeJrRi0uwIe/EOR13/h+a5bHjON
RF3nZ/0fgjwxSoOoi0uQ0vAcuDB/hFcEMUrpiv/4y6hJ/1cEedBDP500XNIl/4QFf8YiV/VzfmEs
CO6ljg76c7y6s9zU7vSqx5KZmVgcdR6cigw3kT+TZ57CT1tXN6Ot7vrwXNHBmznsF6OS9DhR7al/
AcK8dtiQaBmVi8tj2H6utGmjVInfvtvQgPAgyo/KfO1z+40ulKexzW8KdPbZ6VapuTQJlWuHEoWs
6C9lSKBsCF/pAGZFROPZQFlZrudPGjugcb5l7X/HTLWfwjxdzW7PpXHYjjO5vaFrTgaKcopOlPbj
p82xyP4SGrsxHb022Jl8Urpi2w5DSw7N+QhLuRj7VhHPuMJ8q0v70TJ3cUCzQl28NL1z1aMMp1aI
gE4XhCkJGaDLWdlNVkImdjqEmvbZG8RV0YEQMvuscymeVAPjlpgfhmNX+wxnTgpFIdeGpXlByLNv
T4Lbs57lxyL7mGsNgi00ximtiQMWt1k33E1A/pJIvzp0f6zissAaJDboWuNKzlO6rdP5ls6ODy9N
N1OmXwuEJw1Fjo6/LZFLMDfVWQPxlQwlZlDCpgla76TOpk1PBr4FYV28hEzmFBJifam0q6EnRy8F
vRfRgmLHvtH0vo4DUDfeDUGNrGI6rG8i9hdJ9VTZj633lYXt0a1ozpms66DbDO9QjNAhMcmfBkJ/
yqY/EVjLJvzVDEeqBYSzygx2hOqFzYHfpbgWlLOeveGYlhbB/Uc1DLT7UdPWA+XqzPuy+D5EAXOK
tUV82Ubj+Dw21to0s40HfLn8CCMoJGW376qrUD90SCG20eD65LpVi4dMOo+BO70oc2LvQgSxtO+L
iCK8IN7Uvc1M+DEW9To3irWpxXfkZQ4OG8uYLXXsNic1/5jz59b7Ri1gCcHNdczDDCPS05vlAnBq
6hYETLjOqvrUUT5vmeWhzj6Hxt396uTN0hM7cJ/0BZOvxd5h3mg8sNwIP+1cAJbot9JNL6A5dpMu
NoZCJWaPUZHGUoSKYCTiDGgeS/CMijyTpiNqsPcMBKbXlLI9gEEC2E9wdntzZzQGnZYmlSd4T8e0
9seofGrC9q3mvVjObLA05zrPLflH+6WzQIBE7iHH89e28wVRboWEz34+uy9bfr/d4OE1j0GeX7o+
2Ls5vR35/MOFuqHhiHSKbs1Wbt0KcKWBcbU04xSSLq4rvHvgcsre9rPQ22jZfET3xpbKjCVo5UYt
bs3vwtU/lmhqSMFbnfafweKojxxzp+poXfDnKAGlriY5lRZueQZvSVAgZBFuRf1hjjJeXuNZITbY
CAFW0L12cDpssz3IgE9bfNRZXmWxsSGQcZ8TeFgCEcc6n/g8ZL4ODqZa1uJT+FYa4ztw6YdAtsdO
ufdljg3ZTa9z2bwnk4HNJ52utDsTHECnG1G5k+Yx7B+qVnxNbX6ftMPBSeF66MuYsZyVrHnY9uu7
XslbhK+nMI45PwJQRE35OQ1q6ywx8Kl13jWthsGT23tp9zv0ikPkbbErfbMEJpo0xsiaFW3uUyS8
SlPwyiBSC9ZHHSnz2PLuh3RGixxOM7EGyn9aBhZnGvtVDYUotfRN3GLRmYvHDgYFqsR76zUXU2j6
HvzdNba1axLlu3Yu3oekfU2L7rGvSHvRMJPCigY+O80Cuy/x4NazXtoIodz6AsFSadSbptY3vZ6f
ZrNZA1a7N8ht2G0N5J1mGQFePk0Rm5LxYx4uOB2PThW/xP2DwHBQVcy0ejOs7TH4MQNLCXFUT+qU
jCGrC+z5GZArAJNSFVslKdWxaXNBV7bLhHZl3Clivp2I5BSkOnK932WdevHq6Iw1dKVF8S007xr5
j6oQSe97Udi/Tej/3TPRv9e0g8GPkO2fBtK/o+zdv4XdXzl7BhCI3/7UHwZEzIc4EOlbcWkEEEw1
vxsQBWFd99cgLwC+v7CmLYewrosoRlEYY4/4E2jPsn/BVYb/0HAsyiCAJ/4r847t/JxzZXAWgq+N
kgtbktb9KUpbEa6x5pm2A60Jx40Ru596HBNggIbvko5kf6IPWwrYlstBa6+Vnt8Kxfaj6MLXKbJv
PFQQhBj7JtC44xsc4Ql7hBsQxe5NgmM8tuSrRnYRSwiYOs/Z0TnzRpjnoHcOnp8kJIuR9MYaLv+N
iuJ3FqSZr4KcD4xuvelT8Oy2isuWaKt1hdshLxLe9ely8nivytXP2VCe5r4Bt2Kqt17TLl07sa2r
iDEBHTDWKUUPvhWQiRI9vPlgyFC2igSNfCwgfyXccuM488s4uahpcQrZ3Y2t56DnJhFuAk398AjZ
8KTI9pWunq2IlXUWn6TLw3UMKazDEAGhuSZ9F1j1nWM326HM92pxdkS2xGucEvyr+y3miIc6oa0T
09VW2F3J31letLF6X2qpQmMiBJgUvmbgp2snyMN566DAYi7ApiJMTDy9oV2zWE7HIZmg9QNB83iG
uL145ZQZ1uPUPdMhesQcxmZCokdYY4boTMc5W1JzY0bpVXXNsyoRxkxsUSiFRBHxgvowsKdbWMWf
gYZKNBfFRcQ1ieSKhRr18RJ4XLgxMndXzc79wIBbUlOEabV6JxUJbwd/NmNq9o3c5Q0M488xaU+p
XSfbOI3PUUs/qKvvyNx8ABn9ihiD2VlWz7kx3vbQe9Y2LX6rKbV+BKWxLesOikj20GHsp07rYpv5
rsZlgdCLySI30ydnRmeEmnoYZ8axpItiX1cTDzJxCUOBtpHUCym8kdtINk+dOYqVWYNTGttr5DlL
Vfu1x0jAwTgQE6gK0F/4bOmCoFpuCDETpIIxKH61dPsVqwHIw5G/dRb8REEzV5g6IKHGhV5tyE8V
bLH0W4+yqRVAYJY1lYbu4Q5YGhJ3XLUKgCUe/n2SyacgNa5200R3mBvTjWxMfzb6B2+caPgdldj1
Mrgunk7Kq32KnLJ4G3O5Nz2+eWgX/J/DK5cP8DDixDthlquQ3h0q84bxuqDp/aHLP3Vq3OheHq6F
hSY4hTpJIMB9O43eKpyHrk6byNARTVgcLJ6l/K5Oza0wIiasTNEMOJcPBvcCGCh7iyqn0LJPHa/4
LnHbExecfW54+8YL6NVqQBLNcjc4JJUC76SLGofR8F4nkc+d6UAHnu8m4AmxJm3NGGpI055MbXHI
mNm3Pg/vdKe+T8zo2MI+azQaqiR1JFGxAVQAQLDkhYDSia/RIVAwV9s47Ch41+V4lJaVvRpjiYqT
RRcPreOkxPhlj1rheyk/8CwrblxuMoPZgw6bZ1xK5DExMU/Gqk07sUVgtDd5htxejTMDviHwDTgC
rpVkFog79OvQ1GEPw5zUX2IW3/5Erce0LRoyzeSuy6IjBpXGx7C4i6nCANVt8PLp1lNQOFuRJPvE
u4GRfG8Lyh9Z1c8vMV1rifGeGjeClZkgIZH6U0M7x8aq1ii5cbjXaLE2oFYjUDhyFeblTmTW1jSO
Q/rY1seaRb/cq/og+32A063CGcZRsLOGA8O2si6tui37m6HcRYujz3mOIDDSEc/oi9+D4KafiXzb
s7nSxQ5dLu4e8zTZZqniGzC/JSlAbMO+07EWtBq8Mru/CtRC6d5WCor1l5uD50Y0XF5vl8mcoNy5
006B7jcLdTr0l2L4JHK/w+ipfEHyPe73U4t9IDotsRsjP9OaibXrapaNH2Z82/QkF6SZYzJZlnfQ
OOxpAdnWtrvWbXQ/DJICU7QVfOGw3hjtc4XOxJmw7akkGAzixulrFJCPbuFpfrPm1y7kjknRc2wB
nsi3nRZuyvbJWn5ydXapw/Jc48kx3Zcu/Ya4tcojh9zfxQvmL0+zqfcsrnqf7lu+/hoomNuEZzS8
27LqNlr6TYfCrSi07OvLcimg7jogXNidbW+TZszcNx0pcUqW/cYxjn3sbFCaL1LwbuZEC3n8zYcJ
n4yuPnReRgWjphjidQk5T5jmxegfibWtRhcC4b1hy20/bPqh20tObLx+741d3lVY6gdc6N2X0d8r
SAZFZSOPfgX6ASgqEM5gmziPWF4A8zMkxvZHzjs91YcnB3I5weqtXUCChuQ6DeO58srTpLtfPYr3
yP4w5GSAtiCb3Sy/F/P3jvK9pgWka6MfL9Qcqj3r0Di5+FRF99U3iAfsO2Fjr/AawV/cDbrcjtJj
wVAfasxq82UucIyED1V6imqcC+xsO6hQnEE1UvB5pHDbBec7BVs4NVb55jR+UT4MLndLfDAm8G1O
vsbXkBaVtYNhL8s3ireRVHnYtVx2JM+ej1Zt3BLNCOGfNCwlleprDDEzlCsWHU12UJKo3Koz3xNW
3PkTdhELnQasLmXvbXdw1Jc774S803lCf2pEifArDDn7lVP81gtCZ9a27g50/IEkPjjmOTD37d24
iBJYRKDwDg+ZgVuy9kgIz0CyCLvqvMYVTYi+EZnftNwlEndN4keNFyZ2n13UVDIYG8t+mVATOXVm
x32bY+dFKzUqivaERVfJHF1KuYmC9DY2JEZXba+QS6PWO5TmwDSi3ws3PndognDsRwgHErjwPFH5
TR+ia4aP2OKuIZD4Stc+LO5Kma75TuT6Wmg/T0Z5Flyb4ffyoB8N74Z851YPzG4n2BAfh1Z85GXx
UrrZNbS4oWQtaALue5fe8A4Bu6cV6hL09kl+9mZx4qwliR8dqMa5SK3jnGk+3Qo40ZzxUU5HUJ2V
tIhe2wQXx8K9T6oJXT42zYfciFl5OTEHvJmSuf6/srL9d7qecKmwQNH989tJ/5nnb3+OU/3xp36/
nZi/LFcQ2gjBr5uCpesftxPjF4n+x3WGzkQYrfJP8Sjxi71IIB5QGc80ECD+to0lbuXx+xeckOVw
c3H+lduJtdxz/qr7CFa+FgAMS4IW/5Vf/ufwXNM3E861gd2Obr2QUPRDejJZAA7FLhuTF3Q6Isfl
A+UMRxXCu8w0Te2pUZupXxLFLgp7ggIdixcixPnWGQcommS5xcDYZlpdfwq8fKCohXcna8AjIm54
6Vt1GcLplvLm7/GQf5hm+kaLwEbNDeOvtczulTzHNUcQ0ZeTlU/nOC82NoFpX4Z5JbiYLy0CYMJU
YN1yk8I5r8uDhfdq4/KfXjMxR/22CudT6lmXUKddOC9DXPay19dxM9EBvNRul0ZH7NF0cIlYFZUp
FNAMgZArOTZMRvN8ZfydsFyO8IrH7FUN3jMJoQNT3KuZuvOmHKxjI2mciyxB3W5ZcZ8YiyMwL+9+
NKkQaxhvJsd8zIKkofxUvbFqvcN0+DLBBGCtW12qWE13IPF829G/U4IKMYHVR4FnQVctMHIYfGBR
IOm64VG6bVWs6zkhDetE7PNazaf5miNpIIWhrHuiYRSThuPBJMaz6Y3uQQ4kUbOlOHe21Q22z7Ug
dstZG+I5kbCMI0ANVpi/u/b8hNQIzM2h9zZ0gGo3MtljGvO5Pe9DBeGlDvMvboNHGXAZysfWe/XM
QnzwjGeBmFCjRzdc3Wz6WHcPuBLLLSvQX8F/KmSJxvbJ6TQ/X2AK2TDNz5EVNmyMjF0wpxfQKaOD
SRuX8EonzvEldUUums9NcuC6ZZLl5sYzT4dJukfYGD96Ob84afmQjpgYsx+N3l+cWTsZxURragzf
qVHhuYnsQ1077RYYv+6X43IdSaf6FRMwaRyd791RIW+4AnASw4O8mElqfLR1m4eH2YBTlIVkrobw
TEOOSZjDOzZNoO1bm9UgnYCIcjFt5EsKb2WVGNECyVSFEH/S9f6Hl84v0WD4IeGZdRGUsFXcsj1J
HTYjKa9VWBlbt0Tix6L3VQK31ethYp+G0Br21nuXB+/QdQFgh4RQtORatlq9LxIyrV1WVg8dXT3c
WydxQ74h3rkuG/Q2brt9Skn8KibV6FuU1iNRmqV9UAS8qIBlLhPR2qPZ8HHSIdZIfh/Snr5rXLrt
qKXUbj0z9+5mK5bwIfFWDDK8tLqDhdkbYvB2U3nT9MX4rZnYObR0v3UtIWNpbAKHgJnEeFQN+aNR
9czZOmtDankoLUcN3WBWhvkapcdZAKCVCnDZxDGHs7rf9KF522Xjro5b5HDicbxoZLrCKSW0RYW9
lElMCCHD4TO7qymvL6U23kRRf9U0O2LWwTLtBuKrUhKnRAR3vAeyuyOsQOpLEjoeaijMk+JlJ2Tl
YpyC1sy941q37YdKw51ZqfMAYqLTDdoSEXpsC3Dw0PI+SeYB9rBSDEeQGJOuNte5btxpiXwdy+y1
V4AvhcWb10zvSOq4q1kmjh+XA7wPVulb9IivyaNyEz0JD00UZet5SJ+WBsxsCYqHdn7ox/IU1uFe
2DE/D0oMI48kRNYWh8gmEenIcgmue8a6rJqnDKQVe2HgICYYyRr6xgYTHojy8F5awTm3q9dOgo+k
66raxFUxrGtLRqzwqx+eOVurXPY3pp5qG1to14Z8Ljd3/ZQZ8IRVCbmslGgvOKfEFMWHyqBepder
lUMTmO1AveGoztyZEZuXjXqjhhw88QgTcnch5GEm0smEwVXZJPde0nSoanlHzBIfrddvIh2BoY+8
G1sgj2Ct4Ve4iOtsVAaV6Megk/BgeH6shBW94WRV/08muBkj/hbh/nXm0P/5HvUzRJH6H+u39O29
/jsML4B3/vTvE4v9i3RNV3qMBexfCD7+MbFIxhLPtT3KveEfyr/Jx5b7Cx4JFhquAZBOIOz+MbCw
afUMiaRJxgazOU6Kf2lgMX8eWBb0ImsFT7gG8xE72r8aVRpryOku62BbJE4FpqlEkIs6e1uHRPrc
cDA3mZYjmWncklZ1bJjf9SaJ12FYPcEk2kkrzv1cLyw/n2jRbDtSJdj2yWBKfr8ducFdZ8bTdm4h
mOUYv1dEfdONoxVcAHQrlfswgwKLoVQ+F6UidtPX1Z0NYAxi1QOeqvzAUtbcJ11h3sahil9N2rpO
Q97br0FVIiTYlLUWm651mqdIL4JvGgWYFVAQoTXlzg7b5hJmTngmupscNZaR3OxF1d+lzfjYk03U
iLJFprEB5E0gU675QinVBbED9QgqEnFQfIekYFam8oiSFZmM3qEFcznDjpR9jiqAMjFHN/NI3VEW
cGylKmo2SsTHCTMcORC+iKXLrJLTRbdqatojCi7GajBWRTHehw2vWGKr2xHK+1phvOWp1l6REHdK
1Y+x138HVIQvs3bbYw7afiXT6LF25zdQ/+VeDupWsi/dNbpzhG7yOnTZTVPheXTr9tzl1laK6hKK
5Sk6X3jFHkvNnu9r2x4JbWHejTN3m07BsDYNTmQ9ma62W6abYFwupVmG1dC9Y0bbmAmSUjhbDbtz
de2n8FmwpEJrpz/MbbQfdTVidhKTt7USTa7bwHl2iuBtbpsDnlmolCy4EX+AFlodSX3ya5SHeDnR
rIDrn0Ywr2fDaGvjwzDn35kQrVVqTU+iqfqdKaqXMlGkUqnzyCWwxFGOARlKVqSiMn2Rk0MFubxO
hPYV9xlhwsjpGZDJYOXu9Oj24JliYz4OcTkCgpbt3hkSsiK0Uat5vGCF+1F6+nSTc8auJAHEE3Fq
qitk9Va4oXcyckBjfRy8VfjmS1GetB4P42h5D9J1H/s6w3RgZx+gFOlKD73suwBWcsVASqOOFbEt
aUR44Nc/Gr2tNnkqgFHpyVPkNg+qih8WXBKlKAkbrOTSm8N3LxFnLfJuXUb7tchZrSEKgPWPgw8t
ls22Dmifiuu+3FnkoFeySo5VqB3Bm8kFuYeJAnhu2tYkEiaiOWGM95EZa1XKBtMDwXBE3IgFRweo
a+Ua7WkS0zt277PqymYPY9BaNXb3yJMZaxbmVsvq7BPFJMOmrMuTPuTfYf5umwFMTcsFgG62BmZe
Tm9Mqh8Cpzq5ihwuEbOSYQ4tk2aaditVfNLnoOaxxXfljXzWZ8Jpfu/aTw7/mpvPB93tBrZpoBcw
BbZ+yp2B7oieq7hbX6Si5ScG90z+QbH01p+VG+8FZS8z/TIrWoi9O0PBxV7b5pzucLqF7MrMvbAY
52PPe1E5lJuclec0sRDj/tb4OK6+5V391fLS73SrYXxopvw6R9NNTX+O3tHDWVXNai7dpwIz6YrU
LiB9r9U2nglysyVzu06VFl29YKEnFry/EFZszYj8vLM+YDE9OZHlrgM7/aTk6VCE+d6h2Qbukrwz
Ub3TCEW6Mixx1wT1uxNF9SXUcHh4EbELndeONbnABT0JXxUGVIeIkbjWlbseMWz6NKr329lmxQh/
mmx+HYdX0UbWCce1OuIKdnahw3I0dOmAiImUGEAQfYK/LDxQVTd/uq7/I9/jzyiOnx8nP1NoKTQt
woazrdsYzbq4MK6UG9enmgbawEbdiR0v6s6wfluX/OcQkOUx9WdjIaogpGBIWa6uE4pZRMs/37uF
cgZaT/h35U31FcAB/DTcre6D8TtPe7DXgCD/v4D829zDS/efw2vuf5t78s80/Z+M1uk/Gn34C34f
fXQ4zQ7maFM3DNYyvBn+KCAwBJgc1GAoQ0tn8J+dc+xodAsFGiDzb+PS79hnIX4xTSkYfVwDMhET
0L80+tgLQvjP7xndpcSAyQfXnGPjVPlp9BlVlQ5TWSOmNWyrtaD5wvGNu2ZhV7VjGKxSglpHcIf0
MUn25I6CaAPJowz6zWhWzxpwe7vlQVyjikRtc+UtCFujTF6rEnZWa9Z7WXZnNS/LGtN9LUbuXBDD
1KppYOkNXjSubY0kZpMT0mvbctfavbo2efLcJ2azK2Ib34Tbf6pwkmgi+KWGMkjxvsAUcEDUrbnI
s40YLWK+aYp/unPuCGYQv7HLr7Az78MSGkRSCwM7kjfvdC3ZQqs7zE70RXPAez+hbGmVByyREkqf
sKPGkkNa22KieUgZVr1NOEBWndCQr+eyWMPeMgnX6u3T0HuL3ywzEFnqw4yJ/aUvug6abEIzuVNr
RI0EQSzPuraZ/eLOib6b3fKHHSS3S2mYlQvcSXF3atv4apNXDQd7R2DGN80FSqxo6ewrkygxiQyH
PtWt0bLjDtP4M+3gZkgRfTUVIdmWsjGIdAiJJbw7KsDoHbnUldOuQca598McNSQ4a9L4cLdY95ab
tlBPzME2tTR5deekdB7HefhDJ/QMfJR/rsd8twkDQA8dKfM+ICpi6NbnQOLASZk0VF6uNLCH2Mja
N1j5tzN9weeA9OeaYAcKOYoV66H2vXDzXekCuZ3bXddRE91315xiBRzCZPiq5qHvlr+zNO9kwbIj
lLhydMg1gfycXKqFJvleVBQBRWXC26n8zAfj065B6hii/eHSK3DuzOmzpceHKAQN7a4XVhgP7SdX
xdIXfdlT3Sef3Nm8ogWf6ALxKV6+7ez6xxw5N4kDs1/XWkH+a0BCNIJoHeU1iImUIH4hhu99WRB6
7CLgBCxvjs4ips4Rt10B9eOmFsBEmrk6zFmW+4XeMHjlgyXhR1D4CdH9iA+BBkJzAmVIlGc7tmOw
jiNgjBTWL2yXS+ZCVCqljaXOfGZJdKck8YFMWN+HMaEaN5ncDZ9g6HfKgYIw78ppepxy5zMsxDbS
hlfXSnB5sgcp+V7mFqtF0zlvGQ9GSsYuTCcxUeRKUHiNpNdCI5it7lXVJMhGeNnKvVNNcVeo8iEL
+3PT6i+lMm7xXrzgF3slK3ElI7eAKt7nKLptOclWcK82Fo3IyzB1tG0YhHWFrgqkYxOwcGFb+JVV
7RdhzxbYD8/ZrRMPgKLjeJf3LVpUE300fX0rBJZbSTFOSVI5frAbglSx0D+zufT2Q2V4mDoz0+cN
gcWiEjgGhiKhTi9+wr3xDe4hwjoaPAE9QcEeqDoKpUg3U4o3LG7QAjLx/2bvPJYrR7It+y89fkiD
cIcDZt09uFpRa05gZJABrQGH+PpeSFWV2fbKXvW0n1lNoiLIJO/FBY7vs/faG/rtoBsF4/Pc895w
rJm4UWC0JDqLd4Qac+ykAxmY5UbE0pdRzHy1YzKAKZvWUrc76kQYmglD08X9KhYlrdOSYAXi6k7U
Li9j6PB0h0fHw6L7dntWamAXdlnrv8iAqxz6HaSV1PahbEzByowFNU7GfHITGGGh29zUjfcK14oi
uLokTklZpbDxn+QR+cjKVpfWpejNjZlvunlutr2Ln9YNIGU4oXPpaQisUVw3FjHm+9EonqlVvEo5
9PF+jA8xBg4WcTJmSRi/horVmijH9y5xOWkh+oDkyYGljrQeQTjGzlbkL1ZhJtdV4XYH7Xh7+l3O
UAinnRzHDxw13WHy5XvkkeshHtHSmBS6+3ROf2o1NDdqth5hwXyzzn8CqvXWJiMLMMs+zDlJMz+p
boapVNsp7Pd0k154Zj5aHKlAsFfqCrPH/4vv/79m6n8sc/73Pxf33A/gg00cRt3//usf29/+HH6X
i6nsL3/Y/gq/u+vBCd9/t33Gl/42uS3/8r/6l7/rL49T9f2//sfHV466SsVRE//o/i9thof2v5xR
Yu55f9dzfv2a38cS55dfO2HpjaBP1mLO/3MusX+htmLJDNBK8fvf/OHot39RwoTLx7zCFouqhT8l
GWH/ggmfSQdXmrkUVch/Zy6RkuHnL3MJ8RAHjN6iyLguytHfGHttnc8ltzRnNXfRZRoGcmDNU5IN
P7RCiInJTync5lHCR5d43k0cTI8+hWJhEN+oyN5OAaCiGB61u+Sx0oYNdiLzYGNULOop8j7YIUwT
LZyvxrHe5o5Pm+93r35uQzGowo+0RsJ2g+wd/lFLpWc0H0C5l5S2o6B6LsVFhoTLmiXjhztHrzNk
GKLQ5qcDvZsQzvjozA3HRq+4Y6VVbDLPzddOJjQOM/a/UME3UQd5t9L+q1EPmrs9JzoxcoanLeFe
xm17IFFNmR8HKe77lb8bakD3swr6fW/m+5im0JnU5mogxFfDTAtqVIWqbaDwhh/4VAii6gwvRBa7
twFMfVKM4CaCoWcRnxRq57HFYH+y1EnXFOeZsk1IH8ponVP9vY5inOxj7pznmmey7BG7CnNe0F5H
Pel6Bc7EOZhJ5G/R+85BgHG6acC/IEshbTdCEUAlsa05Tq/GYdphiMXwopC/zIkfvE3cNeVH4GmI
H20wulSHsuCmHdDY44upvrUy6y0BwnIeJvuWcGP4bJt0SJG8fZsm0CWjCcDKATO+ttxCHYzY+GHN
FpbBUMDHcEJcOSACzD3mcxaI82g8WDIE9Y20Qq6/7Tdy9sJr3C7gu43bSMcKegpYs9CzKeWzrG+q
RpO1hSnuvR9x3vpVuqJvfd8bESuuhh81hNLKFXUHstje0Ku7rlXysIyf7RbhJMiPI02btgFYRzXN
GUfyiTVhcs6kzFcuvVN7EQ3kKELrmgqw8eQGExx65z1xx69O9Lczd+XdwL5+PWW2s01HtaUodKSp
KSRpQrGyh6IdiehYVItLOeg0/ZHyRiwoD7MTW6rbeSnD9qWoA9gMlidXVUNZtwlBKO5JZWYMcZlp
HCVNtKsCm4nWPkVdDBJNdoqk/TqaatcZ4afux8s4j0xXEJvUML1XtXPf5dPPuhsQN9UAmNhRNqYY
NhrSrG97S95EAalbHT9SpAA9PzfUqvEJb6TJhK8pV2+pF2frsB7vG4BdBCRwxA1iwl/DgYM7wnas
2g+vCKcNFY2UHLhOdVWTjeEEnWfD2SSJA8UtgzQNheYkNAyCyhkg45QiWjOkIc1W0ntNPZWt7cAh
mAMVLRng/LBJ4Sktjfh5LsalgmF8wA9K/wCIARsjTaDsk437ZmU1iKtTSK9ED8B2Afq0rBw2Tgu1
pyqRqQgY3JYmto3AoUWsbtNhMwygBPiNDzKiprBB4ztZQfIcQ4FElbOvLX7tTehQdurbxv0kQUhz
Tzl2SYXi60egIJPeX6G8wZfug6VOhSAGj1QPn/Laxru7G2gdwMB210AM4zbGLSzvp3fH4pbYe4Pe
2TXrdAIVghZI3p1SAxxyZkJJrkUxYxq3u7LM6l1WCRhScfATCsVT6ozjQaX5e90lr71mpVkw7BwQ
qNaSdL97qDN0RD2LB+4bNCDIiSuHGKnPLjCqmZ9aI74nlv8+OA4TfVT9iDVmSDvzgQ/UPp0C3HID
w4z28BxArbnJBINygndk2PoIkh2AtVVRyTlmOOrUCG6hWMhOPZ2WWSiu1QAlbEQSZgM8X+Pr60F6
WOnabdkf6Tx64HpnxoeWj4JrIc/bt7GON4Yj66ObJILOEJyawSj0OqRRZlVK57XRTreOZdBt/ZKd
3aimnBrK6j3AfMwrWd+FbUdzBz8Cpc5Bvs4Uuir3k9juAk5i076tmrcxi461x2otMWEj+zp6ROEs
gWC3X7FJalvH9SfcfoU/mzIQlrb1JtcBYIFyIILKcFkQB4iK6dmOnYcor7461/+qE3xhLNHfe5tT
duaTdAny5qlxu9uK4ZTFpL3OACAzCRZiNdr6QamKAcvJjiRx4FUY4qM35seo41g70l6StNG9kXub
WqF/U50K8gmDFF6fdcswumYhfFayvC2G4EsPqlwBsiPYNEqelXxGvaG4xsFb7g2nJEARzgT9Z++6
srkhqM6bN33f8IFZIt5pf5M4HvdmkqubRNeEsaKcSgbb41nH/WcyWCCYc4eiKesfkH+e+2H+xPLw
NDjmXeDWzZZHiLsp4gxxMy33WrM6pXUUPlUNoKnuwXTlwEpqMV4GvElb2BXn1hh/gqTnMdbWw1nh
CYWhd1/Fhl6nldfcpOzXl1tOv0HXePaiuUF1DcZXpxZH02IVY5nVZxC1VB/67DUb5QJk7Xd1bl0l
kfyg0/MBmgw8WRt2Qy/NS8SVW45lBVvS/anCGXQA1b7TQCq9YLETNOf5ofaNmnuGHW/rxQnp+MXJ
9udt4YutYdjY1gM3pPWI6E8R0RxEh69WXEd5459jS25tKmb9YfiieUkAhUxaYBiS701CDFkYMdGd
7vIktdYIjWB2Qb3v66Al9l3vx7k8WkZ/cm144G3j3FdUxuZl9Az19qVuXNLrMCLWFnCsdd1wo2mt
ccGd9XjVG9w1sBQ4l/rXkQkxPXKKq4xeJ5HBv23BMnjSbcEzAnMXXl3tG/oFYhbzGye2ruAC4n2J
2m9hT/zL2LoLOehhK4HZVqL8C/Xf8RXA2b/lbv/12hWkaPGX2f4fX/X7cM+cTqeo65NgcREZJd/v
d9GRMd2XLuYxuOY2QvFfREcLmXJpZyOjgoLMF/0hOhLXXXK8aMo+OqXp/1v7VmH/Xai2BF0F7qJR
W4reLbUM//9EV9ddNxqg5uB2GZh+Ytn4K63CTx9voUpLOFNjRyMqCSo8K6RZjCmNd32YH3QP/7gt
WVDijzWikrUkzCINOCB14/hoDdmDXSxxq2Y392Z2SCr0tbqRX+6ghksRzHuAHnhXREayBeV144xT
vvbnCd9O5p5Jsxyp/2YOrYxrKqeu4E9+26QZNnYKRMLUSh9BT6ytBd4BqOJOSpixhstqikzQQxCp
dxqNMGD04X3g2ldAGvc9LlPpqj0NXnrfRv2jOfTPDN/bhvwD0uX9BO0YHYwqBqdYu17JEbkrqIG2
qMi2cbNYgf+IuvFQYLds6w5EZ8jpIU3m70TUOwuQ0SouinOc6IvVwteYqnsdx49mADHCDnJwi8q5
NSUmnaJp052VMe+WMxqGZ56sPk/J5WFp1nnN7bCAS01UeG1ZEAQtUowW2+F9AuN1T67XYOOnIDeG
NghElXwr2Xzw949UshF+G/glxA1nIPYOXniuE+OhowRseeYSbJi4nQBkAaDa1uClu+JHaVkPVjra
tKHzdPLd6RM7cbb2nYCm6PlgYpDdAw/HjCTUjaJP9jAL88bPkV9SHYqdQSXqrKp3rOuXCVUap+SD
x38PkWfLY+6MeQb4sm21V1ObFLu26J5FFu2dlie8E7W3mTtiJjaAPDMirzsDRk1Wr0NyGRoZuEau
XFc9Iucw4TGD1HoioPEFOpv7cIb/iaQflTgjeDCbZ0fcJe808FzE6J7qCL9i0W29weZW7L5VpC+z
nJdF4Hd0Es85jo2BoW0aP5xuYiRlARxU6jrj8Ld4CiWiUJyMnDw98LeKJqscES0dvPMkm6s29RUc
yoDz6lxkl0xSgmVbnEeDKd15Yn4VIFE2pD4v5lLeneTJixrElQEjHa+V+dJwiqTohG/Yls/OIPaJ
Pd9kmbOJKDSthLpk4cCV3j0S056YTopna6nfms2q2zqCeglrfO6T4WfYLmBOSn/7QgTAUqC8x/Nd
n4uKtgeZ3Cv6zT/cnjy5nJ3gwP4ueTJNtgXrklWgsWpm8xzRLOyk4cYBDe+42ZVbNrejqb+pnH0z
EzW8ia4iSIIlLrFWLrIjpRvQwBx+2jQCDs+J1j5WygdO2qeQywdS7XQ5PC46ad2UP2ua6ltKbHwv
OvZufnYIlQRJCXRYXrxKPluJ8ZiO1gaz830aZ5ciZsnp2+IFQp6zrmeu4C7YdaVBQsDW65lZfNfZ
oAgrAVDfGr5CNV4P3Lxqe6Rz1b73w25rkQZjIqOjpy3A4BSG3tpj+BnV4VNVicvIfQH00cnLWMpl
UU4+NL1xK7hBU1YzPlfdTUnUKDPyH+Xgv8TdeN0yHtV0j/HbvoqiP5dZ9BN3VL6ioYrpdjJuhOhv
Iz/5bJWxC438dpIFaiWcLsA7xcV0ip+dPV9TcU6ioDDNTR+HyV4mVKkHTOqzSp8aCzsllU+HxtOX
GPMrbShY8Wh1YQ00E+HVgDnXUeSuqwKJn8qDa1dk1yT9ORSahd71FVeJEWCFsxTIod5KL26ak1xq
nyHUl9u0bb458AHh9JpoS1fBcegNpI0Z9HyQJNQwmfgGmJJeC9u5tqfoQZQpU4nXP1GRTGNe6VGc
Xtb7vG5fc0+Pr9oLHByQEYyThhYtAZuqAf63MNtxAVSsm2ujlfs+Vw3lAPREk59x9tFEDFIvtJNB
E59JRWhT71bw+vHS7yflvsJ0534oUi5JfsCipM6lHRaoTzy8t/nwjn/+ts/Mq9jNB9qx5G6gUXIT
jz67lCYFpwyeYdVMzodd6nsDIO1/hHbpq7k1BN7DYtrbzoQTI8z8S5Cy/wc+vq4Ug2jIMy2OdtyA
601l2POSlcEj3EUQvZcqkjgfTtKq9qZNYViapjPRyqXScCQ6nvXjs+cx1DUz8k0Y9jDlJvRhL3MO
g+s//Sol/v+cG17WvjjT/qWkWuYff1dUf/2SPxVVpi0hfUAkhIcXF/0fQ5fF+IRZ2/dh3Sgc9v9Y
9Nq/8DWmSY8IGgl8Ff7qj5mLphO2xSZ+NOzlNrCgf0dQtewFxPI3RdUycdFJ1sZScbT529DVepHp
UyFKkM5saJqEzmjK7EoYeu9Xxa3flHvXbK61SDyI3t10KB3/uTJtjniRDRBOIFyBADj3BfRb3z0k
dXXQk3dNK8izQxMh1yF1RI5/ypzgR5e0yFwDgSoviG7yEldYrZ78qbjYug+PfGqAINcxo9o8AZN2
x2xnhSiNUO2ztZXoL0v0aBKz+9SNdJRr47kRclqpIJ7XrZVRCchiy2Po2IVza18Tkj4YdNnHVnDt
utajSH2kIqrnmI7u6Hi7YndcXIIKlzKPrKNP1oxnIXhmB2pSQlkGsAGcwaIxzp2VP+sQwcMp7S/s
d/6qcbkHmmHGTbnrDbbEDizasbcPgZYGnUvtvEslabO0sHC1F/eNvZiZGd/qUlwi4Z8Une1VPZ7t
zrzLtPet5wVUk6q30E9u9EjYGOSpvaDTXWzImiXxetB0SdQoyImuotXYuRcjZIIYxuqt9YrXuh2B
tY/lTdzU224y35wsiuj5g4PRge9jMew6lJuVG+mkwZ5hwqJtDoC4MVlvgRkdGx7iucLmU+QoMnmh
933AuTOraIggvEG9m/uaChwkPBVG1MXZvzj4B1dFFHgEf9jIsex6w7j0Y1YO7unJY/6AxGeZdASA
eAjYJ2UOrydP5giSJoCGeMuxAi5liGBfdkjFxTy8eFSp0+HUoNZaLj8eQPIdhjLCiwoumEFQsaNK
bzMbs31xx+LVKLsPEBRLSZZ8EUbyDt99X6ThqU+JXicthpeE5wndmCe3qXwcwwAmwTDeB153gQv9
1CBbQwFD4spbMBVFfQzBzm9hUd1UBtGQ3JHN1iQdyZsJM3QaPvxqlsehkS8TguhW95DVdOndTGXM
5Iffj6jwXGFsgn+nDa85G6MlCUKj3tlQuscetxbMZngkArid5TvfcyXfkc4+RYGmBG8ZSgRXIU7n
4cMekm9Oc3itabjLxgymHwMGrND80ZsplU10+ugPMcDqkb6VWfKqSCEIXkyY/UjfY8iY1z478R1G
SQInib8VSetudGRf4pz9sJHies9bC/gkm11CGXDYVPNs1IwLvZ6jm0H394XVAOgBlneJhvzDsisU
BYopaiu9GXwYmKNTv9ZBuQtCktVqFoo1/1LEFt77Y8oqNoCkaGkYYlRDK11cXKjbhp0xNeKz01X7
WjXW9dQUt+FYLSa/cVPPkdoiqv4MUWeoKYYwja62rXME5QDSMp8RrJuz2DNK8rwsrKfKmghS82BW
82frOEd6pA4iMfSmmp2f5ex/hmP3iH7KBWdSLNcFLCmBkVrj1G1ZdH+JBbhbNuk+axYDHYa1NqP0
cI5+qlLdVTI8kPshlh9gF4kb7Lj5iVbIcyoBczC9Pts6vCtagwKyntd/CLyXKqGWu0Fi3uVBdmVX
Ub5RdWee+rGtd83omjuj5lPSUj9LOQxxI5a/0bY3ZMBcAiChItPfwZ5BRKJet8/sW0fY+3KIyn2Z
YYL0IYY6ONf39gg5qDW6FYM7ZjIpoAVWSH0qSDagDOyNHYi7pI8+mTCnC0YFiitmatnY9fdvpVMz
Lgn/Z+N60z4NyhB6fU1QQNqHkRzCFKQdNJ+KhlzjY3nOEV5nZmtzdFBYiwX7d385qN6gwh479kI0
UnjbJGp37HRdkhdpv89yQz5WobwLMvnUiLbYGR34c9I1pmew0C+NGzsN9M7MdLeLUC83bHtI3sau
/RqWTrpt+ihmDG/MLWiOB18VwdEGyp9M0byvPawCHTEQeuNe9JCyWOjyc7dYVp1lo0cHykE1Yww1
hW2fKQnSgLJniz5kmzrR7PRYDoZxdBM5CNvO8EhA8iZbTq96Sr5cZyRNjpju6O6HlVZPIJ/3Whhn
uYhXxiJjJVQkbOocllQ035VuD2avgjTOwhSpUj46vQfnFV0sxaVMGLcwiYYgmmVM+KtfLRboaXBG
r+JFYGOfeh2wicQZxambhVe/TmlAkCblLn0/zWRSEOtcwsjrCv2uQMezEFc7dD21CHw2St+E4lf2
Jjt55trJQmUfIrUSkqeROzrwHBAM0Ti/3BGxk4qmalP5S5IkqkFyu90Xw+gD0IwFUnRWYbSgog04
adCOpMr2+WxHt7EZnR30yy4rTk2SScpWimYrraxbNzE0WN1N1y0qKMvVfY0qWlt9dOB7PtmwcE/m
Ip96rj7z+y1of/uqQWAVRTiuE4dyvYpPKdLmp8dPswIkemyy4q52uhdQ6smVvyi2ZiSfB+jem2xR
c7NF1+3GhAILvEcqqYAc2eGNNuMvbKEMEW7rbhtEYiMwkTq9+Ix/Aj9sVu6MRU3GQE6HSyBBHM0I
oIvmbCzqc2lPd4lW93VJCgY/y3MbtR9OuPRnz91h1Fm2rnKxsWiROhmjegmGXxNrlWDuLx7GzHgK
RXhj0rNJD/GwBZ3O1ekFT7rpnn3LW3eFQUY9v87yGQO5N4NgtuyrGASZ6+VLP/d9JoJv2gy4jeEa
J1BjrOlQOzX+DHWYU9UKaQBPUY1TpVtKJJP8zq+acDPl1c+kCx7o237MtKBK2eKRhLIPSmk65C4L
IDZI17mot7qez0aMoIVNWI3jJeizq9QJYFwU9hq4C9XI1HW3CrJbUBUPvJGUmEge4XE0XXMHU/vK
BtKoaET1m/lRYeXHLnbVCPeSSJvPmaSCQNkd2c2UCoFa9ld0XX9Otf9OSvjo+f111uKgpuBAcwTa
Zi1bjtJgS+osWazRpKseEF8FnNwKn1mZAHfKIafKZy+HQd2XbraRefpBmIRK0xLfIgGfR4j/5r6S
1b1LmUsbGfswFS/uNF9pekKc2m8ea1nVRCPHL6d0T04I6sYa3+c48E+kisqdG4fVw0zVBVw4PgKA
XCh2oIh4yqd0KwRNk2nu0Sk1l7D0ayxiutDvbui8MqP6FOGOJ8NfcMHGklnKPPq4lsxEQ4U1Hpy+
OVYBCWyTu/OqSwNw2DgfGzO/lL370IwpgAXZw3SbzWjDMR4jY5WiWHGQJTRGVjJkAqVnGQHID69I
Op5Ey4d6LAhcFyoNoDS49zj7f+LLpCZ8guU8tfOlqxMw7wMTrj3hDB/4Lqso6OgrAVmMY+nocv/t
Y/NSgMYQRn0HIYjHnnDZiSUXLBmfdGK429gHrqH0ZUxKSNpt96TL+BiFLAJrX1KPO1r7cMDLbODz
m8ExbGbPoxFvED9E2ryxsjvklvdtLBKWyUG8UycafZFF2aaUHlFQ1kow1Tbkb9K1cGiANTyUtSYZ
vtlnmFs/9bBumPWlwqd5l+BkH8vQuSoy/2S2jbszzYA44bQiPsAnInWPpp1/6rGvCSCKR2249BkX
+GsEpfYhZROUmdh6fizphRM44gUPDtFa135WHyrXOwCK2Ix5/638hPt4MHH7eIjLciNiLAtjRZ8t
i5fjyEWe+hOr6uDUlf4VZ6Ebwjk3FnC9Bm8/74kvO3vt6vySDOK1xCnnMHFAU7nKpX9gbbeuqZ5N
h58x/DkGI6RavS2M72IU24R9J2XygIaKo1/2+1KCaDbbJ4W7cZzBEhFZHvp6b1gcJ0qsmDygpQH6
Kc9ttLDMzD7NyPnplW9N7q1z5v7RzLgiQRQXAdGUYX5QdXBRM1HEOeCiFRzDPggEEQ9hr539pMSZ
sit/12AMS2xrVZGuG3H1jqbgBePNCW1YMDHiO6kOYtECWqAEStimGtuFBw0a40lfUnliQ0fjjtnl
oFLI02BgkCVxEIKxUxHjEUEqIzoztk82p7tFq6rC4h5W85WZpA9iluQl8LBKg+yx8cNo1MWQDn3R
INR0Kj58L3ikbI63mkLyMUr2PpVwte/sqqk+jgG/jAe4ehhoTgrMtaAVHOOi8da64w2GjG3G4xFl
ZkMxF0LXc19ahJFwDAVsQQmDP3tKn7rJvsZceOtW2bOram4y7pbd/L0W7YbTyhkmDaUv4a6Eh8nK
c9/m4U0biUdys1vD6q/CyrhQxvSYN0A4q+eCV5M814leOqR4G/U4C8sP2bY/cs+ODqFNbboJppwt
B54Y6kqcs5O08jvMWRvP7YnlbHRVNQ1hsSINdlDmhwc51h7iM59xinoTcIRDzPzDks4AS9MR91Xz
ekiUgDhS0gGn3sY62ifRIU+2VvGZL46DId2V4xNw/pWxaFpYT8Q0U6XMk63kRcyLmzD9CN2LBWB7
Ii2NA9A898uURWXW8Czzh4WamXH+na/ZJ1PKuGrk1nCuR/Y1031gP0n1keUvSt1ltMuV+T71D6km
Pwz03Tx0xsGm8nCgUvpHW1x39psKUk40e+gmBY7mgTtLeAj8o+PDNOIY4x6G7hjrg9W+08JnuTtM
HRF2Ii+4oeQjNNcIvxzU6vGkGWEz+3EcgE1X+6FA6ub7c8XgiJ7BuKj0ppofM+9G44xuYKcO476l
WK4cvMtSApfcNu0nFaIoiUt7+jUgd4oELHwD/bEZjzQydihztTeRW+Ls21Izoav7BgZS7XsUWW/4
Fcz+kuVYvKJoO035Pom/jPaF0uZVG7J8ql00jEd/bsBBf40IwkN61XnoAMl2RqeI4ucSGbID8VmZ
K2PcjxWsRjjR00bHV1mLASncOeZNbDzI4BBNHz7folHbzoN1z7mfLxwwYFrufZYgMQPMfyjoCjSv
ZXrhe9DdEGNOnYu1br40bUz8e1NcAuuKpUjQPMbOKQ/WWX3bsD/QwsLSRCCdQpHB4SMXclGxc4qy
lvjfqxNzSV9y97RoOGRsgAn49d6dGInU2pJAZfcuYPWC+LH9SKVq3RzGGN/WxuLZI08pB/L6wdXH
oYSX9kiEvxnuFlJAcmiXfKLa2x2srVtKl+r2wkjLw/EDjOeKJQtlR9SbsBzrhTh06FbEm3FpMQQx
95G587rnaQYIMQf4XaW1rwoQlsXeTg8JKUlPjbdtXj6o0lgN3AwyPpcFVxu3HDRWYzvE7QAqVvol
uH6nmOONXwkR70K3600KowZWAn6IJXrZR7lDyROrdHn4uhNW6KlsWKPkay+cd5mYyEdU234MCDmx
9hPMc5bM+cRk95ZdsvlHDZLq4JhcwEE2r5uGEFdd5VeMZOBnWZQBIG59HzAXht7S2Y7K3La62DQw
4GtHbaJhORlroFFqQVbcsl3aR+3EIaJQG4qKbkzf8I4mFRAcgOVg3Mh2XMth5GwwUG7wH3iRnGq2
AV2lUAZB5aKop1H6bPjGca6jK5p7/1tMXsRk08Wy+i8yRKWOw78gt//8oj93+FIu8SDCz66DWvRP
ajIrFHLRNAchMnsSa/Af/lz5Cyt8oCsMSjTbmP/szxW/0FYN9p2/lOLXv/rDoHz7Wx4Ib/N/GjVD
vP67mowzlwID4mYSO5kkhvSXFX6UdrEJn1ERp6OfzHTcC2qtsyfcfCNsGBtUNxR7R6GONFnaLKfc
Rw3mEOKcOBUsRTwq0TiQHDIzns7hrHOMStNrMcWsmWrXmb8KFlKjO3eXhBL4NQkBmsMmxYbW7r5j
5O817oZlue2/d20A1moo8MPHvUMvcbm0AMfzMTK4i6eRtnimzsQrlB8xmFT5vS5n7hvZJNkAiwBf
GFkS9DQq3RzrRzyY1Oa1Kj6A7MPqSqvcK6xJugs7k00wB3I6GhEanGt0UTZI3fDOGRp7O5/fnjKJ
9RyTZBI5nqSpjPS+DO0HW9UYSGE+brTJKbeDughTZYwGSNhWcQhdiNeqpwlU9/2HGrJpF1TNOWj1
m+0PzzgiLzLJrsDLlTgUixeJt3fpGoIXFtOH2TgnOwLYl5U+PaduSTwa26WaMioyjYDoAY8JIlZX
KJhxeZBk3TdJ6DW3RbvkDwKIJB5baV0t450G74nPgfem8njcOCYrLvoezaHmCNITR2+QpOEsOgQp
AU/vyKCDv22Setfl1K6BNuGQSdBsXUh5dirurvEgQG0YAK/bsYLg0GlzExfcoJ0OC7KpsflFXMy7
Btjt1lUNIYEuUYfQaqdrnyqgNQ0W57Yn/JCMNDJYIwXbNcL1LhpDoC8iGVjPEybWEXNJO4tm641I
kJE0S0iBxF9RiV4COkfzlAE6LlOL7b7E61QwUhuRcSIqYa8dTulHv+JXCEKZvVeLtCQ5tj1TssI+
bsrbDSwZZNIpzjZjig6qJSeOeareJzE/OxknjpmeTm3pa7r/3lCEmXVRMUEL3EVlfrai6U2I7pUM
fL8z8TUAv7llL7hRnAp4VEjaboYJMCBntTLRPZuKoT8prxMLvhMaSOrjoZLWLltu7y5ljQm2OPLd
vQnLL3gsRfzMkZwcjXdGAXJBZALAWUZ234iBniYvJjGhKZi3tWVdyxxgjtXkLF8gjRhtXu0yo7qd
O1QjP9iH0XRs2zBeu8I8wm98navB+1aBLDC/RGrjRv0hjjIaUoIq5p3jLCStuj24pELO0Yj+rnqS
9HhQA9JWs3dgPXrg0HhJBO3bMtcxVZbotyYdFSSGypC9cwLURjNdJEVXQIJlNsoUk8RA5/jFzTvg
HRlrkdtColpPqir2Og+fmsEpd9TsPkntQFGo3rxcDA+OSV49TbUaV04euXA3++GW5uTk1Ar3daS9
aFuFCQF9H14zzeHPvPweUapy2HjdWGy4ktm9FJ7kKRzV01U1Bh4aXZJuVd8ERMMKn+Nl5e8z0zzP
ikrMZE7Mr5j3jZi74VJURNkA0cV77Wv/MaoK3opiavcRn07Czo7YEviedoWanScgsHgVbXYAhB6s
j5BF+tLlY8GAAcnkWe5a6OyjyJP3hL6ZDWS43eD23WrCUesXmtSla92NLbOiE+LZpQYBvife6xKT
7spiQ8LrM3+6aYUDOKc03G/JXFEM7YMfRIuLhuccJXkd6vyR7waxPjGMLS2Y1YE+u54uPdlcA3w7
uTXam24TjojS2GPKf7Od/mQk1WVwJnfn5NxD+6kSR6U9jCdldTemtLQHTCwcuxbvdCjnfT8plI7I
Ucd6WYDwIK3vqUYM115hfCasDPduJOwjna5Y7nvbzO7/e3VNTNhbPHT/+bTx8JF9N8Xfx43fvur3
cUP+QtJYLCgWtEC8ef/IKYtfhGuTEAJs7Vj8A3yBf8wbZJuFJ1xPeaa0FP7AP9fXjv+L75tSKUyI
SlLM8W/llH/L+/xzTtkiuwRU2wX2QqSEjOFf543Wc1NrTBRKsmHuHIXIUvNw1k6yA6Z+SIS1GY3g
EIKmUKpla9G0EKp7m8bN9kZR/S2C4VLbDc806Fgr/OPjxnbYa9sEnjX/t2lwppA9rqtpOrimeczg
fdRm724gX3Hw8iTdmCa02NCGKuSa4BJ1fQ7oHyx0TKbCohTWUnpYmSaE44bmXV3wZAtinMLT/2Hv
PJbkRpZ0/SrXZo8xaLG4m9S6KkuTGxiLRUJrjae/H9gz3VkoTOY9Zz3WZr0gu9OBQIRHhPsvEn/r
hoOyc6/8qGTQ6HqLBJwkNkcZToisK79QdkHzJE/QWgLEpHeYmaWKe88ujBOVnOazkkrCBl/qAuA3
ZqdSG+8qyz0qwQCpgYC5kU0fLKMoKx9xgy6pCX+2DVW093O5WoJh/y274ikTSBNp6RyrQngOm/wb
8lAPmPstSn3YhiEOrhTq17mDg4LTJT+oPDsYPpYYt7ZoddUgcrRCBCBm4qYhh1yk9dp8ysjWi8IE
bpa5qo0kA8woq9VprReAmLuMmp5CqVrUhbkqJAnejyCTKuCFbdoA6rKQlQzkrIZfKXygxHUv2/Sa
gwQomdRhxGcn8gHR4J+tmgNEowxCk1vJX2j3/k4LZ9/BGcA6CAfptkUuv6A0nVTpXapxupNi+S0K
jQNd3ncKcghllOLCMGz26tTYoo3Cf6I2b44jSC9dWT1i8AEbwdbuvYredV0bGmzM7Cdzhn3JEYxt
6IZgDnSOn9ByXvDeo5Su0K01M+FX1vu/FbF+t2u/nNu4HfPw8yZoz0ZkvViy/ZNplSBfHaLLo/AL
TpBhDJijIqqDwAqkdIOmzgrfeZRyEzVC/ETToNX86WpVtOlt5zs9vL0f63u8u+5bNz67vStiAuY1
lNstZmFpPIr052dZ2T5F9K+iVNqGvcEjcfHGziJDfmigd0E9s3X2vghIkaIiHYd2wbIHMYvv0i8T
OVHqfcmmoY8F0PMMfQ72f0GRV7ZQedXiZ3TQztDH5UUXR8s4rkAj1vyKI+bLUOhxmYzi+DkvfESK
TOtQ982uFLlSll6wLURpn7q8GUU7eR7hnDxza38AUrBTAUN7TVLp1TcseieDJAxtFXeV1/CgCqN+
FIQIFaACs8g+Mt7UocBhuuj4ab5LawmllCU/TzVAExaFLq4NP7+zsHieKVXwE5TaoikSaSPi2ysp
JnKOkfZoKhKVlxjdV7soTpGMYquMdLIYC+iaupLElp2dvFx+tSFAz1XbexYMXKYNCW0eV6NAHVL1
nBmFnEFRBy6ahMIr56qQk7ysbGjWoq5Wen8EbBhLSlNyrnULDsLPMSJxSsMJzO8seYnDKB4qXk2B
OYrA0ficzvNjxx8WFiqvmeEgUiNGR/h8v1NUuegdMQ/ygSskZSBfFB/htdqhpVfTkE7NbKGpxVbh
CLrqVdBlClSWRWtESxg+LwqljEViyu+GQ6UB3An6Br7vf+N4QFMtsZWDwVUn0DGIQfl1o2sdlMvU
yVfggn5T4DAeed+ZpQebvhPoHaFTHsDbN5KOcrL8HVchDP6QQ1h7ZdQuFM7kdAXUH6lqVdjcRigJ
d4KPFZ/500ZoWsEFfZ5Q0UtNFHBzw4mf9JRyU5qZw5/hzZKDyTY1qvM214Z2cIgGEqqTrwKa5gF4
QLUrFwVm7osi0M8ZH4pO829bDd4gN722fXPg0LMN1P7VFK0GK/vwVWmkbU7xt7Upt6FIzyMhs9tV
sOEkARw4AhSbNLWNWYl9+9pvhJ+xV/ZzFeM1JCz3KRTwmdUJ7gFZ5WhRp8F74fWwZxzFW9YuJTXR
xeYS/QCksGiP53L/UoT+nV4WB7UCa1VwM9kZNWr34Jvf+o7arNMbPxQD3Izd4ceIXXLLVcxcJo4R
PvcD/Aeyuc5OVD8GesGTO+kZWAD2SY7ozbUEnEZatN6GZtiRDZSOvw7/otDexfAZucdwWdfcmSrq
9YraLf2YHkeyE3Tj1VTAJzerVMO8eLCFF+JgPfhP+RoFcxDNK0Fvlol+1ILoMUBiFN19bDgTEKsR
1blG2SLI41uOt8rwIE8HXUQ2030fxRsEEe8kiHngHrnb0k55dyR3h1LFJrC876GCbbVhrGQn3npN
X6Odycsnrf2bW+BdoegSLRnM2FUbDckM2XvyhaQK3HCMF1MuT4bTPTcRJbkmW1vUY21Z24B3ZrXD
RZ2V7I5ahLZ4mR6U0ryLE2iHdBhQeOUGX8sPBopCeDu+9y4ib6pYrOE+nFxJ2xc1Qm4hIqu5Fv+E
jPQTntMy1t2zA8ybuxm81tZLZ73H7tFp0UbRim2LPEAkJiuzCYFtDjrkDmooxp1SclGGGbnM+4R9
nX0SzN++UPxvkHJ/qqVzHwwuCvhbvMBT5HAug/Oweuuse/WL5rULL1TOKR0aOrHt4MuNlZN8omq0
U3JzpecabQUneiwq9dGB8J8n6IhVzmMsuQufHjHrhF4NIiDM6tRCIA4sS9juqtK7L4aPyzkKrDIK
JWG+8XCm7tWfgi/PUXan+yTPDdHddDnuY/yZ58Ldg9yANCqwJuGM3hooKJdr9NBfKvd0pVGAZRsT
KS50s6LNV4YbvxeO/REL5gaYOI0FDH/kfN0lxRGpiFUnQbSSVCQoALk5mbIVlPobJY2lbKPORD8N
ciO6XnQoaqGZ4/H7rSzDOyiaW6RIqJmSIvzfomWDt/qwi+cU2U8HFbCG/6sP7L0cUhuh1ygjxWbb
KFzozUIu0mc5EqBM+ivUcCjRONSm829lTy2p5vqu4e7ssepA8My9EK0JPXmCID2L9PIMLe/gZCil
lNKmMpxnbunLUgq2icE+F0WQVeVZl2uPFdoCIJute32Qc2/AyBvWJoUm0MAByXyks7Lizuu0VRUh
74GRaCPAjtb1FdaQmHqgJ4KJNRInZ2w6njmY73pXO6h5t+5qjKjqn3hWHWHfnhTPQItLVY8+jTe7
+OiVZh5aFv2IWPpBJxFnJgtQAS601J+eZGR+m9I+0bzc5DLO9OpDk/UnRYMF+mEFeMqW5THS01Ps
UNYyVekDzthR77uVEbD/osr/XgP284UA5E+74MyUzqNB71iolqkOPcNvTkj4lcpr5tD3ZsULkPak
5GcryHm+NEJBPAihYNAflCUWU+pHygJvbKworHhogneybbJkE2MXNAwWeKOUY422DrCS6lEYzBF9
dvhbs0p/4duQbJCgXYZe8ya3VsicYeAaS3krK3xQ44ohQaHswY4yVHWjHq6PmPzCreo5p4LX4AEt
GDJmLrLvzxO9fVTyzp0Xmb9ugI1iFwOUqOqhmngeO3APAjRHXXhRyvAzepeDaRCge2YG/rIeejbU
b7HiMnoTVQJsNIRKEICUdpxLS+voNcXSR2YtVoK5EGePUV2/lxq7TRBmJ8OQ3zt0iBY+0rknoaQu
aQXaShCEB3RvN3kJGwfHazHAJzrOGgBZpuHS/jXEjayhDWtJUb3MrVJcITOJoa0NmMsf1CvnNW1O
rQ0PndAtrEjd4UkbnsGE5SADzRJZpsyaW3HwECjpk9DYeBpnNJmdNH9tJA+2OeyrztHPfpsoa13C
YEZQi2jZ5zXGvxZ9FJXKyt4PrWjXuO3PRuSYb3rCHeIrC9esgQ+Z+OCh7ZsmG2Tuvld2uXfk8FVM
hK3EdWlQYVgEsNSjLIE1jedE66trRXaOvdQ+qh2wMLEkieXPXh5HVDvTrd44LwboDxHytfkaK1gE
Yp+h5NkqLYNjJ3l3nk9NxCjWmSr9ArC8a3Lnh11KLz2t/x4fBaX/odGsaUzteyP3OzPzN03n81na
ZuHG2r7t4ifG8C50DAT1UdGVy3OsaJuSDn2al9/LIHz1e/sp9ZLTxX38vyrs/yeuovvEi8vi//7H
oAk3vt8OJXURWJ8F6mCgzF1Q4pzAEyKh5EIQttnCcPKZkf1V+fgfa/Zf8d8maFDkfBH50mVj4ARe
RoAgoUdWxyFe07e1CxGGWtcc9EZ2978VFhPnU5UBu1ZhKYof+SdWJg2dv/6vvyos1n8adGAQ2pdQ
wRUNXfqbH2DiG0ZxhbKGMfyblso/FRbpP6m5QLnk7wdK5lD3+G+CgDhwByitUBWhDEvf518iCIwn
II+KOp2hQlKguYSKy+fpUctQEZghWOF8D15MJMln9qK7R6QSZLW1fsZD+6R9XIzQxJyXhkl9OenH
MUdNpELjetKaxGzmCpWFvXe2lviEPYYnbR6fha1wuBFw3LUaBZRGHAiPe4eXGwRE5XfRr/oFjhtr
bal9l9bfkKCaeQt6/jdW9vBdr73luHTVmoaAiQBBtbvghHnZwlla83vOnJtveKzP0hnb1dyfX39V
vv7XqDjOMacGji2Vu8/fMwzQz3Y6nzPhW3ooDwDSz/pamGGr89rcQ+qauScMPBfJxl1T1F87+eIx
nptLYXX9Oaam1dAoRGNIQtJw3CdMg7xQah8NHcG6U+B/muaNSSQPSkDjSXQZYZTX8lZgH4XROXsT
59YsWlLomSGQM//Zzk/hmlv+khrd3F0W+xuRh27q18i6AkWH9wJiPhriJGT/UHPUCpyXp+SY7LKH
Kp/lB4CtBvJgB3Q26O63M3nvfv83BvUi8KgY2kLty8GIFzOzeRaLOy39F7eKYZlIF78/Wpeyiuad
1PL7OpYHefPmYT6b3iV0CUxgxdffRUK26uooDsvnYufTcGTroiFYcMoPzVrau3fysliTfaiOrfNn
WKg/qm206vbFPvdnN6IPs+PL7PnnVccZwQ4rIUQ4n1c9Zr/qdy4xHsDS+/YUrIStsg0W1tH9nryY
D4Bpl9djT67Qi9Cjr4hlhpnLJaFr+ng+Jnn1DwC412NMLr+LGKNjRRpQWquHwZXVM8Zmuf1y/fcn
kxse9qYCHgEZ06EDcPn1FKTevUBk9QH/m4MtopLlz/NNtUp/RPf5HFD4E1aBHzQOs8310JPDdxF5
mFcX8ybNwlooBiFjXVfmofhNRD4OMvH1IJPj908QcyRDFmm2jeoZOltoQhUSldrkxltMzj/AOKIO
OgN/0PFSQ31V8NAamBnazxDNsgJumGzS4H4JRe6/v6+/zuRau4g2WmtoHGqd6PE6/SBIFnoBNDIq
l4Ll/dA8V15pUrMKMurFjuatrof+s+F8WWkXsUffS+ypfKK5h7bLKthskx1EreTo/eqEGUUydU7n
nQ7Kwr/jRH/kTr0FZfVNWFRPKQboc9BUwj0XWredmctbM0nSh0z95dmGdtXAjdSM4ah3OZfcXkrS
2mCX4nr0iJqPg22l9wBEnw8iVwuxVg65xx2wyO77THilGX5MbAs+UXywGs4PKL7B7kDlEn16UxaO
1Ct2khfP+zClKp+U284GOimLDhVsgbaHtAkUShtd8MtLUecUUpxVezbmLn2SHWlbAuDzwA5LubsZ
VF1CAfISCA4gihEuirGxRr7dnoPYinFpLF9Bvc2qNkZzxoa2HCAqmJK+XKC1uhS9geXEariHlajW
38WCYmHTWO5QbOhnkdECDZG+AS8BwAH83AxCnFKtJ4h3PKP8UKZUmCNLflEU92wC5NUGF1gxeZYq
4Sg6DRUz95C40VFxQkB58cr1cO+T6PIk8QD5w5fdK5Ud95JDbApPgqAewez8amuKU0JV3MUpFWcV
Q27YRfd+Y528kmIjFThLcUCJSo89xbO4lr7DHT+KTfAd67KlqaqIyAlvQVwjbi1IyOcAHg3FFzSG
cizmzL3cAlqR8K4r7XZFX/0dZMOL46JEVYoC8gp9sKhgq4CW+5k3+XckO/uZmFgBhQPsqrJ+03U1
BSXqGBKsAYpQykzPgXJa9QK5Hm+ulL0LLDKIZqkECtI1KHdVmryHPk991QYwim/l1gzMuYZfDtr+
xU7Q6lUXmEc7hoEAtGAGGIeacLAHF7Xgh+9Vrz22UXH05H5fm92BR9nCxVoUqGLi7du/x3L3A49f
APNU1m5shJPZ1FJFSaXjwe4/2igsmhq90bA6ff+A4WIhSzRNxH/nUIrepGRxwRBx+xhFAUoEmoz7
8Yw674MwU179R/8OOOIWUdMFwNJvykna4YmxSY/Je1JCWphVG0wgZrc02oe0Ol7woGWQvNZNXZTN
UTLCB83PStekr4r7Hyq69aa0XyT7RnKfOvlrkqKhZWmZsqKM0m1gRaUIdC6fiXK39pjxOdVz1C2Q
VED2/tf1BCt93Up0EcTgcL2HTE4x4XMSa+CgioJNfRKVikWzlBYrZYPC1P4e0NuyWdjcbroNRfEb
W+TXmQNaAGsXhcFEkXy4vF7mzthVfBUdbsJqOH76Vn9sauwXbXl7/f2+bsXEsWQ6NBrXXskcxZH0
LklZVAMbs7lza+tOqLP19RDS13cxsKIhjMGtmwvv6IOFfYVOiR9WM+sRFrw9Uxbezvteb7S1Avdo
lqySj/wo37ggTlzVDEsDQAGqVqJrOl57LZx0jMgpidWrYimt2oO3oZuwq9bF/B2k/wy611yZd6vm
DRgyx4N9szFP1tPNi+rXEf78HKOziBQiW8Zj0l9fmWtjZs1ot89g+e+MNUbPM2dh3sgHX1ehQTmE
sghWgajHji9QgLjMxihZ50EKiU9qZgYIfFlfmvG/PHc+BxodtZXEqdNaQJ8tc4IdNuVL7JjP1+fO
18GDjUopxtJUS5O/1E+wthAEIJwVHEuOEZxm6uD+eoSJBf45xOj7yL7Y+xpIQ7pOM3FNLd489yuF
f6RFtNbSeX+SYThtikN+ju6sG0Mofz0jDdENxKqGKiLK3J/XueKKSiYMYK4M1KW4dU79AnEAlGJQ
JBTO0LU33Vk/OXP9Md0E2+ZQPkR3+sP1IZgcZEJT9AIuwsz5/AwsTROMGJSxAig6ptCbTI5u5IDp
ELghaNxdADaPsmjnqZ3sljmvKQngKKC4ObdGcphtnzcfRhKtPEOiDKhrqKl9ypi2ZwptWBfVTJwn
D84eqwESTbuBBbWVV+IbGsAL/0gHeBYvq42/dhbG4vowfk1znx9glEpDq4uc3OQdtaReqY66AN65
9vXsRhhpciz/flH22c8vmoBtr4qCF/W3+jne+ov+lO6x05w9i7OzszJuDOxE+r58L3bdz/GQPAMT
WxIvWZJIF+o8eqDl/VHMqp8BBr6zcCdvutn1sfy6636OOfqY6FiiSOETE3/IpQo2NYkeS+NcJnca
cPcuFpbX400UTQnIHmjg5Qr6c7xHMSXxDbQJ6PzIXsKn/MM64TcEIPVnvWy21rf2VtqxpqbrRcDR
5ag2ylAEYo/x8yI+0CHaG2/lIV7hHwrymvVx8jfVk74Kj+YDONynG687NVepr8nsy6hZmuM5VHqC
BPahZEveUF1Dfbvni7Zb+15A1xP6bz0TdurGWdm3xnnIJeNVShWM5Umvk5r9aJHY2C8K6CXTOHpT
fzRrUFnSxvlzM3X31s46N/ts7+7Co3sjAX3dFKnyD0cBke0EF4zRJM57XcSgkI1QbWFyqc8R8HBs
cNv6RjH8VpzRxIUvK6uoK+NJK25T/9TjN1Uk5txMb5SgJjcOWdYRneGN+ISjLCBhhaSZgUTS9vr3
3NHIbnXECc5Yu1W2qWysadFPlaAjSYtOwLK37Y+CB6jSLNJNqdQvIJVmSRntEM8GVd32i7xpPrqy
ftP4RDeW80Q5kuFHrUniLCRRvRrN9jSBJSJqDAtGV3fGQNxS5L0h1ktJrZdmHmykwQEiiZR3FH9o
VmAJgiPpCknDHQSGeB4X1bbvq7NsA9U3xacMkOCNZ5xKq7Kio8CPAzTn/dEWJaZZUugxA2rpD4l+
aIrX62tuoqQ+jME/AUZfzLCqGi4kATS5YH/H7syM0EfyE8+eWx6Oc14So7vj0dTXv2uQICMDuRzP
LzZVhQ4GBJF+QIWo1YOllIdSJXf0bQfZ3Fpdf9LJOXzxoKO10jV5mvaJwsfKzH1cZ8+djGpGWRXL
KKpvjMpUPrgclNF6aZwoCz1M1me6tdQBe8A3VaDOdO5paH1ff6/JnZMLCBdTsrwi/bFtuihuWkbp
aHXJiwkbce2c1F0xz3bCCfgHEJODu3GX//pZnG9+EXHYBS4ipiIKn1wseb3OYzaHv2zJ31tO/BjI
+tv1t1OGzzJOrRexjFFV1UkqwCk1sdo3a1OuwvvgjCIlMk4ntuuFuSAhvfiv7Ry3XxpkIFfn9qxb
mTNn5R68l2ypbct5tzW2yf76g03tNZfPNVpYvYQieJep6CTk30JtZyoH3/95PYQ0vNvXd+eCrsFt
kLQ/2fJynA0dt8chGwJPTn6AMpNe7Q2yicgn5ifAidfDTS4QpE7/O9poJXcR/hFiQbQW6GDf/Gry
t8D/0evWjTjTI/dPnNHi6DzsivqEOB6VMtlGI988df6N1T559IES+ffbjLbkWLC9yveIghSFfXRe
gxPngeYFYzD90N0Fzz7yV978+gj+ac9e+2BDXrj4YK4QG37jEhQecfyWbIS99Wp/dPeoTVEPuLvV
cZCnDpQ04ClSw6ygJTB80ot4GSJeHjxlchp1I3RUYDk89pv4xysoKPBAM+lB2lH1ZDEMihkHe96t
X7yFuOiXSKAeMbFFAuf6EEx/3H+eaLQlAqAPWmSPOOKictaU+nNtK2vb9B6uh5meq3+HGffJsyzE
VcbixSGDthvvoG/09+sR/ocJ9E+I0X5h5FJkIB/CUfYN6dm9e++cMIF/7X/bbwndqnR9Pd7Uyfni
U/7J8hefskt9z8Rqp8IIsvvhfU8fgc6d21/d5nqYye9DAYkrAaRX2ZBHMwa0N5ozDeeBRET3wHtA
kvroKe2NA6M8/M6XlaAjVkmHZKhmjmamayACD5OO1BWJD3gsPCjQH4CSF2tRAnMn5R4as/pWQHIO
s5i9nXlIyOGBF5mnvEDtxpVRZqRZVyfZm1HY9BXsZOmZ3TZ1w11W2jcuLtMrCcbQQEISQd6MVi5o
hCrKHIYfr/IFQOtlb86Kc7QJlvo9bBMKzYAJFyiuLvVNfgRtvY9WdJ0WNhuMuYxubC6T6/rvp+F0
//krJVJmiEFOHqGINI+xgQUBmKdAVRXcIAZXovbGwXvymAgziwu4NGw0o89VOoVrpQm7makmDzo6
bZC+Ftdn3mRyVEQ44ApHB0hio4yc1lJQhC5DbD/7B2kFbvDcgRNeNNv21G1uXfAnvyibpmlKVOjZ
BkZjqEtFNXiWkSJWxcnDzn0HmXenbfAguovug7W9DZbZ3Jq3J/NNXSlInO67efqRzk3qKPH61t1/
8rJw+TyjlRf6Bb4NDc/jFhF+ddVWF7u1FGTLwG2XsY+THrbddiygHtatcS/ch0K1wOloUYXlpkFJ
zTGAG6NsPHCyVb9cXv88ytScU1CVlDACoHL35yB2kYCUummlCtnuGZvkXNgiw4cC+1xe9ot3mMIr
c9G8PKG1t4w29haIL5Xm7ECBHVXLc3gXPrqr8BWh1iWXn7m6iVGcn4U3ttepSarI7HXoaqNyq40O
DqqNOpc3nODDBrQ2uHC0Y64PwtS2chlhtAygCiOLN2D1uW1zsOPAVX1rhGc/fb4eZyrZX8YZHaAD
jKx9p2YuZPJT5a26/JRLySy37UWlIDplvQrpjYQ8We+6CKmPlgPaOL1YDINX5wv5t7ZvVPRr5siO
J4fCWqnv5dq+c+775068MabTXw3EB2mFdsn4ECsFjQCyhBOsJWGI4s5M4+P6YN4KMJoWCH7Zvh4S
AJl9QBfnrLm1OUxtmoPPBbnRksFejM76Sed4rSOWw+bQzSGiLbOzt2/W3s5deGu2h2Sb3bMtrIM7
a1Esf+O+OUO1+8bsn7znXT7F6D3jKsyKangK+Rw4M2WvLstX+yDsEm4+4mZTnvzj9YG9GXGUsXFG
hcDWE7HbBRs05IFeCLNwX8+X/TxaoFq1uB5w6toMZdcCgaiKmvknpV+koMjRysxWiaeSezIM5SvL
X2pyihRwNmvN4MaIWsMRbnxIUTQRQ2WKhqKljFJy4hX4f0YYLqlB/GggczEDCP+Y1c1G7IOj2bJR
ROlzaqFLJ+OuEysmNBjxQ7DyF89CIMBEASGGjolVTtGUd2JbrvUWPgxaWw9lCQANaVlkFJS5kqun
dFCZiqttUYePotWv0MHGNc57VaLyKAvle6PB7+sD3OlKbdEhGaTY2VNoKK+xHm46pwOIWioGrDJq
mPBl09Ydykz3vuk/ukH+4FnZymzlQSOovVcL7STq/c73tbdEDA8qsnQehMvI1KShcgelDNYu1nov
sAe9ZVOnA9sVOFbwlMn+0uiRMFI0iCm+jd+E+qL0kBw8o31z8M2dhwHKepm19h3kT7ug2aYJg1G3
v3pR31hF/EqBz5mhX7Bt8A6oE2cLFBC9El1a5Ia5wbFmnwntTkEcqXGqu0C4WYa+8WHH/adM6VLk
ATDtyFcv6lqaQcXmUFccpbN+R93735m2gBFAZnNwpO78+bSGyZFX60O0Uvxtx+sovA+h0MKGhcD7
cX2FTPb1lItYw5tfLBEszWLYMcO5mkz6PZvXKzBB+vfiDA26Neb5CU/J5KA9pPviW//bLG4k88kN
ku6rwuGUzt74VSMhi2jRUvGE77t3Lbi6KsAsVTyhJX7jpjKZDC5CjZKurvuJH7aEEh7TO38Be+tJ
ebo+mpN53ZJUQwbGJf0lXHQxmJIfKllrUT5P/YOZdwtX2sSycyPLTNa0FQsBJrQX0EEe3+wgwimB
Mti6CV66EXPzUVfTh8JMHzQ0rMHnhL8ENT1VffTDb5p4hk3OusWxG87urJGKldXBau3CvYBdCYRL
9mdMpu+FoPrhl8GNMVcnEiK4Hi4Cuj74E4zGHOy5xT2Lc4nUuwu9wrG7uQFgmBpyFBno4GN+IGlj
VE8rdP8VwUVurXOScyfgmtx5N8JMlqUHMysFcItOih9tXYKheGXtsiYL3ALxXJxVz9FRRxLowT7I
b8XP9DV6U9bxd+VD/26ytTU3YUOTYylbsk5pRmRXGz2B53gY8aEKgWBetg38GKf5eHV9/k4e6liG
f8cY3VprDZXRMCUGV0V1ztQNVzqmId982u4//V34q7mLnop36dY5GQ2wqZlyEXm4TVwsHZedi840
kXNdQP/XwEASaRtbNmBuqk+26SyCOL5TwvDQ2OJdHWpvcP/EeWkUb5rkf5c6da5Z1arRem1ph9Gd
X9VbR7beXTlYSDCqsEh81vvwvpCKra14ey0r6OKZAXAJ+AFxN2+N9CBWKGPyHxSlny09JBybEF9s
ST/UkoCRoIrqlnuvFaho0cNepLVzSBFAdXNs9oJ6WSrhzhNgAuKDfc+DnV2lPvm2fgglZMACpTrQ
yYB6AcBQD8V1lbo7IwRwaZtbUwP9hlVpusAAeSfRasoS5IhF5Lka7d3PEPhM3JWQ43MuS0I0szzh
XfNL7ruIN6slrlJ2xCGgvpdqf6tkHQqWuvhkpd0KDYfXKOx/Zmq4a3Q6lmKGF2qoI5CErQQ6B2h8
B8GmNgUI2M3WU7SF29k75Ame2iBaFkn6jVFBF7G5KzFCN4rm8cacGw5F40OTCqEacbjBE04e3V2q
tgmcyCMvoyvwW9+hLdj8jh7Sd9SfbWR1d+2tkuLkQmL9GLpiUuccl2Y0u61gfg4B4eAm7Su5/FaK
nthrZOROhrYx3TxqVp9nc+X6QsbpijuKwhQBY6Q+ifpTOKgUic+JfK7CBz2/z9nVe6VcWGa6iMSP
OKbPBesB/O/ZkbSfSKlnKHx1B1xe50HwFEpnydn20u/eDW5sw9PPa0gyLDFjoAB+ft64NIHS9iz6
yr4vnCc0RxZBTvUif9arm83tiaUu044dyGaKicLg6MiBPjJ/03LkqJ/KuxqFTzCJr95HcofAQvRu
V7eS2mQ8iQYTG7IoWWPwnuF1DSR8Urciz2N32T9hPuIKc/nDuTfRingBWn9jSg8HtNGUVtiaB1Kb
TAHkTzHzIpl1KgLiqINRmilRKZBemm43+KNEFImsHwpix6iXCN3b9agT3/BT0GHaXwTVmxYprIyg
UfkcCa+Z/ioLMI2Z44r7cj3UxKntU6jRVgSRVDdiV+WAag4WLshY96QGI5tF6l+Ezv9v4iiUxU+R
RhNTUQonqYeRFLStp6MQn3CXA48e7HPvRo10qkB/GWvMWusas4xzlViZ9VrnT2hImNU7dPxBG9Gx
d0LzFHvHhFQuuHdJfaNgeuPrja+OeuLLuTpoAnWN+xA55ZF6OswD1J/L9DGjkHP9Cw7b6ZUZOi7O
FVrqh3rEFwy1332/1dMDBhMzx9jZ6b3d36gVTZzR0BQCRiMP1XDEUj7PzAwRJ6caKpWBcNJ87B+D
TdjcLGdMLrp/oowLUqLeIWveEQUztqhZYq6IOqSBAZAzV5qNWq/8X9fHcKLopsiaYoC31Idb2uhw
q9ipLuQFR5YWhuVMYnWjrXmkGvoKn/9Jd/JnMQ22Wl3dmKgT+xeFNxXgM1amX8FBFZiI2FGGQ7Xx
rjcF5hLajQQ2+cEuIgzr/yKV1KVfdcnwwZDZWhTJKm6OYEFubJKTQYY2o6owO76g/oU2UePeZs8R
zOdCPVXyS9bcyFOTI3URYpQSPTqnaiMRwnCtldVEOyMpnq9Pgj8kvS8r6SLG8JoXY1UlXW3mITHK
DsS2j0NMiXBrlm85Ac6b7hVJ+Gbh7/zq243Ak0l46EYMyF9RHUObIC9rWHfykcxAefIxNVMlf4Mm
wi50lWbGHnT0MMZB7k19EEv9lFf5AqetJbnkUCjWCnOzfeP7m+tPNZlXLh5qNOImyjCW1pJXAEpt
vSX50pupe6gU18NMfVh6H5TuRfDb6riwZ4ecrxC+5QghoqAVVsj7O8vrIaamJ1dXpAWBHOsDw/3T
d62RbaiToP7ruwbOY90Oh7X0xotMfUSVBpmO77H5tU0oVZ7keUNRIpPM11yA5oR9jVt260S6dYWd
utwBKzY54WENjBTDKF/BNEU1GfzLLLNFlOI3eYBaEh6aihRiBbCVtQ9NPytysFKLtSUcCvPgKC+e
otx45amBvXwM+fPA2nzXTCgHHHUO8F6/TztnW9XejSiT6/IyzGgmNqoZOGj5UNh6RDl5FZ2j519K
vuIW+NDfqOffiMUt9vMroYMbCq3LK+WraGk8Nr8wzjpYy+ybNte216fl1IT5Y8moaApVpnHroE2U
0g7RaZ3phTePVNR7kxp5IuSYbuSXyc9EVww57z+BRu+UoTKPOQWBYhtHEUTwAzGbafX5+utM7aGX
rzNaZahSm0GvEgV/nXW4evglrLW5+3w9yFRSugwyjOlFio4936gq9KBhf0LSPydzZV3chevrQaba
0Qp5AnqQqlEpGl9rMjcRAlPJiFKuDariKCAt23fnWUuW9sHbJt4iWFwPOfmJLiKOzlWF5eWBhUYV
emPiUXfwaBJDkIg3PtFUo5kXo0k/JFry7ei+ppiVYut9PhxNF3hgdmfxLFECf4FDF83sD+O5qOgj
byGVKnfUUM49DYsbbzo169GSQDpGhNH2hV5WO6KOgC/JWOniuYM1WIFfE4KHbnIjbUwN6WWg0az3
Ld/VepwIMVF40+1fbbAJ2pfrX21qyl+GGA1nmGgeynfDuzyWBwNfHETjHvA7xsWteb0eaqq6r1zG
GiXBOnCVSgnYJ6n/uvfVMdq5jxFIZ05E53JZbvpTPoci76wynLwx4LiRQybXxGX80cpTKh93oOFd
saWqtxyIkud4kx2A4x7094HgeiMTD+8zPoxdxhutiLh2FN9xeV8xe8mClyb5fn1Ap25pFN1FVA3Q
qaB29DmT6PX/4+xMdmM3lnb7RATYN9MiWay+UUkqSRNCzRZ7Mtk3T/+v8ugcX+MYuANjG7a2qkgm
MyO+iPjWnIiq4Pcvko5b5M4M1wIf6/7igOT83x/1j0tehZhOG+4jQH58lf/YtAC8yqAPeet6aVx1
wwxYNfdU+wu0+f/HB+l4HCOh09Xyd60KyFxoWo97Fkc+aEugsVO6DcvN//6Uf1z1FACY8cVTmP3x
vy8nLsfayCxKsQ4jBRZ7VWKPoFECST/XBfaLOZ7+478sv3+8hTqYCHRFihB/35EnJWI7m3oCnj7P
V7NWU8zsxTrLQW4W9b8svQcU4/9Ze0ATubS/yj9/D69KSVZTe+E+gp65DWv6cECkbR/W6Os2mDam
sgp31hprz+FXf1OfXsXrY9Tq39qI/2mFAu14+GhbzBD85ZnxH8smhdNqyoI3rh8yf0ruevPSJGdQ
eh5V1n/Zlf/5kh0GVv+KK7Hv/u+HOhpxlTo5ytrI6Dn+OsLRnioFH3fgiyArq/fanjZR3gx+q8m6
L6Fv9jY2g3DrMkfyDGtizE0YIHfK9AtRqfNAd+ygBc/epLcbZVA5r4v4iUcn+/97Pf7T2mDIArMz
1TBZIX9bj9LSGVFcP1JDJ8cssvYy6az0LZmbFfzvT/qnI4UqHUsDk41H9+J/3yREaKlXDVahDnZp
MTaQ0ldL/G+a4z81SGr0WXE58qMh7u/LL9PAvY/2Y7GvWrc5GJ56Gtbn6Nrco227vqjb2hvcztfX
/b7fKO//1mH4T+uOOXPqkTL7I7r6f19lUxmFwJOSXcTYhMl1kODYj99KMvl2Yf6LcqD848OjtVCj
GkII/Pd1Zyv1bOcPRVfgLUsUjMHgJP7MKHaMLzHgP2n3WCv2+pxuiiZ1Y7vdlDkGE1LxltWpupKV
jPJnKt3+95P+p9PHYSxG1h+7gPP3zqReGEsSdewAw1ydTTvaRLr+L5euEbf+bZ+he1NWHykcs76M
ojsPHew/3vBogBKbZRi5Azss3Smsj0m/QFsQ6bUZLW1rFRAisiytPWVx9jCY7wrkC37Q/GobmRbt
kZ/GTvSmlSYakrDfUsmgaLZ0P4Uwzrm5vOVl+zrlxCZ6BadMc9LuYaTBa7h85oPzEWLSvcrzSrsq
MUJbbWLyOJc7YbbYCjejDQtRB8qY0BJSJtoPLMHBrwcBSayBumiFmNEn4eSawA/dIlEqv7YZLTEM
qtftkr32y6iwUU8zDA+s9DtLB8Oc6TQEmmp0g9BHTcgBJhPiMusDZ9lng5ruh2H4pCaDIdV4UZzE
COjSMWn3jbI3xym+i1jsqJPfG/w0AbDrySZtMuxQuuXSp+FxacpX/ObtVTlB4Wa7CddSq3cfbQJk
i04avFVTTFSa2T6HjX1XFuM00DoREA4QQWWi9HVLcsBaCpjn43hqTQlO2rKk2yg26LWNJpX7GBpe
qYTYeYQDZuv0sR1VkIRh5WwSDCDJh08TQ0sAa/BgBi0AychqsVzRdl1Y/+jTiMCeLbfZyV6x9K28
EqyHx5gUttBmuYcRsnPCh3FAjOTZlsYhksNLxLPcGfIyeGrWQzou8Axmi8sb4xlHEia3p2Na2Ae1
bfddqofeCNWvwPoeY5RE2jhGW/tLEm+qtP5NlLnw5bp/nqTlugjmabPKcPGpMY+RM4JIs+ryAHro
fclyPFQycEQNxiNebqUG8mh8Xoah94ATdW4VtflmwarbtWW6k6Lc+FMltWuY2K62ufTUDdahS4y7
VSk/s00xvX0wcTJcQ8ukpbe2+QIXcq6s5Jvd3bOX/rPEi6xsS1Ap8nRIm3AvQ92ZTaBhCJd5tVwm
Vd+qyxyClK/PUr34qmLvFaHqTFGBXVUV8f4gjSxldI2buMHIOTsaLbZEWfqrG806xHBx5UCWNNry
Ulbhn5j4zE/n6qOFftxh6nrGJJa76yxsMLo9HpZ0WYBIhslP2+j5FeRjGzRRR/5ULtU+tvrllRk2
ZCX5YfCUwA+s9F+To9qHA3OR4L2utFalcpwsOHIbx1jpbnOXbBtb3nf1cHDK2VpZxngeJm0/DWRl
kQSXOj8kM6j1OIcpWRbqrS/TzYzhPvAGm7SpWb7wgse21/Fj+u3xn5+/rUnN3JqOs6UKfUdbDlrd
nPFB34F3/JXLLA0WLEraIZLgBtbgyCkfV1rIhzTFOzLBhfzMM/CxF024Et3IG2l8DY4CSCL8bcvo
zayxxo6MwoefaayEBHBmsFU4e0ugGtJmSGQ0epttSYc7MZrf7NiaP1eDJ5XETYoijm0qnidYBatI
X76kyT4qar2VlPA9zO2dY03rB4Myy2EeRVgLsnpKHPmkIK1wBku+R0xxujZoGZoM0YKokUcQCK11
NXw4y2eUYkw6AcXSPpT6mHU70ZP2SYALI0g37waDPrrS36Tup+uuun6p4tA1Hj7Ndhqo5niIsEbW
1PsiDn32W8fyYaacgq20nGUnjdaCkR6KRlo25py7CaCDMaPdccJmGfgEnBq/Ctv1hBHVrGEMGYXu
Ag85racNFoteN7C159NK79RVM+C8XjzpNa4L4W8+sRz6NICO5+LeXlU4NEF0t5wMi2HV08D0ApN2
H3DCythmAErM20JvRa8lu7F6t5WvSq/dxGiehhTrHYP+O77bLLebmeLMw7xfF3kwdhuh+DL2QXrh
EWC4HXNiHfjNatngpmvrz2AbmO7Cu67R8dKY3KqBcMvn0rpRd6UfLfYhgSuf0IwQzfl2Fsq+lB7O
N/jqD/sw2yojzMIO6ri6t9WrlhirVl7r/Saf9a3Wz9vSPCfqvR8Cyboq9FCrrUSXIFmENnsl0FLd
fOmLter8KCpMZNgAHFdN9ySSW0La1IQXzX42VaDF/bCvWVbNuDISh33G2RaKdEmMAaZI+ZLAcZbU
r8l+GUAcQPTyW5VpxBpfsLKD1ASv5eGor170yrhOQL3nIuTtsVYxgI4aGz0py1yt2ja0ObXWoYz2
RbiLkiBPtsPCeAILapRld4mfYusq0MVVgVt2dRZDuJGKy0yDu0mR2Gku/fSUO/JqagxYsCCPknvY
/07lH4mTU07lDZwyd7R4qxXHE8BEx47JrJjyE60j1i6PurVUi0Ax3yIr9rNl9osIIsfRYAmlyx9m
JlbRgCdP/UfhAJpqt43AQekkKmaKkPMhoSwq5VWThlULQMNiOxMZbl18uHId2qcKi3WnexXTXlZ/
R7B4oqHRle7O0Oh3dY9XI8Ng9vQgwvqmOmLnbLhzr3rsMkGSteukuC7tCJx6n0lIik7lYiyy1pyv
Od0v9XHkbWyGt4Vf2BgOHKZ0x4u0yhWigEePl3EpHvZtbL59feGkZAz/y+lLtzO2bc5L0tzyFkew
eJ/F+j3nVdUjXC4iDB0TY2/E+SZ5+HTpL1FTrOu0hzn2LFAmCqq8NQbtS7aVQWjwksFPwWwr3wwc
/zqNZXirjJwUI/qJDXbDvqV24ma9Ru8GzFlrL2rLj+a9Vubryn6RrD2YjHVe/A7afZwitxbqKtFe
+6h3o7Ah/yVwcZ4SdrKS2ydt0jHzH2gKlXBHrXJfgRtsaNUrRyHz93LKvgAQd0Cfr/ltCY23akNM
r6RUb/kF0VmFVhrHY6BOMltT8d6BzZkaPYimfKtj/r3KHW1FqzQIOdKu6ncw77G5pcYtjAIq67kO
L4rYKc6WL+M4K0sPZg4nHnP4+GLaSglv5rQW5hG8HIpzmD6lJbCt6G2hF04/KGhYGoZ0jJasO9Gu
Y7rn+/YHZ51ioZHqPlk3tXxPo3dc43jfJ1cT0rpzZgDQla9kv3bECT/fsXEP4buCnvGKivvbfcT5
x8MXc+xu5mCtzRbtsXwpW2knlbssXM79uOcNj6Z+Mzn7JH3NB20lsp0BsK8geps9nXGvLH8V7QZ9
VLKJH85N+61pHxkMXxGo8yUsOK3PavUDZjlHHZtVjFWjPeLBClxN13G8fjbW1Zk2Hd5M5gnEyVQF
Nk47FaHwpGyLcQ/lMRdY2+ZvcXqvcOzT+sRblGtbwKNtLrXxNbKvPjAx6VW0R72p+ct+KD1ZdHXZ
CHAw0ZnJoanwrs1vMxzvgWPW1h+AImXllH/a4gkjW704WfU2HX6TJcitF9hOcGNPoUyvXrY1iagc
C3c+HP8kNbpGLFTKY8+R1VHEddZSVHIMY17vGtHBEMdaUJ++aRHUxrI5Ei2FZrxeuptBFwnWL2xQ
ikMVOH6px88MXPnSvCCPstMdSFAOneM2ZFrRuik+Kzzs+lej82UVEtZxCDs3Hlejrro6dQo8/BX7
SYVLFEbPMVFjUu66B1hngfRyUIAfRLlXTMSl9FX3w62dnIPtHB2n3hgF8JH5OQJ/kUc47Xtp/DJg
u54JeBjzXjin0eK0ItRcy9aHpvl4+GlZtnc46luNxxek6SUX0L2vHPjlN24KTudn2tbBcS9J1JU1
XhOZOuU7yAVuGruMsueJt/0pywPiOlTuclWJk0g9a/TmeqemL+kUpPOpXO569Sob9KRU9zE2Vnb/
2Sw/WN1XJT+7J56XOOzEc6ifzSGIp7fhsSxqy6thewEHXTFEQ4QQLAv/t/B0I4jJUnPdm8Nqq3Wz
n/UFTHWTo9G3q3k13sZl07fug6kjkQuQvqSnAoK4shMSNHi3E5yObqXwBVZWuMJ1fmquUbbjpHCd
/mlKgporo5m+eCAcgwaTbdnv1I1aMBWI5Z36XJobPcnxUOggzePUnuA+knxL1QNXcHLqiEf2lSoP
r7UXxJ4mf9GV3Yhxdba1Kof1we1zWu46R1d57yOPYFgYBOVPYCcWoMIy7McWOrORMJRQrgeNsem8
OeDbsGYoZtWndzBd2IJ8pstajX+G4lmWP2LttVMPwjyoPbFV40oSOVxc+OpCe3P6nDSHwSDhRFuJ
TRAG42rob7HxmsmtG02ZH3KuhbZYK0PrxSAZegtMxNUot2EO9krfQJMNyFbBNnkFZMS4DaqW4Kly
BVyvamtkay2vCWCCkXQC3xdylwkHmAanZQ1D0Zm2NWLGbt+rvKsdTPoMaOFlHn1pvlkZO6nqp/Z2
6u+0+PB9d3H/VCevqfk5YoTaJO9yM3pOr7jhsm2bJxXdkLZBKaGFuIag2WxCVV6VLMzKhiSeWm5L
OEWDUiqtI5lc1VgVNm+NDKvo3GkP10jw3jJLfFyFaewW9WtD3Dw55DSaJ5a9Yr2oaFBSWrhL+F2b
b45CcqrcBD8xA73Oubv2+GlMRBZzDz0pcYndMuPYlzeNCDPrv7TsvSk1j2Wr6mvA4ys5/1VoLoU+
4ppFMKsvU3sbUjw43Wo4gvxRTVLo9q1R2YWDeXyG5SVjaEN0p0dvPa94QlNemFbuoqI1wKyqm69o
eeqBGQmaYtMts56ebewmdgJw3Y873sOmfBX6U27UHm7jrtZ+ZPKfhH5fHkGivFEXNQZAShhh2+WR
xZE1X0rmj7r/aLd8tEvsZMk12XA6PBF9xrVWTX9SRzRKBOkIrk/YrUgUXYs/pzGBprKNH3xMPpI7
1EfScYqc7VgumyyKWJOK25eAcLWKF4J7Lf8xpnvcyoBGaaM9pdnrbLmm7aU6+CvAmmLXqp9IoGuH
VZE/9p2Sb2Bxdhm4vVKbr9Staa+ZXIbJsq6K3wTSfC55qiy8Zbyb/VOzEHvh+lbB4mNMw1F/Y4r3
48s0XqzuUtpQwvRzL/821eLpM/OACSwT3057XrmXmGEv/k0WxyLeVjwqbqgNYqSjKRXVRS0iVyTn
wvBV7WKZpOWaFQgbtO+wgFU+xuWxjI1d3Ia+6HGqna7qeHcqyQ3lV3W2gyp8zaud0v5BxzWKvVws
HGeYqn5G+kmbX5bJxwY204CM1oCzJtIWwq2LrJzNuKKl8GAtDInW90mHILpWzbe495v21rR4BL1b
ZMfRu1p+5eR8RkPD2r6SLyqn53I1jKNET4iD3lINhLMsoEePdHJQnGc19itQT47z3s1uoWxMeKIG
ApdtXERqku6Vq56OV2mdFs8KHiDTt9QDNHOgNaeEfkGmrK3hqdY/Z86dmOy6wRuh8KkJAGE79eYl
lV9AnhdMIc/S1wDqfWIg1yud0xJfEULi9DwSvVjaXhVnc9wrkD/a4iWcTrL19FDLJg4z5wnzEw+k
j2vnbim5NjNRTvVlwIx7xP2xyhDp9Jrofr6gMLEAm9Lw2GgL8wY6DAgKlthkkt5Izhxe9di8JM7G
5NxPk9/SOsQSrmv2l2NeeuWi6+fEhpBIxbp+aIn9E1RoR2v8JGGaM3ytUY3nizUfCnWT4X5p4Ryr
MaU+Bg+hBk9Arxth5U1nifhm3obh+4JP8NJ9dtlVTo5CYMXpliWUrSCTfgVTtl12MOmBp+HblZeC
lbvT6ROyc1w1zFUCgEZPU68GfTbrEydf5GnlJsRdrKxcS38vVGCDwy+Um5YzxSL695Xyy5i/hXga
Iz/mbA6frdxb8udyvkrQldr7XP7pktpjHGCW9kn2YbQjxk7WoR/hPYSSqznw7bN1NbZuSsgTeYqA
YRi9W+Oa6uU2tfxS2uPGu88NTDAEzYRdBIIn9Ur2T41EuGDGZsQEWeqh+7mP7Mok6tKZrn8stoQE
zyZoqS4Jygdt7nvLeU6Xe6s8SynhzElvLOC5p6LEhB68jdRfk8n27P7asRPVylUyPpbG0wVz2sWP
nDwN+gbubqU8yZGOWknCaOJ6Up0XeZcxWIe7SpqT+2VrATCzlKAj9ps43zMATYca2iLhWEeEqFrx
WpmPzA7WObygaC0wVExx/GHKzMJp2GrYnsh+fnHmWTnMT0hu36IFozs0AH09OT5YutuR4Jhe9XBS
WCvabqlOBuQ1bTMsxwxMJfuzdMzR4aRNZ/yIwfZ6403Ba2co/Xp61aNA+0uQOxXGLpredTMQs1/F
f1TluiyeIBpBbIh69GIJ05W+JnLnvLzUqDBkzCVHq7Zw9sTXlpi9U0O/CD/rMgyU2fY62JXFwDGX
nchxGZInZmpolwm/FM6iKjwDl4Lf3Ek+DlpGd3b0K6BnQiaxKVl3hfGLLXVNa1RprTP+8ti1K0cQ
2P5RHWo4t2rEEbwfPaPRVjW04zLeUYRcLWRtEk30+Vc1/ubJGQMvtYnYZgkyfWfxk+yETmbJ7jzn
O2pPnoI2jwAEPij3JFB4ShcxwLIeVdR8eO6IliVBF0Er8r1JVL98iQ58/fBgup+b/jBIe/CvjvI9
Tusl5g78zspzMmwdbaC+Cg16a+aHoT10CNIcrm4UVb5e4FrvPGfWPovGQEtex/KSoOJ3dU1YcFCn
98lmGWg/YYrEn3vGQAiqXK35bpkvkX3INaimzSpUfpTwO3FURBa6OH1VDgpNQhO9J92bIvHyY+Rq
fE3dpwJ9FQ1B4Z+4eouR4pTMcCUuGbq2Z2Y/Rc8WMBXAgQq3mEPPKN4zGIaDpzi7oQ3GxgedniWb
OlybnSvCda0SYeL7K6Hx17ckWpfFUxY+aYU7y2TvI23bjjcvdWCjXamUPWQ59BzjWxBSpe27iEav
m34fsdYwspeIjUJjsgYmiu6VuODHy5cqah4dVp6OeXJLcPMwUxm0nwkzXvmxG/O0m7n0Q8P2RK66
LdJTW3OAIgXZMQdG+Wcg2La1i2jBjGUtA0oZxNOBnQxNk6hYyT+wTfaXUX9qLchL8rFo6q2mvRNl
1FK+K4cMx+/7Mm+KjL3MBNi2MHNah0HGDTfx4xHZs6y8R9leY3xznHaTXLsmu+jcXNKUs1q5O+bk
ic5+k/G6b3Lc3Gk0aenHMK6KuEz2bwW2vdaXXUNMWp0m5S2znocWk37lLWG8rRsqd9Z/Jnlwmzrx
CunYUa5t8nWW6G7N8dTV/P1UYc/7Fg5pdvSxSFdNO9j8Dks6C16gBQVpNASn2Lmob7WpI8FHbkfa
BTw0qvei3CfV0+jIbswUfPi8GBSQ4edR7FzNC3lONWyk6QTPu7ARJHN0GueUy6/6SHWlWkcjcp+5
qUaxitoPMyOOJBMqFvgdYezKuOPXj9Nj2Y/zSe3OWAy3I6zI7FBlX7bhWTY2KCAEQx23vVNiMkXZ
+AtTyZl46dvFlTBHb2CrkWbNbeLr/XehbRuxrbovo76F3FaHU7R+btDtrfqt1LZ1tbcphNkvCoEx
eZkzPeKBw9jIxNP2WTSj2/PU43vdvTiWYMrJWNXaL4bvzGVGtK68WSopbuXq6Umjkj9EBCSPyvk6
nz91EJe6BKJYwbC9DJHlOm4wCix41VSZ/AI1cy4e9aoXKy44nPgi19T8zdko+9peG/xpSmwVyhOK
44a48XvKUy+EV1b9TN2pgqjHf9fLk1W+WclLb1yi+kSJ9SyAa4jcvCqSHYwRpa8FCRMpMK2kQ2Sb
xFWQ2CndM5+oAEaT97acMWlWXSmWvOuS7Unx6Ik2070iF+e6kSc3MqghRHnolQYSWgVI2yAVn5p5
FTr1c1Yz9lQhe7XmWyN3ozsZ+qpo2hChUSEINGO3oUFAXqjWyMBMM4MmHHtJXsyQTcexgzl1vhiI
2Sdz+QLeeCONjnDjavD7fjmoTfc7l8ysjLVg0CqqX+VkOcJhJPaeX+U2hTLYH+Kq8OlRXFlNH0Bk
9cd0gB9KLG3oFLj7/AOLfSjVWfgdRcZWT82bEi43W+a6TBUdFrOwAVm4zQqONt7mPtpVdg6DmYpB
qPlDg3dhWS5oeZZ4drBt7OvMF8QrDEj4iBGBTsQ5kVZYYDOZg31q7PDUjvpbI+UbQ0vflgWdeY43
il3uzbC+DNnwrHB+xS1m01I+rGbMQJKwWSNUbmt99B8VP6drdmrUbOo4/iisZGtZkHwfMURKNUul
wLYoW4o8CLCmWOtz/b7o2VFr5WMqsDpU0PqN/rj0lKVK0FJDXnzUTey1FgHOpLlTqtBfw8A47YFN
2HihtLhNWZ9iUz2DvHkJrenYOs057HQ0LqKVIRNBYaklJWNMxkMSDbOqA62w0BwIz+eJbppCPItp
cSczu8ML/zOHKXVMcgLdWE/0AFj8P4ZDfyWz38ZFRDEhrZGvZcxP5JIgMd062YN9uXypkfGqm9Me
uvl7XClUOqLU6/LiK1XzF1tOiH+drw5iBUViz7QpNei82Ir0ksWzBJaT0CXszNfCmbaTiJN1UzZn
RjLWFcm+QuhMJ9h1IpBoScRqNiIVumVURNuUYyKMpl0z655cV5tMdRB0tAUVUIkgw/I0Cvk8F4jN
2WQyxBl7kHkBVIfmFuPSoMvqTyuKvSHpKOMoT5pdHwZdbJccb8JFcUexuI+xEFQy2Q8LfJW7FDQN
+1ibH6VSfIuhLVcTqsdAGFJDCFlbcrTPVHqwYIjWy3JXLXIApwi61DqqWua3Ruo3psHxT1VQ56GV
+i5d5HgVFssfS9WCYkgONFSU7lBEgdw0RwHUJVJKgsbJdcLot5OG53xRA6VAZgWWikgWVLP2aVcC
zIkgzGPaVpLqN32h0FFUJMMxkc2Q9GeHehYtCKC17U5nT2kgWqh+GYlj1k4I8pEiVkoSf5AGEbTI
RDuNMG6xVbidLvlFPgQ6wq7ZhsR0ZRJMNflL2GefcmR8KCECKK2sTkEclqnblJLlkKHJa4j+o0II
sXhyVb0Y+IuuwjDyO2RbCT/6ogm0Eve2DGuGcjNXiV/MlEdQHxwCX4HuEBGCZdG6DfP7IMy7DHaV
yzHWRUcL9ZRpL/JUnccuC5rc8kORPluG5GeNRMeM8CnRg/Zl4VaRs25Mi8pgvWmX/AfC+d6gSEF3
/kqgjqh2z+EvLb8txrWuWDQQOss2nVnm6uBHxrhRqUJ0BZxp+kXQJbvbmAl5ZU0dnpZatok4dJHQ
30SUUTVNAlEbb0s6X8s+fgsN4swhDw+pnr0YfwkMTjKyFdfMA7ej5tVDRMEjjpGq5MAMl5cwUo/R
ou3lefoK0UhctoKXmk8vsAZJw0Cqhme9AmTME8rn4S0sqGgm464WB4fwuTOf59yXp3vp7POJxpCy
8uyh/cRs/SQv00+yOEgFg6vp7ZWS7zqsUWz6mFbkvN1kVn+QcYBzgFp7tkmEXVP3wADzlOuQNaT4
ZM+YYcsU6COpP6tKci20ahO12kZ25uuQJ37uhKe8ZaqfDo2gTrI9gxLUMDJDXc9K68F29kbJTj1Q
4IFs1leW0sbMRhnrNI7+aphhGI/3lip8zNhuX7NxJku+Le1sZgfNNg1lWk/NWRq5ZqysznIdqvTk
j0Eda09T3gSple+0Uaw7pd8XlfHapKg+qc0+Huom3XtmkOSd75Qd2WnrTa2+Awu/mcPonPT4Qrbj
1wPCHl/rhEpEd0yE3qztSn5sjGZoP1dlTxmmC8foNPQphbHwdzTNd5O+O7echrvSiruu5P7MsGjR
N0/yRAml7Y1ftcg2Tlfcdb6fnks26Wz4os10B2nUBYRGCl9M2jkvqm/HREVc2r4ms2l7vy/rQKUd
Iiqy0yB3r3OUXaZBsNs5U9CDS/anUiqQLPv+LJgcvBHOImu2ceZsRZElf4ohMiO0N5OROnkK1zMz
TEmeHCbQqFJPIN2EEJUJs/lbMeJpJvXrKBWeKG65+Wm1wmts3uS09XM195MZKThv2ehDfyCQlcSE
edRDVtXpCGj9Uck2RkLNJRrJG0c784uSEmVIP4FkeqOc0BEb7c0lXS927D7EGLtma0KFj3FJ0YEW
5zERjjSys6Ye9HgMpDl/qMhl2m3Sm6BSI74I3Sg32562cm16Umq40yjv4kqmbuwke3BM5z7JWaY5
4PpUCREi5R0NJJuuuitIlPTbbLQZsXB6GoDgduSHY2ubq7SWBvfh16M+hLQSrV8Kp12lllsluQ2W
dpwQWNSW11/W3al44H8GA78BU6XwrdyYm0Yf0eLMoyvIPtR12uHr7BheWNEwMqfzTkOYsLTJN4eP
bsnvelKA5G5f5rb6lFgpkRi3eqNRb2gmbZU2BvNEdU3vAnUYr0/q/KtIxbCJUGx6kjVqf/l7ltn7
xak2DxOfNK+vetj7CtBdKZORmk6ZkQXyMnpaTtldHv2+MoOWTM5JKYxmD21A+HolofmrG7vKLiOF
Eqdt9lgJB0TiryltzGKUA0EYJTN6gRdSUI9lkC45+SnkChUKUIj1SSO5FVVjCf8I0Bq+2nE5ig2J
yF6Z7MyqaDxQ6jH1lFZG1QSqbc7mu+KMF46aVTzjVVHWfpfbfkKZeWwwMRhpttO/RP9dSu8NT6Y0
+qdSnjyY84hTuV8nSu3WE70E9rIDJjzHF6C7ntTZqDT1oU0q+khqLjWiUmvsnARb8tZ8aolqnIFL
MR5FMyq2VXS2JCSUqaMvqThYBW5RtCV0Fjsl1D2YXL6QtZWVkoVn+qNqcFPklyK81npzreNhXeWU
Ma2UTDbkZkmBTaFrEoy5QTyzEaH1Bf2NsrjNiMKITthK+t145CWy4lMaRrg+GbTMFWa0XngTzJFj
caaOOYUkxtknzSYkFQZaxY+YcTnL7d7N2xLFRCfNxupsXnayYJ6joXdCyukTQB2o06cGgXAgTW+U
YtVzxNaxcks19UUuJ3dAQ5rHJhD6c1T8pvabYf92SefqXXvrHgePPPlaSN5QLl7Jlh0W6UUbjF2O
VXba6BTzQjqhQ/m3TlSKz83NMNM/5vBoUKYXh94mSN1scqVrps0lns1N2FRnFRx6TvtGMpE8dou2
UdvxGW7dOgy5WoLYOKpO4GsfD3WTCXqqQuWkVPYuo1UR25q9mIogl4UbwrAX1uxVUUngYP4Uo+Q7
Iy0tcWfs5Eo/KrGKA1LkTlryHTmO51RUM5b/I+/MdhtHtnT9Ko26Zx4ySAZJoKsvRM2DZcuzbwhP
yXkMzk9/PmXtOqjau9F9+rqBQgGZtpyyJAbX+ke1vU5mPQ+s+/smujHRFjGX7ck1+FYB8o6i2xRt
u0xzTM7RcBfEzm1uvjckm6QTqA93t+BNd7jQytva2k6knhjpRgWFryZnifaFifO2tM7Ku/H4y4nC
xNEO9zoAZGu9uembZ98H+t5MhF9P31Gb+XVykCJa9Ea44sOM/+iuKL7Splq15Tc3VQdK1CsrPhXp
yq4PBXejQEo6/8JVEp1SZDR1u5Pzh1NCDJCZCS7onYcJlQOvtjO+Jr+43aNlXXKus+Ag260JJY3e
sgOyN7Lbut/NDmcs8GtT3oTBg9UEO02AbM0mF+S8M68l6JSgMkDXyoIKgB/CY4iyISTyv2y3Kcc6
Vet+7Zz19rGv80USdb5KilPEr+2mzSGxbnqL3H+P8w0gTpwKA81mjhKW6u+Sqr35oEM3pgNmzZHm
pIHttnE3xcjzstmnenPrpS8N6xfJFEstyEBnvJXeMjVrG727tYYSZuwIir4ZHED1YNjpDpd4PSzn
5EukL5ZDcuwEfwSzrDX5vQjkPkXu2jvpyySG24IjejCPZQd+GbQE2QaHWHeOcXy1aVGoQGtEKsdd
1XjH1K1OmTD2zB0sQdOC0Jt1Hn3m9jEPvruhAFWFy4x5APBC2P+coE9c79wxlFtVyzK1l+1B2jNk
zGGeX/C8tO1Pb4DTUY/jaC01cR+Xb00MYDS8zUTgePZd0n/UoHkOxGqBNbKz3xv3JQL8iK/YW65t
xnzeID3eRLHwq8H2FZQ96DzzQ78Mp3IpicHzOiQribuUqM+qaxhQD3zA1O41DFMGzsfqPFbx0oC+
sWGdwsLeOeqtTo8NqGSdv6V8SideWVeMS2IIVraI+0VGWwopjwBFAe5zzVj0I1JAw9hNztcE3Ok1
B6XJtd09KXVngs8muIs1KOG68wj4/2lkP0VELg3UoHc/ceSHiGrq2t40nQ6JT/nLFWxJ3obx2234
WzaVQW2pY9w4g70ewOvxOviqlL7jEIByYwI0JvZdiMLAzbp9qS9TI1x34EGWO59dnqQIs5WoUUt1
INpi+m4Eo3hKQP2ExErRn4Hgt5nZDcdlMEOyNxy3iHXBysl6WibJVzACjnukFMChNwa3VOdsqqcw
cZaJd/2pDDtXH0fQ3XhXNMU5MdasI6gv0vr8OvwqAutU0UeSlf0lrb7q9CQ7vBMujHlgb9gFf3FD
NutJwI6UBM3KnmwoMRi40IbcMfmk1Cujsf0K/88EhjfH2a5S3HwcujhszgZzWcYgZIUGFqD7YbrS
uNkW1R46lIs8Xjj5icTafRJiVAtYW0p1PSViRtZBe3YQNuZQSUUz3WfdjKKC1TYp1jRIrorR4Fxr
Ub6goEXFpJ/p8xhorJx18x79JlymvoRFW1XoM2maWuPKXigOzqR3uaz5/XEwROg1Sczg6xyouIkY
eX1ryBb1eKioTgqfO3uV93cWIZOm/RK0L5F3uTaMaFvQo2uWTqc/RWN1stxiNagXTwetpFOUYzpM
s1VgmECk0PLvSv80I26/DqfxrrPePWiZvrH3MSpLA9LNMm9ypBnmuGsx9NfZOXQ+yPQHHkD6dCGO
xtfEqWv30ty2Yq/V4P6eP4/7Oe98A1hCMD1IZvcMjldpNgAro52l+VWPWqe9NbqJjJw9HZ4LNzul
CCOKoEa09GXB++ml4t4TbLrcXU31c0dqqKJ8M2/XXkocffs+ZcY6cj7cPljY7RuasDGu2MmELyCQ
CzqeUC8sBKoMm33PMJ68FghplqvM3eqEjVns6pnlbYr8LRheUXZBBi7i0Nl2ZNM1SISBaduPvtwO
4rVVHBjGHni+ZXuNEETdwUCYfGJ1COp01o8FTQAFQrvEBQEOazRpd874FNkXGp8BU29iMqJH8N/o
1bXxJIXQ9xxoVV35uUO6jLmY88drTGXYXMJKHYyGbWUcVsRwPhu0jFShQJChfF0iKQdwnVHVDDnx
twmgcLbWOQQrT66JIL2zKvWWd4PmgwOdJ5Hui5ieiSSleLRA4x4WR+mqdR+mX1pU7er4PNodJ+N0
9OCxLO54ZcbQPPmTQY/yWkSXNro0wy5v6yXAUpzdO+pSeOtQ3Ik08V0bXSG03KFIjrU864bGmjku
RRX5pASzAd3F4UaLVva84/+FvptirGkCpsGBgC781Jr8dJr9rlu5jJwuN2gSupa8L7HYYNiGQQKE
EOhsYwSZZNfart9BKMn2s3a+Ymsp2s+o/gmqlqovdrgFf9XLbxvEJ1IHysxBB9yznpqHLJvW3hht
lXHpES5o4bHIUZjTWTNHX5qlXyWE+6i4D1LObGtVKELL0HP2w12Cxth7JRTwaCLmLKZHYRKyBd6d
FpcZLQf3m6E9Sj6HuUQUV8D7z/BEj4FGDTU7Uj+sc9p+SGmiREXMzPSnIL10mrnKgOwKxAqDzdwr
GqbmZNuiV5pGiT62XxgtDJNBMyJH/BB7e/DmRR9c8vmpEzPiNxB/g7zF6bXhQWNwP2afhI4ABnO5
dd/C/DlGnJWcEtz68aZs6uCmjTx8H+DL+XTUp8vET26HR6V+ih6cf0a91fTcnK1lZH9qfb+wzcuk
Gatk5ghJpF8P6iYricAQ8qxkxthj7KOQ2Q5TWyi5liP3KHPYNjfaWk1+k8jgrWjDS1WNF0sKRGBA
Zt59kjx1dbdMRfakZ5T85vPV/oP63hnMFak921bamxAuYMqqZs1Q+lljghnqYV7r3CndHHysUe1D
nyq5rci4q4JpXXr6/TSEJo7j6007BxjoZYfNx+HT2CpYDRS176LT9GUttJtaai8jJ3YyVrxIfaLD
3rZflUV+SFwyU429jNfodn8aOUOMnhRHkLOd5rGQxQlQt23fS2u+CTJc4qKv7gdr1GG6k9vWTO48
5Cx1Gu/wrq27NL1XXZ75k5N+ZJq6sawawU3TQNZYezOMT7GRfo3RfJBO2++MCb9e31y1bAFDtVe5
ct3HYUhfTbSxlTqUuXUKnOrrl5/s//wt/Ur9x7/z58+ymiighvn8+x//46HM+e/fr4/5f9/zT9+y
+S5v3vNv9c/f9LfH8HP/8e8u39v3v/1hVbAhTXfddzNdvhXp779+fvhdXr/z//eL//b966c8TNX3
77+9f5G5u4xV28SfLf61P762+/r9N4IidDLffr0Of7wM13/kH99w/S1+/+3+vS8LPMz/yYO+31X7
+2/uD4nXhm4ij4g9y3QwXA7f1y84PzzHuabISnnNsXMMvlKUTRv9/ptl/bCFa5H5h+uLVBfJs1Jl
9+tL5g+PIED6Je3r39u//fnr3/7hLP/jHeHl+Mef/63o8tsypin499/+xevp0oBh49eRVAQ44pdh
9i/ePBMPlitDCJIC805ohnf0Qn1HTvL4lxfkP/ln/sX/SJQ1CbACA+CvACrj7xZAHDKEZF5xxwJp
mhXelXD644xMT/138WvyX38jmijpDxY0Bl3/90/u1bgNh4DE7BHenvFc9fHJamuuXe2QWw4UQpBx
ZFJfYXHqghz2E3Z4q102Q+Cb+BBxl6+KmlGLHcMYcThwJ3LVvHQmb51jLCb0Mv5MgwlWW28OdVLi
KWL4QFhjmgtMltR7DkPqt5IKAQeBWqIN3KoJtg4cpLxYCAoSOZ26f4JT/HYy/BV2kHXv8+R80oS9
utZYoU3JJTK6ksELBaNAx2E5+IrNXveNrBrWMeJeN8jXHkGEAJ7LAsfZycj0dQeqg8nkLW3Qfsnh
q+4Nshqhx3QTB1uzTrQSAY1aD63+LSIaH1uNAwVmnrmqAtuxLfpIdUd/CbkmLqFnJntwrfc54kYF
lmxfjLE+yQDPS4AcDumsMDK/ocaRtxclIHShSB2wn8E+zIReGJEN/GuzpczONvL6R53tx6nrbyXR
tcLJsEiHTHiteYKNcNaq1OXWiCizwfNFeOyyN+OXqi9uDdRlVJYz8SSuAKWs7DdhSBjB/kQm6J6i
5zXbg5/Z0S5XjO+2hXAtmnM8gfYqVtyB0x42PId8NYb0WMzWJZw7tD7Vk9dblyb3Xuq5e4l6RXt5
QEVLFRev9py+itADrVTJjW3OzaLWqbAj7L797IfmWFvubV8+JMw1zm3fBJsZMWJv4SMI3pvO9UfO
YB97AxGa7kppPL6Qaj+n7cGsrkoMVudsMjU/Nep1j9Y4HVnZHF8PFQPIKR/uorg7pDM6mfaFaKeV
JxDTMAgXCShirdAOlivPuYTWbhofGu/J0y9j8qQl52g4dPMF6yIScwv545Vc2PTiKFq8EvswOHvz
bV/RP4/qVh5mcZD6uXDANtaWRW+kOMz9CTmKix0HUGJu3dUcEEx31UEXJyc7t8iDpDFtgjFeacl4
iNLidgwvhbuqy2+iwBdTe7Di7zDZRSMykqfOW/VodNAvtib0e+reaRpsGepzuaZxfmVEe1QiZl/4
c8NLn1jdqijKxQytJJRadvDngtWBotnbOezXzfQUIv2xw+GT7mtmnx7V6HQbpgXyEWeJj+0Cq3FT
BQ9pEUFxQfpD7SN8yicWYws1bf1UCbVkDPEbK1rE2QPWwjw7IeNYhIh1cuNDm37G4Yin/1Sm30Ye
HEywioRfbYRICgnJxq47zepOJBb8fLtrWpd7fbFyrBoJHHrZHglM4fmwaevIsNbebJ2ceDpO1nko
EKUl7raWcjcWV8CvWQ7uAXZ7MSSPhtURs3/sIAzd8TSbn114n3kbBNW7YrxtxuTWVS7FKMmRLLVd
JeMlt2gsRxQvMDBacwV7ihbY8ChUgbnJQU7alywqweixXVTtg0M4h5PMS94J1gega5ejQUEI9TAR
U7cuuzctYBrVoPT76SPkywXGt8ZFNt3yFpktbX7RvKwbWGKkEXWoH4fReR5dBFhZl+3SwTzRoQMy
I1yU6dPVOrsupr1LLYDR3c3Joy5eIqlohQS+KSNqukYd7FSOmzy297KD9sL8YZmcLDiYZRSh0LXX
gRpOGgdrzJAYpFB9kbPuM9ZunL8SQWMm0mPMujsA7el97iBRq9DPzgclaCyCItH79NJfIX8IHuyu
6aqtxJaAgG3ZBmt75AkJxt4sJFM5hF3B6lDftSiYZKAtlatWOm+tMz/HQB9NkB/mAXe4Kddy7rAF
4KuzrTNvyTImk5gqDr9ArefJEnNVuNbjJ1Og2EVa0eNzTII7lY2rYHgYAm7cE6AYcjM94sNKoOxQ
lmBXJzJJ/Ai7OzEJ6yypVjKrlgYf9QA1UkuctcICOXTqaOfGRu/HPRTh3u7DXTE7fqLHCOWzQ5cj
xU091r3CvqlRJtdhtbfTs5si27zaLUVcAvtWq6AuoKKu5OMrXMN+wBRpxtOizVehKNcalgdgtmNu
FL6uPCqtsf8IuQqR0ybmQ3OFIoMeU96tcHbZ+JqPhZ9H07ovSEOun2seMgBu8O81+a7VgQPOebt1
Rb7s9fjGm499wJp1zW6GidJc+0OI6CD0+kabwx3IdwptMrdqrXOEdiays2jeOy3dRbm2QmGzHY34
av7GohVg75mW3VRtpU1mimuMn4EhP/XGxeXUPVR1cE4HD5q4WKVKrRRa4NzslgZrSxd+ohvZSHET
F5wLFYt8W7egQ55cTZ231vGOxm6/mpGWhoa4LyoE5OLi2O0aGu6+aR1oOchwIjPw1zyM88AdT60w
YSPONediO14VsUg+edsM76bKUO+psn4kNfPDMlEOpuO+7uOfSaAbS2QCl7bxbsPe/RkkzmGKrG9n
Dp+9FnePpQGBd3RGWeimIy1pl0437MXcnGxtumvb+ms0RtRbmssLOL8mY3TSh6JEDsCuF4bxfYbz
zPfSMVkHnU3eogMHJgoMBkGj32ZYXzH444Dz6oIdd5xt2EEEpF4BsTRO+loXLva8InkM+nETewEp
0fpdZ6gINDmq/MnFEqQB42L+OCuMTzeF035OpQtVKRyMc2YoEOMC1OIa3vPRHpaWOTwHNbaJWWte
5sa49yK5KhwsYYXUVlOUPMwzH/nUQMZk2Xq+Ku2MbEhV9L4WmUBauU16ixU3y9Qy0L/0GVJ8qD/D
Sja8lM9Cj6dNbDsfqtXAGEM34h4d0UDQU0kcOxsN7Wrt0R+h8rZZMCbeqYpSonhGWmlV4tNrpn2O
DMInLB1Vc80BIjB1tcJ4Smv9YvXhIRrNo2b1TJ02tKQX1ijNCWlfdZZBsHEeQbgRgh+VNJJMJgRm
/uTOoGkZstFomj7cUHszWXexvh/KCB2M8pIz46rp24m6qYOo8BPRdlvCRUjbllfeabqaY2sHnDrr
klVr2LdJpuMQkSPqd88wN9aoxZtcpvHNFHnTlRs7hIlXLGtTPhcdd1ony/elZd+SxrGmUHqJ8uNp
mOdbTec6iiSOufmck6rKAGSjMQvIXUc8xbLCGknicNvQpD23j1mWblmKq0VqV3Krqmzc9B5gnT2V
T57dbzJcrW1afqWR8ZDlzi6XqlokeSPWhVtcgR0MSlWgQY732Dwzb/BIjrJPMykPaxTYXzp+22yq
X6rJu7OaapOIolvGAVbiXMRLt7K7HT/63Uk9TKaBC+rRd9hPCnQsAgsZcT+7gQTCU6vbCc1SgDW9
ZVzqARnSxIbMKyxARJM/Qqr+t6/CdOz+ZfP711U4/v7XTfjXY/7YhA3jB7dUmi8okrINapP/3IQN
/Qf1IIZg07VN07IcvvLnJmz+IKuX2F0KqtmH9WvM9Z+bsPgBYq+zQLMIO5RDuv+jXdi5rqF/TWPj
OdFuJakR966RONcn8dekmqpVaclVIzj1O6C7KRlATNGdVXM4rpwQFZWMTdQbfTURyFBMB8w4b3Vg
bJUNBE7t+83cD+9Yxhm7FI41Y05xT3j7qClRbljRa2e3H5VqPmAlTNJBcCe2Nf6GqUCfU5QCEtd4
S0mu2Wu2poAdS+s2LJhVSaWpV12NSdgKmVQiKiC7ARO7FYH2x2OSLilV8lGBxIurrlJv9HUdPQap
vNHq9LPVuVPk9TXeK4b8EEl+FELfRjrXu04QAuUdWNywXRA4kCFz4o7FBDDkZuFbqj+Rmf5smFyb
ATL6uGohdwxIqtTQttM4qgdZ6bexk5dLI8KSKW3CcAIZvDRj/hNH8b7PrXQ9aUO5jUR1mcPkvp7E
XVib314At9XjpwesbMtNOzDp66reVSPW/ZnWcNyc3hkREJS85r47CXoYvWqdjY7hg70z/+qt8j6O
WTUFBVLMg82N64TVqhb9gFh/aP0m1+y7Ji/JIIg6k8KqhPEwcndDc43Y1qfuadSCbhfGqbsMvYpT
yxvqox4k8cFKOfLqPrMWaJHad3ILgIXtdj9LIRa9iE6u7ZyLMsvWGqfXS2Zw7zAiz34MVBOtGz63
KEvgMoIqdljcgA4pvQv248CsVYW79qrvc6kzoycq/DnF8XNdzfdSjSD0pVecKgeMxHSqT01LoJWi
mcFhnrVlnOXjVsbqLD1sB50gAl0fpHMX99lLRjiFkEW30sNQ33l1dD+T8ekT/0F5oYB77qsx9bO2
/UxqhGci5vYBVaA2fRW2yzp29s1scuOuXV/Lo/e6TBA259YhtVq/twP0AlmRn7PoavKd0u9J72/c
jkXOZBzz1VC/OjOLb1GW7dUO9WEFCYUh9V1cmh/YHGNiy1xMz0b3UmfDZ2c6azMhU1GjCtVLER0L
V93nsaS/o8yOZUA/ZaRuMwefRKKeFRsY2eLdqgrsbGs6Cs1an5zaEqFfZD+M9ow21+Qt6oKLKFAi
XjtTEets5tzCDJhb7DghfZLcN2w73hIZvtXlcKmMfMtd6S3pq6cuRzytme2n2wyXkqnhqjFWO4S3
B69vftaFdaobZMDFeDCNaZVl4XMSenfoo/j7eTqMYFxr3WzurNi2MMRIOOkIEMANjUMAyVAG7ROQ
X4OUszBWTsXKl8xip/CDVi26ISNoV1h+4PTMOsNUBlELIQ2NppEI1M8PbL9i05UeUHWnTgkNmFWv
vXlThrEfVz1X+c84AA8q8/4GifIAvB1uhyTeGw06rLJE7WmpL1VVREIVr0bTG0jFx1s31bBFDPpN
kBhnlXtHZg6DniYsiJ25HkkuwaMJhzmb44bLzFvYc/jUDPUel6XA6RPvpWbcD1O46VQm/XRkLgNu
fRrywWRfg+hIeIVZBepxLYHFSVmBXpSVXM0tU39dOusxaluSEzp0FhTSLW2BNzHuHYOB52qF6Nrn
UU5oxOuOhBJUeoArQ4rg0V1LQJkbKKcYApZNOs4wR9UJ00jQig71NZj30Mpg1yVatSwlplxpYA7i
qmcdifWHJBFvBQWKiHvaUx3gvx1RWNBV/4nnSF+KQRKJrHESWL1xai0zQtjOcNPA6eNOAsPndf42
45KrPoJQbdQxdK6C4ISr28usct1kEC7aWLz1HhdQmKHC1AlkMq4dvw3PJJ/g4hMnvfV6hBjX8ZHN
f+iXtRe4FF2Nd8nQ4YcW86KDPyfZHxBC2FeDVsYWb8L66kSod67xszPleR7RHKgSZ0RQEpOaGmyR
DsemaQ6E+3a4KvMxc5f1VN6VmvjZ5PaIuBsBSaTs1z4v4K3IJdDq4UPyfZhQimJh5MQ5hIHtMSgb
xLBYzlvci1tG75lsBnoRKbe2uathvL6GDyj5NDbjN6cedE8fovzRxXMr0sd4LuV26pyewK/i3sLC
lTAqINSKnuWEPHgahwdhTuHZGIznGcda33CXtPprElQyLQPHJKFSIDudcFxWLWeGY/ihEKe4lIRW
1Dlq7uC1UNNSTXiVJztbNbMX+UUwTAu3Qa4/5Vrlh3F1q3UkExWWuTdMeyeLdhuXqMTrOX7jxgAz
WNU/cWVxMLTfo4mKIa60BkiEe1RDqkE5WbdATMAJDv4NktdCzWoWfCydPdTkUpnRc4peslZcpPzu
VQBmQmLMfZyNbwlImZGkWz1pEAd6UJiWWd2kQ9ItxSQxQqlyiVL3w8tC0KXwptQteJ4Zy/cYcETk
bfKmqrZez6w6q66ij7GyG4zmQ7bUr655YRqrIEVqpMnoMI/2uorIrgo87eIV4p3Sw6MMTReTPvcT
pys3Y2W9l43Femiqk5w1qjuRpWFTQy3atBg7Y4iTLCnFsq175EqoNjaBbYQbSRDTIosRmgTZrO86
UtJI6GHXJ3iOweRa16g1NZEAVtMsRx3Y2kugPgNygBbh1KQIptndS7zGNE49SK+RfiwUsGnpZL5b
UFmVNIoIGNuZ99ysDnGt9C3U+Loox31hBrdR1n6Hulm8WrYXsBJq+LcZhNqx3qRWQf3W2DWr0Ao1
lDLzbhxkudEFz7ms0w4B8HWdy3ucU0EPWOR1j0JxIFVDDH9Owp9j5t2jrqF1MiNwoS7uIlZqwWcD
F9dSzsPGQtZHKkQQ/9Hc9r99cyDS9r/cHMriC83WP7Novx71j91B/0Ens04mKf1Urml5kEx/0Gje
D2FJovb4suWarivJ+vxzeZA8yDYNl0LnX4QZD/pzeZA/4L2Y9CWj2C8q7X+yPEjnGhj6l+VBNwhG
5e6tC2lIaTrWlZj6C5WWpnau2CMZF0t3aUbiPq1LUlICWC9GnvfMSpZ9LnYDaJcfwOFzdgr8oHl3
CkSBZgdSCDWbxf9m2/EnL5x33tDmaDOhpQvnsdKLfWmYx2SoaoRS/V4jutCv7OrFIRljLZSz8ar3
EBVjU3vEy0Vo8rL4NFc9Hpwuw101unvNYkvGVmdypDGnR3mkFpOGv8YcsHiAo3CgyMAgHqD6GcXZ
vJ71kpV7QhwyuPWLuArHZBYUsAMGgVnoj8ravp91yzx4dX+enOk1srLPEPWjX5jOO1Y67Nsl3jNA
N9gqV5fEFwYnN6g+lGOkV90mrqIxBKVPeIUwc41rkbBfqGLadJ0+LJvGK7bcVZhjyQ3zXRe3nZnB
7Vljhi86lLdlN8RLAigOWapo4Db1mVE7e8oldsoEKRM2x+mjdvUnJHPuAuuPQhWFN0rLsK8EBdEB
XlI6izhFPNCP6JyFWX6Y9BfSTBKSR+RkNzWVZ4QAoDtPyNxIPeq4ZJR+eGF578Xdyxy4T8ioX1ys
w2U+vFk8Cd/SNKicCeEJMNgLkV0cTEGr7bqmnla1a6/cQtunZTOSvtW0m6psm3dg7mg1CUs9knNq
XhNtCg5PdQ9MfyXveaDVx2ob6rlESh5tRq8sbsLZ2rdDcjtRpo4C20UYS9zyIkvjdz5xLK0A9wDU
9UOs4d8eAxPJajxueX1IqXCyS6WTPumGapl5ZIk2feqhsB4e8pK4qlj/DstgXmgteGyhb+F4P9LZ
fFJN+zoE3l3pDt4OEPJrkOGjmpHWNJaG80ONJGNQmOMbFN26KtpVTn4rLPGUloyTGvxO0NZnXDzb
VHmfFFgnp9xGupcW6VM7e/qmHceNHpgfY+exxE63xoCuUfOSExQjRzcksg4q38XaW9IUL5OywFs1
38lishsxPDvh+DKXxQk9frDUQlyeNmWNvleSWxJEkfXQF8hshTXhGvOwpxYT5lrNGPfJOO8jiTtw
1lHc2YYiAlFVFlY4WZ7dbkbVW7nPncSz4zIPLvSSEQxTS3rTZtGwjU0SEMbW3ava/GhafJuNZEcv
K6I1gfftTTIY57LS6mWdlyyMeUlRxaiY7rqhXmu9lu4pRuPN7fiYxyCMAneT36XaIQjc+ybFyx6n
KL9cxLL9OFTMiSWi98B+awwcCQmFj5CQ1SubFbFSbrya9fQscrhDR/buoUoQkmRkW/u9m4WHqjEA
KpV8s7sEzyNz2xLh6YMKuTBYaMv7gjhB342gdsMpesK5dow7PDiDQL9ad0L442zdKHNGdYpMsvB4
VlnQXrBs3EYWfgPEDXeezlVcYHLiYzsc0hELoyRqeRIwH5qJqxbAA+F2lzGWQR83jvepB/rHrMOn
1pr+MHD6wVkhDOrUd99BN3RWfrIDDNzRoBGsk+Ks78WWbt4HpYPp14l9SgIs+JOln5j5X71Z/54G
DmLH6nZ5RGxKU2U3nUa6JiHsL3VJslHv7awr7jDptFOKNL/RTZAEntHD3MZn5cRcl6ZJrFubHOOE
FIguNIkazWGPo/OUxtRRJsiAy5YpFOuv2XX+EGLVbqbSY+zHd5FqwXEMi84vdW8NrXTK0ahbQ175
mSUvyPFxnCcZHGXZgq1rGu4dDKxef0LeRQytVjlLQ8OhNVXuuY+aDX6KVxKiWcwE9Htu27xC5mwh
SYY6T2F7J45KHlLfF2Hd+4SWaQt8eE+Rbt2rCqERsbQvY0KpJh2EActRfqgFdgjQ68s8huqrjLJh
WQ51vRVReRgz7Rtb97NLkOoiGRmIpZzuckmHp0NaLwRVt5+iNGe9Iwm5Maxy2xQ5gSdW9JiP7SOD
5B5t5GOdYTYy5n5H6PteFdcbglVVqykQeBHkZJzsMaGlwMSaKip5cWFtOHkjbyHG7ML9ZO8l6k0R
K34YMEoQgRR9yHR6FYO4lLL9ko76TPPpHKXtSQtnfVEmwTIby+hSFg15jm2OgdkMIFabfq8U43xo
j8dJim8p3I9iDo/BUB/ETCw44LhJNhZLtOxziN1MmvCQ8kHlOgyX5bHmuVW/yKsOQV5T0M3ZNdyI
ZMXy7lFuTmamhwqL2nZPIi+Z4gSKP4gFSSyJuZQRMXq6FLctwX2smcF+6HMWfU62HF47cdqPrrWP
FF5vQlnNixLedDK7m64gJsgaBbbCCtdsHFOeasbpYxTgtMpNRWkrRHWrmag1hXY3B/PnMOvtCufa
mXuQWKucz0c3uW+jR0q9VYUuCBFGEVpXj32JrUQm6kmLAtqBrDonm0b9LCtxnPPmzbp2LNF9dKSP
2bgkxOipsdkaxbjupbXlqIIcM2eyoEfjMFb8hMIgUq52Az8ptI/RdiCfuzZE09m8EkVzq3nWpq3o
Da3q+lHChCD1xc9ipMSXlRr38al2XqF4CMdo+pOD+XahGiH2Sc3FUmfO0Z5i1r0aQhsD103FrOfb
dfx/2TuT5ciNLIt+EdSAwx0ObGOOIINTcN7AmEkS8zzj6/ugJHVLKmu11bpqU2ZlmRSZjAi4v/vu
PReRKMYenFvZMzeFlWVHn0FKZTSbEs6REU3IrMmYqVfRmUB6Y/9QZcPRUoOzKZvhqlXcP/LQgQlN
WRqXDaWAqjj4RN1gxTbnmiTVPafN/TiXn1Ebf5SaqHSBG17U42MVMO5ZRnlsiqG/C/xl7QtlZNdL
9t1p7olV1vXXbgL0acyhYODln3dRAxjFne+GoXARHZl72ZqxsOUQ7ID7uiboGRzVwaFxxm+WZ7jo
7erU1iXFjiz8ExiHdq5v8uUltPD58nxb81fZg3kxPukEZ5OrERUMBYgiOI2kPQtL39duempzHlDO
Ipml9nQOAnmb1Dh985TcMJvLI4FTDOG9fpg0eWylslfpJwB9qJdHPEys7VgmOOPHlIV9U2Sbqcye
Wr98sAIuVmbvfE4KeFKBYoo2XLyrDANvwJLH0RYwuD77Eq1zVIstNiBGveICBJvFG6bljccSFqPs
ljerQAvt3rnpADJLynrfK+dmylp9zBPjWS9IO8HCcmVGxo2WmMwitgUr+jvufCKqwHExQ+dhMt/X
suEnNtvmXEyh+SYsj6MnDx5JTd7XpJW3Kho5APJoTG+lgUfLiNjMIggs6B54i36E/u6JSuOObbk2
xNxhZWeBDjZdNuKEfvOk5tErYKOJ0LiD8EyjY9M+zGH/n0GRmm3huC7z23/9bmr8px3T41f9kf1p
UPzfr/ptUpS/WJI9pEdjr8MugDXPr4OiZf9iSwp8PRyXYvFk/u+cKH6h5w8+tbBNOi/+smSSlkfZ
jO2Y6h9/9q/MicL9qxfSUpTjmNQgmEsvD//ZP8+JTl9rIPPwJr1SJXwKnGO8ZAeFekliFFJJgyyF
EIm3X4gGsx9forq9K1rGiChtTvCliUX4p9CCWgOkMTQQFCubZEk0dZ9myEde0t6xntsc/4c89jlA
G2O0yMgE/kXigGWItAquW8WDbwRUi0HGNRi56S2BzNJpIG1+S5jUgsLWxuWlHiBb9xWg+tGdr0oN
7tBs+et1Tyx3BFJiZTB82mi+CDE9cE5ifdbk8ckzTbspQQYSffdzsEW/8SL3o526ibRQvri/kk08
LfgkpgMgEUSOAHeRJeUI+EgmO79RVRxuEu3ka0PiZA+ZSRqd3Y5WiG9+4ebAS/E22g4vNbEbEabH
pqm+6pm1NeNE6vM1LUt1t9HPjguGwe4+RhV/80WAdlP1Mif50+wAd64w2lTSufZwS9M0YPNELdwA
WmzUE/V3fQ9GKRoY1eo1TzEL054qo62qjQ7Vep6Gbu1nLgYQzqB12zevwiVxwEPyp6pmMjKYAtdS
xrLGYcrphddJ4nUhxJ1M7rQNlQDgR7noXW85Pazs6paN2i6LiF5VhRsfdVzED1la37m0zuyMzl/A
q8DQIZ7zohXEr2Ae2cJJTt0UXALpk0cqf3D9HaM8Av0MaRGLsQfUdogvJi/ntgUcFE49WkKJgh6n
XMrluV94uUmLuSEYKZvI/XtVeGixMbs+K8CnPtymUY4RMCdWMYagbfQM08r3zGo5pj9Gb7ptZHCb
1WZ99F1gbDrsP9LYfsk44Byq31aB27520VzufX7zZEUSOJ2s7QKnXret/cht48OxzZOQSOZJPIO9
YE7EFPkoShaTNbRMNWZrpRDeapqGW8u+QUk8eFVbrsEhfAilX52ab+TP1dtoE2CdAokUOhtfFsyQ
VWiPjwHFh6uxbm/CQQ/roKnNq9pePDeaYPFg1TmEykqfdNY9WmNy37q8z4DgZG6X7JIFTtXa5YfG
YDeHAbHhgb0SuUji+Q/QtVM0Bf1mGsJYVx7DGVtO3reJy8nbR4+q8reTkz3Vvbzziz4/aJsfqgow
qLYu9wLDhOSH4DtDV24+RtFcNXHKtrCtH5MlesAi6qlSy9Bi8ypNxjzs2KRkr62cp7dFyfZlRYi9
pb1EORTIzi0MYi3j9HuA3bBlE/PmJ+Iw5OXrTAp0HfIWzDrNnMnoxP5ufB+t6qdiJbKaHDL+SRoc
EjNAfp/0Vemm0OtTPr1G4/e7xoDU0iLvb2XsReTw9JedpNne9WsQjDSB9JIwig4Yt70yQyQ2xrfJ
IVxexT3h/TwJtshWOCdnXp8o7zez5/40dPlr/9m/t5jqcK5xpv3tEZlHf5ZSf/ua3w7I5bRzLImY
ypKadzYH7m8npMWfCEt50uHMU/z5H49Imo8tdqySrIIQzh+kVPGL7eDR8EzPJLFgYbr//fj+LRzw
t5mE5dv/UUrl+1vouJbjCulpT/61fzvIg0K2CetTZcWPhk7Re2zm3CENj41s3ww970OB2w+RaZ9o
uicENP3CBAZg+iyUR6t/8wvW3Z1bv1uenQENQGGJCR1ve1fT5pLjba5ij4MRup3R0k0UOWiwvq2q
Y0TSn86lu6lsLT6c9fXcwmWZI+NBNTzqokW1DDsffTPKzRuODOrqS4dvoW5EBLMizl32Jz6mRAtU
JgHeFqRxEUdbHgs9FrAJYkVaTht78sDG+TrcF2yauWX7uPs9wQObrbwl6p+jjdcEqsd7a0QPBIJY
Z3oZFjfzunec6BjlusRw7FwiE6tT3WPbPkboITBGwiOlV9zenfQ1t4p3Ni0j3Ff/yXVZh6oBcmqg
IJKrhG6azAHzCdYJy++MuV0KnzyRW78O8/ShguArEN69kZQzqQl1iRT7kaRFEh4i3T9NlXGVcArs
piVByQ4H8nna7u0yOijXo5CXp2nh5g+RAppbCnCEhSbNnhVsoIKC5YsNo4/1bnPEB3FpQ7UE4DkV
YikWuP2iIw6hxP0yP8YdFxORclRFcfbQu5hGWkMf2pwb99iPl9HB0lvlxDZbmC2y5CGfGfVOpeaZ
HUOxSgdcdaGLvp1LceXNBaGp2uZHaV8SI3xNIrWVUfHie/VX01s3qkveZBGMaz2Nmy4WpxB9fqMK
ypNsl/M+VNOV2xhcGxp1NvH+ohdoDNw4pOnWtfGE0qRVpwA60J6dlY+ZEcC6wZlZUFbBUTvhGhle
spB0FnnK6GiRz4OyZjpXnY38x0JqBGdlzDuLxVhl5i9VXJ8jfiNVLUHqh+OV4+ptFzBTqtbb5Sxk
+1g+17kYMa6GC1MvJR9QZs5ZljR7pWP5kNoSMkv4Pqjkqs1rGEMTxHTuhY+VLmI8+9wk/fZDxv6P
tmd4F6P75ve4nuRCCEp9WPBVUjqr3iKA2feTt3GJopC2ABmay/1QmSPFu93Pjpeihu+3FjIBPkak
zpxcCoBn/zSX1jVt33RTACiRvKsMVd5NIWCbWIOMSGt8AktLVieG4qqr2w9y0WKTqiKESswlN3WT
+xr3VZqYcL0j2E5ePIkL7xekGQ9h2Ba856xsWHR+ZF1/cN7DHv97L+xyF9XGKUoRl6byEkbqUI7x
wwyFta9L4qWdW2xLZsIuFG+DKUHSN95+ADq19rvwnnzdk0IeWhlD9SgvUckeO15ye1Z4M5m3SfxF
tLeviHwOKdE810+PS7HGEMsUBDEL/bKSN3qWn3XJAd+5bJXnwaVsKFJrr9EPYrZR27v7JI6eXRSk
jitt7TfWRsRkJ5OYHGWfjtwIiH2HjLT2hG2kHf2HhN8UoZGjMcjr2Y7VOtcxeHrcSI0ZMS9gYo1t
zfWpyd/HKXK2SQiFXjXlwirNcMA6YFzy/C1VNt6K4ugDtAEpTI43hRM3XmSrL2VPgUCZ5ZfJzA6J
EtckYod1UwU+XULM3nWdbcIollf4VdxdTQHTquznaRNZfrafY6oxxlxz6Y3deru4wFqcVtOCxrFB
8WV0VJlhMq6zskTBz2H3SM1KuU1TCIXAbMCgbD2jdTbeaO+gOiE01+EreeYJ/wpwj3QIrgezBQ9c
/GA4uG9D1LYmSF+zCX6I4R6MSv7Q6UhxUQAjvm1kz7M8qdaFJAMKyxYvcmc/0qCUbUfLdCHS2HcE
8KB58gxYeTMKG3Gvm7io+X9OBzyUFVZqTF8cr1zWjOZox9650wQl2pjcsz1BbfL19DqO0IDK+sHO
qDNTrN56EzwNyZAT/wJApb66Q3WiVafJP7rIuliOBWCoAeIfvXpt9WWHgDa0MKASccc9zDEXpbQl
N2MseY1Z2y+J9I1tT4UBdGEeCsLsupckNQDKmdNtp5a3o806O+ZBibRNnkuAiHaCHxKpdzsN+sYr
euvkEtQALIGOOdaxBUkEGHSQQJYguYdso/PbnA4vlcj7doqzDZZEHCPm0MN4oadmNjGgiJmIeM8/
dzauoOoDRTBH1m+KbX7UpdbRmFlXyTL8llb8Xho6vC5aXbyEaYBqmXGpRTcxIfSGxzZwTi6qz0hq
qKvz91n2J6+wz84IIB95lGu8B89JMAXWqXFleG5+cqGsN01I0F3DLULtXZsGYS5Mns+FDqFOdZtq
DN6akAKPIEHPo/tw2vqN+aKciTeV5z3K3PtWqLuUi4S7LMAm1qorkZUfaeU82e4iBgryF21+CsLk
lZMUXzX39bTE9g9u78r122ZrkLDit5CsuXDgi3PwkkZGrW4NgznBrUeOJzMeN04NvK2foF/NbXhl
zNmzhjRhNMa9g5m+mfhQGNmhC4leIbsTSmzuJ6xTK8UBGHnto2vMEEacV1/6KOBFYBwq1nrYMQCG
kDph8rJfpgpAO3uych/i5s80gr1do+5GDliMxk0/LVoKINw8AvAzqP5z2FgW9ibvxho+EHto6Yf7
WZsMXFWUXVlV4m2Iaw+kjZCW89wBpN4WN/MY3rVqmRqN5C3SROy8aAKrSi+6ZxkbCt3QGSAqpCbX
Kqe9y/r2KQFFArgsxQpFnAnwIkqvcAIGGzbindet+1gck6i61vDROpsZKmuQ0j2LjVkcgRsQsDxC
4Xtby0veQxMEgtU2n7WkF+Yf9+Z/9/nBdP5+fijqKP+TxIZghlGCL/p1gHAXgc1mSpC240iFLeD3
AQK/Bcoa0htdvgJHxqLl/e7FUL/g1bZR0qQS1CpL6kh/92LIX7RlM+5KV2uPr/P+lQHClUul6B+8
GMhrltJMNi4XOpY01l80NjYqVacmsE1mn9Cz4pftgaU6yMaobogeSv84umMAH8T1SbxZCxQUCUDb
QA/MgK09WekIx/TyqO+9EBOaBbHEDUS1r1iWb0bLeesGN9vEwchjdalVSGoV3kCO83dJQGuMytTn
aAN/MSu2crXioS8BK/r0ze0c4d+aVJlikHAR1dN3XURfw8BJ3lXoPs609NVVDg4IaiIqA76d84DC
Bz5AvDtqpICE51ftyVPAJjVffnDHI8xrZM1bD7DbDFBvOhiytPMEuT6h/R1Cf3jjen/iUrit6ZoM
jIKaRnsJ1ZTdHsTiubbwHWNa8FJju2TqMpwmnT39nMPxIcuaY5uzN+aMlmI+h6AnShr8+MSzLAJe
i4ulvtf1QmbR+q6o2dW5+WWOrBunBgIdeic+3PwW43Ydt/geRLbrSMI5drxXkucpMAo8MBtl+YfS
Dw7zAM9ooh9IN3tLkbhJQHajxmEC34kKZLRB8YtbE+BdDiczoeaH2UtiRhYtmM6IFCMA2KYjnFwY
PCCbaqHMJSWmUNvfj84Mcsm4DHmH5ug3b8rpqaak0bHCdgsvoyM3VcIgnQfsZ+nEnji5QdGh6Iz9
narTr7lcqLgFVXAQnyhe4S/boPM8Y6HKC7p9TBx0WYXhKdR3g6graCXyQbMO4FQS54bTEHwu0aT5
yu6A4Vnm8Nlk9r4ynW1fVHdZxk27S7P6MPcxbPZgadADCjPV7mOTxEByKoDd0zFU872hARZHjhNs
S0Edl5qpc5hzLnhOS5MICToHcItpAteFqo8u+BBMw1eYBz9pKPjp+YK3Ss8urJnux6VN2vK50JR8
eMkNZpjjRNduRqOlFDbGbhgODH6Gjtmui3iBy+Rbw8XhORok0Xmr3rAjPNujeCM5n23LhtEh17D4
VFJ/uvMIlKyLi+1EOwihII+6X2eVCZoocNHpjRzDi9kEw9bJsHIXZfOjL8V9W9RvoyT+a5R01PiE
izo/pY+uFUftwCL2OYQZVJisSkRzIG7cjxtGJjetvtuGmsrQYMbwGA4KGoLd6znQr9x/uGGBjYKM
FlEWN360wso2gcn1ErffS5R08c4L+vrWHSYJObYzbbAuoX8cWHCdnaX/rA276mgV3o0dWi+YGgla
9jgTwGKea1CPfdHdkciniaXzvnGLXSai+O0UAPmPvr3JOwAJTlfs7z5qkMjkSXjB0p5oqSg/42m4
pkcWzKwN7cWxkwfYvQGomwAvMCVdmBTpxKGnPUiCF7sLX9Ks4hLcIIj4RD9XTh3vCwZkCFsgiTPV
h9vAH9JdUATPSnK/ipJLZdg35Uy1VDQmjC0E7leeSasRcvhLVLC4yytvq4sRj3yWgEjiqsfNkh1a
VR8Ka7hj0LntSfVSWY8rZ4liwzMfS+O7F9M3oCDoVz0Ul4iyQa8iSornKyYsmGzzIjv1YXvrJQRo
w1F6EJLqCzIppaMxZUjdY9+0R5o09TYR9VUPVHJlVcWlF+17O+UnOmSvy7w/Kx3Fr9qhpIZ+N8zG
49XUi3M7V8iaOqdeh5wzY9czmERWI8N0SIjXEAa95gP67IQzZiZ9BV/jgl/qCX/bG+EPqs5K49XV
2fVg5fMa225MJJ2A6Iy3Yu12/JKsnuck+1G6Nm1xbVTRuW3dJ80obyoxrd22eQMvj5xPfjSMp6sU
NxCBI2ZyDEY3MFtA20PLtOxDJXNUdOver7pjSiRIloRh/JRQ/mBnF8OGSdqY6tNsYV3lc5/QfEHo
f/bG7Wz71AGAtPSx30cixxGQH/qe3kcv3Jt4RTBzuzuG3psO3zouWLZMRv/WIZCRlu/uwgT2WKyC
HU6xbG+QPNh4MmKWKv3jYmaxWIZv0tTNj3PibOpUtqu26GHDG2O8Z0dxauQEwXNgNGoLtyUhTQBB
s90oRsSdJrBOyZDcDyLs184iVMt2CvF1YbjnHnEQQ3VbdMaVGJlva/PdnVNohiy8Gzp4z65J/fk8
mMVmjOubKizuS5K5wDFvOBbZLHWNSZnGsKbV+RnUA3isaeYw6H3vIgz31jP02G5iYzR2cqmSCRqB
kJfxlB4rflztslZzowTfbs1jyyxBYeFbxpM1lFvOAx6dBAU9qNvYfFjKydB8T534KpI02jSSc9Ph
AHVK/D38tHjlg/IqX7oxgXUQNyZ3eBW19VOBPSkZ3YNLDKuYGLyET+FkDmOSEjm6XKqcJ22WNumt
NVm3s2juxyZVGytreG5pxoOJLg2YwiSG8sVQ5QqmQkvQCxlOwP5caue0QkTAh/7elayixzh8nzr4
u6XyftbGBEedNRulSgAEBz7XqzZg8uBYfzYIbGEZmPqnvFfRvopxsC2WmIuYK1THwhlWsVV9e3ys
t50yT3WPgyZPGnvTlvXFBkighJMSwOqItdc5KX/POPcRI5C9+LxRc5y1IiIt2to5eXaIHBnGT62M
3tsh+XR9/TOMApBv6UAHSRcGJ4eN/V7UEABs/okbHgC8TJ7DZSBj/ORq5dJsA1ms7liwhSr+qsxm
L3uk09aZL6nLcDeOTJt5nFp7qxloP/FyYzOZ4i5OGnbzQ/TUdvaNl/rTQQI1X6s2fFI2L9ycWRD1
WM8jRd81tATshxmPmM2JTV1sEB/6kmVribmDXaWiorSq78eON3QRpeE+TxCtUuj6oAcISfSiSGBs
N9nBoxFhjRQAqkyk+TVwyNsxmp5kjuFDpvKM5Acliyo4WegP01BMsZ7Fbon397bXw51VZ3vHMc9j
UV7hxOm2ciJVw2m+E4Luc9WQKsIlVU7Fvi4averwp2/jqvjBmdish5G3GTmrcTv0w0M3Nu+mSQHj
bERogzxctOQzqszwPf+HMZXEQwP0n+RUfm5oHg6E6tdh41GIBGVVjRMyrPtznsenunXgSifY61yv
f5snl7qpImVUa+L4WIzE6chlndLO+bT7FtdVRNsfd/QvpgEWiHwJh+iHl1aY3OiO4y4IOQ2v4dWs
/A/hgwZzEVXWQ+HV65zRAeZl86ZlDkBQ8Bi2Ym/kpUBezaz6vofJRU1ggnKQVClkq8jidJOvg8vF
yzY4LJ3WPuXSXO7+BPWKhNCWY27wZy8YS02j5IJYbuWhITNJsElIXLYACnjtOAT6ujkVzJRVPj5X
tfmRNybUFz3J66rrDjoHqO2OwG2dAmEZazpepY5T1KETelMNSbEVgi15PzaETeIMSrtWLAl78TIJ
I2MxVsfQHP3gHHnMICWPPuxdPOQp4gBalABC9oN7VxuXDHrAzjegFvoZFAfwtrehLq/TCfdhDdOs
D+Zra2jujJZ3gCuTk9Beuer8ELxwxibQ0ayhc0FjVMw3Xjw+2HAzyBfu9OKWZQpGc34C8/faT9W7
yu0fU9U+NzNwuAzKhOGaFntC5R3pOX0oaH8q6N3dYWg5h6TCyRjS9mKNV6qF1Bg0E9dh5M29CByW
4Cq9UVCY92GAY1SkOzfNdmNdZLvcls+V7FkDm2dDcsdLnT3QfRok2+l2KjHR2RTSpoWrWZ52e9bR
Pq2WiI1Dv2xDYmq3J8c7F8b8xuco5mkVHnyn/ZHOxt3k4dIrMlCQvpnnj/Y4ffmie0uIf6LHhFhL
iZOBYwu+K8ulYUuNn06eHLNJDYfRxq0aKdQQ36SIYPGktfPMaKQo6CxC94KhM6CqmqORXH9BOS0f
+jTBaUdUN9lFU13tJ/SelVdhHlMZ+k4bhe2mT2362NoXYpZ0XQI0DSPn2wupf854wm1TR79M0fCR
xeEPZNJHf+L5x+x60/bl0a+RxBMyO6s58LpNU9QvIQBtuokBsKgY0vd/xA7Yba71t8mTx/qj/Pin
demvX/XbutT+hUUo21DLklKanvU/aseSZxcKR5HjaUEEBRjb72qHjUbisqjV6BD8DcSS/1E7bOcX
bbNKZRgm1I57yflX1A5Ukz9pHZYn2WAhwmBd4mdc6HJ/zJ0MaOmGwC2KlHgyuCOF+c9/vC1+pdn9
tp/9IyNO8JP+83fA+iSQbtxlcfzn72AM2WgOAd9h8emAcFvlx3bHbL3FQrwybvON+eZeq4f6yrke
dpSC7IYjuPANmNRDd2zX0cb+VZX7P3+i/+8H+gvjbUJLGoXkBxqraI8Hd5PP387wksfnvv+JLLX2
uJD8/S9B/pNty1teKYnupWEX8Mv+yy+Bazxs8gBTLBia1luwnzhSbWShYXriDL01zGrXGZjn5+Kr
F92BNNs27rLNEiMg779GIzkkMym1iShO0b8asj0oFYOlK/Z9Lj2Gj+GNq9RWsyeNRwdqzuDS6OOk
l9mo9s1M7I07Z9Jbq8aiPpoeQ4mGLxu8VtlPv6OgPJzdfe2YFVyOkK3TRMmrnRP/H6AtY+n8+9+I
t/yW/yiyWZ4i1wPTUCwrehwDf/6NNBn9V76kC77W1mdYOy+qI4Q40JtQ0xYt84pbS+OsSsk23oo/
84kitm5yqNAQn7qKQMEQs55tDO8jszA8zpvWIiU4oMo44W3ck1CJAZsKG/uMGZjfcWFfuewoPZ7p
hGMOWTawsbc/EqShshsOZmiy3mTGYYGSJDW+KckenCkjqh+1nQMN7fx7DKdbc6a02TPM9Rwo/ov4
Rxv2D75d3xkue8O4ReHiBlqo6jTQTx451rYhL1qwGSqS4dRyppW0rCvVXuWFtSE7esmdiJO3CCou
xPp1Rhf3omxgj1WBhKn109yRhsWXd9c5xUT+G5t8ztMdScl+qLMFJKeTdWfHoPmyO5nlp9if7gS9
pbZXfNcWsHiBAln0I3pThqzgmiF9GhZY3j6LSD8O0evfv7qah9Dfv7yLSeMPeTZIaLiJWDasSkgQ
JCxssP9am5KN9MKSVZ3V3Yb4dtdVF8ynkbo5YVEHxkW59aqNZdcBcc0OF4aXev22mcx6n3rVl698
QW8QBYd91tNIw5i2yTSRKWneljFA19oBsu30xattRbtUkkWghGlbWpQa0jEFJqZgTlCKSBkgnhM0
nhPz3bMp3dsiy6haNNJ7RTkOfuDiYe74XGVZ8hYL6lmd5Xatajxj9jVDebOtQ4pPTb3UBiYj0Ob4
2iiy54Lp1mqsXRVRPzyPX7mHlzwK3Kc+dCgOD9wbuM8UoHn+tV2ENy6fOixg8VVLp9Q8Te/sJI8B
vcXl5O91Z55bkT8UQ/Kja+J+zdh4jFR/FkN9m7fZc1WFj1jd9njYSwY6arcoAZkd78h9ZdPk5U7V
wx2/6geni+x1P/TXid1Q9MKTIWjctyQNw53oEQe9NtebaHCvG4NgQm5G77NLliijjB23fLjSqfvg
hwQLNDa1VQaJMc1mBL9qvni29e2ks7WhoOnGYo24qnR8cCsoOv18rBzzMMwulod4nybGzmPIIg/L
7kbQRGRCMRo0vdTkjRvY6bJbJ5Tr7SbTqC9pjKkmwluwKku8Iayfbjo3pAClx/ee+AQe+xFtTjaY
36ixecdlTiTMuTLwgPQVZOhe3tY5tb42WoLIFGMW8WOalG5ocXyIJzLWY/GgOgz3kx/tvRSzJwFr
NmvyKe71eYghyBEmY7WGOR9KwD7IjB/ZaDzJuTkHJuRuvDoicu4DkGBe3zzES/hZ+eD4a0k4Jb62
UnSNgWa3SY/UAHdwQriWE4AxByokakW2s9oS7H6Net7fZgoaHpIqRKlq64JUo+KW4GIdlwC2O3Ee
AmtHXLmF9yD8decQLuNNCWRDFgb9KPZFL+CxsZo/CxVeB/H4FAbNgR4kIH39ANva4X9UhXlO5tO5
daojQxvxM7DeGmvv2oSvg3IybJyMqIKZWy/FxBXVdAxqv70UaAvzstKCwpchFXckAAsWd33s3hUN
V9J8Lo+h7Ha2V54CN95SN/g2+tVzxGOeJLb7bLrZ68JexQcSPfHQua7gsTBx9R9ekyVMAVyAM5L7
bRccpty7C11CmRRsrQvYadC806tc0AUrBkr4Qv2M8Rktt4yoltIfws7srVPLO0YJE1MLGmJjJVxr
5jliqmArMtfDgXHzPjFmQMgin1aitBlUkLZXI2kzSvXolZ7bEWOtoVdA/KmyV8vLNmY/iaU/RajZ
XR9vS2ntCjmueREeCXY+k9ZoV8VIKUC0IMrypP/QFJh5oWGBXRyyTWbNT3aRD5ukdV8pHXrVXkyI
3jFLaGP+mzYmD/4jFVbL9Fd0at5Mnks9UdAU66qcDiICgKijjzqJQ84SNtd+5D70RU1ec0yeta5e
l5qPfOxeGqLt3dCdef/ejIn/4dWgv3Ob3oGKaYJqN6+YzyyUrucC3W4K7s2Rz7NJZxDhn+IUpy2V
Lz34SR/nQMSjoqvrYwwif0ZVp4jllIH1Mjq8dc54m81y11JNQLZ3B5j1IMb4pmzDfcZR2vkvIeng
hkYHnFb0iBJhsZqbLKPwARYGxuB9Gs0HVWVHVmjnsqlxOc/1uBotcT3SASrZZ2zS7irOy7vKHa5K
FjOVLFlz+Hf4PVZJ8VJTB0R+dj/a3TM2kUuOxcQxu0uY8w4xMVt5GL7iszHCWwIerysgr0lLyQYu
c0XusTfQa6bxk+TOT5JoEC7fcmKKQXfr5A1eMuriF9ORFG+9P+zCAuIwressH9Yz9Q28M3ee1d4m
rrvDF+WtpRkfMpdiEaO9TQ2HzmBoh15LwG28TXkGuy4uXIKjJF/JiNhmhC3j0tpnyiYmsOZqD92I
9gywf8a3VcwwKBH6miY4j4mJvwOKzG3AoGcP7+SjFOsAukBZmFsSZ9OQUSSruUVgIA7b95QgHvZq
kp/YFMB2RNjDpiHGoMW2qe+sH+hFVzS0bnObgXAOd7rNqSZIr1NFo+fdCO/UbGLGVPsAN/xk0GPQ
lbdJez2GS0FoeuqX7JF2pzObpTWxU7V2igCRmwm8DcvrcoSXMcj86FsDAJv6ec5YMfoWPbRnW3Yb
c8YNkD8M80NdP3NvPvRKnUujoRz40sLpG1ldZBplFMCR8OMbNzY2Mb+NJLlX8CEKZylUgxlio5SE
1Q+7eM8p8AWqstyqW2tvp/W2kcS6OBaJl8qOeV3wkZTIw+b12H3YVEvy2dvL/GkqeHc4e+0MYJ2d
RW5dXJjfBvRLH2ILN9AM/wEcL1ePN4MS+xK5caaYKSvthxib+EqWKRRGfe2Td6q78jDBVpli+0c2
p5vBmQ6e992wfGyoWWsrNJv8kR0dJ0tw1gsViZFoDk6Cnz6gXneIHoLuoY0+u8Z9yPrspMoPCEZE
Fsq32fU2tRfcuIG9tp37YZqf8fj1/aMuaG8ir9Di4fz0FZs868Mas13a/XTITVbnMmMhwFZa8yOb
NLGEVXQddpiN4sp66AzcjVbsH4M+3/fSv85Sn/DCuLNMkFgYN3KaFmX1Cvlo5ZYG70JGg9pcuQMu
Q7qeVBlfRDE/m/jEMGByNouVbOhhx2ZJBg1gi0Ya91288YCADHpMG8oUDD9eJ3rYG/XHVC2b2A9Y
KE32pSIAHXSWai5jw1ObJFutauDC5Y09QpRycu6MFLFnbF6kNb81Xki3M0vIOdgLcz6Afik3MShJ
N2pe8/S/2TuPJcmxK4l+EWjQD9hGIBBapc7cwFJCa42vn4NqTrOY1VNtXHN2Y9PMCgU8XOF+nHQy
wFAI0WGXDvq9bU0zFgmHABIewLSRCe1+uNM0/3W05ZU8iE1h2yyynrBBOtpExHcT3DJh2oRtni5l
G0GSZJLamlUI3NcqjIDRe/INGbojDoHsXp59er6fOa00rfWWWJfigNR/Na8XQ+sYmdJxykjTLoOV
YsIrNoe3PIkPwktZXlP4mudeeU7lk2xfMg5lO9U/G7YyCygke8m0D6X2YGuPWG7uzfYLdk4Le6mz
QCck8V3NdSdzACWxuZkqckTy+LkljTlFsRAQMyvjP0hH2urAemmD8kylJS8TK3z9ffH/a39N3CTX
O9JwGY2H/K3hR4rMAmyskQTP4yjC+E5mrTpp19FnhUdfim4NfTjJrDZ//7rKd3g7LSVzFpinKEfw
Yc2Dm597Ds0a0yrXoSrhkhZbfV3cZWiAH+UtWbH6NlZ5L0tllaz1m9+/8K8zFBpYS4dUaAnGmt8n
HF7tUQdXDA2KSF56RnVNa+/6+5dQv2tS+Gx4vgCXkHuOzEVjiPTzZwNFFUldhMNRC8p1bhcXlmoH
yx5R1mr5bS9F6zGEuJeTv5UJrB0mc9Aa0dqixACVtjBuUP7tATPsxoFskbyn9jQMCWlF2y1//15/
0d9/e6vz9fFT65dantwhNaT1G8EaFnup2/Qh02UoJdbx9y+l/MUU4eev5YeU56fXagHaVzydEMic
0hcCmMUp6lzyCOxV7tiH2cCS/c3gQp9HNd8GF//2kt8ub6PsMvxszBm8jLqtQq2rFASn81waSNiC
safmPszoOWcYZpSH1R6h+03cIf+rQ+84Kd66YrsxheERSUp7KOTmTUzR2ergBE/yMSzFHYXQnCpr
XxI1Bdlgf8BtwxUstlKs8Byixk6ac1EYu4r80I68NgURsaUrW0PJfMYaxCV5eu8OMIoWxVBsMQaT
CTocfv/t/9UPjfULAYKigL3U5x/npy+/gQ2jqEaKNjvISVOMHoib5OkoXIP0qSZK/uab/4uRwmwq
gbLJ4MhUtW8TIz0aGLP33AKmj7bGiIfb3qB2h759b+Wm+59/tp9f7NtFjDYMZEIctQs442vuIbgY
qbHpdf/kE+S6CCzEXb9/RfOvLixBV6Fzhgj6uG+3OOKLKUT6S+xECywyJIgZFHvhu6ZhMAGoH9gV
bxiOrBO1gnQb1OUuajRr72NO7Mfq0KJDWJNgMwcMduYsC9p7k/8xUvHpnj2y7GrJwMz9pyhAh17l
odsC3CA7L6WrMTE8lojPRqeRlLuKlGCEOoewru7KGhJCHx21hrU+5jU2B76T6OoFRfKWHeU5l0FT
T164i4evtCPLtJmwuRUYEof4Xib625+mt9rTHQGxwUoiVwOIHSFEojc89W2w9OVorY6sVFPPVeE2
NANreuBz1d/8pH9xWBCUokNz0nDvQor99gWL0fAT/PqQfa/qDp1oOSynJfLlO9p4/710zdXf/KK/
nBQCapQ+J6Rwtf5yZnuBkMum5XDKmnUN9Xre+RvPWfNHasl/ucrU+jFT/I1LrSIx57vK9I8/+ufe
he2KCSWT+RNDBaHJlAv/tKnJ/5g1pBi52asoGmkkf+5ddPMfGKwFlwhzaZvFCGfe/6pMEaAKImGA
03PpyGCI/5O9i63Mz4mfniPUCYalooplu4MZAK3/v5+e6IOyJNExxIRRdAsqFOcyi2tZygKMGeq6
ZiTGhKLqVrmF1FCqcW9NITRDaUw/B1A39PjKLfMbQiy84jaznzNgvUaorppGeRBqs8f27DIy+Kot
+kKrVe9CfXhGabXE+wEmUkYHRK1cYYBKfHIWyFIZ0jw/BKkKisCboO7inMib8sYojeGUTyAFp+be
qNBGlfZ0Kucyv47Da5FpR3ZY2RKJV+hIVf3URWKnq/20H0cA6yLUNqg7C4aDRByUnrAxrA71tgv0
clNV1n1qGTeJ4B8ywtd2mh7Cwn72bMIazWxiYpqSEBPMQbgJGr4JYfzkx+8JcHcnKsG+NyW5A77B
fNLMnxuDqr6N9Me2ZOBcZ/m0BteQHxubRJR2OIWKtFVoPvtCJK6Oj9cak9exselWbbKRu0JeRkoT
wY83MkYtyr0x1Iz8w/ZGzwTBJbF6NYc5gcjkQK2HF9rgbVh6Njkd8e3QZvsaqQmMJ/3apbiR5Mjb
GS1pc2OW3klW/2yEUAmFAqszRoHRkoCIGv2iWP1dWzDOaeLRXKVjtYW52kHywGUyWRydAZb/RRnq
dzDyWfgTLrn0NVrqXAHNU5gSprAqOk7oms9UDAzAFYn0hCrd5ChlESHDFkKZ+tXhFwBBJt6CWcA0
5Mm2bctDm6DTSCbUuXZ/yWE2rdKpIbYouNgjD/GgVRFdZreD5t92GYrlSE4folAmnqZoPae3M2SP
1WXUp11cpaS3d/2mtvP7vMWfJIHMlIehfcHsRHcz6Oc+RnvUmO1tmWuurHcoi2ZwVNGrCcwz4h97
Oa22EmpfZoE+25xW8qCNWG6PKDSyDBzRDZdvEYwXrQc+kMYMLsHzu3ae1BvGxRtJaGdd7vylZiOM
lAMS2PsCpZLfz8GXZO7uhcGQO8fgvEvt+gNvzDU3xpM3D10QlOIu7OQTloEJJql9l1TxLAWrt0Zg
3Nu1gS1iUuVVK/HssyujfYokjaTWsL4Iz/PQ52arINc+DMlvTmQI49Kcid6EZ5oLf3YXjmRkTC1s
IPC1A87L0MB/p5+VTnxoDc6ZUIfdVTF+WXRWeyKz74E+n/tVH94ZKQICGhFYml6PZjVpNYxZ0XDU
O+nBk6oXKayznUf2oGMMwP94+n60CkkIIpNU8AH6baz0oHM0LD2x+JxjRQkWwDjXMEmFvqkwnfbw
5KvvtaZJ+2GOtiXzAcnP2PGxmWEeFVW/mMC3Fq1srIFi9C6aWMxiGkRlxRv4X/HlIZdE+BDncbop
m067pUzH6BR7aFaJBqp7uL1KZEE9sTUSeesbRUbBE0CD2XapchswilikChXwlKI5aSDyLFqN347O
5S1miJKJ5B272LOsS1wIpTytam+6rcPgvta1u4j+k0NSF06fEEJpQAdfD8oAwit7i/qOzOhYODjU
C24Q7oQWM8noWahwbQVDUnRoAsDtRQe0iem6QiSOnowgdCL0sdRBIIlTvCR9eCJfJt3AgiOTxZtd
cp1lLNUaxpcioZ5rQnhyVswyqMA0hSO+zZxIKT7kmJlrFfb47GDGBln0zLQ0XSAKfJoyTF18SzSu
MofXD7VTLOQKnql227UjXqX4jQXF6AgPeAyjXczDuonkiOR4ScuBNVJr2PXU8xY0OO9GVSx7xpZ7
w4hJ8p3F8IwIDwR+ECxd6cxphoMAHO+wfThUvTw3Md6lLyxz50sQ4YlBxAwUEbaYZfAVLAwEWrSB
xGjhpTMjVHUDMyePLsgyVAYzxjquJ/4/8g5VaLLKAvRlk4f7riVlvTLYoUpk9AgkRmvTUl51I31A
fISuMVNeojq486LmVcaXDDLPrNwJADuEEHx2nUn8ZT19aoPvL6MJYX6hwNvOR4Js2uyxsrpTPv9o
JN4TI8RiuXGjqbR2g5WdKiKg/aQhPr3sCUJiF6dMUcKzzfqMxWieMDGzgp7kF/CMoWur+CnzIudG
mh4xmZdLuYgviUEfHbf+BaoyCVQ9T2huqHij1Lm6wgG9V9TWrbP2bShMN7TmfcJsBiWBEfhzwRRS
Cj/yOnfjYLxWKiB96gJ1aalzNIBGRHAweG7DMXOMDfLAfLuPHa1ixo5J+pn81Bb9L/z4lR1LyjJm
1UgCPd4ltXRJsH/OQDFAF9kXMpwkL+FJplrFXVuVu7aBVMIReuwIeBLStKuS4Fn18nu8qjzCe6Df
RWG1S87oWUXILsfjaRZMHNnV2ANUtJR1HXPqBhXrUpZhzWqsgycyDRy/b00svZFKeLAWLqkENGco
stWktxfS3b7I4jDBdKXFuguJ2JbNCRBu8pYV4igSbxeJAitG4dRy/pzo4StDK4SqSCMIutaA/rb2
mmjWeYOV4PmWL0Edb3k07GWlPyXE8RhatFdbZh+MvjU3Muly/ZqZqF+Hm1a0Th4TqkBojZlJn42e
n8O2fRuz7quhIaKWIMvKrly+CaZs9R54JxNly8gcMT9dzDFy1SHd1iTe1QaL9kH7wpKLq1SWvjK/
+2AVxMpNq27UTqzGQlsmGpmlIvvUwZLVhtwDIQ58tvTYnENMMeBTtAgnW/tcRbDCNGTTbtwitfFC
xupFAHIgH6dyF4ZRtoWzzoLCjzcUsNuxFt6mjcPUJZYgWzUm3OOBjfdOpyFfa82E4tjy1ppoDNDR
aPdltPkGBorasB+rAU1A1bXnwm6Q4CMrU0LzYrRDQDJ2dY61/Kyl6Y2G9IMVQnORPA/TBYlazjgb
5fpkPFooq5cET2kbYYoD3T7rdbl9HUX/qiX+g9VLuVPl6rRmBvDs681X1uEJqorhYVRZ5VG9nNFs
A+JMII4ldvTuTcwsaxy66ZhtQaSdW34E8HHhiItvfOzkKl0YgXQMFK9YGj5MyBq5JJpWZWMMJYVT
2T5bJW9Kyox63xoGSlFTIYEqscG7Sx3TsZlAV9c2PDtOch4yPEgy8IBGo6GvHaF0t9wLWntjqxyx
XdrzuyKX3UVkLIUNqltfrs1H3/b2aWXIThh45DTP6E/RUvGpMw4UT8dJUrIHYwaFmhBDG5w5oa9t
wip78nrrpUYHtK7S8FhkPGQ86KP2KE51qbwNOSfvjCeV7eAho0pcjpEZHmPVfAc0sWkHfpMZbipD
5E1b+YEt4MWGb6RCQS0DBPgJ2Q6YQprnHqYmoPY3nrYfaYUdQ/ZQxqdzhG4WALsAlhKuQk0+hEkG
zikEDWX1hPbIxZ1sohmNPCgsptmcM4kknL78sPJkNtBojiwNJ/hvj2HvSW6MwHjpC9oLk42M3LHe
6UIRuaGKTliX+rdOmuxlXHCe1DPZurSV6lBE43MUJohW7Q7VOQKi5Ti1h7IOX4qOTVYKs7ccLIXN
THUr45NfSur4zOy0vGmUjkEE2Hl15lnGI1WqzvW7GOqIPMd4shftBKR3VtxmdfOMUSudj7tjy86f
41K7Z0mkgt2v7qNZ3wNS0Fg1o80yoGCvnprSVZ1XzgP58Et0tUd1BLMTBOa933HUkAi3pRBe4xxH
MKAk9bLNVN2l+J5R3fbW6IunwuCDNfgfV4B3HMkjvrIeLcTIA08jr/A/GymCqNgS+a4Z6RmpF08c
DyV77olzWQrU6n6/DJJ8S8T4Mfd4oNoQX4ll5hy1q+KLVTgtYW0+i1qVsV5g5o89OyYTLZf2IwJS
smFCRwFWzB5Du3hod9Cr7YLBupq1t/bZnUJcQLNq4p6ZYuUyzB4qejRpMbAmSQAMUlBYBXH3JGzJ
2nrqxXtUZ7CDIp7kjeaTLUOoyCIk4cXJLFD0MsuTCAgFW4th14155PrD+BZFLdVBWbONtuwnThhl
EWHl8XAJojQgX8rGdHEApMIiwNTPpR1tob4jGMh5tMEHNJxGZPeAl59iFGaoagq0QljN5hzkmstz
Uaj5ZiqjuyBR0pVheHvJD7OFTQiVwJhI0AwsfT/gnh8y8Jo8RTnHgplkZu07jxjxqI5TLoaidVgY
FAtID3gFUE+YKj9qKNB5M2T6sAqWQaEptn3aXfV4PHa9gCRmsDBjyXHq88Y/KpE4DshuzAIFY1sW
t54eGwzUxLUmKy0PO+Duzabk0gGN2J6VnOdixAmvYvl3q0Z6ADRMYcDMva0Hdm76YzM8Sma7Rkaw
8CLpSELpoU0bRPRFtZEq5WqNekcEnuwSzjIuhn64JefkTfGqhx8jqv/22RGDmp9Gdb9CAKtP+rFf
hkc//upPxpFpGYyHkNhaGtMZdj5/Mo743VXTtlVme7aiMtf5X4syTHhLFUycNFYg6DcYGv9reGSA
X1EBHOlspv5jxhETqn8bHqkMtiARMhIis0NFR/nvw6Ng4oE1xIBwCsAclLTwLxssapXqPSbK8JFV
EIswsT1RCx+KGDtImpyTXnlIvB9Iivz8o5fRiuKFxPezbLd3ldJyoxTVTQYym8begKVRbJK+c0ND
2fNq7BaSwDG0stojaEEmT0gIW/qBaL4gJbotK7+UrJ6IgyQ3rwyOvrA0ApE0+LUtDgO4yae+wyCB
uH0jA3KxBtwccZd/WLN8o8ge2ZwSSFltcRRB09Hqg5YmRCEV+V3VmYyPPWVaYdFzZb+5aUd2ohgr
9iRKqUt2tc+xqr2a3rjGO8ojMsDbJWzXVxne6Kob5T0GbcM7Esl+B8DaYJ2uqTN2oiSbJNfQKsnv
kVS/Vg2IorYkg9ATWw2KbzigMMRvNCIeExfGPm8Z2YJs6ssn1KMSX7Jl4KAK041ZFNdYN/oVaNAd
atKlYcKUUoPslZ34SlLtB3jGm0CPNok0XbKx3E8mNMYUhGiCnLXIuw46XPABuY+zizkexu8n2kVa
C62tXSK9PsErTStf0RxYo6fMm4kgeX7OZOuhHvxVoic0CVXj4nPYYN7KFgFOBuYNPgBaErCMrP9Q
y+kRXS57+x6BXRLRyZVYWUudUE+i+GImewCGY4knwrgZ4/4eJywBIJq4I8vmoRdl51Sjd5VShjgi
0VdGKT7gaK+aVjLZkFRfedjzj6iBuuoMjnivjvZ2K86mgItVA0F0anp0Er5GtzEQwsF/oUEO9oWB
iFcSX3UZUCQEm2jmoQaszFKvutoZF62pMy8woy09gEuUw6poMxev2h7I7Abc+X0UkDEbKVss5he/
Ri5W5VsKkAc7EVhlSLiGXYwz+9msxhtGSY9pPrxi3XjoTeSoHV9wYWoPmoRvq0n0zaS0oQN5j2bE
sL4koqyha71L8GsmJX7zo/Fdr2tUK1CWx+DdGgWYO/yhYM8td6ybO2pCl0Hce6k0GFvTSz2lGz1U
nxMhnpD03JAT9h50xkHr+6XelSB0MLiXtL8GcB6pD0mhjuV3u5khKJP1NVkys5MxQz7Z3OZdcvYJ
jEI+e2+n422UK5+m3NwMKZ9EJaclsbSHwCTzV5ffPS3eB6O1bOe7yosYGQxzttMEO6aT8aXks0nE
Msg7Ic6J02FhRcWpjvB6EZs30yqHm6RIHkgcRWTkodTUJXzZmuIT9eZRqeQhNOhu+EiDsqb0TL4k
WmdChTzA9BIKOn3MT2ZCpTxCpkLFQE2NC1ECPJk0VbtSfKl0vQq91tjZBMIapB8BCuApnhFeCvXg
RlY7FKVWwFY/ETsJTM4iJ13FMSoFA1evrZuOIIcfiZSKsWsIAYMH8jLioInAh3stE9SEMQXY+2aL
w4YGjwPKlTrLpD4FH5C3RJOOIvRdle/MYQJExkEHHVRBizvq76GYgCRRdDKnoYZGXseMvCaHa1EP
xYtdaneVML9CxqtLtYngYYYAlClC/YmAu1iyPyMwaJ5nilUvjTIUAipq1Z70lajgQ6kIRPFzovWW
CxqlrtonE8B/pQTRwjSe/TVrfxAElHxWrQWHcsgOFXF+22SivvXb/HHQk73ELtnqo+JKnvJqlOcU
0zF4Jq3t3jKGbu5rx6XKOIgOg9VA4D8aAS+pVt5XZWXPnoXqOiC3mDrTA4+ATA5LPEUoW2mHgzmG
p+MnywnNTgFskcjQZB+0bbMTvl/vCZ4A3dzDg4qUEZpPofmOkFXfKaFGLvQKqXbqJwjuCPggPPlU
dCrM/l49WYblrbIul90BgdA6U7DMNipM2VGBft6bzGUGq/tsCbZYQyMcHaUznkxPQ2YT1M8M+Th3
kcIjbvAgRgSCqfLA8tOwJXVrFiScz+pRkvjQxOI2Ydm4iCzJW5t5dEAxyared7zu3gYL3Vm3Ngpa
BWspUUrn0ERZVFCZxTphtOyWiqWNKGmQ1NMw+FupKBiZQ8qXDSLoiS62umZHKDy0P1hKCmHMWlsE
Ds9JyH0zNb/UA+A7QWu8Vpk0OKEOKdWv4v7Rn0W1Zty7FlDdZ9kz3pQCABHqpAwjLVowIXrUgeXG
nDgd8f2fTaNtt4GUfYlQ4PRr89u4qU802zDBilmXWIidFSpbKod6A1ZnhQzkSCggk73R2tqZRU5I
52BGefaBtq70QlnpAbIQw3wnYGzNKo2UANV2khQqUpZa12DM1o3kP9R9cegY9y0Dr75VSuEMRuRA
el1V5nQzNkznY+3GmAa3qLCsAYQ4KhJx9EXPrIR4MqSK2gzhDmb4nRVy4GKcTaRggw4qA3sQbCor
fDfTZm90TAa0inM3kFGg2pcaY+giI9uxMOuvqpUeZURaTozVFDKUOJSwgCsfN4Zl6EvZb9cy66yF
5lmvPpzcNODYKnRSNwBGhD48FhovC4EwwvHd2MYHq8vcLCz5caO1b78LgH6skB9CVdq1JsNEzdCu
UWIVy9ROLmaeH9nNK4RD4oAubAcb/SIrCIAhbI0hzyHO+ifFtyoE9vLDqNsAz5qjN2amK2fqe6n2
LjusPfiqU4Z5WR8qmeGmdVCl2V3utcdRwlqQi0/Cb4NVMJDB1lkaQrOxfPz/st8y8VGjqfjdyjj8
rJvPb2jTP/7qT68e/jyL1a8iwJSKWWL2z7KfHFlhgjxFFAK1CDPKv8p+4x+sg2e7Hi3BLASjV/ip
7Oe/mTJ4Iv4zMKH/aGes/lr2C94Eq2tdpc+Q5fm//6S44T14cO1Y18pplrqRoXdONyVcgIA5ZI/r
Rl7Fsn30cGJw3sJOEGCWzV3mtQQwRDcZBjRNAClNk42Zm5xt/mM+oeCto/RpqLK1H+kMB0b0U+NV
CaavHNesSUwTq6MbJJSveQ6210yes7bfFrPUs9BJV825bCe75wyCHUAwIPVwqqHhHexd412MmROU
4u5uQKUCyMkOsSywF6dV4mbjG2IxNnPeS8T7MvToCaU2E5VyHeKOVpT0ZFGJ4VcYusPMcxhM6cOo
ZHvVofwdY4QbmqY1Dj/blfft9D3UGyXZDCMMwQGSEEjPd6kubrKC88L0i4M1ib1orVVX5thtsJ2b
QBf40BVFqRg17jUwlFNf3xbC49QsSHGEqAEWXRs8B5rlm2x6d+1sJDK9iza9qsOjPl2AA2pB8BoH
8coXwg2hIcAwWnWhBce/UgKUxeUlDB7Z7jueVF66hlMjgP1YTNZKm8YltMMAOxOOdnmSqBS6S87M
nMDTU231WxTa0rI33lVxbLxHIzyKIiUKjGiqMTh5xPQYRA2kEfzT6tMjS0aDcakSb6rkGCBsIJ22
vmHr/eFb4mbsHsqwP0SdtwckjS9wTSl012gfTJRWdRYcPcaTRbMP+nIdTMWyHTGGjq5moraego1R
HrLgXSXGIboW8knNmGOWRK9LjsGuK8H1kxrbgCoBanbCmJU3bYRLfUSl5jPYhoSOA3+ke+Sh8QCo
cYFvcdX4nyNOwJ563whUR7RfYLSWfaFgIzKpHE64CPoBwPqlqa5qtmlZ35YDE6vObQdcL3fdiEZ9
U1jrTnU97z6MKOs5Td06vkzGaTL2eZ2sJX5GZR4UD9IK24QJD3hC/xtH5h5lJa2I6QbaTiZ+Jrai
82jqFfuRcdeFyk1bI+IL4AjfGGBGQFJtJ60bVoV8X4XdBr3mDJ+bTEz23DAktWzUwY3aY9AYy7je
RPR5mD+B0SvrAF6in3hwDOQu2I5L0nyWA6EWuvjwtVNT4xTgCl4n8+jLRTc4TjclcYndJqzXnnXs
YzwwpL/0LNO9Q1a6kRQ4veyac5z7spGdZK8lJ+ZhbbHO1IX/hfCfhHLlQuPi3QzyPnVKY08uSz5t
SLjt4yM5Yc2S/zN3/LcRW+QluHKHvrGoThiXFavJNdh8Ap842peRvdKipLheBtc8OGfbYNiF1p0X
54TSrDkOAAgwmdM2wXUKp0NjBLhgHvLprYhL1BTeBiuCQhSmM5IMlG/o/frNnHALKwIcIOuoDeBA
mXw1xZX6vQGAzVUpnhYsaxyINbnrywtzb0npFqW59jSdM8Z8ceFYlSMc+8lDzcwFNSyloN6JArCp
viLy2HB7i2FBvfJdGIt6+gQxn+3ygnPN66xF7UYUnUzqY9ony9h36h7hJmuv4mgdyY6BfFhvrL2a
XG3sLjvGx+ojuub2PJwrDuJbklzx1AYL7Trd9udsIyVkc+/S0ZXZ5d3P1+GWLNlwncaHDAvrAnm9
a3eO/h7LriZ9kSNFlCwNj7Jk3iqhbhy3RX/HejYrbiJ75ZeblMnz0mS1e8zERVyMRFuULL9wGiAR
lA8MPoN0rwbrULoDphAxWRc957ZY+pa1xPRJnFPrjlWAZsF/nbTJbZUSa1m7NrX7sWvWxBUR7Rcx
7b7OZZUJ/biKVtOKz74mLaiOcUK0JV/suLWwtGj1NkmRnvpYhqSVuBahq4q3Lmu3WZWzs1coH52O
JOoJe5WWT65NWgVUxyq5hYJduU3n6trSu2lwn1DatevA7ZqbjPQ1FC8oljY8HIIl3LOArsO01rLC
eJg/oBlZdkRzev1tLxh07wr1VS5Z+MoLhi7ZTetY+noAx0oU9cLfdToglWVlw8dlxHAT5WeSh+jw
qEDvagAn9MMsMvhWfNzXSPQWYL5yyrp+E/X39OjLelNJHrwSqrjKKbWLYLKRrfLoydrMa6Py3FbX
AO/P8K6+zwG814z0qcA1+ledDPPRoY/q2RDuoehg2VNAj4Ehs3Zpu0o9lALSarqq7DKV6SRPMIkm
6zLK961Z3k35eoRAIwD0xWE+K2Lu9US7Gdmxn1BYYPdpk+dIMy0G3vFNJTS+F5Xj4dNSeF9f3X74
KE/TGUcqO7/FeJO8eOIzXyFwvCfiLzwVymP8an/AX1n0V52wapAyvUkez2OAdoBuqSN/3e2RCxCm
M1ysef/CkO8w9U+JAJGXbU3OJnaAr6Kq9/zJGCebkguBHSqds9Fx4ceb8TruTdowM9vi8kxl3Umz
bUtDFZ4VtJdH0i46HYUNqbT7aOtlKlAr77Yhxmu6RBTJLBLd4H5U6VAWJLOijeg8rBVYnAyHFrmD
MZzeCKIVnkEdZWCYv6huglcSurE/aAgkZJmja2WbC7PaDEChFdhOWInV/ojrm77xDcJK8ym/Q9wC
YerfYUbGAtqeGYqR7QDOKbbWYPqYPCRnzAPgvG3XApcYlFdxTkZY0GQjcbV72hZDLH5Kpi9auVda
5bMZOV9AHaHOt/tzqo1fRVlgfZkRiMJwKW/UhG80+Gjlky+fZc90aDPX7FewLqVktMGs58xKh6uX
Sm6jZWslGNeAUz1xZREPO2erVahoi01a0W6Na1EcbRKB44YsmMZf1fKNJe79eKeo2O3uE/Op02+G
5DZUrqBrhpAliFHzj5GfErTm0a7LjTEHa0XWyaDSi168tn3A94g0gvWwpOA9m+hty1XRAIar1TW7
b775Tdrl247RoaGGyz69FfMIE6xTFMaEqUjUHUsdrhwBYnyGF1V76dt2nbbHvDyFYqvYjLN2dvPg
w4KXP012NDNE3IJ6G1C4elxYcVyydmzIfOmiRzjNqbKOmH6F/BaK9agOgVMhWKKKxX2vICAJb0PK
XtnnkcByteIe4PwahYAdXUIoJjZyNDaQKlZWLm7RQ/MCW87litVjpKOQwhZPRv2LXNTrKPAOMTai
RlPWdoUyWR23eYyB3qvWAYt7JXmoS26dg9pD2ur3QbivkkuCeUwVM7asRV89PPjKa14wJTcKvF9J
/c4YXUOVE5jGV22cmfOh4yFydbyAHFh15rsdcmojvJ4aazVM/XPR11TU+RoDvMOltB3ac++7hazi
zVv35rXzb0t1BzwL/dGavA/rD1H6f/t+yFDQ9f7fjeL9R5j90ib++Js/20ShsNAk68KkX6Sv+7NN
VP+h25pMvDAxFMh4tJ/aROC2OnFSloAEA1xW8Ef/ahNNHU6YTFPHPyls8Z+0ifw733dDtqobJq0i
ImVT/7YbSoSXtXnHyrnv08zJ8GxDKqBKNMy/Mfr8MFT9LGFmC2WT5MHCy5jNTyii/60dRRiRBGbt
S0xX7UslAWQAIErLMcBo8JojcZLtMmnFnRLJrzn180+/yeWP1/mZLPOXn9OSZbi/bMC0H+CZn5ph
VZQ2ofahtGipRgYj3VsBDn453v3+ZWZXwC8f8l8vo31zlbHQkMkD5mXmFEe1fRPqa2w+Ww2V0Mii
OfhDzf9/0ml+oGC+vx4Xg2yrc9CXasyum58+FmwSmJd1xOv11Ry82pCYysJ+FdcEH9vpxzjCsJwj
MJR+RZbVFqoARSVZfmlUfUhx/dL3PGq6unbKGJpKjLYmqvfZGEgO1ECdQ848TFLw+ftv6Rc5OwMJ
1qSaZbHW4qaY16I/v+3asvCA5D+EDsMDxHrmfnZNsCjRFUWfv4u2vJFHEPFFVAQQD7P9JArD+Zs3
8c0lJ/94E1g8flyQzEi+XZBKIKuWN1K1hd5JDy5RYiyi6inwTyY3APOjJQR/WBd/50KT5xHPzxcJ
I1sSbDRWvvxgum7q3z590OGIwRfsgfOzDiLMtWUGLILMR9teqpXwa4LjtXRZI0IMOnM1YjquO32n
klirEYGCvvVQ2zXioGSl2hI0WtKF1XA7mbkz0nUnmeIStQq3OHqZCFaFfZrSfGmncgqjF7ZWjoQy
wSZKSR4JP06pLTz9sbOVdwjwd4EKd2+gBBpnjaAvhtuCayeLWiKpItnxopYnb97v8jBbGrS6WZqc
pBHjNqtVjR4za5OVwvQflf2ia2waEARGWsX+cnKHuF8gAqLnQnCUZ0AFIDnonnnNxSPSYuDz1cU0
j9XoO6HlL+O0XeuDzUOQyGoBpzij9qT3X4G/3FSx9z/sncd25FiWZf+l56gFPIgHDHrQBtNGrckJ
ljvpDq01vr43IiszSHMr2qqsYfcgJxkRfAb1xL3n7HOoIWYuhFlcq4V+H1XFZo4kL1RSrlN0Zo1+
8OO/moHlCuTHCnjoPiXPbkptY2HbyU2PNb5rwmfZBBxSkn3sqVsfHsUwmY/ZVB3UdrhoRfgzrULA
GNMjqeu3kUfZmcxlRePM7IU0QkF59DaReVMzvAyYFnPNf/UGE69xuKE0vnBi78brtG0SGauRM+3E
bjWxgDmOg79RQ19Zdmp51QV4jNoseACAQysgxpPFDi5luwRhkcpUs6witmQ6HDcPiRolPD381XoY
vAL6hzZtrnhZzG8SksgIVXpfzGJke533FdC+lu7m04w6NXvtJp78HTo2ShvpuumNx5Z2cK/+LtG/
ZCJ/6fkrThNeWvWdqfV7n7qzgonNQP8q5oSuOo/3yAxmYRT51gDWF1MLSm981Ft7b3DIrLRy67fG
Uhg0Q63kI0ShjffiSgrQIlKDpqC7TAsQHi1KkzTMW9kv0S/c1WmzsvE1R2rwM9MR9ArYC/XIkuAn
uEdC/XpSEzaeED8Xemy+RmlNA4N9J4DJjhO6RvcoSx6QubnEtz6b1JuGvNwM6cwPL9/g815SSCQo
PfUPSe4/AGdGnkWAfTk/YFJ75nyNg8deK1AGVMfjE9bhm6Gpt20W3vp2Ss84fJhUBSmWdmN25ZUX
qs+q5BTCnY7yYZP0qTtFMuXTs1dmnT/0hEstW9ntpMUJzKzih4EM1IVUcHgjy58WMdozVx2LSyVu
XhwPWX+adq4zUOZTs+5htKg1ckB/rv2OZ5hEF3YQ3jR1Xy9FZW1TKTe8ezQRS+ejbJEY5CGsULWP
aY863UYrcj5fdAuDUa91r7pBOXbVDM0KneOvzphek5F9bt0odzmWdaTtEC+sdnqxABMHHf4BUqf3
SVhfCvQFMMDIYNBqtJJRy3Sjl8skb9+muckBbol9KEUvS/nVNtMF4uTfrd4/DYK5aORlIcQJ18r4
ZCDhd3vs/Qj7H0wP4dTkz0dLDXaNr2WvhRUbq35Qb8Ku7d0wVseVJk0OUiEcW7O+qWRUPYVhsqZP
uY/RktlV8azXCtJHfS+7em1Nw3uYFK+jRj1C6TcpDVcaepgVELdYA7W/CbmpqOf7mtLcbqJ4R8LG
WjT5h5jij1T3HyxPe4wRUwEuwBw5+tX9NCYfRoNSwICJS889M4C/9gKPT/5q1z2YUPsi45cXpXew
tfHn2KLLsFN/N8TxdThQOPSN5zyeuGzvOhiiOw4t98IOsvXgJPeZAv7LVy4Sq4H7bXNuaHs6t2Af
Zd3CS5LbQUDYV0y548nsVBPaz1BVVw053y4xscjz9L2ZI/7LkPpybNc5V172SSGpOei3aWm8T7VC
XHiVXToj3WiN6WHpk0G7HPMUXwzWg23QVR6sjSG/6trpUGXmhYCS4JUwTIOABaPx5TKzBGVRztRq
HI/LCBEwztELzTcubVk9pCICRjPN0lcmenSIl8YABqQDk4uKnUmiFoBAjB55ghmyPPiIuJccY3/3
sdhPXegjUNL13SignYQ4VFyNiyRiBYNRR+S2JT2D838IcJqScxY0zXLy9MdObbcxmNFSVvcoRCQm
XGQRkek8KC0pNVSfICMDb4mHMFp2TF5QZ34j3wEq4WS7SFQbL0VzXZoUkoP4d9wq2EuasF/2AgOX
OqDMnoIIOm8WUkUgtXQVwldwQ03dhVaPcsFS0ByNV1NJG7wzq2s5ZtcD3U0StxBvVnQYZQw3B8bD
VU0IOdkHETO7328qk02w5c0RnZTR8KZFCG+j8hei263RlG+K9M1Vmw0Yf6R4aU0kzp0PddwSpIsm
I4UtKJ5JTJe6v5qYO1xHgwvo1FvRoLhEVEhS3VS6sEHufUnhb0gQI0G9PhSa/jba2lYVwZU1IItt
wPjMVCJ16Xsd6FHltlawIHXQkReeb145UzDuZQi3yZykT3AESkps3hOoWfYZflNfIGXbGT2n8CnI
fxd+5zHrUaclSsbA5WM6izryLxpBwkwi4RAXFgddwMXEonnppQpGZupEsuSP36pWarmEdjkLLEEt
hZnpRlEpRUpB9ExOgugYVPW2RLwWpLMdZ+hfwwgxkmUylY0NQBhZKy+kolOMFT/pWE+LrlMv67B+
6isQvp5CeEEfENvQ5IAfgoDgdFAgog1I7p72dTowMpvTR9ugtBHE5QVaG7JiogLmN6XSHmuea4ou
RdlGu2SUNTWfGleGmY8PAfqmZd9RHxOjpVFqbWHtpczsAqEv+h5eLbYBRY36B+7i1g+8Q+iPJB1M
26HLo72krKsZ/kPQTbMWYMxXiTmrHKD/R7nZrRAxvEvyyLqRlOhKRcUnIudKK7TbutQP5ID+6r1K
MLPBy+Hhu0UcvtVVxfyb50SuDZQ3LXu6o/X/NkxpuYUv9kheA0QSkR9CCV1FI89MRQAfAsta9KMW
Le1JcWCID1snhZ0/KNVcVP/I8uQy9iJsi17/OBpSd6vZmp3eJvYrqRX0bwayiSLsqsKPb+JyUt14
Lvc0nWR/aRrPPIFbVEVPFfpsKAg3OMYIFDBosfngDKzsV6T6E/Y59uJB+musjJfEH5+0xLodCIhQ
qXe2hbMmcGGTt85DMagfhBTnaPWyXRUFwbK1oBsgJoYqktWX4yB+QTf/3cgC9n3FP5q6hKJiX/7I
hPPsW87vZMTVgjeNoqkjXtUsr5kdibyIG52PlgxJvCbg3TVi4Lt8UikOiiuShVwN7QQLPr86yRM2
I5HzZBEUddCYI+EtNz9YPG0+LJQFUO5/yXkXWzrjBUScBOpUs6o8v+bcw74YS/EmtVN4816983KV
giLo8pVvSps/Pm8G9fgJSAqbL1jAWPZIeQyJ0O1rseqj+IGlvXZHO2LrHRhz31JDSObVlLCj6lCK
9OBQjI3aCrQXSemLVlbcDNRnvcXttHO1WlNTegU104plr7nlSKT96DBBdEU+C7Xim0alW5LqCbId
9aow5SochofM9q50z/zI4RWzoCKTMAyx8SxRbNiLwiXDYeT6Fm7UkFgLSEmFtSi7fCQqsW42rV0e
sCN7aycYDaBbJI11wbMoG4p1GebBzEP/UET9SyXRl0JhXtkcia61pLe2TePjAzCSF7wXzqoGLLbI
cz41kbE4S1qbCEowNqmpQWVcmL7LJP2SK2rkml57nyKPJKqs2Y3WYJBDkAQHb2we9cH0lrZGVVij
+JwTToZkjBJkK6kgZo9JYN86g7m1SuUxk+VBkDOLK4eXRItoDZIkbdODTh6pLtxjNWZXKWaNpWm/
lSzCHKlrezkI48kLgFJ5HSozWRu/yTnZaaJoUHjZl5ZaQzjT0SO1DeR4+i4LMZiVG4TJC0zQ1K1S
9S7Xh2llYAS8buRQXJrDoC6UZPxhjXhlAFdLcj9WjjMnNqPLYrXznnWH5sFIws8uV2S6zYIuW9oZ
7CGCRoiULH75bPMJUKjuqNTgj2W1yobyJQy0j8rqtYUP1LGwePe9Onn3hvElN6PrslavffIgqrkC
akekwgBo4/zSBnLfG5Iwjl6hCxveGnjtCj25a5J2olZMWMigooXE9fdgF+qdr2Qzgnwzz8+K1qau
phj0ObOVmKZXRUuugFStlFB5JxJgn7LDXBERuVJ7+4aYujv2MJe8P/siISlogEzMtPZbw7/HJjJ5
Z+u4dvzZAII6Eoev8NYWWUCUS9ngdggBH3EFoYTrpMqJhwMKzW2OOoaJFWCY3tM22KWajzrRx+bH
Pq5aIvX/1bRGe9WSi7zx+6jB4dp+FDgWFkqbRHcIM9jVzKfRSpWbUksPkSqWCI6QHUXKRztmylU3
7yapz1H5AhqijEQKtDH01iZfeiPNwyYrfpa+fld1xQHF7R0irkNiJ4fGk/Q7owQ4WlKDiMcd7Xsh
/LrhtzYg5Kql6ZZBs5YRoQ4A0VHUkevimoEDudi77DLIXoP2Y6zS+YhzZ9iOmzNvOngUl6nVA4QJ
cfPV9H5BiDr5pa9JHE/VKo3HK7airD81KjVyh64InanRQAYHUPx0xdg9u0VIx7Ygx2SZJ0DATJ16
uNpu7CZ+09r6EjlfzO6JMzinWrYo3Ac88NOPETelNqHQws+1KLXxNnfKB3LcL0eHvJdWuQn9igYt
0VYE5/BaioI+XLYdbEjwejncKv14rTaIUuuMQnkdIM4NencyFHPWfmBNJSCUYBK8EQgiA2Zme9zJ
OLll0/KgqtktRvFlOS+/qNLWKuqMRVGm2J5AorDxv0RFTVdgSC4tK7sYPOyroXEBTNlyW0oJSMNI
pvbJASwL/eBZ7K3S8TWJKH60dPNXf5Wu/t8utFMZp5T9TaH9/+R18+OrHus//5t/FNrlf6CaIhfa
wWmB8sqcSR3/0GNZaK5UKs6OsKmagFmhOvxPG4b5HzOIy1alakHy0L7aMJj3+H8sG8YOS6z23ym0
Q/j6WvaDh0rCtJQIPGY3iP5HbTjH4qeorHq6xfqXwHOiSkPsBxJNjNI9USB5wuEpBrG74UJuQq0X
C62eRd9kiBhkifiE4BA3RbyIWZhXvRE/dtB+3VA1bnSHKJKh07JlOseT9ANBJVNIEiRs5Q/OHywZ
Y9Ds2qaYLji22EuNwt1S8f0csC2O5YjVepnGhsFmOeg2E74iYJaYt0mlh2tc0jZtsy5eamSsBDrb
+LZQrT2seo73reXmjqRZO5TbjjMFCnnjri4AB9VMmmuyWdKNQZ4LDMH7aBp0+r44XdNK7IshRTSS
V5hR7Jpc1zkeJu4nSZaGaa39QukevTlGxneUJyJ4Ck4k+N+BSzRwVzHOKyG0UqLhwTIwKTHZvzVF
KakHGW8EsNC0TEiX0OcoG19O4SqI/WwbzEE3+Rx5Q5bYPk6LYanOcTj9HIzT6e0th+lrzwTYAASL
ArAoqee0DVtL7K+POUfUhSRtB/3zNu/zSzb1jyUUzz1BksJVZz40OwB2QeGrjmNvGTXwk0WqEGVk
oZwn4odMHFrcLIgLjiKEi+ikLRvGfdAYF2koODqSrl3PxvVqzH5EZgmoeYzfQsgdbMN89j2WvSoV
ceFrKUSmkAYy6VHY8kPohXr1mmjms2LyrK1M++WnwQNGBrkpnOy6znyqyUqgvPkmk25maHMOtIJx
J8HWZiPNQ11bXlVyuChNfjrSt4o+elQv2zqTbmIM46H1Qb0PAp82BkfBXtOPXB8TzzQbo00im5dV
EWMYTuiQhw5zo0EcsNq3yPb6YUHsWe/GQ48mty7AVA7Y/MeQmKuxu3IQiTtl8+5lab4yKjQkltVP
7kRuDtoyjvSOXd84VTrSQLZ+eBpulSy29wKF+6JOdAaGJXVBBPYzyTDTOrJLdvSw1ZNMXpYx1Xav
r6GBo9jy88RZ2Qam1lRVkMfMsNbBK25lpnHQIV+FlGYikJIyfgJcTbiSKMSm9/of5KLhA7Sjai+l
99PIAR8L3bj3W9iYuYrcScGitERUB+OqBtE9mlm8CYcWQkVsPU9KcasryPRpewEE7sObolSqlSwE
UVZJ/cNzzFfBvhAugQKwmQNTLkN1WbbTLvLibccuGgqv8mbUHap5n01crwTZUnGM28JO9yTl3jq1
8RMW13tl4+lOM+vSJGpqgerev9BD74W0bEQGZnYRlc2+z2HY2FaurasQ5EKaGC8+VcQk5EQyEWzm
1qpZrbxB6oe06V47v4kvqF/clTmMAdl2kqIMLBayua+LlPMeDoEnDTf70qjNJ9Pub4i+/uUPAzB8
ZXz3W5SnUR5h/deKiygwUREBeeDUTvm8y36RAjVckSKHURWMwF7WIwUJti9YQfIfkvPhIptoqGuK
9rMoWlAVGvsOpkqE/IF1Bb4z+VE4st9HSjKsyh5fqgb+qO3UDV39u3YC6A0zYN/69o6z/7gUrMpI
Xh170UgUi2lX3tpR/y4LSLmmAcViCvzxUlpIp+zRfIqrToWzoBzMCRlSqdF/AE1PA0c8ZKWO4K21
nmWHOs8m0CtBPVdJrBiW6NOd0nk6M7h6KVOPfJ+UJAu7v/LKqcfLPSLVRGQpM/OeAwJ7YQP1VhZU
L2yf6mUY2bvBx6JPuFOuhW+KQd0lkfGD2rZQoEWkrT2t2Y/dcLBTeqnVgNfJq7r3ujYvCAjVNzKi
xtx61IbmtCNTb0eKYc1lFIHfbtGyWGH8oyPOqGoNZEZmi++9rbl/lHLrGJsCJbKOXkn50vnMucJM
pdsU/oZ9r8SMUN2qoUEmPTqG0CG6INYwHXnoscwg49uP8C4EOYSXSumr5aBq79IHKk5xDZf5MNUr
LdVM1GLc0ajtb8vCUd1ASA6CZvFi1hxQNbqmjpLve0XhkNrE3mpSOIKLzMx2Qq0e/aB6iAhUXYYx
b2ipQUoklnGPjAgPGE6Vg80BZFH6FI8VkembWLOMTewhEwvQXhZlCBHYSj+iVnDE65V7y1B5S4E2
uFZN+UZXZhIdR/uFNpSKO5lpczVZ1uv/383Z6BIcGq7/tWzi6Vf2a5ppsZDZwmbcffzv/0Xy7z/+
q38JJ9jMkQZM1UO1bUTx/9zPzVk4aCYExlmkBJAb2Gr9vZ/DvAGFAb8tsnwieT4LJwD58Y/Ia7FR
T+jGf2s/d7SbQ86gC103TSy87OfUucn7qfMuAo2Ty6jS3yMpLHJgFukVb9GnW3JCtfCnhH8eBPsw
mDkd7cKRhL82nJSClUb/3rzPR7lOk3ghB76S2t58P9IsFDgSEnwZ6UhIUCZBbg8DI+XK+Oyo9hqI
jCtTtLp2y/ITbL8fjnv9/XjzZvnT7dPMEUy/xng2mLiyJB4CRvNsFKJkl+3GvP8VFdRzp6pxEbUf
bCoGo8UprozeQpZHbaRcmTPf9tCROtIvc5F/6HOyYRVDJ9GWmOaWemggXU7uytr4QcrG3hf601Cz
lJh28nvU2IqNJfWlejC8vXDU8czDOyE5gS2BY5gDvGUjePh6iepU6sNfiR11nNzEupjWfpk/RD1l
sO9vpjb/pT8e3t8jHYNtbTmGFGEmezGZjZv23YYKKatPpaWuN98kjw4bpaNl4RNKp1RwbfArrRWg
1cSrsPFiwy1lcDCcdtVKbzUbdlfCFud+pjjxM3WN74+jlibsv96JT8+89Q1ZyJzcG8fZlPl0VTgB
IsprJ3triTMOQWZzQoCwAdiq2fudcYZAO79Sx3dJxw3DFGD8xYX9+jwUw/TjhoAr+hG3dlw80t+8
DZpZywvxTgmLJ2yNZ76qU2/55yHnV+TTFZPhZidZMU8SfrLTQftXKC6+f/in3rLPQxxNEUVUK04x
D1EZv834supRcj58P8TJq5inO47Q5Podo1AtnbiZnDlh4U/J5VBMEOS83fdDnJp+wI85hJ6xz9GM
o+nHRIcWKOpIi9wkaK+ZY1sXaE8QVSD6Hvrl/2y0o8mHzac+ITNj76cFrhVhXryIsAxAPo+Rs38/
lnby7pkI9iydVx6/2Nd3YMrEUAmbropBKu1cTl7KS3p2S/qPoxtfW9co/B/YdX4/7KlRWewYF6UR
z+3ozQu8XGnDkN6W3ZCB0PfZk2VFV9+PMesg//iiECeqiDw0FWnjkdqNGWm0s4pOlP5eXIrL/Gn8
HbizJcWlZPk7fij27bO5pJD68f3AJ8cV5KNR5DFUYR49v7JTOnKqUsbtqA4LnXjK/q0sPBhhlqsT
tfH9cKdWYYJvNTYhwkS/eHSZ0gj7rEk4KiTEhlr1K/HmxJ80/plv4NSXDBEEkKxkT2FZR19ylJde
00/m3H4DBKhvY0hlsXj8/lpOvRcwZCHDSxYldINf38YsC+MG1y3ThaldRKJdASE48+qdvI5PQ8zo
6k+TXo4vewgt/qzaU2/HdIMJF2F8/m8NY9gosFlQEBJ+HcZTvE4hVNimRUZkSJm9yDR4873i6fsb
dvpqbGGzETUMXJ5fhymt0mp4VmyMxpb/7T31qUvOjHHqfQa4LtknzIDf4wnWtoQez+VJFC4qBFDa
ZL7qNt5TFe16uf7+erSTF8QCiMTKQHd8PBhJe0nVqNw3zeuA91kQULIAnLeTvtajthjZDDSUmvIq
vcgmj7N9oLkpFF14t8Zdgd0kyqh7fP+j5lf7eGm2eZS89VRJbXk0/Wc6obtKzw2ISnOW5hFbPtyT
cLNXRXHm+k9+AJ+GOpo7AEF0EdVFFjPymgEv6EBue+OMDPjk9ZDzoGLiheEzV6I/fwIx4d361GL0
JlbqNgShRjivmxTKXpvOKIBPXs6nkY7uXF2qfWWDJKUE1m+HqtyqVn1mXtLmD/aPp/NpjKNb5oRl
XA0WY2jXybiWLUi1hfXDBFXu46p0AcRSVNOoe7x9/1accDCzZn4aeN73fppJrCYpcuK/nQWNVXgu
mHFxOCZK+mjU1l3gIOfMaNiMgbYxBGg9x37PA2Mrcu2mSlE5JbV2GSXJzzq7kNNj6Vc/wwBJXh+l
S2Uik95KHwkdv1Toio2RePn+x5884Xz68ceLo1L7I+s+d202Vceh/pD66wFJTK+TKSSw2mlrtehW
jWO4NTHKY3ivYcVUjTuzXUIOHIYSgOf40dFPrIIfXvdRFk+U+Uz53GSobks36x+nYZWCA5o7xs3e
hL9M9jT9hPLMN3Nyyvj7OThHc6CV2KBlOy4l6bFz9XdeZNzRiD8zCZwbRXx92nVqd50zMUqJijcd
xh8RcFGrORdEMb80f7zNzKjAsDRNB7X/dZiQXQthnDRfahGjT/Tuw2x8HUyN0O9+jgeDQ+m3r7ZE
8fz9G3Hy+j4NfPQZVXUDFTxiS1ZhdxjC8lDyLwNolPffj3Ny8vk0ztFXU0kjoNDPV1PmwQ2RS6vB
CO+DsVhWyvb7kc5ckTxagms/SMgcYiR4qVetgtBOmFdBYp3ZZ4r57/z5yEw8KkzcLJNH06nNQTol
S9JZKEb2EmThk97S4k2GnsjXbrDdIcTiNmfUZWRD9SUor8Ah309Z50W/Q4e/6fHLdXPlEB7ojZNB
1Y18+wEl0s33N+TkQm79/UOP3q0qJVWomSImrBhzfod5M8o5iMtp24zaFvuZesbWcvplxlqEh4eg
meMvs4P605KX7sAHgCQsFOuO0jeicHXMVjNUZaH45W8WH5b0YPX9tZ4wcTA74+n559hH32sSis5E
YgIGEsV6E5tbA+MtgG06Wt7W6gvcqobLdndBW2HZmNWZe63Nf//Pt+Lv8Y/2mTg0tLgsOAUYOEVK
pV8G5YOf+Ws5qTjMFyUxoIpz3wz2zKFbgYE8c+9Pf2d/jz8vzZ9WJ9PigZBpwhErC+5I172PgtnZ
3eNQV4ruzI7i5JvFm2/Y8ARttm9fB5s4hGR2zidQi/znVPXXpVrBYM4xc0TqzVQXZ765eTL64+Z+
Gu/o4ZplUrQ9epFFAvbKwfSOsCHP6OBYO2Qb762wL1Wv+/X9K3VyPpH4YggCYyf8V53r0x11ytix
qgb8eG85W1bPi7ofNoOfH/6dYQgZhyPEImAffaV2UY1053kxQ9gJDh4IeEbV4n82xtFkLxpBQui8
LzMaRYWTi2/DAXNKKeDMxZzcAAKhMS3dpHZyfBYWSgz1ax7IzBKUedEOmdPy37iWT0McLSg+2Pdc
jeYFhSZRnkZMaPYqdc4sJic/p79HOT7PTbIGm0T0IRXo5qfWDRedQxjcjNT1MEt8f0Xnxjr6mtIa
oiGWIHpocX4RjcaDPcTDonXkYw/15PuxTr7Un67r6EsaR6lUCD/mbU0zc4eTC7Msf5eWdeYkcHIp
sC24QkwQaMvm3/Hp48lNQvNExBlK8XnrSoAn4VsgdlOAquAdyqCgo/r9lZ2sO3Mu/teQR+tySXIf
qmWGLFICO6YG4UTcg9oSeXLwKuSIuUUNvxlpLysKCQYZuqmFZorfikSdYmXvpl6tc8t81vwJ4kkM
qrqXH17XnJnMThaqQC4xfQpJG3V2036+N1T1Kr+beN61IENk6MlE85INaQRvlaSrbHuzsrq4nRDS
lPm48+BTWnNqb2daV80EbtGfyudqRCBRyf7xzF08ubtxLASzAgWUelxe8it7qmB8OwsTtTxl8Ok5
axUEgfnHFLQ3WYgv0hzCzVT4+KhEeW7bfbJACb8KhRROY6H/Zdz99OK0ti8TpaAgQOP3kRY76mHS
Elxao/fWInuc3JkIBBX0zHWfWtEcDXekoRmmyin56zNJ/LzRFG8k3AYjfea/pekrctPAgoZyrgar
z9/Y8Wr2aSxzfgSfLhH2m4L9jpKUJWeoY+HcYJi8Y18JsYO2ScHmaien9tZPiaNh/2p1GuZCzQ2G
kd4+mMeFICZFzeBPmLD0oL1TodOsDFASmRMFkklAGybtckV/xxjpLNrAZEsEJTwz2B/k1TaPlHuf
2mGP/xFBRnEuR/HU1088FUI2mmZ8k0efYqWY1jimIEKgdZUZB1yogG0ZrbzpecrWpXmHHuz79/b0
85NzQ4eugJg1dZ/vaeJ14HZQwdE4j4BREJNBrLsX3RbVuqVr9/1g8x/78wH+PdjR5YVmyq6741EN
srtOEX5XHtGpUWeemaxPXpRQJXsDi5qiPNrTCdIFbNoTKPOq+qrJpgmXY3PThzQISUBiXydX31/Y
uQGP7mKfTHGdjgyoIK+ekvq6A1tBRYIsDmIRk+LMUn5q4aNb/a/rO7qPitE0ohmYsacquok1Y9/2
4aOZTwdN/09Zw3/pTT+1g6TzyduoGirCzKN1L4UONIQDhTYQ/VetHZKfB3tGhdDmgg65DzxgTrmS
6v/WFf497NGpIIuCDMEAw46peS3mbvAUHoJavemT4Pn7Z3fuCo9eFrykupGNDJUVZMWOsNobfZE2
r1MPQu6jHM+8m/Of++MbwDtOT5n4TF0ebSnhCjiRLpjEeowBMpqWPkS/76/o5Gf2aYijOXlSrZYq
Gt+0oWa0z9Nbx6zdSjpnruTMMPbRdJykbddFJblmafujqO8tCeGtPXM8PPlhzSDF2d8vsdl/nZ5K
z679SWN5URpgruiZovS6xjPgN8TZ1MPi37hxn0abf82nBcZSlMwC9c0mb9rNyFITUjlg4u8HOfkC
GHyJEpUzXdKj2yYns8ejxyB+/VgVV+m53tDJycHSADMwP4ChPHrBcNbHDcZFPh0LGI2il2s/ke2q
0IJkabf6mZfgxGjMC+iqqejMlJOjr2cyIq9sUmx+XTySzcTj6Sb1IokF6AmV5/X9vTvxyrHLsBHR
0MOmLSq+PqCgzKZew7hPUsWlZ13U/qbqzpId/vxADbRHswKd/gmC8a9jkOweymaIOcF0I5aH7QBk
V0jci499+EN226q+8LIzdYET74SBFIpaAz1D8ceC1eQjPvSKMVvVX+r2gyS/5Ps7d2JnwQiQOvjr
tMCO37owIY9NDpGNA6lclahndP1a1fER4td1EOF22oQ8afP9oCcvi90M0aswUikUfb2VsGDIkRog
FDUQ6cIMq4d35kxw6oVABwIOhkdG8vDRCE3RhFHrhcym/viYpv5F7JVzMs+5Q9LJ2/dpnPl3fJoZ
0LGK2ipSNpkO3sQF6KrMneXQwNIgxMgzU8TJq+Lj1QzIQtTWjmY9dG9GRVmMvbxDi1f4T34q17FW
Pnz/eE59uzPKBzkyHUT2718vKtS9qOtyHo9njGtc5viII8d0oyE68/L91V49WvRoilLbgBbjaKzc
X0fSQrKVO4Xb11sAg/QsdLWuyNxMEO9AbJheC/KdoMawNwYzEh6aTuwGnPpz1jbLWK5JJn8PqyRB
VQ9oBtitev7jOMEBjPRkP0YTXsrIvLAkHjuzHB8AZqBDxok6IEWiylyVw0WSvcQBWcNjSVSLfq+k
l8jTo1VNnBEFcPDj0xtqtutIPBrm1una+Y3dyMm/G6vxwtN/Tqq5KszkyugvK202MTWQ/8T4UVC+
3RBFGK6GDo+8Z5Q7vUBiroFqhTBZv9QpSlnVgsKW/EKY99se8Q2bB0/FuMzyYhlgv7MYg9lbU8tx
+f1DFvOceHTvTZUWCXzj+RkcA3JKhOam8PjyNbhpOaJrs761WTr90tsCscPIGQnI/Lj21HwFz5v8
wPsKkHdXBHNA2R5x2aqwWiR+4cqzyBENHNenx4Vl+fXMTz3xldHNAZmFW0eTf0yDhc8UoqosjWY+
6CtHhxcoKLpsYyHkW4y789oh9O9WlGazC3y7WZfVBJ4zCNstVh3fzTrPIpaJ1ag0jDddYHItVBXy
W/A6pOSQdCSJrcHC40mVqQX1z0J8UsQktAkV4qZjXpudcRAaDy/xgbR8f3knvmquDkGtxV7GQtn6
9SNIoe/EvtmysAQv+DKD4qYfPv5bQ1AXmVUGlpjvIj3X42dd0+Kd8pTpMNbjla4NFKiide6TsPD9
OOSvH22bj4eaqWefZ0QphrqaCihDZN+4g48hmF2A7sIZRWjgcCTR09keZTxovZas26x8TrqZ7yzT
S6k5F5rTP6X28OoU1aFLaxrS/vCjw2e9wAverTHfF080JnQouz756JoNONLswidTVHOMLeYmo8Qh
rEw4sYTAVKsHBDD21fgTZt50O44AsZhA9kD2NqRZoCcSey3n4FdIVbnQOqtELIlwvHECunf9OLOE
NDxa3nQbWhNoebIeI/HUVV3zPMr0PTRbcpuqdjvp/kVAfkQyeFdJVBycyt8VDsD6Cf8T0S+gP+vR
WE1RvFHTclnE45OnGwBBwG2M/cafYtLvAvi+cdODhByupy47QLHfwWR6H4S/HpkCPIWYwCbaemZP
TAfonqBejUNFyC/+nHCippTRRPCzfpvVHMASr97GCu5z4vdU8WbW3iqeoUPkdN5nnrrPKmSxYQ9U
obP65xDZfZpnD5Pd7TIzeTWVaEd5202S8EGp26sSJ2yRlMh4uydPHR58RVxOajUs9NG+rkgK9Qw5
sCEX67FJD3meQqgmL1AD619BjIh6hPmFvgJ/J1zfIfUC7/hgcdDXCGDGVObamDDdsMmeitBbkVbx
YMfKy5gVN1IXf0U9z9wM3AmgQtvsN5mJO80M7oVDRGJNgGOBU6PTDbewIxxW5r6cgktQLlAVy7Us
sZe1QaYTswd2OLR1t8MuVTfJVQKpsu2q5VRovwjGeAJBwr8QkF5v226VZFdxW9xpY/WotfFuyC1A
oP4yG3zIGEWzScT4ppBgHWTWTVJPGTgCfyb4kmDW1VfGDMOOgZuF6BvAorRv6LuX9CwIatPcKiRG
Qje2XsYN15MPu/Juyf/RF3k2PQIsu7D0US6DUEuw5NTJzzjQzCU8dpxIepvifCvFwi6NWwjZq6kr
XafgzbCTvSKBdNUNgaaB+3/JO6/dyJFs7b7K/wIcBD15m8n0Rkp56YYolSR6G3TBpz+LPab7nB8Y
YK5nLhoYdHWVKg1jx97fXstsqoNqsitn1d5I+m9hZiMpxb7Z05qYt5zA766ZXAer8s9t57UPpgKZ
iUJSPtRGOV9qvSyhZswsWInF+IM+ZOpjM6DC+mQTVzzw1uxLI7KARQF7EhYIWDCUWuGyMAJOvqYV
v8HLsulo/wSixfeamr+TgU2RqIYg5aqNxlrnNc90xA3sE2Z1saFtcTMs712picRf79+Rx793q/HX
mLQGg8j4XZgNbGgz285YIc9SU0fQQWCh8/GzQvE6Dqz3+3pmwPHJqgPFvNy0mtcEoSFQ8z373kIn
gFogahwyhSt2iaueJ7bdQn6fBWeU4B10oJR3hImfpCqAIGlIuX3oEGSpkUgelyk8C90ta9jegdbv
1aNaauzkOzKQVps4c2OrvKQzyAbb2Dm6eq1GBtgZVtETrwpQ4NYbeI2yXa6XGz6s8TYe4oVHmuyj
UX/myxOvSDFt7T+Q4v3DQCXUiPAr5wuV+yjhlSGujDmCGr9zBOgHqMdHmn3zAb82YRHUabidp4K7
3uRvUmzirct6lNmDmSgfWgD8lqvR1jM2bt6jcsn8IyR83isAFtKtL9LhHB3uYyEey6o7Nz1L9R1c
H2FPe9O/6ZP9VNbapx27v1CLfPmV+Tub7Sc3sr5HNj1hH9T3TS2PZcazScf5s9b9h9z36agaIBUS
lCm5W+4qD/OJaUR7z28P0ZTv4pEXIrafLCe/VV5e0alon2NEMzLtoLxpT7WmXayq2au8fpaePI1l
/uB0w4/Q2nfQSNvBSt+wX27LJtx5ybgtmBqXXRsf7XpgPYhxNRJini8WeqBp13dMkrvEuKCfGWgM
Jvf89OfWiq6+5W4rLWP1zv80G+PVH6MHF4saKJ3ihw29mSoSHjWsmHkdR+alaPBn914VTCoCrmI1
r0KBLykwUw+dgWN5RBCdi5D/O8tDw265Zog3UFFPJQHhBbc0zzC3lQ9Yt3GGdwk4e4vons3hltGB
n9R7liAhhMOp6tMgnR5k2+2jNI3WNNofabWYYnh0dVB7U0R/OIkOWZcHwm2rVUXS0A+zoMJEvAPi
dzSEhJOPAz5r4KLUFvgSSocjD5vtWA06jxliqhMRgz5ksbMDGGBzWoeg4ibHZXMjfVqiTTNGsLG5
1yvAlKX3W6sgd+F0dcPvsnjsJ/NeJNPJieJr33HMFtxWYNztrNiAqi69j5Ja35e8CQk5N1h7+tYR
PfguX4vAr0Njl+qJoDAk8W48Ex8BvwaCpO916jDkuMkYn0uQ9ATjjnpSfU8GTmBJca3l7HhJp+e4
k+NnXM5A7h2fzKU6El59rprpVyHfoS22GzbouIai5RbSvLeNq5lZv7j3BsXU9RdWjU495e00jVic
vFkwrs581KksZnpR9V6HL3npA+zGapVh8Eb8HrIiHOue2hRDK+m/ggDz2n00xxaFqg2Ths3VAU+a
R8pSug6oAyM/tsYc/oo9xLqZ/tCAYNYX6ynbHlVVTceKY3yn3L49pXMKwgR036BD+e9FPHPjydN2
a7Xuj8cWI+vloXWvW0qdsqjtXtNxaj77pn/VQ+/ZaIS3NnEDrqQ5MKrI7/wqPOYTQeQJpYPMOsZA
TmlBCMkeSkHkrzSBpEcJWcA6yh7ZiOqJLKPHmTxrq4SPmEJB/G8I3VX32sS2dK2udYkLLp6hdln0
4rzUYIUz3XcLtUFf+A1wHsKVWrAORSHhaMt0N9puRh+KXWKs2Zd6AUPo842Orgwc0BELS4NZIzQJ
0qp8ILkqre3CO7ggJyo+6GYy39gS/GkWKEWz4ClAfkEAckf2S2FXsIzNjnMGonBisbnTfXbJm/5Y
Y8OVVn8ikLqNInZRs7Y9gfPcqyJxcRJAUWEgnrjGQ6NXLwlAjR6whutplw71EEI/sPChbwajwuVD
JnRdq3yTw+iAPMTH0j7ptgYwQnRc6pr4NA2LDFWkL8UsOXhKdSHj4a7d2iGoHWPHMD8ZuIoAdA8f
Ja5eYIV2tquWS0jeH9H9QtJHCdoZw7FrrKeWr4QSzibWsl/NiOers0buPeEFnibfkRSHSJzXH/1U
7zPs4wbyaArfxt5GlQtnRX0IZfir2mMV2tLi+OYoDQocz3yvD0+uPt1pkbNFy8oSdJscVW5sZgMU
96ixQmQOhs4r49/F4/CpEqDUbZ8/6zY2L+mfsZRvsSAmZ143bVOo8alMqyvohjv0U6s6ZIHAHXqe
RxaszEErtf3gJntHS+VT2SH3dW3F9QtvmlsR+hcstlGwahWLxs2bn6XvNd+WVSQY7xfzXnQTWEq6
5eKnWsSB+qQtNKF1kTcruWgFCx1Ei0Q0KMcEm4APdr6e7DsNG6FW7gVspKBeHIVROuNajPqfVFAz
Vva415J4hkGQbZDPzRB+w5ulcggio/NijBx0iw6R3cfn0pr3UuTPRljstKV8yImIYS6jzl6EisWi
VozD9gAOBoiBmgAij68juFcHv7K7UH7M/IxbEJTaImlsPQbqUf7JoAodXre1HdbIkcvSN/VeUlnc
tT6kI2mCpwKkH4+AGKJZUG921iEeimO3KCLFZKP6Nn9xtL/mwl3jkl4nyN+hy8ZfHQGmYEmWkpLY
WGDFM0s/C8wkblidCoyUXZfsKwyVqXRfbN6zMMIDN9e/2L4sV8ya11XoI3qBfTQPzEYB3xs8v2fL
4AlQ3iC8AJxW8OPmxYiJIlVjO6Z6my0Tllryjizy023t+2xRaWbsKkOxAA6YTfdObO9TJQ4D1k0j
UV9l8cXX56h5xjYWbN1j5sy1cqY+NraDGOCbNcTTnKOO8UXIvAtk/J3F0Cdy0EGyCHeln56NXD45
+D5Np9EDfsZtpecbPrwQ/KaXToDdc/Rpl+IMzY3kPV4koly7Tv3goDf3gjnqHjIwiisMF7ckHe79
OtvSG1hccdfCtfHe1Btj0ZNW4LnOBqA2ix/RxmAay3xVCFbwzB4M8teUm0/+1NQrgG7nEvUpeztr
7gG3Mh13CU7UcJGjdloLNlDIIF6kqQb21D5NdnVog1YdkjevK38S3pqesoMmrb0ZlffNH5z81tgn
MA2ASOHC5tGwUaeagNhXDCcBa14Hl+PayYYFwq3plXvqObpPyr06NaLXDjVyZsqnDgVsaxcf5PXT
9WQWd9liiS1G/aVr0rsKfWyVyLOOTna2YIbx5foya++1B1WHIAkjDJ9vlJ7z/ZChzShTr18DQYo3
OiqzGTeUh9oMSgKSiSI8W9nIRwn8F7iq64wOrUWLJn3rN6gkZzuL7jJb/qMozBdjMakJu3tzUavF
cBwq6nZdo2dYe0ylh+euB1NqI2XDo3efLZY2svu3YfG2qTTEyWe8eAjdKvk1cn6lc3tksXc7o33L
S+8o+Z1GdHBqeenRw+mcpJRPKUQsG8ZW/uoXDb0GlHI4gtdQzsW6BWWUIp1LGYSu9cVDR+bsBmoJ
CIH80pVxmkT/5TrdLe6NH2WRak3SjRD5BvjIYQqdiwNJjF3V/hWLfLeSfJtk5l1i2+HjBIMwHzu+
Sfp60Kmn0nZDR/HFTXT7EiaYFhoZrqMhvvWN/DRsyHwAVTSbDkRK4IVI0sCNxLy1ym9Wfm+UqDpL
WqFpqcCRefrGgN534Ht5CCf4UDCbVspyvlHr/mDnCjoptuw/P8Pwgy9ljpewxa3CJ3Zb02+YgKJ5
IkbvUA3f5uCdVDfRjGjo6tTdsLZt/uENdbMeC3dDICOwveFqDunBSzlWowhESIS8hNPkVM6AsE09
IVPk3rxKATxI+vu+So469aqHpZ5u9zfsUDB9iFqBdelq7Y0cPhFQ4arh7xp3zWGwtfvGZszUc12M
KcnlAjEO0w8vBhodyYcmH554zw/Uxxd2VL9SYy9CWLhGcc5n5yER+rquxC+jV5tYNqC1o2pRtxK4
J6s+RsMDIztQkPFjJqejp5nmtgxnM5BwlMPEfbMkOCmvjZKdU2oPWTjyeEEZG/MZgHE999Ud/WWM
TDU0nLnaa4vnvjXLW68QloRI5FOJ9pAAKDEO472MrJvXT7SoEAxufcWx7k1LNDQr5t9+Zuv7fq4v
Y4ulPobO185K8sKU882N6Gm6oflmTzXnm33DT69ubLedSGSm67KBRwgKNdOH9zoqNoVRLAQIbc94
5BJC+VxnY7ZbAPomvEZmNI/LcWCFSTDqYx0If35U0xQAMszehjHjGZqhGSWm3ds3zYh2rCTCmhcJ
TFNg13VZvwD7NRat84stkMiyBmHta9041Y3zkLVOfATJY99kySHUY5Gn1+LRbLJqdioGdwiicthp
y2Z4lbinMYK918KjoH702ns/A6Y2Cujq+7BJoCtL/vZQWBHU/WOj6L+ZxoVcggmzTR/63wEc2s9f
ZQWKBtabdidllf/6K83hz9/j7zgH729oMARgBuY4LF6QUfwnzsH9G5E8ZouskvIr9CW79E+ag/M3
i8wekQOLBCU7pvyrPzUYrkOSD8YDc12X3/Q/oTn8PT3x12EHe2cuu6QoN2iwoyv+P7kRZMctAJEC
xqE754ccaNWq1ugfa5Z/rsLyXVc0b0qz+MX60JOu5d9JB9pbN9tjZRifAxf6zQQrC0yy/Q6Ui8XK
Jhp2PJiiNww39sHWQjxBWvg1dhxbY8F3cqbHsyUYg8CsND+qZgRC3Z+ZAtWUEqEXVJZ4nmMahWFB
W8h05v08TAvRS+YsPU3zbrSwiLf4Bo3hgpCsOCRa3AZRnvETTEFu2M92EqqN53V3Y+2F26FQ6IdS
rMJc5YvnwWPL2kyj8hWKIJJHHh+3eRiw6Zjto9k47bluE/s8JL64sjcfmZtUa7pLw198Pw728DB7
TbGprEzwhG8+2jLHzRZFkAWa2djJ2v5q2yk8T7XQDjAll8dpk28UuW6jjEhvkfVDdAAp1rDeo9Jt
t46S0Qc9q2rVO8UbfXOHnmusAmdK4d9wntKPP5dld2hiRQIsUpvKCK+AyH/J1PppevED2scJOl0v
grkkjKMsCMLE6adD1NnzhV3sdsOT1l4Zo0qvYGz9XRhqbBDI5NNWFJCVALUDlIylVc2HnFOqQz/F
hEf81NlMXLhOXQJDnItMvOpa6qrYw5TrnKCcfiZW8WiJ+UvL4wSymvfL7bsPrSSNW0nsWl5NA9YY
h/XyGk6wuTHB8t5laXZrPKvfViIz1jogYTr9aKT0oXwL8+I0+uxX5wV3bTLYdMas5IHmr1rF9MJX
ltk7QZONj6rUn9sZwV6WnxIabgFq941qom1qTLwpJre3xntgJ23vaR9NZLX7rKkfgbEWTB9UxUQ6
ehd1+1WGS9OKW8aKs/XTdnkqK1bJN3YtufsNULgY5t30yPmWjAh21VDiAa5UkBj1W93bNIGm7OAj
nJy6eFpJaX6MpYBfDHZjI73hhwEuNZPXQ4au5p8iAxZnOuZBD62jEu0doKPbhOAMspN4Lu06XPmu
CSIpnQdAn5zbld99NJ38iJ3oTTdwavW+9mDpIH9BqZF6Fifgso+YzpJNGuWA0ZMQ85d+YbPsK1ra
sXKie57Y4qJVHl0w0XLxt8fn2nSy4wzhc6eyND1KI5JgwnxF/39ayhZhbqGANevQpplDp5Z2/KSd
zFH/8byC8yr5Th6Fkd7ZihUfYLnXKfJpA3azvmpzHfS2Md6pMAXFqoV8WKJpeXJ4u85C2Nza+bgw
oR56Px+3sT5e3bkwVq3DRdEx+eOl6LiCZDrksyWtmoaUto0rUIT58Kj5FEWMvq35JJF9lmn+XI9Y
UwAfvYkwgdeQCzDQ5kWL5nk9NostcOGo0jfezK330zbcak2u2yttqB/oZt6NaXOyGyyOavSuw2g+
VcpPgxEK88pQwys8uL0ZgVjpG/jL2DklFk+n3VW09tdw4WkR+eDfZ6UzzmOYxM23JP3AXkvQdeDB
ShGaiNQB/1kpwQ5dGv3ObbkQ6yquN/WEUKIVnbudSkNb0+H81irNW1d2NULwqq6lCqlS+qTcxYzP
aQr59SZRpjzR6rBOauQiGpWlt++1/Mb1udnz6eAWv1TjtN8OWKKtfeX7n5hstQtEPB9udf8oHbvb
JeZcveb0A/Ws+y5ZyQ7GqVsAXXG/thtGKaMJOLhUHjGAVopkFfeWv2Ux1sJ0HW/zmfFHWDn6sfSc
bMck398nwIpWqBWc1WR5zo5bAB4Sn4764jlYj0bVnmMRXTTpRYE+4HcnDZ8FOFYwmS64m7aj4s29
A31Q5GdJvUoUqPNJhysqwmpkpOLMv0tQdqturE+Fy6BuXj5vshxuhLeWdxYQckJ34o+j/r+55vmD
PrXkS/5tyfP7m2HmX8ucf/1n/6xyCOaBiuB/MDFM1uz/WuVAXRBi2fM3LHLTf5Y5QEjZEmf9XffJ
KTjL7safZQ6ViW0Ktiz+WP7y/pMyh3X6/5PpIK1NhIs5OTl/kzwNP8Rfh+9621i6o/OQt4zc3Aqr
2TPFuuSYgt1J9psqRh/Ye2Q9yLRquOLi9M7PGu4eQzEeVG2GARZ7scqS5h6tQzBW9mdY0S6N6h8H
1j1wyscOTbLRaQdC4/g2Xe72kyp5SDtqp6wOnZR5Z+JrL7X5jjDCl52M9rZQeEEN46fp8m2hNXIz
0i7tJ3I4nS1ppzNrlTS9XFGcE2wlNBxXtqJZpme0N5yzV9e0d/AGu9DbtT67arK52G34XFdAliOx
q9P20LrTruno2PFQCYyZmaE//6b2POnNyEKoSUveMLSHqSnRsScXw2gtDtiRkU/lbJFWlICCjDur
GJ7aqcEEqAUVMMrJglPX1ZhEozA8O0mJ0ZV9kgBjU7c2i1GurND+bZUay+rOAcvEByvNz3PfbMNy
PDbw31ejPpsrk71RzD3g6nhAJkFpToxuvXjjFMlXxlA5KAYYApW1gP9mqNG5rRmBCcA1cEz40Zme
HizbOM29Hyjd3ykgr7SR2GFhpohvY7CKravVE6P0mAAaSCiEOdbvJCV2LvAzUbjh4DRHfhA9uc5V
l2xT4T62IvoGgoawE/T6GPHDUaGso1G6u8LpnnpGrutyBjNLYoGbtY0waUjcFa2VpRsD6Qos/HuW
Ra+KZSHmMn0eOFX75Bh5si4rRjWmlHd2bu9ddmRV4h86NyrX1QywLxP2m3CHXeuhvBCMVvu0HTZK
DswdvWFVVpO1olF49vPo7MbjNavLT8rBdZI0DC7jjHFT+Lu3xHujJnvH1tSNL1+7znAvr3LVEVYL
aTYlnA/2RsjswGdqIwgsFIoHOGagdSxAVmpqOhVDfvZnG4BneWQMcB3FkuVLhsvMb9NwIqtRcEyE
3qua7UuSWP1myNI32ZQ2wa34ygrpKWxokniYSelPlI67IZuBaHXuYYwjn+okQN24PHrFfJ7rsF6N
0jwsmfmtUVMj1npOmMHf9AmNIWdYi8r91bndoVYN2tPEz7ZFBM1oVExpvamd1uw+E5qoibtFyr6L
FOXQIBZ/pxPS3vNOdtR+Oy290QRREVBaLLEWpJa3Sapx00bapnTt6JBINVCPUKOBkh2DwRjMAFXK
dOpVTDqH3Y/9oMu3YvAZjvkeK1Md6hmXUb70R3/FePqF7PA282YWH52wX/VzZQaaw6A3KbJFLdrs
tDr8ERms7k67jWF2lSko2nB0n2Y3rylJlvhYOW8TPdxOotNW4QSrvNeaChgPa81W4SB1CdunqqO1
bkePBHriHTcBtHvVCyjUK8qqvYmNB9gkcNGuKIpVmY9XsxNf9jCO2Ajl76mGFkEaFU7X5I2rVou+
Srv7qEIsoxPUefKt/rlZboN1pBMiAhJwJE5srOPliJXVdBPLoVvEKPj0MN4lOhNyJ0MDgAL3W18O
arUc2Y0qObwFfzGrivZFG6Mob9CTQCBgsawlubOc/sZSB0QdFUFCaVCSHQnsOWzXVtQy9aVscJcC
Ql9KCRZHnB0b4AyQlkLDWkqOaik+Er6iJ8DvVeCTfOEXTz7NfhjI9OJ9P8gxSQWglHlfluKmYgwD
Wk+bA4PKp7a6z3QphTyhup2kOso6/BN1TNwozQ3roWU4UEa1vvKt1N87TQP2mWorXsqueSnAiCxa
J9G48FbBWm/tlp0nEaFG8xO8AGV+hS96Fxk4ZzhqrtT1e6fimiK1xg3mBRE8asQMC5fHq1ey/Gks
KOFsSp8a2MI+HvbA5IrKNs4yaCSSYY2giHMoABCVu2htmnVxypnLBP0CL3YWjHG9AI0byMZtypiv
YJMvW6DHdDjrfbGAkEELaBChgSND8mKw6QouW4oVuG5EnspMi2b5vBOD/t1nuFn8MNTRrKs7KPVq
Y+tNzCVe9HvpsEpMVgYPeKa5VM1ave3rut1QQ9fLgIUbCFPqAujpDdhNt51U/sljZwzMXqVBrvU0
lkv3pbL1e2caTpk/3dqExzjE0mkzmDV/gRgSq9u9otbhQeEXm8FoLnETnyEvpRuFiCcr41e+09ve
mu71WaOt67j30Wi/6ejsVq7NMKnVN/1sXsZaZwc6k7usaAGn1IiTclj3tjnsedkObdZ8gE5GK2hs
FO/x2pXZk0qrgzdMP52mP/e19xSa9TGe4q8k4leOoFpWIqZXaEIU3oc9b09d9k+dY59mOvAijuSh
NZ03r0Gbm/qgXZcJXL0fyZc1mvk9mHSmuwKQOLqNSNe6rciKq241F0OzbkaJfdkpQZppqjsY+Aq4
W3Zfro5AmLiBtXJSXW7toa5XELTJJ/QAYqQxv7Uy4SFibpo8OWuM8A+GDQFc6uatmfttqRdvs88o
ruRaruKW8EE24Ohqg9Q2zpPuHwx/3NopI+m+RIcwhS4GDcfe2LkxnF3Ifuu5lfrWraV2pg//rDQH
gTdjnqs3tHeZZjT3laJnoPE+rbzehmadzPDX7fbK9gpZgZmXSGSvRsQI0tRncZjz/IY5yH+MZNts
DIdAChoDpBheVu1jiXROJZ9cBWs6CCl7Br709q1lhRvWteObvMemk+5nj8ur7vZXiKgc1EolDI2I
PncxEUt/zp8l0eHYnc9O3591ZZ77MjymJQEUWhZgfE0mzYMRD+t0zG5txMEII3QN475dJ2a2q10s
fd7IsKa1FPjh1D5GkUp3GGW7rcwJwojMCepYQOttCk6QRrv2dXjwrERt3CLqAuFMxQ6x8VYmPubS
JFon9rgLB2sZRqp3Xw3ZGtIXyeLq6it/OxccmT2ykX7IiQxAczfKq8+3v4Lf10h13xgzVeDI7b+R
QToX2SmbZo3Wuv0VmmQtB7N49HPaGmbNJuhkVZ9+0x/8xLzVVrnrdLBrTnUmE0fbWWXXxNflsJqT
L1TxkJzZfacXuh0RjUNY1zaa6l9l5z0vLebWNM5C8jDgGSH5nA882F0Il6o1e8IiTcqgpkQAV+Rn
o9bePDoqazMq3odpGZnWwwvppVM8UVb6LU0xp8hMZrGz/fdE/X/9zU2wcvVvb25V+b/a03/c25b/
6B+wYR0XM1g8HzkDsgcof/+8t+nibySjuYTR4oTpATHor/c2umwOqzdgUDxXF8TS/7y3CW5tLJtz
2Vva1P/Rve2Pa+P/zeLrpkUvjJujJ/6/DfamHnq6mrhMxoJgBL2hr9J3g7xI73WfjLKv0UAsxrd4
Eu9k5k5hnD7i9tICoPIbr0/fR324alm8t3LA+rM1v+Cc/Gj/yBu7/it0GZ57BoPEXDfekqwL7IYj
TDM6e5/MPmubGGG2LtYcFtWDqfEtqnFvQ4jvDePFg8OWE0DG05SIVzONfxNAaoDyaC8xX0KZ4qeF
zxVzODssg1YEdZM8PHYjxbok3+YZVKfEFgIRi3urHeJ1ldrQrowg1WeCgV371adVRR6hHI70w5kh
DeSv7dR5wmtRrMHcDEFc2AdrdvpdSmd3ZY0AwxK3uRtYVSgnftxwcF/n3PNO8ZhN69aejYdcaIAq
w/qdqO5vi3kc5qV9N2MySxln00X2J65FkOy5Ykb3tIvup4YpsBGhoSBwyQiYlQ2co5I27a1GR6Pq
5uKOw6GIUjLZvIaW84iJzaS2wysXU7OWWYPEyeKYzUuiYrkJudwF4kWqQ6ybFm9Wya1OypqSs4lp
rafv7mTSLExxUHU+UUcQwt8SuLqtRx+mVI/YMjalgYYuBbvOObOJY7GJm+SWd0skQ7mPqT1dOq/f
1Wib3EXkWI1xu0UQYgR6N9z5ozzQ0OB0GIYnQmjvqSge3Kg4hL23q9x2b7K+R4VF+SpjBE/VbNzz
epRrPRyxPrp0Ict8KTXCk2P2YB8yrL4YfiYavyv0JKicCDnRGxBrdroYXPQ9G13R/FhO3VtPKCek
u2cL4wSA+dSMCvZZc+v18rkIpyUAR8sWblPyxx/kuzX35OxrlhHRGbv8zqD+lLN4bfKUtRLLeM1T
ki+oOUgWqD5eJWWE+YNO6aQPPNglKp88u1Ma90dyX/iv2o3ZRKwCgXdwDUxKyE+moNElpWOdv01z
XwSmMn+kXT3Tpf0OjYR0VEg7MBt+133UrJuEpnI+c14x+Ll0WXJDTGysCJlduYTRn27b52oO753G
nq511zzMmpVt4jSctx1xZN8IyzMrP3hIh5hJiFa3a5/O3ipxgIU40uZSNby7vfHk6aA0ZJb+hJaz
LZF0953+YiXGBjfL73JUr0NByyQZ9McctsglddNv02Pk3nK7CGqv79A15cNGJlYMlF/feXFKFi7X
rVUcl+dE4+oUti8RgxA+2I9EONWKd3CZLg/btjNv9KxbpIAwumf9TUu1i0NA20+6vctsY5BMZ1Nv
xDuXaFvZaS/EigbyWGX+3ebzbtK6/WiN527SzmHu38KJp0DYt49OiWAhV9NFpC7BEZP7jrCvno0X
Nq1wc5hYvcZyulHAMlagYI8z/StdMmdOZrICENpYnkIN9RZXNQQ1gZ6bfAIsK5PHUEbyo5o0jFEc
/9glq9oYU/x9ueUey7SOL1Y7PZoJsbZ17pkIOmSndvboOZTgdL4Cu0C2ISISZDRk+lDdE1Z5iKE+
QFfB4OYdI+6pwqy+TaEFPK/Ycyicg9THN1IvRy3P7yd3vuhSfio1wpv0tjLtyZTp9GwInFpJoa25
KryNdU06leG0GtVXEhZb2g9X29ZiZOx9kMv2kmnFVqNoWvXacLQFZJXZ1deMzI7KMy8L0zzQTPfU
9IZYsZF+YVzD7L8gZEV0Nutpe6RcHjXXJ24Y6y+qXCyimvarSD1SjSO5e79q8z27GubaHsmroNkK
PD/jJ2jKissT45DcnIknqgSGTbhE5JyabRNb49fqBMAiVJGr3q7cAINcty1K6eNMzHIkFhLbDB9l
UqWFkbxUHEt/ZEmUnB6NzmTuYFN4owf/xNoWbljUFStXD5/DIoxpwGtf/ti+l+3wk87TxVbR+6DZ
2br1jc3gqxM6N36eU6tNx9owHui7ZD8xwZlVYiW3akbyEUmkjJryglISY3L56lf5dJGZuzMnctSm
qb+PRnJHUuDKzWhrxc1J1fO7OfKcb2xY6XHTfDjYIteU14FZ+nd2zd4ffE803k5LDldbN4V1aTyD
0GFsP2PyDgp8yFGs3xwfAUiZ4WCZ6bZUREYIahHOJzG+8nN7XGWMosKpUTu94wmbSyva5Azw1iPm
1lVfWOUGgx4c7Kb0DobW3OlKEz8ONwi2BaNsnxOHWdGZ+BUNWrqpqoyFwAn2SCtNHDsGa3nJfIi8
+tU3SdGZWfpEtOq9HniETbIkCBSSnWaoJrds41w9RYzDGXySSc6AdMf+0IfwVyujZF2pkTW3cKc6
Pci0+j6URb2VMbedpT2XF3Jnajndl+RxDucN9thdN6WvnpYwaORahsz4wuoClw6Mp8vYsyTv1Gnh
E0EE7RQTj8IgUjyCABroINlMxFP/wGvGwhVf0l3FB5avLLYkDQnH3/cc/5sr4r9nL5bm/78piZPP
6v+9/MoX/8b/qoz//I//URoTwqD+NQRr4MJkOPBnaWz/zTNYF2SYYIBYoHz+V2lsevwrlpBduvZw
8Ngh/VdpzL+iNWiiY/Ns09ZZLP9PRhqms2w//iW5YSDf8Czqb/aIHH63P+BPf9mwNuesEH2hjJXZ
WPV6cr0zPykbSuy95JYecpAkI2ZHJ9+ORQxGKQ/aqL+3ZTPsbHbz5wo+7zSXH04mHueBzajBcJ7z
KExZtChPxHAZLPe0MN0a/1kT0l0emkWNQwPWk3rKt7q+tzIehMsy+3bQBI0xqf2OQj7Bavw9F0gk
exW9DEQOyDHKtVQejOU23eRF+IEDa+8j1CLoV+c0oNEi1N7/sHcmy5Fj6ZV+lTbtkQZczGaSzNrh
88DROW5gZJCB4WKeLoCn7w+hrFJmlanUteiVepcRkQwy3B3Af/9zznc+PcT4lUKB8WLWJTMLvlIb
E1aNwzEsJyaOiLqfdsi7VThMxlpr6DLMKFCw4+nJj+x7zwyfvXT6NBS5q9HWiLvEeF1LUlnhc+T5
m84eNwDHsZ/yOFkRO8BwWcUMtFl5b+AFMzH2EpV7HFPzbUzHG6vM94me/hyFvG8999SNOCCtpvia
aXdbycV3klQY0GnS+SlE/VhqxsXKyAuMoPAIlZTl1rGsekuPmrZJfSrCvCbdyrb4FDg8LsPk3s5l
++QWyYtfJs0mysiilpL1R+48Yc49Nz4W4NKEjDNPDc3Ko3eYckTqxmMFO3OiZiHc78TctruyysKN
40LgTHUqlVRLRKEBXjiNtVq5nXbh42oh1/QNldi6+2COxXNqOndTyTxu4nlZaXn5nVXx1Xbz97Bz
L1rDTNdkDGzYaGr2rM0JS8ezZca3eepyKBKPVeX3WxGH/S6vyECbuKGR210lN3UzlFvX1e/8unoJ
1Y1Ifuj9g6O8c58hTERPSuIj/liCNRU4Zcu9uAhfO6vNEao78nWdHYS+OmXCOEStdVxkHpqh9zZx
qLmyf2D3RG+YbhKW3GM57sLqpMvmOFMsHoReEcT4+ml9f6Udwg11qpgJg9GzR6L5kGWvc4Sd0rl6
AsRjGHJzjcLmni7PXT4RmIcFJgeS8VqKdc8kRrgyynEd4iRIi71k1RkZ9FrN2xjg5pTThOYTdP8q
UmfFzEphVnHbN/W6GS26cftrOzM2UmMTW/elySzKOYGiNGNve+OzWtYv+ksW2sehx3TucCBU8JCs
vGKKNu9mu9k2ZbQNadHrui8nkvIc2i2f7uRKVjGHOQfHjSCTGzv3aYOpwTeTx34wbjgcJKvIjL79
8TDn+cEq2GN7jAuYa0nxMfQRzuKZHDVroldHxYOaA+aLKhlX3auYx1UlPpxR7BKGpQbfFvej7yRJ
KOH9bBH5GEU4N8fE7ZQVXTxFloVCEWHUeuBUXCqMDY+NMG5HN7ZoayuHJ4yg28IaTr5ZiLWflk8s
mrEw5RVnQ+Oa+IL/KIsRschDeYzGOgDlz8gVj+YBUTU9qnTq9tIIb4suwso9ieqrGpoMF4y/lCL6
r+yXMcxrwwwuIXlBVlTbyGF7UEWIurWky51XdTaGaFePDpKP0Fo4DtF3pVDoLE6123Yc48BNtDtP
WuemmN9Lettil50e4lyQ9dmjrdUPY2i+FxYzWdZvDL2xiGrmXyVTzGF2cpoBqXjZmFzQN3Hk5+9S
DBDlKNzqmxyR0POuyvQfw6HIEDYrjEsFV3L0iRkdr3xR+6Qo6w+4d3FgYUQ85Uq4K4pIJo7104/O
GS5xoTiHSBiRud3th7QiX2LMR6k1iqx89jJqOe+E6yF01W5Do52s/78RYtmMYVf+x7PDj+9i/tPU
8Nev+us+jSOTYWPZ9E1X2DarMfXddv/2L5R3GfyJxT6NIDc2BMwO/2n31A2q8DxfsKtHV/7TPo2/
hFkCowRcADwU/8zQYC9Luz8ODTr1XXhNSQTy07FYMxhP/uiD6DSbRULrOCt6Dbe1OVyMLtVhRav6
tnC0+5FcCNvhKNpRu81Jbb6O5H43aepESCXJHslcwC8APlwmc4V7K34KBX6t1Bi+bMqDV85i8Exm
110R9n3N+pFgvPZG6qQ6UhMdBt2g+ztSscalE+Z8ZH9H3yFrj5Wb1Ih0OuS5oqjLtZM491Nn1sHc
Fhsd0DHeoPQX8p6d5I+E8EdXto/CL/Zemb+yAJKES+uDbOXnjCvaszwA/VHzEWKwwN46nekx2bhD
eY21/pJlpDK92H73ax7iGCAOg4kPfWyzr05h2ko6fUuZJsdjTPdNYydbJx+LQNer1x7Ja133/E4p
jEAr1UsD1ESU7gWOe459wboOsUOyzlKbSC8fpJ3RcyOzb47/85qT+g3oGLaZGTV7OOT7dVHZ6NMt
BYdsLC4h373rsbTBmImrZth69JGt7GbeueTrMxNdNqnu8Jl+d+hpoMCHmphpvVFuezUHw91kGPt1
vQ+8UT3aoYHDEEPCAn/MkXKHZSnj5BvBYS7TMINkJRuA4k3I7CklYa4SNF8LPy2d6jdRJd4rABUr
x1ZnKAjlyqKa08q1fmVmyboiZ1BISXC2xQdjaRHLRagR8TSS1on3YZ6cjCp9h5KUB1aKTURJHRG4
xicXL7XsMaE/S1M9iq+trTwH7V3E58ZsDTLPUuw0xlc6u8xdFTn92smMByf31LbRXDJ0RcasqcNf
NEjwH4TR/CQ60BVrXMd3KSAOlgFyWvt4URsrRh7NBk0jMdTEfJw4wyvD0KhHj7Yl86w/AESxVGAQ
ux7YaLGBrM5+GB8mTdyEdnLEQlHhvo9ZjOArQVP0njKV3hLmD/Ju7Zrzt9BWSZNtGig1mIQPkqCt
R85vV0FO4aXhe1u6JJldnOqiI2mnCdy1Bq5KPSQp1CYsBuxEBmnIIimJ2zfXGUegsVh745DKzlZv
dsobviNJliypcxFUoSyDhhr2VV+V5oucuuyoqvIed5bcZk773ariM5q1Ozx7Lqs+PDyVh9YDhZDD
7vST9ULE2N4D8phyL6gxm7JyFOs5cR7GTNz7loY5t8nAkw2PcgSGpsJ82vBl9LPE9bGMpzujRdRX
HjSn0LbwI3pbpYnwQElKh2+A4E40hPXBGnwFb8Dhk4FBY62PbbXy9Hkr4/J+lPjzBIwaDdvSGq2+
f+80ug+q3vvZGvi040HtKRa9ZW9/TNPqbvSLbWaU4VomqNQDPbXsyGg8pXdUy0JctM2zVpAE67Vb
Qj2/BPC16KIfudGPQV+q26Gvz76THrLBZ6wT1uds4MzEff7T8jpjHzEXuFG2d/G50+7bEk2hPerW
BZfRmYxMhVFjYyYdEtgDm/6hzthxJ9YVHwuSn0dpJkcl5HOK1YJsag6j3zibrmISjEVPlj25tVk4
rmRd7Dxj9DCjlzVJKvU2F/mVULZgdaEd5y53maCs+64BfdO52UnE7dlllN31KRUY7fhe9gI//Bje
uVLc29QrBJ7WPDhjm2+awXgi71IwfhQp/mWWlAx4gL61YKLrnok4+7A7DD0jLLhYJ4BpaIeoH2/G
cLo3zLS8eGE070TJXJmbxktrk0/OWyC1cec9jI73pnE3X0ueFhw15Q+PjWbt5SgG8bBkAvMicIt5
37ehs04r/22Y52dvtp9MS770jXM3JtlrH+O/QzloD1Xo+kyhdkWC1ytvSM/uayxnrNWK+dSMNlNp
nGAsK9xVzv1hpZtdR6Y/3lpspel4eBJsqY2xyjngZa+JUbDAXlbZZJnCFTPZm1jW3Dn77pG997gs
wFs24emvlXg87pVgXqQ2gs5nVGqOczHHBrbomHxeJrbSq5wtu4wV4eOCMKFOAcwwBhj+92nVUiA0
UUwZyezAWSRadWzvbb+898ZhIzQSQst2ny1/x7afoNprzPZ/XGSAPqKD3F6kgXARCUr/6NuQCIh5
2526E/jqvUVKmEX7jFP6FC5CA0vpzyGT91aDGG5N1l2zqBLmok8g7KFU5N3eR7ow++KQIGVgVXqD
jH2N81GhVbcHHdGDDIdYF4sOQqY4IZOow6/qdtSIXQwkE7loJxEiikF6IkVUcWIRU5XEuRu5xS0U
EnL6Llsv0KryGzNVudYXhcZZtBqrit/KOtk0i4pj4jGEnThstUXhYak/btSi+nA/20WLDpQvipCH
IQVH93x0FrUIcYUm9OyaISPpvrmVOlRq5CV/KCssQV8ap6xVNMqU+4m+qtSEsQ49aliEqQxzm4tS
RR7lzlqkKy/CmkF3csgHj3QrVY9m0MTunpPPevb8T4H+JRchjFWneIgWcWxaZDIfvayJWXj2KGjW
jGGhLNyS96i2+u+odpAdajJcSOR2xIFJ9gJ6tNke7KI51bHPddO//Zow/yev6ZaZGWr/P560u+/m
s/xbx/Gvr/p90ha/2QYhKN/3SS4J12Ce/uukbZGb0n3XETYEJAvA218mbfGbh6GY8yM0V1Z6AkjX
X5Rr8RtAP3NJY6HbMom7/8yk/R+UuD+u5wwaFgQjNnK4RRnW8kP8cdKuPT+e2lYzViLsBZ0ger0y
rPyDCHiGtEe5mOvZz4Mob7Gs3UgjetYrN2hw2AJCuhQm0260LNRbnEvKcbFKeP66ZjOlMogGMR3u
rdrolrrx0v6QkG4xLOezsvvLNM8Ku4cikuXipVU83LGUDUcxeYyIydpr5qtntufJHHuUqizZY74C
UoEnUO+5mK1Ye8TH1+K4sbcEjn5KzTnOvXvsx0QEqRk+4YW8MKGc57h4HML2xfYkJkV1By4T+Fg2
7WUH+MWKGKjkYC0RpGvShY/Ei35ycI3WIs3vY+40GlN10CVIqTpFEaumZatR5AUIqfGY2wPuFTf6
RIAgkm+F3046Pdhe/knv9ZNMprM2VglBYy8Aac76kydYlca3BmQlAB/vrRc+dQ6nbeKWamM49mOk
J7dTpj35Q/WYj5UV9JFSQTS5LyMP0CNSBsZMNQbCaB+Qm27V0h4LyLmHnFF8yqH+ZTvMCIN7GQ5A
sacuSa1Hl90iaJV167EzaqbZu3E0necymuvsCvgPozz53DdSEGYbH49VoJTLtqaIvwervus97dRN
Uxj4LHJRezeOw/06pYgW5C2zaIF+06cPk4VIWpDcAaN+tcYevkLsI+ZmOQqqOz72M2iGyuidIDJ8
UsZNdtMZ7sWx4PXBwXizbaJdsk5xDbMmLmoZ5DH7WoCPirlY+msfTuNJx2ce2Bg5jd4lDm3qPNVx
rtqzswDVCM3lSXSteNx5U/kVO7w+aQ1/pyBWvTJM/ZhaUbWrZ6LVXmy+dDloCuxqm6QinYpWR6AW
79gK6OJrGxIbFs3VgV5UGxq+s4igKrFjnHZ+gBx+kIl8n8zpXlXJE1icIMz0Bx3nbT0nyMw5D46q
DnkuN+DLosgmKqw19m2accEN80DdwtAhxmc4vxoobV0vd9Lm+SLqfjWSoFnpTnwT9fmrxiwUloKl
rofLt3aehJ5/8KE8EZFZzwbsKad1rnbh/yyz6MmYbXOrtfrLUNmQbOICu2aEIb8tux8lMZhySpCw
3GemuzxoNF4XdgUMJ2384nvVW8ReknCvBk0F2FxiAtHsYj7/IN2COLEvGNWPQ1O8c2A863a/aSPY
cRP9aZrnr7g0ulWSRRb7trLCNOjG5yjP3+0q/hnpdowhNjMO0nYz/A8dmv4E+16EqFroT7r0L+Tt
uVBgkqS2xjfO2gHuAZEpm4/6GoMtUCn95LrFbc5ye1Wm2LalVU0reuGNk9vVmLgU8MAQCtKRvD0n
RAWjLA/BQ0Btkgk8qNTkSDCUm9AYePqyscoyTduYet+/lDIeTwrP9F1mhVjICuelafRqnXcs+4BN
kCEK9WpvmjJbu2Bn1l5Xfw/c5IgM8p4mxmMdVh/xpFurObTv0pnDa1H4RxxvHU5ZJrdZ4iaF2WBY
bSAq4zXWtHjnOUW/RkE84tm9+BpPaigpq1ybvgGlgkTujZUsSZLhaLwJ50kGoKk+1IBRtnfNu8mA
DJSxTtugFF0tCBeLUsB5t0MtLdhY9LirAyoI3imLEUCYmn1fW0ngVTkC6thwOMFqJzIedVb81pGt
Wg2Nd8zZD2In7IEeEYMscoUOzhzd4K3NVHLlyVKdk6FC3EjMknYFtrrGxL6yVs1diTFoxSc82qQz
vz/hEOEAF357Xi1B29dwDVLv5HTWgy267QDYoZX2Ed/NPeepaOdDCFyHun7CnfraTlSK27Dvyoxn
SPiIr+JTeqLf51GI3zQad3HiWLvO7u77ZDqZEqNBDTyphyuq+2rt+u6dpwlE1YHRGAPI3tL8e9wG
J9qf55VhzFiHC++MO7lF44GjIyzyY3Vp/XS1kEVvhkO6bKaFiTk+5wM8Br0v7hJrYKqaVb5zQ0HU
oHA+Nc9hMZUDf9W5GDY9+v6UJU9dWWPXdMMWeIM/HUxsqYs6o3Mn1p4IM6yz2P7o7fxmUvm37HTa
WlJMFG0DQqbqkwu1a/B3qu3MDoi4MlLABKokH2mvIFnyrJPhW2X6eGYzcuob79buzAfue8m27MZT
15ifkY2xnm1TumpMQLCmuh29mqxvhVBdt4y/znvata9eCu6zz7J1huMUyVc+aqHVHDD0vuYWQ6zb
F19SmGRoRO5vkjy67cbqO83MH5rj9JvEJ8ESSZzvlm49lG0Rb8LKNLYYRujbSDLSyClHJAl1hXk1
ZWdAOeatJ4aQ3KpWrLOu09bpMA3P7M3nIwvIkcsLFGk5O3KT0Ni4pqgmuhhD+cbBD2HNWhrpwzLf
ZvmE7YCNfFRsBkc2VKqZhnHtxincFE1e3moq5BasDWLajfCHXu2ptm6mOLZuUpqMVkXDW1I6WFjy
RIPo41mHmVqETd4xYDT6G3uVLft6dnJdQPq8g7E1Ods8849kBExSJWJfTlpxz4n/7Em4OHVe65s6
Vd98gtDne1/QMurS/AGhKsjH/MBvPTY+UW+Xg1zslvV6QMnbNoAwwIRmm7TCLYA0YOxk7ds8PIBP
QBatzOiRn8heiDw3YpCbJjT7jenZn2xbzq4KnY0ZYw/PK0rtYYCHMI59Krp9t7lzzPYR6Gq7Bp1J
8LqdF8ubA3elFhTbThHANnh9PCjVTyPziHHxZkW2yQHSW9qxtew4+tElz9yTZiMC5V6qrZse6Y5E
drGN/JRJYEYJiZt5CupR8rycvUcOYeeO3gfkHO3c5i7MqMH74TVQFs20RmJyKxkgiMxBobmkS1gI
HLgJHwv0a5Yj9qsqhncSTyk0tUFt6RZEaU36zyltWq61Cb9Ww0tYJRr6EY4SiuPZfMBSfBRGXG01
bv1HZYzvczrditI5jmL8qlNuaqL2m2tfsWNzxovFEqGJtZ3d6D95rR50aeq7If7vytp/8dj/PG/7
Jpgl7o1gfIH5/03Cz9FUlIwa6+nJBywWT9E37+ZX7bnrnLt9YFTEvSnzkoRoG/Qse/6P1tb/Yee0
Px64yF/+oyPa//5seqgsf/cVvx/PrN9cjnnkCA3h4FXAcfz76cz8Tec94tgGsFoXnLj+dDqjMEXH
6Ave3HWWlOZfTmfGb9Q/8LeBs16oF7rzz5zOONT9WQcRS3sPa0fqJKCkUcP0N58WQmsI8m5nrcK4
O0bcTragBh50FjPYC4jFWFPurqeJ672CQ1z3IHEtR24dQhlUz5pUbKZ+4HZM3ZrVk0oa4upYRdMP
ORjxtYjCnZ1ZT5HDQ7Auom6vGbQWmhVOMv4mTO7aOKyE2bk4ReN9pc3VpmYOAvt51or2OV7yB3j3
9JUh1APtKgRNHWJUsXWoSJDDHy+bjd6B6i0jZyETkydCJk4qZsOwW/PfpAZV+ZY78T6XYJi9OTRW
SaIPG8aD/lYlHC4L61SmXOI5+XpVr+Kae6tmgbkFuhdEnsMafzykS3lY36RfbOq5l5edvUu9/oT/
EZqwfjd2FvvFuC0CuE2fYiALiXUvImfp6mRIj4YRk3sUDzG3iLUunLMb2Tq+DgKVKAZ4McdNalXz
ZpakIDTCINBa/eM4vLSZT0m12a3HaJxxdwBabGANSA22JcGeIKm6i14dkXoOrJqD5AXIASOl0vh3
pKD0suYCCPbKlP4Qhki+fjleXD0hsarEixgjrBktr4uvOCGT48SM1y3pokoz1vUHifqHuPL0AzRH
sMDVNnKvbgnmX45PI9NtIDS2fXPFqrPrrEuxbAJhpL53w4wWnrKOskX/6LQwfvoJv6vB0THKCaYX
NoukZCRM4/H8trILT01MwPnPRHM/LKGukchPdXavjKLcgqe4GsWZai3SYJUug6TxueniVKwsAByZ
65wbGZMXjft63V6U5d22Mrrv9PgLZNU7ZAG0vR5CKA6/bdY66j6UFaXfkaqeaelGz55C49gtNLqu
4SiNx5OD6Gs4yJnETXJFD9nrEOGCpiKIZ5OwT2x/38bE6Fi8Phat85J32cWo07WdUKauM7MWFjFg
jbgJIy24CTC/QeMZnzAdUURiu6DtWS8XS/jV6rVvWRjWs5/GpzqNnl1uzYvy2J9w+m3tqNpzcCcC
B2MCUBrW1DqevxZuwdkpq2fVfHXEuCatv5lKrhOvBVSqUnnTWUnI8J8gR9Wg0PNuJLICOGVBlNee
9zErlDW/HjZpZw9ITsllmmZtXZVtvbMI2GX9vO8MwpBT3h2dbn7hGHRN2NY4OZRNQtSGCSCzkQAr
rZNbDg/Lr7WU6llC3z594TyZ83NN6UEGPJqKxec22xSQIW3Bw9qBTM57snPjdPmQMEyRpr+EsmcN
P0CrncPROWnWdDu1bE3NUef83R37xJvX0tML3CNmvKUNjRhPq39SdotIUtcdsXPraLfFu5ZeR9bI
B1ciKioXTHlkJ4cyJ9hEUuMqcTynpXpoEtB7VrO2LfXoelvp2xDCwrpeTyZNAG5O1xLuIfhkyjSD
0ZmW9m2WRxM76RondERebVN68qZq+lPMqgLM8tWWTPdAHEkA3NAyEZjpB+FeEk9HlcPGUjZLXjKj
Q7ScoGYkVmhWrZHkqyG391nfLXDbZ9upAVc38cySGmnRc8ZTOnbDxorG+LlMFXeTCDxsyENkXYR+
+zpYAOKzrrx2L1XidyR03WLDbeV2MuSNypod9TcPs9E9FNrEoaDgX9ZmyAuctF7nRvUrW8eDbitV
nH0+MHtrYAUj8+gVvsphGWIPlvUSpyZjXk/9RdqDPoti7hxxPZYrMRRqPSluQCrS5dpR2KN0e8K+
4Q+nOa+SDZ9PN5qM15I4XQXlDbcUeWX8yhB8CJqUjoLnGyNopWLaZ51VA6skLZKRgtsuHWEpJh5y
ueLUQH8M3GlKt1F95tMctGO9kyP48mp8qAYNYqUJwLuPydoBXe+14tJH8SVKzf6g4w12CZY2JtOR
I7Z539hAKk08YgOjMCpPHeRiIAUIjicy+BXeICCpXhbMVnpinkbiKTmcqJnOG7n59ZoCb8dX61+7
fPqZOodU2Hu7GF68BHpyEd0W4V1TaUd2mhw8ilgjfFzk21ZHKDLb5QjUxpteymnTNy6P15aYi+n8
iDlEmIPVHooWl7U3gCB1Wji2xeCSBRld0qSUD6T29BAmBTRMrbttFKZnKw69bQUfM5uGi4my4SMw
mdP0IZKWE5FJgJrzKlim7hOogw+yTa4TVve3nvUjgroImqeq15JUUSnOTioevU57Y0N2SBqi5aUB
pUXN2pvdAMMn3Rjo/EQrtm1h0Ig3q438rdZ7i7f+JvJ20pzmFeP+AklE7BsQ8LOBkwq+oCx8LMC/
k1/Pz61Ob31MYBqCq70GInXhg/KDIEa/ipNCEbWwaJSeH3wSDZ4L34GdbrFN7OlgVRyDeWjFwKYF
EWgtm4IBW8BoW9ouppfEx7DXhzg5WFNc6LA95dL9JMb9FZdU5FRO+hHNxU6NhGKGJn/F233RPXz4
ZD/yrTenW6LG6klqkAyb9C3PRrF1IY9CrtLDlej1AJdIkM6EinwxBD5HOZXYWwMNy4AVtS4lYkvc
Ts+NDdJf6eGuxvAWOmgsDF2kL3r2Udl8aaP0bLjtrjWeJkmQonV1/qCcn+uW81Vj8gp6khd6igsY
Ajsy+vUWqIWDY1N1a1Zf21z4N7FJcDpO4bPq/JxemQZodqf8rk7cdBObAs6qnL+8WaEV2hkE0/C7
Hdp9axCxcSbOU7D4Oi5CLCFK50UwjXCTgZbdWRrfu6yKn7hP893Izj6ouvJN51IM2KmmCO3vveBg
pTqAXO0+dOobftkhrAPgT/otvLLT4EGhIHwLvr8eWGyN4to00tzWlX31OuuEe57PFj2L0eA+GmP9
UnDStz1+cLq0lBbdarb+s0hM3rUOq+FBp5wCpwy4G45TWVbaO+Lf40arGQaN0A4hG/gahkKe22lK
2HlogrAraXzgBKzFntzDI2aUeq56LoFeusa+DattBvj+h2hwBS3zni4jc5eGfCg1ZR5k6D30rbo1
iOazNHRTUJTGgit3NglEVUyRslk3DkVV4aR9lW7OCT1je5xW5KgIRs9Jcdf5Bgj2n5ISVz8s61Nk
1fbK0ZJu53Ur0+fJM3R84QA9FrU0rY+9+VRVoH954pQQ1QucVie7tL4JwU48J9PJbTa+0rmSTKjy
gjc9qeF4F/mNraEaenbNzQy4upnPWGrlucs8BYWFZJXq62NVR3el5TmHSnM59lZik2nqLrYlYUCP
KFY2mD3lBdoOsytUjlL76TjxZzuBfLIj7oq50+8tiyyeq5kgeatnZj4qA2OTBSNQJKNj/8HQmfvp
fOmd+sDbJRWnhwnxFpp4c2eJXF/PcHe31LS7Adh/mB5avzhiOILD/wuUjG/HLux2hkFSRdTwnDBs
r2bpPTXKITusQf1us/ZuYdEDbcEAtO8SXNm2io5q4AJ0IWJgXXVYHUT9q2/iASZrvE3IMbH+1EtI
XDmmI9QVLbVefl0bsm2+Wtce1wUWis2k1zekiJ6mMH+WifUgvE5sAFWzVd+z875EWnSeIljWPLV0
oKILqP/Y63DGvJCVA1XWOzHskjS7NZOq3ZqZ+bXn6DPhHiVdvDIb55nMmANQE7IEUDBu8JDQoT1t
LOBaQZ8xE8QW1TazmG7o4eZe2kUM0LnEIg5XpuzNl8I1GSosZi/YVv0K7yUxuJxleRuLe+buep0K
SkYnk6cGJteNWxfDRhPpWpDHDgYZV9xwvIQE4blsgGXXLbOHTKB1NE24TRvnJs44lRQkwkqjfnFG
VuK5U++c4ecQpcBSF7dLH0YvkgqGzFKfE9BIxD6VsizT6UvCZ7PAYu/y9uS49dXIQe7Iklv3NKeH
vKZrq0jOgsUe/AhYhn79LAw2Z7O31ozhlET6zA3cvC/5IQ+R0qjm8gJ/LCkQ6uw7s7Ne8PNhGlIc
SEIX9S4s7pvWta6d9p5psbOi5YMk6ACwxcpBo5TtLqlD3EfTfHCqqLt3ygzpQSZfWUZQNnt2SYCz
IWXhrmdgYrTnYZwX7yqZNNut3C3mpYp6FjjOHkH5OKw5HBfF8xyGV77fRmtYRxGKAxPk5XsSQMQH
woaPrBbtE4k1sDeVz4CGk0vCnVn8gU2TScCteKr7ksEgrAoufxAGDK3FpggpFDDbgjNvh3ZZK+8Z
LwMBhKSE7d8G/FhFa33bOs73KcdA0Uz4hU3vnEdxuZuH+kopTDD3vM9WijdW6s7NHCeE53hmTpnC
8xGDb8LacidUV8Gn2FJkeM/FNeyKTHfWg3w3muK5dfGWw6O1kuzqTugpUefc6+FEHJRt9w5JYZ2l
2XHQ5byTiT2sKMMMud6xtjmKRLyW8hNUuv3uTOckN7l5ZR4n6SbHT87Bs83Svapn3DtpfBl77mke
wyRwAHbALc1NxYBvbBLdZza23Ifc7LYRJRu2bPv/xGtwSX402Pp+dv+6bMd+lNXUJAQv/v1f//Sr
3Xd585F/t3/7P/3pa9p///XH0Xe5/ug+/vSLDQGdbrrvv5vp4bvlLf/19//+f/7f/uH/+v71t1yn
6vvf/uXji6w0wbuuSX50f9xbgRljAfRfZ4ZWH22SJT/4Cf/+q/4aFlpMDRw8iOIs3Fbk/t/3XfZv
OHpx77oAqTySwf+57locwbSbkfUi2gXsjCXV7+su0/8NsitLMvQlWq3hlv0z6y6STH+/7/Id1voe
sXR4a7bH0u2PbgTPgtbXD8Q/eka6oLMUzrLMI7bTxTriix9tWjgpbotsPdZIWkBFpvWYWg/SQMRs
M2ej+3oA4avdKaGvLZukkVXp7NATz0GiTggVDcOqanFtpqpYlI/pjIp2p8JwYJ2kxk2saHeH9Cz7
FssSd+ts4vYwtvqzFhuX0lRiE6asN6Y5eQw18wWzbLUjKXObWNiJ04qeklmcO9t68uoq2qvEMtaZ
LLjyavHi51hJC06YDrmgVei9MQzOLPfwIUz1u+g1LIydxByZvLXeRH3R3O1bxVHQKFW29v2UcCtf
THISQ1Lkbus0wVnLFqvFHbiNhFjDS/lszcQMojBWp4gPLW95jlmxhRxqq4IwgbiHlMF5Q9jVpvfz
47w2u37Y5XUxbmaRXgp816kk/1QD1zAcSOWM73PnYBL1wydptxWEou5kMOdGPLDXJHV4OvtVfF+I
Z+Cb5QaLsgFmqL+HT6/Wccuua7LMXdi3NwWFV8hAeE30pgnI/dbb3EI9zLqGLrX40C1ypeMM+abW
my3NgWfoR+FOrzAVK9+4b9uUdYGudoRpzVNZeNupdx6Mcjmi0yWx+j/snUeW7Mh2bKfCCeAtAA7Z
jQiEylCpRcdX3hTQWjiA0XOjWI+ffA0u/j57VVelgvBzzGxbZAIrb6ZzB0HJad6hKhGq9QD/w6Uc
G6A2uji6ZeI+sqw597kA/j6SMBv05Smq8V+EEJ7KursJs81gc1EvUPa0KTQxh8JEMiuWM3sG/5mx
QKx1JU+gxPErsicYhWGxYhXeRu85L/aEnNGWLMhcvBh0TfQXSf37OGpXoWfw5POcDSbullJT8b5f
sKEOMvwuiSje01pQc52RxReLwPmm7LI1g5y/vaLotfBWXAAA6YOqxm3aQSrw+NyR3sGfZ+2Zw9Sx
bdib9kh8th/oFFrypLdPxI9YJs5UW0kv+Z58i6eQaVBjN++yNr/XCrBjUNpld4ttiG0Z/uy2+KZs
+s8kXUrtkiGAs0yD0NhTP6PZOzbP2yzb+Xr3VMrvHn7wuiw4cMqRjZ+ZMIVLjlElqbC+ac+8xNNV
nu918AS8He3V1AGBN8ODXhQ59ClGaK9Vb2VKZYzlGZvcmT4VJOIwntp1XNZEluP+2yzlh2W5j/UQ
zgGLBBphxrIKNEDEyi71h8Y9jhLSkie4bezYhuNmb/W8kGuRkZgm+RWAoGOAFPZDK7InQ+f12gz5
zYGOfqrKDpi6dA5Qm4yDORGsGRHuWX3t66oCLwqAMU38fZQR53LxF3fLh0zJ6Y8Uc8wJ2YNI1Adm
DOwPxgoa+rcZe+YZrXR4Xv4vrU65Ut5e7xffkfGq+fKDgrDXmQUlezimcTvaw6jjiWBmT3HfnKWF
wbPuuIfSUJ67jN2OTcIrjORLnlOcxPS9t1V1bG3KGUcegWVWfKWRXFsV0au/njU8VQr3m90JXxGq
eV7SUSp3FPxgkdHexWzRYFQHQ6zWrHjXjmyaQ674XNo+37vz0mVgvUzWDM1/uILxIMN09bJhjzdn
m6dw3qh/ulh9+lS6FgbvtFtlqkCWYHNAkAkJV+69kA69sA/6/BNwnk7PK6lrx2z+kBzS10CM72K9
P7ZTzLzvfo+5/VG4Hqx/om9SfXrKqs62d0kyHnzQ+s+Tukq+ZOynfHDGNvYvxmtsWD/Kja9YScOV
2+btiieet6afk+LKtvtpc20/9bK4VRyOWWrZYg2WlT1htPea2uQ8D5ll4k9XYzsE44NVmWIXw8cP
wB/yL2JN23FET2hrcp70xJ9vZjdcmlHBpsVIfDe21qku6CXgPHwQMSdLWA/Gs1PFp1ykD33atQDx
oymYo/6ma9mJQY9ElIUTJnadm+GQFEytfkOisWfRsNKAQO/9OaThKLrqZOzhG/OVRTKjL3Ea6W+g
1L5feIomXcJk2LF8ZmgPtxA630ZZlGRpkAHqwTyF0Gg8j34jFtBQP5lX5YhXWiNEpvXdSz00fyYD
KWHItDPFJAxcIfNg3tCw1PfNWscnciVI++bh2GFuWiAssfEprbR5oJ0L1hV4GUmILOikD/MYEgox
WJ5uPnSzXGK0sUbqVCJ7m+YsqVtZ+JsyzF5Dqi0epjo5evxMTVInueW4jEfedsCsw8ooWaUzVrtW
4pP3TF6Mo9pmpfHtucgX+Bpx6t+1JqfZPOSxG7byXAPE6zpM2YUfpJPWnMrBDhyVQOcwhnVamyCf
vX7DlZQdakPFm6lW4QEEjoyeDS95tEnyrth9vPTUGZE5Sr3xj0puFTpaN1XHHlMwbGJvV1QUl1KA
cIKaGZhLQGdOCSDTetOtIr/E0WjId5A4F8HSgtd9dygMaNYq/fBZfFZi+KxoMs1rdc3a5ED1i4Jd
thbNEgx0MaJVpvZUR8+959zQOnZRKC/Ui1wK6fLR6N7kZ+3lDJxWdiTtZ5MLBTOW0mnVtP06Mqkh
dOv3jAsw6PLqhe00O1u6j1dlKH6yMXvAKdJJ+ZHJLeP4C0ivO7YJf4aZvjPkb4bnYsK7eWXpPq6G
jPYoK0c9ERAu87C5i7qpoRyD/5r8bwoyIqzXMJZ95z3Sm/XQ9upgLQmYtDOBf5A6YCpY7BXqYNKZ
aKUqh+4hUHHipyHpLhZYkQWcvU8cizGj8hg8bezsY086IWW5E7uPZpHBAmewHqQBCLtfu4zYd9jn
fnIEJBbNyUOXuu4G8P+vwGFwsVrvbWzAeuTcsxgOSRilyAK4uVnZW018MBwG3KhLw91A5rZRw17w
2orT+l0vbJgbFaHp3voldcOCLcre2hnoI2crlAoq19KlRWa02A2GU8crB8YciZ5W5O+6IcClc7gc
RjHs6EzbWaX5h26VeJNl7Z+sTsGojJjkyAZB8LA/GgGxVPSTs5ZVyHu5dIICMY6vvj3HiQ4jQ9uG
ghcvIBca13oTtGW5rSmDNGh7nbtPrSXuBRyG4c2yOAxGGgcf8epamCaGxjkJC4aH9EzKrNyR4dk/
D56od4Yj4dpHrHheh7o9jS4PnSos3nnc+vAU9U3DZmf2h702xAGKIaKLXtCJ8zpMSJizkV+H+dqW
ReCw3oh6st1yAqaJ81cW+Bn1fsfEgfTCAw4kaE329zjX1rFTtnnXdhUBJ3vbgPxhkZvbW81QxNET
SMO9cZ1c/FQGKlULAENzP3pNfDQQafoaflQc0Y3LAthegd1Zt/ikn5MIZJszbtpyejRRZrPQBdYN
1NybQsxq3VOukdCw/PATD5XYZBPuOJdH9di2xk6iWPIEes36hGNdThMTBjvqkfRAxuG1Vmx4itF7
taerTHCV9trBU1wBdKqfYNURfONR3xWnghTZarmrs9T8nakK2MgMiKadiNdJF1jvii8tV/dRxGMV
R82dg8CyL0f7pGjdhsWCCzPXUQo0mKlNygImzH91AdBXlMZdNILxtfvihTPrlS+K5mQSzvLMzvFC
gRdfCV2d63C20ISpD4YSaK2SIUEyEZJfTyca2d30Qet5fVdFeajM/mzbw4X+l42dl/PNL1jOjMr8
bMiBLBoygizcnH6k8gLvXisQalnA2JyiVvmAvuH4yVuct0+DZmYBnljO5w4Qeac80ilwy5swSAss
a3UY7fG7JriCkpNd4Ciw5gEarcEZzVZ+txaj+VWyl+JQz6tDY4mc5pyFdX/jlTq8Q7P4GikoTuiv
XTUR2/a4bmhwcLNiU0+AHqf0S40cOmOjpwrPWaKZyxeae7fCSDnhTvYTi8+fPMHh5To4uHHCr0yT
LZUle0RrGd+Ppn1lFfph02wzEARfF10LS4uORjXiJzaxhYVlcaCZgVPwCOI9KnpM5knF4bOCmXM2
kTUDcy5P1ZAMuxHwHPqWNxw6uDS2Zf1YYozvh1DjoolbsTGnpN6aHqH9Nhrx2jO86E67ctx2S0FC
degN562zuUw8s36pIUr1vvUka+O1BDP0iEuqXTV6eq3gtOZjdC6pNhCUECjyaznttNFzaUY76Mu7
xguBiGonJyJNlCfXvA3PWTM/trW78wjGYGSoX6pFRVHfNUyyDXLfi4Yih0X0oJS8YnsA0Jm+I/7g
f2sX6ZwDQJ79+Gb7snQN2J+AKUkXuek76YI3f8ppBajvG2KmHPJQSasDPhQaZtMritcPqd6XmbJ2
jdLLZKh+uyK7m0T24nV/VI/aX8nwx/aBpNmwtWNynmo2300u35VgqbWqrTw5DfYXIUELLPjDPBL7
ssI3rZ4u9IazAlDJt3J4Qsg+GAesMt7wS9LHXSesEPDh+99GzRU2q/d26eL0qi/Yu7RcFKxeB3yF
uP2KG7H3u2munyE3yVXULBHJjJfVfer732qherQurcCFoQez17KAa52T3rFIswcgtdOEpY2beGWV
zgBLk5oHqsG1gporil+VwPmt4nJax0IWW+HQXU9ppF74bWBp9iHuwm+D4yVZup8eR0OpK29b14O2
URIbTsMoZfk9ANCsfhYzUzSVogerOdOisXYGfamiKr585cKRYHOsa8nJGWhS5HCx70wuM9VH1/9b
xv1vlnG2bf2PTMv1Z/b5p/nv7J7/+Dt/r+Lcf5g6wXvPw4jqgowk4/OfqzhHgPPxhYkjzVpi9v/M
BemEf0yqkDAOIvz811yQcP/hG5aDKU0nOe/x+/8/qziySf/iPDPxvHnM0WSN8LjZi8ftv27iqFUT
nel0wL6QnGdlNac5BCWlyVBb6w1JkCHytLXZNulFjOAYMzzabVlRZUz0dxVrvv5Z9y4FRjMcQBtF
LXfBb/QGr7MkAoiWRcOFMaw5mrSY2MQHuQsTyGoQR7p0K76AHvavOUFJTlX5uhjG6iHXYLiNG1BZ
5hMyzU1gNtn5KW/9CdO/P/jxs1M4Gy2SJVOVGIIMtadUU0a2KY73/kADz9Trpzme5WkeS2/VsMPa
yTm+E/51pHT2VM1s66159Da1WU+PMqx6oH252LZOJWk5Y6x3VZG/2HKC+oFWcUlZSq4U8cTV4KnX
rq6Su9GS73DhZ1YC07jHiBZv2758N0mXW8jrpziqDvT0GCfc39WNNiE4l2WUb5POmCii8n8NmORn
qqGO5uBFm9jp50MpF8+Xq+XH3KI0r8B04c3gpu0QjFyTDHIDDHHeVow1QZpglBsn2GaNSdYAxv2d
zb7lDOalKzQWhqVPMS6CgoUJNTuIZs625gzpT5MA8FR9N/Z1SMJh/q1pgtoZLjJ3mYZHQ3UiGE1M
wXpjuqfZLh87sJQ7vzUMLMIk/yc6W0Hwk/fUv6nHGoLQUL9JjjWMaiqsQp4k8Os5RwJIw8GB8beq
G509F5dCqoOvY7rCvNKYgembL5OcWQ21+k86c1ad3zj5aXut5USV9uEpM/N3eiXmU9WP3pOTvAqV
5y8Lo+GhNKZdxzPX8Tv/XmtN7RG3+v1MiOxCu0IYNNTNBXpVaywxfptBGZdR+ew0237euN3gnDky
OGcPjgStr+HeT4ud6eVADkg831suT1/H0Hy0T9Yf9eA9U+X5yrtmX80CZCqxYjCtINC7x7CqcNqU
/SEJ26vqvOSYKuq5XfuY/oWCboBYJR5cCnAOB12z+GUmv9Q16x1viHc5fIJLVBsS9GI/UeADJufJ
VXYSpOTHtxgNTtU0kBrV7OvUG8EY9kMQVfCARpHfQkd+xKm1rOySh1afi1te4K5OoNzkrdZtEnhU
EVLZ0GpASCkLZ/XTbcHxcaoyB2bj/he1i2jUUtoasfroBwwDbgs4O8JPmgo3Wc8dQ189DNCdvORU
eCLIS9egioIP6yHx7waMVGuSCNtJL/Utn8QYCNjpbAyxAYGgHre0srULa49WhFaIYx6p+yKqLxNo
hC3IXOTEass0F2Seq93Z+pDhUmmgPcEE3mqQDFQEQDL3nQevFGmw9Fn0OcesyhzcS19kr+ZMajsj
n7lpo2xbLhDtyFXPuVF+16A4dlYvj3AJ0OUi8h1jRma317TymPbAvKNmn1fDUrWgYpAW1EuWVS43
YW+vFYchRPZ8n6OEbsIyvB+jhh+Tti8VJr4KriV0fEpcbVuikyfEWTqRRwd6Jz/bmk1GFbn2hiff
Xou2dherW+eb2UmVOvCM0n9PSxe3pEGvh9lgxynDu6m7hsMgH3T2a6U5p4E+tc95Mos9HkhUhXnj
1NFw61tWok6pg/Auwcp6YwEWZDn7LD9jd6kHz8laMGqE07YZsihIMPxisQpPJQIsPkoRcwrM00uB
mLup5jTbRhVzoEdL2NpPjY2tczSaYXguiPo9ecdpk0vu9Xj8Qx2ozyox2jZ5H+5Dl2lVhjS+NTgV
6Zvll0ZaQCxC/jK3gzmubZbBzYD038x7t4r2Ua85V2R5dAVrExvYKMusutOqQh7U7DscaJYFuWib
HZDEnZoG/4MyMCqTi4NH0PutzKKPGHb8SjWa/VjH1YvLRZWRql/DgrLJ4VX7nrpVSmwCo6B820St
KdLD0IE9D9v33ADgRcB1HuVhnqxdOGVvrn+/HOVrybMRIK+u7igf4P3VnEHT7Xo1HdsPe643Zp7s
ZvaUfQSIRDbATpJdaA/baaQxL6T2Iy+m3djV90kvX4oeLyuBw48wv2O7FoBKvvphfWbAOcTZ/NTV
goXgj+sQxsEbvSVBw+QvtH6lwlLfJ2m+9rBO7XO5RCYQOvpkYyF7xMgfatFBzEURiRvrgVqY7bBo
JRGiCZyNGN6DcW8seoptC7nrKnGqh5oMLW2B/aK+jMgwOXJMsegydMHU23Su17SHmKtyUW96HBdU
JeziRdfRF4VHzC0wjpAkiahKkisvoUQNosxj2Fhiqjd2U23Hqr1LFu1IICJpqQDIYa4qjb18uuhM
lJHir2a1LClMBqUVNAX9oWItW5ghDs7zftGsasQre1GxDJf24kpQPxviFLUscF1pLKkb0MiwCSCY
SYEeRsKqWhSyKXScbUzv44rAEIvSeD8WwI55M0MlWzQ2ckjrNH5nm5Ru+4FII5/1h48sh3iOLO69
u4tex11B2SMKXo6Uly+a3rioe/6i8zE5P2vtKV30P1xOLrDQ4jos2qA5G6/TED72TO4M6Cyak4og
UTy9kF0Bi/iXxojYCHwowDsBBxYVUg0Uycylf5ulOqWLUlkvmqWDeIkcNezg7zmAXlA2S2Nmh23h
BxGi3cHUw/3kBNmih2Yhnna8Y5yP0Eq9RTVtY/FWpWBME3rOiHqhrcIA8lhEsvdWVERTQYHAw7hA
UQxRcAaIbJkk6Hy5IXJ+ucuMYTNsWMZZhFh4KwLBFcOIvUwlaplPaF9YNcvEEirhbSXwGUl2D9vW
U50k34IhR88Y99Uy91jOEtVm57hMRGHsAallSJIMS6lDt0DavIURbX76Mk+RemSPyoQFC4q91V9T
F+NXyRjWDsOy40hYNGbut7x2Qn/zKzfbTcsENy+jHCOduYx2y4zXqFkQXAAJpzEA0ux0pysQHMvm
gQExXSZFRCGXwoPul4qDByeiM2ipwnXCbysKm1Wi1KWcX2kuYvrkCfkwNfdN/eXUfgwbSCMGuUys
A6PrpLFaRJ7LkBDouKFfNFbISdrnOPTZGUMHhR8dG/wpzlry1LEGs4X6g3B5z/K0pxsEJDQezr7a
sMAMy0xt6pBIK7+DMPiNe5+jXsRiz5jbl360yyO8CdQndS74aZduZ6zLSkR7KBYem6aQIF7d1Q5O
OMGryWnAN/PWwrp7ohvxR+n9SzphlLO0uQ60TL/RGjgcFLHkDkrf6I00mNAIGHQJPfXKjs50KT+S
w21IbDB2R4Jla+ccGmcUq9bpRnYBMN1MkEgsnTgdiYGXlxMD+lE88avW6zbc/Tl3qYmLqzMZMHpe
JZnDW9BZTqSzbXEcE2zuHeDctf+Whf346nn3lkIHq+ZRx31UTg8OiCLagbJ1Oiqx02ctvBczQ8qc
2XfKpD16gqSdWdm+1pBy8t6heDgB4jQ5wtmKpd64IKt6cjNKVDhhP4sUaaTDAVkYlTrQp2F3hDdr
+E/Al9ItZCdAUz2Q4naJ4blee4I5/iin/BICmNqPldz6de5f554C5L++x0UMibug83tvzi1vu1vE
ECVz5EosFgQe/FkGbsZPsmudXzoLHigNlXfRTCrCNJ5QyMJ9mQGpsXuIYV0dxLJOAjEcYnrrcHv1
8lRueceZx1inX510Xb9xUSROWYvfL8OuGXVjHTghK8Ya505T+ePbBGIQGHTVH2mo5Gc5kJomnghJ
MQka+KKbVlcD7BW+ZQ0VQhknXWzVBe0furnPOVAfhqU4ZuJz80r/ZEqNduyif5ah1Ldx534K9tGr
ulKCvDHtpkmNXD/2FzpWPXB/g3vq5nFtT4KqH3cAABNaKFOZ6W1cVOONSdCXzHTt7IgAxIHQxmdN
JFSH6dMTwA0LhGlz77HfmwGFou8wzGnN/GXb2ZPmhO5Jh1HYebBT/TL5BO4U3UmA0wO3FpF9uUZm
uAOK/jjjCCckmsXbZuGQamNKxQ7GwrofcGovJxsa0d1w1K+yP9JrFd4MOawiJ/e34dJXyqR4wUjl
n8k77bIqrjDVsTy3Gvk7EJ2HxabegaLinRxKuij9AeeHm9yJKQv3dg2liNzRLgvnr7kmj+EQjRrr
Ee3YL7+pQo62bjwdgOQOG9+jVFzg4XVj887wsI4VTflFO6txJt8NFovvwsiQevay4sZZ2SCEMfza
VvbR2tGBe2KjBlbNky5vhcwfWTEEtpNieXP35eAn9/HEUOHPO9uhDqUjlgUQzH/RMqc5tIWYjkUv
ztwmDC2Sh5LidbgWk3Wn5WN26PFMEFQq16GG67rNYhrqltHmr4cYztdb41o0tyrnLpqqeGeP0zdn
l72RRnngpg4gf8foUCJAW6IRF6bDbGUyQ3em/mOTvl0rm9ViqOg8B0R/LY3GOEfRtF/4P5mvph+7
Tl7iPq4uWsI7sGZGiJ2o36Cmc92nm8LhOqiVhaNet8ptEUe83UYcuXNWEQ7muCs9AJw5cOv/24/9
b/Zji7vrf1yQEUDM4s9/eyjzz/C/l7/8/Vf/3pOZ/6CfZSFLmmJBRLn/ybf2/0EfDOYzz/As9mT8
rf+3KLNZlLEicnWfZhgKYFhf/TOiKf7hCiKVLMnMv+1s/3Ts3f4jqIvZD4cgDr6////fij6/lTE7
f/CYwC//ZVNmWNQX2B597Iav4/H6F4JOCzJWm5VnrTggbzPP+PJUTCTaptjXK92LPhDWBA8C/0PJ
VUmqEOsW91f8V+cBtinOZGji4BhyMhZYyPD4vzsD4YCMfVWCVcTKHKJ1eEBT9TY78Y2KAs6i9QAI
zjy1sr4mU96sKP/9zQw6EXGMYnsDTO8+YU4hCJ9/CMTRJizBA9vuLjPBEo5682I603sk2UbjHzM1
TNk+db5AXtLVkphqUMfXaXfKTZ4zvddma/ZgTLM4CpJWu8IdLhEhcClp0V+RuMemhFTZ6Z9OlUUr
f0l9ptZLaKq9whhERHy+S+XwIxs4cTiffYGWS4bqrjE1XuSkOxMy2yu2Ttzg8OLWsG8gClvP7fAU
z/Eh0Yy9MNoP3SclXTbWnjop4jq1x6EjvKs4Vm0AXL0UE55tI7Kp4s2qW9tZj30lAunVgmSO+ahG
/09lIq+WA872kux3Gtq3tupOpuAZU2chwfpkj4B3CEsMsYZrk9D3alIH5jNgcKiiHcKaV9gH9h94
gU32hTR8P0Q4vnw9Qd+RzWODPlP75ZpL89r55VPrKXB7VK80cXeJIRSSf4mXsiD4iIERicBhvQrH
CKgZMkTFU0+6Tbk4lAxiSKDnZCDt1OflHF9AuR1jDCyoj6m+n3wX0FwbfatK3y2upyK1q3OS4t3B
2E4ph/K6tQ8TILXDezNlHOBZvSkt9DU/irf2qAJCos/NAwP1GlAEe52UKBLVDjMZWXKaFG0srDqk
QYPsij0ejJAsRkyAz/GSQDkVuRf7DT4eJy/+7GqmYqPMYzxSvJBB20S2/+Zw/q4lMreBYu6VBJNk
FpAleG2M6Np6xi8Fj3HQ+fU6BO20GiTj6+RhK0LMfU6cfROiqcYaNZqp9VNPzkda5jj8gSkQpb+3
Wn9PyTnTnnZJawE82zhC4GmPjKNxUXyUla4HgNPuZdx0e96TQTxjs5x0ikgKp3SWeNgmdztz3XrO
qdaJZaUctzENsrOeSOO3MWexUbzyvOk32A9X6jOjr9bq4ivna/8Yu2QW+HRI7SY1iAlQH5Fkh0Fz
2ftkq2cQ8ANblbzaePQ+AaaPUtZkqbvuWBenVaDrsQ3KqLtAEg9XRUQgyi/0eB+mBFO8JuCh+Diy
L9tVOsVCgr8RmdxAYzYmm1Hvn9uGUsi5SbdpzASp6e6phB2wsltmSQ80o5HoZhArwpsyghHt3Uvf
xegJZ2OHpv9E1SkROS2knoK832SgB+eEGEyuUCZJfLBkUQ+OhcpcT9ZWmBVHANPfynDfzY7JuQ/T
gKURNqJbe58VRrw3G64Gvh9rlLWYfT5hW69jnZdP4UOYUF9a8k8SfGmX1eaj1Tm4aeTE97+ihcqg
1xWzqORmSbD9PnpGvLTswO+HanNwhEfxuTcP9OZGHDOqh0VM3nQzxZyRfuLtTlgPXCjmrrXpl595
iU9ksAbuUf6FGlhkGWOz0Ocy3pHW3kirr2lC5RtEYBpyi+ke/vrYto9VsCSPN0V0JHkJqUL2V3sO
4QxV0ImhTXSHfjdo1qUI3WGNHPyHb1PquBfuAnwc3mCt253fR7+dxoIzzriwKxsuhfOZldTAOIYg
W9L1t5p0boDjFhdBnH9G+kjLMd8dLDU+0jQXRgPntNT+AEAZW4Pmy+WPqml8AFn4yeWEvPFraN2r
1qVffsL3riij3yp7D7nRVrnSiSWmGDd8TuTr0Mo/6IfiJPs5Ve6erQ6lVFP4bNqL97XacX7EgqmS
r7qbHkRZXNIuu8VYTyNXXENpMQFJuerH/jUBvx7VxQXL3Yb3yddcxb/F3B9Fd8xLmbFnNN4GhEu3
JBzjRuYmnmHDl8m3MbOEaeqiCmwvvM4zwTZHUZHW5vnJKb5FU8KH8TO+LelXNXHNKkD6ERd66Oyo
/xxWzsiG1keYQV1+oZnyK2tcNqYtBVJD/UgQMW/rgzVeRKly1qDDA8Mxev2ZPmSWQVHy5WXkZw9g
F3v2DGO6jTys3MYfy4ZFVShgZv5Yvblp+qRrisfV0i/rO21Eu33rB6HEXckEoiiN3fD8xZmTBIA+
03W41G53LcYf92YSoatGLT3S48gqU2Gm8VmbGBYWHiWhKxTzwCTmVtv23vPaZyblGJQ0Zo1S9P5+
8vxLbN2MsJ13VrifhFuc4NCaC8ooHoEiRO3ZB/pINVR4EaohjUKOc8speVc6tHFhmfuqI2SCyms2
kbAu7STu2oQUn7jVAjdBWplb3cTr7NHEscZMQwFRWcGYgRS2sZeOl5ieDUZCkh6mOtpGjs2LlVY7
v5pN9DM1ANzI1GHvNSYGeDxttXYQbX4WUfio8iQmAMuZog7ja53iPnKcnw4GNuoXgRnZs0xRYfZm
Nbwj7Dwa7mjHi4q907FJ7FqUdV5RKULCamCTtUl0a6+K56r7ydl47ovUN85D9zzTRL21nKLFbEyg
0gYeVUy8jYyOZNMQT9DhuBnsOvuEVJ8H0StFVwTy+E2TBlnUD+c6xTY2ydY6m3RDEO9xl7g0JrY5
udqS9FYpobDxmrgWlo6/LXkXqaDGTms+Y8CGKqrICZUIR20Ct9ti4eNxrGMHVJ/1xX+Mnriuyu8Q
YMQOve4Umt91Jdp9MuEnqxvhXUJp3ssvOOw+WmJMc7Cqr2PYwjGokj+hkXLx8CJny01Ir2FV4ud7
w4XwXdl1c26MB2N5FhwcaOzs7ziWmOPij+uyHYnL+dHwJVOPta/qsjwUosFlgFAALsuyjzwO6MzG
WRnl0ZtoZIDU8xELj2Z3LbmjA5iaMzDpRevu4AKFa7vDkz4w8e1ZtKz/Sg2jUweGUVRY49EYS/tR
mZyV5JB9p0AqCLDupO5Ftyk8CvWd2AavXIODiNeyTnZ5USFJ/1YfFtGTlZWfytDn3EbS2FPuY85T
JsnNI3HNvYdD0W5YEWkaVnsVa5uRkxAM66uqR0VGVJHFjGhYnerhGPbJG2FHMDqKo5OyydU13QuL
TLo+zJyn1LRaloOkTufCvi9N/KX5kuAmb7VKGghiVUPFaTEvBu5hPS5p3yYfntQMMMHV3oQzWxe9
5szk4SgxsTCDYesNOpMhD2Z0qmzY2StvR/LmLSq8oJmgi0fhq17jFuO+skGSp+6Lx5ieUlQtSwDj
oKpYC2XaS4kBPpgBEzZtdop6dfZ6Kc/C4eFYON4NAi8FrfMvpd/09SWOfoS88phYtIRxLOQ95T7F
pf0kU5yuqYyunqCvGCEgYoJO4JSzW3bkC2DD9QSUsAj1hTf2zvIU3e05HMYeGZE21Krax0m4wwv/
1CYvytBepAM8LZYvpUWKDZli3NQ6LmSVkCdw48BLcFxr3GF1bV7rRJzThi+QT4LHMlZZe/w1apaV
3fxrWvw1r1Lb0COx7LX6Z0aXHXB6QdIu5ADYh/fGaBMnHjHw+KHA7UPxVauba8h0oC7KHuuBsiTv
APgISQzfG2pWF0xz+I1VG3J0Mpp0khWvWda/Ull3nw1yOoQoYuSJ+FFitC36AegbFxx29WsWoWHi
gS62LHRPVunau1lFVLgR1qTw7S7542Pbv1NcptaGrrYUR2fK34jmhxrQMnyaPvhplXvX8tutJbcF
hDuSLLj8F0JFpIzHWRGboVqLJsOKDSLrFdRxZrzNQL0Ye9yz7s58M0K4B5C9NroWAurMrX1HnyE/
Zv+5MOxX6o/ocaRsg2MgRmHeXPnkffLgRxdkC5rV8j5quXIMH0tdkpzZ/y6h+ulTJ8O9g2+/4s5G
NIQmJ6vZ3kah+1aVs7v1aX0njwnkp7G3JdrI3u7VYzbjvXM9PowgaUVj2BrD0i0jjHSMeSFFIbbP
82A+cRcMN0MRQacA8xSljkBemeadSPxVbLKLHYAvSAj5HFOpdGZoWmRHglyp0eyXgTgRS/DHj9nr
NGm3Tqo3I4x+Wyd2g0bvMXmFCw0H0YbaA/bs/SMwfLmqAbziDQtxOHMQoYcNntBdaRYmTjt11nuk
2pSFEWavW1ZNExlIUD0eaZiu3I8hwX/fETvhatPWeivafAy8CrRC0dX51gIJV+B+HzDIt6pm0S8/
zQ5+wuBLHuI8lSg6TCcS6KRLOBJA67pLYO9VDec+79mJ/hLjAAiAaDygQPrB7C5RyxD3Mx3D6SoJ
p2ttRiRzwYwmvrzUYkQqmv6duzNZjhvJtu0XIQ2dO4DJG0QEog8Ge4mcwEhRQt/D0X39W1BVWUnK
ytSrO7r2zHKSqRSJQADux8/Ze+2BjJ6etbIZd1k/t/T2eWb5wtJr5fE0Mh34iAqO4Oj3LE7Ft2Jk
PB1XxMzW3VPeWR+VLI7A0Jf6OX+WQb8NhQdZkSiBMBwhOoywGxF8bFkaNp4myhPnWCywg8ZjQQta
cZJbM41iaAHof6X0+T4LbNwCY7dflnWhuW+FLollwMqEx+hQK/cCI7Dct7WDMsKeKh/9P+4pjwHE
OqGGGO3xtlWee9OKBSo1NPKg28RQ2kiCuaVMd7ctaUXroEe3StUvMJMKc+tl/QvstcNUGmJdtt3b
ODIZ7c9CRlgfuCuQGs6I01FkFiT6Qag5JI4m/Mx8jHIYG4mREtS0RP7o+WNncvAGakI+lXS3zB+q
0W43EDd2SVk/6iEs7GyXzo24wZzXbhkzwbJKRjCwubmlJwESdeRV1z4NcfyJATRLPXSVppvXEDe/
VQSlUzL0HOGiZ4xi4tJLVI9dbRl+EaVvReOeMtI6myl/1VpsubXt4AnHNY1zCH2K4tTJzvpN67qj
aRufanqhK0laBT4wtY9RgzJdJVOWhPG9I9UDDjuaRUXyWA8Tw29NksAUP5bjAEEWDEE9GiWHIFrT
Xr5D5Y+XEnRumIGhpIBZjT24vGDajua0L9EDrd3UO+IRhw3j9MJZp1n0nk4nqlAkjSFkoqTL0ACg
tpFNc501oqPMfgtIdH4YppQTcw5fNEWzMqEo7uOlvq3zk1lUZ0YwkE2BECa2fSRJ4zHw8mczJFqr
jMEUW8OuLfk/PBk8imBg7K2mbWe7r0VWHueGn9jgfC4Rc3j5F9Z7X1sSKJOJ6MYqOxAL0WbUtLNe
hoyTCn3TzqmxcptduYxNk/meN+6LN6cJJsXcOI0kfo/LhNRjOgj0NdhYriKJxfggZOlWNF57LMCc
eIrKMLEMIuXzU+vBP46nYS8LPMy6AwDJlWRqqEZ7b3o0oAFzY1kAYYxm98UgFlOG1j6OGaHihYB/
4RD9Vet3i7h1znhq2mgXohofUm9aqQiD5JBzA+YRBgTSuKPFgZgRLqkNUdq/sPom2LHVZ75mphaN
sa+W0zX9OQrq3UQqgo/MrfcpCZs1MBex7TrINVi1412jdWe6SsUa20ayfiDIlYIt/JBF5a5tNwDq
U+1rC+EX1gLSYBsu1kl5yoEFrZtEe7bG+iZ1Cu3itCglCnOqKD5kipwFZR/5LPhXMC3SUHjPpqBn
Ss53X3ZvKSBHfxGN0N2wjk3avLR5Q0NUwYeS8o78WyLXbY3zmrErVPuk2d345FnRlyaeMUWmHIUD
NEVOFIIRctHXdkSJ9QXq7QYFXeWKvQlqJlVxutFSTBh4eOc1BojyxetxLSUTbxO+zG+VhqlutAzQ
drGziUobsSFYyDpo3tFtwLAxcXiRnIY1LgdDZOMmjEJ+MKrqFYEMh5bDoEI0EEYRSboC62gmqO8Y
eWwEaP1Nqnh+Kg+NhFgIRq0yLw1xmjV7vSgPeaUUrhFjl0XmaW4rQcpI7s82jYoiQ6A3YuFxMe6q
gFBUUTIBq5qbsn3h6jkTl9qzN1V0JWf7o8Knve6fpdHGkNBGdz0DiV0Ts02oTRWwBpo3wpbuJonh
oVR0s0rZEXMaYQdovepgQVMWwvwUjJSciQ7rwG7F0cjK2xllk/RKHtgZArRdh2vllKewGjc8veir
VPcJEM5Kr2uCZ1j6G2TgozG/VmTZllFEESYKLCNIbmrkBA/anhEKdB6ONGQ0ltbOToNnxEw0Xz6R
RhevA5ncQ0XyeNmHGUF9fG0R51lFNT9DcwB410NVnmucQjpVEaauqwc5Rsvh8HnUdniDTo6yX/Ct
PiEgwIXgF2PFvAgCEjlPx9SsDP4W6pQuNN1dB3RhA0ox5zBtv8sQjzFgnDWOoY+pzYFtkTQ2MDfe
tlak+Y0ELASiOmQqyBkkJDIu6TFtlEG6F9JAQP9g3coFzGAnig5fiR0zUykWk9kBisAc10IImpIv
pXGsVbX3ArGTIblNL3JEnRI58NBqWzFd116UYXEYIzewRzWxKWfrs1LxkTNpR7ct2dYlecw0ph8V
hCOANiU9vNl6jNjlrWUZ92QKShEImoYdjQgc4ZsBjiOdo2qTYL/AuSM2BUoz+jgQuCZLiRUqr61I
JL0/XVG3JWs9z79wLQn/I1PAxCI62MIPARkJ7lpJz6/UwlfduUPyBpYnJRi6L/F8zbNBoFz0gduv
xILdl7eyOKRFG6wYIoLrgQiIIbT71ts54ZlZxRtifS0tSnsWxCUeGPP4cmbCObLznOJmIayIscqP
qdA4r9Blr1yb3QUtMCFV1SqamoYY6vgRHReNqzS9D2yyFev53OSLQGgOSESykwdbPRPPwUjFhCwU
j8jtJN9DVOLSzTP2/WHAx+ZIVijPXnpY9Uh3HjOX781wT4zc+yyypd9namznzS6RW3wH8CDjNw1N
DYujd7Etw72Nreqj1exPHRjkRRdV7JuJkqWrv8OsAWK0YmvazmMedmd3obPkCHWmyKRAk9m9pNpb
wT6y1/OUfYnwHgVW8mGnOlQQh0b394tOPPZcQlQ3euhV696elpYfyryKTKaCHF5OO9MThx0gTrN5
qQNjOOr2JbfdCRcHIdRuat4qY+3WLa7Qhul+Lfqvk2Zxam24HYlXPJtJDfRPM78lvbiPW/kajEu3
wn20C3feD3qqcWyE3Ic/pmjLZfPsaECSE1w9FVUpn/oaxFiVd++61KDyG49qhJOOXgSdDX1BxFfr
dGg4l2GnXXOkIEQF6D2S7nA+dzFQOIJFIclHl063v+mZZN4ThO95k8y+53gsoNlEjQfcbclJMROU
Y7gaWbi6nT417AzM64Wh71oxIe502bzcwb3J3WyPCeoJadtI7nGG1tSZV/ZYbAZzcvYK7eOUJCPY
59g9oLMiIpwWcKR5pK9y/hAtq1OZmZtoKquNVhuAKycepBC77M1gVeY+s4pLTTGrbM7rk+IQlZqg
vkNaiWbAoG15xKrWvm+1W/Bdy0ALxSeiCY1TSmfsoGMxLMtPWsduGDm1vh0IkMFBtDaTtD2Yhe1s
dPkQeg1Cn1gKYIv1sM57omu85AyUwYVqz/Ig4qo8opFazRFztVTV+gaEAPOJZzI8T7Jxb9WAuzAs
WMMYNeLHjoEsYANLg/Kl1WPtSBkBk9wjmSAv3erUEwzRx847crkEwrsX3yePpT2NqHvaZrM87VoC
JTSH6nZNku5T1eKVmzvD1wLU/bKvD4Qq3VcRIsEmviY2+aJRblxNEHaUxvjyBSLxjPhKPd5Zkod+
9KxwbQrzq3CdrdNMbwhUD6KrDEqh+nZUnK2QOQPKSh+dhldWBmjbY8BIXctJmuDrAC25/qbbZLuR
j1tjuVv1Fn1OG7iRCzappXDi4LpOkUihMfnScuZkZUP+JbxC2xrFySAbeBe4jrFx6ncCt4ONXYMw
MAOi170ItarLoE3r3it8iwgBQbubPYrHusOjwJe5Hgvri/6+jDb6Yrqj3zbAI9Dl+iL9pik4aPVz
A/awKlahZt/lqw8A9++RFb01gU7L3hHxJvVw0g21fTarjgxOS5brkQwSsm5hhc8OrSnqnk4kTLCg
pU6Axg8TgZxMU+HpBGjcMui/IcfEVWAN74jkq20kVe73Qfi5bfnPUY9vsKiJ4ajlDECXWqlnuViV
o0csoWDsJs7VYGYwdWOP8whNUGesVxnyzBIKGEIVOBJUY3n4qfe95ZRVaGXit11Hs1iz63vI5fxd
/HBuE9MOsdLHwW7fJAOhIQvpraLs45CMibvSh80H1kCcV7hQzwgNV/ZUEyaLem8lxtm5VQ7wObqR
Ac8bJAQNr5atQTY1xz1j/csg79yYhjlH5l2Q0MJC4U4/IlqZhevQO0ufgNK96H0BCiYRr9ixvwYp
YjO7hkqFiSQCisQCUgnWX91EKf69WEU1CCqfpOVeMiNzZqo7km4YqzSMC2dMW33AWxOjXEuWUWFC
fUCrZqkoLPB5fLnAMQcoRyAGbkJ624xCwaMHzbBtM+c6SXKeeXCj+FpBekNfP7ZA22yQ8US79fhn
mEJA149v5154x9A1TlWSoMadHcuv0tA4av1jI26RkKltVjEC1YKqX//3gpTL/xMa6bHM+edXMNJP
9KS//EH/C/FJBkqNv+UnbZtYZbH2/LX4OqNMgdqAQOVHlNI/f8I/hSnWH9A4DfA5+K4kXfp/JzuZ
f6DapUb3pGcvkKUfhCnyDwnHe0l2QjVCjADxUv8Spog/BGuM7uiG6RFxLaz/xsFlIIv5NUKV5VzH
xiVd5t3mYvD6IXcdJktvw4+B7LV0gzBJdYQhq5JJOq35BnZKNh+4ds65pIqw9VRpD2Jm8L8/bH+p
j7G4CX+6DNty8aXZmNwcG5fbj5ehWTZK/YDLSKVu+XE7Ll5q6gsBum7d03de5Rq5Jm4n7sYeQicm
g1yPjxWIVWcI75Ab7wapbW0NGUKXcShrDpmW7lEwHO0x2UdImQNt3FmcVor0E2OvtT4Gn5KxfpMN
ze+AdBhHPyJH9pekA7voH1N99fefEcrVf/iMfJ0m0HfbMuUvn1GYo5rB/GqYv8lT5iw5dksOElEa
9P2KkcGapNYEFvA8qQMFitshZ68LeFNPoGo2KkBSDbppNMN/vOp/efeXX/xD2IBukjIrdMuS5IV5
0rF/eQZSWlGhEeBgDlNvXUbhwUPNoS2btaP7yZpu6G9+ofXnp45nWzi6TsSB47rm8uc/PHV2Lckh
mTAECSbsyzRVNV89zg1x/lUnEq/Jlq5Dzs3hLqRf3TkEEA/XAfyp3T3jcPZn60xjyyNdpYc6Z/YP
EWRzLck3RniUOikriCWa2QOtcgZ+vCpimtuOu7aICkLxePubb/bPN/Dnj8Pb+uPHadM00i3Jx+mM
j5mJ69STpmpWRyc44GnZyrq/wYjtz7m5CgzsD+0tTFrKDkTOOGUMIol1zTfZRn9zXYum7Ocvluty
dIc1RuAS/a5J++E2z3Y9NXnGfsW+iSm+uDgc+KYY/otAcMqIjfHJRqXWJmVo79LHdML6N2/296/y
l2tAfqqTGsdSppv2L6w28E5l54whoCPygWiNz3TEm4bDgItsPxByr4/N2rK748KBTsvqlHsXa7Qf
3FKsFO5MetxXhveP0VxsHDrSBCs818bI0ZqGMmjH39yy75nRv1wvMkGdqDuTBD3OFD9/l7pKyHGP
eUsBRW8TzvdM4s+krtM+WuwQCEfde9mFu4LeJxhl38gIzyUrq1UQnMOHiVgrDKdYUD5mz75LM3c/
0VUhW2ZbCG2NZ2UHKvZIoyfQxBmVM9ie9rokl7mwKCOEDklDvUNbLp/7rUVA6ByON72Trw64Q3Zl
ofms0Ns8Xxqg6K3L8FJTVlQlw3+XP4/7LQXNqk+dJ7R/W6zGBEwyQtJRKJGm3PEaocgnF43RNABd
XrozrVkwO+1VhYJWqctclc5iP+HuXyJ8G5czTdPW9031oIbbBN3YeYrEXvVkYqKD46pWnZne5njP
urBrtt458UDBdtUrGqb3fMhP8dhxF6/RbCKkrj4nVXMl63nDZ/iixuAa9+E3wbzHGsYHy6BmtNpD
itIIccxOGPGBcpiMYChRLvMc8kbJB9XleGu5497IeAKmqjj/5ilAgfrri/PDQ8D2+PNDUIkC2pmo
KfQw93jhi03/Q0AxV731sLAhbH53wFnHFIxCInmM4mhXs2jB40VkhbiCI8Vbb1T7/8l1GRQRLunr
MAp/ua7Ckpz2Gh5OK5B3A+Q7fWFcSeYF5XyjNXDVCGf8ZDWccLVdjtiRZ5hg0H1V5udk5sz699dj
/wJiZOcg10TodBFpcSyJ7j/fpza0nTTQEUDRU2JpJvh8RLiaaeGT4BtK2gAQHbmMKMdsEhTM9OBh
YpnH10l8aJ6CWYoJFh47R4gVnjKUKBr0HTzSBlOfOtrakc9wpCFV6yEh/bCIOWzSbLmbdfkSegbB
4hzZ4i+izXZmHPm6SUdFR61QkiFupHShL3//eY0/lyk/f95lwf1hQW2VA42THj3pg7FvLp3G7KEm
MJsWOZ0/YzszSLSC9IJEyu9DpPjjaxED6uiSU1zSYfjN5fyHbZTbz/K6rO3LPvrz5Sg2E0xftBGi
ud4GTYGa0+T1xmeLqFNgLqzZUxtl3eS97ptWdZPw3NrkJvz9dSwm/1+WzJ8u45fdXExkfXvLZThN
vdXt2qfXuO9Nh6ZRt/77X/Wfv4B/f+Jfdlrm/d4IDxCbV6r5MCsA7dNniX5XEX0ve//0kZArsmOB
UmD/+vnO6pRLRlYtHymj3xjSOxvwwTVfaYACDIaUP7S4NrXtXODjMwmYMoZbHc90ekAldAcM7WrL
j0ktItEteV2/uQuI1JcL+OUCHYlFR/C8W7qxaOh/fBKLRdsG2oQC0ouOZYfPqHD1Efe1WW9pphE4
WEafmcimiIspRxn1WPPim0i2JYOXLXiCW89KERouyeKcf1sUpOXg7HMw6eteVPhutTn2PYqn2IZC
xTc8PQB0Qp+ooXcRZlXsvodCxCyDngVSXhDzmDMR5AHLBt5Dc94WGhI9L36LqgrNRCDuGtnMGzMF
OTz1Troz9TzalJH5kphvfZ8wlGGGd0IJSxa0e+8eurxL/a7TPhPLxNTdNfdxl+uHMICUktOtNlOv
2+iMgwE5bxAPMOojXnBV9wNefVL3GoSGgVkwSIsxlWQNgZFF9mFURGXP6RMlGWM+xomIsEBGRMaX
aODsPZukoY6CIRY9ET+tWhZTFyThAO1Br8bbMEdGNHdP9mB/hh/3GmPZ1RLNpwnItJT+gNb1X9rg
a+EtYmJFJMOQb2qApZuxoLdjGPmRzVbqQbkNMkJFA+UVh27G1zQGmkdfR3yNtIHRS7KpJyx5TX1s
yrS4yWN3lWWfu2EMtqTk0T+KE8R2YyrYd+E5zNqSbmtXJy9wTOYbCf1RZCiq0ceT1O7nhJqrNwBS
FDWComFgytEwQlm3HhqSDs0Eww1175qOuqA9dn09deg7NfkCiciJrfHy4NSSCA6c0BswucVPfWbD
DMqxJqnpVYSTj7VfngotclCSAOiuPARw/aJpnOOGUJZhzncmz1kWM1mq4b11fUdGwmB6O5TUhoWc
3mvuCRv1NkTD3PWx3QBJ+gLc/ksBbIt3fQCEE5Wxn3o0OWdyNGJNbh2dyWvgQAK3Rr8glfVkJDSn
3HuUPC3sc+0t0fEs4zVf4yV6KyXhuFqcmzTC2TMU/LahnT68Vgo/7aBxhvOi8e1Ldw+SFgICcuHA
CdNdGOtLD9h1jnLcz8I7NR00kgbtxgEP+1OWFd1+lPdjVjIOReHDBFA/oT7wVjMT2TAfztrMZDPL
JlpQAXG3LWXi0tczRX8wiBOs5sA+GUqDbbhoVIpDqI2k82pFtOWxwUkoenWLS/bgRgy0ytx6zBkC
0EanFz5rMUkg1Ku0FVNvi3DxIRtldvaSYtdpCjKGMZ5oSsc7NZfpAs/X10abzAx1N5Xk2CnT6pKa
JMB0RQ74rE0PdSHeCGuHKlxrD0i+zoMXH+K6PbYhIbFVLUB5zdl9xwde08ej5VZTkSoYKqSIXXXk
5UcrP1SzDfgKBV0C+K3tJEY+AUftozRgxMe46DiQ5bU/L5qoQdrT1mDAMeviQ7hRu83Jk15NgQYD
WFqZD40Xmq7EBK5pNW1r50HEGnFfevUFTWuK/LJpj6Zsbg31HOgGEvs0EKsF6ZFK79XVB7Gz4vhW
5UayCQoO1ZHGwMXIbuebklbNisZrtjGoUeScf3i1O29t976oIsRFc5Tv1SCADbLbOOSyqPqkKrHO
pLOeYFEccnAavsjdatWjoygtfOicEx60EAVNmiTP08Ky7UMCjRpZYyI0HY73jfNJ4qy50gjH/xCc
BiXSM994sZNV8q0ae4Z2MmYqz/BT9Yl38FwyhxKc+D7yoCEA125/lxaNVnmylHOWqfUA2WbAeV3c
4PymJZnkikF/i1dPkQVgRWrBlb6Tu3AhdbbcOpEkNjlUIVB4cucHtJqa2xiUdC7Wh4iRE+GYcvbu
8dHNB304EnvVXERGE9Xssitrlk66SLM2cbCv9Hn4QF86bfqiTTf2aH4du4Ib1GKdKuRJVyEBjykj
AKTTK6Xol6uqIhXayb8keKYIrr1xgVSE4mPuKiYA4avZN6hRBEOtVpbXHLIeFIzwkMMTjb0gXmEJ
/jx26OZTR7e3+ZLCgTOzNu1XtGVqm0bi0Kv0Let7lhjaDmCQuQIzvMVUy2i8McyN2wYvbjPSru0w
Yg5JDeS3mwERk0yD7fgiHXWTy0s88NYGFsTTpLrGEs8U5X7lT+qurJNPbi09TNfN+2je6WN5zST0
Us7f2CM62BVZy8Y0hAbvHwEjPYDaJMtIwHPhDliiKhfxnItWDUIdDy6HtepzrJl3SsvCjW2n/b70
DlmWMrkdiR+bQ/aZaKarVYXWpU0dXJIrRNQdZTMt/FyR2svAmK54flZmcCgHu9i1jo3CccIgPrnd
Q6OTwKHZM8iNbLpXtUEUYIXY244I7GhchvFCVqg/3a/eLrsTXnAEfbfTzA5pAt9/XY3TDhk5QJge
RzwScY9dMUKAArrXdvRtPT4QSLfo6kS1ThybBkT1rg3i3hODDXtvZObJ3CsnUZdTZ1XRHq/uAyNT
m8KskOmLY1+bZ92C2Ql0gMkNupcG+Cuj3umYiRmLjIqvfY8aPETMycQtPCcNo1IQ6GwQ+p2Zsbkw
zREb0yyS/dSB6RPVxxyDNTEzvTpazlys+aBMuvWR+rjFzZOZ79asf7NaO90D6+wgqlNdS2JU4Gl8
kZndchxhUtIlqCOo/IsVGvJP+ic3DYpD1CGSEM5HrOmXNiYjN/cY03mEilNJKD8xjOm2JmB6plAs
supQN2N+Gcdw03n9K6aMi+hMYqVidIbW2DkMH+z5rCGqXoV2eNXzZEvOY3IYC8ZVQ2o/8Xpx6JKk
o+hE7MUh2omxmZbBAfS9KkRANrrNnUMaoclUKW51j2NiyW2kXtlgrGvXU8nuWtBh7WKCSqaNkOfY
WfiKiwllDAh8HHpnwS+dkgDOJrG5t+3wMHRiH85ztkPu5d5E5gAkH9zU3L50DpGtuXEz1dFLofBy
YFWyEvMayInuSPBUvUZVeUoron3yZjg7PfmwUVXsh3jyhTMQBd0iCDXDEMphPzy0tF/ScGQEG6P7
md10WAcpr5eq3kgHxA3pZPeuNtzJEW1QbxNC4dxoM48GW1PPD7OIP1vsEw1yvrwq0C806X3bu/vK
KZ5lGn0U9H07mIu5l267kNFQ7r6ZiuTbnpdA4eZbY0We1gMjYmY+4z7UP6WC5LN52po1nmrCAe6Y
T6EGJ51NuNUObWBz1nNcOA7RRF4/oXExar/Bx2WBWd56g46jSB6TOnmsrPLopWhBtVU5aTNFREW8
UfUMGJHqK49Bm3sMjmuzwfc+qc8um+UmJN8vYUyGCAVDkYZiA5YYh2LNWnsuzrqxvoMYj20qug62
dpqtzu9JJxtS52zH4shDfk5FdA3j4BLrwtuVOooO7IHxJoedRNqv9gUZFrULoPqhO0eaoKtZJmcr
1b/lESt8OLg+MWC8ryZ6mHR2L17c70fBQQGkeclSXtw2DErdLHsEAs50GHxVM0/aKTSS3MdMQdBM
xcs8hRgc0tF8JEQU0MD4mSLxMIxfY0S9AFo6sNk5G3Gg0x1W2qaPw1eW+G6jlfI86Umzzu36AkJx
IyXW2TnTb0Tg4a6j8+6HBaHFzE5NlG1W1l0HPXxTKa+7YVMmJg6ahViS1Cig0nnX3jGuNt8rc3lr
F87GNhruRq24mWkur0AFfDVaiRekav3Rqm+gOR81E/mR6T1BWDhXIEQ5TuCohXgQkOy9adDU7LJc
3MXMzi2XryB0yfCwTKJL3acpbj8Zuf4wayZ5dwRsEZxl5xgjclg7pd5+62xoN1Vef1Zx4ROgael4
rrT4LAzC5JMs2dXUavTq1Um1RrVKp3Ph2AOT9eARZhDnNTYxVy5hEfqo1mmPMFkLXQuqEUKBoGhP
dYPCCJfHHSSnHPnwhBleu89rA6A48Jy5OGSikgRQkFGnDckR+cXrUIT3lV2/5eh4I86Rq5GoQZwS
RKhFkEc6eVn6lKMUnIVb6gU6pI2KfCdXJ4JiXxoWMR293qrLSXfWtEdrOnWcYRLDfUwWWvtLOqiD
AdzCyOYNtivfU9bRHa+ER2/JhT0SD0+qd7xWKarcOL8dJ4gf3bCNI+2cYRYEnb4fFxJ1hZBnefLy
c0qHWPemTSK1s/Zo4CNUhvtsZ8ADa9oiidijBGZ9iT6LMd2T4bapOtquw7zD8bs1mitL4Y0dAPEK
yNrmMGxEHXTO6AFR41ZF8TFJ7D0obHYupMAdnNVhZbRkL00KOxdM9F75TeY8qVCtYQDuxgaQvn1n
W2zi5Bu4bX7wVoSck/MNTdDeOIk8ImnZAFb1cfjukhk6VBjdkzK/KTW8YrW1L9z4OJUSVS5/zUXV
oLp1p02bKpt2cdpvA8SlJYUwsbY5cjI6auPN1N0ajL8zVH6hrt3X+BIjfM5C7B2GTtOgs8DLwR91
5wkRxk6EhNE2R3LPNr0N149ws1Hal+UKuLGu0WzL+jkjuFJGxFQkydpure2S6l7sDQ+xJ5DhKQ+3
2Vi+Rll8dLMI7Lp2pgWAIwjvGZe23Myl3T81E+ZI0CFgYFjb9JTGsOoOMy0FjOAbKaK7lqODRBjR
EqfVhOG9HsCIKUf6yRWo/CNdwl3BZ6xHbZEr+U35noAVnjrtHOgRnjQ+F5a7KkDf1zXNqp6sywie
pEGSTPreLZsbIBRYOODQiU29Gk52XmZSczTdTCz6BQAqplHbpoY3JbhxSuw9lyBbNzouX12KPTY3
2sOiupExj2LUXpd/X4yKqY1qtY2OS1CSjtmUeAfkdT3OpVGP70wVHU268gqgXxPX/tjoWzl+mKrB
eZztNWrxsG9Y3pErxeQBY426hLr7nEqT8z6AGRBHs9Pu0s7gLPHaNB8Jw61SYeHbitKjt0qcC9Yj
p2PkFXjr3Hi1azqE+v1IFOJofy3VvU4BuXTc5wBOJCmEVn+dI/wHF73E9EqMjlo8DChzaYukATIH
sh4I/+vYfjTd3M5lvZsYAdAGWEWcngTM4qhLadJwg8CnOzHea8falE1BthoyaFRJPQKHEAWNVCT8
8SNTvKt41VQsNrLS/RSQWYIRwECl0lPzj6QRh7JbedFwS6gGFVV7SMzqfq68ayidjSoH3+xJHEiQ
xhg9bLviQutpJyKasQo1kAxfygTqEzDgg5vDcuR/1HEOJvJSot4FjIc/A/eL3q1AG7EVosGZizsP
kQ4dvIVz1ip8DwE6/431EjfZszHj7WGWWKn23KvwQc8fCNjQoGel/tR0tp8UC+OmeGipMQsz31v2
8yg/PDvnLVYwZeSB9MSlHQL4LbReRmVt+krIFWWZH7SGDxwZ7REqGcYmVitucDjqCG3NHQe5jd2d
SSLYm2702qPIQ/J0kw6AceamvDod7T2rVx5eHy4wgB63qQxt3+JJM7VDzFLVhBSXAUakdtR2KZVe
JWjVloskp39E+bmZivmEzePgISiRncfXnmMkU+qk6f401YeIV1kj/XJVdfXTkFnAHZKTRnu5oQ9m
JKiVlQZIm3ZP2hwtjzmWVNkR8wEdivCgDfONCvFvT4NfO+Y5x9lh2d7Ojkg1SPJwbUiKl5ynD8zW
1gizj7gYnwBln1FU7lKoN1SBzX2Iz3epYkG6BJeyTW6iBMyjCbgmFn5Hd6tGKTmhMarm4jhBdnA1
cewwmhV0LSlp9kU7XupWYoYVZIxm55hMOZ/06BtnRHfURoVJ65wdsGZY6eYzASWJeTe7aPkyZV81
EP9+QJ4UiqH9QLQwOYk7WK9EQ1kUj4Db740exZ0Z45AMQ3wHUSa96yQu6PDPEcCZXd2X1KbKOcQ5
i0qf+lkUbimDesaJTVQ/5A63NnP0kdkayrZ6igOO3t9yOkUTNE4vA23AHKzr7zAXsbiM5S1x299w
9ljutZm7NetSGCWkrzqMdr3WeayluhhYOMMW6A/AEVa8yxwFbzwgftd4jz0ReTTl2PdYm7WU6Ztx
JdztXNkVFgMaRKto5VTaqbBJGsmqeuXq1W3ggc0Neb3ZDhYiAsCLIVOXwiMZp7DvyjG/HbpxgyIy
WyU2CE0RwrDK2ufOfGibAL4AqMVdSaTPcllOyY+1yhTxY2DdJZ51CQcd5bCW8ZBQWMgEFguQEKN2
7ms7PQ9Z8lobXF6hbrL2vEQL1iFwbJNvTdaaP7juo8JLksZwQ0bjay7oWznivZcTo93UuAcXdZOU
7OR1J68uc99zVuXbAM/CPwZ3i3rp3wCYfwBhvvwrQO6Xf/0/f6mB+kkp9f+bmAo3FjOcvw6jOzMu
+wV/jepp+Tv/lE/pfyw6KLg+hq1Lk//+D/q184ftAu8i/M0G7wPd599QH/sP6UhgbDoBdbi0l7/z
L+0UUB+mJoz3xT//9L/STgn3l/mnqbuIUdFgmagsXKja/KofpzBabugMEdKB4KXsm1VZd33k3Siv
/pxn2CIgwmtuuqtM55pD2Q8JWlhZdRAjUSb33QPKT2vZnLC8p3JGl0EL1Va8mWEwYuAAIUKo3aFT
9lZHMRI7SDGXjV/veKN1Cyx1aK8amb+Zo3NjDAgWlZN+69yQ0bygEWndabI1131pEqRZS0iy8TvH
iHfatQuMLHxK4bjUbvww2xSMVs7vs2diQsF3VKPzZtK2cXu9R0hL6tJzlYEOW9aJIcguXSsuQYf5
PNIeC+k92gGYij4Wj1iad/DVzHXlhdMqw1Iyi6ykb2AC1ILtwNIP+pjKTRinPOiukIw95OI4jnQs
x6XTX5gefEPg+Vgjjp06jrb/l7nzWI5kya7tFwXNPXRMU2tkAllQkzCIQmit4+u5HE0+Y/fg0Wic
0Oz2NdwuVIpQ7uecvdfu8ALhNdNb+d43u2TyxgXwzDvuzwst3x3+8g2iYcKaW45AkpLIM4NsId+g
hAXGYylF+KngwSUp4guqwoDic5Ha/Ict+XZZEmwqxi3O7J7UuELThiNZ5x71jfgDogbrIC+e2NYt
8Hlr20zvg+xoypvb2eJUGiUH7/eUzBw0WflbM9eeS3hGYeghsw6/I57ni2i2yGXlVRgGfcrO2ncA
9xYAg3WYL+3T3LO10rB9mSByl17YvqaxD9Ao2Ix2iwe+qelBhPDKtfkCWXFcyHh61ZOIRI0YoVqY
o5WJs1NbsXrRJqBb7qM1EcBVGsEOPUvMF3euHrJserTa+E5+U7SkdEjX5pgtfr+YrLPdKPK7QNOe
1jDCayFXroX0WGv1D88QLQs2b6VBFcT81LWUeOx5U0N104pvPZBoiCXt/yAa1kAODa5GWl4dFCYD
NVRScvACu0SkOyHOBgZw0XRJXujQY1hCnFDCKBjD8Ce3qMmddjXQ70T7B5kdPxPGlo4tZ2ndqxzL
k1+my2pMOFpR8hk4vLLrVD+oEzjLwqW8JwO3ya1L2DavZek9G977YHHT2CAgADiT6lUXJYbluWb7
E8MsCgc6HyWpxOro4/XF1WU4dHAVZ/bkD9VXH3l3Cza7jgWKhSWz+UqwCLgU6/Ev1uWNJwva1VX7
aifelRuurMR6DB2ueu64tiPFLLXLLR5ymsfNWzAa+1CDHQxxnkqfy7+xY1pbk4fuZtMMEnL16GGI
RO6EDh9xIEf595pVz5giac5NNp9D2R1onWyx4hK5M+Y/Nb1uO3EuMVseOLFuvkAGdyNf2SY/ZFEU
1k3rOKIzTgTu3n0tPACI4C/wNbxnGd+G652WzgXYwP73FA4zN6B6DfWrRtGJld4EPxAMdl4K/TTK
m9ffjUrpZTwshvgz8zPgmPFPRYuOhTsolw7QXqLNLsyQaau5nIXeErdOXahC544VjnEbZmfPcxQb
/QzI1V6r4smrifROZfc+NfZDY2uXPmV/RTl/0MPl+GYwUFNBJE5uuavIuZG74m1shNWxz8knmWTA
9LVgysDoNzjWhbzVf5o5fJEhiSxeFP94fvNalS9d2DkUFWwuatUXxuzAR4I5tLAd7a7OXeJAsP49
1RIN0GCXf8L+Pvf0me0RVIwXHomJ/IlN0MV6cy1tOBUMMyB15NCrcafrhKRT3KPtmwIJ7oX6oi9N
dq4mv+j5mE0TcTah5ywYuf0wf6Zfl7qkpguSkALzs7ZMooCSEk0u3UjBsHzRMZ5mNlTweUF8Me3O
DoPm3uvYvk+zNi5yq29WzDdvaA/5IFSlASvuKjTho/YUJosM05F6hnYg6BY+CxQ/J1b0mfPMMd3y
VR0biyz7RZ9693igT0a7MR/uoch+MPSeEjxe66HAKVSbWK5LKr/SOZhmjXqUi3EZxHeibUCuOVyH
scm/iE1aNFoILypp+EhW9+W0PltjOFgBS4dFc/6X7UP8JBZ+I92VNd/OKfm/A8P9iXXYXMbA0Cl7
SoYGRAnzeai8+Xl0ZxS/bvI2cYS1UfvrtuVrUHKVu5p9ES3dJQkGqh3Mm64NuKTgxaRF9FMwfGDM
xOMdJxycC1xtfpmvAEvwsU0f21KxLnOFoww/dTm2699rwWRRYXMNNS2VOLhJy0sd+244xaYVEKc0
BxIRsF/a7BGEZGbUScxjTRokliWEqNlzy1QdhNVYtA+9RNMX2ewAAst8rPV4T1oWR5Q7raWwlSRI
dhVcKJ1zmKWQgPkajPIukVdxT07TiSOIk8NHfGIolvvEBGJBENWny3kh+nXVIZv7PQO/f+KQMUpt
JskwRFYZEzlareyJM1ZObCm0mAlyvkxp0E26e1c3o6p4fi/XfLLvif6Rm/QCHOR72mBfZNivalu+
EfMD9R4Kdx1+TQwj/3E6HT3+/H3nsUzuYZDvfIrXSPh7x7UvZsuVMTLEbIGn5knw5Tw5PmF/oPfc
viZKiwBwxpQh83mbjUQMkmQwaBQ0OtW2fhoqf5e65rUUZwtR5kywrCm55CxxqksTUlj+rAXmahr9
dYtiRYuKv1lzaWy5c2S9Vld+M5oX3bUOgem9QFr928n4IaGlhiGa5Ke+ou5qONZxqr6mQ2cnWfQN
o+Hgu9FvTTKve5HtBiqcGTZyHrpE2OmkJyVYzDBfluy4rIyRnb33c3Axnth4ZUuHRR5GKv8ReWhI
X4J2vMHM0s5P+sh6giOxkvEuwv45zYJoMwZPWrcdWSJLNOkVjjIdzq6j+esQ3URSHOhhr6xA3wwS
uBlJb8NgHFQf0m5zQhXbhcbWcRwZ9yLFKqd26wHKUX8+iXf+IbBioxTnKXeNkOW6ARRfN48idsks
KwEN4ntNPywYDXponFUd2aJwyZgtWZo88Js1SPUWG2uPeDignQL+fe2/hSLHJsbIWTNWVUU3isG+
9PBEueZKL94Hn6MPkxgb69q5uOcZV2/haOtu5Fehi08RHiULWUiB2sfnvcpmS2PSTKddQCSu5me3
ouaOnpot7OHHCs1SLZOdUoqPBWjqmAm9Bx5Zm57ofTyqVjC0A0aiHNXK2fOyDFN0VP7i6DfaWh0+
ZqSV7mO3nZ6C+MkYoreq23h1uidOYVfNcMNDxLtFukvp2A6iWrsWFKTOPFpltW7g6/aus09Hxp3k
PBq+v6OBwfHngpiNM2q8k09LuyXFoMTjqh/9PFv2JVDPkFhBscH49IXlbpkj6281sWk9Y4UfblOg
iHd8FkXTukzE8yadfU4LhoYdnmPnkbL82MzeHtX4rms1HMtq+NRs+1Cls27DyjoD0NsirlSHBlTJ
ipjWS2hrOxJ6DlaQ3AKi9azJO0WoLzhavUOdEehnO3X2xhzfEDFgH74x4IHICSgjdOn/WhXGKtyE
US6e7CGYF3FbPMaSpyHncyBE4Hlyy486J+FNtsRrNzzqGL/XDOPd+QMDymPmJy9DWk9rN/DOBS1A
WnzJtg7cpV50gLb7p2SOsUumOI3jNH1urYGpAbc5YrYeAY05PCTD/APtFUP2AjOdsRqYeW3TycC2
njVoVwLyLuhMMXCpCESYADpJDP0sxuysuzWmfqZZXr1yA79ZpPPJicgFt9BzWk5HUFvA9L/iAYlZ
lOa39TqZ3BJfrkf4beSGW/YWN4ZnKBhyXmzqc/ZEbKym0X0wpXweAgT95K5QiCXAA2wRbyfgEqvJ
EXvfd+5QmO1VKJM9E/FLPNoPUcjY7ZcLCcRjxZD/B3wf3sLVYBn52qpz4utGOKqRT/pD3DFkYP8a
2fNKDtkl7bIXlvRuAZNtO0hW5YhetWf9IMXBnqzMn4kXMwmqml1bMkNFOXy3yVtdRKTM0eqVT043
VKcRkd4i7vWHJLWoP4fgGkt2C235ktgMQYuMwX5F6sOCSJL+ypNwn+NZsPsac86Qxw+pZr8GfXRC
JNMdkAzaS3tSqdC0oNmVx1e/hUNTrue+e4NJPW7oN+OdDxgJK6u/Mv1nXvoYKgyA8UJNYS3NPniZ
FCZgUMAAQI90N7e1AgmUCikwwxYoFWSggjaAi5Stq4bR1Kx3Eh7BCJfAhk8A80A7YqzDZp0fC5PW
ou0CrhJIzwR0Ax3KAaLmQ6KwB7oJo8OGhOCUqI1Bue/t3D0HfkENVZHykMBPsBVIQdcvpgIr6Dob
eoPZCjMyTLiT4IA6r+2MMFSrnO8ROj3+f+3ZJjRkUdhvLuGlSEqIM4wiNDJs9nAfXQpMAEJhHzL4
D5MCQYzSYFqmkxoLIgL2w76FGUExT3nIzQlLAmocXbZI+itbgSa42FaZhTlxsoBQFHMGvNMRixY+
RQ+nAkshk2OFrkCQ9W0pmIXO6VjaBA75CnQRTd1nPnn71phH6hlgGBNUDAZEJFpE+k8jJJx1hc6Y
2uxtKT0AaYBiglXSIZroYBHInglYBrtXQTjciNlAzmKXx8xhTYXq0EFW0RhkDgLFI7DAeRRwPcZA
bkXrPRO61WC9Ry4LAKRVKJBeFm9xpR+kgoQkjgefmBhvhQ/JFEgkEfqnmeIcN4JhBc4yYNYFdqRQ
ABIq6HKXQLM710ZxcVMv5A4cXwE2vsKA+d309Cv3SYcQgxrKV2lgPrISrM1r1yzxwtNM1EVs73PN
VIocajvNgW8XFuvCQQjcivpbs8xNWBQF+U8sLRrQ3Mpg61UAjVP6OEfcexTipzhloqMNK6FB8Qrg
CXnuo2+gBELP+11k04fpF1+2CNh7sVrVJjEsPkqZmjzLfR/jxpF6dJzd9GIh0aX4QBfA+1yjdF8A
QIxM4nuTwnM3f9GtEoBqck2b5TkD5GrBLHGtpy5xAA8WxomO6YnLmMjf0DZODVahbURKEpRzguJr
bz2aSik5eaAjmPUttFjvVnWc5Uv6VvcxSB9pw9vbwnow/Qe2qP3SqufPvKsxYNXEAGRzSIA7AdAq
+vut99HoA3ifgBe5O+HH78EwsJvPvjuHxdMiHD3Oj4ZDE5b8N1/R/9r+tYA+BUmYLBWMSrQQNmVw
i2saL25qEdwO7srLbomREnJo94AiqYKiOsFgohUbqAXtkS27h1aj+modZsRD3T74VrTX+bILTzfb
Va1/9gZpPAU5DvA1YJmkpbYsXO2NbBZc/FUcQdrsnlMEQsKLmBGK+NZBNVZ6RrJz/e+IPjHlXqGS
hc13r8AdyXYKxZkfE9fUqtkq/SxKRwgMCYi6nkSlsZmfqXqcFVoWqjlOL9wlIpPijmCRyvqaLaay
VvCDBI83ctO3DB27zWM6EP0fY2p3s/TPmYM+Lstfq3aEuxs+2PpTNXh0z1LmIDK5a73+WCKSxpfM
/VdqKHEgKzvMLb6pKG2kgzRswvkLLM4EshkVmbKwlyhT+mrYoGlNF1kIUDyb7budFJskIwjOtIny
Y5sGPDfkVa2c+XBt62+uzEpmJOUlZU9zxM/90jjDn8Yk4BN59YIKOFaZXxuHNAc84yUgo64ZCBXK
iRzwYCN1wx9XBNQ5nY5VO4zgUoH5a/IaDUNhrMqe6mrGtwQ+50ZP5UoUyUfUK9d1FGmA8ZbRt2tA
mprIh1jqo33tRpdYmuBskgKybECRLIM8qU5JOKDvSGogPeEun5GQa4yYIGmzbJlmvurCejOlokAa
HKI8ti4wTjYEsEERRMPJYDz50SSKvC52QN6NYj5Zo3uYn2Vg0IhiSZ1y7nxAQiBJ2mveUS/F8T2z
rBVsBLbDQ/jADzYGsmDdkGa9zWX4HhY9QRtjcO4t5HING6Ygdb6SyYk2XZzWy2l6YhL/p3K6iQdm
umom1skpoYdWm+lRWiXh8HBak8RggGIUNw+ckmaeajNAnZzVex7cdD0Vc6wy2cEXkm9Shih65iGC
8oZIrIGkKxvQ5DZeHd+lFg1QeZZzbFD7wpGEVVL7gLOLB+KfbqZEKCZp3h48lLZDHj0EpQlUgMYH
S+Az+zoypnDb6lb8ONTBMUqNlcZLmZINmm26K+ll2oawvHXbuw9O/uGPPCsU6sup3QNbeAB7KMV2
abxXeVbDDbJqTgC8dS9RdS3BNwGNZPDl0vhjwHSFB/J3ioBWgDh7tRJFwh1QCNT2l5+JL7fMQmZJ
wAQcYb+TWjXuNADpy6i1nwhcXHt99N2J7I1IQJDvwNGW5iTu1JuPFQUUcvr2aJNInUltz32GOh7P
4nKusDVwxTKl8ul35j2qILx0S4BuL3oyIn9V/wqJ0iJmu8yCxzQg5MwdzXXWcqqGzHwcIkquLDe8
66S3XOatZ+5MOnsBm86DGRlfdkt6Mlk/T8Lmk5GvfjZcPb4gQ77qlVnAVxmczehSEDdaxiU5azCu
CthZo858D8mvgSGhIYfa8LWe5kF1Nww9uGiQgEjegDISwXejwQXyJzKJJcYxBGDB/Sg6lkSmpCQX
Tw0JzMhyVdZ0OXC7AVNcIsHYhrDZMIsiAQIHphGbQZj9yrKAqmTGZyG/gIXxJO0Y768mPQvWkr4p
xk6HN0Y0nvRDv6knvVtUlniWFA1WTgMIBItit+vmCZTSs2f3kOtaeH4eKKRaMnes++JGDv15YL35
U4bnpIx0Au9d2Mx+6K2CML8gACCPbXxoc/INNSB8qCAtkA6jQ/Jjz5xgXsroaUjI0eIvLzzVDSoy
+Grk3EgSYxiXaj0JPHV/GEX5aATZtheDZBdce0d6M1cplcoVFCdIGOcNhVCFEP1UcfoWdopj0pal
e676Gm3I1F+0slPdBASTBm6gMHb/VqyqqonG5/vMehqS5Vh/W9GHauiTr4eyN/r0S+tgxeBqqpz+
GAaORUMYydilp1iVfyqLDxULaByJ+jXtaaI54SVF2bv87aAUMHoFehrlV7/ls/YGSOK/c6z/iwuS
6ZYDZ8DB8iFZKQz3X6ywrU/2FnZmQRCSwbyUFS8CiFXkEmkLcqRQ/4et6X80Jf3fzD//aZC6/Vtc
PrK/zb9yKf4vEic8KfDM/X+GpEX2+VF//wtl4h9/6z/GpPLfoFt5ECFIizA4Wf9vUOr+G+5v/jF0
QZqG69qc5f/MCYYyYVj8NcvB+U8qMCf4Pyelaojq4rOTBnkq6qX/R5NSvs0/udUk7wP5AgaG41rK
KvrPc9LCyqq5xcbIAI4GeWK9TToa5gTh9kIE7O57FCa7iKI3SYN+cSFJOPjbVHH43/jmcJsrS+R/
8c1xTdvScpRfUni2Kz3lZfwvDs4AIHhV0p4gJ85EOgrT/ZCzlRgmSFudK4q1qdPaCPzg0BRboaiM
xIMeBZjGqq32QnEbqxQaUtWCzK61tRdx64VKWkeLiieM992Df2QFZEaniJCOYkNSx+7wCtXLJDsm
BvTIUjAVdbT81IZZe+jD+tro5rcJcnJgw4meBO1KopukuZkM0wb4L0xi0IPLrxF0ZQnC0qtVeC0P
c8W2FIpy2f7yLqefCPxlAgYzsMMaP4aFgz77GgBliiDcCcCZs8gOYQ7aSxE1bdCaPojNRnAAaqCb
hqJv+ml3gdH5PNXOPWHNpt+7Szx+A5I3eVnZsVMkT4CKKhfDPHQWgLUR3GevuJ8AkTY57ULWqPqh
dmmv5/mlDlQJno94gBQIOf7MSQNZzoqyRDizdyhSyatHAo7sJrU7ygqHDXxDv4+0VtB2ZvYTdlsv
wigfSYQyqt7CNQnTFATcCAuC/Z2Pvyi9kylZIlrrngJcsTvRl5R2GiYiytQIlDb9qwS7GBNRH6Cq
2f7oM2Waq0irOBDddanoq7XPPtOIyves7p/iwD/Gc/ZRdp5c176WLSp6p4hnnoMKqmuh+K7EDfwQ
HELdnJ17RYA12+SlBAnbjI+tARhIIJIMwSQshDbzQK3gyKaKKBuV2VZA2uqaO9l/WwhwzUr34TK5
8AIg0jaKTZsAqaXI5JvTjEujLEQQ/8dgkLlOR2IMlCyqTNHxlbl+al1Y3pLqhRw/ry0ecgXHVZTc
GVyuq7C50Qy1duyIOVVM3VrRdVHLNQq2q6i7M5YyHRzfvrYQ4tWKzTuYIwEPqAZzvt9RN9nnoa8A
aOuHw8aOdPChuX9u53ZfEGeHiNn+Y4MCNiyGJDps4AxIcC/mxxrhOAMGayLKGJJwDlKYyMZ24SrK
MBqtAptBuBK/BGJQxMzi2agpOjEb+EeFLBBgi6XiF0MYPqQAjeep/zMF/ndqTnRW56ue5MaGuSTo
9ij9ZgVjGwQZmDRRJlBABBkyB9CTg/6aKJoyG0WSiTBXoOHf28A7t7k3P/CRE5WKSU6k4jI3itCs
gWomrHdcVgGmI7N89jLvonEXj840HRMGc9wOTEjg8eLvWszCmLf+KGFC9x9JnkOm1SCpKGo0VNqs
hSLdDIjo45bpSfHhwPfa4ORENZ7XqyKSxa5N/KMpD6GDdikCSadY1XNHIco27kzXiDFmrR+NoFow
EXsBgrYuR4jXoWJfG3P3hIOyRjnL9ILkozMD2a9aEbN5CPCEeNXYzCxLw0+XkaJrF3wUEbQ7lOWC
YR2TY1AO5t5TVO4OsXlIhQqMzqMxArlbOp5BHlQLzdshrY/ozWsc/5mBcc118ICkWjHAe2Dg0Ph0
xQan9YYQXfHCzW54yk0I4hKUuAcAkPQSslIUZTwIHNI44Y6bjoW0lPzL0UaLp6PJB6r14f3SysGW
l4pfHgAyh+p4QypIMQviPGVT2/Mug2Kf+0DQUXGS4AgWPWq1P2NR0kmcrZ0bZWyq5xD9I4B8goBI
FZ7PMASHi7PSHfZzkNd1xWCvwY+vNaX/DQC0U3KxboFsz5RPkS6ov6mZNgF1/+4V3x1ixF8f4Hun
yO+9gAHPuKYv311Fho8+a8WJR+eT5yp+QEb2ts+Y4DG13oQpF0ZQZw+1MubH0XjUrETZ22hF9/g5
zGzeN6l3C8fhBezjiz0yLPAmV6ONF3+P1KxttYLweaBIpdiDe1819DekYuEzvCDr1ms3Njc/8gtp
U89amw6EfmPikqL3BAkeCUZjjx+ag7mqQUMuFYG/mX9EBZF/As1fOUgn8YmoyIA/FTaBqCXkEJi/
o6j+A3j/wbZP9J0DetWQ/3OVAeC2wQuwoWtPOEAdP1tEBdBG3tqi2rVM0jXyYVZWA7ie1h8RA86k
f0x09R1pL3mSP/sMpVQiQVPRfhCGEa94NDzoGmPhqnfuaCvupF/BMCTaoBHWU+RF8oBjFLjiMPyM
4YjC179ivKUDLgrtHHTDuVSZCRN6w4xg2YIwhUR5Z1CWggWmydzQLXGa0XlOcxg+PN9IY2iilzxN
jgExDRZxDcImt+E51BMYnCrNYVa5DiQrILOWtaoYUSOr9Adbew0SLjASHe6ESk1LD/FCqBIjmlJl
RxAigZjGhqg3YXcDw5+Xzi30UFn6NwMZUK9iKIxuXuayf+4tTvBgARge3WkZOOlrV879gaEMRELB
E0YlXBB49TAk+AkGsi98ZCtmTRqGQyxGn1K9GcZBF3AhUg/LrAp2oPQzshNsAWrsd5+QjVilbbhj
vbHdxFlHKolDH77H4OCpfA6Rb4WVovzJiu9C4csHojxyzDeI58udOZuEkrI1stH21PHAHC7CiSz+
hGn/p1Qt1HB0QsZePK0aPJKbkj5ERNbLNhy/MisnwaQlXmIsUPDWEc9uVCZA1op1mk23kXnDwqoc
hq1T9FqBw0ChHeDXTauHDhg9xhdydfiJJmSMkyTUA6AgXKweOoXl2NUc6hKhM6OP5TCVypDLwKOJ
P4WZX1rY9ExSfmRGxHcNw2KZhl7AGDjENlg0cHXro9kSfzNUxOsFiXYwgnjchUZLQ8ux/gi7B+kY
nzuNt4h6zMZTOcx3H0X/Rk+07RBMO415r99NDgwo/dgI+LY6aya51g1LvDOsZ12+/7Y2EM7p+GGx
SBOfQghzMj5KXz50hfE3ZLs8FflzB9YEHfe7MQ9bKyuG81ZOpn13RaSULy6hedjiuukehitkhM7a
07STm7QnYjq/la8k6cQHs1Na0SXNv8id5n9YZtPiwv6riPW3Mkqvk1W92U6PAY1zt9CmHeQV9pGN
fSIDlUdLSAYhnlcwqsWJmtmkTNY3OpZg8rmHXTPZpzp0vr1Iz3Fg0PFAUgUmB3sDja5AsxEdCCKr
MwK43YHME9Fpz6gz9pUeTQs9o+BMaMog2n2cBrbaXal3m87utIMZts8Zi6IhULiZKDj0SfnAmuI5
tln/oMAf2AbuUTHB2wW+nqVBTfpbxPo83vJ6FEuDDw1BYKGL4SJK/22sxRfc2hupD88ZY0nU3mP5
wBoKXb+MBZEr3BGCQQhTl1x7pUNEU8Em/tv02FwyF++53RdcbSy6067u+2hHmtcFi4m1T2WFjIHM
07hHAwXwMfdixr5xvLFrb1wRn97lnIlWSzg6SLDglhEw1CqVPiG4jcWuo4PpP8gU2Zt8SDyCeMyx
OVM7fbnIQ6qyqFg1zWtXuPMiU6bPqE3e7ao4OPRpN2FlRBu9hSzdDjejTX7gX0yDvqn4XOMsFPmy
YlhXRNzydI4nG6iwLxHZDJuxM1dWd/G08oI3asJRhSCP0N1qCq5sKW5aSPu0lBU9QBVB53lnt2dK
wR5vB6iHzRO5viNyz1Gecu0Ex+E+hMklUGjiLmhfqnjch2ZNXLhNyEB68cPsJO32oBXN0hDDPmEl
DCNr1yOAia3ki0jmXbIvlEiynoJ1RR5BJvuXMm8OhcRbok+vLC0ZP1p1+lPo/SOgrpe5yt6rKvhi
N8bWlIuB1IbZu5pAG0QNGaGGEXDyStjGggdoik2N1cS/p9UWbvQNszsXkJX+5DJdV6xagOxwP/l3
I3fvAF2RERjHKSmuecoVMNtSLbfxlzNV5yjBMp0XJ6OkbzmOmwE3PwbAjmQvgKjpBSOBq7pSa6Pr
3xJd29Zp/Wy5MLXc7H1EKKFAHJGv3ZvkME7xRvfGR6aAzAw/GFQcfJjayjdX5yOuVLrgKxUiKtB2
5rn5ns0LDZul1z+7I/rOWdCrRRjZG/nJqJx7XWRXzQhfGu+UEXCl3q3No58hjr8aQ7vXYXeYzZgU
P7SFWXklt+Ilp06ykgdjZ/fZE2SyH+KBGnaVLJluVyDnt15Ng12lIIBK5T75OPdIO3103PbgMDUh
MIxsd3un1MO5V25J6HlJJEpDK7o4LCGVSN+DsN6qAWdcOVtQshdDxXKpD2HLg6k1V0F2MwS/6mqN
/WOOraAoSrJmVLlWXdi5nMDuPE5p/9L10ZeZBH+GsDrFE4tbAgLG5TP3w8vE0AIgT3oB1tkszlj4
uHWzVd6zSfANJMrTlF66hiNBx9Dy8SgnmEpDBA1O791lyHauo3izzebQ8HlFkP6E0K3z9BrDc12M
HpD7we/58tGPkw6P6q1GjT+xa4IpcYk2OAT9s2P7T79/4ffz+BXGiVTrH9taY8P9oZfpRb3yGA0v
HVbBNnLZjPrQ02fY2GhXZTxfSY4EjE0f2ebzYGRZhcn4wtN4G86CqXe/6As+dUaAEXFSzEC6Qxx2
Sue6skzv7on8asodaPJDwJ1VQNZY8FS+S91/aUnlVBdrHxSnuIt+0IeehcQoxQlYCWf8GFoHQSCQ
J5fiZzAyjvS4n6ExjAm8X7203vWIIVtAPT1Y5K4FZXfuyGujIZo02FLsD7SBe4oYj9Iu0VamOxyJ
NugW6IyDbam5h6TxQ5qc5mNBg2PVGd+15VtHrWF3WfevZeSrJj82XLGmEL21evsWykjDugxSQhnl
I4HZdKBMn/QGCiSkgdQkVZXHx2PaRWzPsYdMPgsHqd5USPGV4s9Q7YsXpmMkUMS+tgoS4j4DKEjD
kN6h/acFVh5mTu9Vh8c/nT6mcbg0M7qtwdIICp+YoVjrxmJlGKD5LhsqXlMnKK1xyeYsltPabjyk
m9Fw6AxGQQZ4aliqJELyDo9WkrnrYQJ9UPtKAmW/2sjsGdrOH3MjTHri1qpxp53PNmEdhcoPrltf
VZTvrCGc9r4ikaGa6RbORJEYMlDl9gg2oFzQNXrtVk/qc6HyJPJnj74/656RI7QsUkyzVVSivELv
uMzo0dMGZ1KEw7rM2UGNRYiQ2NHeE3cWa5dQVwTtgY70wQbu1rP+5vZfOFRQHspub0f1Fsh91jvM
2HARr31kRsvcok+sydrdmaa1EXOfPsadsaw19+8AM/+Q6hWjPwoGINDuuodhJOcP00S+woxorwdh
u1IdowqAYhN0I0AC4+Dbzecco30t9XWGnwvtrLBItyDkbXJYrkiKj5ZRE77jxuaO1+t944aw4UIy
MFyCPoHdtN3V81IycOddTmFWNuhSh6gfYBhVSuhU78RMtiYVvI5gN91MRk0mmhWsXFEVy3Tuk3Nj
Bu4R8/sncZiJpHgyw4o43tm8NjgK+7aqVkWm1lQn/HaCfqv+RzjAwclVLoxuukcVwRIlyVdakIKp
MUGlBkkn7J7VCdnVQ0LiYpKy4KdQUTDqraPc5U4ciDoAfOBHNmvVGv4DSh+twXcor57DSbYLSNkc
aGYHRkLuVd1xK2oyPXJ5yxVAkWMY4KxHrX6o4Vgsnbkk3cogdbebVAnnlIx0qJRE76oohOrQzyOq
xphHd1UZf7nQliE7lRiFW1OKjeoP1pXTnOLcviVzR0WVduJMLvTKrVnQ4fJeC4dCsRrsQ0Qi5Sol
IRAN0K7px5cgNBOm6SFBNV59CKXkh3L88Bp8XuiO623k/YW1w+o+OlefuqxN+3oVFSiDqDWJZHPl
tfH4PTYgxCkzKC6tHrRHcw4TZ1hanX9zx+IFPoMgxrVFBt0ip+E2cf0hPBBqQOFSrVzJBNvlUVO6
HagQPEckEUDT0LpyMdmxRWoVz1nZuQsrqBtm2hIVYE0eama7/YGWT5KI5zqNdrggMbXnjJ5aG8lV
j9WFqDf2ciQL9WzdEdRE5mAsB4rSVZvU70bouavJSx7oweOdqfLqYEocGDw4dbfa6332GVTNS47R
cyO6EghiXBEVB2qomRq25m2Ea6FbcrX5a7YPOCj5YajE+EEF01Lwe/Wai4pCpi32JmP35TjIi47N
c9dP1SXMvD8W8J89gs7V4PifDhxTuHfJGg8nzncBRqwJWHzw/+AtTLnX8EQBKwUpd2x5QFNXffeG
0qY21F16t9WHXN+iF1jpElBxMY/w3iYLJio3aV6c4c8fqwyVu9DM/FpNp0rTECabIciLNglWzLXK
TSBy49Q2eb426vJv0ea3okW84IDHip38TaPHsy2j+a3QXJtjRg5AzIDbV6dNb2JG6wFYmvpRs/SZ
nqak7dJ4i84U0y2Dv+qBkeUxYJhrPaNP45g7Esryc9uT6hkr/XpEINTE3HwZHJNOujtKD2wsKqel
liEhtGNNmvdHostyabcgIsYcvUZW25dobodlW+bDMQDeGovhySeDma3s9AxOdFrX2g0XwfvkGDea
LfORJNVk4zcsRfbMMYqMTK5mk4S6wuah7foLrzK/Et0abqVm/2ELYxy1uX8S9WtkBhckwA5NRyNd
Msl8MXLN37hpHWGdpT4bcAEPoeShJAhyFOSpAc8yN1U3XcZOyy7IOmjLTdUB+bPDE19AXAA1uIjj
F8Tc5npQ7JV01Bl3DEZIs0t1PUVIK3e6pGM4IGoFgPbv7J3JcuvIdkX/xXO8QJsABp6wJ9VTVDtB
6Eoi+iYBJLqv98qqcDzbYYfDc08qXr2qutK9IsHMc9Ze2+fDYJxcBqpNSpDb5kepCusmHrk1lmb3
mMxQTnFJvtiz81OUDNxIy27ZhN302Vb1c8h3ziSxDHYD0tfW8wiJvzPgnrfxAQcSgO1W9f3FtFLr
PqHjyS7n9OA5yUvacGbx3N7ZMUCCiBitnXSdrWqcnbSNm7mR1N644lz33byV45+FZdA2If/ENr7i
00RRN6+Y9Ga8o1E1zI7bnh0EnV3BactrIt5iLXvbKBhf0raBpDHIAExWUe2IXDD0KLGn+U4PoRHe
JRDEGzS4z1Byzk3Rf/HJ5N+iWaLyq90t0XTsiLEjsw7lFh3c/ZIQrWo8RNWKLEtcdZR7NPEpBdYr
1KLpKflBuPzVbfnYKZhLdGWmdkHXPjAwpDKEskqeqc2+S9V7NCTWoTaIQbGBPzk2oTIn1lzl6PIQ
t43t4qn0WfniFED/4bdimrb4N6n8UFw+T8odvr0i+1WFwzsmBFtsJ7oeC1buaXfBTU5j3uQW27Aw
f4vRPtdOxx3UtfEvBP5D1Wd/uBOoXSkJhe0LN5Co7iQO+ZojK+uXtRyR2XGfoCxT5S91xuaiLmhs
orQW3rbl5JQuirdAj3MiLQiiAGL4cj7MlsIqXNjeoa/CxywZ10qbC5lJTDs79rxtNvUeqHmCTS4r
90wsfbQ6DjiK4F8Y+WxpLXYtkgtZM3GToGtC4mqtPnW0SHFIBk8kdyKGb9lhwzMBD9gFJnd4P7q6
/FT0NtJByQWWo74+DQuju0MjwGg63GdQUsjauNNl7lUVNnhogAbOZ4RuC75oNXrIHFIMdctvaBGs
qFrzJ4JIEQ2zHt+VazMqwBfxK+LdgFEvvO5EZBM9STiH+2jQgH+CS3fCRb1pG0710IHoEDK9e2zU
HntYfbR7+70cwH9jKuS2lvONhss4OOkzByCC2tn0mpnBT8OiAP4Cw7gLBQ4TRiuLfQ4Es1CfkJlc
SmuN6gx2dA4RXrSXTN47Ha9BpQUmNDg6XNJsHV2oOPWNf6alu+9nAzZzzBKQdcYkFU4LCrw52kfk
ATi+sOkcSNhZ/VMkC0QkdrDxsoIJWnrfVJ55YwID2dy//Ya7h7CRzgzetUvQXAx8DAoastaLTcE9
YcwqAnQzZ+/T4zDaWEn6OZW3srMmylU/WJmcF/Y+EBTqLU3yz2DKEGWr88VNol99oU3771wmPKDm
jV/z7XLfNPr8m1Qba4UatlGsi4xTwzSnV9eKznMf7eyFTrEi4EOxviWmd7DM7qTvzYGwjw26Dv2L
jLJ5JC1yL2gEHIbiO8rCHy9l+OAXdyOQ9UzSqLXdSzT37HON5jBE/njySg87Ub18iDZL7rwSkNpS
tPYaPL+CLCxWI7aWzOHBarNRbY3f2bFfh8Swd5GLWkXAzYA5ebS6TQsncAk3vdxBH0aI0HgP8bb/
TKL2EBe8dmHUuvqY2VlHDsPg9scS1IQ/imb0iQHCA9Oav5TZmCcVVF+Da6IQkAhVmyj/nazG1ZuD
S7PM35M1k24l4VsYz/6pyNL72SYsVgN2MlV9NJKSNXTz2IfFrUN6Iw0YrRi7PhrPfWFcbKt8lOBM
iWTSEDM1zsU+jIwtwr1LFsdXyqI+k7G4rT11rqLuHFMLlOW3wczKqUvrzyxwDqVASMKnFz+gj7/f
aqnRvqV1/F1zfIy4sE2MZ+cg+yRD+dl51WNE66VegJrKu9TgQwjQ/QtRnNT5qBqcmx6/oBfUL7YY
znOQHEMqv0XAr5lxINFV9HpoxHTonKjuFJlvcOI4HeDUaMcY3eHcKR5F+k0bWBnnt2on2FPp/13z
CU0kDiG1IuPdJBBNJbUwKBIaNp2J/WyPw5uAiyVzsSXytvcNrg6+fhXpf2lSfF9CnK1FvY2qus0t
/hgGXmctayKaEBgdXpOxf+skL3xjLNBiDW+GOWid30ZNy6njSZeW5aMVcO/nJ2JRwhYvjNL4faCp
4z7s7k3GbH0OXpsWybc5ZPcRw5Oo8i6O3b9pCQVHw0do3o03Myz565VPj52S4lkSRCpJTkYGU4Hu
lC9iLWu+opkzVnUwMvb8Udu1d3AZlLHUupp09dluewWguO8j49mk1o9Rk+kNb3GEmWFBDsHvrqaM
sqPTm5DlpUlYruXqd2o4LnBRu5F5s60KSnBsizMFNGgDNM0lxRmbqwuLOMT5evGLeafw3d2V9kLM
q1m7BiwGaYCPNqyJN3r+TlKZtR0m44K39czLmO1ZPF+XuP8ZSPrx+Cd+EjzRlwte0LC+9/GVKfMa
2earN8TkQ+gTW8al33iO22uoQ21pS+ViXr9RAMQdyGM3wrvhBI77uWS4kjhdX/uuearxWKy8kjdH
MgM/VjzEuUYyb2R8d/AEgfgaJY3i91JkscZJGyrL3dsICJsHZLVJk7Bee3xbfkAL2MCfh6d5v6Zj
OT/U/SVhaVJ6ztnIe35R/tiznPioMXzgV81eq9l4Xcic8ZqigtNkQtPQCumY6tqI5b0OaE4KnIZa
DSVvx6Z8rGp1rAvG8GGBGslZ7iidfBUOAxU1q3sqtNiSMBwz2JxuZQnJ6i7BwTEodhgqqNRpsVGs
QVtMZQ0dkVFe0iBWSoOPpuTVNHS0ToUfWfoGEOVtZMRjnXKZU+DiSZzgCWrv2EhjP+XJfZAvuxjP
MZMnAxvVNG1zyMcdq4Svtu9u2yJ7zWmW5tGABisWwZ3uuShk/moq+hCKbn5ha4woIeaGqq4lHW8T
4ZECGjpzhl1aCppWuhdvsm7EBBhZ2tWHIvei+dWCEXyP/XE7pqymUsRVHQYB7idRQ/5h/uoGMI6C
K7Fkxqb8azWEG3DTdBOG/WG2aVvoItoWMO4VjI6CZdjnZoyfj9hD6NOg3tHCEWX+S1qB1pOP560J
Ww/75J1b79iOBTdeBn2G/WEbDHAUHwe0nAQFJXO+sXawwjV2v6m0fYx7EUu95lYMGj6vvVPJ3xRX
w1TmmqvspU8TxDrQ37Imf0DpWA9jihgfP53d3tmzQ2B2HWUMe3GI9krxQ+VdHFQJ0LaZal9QfqHE
/IsogOOodyNpkdwMYD/pDIiPHC8j5mwxvVOSpEEQzqD8yR8Ghnd2zSchGtIRNcA61Gcmh/BVxWpj
1TZ6btbxl1oavET9x8WHKgWOgNEYnVNNILaLrMecwUxkWm/VSOaE+moThVxOfjIs7n06zVyRXdyh
eG2d7G1u82TnF/l9k764UQyKaV4yehLCkaBWw0eniIkicchY1f4ybmcLHiALseY1Qx4+BHM6nxpp
fk+sGhH/8GXLHaDWNhirXT/VN9QOWvRuJP56jFkjoJHFwlfkXBUU2yru3pzn+vqPMB7KkbNvR2SF
wRsa3NT4EuNrX5LIiZ8Ti8azPoyPg8+8MuQzfmuKJ/plqbdQz10Yf1plkQL4EDexkuklmogWpJRH
bbWUcFnq85IG7rYvuItROLURrOnRULITYZdHezwZfK33HDqWopGgSuHsJaHiecEDcy6JWMQorVMZ
80qr9r5HmMXjU58AHDcDQz0vOtpT5wbl04Jj62zNmMorKsdtsl4coADwhfzje+yJieBQJYgo3ual
IOepQ+eJlzoS/QNe82nn6VIyNKTfExOg3agY9s9DO2zMNHmkjze5AeLZhbJjJBO8pRhhKeyJ/Z0y
uoMtuC0urC3adDyrFhYZvmmdHUuX1pLOc+8lTyQ/rr5HTMyrQRkffW9+4v1iT3jw5k9KlnIS7sVX
yjXcK+g7TCPnNEZaWZgvxYZL5q1wXFCoYmsI40Mm5t7D5oqP23wwSuOa1Q6VkM6vkEtx7Jz5xQ+T
LR+UwhyeqRlNd6T/sFlN6S9eYUEDeUBKFuSqIygu74KR2uiQCWzeMhHkCkNNHZeULn9izXvHOv8x
T4H7Crf86F1SIYlSz/p4VDLidaybPqyebEcdqokPn4HTVjrImzgi7R5XhOh44CbD8p4lzrhVXNOo
Zi8frLZrbzBgnRuWOorAIxvasDgZfOwujn3bJdnWxNnMQIwUX2P2v0v+2tkGKZyQjydz0F609GZJ
oQ1L32cAyntsCvDV9zmbbp3uGfmH4DPuJ5bpW9tO6r2f8lwYXcZRTPt1s91Kq31bBiFEr6ubxeCj
UsGDxS0vQsFkuu95EVZl/Mmg487uWcWm83wkMUc6I0xN5g56uDxTUs7H0Jr2yZ861zLKgMbOJb0E
PS5ma17ijTNRChT4oG8JiIHk8BDoSuuJLhDe0YO3o0+dQlddfS0WhtAt7nWDVsuaZKkpWmqy6cv2
+CnNukAbSuPDcMi6/IXn/j/JfJmb33/9l68ftskIgyk7+e7/Y/OdjbMDR9L/TDLffbXfye9/85/8
sywP4ljoTjzhOqYAz/3b92TZ/6AxjH/gCkZmf5ug/h1jpmFPhI7wqekAZaaZ458Ys/0PEZD/+oth
p0bPCf4vGDNA8n+hhy1sT3x103VNy7ac/1pmVfosGiqUbWR7HJtSzeIjD0fgwnJ6yV0Uwk3B50ZU
FCu3Cu8Wt34fBxL2MVd4KbIvogP4xywM6W74Z6TVMS67OxXhQphKexv31Q5NjbHPwIGrEeVixdZ0
VVl8ehFHJKvo8YYpySrl+ShX3lL+Vs5y7kn39VOLgzngY9it3O/KQFk+wHdmJp+1JlmMeuaOQZhs
O8nLGGbrhtqHbEiZHyNI+gvcyaWN6zk7LKG8b5Po5HRxSJHU5ySNaI3oYGCGike6aJC4EDaoXR4f
RICw0iTm0e9hoBv3OY5RkRePhk+AbAx5ZOT1z1wkaJ5EQRiZWoeu7f9EZvjDBMmgsgFs2p3nrybv
Di2RUU9Od31iH92QBoOhY1jUBsND1A3mMfXm8xSyjSJ84zPUMomqxhN5PcPatI5C8mrHPYHXZV/2
4TfTs3oTSdKwhWT810G6cbTn326QQi99uaswaqzMKI63hk9tFS05pj2129CDCJ74m8D0LgtNzhva
Stmoe3hz67NFT0ZA3/G2LFVJBy1gA603bKc6JL4y5gMtSM9TxAXfzUC4zHE8ODW9pfzf42aQLFGz
Ibp4rQ0X2f+mNfRF3Q20mqkMQzt1X2urJ9udBZC5SvEhWpdMJ028tWFVDuuLVQQ0bZSW2ge55d/P
A3LwGkPrTDl8IzjJtw1fqHUN/zgko0X/eRjtnTG1XgKfAawiOtToduzgtQ4ANdKxBsnSa46Ahcwp
Z9DgZrbPNgX1eJdF2BGlW1yGuBtgfEtwW9dCP929FDyQHygeg6EfnTM12eMxpO/6KZ1wugP9xVzm
PBd6QgxwAm4yv00ly362boF6M76nYX5f4DDBdad3+hCB4fnXmOyiaR3rYENfwr1CLLKefD7yXTd5
DkLrzpxaUnBsq5wcSqexDDpVaDxZddMRQhh9RuhWt42UT4Esbo6ZbofRBd4bp48KMucs94NZv2Z7
74mxaSbG2wHYwjCNX+WqaR1KtZ6WgnieGAVTXaRI0LTohUbjWVqUV7VaDpDEtP+ECc4MOtuiCbWY
ajofcIEaY0fSdTMm33Xd/0Y9nv8Bbvgy+NyeZT9u+gD7RFRbznumSPXYDOrvdNWVlCNbDpCSzMjx
+bR8RMuA8FnN1JkeEwoSBjLrN0lYuS91YG/duu0/+jej8mr6nvkIjcWQP7uuui42l/A55gmUFhxn
YpOmXnbRyErL8NJVyGqtxXmZqO/hrubeTrVsjlFg9lg7G3PfSO6GRtPJP70gZmiouxZRwmUsyeGD
Ut2ALBGsxwJGpvYQqMDAyEmvhMnZZI2ej4avuHRW1tD7xzj2uufEm/DI6Z9sa34leRavA5eAQBLn
rJoIIHpGfS/pI0h8CTgTkQBw+pR6h/YYf+AtW439qAD3rbcgwlbVkJptSAFkSi/kbK4oWLhvCx8/
kM2ivhQ1O6CFBKRg3r1FVUcuo+0PYzY81SWtyVnFoMlioc40j2GIWeryBpNUeq12Thce4mR4aifM
JVnNECtxP4vc/WWsAzxZcmyZD4ExvAgv5r+KuKmPDgc8NH/rufFSNCDLlW3Jg3KsN2JwnbagdBbr
1LR3Pv1FvqRe+N73QKacQd0+25ulwHfF6VWyx12L9n3suMjOIqBCuS4uXJgOYjraWX1jA1yt3Dag
rSSPn0yxjspNxyFnpVot71vj/LgsTvoippEVZYopu9RIC6iGSsxz7kWPno8LMKPTtUkbngu5Pgnl
XnOnSJa7MxfSLvkREkN1HubmQZasjpYih8RiVkp51MoA+8PRQO7Iwm/U1ozES4uSbVa57CsMNIys
YNkbTbF7qNqd3bkPtcezwChOlincVePGrxPu36ZcNnwZFAfWnppy3PilvMrafRkbd1f5OT9IR5N0
gOwrjOQrtjhAKa5BUgXdnZMEfCvtTRENv1WjF2eLTl6OhyZ3XyO0wgyTYaVj54s78OfsPvtAepD2
JgVJDUUMlQofrCGEwseIWDo1nO0iQFrx2ouR5cJEjHzmVD856rekPYtLNz8riE9mCR+WbF6nJAVC
HQRHSW59y5CcG/cjKSb9MtLawxlpzoq+IwQ8hbpCMPGlYvlgYCwC+T7484SkQaSPpo2OgFKEGvSk
yvyDl4ynxaHHnbbo+3xp6NcBYi9arGYewo+sqA5NFixHW1JCLib/PORGc3EWxmA8OeVyn5OlQZyX
6XcSwFiV7+IZyk401WstsawERrKtF7LHcvA/h4mpG1Xn+VVbsQgTo2mx6JcKK6z1kRE8lFRbuFj1
NjW321025cclLqOdUQcJU+byfjbHt3zCSk/O2V2qR6dinW4Fy4/VJE+Wau/yGnanmqaXMSISPTq/
eeqeQ+MRU/zrHL7IpKu2sU1zQUmoBUVDGTGb6LvW2/DIvyFgWR8+KL6nACCl9iV0stsKDI2VE2+4
uCHDQbCa5oCE79srjpXn0ibJI67Jy+F+campSGKctyUDWSZ4JRA+dQsZ3BSu6YOiQil4U1lwK8s8
PXTjQowgfovmDvlMT94156XjcHEVCoB+CgcWS3LaT+b87pdjh8WhAcMZ+S9L88sr8/NozS9JHVqb
cDQvDb8z+kEYrrSvCWz7FA/hLg0y3YgX8TL03KNaWC7XkXkbeORto3gzA5mvxw6GrEyeu7wLDvkQ
vqCcgxrgheqC566KnoYNv191mXUh2sa6KA4Fe2rZAdu6d3kAm8dYQaW0fQoPo4gFwRMBo0oz/Rlj
IgR245xtn/QZtDq9DFn/3kdc+V39GHab/DTm2vLnu7+5S+NwacJKLuHCc8CjHM7RImiZkcVqlL9z
BHWmWgnBarY8tXwS2gHsE7EDVsuC66yQgc8z7iWt6z9WOjx3FJasOotlGahPo108WdRiv+m6bSMp
UmP5zxiwdO4is+baV8hX4S3tkwPHxXsCk5A9ItxGeW5GCpI+OZFQAtqiS5FL+7bIjw7rVcNNyCd/
C40GUHpKfoM2nDB+9pZwy975oQ0LlzCJjyq/aPH3st/wFAlyozMOFXXP85JyntYzAOX2f2Yb73AT
3ujEeemHxX62GW+mDJGVWZyrlp6ANuivYsRa7MzF1nRqceyZjk4DVo2EiR6L2UeMXWgWFCQoiPkx
S8RVlK1D7v4tq7pkb5cZmAZd8IzatrC51aaDT1jxMKR7Jf6sQve3dzlfcNo7JPwCfpB/1kGQHs2m
JxxsCLKGkqB5Th7CTPUno8MkxpSojLqIvTTb+CluWJ4lC5htUT97rVkQcJ8PYYU9QaPkxZyQhJ7T
owrCYBVIDv+CwhePjumdH9w4RQw57FX8jPzlXgL7NUOw6rkV3fOzus1NbjnxkN0QOjhZECLou/t9
4+R3viP7FT+fxfnw+Vq7BDGJdpvcjorvs0FDTffTI0s77fZrV7FDgaxXD/ExkpxfbP+ja+tvPw4d
cKT2TzpfWT7UO7axwDmQZtXoox7lYwpdESpzHk8rN0zFCuc+E1A+Ubbx3DEbq6aTsPX2z8DrV7Qx
pUvprJnokvW0YkLtJCBZfAqspojXjIWQAke+d0FfmW75pt75CHgUM/42u2JgkyIsARjkLExbb9f9
FC20DtAXsq/awUAT3UhNL0vHISe1oYGQE+2AWFopAox19YF3xzmiOYe6eyydwt7Ufrf7ayA5C5vd
YLdsZcOHXKzPBeFtYWrXOAg6mnNOiU4r76aOurtF3ScF3ebLcEC69NC2tMb5zW9RBuGuaWS2S5fa
Q8RQP0LV8gIL9PMveFReoi973Z4/tJvMpfmJz41z5iADKXy2NIRHZjKUXTRurZJN9Rzdlmm60OlF
71iaDkeWNs/wVmIzzsPIQH16YRV+59X9H39o71jaPfPBzq6CmL7j8G6bw0BQIERehVDEZlka+Ka5
3gi7TSHkzB8qL2DtSXKuxrB/hzNHRMnIyDINTF24eDdLQY/E0FjZaTB6daqgPrnt0mtIW+WaDkXm
dgxz0emRvI3YJ/XiPioQ/ImAXbIK9ktrXpXyAXSq7ET6alf23TG0298iIq1oxBMJLEqfWMX8oJzT
Bp7iMM/wJ104hvugplUuXMiC5dKPN5I0hVV8G0bygBxUrJtYpZtuiOlrAT2fwvjkm5Ql+lFChZST
D8CarcR6word78qt2RivTJKHdSRBokxvvnoVJpbhS/Zc2a3kMKTctlySJXselRwpFow2BLW+KThj
ayM8fgYFhs0wJhFDlQwlLspY22EmNzRCbIRVfKKWZH3cWjdWI3Nqx448apt1aPjzrsgICICjRmE4
3g1j8yCi4Z4re8yX9XaB9s6ERCmMKrpZyNNabA7SRFu0oO//Lqz9/7HY/zYWYwSFoPx/Hos9pr94
yPr/PBj7+z/6ezAW/sO2fGb6ju15fMrbDsW3fw/GyPBbwMIhCXuHkjXX4p/8+2BM/MOlw9Znv+0S
LRYB38M/8/0mef/QN82QJLXjuv+XwRhViP+NCd0JfNsSliO0hkAbAP5Drl6mXFJwLsPeURwDnjz6
q2biMcy+B8J5Q4pk2BQJmZHvyvlDfoDRLsI/OOvXeEIvIvOBe9dwqKphz1IJcEivajCS5C0+vXpw
Oygu9kUOB2uHqGeIxwRycNzbuK7AKlkwDFp3Emnxia0VKEQ2LraWotAcmnO5mB6NuGafjDhFuc2p
x6TSaqXKqOUqTPH8naWFKwzPHpecsErZUGmkpSx67u9pTYuDrwURzsB+yriYTeEdJhupS6H1LryD
XX7r4qxQYsEIe9tSy2AkVpiUajZ7uHe0LOavv6jJfUO5NWpK68ngBr6FJ6O5tIvwkGjxTKUVNLmW
0bAY6bSbJg6gP+f+7Hr2RQ78+ZgmG5oeow1Lgh8QM7o5guc2cHhkN6BGVRl+DpVgcqTFOKB43z6m
HF8bc7Q6h3T8u4zJHSjOOGPTPKbOgq4vWZs0vW6lFvCUcXDptJKnG59ik+jkkbuRRZBwajdVFJ40
9VsG3IXgRxSGnxLTj62VP5FA/uMO9jXOkf9iBZqwA2leOQ4YAirFjNKM38DpuEZ34jxgFgowDJEu
rE913uN47sInKKAHhY0o7FiNjXdSS4pcAxeD7/VwjDwVzc5mzYaVCHSczFC2K3jYcbV1HCZgCJCq
v1VIqOBD7Eig2vkmt8XtRCrdkU8dOkdwK35U09ASYatuppyVfjcJ/nBwP6Y9p1qYgReiGqVqWnj+
JNuhGv/OU75vrXAKtMyJ6twN4qLPXmueBnxP7mwTE+yyB3fA5apcseGFcilxRKGVMX2GrHjfFPU3
aKTs2FkRKcujU1lGy6023HE6xs+XLNW1tmx+J1pKhRaDUuD7qEVWJRsPbBh/ladFVqJj+hnhtiq1
5KpPDr6WXkHLcVcuEWG1WomFgo5Xihvf2ZIT7BQ8Tlqfxa2Yw/o1g8JDVLhNtGaLOetXTKCJ4Cpx
sfAF+qBZUxaw6bWiiznTuFNpyT7Ndfa+Fnnly/QylFxl2oXmEoXsa4Y3OBoDR9QFXr9uAdhCLQej
gO+1xRbG+/gt1/qwDo8YVGSzRer+YSG1AvjiENz2WjvWdwReh2bcIHnAkiAuUQa4RvEpIN847Swm
A3GEy8Jvh4PyoNUWx/oeBosRUCsYDv8YBm4JqXVolF1Xm9DF5NMu7hmf4cV2OBY3WNQ8+7nOswcq
I7cDjjVlEZXGuWbD8o7B9JJoGRv95aqtP2YtaePafp29/pGb+HfUIvgctdBN7/DGEdbe17I3Ej6v
CvtbIEhXJ1oIN/UoHQVBuUzL4gKtjQu0QK7HJOdppVyi5XJENX8s2R57rZ1r8M8tzK/Im9uo2dQr
1CfFmhnxlgprnZ3w4d9rkR2gP28J3HbS/gNGwcaNlQoK0PQ4YMGbKo+u7bb/BpAFR9CqPIUzT/hS
7lJPC+yd6cHUS9g0qp9UPD36GPecmqOY1T4B1LoQFRsNJrjcG5G19O+q5bTgrluSLZzDbwat9Otx
+yG4+HGhZwNVfo5jeOi1BFBpHWCOF9DSK0SEesAfQqBYniY6jgzrj5OzrHabx8Z7aPWdktnlOQ7z
S6cFhG0HKTEBGHPjh8eZtajQxlhYa3VhhsOw58i175wMVMbIdDSDCwa7wduyDXZk6Z5pLtBxXne5
m5MGzaJWJf7gwAt3iRYoQjjQH3uQnvFQacGiq1WLM85F02QZqrAwQkK4R0uLGUXrakIy2nrQzG5T
flc4HBdcjqEDVJFM54xGuLXWiLB6nxg5n5a4ULdDwrSV1CdZ7kZrIsk29ZxHeT5oheSyODvatH8q
LZcMdEa6xjdps+nhekejnlZR0kz82emMHZRht50lPcQkjCjC9m1vnb+WMUIuc+Ijsa7Gdx/bZai1
l11mvHp9QSgAimNsuYDbOeOm1sm5BRPW9vQ2njPyOrWyH4OGxEuEUH6Nja9aJ4g6V7nBioX5x9bW
C9dQr14LdrCzmDd1SNWEbUQ/mCi5vnFeZLRrrXFiAGfoZW7GSNrR612wzbuafa/Si1+hV8C1ss8g
4EcMKJTO581Np9fFqNDONfvjWi+S047xQcBuWZmM52a2zSlb5xjXI1JwXkWTOxwsJyVYo5fUtl5X
m+ytO7bQNw2b7ISNdrdkIVDaq2TTneqVt6WX373egrMNxwt7n7hFeSpjAXXAxjxlc27rFXpu5g9R
nCFY1ev1lD27ybeUsHdP9AKeNkhJ01V6X7ObV9mIa7p6cq0bpQQWPAQ0bPKVfhwQu/swe6yMNdt+
k62/YPuPKxZWeDrkniTw7PGG8tlBRz0LQMgBGn01RjBqoMCELECnkuOoATbQbrgxuw9gEDIet2mN
m7qU4hdj4iGujCtJ8gcsn+AL0trHvvERwjVw3juSObmdNfDg4h9epaN3EhqGwONPJ3nx1Q825FDy
NTQHX7MTMBQjLEVsMWij5vVbiOQ1DJRLm427dvYeDMagYQxuY+eKYV5pMRGgQeMwV57YyZ7jjOrE
29S3ZBGr3RwaMX3SxgN9XsOGynriHxoFYa/8za22XJlNOu3KqH2Iskkd54ob+ahhkihmlYn1NtCY
iej7P9AigCcaQcGfsFs0lIIXpCE8B6hiamRlhl0pFArTflBUloC15H29TzXowrZBFmTshEZghIZh
rDPQBycPEBlOVgN5Nt78AHUFow1QGp43NmQNqETGgZI2MRPqhtrTXaYxnLLgvmZD5pQa0bE1rNP1
0Qflvs8Ydikve4o01LOIEmJQUpaugZ/kWWn8xx9fRf/HrSlrRPS2wIqT8RHysUnaP5OZTRuhUaLU
R5ibliwJ4j4BVSXgsu4TSuEI6N0wJN4VUEmq38kGNmqEVqqhlgLZzsSRAZlyjTRxxEO76nsjuGZN
JN/IHyVB/lUEC5XDRFnjfIkRRlnWJYCYWjQ6xYP0zYOlcuPyImCrYhirRcNWKuHVg5wdACtx3wq+
ag+Z5QbinFMny3KFMLWGt2oorgqaK05SZpUa8GpLBjttg+pVw19xFphrHx7MgQvLB9ymFnUhA4xs
SdrNTmstska4vBElnTiG4qUQp8BmGK7f3fEsW/nVwaKZGkojDAidkOvzK8Ta6Ic/pMFP3cxntfgt
4dpG3F1dBOhWk+zT4FvKlLnTKFxgFpesXsw1o0vNzXW2c/I0O6e5uawZsR8SmK3B6yhv2xJk3QRh
TTSoJKmJBgscLys+fd6AxGKKX+kdST/zUIMG1RRf5ZHd23MCfuk14+d5w6aR9p49PBsKMEBH84Cd
9G6NNloLH6Ay7A+RJgeXgWX14l5bFCgLaGELYmjk81ee40nq2rSnJtlbD5pH9OZ83ia8+/QhOwUd
KkAXU4+7kABmnLsX0ersKJCjZ1vfVpkiOON1o65mCUTmkgWnHOtlUVCSMASvHj+hcaFGz869Qy55
OnWglR2IZeCibS9xW7bAlygGiedpHjMEzJwBNAHL9zk1B9DQZNGmtQ/I2WiisylCj0+stxLU0wb5
BJVmzhgxm6UXdaIkdwYOZSVIq2PPkE9zoyhQGOPF0aHRTKnfjA4YElA1TsJ12Y/3niZQK1W+MnRK
EMHwrCiI3AKrTkCrHvBqqCnWRvOsErDVBXCVgK6NJl4ThYzVBIKlZfnV1lRsPH7kmpKlB/vasqfn
B+dwT8M+AlBLrQD5Ds3YWpq2zTR3K6AFNYcrNZFrcDyZQHRrUN1SM7sDdxm34FDjl2w0NNdLBRWs
gGZ9U6BfoenfRnPASd8+ZV1/xSlTYkitPwfNDBeaHq54OnbgxDVYcaD5YiA1BFSaORbAx0JTyCpx
XhUnRKNCvaQxZVcDyyHk8iTLw8ISCokTWdP5WmrE2YR1HmGehRVQusAAuwqTfO8xJvc0IB1ASlcQ
0+yWljvMbPPOd+gD0L8Z6Gr5VxZUA9eORq9rDWG3/HkEUNmzxrPJ/zfURfrMbOG9Te9JSxVysKvB
6k4TW8mVSF96kWm5Pp/H/nHs3SdabTDj0LHhmlqoND5ZtbXJAx8tHk1FNOmg4eYdMLKkZqHO146a
I1QEab+PSUvC+tKbqKvu3tm9MNvvT5ld/rEd/1427bvObOBpum+5JIj4zghRgdjlWg4/ZtN8JMzq
Y5W/otmhAj3piKB2oIISbcZcbZcZKeyw8CW60aKqKtwGqttG1fzdmbxS4kmQlYR8JrxxLSh40q8w
Zmgbt+kOOAWvpu1PPL3RR4zGe73ACTQ4LRZ+CzQasUVDDV6hkuLzfRoC3jv/xt6ZLFeOZNv1V2Sa
Iw2twyF70uD2LfsINhMYGWSgdfSAA/h6LUSlTFFZT5Wm+RtkWkYkycuLC7j7OWfvtfOfC5ZPhD/r
uZp3GEYpT+3nUDTAEL23kdiY0ur25AD8jMr0A4vgy6Tlk92Sow47zOwQ548eL+lDgaXsRWiEtbNi
dreuSPhiCpmhTATfP+IVN9OfY+be+1n3QvPgBcudk/o0YPpkF4TT/ewS/TbB2VocYIw+QRtkUYtR
FQbVlDlyC1j1JkO8KwYbmVOK69EhyU72H7MYr0EAoXdJBaqzA1NXnr+2ecE8ep9gTaVPyQpsg0/p
/ZdfrwO1/cVZsuYsgKv47FhYa/Whm+KWPWCT53gLAF+UPSE3BNb9BKa7AFOpvLm60FPBG33gkvpH
lhoCkq0Yul1kEbjKBDyTCZF0+LoGV95EPjucX5xowI+ECCQ/U099ZH22raU4IPoEu48QYYXOCtNb
23/vC0NcZLp3cN2llOHbYuSIPBKHGrQAaivCowplQBvKY/L0AIUQIhYn+5rDYDzVd3ONKtYaM8D6
Ee8282kc5cbZB6L1bOS4ySs3xIU9MCR0EV41ykEDYbOJsjsZffSugdeA9iXSr8JOCxrPGI61g8PA
YeGqc5PgiSHctfRUfDI335I4ubV7doSJ0nxwEDJyKbFu4+eCFXOX4rnYtuRibienvRod4gSj/OHy
+Ww9+se99DCeq+lThyYwSkXXbrp35ufY79Lbmqo3PkR2A6Xbg9vNfFWvM6+YoJ9D9IWw5TTDcFSO
WdNXMB9zX007QzvPSYZmjeP+iMuUnO7AYES3PGC9fm6M9tXIgS86s4PSgbXV02Q5RbD/ssEa0cWe
qjbZaajoO7Y14BbC+WxnHiNY5/cyrA/w5hPqwWDeDAupw5uphYYABWxecf4mvQ5QdkGrvzeT58FJ
ILPkw8GzE/zdKY2jMGfZJGEjuZOJy6gcZnA3KhpTIBg7n5Y312rYFDWciCGk3T/DtF7L1uo5mIfv
bDnDeozwwLm4X1jcxAOMY2OnXF/thqq8YTg7P9hlctcoc4N/K73PpH6kNOZCMPge+uqxEv6OZPDX
hEDXS6ST78hsOvAC1xF0omrGx6hk7xd1+Gh6Ng+//Z6MKjxnxNI7TArIpN1OIYSb/mWwzGNJAj3H
d84FcNZMKBMTS0HSZpeSSBV851lKkAz6WVggjD7q6asOrY1pp86lZ+jpjc2bFUxLz5EvVFDcVgOc
+6JJ2jMMLfD2RNxsUTCzCJgFRqI8hJy8/ItLDBoQ2GA0hfO+V7iwJGdXO4s/gR/nezdh0NTbATQD
KrnEwhJfwK+EQbBCZECAmtcc5qp91Mxo1w3cg5U5FM91Y+NvpddaiOkdsiih0/ZdqGoN7QyL/0QP
Zyjrp1yFH7qK6cyxYGcWci6dDZTEZES7NDNw0SFIbrtholnRI9Iac7bvno6gZe9VjTypr1E7YbHf
jYq6sG0h6kfFJnWXXOq8foTQ1wOUCImS4+bRs5Mdq264sXvrOfJragFVf6SkHBf9hxOAjIk8gyw0
/T4JQVMBYIGhv0XIdki90eR1mXu73Lge78bpGayKmsATfolZSyD7ZXwYq/ZDlfj4BJJMx2dJRQu1
7zkfMpH2EWH1xXup231vsohaU8BAbc4QJijvLdR0acxOQ1FzcQOnWGgK8ycw1dy+iWR2hgAIpzzm
MjlJ+hq5nPVSN/1yMs1oC2V3AqxnVboeSFFjfph4MDbGWJ3HRp2ZPjxlyBnR95D80sfbZDLym9yW
dx7grDMpaWdHfc2OQSQNMrW+Qg2kOBo31TO+Zxh+k9rrathPukatFkU4QFz9LSs4NJkL9JPsuAc0
vGBs7GkTtqNcl1KPJ8L5WCOnb5mRfE0QsZPQPrZxZx2bGUUHp7/eaa51bJgnr0WS1RggqeoJZAKx
huQ2KKoOGwLKWpDWvEb4R7B571+klMUxj8uNF7sXMJyI4Szsz35S7JTffBQEHm4wjJkb9BLGbBkb
A3GqNOGCLVmtcWMSHmynW8I7VoqwegSSbzQ+mo1qsgeoVtdaol6bSRk0AudJox0m4RRm0SQ+RLbQ
Wf3pGyej4tD6zVMb182uiyRaQilPteu8zXX+PC7oGsfBdYp4eN27WXMjeezdCtnuEoLuuLSVaP/X
jB+KLeNOY6NDv9vJpP0uUK9vBMoO9vN12qXnMEKBRrBbKRqfdpLxCDl/5Zega4XV0YRBsQADFLGI
YM87+jx1PctoBnrtF1SmbZXcA/W9ep13H5fyLlDVcVR0MnzM7isk/IxzpcHO5mYkFIQFjcthqD5q
2Big+UhIIdVbTs3a6Dgmo9vh4cbVPcjxoAy+N4MUSRXJUhpQ+4YLsJa0xm3oRXIDLMoj43BEDzOj
H0WcOkEtwAqtfPTNxkiMXs0wJxvxbcEogqfRxfxEiRCgnZx7FKwtNTr6TOBSqhTb0guzhyW4S3sd
CHu4Ooj1iESDnAEBIzjGrdHtMov8qT5/owIradDar5HnqFNAbwCdWM1Zb7KIzKIt0KJxOxKbdK44
zBy6obwGwudiuqTbS3hnUCJqbiQtuV2yoywMGsPVkNDJx9vZQsGpWr6oQUTUwSAgVAm2HgVMPNKg
l33E0l7yk3yfaxB5LNuz5T0YffEZNOxWcrwpBJl2koY3zX80YulMu6kDnRjm4yFgQLF2wfxsWvcZ
jbymZOmzK9QTxAO0cxGXQ6zp6MiqTlDiCHKlAq/ABjeDcpbmcdDTPkUItO2TuF5LObGQqb64Zugh
a2eq+Wr8Yo1pRhsIFFQfyiMfJXmmYbhi8IixxSjfJUi2StwHkRvei9w5kyo1X0UmLwTNr0sTtK/w
MNmHRf2TTIN5DfQxYh+e1Vn5Sw8AvJKAfhX1Jlr5gTZxEJA+0KLuwNg+n70ofDBt6IBWyBuaap4Z
TbqtliF5pp7FVlzB/mkCtmPTBwLIZxYwXpmDrD/qiT0iBj5D0hgL/VwQrqY+CNYNtqgqYcSkZvsg
IRMrIwwe8yr9plpAJhPmaA8D9WSlBIapDDfPYMtLH1Iws++vR695Mhz/bIlI0M1l6ALnzz+UhI5x
38jT1LcoBSOslGl5X9Wx2BgFHuyos9+EnTvr9EH2hrHjsODtBkY/zSC+emSHm3GkIoiVeycnSRSM
Ux4rNtXGoWqq/KA5z5VaOR3HSSvyxmOSZPthmr5gIORg6LhrKcENox0vQTGdVWGJbT1MW7eBSjUg
yN5i9sGtlNenabBugraqd9lAklktUG7ImeJJ+SgCMOLQrzuqNPbIvpyYVsEkwItfn6LOeejjGj9m
5WU7Bc9v7YEEQ+dN01ptReHQB3CJosrGLMRBNx7cQX+YvSJoqypLEJLiFlYPJzdgGxs1WhvSSqL5
MpMOMWfK2XGgXI9Nx3MuUucwf8sLepOeOz6G5BPiDf3AAKhuB9HcNNmPMdd3MD6GSyVgryh3PqEI
I49QQkNJ3BE+4NTj/vXRUkbxS0p6J9Xeqy6RWXQZM7CuqACD2OIn002PGXN863pjuBcdrZ+gsb4Z
aXDNUnW1qEQPljaNTWfK+8iorkmaNGdXARnKTev7oDFcTvChi2746pNW7ZgN4jEYeVPta+yFiIKc
QG+H5q3IGo4pCiK34BbGh63XxAdzxHDlQuMi93IGyewGryY2hi0S4KdWwootulGssoIT9ZJ/TDV7
sSmGD5oOS1VKRumRVx6UA3wUeeRlCijO88+4Q+kfV6B8JOmmLvzVIbLwmSAGcwQa326KblyVf+FX
8dde0L8Z6NfpRFm43IwAPEP0hBawoPGRuxuIQhUHh23NsdnGC+8Jbxfp4ha6s7+y/BYjXbJv7VCe
kCJhwY3q8+R2uy5eynwj5vZw7DWQTf/klA80qVZ+t898I30wU+styAbmIHMNsjUzYfKhFzYdmKSq
TgHRnXwpnJ0z/sxBbW/s/tGMmq1bczuPNQ3jzHSi+wx+bzQTSJdOexg2F7OgQ2yhLdogTgh3qn0g
EnkCm5Mw4QrFKSVLdGfWVHO9VRxApNPoagQw24g0NoScjjLBUTj0GRo/3YpeDRdpwp4YBSEYqWlc
/YniCOR0b+wmZaitbRD4DOkWPTuwGDAceh7wS1oKe29XboNpwpeD1h6dNu3oilDgU5J3Z+43Pp5h
znf+CSJAe66X1JR0yU/5L1da0TGL/zv5jSDI5N/Kb/oo/+dwDfsf3/KnK03+gegRuYyPZB1pi8cP
+9OV5v6BJIdgCyTudJngnv9f8Y39h21jojU9U3gocAJyN/4U3zjBH3ylyT++sG2T0+7/j/hmSaz4
PdHCwuAusczxq7lY5MxFmfOb8iboUO91NVJ9uyGSIqr2Vl9/NbK+rWMOaL9dlrt//NT/Rh/1rkyK
rv2f/x3B0D+/Fm9F0DY2A14JO92SGPPba8Xh7MOv7ckrR9bTF+nrrEv6xNzNaH/2roIbZIr66d+/
qEV2yX/yqgxuPIuXRzzzz68aASANuqhGpCpgysdOTVIVYUleDFE2/eH0/cljp8T7fwyq8dIUB+iK
z7p2XpqAoCAHusjf5IhY5n/6GyHqQkyN88FHc/X7daiAPKtEtEzBG4zB87Qz7eDQCEAiY8o2KVR7
C2mSSeJgfxaQ2/7mgvyLDZFLD2UJ/6FvCW6y5Zb47WMoiU8amHNIMt16f6NozXJiPM2zOjF5BeDe
zleWnZ9Cp8zqnAOnZO86mN7Pf/9r/MvNID2X8aVvOXwsOCz/EuoSBHbWqz5nmOx7ZE6U+Wc/ZiP9
ujMZCvHErTCV+d+9dU8sP/af7nc4ZTav7C4PHtK15eL89uYzW9txXg0Ivhr5kAaCzNamRhoDEn/r
VYnahU17Jme368+GiyFOkzLA1lytrbKVG+n2T7UX0OSyve/CbdF65iTTU5WaUCTGdV6gLAMcqg+w
e2s6qXnbBTsXoa8bB9mptrKttKuYBlTRLmPvc7ooVtoJu5oRQoyLgV/0GJjWZQA8KVZ07nsg74ZD
lxTeXw8C5zxJsmYmZz7kdQBwvCEdgpPlwej0d8uLqS+MK4nA2YpwGowSusGMpsm3KmWDXil+B/RG
6kjguZjNnUdWrRstSFG2JsPfDcPOkTX50xRTAynOaRsTuerVp5qe6ybHoLA1enlDZ8S6aIvcELdg
WMiwv93FZX1Gu8V4shQ/EW5Tf82Nv4Pgm4ANBxfs1Y+0bjCY6DLYF/WzXWfXCsbQecyRXlua2YsF
1hBZyiJrsR10vw4rEFTMN2+mEZSBpV+VDUrn2TQerDGXazqJz7Bf52tp9eAu63dfcs6m0qhvwqI8
T4n31kbYFHnEmjtRW5xZ8fCBazhrO6WvNJWYuiz3NiIcYp/En4Mhx7MdWtFKM2EjJzXaiSwHtExv
qen68abWUPgcszi5Mr0fbH0NYbVRXxrOqbXCU1PP9TYI+x9egxYbSf65Rq57FpQL3EUE3vpvY9Bn
p8o23lVZ/YTHgmqIQLzNQukeQhgnLppCrP+kuMA9CsCYV67DhJBCjw+ICUD1nmrhLqka887q071M
E0K3Zf7ou6m7C3sUhbWIidA24beCEbK6ZmvFQOLaaoAXIqxFR4HfqlObQLnFfk642WIrfzYczVQ5
CDihIncnUpk3T43drny7m+9xy6bruDbwE04OQRT0QdY6ceVRVRmhArYPus0Ry1mRpij36cXk+MS4
hTb1CEwtCG4IY52x4T80y0hPI98mgJ6Y0cABNMhAe2cNoga93n3l6GkurnvHY7ZySt+785vuRpDK
c/Zqnd22/tZJrWDjmDbdi5AEi972zmbU3nXJGByHwvyBYeFsCqYbFZk4h2GWcFxE/AjrCJNVBPpc
xMT3eh60FQHRqmnB3efxK7nt3cmSOF3ihb8bTZy8EIVfrZkkdiuCGu52WQKCBv5j1dR3bkoUDNFU
JDgwpW2hB3BdJCr1xp448XblRtox6IvuBttreBoiG5JJ2F3GEUmdj2DtoFLS3xr7jn4j+J8y3we2
eortjo2hNi6xxa+qevBjUwSBqUjKA3P3YNV3i+sg9Ypj4yfdgX6nQM2tH5K4VPcg5EHNRDAMJSbm
zsRGibMmW7e13V/LcQ9Yur7zQpdLF38w4+z2fl129OVDaMJwpA8sgSQ6Aixapy4tc2V728m3j4Hb
eoSvvgLsQVc6ZaAymQV+wBdMKHVZGTttdptqvPWJ0IGSUnbbNkUoheG5h40Ri12W0IcdNezOWNrr
3Kofet+EThYjDtAWco2s5I3ohGadIMEY30B2N43kK3s+090m6q4WdrE9rSBKSjr7kcHssQwWSY48
DNX4xkiwhti6I8oz25XVRMSS5Zyn8pvV8Mw5NIdWWlYvjuW/OR6c0g626iAB93aNzaMRHVyL4aXK
kIb+GgPZowOyipbZNhoKVEnkfEjkmFvaGS8gSN+tciY9o2RUm2HcgpphGNsCrVCRA8S1nGPCFGY9
wKha54PIzqKfrsXEVfQsYgyaCqWLTQZH7g3tiYTF7zOfH2lQC9i6ZeOYEV4c6D/icfMYUPAOPI+p
VipwN4CmhQodoPPzG+ZqcVQdpJO9lH6D9T56Bblf0rQmu4dpcEfElb04lN0SmCTWq5geQKPdfe0Q
/2447lUNkO2tWNxmpn9uJhVw6yPbrOPwZiIT9zCk4002xtFZ0ySAiARMzUira+SxcI6qP5cMkpyZ
ZT7SfAAFO9fRIXSDtv0OWF9yW5Y8JwryWN9T0vYtAmPL55gDwcs7Ywvu45ZIz3RCYtoFe6fy7xek
/BhGH66VjLfAfv1g4JFLenbJrpBcg0FdI8N+4q/7E6q7ZNWM7HBTUelLZZFgMZLP4GFR8COwS4Rv
GmyVW9cc2WB1vB/tlScbFBM+5TVlOGYMxe4/lepFpET/ajTUMdYrV5egT4Z2ryWCOeCRV7MV/zgp
VAszzxbDdTQFr744xH79DOm+EhCVbKooqtgXHExmo8XxSnCXwAxny0IT7WB1v2vzbeqZCFSr8KnM
bGi4hLUFy2HCB4FpY+Kg5KyQ4pr+l5uxtrhLTMNUcH/QqHqYOdOD6UqYMJk0VUieZUYq33ORzDvD
lj0zVXJhmmLeR5T/mzJrL4mtJdkQM2BltIEBN3egljF7CpgRxv1BEEsRYVAC1bxHQX1WdqXPFfme
JGqRMjrYBM82ejrMJoqLqpnAzokHEgPTPTXEyapncZhbGnx22yU7Z7oaXr4Rcw8j1qhMWMAq2Dd9
b2z5dMWjR7N1a2bykDM1B1DFYYOUkHxFYlK9wtlG09yElIw23hC6A94lTtHYPSoiO2CjIa8uoCqS
OEsEnf/eqzw8BjUen84LL6OHYbBOmw9E9Uw4PEAOFeTWGFHQYWjjG46Zw7kXwwZaX7VJU4sYCqcv
9mNjvLSu+lT5OOIdQjgbKoKBY/TO2rM/UgBUfGQ5RHAz7XDSIcjJhHcEYwo2tlOzvZWTmva18C4p
TQW01qRh9Mk1becfPRBn/PF5QCOA7HBkZshD6MoMWXljTnSTpuh9XGiUaVRyb5N2Y5BMNVUBMGpr
gZkbFGdzEN1Gvf/V1oLGGAFhpUZd6sb7qCBrBTGAERWnZupvpRe+mi2CBS/xvsy2I37Ei1mFqktX
4O6NDan3gYlXis313mSPriKQfj3dWRqr3leYT/WtX/uINSy5GjrQNzbq78gNDkHP91cjnZxgwjSK
QBTpuDcyDhtpTub9Mp7t6mMCQwQTU3YkcY5uIDivzscAPmI973CNRxUjQ4NDMTqZl/LoWIINM0Xv
X/iI3Rc99kMwd6/cMt/KTmvuc+IGhvamjArIh8mAFgHz7brNFPGxmE7nKHt3oYXGyvoiT+MDY8Gl
MG+r9gfyhp+gR3rUAPFIlgtq8zgpjiXOsoIQ9zggXmXjQobAFJplW2aZbyLESZBmO++mSFnMs/aM
XGGfYMsrIc7v6njaZbg8XGy2pQ4Y9tvwxKz2RhfNO3roS5u3DMeQDOxdEABbGjEMUZruUJbod3s0
u5yANUFwQ1fvmMyHKxnTCWyD+V3bT30Xu2AOcVRaCKb8udC3wYREwz2YRgM/2gRGgQHWqDpaPGSg
Gbk6m864CzzrrWU8KYbw4Kaox6E70fQVdG0D1N9NVz7gVhnXCO44HAbTrQ80H69nDK7fGPajYYV7
hmyHug5hsXg8I87XsvHg+cjWRog1xnYPOb+7K8wP1I+7JGMEKPqB0cAQO5vgNLp89pXvFmth8Lab
2HtgU36ApPzdLfGVxnb74eupZfUiUeVVOh4dQYVdZQygKTQhFmAOlXcxQoqNyMmy1SNQ4cqjOZA0
+YMBQo0pa4OVjeCvgV6szTisTL5IAHT5YBGeKcmUpFAsWoVX3zFoyzgC0/q25uaa11zEsT8AfuSR
URYR3t3ZHI29nIYrY/tt5GG+ictXfEj0qXHicEZdD8pdYiqb67BgNmI10g4ISzQq+P5WQur3giIN
f4g7M0NGwQ//Dw3D3OMBr/Q32OzUKnSqG7AVRAEh5TdleGsj9Sgj9yEr8akzgABiszwgGd6+AdzP
Os5mxpvfq6r6Hsk+3AC2KFbom9AMdttudPTainl+yXG7G4mWrAilIOsg3FkZopJoVxE+tFHuYiSN
6Ctj3tkUkEGNwqXL0s84hbt0Xvtx9NbNjHhsa7wwzd71sISkT+vd8u8ykJkHguN2U11355rgIj1F
80Y6PdpMRcex9Q6RaR6lhkqZTjDJ2iVJM/D3iab2mTCDJIa1l0GNDnUkkSAuyzP39Gc+Q8QFfodW
E/VZ4RBS7PjNaTQkcJRUkojnEM2UYg+N065GNx2yLfb1gen7k+/C51U6f8/opJex6zFx62/YAZ84
yb+gklJXG/+pTqQ+ytBDGQKyZ+hNe+/4465ve32M+OFSvGY6jOEDdfFmDD61ippz1E3N+dd/2TbM
MTiHM8fypWwFq9ne6ryYqFR8bAhzseud/iNAxRZbICTDHQeK91qcx7l4iDzvqwwGtArQpjGJNN9V
vizVNcgVT26HnEZCwIjRLN014S4esPac0DnzxkhxnXfelsiIbZfJmyQKeWfZXklJusi3IIi/5TNo
jmaZekHMLhBTH71fOX/TbbfwINB4yLE9utOb72vIDmF/tH0KtbgYbnQev0VBaa+sZGJ8geZh08Nw
XXWoX1spLqpC6jrJUe47gvoqIiasMFgP6V0qx49BHsGnPBmm4jFGVmfK9FGr7Jtej7VeDNecngxC
ao8FG2paU1o2dB2mhilSuYRKTEZzqcci2LYdEvv+UU/yGk6SqG+bbEwpzpCymFxSYGel9an1zrc5
vTeLm9fUGBAKJGWzmFA1A/jLXcGkgLfEs3Yd6/RU2jWX3Uqe0bgGG3NCJJzErIruGF+KsNwaEolQ
AfABSFHJyDlgrhcjzhuTJiSVbz4ETMwfksR690MfkS3rBV9evTAji245rFAKQiYktLM+Wlx3PPnG
daRLwQy1/0i94TsE+5gHrXq1GTiZ1qJrswCeG4g+q8G+9LCpVhEIG2Pysa9lRndXzsibrMbGw5Mw
VG3LaVo7CGABF+UHUIYMfAqEy76Mb+W8FNN1RZjnyFf619TtN5w3QdMJeRe7+OycMRqxjpBLGPd3
oYwn7p8On7aTPdDMumS1sL7ZiVSHODKPVRF28CLcheiL4XzU3d5CoILhYb5zGvE0kpO4E/Yk98Kf
Ga+OKL6dynb282M5tiRrIKNnNy/Pmdb2donuGgmPLIEjrmGbAvXUVUnUUnTstey++jBde55Ekt0C
b81H3pk2yPe03K/Ec57jDvIFdkfF9LY8jfrW4TM1cvpWXXHra7e6tuP8XvviieiE64RqBSDBp/QW
cqY+1Xju0Hub66nuPxTCm1Un8ZB06l2QBRJEMLC6kG6E3pCABdBaIwGq0KMXLHFOv0BJ+5ucwRyG
eQvw53AIk1sP0bhvDbcitvYYj76LGfsk6otw8NHWhE1zTLHY8HzBK2Z6NLsnICGvpkLMZhj7XJXn
PsRfwqMZGcGnN/TbDlIIzpQnln2K6+KHcjGYNR5yl5hVbylggYqcFoqIO88A5jnymUpeq25xK0Up
jBqYKK5On5DYzuuFUzEwTmZVSzZWoZ/hyLybyUtGX53wQi0PaUW0evUZkxr6zUqkfV3+NJBg0RMG
gROoPko3OUxO/Gk0I1LBfHoQ8XQX5R7OmzQ4lDQc2HdSpBYBDElADDAT39I2sY5Q1o/0m6JrbRTj
pR7UncnzuWrH9Ml3vIe4ntTOtuetnWdYiJokXPeWC/iLDpxNXo0O0cHU/kkHcn4AL0/tSxZRFy++
piGat47rP1pl+Cab5nPq8gBCO0eFIQIxgaarc6W1KbL5HdXFS9QDXzUpucBsGNyBwNFaegYSAIgd
7r2S3Qe8zxV5JSP1UH0QeMXRgOfQnbAVYNMAmh5+hmb3pPL9OA00PQ1vDw701ZzoQS5q/BHg+p42
34ffFp8pVijWU9jvd/7y/4vmK2vVveIuiW3r+wg5bOONyaecidLQ5YiPzROXmXxbJLbBtujrbdO4
Z4OPvQu6K5mp2qDpzfCaiWc5gKnps4doWgoJTmuUsxYILlnQjUBc0xFmesqiFABa1m+useFO9DeG
8DgvLsnkpoV4dJdGg7pMa42wEMPlYN0aFaycaU6PY66StVV1qPLBbp4c16Fpk+Xl2jJr4zDE7e0c
nEyzts81Dtcmm8YblWQJktJFXu0a1U55ujkqU2QnbqijufQ44oplAcUkGck/4BlAiGlgMrccrNEG
nZAyhSfwLF6XnIDafNBYKpBs+tiKwiXJTjgPRHv8tG3r0bOfRE4HjzLuPVp0wHB02SJrOzipJvnW
VO7J8DivpaO/ExS968aoUbrhpGM3JINljvdD33RbMqDkOrSjC0UbSTGjOLe5eMdGO+9yG3WFo1dd
Gr7NDiUvYNwjdmzif0uOQV3kBUdDI7mFeG2kkKpwwaenczfn886N0TTXFi1EkiR+csQBsIb4G8FW
8OCmeDuz5QXGkgCOVqu16DkgEK7oH3Qt7qdQk2IeVBDgFVku1hy+xim9C23XLymurCPb9ckcquk8
2AX0LXSFC01Unb0y/rRGAr1yQclYRRTvXW4ig8aPkHoOwmLMrDFqb5wcA1iSmkid0oguTbcQp+YO
b2TBLxoVSxKYnmCx2SQmqY8CwQoHMQlZysYfznHjGLParQfEvHvTHSvW6XkHIY3TmeKzCCYk60On
tgF6iNh6d5H485d8hJLNOrD5E+QX7AxGC4MPXXiUsG96Fb393KEHYLZ7Fr2BQAe3aHEhIUbkWAV2
40jMFTkV5Yn+z1lay7FjorncFClipsA+uz1isxz31F4m3rwCH72zuHIb1k4wLQKhKldnk0787k34
3OgUouJEWzQ0stvUGc7IHOpDkOYuCQekNuWxs+8WmJ3KkNVZ7tFX5T0iZ3sLs+65mEFfUYizM4wx
9KKOYsId7rOs3pUW3KW12dPtdYIRM5WaQxDIBMDX60rw0M8zzEV/lgMXQmpMlC7Bvc5FOtwWMVL+
IO2eIJN8WcMxifi7SdNrbJXRro1jUzkfdUmvBjoRhoWg3XcFUovKpSpj2WUK5yfTvOH9hNeCoLas
bOD2OPW72fREAfPTbS80trZDygzKQmP7SxT/K5VkqsiaYfJHhd0hGBO0XfKZHkjS4gpgBQJnNlIl
Zg7dRGfwrqrOv9d4d1r7ri6tAFkQzSazOBYFnU87oCH1a+73XxSPv5EROI7vMej9f1M8nsr2x3vx
/jvd9s/v+VNHYP/hICGAYevbJlz6hQnyDx1BAKYW9UDgeg6bLRNlJrr/B+Lh/sGXC1i0liXg39rM
O//UEbhIDByQ+wEiA2H9goL8r//4Mf6P6Kv8c5bf/uXPv8/2nWVq/Ptg1eThdP3ANT3bZa69CBZ+
H6yWA5GKlenQaNMxeLag+0ErqyaJkQw77U57fNR3oUGIrKu2SzBqtjzBYtlsBPFs2k7o+3wrmuin
4xdvwULbJFgRPm2pjpavyalPITr6H2XvlzSoM73xqUA2ytmYEXk2BrNRt8jeCG221m79VCQAQbWw
0nWet/dYesy/0TL8yxCf9xugh2Q071kOV+8v77dnLXGtHismuDAJrZwUnwXQWhn09gAV8cCxSGx9
W1+iJjo0FSf+3+6OPz+Bf7ri/wJNCUzfBVXCvxwuufzLBD0O+8HK4x69OoG3SdNMe6YZ2FcM91sm
06+oRxgk4mWRaic07q7PyuPAU5yMl6ZZXHUD/2+6zCHIt1Qsy59rtozj0ZQrpncNSEnU8eZdZ2Mn
ziWRPsK3qCkJyWQ6DbS9xQreL13b+Ktw2BD+/fvjDv3rLUU4uM3M0UTuEoC3/MsbJEuRoOK+mcnK
rhMKzuQUWpMEdM7pMxtvrdkida5M33zHuGmZJemJd9xh0lwxi7SpXdDldm1S02IbN2Ua/qAmY5DM
1cqr8i3AgiDckVknd98W6MOrwEh2ovGAaC7chIGb0+mZcbfMWIFA8MXn1jVvfxFkbTOGKt8djYpe
F6wOHLPZsiG5t101oq4VMfq82EOxWtPmlOPJ5SRsmYjc0Xh4uK9mqhrkH5hVo0/CIH6kQbijOS7p
HKFftgVZ7lOO2bLJ7ZXk0DuEv5JTCKYAjJuqu3EmKMQt76rvVb5UZSk3eDhwfMoR93NEQQu5HBUo
4zpyq2zaNWy+XBiixDh3e2RdTdVysUaCcUdrvukUulQYqwNPbvIdK0prmA95K59M2uU0gvhW7fND
oqU3Sd8eG6gigWeOf9qelJy4XUKDp7emzd+Zs5xHukAruCRPTEvlKgJ3ttEMJpsaP9/CwN5HeXXy
c5xHxObRpSBaVg8O0yE6Hz4xlaue4Qr74rCfBz6c2pjL1aTDBVsFidbG+JzWCBvETv1v9s5jR3Zk
y7K/0ug5C0ajHvSg3OkyPLS+EyIkSaM0avLrazEbXahMFF79QA9eAi/FjQgPd9qxffZeOyl/QE2h
vefFd+voa9VROu3J0PTJxDIqbOt6eqGw/mQgZyAyuIRsC05jB5XHJNuQwY7UHHsSKGNQjCv3mapW
CPg0Ug1fXsdmR0eBf7EruyA+TUmAjQXdxoJLkAkKsZf+ogtejDjf0eASAuX5bYJTM9753fy9+gFs
Nn3lwofH0H0Zdlw3a0qjspit29TwpAStQT6QLZc/5H/IqDw1auIju/5L+cgVH22qZu7g2HdkIlB4
8S1XMvSxgOKlpvQmMLHnLhdfE9bzOiusa/cpmPjjY3iY3K7BqK4tPe3C29GdeDqJTP7UbOxFum+q
biZVwlsuwFVMZSbLABWzFammp9rUeBtxXc9DcKr9D4nLMZbAdYxvsf7O//Wn3eYg+vv5wcfct03L
x8fp28E/jWhzIbI+wgrDu2sIe7N5qwQ6in3oPYpp8QLY2Wte5WfqqO9W0woP5Jt4FHCCEDf512QX
fDiSIKbCMuL+Ao78RQsk9scASWgG7HnMYrfkz22IVtYtybOHyGzfJnKFJCjU71wnn+lk8wzt7+ZM
7ZYFB4FTWPeB494sBVKBb9xEFRKPxRb5X//w7ur4+tvhGeAEE7ZvSxePnA9P62+HJya/ucCOuyAW
oQLNcufE1v0aZRwSdsHrccmK6g3i4twTeirj6MkmlhnkziFrESmBy2CjGACq09rKIST6/JJW7s0U
55+GzUJ/1PY9LK1fv9/hjLpXxkIMPr/q7YQDlXxQBAyOJrcQUMfn0ug3mVPyFSefDhiA0auOJDIV
XyD5NEniZsbTZA43kd2+rS+Ywu/Et/SQG9NbTsByVPlnMJpne0hOa2n36DI3d+1bYr4xg9+la5SK
keTgyPptDZZa43BQVn6BTf5/R82/zSj/9YRkwllP4X++sI5pCsHg5JqB/If5z8WcHlcu0tA8gK1V
1aWF6ldlZ3I/BA28m/WtI+b415P5LQMGfIoTmeyVDEB4LLtnAQYY1rqvy+LTWc2KhnsDZBUGNpdz
MxZkOyzvVTfPkOt/l4z8L+JLtcr198n6I0e3bef9/pWOXbsDXXrDglyeFqkx/vAdOZnczQX9RanL
xSsFpiud7Kd3vFMv+cP8tNnpKkdnbt58xzqtemn3mbe84F5/D/I12KA3X3HZXDZI5nLnETDeyAyh
1tDUyE2B/5YsPXBHulGDjIDN0POIrwG0LIBZbZdodkEj78YzDmXPTbaecBaMytzEBnQrLonnPkdz
dSdLnzqae9Yb5DXBgmxrGxCx8VszIizGSbDNIlwShx2kng3J2nZrWghvEzmbDSxmotQxaw21EgyK
bjjlXtbiVFIoDFzjQV0By6C3FPK1YQDFBMW8zSIqAMA/fgQF+0Y3JaEytc4nbrFql5Rvk2dQi+j+
0SzlKBeBGVpHQLlMqwrHBLqKtdApJxyUpowm94Yqn/xbeckxELy5Xwfu+5OZNxu7Hohf9i8Mk0xy
CBh5YdPvI/btfFsaVc0TEl2sXz4Gk0JBnwQaKbjrpXykcg9fu2AuSdsYpmIaLbzm9plJ/FVl9lkO
ao0/CijL1NKQSIceUe0KLYbzypeY1H7JKIsbwe8Rgyn9bT0mwGwdHOGpS1WAS/l24BNF6hlaUO2r
Y4QWihthZMPqJTctEp1Y/szJD9fkYtctCDFOWUwcgNUDMIZxu+JPhEsbdgUDL03dH9oEglUfJ702
HmXgInQtP8lomXxn48T4UH5ret8EK2q0XPnq8z7vh2zfm6RrYiZ1k8KVsIsqKHHyNh0pdUrmcLJl
e2YLywo144uaAagap3hnn0BPcS0xsFiquziDv11sbu99L28yZNpYC5whiMICMHDZ01LXC4wUZnFj
ga0S2S6VvFQY3i/AGkAKJ3VIUthDnBDL7SzgjQHLwlR4ypGicPM6PxS6FQwQ9EBXJR2TKop5LAXB
r28QQ6w846oy3IegwSNjxJorCOYPxw5YX7flzwiMmLNc+NyVp4224YIA9dmDP6CfYzJ6pDziIU71
TLqO9i1dU0lMldoyrYcPcQpVPhSRfOXd/gesErWsuYSALPSDI8cDtRVQkfLOgEPVfoJZXQG3JaOz
z97cXfIH7UbfNMLTBEh9dE60cWMsRAYCtuIlpN7Kwdwx92vbRHGdANTpllcv5WOvluoyUZwt/ceW
VEVZix3Aviuox2CQZqykkXQE9HNF+Ghs17J2sqM0JSDIYf3daANEsE4Ykot6/kY1wic6AtuzCc1S
rWg5pb6OdAMGeFlxbaPgszuuwy1rhMoZ+F1Wxs/YM7rQGXyQgkVoB9ClXgfwBi/EFkkeTwbPJKp1
Vm0JN4zdx3vaT6jKnZpfP6J0NC1+8bGCQWiMi4GHMY397OxW1itYkbD3Fx9INBKkme3bPn2XuV/u
+mq8n2aTFFdOyNTzzJyNSH/b43kh0aofWliIO9DHw4x6OOrkjzviGCnY23SKN9uQkAHWlHlbI9Dk
rrCvisKU7L63Fp33p0FgYChMFlCD95QVS7vN4jQCTDAHe3woETvEqzVO2tfWxRX1k2QXZAoUwGYt
R0gjTUv4DNxAEMFuTi0OLYzkDJuuiwY02z+yI108YynzZXk3ze4TmR/gyf5n2RE1I/9yjc1hvE5t
uRNIrX3MLsQp1NFa54O2riEsQXfrHbq32o6lwgivRZmKUqzuSs79J8Xf/T53yVGCUxgDOOLuwFMx
Cej9Sszg1U05VTxX9CBi8P+MCldWMpXXThtpnMbcY83afGJX7PLZZJ+dmFqGATCSiSjZ5D/PKZ+H
tsHmF3NXuHL8/kKVKxOYCpKDbRFQ1HSjbFLRJVdzYd43dr/OB8mnvywMkeqb6QpHZutRQt4oOGKN
NZ5HB1+ni/oVYdrm4cd47bfiF14Pa8++P0yjfoa21U/Fyxy1LJdZCwBMyssuxnG8CreYiOOyf5lr
qmuKbqIJpGz+tFC07Ywni4D+1BZZ2Mb5vTHyh1Kud98CyRtVgwJfRKEr8R7nmP5PpSaD1kc0GyzB
fQYuYjdIUk9FMjF6RQYtNUAjy6ZmlJeYMFPwj/TO66jlYW3BVMwSMscCnLxeufIZBAQ+LvabBDlP
KZhAEqEILgetjm05YUCHUI9oeNHQv/bFirlhqsCjfpRNfdWvcHvudFzyJY+onAQy+PvZg6I/6xdj
ES91cy8wYkWV+zMm+RMLiOdMp+lWsjtyanXvLPKbPpRuV831nZ7sEHfgjn3+awSRP6p8ZsoV0p9C
6y9XbD+5bazekPwDiP7+ivYXjCXC4rgvI3sAsvyLZWszTk/+WgpQ0wTAZiXdUc14LfvqxeCezqY6
25tp+mwGFCv4DQs0N7jRdA7YC2pQRgmBN3kPeL0cnFoUFFApR086EmdDdYH6q8RgoV9krTXgtgBw
XIurdonfKU2GDGun8Bx7lr21QXWIciTITZtSopq0Nw8x3ggK5FvWM4CwGroBoAU8ijZGsqzLV52Z
ewJ4WONXkFjrYDVtnbt4fNJZTFUxEwSStyXu7ZKy4QFsTZHeze2Q44VZm9g0Ca6MR3DTwJRNWTy4
sDR88E8LGHeI7MDoxn0bGcXGUO4FCg6m8bKjiLn0Qo9OyV2j5iLk+V6HGd2fu5wk7hY4x4jDB3s7
NDweyxlRtt5EvwL4XQRVWLRYfmkFJME34fvTDgfHYqDFWD3NxI7GE2qgWW/0YP/MyvkDA68HQiTe
iyR9jhpeM8QfhG5zZ+BXgs8yHwJeMaj295RiXRc9aDnTt40wNw0kt61HDjfkatvv3Wnx7oh/KzpM
tXkEFM5eKFWX0QCI+KPFGGYM5ZtiIuZta+A7LkKGrYeP0cqefLvK9rUColROxVVg8Gjuuo5creQo
wKyF5EdAgCiwgWwlx/eZncx1Ue+5eelNY7u39trWoxkAQCpea7fYAaTJQoJ35mZIV3abZd5WGth/
OoBga4nabppGvZkLSVKWGDVhjuUz9vjbnB8PrRYtneztpybpu9H47U7sG0Nnbs1zkg4xn4HgNk5M
sQOKsS1jo9pGtRmfVlpTHgCEGX2Rhutwi6hi/KHy9fPndQzkPUBADs9hafY8FpOtt9u1hJC3cy9I
dxoePNRka37CJfiyJip5at0150Yy1qkxwp7f4Gpum88Ygx2ZkOSYpqrFL+kekpZGBsv5BEQPuryY
5wPnsxuUYHILmH1+S8x2mb64Fo/7ga+2hdH+blKzyot3HK3iazadAjO3vxOsiMd0/tAlxQHkQgOS
/DEgh5orTcPbSs+AM0m6z/0KHS30ndtBZqjFzCs0f6A+7/vZ+cE0SngZzzzYAKIHFBEMDkqTuewQ
ZcGkFeZtZoP4qJqU+FhzovfpIY3Ym6dYospVx2kZHUB3vZIXVbdxthD8MexXtwCKUFnttDPuLToF
HrQPa0H19qdqzWNZ+fUVVzvirS23e8Hm49wOxfvo9TwzfAvvVoLEBGBf8ugJyV7cYay5ih5VnJpU
GOQiFAnD6IIQ0A2YDbThpPtkJgDFqpDwps92qqCNspIoKj5tUIv7aJa2R5lW1p4mCkW2A4edpwVV
8+xhiOdeSTAhLFrMAwAwcroNl4FaMBJl4g6rzcMysgzUEgo/GL6snnHmpVBk2cXTStYNyNblNTEA
iS8DLSNe58iFpM8+wEwaNi6HiKmThzaIqk0uvJfBpS7Bidq7JnW906IUF1CobLatvWOMCErOYZPz
2ODCMU64maPn0kdHGP0b7bNF7FgVblxTHIZAwnLFwkqXbM+LjBubWs0KA8vGZUoz+/ECrDJgHgzm
naGjD7GQmgf/8OtyTcPZHu0mGr+MWc4Xs60m9BToF5mRY7BZ2G5adRBsnQhteBIwkfLligKop1bC
wC+6zxEBbFPVlfvc189Eah321NjmlApjl2Moj+4nkWFKLX16mKFV9TzS2Rf/yQbnwTHkr6U0L3BQ
vvgNHoUFmPSmcYhLgykIAdFO4bBWxcq7IOYmX5JFOpj2dUpC6Ty64jqtOJd8d8BSSpAoq7G/TrOT
kOcZ7zOLJpXKDiQo7/bQDuBAYsIqaOZDu5VJgnNN0mWSftFVaq86HHO7pR6mBD5YXqVbYdhLWOiG
+cR5mnTr7ANfH3sd/UAqbgl1kyok79ic1ne7supvYOz+3dgEeBjMZVNNHwSexMaIKR44AESgUTyX
3kkWwVsEjYSsvD1SIIvlsiaezgDKR3Za32IlcY5tWvFy/PVNU7kDL6uasH+CPnD6l9pWjzHT2Dr7
uECML4YtzRNo0AfLIfNp5OkTVbzNBTfcGhxqzhppjn0qmruYgicgxsXZzq1vBMSb2LXyg9Asq0cs
nO4Yf9sVrQRm+SMmFYVk8ltGYP3b1GjmVVRM+xwoOUmXEzDY6s6w6cnDf0phgtg2GXfSLMuXQwli
CHn9vhrQ36s4pjuXwnYX02pmlRWDE9wzRAGmEK/6cngqCLrZXOWi2LvFXjNtb5qWR58HSDRELaNj
B0fuzlzUrRVF07YDdruLg+nT9Hzo4hnOnYgiEZ5I2zpYeHMa1WUQfhpq6T5xCR148Kt9m2NAkxEO
s8R9a+x8LX6dU1g6dsg3855m4zH1/CWcKzz5+Fv3Q9NBQQJZGHMQuhlTTp/UL0QnoRkv3gETCbNn
qp4c1dPZHkA5se/gjvh9chgXdQSaHYVcz/F9c+I5FTGqFqUXSI8X7ey0zPe4ATjfCUARq/3moQaB
C3zz3JufuKeL0KHGlZOs9w+W7Gn24nSlXDtIzlaR3CmCDIQU1/qItVyJQeu9h+fsNAi9XPLDulvO
Q1beDjaLAyMb99Hgu/vcXIniyp9f2nY6SDMNZdVO+3no3+16xyL5zvM0LsG8QlWw+5toSSHGJVl/
NnqsZ4YLebNUt84AfLXIMHu19olXfLiDZqFxSPOoUC6Rn7Z+hXS63sZi/jCe5UQNbkcIIPiLR+Ce
g/mo7RaTKw/vTdsPT21NlMfT7VEFcNCrlAd8F2N/SDTt8AshuXhVP+tDbFv4QfrilcvZzWzzoBIW
3a84nwYa3a6gnYFQBWcSi6Bk042vONtRv/HreG2YrMVyCcTKMJ3cW6bEG5pATo2bQuu1nKe5XU5a
2dx8u/RQ+FDXRxNvOVZE2lZMXEGTf+vZ2cRTt36CXDaQHCDKxJLpfklUevAC431RX3P22NA6VKoi
HDTWjFTFBXQQKrzclVECDTpbLl5MMLANmrCHhwdasNsBV2CWQzvJM3AhhkdZSM3ayjVZRtVGjIwX
y/PgNwl9YyxI0UGSmblNQ9U3SNR4FWsVx+CT4gB2TvP8BZ8QgsmC0T9Qw2MvhqOO/W0P3qaMXOT3
mAdVls+7aE5fF+k8uPX04ecJmJgomPa4IcSW+hG69XT5kUbPEwrvQmdO0dhtWK7VlDAV+tXrviLd
PaM8Fe23BITuFWXFjzkAmx7BrXP3dU8riKOyaN3xm9EBjz/y3U8tYkJspyemZIxarJMmJn7SXZ65
B10T0+TSdtsgLprzYnr7yZq+Mgjw27LwU7qd3GdjRIIhtVQjc/rRqQXyYn/YVpOBnuNRUkr1C+c2
bxsKTXsWK5PN+jiz2oe1TnIqUozKabOlZyE7eblNFxax0UMWSBBXZvWY0DpXqHo4Z8J+AoWDd6iw
+AoiJhi1rqEY8Ul3IizO6W+WrhIzLOVlwKndsNmjggs12ZrnfarXld+AotSMKfwr1ztqCAKbxLLf
SM3h8Wq8A7GHGtiOc6Nq+RKXTnzCfnRdrXtnx8T0llTiZp4KbCUFK+Gl5N2D7/7gzt6nzj1Wj06R
Hsqs5iwAAmJqImMtFMHYeDICE4IQuliX0T7R2wWrrfiI9QrBiFaoTq03dgT9hh1gJU1KwNajvnbY
PY45q35p+9RuFmvwctH79UVVtfce+9Ofv/6TPMUvaz7kDT83Ey3xn+EZKBgezXUPBmiZZBu3JLMm
0EWxYIAXeeQV9JKvZaIYt0BW+muJFaTVTxlxZe8jtnkeNhUHr94oyre8L2cCjTarz20bG2HbomQk
2fSOK5ZPTHwQarDCwuRTNq3ezM4BrVwsCt+coz6cjPEni5M9oMBvz6XR1WxN/nlvpddNTKWNZnu8
4J4bKj+gfPrNUcqji8DHqJhShJWTCoKAfhJmsu/LmBPKYTW7erVY2dIKyDL5XnjRe79w1q+406bD
wTAYqPlVZZ0VhuYpd+bjOz4ObjkLP29AHTBZXOcYaH4tyCVHJaq7NOG5160GR786lWZJXkzxSnTj
dCcde6edga89sc+Dn8VKkb0X3MFjWXO0iIh2hNKig4j/M3uMABw1aRo/0WDFlTVYjqTUnG1NwPxA
FuAgJpih6WidlmCq3z0Frrj38H1mmr7iCZNTVeQkBLMnQAML+dR8D8R33g+uk/Dswoopsk+y/dk5
J97IuGbPV31i75eyx5wo/CsClYC612Wno3AgsEw2cEJ3j03NiLoEPEkJDnlsXeaSELNcaPKkh/2M
E5n6O2KnMOSDPaVef6bSejBr+8bKM3rSpuR51NnFHtlTjvwTUOEFd2DBZw1pKnNaBsQV2AuMCHj9
LwScz/W4JZsvMJpRI8tvsTHdfTywHGEh5IDz7hCKSIrSYlzHWIy/qhGPgR69o6v1zziW3nHJgChl
a75C+rizSMMda+Zp4M84TaMWwc1G4VL0uSATUuiqMzzS0rkthR1swOE2XilCLDJtSN495WlEFylr
IX/BGLzkHr5aRrKGsbRreFHmtt6P2UQQoroY4mrQA/enTuhtPGahN/BPZc44E9u3RYppeZb5S1/M
d3/9kYOr2YNi2mvlfR3zgA6i9m01SBdWAak/+2x91k8dz1k0QOdJsfIYAOiPPZ98nNCsJNEWVRnd
2BWjAJVnpnIPqcHyj43juiQLcOVsKrjOkpLVLtL9poTWhg9YX2KHas4KjugcPHU5X0GxqTSUtlhs
5Mz1mXWaOzouIju9iQKLNVWjv52ImcFaHzfOJH/zsb73HWnsUt98dYLuOV3AZYh8kiFBLQSfReOg
53eZp9E1Xo+v1mLtxf3uprYxtdAkS86KVJWCJGvU3lNpN29mSopjmC5DGnPlEfhjugJsrkq4t7S3
sDmK+gh04I7YzEFk463jsHOvulNAHeu6Iu5G+94HLawS7ykF+eXm+1UfJTvoPznphIIqQ2jrcTdf
xUt5UaxNNq0PV3dd2TmdQaTRrp7MOPtdl6YAM075vLbV+k+zjSkqcA6eS3leN92kLGr/9f5Z/ndr
UgxLwgeKZLL6+ceaFKBzja3TZoWFU8Bj94zy+8bx+KkKeR/b3BQLi22MUZ3Gvt+v5ac0NhNd/kyj
GpOsFTwZrfeUV/ah9OQ1eOjrcokuJTAjwQOgyt5zBzm0Tx5nK32cg+zzr+///3sK/0dPob8CTv6F
p7D5AXFUVsa/wxv4X//+ncY/f/cX/vXf/6e/0OZDgyGQ7DBPnP+0F5oC4+Hq7DP5K24z/sH/cxd6
/yYCBwaRpMQaws76zbQVIcX/879t599czIhCCIQFLIlQZv7hJvxX7kIT//ffN/mCK4Bv8sU802GV
L1y+i//qL2wbnvDaJGbSu2prZ+5agcGQ0xTRi87QLJm4xqidz4HipMx6Clpo6IYItiPc2p0D236O
0vyhb+l0Kpz2uo6zx7WvSbj2WfVJw4RdHbrY/rHIUQhIRHFA1wSLvnDyELwQCOhGovv34JF3YRk0
qAd7/uKxQ95RLA8MTJx1rb/N9XATZ/MziIGn2vPfiGB/jD5wfK8HHBaMHCnZiwsrb9cNjnOelHkN
9eTTFlzdothlMFjcC3bJFPEgLeoGdvLAX+pqIOFMgjNPKAevuuqLzRRGSNf49eX0vGZI/BzimlIP
rOyurVzJrQXGMINPwwEixM4lo8BKbQy5NV3VKUkyP0KwcqfqpWAR3WZdfjAGawvI1D/RQnRTemhd
zXDn2uDYBgSr2l/uybV/TaWg+MmLL6U/7OYmeQgC+gQKh8WLbc0fzaB1WA/+z/TG9M4XxqeH+Jjx
90gJ+KP15Y8dkqFVgSBFUBydJAvRQSDWpAqBGtSbt2qSrnb/0LMz4fU+mFEJKTH5zuzpWWeaHAkp
SjKmF6I+AHIR4kgYMR631f0YVa+tvLV70Z9hk8yNPKeB98v/7nh+nVMByT623RsALA3NVdZHIPv0
NLn9nbXKHqyOqUb3r7slJRoBhS1T3rjrgZ23FbWWBRJ311VYDpV1iA335BvTCpl0r00+Jowj0aPr
RyFriSIaPiw/eiTmJMDLxC1RnBh2pAUbMm9pzRw9BH9mNYqhC64z9I5tlV41fU1lT1lWDvxZhjXS
b4/F2pxAxfauZ3fb+5QA2a66xD6hAS9od3Aw15Nb2CcRyQZVM9d7dZqHoWCntjSbSHB4RjlRVHcq
34taA11w2SCU7MtQFiw2lroiQMlbhMvWYnMk+/zkaT40V8JbvqLFkoxb/p3bspeL8uUiQXld+gGH
v61PJJP51bdOUQBtfM+a9Ch9cYv68A1/mLvftsS3vBdUE4Zyzj6iTr2DPDP3Vm/3jH1c/JI2+B5I
m63yDA+At4E6t61X6QKEPn0fLjPbzMrkMPuUD1T8B/PK+SfZA9tS7OAEsZgrBzNspIxuJGYgGAFo
msOgrunjRTVzjWtZoXvOHs1VNFRjWcV7GbpWu+vcis171xAScYHuAml81vUqkUoUXCoJb+KcDDRT
0NmaGVypywjN+AXYDKtjDSnH0LVHRwMR34D0dyJly0YTYdiBb7ntKInbzIkhr3jpmq3Vof50dUcf
i3cVj8gUJpBsqpTvlhJkB4I48Rdv53XVedF0Dfv0S8e8Et1ydHDD9JKbH8s2UsosDqlCdztDn4G6
XY8+FN3UMJD0FYquMoIXrxL9nqd9t/VNPgfRwE/Ygw8BZgUceUzcS5b61BtFw8l06YCjwbe3GNqc
otktGXf1oOWjNdbmAaEttL21CCqtX6ycm3QN6mfpFADgLPBDM3MvDlIEW2jG26yZ62Nr1LeWFPUq
Gb/4Z/zgUcfvY8oHYhfpRwSGFadL+0CXUn4Xy/cWNXcbm1WAADlwzTNkduz98s5VFNFVCdd/u7Mq
av5SrtaoDVFHfCrBtJLQq3FlGQhn4mAA+NyhoxA2zhAK47l+zMb2Br3dOmnamrcCWxsPQz4sYFne
q/rFMXv0p9FywFtASHDAT+O4rTBqcPsAjUcZOej0P4oH4gx5CZspvQCETasvnfEW6aUcdixt69m7
RehJAYM79LYU3KxcuMsk2BcaPOjcSwreoVO3ltlk1A6V7nGOyq2V1niejGgbl/VEIjj9/KtAxaAY
Yoe8tRVxelvis9qmy/CadiDRHD0MG9NDhjcXPtK+77H/YXdG95TaqwE/3TB9Aue6Ja7ISRNND7Q5
f8O6HVcbBmsMmkTKWdYhRVpyS5qYi3glP/VoJ2FCcHGiQEFN6XBCc/AM+3coIZDpxbEgHFwyxWHH
HhM2wZzAJHbyW/LEvaypZsnBwEy3BSIuBKVD49ElohFi+uFhFsG9jvAbZ1iDYyKCWMp1tq27GeTo
8iyHoD7MmqSVnUMhk0P/6qPUFe5IUdVKlkmNnBo2l1cbqvHMeE/aVBlW+yIYRouB5CdCf4nW55o3
0HeeI1+DIBEza6FyAYpcdzc52RrA4Rhc4mrvEzoNkqNrUCxFrQhr9LE197luyFqpY0N3Cgh/pzi5
9Lml1RBGRaEPfiTQAfBQXQPV0fGv0Y4TMWZRsK9DfWND2eytOrEpQAPbki87Wwc0ECkqwJZwaaR5
oAkHDlIps0ceDu+WlLee5b45TvziOEF9G/gFQgLXzBiYtZnY8uRO98JI3oURzZuhzz4tllZoGtAw
bILfSew692r4QHiAxV01HxRqoUElrL8XUPN1Onyxb6u3swUSG7gJpBFzeSJXTkgBP4Pj41eae2Pb
uCMPaIwhI4eDHUF0m9JGHt2mfcGGQWKuPqopul1Ak6xUBv4djPW0Y/f8GungClXXlTtlf1sDZe9z
BskMK94VHWtFaGV4R1onwIzfm8kBXtMPqzmxTyLzhttfyRL+phF1cywcnNxl/MKPfWVLgZ6oXI49
djocpP1CMRJoDSqIdCrDcY2mmeY7yrCzpxhkKxeLo1QLjh0WWCKaELAURV7IAljqMnxaVNJR4qLh
dM288QASdDSgcZ3rlPo0kKtRTNPLFAUffSun65laNxXgIdMwRIqh14c2Z+e5fDipNva+C0O71F++
17wOZfuIJsqqAb4SvpBEknsW9l2Tr+1PpKxQ38hKcC+u5u7PCFkNViDxZiDa/UyFlMUzaFtF6Z3r
D3Q71zVcyrgod0MwW4TQAekkUWHeqCVIMTE/1QsHAeHb3WQ5d2Y2Xllc6J8QRcA6AVkhtf3RStha
f2kiHeTehHd1StMDJnXeYo+EYyDVRYVxntBrN1mZXkyWTOdqNVC3WTIfRc/DMCGFTHNFwb1YcTg6
fk22uCKJhvR5Ifq7EKUU8hkEsYkOcvJn73toqnfWjsMuqosjOZxxJ8WC88jv5XEUlUegu7sM6hTN
jbunYfe161cxZsZs7wf99aBGfFzaoEDsRdp4UAmD3I9Ozv5iPbtc3g9eM4dJxdQDZ+6lm2nsaFIc
VQOARd4klgopYx/3U5a8mRnDmKrO81yeOlx82I7ynczUA1smUoU0MO4Ti5KbyOAdidLCzJ6DU0Hi
alFe7SrHYhsd4VHwUU51teuZGjBS+pfFnv0jgEYErNCFjcHTAPXfaoN7Oy4PbZfLw2ioP+XwQKR1
/GLyZ+qivXaQMW1oCxZ82kw2HDWMEgaGa02kZvBHcspFHGyjPM92U66+clFQ2W0a5jGgiHLEBBBW
eIRBXiX3NmH/C+7JsQhSBDR2wF1k4VUtWjbaAC37cUD+qL2PqATQoQQRBjwbLaUEfLNlcw9z4CUv
oexJ4wupDZ+tHqidEi0btmTqQs+1oewMr7Vu1MGjuAzNaeZDA4PZ1EPNXNpwdZc5Dj1Mrw3LUjtY
dxrW+mbx3bM7Snl08gB8Jj4ym3l+LBHvVczMw2+KnIFgxvCiOrRJRs7lIA7QQY+2JQzqd3tvM/F2
oOfj2CwTYD0HYAkJ3D1dOxlLgYOzpN8sslHEkSVxmJhkyAc0roXPkpkJWnm67hR5xKRnxaOgWtyb
sTN3VQqUfVJXQ3lWkRfxscel7C6a/tg43bvQ0znnrf1UwkzrbAlJEO+xytKwcKzk0HDT6cssP06w
IJaoY/MWPIjKpRe9km2Io/pkRfqtYyW6HS32Rh7jKzHZg0UX1MFT7dk3PPhtyGaq8C5ZVzPJFk33
2Dk8TK3Scri3dn8oxjMepni4Tvvp7HqfZdHC76ZlHUjESmZaa4ujjuJf/FEHG0IiqmHT7NCYtrQ5
hAX97lT40GtcOBhKxhSmRpQTtZnKaYStK7JDZly5hKDPOP6CbcmcWOIm3HYsLbEl7qyIBGw6Ab6k
vSLZ0aO0kXN5FaTTxrSL4TDyK6ZMjTR74yd7F2/cFnLeGdd2vqnNkeKlXlyrZbWwl+691l6LvmWf
m1rs08W6jjsg6lSepMr96QlFH/plktu01me2I4zupIYuqVeH3VoaRpiLlMsCQ483DZY83Z3juJi5
dkDDCBJGe8PMrygHxu3AGcP9rCWnUTHeTSVlg0Z9pwxWLa0LCz8Dx5m6ZGXVQz5mD1pIEK7jknNr
pRSz1ddi0ts8M2+1JhlA4wmLqrXyoK38PRTBLyNb16yDfzUUOIoZbM+l3R3W/wVe8k2cAzNbx23X
p+2IANpdNVPfoiCUkDjBpTl8NnbsX2XLwKashexJR8F2siCK9HW+H81IbhaYL5tm1CQscs2btR53
VUtOGKbFJs2Wow/nwMm6nl3rYG916sBscZl2laSBw8VHmfrRO8XDCUcctlY7Alyqi/9g7zy2I0ey
JPpF6OMQ7gC2oSWDQU1ucCihtcbXz0X2iKqcnqqZ/fSq62QmBQJwuNszu9ZK8Mp0dOWkC6hVIdxT
f/SBpMIAa3dVUq4cj0djnnMOdbXPSW6uRDi8t+MPPbfOWjdtPPWyWCH2FYcuVd/mBI/XiZK7nDMQ
Z19nZ8euvvQqYSxB+2VrhgwZAJbNqIotFsa9Nnf4eq35zeUDblOoWzh0cMhqT6BoNGItCvfNHVyD
5CS/apXTnqV6k5VqvB9oq1wWYUFADpAJtVaSx5lSFU6ydPNBa1noMVwMEuZqnHuZ3NDfjAHNo4q9
AqPMdpEajLqtPhj3BeFpw5CfQcDzZphY8Nm67bLeooevhU8TTO9hxWPUSvWSUvOxxkfFO4UKWyum
AGSdE5W3HHfB6QPXztAeSoPCmHFFxbDj4CUQdCgBr1rDusL9QL3uxqzhU0IAS5S3cjLmwcoAHkEZ
Y9FCCPGttzinraKH+VpGD1ouUTxidzVFnsYUNyVj76bPKmaIQbDytuZ1UNJBubQxDhUDhhhrVHeD
hcLfedMd1bRymw+Yz8S8dxThxaupyeItwrOf9K/U7l2dTF9TAHBT4t2Pq+7Fq/1FKT159NLv3i91
0ha0cSJOLXPNOXiN4W9Lnz5Nqx95ykqK6y2Yg5Ocz0Dq3fFioPo+eRNSFgyFK4aLEDV0ui6xDcu3
PsbtN0LW6QAt9BqGecoIisgq111DurIV7xjskxU84zdQhZ8c/rHa7PANvblWjsNfYuka7yybyjg9
fo84QLQx6EsW1bZI57bk8T2akR+qfesb48mMxiPsGciErfZOz2kiLm5owwWVOw981KJMxpsUAAaN
F8MtH9bPIMYnCQtWYlyBMrTwpTAurY09LoPLQ1PXRkt1SkXMeqdX3S6eWFyqdDpEatylRCpbs98k
TXFAAxvXjrTuSl9/bhrtBnH0LcH5b9rFox94T1RUd9uqTK6WmCc2eXKPceOS+9GM6NpkFGtyWYrT
SAEW2kZbHwAoASyZMHbIAB94MHa8hNPxkCB+RMP91FnrtnjK6HObytNERk67DrXhga2kVnQq8QNW
sr2v4Y6aHEC6AF/R/4vs/xv+v2lx6vgrkf0x/aj+zP//93/y77q6+Q9DmcSYXb4OLn9B8vGfuX1d
/wehef5AkXe0bMT3/1LWzX9g1yBF70gbEwz/7r+UdTgAypjT54TPbdMynf+Tsi6M35P7utQ5uDi6
4heVFBTwU/xRWU9LRyL6sqwhexEAGG/pOYz2ZQ4aw/A5UhoY+LcUuCwmZNDlQNL2UFK1srcCkhV1
9upWu2JEFvBy99rTwrmAOou5fWB/L83dGCtgk+1NlPsERIJiU7sRTTzj7MaD0Lu0VRmtCrQgBDMy
qzw6jUFMhWrTL6Ozb/0Rel3r98gpOqNeQ1AdQCqGJUJ7ZHJPK0zYflmSXthpduwF1fg2xCBb66hZ
0zZCY4jNJrUTTXvmhLhirsZ2doCZFsV5sKmkAeQoizqqbWfG6ZgvHY36Xj/Wv+MkecyJvBm6eghp
1sNtI4LN1PswW8DXdhlVYViyCfx0yMxmd66RjlYgNNzlUPnmvCdWJwCNO7cJPMAy6b3KlMHOHY9j
440UoNODRdAOw6zRxt9l6O+oITKO5C+h+7FvCDtwPKV/6QZzJZW2qWJUcWg91IwHycqvKGXuG4cm
2CyCOKs0+ygb44bY3DGjzq1NRlCPsaTwhZpwtrVvtfBOnoehr3esTdrglfdrhUaDs6VOJBs8DgHS
aw+NYHjf+m2E6l/DFTTKSx2QwymQWM/FcBQD/lWOIIWO11PfcrPudJOaQj4ZN1HRDv76qhe+4j1A
XRYgq2IDD1GcIgf3UGvrK1/nNEBgHrRkBznUpzIlNnR/k3c2nydwPQol6d2rLUopYVJF2z701MbA
GY3ysPDc7t3KCL/pP0alwIBq8NKmQnsy2Ydo3OOEjyqEUL8kee/ha+xcnNw6PCI+VRQZhNSSgr8V
3nK1pGHu4pXoeelKcFiku4ZDp5trlFO6vbudRgQ9EzIbPWDMSroIYOAg1qMl+20wZTvp5d+eV+7p
4Nug+4dAbdRSVOIHldHZZsr5ob1z3TcRh5H+eYRPixpMq7ahp69KAfLL2Vmtcl7Nvda0B9TW6CAS
fe5EwtNvzIzWue7egyNDNLh/wXOrMNPPuc9JfNnQ96hp5uQipuJSdu7KrWHIhnDylrYWWJAux+Ds
GoLtRXzvdNVZ5c1HHjrnmbHow4+Fsp2qlSOa+3Fq9oCBQCX25M5G2zlJ1e1qJjyTBkJpVBfMQzae
KIr2OjYMFjnkFCSCj2HWiJDnwsi59btI34Z6SnN6fltGTAVK4m6blNjAppnqb5ONnz8EF7a5+Buq
2euFOjf3X+VnHKoMMRRW1lTgm/ZOvcmWrirYfKl0pv4rgygG1673WzS2ist2B1m6AnOTm3usqK/k
hBxe0GZ4CDkc66wqUDALLa+X5CpOVkZdNDketnGVs63r+qu5uMwnOM6ia6azKhyWZEOsRt72RfPi
JNgaWscm30XwZvRK0FQMvnFCBd2WCoiaoyrGS3y3pHYwuw0anjUbqz67q/FARtkl0c8Wsw6XzsEy
2cilWuHN12xGGcBfzHubvju2yaEbfnWl4uQw/qRp++H4LlhWI/lUqXw1XG+n8s7fAwpkr1vMre8t
q1pMLbtq2YH5VNGnxSlM8aGD6nY2ZvIWD1vHhCNUmvE5Tput4TMzGWL3EHTRUYyc2oyyREvQzZuy
c/hr9NeZ+o3Z4W6enKzdZWSVKbXZCEX1JBzPXQeOhqhwuOeO4jcciye62NBE0xGxkDooLcnv9WCC
gAWmj0jOFm2i4fxF729ssmwBEwNDNwM5SOSsjYD6JqAcxLBcXjWOE7+Fbb73fIK7FqHE3LW+KUp7
64o5/UVID/I+tXNZgEhiX7yu8NZxRvyg7Z5Vl5kAUNRPyxdolb0lXNfAeQvb2zCnCrNjdyrN+gZZ
WO3pAl3DoUFwCqufSdNG0pDRXcBEcDKAzGc2HaR4fL+Dwj1OhgmVtfpQEVsrVdFbGBHOsedaqxZb
aE58BMZn/kmgpYFMG1oLXYUXImNrz7/n4pBCKrhnwiZ59eNPMgpMTJhX1XtMmgxTfikcGA3jANxm
+2Bwex8No3+a8R2WT6TFllN1zRJCXgK0HUcTztG+t0LJhB5a12sy4cVNObtAmf8f5ul17SbzjKa7
H0VCk/Fj2M1hKTWAVOjB63IHQ5EMuDx1mB6m0FRbzDC7kvxt2OFIs1xCUdpA8DFTPVjGnK25cMCF
FLb13SdIALJgK45WsIAsI0hwdi9ibIMdDj1GW4V558eEjEJP+/SqYedoHOdsAixdWHb0aJASSuC8
xxZ3JA8PspcCiYVMXpfmg2/YEFubG6tjQNB4NadNT93VlvYoQuHsOCrd9/50DD2HCtAE3ZAXf+GJ
UzfxeDXS2usWtC5Vl+Vm9Ek8hkNL0eVjaIzWqqnA1FKDFgKdpfexf1RpfOdMvxysO76gXGno3Us3
7V/o+dsmkAS3YYU4roRPw2ks36B3b2dlafdrd9JP6yqNQ1xvzsl9bhlEDoO7w7isrS1LQBTWAPil
io+iUDoRJYaK/ZwPJCc4w4zsKdSJsioCKbHHEAE4H4Uf8ClsM6Qt1b42JA8rVo6DJjCbvtjkEonq
cZhktLHBQ2/F3dUfiDDCBbzGbJ50so3gATGskr3vjfzNUJVDlDyn5tKtnkYDhWGOSMZzWFIoHEfj
O3Y0fZva+VPlnnqylSUZy2kOW9LD9hMOAVxjD2XdmiOZuaHWamr7gwMYkfEh6/swRzjbwf+iIIYD
mfdOPULNaWu6RnPss5oDoPQ5sYwTW0S6M62tnjbkewmM1gQ+cbLPZ2TSpH0OyZaenIhxLEntcVnN
wVMZTg+VTw1NA8t5lchklokJ0kbQ9rOcsfGoZdWa5u5nf461yjng2s1RVw9fWkz2VZ9DsJ5XfQhS
sSHp2LbklF+Rl20HCNL1DJRqUja4c6iW7OAO60dxnsjbMnxZaykBXJ0kLniUeIEX5SMnozuS1a31
4nZ0AU5B+Sc/Yn0XQwCUO2jQMEj6BiR+R5K//vgRzEHgco4EQ8qk7rerPkhXPRijfmpIDwPJqZVO
ywzW2E0cevizVVsv6xxzudcRGKQ8NeqSjCjy0isbY9eSU7bmwDKbILmKMF4vpCPnfRy49Zacs/Je
+znwbLS7Zg5Ac+i+6+ZItE022plD0nY5zWC/gf0nCWp9jlJXZKq9PoI9VO49jXcBY/uVJH1dtlN8
8Mhjj+SyuTHqXWl81xrqeENyu5sj3AMuvQ146nVmjpsKXYtQJsBqTSdbkSjAQjnG3oVOLjy0tY1V
43JvsYWg8bNPn0PkHgbveGZcU9Ud7Ykj8OaYZ/MY1MDw4bDGB7upyptwwG0fV3hy5oA6WbukGL/o
d0dZ+BVhH9gVkgxEeGXOr7ew+8Y3Wvk2xCQKmgsZnI6pYQMtZNUSGewi/KYMMCbtkCYR9dfB0XQL
5949IDvmJ9p3jkH63IQWOnByJn/pr6s5g18QxpdsjqYpXA8a77OxyKIdAhecU4cAf3TXzIl+jAps
zzzi9wNxf0BV3LczAcACBTCK8k6LYQMkvygBrveazNgA8AEepm81kd/BD4ulAL5Ao+Scq3xMfEZS
XCbkdAUmicHzZmTSU8D3sJvG2XYzuwD4JsyCKP2Mm+cg0mns7PA6poysuol3BvGk0qzoBCIeFeWX
kNLIrMwPwu1oVaHUJlXjxYmHATEHlaUqEcHiWrtze+22quQii4FfFhSpurNqPVN1q/CrJDa8YOCh
B13J/puEj+th2hjFAVLIrtTINExNAX8pu/A0arczxbL3sWyVWfpKgQSnExsw7oCms/LZLXm0HeAj
ZZHGkLPwerC/OjzpGvPUirOUu8pHsg9ErSDomz4Ies4hpdbcuJg/V270xgiV126D94bpXjWFV3zg
GtNAWDcOQJwlP26za5N7Llx3SEC6MwRzeeJ6wqAUAFNFgkMDTqq+BN3CrkcyDYQhjv3jy/ONi0yM
51Fi+DCKhuF3d8plfyUF3G+YB4AcACQxK1tTMYpNFky8mpfc4856arNP4CAXo87UNq4SaiUolB3h
+LrNIFH7O55mY/jA7EEzDuJlDvthbOsPXMd7t1YPUvvVElk9NtPSq/P7cVDv9IkwFk4675KaRL6w
R8/EIqcTa16wnFaG7jE0b3O8bGHHfqpq85Hm1ShY5qW+R/p/IBZtpuXP5AyvQ2GcI2hCUSTXnpZ/
U/GzG6r23mTpXce9eoZdxqm4vfFJSgr2eWSj1qMqt3jVF1pNvkTT6V73qu9gXp6NRNv0FYFDZ5jW
rHoWqRdyW0MbvddBxUZTo6DahrFgurlA2WJKHCMKA6oNBqocGmY3L6ZyvkTsfbkCQ1Ixm4elfV9T
AQVsY+Nymm78544lg8BiDnbb2RkBWnZoTpyUpks3e1soT1dC8ouEhNf03RjSkg5a4D4gbKIqRmpI
ptueaZHvik+B7lq5oFUSO3tsTZ39dVq90+DC0XiQGghyk6oQ3ny3unR2nl7BCbNrfBcazQHMJVOL
GVdQFNgRW3MTsogvMTnjHWfy1dof9qQDIR1eDEt+0xHWrBKHDwUh4ZUcPng01/uKmvG9VrjzeIMP
xNk4uqAlUI0+R8CY7GuImYV0IiDcYpxj35ALnv5f3/vf6Xuuid/5fzbRPn1n303+J98sxEX+yX/q
e7rAkuqauiVtiUf1P/U98Q9lzIZa0xS66c4a3n8YZxXITmFYQuG3nu2xf5D3LOo9DVyIgimL/PVH
/xfjLN/8jwAsYaA90rAo+D/oj7bxG1nMg3+Wm+OAeiPSa8AetbX0N5eCQyrV8MkO2Xc26p/Ji1vR
YhNAAyAKoM5OPzBsgyFQTps/XLrbf6K3/sjkmm26fwBy/fp5HOyt6JYWytDsMv6j2Dg0kiyWa6IW
1pSQoSe2ZnAjtGlPgGxjaMM908vTX39L/V9+T2icFhdD8kH89j3bzowdb7I4wOb2TZ1FH1GAq6by
iic1n/yrVeGZswuX9yC9R7RObQvTnlu7brIOcz8uz871IERqt/3H3/xov7ua54/HURib8d6jDNq/
aa/M+lps/WwYdD3dVVjvEEM4azFdYWJSGoc68y46TQIalnuHvehff/v5pv3vnwYqrE1+AIKo/tu3
txNZdGWMWcHv50152L/podczq2Zr3PXRTWPxGmXGl9XZVhcNvKwy2VEBQLMFcwh2mQsO2Xt3BKSW
eu/EkrZEVYLA2zn1i8g8UETjJ+jSs5XS8OFC1Wr1kx+8e7LYysi7QAw4SVP7qXS6znBClsn5r39B
/bdgw6/bzRXc+cjohBvc3xCiThFXFf5jZ2HLUc4opQP0iJ3dyJORMBOjz3PhDuNnblVXWel7aiDY
VVVAQRsvuuL2/ZhiBUUZE00bG29//cP9q4vv6oaj8NTrjo1D/k+PQmAnTlnD7liMOVJupdv7IIk+
5mvxN9+HGuH/9im7umubvDddKcX853/oPK2nTlodcwQG29Y5IzGEzrEbi1l9jpttQNmbVdk3+Pms
Cd+SVq4xeZ467M5SFU/lcCiRpkzS5n0OsEGpXi2tcmcX7LptpXMBaRpos9loLz4tkS35NB4bXJz6
QNkXHhvfPqZhcWMBbq/VRHtd8plZxP/deEl1HYA09rYlZWF1A4LJq+09U7KPAVGRhLhFOBuBHN4m
dEoag0lqv8KPI7FM/dkIZm3iHvzry/X7POSf98wfLtdvS2YU1bUqRpYLjvIPTaM/U0q0NA39BFOY
xyJg4HfKwXi30iIxNtcDimXimxxsQcwkjb/3omT1i94K3Psp0vXDsqFpinPzk1W+6NZw10/gPhP9
b4C5vxaL39ZWiyEOi7yuMFBb82Lzh8+ZMiFz9KyUtb7Tlj1ZuQWVraQGa+K4uK2aXN3a0lzljvXp
R+dgDMvlYLDFYOAIx71iZpvTQI7wnms4GLzmBzyC0ddn2XJmKulq50SdEypsFyZFqEZh01RGp6MB
cVnSPlKuDAXnQMlHTJQRW/sQYkbO5lQjjtwyLXAo23BpM5ubZ4I2JcGvLwLXv6a6t+vs4s42og90
wxtlmYB4yjVS0sUqgw8Dsi3FCwHqmrbKQu3OGrRd2o33hpvdJUV81euGWTtkLjcnRZYrPG7gL3QS
STGbe10dw9K4H/T83SLilFv136GK5b9YZub1k/9JDt2AsP985bW2VT45Z4ehvbnRvUFbsfF96/rR
uCVLSyKzeOYRC+6EQLw2cLIHeP5Pnd9WwMyoHRzb9wLb+jpaYhDJsbw3ziVOvMca7yS1KZzTY/Nu
qO2lKQsKjzwCt77x2Wf6uVXebalXa/bmEXQjz0m/GzD8xxTXLzvLfSzteCOEVS+Dq6vvqAS4+FoK
kCNuAf6aFOOY31aCEjfAD7RxLXe89SttByaUtk6qSjwPmoS/sTp6LGorX9aD+zf3rf7bQkh4iDcP
ewEgqFLZhvnbQgh6VrUDoCHCAOkOGMk3BqvPkhlP0jGUiCi4IxWamTreSHqya/sB2u6VO30fTMYR
V9PfrJfmb+vlP38ebkabGJIEsv3bzyPp1ZODEyKGQF+GWX5oKypSWYzmnG2z00moCz4gJw0PU/0U
RN96BLVxNFZF0C41NPsZI+vkC01/ok4bX48l/XUtqq1O56anHQNg5e1clxpUG6Y2NDvzV+xik+fW
STPyTQWG62/WNEa6f34J/Pql5IxA1Un5SUP+9hLQpzJpi4CbwmmFOjj+WZnjgz7Q9sQpcgJraw3y
R1asvoakrFIFDvrSBkmC8gZhHqNhJkp0wYRkbQEW3dLYdpgXRT/vgh21V7d8ODSsYqYGhbB3odJE
UXSl0Zr7VTtOQ/5mAnwKUW8DFDvsuSUnXeZhzHrrGDlOL8xj3zTbmABhwXR31ZgT4xxMi8OEwmbn
2xGx2E5IoMioANVqAuaT5R38HlqdMu2miMQNlVFPvj9e3ZSozdxqT9kXmyk92aWtvmyIsdipunGU
9hhX6Z5b6MDBau3P/szyLq/JpticbVs61wF1SXczRvbe9TFuImWOio6noDasjUF8wTcFrvMJmbhl
uhESF03b5sr33+m45wLroeNSIyHi7D1kJeKhL8jjvvWZf4agcaBEhSeJyPUUTc+4R5dFlC1FeoqL
lGiVufWmdkWv0w4P0+yQvLeVe6zKbA3EbYMRPScuzDl2wlOn2/ezhRZ72bFXSOMFMJAxe4p4+Ua1
gdELi59kom0X68j/9q1qk1Gfaxr5PXWUK1OzXvPZlN+4D6M9PqrIXDmtdWr4vpF0WCtavIb9jv3j
AnLt0fKfDMobUxCCtE2unCn6yJF9WmzZCXbshg8SuLYy0Yz8Zt8BSOgj+7WhCa+29bfesBh7gcma
tIXVWrz6L8CDdx6n8AqrXh/sNat6bxN5wA+9gXZyjQN5jIFmV8K9I1m770Nab5eu2X6bg/2QT+lT
Q3ZvABPFFGWFunRIycbbjrnVdYCZs0M/ZkTMeQfWxJE+ILawSbBlxhxvRf2hIbquiKl+KTvm42KI
4xlvNRMzs7NuMG7BafXAk7P5oIRwYigh9t6QwebEEpomc4c2nASMlCLdo6De6VyaMUbruwsdKq8V
ofsqOsq43pBQBDpZ1Y96Cwc9c64RTZALm6h4yyhQBCDMHH+rxFdljc+1XXIUAm2Sb0YvWeelv4Kf
ko4DWCiBgVtzN26H/bNOTxL9pc+83cSc2jdddIt2BWoXOcZ+4GHd9vYP4xt29sFrFqPZ4G1oaQzL
DV725DUEpHZcGZLQPWMJvJegGkI2eWACtl1iHgcB0jHhc1bGHgvUs5U2e2BK66SkvK1ZRUHCRLOU
h9LSdmzf1sA09zBQ1mXPu1blDxbMyJQIQi1zDpf1PoGnQAx5jdT4hoiJhVtbFK3zUSufvMbC5A1K
x9PtxLcHB7M1UFQyiULr+jgMqaFvcagxufVye900IzkLof1Qi9IcYDd9tukMaUhSZ5Ofs25m/qZF
to3jqDzwuwK70KKBSQPHGSToZWFZfD/6qp9ynO3Du18sPDLvIRAms754PVOFpLkIdQmSbZ0jVqfI
v67jLGvVciOgobNq65wZG3Jv3UBwqvS3gGI2rAVE4p7qIt9gqdgxMHtK+HQCSlNJG7CQbWwsMbVI
UZ3zg60JniQCPVmIE5AemiKxsVrja+h86qOzcDGnqiOTrSb+ZjdMzi7KdpJS5hLMP0RN+UtAz7Ft
4RAwnGHre+K2J59RD8W3119sLp9m0aKtmXjoy3Wrgi2otf0QvYdR8UC+EosG+aqybnjY2VNw6UNP
7os+3WXCecBRQJ6HELqjoOCW2rr+tTLxBfQPI/0YY49BgP4Uyozw44caiftHrvNk5NAFQ7IhE78B
pz1B0LLtGLz2+qb1m0vpC7Teb/bxLATaLod1kM5SIrcw0Q1O5byI3GxaVLOqDzas6OSSv4QG1q5s
mT25QXEoirceR7fGO8lEVnZKyBzxmxFmy7b3sC7wpdJTnw87j/L5whHrDB9fxh7Kdy80OeKxfSyk
uSV0tY+D6GdeFuWEpFnQ+CSri2+0F2EA4faByolXkusHksVjd7I/rdBbV50/q8yLGp8t7gEAVD0m
nLMRUHUw0uMY4X8RTCHNeltNxsF1p8/G0Y9OkazwN9wH8/OfO9kNp3JkZ4LCcDjalsGSueUehuc4
86jpt4jEvaj8Z+VQiInXGwc5cJhoLYxx44R0g7HwxnKRmHR4amKjuGnsyXwsvOhUe7AhGBP5vs0t
jYZQpjuIJ+tqrhEWa5jP+LbsB5M82Ojf+DK/iOlL1dsgsFaw16B1a4s+zU5FHu9CDmGFQYCZHU7O
yWXwP9vopWP1ZCBBv/La8enitTBTwYDRDLEOMQLBimNNpU9D6ofcggwmuy987DbpgPTHBhYC2LN7
KWHNVMULvZTXdgJ9ZDZ7cqM+idivwhjeh1qmiyboPiu/3Fjx2OMdix7hZ8K8bHnXRNw6dfxljZq+
j/FupF2zK8vkh+jldqgIAnZttWVee20cbV1YYpMK+zJGG6JRa1fnfcR8o0Rm54DOMUbbzi9Vpfyz
Z8tHJ9KfcWbAWCF6GyQX2WRkK8Uz+fmNGUbL0E03/ahv0gKqTE6wpA9tmt42poVXRViHcSqeus44
moV3mSUQx63IitTbVk68xfEgh/iBTNgRfHKuxGcA2Npb5PdGji/dzs2zrbp70U9vJJbIPhGO8TwN
s6vNeyZp4XEmfnMObQMcPDyNviK3aD/W2KEJQELD8y8iM8/WwJM7lVvTqbaAqldD2BONEp/sEiKG
LnaJG4lHyJfFuxMVR1+oeWP0qZcpvTkpcL5xJo/RdE2o7j0a8bMX8obTFkz93r5UlCWy9sYm954W
XwHhnUZruHc8e59MyY7umB3x+pvu0EqDXPYhwpGrWWs1srJTFjTE1TfxmE2tj5s29PfENHdTa9wz
Vl0Uo7evWlqiDWeZTUxJqj0jIjoKzKMWSBL89faXfpHy32S5G7/YZcHdRLMdzMS9D5gmV1SUcgaf
X6aOZZYA/ciJEAhOc4vCkWTXTsYZ5Otzw20vOXXqYBM7l6FNou0dfTyCuHjqsKL1jrZzAnHrQzZL
NHZrsTzjbWGfzKygr4xjBS1vVhc7NfCMDEsr0zeeyRxBv087yC9BZu9x5j1ZQ/xUggsbHGFBhr0a
GcepCu1yqSI6j50g3+Jrxgruk0z2tX1ZTOoQG9qRyGzMAay+leWwB3JN8KZn9DpUkpo2gwCNQ1/u
ewjnhDZ1nEVm7T1gmDxTx41m0fApo/v2oXiuCo3MavpB5Og0puMXnGCICNys3WDs/PZRS7V1XzcP
Jm1ME8NOVgbfOP6qC8sCTOBB9FG07l2wje6tBBB15oqz291Hc7c2lUNrzUuvdslHgs3BFOlqoIK3
HdS24jmdbLYVpvcwFM4l15nxorcudaO9FjiI4nRH0GWba7xPswbWYVKOL3Qdg3yZl1fWv96gEGN2
AMTaNgzKVTXkDx6mxWA0yJtMbwFHLRT3M3IuSfRqC7MU8wLnWB3zULHs5tIW0jCUGj6lyB6dwRiI
ZrZz5X45Xb3HXbCfRV8ZNkR3eLmjEOYTkg/M3LPdFUud4oSyy9cdnu1JaJdsjF+bbHqrYjgyRZx+
pDE9k0BzaE7HE9qFdNPwYzONt3lmAbVqIW2r1Nhqlz5WCI3IcEbMvivwxGdjR8Dkq0PdQ/90bLEp
kdZ6BJnKIQMwd81FUfpBZPtNjyrstCeFZQaXkTKYvjb80rx0Qc1a1SyrOw96yaGhVhyftVU/gJ/p
s6f5bq8sNorsYPwovTEU/DdTiE2HucjIWXrK0Dqk6LaJkuO2wAaQtjYpW28d5cahB4wWKI3N77vN
YL9gPBhNBVZABmFNeOKKunbRbXifQdmzfgbzLbFfbd/6FHX0Mw3WLQGSU63DJsiSs8egszFpxKbd
ImClrFbu1IcrOyu+O02AShrolWSH6GrdW2gEJAE7cYzhRFVx8Zjr1cmJXQHd0alxkiJbKncbt9ra
ixMYfv01E7gDNTBPoRdfrYlUSpqrYE3V/DpxpU8lk29RPdFDYvJ541Kr5KxU19kwALEu1WZ0Y9NB
ua/Rx/B/AivIepAEUPsDjsZdiDEEcwy9OZdEU+1tHyyhp0haqWp168RFu1clzBxvGo+EDOk4gKG5
E5EdPzb+xGErqR6VoOQP24cE7sC1rv065mflP/2GWTk932zjndde9M6qEJQwl9EHtTEAlAKfPSTX
oXCAMrPRuQsbzm9BWoB0XWaxQ67T19iNquwH4lfESY+3Ntw0MgO4u2WmUz6IhRkk/UNsev2294Ng
Y8x897Rx9/SwQflzIJbbFuPQ8ZTOFCKLXsVKxZQ0JxFmbjqBmB6dJnosquTKbb4mXvsimQfwXql/
wP8R70/lvdNYx4lpudCMG1kZ95iMnt3JeRxCg7pE/9Ny6LPEnvQhM/vKmTDbMuePVnAplsOEylCm
1Bw35clu7EeOX4d6Mg+U0INUr1nssKX69fQtwi6d7UA3YX8NJkwffJw9/We0apjoGtqliiQeAcXN
42JlL719F7P5G4T/brHBN4d81/p7vzHyRWvidGrAxy7wF9zYKqWPl1FviwRK8rZa+oU6iQlzTh/6
by2FDIDiOUQ0pNMmTi3RnBYcBn6iihvnxWCitIoG42Hwuc2mX2ZADwnO4rFnFz2yps95HsOEkK6F
DzWp9NzObnUIcytdSlD4YbcTtXeGzwu4LedDDXpnjbcAISYWP+jnJ9dztYWedqdmcrEj0WRUa58t
8gmVT5gULen+KJyo257aFgiUF70ugKJBymEAQh/QWtNrXCPeMbeCeYMCRJhS+QKvSmCbS6tiE+hH
27gDOR9TALecndq1T5jfGtsXuKcsxS5zAcIs+orgkbNO4+zJAmvQ42vecy5POZXgLj1kcfDgphzr
e7HFlQKPljRyK4r1gN12qc8J8CmNWbzT6qSLfKucYotv0F8GZpxdDT351KoNAyVFucuLZY/kMUk9
Nb0aOSlQotZ3gERTVGBPeu+ErL49K9oUg3+1IceGdvRV2tkTJwLMqjGofCLPTQWbMkF005SzttE8
kXQEkL7YvuktZztmgDscr72GMrqrIMMTf0vfse5chTPXnMxWucSHQ9qQbbe7/t70/bnUABcPda2I
DPG0JqO8wwLMAyXaU13qRJOL/Fi+9Zr3qKlxHwWg2Xg7R2PAoTF6dYl7t7bDcvmqFTp8E6pFheY6
N2zJkm2u1E5Q9KHlt/QM0bNegSsDxTd6WHS9QuJWsqnzIXMAJoGtQTjbzvHjyg9Lkk2jeDRaWUHD
a6QW7sKUIS7KbDk61bXEhLAmIszXqsZkVY4CQYPT1MYCtLCEtzZLfo9jxv6URhpcF2m0mbNmvkK+
6xU7PmtgU++QXlw0jpNutApYUDu+NU2wGjM7PVdTuec0aK3C5qNT/nRrFyBRDZtou2GAvsg7BC3L
OPe99xU2+RELZr7Xn7kwz6ON2IXJktkRRYX/xt55LEeOpVn6VdpmMyukQQuznsW4FnQn3am5gVEF
NC7khXj6+W6UStGV1TXrNivLssxgkE534OIX53yH+Z+NOkvon4lLuK2pUB1UAAu7tbOdPes/Jsf+
UHQRoSPT9z2oQ40uy6U5NhgZA+wFo1N9zR1j3VKmO1Np9PoGqJQuLhT/8TprunFBavBNPHCBDRJy
BrqZ28Lh0giz6YDNUeJiRNjbomxfGFa/HGrzhomVMCtixANSObyovc4m+UYYL1R2AT0lVrMrwiCM
DaNzbauPzLPprUyKknBAnzsF96akXiLC5d0kUsgHF7CMJclGExf1YhoBQlV6c5qtATMn7mgo+4fi
UmHJ076Dtn1vffSdVsxN0Ecz2s2McA1L6NdZEE3Y6mj163i47yYDQL5n8+we7HIrzXCfRcVNzoGX
9zZ4iZr3q7aUvp7X4AVfKGtPxHJHa+wjxjKdAaLEqFpXdn5QaJ9dj6qa3tG5dNWLphssB0oFV0kE
t1QMqjFH6qvqVHsPjQLXA7YeELnbrFX5Y10DmAd1ISyQLlhlfX2bJ1dSQz68GrFXWafPY3+BwFCt
Y1cn8zitboui3acDdUrpAvYZzk1bnDzBUMcjvOw0pvXd1OEzbmfGXL6PftxxTdhEPEPBW8Z33FNO
2unbyuSZ1kTluz64+5DyfFOZ9ps3ZifSGLY6qZvQJmhAZNq9EMzIKYehsU8GNntDsffxw9ASYcvO
Qbb6DT9mqjdwKL5axe0+Z57H480rPmVFjyp7iP/gswE/4DPWJyVcLt3j3BZ3XcFCJ8ewskozDEVC
K08oFLt9owbpY2x0m0gkxcINR55K9UfoVWI1ea23EgAOWWMNLCj8icn5hNWfQTGosrwsyAcvC367
YavneFnEYJCH4lrIhzyQyqZUNNAIjAzrsWhZ202/Dhl2AQQeH0U1GGcbJPK2VwES+kgYDivqpyRC
rVzW+oQNCadHqpAs6NQdVJ5gWtRON0zb58HTtfU0I8e3FNQlhu5Sd9ASFO6FKhtCPQSYRqFgQNFe
TJgMEGIsrWU2Y2zNuggpMG+jCpSMhCkzU9yykQYaSe5Il/po/CHhlO2NC8L1PDvIh63c/AFUwarc
ft+12ncCwWbqA84c3/6g9cvIgSFnTUwMOAbIN0IhcGwFwyni5ivy5NVXmBwqp9sJbk4mq5dcgXQg
n2PugK1jKsiOqXA7rgLvoNFiuAWLRygoz6zoPHC8KaixL/mAclIIPoAUxyWqvXA5M44aofzM0H5C
L2IaaWqL3CaLqe4pDIaQd6Rm3UAebsCYhQlhUqfJxtCd26DZYAWQzFB4CCkjSDSETxIfb881qx6s
eELfqnaKlQEbQAmnoKvQRTUPI5R6owIOVLC4/ceZGrIVjBUzA9NHwfxu2Sockm7URN/l1X3awfQR
szimXeCt240XwEEiGZUzeECm2/ceIFoIC4ppaztS0GEzLHQUlqmDz9QoUFOlkE24FAJcCFwokXg1
LDe7QzvSXtUxaNjaW4rHdZ0qCFS+pNNyvafGqasTtorbVAGjMoWOchVEyoQmZY6Winn1GXT27D8U
coq99pNAu8NRmiOM4yaeDCZsClRlI5vpFLqKnGvcZ+5Wh2mVKriVUgKSF2+S+wT4ipk5PZeCYaER
YtFpgCUode8JZbhcxQqexdWus/U3T6B/mkMcbDWbY2CIxWs4cp1S2SxcWFwBKBbL1J6kIT7LoDh4
MLt0Be/iGbmyrehSO43ytuU3HZyvFt4XmU/DwlEIsNoxzGM1h80izzHAxQoVFilomA89jExV7HoK
KNYqtNjYd+SOz49WMpYrtvgb3bcODAazZaPAZDGEsoScPojP06MzR+7aURizuEiGTW02a1ZspBYo
QTVllbmE2tCSWRiShEBz7VnxaVCQNNBUxqrEmH/2nApWnYKpBeG0dvRxX0e8q64CrrH7enW1Nt1i
a48WGlQ2KbNiPY8xbwXENg9y2wDBLYHkxiRjWDYx7WteSMa9WvQaRsl7K37STEDBcRfGQsLGDr4M
X78laBLK0GujAHLw+xl6pnW176DLGQozF8CbowO0Fq7u3mkzOzwDJp0bF80xUZg6tndI4RW6LlEg
bMfimU5krYLbdVDuQk4W/hjuncBEFygUXkrK4SIxmVpa28kFlufrsAUK1tt7qWEWlxogHQXXc6Ds
FUkNeEYpO+DvoTdkfAuRj2DieiUUpM9WuL5Mgftqb+aNUjC/SmH9WMAT5l4Lb1HKbtugr4phABqw
AHHGppZ/X0IIpFRBBL1KpX/vUGevgLSe2rgnX0k6+7LzzW0c5G+h+hyy0b/p63ijJ8bANhnouen4
B2M6CYUsTCM1bPXauxD19B5Dz3vfpCzpmC7GCnnowD6MFQMxcX64jn6gtnQUIrEzbyXERNmKy2iN
jFkqY1EV3Fqytm6kwixOM0JxKR9N+IuEUh6zaSsUlnFyrLef4TFRBrJxht0YK4gjvFvYzKwkQP8W
T55CPXowH2sFfxSME92YmI5WgSHzp850vlsJQMOCGxkKBdu0KfemSrs0xBMmMCYHBZuMmuKzhj45
QKFMRFqzNb8rPKTFRTqc06Lz9zNzOD0t8q1qpxJRPLU9x5dQmEuUv0ceVsPKLOIvf2DyrQ9gGYi5
WzRjyHoBXmZS5FcPfqYy+LS9fNQc7QdyCvgPdv5ZKOQmJtFxmSoMZ6qAnDUX/DKG0WlNW9234VCC
7hRlibMwLj6Mej7F+uAceK746wHwuT9sXAUABbtt71qYoDVsUNtpHwZPPhYwQ3sXBQcFBdw1cKI6
lkRn+mwUZpRgC4tSZBBbW0FI2dJatDR4Kxmgf4K+w5Sm08La363BtkuhTGeYpgNsU9hO92HUnMzG
iJasjq7xYD4axHAddABtmfGGpLrchSlrjaGguO37QyIEWyfPe5INxia75N0s0pTqApwAIa0zB+2+
dfp7XQEHZoUeyGFdr9MHmQwrHVYffILef7Raa61l9wVnBQ3BdEigGbgKa5ApwIFQqINZQQ9mQaNe
w0GAGJfQyG7sGjrCYJDD1JX3IgdQatXlZSwCCUEzeja96jGDspDXwRtJeLdTaz3z0LlOCsdQwGWQ
8BlKFX1d6DvN0g96CiTQhOTQj2QMRqVxTGA82CaJAwr6gCTFvm0t63suAGyMgb63BGprKz31TENN
1zlj2uOhYWfvAg4OTqeXPET6yPRq6vQnggGnpZXjxiOX59bSd031oyrGO2PKeYQwmTUxWEbDp5HN
n0lmsVBrN6wTOiG26CmIqAvDOydwb2KcJOwRk/Pk2lRDDcOfgMrASOKlS8PCAm1eeqkZfrKVDMm4
boN+Z2mDvpeN9xgVm36mzq5rDvmSB8oK2fxGehA9nCS6CdTKzQ9minaOqCQ7Bak+kN0ur2BO3hoT
H0vCrCWtvceO6QiDG/fFL3EnJT1lgyv5gYAAIkeW9JZclorubYa8W6Ge3E0EB9T2rpcNdX6MpacP
5IMOj8+0cQRCvZHyKobqxEZVFhO2TFHXNDBkKKEvWkYa+TBYi27CzLqtqunYhJ6kvbz3khHOZdaS
jKC7y0StwUIk+r7RIeaQw9XN2geUIO9mSEC2XtovswZBZ2zgxCRcZOMIMCzwUf1n48PP6qHXiRRC
YoYagXjFWqWyoF5sQo7uOcku1RTdiY5U27hZQRadGMigV+zPBo+jrhmJETslfA5Lx+fJlpRJsumz
GoWdTq3J5NIFIIUJlFCRH203XHpH7qIah7zbodaYvOoQd9lbrhrsTvgwtjXrrqpEDUin3E5x8Tk4
kIjcuFxVpXE7yPSBDNFdA7WNwCzgKGLAdRyX/SZNircKsAqPKu7SJsYyRXqLDvR3UwQYqEih61IK
1c5O97FdrXL4pXtHpOcyskgucEmb4q7tXeQuaPhYgtc7TSFrYhTCy5a53osf2/TYptWQj57izlBe
FY8F/m2OKVmBb5+EcC9Dg2XCid5Cpz87iAYXJqbtZoTsM8uLFifHPI8ahnPIJqD77GLN2QsdLRmn
8Zr43qc+YJhm2yZgIL2hAzIOGOh4WPfaoatMWFEd8V/JNFzbQWyMAtcWq8dpYWjDHsHNkx9WksbY
Al2jB3da6JI5NVJa9fHGakmfQAi+8xOzPGiV/dV6NsmK/c6AULrwVGYjIwKUbiSnipp0hhQnskHa
s9W6N7NwnLXnsj7id6orA/em6F4JdrkrU/OV8DgvF2fVIk4TC7xZCWhBCsMV9cZ3mAzrtnC//L7h
O0MKdixvnRMthsgqpnnGuupje0nYotnuw9HGXnsy52HLgvxNGrTdU/XUhagpYvebtLLbJhuvDiog
cLEu6SG1aS7rCEijVdKpOvG4JnUGr34B7UAnlwmR9jHo0WGHrGBkNO0MdiSmz0Xm2un8UEPXBkHH
lpyKZXYlIXWsN4MZwALW0IGMFO2AUxr2HOHmS7M5GoIyX9MKskwDDvm6HPg1C+Q85On8aHuxm+3y
LLX8Y1a5EZHV3AeMKXmdrVgMLFz9LLSXxE+zE7JI1iNmk+UGZkpcWFBxsaERHZbXt5L1Ejv4QFnL
X2yGdMuhzMBEFdNFN2xyKsksl03CdmggrkFr28fcKaE2jJ8x2s+toJlt6qjZxE5E7s/oYXDis1tH
uXyELQoBY4E1wlgaU8SOq/W2viI6YxpcDlOOLRSlyhQ0b2YTroMpfRlN0oAqW7up/QiJnAhmHgWN
vhK1QMYCHk8PYCiBQ7wvOyqNhN16XodcTQYdP40HmozauAqHgoJLgsDnYkdUDdqrhGdIBIcr4sNc
5kH+kcNwWMmuvU1kadNcMe4xfwyafSEILTjLiAJ90sJ2N+TfaWCjscuA5VlfaAgJxraytSvK5pQl
2XKs1GlFFAGIaPqXGD4AYMUN1JT3ZuS+c8L8FXr7SjeSW5hp3PUhBFpkW7cRE44NcXieKqI2dq7Y
prRWiXCx6xlkaVlAvUuiyKLnAngbSNP8XSeSpE+mGPYFf9hEeJcD0z0UtW1uRI4DWNZluWncxwI6
2CknHWgnum9ZPnLc7/oud4H2KudlTZ2HfM/p1HiNCqTf2EUsj1bDmSOj/KXow575FQ/alo95Ybru
d0VbWNFy16zwF7KAzWDG0T3KlVOlqZnQG6bHblWPfGaErTAHS7NvP3qp8XxxIBTH2hwOo2UXazPx
8rVNBt8gipJfF6tlFNdIMDSufL9jetZKPFyThj09ufiWc/QL5xhZNtTSZpU4YcrWq/gsXZf6yEZK
5ucoelLBnVqGp1GTiDGSUzwmGLP1gN9PFdakKlgRYJR23sb2HaDDc2n1AVDntIbByqSePdYjFgRU
eht0xGvgXjzYbBt/RYDfS2MgyJ1DSz9qGYLNnK2qd5d27UHr9UUwxdmyB0/6UzP6P6EKD1P1/X/+
1/sXI+1Vwpgx+ex+be7Ci2Gj7/7nfrCTyJP2+7/4K3/1gzm/GMjwPRVSgDSBb/d3P5j1Cz4fBxCU
DU7JV6Clv/nBzF90j9tct/E2ozT5B+zJAPZk6RQrtu1gPHT+HdaT58Kt+rUTxOSYt5SwGW6Ha/im
rZTYv3IIZFUC2TrX4G542JKJbNwGTrAaoUxurYYZFdLUjz6OHqmWk90UzKhOdi2gGEolRqaz9VRT
EjEYrO7olMjPscVTyAiGiOCoWDFnQfKI1yBG01u2bKbQHWgrXcRvjjP/yF3oEL4KcPUlP9yIALQY
0AjY5cY88dcQUGgpcNW7zKOzDk5+wU0A8vGNQSlKCBvWZDIdbWc4OFEidnzJY2LoN9ghkETy/E8j
vr4bvCMID4JXaxdUTVkzzlKE7iw5lqLdjkVl7p2kRJI4tfka6cYjdEZrmxYJ4mcs8rrWAp5OCXis
QRxYTb13wHhTiiMVcvpxO4wAg2D4cIaWw63Jwr4rQaPIjmVOVJOJPL4HcdKgly7xUSW3cdWwtJAP
vROd3bq7Jkgo0SDaZ0xXGHI3UTrcRxNWPK1EHp0nxqtuj0tDj46Q+I7CyqCyxMdxni5tOrBbImQz
aneUQFcTGQncoY+wt48BadK20d/zjV81C6vMpCv5OQrlnHeUhFt4sBLRzgvUxP0oKVFxZNTtncHQ
aSybd+D7Zy6A4iyscCM096oH4g4eJmvvBFugma4aK9uSX3wsUv1kn8s028A+Ooyu8+ZGNbJGA4gD
OF5DJ9xsXJX+tIySEhEO824Rx+PK0yPJsqj+0XmfqYbssr1pHOMjKoxvC3ET47P3qqvWbdv0K3sJ
wApy5Xgpo3IC3tGfG9/c2ezrkciIxzgdXnXLuFLCyz54qFILCROrQGQErv7i5bjkS6b2jmcydpmR
56U0OZrvn3RIyUThZjDyxAmW894hEBTRFWO9kbkQm551oZUr8AKsvu1V2DPljxqf5hEYr0LYBhIr
mUL0a/lU3wJi+O4GyIdBwCq0RRKg3bt3oa4RQ8+RvcUUhVRaVjfZQEZoPBoLpi/fem7na7+KgQUP
t+jiDybyXwRCxorNzNZ0WRcFw7ztaheTjPcNsyG6nTV71ySDzrKlGA4Ng/xoSpalPxan3OK9TuQ7
I12ao0ycTam7ixmjytLrx9U8NcEaAw1Ce4auCKPavZ/KswytdNtp7bGXDzadGgu/npmYqvd7Ipd0
J121SqATxrCWH+qg3jTxa+WWNfwP9tAy31ihjNa+ITd2wgarSY37Xn/x3eZVm8Ybr47hlTDthfNh
ocOdmoW0eWrl88YcShracMlWOGXcAZzrbDjjWyqCtcug3gmplyLrAeUvUn+aremgjd7V1rx9Rt+K
6GFjDFCRx/HZtORdGVgPENXElskrC39EaB0a86q7k9as3yQJz9qqPldjQBIRNOStlWBUQxB3rWkb
GVpDFMjIOlsPUcaE1Ajc7Ww+8sViruhPYwMt4FRREau3yMj3oWhICwxZTpgwpBfE3QZL0s/OXosG
bxR0KqEvz+gUTsL/TLTiKZOmf1PXw1fF27roSxZrs+gy7J7lTjURuc49Bds9A+uBHHXUcGYI+4mH
yjdw+gdWGrB9XEx1Q96z/hDzB+rMcplKPF0hHvPCRpXsF+LGCBlRjmDNeiM9eZr13IwFAgwr4BHo
74KZDatG2HWWjvly7CayypKHEAzdmtS7FwDZDuMHKmOkJKCbjQNbdeagSrFWsLtfVX6Ppqb1y82Y
s9do0+BU04j0OqiaLLpI27+lHqXdgB0UMNpG8HXTac634vxOfKwEqpJVHUUsKczypp3EQ1TEyuhy
IUL3CHGMGNrw3WCfw1xsSd9GgBQwryoZtzG4gkVUjpfeqKO1nIgMb2G8Ic6/j5gcLXqJXn0Q+puX
MUSpdPOkV0W5DF1wWZMvxTLLxkcfR37sPRgW/bhvf8OW1ffJaF/dF2SeUIH6uFt7ORNrh+tnUbb9
uAhTSHX9YD5Li/FmNcgTBg/On8q5FoH7UOfMBNQjIhKAaeDxr9Nnw++W5eTvjeqQVt3JzZnh4G3q
lm3y7cYOi9wIr0BsoeLNg4Rwsue4CA5RQJen+XyqGokma1+T68HWNrynJNuYDHl0jfxxETJxzfUr
kQGrSB4ElPQFC0+mrFZOT1HbH42LbiboAEvk1R0IYzBRfn9s/NzZphKBBbGHX9lMGx/0417z3HNK
Jb9szOoa1T43IudfYUwLjnb4N/ZRFbDytoINDkaRiBmW73nG+5LzWDXj4tVzgOwFiO8qrDad7zQg
sUtcH+5+7vCVFSUWkTyH9I4xigh1vOYdS0j2Wtde5z5JLPIXI9E+gcWeWoEtIO1xqITa1rI4SD1t
lAtmU2B8K57qkdlwh8BTYWCB3MHO7UfE/mj7q/ihjqZPk87nEDm9ufY77uuI72dmg8bwBf/EYALn
K11n7VQtE+ZJ7pyp8FadNEhW1tiLsYi5csfJDRjvgwTN3JrioZu8/LYY2w83aT6ELKGZtZDf2rr4
ZvXfbLR8fGSK9GFFXH+ly2bKU3LINnOv7ozdga3GejZ4saW4b8BUBBloO+ZbwFrRGyJrwgQ1j/h1
DH8Vk1leqO7X1qtoS5w7FJ14N05cXizvXhKfkTcF1RdCxBWGvONAF+/l2tPcxOU21bTnzgQcokv9
muSzsxwqkNSie2Mw8Bm58jJnJCJnwtBxCLwjvsKzEJZPtY78SMG7J8QCLf917ePsbYIUoSMVhM5W
NnC7z3y0P8PQ2vlWxQ6Yb+QW3ZLFZbTsGRbfAP7slrGD+xBBHvhE6kDR4/0s4hEGo7EwEb5sHQHQ
zJmGmYDy8m2gGY9BhsSu/ZZ3PDyiGe2gF5Kz3mpEqSZUCoVHXEU1b2Dhd4eJmlFjAeRAXa7re2do
udBatpJiDrZ+Y28HnZTkzAQZbrA+SCEwm7N2BQH+ZKbGBljRUx+a7H1CcPeViJaYom70lhwxrdWv
U36Xh7TusEl/lCaQG45xcNysd1qubEBhD6NZEkbaGC1n4zrs069RUP+56NqbQ17B5Z2qZ+iMwVoL
9CckkDieOUcrUXxHYbCG/fptcKVzSHV0ePM+CtKntOyIdEi8R30w3iPQVKXca530d0RSqB1nQdka
szBWp5HrJsdoDE8o2g9ghYkvGNi26dAttdg4mCJZKyJxoSEkINsJrnrKet6Ns62mxVRfzili8wij
3FbPKr27wzBx0wwPJUSawzQGd2ZEWGXcqMo9RylCO0oUEHDDpTGW4UJ6N/Y8HLK0t5auRldcURs0
dmWsVSmc93JXyt7GWzffiYE4a37wjT9iIyNzMldjuSnTPl2+JR79c5KaHySr7mB7raqUz0q+dbhN
l43mISSZx7ewNC8+X71nebksZFSdk9F9aZHRnf2AiizkCPYsoDsV5+806c9EKtYBcD7DzN7mClv5
/zTB/x0oCjHwqgv9503w03uef//H1//+v6Lt3n/TC//lb/6lF/Z+CSysiQHpgfyfCWXsb72wC+VE
57/jHAMzaVi/ThV0fgn8wHX50wAZvOvTQP8jVdB2sX/TWdu6++91w7yC33bDKHL5ER65gg7fkNzL
33XDvkMxxHkwLVwHVw5j9JrCVEe43WGyQPfaLWKj3qNmuuukd9Fq4+Q7ALd+suRThtGdim3OjY0G
HXBeOQmjpqmphoVwDbDvAr0gO+RS0+7tePLWfdsgSLFIckqPDMwdqIlsOiu58pL2SaLXhOXmaGTH
QLH1OMHTIuuXFYtp0SBE9T2N3ks255g4G1BNE61WAR3WKJ+nyn2rff/QRr6FegF/pR/3D5nulLsM
S+fUtC7I5OBDzPIwTECUSVV9mDySb3wgWLHdnHJUkVHJ64sAp5WomkwIjbqZrbGSg8NPJkJos/gN
3t6XJ2jpWSXIROqs6puELqn/kCXFXBQgdiA8hO2+fZPFYuVHOaS8ngf8kEZrR7XzBnh+jl8me3bo
mxz1gb/V0KIDMUQnXcUa9DDoeBXBxFrKhibujH3MYIHwx0WqJd9ZPDw2c7yLdGc8hAXOED01ERnp
dBkQ++fBrdjDUP9Je3hEk0k8oz6Y4PnlFhFdsSXL7L2ymmcttw9lzyE2pxjC2vimMb8hvR2NsRbH
2AzvXLcqzsTxJDMlvl/PkUoRfBgaIGNjdSTBnviUxLxGrDfxwVDb+50K6+tGQhSLb81CWNSM+avB
jmeN5WIgpj07WrV+pi2DzgyC+ZDa0x4vuQmxj8H+VDhvhqyQwzUJ0iOHw9EmaCKL6nfXiaBb2a2D
ZGLcph4fB2U2uXqiXk5Vyweb7BCKA6Vy1bxwXtrsu5BAmhSQSMZmfZvHw/tA5Y6+59GIUEXUsb/B
WPTeu0l0mg300N7wkTF4KOqP2CNCKnRhAHbyPM5WhgNgV4YlF05JhbXlG91naLeXU1DCikhvp0Lp
pOqSmMiaCrgukDqEW8Yi1soY4dnl2GYWmUa3p2vcI46wRmRhtCt4vhbZlAb4G8TadrOJ+jv69Pr2
IZsAvsZeudGKelji3pp6fhu4AO8t1i8UkRbAzOoZ7RPBaig52CVmxTazyBMqw0vpVx+NpeLKiGOz
kWZ4mCJdkzaqFOZb2n+PBAyBUNCNU9tPxqryYodFgvgYLfkjKZS7e7IOTfk1RewzDGDibKlctICE
+WRGvRgsbGj4Y8mnBLFWiXBv1B0AuBJgaOMAXZ3AkmYpXpbWYOeA3D0KC+eUNek6IWttZ2okac2e
8hHbvcIKPzTS9FicsxeJyICWkc9rkCkRiSMloDXouyo3MZ0YADxjiqV5AGRrpYvB7iPqedjl4AZN
H/kFLhJ/l/XWqpo74MON9d353gHywsfIu4dtpV2P+OFve3SErevIVWfM0V5WOjFaZJ8v/MaKadmG
fVKDmka1wuBgdB5avXyyrOjJpgK4SetnOxUzPj+pqs7iEeoaeS6aRZJMz90osE5xtPUHT0+/gZ/n
h0KU7+iPnvzZS/ZGaFPgyfba8pDfNnUCys9gXzz66DRtQqfk+2RzZegKSUGVPUzxt2t+00B98Z4z
Jknx6eI3qt+qYVybY6iwgxxeomq3wZg6l9wuqRfnTdJHigy+9S2XSVELYI8X+sbuj2PbCZ6D6Wto
EhXlo8PaRvAxmu4XldSANB0Pv17Ua5d4FJK9Xv0KIaZjkrnT19Naji55g9Zy0GW/ip2eSBT3vvcK
Ywk/Di2QfbLYutKl4MefCZ7aYKN7g/R6zCjKkzIa1w4CswWYDvLluEHwr5coqaMU5zIlZ15rh7aF
sGKNUqywTiNnkCELC/rALAX8NxFET1sfr2yfAk9OIsZzZt/PgcwPvjE+936cKAT3gawu9NwFW9Ra
Ies9d9OGk3tqjLQ9EiO1Ag9KdLdhoEpo0b2yqGdHz0IX9kBcEyKeW9W2bqE6S6Sawonzx4T+BWlU
eCiBVLk6G0NUorcGhmFnCkEcExC01CtK47HHz5JiDQqkX7IYpjd1tA5jNFd9KwBza1A9MfK7hGxN
0luiXT8jG+S5UBbjkuhFMMFNsrbkB4A1e5VzHC88kPHsU+gl4fNcSMmKr7VrboGLhJw8KEK7WHUY
hbFJ/XZri8JZZvirlp3zDPnC3AsXOraFZV+XBlLedISgEPN8c+/LBrKJ4+f7Eq1DVy9dO66ZJzvf
vbbyguGV4PE9oJACcYJ7b8Yi2DjSILBNM/8/6s1T8tmIVvzo/lPtaj4FIugkirufFLh//NuDKPjf
n37JP/1Gv/m+5DD/dSe0eu/ef/MvSs/WTZf+u5mu322f/+U1RN9CfeV/9w//Q0VQs+b+860Lelrd
0v+05LxPPpP8t0Ebf/9bf1+9uI4O6grZDssNAI9/KzeJ2ggUNhZun6WbpGZA6Pnr7sXyf+EKsd3A
ZiFiKhDX38tNy/nFVt/KtzzHZGljG//O+uX3MDLzJ+VNd3D/OoZtsdL57falipwCxijSi6SnP8yt
6FVMFxRLzA/S4j0Om2yTdNaW6QQZeiOkDi8iwUjnkjQnFEvF5MOTnJOrO36V+AnXv6rf7/5I5vsj
IYa9lOUHOCRNU4WPqHL5V8shS4NprmX8DElePUP/75kHFmGJ2aPMUhQrkIhR1VkUhmW0nNHiswHu
7yLa7V2CYlomSu3lju+tBYUpIX8Wdg6H2794lb8r2nkTHd9juxYQQUcFryvOza9e5VDgJ5AT08mI
jhVfsO2cCM0wGAjfZaa/J3MC4Vfp7FCUfeSAXIyZ/GY5UVjWsKFniuQdatJpXUk8v3/+2qw/rNfY
lrks+4PA9HS4br/D6emeO892GHCI6Qh8rdhDNKcxO6B4eh7xDmCbh1nWIJLYhL1zrZwgPhMLFe/j
UreXE4mCs6zwsrKJaxJ/w5ntLMdBwCRkON8xqIGaWCZ7Myf9K0uLaKuV2j5CseZSErp9UN+PJmzz
lMqA7bj5LzhN9h/fehc0pa/uL9/Uac1++9bL2nO8MMiRsleDw7beehM22ZAqYSqLSlKZHeQJTZhk
m3wS5nlOaoISRoHAdLhnx8jgoY9uQLYySpNUjFVtPxg9g2lMEc0KpVMTsG4YRqzV9khyXKCFpEwC
thfGBI+Xz3tbC53oNcJa6wg5aZnN712JhSN1rXXs481mnrP0mVL3RYZyEPHDcnZrf5UaFe2D5z6U
F83hkEeHsSnsGWqB1f/lAOcg5tj7L+6iP8KjgkDXmWA6ho84AJDnb9+kOpbB6HURk6/K3bZF80IV
WxEMe2rJLJ79L0r8V0gNF8xNExszMm8tD4EWNXmEvcAfqpfJ9xAx4c4HrAFgOwNiXc4EafsVNmMx
beYJO0SXGJc4ZFbnM0+B7sFX23QzM391TPxx8ZUNxl53fP9f3X9/4Ejx+3meYXq2ztlour8jKrpT
4Iy14THI93qKx/zDSa0LNf9HFpc3o8dLJAaWz2bEHlU1/AP0Dbsk8jy1IquorEyUnB7opPbFUxwD
pOT/4i5Ud9mvMHicED+Pf9QVOqlGhv+7V4ie1XetscEVJ/znqimvxAK8R236xmBKONu6YBCL+AMV
CS/eEDSMoZ8w7Mo+QJ9irbIuVZYESKHJM8yi9aQTuloyG2hF8EAWJF3rBpHzw6jnN6B9Lv2Uscli
/9M1wcOMBxv1oHv+ac/9819MjUR+/4sx9XAtDhgWk6hwfntpGbBpigiV+c+fpIgD3RhiSxtQzVMR
+xLUFrv72bYuyVzvKkzMrc6lALIKjlJ50zP6XnrS3WchKxXQ3F2OoSHB5W76EKT8O2GsrJSMIAWP
cHS0LxFGOqZ4AGi0tzlq3hBtXsoy+2maRJaTK8QHuwS7RIFHmRuEiHjxUzPAhEOwNO2BNyo8sQX9
MCZxDXKfXXjqf8ZWfPzzt+aPwgZEFcyETEsxddVE6bdvzejZtUny8czik0lB66OkgoA05Pz6jJm3
bFh3jnk31Pbl53tlxLxhheADRid0DN6wSz0bqPetwj6HQrvklr5vB2SSkYXV0T2D3PpR05Y7Wnrv
EgO0yMgrNZKJtoJ2EcvLo9d/cX3cNPjRmaB/h7p56fDWoSF/IZeXTwkJkGPHJzItmGs6PNbzVTMC
GGrym6CykBo4E9Oe/hi5GgSs4EF3ukObkNZacv8Hlnn5f8ydSXMjSXat/8oz7V0W87CQFpgBgiAI
ggSJTRgTmYh5jvAYfv37AupnVpXdqjKZNm/T1i1VZQZicL9+7znfQZn3KaISDv3k/H68aMzraPh4
t7++mf+iEHANdeqMgTU2uaW/LWFFlESyIatnZivuey5DhN3OOS4EEoEa5/z0802sThUPOvCROxnX
x4fePChoRIiDmtfgWQT3WIHik0T3v76+xxLz2wdOcaeqCGLAXNJC+fPDLs3aHlTJd+DhiqfJeNDH
5pPjwqxXQBcE9WdvwaEwUXRo+T6IuMxnfmc4Fx6zx42uZr/8PPoxyPiuVOUnltY7cMHXnqEIhiL/
VQHP51tfhjAQNVLtUH8xFPqBiQ6ImPFR5xbNPXHSJqsbh2ymApV+EIhqtMzY1UbwQ/UQrUWZxGSI
ESx3Ato96aJKsJhnArxPwBqhsnrG06RjKKpji8NtVk8f8ePZwv/ajwlCYgEFITJYWqTD+NtSX90w
ug9W/KPo1de2sF5HH4YOjGZiDI5YyA4xP14z+Nv/+o5zT3/f+zVo1dADIQci5aBOnAiYfyi7RshW
BsOUbtaMJUgLF6OC37TL8gNirrMokMovNR9TlUtwd4KVKjTA9eBKo58lGP2KdlcjBF8Bfkd6bxUr
XUN54gDEQgaM1yvXX/quUOg8qAoyaG/HzNti9k5mQJa3Jsy6Cc7io0nt/WgJMYbkRGScjtN+Usqe
k9EixkEjGFQJmBqnwzIefOx2DeCuxFWTnZXsgrCg58OZMU0c86mEALfQKFhrT9+R37pTClHv9BiZ
D8nVFsZ9QE8Zk9mOuJx1HIw3cK8GygexiFyQnqKAuGI3PXp+9zX0vO/aJtsu0klRMgOXQQx+H7KN
jnWdtss2dI+uK/t5laofeciXHhOkMO6tsncWecApP3bbpVK6PbZi4rwyJaJo0Q9WAj2LpF3qgqZD
4CB9Y9fW7jPVorsZ5PMwEi+XdC54CimfLFgwWDKAFHophJ9C3Wt5XgL4GD/oUSxVidGr7dpwTXkY
qMFPvW1IX1M4jxABcW7qT+RVBxxGYLRaIHplCTofRcKGBX/dZRMRW/XidRZd8unwYXQkIbOiEe3E
CxqXrbNoovFDxR/nsK/wStjgvGKgzsCYorDGpxryzxjmaG6FAvUjpb/eo7bO3RdFNuaGUHhMHn29
ySmUdcFtIOSA2Sg+njEjax7plrPwCFKaNygkA45M9DntgxLbcC+c8gmZWrh+vH+0JUhfspFKfVpi
aJd5apubsmiUBbMxF/UC2lyiDkd3m0Fuom+2Bz0iF9KCBj2lzDZDdB1DdxsUGMabXPbLwP+JuYwA
EhGsRMmBjeAATLug0wbNfMpQXIUSStkg8wsPXIOaoW87Nipmkc4Hdl5/nofy1RDxZ9TTeWwktn8L
IeqcnTiZHyjgjfYp67P8STDt5zUCKqB6KeaIYqIT0JBPaV4SnLHp5SHC+bJruh6JuvYhJNsWStli
YeWh+ozRcIavm7+9i4uXprL4b7TwafO6e3WM4JLqyXFIcWHkoNVmNFMltdCTJfk2H29jbyS/XJKD
BuJPqjqkaQSAa2OoPbBYpLu07AoWqXERIEBaR127qyqOVcZoYBKHoPX4WnojI04qUD5Hgy8Rd+kM
SUY8MQu1+WiPwG+w5mJrXhLYTMpBamIyzcIXB3Lnsi9s2JG1+uw6W7KXIGWoaU7Oh/3RKAUeLxHI
ee4yhtaGSi6VWG4NTdHB1bE7cywCtRILROoJVr5EXDzJ4p1bHStWMphPRb2IQmUVDA0Dy6p6aWW9
6TlCYbyl6dkh6u4LXtQqRX3R5cuMeGIjjH+onUuerB1/CxP/PTPNWx8FX9jujG0PWYYz311vydzL
VBYoi1nXImoYFj9+b2XdesXJV9hwfniF8xUheFnC/dVWmp7TGR/iBdb7bonA426o5T2umIiAI0/g
zCSoN1KYXym51iR98UFYPuERKclR4XeQa/EBnyGmptpdQ4/zyopCtIsQvvXdNs6GBJggFy4iyrgY
lYFVk+2DHWnDUjSubYIZZxRD7t5Dsli9NsII9pFlYM7M0KNBPOUXlHmCRrzFs4zSay5xva/HtnYI
uxPQxBXG/zmfKO4sbV7D5G06d6EoztPjYh8P1zOqYs50cG4CG0P0Tpu3xJOtlES3I2aE8lobtAFz
5addtM5WFB150jO9RZ3WF6STV6WurKUSQcAsO3eWEw29le29oV+feDpftTcccwMSXVSJFzrXIYb2
D2jRtO8Cin36AgQiEj3VEvBZ7KoYxUtgyF0ojOiI9btWyaUxw7ch0V91Kasn9gcU6FLZpqHp7It0
zA4BfNNMU5+URnF3Ve8cheIX6155H6xg0Vi1+YTK5UDEDOoEdg0gKWiotPCS1BVI3yha48x8K2vM
daorXIAY9SaM04veYF7IkBthhzCvkW2egHqxZxgcpDUtL5+7XLwp2NgSKcOn0MDJmOc8Dtg/u7S3
lXUl00+2xGRhoJKcGS0/eTC5twMf+yzTEMLnifKeFua4gNaPmqaDqSozi5WHvEaEjpIhpdkikUxB
XWnOyhvVD8sVxG3pz5YfGFtztAdWB3dbBQwsdN1Gn5mM9NXJkIJwwHlW8WjpSs9bVV79ZUqbCPM2
1yfM3LLL6gb0FcKKWHLcFkaIJauL92ZmfPkqmjpfL4mu6fpqD0JklWd2sCWI+VImAouh47+UqWrj
xkCy00nGA73OfC31ue2tF609QHbVdO8rJ1yCgO53YR/ew6h9Tkmv/whU5wJkECtfLLIjrkHSW/po
mdC4h0MP1ma8+7ru3efTnhna1jFFOYqA6BQhyET1GBEtBOwiQo9znFShreWYu0LvAJxUrC910J20
FBaUj7SPF4NnowvNWKgC+lbbwU2cLGizVqs0mvHVV2+HAC+UASsEI1rebmCWKI8ohFBiEB41D9Gp
rzg2xjAdsfuMhfjsPNECgGBM1iQslX1Aqz1WZqmYWNRtZLAU179Qd1H2En/ozrHPYqnuNSY6xcXp
8jPU9ubJTTpGNKYlWSGsq1dk9FBG45mFFY8CpKrViE11FqQqH2Gvk9emJiyY06PVeUdVX1O3FCEo
5KI1Z3hApwZPwa8mOl9svIVkB8wUVR7L2O92udgONY4OLWI03HjdqxkO+WtgxCu8fGhPVLbJujYP
qM3TU0WBtFDHmug6tf3mjza3ZDFuiJf0DsoUNsjJvtlQCQdbF+fM41oF09dC6F+jz/ZZ48hfIe86
VlU7PMWhdbAyaKCus4kurtolKycR94Ton2wgJzGIQStUzc6D+7VVB3Fid7aB2+MVtzqalxRU/tpo
xk+R57zzaVLtcGx9p+3wLBWnekm7eoNDhPhSt3vHJM1qqtIKfRRKRp/cvZamgpEmn57ub1uhUopC
p1vUSdQvbSzpgAKTcK2JSWyYvWQd6Wh2zWNVPf8x0CVDjc3PYky/bvVZRjrjwpVQUsgIXwdKhJQe
c8y+q+MzM+2CfGImX49Nu9Pzr0GDcu+3bOpogKBia+BpcpfLU3mb5l72nVGJAqLmhpmVcygjK1iz
5T1ZZge4weOV6ap6H9DLAl5NGINaoG126aAlkeiXoUr9mZQxWBk/osLPam+Z+W5PmAPvfd2wJuVB
jQlO9qsYbBChw0i4dRXRUvEMC8DESjrJQHX5WsdqsfQqvg+/Ga65Vv/0C5VYDvh3pGHpSONGkidj
KJ9LJZE0aNjzapoxa7Ubnp02+zS1/qNFg4sCAsW7PiBNq3dkugIrbYCg9B6rFocmMLoYjtWI6pdT
Htq7wX3GwoyPisJ4EKyDsfftkLo3x/XJr5nufVX21SY0hmYOtQe64mhtC8uBhBSn6tLooxzYL62W
KuVwEINQY3OtYGPIchWW7QZ8PVSNTl00vKlcXW+AWQ3Pjz2qc/dWY65C0Z8zJFsHngYT6cZ7kU9B
Y5gbkx4VnvWaaaPpgFV26LEMCKw1vFeFOTzBhBjQSewf1ZRTlsU8wWwvU8DWMXOkBeq0fhlFyZZR
d7ckoAhZlUS4HsbhQQmxbPDaFlYN7YVYM6cYt9rk9/Ta7mx5fL/Sw3VFcN9UpS20IRyA/THbiqs6
mEN34v01OhvqZncvPlRZhy9ECSJrV7xwEbR8CMDQwB0hUXl0aOsYIo3w9QORHZQlKPc6NdJAQmEG
tZv0mozed5fShErt9PAogfMO0lw+IvB8PIdI21ELAc1tDN4HEb8HgvNRh782Byo6ry1wKW0f7Dm9
sB25omWN5yLBxr7mkuBqqKGcC01OQYQ4Iurh94BiWVZSexamPIz49K0wp8bWQBbTBClnTDKo7FvG
6kEGbjhts2QJOYgvMUrokyVDjOTn0/AJTGDT2Klxm61sCbWnzDBcu7EHxE1dxYHy4dFw3RjNJSI3
ehPSwliWHKysmoy8ziPJi78nTQJzGUp1hgIKhwU/DVLfFx2BcJ5YvvGUi3MIXIIRUdT9JC4A+VKx
6gwbiEWs49JJi3jz+I9e5fRaaNXI+khTKMVysSGUkMtHmjnYisrxFUdc72T1si1I5KBNH3FgHuP1
MIFPIhQUQUHu8otaeeKd27nyAnkqKiN6azX7qgTVeeA372tfchxn91DbqlorVU67eRz0desqcq5W
rvKkEOXTix6bct4rB61NuNheaZ/xi9RPsVM/KxxPN6mDT1mt/BOv4VcFofbTshUMsPGIdwWfH+2Z
0d4ZOchaGVoc9ZTmEGccV8ey4yNxObU2jaHszTJyoVxnb8Ho6k9tLuudQxbb4y+DbUD56wqxiTMs
6dgEiwPhi9RYQfqGWprQ+nGcUhw1e+vklfPUuhV/UWHPy87PPieaCcL+FxXAyaapoCwNQ+YetJD4
TddgRE/n/UVL0mfVN5J11douHfB8RYaofextymxWIuxDeI6iWraoOzRvZ9KesMh+QBLZPutyMoFn
GBFwEuCJcCB3FH6mPScN3LHHXEcnt3ZE3bBWISIuIqhUT16+KNxWvHoQ2yCYSLmzDQ7eSjJ+1GFm
nsdUgi9hKIhg+s2WzQuQcablfjme+TvpYYqNVpPIR1UJDFzY4SbwemVWFcpdVRRvjQ/24qMp3RRT
iHyZkpZqy/TJAenHwF7cdeQzc1xjdKUGK6U8AmxCtAmhMTyPkxYDgMWDsVHC4qsd/UVVbbtRUzdA
kXAsiUJbgqPzt2qcbxun81dqXiYfY0joalzY51YVzhrrtp9b5TYzulNO3PXa6zvAEHrfbKw0/CwM
ocyyBMdz2Pl3txieofsXmyElbUqaCdLZDPR0UrMHlzEkpUINvo2JsCpwGWxrxOszm2DwXQK7PHM/
MjNOD3qsA2cSDv+0ecgZRZz404ylDRBLrZ1md48Mbp4hyu98Cv7sA86cWIgj1ow6wECqgFoypQOM
+8vWcYlm2KAIp5mIiTBsvNxdcyAfiTYFagGqCVfVPFWTZJVc1Yx6GBuSTUsDpJhAbUWNz2wyoZOm
WL677t3gRtEKAAexfSB4/UsPpHunIU1w3ZB/yrjG/oACIzG+ioojqxcHR2VsQJCx01cpxGyD15E4
dYM1nEIkQStodJpysB34YWms7Ea3v2ScR4i+RCSnkzVWZogYDSpEDgLb2I7aVRN1PuD70lxLj5OL
PezcCTCEcvrJhzE7Yupa1qRhzI1J2j26Fy31OF6eE9ZC5q4c8C2AsqAbKEXKz3GssrmV59SWxocZ
du/tlAteuROaFVGgCYi2b6hk+xYWVAOEYyVMHNyDU/c7iZLSyTY2GPG974aIg3BNQIQnh9lVAQpX
9GK8ngZdNtoqWFy2S1djb8yGem+DHDIz/WagUFwnOj+3zBHyOPIsGJ6xJFI4PRpUIrLHedaZ85IQ
gb9poWq/D2+onvBxWoaiG7bh0JT4cwM1IIMv48hd8tnymB2J6i1oNDqoc+UBXFQAMZT68Jppvbuq
bXFpA1lsIEkd4zpHn1gN28YEnkbGrM/HOPRLLFy8141HbT9otwy19NwTGXowv0rglAE0SNPwRCVG
nigkJZCu3uJv+sK/5R5pGkZS17Tpwk9tDeP3Yafa92nYdBxBinJk4CqbZd/6/SYXjH90mDeT17pp
OPyM2V0l83dG4wMujVM+jzkOL/KNF4qm7BU3aQ+ywlH9uL5/yFX+MY1Fv/JHmcxv//M//zc6mT/+
uf+5/pUfvjF3/C65+f9UTOO6tPD/e/3223f18xe4uD9Ktyc1zeNf+y81jfvvjuagZTC1KcPSVTTm
LN2vuvmPf3P+XdUxJJN5iZ9ZxUrIhOj/OZkxLKu6xltB2hxzWIWr+Id4exLaMKJDB25aJnhB1/4f
qWmmKdQfp0Ck+jHc1VmwphdPd6Yx8B8mEjnHPVSiUFeHOr7TKDvGISkZ0oA4Yyf7DhqP1Rm/iJEC
yaRxzum64xgjpsyuUZzuyzw9/uH+/eNd+z9Zmx7zMGvq//g39Z+GkI8rQj9DLeI4GkOUP18R8QaC
bwxhQjJ0F9tA+xKXsC8sfyE1HU1sSLkgMce2yaoLkyv56EhkOoxArZNeLf1ViaIXYdeXGPYJoDrO
iKEKOCbL9y1PAyShPA15e7HYQ6Vwz+DYMDCDTAqBahXFzAnr3dDwU7UgvU6eH/rMDGR9vT+xU+6Q
wdMLRDjSAKTOsmup+XfDTQ6iCW7cqXU3nh7LaG62px55YmF552j016OkaqaKm2ktl1ok2bG121Ot
Rjc3nGI31opaHLMp58MD5xN4ztkssqOpZ3dLb061SThg+11CbyZ6g5aTQzYyPIQrnrtbF2CdLLJr
7ifXNgfcZPoz3xUfPoV7jJWx+u4qsRYF5OnerWjR1h2pzdEU1GBsa+xZMrrKAg8amHQyVQFWF3XH
hhG8p5wBhvhqJtRiZsFxxjG5wIrSdfA/YSkvR99/BRiCC7DaxfI10ZJXo4yunBkuaRUdgIYdfE08
R8zsHHdtO/pBLbgvVWrReHGPLa9ZEfCH17x4vhsjLAo3tpk/G3p3agfswLESHQZzunLHxuoDRj4h
7bTquoXw6SHqoDTcJD5gz8Mr9aTbzBHryV2q1Uuaz6j+BzaILHpx6I31dNGUplhXkbzQcTp5E/u9
js3X2n2zaWF0bbYv+f+ZhnuuFMYxon7JsvoDmfDfZFY+NGp//uos20Y5TkmjIqj7fcWvQ1utJa04
lDk1zmquS/BVxa219tLkOLVCuOeU/xFhdmUIEk780pNt46pXpuDJ3+w/1vSN//lqkO7puuE6iPc0
FGF//uLARCt+FIOLz3huZtudGl3Mp2EXJzEkpYjQU+xvguF+nF8Lly9S7VRO7i8TT8jT3E8jb3Z5
sMuH6D00vHPbRFT7yd4IOtjqVOgd31lgNSfP7E64+jiVTjbZAUqVVz8p+uTvDgJszmF+BPKVkObx
S9C3jws+z9ZfuwlJe5ENf0DfDyhi/VT8LIru0nnxQaUcAL2VT1X0RlXOpU5zdxr4IfjFhai+wgFE
255cjdlA7yhW6qveORDg44MnvB9STf9m7q9N+pF/upts6HhykJhQtf75blbjCNlgpGFY1/4qyLoL
ROlLr+VXq06vUUN28C/brN8e33pZsb4YTAkmgzw2b3PrkwnjlvWun5DCnbEBA8+VF2id1Y+/Xmnt
6bH+fqE6OaYaDh7EnMpvQpgCGFAV2Kgv3BEimJPB3Q0ohWR+VYrkkDFMjIJphBvDDUiPoF/xbJwb
gi2UNL0r6XDqU+tInaLzqKmYDzoLluEnhxzLMh33UKOfDVobIDcqFo8vNdOaHZz5a6Hk18rMjo3R
7KAY3cDZbsJqOA1FfwoMY6456Z6a6Oz6w1zpCBVvs6uR8JaomTjnLF4WkWw9i3HblcewDe9NhCSh
aC7J9MJI+IqEfetecBAsDZkTH4LSWkB3O2q6f3u8F8J4snN/2bPn4cslgIRlssxPXavWM2QHMLnA
fFnxwZhAle2aivEwvTEjzU5PXyVOvR+GXF/99QNR/+UDcfkM2ds1S3F+U4ywb3STv4NYQ5/uiwyB
MkB5NJxy9piwpsY0TUzTPdGXVwO9fCecA+hZeD3KxxjQF66CdufX8klh7FZy0wjuuf/NNf5zvQBx
hTrBRBjm6Kg0//x2x3nnmWPHWuFYxTeZ2QtV3+vWDz2OztMaCkX/pEXT/tI+15F/CmOsm2gIpt1A
qGr1X6Xpf6sTVH/Xik4XAR3G5jAwUWKc38SUkRvZSt9rtK8YU+Rm/Oqp7QUJ/zhPfbZVX8s/DRqp
nV5fABs6f7NyUmv98ydk6CyZVHHEb+q/3Y2WbBAtU7gbQZfvSQ1mvDuNOtpL0CV7O2W7x1m0y8fu
RM7fNaNrFulcqGu2Oziwu6QVeD/bA6IKJkMxFby9DA3aGkG6r5lQMR1gI/YNOGHaDXHWszF8AWuZ
l010t1LYIiI6FLa3jMfo1gzGxuN9j1rvtbeueQ0pmKH/tIGyBTO5zeDH1K95Hq9JNd0lAYsT7MgI
425LLreX8rYxkYvxU6F1C/aGjl4tLs4e0Y6OIV+aQeJQL0DOFJMaEaQAHxVytlVnDy8g8Y6KXx1a
si+qa1s1SLdWkN0+cis60Luh4csvKqtdkdrnbNQ39ARxfcV7n0InNJFxTKVYZRubMsMO6L5lsK/z
BNyvAzdOc9tTapD8xs+G3nYoAmszYFaWfJKRpr+Bh/2bB/svnitSHRJAkOtw0HwcQ/9QFbtJ1vnE
ubAjYk2aTYVVzXrlmMqLYzVvnRvr87/+rrTpRf1tMUY1jioRTTBHwcmt+cc6nCS3phM+u0Zogn7Q
ZH1QIWK4sbXhI2NmVa9qegXIgvFwQb7waJ1B6m0vbZUzyXF1ZtP1Oy4SGv8RxvMhYSUTHagXTawC
BcaL6Im46crxKFvn7xauf3G7yIM3bRWpLscY87eSXXHoyBNBwKLgus9VYf/UTXzLvirXUkNPhIAM
LKjJKJ2pSziL0p0aFM8mHY9UszfCRe7CSbeP82NZsfv/9Z21fl+xENkqNjEhWAX4TzT5f76zjQ1H
1LI5FTMYnA1moM78jywwe3Cs5tGwsT16JCjoenRSsXIxy+DY4PQegsNhZbK7zHpDkIaQ7kUcfKTX
lt9ANaoo83YcdoTQ0ix24q3UFdrknQKnWzOR/sjL6Adrt3Yu3dB3M9Z2xrSgM2MDYbvCkiQE/X/b
jG5pRyZJh6jOizIqI3yWY8RRjO3OLml0tHV9CV3/Pr0OeckDTVvKYWYjp0ECR6IRuTA1tgt8rD+0
gBK3lxRXUeW+Zm3w2U8nmcBEI+MHxTqimA/r7Dq4VPl0J7+bCL3NX99vJOy/V0AqLRo0bgoHSwhd
ZID/+Y7j9AuMxKSgS9JyXbM3jx1RO0IjQcIjBu7Yxu5bECY3U/lWsuE5zSf0i3cOXZUJRrNKbNpQ
07yV8WynxveokidlDFyalJy3DElkVWn/NF7LQn+nIfkp93UApqSJLeQMPVmaiaWfphNW7CZHhwen
syvNwkNQLfWgfOYkCRL7p6WS0pZ+Kh6Dnop1AOU/sB+1QySGsEYGzo+07wisZNsCnxlJnCOOeVCU
cNxuogz4glWKW2BzTKDAAmGZE/CB2ZYg2/5FR7HO9CAAMUMtOhcuZqs0gggke8I8OvyELG7wmoJ8
pKHbTXpumntuzcQ380ptGQ1vYLTceddjm2XFYMZdkj0tizxYlYHSQ2Ecs7VTj8+hVeFq7kLcyPn4
XKKVcNKyX/XtZybgyIwWxB0zj896bMp54wzN0i4QwwhS+OAArqRlTzl97rZIzWyZDUy+wtB9c5IG
jY/kgseLbdnanHMMZ/+eoEBiXVmdCBt8jEadMVnrUuNfDYpoZePE4LDuimUMWStPnHjXEzwTTeIU
zSrGfcQTlQpKb5hPT2SQMKDRxLtl69+VVV6mZXba2eq2OjWChWAqnh3cL3jhRjJlw5fW5DBhCM6w
6lRPQpG/OGFP7zy5Qtbd+4O+ITMHlLuaXVPeva7vJIfF9jTtfgJLayU5gDc8M6ZOjGpNuexpJ+iV
Oi8LuYNgwiEkbnYpZzOSnKO7GAmVAXHNFC6Zu/tGMl9zmaqDiecT5EBs4CuYvshbPhrzoKAZGwHe
1IDlacEUET+znPCWCnMJYAc+K2Aoz0QlX/I2u7yZcOKJOQ7DG1boJzOEvqpne5jDiEuCb0+rd5NE
vmK6CbnlBk/lWOjxlfP7SbHCG6Hu5Hmlp+kgnjjdKUib02gc4GUxcclaBVRo8WLmNAdRsc1akVyx
yF0RHt8DfSJSE5jlhcmh1kFJIb5ZDJ58Tdv2xBBJS8ZbEr9zwec6roZ1xFs3j9NF7YHSKAnQUQgI
JFoZ9zPjKyXO0VamCHKg13atPFujdnUwqsO1nJO/B3XdmBhDRXxrib/gO7piJGzWPudDJeadNHMi
hh0VMXhS76djeGRDLW1ea6qGUnfOcJYvU0NFGW7BNKUZexKCpqrARnVsS/ecXshwWnl1etY6eRl6
EN66Uc5LCopaJZ8lxiRsy4uemxtS3DdD0n1H1jEwgkMjw1sds8Ak2b4p8r2EaxYALmDgfZz+byBG
LlP5bw3OOSHOQDfCddB8daq/x9pwVQcWe5AA86mdBDPthNYpxMUOCyugIwteZdYl3H1fb08YPQ8m
2HFISOi55/S4Zo0Sf6YmEkuyW6LBPcdjeS7IFnYgO1nAvcxN5w18M7h2ZrJntw+qnZkNF7Mjy4vW
/VCy4AuVRkzVXPS2WxKXsJjuWDe0J+QF56lDNrkWmHW/SncdsfiDRrk1uXd2R3PjE/sLbKm75KRv
Neqv0BPn6W+F+LRuU3819VZ4kUjr7IEJ8UK9lb58SqEa0i8iEG6dx4wKMze/TgUbOFiOYgM2U7IV
OCeGnKCiHJEPN0kdlFNipce2jm7Sfs6QSyQ6iX42IkJCZIgoTI+miG9TAU2T8UStj/q71o9NwOm4
slHK+VZds/Tz5+LhW5AeS+4RLTkWhLfERZeoyTxdKSQYVSM+pYYCN+/KF6GVGmhlx6exhlfW7G9C
gDlTiRNc2HXwPuRWtVXN9IceomKtHv6ijHBHVxfnInkX6jDw9UW3OgifByZwgPS8bBu5+ovKmzeX
IiDCM2MvAVwPEr7WgCNVGXErffCVBJj4q0zWi9yQT03qaAuAhu68yLBTFSXOXDnKrywiYM7w0B92
YeuuDbXa9qCz16rtZGtvGksXdbwXaKVRhiBdFJW2helEZ9aJfmih/Kw7FZr15MMoa+JZvYR46iFf
BgbwSEdtmmWqV+Pz8F4rwAQfF+BVTgODx1/1BtoFyxD12ime2JjinSGm8lIhGN3Q+AGgCCJCLkmX
/5iS3MairRdBpBurEIDuYw9oQeLNVSh8bWm+NhaykETwi0WdvI2EfnJHoVOnDq22HvB6FgnifkpC
021RcFjAUT/dEbOvf8UQCBYqw8CI89tiqH5mY1dtRxsJGXAAQnGn+23ipGBy7q4YmVMu2Hq1JQvr
NohDXYHCtkfc4lrTvAbplKBO6PgmI+IO9/Uh1gZ1U3vVa86YaxkkxQS/ZR5Yqd3OZUVYGa1qzqO8
lrNAC+NNpQ2AFJAEjdqwdryODjhdbcOBz2SzxYWmVq+aXqBXSvsXO+La/Cyw5ppPkk3KvjyPGdMv
yJV6KWkYvPqK+2L3CWJbjkFxUmmLgu8BNPJO2Fm04d8ne1TjrRqjQ0vC3aoJ4G+x0fPDnZLfS4Uo
hXorgvHqBgFhBZl3yy142oRj4Gj1CEfSYQXqUm04RFIf9C7qIFHPgwHrAEtst29d4GyG78tFTvAO
Xfxy43RDuCRHjHtstDt2RIcYE/ljjGlKMhpjk5XEfLvzdECI6MUQCZvgyUzs4dmsUoUKL3rCjP7i
DyARkiY2FkFaHi2fehVvNjQyXn0BAw3Re05LJnG3SudfPBjUCynN97bxYTU03FviovJ5IKq7ecWm
Q8aZgiFDk00675Bnoh+32MlxVD6MSKHsmiXr2Hdqme+1JSKAHTLa5jaMT16Stc9XTtd2507tas9D
w64qOn1twARp8NVMjeWWdT8gTX5ok2er6k9pTPKgsGZZKH6kikLNHD1ZbXyHhnomRgVeaHCJCg70
4ARgiOdvjWRxbqz5tJ+SfLyYjmdeVkKHT0m0zu4BGw3dfzAY1dicJOtwI5KjiQ1gZoO6yBRAdjX5
zy27by7UZ69JV9MZvh8QxhdIkxp2panz1SsWv5qeQgNtW4/vLU2d6R+0JRtsWka3zk5ogz4PqENE
xN+nuFSzesFRYSAmSIFVZwK+1NkuH020kZIip/pJ7EebvTu4Rv3S0SGF4rzqIC4QAnR/1Fcg5zcl
SXmNndO8i/dNFt4xaNwmL850VndVdvWCyDPb9nlReOXGlo0NWuU9LL8o6adYKbB5FnWwiO4e9i/P
pEmiOisylPo5Ey5gltkzUayvhtkEhOsgXGDs5GjB7R8eDA6NTcZ4xRDvQ5g9G1Vw04fwYFV5t8TO
09s8K4v9eWpBI0gi7jJBexY037hOdnbCtiY0bLG9tnCsYZdRSy9rVnb8VDYHO4DiIW6cRJFI7RXe
goSGVlbfsBrvg6n6DOnEN7y6EQzAaTQQdxeP+8Vsirqvau0fZcl37+TrFNeNyy6NcPYwDMljOJOn
lJFTcdpUX2Otnqe2T+VpHeG26dEFeyanDEHutshelAZfgO9yTiF6gt3xpEj/bgpaAbb1orElJwPU
VVsl6p6nOx3iiiy4SbN/MjncB3TdYwOrXui/yy47SlO+kCQYo4GFZpL2QEjMBqaglb6VHj+nn2qS
2s1eCfzqcWzMpMqXonKEVKaJV9bWs9ZA8j05X6c5nxbm++n5Ts3T6WKmqVCbavO+bPdTFdUz8UGA
SF1qZ0erorM1QSts0ubI6cJG5IXfjWUC9uEDIo1h5csR8OgubCiBe04+GZakCAFC698t7RL1Lh88
H+wUNooCgpDe7gVr9IXQpn1fcf72reCuIA/Vw3TLK7dv+cOps64DTbRei9at93+5O7PetrFsC/+V
Qr3cJwqch4duoCxLdmzHcTmOkvILoXJsiqMkDhLJX3+/TcndkuyubjR9AeIG6EJXkqKprXP2uNba
69vNavEU0m7f8F2dAb1+atrqsaRs6CZhMlnzvPg8csrPuDlgkNfsIPqul8G3wCZrY7XAnVwsK+Q9
kJADfHQr51WK0e6LloshX2iXpBlfUq+4Bl5xK7cW3aCpUifXC7O89F1gLg3NGj9KH6WvJw1wfwul
vWCuUupfV9s1uJJwXKFU6+XVPWDgy4SKWAuo8EFJppZ5V/CVp0V+YZk06KoVSepMRpjyW5Jzxmn6
KPdRmqwyOdR1TLTUo09+RShPk0ebUkZryUDZESCuQ1JJOHL31XINbCS+LXPwsVx2mX0SvO+lue/m
ya18PrWIb92SDn+sf9o4SLEs05tmlbyQ2n5SszuVlQTRBnkQtfUfFHgcJaeg1Kqr2EhujOI6dfOr
QoZp+kK958I2HInFJIs9Fnduvjsyt02jL7leXS8qPnBbfqV2nkkzv/OMYZTdLRfWQ0jItkzWDpAn
PiZ83gRBSzSRi+8B7TEtCq4zM71h9+RT1ZZXIMyoUsAXRuXEXtxljQ8flS6aed5a5WW9BjnO5P1S
nKoehExY08ucYt3iAFi+8xDeICVNJUve3ObLG4Unat4jdNjrsA1YdcpPXld8pbm3/V5CvkYk4Ib2
O5NRvoQkWD6aRn4lPqwuqqsuQxYj26r9kIOhMjL3YbXmurHc8Ttjrjvp+ErPuGRLUoB6dKt7Dwqc
ILV1HmTGuw5nulE9ypiXXXYvmfI9qdHR4SomW2pdZf2QS41EFr+gyvCoc9ZITa+S8EERV5UFyZ3X
4uWMmBYrbcw1bGR7WZFRQA3xzebW176y4ec+XAZPkRU/Ib57X5FYINAUPZgpZa0HQnn7FVT/DMXU
4FxPgRBfItuiUwxDt69dxBO8dqbb23tjAWUPVQiKX3cSJcCUAnfDfu1sqko24YVoTrBhju14V5A+
EbwCfD+OUKTxyuXXxswAYW1ISRcWoGXbWSLU1MzdKFVYykxeui5Qs6zDzRfa17ckbZMt8FOl5Io6
dtJMWARAQmNNm5z9NR2PKI2qT6hYo3RGEy63knmm/unBXvMyyguj+gb6gpUAwSQquSq2Ec6ZUbNj
LmdOKRzAOpBkWGFCpNogIbfS4rc3zaRkM+Wke1ugf1hWaWahT+81ZaNOHs+jspnFzWZahcXMUfiU
rn+Zo795lligpITg5wbKH0bqTxYOaRGBJ4su4KwDyIqc22CllOy9K24ydbFhCM36azJ1a1t98Rak
4Cv3h6YyHF5tPWiJXjwlh5pZ9eY+NtA9y8H+0axi3yqlRxtC+CtySp9lOLdj7MrabRBPdOMc2PVo
YsdnhciIaYuXlWdcliusYGyqKS2hZ4/XU/Tq+zrmk4ea7SOwOiu29NrBK9J4XLlXocX9atU/kgSF
23aVzLeG8rVRrQvNXvnIi8FUdKCuRtGPOMH+CjvOAAuC+Szsi2yRTVGwpyXrIT2FzJ6BYXIE7cGo
da9aJEiTogXCb9PejFq+iYo+TxZUYyGalYryHK9j76Iowm8FU/YzA3od+gNQQ1BBhVXqn1s5q4c8
g/1Xpp1fsoFvy3L17e+MQr8sEPCHxMQc22e7srpGZHgpNEZ4uUSI9oe9Rjur+3Kdtc8WnoalL2sG
SM1GZYtqSdahL1L/6y3KpZfLwK7PmWLnlwBCr1YW3teEyQ9C0NCmrMYg42OFRbj0gGmg5Vcl9RyQ
KqEt5hQl7eo69BCu6H68WYe/r6zkR+bZ6QQs/8wpsy+A1CGI+EjEJl5BUAagksX6NFJV9bxGEwNh
cX0cKyyeW5IkRKYdQhRL7jozaLFPyYE0nbEsGDWvVpcuamzXgK6/rtsY2USgGV4Ts78ktDiKC5/s
duGs2HO0ZfepwmBhsYiRF27OItmf3LKpcdIk7DtZb9CGSPIFq7ZQO+huOnzNnx4rnRq2VHVkiGRd
umfsNsJdWvVt5GLpDI/KnLkmcXa0u2gpy6Y0ZNJDdkl2HIm2oYsFU5jdwiikssxorZUAYiouTp7+
BEnqQ1AAh4dmG+tWmfljtym4/QV9Y/2K1Y/hOWXDPFFK/bzZqqx1IzhlBflOViw+JVvqGiWkncjZ
mMRh+CXNfaEwK+PAtNhpR67AJjzOGw1C1UF3XwNNw677J1BJpDx0O7bSjAGGIz0NaNjeRNH+LJw4
m6waEK44OAIN+97PK7c5Y0HE14WnsiZhxSbWDRsJLV95ZLRqn203Z+oig2XJ9rNJ5BowEBOEGYGz
RvkUqtM8wz+P9W1zXRQggqAOTrw0YOUQtbjLO2Wh/6MsygurjsD36EiR4wUM7TK11OswnHu1Bd+k
4rKsl7I+mGZHBikchvmtkV03tvI5NfEQsWNfmZkDq2DJFda5Irv/l7Xp4xpiShQ0X3w1enTRt9is
eRr7ySEF2PEsz58zK5p3/n5R58W40c2pleAZaOuVhAPEmQoyAzox0jt1tS+g0C+VRTPTvOjFlc6I
qSZzXcHlWBv7dr0sph6CNamezKo4nps5bsfO05em4iGsh0GrbQ06Uq+vz9dW8GJY/LaHYHOdVz+C
ElYrDE90E+N6Frv1c2na94536wNeJ5Crs2KBA8qY39E5h+WznYkYReem8sU02gQ3rvzXkKfvYRxc
uZU3DVpy63rxuVpqTzDh0klnsJXdnJtqOgvqZF5r0bzaiHcUYrafWBC7wufQLfjydUJWkLXXiwST
BhXpsUntJl9njPYbspsIoVJ4xByJlcbywdjjEqwwTmE9uFF55/nqLFtSZy3MHyu3vrC32Aks9X2m
4VXhi06iCRCjl1JPb3yOXK02M3R9IbxvaBgprJNTQv1aFVHf7kvpKBzyUBdtUyCjqUCOPjcLCTVb
3r7YzlQhVXd09o6L5Xlg4GRNkIgRALDDoW9iOK4ReTkdKV5PCOwaMV8H15Gj4QJ2jP09OQRySgta
qFvluTIvQ58xiur47DlFjALVI/0zW09JiH2qH1QyWdRgmFexjjkCne80zygVEV2Gtg3ywmV0RdOL
HWPr4K5Zbr6k6+TZUtz4wtpOYguPrLIYg9av8ueaHZssmsuQzq7RiIB6rtgOq8rkA0fc3IsEbecq
1R70RjmXBXjcNPggHA5GJZfecoV8ts7p9jyoDgiPR2cqVN8O2MyA6Q9HLcdNwLfNnnV97Nise0YH
muuv1LDmOcnh8mu1Nb5BjEJAFnUlT6PXKNNErajuEc4FRGjWNxY3SXGj+TpzbmnzwbnSky/mel2e
hW14Zca83jJ/SnJb+L0qNTZhhWDhjRNLZcEHP3/hEEZ1j2BmLMCw5BuWtiAmSDEEI99UosdCBfu8
DDZMr1eICSl/WGRs7KBCSlVBHytkSOUym/TUesp+4oblfeh3bKZ2y9/pjnJ39ywKs7IgaOh2yobo
esYAj1qyVO9VbfuzYrHVuCoX2QRCIFvJmuhihcxEqtt49BYnU3CyCN+rMwZT54jwooEtYSymBgJg
Hb4EdvRiVSkJV0GgZXHJ0qx+p9FFf0k8kQf3CGrZA45KY2Q67k5hg2Y8HjaaOw2HHFy9D8CPjke6
uWJX8nxJywEqXfiSrDfqWIEkInTWykH/PqBDmoQkKHEM6Kx6pAUzLUMIdx3hKAfl35pXaVZ0BCRo
6Jch7IVxxyVgK+SaYRDNmHbxkrr1fXcittDZULLkJerNxarEf2Vo4oLTXtVsdgAzv7Gma9NVxpVC
kKAP6EwYSBjKiu0uoTazWJ5N5sGmDsnKgiDLkCIH0q/Idh3Hu1qV3nRTaUhS4CLGUUxrhjR2eR4p
93ZQ/3A93Ev3LS3TwBmjwjWOkvjFlIcpGmYxJQ1XteAlsmk72AWc8HbiswDw3G2XUDAQZIfXYLNg
QF9MHUTCTdYxdgmk4eufLfgfqLTQ4u/eLlujNKLMIOeSffo1KwEd8t0AxfGihF3TtrRlG+qAFsk7
Zm/w1FsQIxdraxymdPW2TTr3RHmjMMIHK998NuhxndVBIiI8JPzFneK1P7tTLWls97FqmC9W3dx3
xi+NQmPXCxGgNV5yzVQm64A7phYhbsepxguVdmJql8xKHRgj9HevGjM/d9hI5K+8cFzk3kNUMncL
UOkofVMdo7gRwXtgQSIgkJ9sm5DUB4t5efBtgSjaOeNE7TrZrC8dDvXGX9d3daC/FIuUQ19d+Hm2
fFiyq9VUYV/HjgZ8LIeJHNbLG7oH9ZmycZspNIvrQIvhMBrOlU0NPC5tJxzrWfWYJwjDBxbZa6yr
fxhVwFr1uD1TQ4VFxIz+ojJ70muKp8ZGJ6BdOd+dNrlp/TUvjQaBCd9jbBexh9JO9sOTkaKr8UEz
5KzG7vesXcSf1mhTn40VuiUTD8KmjIIXjPAQTN3EO2xs4SYsQljjTFaG/QnmaN4tN1mr3kPgMIW2
K5WVSDaOyd98r8L1tFJ9FkqHlLWPSQHfTDEJRS0dn8Bnc6cNaYe5wfjRL2+M5krVa+sMfeV26vu0
Yldg8bjVyOxDl5uy9zY/s9R7Gofbs7YieFdV/YW7NDe9dLoIYAIlaDBANR8z0J9WvnnrrZg0JqF6
y6jrJgGtzkle0OplS4KqQXpdpGoJMjG+0rXNvI1pHLMz9HMn9RSXIeCM0v49rsO7SGs+m26tTKHI
32lr+LW4VFhMd4hhJ3RuGbdZDSvjaGF3Y3Bf40gVngb2RqW0QA9Oj2BIuRJmmWaSLqubb2qF2wt9
DiVzx5od3ozWWFoIMo+ZBCha58z+GenenalskBHggORLq4BFyijeVVFW8ihON7k1Xq1RqLPYYAA9
jAUdeXW3hWNnIJxK8aQ8oIBzsw3X5A1t+OfW3SDlnytPSCVcNyUJbqUzS10Z+o3PbPnMyXgMuJcp
FD2GOeurNLZJbi2ZRvlwXgJz8XtEw2ZLbZKaqytr4cPpWaGls2CdcIpk1Hmy8h/Y8ZLXtUUvhaqx
m3z4gbIZmwtE6WAYblCIQDq7MHeTLTYps5DEK4JJ5cuG4U3wtXNFrvloRAFLsZNlcc50+aINEaLo
vp26QOio2KyvMiUehzZTLJ19CCyvCh4b0GCT1i1nXohuta2zVpbGv73iTYzMQ80CaXG/wn6K+T3w
GmecsfZvvPD5R/dTTfY3j20LzqHdOpchlLJgiTCLybwB8gEbV2uK/c7JF9X6j4JMo/qx2uisehFv
sTLqS9Oi+NOds03rPW8q69I2SP7dgFWGwLLpC3yvpHG6LD+lpnm/SqXfGUYgi5MXAUBvIPOdCQ1Y
idR5sOAr+vWfZJO7HTzskCxxyoaCPwK4CW0+E51EwO0nwO3KLBCItyAO6UsKEwb5FGkVa2ZSSA+C
CujKChqCf/1Ttbf4Hn6saVu2zggSMOgJ6tGNqzZubYVrI5PlqdMa92eMAM32q13lVzUoXlTWkrMd
Xvn/DQ1p/0HeFfXd0an2kr8d9eUB4ZsTWeD/6C91NK1/+aAjleCnJYpnwKaf2eOXHTKUwGUdfOPy
wt0rdQrFf/WEZM4bVz9Z+2gaI0H6mXAYHFJwxEx//YXFRMH+jzV9BK9HVS3L5miChdv9vAML/Ssb
/PXHeyuf/PY5Rx/gaD0lx/S5s/mnn3/7FYSlp9mgMI/IXf/CDqePOTCEOXIdTIDOLzhRUP888cAQ
ULyQmAQGp0PVsixQ9t0PHJghhPvV2xAqS0qYopqqCw7adGz7yBAam0osDAHAVRWwtIqrwvIDM4Qo
8vY1hOGMTBPsI6RX8PFot4F+PDgRGjcHyUXQ/ehDa6YhpL8BGgLtir6GMLkaOjrgJoBX1YTKhxM4
MIQ7slnJqkE4Yr8reuLWzvJDOxGGsKV6+gi+cjgTto7HdGE1ijT6gSEQVYf7yVAeI9mcnEHaAVF3
XHxPO9gj25PvmszBgWkquOFjO5hEDXSxu4SG1GZwN0Njpswipf5XgxOhGhC+XdSVAfwbJ5YwRgQL
5E50i+yOdcbDjBqWCRun55HQRhwszUK8CQHat0fClKhh0JTmXDimJly7gTnL/ZHYefEdb+kvEqq/
SCT0ketyIsin0IjtliQcXQ5ODLxTD3dERkVeRXgdmCXIqNgq0N9LaCObhQRESA3Ml47++7GXEGdq
Oeh2w3th99k+lR1S2EDFQYK7EFF63g5jBJFC9oyDdoWbLjH50GFiCpIM1yWj4hJRjQ3xTLhW/5zK
tEdCKSGPcJgF4BRPDEG5AW6MVIPoYmr81SEagsPaP5Ugy0arCoqYwflXVefkclgjfkuciJC5h5pT
Ie1ATtzzauAlTDwh9E8XfPEbL2ESV6BksmvG7c7L8K7Gq5fYOfI+kUMbQcMlk6Didt85EzZ/rHqE
DGiFlgvHf4iXQ/oIvc8EbkA1ybKBJb6Kphy7S5rsMJVYYeTiU0V0YXghFCpx/1rcGtGYgX6ncSD4
wo0TL6EiLsMURtPYCmohpjfIXMKlwdT7RGAIj+SRsl4yiZPCyxs5pCwQQy1JtAGVD6/g4KCyVLV/
mk1c0FQ6tcjqiFUPb4Ws9CKgIjSEF7FJuYZ4K+Q09z4M2giVLj7nrj9FPX5sCIouE9kF7p8saXjN
WgaVWGIGHPlH+Ac+Htsp4O52vTieeHAkXLJO1mnbrjrk7i3E4t73gl4dd1+X9AFfiR84aVpKBws/
SfcGZjtrXPCjw4sYTGD6p1MmdwMit83iv/edBC1dPCWlOvfD0Xc/cEh3g+qTfmr/BNscUXpy/OlJ
OBp6IsdXg8EGfRtkmwD60jUnnRjiiWBfV//QqY7oudCe9ihkWRnqnHhLh14esgpcDZtahDV9gzQE
Ih4fEDZIpiwk9wyPtj68gCNnqdGiYtjBZkudG2SyNW2QhmBdZl9DGN6IKgMHgLgh4eO0aelRZhBN
pEuBITRmYkM0hEpfpq8hGGwQMwydfgSxAX9JanIQPkkrydlIX5mF7TLPwRmCXFASid031Kf0NGhH
EBaxAwNOGhMn8VOnQUXbRpqWrEGjmzdAS3Qd/d2l7WEJMglJH1TTZFEWgp76ibskrHAqiBpcHtzq
vtgdVgB18PK9DWHqIwIkB4w0gaHWmzmwPsIA6BvptkE/2x1kEQ7Hp/+MB51WbpnKJ7SRK35Tdpkj
j7ocQ7HOdqgTHouUr7ezZMKjkSk50hB/xwrcGRf/gEgQ5fkwE2zarbs0r49/cEdy+W1LRhfUGyet
COARUnHhPlQWR+/QEwOrNBzqLcpFEkLRQ2O5hSxW7dfEJaPgcuAtYX/YAmI7Tq3EZPKLccp+3fhQ
w0f/lEJal+IuSKZxCJ2s4kFKQZLJcJQ/UWlQINU6SK9Jq1F2Xfc7EqZFO0qKKzQwKejAhpzkVhTj
gB0BCXRD0D0oYVhxlOpr78h6OAySTJOqgpwa1BjjxJORF9k2PQk8Z5ds7PzJwBwGFTm99t6FaOck
0CWmdfcP13h4NRgN0vJ/LUMtAeAN0BC02T7gahAmwVRSW1Hhn/RxvREq8uThOFLaIC7BZHB22FUd
/bvZnAgNzKVN347MgaL7BGFnk1qhHk/BLoCS/RRhYC7CYHrb+0DgIpj/y96Ibk5wYgd6m0ADCCaM
eYC4D9NV6qyg7m0HY4Q2HMN/unU4CiaARzEDfJ0uI3HcEZYCTTS8xsQOROT1PhHSz+YrN4HhvJdk
cl4oxGlV0bAzHFjGg3MRnGOaq/3b2dYIAATrNiS9fNuhEcQlVjIQg0WeXSakAzQEFbIQL3qmU3Qn
mW1wN0guQc+8hVyKdjbtKgOHadtDvBldp6q/j7BGZBCaboLWZ/4PaurIR1CIAI4glri4SlIuGQQN
L4ugkdb/RGjg5/ABO5Dh276ERUmmWgI2ozMx0Jk4QV00hXteDYs9Orgbm641/2ALz9GJEJw+9ZZJ
C8uR0dcAR177Lu5HWMIjHnR7d+jEnHJYPGpPC28JlopGjvFKmhlYQqUhj9P7SOjARSCLkkOAJNzl
0IelhoCVccoWiYbg9Z2d5QdmCDK+/jMv+voI38uqtfcyKkfCJ1GDph11BjOfnVcakiH2GVV/S6gw
uIS/pQt1yT6d/nE3QJoxSZENWthimMUGnrx/Xx9DOCCuAWULrQ9o5bG7hOkmmSVNXm+w0z+KpQ8I
oBIhpUnH8Yfe1GXRB07CBadPfIXJw5GwuUTDy6lIsoVM0dtbGrhD4ic0ECE2voMyhPrVkSIJG5JU
DC6l2juJ3pagIYFYCh8VsVEJCzJrPzoSjtwNatTuuAx0+Md0ojdEgKYlpF8NwAjk33fmwSooI8m1
XMYce9bw4LJsQlp/rARtbGoNhj2vpfhxuaGpI6I09RazYBufOtgAuq+M+/SxgVW6DLz3ZNjTwos0
G1wN1Qa2AC9hiJbA8I4EcPL+mQSoEXq3EjkQTXgz2eBIANH1wFlRrDMYFrzVAA3xymDvcyIsJhsg
beneCp3ybUoFTRznAKGeFq8MEQZpCGAe3Xv1MQTukFLCYUcOxdeOE38QNmQmDNSS6Tkz147+NThD
vHJY+gcOa2Qz4CGTVoFVvdOewUK6YK0oR2BJy07FAV4OdA96nwmT9owt/hB4djfnOUol8BIMRk1p
WeJCBkmIJbsUulFvQ/BJgXhD6ttlVKccFibiwNcpvpC+I/UcZprNG35ET58+FeMLOf2se36nTwWa
RIMggbckcgyxKUGx1N8QJJcMu2lFgcZlpNXtejx0lwRQIGecCRJs6nV1kIYAPdsbSyTJJekzpba6
s8NxueEJRJ1anQDLcQGQPMhMAgmI/j4CfjSsRpD6+wNxbAjA+nSw6FkIUmLPER1e1KCXsmsR9Mkk
DFHWgPsJRGK/E/6wAMUQ5Jzoy5NfI0QCdmaI4ROCav8uFehTgzEJDA4her6RWqGvKXRIgClMOIap
q0G2Z/S/GTCXbFh9VBSdbIaMeg98pTciMuEfJK4YwNiFRj7Am9FtluS9+t0MUkp0lhDeIW98ozkD
y4XDAr+LywEVdJCyGgzr+mMtUWyjuGQAzGfsoJYn/VvSLRCoQnfjb9HB2mWyQ2rpk1hSNfaPnvDh
GfMCtWSSRb1xKqGAr6RTB4QPmYWuLBvi1eA89+5amqookcnxf5+ywHxUqD5A9WljMQ/bOechnYj9
ALR/1OBuYAqwQegnvDPb0CDEkkaA4QNJIYDMwR2JvQpR70TCADtHgwrSAqixTs/wKG6AQyZkoMyF
tsAexD68sIGr7+8kKC8dYQbr1OJoSgjc4CB+AiDiZhAx0JuANTNESBneUmiZ3UntET9hsYAWY7KJ
xyRpekOatyk2SLCZmjMY34XXIZ6IfTHYwxBSfRIyMAFWfUfWEWfK4APg+j77HGT8BHTav2spghEA
pYAAGGAAzNN+hHD+pK3bSUoIgXhwzpKrIYPbvleD+CmyWygHADO2d7jSQx8B4oz2NdMu7o1kloM8
EQA8evsIDCEEL7pT6q5FdewsXRJPerY08uDx0JAYpMAlqrQfUIYz4gFsCX1lT/s7zrFxpfhJPAit
fmoO6tMhXg0V4FPvq8HQjy+aKe/7YhLS3qYoY7whtdkgi095sb5mAI6twlMAe//PourYQzDtQHmI
FKNjdQzTEJzlvoZAv48UivCJyC30aP53lE4BnyClZPCDIjC1BiyXwV2M/xv2o2iuIL8laAl+nXoL
3AiNbJKv3a9d5B5S/UV0AzTdfzJO7oROH81s2I1w0OXrP7wmzohTAyuAGSgiVVyVwZ2Offm1mzj0
STJpPkiPg1EoNQfoZD7qoSWMkXT9ITaQYVmiEjs4S8iRIN/p7TAwhIDsqMe7ZPttkmkwOddILLiY
pFhDnPWQAn8I2pA46YCQAXG5Jy8dnAi05omwQLdo43ZafsPznJwIGCi9QwixVFDXIEaY7FFzntAf
GXGQg8KDQ6iLrj+g/SFeDaqO/vUX/UsUAqTMFBLhm/4laqCizSMVGJkFPe9BGuIV39THWYq4I7kV
aea7+FNdhCc8QVPRtZCG1TAN8QHNKsAzfNmwHy3zPXVkogayAqBnwKmDNhogy0t8BLTm3lGDNJPp
H9i6PTKbDP7AWYI1pPoChCu4GkdWTgzwRDCb+RBuE62ZHdywSx5xAgeGQKuIME1/UGAZ8muYPuIj
UEQMMejoU4N1meNps8pFu41qHKWJnTKygIwG174kvenPDAYzAlICTixdGCk6TvYUCULA9cilRHMf
awwvsdzPenZXtk/UoGPd6YuAUtff6mq4EIcBUiHEg/xwh64Z5omweidUnAhR/BXQNYydN4QemlUg
1MHVkW8xARwmZoSr8QGdffDIKKSzjqXDXb+Rkmf6x62RJQxgaOBHDvVu9C82GPbAYCMcUGkTH07F
dwAkM+UBWcPWqh2IYJB3gzPRvVcfJ4G3ZLrB+Ltj/nZoiIP4yfhPsBJISQPYN8jGhxk2ENjrbQgd
yQgqTFoNO9AIzZ5jQ4C+hdoh2m7dhPA/PxH/QSPrHwsRx4sw+dntSwyfi25N4W4T4L/9C6/YobcP
OFgFyADn16O/+NCsnneP3u0LlH//+9Hqnm5x3cEfvi6y637O/j/ff8C3P/roZ71+qtffvAyf83n+
tGi6P2j2r3k7T9m6+NufedW24eEaw05g6Z8v8rdfj17z4Ov/q+eezYswCZ/YA3n4aAkKr/8uH+m/
e/Z4nsz/zMOjJ8viyI94crqaZydPdiQe9LXHJMUcc+V+mc6D7OjNyUKkTOn7A6Z5WCWhMnvOnttw
/suF/Nvxz2Eq8gHGv2FhZ5W+vq+svWRWKdvE+n6AmzCoTr5UdjtKZ7b3k5fpn/P8Z/P6pO6lmSV9
wEt/lnv1XBw+mamDhM2+L30XPv9Ml1n5+iR5aV12rbz+xn9/f35bnZ4NsjKhc/d954eqeJpnR3am
xy4ho/eTc3lCtlR+S8rlL7/9DIPn14eKYRBPl3Zu35/yLT11K4RpndDf98FyK8vl63O6N5a66fU3
/vuv8vMyCYsjU8h2og9wJ7N5kjz/8vN/flsWxy6cUZqMEPpa5Gv4FCZHJwUIhdqpUPZ+NHc9PHHi
8nDgVf/uvd+Lr//YKPs26r7uDn7vPztOKeRvPCXP8/zv/wsAAP//</cx:binary>
              </cx:geoCache>
            </cx:geography>
          </cx:layoutPr>
          <cx:valueColors>
            <cx:minColor>
              <a:schemeClr val="accent3">
                <a:lumMod val="20000"/>
                <a:lumOff val="80000"/>
              </a:schemeClr>
            </cx:minColor>
            <cx:midColor>
              <a:schemeClr val="accent3">
                <a:lumMod val="60000"/>
                <a:lumOff val="40000"/>
              </a:schemeClr>
            </cx:midColor>
            <cx:maxColor>
              <a:schemeClr val="accent3">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6">
          <cx:pt idx="1">Alessandria</cx:pt>
          <cx:pt idx="2">Asti</cx:pt>
          <cx:pt idx="3">Bergamo</cx:pt>
          <cx:pt idx="4">Biella</cx:pt>
          <cx:pt idx="5">Brescia</cx:pt>
          <cx:pt idx="6">Como</cx:pt>
          <cx:pt idx="7">Cremona</cx:pt>
          <cx:pt idx="8">Cuneo</cx:pt>
          <cx:pt idx="9">Genova</cx:pt>
          <cx:pt idx="10">Imperia</cx:pt>
          <cx:pt idx="11">La Spezia</cx:pt>
          <cx:pt idx="12">Lecco</cx:pt>
          <cx:pt idx="13">Lodi</cx:pt>
          <cx:pt idx="14">Mantova</cx:pt>
          <cx:pt idx="15">Milano</cx:pt>
          <cx:pt idx="16">Monza e della Brianza</cx:pt>
          <cx:pt idx="17">Novara</cx:pt>
          <cx:pt idx="18">Pavia</cx:pt>
          <cx:pt idx="19">Savona</cx:pt>
          <cx:pt idx="20">Sondrio</cx:pt>
          <cx:pt idx="21">Torino</cx:pt>
          <cx:pt idx="22">Valle d'aosta</cx:pt>
          <cx:pt idx="23">Varese</cx:pt>
          <cx:pt idx="24">Verbano-Cusio-Ossola</cx:pt>
          <cx:pt idx="25">Vercelli</cx:pt>
        </cx:lvl>
      </cx:strDim>
      <cx:numDim type="colorVal">
        <cx:f>'Tav. 0 (2)'!$B$1:$B$116</cx:f>
        <cx:lvl ptCount="26" formatCode="@">
          <cx:pt idx="0">0</cx:pt>
          <cx:pt idx="1">5</cx:pt>
          <cx:pt idx="2">1</cx:pt>
          <cx:pt idx="3">22</cx:pt>
          <cx:pt idx="4">7</cx:pt>
          <cx:pt idx="5">43</cx:pt>
          <cx:pt idx="6">8</cx:pt>
          <cx:pt idx="7">5</cx:pt>
          <cx:pt idx="8">2</cx:pt>
          <cx:pt idx="9">9</cx:pt>
          <cx:pt idx="10">0</cx:pt>
          <cx:pt idx="11">1</cx:pt>
          <cx:pt idx="12">0</cx:pt>
          <cx:pt idx="13">0</cx:pt>
          <cx:pt idx="14">1</cx:pt>
          <cx:pt idx="15">278</cx:pt>
          <cx:pt idx="16">17</cx:pt>
          <cx:pt idx="17">12</cx:pt>
          <cx:pt idx="18">2</cx:pt>
          <cx:pt idx="19">1</cx:pt>
          <cx:pt idx="20">0</cx:pt>
          <cx:pt idx="21">153</cx:pt>
          <cx:pt idx="22">0</cx:pt>
          <cx:pt idx="23">11</cx:pt>
          <cx:pt idx="24">1</cx:pt>
          <cx:pt idx="25">1</cx:pt>
        </cx:lvl>
      </cx:numDim>
    </cx:data>
  </cx:chartData>
  <cx:chart>
    <cx:title pos="t" align="ctr" overlay="0">
      <cx:tx>
        <cx:txData>
          <cx:v>Distribuzione provinciale delle domande di brevetto per modello di utilità depositate nel Nord Ovest nel 2023</cx:v>
        </cx:txData>
      </cx:tx>
      <cx:txPr>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brevetto per modello di utilità depositate nel Nord Ovest nel 2023</a:t>
          </a:r>
        </a:p>
      </cx:txPr>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1HxZc9y6Ee5fcfnlvoQ6WIgtlaQqJGcf7Yslv7BkSSbBDSTB/dffHtlypLG8pK5uVXzKZyQNgWET
H3r7ujH/uBv+fpc93Nbvhjwr7N/vhn++j5um/Ptff9m7+CG/tQe5vquNNZ+bgzuT/2U+f9Z3D3/d
17e9LqK/CMLuX3fxbd08DO//9Q/4tOjBbM3dbaNNcdo+1OPZg22zxv7k2quX3t3e57oItG1qfdeQ
f77fmnv9/t1D0ehmvBjLh3++fzni/bu/9j/ou5u+y0Cupr2HyS47IBRj4kohFFFcyvfvMlNEXy+r
AyYUIxRJzlwhGeZP9z66zWH6L6V5lOX2/r5+sBae5fHn07QXgu/ezD8dvP/BA9+Ztmh2qxjBgv7z
/aq5zfTt+3faGv/LFd/sHmd18fj8f70E4F//2HsDVmTvnWcY7S/fry59J/G/bfOmELkHAA6TnHJX
uBwp9wVE8gBLjrHEhCnMGBH0JUS/lOZ1iL5M24PoRD/kr0D0ZeyfBNGhzm4L87RQb6NHLndh9TFF
mHDFAIUXegQISSEBQsaJknIPpN+Q53WYnibuAfUDXXoa/SdB9e8MTMdtcV/v9P3t7B4oFZGCuS5h
yJXw+wu85AHnAKQkhHNCGWXk6d5f7N7vCvU6aC9m7yH3IxV7vgp/EnzeQx3d5m+sakJxxpUkLsGA
4Qvk1IGQEktEGRhEQWHIS+R+R57XUfs2cw+xH+jat+F/Elp+Wzy8KVbugSu4FApjJQVFrngBljhg
UiIB7suF+IK5+CVWv5bmdaS+ztvD6Qea9XXwH4WSeWuFUkQqgAJ+kJ3JewGSOsCMugwrrBhjnH+H
0q+k+QFIj9P2MPqBLvmPY/8kiDz9kGVv6rAY6ArBghMkXfVKFAhxoUJcIq5cJhECf/bFWX5xWL8h
z+swPU3cA+oHyvQ0+o+CCnKTu7cNLtiBQJASYowkVdKlL4MLjA4g5VLuzupJhiCy38PqNwT6AVhP
M/fQ+oFaeU/D/yS4/PohN8UbqxbBCjGGBRO7PGrP/CnQKACLg/qBmUR7aP2OPK+j9W3m76H1bfif
hNbioTDdm4IFEQUXAJWEZEtSgr5LtAimkGdxrtTX6PC5HfwNeV4H62niPlY6eiUhfhr8/4jUSxbj
GWuD3QNIS5RSTDHuEqRe7FhH4QNJGYcBjHJMidyLq57E+0k29V8twunl97TN0z32lmDR3jZAp+1c
4z53s/hf4G4Ob4vmjTcsOwB6jTHhKoaxABrgBVjgDMCncy7BpXOIsfajq98R6HWwvs3c37Kv82zf
hu8h9j9Nta3y8uGNiQF6oHZMDoV4yt1lmJA/PiNyxAHkK5DIYCXAE7jgxF/67t8R6HW4vs3ch+tV
C/Nt9J+E1rnZ0Thvml/yA6IEAsWBcItz+P8FWupAYYKIAv2ioIDg5V+i9TsCvY7Wt5n7aL2uXN+G
/0lwHYEhrN/Ud0MOA7SaAJwg0xR4z2/JA8aoEJK7kgoOSriXw/yGPK+D9TRxD6sf5DBPo/8kqLa3
787Lh+ltsxj3gEA1AbQHol+GqAJT98wSAtFGId+E4pALOefOUr7Urd8T6XXAns3dw2z7qjV8Nv6P
Qu3h7u5NrSE7UIgK8FyQrRBQr5eVInVAJVhBCjEG3v3gcPl5bLz9pTg/QOvLvH2kXreEX2/yJ8F0
aIrp9t3Du/sdpfPOg3gD/n5aurepHXGKGRTvdq7qlRosATZhp4EQkLhQBtyvHX0V73cEex3Apwf8
9gm/B+V30/4kUE9uu7e1lhDmIykIZ9AKAK7L3dc9UEwM1lSA7gGTqvas5a/FeR26r/N+D7Cvg/8k
mM5vuzcme8CrScyA7kYSfWWzn3k1CfEk2ukiUKxcUcr2I8Zfy/M6UE8Pso/Uq/7safCfhNSFqfVb
l9Sx6wpIw6DkgHc0xov4Qxy4VCFgQAQFkwk06h5SvyHP60g9TdxD6gfR4tPoPwmqq9ssA3f2f26N
bd7YkUFMSIBIpejxv5fcnID4gwNcQHV8u/w8/vj3L8V5HbCv8/bwujq4P/j3K9zc19F/Fl5A1D+8
bcSxM37AHVKKEXP5SwJRHkC/keJQDISi4Nf6xXOgrm5/Kc/rSD1N3IPqB+WJp9F/FFQP9SfoLHL8
1mrjHFtr3rYKyA/QY6UWc0a+Z7/lAXUh8kcudCKxxzDkadN8qQJe/bfS/QDGVz9mD9Qf2MvXRfjD
IL6DTEA/Le3bZAAUi10mTRUk1Y8l9pdBCVDEEPsTKP4CsAoqVC/08aH+tUQ/hPLr1N+G7+v4/2XI
fiDblzX7gteLIf9t0yw9AP2ChlhEoC9TyD1mBJMDvHNx0Czxai3+iVH/sTivY/U074Xo/797YX/c
J/utrTi4bW5njw3Jz1plf3718QGhRXpv6tdd/bpGfVmu1f0/30P/JJCIkEF9a3Xefc4LlfjGj78y
6+HWNv98D32z0NYnoEoPTCSlgOL7d/3D7gpElgooSAVFGeC/gP6CwLMwdRNDu7R7gF3wnAK6pYEV
e+SbrWkfL9Gd1xRIEEjTv7Q6PT3licnGyBTfluTr3++KNj8xumgs3JNAZ1T5ZdzuEcWjppNd8Avc
NeQkOy6nvLs9g25zGI7/1mjZlxVNey8P48hvHLNJQ3k+pon0uYltgLPpI+VZ6dkmWiaiOmnH+Lxq
SuXrApdHlLBFOH4MK+I1cgiiZNFny7ZYZpMJMDFeQ2a0uc6H7cQOkbiWLpt37KpMTnTaL5QaZmpQ
QSW65VSbeWK7m17ls9IJvchoLyxjX/dnaUnnorxW7SKiS8rXGh2rwQSoX5gi9nKkfKc+j9u141Bv
SK9Ke4ho7qf8mDbLaag9XlRe5nxqWcu8ym1nDvaTPPbGeG3souo3ddLPo+RKp9uwDSazGE0VtP2M
mouRfMh16IlSeE3Xe5wf6/qo7+NFlOWeVrO2zmeym8fhfCLIi6ZTJ7e+NaNn8AWvCx+ROuD0Q9t+
lJ32O2ceddhnqPcbor0WfuKw9o17zbvGD1PjJ+Zi4JE/VMobx0NSgLwYeVm/Zqjzhq720njeAxbY
Tb3OWSRJ5NXkTpaLsjoT2TFSgYFBhvA7kl5GsfBaS7xKrqsm83Eu7mXxebDnsbNWThPEdbvGaX/X
uHaRDqHnqpnr6gDw69W8ds/GLvKM2GjHzAZULmkYB9rcTW21GBM+w7zw69Yua5Mume3vO3LJ3Cvb
m1nGlh1tZg6PvH5IVnY4bVvjt2q8K8xFSue5Spcjc72KdF5HHR8YDVjheC7kZ0uDsjy2rPXH5B4V
idflR024wPhel5tiWEs569X5IKNlhyt/rIRX1uuJPjhlNUdyRvCa43bFzGWEVm6KfVMtSfupHa+q
sPcGtcnkOuzZLO5Lz4mPHXdWxqkn623JC4+HzAvRyaA3uL4oI+1P/EzC+yyZj/Ic9SeWWi8ZB6/K
r/Kq93N1LmMcFOmJ5RtS156NTiN+GqfNsTW3lWu8MqKeGHw5+WV4X4uTXB+GznWBgmngPk3vErHB
RbPSfbRmqb7Mu2U30M4D1sBH6b2AzRmxhWyGecKHgPdbPI1zDH+mal6MjjeM3LdaBw35PMTpjKdu
UJkN69UsZGjm2HVOp1k8DbtfUcFno9azLHUWKklmZXmThdrTSebxqQyUnCMUBarPLxOT1wDHWHqT
HWedcOZ9my3huMQNtjT2ajdeadZ5HDAqh3ulXU/1tVfQTelcpuNd1l67TeS59hMjtTf1Msiyw1Lf
psWya49SdZ2iGz2eEOVjBNdp4mFhPob5dNqzxEvcY5p2W948CLnO2pOxE16PnU2n8SGzx33GUgCu
Zl6RRoVHktO6PmTNjRCjVyYLEWWe4KsmDNwKBDntqnnmXjnywY0XQ3ncFZc5P7Z6PYrQ74zxw8iu
uiTxNT9M0jmldxht2FDAh3d+Fi8pLLyct+VRXzaelXxbjUuehjObpEGeRd4Y9a0XVnJRtLMiW3ZJ
eieK0XPIcSxP3UR7aIqPCBdLjQZ/5No3YPuGaVNPW5WdFUm2SePDlLjHsUhXCvYKGvLA0XRFhmI2
xM6scY7DPvEV7ZdpN/mU8FlXy7OqwB4qTrL0kk7ck9lhqvzE7f3RVr5wIq8ZrtJGe1ZFQVbdhmbj
hHiWqGLLWzKf6ir3OPZ7KmZ1c90n5YOla9mvQ35SqYuinvXmyK2Fb+PeG90lDi8bekbRpmpWYbZG
42EcFj5Bp1WpvcrZCucsZktHH4EFK8phwVwn92Ko5ngCxHeIPMPROBNd6WVlscYW1MTOh7b342jT
1RvwOR6n2QWeaGCGO+oesx57Q+MEbku8cZixxvHxmPpTeKabpS0WaiWNX/exJ8Y5NdtiQRvHQ7rx
oyAOalQF2BHMF8gtfXdI52qMVoXIPg0Vn2uwbiLr05k0IWx2nuSBW9AV7exx0+lDaNtqwCglt5lL
N2G7LapsgDtl0utdfEZVWIHJZolfICNOioQs9cjJYZUw7jkJi2DL4Nsio9EmCbEKxGRRkOXpx8Gx
11jBbtPTdR+VzQK6Ag5z1Sufdqnj4TFzAtAD4uWyiBZFOJB5vjNQaS5WqaEXsajuh4Z/CFm3wLK6
qvM290qVykXGSr6MTFJ6eZYuwQRdtjVaiUp9qHo38kSaW9iDoChJHCk/4kUbRC0uA5aGzaKhqfA4
ie6EcaxX5MKZZWH+MTajXIS2Pcrbmi1V1w2eqECh+z67t0o1AfjnT9KmBfi1EPktC0/AW21KYS4z
1wi/6przsuk+TK6+x4NY5e5wVPL2rqD2nIeR48eK1IvO0YM3xfVFxxLqFag/dHITzUPNj5oRR/Oq
x0egQdsKW9d34qLwuxDpuRrkPGT5Aoq/K91Ni7BKFh0RR6IR6wk1HwgSW5FVaZApD9dRuq5Teh6N
sEGiEFylUW7h6RxcAc4L4UfYPgyij+c21bmPWkPBuqHEMw79WKbge3lTx6uGuOcdLZCvnWZmbBwo
azOvHYp13pitwiOaKxKmnq6dOTLdFDg4ui4HEDl1bO6NXfO5QxX2sG3UyiYZCWKDm0CDrxZtYoOw
JrdDWlMvrioUiK45qjJynoXdPJ/iwhscM0cZ9oqWHhWTwsGQDp2HlD23lIDNTz7goUAzmuUuBDUm
9BMwFbOJFnkAmf0Hzer1kPPRk6a6GSJ2H4+Thf3crE2BNjQzCxt1XdAJqiGSaGKwqdPJ0OeLbOgn
kBnB3pwqCIdGeYilM3pNjq7rKMx9XhX1Eiljt4Nbfq5Yf50l0Vk5Ea8r1ZxpMEZy4CuEwOSKbNMl
ZAEmbx3GciNz/nGCHatIcUbL5uPYg/FOVPuxYWo9YeKbUc+0mDyZMt8tik0FijyF3Vkhe7PUBCSj
ovfchs6UnJJt6kRyllvN/b9JXLljQrLBAztYQvTk/a0j1SAbDG+ZhbCbuAk+98R/fr7vRVx9Z8qx
1lH89Yzltz//dWFy+Pd44O8/b+6OaP7nr8WD2REkdn/QLvn5Nuo/hwZ32ca3E4R7KczZ4znPp8j/
v7n4Ivl5keM9Zfu7xADSlZ/mPV8PRv4n7Xmc8CXlwdBhASV7SJ+gQXx36gn42S8pDz/g2JVKQZsM
xbuuJsg2nlIecQAsO2gowS6FpHfHFX5NeSg72OVJ0Lj2tVbifjv7+gIaSPReSXl2D/I844FkCpoW
XTiO5ULuTMSutep5xmNYXk0NdBp4k6HKS9nNSEzopVE/eCgCj9oV+bYW9MJFc1EI45c5KHzG+UK0
7gcJQTtp+/PanRZTHz3YKom/bKYvXZa/ISCkZAoOygINg6CjCKoSeylZ0keQqGkKSsvBbyYuSZai
kOUyQThbwy+gIMSRrueMctaFdh2b5M4WWXuuq3xcGZ1WcwGONcjD0V3n7hT6EXzIypT28zPMX5F0
d9rw+VKCgAiO80IxElMB2PHdUj9LHjO0Q5BVkzepobwxkbiZ4nE4NNzaBaQX7SqJ6tOxdKbANJJ/
mELENnbMK9/tZTaXkSFLHCM9m1p3BbAUpyzLlm4/ZTPTluPHOuqXpLwJ7UBOBWf2rKHlRVRStsGt
7BIweFYvGjV+qsB8xVkbrmwVE74IYzjrTB3bHkt7jSD1vRiqpJkLlB4Kd5Tg3Lkzr2iUx0Fe1z4R
DpvpggwB6jKztoP47DSyPWFZB7FwIbnxHHfqz52kBZOSTfMmVPVp0ybt7Ofrudv+++updoc3d5oD
p6H3kZ8cUuKmryGaLZ3jvk2kl6blGCjjQNQvReLpUK2SKlw1Y4G3umYXY1wkywTjzA8TPp4K2V7/
QqbvMQbaAlEopwBtuFOdlxhXaY07XYxgcyt3OOlrZ9gW03RVDlNz1DfIOSwg7c8gWerS8vNUpcKv
s278mBv0wbSQvf5cnF01bm+JoEonlWDgOaCo4AJH+XzL1YW2bZcnFoJEVM5EE8eHOYcEvscQ2KLG
3DSDO51Q8FOdp3vueKWbNws9FO5qCKvyhsgOb2ia4HWespVh6Eb2vbp2E2O9rjV3YenyTTMg7Mso
z4J8gsgMkzRetZ1rZjgfISMpbbYpaKrnP382/P1SS2gqB05GQNsnkEJ7S11UNUmrAbWercorV9Yk
KPHYel0cfTIT8gc6dMsib8dLGd66vZNueiLIvKCN8HPD6uDn4nzHDCkJJJSQhAIhDOZozwypMeTG
WAz3V3kRenGHZwR09GRMUX7i4uREDZG7+vk9940zHH3YUVsCTkCABigA+iW8YzclCRgb4wlTXDos
BWNCq8gvOhdUsRnbCVB0m1WsgZbpwqI7b6dazXNC9Vxn1yyL8m0GTbWnlYuvCY7DVYynxMuB9f6F
lSY7SZ4TZyApnAqA/njwTS7wd7vle2b7ihEDAeYy442MfohSjb1qwPQQ4+7GFljHHiqdHb1U0kvX
pMEQqfCM9024Ttr2xkHJ5BfW7TftRD7IMIXxLEunWSpBo2xO123ZmSOU12eyawcw8XZdNyo9Hsrh
Sg3IHrE8Sr2xwebD6FbDL7QMTvzvPx3oFvCP0FEObnLntF8+ne6JHlIKIVRWp2rlELHoG1qfwFdP
OJtGQwhdjeIizElxbh0TbaUDGRUqygc05uR0d20otTmPCuJsjDBxEFHtzPq4TGa2bqoTFI5BW9H4
PDX8oR1JshXdJIIYh9M8r7u1ozt52rJazpRjrkNliqXDk4992NuLTorFlA6bMEPDJXRZFPNkWw/S
znIxqqXbFhryminyQziLs66EKM7zkB6FYyaWNiRmTkkPfpOl6TJG1c2j50p5NAR5CllICF+3EUXw
eEAfrbq2oBc5O8SQnV9mvfU7RONDk7fIe7RxdSgGr5jyybO4T5el7bu15D14ptK0niJxuaqGmp3b
UV5Ip1DzDAEppipFPyBUzbpUaK+sTHMGVnM6TsJyNUDZbVmaRAVgCcxR2SJzJMi4ddMMLF7Xofk0
WjGLkqFeJmwgnu3j6DAq2sYf6155CG6+Ii4NvUYft+C5V04vo8OSnCnc0MMWgUHUZVrOTZ0lQUlD
dyU5j2ctd5OjrtP1TGpk5t1u8w27Fzb1vpKpvWiI6Lwp5Gg7Rjm3c+w65bqpHbJ0HXf0pybsN+VI
rh3ICzckj52NKjiaV26YeYTV6vjxpZoGNXNCCGiGqoiDRA3BUBboAYKydcHuozT6aEhjTnOF5Cbn
Ye1VadU3XkiE31WyuCJ1e2xboPckAQtAgGgAQiJEoGxNkDbug+loddPKCNL0qYm2BkEAhYyzicps
ArzhNzNaPy1ac9okNxay2QtLeiBwHg0Mw3nsKy3q02IU1ZIZy7yekUDLCl9HMh6AS66n08ZtXIC8
0n5aFmTdaEVXoiP9XDRj5Ttjdl8Xbn0qS1+VRbbodxs9M25+rJx6GYbA8ExVd+O6ELVQtctOka02
SduV20qPn0pD+X1eVDuy7vBRESST0ZmNlrEx6caibFoMsIUbXMoAPQZCrtDi2IkEmxOnZ0vT4csk
YnlAhqjwDZf5jCVoHkfhyQQQph6Yq36dmpBt0h6iCtkY0EtVek2F9IIXkmyBQGnmhVukK1LLeqlk
OPkQrIJV28Vwj1MrQcWpI0O6xFHMV1Ui+Mbh5ZVWXbJtS8bnpgr5wqDpOorraV07TbcYMti+Gulo
PVWsnVEVMRgmbko0sg2HIDXq022+exljms6HOuHbKCwWtnHZ+eO9UcP5NidA7kEtRS+czPaeNrz2
WjpO8zAdHrB0y5tURtyfqGh8K4v6EnxK4yNm+exxVoFrtkmo4eteNQ+ayD4AcsLMdJ+YwBgHQcLc
hMvHiIESUnh2EsADTLmX435awLdvpIeTGEa/JlM5d7nRwK9rsCjYEr+r43VD2/wi7Wh+PujjyI2U
B8Qm2zw+QdS258q28xry2cPc6YCH5UictKlOvImF8VUR6tRLDB5mlLR3ySRiz3Y1sPTgVg7Latq0
Bau3EwGSoXWB/YuiTK5Cd7SzEqcSGNJTKkoN1ZH8U2SY+0GV400V6ZVr6/GkBf5yOzklZP1x7cVW
xbPKTP1axtORClF2NAE1ME/CJgm0RslZtGOcW2WW1umnJc2HcKMa1S7DuyiDBL/UpTieeL4Oywpt
ssT5mHRd7w9YFEHXJ8NxOgo97xENwgHoGxH18daikEJtgBWQdeH+5vE3C6TXFRu7a6xXGRLTYdXI
4sgd49D/4h5lYfmyiSyexaLQcz7l3YWIVOlTml6WSHdnoH03go3jvCINW1ANRFIiSDWHg8xmiVjM
vdJ04abevQhsxqDWqPRDxvN510DQTaC6hejwSTN3WESl457HQzhzO1etQG3YRleYbWhJC695dPBp
tG6m3FlDalQsxoJVMydrU79MBnVIdZx5dij0AjflgqRlv0I6/VzlU7mOkrHxsMb6CJnQBmnUnKVO
d4UgMFpFSU/WUZqDfZFDdOZWDLi3ltZXoUg/hRZMeVNPwCSXxRxYqXIVt30BdbI6Pgfec4aGYW1T
013wwfI5W9cTYxuVh3geu3T8qJ1joF6PQtOe1DYHJSc2XggXDVCHmYaNIfHCfcx5Ygfb7WPGpXjU
ejpCfqoFlEAyd4YTbI8I0n0Qdalcdo1cqrpNb9LcOeo5OOCEFscIcoZF6dAjKFzVpzF41ECMwszb
bFRbl21GhMNZOSkoPYSdnKuyZ5uwH4BWwnQIVK7GebIGhWhPNCvGkwkCp7lEZpnIQi04ljqoWBGv
S22zeSPDdSSApS4hTwqyCHezMTH9opWZ3zblMoYaDEu7dPv40lM2+EUTup6Js3gxkXxYUlXGW0zL
1BeJ2UxySA4zlKUeVGXULGd1f7gukthuy90LQyL1pRiGOe6lPWOREnPTLHUyz506DmzY0cs8KeUy
p+FxkjQQ2akKL1I3H/yuVdFlmvuT6qOjBIoFsA3VcQ91z2MQUMxtU07nONbHtQPFIBN52BD1qYfg
yZe7JbIDpzMupnQbVyrd1qn2IhpPmyrK0zPWujPtovic9U7hTZUyK5Pw1s97p5mXMj/sWdkC3zH1
F7IKgTSus2ye4NIJ9EjrLYp5skoRWQ1shL8qKIvVEbuLixpqcNiBWk3rnkN9LwrKfqxPJye6rAph
/VLl+KxsRD9Lc5wuc16kQVi0rp2PosZeVg0Q5QGzntDUbMjuY3fnbv2kbZpFP1hnbRnMKPOwgsfT
xLdgZf0hDtsN1KDNB1DoOTdtfhZqdKGqJj+uwxJ7htqdtUmi01xT2AcJvZRpj2dZeTYMPD2dkDhv
ozgPHrOBLmuZT6IIgvW+7E96C7eAKGYK2rJNZu1QTVc5JotEQ6Z4jMNuuu8kRFNGrCG2gYA3Gic/
L8oiMLtHp0V0Nu4Ij87NwA3IEMKfih9JqLEch1N3geNOz2Ig3ZdMKXtC6HFksrkDNNMR5xb8HRuh
xh02Opi60MfAmGwxFCjnkO2GXgtfqXY22RBKK7zXi8SdrmVS3UvhFHNSK9hNnWmA9ua1CznoFHRV
Zmd1CqqLO04up2ywsybXl8PQXtNBncm+KC7szhvZOAYaxpNWjWc1gvqLhtq/RxCUspkbklUbAVw/
T+cI2k8j4NvEoE9MKEhroQsaQzPF8yRJceAvKC4ghdZ6jSZJFnk7NGeQ5cVB5gwfqR2qTexAhbqK
k6CDwsIMAkZ7/PgSZWLWMDc6tW396XHBY03ouio5W5G+XiTZ9Auy47ucjsPpPTg5BhQhtNxAL9RL
cUlfoSyUPdTMh2z0M1dFh2TS4dLmwh4aHR65He+OUllGM+OOw8nPVwt/t1rwFQC7054IzvASOFW+
x0z2zpAMeSqBeN9FMNMAltkfHSAypIK6emuKxqe71XGErWZu4SjoJQiTzS+k+G4RoNmZ79r/FJzd
EfCdcC8XQZYCajQibLy0bKTflzqeaxV1vsZt7ZcI1Us3rqDSaiSUurSyR6KdQxU0NuWcKKO2ncDT
spXcesADQbljjCGRFbU5ChMtFz8Xln6/ZBxat+FrLqBBCkOf1J6wUIlwuyYxtaehv8HvUj54CURR
g+k2cPiv20xxelaRkAa6ibrLIVVeNhHoyIBYa5vC9xP6ostH7zGUBcMdB1PvWo/k6bBSjasW0mHS
d20/rvuyu++1/b+Undly2zyXta+IVRxB4pQUNUu2bCd2csJyhpfgAJIgARLA1fci/f09/F3VXX2i
suxUYkkY9l7rWTv8lU8Tuqq5qPZscqMfY0xxVY8OKinr7BNGw/+rKIgUB3LdK3yOj30Nd/zXz4Op
Es1ECDuEjZ6XKqeeZeqOLK3mOnmMSQthZLscakv91IGyvSuCUZwjPWUsIeKPNX6LQ6Pq/pf3/r/J
VesvhrllMfBeCrlq+/l/UkAsNb7T4RRNRyhlV8m9a++r7l4u8H7Ksnrtvfa38nw0fF0FT26sw5OS
zZzyOCwBAwX9/7JyIeLjrfjPmgxCuCGBT5uEyFW7YfD/rwbWd2QqPJxq9ZSkfX/40hho5hsJ31MX
y1l4ClxFOLk/ZDL8dmk8v06Kq1NH225vmhQ+JAQ4d6jP0m/bs8MmZVMaKZBEzm6J2u7R1Yt3owKM
QBsp+Nmtn0Kdo99Z154b1du0dCb7TIr+bzWR5gz36XUSIzxmXvKnTQInP+dS9/e6pyZttgohcsKj
SGSEtt0j95o19XFbk1ujlcxwaJcIC9OW7NeXuPRVE1eJVx2qyhkfsaQ/8N6+tBKybO8VC3rNS9JJ
vJSqCt8aQp82pWG0sn34yYebf6nbtmMyHZzBeysX1+StXFCori2e9qJfozZzGkQy+FYBc+kHO52K
jrrXIpnbtAJyA3v27q8PvY+u+l+96MyCE4q2KI3RaeSDlhCwRw2QYZziaacqUqQDifXvsAPvE8u/
yzzXABooRzPMq0tfgqCZE2xkQt1Ta1V/MnXE3/Gmh+i/qsaVL9tLcR16nJPCPxMfO9WL0FNULIp2
VRANl0TS4SWYi3/aYpJ7FhX9qXP6Nl2oK17c1oXMP0cEl03MAIl4xZ7r+odAW/RXBh7wm1gDEIOn
GtY+8Kdk4beRji+kFeYTBiMal0rR90KDqypHrt8WOgKV0518GL4LNHriAPJ9HpSj+ShNPae+9pq9
awmDZY41ZHSJ0m2tyb2kezMc0kdgxZE1LtQi7G8fhT8qBjXm7VoEqXiJsz5eroGh8hZOCaxbJi5x
+aK4o59j2eqrz1wJj4eOVylVuMOW01ng9RldC4CmifkbjKCvZRM77t4bu+DbqoNfxUr3uUCMkprR
n01foSLzftPBG7BdQ/eq+4WnlgfLeax0CGuCxKcQ/FpXWGxjYpZTONb3LprGRwWxZ6RznAUAvID1
9VgqLIBBLj1sEgjaWSjG3wL08be5s+X9359JDmDB1tOQORhH8jyZGQ3irOPvyaSwMfwkrYxXH7d/
xHXA2tVLL7FQzaOZ3CVf2v4vcYI4a4qqBMMTvGyd+4Km98xCi5ITMvFusMrZj24b7sOw/6S+xUBc
r3YORTDrvGHucmLCJqlVkX0auVfuvg5X2ydVHrvBexOE3cUk7DQvTnnlqHzSkS0tNqDH1/3pZW1k
o3zuivk9Gpa7bsLxuai7Oltq/w+H7/fKWnTOgwzLHH3DoZVt9MrnAvcG9f6AJHlD4x/eyxoPbl+9
kzLS12hFFYEZvBTODF7JU3CtADfklTNUV9u0t3ldAuMCKiymI65ej7C3JJDTJe4kMC4A4dOlKkjW
F40961C5VxvGP/61EkSs7hYoeNYz3OFVJdPOb5LLsH62BXCvYIiuPV3UyXXcm6wT/oxbh8MDWILM
qxU2T2nLQ+3bKVNuK19YOc2ZQwCT2XB5aFX2t+1hGkV/K9Euwyps/ZNLePUKgpBzMr9qU8doUGud
eWuZ4HAouME0RACryn+4ivUNFqJ/8pJ9hOYz2zrzxMJ+2cokInFMLDo5kNmZ965TT/vtt+fWfatF
z4/bsy65NwU4qfXOLOZTPSbFIfRj/T3xi/NgQ3+3HbV2KaYcjld5stDpznO8tHtLoL0m5N4G2qBW
db39GI3TeWuPeQylVSVT9nVaM+OnQIrEM5OcrPDlYfvHpyQBdodPOxVBYK+Byw+2ry/VWhkJwGKg
isIzBvAs2DyyPg5G5MSBAek2ocWxBTCxC8Zb4lZjJiUXBw1zbUcNMQdcjrlbhs09nGZs9zL6jKz0
v9Wy4Hdj408bx+wyukGbQmOPbz72yC3wHLL3XaB/xoji0ha2uESjAiOmVbBri6E/sXDsjjJqpiyA
RrLzp3K4siaadrJT5ti2OgJq5bC9M1Vmh3Vdv3R9jDZkK0a2Sn1Vc6o2cJ5rGdgD7KXhxxDjTLOj
IinVurskrDw0kcZOENJMoDXK1R8IXl0vOBeoMA8ijrpz6AUXo3rzswuh1Ritjk6tQTf2DAjn3Hy6
0LdzPXXOoR2a79FS+HnS0GDXxXVzECVpdx1c1Qsk96etSGJL7QEhEf5xWqY09K29hkvYHELcsfty
GJJHoIY6LcXyO0C3/uhLT+YjQaMdtm2QFUnhPnxIgPu55QIcX91mW4cZcLfZUZifrUna344Z2yzq
dXnclA2Ak2pH15uTDurDJwBY4mgYd7IO5vfZ/SiFvuuJTSV4119Jw8zfVr+ZeX7ruJafTm3vqvvT
DbAAXVA3ubMdEoGAAR5W3fRDGoNixJu65zGeDlFHmiwaXBhhG2fqB/SDqODFHGuhixd/4EMGvNW3
RyPI0/ZbKbzui1c3KSvbZj+WznhFs9Ffan/AS17c33EIcnYKFnqZ0Lj1kw81Rs0KXKZbXgD3ZWjX
43wiY/lqZMQz3AH2R1eXbyVLPdHxR2iC+QDPYc4SWiS7OGFxTuejiqrqFzfL0cVeeRhcxLgmhgnc
5nqP+e0sD0BtVVrPP4omqt7dYDoZF0Zkt3jexQnLGKwygTgVeQDB63A+e31Y4l1aPi2OQgirHjsA
o3bbzMKVmQwAJjBlj83QCTt2apPqLKZ5PrpL35g0AOaRybFHOUEFDKEl/Kedm5v0Le552I17PhSl
l/raZku79Ffi8/4+ASQ8Vb5bqhO2Az9vLdrIQugHqIT3YAjIriodkm1NUOn2mWEK5iaK1ZR5mj2Z
NhmfOhle8AkflsX271VfsuuCjZlOpc/SgJjmRRX0XbfN/MPwhmUhROE3P15EFvT6W+RCHwsFZa/9
UIiHIAfH+af03Ba3NApSmKXxLhwCBUquX46erIbdJpnU7feYdE46mxhA8ABYnHded5YTkgc55z1U
NsOeu6KBCTT2NnNw3p1mrtix8y5L62soWbDGeK+BCao22jfrYaLWX01RkI5e++7osD2raNE3VpW3
MXb6Nz+azs68iB8cAvTmv3mBKXfEkv4WeyLJSjovp47VOFyauAwOjYD4EbrND4uiYY8qrUrlGDeH
eq1qBoWV5Spx/Z87y3Xm+X/vJtBJYDQTQfO1Tuz7r42XH/JmDD3ppnPVo3yN/FCv/SEKrGYKT86m
cc2jsgfHM+ZCgG2TxAQnnGTmcpt0pH45EMW/W2V1usQLeHnOw/vCtHtd4g+3Dh0wu7z8lG6XszDz
tGevgPxnseuGJI1LQval4RK8nFudII0n6ZgQuduetv78rx+gO/VQicvvStgSDYjHT4QV/jVUwtlL
ysOnmKMUraTfwHXgIu2n9m3QcXJcBOveFkHro8syZ8Xwg/V+8NYHyLom13Hc5JTAoULPI+6mp/Oz
z4ceAGExvBLOflax+ltEzYp6oEIN20A8AsPcle/ZW0f2t/94qHgNysq44jCvEldA7bKXCkGEEwXH
0Z1CZeLfdPHqTBu1DxrZnArIJdkUJ+E3oRrwrK05lDPIza2ri5yEHl1jm7SxladTT1+CamxOm2rT
4RVVJc5vS+18LMiUZEOsvLcec9MOTmGePQbcc1uEdHH9bJyhonWEf/JmKu7bgxOw6VY5S7q4I1ju
FtrVf7w9cLE+E7GMx+0EiAS7CpTnJ27qtJmp+RklNTnxFUQgpckC1gNkHqY3yhr9HNaZ8zsagb/H
ftE/+jnSF7+raeqoAZAqeJXjJuXBlYLSr2+cj9VlkMFfMyj7bFj9uwEwmarQb59iqtmXLQQ9/A6n
b2289XfMuWVZGYkvjcBql9xZrR49T3S+0IHvsMvGaxGP4zke9TEKrnMbOj+nOQ7zuG0A0JulBdsu
3+I6pt+7qPqIdDKc3B7mMCxN6Kh05uiyC52RWryrUcc3tsRYN0h3pBhgEZ8cXtljTSd4VJv/+aek
pPtS93ijzN5lxt1NXi0y0M7LbVq99F6Zcs96N3yl9eBD5aDNPVHuYXPK0FHvSOiwrFAGLj5z/W9d
1PuZrQt1gpXwS2vZnJm/TE/WxdFJO3voQ2fK61k1D6jv1kDfdWbfvA+jQgyiF7knZo0+XGSdx6Pf
M47INKL/qo0NddVXQ8WWMNiBWXRxO7Vx9VSv/0bVzs4ZB+INCa+/lLTLu0uqU9c3py8vuVns8jok
5MNWGjAX8/5px8C9knIET+Hyo+NSGoN9jt2D1HS5NKXrHMf1K5hcztFOVZFB1y2z0uXJZTZs3uPM
bu50TI7KE03uO3a6uNFs9pEjo1dUs0OmG4NDsx+jh6l08B7J8VsrK4PrzYsOkVO8Nk7hvLu6+Igb
55Uybn+OUXDRFfInxdJ456pCBz027lHAannrQ7S6FlXGUzEhcuCYCPjz+M0Cnfrrwt6eO0Nww8PR
cBAk++sRJ/OH4ub3pHrWeqJvzrijMd+5dpxsvshS7Renhm8DsQymbc1eVO0mx6juwp2x9AQIFDo1
iL3cicoo90dDU4qJUWdC2/7YJEg5LEnhYdEZuQsg3e2Cglb7ppkJlH+e7KdadDl4QUioLdJBrZoD
AETHjcLgc4CasXPKYxhO5NzLmByisJqxDXGLt+O+7X61PMrxOZgPsPNA/8jyvW5WOnRctJuipHxW
SUXyTU5XsfCOlsNIWmNqZdSYZ2oj/QxZQiLZVlycqv4c9ChfiNtNV9tFL2PTqsPUKOSyXCdBp2l9
tf+6bCcxSVxqaJIm7LHb9lXlI14Qht5XRRFo4d/74FTi/shsU9JcGs6elY3L51Zb2Ao+h+G1Pq2C
cITX2c0nr+kVuAgw/WyRb+G6TlwHEZeSh8UO/OiMHpeyI4pW8WwGCASNa05sjOVbH0S/jFAIvSVT
8XAnmYvIEbkrgw5dwDCexg6obD8BvXAhRRTwmyOqj9Bx6nulFKjNsfnoiSxvsPQreB4qyIaJe98l
knVhNbz7TOz9RiX5WBfJnfEq3mkYr28F/PBhqL9tl/v2kBhY3CK+4Zdgtzme5jdWcpU6FYdl5NN3
NDTtyWwFHAlCJOlGkA9hWR2MAt7XLDpXAq669pjIZVwV0KAq7xpBVtvF4YKURuAFIi0cnIb+3KJ4
pV1WRR5gBUdPD4UoY4aLvNtvNE7Zv/qTM9xQqmZLwMxLZ8r6zJwmlYgnnFtUbsjNMA0hoyxfPPM+
Fn4I9mEpd34CKIfU5RUAlck7N2nzRCN52VS6OCaNbZ885uy8aQ7O6DjCXUR6bPVkmFAaRTAHp7bI
BuTtXmLHi/O+RNChh/GXlpFx7nPZdmkcAiurB+bfoZvJa1jQBDEE2LuJtJ+o39NxptOPEYlUdLXJ
P7qPmryM3OFSA3UpgByQPx7+nwpce7HK3UD2b4Dc3LS5uWyoPnAJdzsPvdl56pr6A8MB9mENQdwd
i8smMOlyQ4FNkWFweLlTIePPYplVVqMBdbSKHwXh4ocP2SMvxYvoEXhibp1gT8joPDddtvk+ipsg
r2qCl1Lw3Dhe8q0Z2jrvGsdmhE+/Js+C9/CJI/YBpKJ0WXncsHH/8dtKnKVezjRqljtuJfmUADoR
tCQ3x1ff6w5vjVwnxtrF8594hHyfq3G2ZMheGUQfowpZRwPzHeDy/qs/b2HboameduFC/d0cLfRs
fPY6bzt4QT2TAgirdrh3x0PPG3vbvgJhgy04yujCmLwQdGzvmk97oZjZx1NR7+Fc0BuzpJAnGUVi
r+MgeAbHcxj8cr5hxCS5U2uhKJX+3dDmw18LbRRl9hR37D3oisdQ+2TCFTHmXhXWj2othmNHNiif
o2/zggyVoFH9sj1MRZliLICHjBe+JQUJceZPH8Jl8a73RpYvppZozGHRZGaJvP3X867u7dPkq5/9
MkpUDtM7LoMihmkoKSxiAPLom5/AKzlP21dCFM5Od2yBsTqyQ2HROGAGavS6JCgLFk6RfluBONPa
adctzkc/d2XGZYXArw0bcyMawaeqytz11fpl17+UlH3d9dhHMBk0skgY7bgbhiXB+v5/VuF2IxNT
Zl6PGwoG51YeiAJYk9bmxWsn/uybFlBR/7wERXBtlF884qKInz3xqrq4OpaaAqJbT5fRg00UT4yf
W1xbR7esZSaxSM5+gejV9g52C+EHbyAGwGZuvL74K1t0JTV2szaOeYl729w9p9x/wXISGTHbmvp1
IgrIg53dXTjZ5Oh1XpEFU+zuy7GKHjGV0UP7kGNjTUN0QB49NfNQ7gFrpAj3IMZYCXG0AFTuIR/2
U1vTfHFFi7Sc09wCGfkptfUHLKLpITVycBFBRerGXfQaqP7sFglOMTsP6M3Nz3p1/bcHhvhmLRWU
Lxsw6EklOUx+kM00Fo8ldG0KITK8ze+e1w/fvaTYCdktT+XUHkig2OuyNoSRqWrcPpY+iZAmT4I6
CFEkcF6moso2lidar9kG0ivKPFntS6q8y/bgD/14DHxzJq01Z6Xv/VQK1EN2AG5fSIq2ZzW5lA/J
pPoGllWe8V8T1CkZBI6BRnZhPuJnKRr9exg75vglW69K5yxjeWUIPcfqonQzX4hwEqAP0S8F8vQy
elF44SpJB5+7j9lD0NV58StDD5VHYRUt0WV7mGr/M1qSAaelz825Fy0kT9SA2wIMOLAK3zj1iRFk
E5EOrI7Au1nuTVF4rBXu0MGJxAtPKv8YzyLKg4ZkVS3N3XqVuW9fJYO7r1A3QQ3TIt0Og+3BIxDm
4JsgTR/Pn3XCxG1R83KfJ/WDStu+ClxWKG/kS9zgeBFx89SOBHH5pjibsvrzxVk2Gk1+sVYn4F14
3mhud5Ps4VxOiFE2/gBRYyQqHTu/zvVMl7xGLuwN3j27KF8iGNN9ImgQfqylVaYQAsgCOFW7pYb+
4yd1fTBjgRO80x+BdJH5JYN9ih2+HFjAFyCL+GFliiibGRqzYozR8Nphfi8cz836xPrn7SmQp0s5
jRCVByiRSLToF3yUl3p1bG3ZOFBZbLMLBFD3cg7VRbTyvWOteZtZoY8LC4ZDHPHgO4IaV+m2y75u
O9QfmfCAtqZjg1O3KdlfstTfhp7GP+kMk1pWQX2hVTlt9+hFRjUi3itPsl6reApGYnvaKBYfAwFV
MUC9G1Yq/kHHxoObWXl33Xbzwy7zr0KSKufo9fa133TPw8jZnqowyLanSRC8VmE03IQL8MsoNMMe
6uG3uS6xqmbPprLpwBMGjOV8BWf8urpA3rX3aBV3BhF2hwYu1lyrCYFSE75oBP9eYH1/OEZ31+1b
ky2j3Qx2M60UxwSB9bWM0SIubSf+9bRPIgEu28kNxQSFsIrEDxpK8EnWAYltQTAxV+clp1BtR47e
DJxY70dJGgBQeCukJA9crtn2rOK2eYMATrVJVRzKA6MWOwNq0lPZVb8xibIHToEFOg2FOi/Wv1tj
L/Hkkz81JzmR1V/H6+YXksCw5mIqLkign03Qs1fh1seJ2iPX5q9pxhrqy6rSVd5CMoqyA+ei9A6+
i3NhO7hLi+unw2GTGsha6XZlViKKrihqui8js7VzdNU1GJ31uFaV+RCtGPJ+YeERkp750OFyMNGA
MQ9l+RZpXt4IGvAM7brzgxMtU6PM/NSPZkQj34Dxq9Gy9jCEjpVgPG8Nbgzp+tVHWeqn1jjN0VsW
maGgo1cP4aSM0mb6JNF8Fbwz39SkMGKAJXB2/DHbChkIfeMDlXf3xGe8r1OHSQKJkeftrEWQAV1r
1MpcyR2POcSKf38IYGpkg/cZKYnU/irpYf8erOfyb2Orlqum8ZjpqHIeJMZf6tXhfmONS5RjuNn2
1dJ5Pyz0qR0j8XJ25UTewmVO29jLRywtZK4pEqmhHf4JkN11azK9+s30TBQDRjkP7FGJcD4OXATI
qlXBs6j0ywiHGZF523ztgHbdFVOpxC2EgaOC8iBFMN8sppM8E8bDZ1CbDHx2nBaG8VOIO/aj11hd
Vpy+7tIK+bemMP1NLWiF0skUIvOD6bfEWAhQZczlWe9BnHA8pk9F+V6tpByRorlqhvkRfS9Eakjr
XTmSxicRFB8abTJmlnbtc1Qt/X4p5JNc/XlStbdWTqDRByJ2SKw9GEd+O3bEeImEg/ZyBYRazMnY
GRzKdSagZ8qaFJfOA0qCEio4beZADGhjF/gIothuMKeY2j0yYF0qIk3/3uRkwl0yj2JP6ji+uu5T
vPj1izPOGVfe/Iba231hY38sy8S/bQczJhg42dK1HONQVIb8knvditVh6uJjsSQPiI+I7/sVv2Gk
x/CO9wvOa1+niJfRZyxFtSPcNJcvpcKdkuaxrKePxn106s1aRkavSHiOx3GB/mxqfil5fA1DI25o
3YuHX3rdc7AsaQcuDaqFU2WbJ4/5N8OxGOSD9wMSLdUyfrZ1deoVPO9K1UPWhfM30wzqEVjc6I4C
LU14kEENDDHRQB+5Es2tnmnwHPjTPpqtvgPm/ehUslwcbRHsKbr40fllWkTFdCQd8kl0/f5MIDzA
QDptf2r7Vm0aC8IYnjuuLQUkWaP71V74IulTWVA47ZhG05StuI/w1Q8gk8tsA/e3+qkiyF94NXLc
A1FA72CXLy7qrd5gZslX077K75sZExoV3tdjMUXxiWMqxkwNy437HvvRD1v3MGS8ZrxHpWLIJYz9
jYNfzC1g83xTW1WNrEEB9RvbLPOoIvsCUaJpDflpIeABd1hxs1sbGIEiyiDQzrtlXsdQoCrdkHk2
S3asl/pnMQXjyazjJiQLipOA3pUVLYSXSLaoE0n124RO/VJ0TnJFru9ZAtI861EsNwxVgFITxIjY
FxhkANaonlq72wR6OQxPG/vouCPBSI6wB9uIYhgJMnN3gT7jNuLlGWUPghBEPdAd/cMa+CgFIM6D
7w+/beN5TyVrf40OhJl48NivsDPw13A3wnv/3qH2zLoiRg6kQaKwa7E/vGjEdVJB4oVyR20qmHFu
ULULAuHls1fzfO+AqmV8Ls88MtDMo18zMdG+bryXcKmg7DH4O5LA+zPsCoVoX5hiPlKK0T+ITiHb
6eqDmsGId6Wtd0nPPgBDNjR8wv+O1WHyBl5+4NZIGjTjHgr+Mw3wUUKDJzi1h2nM/X6JjxzdfTZH
Q5Rbx1Y5pcjYhLgpioWa19lgVsXgICoQ+UN3sHxAtr2Q+Lv5QUdNi7BDBUWKtRjg4fp23zktmrTq
kw0wwEGdP0YyWqSBYoJZAvA8fBf+f8/8HyhJAc5YHOgMczRmAxA+eUlOkssml9L5gJ8BziHBmApk
IU9l0cC9URVQdAxxcNG6E+rsYDCXWeA4eGtRU+plhocbyHPhd32+VPV5akdoil37xxtQX9nm2+hC
HA4gAOcAbzTsq99sEcBfff8Y6WhdlKLIm2FqYIWoXGH8i3AH/Qy5KfOt/Aar9WPU3c9KZ9ypMXEi
6CbkLD3Ih/PvqfjbUf0oKvW7DBa+NhkCzWS1w8rh53J6Im7R74vWwSwNRbuTtGvOoHDoHg30X+Ys
OcFnKAw7jsDfoJN0d14ladt+yEUXe1lBICmrOgaW30QQWZEyto75p3HC4UKL2N9BtIek3aCNGV19
Ic6LrWOEQj1kejrRNThnE5GODoeRSNsFhWODQTelekn8WN1ihk4Q3FCf6REmiza8wlXPi8sU0f4A
r2LBII3q26qzXwlvhp2CS4DRKF0SkEvnYFZTkID0GCh03pm6JrXVCJF/sfzgY521VZETQaERzjhl
3MWnB4SRvaDxT+CSdMLpLgjYY67C8aDd332Y/O6c0eyA7RBU3X2VN6jDrJ3jXQX7P3ZHnhYxksSB
zjvuENi/E36Dl3HCTApndD5rl+fg4tCdF/FnT3iI0TTczxKBBlGh4Fom84dOJMqRuvIw+gqXi56h
V7Gplrs6BAMel82hrNyVAE3iM9FHG9HLKCmoEouJN2Wsv7VtJ4+aoIrtcTWApRgoQiSdX1CgbtWh
5MvVsZ53aFvzt2iK1LTQG5GhyEo/grjpWGQIihBpcFzGJAqXW3cqHd2m1OnYHsumT8NoVs9FpE4J
W6lxjjzfjLhazEoMOHIqunNrWMelA3oG6tcrEi3tldbdQTqYc2XhKfk+QkbK9pjwQTEFxEMps5Ng
4EnUZqQZMMBn2RmJcRuo/JqT6CIcnUArPOG8mmG4LrQ6VWI6TyWOp0FEQ4p0+4vECwZKi5PBF2OZ
Qo88OqF6cnuqzgE/gUeBiI7Yao0c/SQJ8gvRsE/+9F7Joc1pnEEuF7kVeMcWEmIqFJQp60Z/ooRN
e6SnptRAzsRJFUBiJHOQuZgUkjuOODZF/IoKUKTMHX73hIDLXACz+GR89tT3wvVYxhoAJ9Jp74AG
fybuskZpqmfFvRpcf4GP04GT4rXPFpwhxfgnjF2Cn2QwSIr/oSKx+zB56dbBWqFl/KiWaKcVblYY
JZMSFzVEWUvizHRMnLgOEE3j6Mjn0AXTX69DV8pXB4kvgJH1dzMBiZzLsD2NRFT7ERZHrsb4HWR8
/BThM7cAWBYVNVd84t2BDPU/g57bPCYVsF2h96jK6IkmiMrWYhY5qBJESOtDWLs4vzUI1EDFV4Ip
MazoIVV53X0lJ3Zw9FVGo6nOpKqCHfCNABHyXxB9brbt+33MCBjTUpUXFyUGLobh6CSg56MCNWjH
pkNnsF0tfWGYt3Jyl7Op3H8j6ryW40aCLPpFiIArmFeY9k0vSuQLgpSBdwWgYL5+T/fsxr4oRiNH
djeqMm/eexJSVVX2AeLnI2eWvrd5g0xzM0D0zH9MQhf0bEMZ2Yv5t2IoHRUlzsxWa66mwNiHKN0F
S2aMO8B4EJySxYnH/jtxu/bW+6DiTcRQW+auge2tfWCsfhXOGQMbWtOauUhTY9Od93qFytUyDYpq
gppB52rEMxWD/wQOTOAbbhr2tpziJJnzfeL1KVofamzaAGhyu/GhGnkIEqAsAPp2XjRtTA8crVZc
JTT16zwYu6pH+UyLg/QaN1KJYB5dAh9rVZTUmJdw0HhhnQPdIuTWp/+0AW9AslK2pxxIUT+bcmd1
zMOzxNvV1Rbbve8EafFLz7mNpWnsuQGnYMWn9prL8YN43qNrOb+ESN+xUXePvlcDmeCDQ70cGRnk
C2d5xq30oTP4DZgFfluayMMhpXy1RXnMUkc8F+pLcVhFspVftQHdq4ZMlZFRjLtc/W5mE/ORtXDH
Trexh7G95SlyRuHnsfCal3qdNFq8WaFY58E84BZKsLkuuTQPjhzeXZf4jAXBY0ket8peI6dipmw7
mxlBZdoCJPg8KsaxiQv7j6UoMKiRkyjbxrNh5Uy5Si5ZLpIqsCYcLVOq/RXSI9GZGA+4E5tdqj1I
2uADYaUqaNJ3vu2zberLritoXWAxEuDkzaKFmxvZ8BblZoRsB4XN+HB4RPGDGdzQWADMnpEJNQdB
z0UADlETby1jBELD8PGsrA77nvttHVBC0mU81gAxwrEovrFk4fbV8suS+F/YeXDtOTOvkC9PfTlc
asWBOlQpzpUvkVPEeY4radZ/e678ySf/lel+FRt4SjCWZqRRZt1+ktUYmTl1Wk08D4cgadJ1/Jyp
sPYenSS6JNcotihLzQn+xvzJ8ZQKk67rwzGtm5hRPHip1eKtTGrjAYc8lqD+rdtSRCENypolnkAg
ni0s8m9NM7Q7ylTM4t4XFqc4G7zI0sc/2ZjxqaaL0WTNSey/Eot1Qyx22mnpHDsom/xiOJVJJV6W
wYB/Cz/T5ITZUI2hN9QFfDDKfeF16PntFhX1Ul60hiHlWDDEli7Dyq47eqv7R8n2Q58XFScdE2IJ
hdLU8UzO3mQeZpRFkofjhYh3siLyJb7zc5y4yO21niPPn66qmPEw9dpPod5Nux0iMMCA9eBH2Tz2
eKp3nUtRkLXUEKQd3wEqOKQguyZQPXlP2CT0qZmad0uZ/TK4cPOiPa0rtRbYzIbqPTbL4qVT1RhU
QmdUTzCtSzQ+kZpEVdWr7kFbj/lgYK1rK6LlCecitV+W9+RXzJYrc/Swn67eIWdkensQbG7zOrf5
jA/+s53ekr6VuWdK/HnThKpk/t25HmBGK1qUmaIabwxcRUHkfqYW1zWibj34LfJa/VXWcM6Sqirj
pSp+VzoezNbQDPKJ3m6edSdi3mUGhZM929aSXibzgZFEvtsaJL8xsRDy6+FEx+RTdylS3537lTSD
QMzgMBVrT2Wk88U28lma6XvVOP3R1H5nXaypqFeVEesDqNFsGSMyE4dRqZ9dL+ESerfSq1p5aAhV
YznoYKnI19U3q11OBCWXXN+2D+1Ls24fFs85OfOtoq784UwNrNkGw5OGW71Iaet5p9aw1ntC9EkX
2cX4tjZK3xuucSAWoe2wGLvBwscBB8RBbgtQPkJUpEesHcO28uiMe7Hlf0axuofecPd2r4woMxXx
nY1nySh159CP4P7ccorWgqOg3RxQL0bc5j4VUnFWzalIgCiOZNyYTfYPA3Z21Aux80fT2i3N2kaj
bZ6ZJCB8lnlUC4QoqU/h1JTVYSFHtCXjHz3zX/TWWXdVaxKDlfPRSvpfgAQQwiyiAq7pGqG/7q2N
ALhbDCcPtF/EBvCgQIwo8Vlh0Zfj6yg4TK3GEmFtjZ+V32gvCzO0HG6G43439eB/6C4mpjGvoa6K
kd5lnMKklmJvV6kbmkLCPXBA6LhoajnjlzRJHIYECTTE3DCjhFhzsDTLHAyNXu5L7eyMRXIqrdwP
Gw27lkAVH2EuOs4WW4kzBvlipIGnJ1kM4ZvhQIPCjEXJrtV+5i22YGTFjfSynTMlWUju7TS1eRV4
sh1CoDVPrYvNpJ9h3fr2RonW1lFLDE0tP9MM9qtfZyquOVkzcCNx3S1f/mD2QV/4cp/7fym0sn29
uE9I/sFYKcYm7ToHRV7DyvCMp4FDee8xSUcc1uJOqBMv9zUr3TkUU/LsLTgQK6lHkFZElI3xhvsk
8JI5gz61YRDqI3InYAMm60/noV2sHt53Rl7hgoUJca1AT8wo1KE0BSKVw06ZxH03KRyqDk/xrhzL
Un+XVX4gUgCfsCmtcHTgD6gOn2NQDZhQMAGWUW6UYW7jNZ9J/0ZjKT+tjIATA9FH1vB5e8ylPR5h
3BvI96bH84iDNu2Hnw1Bzx2NCg6bAsGPIH484DLW1jE/2MkUqpFGdfJqJob8B7m/5SsT0Wig4EiM
rFXNgKM92gl0rwUYIe/gdlBrj0/B/yGo/I7SqqPZTb7dYTp2sHhiJsYinPFC3zybjHyqFuNmpQnc
UPzUQ084j0wF8WX8UZZlRyjg6c6c9ubcmHvpmBFsnDRst4Vmn/AMOf4V6fc6DOm5r9cx1jW7eerX
S6+R+xvsjG5zLFOONAAEqd5Yl3FomtiS3d92bJ5bwkCcDwxP3OYDb1+x7/Lto+Vs4TVzAqdwbmZm
3jZz4M5IUz6y8kUT5hbltHNchZyBtr4ifWZ7YEz0+65lxwTjdpZrHwD6NtdRLdnuhuAK89o4r9vM
kX7Gf+gdnElbiat4WySNrAqHRaJjf5Wm0XH+I81yQIyoJs5Dvo2wkLtmPqeb2hX6/JqwGvmS5eu7
tYk1ltqzoWWfq2s9u43aECGzcpcMhQydjdcot2qDnIGJ1ZpDzfTwfPX279IU83OnOT+w91lnbVOv
uvyV2wSuXQxXDDyxeEjFCF1Ldh51WNTnGVfs5AeYtFRg63UbYM4UHAk2A/v1YZm0+kE0Ooro2p8m
o4CO2upZ7NsWGlnxU2L2jal8M6iJdG09tpCdtCkECWMfgLA9VEs2E8ql+3VTE/DBHS+Qi71h8lZO
FWPQGcRYrQ9PeOIwfNVtGwizBJao3Nivh42Z9vIpm/bV5ysP5hynk8IKLYUQQfaryus1Tg9tOAy5
yVxgfNOhCzyQKz4wrcyx92U/8g4LhrBHa9cYOuAVPKO9bcUTaO0eRs/a9UuI7+qlRY2O+/l7wxIb
ZzXZyBoA49BPh3matkez4In2BbWwLV8Y/5B+84ZAYDoOlPRyPlLzj1x2TuxqyxgvBpk6cDORbtRc
LK51q2txPRDIjFDN8YrX1rkav4qudC+GDIwmkYAeF5jR2AaxpvcxWsDDlulG1In05EwmTqtmiHSn
S0/gXDF4bWswF/1HNw3vtqx2awVamJJr2nmDfHTTVqM8WI+cqd1+yKdficqMQ6uV3wxy0xMasxVY
KTZLNdvY5kwt3sSUv06uc8JmC2PM17Ngc0E/fExTM54mW/0WVfF3qiyeGH+iYViAAFfk1vPhzW9a
EVcYnmO/0v9Ws/mCzNtEdHMLvZSLx7v4drBP7+o+HcN9ZaMnbZj/oxH4mEyzLexnlIzNLtRJTOWP
9oYpbytw5EaJzl9ILYnybeIRwFal59W+c/Lx7MIlXo0J4GVlisPY+E9FNofTTbZyXLXszFQIsh0j
VFwXX5IocC7Ys7vPhFVGJjWhbU/bVa+nA3v9rABQN7KtQmqiAWXco09FJOG77pNllUweEXr6btpL
tbVHczR/Yaub0H96PTas37nKtYOVv65uybSoWN6x9/3p7Iw/w65tMss1QVwC5475Aijp2rkY/vut
NsJ13LB/rv76sEpiOw/WwBs74WQJs4r3SOQmKrVFkNyav5dtABOL46qcSSOMGuVfg6mWuBmEJmL1
gVOth5HhbiCN8TnBHkH57EWiqLoQUbgjD3DW3ebLlNXF7SobE69xnZT4N2RVieuhfHSm3kfUDJoM
Na5JqiQAT4NcxyQOOsPnUl/6ARciPaWS9LfZgPDl0nRkZd+gBiU7pLdxn25MNEXeXIRbXWf11jU5
EdJZ6w4qYb4maoGPvd0+HFlkV1Fj+DCmioKC5xOWAFnFuPMKi4MDA9kktb+rZb6rTDN39N+kvEgo
eh0DXoM4QmDxr2OvudJDJhiJ+Yzwsf7MEnlIK578Gqd5eyxMxL2+16ZT0d2E2YC5ENqQN1YX3Vi/
Jr3TT5PXfCHGQJ3vUYsbYwXf0TxgqfshfN06tLL4NK0WNsy0fCvR1CH6L0/BML1PjeZcvGJv8RgW
8GPiZpk81OPt7A+jie8k+4nSaAJqBI2S5LAOJPL8HuDdv2ztnzbGsL2xlOdEx40wlW7H+6idXb1X
P7UK1mxnJ+GsqSZ27JzHhfwdh+QLPist1Kb0a9Zn+2A2KQlF7tewAaHBdE9H0G7AOlf6cylUAusX
MrW/Vp85lA0TKoRa6VwUHPI0ASBYuHwW+8Z4KqamiocetPdqDVdtzB4nrf1tY8qnj6OK9AQewXr9
Myc6wcKaK3RlpPUzc8fisQ8ahjGpKc19Ioi1dksxhyWR2GgSaieHJbCkUsfawjtGwPK1cut1p83W
T8idK8iSeeHaCaeSLpdGB5Fkmn9KbfjQqqYMrA1E/AoRW8xV/ZpqPKbKWK6NceoGODubIAiiTLx8
jvVn2MCgkTd99hJcQ9LKo0X6ICMss4wEyXjIflSnmC0cEoX1FMumgbqi5z+VlZ/XslIHYeYUfIVm
cMbd1O5S5U8ezPfMxZE0Mh0/J1I8jO6k86pNin5elmg+/S1IL1OaX2MKtzb5yopEhcCoiMclWn5a
NudlbgttV9su8J2OEE1hbC9mmz/JWo/4wBfPpTe/ji46HPj+VU3dK7nTXbtOHyQZ2gue0neHBNVi
JNelSa61XF7TFm+R0yevjDdo/MyvfEF/L+HKW+qrHzL0qcRoLtMvZeg086RIqyynGxhTPR68dQnc
fCgvrerxcqqyiEDAcL3S7XJer3/7xIh0s7AuE+5sschPw4dPjmRXRHUByE0ZyZ9G5sN5Lnil/A0a
SymZGuR6U12MKin/+4GXOBgZ+cTpmmz7qU5/t15xq/myPxYZ9L2dZwNWJ3+nsf4DqwM1ctMzg5S3
do5R5izkYesG3vmy3pcWPT9WQKCw39LCuycFl7yBEZRNBo6pN2HTmp/F9HdBBAjmVDeuw7RymbqZ
CDAbfy+W+pfXNDzWium0+bOmA8aAGeGzsp1fhU/DXRp9MFu0D6qyPpvM8uDTJUejZ8wkmhRVER22
W6kCy2IPStzYk1M0eZrg5mHZiPPZzg4mZgsSSwXAantiIYLzJuF28xTRjqcsRFApEnCqip01LQM6
8KwfuopSaiOEq+MKYJEAEiIP6Wxzz+Gn0SIi8SxgJBVSlN6hxC7UbaMdD9L6OzJt8A3re6G1DDZ9
iCngq8cJjZRxhaLG39Kj6nSkLsxAtFxWBp1/RqVfuDCkJQJvEZjQm3fLSt9tjUOt6H/CByX+ZCry
9Kr+kWgbF77GfgVrMvHbewbNfTedXL34O2Zw8mu2TdLZvXubmx+xzAI9UMPL4Hv9XiJk57phh9bi
oU/aCEPqa7UVsQlOdFEtP+YVj5L5NxPjH15zI3IL5PAiT/vPDi+zuSQJzdYgI5Jye38pxHNlN5GW
bbt8AtOxdXtGSlA7By+N+UI/hcvwwhL+T5/jSua3dhuLlqn9KxY8OGN3IrkzcQ7cRgrOII+obx9e
h8gsQMpjnV5jtfDB02nCdNTATEz2znWokTgqKyhfZW9fLUFZYFfELTfEoR097meyjnDixk82zSwx
7kAkEAF0LFnorynvAOulrFdg/stNAwQIxkYM37SNBtFydaiEYaJmX8pi5qXtzTzKYa/bHiKJWums
/Mx+3XxVnTxj+Tl5WR6nZXtCT6uivsbE0SvUc9fZDcnqXCXDrTNST6Qwa8WGYeCUG/a6PndXSFxM
x1j7kuGmdiscZP2wyVAZnDUiq37kLEHJwCWdMFsEjl4xe1saEEGCQFaSHTaa+FCn3jWXiW61gNHg
Kw/PwAabjVjGUZN86oeWCwnk/cbU10EIY5AbuuxZMCykAmqiJRxNVkGQ84kt9W1avn1z0NUknowy
SltEeKdb6YSM7KV3zD2T3WSnepILIyVjrtcGXf2wt9tahKVZMvkXP7tsBqaHz9uyMDYTmTwy9yA3
sd2SqM5rI+02FF51hGsVjBSKBG5DkIF/Jzzx/vyR0F34ulsfjdp5NbMWorti48pI8TEkxLMZFnTf
PS3+mv8adTnHvbdKprh8EFOOE11RnCoPO4c2ryGYy7jObC4AKAlBYuDvT4jUJwJ93vWoS6cWZX3e
DKASM8tzcFmMN0gI/xynAZM0FZTM5UKwRsgCY8bf6NGxDav1jDKC085JaZynnzX2yVYk5Ytsq8Ms
Rjb9SEj1a+cdFwQAGnmfUg0YFkdauZ+qz27jU1kk5kcqrPrk37TBm4ziyJVkx9y3mLs89kOwEqbr
TB1Br736OKMCLKhW5LllQLPbRy4csIjX/eg1Wk7Mkk0/2VZf1CDMkEl4MEnIoSOtVNjWKG3ogNlS
VqEH1yVeW/4m1+U1IEAiOO/Ei0bW15fcsd7y0Dgp1iAdoXzE2ZIXG0nScfldJ9Vy8OuJFRct0/zB
/onxAs+mO5VXxBtIG1bLQ1b3bTgymKtHdPKZfUSRL5rfBQl0vfd0KAYreCk8rVPOm+/dpkY4BJor
PvKot9ae3102qHZk+WmkU35RPE9+/vO2gMi1vefN1FpCcHvcUc9+aifPTmUxya62q1N6l2HRwlYX
7dkR2g0I1v+r/HkLSSfzQLlbfa4h2tRpgyTsa18poNN9D1wp8IkFk4pEelb5dhZp8qKboPkMgGXL
2mvU/26OGpTcUIkGBUSXQD71KSJ098Rcsw1wjgebX07HGZqLyNDQZOphZt4aO3Dr7wVeQJxAe6cR
0gfounlQawm6JpGTGqv7fqUGFtTJ8CYkWUt4NaMyvcuUdMwuXD5FQr5hwDkbTuqwHAFMGMBD99CC
CONz453WabiBWtbAL9rnrs+cSGsotdPR/HRMIuTFizdp2o4Sh3UwiQqkgoA7WXq0LN22u1ngvNX7
wX3cHolJQWDoLcZ0vjxvnAjWSBFspGI55nm5V+v6l1auCjaHTy3diaYNy8Vv1jMxXifu1Rrbkh5E
KTHENXcwaxD606qMB39gY1Kpmjerd66W5W0PcoaflPpzGaJBHusiA4murXVIYQJuCN0jHa2XKesh
ZXSi3OEMGEPhnns7WwMchrHTWPaJ7CKPwsKSHG9eDraav/WpxojZtS0eJucRyZF6E80gqhcjipln
b5eNQdtW1taOMhjvBESV0Smsw/ajavTPmUTQa3KLiCzld+ZX9SPgswdZ/l6q+QmpQrG6CQkJyD0h
qaUiYoOog/nm1ALO3vXCtdHMs18F2Bsmhh8zSEwstgMxcCK2MXbMfwzUBIJH9miLJdk7o8VmGGn8
0Ar/Whb11bCSDgcnezDwNT+nBH/yIpdnu0YrrXTjXc166K2gVppR/Z3yod5hDWEhzcI3NXzAncGR
YuGnVvKzKZn0DJzRm8NHOK9o0n3wzSnP0qG/uRqdzcKwgFg9DW1s9uvb4OkOvQR1SdnQByRdFWaE
GMxa4MZRA1IiAa40FS2swe0tSTPgvCAV4c9mow7utkOR9Ijs2CnyDI693UwQnhsop31OSRBUf+3G
d0OcXJ9a245Rshk7AVaMhjh9IzmLs7yqbG580uK6ikl5SSD5Mxtfdyn2VC9j0GC4g74XOYGBxDsx
eNtVN/P+yqBjzOZno9XIB+oWxpHUd09W+yJBxLjjvnQxoeG9+PRLpQXe1ttkF/WoUTjTdcu4OYGL
S0FF5TnWzlr+VSX6rzm96qlkIMzHeeklTZVupc+lo6M/PFZase6R4i46xpfA8LUuyjHE7urhpfOa
FfUvzwMjcU5EmZMdoYkgmYzm0BpiRybFOdhbGjOgsSOr1hEArDUWt7vbmWp18XS6/cXR4rYAz33b
NoWfcIYms9ZaHZuaW0bZ4gYtTS+TMywe6hvG4S0gO7axv5JroeDck4KbU3j0a37KqxFMDRNkT23V
zj1B5BnOvdDfDWRGyJYpFh+qQUV27EKS7d13qIw4Qna+T55fGujNUrXPy6iuszSxs1M+dIhQWICz
K5v8/Cila4ffgIyxPI4NwFS20dB9jYSC7cXVDpoyPlkqZeSvM+J7yh9G+UbTb2sD2CzNykCVVS2a
ekjRHE+LDk4prfeKJCkHnvTPSzs+GcZIe8oOF6LU7gfldI/75NKXZDacqoSPAKL42mNtDeSqHrRu
EqfUtklmO+O1I/u2c4snU3syRAbtUUdnswbvYFE7BVunsQcv9XQibsCAxdKt/B2ev7tzLlp9xqol
s/SJkK8IsGTg8vMhUNyCfZCCeDtwxWFNgq+z8IGzlg1UbwaKrBXp+HjHcbHli7uLrVQBCp7fk9mH
guycXc3SEGI0GiDMvVbvOgfPqtOgEa7a0zzhsnSxctYM+xFd3u6+UKPh6IIkZO/Bn+NLyfxzhpM+
THGIM8BH0rv/NqrD8owL2Avu+e6bdnXjLY/FzMdwG0jU5Vif8ar9wJ4EgBa860B4ClEQhjyvIpVZ
XsSEqgrOZz99a6V3q1zU9wJiyNa8vU6d+8y9NTzjwTYR2TLuy9qQ4f2FsMSM5LphBcT6CicSw3qJ
rdmZlmuZe/GGQeoocbz+GBpidltnB4uAWtEmxCzTDLpBhpX3BwAV+oFNf1GqefEnkGampsL7v2wI
djZKOahL0rI+0ixLYpkqa96U/4WbmcJzYafdnTpA3ZxHAE/YxccfMcj/UDUznul966dsU4nX0SRy
XbDl5P6OOXm7nCDyP4llXi93SyqsEju8o+RmLBAs8bDSHVlHVi4ZI8I3Pt9HYBL2I3F2GSVQWYgK
rTlORwM/pTILMzR78fs//Fptj/abQ8l8k3KpdKjmSRYTLkMsnUCr+C5ZsR5LGajaW4rm/kOzIfJk
o7U3Jvm0MUt5Xfz9sDB0notGO0DdPuosIXlpGQKHLKpghqkRC3Ya93r/81OFRcC33HexkFlM8SFZ
WrV3qXEUEnt8J8e4K0yjuV1gtQMsun+3SmwJTJOWf8ZcCB+uqvhBmBNSWFZiMr3ze3VFEBMUB3lc
Lmpq0kpEBfLXgXrqb9NSQ8D04Cpr1bpPNfZapJ4oLrOq3uahmwmx+gMJO4I4pUvIj4fH4gIbCM3J
/o0z8sMedP0oFkxU2ED8t6E5ylvMbgKefd+NUrPaJS6nNKFAAsWOSNMFXe2umKfLq6EPS2QTfjiz
MAw87bokYT5yPs744TTVij9LZZF0Q9+dQFmtNbdSRVA4Mozm740Acu5uIUYCOHAjtrXAI5otV8Di
+2zo8gdcirhPM3j8DkumXmbb262FAedoc1+Ne4hyqPvHhp8NEldumzQQfcwtdHUhv6cEjRi3Qvbc
GIuFzYq3rnAYtyz5uP1aCiq+en5qMtX9WKFT8SIt6bVsfiELz9f5BsyvzCbBBjs9LbP7oVs2Hcy0
dHU4/ccQGYz60iXr+lT0lNlySwnd1OuZuPvwzG5Fh9EmYFkjcyasei3O2qpOd3aD2YqjxznX2x+N
/x+vpCUJ6PLpwsLx6kICiLLMb9/Nto2SRLVPplm2cOVrLqRRuZBlilvEnZwqHjvG2HbnHTQtxTJ7
m3SbYrRIjM7rEyx+xhnk6u94mFxhp3Ky4mpUBYtL6zuRhds3P2NXkxeTyUKYgx+L5Kh/oTbVpzWz
FpavdD/ugHV3zUE+Vpb9IJN+4+5ynzTBFjrAo9V5HWSYNIg365phfxwKm2DYbCCZKh01/ENOC/1j
McGlgQU040wMcrBju6oCxEwO7lS6rHVofb/a2QZA6NTOZGinfnESDSXxyAH8ZDEvvmWg7y8q1oS4
64qNb9DF8kmu4R5LlBmMAwu9OWx5AA/eOqsDTtyaNvnmFLTr9TKgVWU3WFcKKcuw3Mf5FtYFTZ7t
Eou08+xqZqxXGY327S1JsoHAeokqz+8jG8Lg9kHTMrZ23vCYREGMxemuDUnx3SQTJsnrfGptYQR3
Vi+FnR8089y8aIV0d82AL+///3Sq69/gDtxHOTH2oHmuDpWVfWE1P5bE3vOllXsbFTJeWgMcPDDw
B/4HK0P78x1X3d/WTTQ5gk3dHHNdvLfZuLvjuaSNw/5OpFvqGmfEuN3Ojex1aVjk6UPBuR+IBCpB
XzTVzhkqrAMd7Q9rKWiSWw/NioDnvKT/odTaOu5rpV/ul22b27/FlClIHsV8GW8/sEtRXaBxG4di
eGQ0cuGSvp3v//dD7X24Zqs/dnP7MqMlUC/xS7aT/O5mkEL3n7E3saF4n6fddKAjWH9ZiSdJW4/Y
ETo+BGK1rRetGeJ+lOqzGalxMRNa17St8wseBn5BIWgITGvUPe+jgQXBW9Zfwjw7KvPZHDkl4ZbW
xa9qchnVOhqdhXTY5tffVrRU6rdKPOsjd/uL0n8tfZL/hWiDj4PVx6QrbtSgoRXw1JK/qZ4RtnBI
ALDd5l3TYIhjRflA41VuT6qmX9KdUeICsLEa3hkyIwaBwEBZt5x+uuEdzR9iNd7LurauMn+/H7RJ
4leQ1IZfriz0kDPFf1y6hC+iSZ+gKYoXE4zFXNoxbFsu/blvrpjKnmHSs2HTSvnmbvROzUg+ZyIg
JxKPyaEB6Rff0QkqnZ+WW8itKNbuuGpu9qNZ/ZcVCPvD2hv5jyk3UNncAqD77RetWx5OcKOPS0+p
vnFwj0Irzh5u82u7lB3aG6n+bQDerClwo11i4Kh1WZsyVnLZz8VcPg8dh/Fgo+iu3HTHYhUv/7HR
ihkCQMo6T7Dbeywi0LjZqcloVrGVmai8ZuA3uO3d2Fht+N+F33vKx9nOsIqgnzbypSyWTira2P33
5pCXYkW1wXsdlkAmqsYltQ0acmimHwWiIy63RTsvGYkVvL/DJbVhSebl9X6eaGmzQKNzbRIrIAg1
qpCg5kE53AHt2+pvR3QKGoeJEaNb9vk3OINnlxPr0hMaDPRRekddL/t4nl3oKMTO47SVy7Wv/t0r
nJp7jfYV7pM5j+6urIzy/N/93pbu+tR63buyhY9+y2mU2QQDMXz0sVUYLx3bdx48s7BfCmavm9Ox
ikS3V8rS1ESsmY6OL5nWjFZClmF10R7X5MiHUrKnOanCnIBJxPD4pOOoehyTlrn47V5iluQ9//cl
YCrU8Puo7mC5afdzxRx4M9uBdRm67qQVt50quFxPTma/J1pS7Y2cuSPeAJh4cIU6nPYHf5DFgSsW
4QmYEa/l7Q+xauWJzTG3JQvts6MRRKvLBGMJxz85YrxUsv5tQyMYh6l9S6V+xQLooAE5/IwCPtRI
xr81M72VVtjE3LrhUjhN/0jqjZ6Bx4GzZP1FxhsO2+17cklVTYqttSZx9x1qgXHpWieaTV1e7tyY
SXT/i/T5D0lmmYUe2HNah9WMi5kJP+Mb0aPsdaymyezfAyMBHqv4DvktmQhZo2U/q7QDW1CLIzaf
h6LKuvCOkTFUYT+lKsP1itMPr/s/gCI8HfzHLLI9qWkwFVI83r8UA5G92ytyaxyriRZnE8Fc5CTc
Z4O+fkwZs9t6GB5J4YhXf/4B6WC/VUX2lVatCkvbQJ/MHX9X6sxT4Nfs75jUSeX1biqtp3Zi6Z57
WztgkI/sCWADQ72tlyX5e29ZiM+whxxr58V1We56BxjfT32RUSv3qXs0cCKRpcxB8fQwj8EFAngc
KCfvfVunTDPELIFx/NapYaZK46HK2/1tcQThh/yfDtKvxf+/W2pKWjx+1oEUMs72G3hfJbN9LGaW
rAKlxn7Yj0usHIbR6s4dMIrqOJdQFPGc5fFg+wV9CSWyc8saQxpgoNEv34OOqaUpzZClSazCaRIo
J//9p0YyBP1FRkbbi3fLYymMX+TigMNBvCsvY+5qNp/N4JaXBoQVp9HUBlPjWJFxQ2AKAkvnJO9/
LzbZpzttcpX4WPR1hP/beu7rOox+JOU/9jISSTUrfuhMxoQgakOkx5khjsJLS9Bv59V2cdSS5E1A
HHqUnD39bVsMdlR+q0J3aWfd/x/2zmNJcmPN0q/SxvVFDeAAHMDiziJ0RGaI1GIDSwkNOLR4+v5Q
JIdNWrOn72rGbGZTtBJZjIpEuP/inO/8mkLF+0OJjhgkwugdO7a1GakQkWtR6fQ+SqKfLYFyHX1P
5Ig2NUhM+8G4zX2LSWpSvqty1FjDw+WwwWkuKq6cn2flz1OT01PlrWAlfAVGrVjSCJL+1kOZcgsG
Bz9fVWqEV4h6g1WjAGXbDqykXjM9WFdipxvBd8fYeJOOGcvVn8k+/TVClGznIefZjp68jlQT3WfN
NRW9em6sjPqnktE9QBDn13PH4gGYv7KZrR7RFNQblzDfJR9bZ1O5dX5QWs7HSZp3FjiUsiEXywmr
D1yZ14bOrjzCyH3uffcb05lgECe/c0iFl1oSVBxZ7QYKI6MB3/LvC2I+u1BuJ4QsS5TR7blotN0A
Rg8AOJtQdkc4PdMI7nVAQ5aFPlLtFpTcXMBrDXEkPw+VQHe5LexmxUd3OgViYpHISdY7PN1dOG7z
kqJqlJie7ZCJb57LfYdA5tryhteAwLsrx57cK87IBAIMO6+UM/ZOcZ6RlN7f14Im1U2tR46t+DMi
6tzKMhdtSHBgszauFFP93aiM6uTy2C6SitXZULTO6udtPy+5GbON1z9f89jc5e6gLkZVMps2qAt+
ppyYZBHsp0bf/7zM7Nk+XVk6H2NSywQxLXMGyc9fHcvghbSYDryj1/OGOO46CqrbwugF32XXO9hp
f2OlYlfOsValEjd1r2ECkN0hEnjBXdLQJ5I0UZ9m96M/ToAiqKBS2j97hotAODLZLHYAQCAu3hrQ
WQ98YNBFTS01uknuiq131c0fv5Gkvr0jUY2xZBle/HmkMKb+N3Ixe4Ph+oPxqrmp+sJOyTWBSWnj
1F06meseaCnfOuQ2rMY5uzQSsteR8lH7zVVFmLsHGYFd6A3nxszjO/xwDbyZwJ3NYhwntQxXeQsr
gHp/ZIDcVctcT/fhUJMp16b+sfWQF5Vuoi5NwEpWcGk0y0HV5gr35zPaShDTWLaXtll+TwgQ9ina
QO6twKWTC1c/41AyT2P7S1bVfoqxRnI/BlubeICjyjvKHLYZWBIgpSs/RC43EEk9jDutJOJtZrWd
wyo7/4okti1v04YJIWuAYOcGOqkYDcL5Qck0R61C2wlntwKNNagrtioxGUpl+SCTMWYIx0REM+ID
bww0ihYv689fGv32wYZOs7Qzg3wuhw659qLXssu3aZY+taw4T1ptvyaSuaCKOfdz4w5tYP9gdwDi
inYmiv48SBhZn7KGqbBe2PI+ifVjFML1b3IbCnjWZ/t/UMKKoB+QYErjzvVvw4Gd00na75PLsGaZ
ILkrcZFtRVlx+VwS/+S5D4b24IjHynysrXsUKotKyIWD894yEVVT8whTW3HekiKzPOTGjpBgE8QK
aen5zm1WbU0EvPY61jd1ezMPev+hizB3GDXZVBbWubBxuWvpwSDkgzlv8EjiNnOPaVVScQ34GCPS
DBBvl99QhqIp2iOs2THsftW9WTBbkQFQj8A2S3cRkiOvekKWSrN+JGuSPWiIeRBx+qVurDt0m2vc
Wdw8sbjrB+9dCbnOC7hCU6G0ZRLYl1o11wKQCDN8XoUV71K8okHRgcZz7GzB5vIDhdID2YR8d+c8
JDe396YTz6AdC71u0t+GbbPwdK782K/uaCphH7E1xh3deMV9jeMCHFmCf6Rh6DKuNazayJ17P8HV
HpJTBCnVcNlsliYbrIlcBCsz1oGBqB3lpmbqpIy5fPtIEd3l1f8mS1X8NUtV6LZp6AbLUcuQhvHX
2Nq8KpXXDHHJVLtY9Yy7TuP8Q+Jekppyv7RGxfKKHxxD8YN0fvvpz18LGpIvdQ8ZTIUO/sj09mAG
JZADLU9JdDB1rEe2bd78+oOiui162p5f/u1//K8878uvuRWkff8l/Ps//vR//l1i+J/+0H8jefwY
fbC2K76bv0aP/+kv+ts/9X8uoPztEz8N2o6mij4aALxfOXDYcU4oJ14c8iuhtLyn/CsI/55T0H/7
A3PM+j9/WVRf9Uf09p9+1W9R5foPBrO6qRsCRz+oaMJw+q+64a//gUpGNz0bEbfNY2qTNfJ7VLn8
YdqorxzLwVhLOi4xQXPQdfjPXyz7h9AtQUaBIMXqJzP491f3p284r/a3n/8bV8KF8JWm/ucvUs6B
Jb8+GPM/0dENSWqSiY1W6EiCSOT5M4LYCL1Ed4HHLUQbfY6VIAY1IBWxA+Vc2Oi8yBvAKjBHRPNe
LdqJiKpEw+dAkgYb9GjY94oSWYw3NlkRWt6162jwnhGVPVDJn4qWyLq4O7sii+jWklXTTxC+m5Ow
wlOo2afKbq7AAF4XfceWZSJnLUm+3Fjpq9YbHkBevlpYlHH9pchvwSXvo4bfR/HZ5j7OHQtrtEhA
VNvFtx23jDo1w1qUBXYoDQhtbDnxqq8duSwhvTFhRmWZFPB95xhYICjZDrn8S9dq+WNt4sXBL4TQ
JApYfqOcWQwmSNuUPFEWNdsOnRIrG1QSqs+/qA5JbNfCtRtVdyUKoBzx6Aa0br6ENnI7DCzWrVh/
Ijrwzi4QXoipuuqYuiDxqS+VlX3VPhtcQFh7qy5fi5rVMpqFVZWipKgLBUMQyrnTt8eKEkZk06Ex
+mcrk/uRWKiFo/srXWO7Wtj3XuEf7DJbaS6BaF12T7T7xa3jeIV/btdYIWJbUuNkj017wZE4bjOe
yycvFrWkxKOSrbwxPIbo0pyDBRkDhksqTHRWVlTN1iiTUjBom/qgK25F12zJ6fxVbw1xwBrwo1kT
cpq4p+txc+cAVBKvWofqqmCrRWQxK6IkvC8E13vndEh36G5LqJjoRdWCQSgHfvbcOvkDRnnkN2ix
FjLEe1l5MR5+66yGiM4qV/21m/B7aAbYMZfNR+RAEPFc4PNlDY1HKiia/fgeZ1RsHZYjnOjQ4PEX
Fm6JrMVCPVrz9i5MR+4xxop1rhIED9L6CFl1LmrTUBvbI3BuVNWxzE0NyBNaSqyVF9kAyywLLAYB
lYQ3naOBMYWAMt5Hz7DrLmHPcgkgKb0MepsWL84qbplfCluSRT9wrSe1m66KyngOc+wxfqW+EQ/g
Z8DGsIBxCJ/FjI5RWuxNXNTLqnS2geudceRqCOZpmoiJOTOCaBbDTHvRVPBVD3TrkFeJd0W4uyxq
j6aXx9woWWXKXj3LyNtHdldhvfasDSPxehkzLlt0kzr1qb4PmhZBVCjRgvT4/Bz7mErBxI4KbKWX
E86mCpxMliJJRpvV48puHijlcY47JuzEgLWnq46q89FoOt2Lg+e7nb11AjLxglhrqFcYmViyIAET
OK9AAmAKClkHpq5W3pKA8gKHiJUwgoDKau5khnmly2ZlS2i+VXX0KkBebHhjQ/qiiXF+HirIYxMS
LvJKXirPAJVu9TGDESBqFcFn5M+op6xG0FV1OHnQjM0Oe/crk8kjVinITXIYNzzI77qcTob0za9C
81aRX50T1hobd5jw8zrVfW0321YrtZUQ6cWv8vpchDzO7cBcjfCj8kxmq/3o6ul7nbjzAYTrr5nI
8hpk8EDA0CevyCNK3Lup3fIlnczHInLeHWfcTVNxIqRtWuhqYFWWH/K2vdeAfS7DQMcaJmYxluZe
eaBib/3Kfe5s2VO/mPfE2Nqog8r7krEifk8UG7AgXxvmSnzyAg7rxO12Ev3/SkHV10br0OjkdPiM
eQIZcaDVIdkCbveixuC+HJI52gMbYa/Xd2nlgkr1J3MvZ2kFSg9r7QtYHOhTyrfATFBUkIm9qWds
oc3vKb4aDb62J5ej3CaReh7VhJCXvnRhhqa+7I3m1SFdouFJHH0XOm71zNbubmzD99iD8dD19SkK
yc8ETPYsydpbGEV3KHvOGy/HQVcMHbUdl8KsOXSYGkS43MgEWuct+6ZiepIOhidCfnRBhunQMOEx
OnPLTftOv/doGqD8MpA6vSbqrc9iVE/w+hQ1Rwt3mbNkqZ6v4GCeVYywORY4wKFarXJL3HtUwaqh
oNed0zQDNIwCHAV5GyuzL9MdOrMOxIMK1zjLmGdFZIG3hlyVuW9vWhKJFsrsV7mGK99EL7ipCRrh
TdFvaN0B5KleIRluP+N4/pu9WC5iRv5cuv797Blj59gQNuGYMQO19gUTM4ZXzNU2Y4uYkyxx81s2
9juf62QZudkxUKRNys7fdzImBQYEp26R6cfyjMUkQVpmkznffZtFT9Yg5S6CkZ9xHtXhYxUlTyR+
BAe04C+dprRNq6KmXMSNhobN5q9DavHMWZHs8As3W9VkPpenelJN96bVWrs2W1REIaZMvQw/Ym28
N/L6onnMlTtZA0NXqVqRp1JAOkVXIkZ7WcTtfkzEVWLodLcw6YLA4Sa0RbpKC5w4ftSEK731mQaR
XSKB4XIIWTK8rkwWLsLp1jBdDhM59vQxGSrZ9n6yQ8qD7sqrMiboDAUt7yl5zrQCv2SjvfeJ92pk
xVMPmh/qgo69G087/eI3+7g3KnsENSkKaHgEigtLIExL7V1X9q+u7a+DhusHyS4M/3kF0njyUZsC
UDHzqLekboEPLwS9KIEeRVp9+iK69QL12CD4Q3/Vs9TWt3EJBykWWIpSRbwOg9oJb24W1J/IBuKF
IZ0Hlqe4O9o7JtNXeYHnOunXel8uFKjGuo7puzX9PCCMWBiquDFs2rc62cUVV5PfiwuqwVOleRz2
Sb6GJnQ7Qr4GUc4F5iceflp37ULDWRC+rCFI9I6sZO9KGK+A6F74TLyTbPOmGXjpVOfds03dIXF8
x1K571uQiIluoYervFuvm/MzHEcRRGuwhS02QTY8Vb1zIHLsKgiqnTfb8AdgNouyAgvENPcWVUC8
SCnXaAR7fZuO8s5RXMV2hdO8sv09rvvrMtCBrnXtl2VYPD4+T24W2wci7bewAS9RRVQEa3kapGOR
lscusSFL1lAShwktXJleiVEnm9q2OXLHcyGQJrtjvpCD/e4hCVhQCEcUn8FTLU2yFUNcb07uv8rS
fk54GJEAwyDN5A6215NbQZgzzK0w+kOUq2eD2SkMZBJ4GqQKWY8qaSqDN2RCa29ynl3RvGV9fyBV
9bGU7ieN4Mi+JcvWVDtMkoAmcWuM2dbJku+xRHCW2u+c7dFS2v07AKB01bX11aDa8UgWXIBXL2LL
nF25WXdGhHg1Se9Um+ZrVTRM4KZni1gmkQYfk12Vt/96V/jfaPj+rnH8v7OTI8lPEnb6950cWiZq
oz83cr990a+NnPvDsKTJ7MEypbRsW6cn+7WRkz8kvZjhebYhBctdlx7r90bO/iF1AZPQtWxhWD+7
yd8bOeuHwyYfMzN9HoxS6f3yLzRyrvXXnFLdNWwaQuJF6DOZTPylkWuCoGzZRvfU1zjQwMk3u1Fg
FCXTqz57KHL2A3nfK71AsVi0RnSdlJheHVPUC508SapiLEZZCQ2YriRkImr4ydYNBDFZim5jMOQL
tDV6qgDZyphX0455XniKytTfgDhEeE3G4GCqQ8xNwBrORmFvyYRbSg0bysqznuMwzSGAjU4635lf
fe/fJi3yn4yIv3mjK6EfTFdFqV2XpbxF9YdQH00zWmQLhyn9gHUISG/J5xcu8WfAm6tfcFMe9CAC
g5yvaXC3AS0IpcYu9PsXbZIHuoV1BT8+0ApjkZiUzAnm0q6NMW2QKEmhQomNV8pb8nm/RpX5MYXD
bZbV+yZP7iBGLsnwOoaI/hVxZ5iicH9C1MMeWN04FegUx3EuReVRV+V35MScJCyQNPQOMmh4FyF7
U3OvaYBBRbHyxCdvW/khyKZHIHgr2/CJjwswA1QghbRD49RbgxIdWCHiEV6T5m7YKaGt5mR3q/ZR
cVlJnZCO0qaJ7ljBAk+OonZD5vy6bo10WcxxbnWJELxJlIKo428HCdS91u561lCMz+oXW3aouCM8
dSYyVaNp2drAmHbZ34OzG0/Avk+a0FhnxlhrqvRrUsOhGotyPkSR/eDPhYehvXj4HxCzVYgT2vnp
yT+r0Ln0goUrwtJbB33gkjTFY50aewISWdFOVziwCKfX+886M7elTm9RlJcMXhNr7AzrWcc+0A30
nVO5w2Ks3HsMcAetLK/cgOQIe7rRHPR2kZTBWomOBciU4qDOJ076hhAf7mYJc02nv2xArWWOug3G
/ivMgw+oTB+eL3hUuuo41OPNYLSMPX17Wig+vIvEy6r1JODeDhhrgjA21i3RMVss0/ERFwexOkOf
rzUXV9egpcaSR/U0ZdXRHMSLMVhkbteMeSkrY0rx6tOdBjgkaNagIBfvKYFdK3IFFpgPLfzGc2IW
AGYdTNRaZsTJ4LZ671hfNEX1QopitdLQ9aEXHLaIxmBXNWLvwEKZubVqIQaNCbA5MFUuoGHUlVy6
afnd1PVmCDXSTTzoPcXjkELDCZxnHCwIdqDHolyJrvxkeGuEka0CfeAuCqFx0KRtyGCuzm4/WvG8
ojMPYR76+74usqN0WlrNsC33RuGdzNB48nuH2XeHo9X0omMlFN/G9mKk7AzT1qOwYhmJFwUZ+Jrd
3DeW7zl+FtVUpd4qS+GPm6/mlBUGX/sZj2zsCsNcNCakFWkmt0RWUdN7wU3c9xT5ql+7ccCENwme
WNo8kY1HLl7d+Es/1vkKIDgFEJxlXSFbzOwuXAc+yYpBETzaVriHpHhXauaJDgVX7UDKBCp/Und1
UCmTzIhDww6Tl97aKVA0Qk/chGhGlkCWMo6bCg13f+lK1t75yOESECIa9B82SeuD0r6Zfn1TM0QL
p3OvZYSuxCsjPGWhH8NKSZiaZ4cubM5e0vs4cyzvCrHQHVBiQCzxVyTa+65u9lRHzjoRTIm8mK6g
LO460bw2Y37AbnHN8uXIuCB+ZnXS8cj3XyoartCwHpuJuVTo5FfFvFo1o55RFuiUqB93SQGZ1ZDX
fEAfZTidtNxBXYZgOXEf4jF+8TD0Lk0FydPJrnsDUa7fwJ5kLoNdzbZDBES8SUbHOZlUFDS1Ka61
MsIC7j44fv+k22Jcuk39EhfaJh7o5MN4vEqNG40+H+BRPiYEsBY3sSyuW4OQHODiEOYwzLf7tK7e
LchnPN+A9nszu9NMHKQ1jEG9IbcsZz8FoR8iErqQ9WSyZla6QduJLVLkxBXmu65Ld1xV0NrYQ4PS
2uCzO7WJvxzaCoGm1r20xWxQzdpLmMD0jG30u66VbbUG6pdnRfgOFeq4LDyjtupXKZ3TfkrgVaUW
GMyiazYaS8ptx0KhtvDxeT3KhaZwm6VkIO86VkWPOhiA3oxDgrAIknG3lCaBKVYzzoxpBHTUETvB
uKBotSsxqENV6a/ulD50JQG0ddLZpG4yo5hgb62GuCKtE09PG3zgxzhxLQYg1msdBFZP5mD7mNXB
8Ajxj8ugw1IkNJcUZprsVawNGipOJO1BLcRlzDilh5KX6xBWuWXAW1Frc2zhJPSp/pstHyu15j7g
6EyDo+dzcgq2YQsr1F9TSXQoQiR8X9ybkgtUKjwwvFpQ3YG6ygMfZFMINdvt2uYqaqqHwsqOyeDu
3ErHQo1CgySLh4z0LA46W5JpkXPSZhhzzsZonCdR3ww1kmEjqzm3HOzJrGQPitzBBYNsbAGEge86
A5kL7p8UbBhsI3QHLOlH67VVqKWGGGpLawAYtL2PShvxE8NNX0Bim2NE6G8BbOOJGr1HbRgY3nRj
95B32EjK2CLGGaffnZjKlsYe0GJslN8eH+t1a+sHuBN0lglL00ZVd8w/P2wh063OrnGjV9Dssc0f
ARtzA1oVh7StJBNMZyOaSh48E0W8COOHxopemz75dH3ng1xCb6mlmPgUnMqD1CNtKyrdwjUO+4kD
gG8T0WUrgnjTFaUV5iVbG6+rFu1eaMdfpY73klExvqXpLnUdiEFDpW3zODW2Rt3D/4BItQLue4kT
wLhoJx6a1jx5qT/urKxxl3YTPtgm37gZhDHpsM3MGdKEAnnLJINUSm5sOjOQih0dyFIpgGiutPU1
q00idnmgYUeF25zBAeVBh1pA4KDoRIEEOqlnnUWZLMlcD6GppPn1OHbnIRofrJwIOiu1jqGJZiax
ukf02G86YzhqOdKqE57vdef0F9gAWyn141CoKxnX7doaka5zm2+EGI6xDT3SHY2jGostSyhs3WFB
6Brucu5EcFYDjxlKgGHdd/0t/u5XnQ38EvjqY5VzuDgWn1FbD1/zUZR08tFrXTYFSIb8WFf+ZSa9
QtLzdt3kMkIbxjNSmo9pGh6qRiLTSnqma173Mo1uv2mLFLQT0/V9MZj9zrfTQ9rKT7NDvlpE8Aao
0b/oBkCa8yVcom8e9P+FlyIGJsoII5IYribw18KfKHNkiLa38Bhs0jos0rh+caxcLSzBMWzE3sC3
oiPD2ECZ1FE9ZyWLmiwpU9SFkcHtZj0D7gNNpnFZ4ixjW67PtX94RDpz9hG5rRA7SiSiDpTgIlrZ
jUUsrUvzagprNQBtxetecgl0VU3oiEJtMzyWlf6W13oHYGm0rsu23Tm5y2UwOND0yA5bCAs3YDFn
NTGPhm7Us48VjIcW3UC+dhCDNzIdG2xOJ55GgfCNDUR8YEUaHCOPHkRx9JHfwSHPGmYRFkm9GPzg
xnW0O1jA+sbX4Bv4mQcUBdtc6KjrdByBeahq0+Hngx5wIfmxXrtWchAO2FKM8M3SykoPSSEk1lw0
2pphC0MxQQQrx8q6cccnV6kUId700PbaM6itVzs3SSBrHuHNU/CzUdewYT1Pie3BjXVuizE9FMrO
0EXGx7DoUWAH8ckE2Ws3mDaCGj+r7UzWVgQM+RFKnyB1xtswKK8jwHtumm2Gqsg2+BYfS6t7biOk
hBY1Xiq3WeGyp2/G86iw1phh+pyi31rRw20b1IhLZbkk0XXY9bK4ITFJesdCm174HMWcViGBk817
OmmXkV3/osgU3j2dFHaTHAtftC8J+c1LpyYDl6YJeGcVfJfs4zlNhk+ZJ/tstPvdYDqk3dsY8Xw9
3TQqdNC0T7RGNoyyInTvzLYNDimMZAymBCLm5Lwv2PGzWsdxu4nGqtyOpozwNiGdtzNiOxvmuSuQ
Autca54CAjoa9oSLMJLfHom0y4wTbg2b92mM+jccoO8wB+79kfOP3vXEhmA/J7csk4zna0JPxyas
YiamBYc+DSfcOmCh//+ww3U83fwv19bHN5To3V/W1r991W9ra+MHS2bd8iyPiYLgNPh92mHoP0zd
01kXW8Jibzz/n/6Ydlgo+S3HETh6wauyTv9j2sGMzZQeFDfdkq5j/yvTDnue3fzHtTW7dOyNvAap
G4YhcCv9eW0dNOOUy1ozgVclOLyJC8xxe0E7zAGd0XiHZ/K5+zN++WGXZm10aGFUbIZBZledHjx1
IDqXE9AVJg7RqpgAKvOIt+Ba2qsWTy3T91hdjzCgG1l9VH53wQC8ojG6ciZx4gF/MDvV7VxCtFi1
yAfHC0r8VFB9UcbBrRHjl1NwE4YtbQIBvousN74garxaGo64vAQJOdrvso4Pk+l+KV170azkaFFN
cjAK1EUVgb5lfcc4ihPAiY6ODpGKZsRxWhodJPRuzge1f/czUnhK+NbHrI9nxKm7yVVx1VJnAGRq
44ssAnUK3JY0wwQMBA3bcRA0CwF2zwzofoDzfYZbjorTBwUfwIUQMUA64V7t4i3MOaQ9afHZ9OBp
Gcv2rLO4OglKU9TV4OVy3HXeq1UXLopm1ktKzsFr7qfecvf7YJ6S0HE3kU3K1GBF11OZ+TBZuUrJ
wJVkesTEOpImu1aIh7fWoANkqqkVNdFw1ZkaEyIcLuSfzSpDa+Pr6rOiSYqTKbsbIuvLrYhQGaJ9
GSuCpLq9qTtb1y3ZyYsDUqMUrDCWiDjOkdoGHKxZWTKBKTjrvFLzt2ZZYF/ICN42vZBrC+s+LDXA
yvi7mHJDAS4AosrCf4d/OWDuZNGa9d14cTKkDJTYYh4xROlSK5FrJ3mTH8KOPEQ7DY2VlhXBzkgn
IC54rJcEKUVXboGooozNdwJWwDeOLebccWB2MnqkiCitAwWV1leilGB5LC7RnIXYBnkXXbuBeS/p
KJl4vUszCLwvC7eC17CMcrAhePMWVxXZCV0S+lUfAMcMeOShpnTwi+AFVd+9Td2/wPvz5E3DPjFy
Vgums3KH0F6qItFA49jxuqzdt4SYBFTzATrPGOgP8WP6t6mVZ9ZF7t6mZGer7OfrYKCmApvBFj/0
gzXwca5uhVEafO/RT7GCYawlqJz1SkDbtWWtjFfXYS3seKTvaOMNEL5r3Mfcfc5DhOqayZp1NDO0
/ykAc3znkGZCRWsbI2tF7BqAdqWxqsfwwyYXtKOQdPEi9DI4o7R5mRQ6gCZxthgAjiAiAT6U5S1m
Cc4HHJpBS6lUWslNKkDf9UmcfBPRdlvju0G6TZDxVe2Jda/ZYAq8pmHZBQO9ZyAzaJ8avmcWKf5D
Sb4e/X3us/4S74FkroICHy17PdxNlvxC0omPQEseiVWbkR8B67+6o6dYzdxLdlKjsVV+k67CfjQW
ZTn3RhG7XUiq4ypyp3DljchT+bcz5OjmnU6ZF4Q9EMsezyKagj/Lc0HeqTNiz+pB+OSxi1FG096k
RQUvESAaRv/pD+0anIU3A41JMGYJU4z2MZ4ohNDCX5BT9LSwzVvhVIwojKXUUVZnbXsIbCYYugRM
VVdHlZFHYpOLXMjgNNrpBovsZ2J0YBvweFVV9qyFzWdV2l9aajHiMcS9U2UQP2RzQl05p0JEd8Aw
nkDHkUmdmbd0mQgWZskMWk7Svwp+GwWph6qmRF2TzTKbykvHZS8gcKDAiWlzL2NKclM1y3OQLfXr
BP3fGo98/siY+kVLydabZT3d6PSf6qfeZ1b+RLMGCNj1CiA8LJZ8pMedlUIWkqFh1g6FaupXPmJs
nN6E8YVfqHMS6F0ojgrGwGtE4q++3j3UZoxXvA6/mNUdApPPhB7W1yYfVnKuTr6vUXRXpxqBE2KD
VR1ADPKRPuVIoEKkUKGv3YeD94xAsl1Tpt5WRn/TWT3+5GFPrwKUdtZVoc3IEUjbYCUQXVmz+qrX
GZVRC/JdQdKAjgU2H2It3KTlrWF1DOvMvl+yRLol7OBaL0xnB9YnP7Qzg4Rczm9JIDe0dX9C2WLc
ux6s195QUEehVwntGHXlO+jPKyx+O4xXYmHEzL+G4axb8dlnYLNIK+uraRCxeADIZ+/GdekSglHr
IPbypqdVM43TpMKvdPQIdRu6ZZRb92FTYbdNuptCQBRmv96A1izvDZd5nF0D2DcatcJQ5JxbMfdY
EEHvddd08S0RH0FgxjGrGdno1mzptkEsetk2iug/EtM+RSzfC9+5oSlY11SelYzv7BboehpuWNN8
h3SnvG7iQBli8JfZ80SQQDmvOMXAC3dNNG3zuQBWLvvisnKhPs1xQ0onucrrgf8UzDapQd7KMUXf
wZ2y8yCtMtTj7FGC9Awxz8B1ZGhkIjJvE8vaIFO36eFSc0X7q9Qbt16ZPre0SkubKBQ28uhpGzVw
iPRwvtg0sSclxgqF6Hksus3UEVtjyQ35CLus5nwCT/YcOYLPJ9MYra5dHmdv2vaKPIR0BGAZE85t
VoJDxiKJhpADDNpzkgLebkTftYkwQUWo5gf601EL4eQI6w2y/VU0SYAYCvJZDzaNkpuBucbMbI2h
ve0emKknG88Va0/6T7TUw7IIp2ljpxmow8o5B9Ldp8rY1lQCkK0ws+t5v1Szn2xCjuwVXbG1kFss
dR/zA/+t46TcRrbfXyUyuNMjVv5OMCEmRIFs+8VMkebCpaV0KoUhvkzbKxO2zkEgCV9kfmxAdZza
LfsG0jJa8zAZQKsy3J27/+cbAoNi3YPA/vON+Dsha/SVpn9qCP74qt/3n6bwqLRdR/Bc2si3fu8I
nB+ua4CYJxlQeKBZLFaPf3QEji1dmxaC/8zb0z86AvsHQjudQYDHzFqKf6khYJrw54YAHasuLEdH
hWqitTK9Wef68XYL+w3Zq/EP3cIs4c9McAYI7g7vJnCvqYa+l3wK88i15uwGVhk7xDzUTlLl5PQN
JZt80hZQz90IY9L3Ysq9la1lT3VT3zuIlVYBMCA8oOmqdl1s3WGJr7uD2KuHUXXxWJc42cigdgrA
92j6Q87U4VqvyChxTWdYGpbWXVvUX+tw8J193oLbbhp7K4G/9UG9T2xx3cwj7jF8UrPcvwAnrnuU
E44b31dN/mDa/KoTN9ZepdE1Re2662NiaqZnw2QRgB6OXZqo1cKOYc6FdGcELYzaSsry06T4IMe9
3kuf87QtmD5lvrgZAnU0kuwURJA8ex3TjgXttTW7vdLMrz6bnlJDARclYyz2DvVEzUb4iZ4DbRpr
ht3SvkLEcQ+ZI146EQMlI2xqTJ6sYTruNfS/4WdEdgqUYWuXaOrsdcP3OBA/USf3U6elyxKffEo8
fJ2Ur6Pv7WuDQWLSFBezYK84LwE5LbegjsAl5dYV++e1a0Mlahk9BJH5nEjnIibApJ01XByFW4TA
6snhPWpIl/VoISq/OGKpWjuRxQa0q56wCTbrqqlIe+rMFcKMexSYcDgSapGqOijbuPDePWZaixeh
I6nC0Ihd8vz+1RmTcZNFdXrTsOEDlcLuWWebANa8Wg9QnzdNojmr3qKRqHuyDJy+bnfSAOZhOSxN
oq4/dxy0W1G0pzGCZKe5PfGJUcHUrW8POc3AinHtgxuQdVV4+RnbjbMtAu3OyY2vabJ5Tgz7yTCr
l7CLMHWyo1mNavzS5qA2PCrXQANdQNvBGfOTBoMkedWsCARlkL65zZAuvarq9n6in4MGu1pAwHVG
6MJKdMxu4pDz1Z3H/3nrX6ux+06ICVkGk/1kZzJYep0XLFz8jgut9VwuYnYKEEjQV3PrXNgBE+8W
VoSt/FxDGCwkSBe9C36uKP6dvTNbbhzJsu0PXZQBjvmxOZOiKIoagy8wiRHCPDrmr+/lkV3dGVFl
mdbPfZ+qrDJVIiGH+/Fz9l4bUNP4ajC2YPK1dEGObhOmGlXLVHr0bDqr49ZvhlPckkmoK8RMo9vz
vVkSfee6BYkVDTTp1HCZTsM8wRTb7FJ93Wehf64tK1j/n9/5cTD4ELX/auP/j+yHlB/M5f/FxfDH
T/6x+fv/EIbpY2JAIK5b7Ob/LX5BFkNNRl9HEJah27rLP/mfzR+PjOXTohE/mz78o/9pB1kOchqX
08G01P7/v2kH4cv4dfenHSSE7rjKMeFZOCpUu+hPu39UNRDvYsy1Gdz8hfTHPUykVdTT6daC+G2q
2EU1o91XAfgeVyRnm5QZE9HlaipRARrTYejMY1kFn21Zv2StaqqO2gnSAFM/k2SPCmbUzneZKxkg
uIZ5IGsOhxKxkBaj5ULrNqEbmasSi9MiJzmhqy1Alk72Uc7197TnltfYyD9cY7y1wFEh+vgXHdcr
retynw/eSWNOwk4e3UFPG/dlYN7aXL5Yo/aDivZsumIdW/o7sLRHjdCASas38+S80SBQdK011d7B
jpu3MY2/Or86RSlQPI2sEtjuZMGM2KmbBKfvvAq9iDq0KN5HrdjT18C0HVgPuW8dCzAHtmq2mCMN
/NDwma7IW08UtSOYp0Z5/oSz99QG2oOek7FXtgQt0L/IF34QYm6PjWUlSKas3PQqHetxrOjOAFha
4HQA5BEwq0ssgyvdGDzWs/1Jk5cYnZiZohGUxnaYupsbgGzsjBYxJ32eoJwhgYHwXk4mtXCPXCSx
537hxahWFgNGM8Iyio2W6FfARNkCzWi6E7MAhZsPOwmmv5ZQzIql1nTwgDL9OCR1v8xMKnju9z4B
cO9tgU3Ylc5mqIqNGw+MbtnuhVGvbb0kwLByrnPc+Qsf6OKiL2DoehLstZlvjJkckcGRMN3m7IPq
A8C3CORSMws4ncx8Gj3/LKrkZCcpgtKg3tOJejGmErDnHC0Sm+FMJNr7UiTRGmX9sKBhs4VZ/1ha
UfRD76wzGAyCDwcbgX9ook/ou0d+36UDIbgMyaniosZIFDku+tQhezb8wnugV8m1PGNKwPNZNml3
TVONDB0fKMqETBpPRLxzR0ZIU9c84fq40gYLF2UCu060dKm6yCFUrfA+G6PNoYIyq6lGjBQ5LZwV
KaMtV63oFsIog46vrzlfoIo2wafuhq/0hvdIJbam1Lt1GxuH2MiXWjm0tCySYRHr1SUY6GlNxnwn
2vAjCzoKE4wtxDt8Vz1ZyIjjC1L4H2UKnK6siaTJB+adQaffGnLYd4m2bzF6rLjQWE99jqKmHYS5
iEjQIubOfNO4DDEmNZrNKINHOwQ0hEGZjqzT+Rw4CREcXeYurNrJL3Iwa/jCaKfJbetxmNjhDh7U
Cfr0WyGqmdmJVq2zgWsy7+5I3qQoV1bZGnu37R/62VgbXKlWZhM9BKUg7s9EAOpG7+4YUM3YH/1E
tssUMMNPAzBzGUMpR6UWGlJ7bykNNpA133vT2DrmhM0/BXwK5FRdi685BISlDrBh2TZWuKFEkLsp
Mg6m7bxzVedTdJ9DB/qVLIg9czmiImKgMxrtmblggMctvetbLlV2cpdk3VrqbQYKnKM8CAgW7XxU
bK2RPE0e7pASiiH00p65p9bRwI4rllr+TIbfnZz7F0ZVDza0BpK8jE1BAvXSbeQEz5h4tio7G5r9
fYitDzhcr1NIHxDWw80q6CNZZXXftenFqdk6896jS1DTFMrSDdXpOsCODkFM3vdjDmNfexljJDSx
1kd7evqrwgs+PdRimRvvItTYtZeTFRX035zKv6/MCctq022BYeCX8dZQ4+UiG+x9ks87y0gZ1zkb
WDZM+i3wYkN9icR0tANzEwM826Pqo9k2VLeaTLUaZGXnYQzTp2eoxCCz3HrpR5jC8T9dtc445GgH
QmaF2RQ++MSft6Zo6CYHTNFrsmv0LRlRTLNteuFD0+xiYyK4J0+X/lB9K+pQLJNRu+iD/a0wY2fp
JNFTJ7wXWsc07F36KGWEQbGBf1c4HtYe1AhINLhEY2/ZBqRwrFre/mQOmIJniLctqzlO9gQ7yAXX
qdM5Mrjoo0dvTm5AXsJUD7euhf9jlSiWQF8BcV6Lnm4xrhIs/A8AFrAdY63JYveO+f1S00K2gMh+
NsrhWx1WJAyZEGWjziFqWrd/zAlRF4lZ7IC13UaPuJiUVr7Z6p857RYQLQmbF/6TdsifirC98+ro
2GvMX0GZP2GdcLdGqoq3yPpCD40YEjaJF9noIXKMdbX+SuDYD2RU11qHquIbmEqYAEaz1Fc6LHZY
mj46PTfZRAWYH1BftEGKiZ65RguPFoYBxV0gl1iF0OIYl4N4NSSAutR2Lmk4XUqS4InWhpZc6291
ROEP6+E0c7dZjx7+RT92riE9RMJwoXzCK5tr/2Fuyl00xADKyWPf2IF9I4F3XAZReRxi+epN3L9c
QFUk/wXHDi0+qogqpsFKvmCq0ZCt9nZOJkdkPYw6wnto8ZwykDocw0eJCslqqkHAC+1SIHRBaoG7
IWBQz/wG7xvDnIkRd0yUxEK6I7KVRnG8tlkaPTgNAEe9vA97VJq+sq0M8zo1yF7txakJIfGCH8PC
cenr8ugVqhQAC9bZcitmAIpWBlSNNFIskkTpOd3WCvyFKcRXgvMfekux5bb9PYmnB9q0qyIWD7PV
Hod2huZsg+6gBMPNQhUF0CY82JV9V4XWk0uTS4TVl6DbP5b2J3jQVRbX56iROrBNM1g1Iymm4djL
fWiJ+AFkrnboPRjT4zRawPf5d5NeX6YtHaeWrjDOoIiUUby75sHwdWirQ4g9pOH0I3oZ3mBbvQaB
dUy45sYkuxM/gZrPal8LpYTzUc/DmJ+WoxLJdf2dhWiObnHMkkrgq+E7HIUJg9pD9cSSfiQAZtM3
XHlmNM3rkp4TOQLtXRFM8VrXeCdd3yQrwqrJM6n5anTOhfGBNvooBlOwx89vFRoBREOqiEjypZfP
ey2L70qJQcqy42vaje46r3siOJS1NvXBHri5D7LeYDBjykvs5LvcdYplRbANsuOtbMCqkzy4kAZc
GLd/UjlABA2j/9S6D8NJqWtG+c2DrUPvgOjc2YU831FfgBculpPwwTL1HOHZiHrUxMANptfjLlfZ
dOWGm3CMcxAO705Js3lw3bVua2vb6B5x/X/3HXRWsu9eqORHaBhYikZDOsfelHdxkXuLTlR7EQQP
wHgOaVccDdXKqOhUzuB9Kfu671pafE+tdG/XA5igVInTk5M7hBemRjsCD6ghfLmxm/mJRum9nLpj
lBHJR8bYkQOJaJG8ItAW6mRfuQ+oimFMaeQgRXhCEVwRINt6MeM+1hABZuDz2U2XsDEJIqrlXavD
a23LI6iqb6BVdrhtQuY5ycE1JPRZXtoAqdCEiRQD3biomHgtvDrbZy45qsFAWEdyh0DtUMKZxT9O
UqCWXWa7eKn9dG9owaGCP0ol6X1WAxfiSmQntwjfg7D5URJMSIFMsJXQWBu63Q+rKG8f3DT4po8c
fLOuWas0i0j6mcURFjf+WCZDTJpuvAMAVhoCFhDDZotKsr+b45vXk6rIKCMxkjcSbjeFYz0UPqTO
inJ4OXmEtqSFa22KUcqtN5osgT4EX6i614g1L7h5gx1QrnBfAz2hLfSRYcJdEB5/H4zF0Q31CgIF
KdkuMkTE7MyETRMKkIbiuArib6NLImCk472dItDd3MYnzjUG501UvbhwqlbJhBvQqGsCirNiJ9J5
4wz5Q5Qrp1Dz5vaztgi8jmxjYdIqTvwPrk5A0JotKVTdJqBMXWpu9ayjJOVRp2fG/5sQPFNbse1q
OcK6MZY9Wrv2Ucba3kytLTIHb62ZaGmGrNxkkMUQgiXHPiS8K8wIpQDrglkB3YrXEw+QIxZEIpQa
ZEEWBAKgpGYWiSVg7IhyDjH4LB3GPOQx2GKNrBLuIyCGdg7OwL63NK6vVH6sob55r0j9xRm8d+xi
l+s+JMMYHgXXTDoTbOP2ypXypbbnaqWFXrnqrPI9Q5S+EeO47Wf3Dcv0hYYPF1D8tWxWVDk9atza
wXMQ9us5scK148utK/LDrPM6hYK7KGTxbJG2xbBAi8CRT2hbBUtqy11saSYT9SHBD2YM7Iu5mlwB
SjIZ9NkMV9KR07MjLAfS41Mws3nPA15hgpbug5ncPjc4WdEo7lNbvuNvfTTm5t7phkOokbb+//Le
CgNLTT37KscVaUEW9pVJsXabxf9vw9CGMZy/7L//h2zjX81H//Uj/2y+24aJlM3HhmCjdqH/8Yf3
SPXeTYcuj0cn3dB985f2Cz/Dv2vZ9EQc/c+9d+sftsFIQDdp48M3p53zv/Ae2eqr/KbGEQzJhUvn
He0fnfhf2y+dEBN0RWNaNBrXNnfS3aXFahxyAPQWEGzm4ldC2ELonyxdhle8r2yHC10t7L4o2ZGr
nSWmHXoUStp4IEcpfyqr9GAP3qdd5rtRvSXomw2SfIYLI6s34UzbClX2FoPEORGDv4yimSkhrx2+
T5WUgvCT93FgUAioeOV0+S5MTehuPvX68I6H59OyudAXRnYfB85jOk3JianwPvHnQznYH5k3yL0+
YfgWHewVKthqGVdg+MiB9Ff+zw1FMGWsZ0TBtQIuDew7hQm3SiM9BDnlJrTYmkq1SZGlsY/c+jw4
AyGOeAuSHGe//Lm1lebOYGuogvw8q80PEM6zr7bDgvHDVlnyaS69kL36gVKLSS/98o2jttO07t4I
V0L6mz6Y7LdIjnZR04WwJtmK8XU4q75qXkwDKnZuWNOSrdBeh2oT51bdk2iD4jUL5Efi4fbvFLfN
AYPlMVBYElBD5jwnQ2xrx0pQxPVTxTA0eYoD8o3CeA52JLaSskW2R0hldmJazlPqe3+jt7q1iTsK
hlodTqU6pkrOK8+aiUZJMG4nK1lQjnKuQW1Eww2IoFZHXu8QU5/n3Y3f6C9dG7zFUIljanBuqiPT
UIenprvfQGPB/jOGlakOWKsbijvoJl8ahy9W+Pd2KE61OpUZVH7W6pwWHNhxAzGbAxx25SVRJ3ro
VIQdyIMJ+BKdOFKrijtOtvdjoJYgqJhmqvqgp1CI0vDeo3Bos+zA0Imzygc5RmmRJvXRNr01wYB3
o6o96khwozSYIfuqMgGvt4W1t60pWeIyeajsgAKHQxnmoklpg7mHbpaqdizKnljVPyCXj8T63eNR
eSJTcqOVjFP8SO6whl70KjsRHDZARBgJKc/3YVZ8bym2sOt8uaPoVlULkIp6zOkdQiuCh546LVEF
W9J0d5CenKMVERjl0A1dtNR3gSr0cJV+93X5OFMBlpbD4ZMQJze37yY1YhV1t7C2GVpRPCYJ83Ya
MGIPF0xp6e1q2XAnWFaq8OxFgwSNUjS1qNZNqtNx0IYVAJGP1CXYJaeCTcLpqaWi1VRp21LjEgvL
DWd8LVTxG1EFO1TD+RA8eao89vJJLIRSQUAfnZZ63rhrm3q6UoV1mCOqIm7Nqrn6dqr4NgiSzqjG
TVWWG014X1Gnj8RpzNTtik/hqUI+JYAGKa1FcV/0d5Uq93VV+DcoJnBqG5u0Mx6Z+lsLZo41lDEH
sEWXT581VpxxHI4Sa46bNVcdq44bE6iAwuFurCEKArMCSy+foe3/qLD5UF0/xSO+n0A5gAasQCWW
oARr0EQeJBQxtDau8g2ZFmadbIoXs9d/TViLHCxGc9PeJuU5GjAfuS1WEtGdc0xJSqEAlpOSSG9h
9miwH0osTPUQgLDo07dIsTXcAts9cUCwbH96n1JxknSsW+pArn0vuCTR+CRwHlrlnKqUh6pO4y1N
VTRpyl8VRewWbIBvoe2/usqDVcyAcmNsWYYfPxJjho0bw1aFJgWhHC2XvpyONaYusJDQXiv+bDWG
L6KZPhrlAItCbQdU48tB/WP7DkVZfh5GsDO6Mo8hljhjKl8LXGWpJEzFV0azuMvmH8RZDMdQedK0
uTEP+hxhVCNVq3mYoOVtLGxs2oyfTSpnW2fOH5MM4jtD8+tFjP1twgY3YIfL9fw1meHs+/5aYpeT
svjCuoFCDh9drRx1SFL4qyuXXT8NKFF8lnrFsw46BGhzi2DQwp2H6+Bbh1izwLZX475E/YWTz8TS
ZylvH6z5FGOG9VSK6jUMSIGQ6hI82drJGpzvXlO8NDrZSmwU3I+Ff41CfxEhI0TI35P1XXjrCXDZ
CjHM1c/TE2L85NWamNI66zRIP6ICZFvad8+FgVtrCp94Wu/zzCW80t/Csf6yOu07MJ16Y5YFJjyN
nnmng7+TRX3n+MGRNIZ7w5To5Lr7DveS1Cc+dVfc2Wl9aLLxdewzXcUMrkU6nuYmu8pcXsmdW3ta
Tv/Ga69e26LZsoIthNpvWpi9OtVAH40/MrLArZnBIOd5LEVSNASOmxv6sfGidokb1PxZqS3jisiG
HL8GtGzhgykCT/nNs2hYM4zCtsrPev3Wm2Zj1ejhtyaA6iD0VUo32xqGI2URyBbeFT3C7AMcD744
jqqY9m8+WGDw6TUTZ1osaUxvqok+ZluxapWhSkNhS2cf0s401kCHhno9Fmi6irK7sXMBIxBHQRNp
i2lopREP3+tGCy2E2005usm+mcsbknsicjCsLroBN09WiwPmlrNmUDKMMf7MoaIbbans3UHqrwST
P6QwM5a+mz5DZgDO3jPoDYx3uB2fE2NgQ6pUTqRU2ojPgPkDkTr2wuzYlhA48x5r5nst7FsPEj5p
kn1fIvgMqqPj5F9T6gimH6bBMTI+M9TZCEQ0K0PNEAybFrXPt2uiYjcNwftYuuuAeD3yLIrnwta+
Qm1GiJbEZCo4/yfnqr8W5whNfOevxqpPH833H2Hxi6IG6cwfP/bPmSpjVEButhAmew2YgH8W9cxU
TcOiZvd9C8DgL2Q44x9Y+5Wex2ToasAJ+u+Zqun9g7xw4SDScWzfIGr8f1PUG0pB/ycwHL/CMgxU
KtgYLUiH3m81fUmKCEqCUHLJTL+AA53TmC40Re+ldDOw+lDIB+uHsnRK6h2Av8OZdk5pFtckJb24
zM9/en7nP37zn1F1CHr+3SeC4wCkjgm0Yfwm8WGAqnFNVY3+aXhzLWqJtMbRCTCtFwAgwcOuSIyH
kJpthji75jFuNUhNKks3vzrmo54kD5or39IY3ACTWNhXRnrNCmVO5dLue/1lIuTPGcJNr/nPBEaA
8NhYdbxyVMfNi+VhavmqIsqvc8p/wbCCIMUcL1PeHmzPhi/e7FPkFVhxrrUIvyw/O5Hse+NJYbS7
jE0EgMruLiOpgBgxn5M53M59fwJmQ9goRizQa8W5c7uLNJKbHzOHVZk71Rl3e7wI6ARFgfdsV8XZ
Ngs81u2FCMD7rvuo54MEa8foz8Pna7rFNeyiGyfQya2KaxlmV/ouRcr8L/S113BYOWm86pqPARuh
VqXoMdh8UYsPA0NRG22stceqmffJta/aFQ6tlS/0AXaNpPPgRS+UBB4yEzur0X1X5DaSVgwSAd37
FL7rCuYeho8hAO94bA4oQDORPVp1cs35y+VNcor9BGaxdp9wffL8LaKuE1NMHhA6D+n7545lViG2
WkoWXuijJZJMLe3y3jJx+E00sVM9QYqsPrnnPlczkqysI512wKsUemfN1FE4Z+nJo9edM1R3LYmi
sxFrIde9BZeVJPBFVCQPHrem0YGB0VbbJunf6nq4BI7b4s2FI+M/uShPORQB6vdvaB2eGx1ghiYf
EHK/zkN6/ZtF/i83ad9xXV04iNgMmCD6b74WCdNO0l8Fd0b+AAXYQtdUk7QDgZNnkG6yL5459gTQ
BEkdr6NK+2Fm+9Y3rqJNstVffxrnN1EdewA5EqZp+Z6FwAKJ36/3egc1bJikerco+LvZ3XBpTW1p
kzsckHHgDsG2yPvHWRvejLS8VkCzFgbhXUX1IKhoA+G/My09lNGhnJIX4rifuWGeRJxx/WAGyahs
MfCeRU57CeyBziruTny5C0RIJNpKuJC8EHlEGVbH5dlIsaRM5g/Nye7SitezC2Fdhas6cTnaTcaT
JJnm2veqGt4gxJ6Mgt5CnJYrMkO5Xj/XJk6LjFVq85n6yniEWrUYRXa1FlMWb1NdXs3BU3DZE2kC
n72R3/76aYp/8Sypp0kfxnPQyviuyX7/Z5EKCRL0G2eEv1KGTLKGt8Qd3kZRXh2ZXxnXrLsfri2f
fr7rdcP+YkkeY4g0uWayGY7hza/lYQzzYzZYdETYjqdqrRI7/vqDuurP+uvW76EepDlk2D5NHf03
NQ15KCEYD+xQ/kxTHdomaUcBdIPyqu6eRWvvEnKEkjE9qXMhztfBWD23ubbW8/wL+P0Fgdg5HHcm
f2o5pyeTDcsKs1Op2T9yfReLTaMCcvzc6JcC76EybB6I+blWenltbFJMrPbQTinGK3PHEPYyVeMl
ItZNePlxHPNnP+QWSOZp0xVXK2OVGIXGvBqjjhSbkc24G+ozcPmvNimOYIrfSPh51vrvIkB2bAbR
SWNrKLz0FIFT6+b8LMzw9nNdaNadW4LK4MwjkBBNBttkTTxMR7Ed+MUVJtoucsAaMJXVuy0Xn5Na
MbO7FgyXM5jsEwqPv0ENG//2D4IVz+NsZwV5v+0KnBtDqk38QboQEkgf+88VaUkWTqwir8wFviJr
iabxSPTb1WJeOmjeCdvoqh711zkyM+o+zAOyv9OHcl3z0ABVfv31ovk39YJnCuoEmy4kUGXl/fvz
6k5LAjGgGACRcaoPE0cKNB3T+TTT5FntoUbeX0SizpfuHgbXJU5xWoUoUjkNNMP4ry7yH+rlf1ct
/GuxwMeB4ocgzOE/PbXR/kkRlviJq480Q9ACMYmx08fA6Gi6o4nJQyVvEuW7lXarwZRveVt5f7Nz
/pQb//4KWXRsVefV4m367Wl0SIpEgQ19EQ2MYH1iGM3qDG/zLRrQYuUc91PFZGkeLoS8XDFqM17n
g/p2d3A0iadce8i67hTFVBg0FNE9o/+qt0GUH6UrmTwBeppCIgMscXOt+t6avsUGOJ82+XLy8lxp
yalyg3U6J7d2snYB6z3pgsfRATXbrRM5/jxAOYLXbVZcbVs+lmW6zVGwZBGbUycPyZSdiWpZ48N+
rsJqmybI66SIjjhCt1paPQcBIaxW/9BOsF7bSgNLB1upHbfqpZrDZjO400MUlmcSNU+dvx+aa9e0
PxhdVWn2Wjooo0AmqmUraxS4ufuMcWGXZOMl9NJjSKET2zgTVSnWuIDLC6Qz/lPhV1s8+AOIoOIs
/O6SW4SH8rVDGZ+qyNlNekArjq8rzKe6Lv/mD/svQkOEjlTqOFzRL7q4XX9dVn5WDGiKsHqpnHoi
I7gUs195tv7gOe3T4BNY8dfvlTLa/r4Zm2jrKcSFbpOy/NtvBIrXDtBmOiY6GMFEL0/Yc05+6ux4
yRZ6SgOj856bIH6cENtgysOBFcvurWvKb3iozUVqyBfUtRAfE/KvJ2JSKNbngYboBhcWHj9mscuh
ns995/3dxvVvHpeJjtTlOBFcY9Tc4s9voe4VngbCgU3B9++byv0OZBibh9Fve4EqyxZEgJL0Rr9A
LfQkPxhRdW8HjHOFu9P8V4PFtRzT8lw3nP5//WSd3284pDnqrmBwwrHsUXP9dsy1rgFlwlVSZjAI
k43PKXwtcMgvh8g+Wwp2EPhqCppcaJnCrWy5Nnhj8E76zsbmdCGnRvsMgvyopdFrfu34DlSjur7s
5ulAG548Oy/d9wQvOwk9HsMS9rLv+rc5jLa+9N6GacQd2bCsK5dELstnIMKWpKEZAHaS3PJBK6lH
imOQkJLdoi2YcSs2HHdundDMkfIt9sMvtRzKmj9o3lEOJwnXkZ4pi4YA1hYcF3qufYqIEnfsKa6S
xn+E+vJO+5ZWnI2CKIyqbUIxH8viOvlU+Z3bf7Tg1P7meSPK/b0CQj7MRddGEAysTtA//3U5AG6I
EJ9Q0IFv2krO5nlwldW3oAxw9tx8Uv8pirObrX/oxXSfl9xfZPAco5cp53aTudyf8E3ZzHYGI/1K
mv5CF9AHHsp9i0HTqqnd79ZjXZkvbme+90cZ0YppUwe2+JjhsHPMi7phpX529vjDmZxKi/hEkKsZ
1ffcJJdG8N0xqrswf9fBZzEcFtbC6Wx7aQyQjtJ01UfeZz4O7TLg2Co3RtKD5fDsk67H836XFATF
O7V2i1yuCRRYGS1RASwsobHjjA+mzJvl5EbFMqEWpQumTEwJLeJ+BHo6yMZkc6vxhZbz3kgHhgeZ
ZIIriV1ADCjWyfQEjQ0H6egzHfFEjKGbKIW+KqNNHem4x+RcbFGz3MdOQ0oc1mG+xnxfNxWBP8y4
x+690ABfEtiFJ61Mn80U+gl0jHbtVrlcadmDXYXxpncInHUcH3iGDU50Muj4xv4TvHC5Sno+8Pzm
Oi5xwAraBCRp3kjmeYK88BXRniZmvmxr9oIfjfBn4AHCvl37Gp3L6lJmXnqgI/2YSGKJBCSQY8Jf
FNlDenAK+y6zoBvHQntxXCjQTv2mtll1ssmuubQaG4Eqnr1AY21XM9P2+KGzuUxYGndYQ9WTTju/
gQy6iDS72n1xDCdzN5SmRCtbXHPW3qAmcM3QXdTppxXBY9NzAQcms0hqXPvC7lEm+0g7jWVd9Qdy
0biEpO2BoCa47mPypc0RTkyCxzMff8Wx7Zk7kP7lAZ/jFeRCbKVq1tGlt3K2sJi+IKVD9CVUBkGE
TJxV5cW3XLPXAEkOJnhBLLrxEtcIWmNWpm5yU4ni+FZjcUbZvexMNBpodFEPfgRCHgabTd+yd0iz
b1Jw4pspsSHDRXfim8XF2evzi7qIM8S8MGq9zBbMLCRxhIrqC62tHuyyWBHSBTxFy65TE1/HPvmK
THQjuT0BXM3gjYKiych8RHb5mHfdBUU1YIBblr7wgcHygYdncoBiK0fh0YpFrXtk8sHMnrWNPgCQ
0RWBzMshDo/woLv+Gez6FVkUd3NUuhAZgQIlfIIqvXWIXniPrtEAZjjkfqgzw1zbpY6OynDVdfio
ruGJC0wP/QdVQ216z7ns31RDRZ9uUY6UdR49hhVUBW6ZfOGJf87f/AASnsyfxdC/TWOxTU0UXDUF
hTSCfZqSv+32b1CadxgfdlM2fCQOUXcRNJL4BvHqgnQP1gFhi3O6p/+66DmN1P+WFO2bKv+dyXvO
yuZgWvE2ar8NRnh0ve5qQDruy5nhD+0kNxsuuWrheK25HiL9qMuZBKuMpx+a3cXRQcdMjH+0aM9y
ose1aHU63YSiASRAV+M/p3P9XK260XsOc2epPi7iFd4Zcsig7nDaR83BLqY3e3BfmrlDA8qGrxk0
YpoWYB6moz5bqSeGzP5ShP6z6pClUXHM4uSxx5jD5l9GFItl8Ex28C7M0UarW38J1b81fsS4l9Vv
9fB1dgTGqt4KCynRdMBcGgvqqQ77uzwmFKrFtexsgfrEi8Ivr6pgG6aMq9i0ykibargnxtygknK4
AMFYAnK/ZE5+7mRy6937QuBsNQOXCHfuNGHxbkT5GdzMTRXQNBkv1PoFlnrz3EbcjhtXI7vIkch2
a/5/88kjf47nJ2jJsSE84cG170QPhQeEtdUAd09aCtwSIpsmCBMQiYcmWo7gS8cbOX8lPXiGN66M
XqbSafZIZT/NmDtWI1tvNRfaevRNjXDBF7r8E29fcpNRfD+1cbiO6qBAPGA+GKw8kigwI04FZ8mi
LORBl8JejU1hLIsx+pYpeXFT9HJVWv1dm3uCjGEkDBXJPKuqJlwO+du3IsFiZwXS3w54ELaW0cBw
1aotZsxiG1Q1ynyStjStIm/PC9sVlqy9ZoDOdLzkU8T9uxwMZtol7EaIDto6AHtH82wdWdg0PIPh
TW428/30IvW42P/8ADCJ23UA6QxqM5AmS0NLVt1xMKUH8sUUZQh3riX4AiRLJRlCbZm+QohD4dmR
EJyYzP3NFBsbZ0AHIWZpYH/ravsR1X61yTS+sSazp9nEhCfbBiaGR6ttHFgrwMM3yO/8latVXBZM
Qsd5IvYof6QC+76BgDzh/raamu8FuNT9DF0UZkWADUI9b7tktmTP/qbBkLRg2tSAQw9vk3aSjeiX
7uxkKwwOj1HOYeVERbYrNGcl5+aUisnYIVF7LOnPrqMMJZeIYLZg0D/47Agbq0ObnZSyX0QiTneN
wBAA0y6cxbRFAkEHnAAWy/NxCHDExbaQm3YkgizPxwc34bMxtHQQx9rhOudcxtLWMOAiRbGmYfAY
6v4DusU1OZ30SrNGrCreB+APBw2Q6I6f99aRYFXNyQlvHYmnUempg54v7tV8XypEYk9uVTRf/SjS
d0Sj3EpiRpZ16Q4LFiU6uBYXUG+0XCKpD0Z/upaaXEbToIoAnahc3+gWwER6psSwbUuzRmqA7rVK
e56x1R04Eb0Vgfafc0pTMjATDtm+lEsItWQOroO0RhEWER7qTvfA1cHE5cld4yYP4aTLddZijI/y
+uyE1KukCBkJq6XUYpIbMP+o4F9/rw/hW6DxJve9/dK1REGEqDjg7sExibTmy776CloW6wQ9w33N
CRjg3W1Lh5Pc9wm0cqxt3A/tmn3sI3fsF+kAsI39HlabG93hYfG3IW85XduDr9rVQQDmDmgRfW3n
e5tH31rVWCbh7BZpeFS6DP3FeMnTc9JozqKItU9M8grId+d06Vc4Z8/Vvl2YYfSWVCr0AOwBKqCn
tmdzbnH2c57WkiXG9Swo6l0EIKaZi6+Ig4buf45DaG4vPftwq2Vnu+AwcMtgX+gtI5fw1nWcvqVm
3MPk3Kg7/IhUc0EE47rlVFKdL/BtfGt6Cu2U3ZnpV0dTR/2LKC0hp9fJbXAz2qD3U98zmeD36T7V
rAnuglvgUurMm23N2pkclz+baKRXPJdUP5n7s80+nP6TuvPYrR3Zsu2/VJ8JmqADCtXY3sl7dQgd
6YgMMug9v/6NUN5X994sAxRQjfd6mXnySHvTRKxYa84xQ1D6Ix1SWVZExKd8Ve6crq9I7jnURnnb
ATlC7E7csvzG+fJZBsm3PquHFrs6RhJwRYSEeDxyC9F0eGflt6zfKOkBEHLoGBB7pEb6HUn5HaF6
W1vBbqqNac2EazOp4spKmzsBvBCNzPgzdsI58LmA5lgnEYfGrmC8IoynGakMXtFPZ5bXXlOCivUx
xXCvAMle6xa0LJnv1Kpbd0n3USz9yVdsa2BRN+1kbwJvPhXU0tuWlT1UKVoYuiuxtHgwTCSPwuQp
UDS0ivaz4GVLdPUp6cQTW7tK+7MeG7jZ+BJxvZhNUfc1vf+rrnnvg3Kfm6TAskvnSl3Ps/oZzpQ5
ZaQuTrvmbWmtR932aSKbCBP6qaELiwUlhL7aRnFjdq3P1IZzStNt2B3vzSH+dg1aAb6HY8c9qNla
m751IiJccPIv3qEwfA4ulDoO9wld90z4bPfx00AWxuAON0Eps/VSWQBmAGKt3M47Ll7+UEd8nUnX
JG1Y3LXG72kAiTdYvCkWR0jCM7jXuOB6dGQWjv+VnvPZsrzo+6ubp/rD6KlQn9vriUBpXUVNTHxW
bUJd6he3HpBBlXKR0OhST/czxwH50XkuqGZeoJq2eDwsL7Zzgs95AU2sRfz4YaLHqYdiYr+kU8gL
zwub+SHyJ//i+eNNzO0gmuQyNZy/YfF8E8W1cmR+5JG79Pxw6qz3mSbaZKeQlOvroUo+Je32gXvF
oyw/56V/73isfyZherIGaWeT+t0VyxyMprNAZodd7Sn2qNoE7TX9YrmSz4Hd2jOba/286sPoz43W
L4a+oT9FmoO1sj0PdXGt39reXHbGpM6J6A6khGzFTLMmSvN33dfTDfAIplTaMlfp7IdqxGWQQ8Wu
vW3Y9PcJMkHFidiKOeH3HoxQcdtyyyH07F1Ce7Nei+af9QhT/yddc5Lk/a7fR91k1ZND2+YSlXZ6
1H5vBkrvHkcZjIz3nsOFZenQpWQVdPc9mmJ9+obWvNcvu559snnf6+Y+xK1r/f3MNrtGz3NpSf0b
fPKiyvwyV+qb0vZoFrcmLst0yHB2L9Ej4Uz7jqegs/pTBjIEBwHpu6dWD9PIHb/nhZ15JOCHZuEx
TYYXX89t8/SmsfszgUH389I9cHZ+1s38n5VRpsWtdixJtmxX6zypE98V31dVrH5l0r7EtMesND4X
IteCzE+0bKdxphQycXqm3dZLbos5usZ7CokF3nF3mGoH95HrHPSiaseSCWt+QDKxdnkA3Mh/lJc5
iTnJUjfjDoIl0GFMeW8DAU4l3hkev7nuuaVNOL504PQTRCS035mMchNUXL4LpznpNWxqiVfTFbK+
yJ7pPTbwv50ieKxqXjc/6V8Yc93qjq/uGXdCfcZxfo1K6NEAGWAu/qOe8dby2Xb6dz3mlTz3hfGi
sDfrV1GNnHWN+rHRZySq+IRTRsg5p7YJqFLy0dBLVRGr23BhlXMyWqy0MetyRKvWU1F07I5ivo6s
BzMd72UZf6Zu9hkxIe8pLMA1p4+wEJIqxOYxPqTL9FyGOIft/NW1Dx0tPw7DM6tAAC0gXJ5tb7yH
EkC9OngcfoNtCu0SKzKiKY+wGl1NhHLsCIDD4RGdOiLRVnbDUS61dOIGmUGCmLFooCRN3LFEwl9u
zGT+CCCqrouMurRuq2WHmfiG9vU1Rdt2JL3d6HhFfY+oDJnqgoY4nGbWgl924pwUmiKSBwjoLLuu
+ijMX2EaAoHieOH0T6gv1nEeb1PNlCcv5IMZ9bhyG+aUev+ZYl0MG0yITK9Bvqlb/N4wb0Fz5duf
T4uilytrzM8STx4vKUis7CPt5udsHnY9BjLf4FuC8ms06ku5db3q0gWUlfHm5NE28SmL2HgAipoe
/Ukz9a/jyujWlNCXwiQq2mjnM0PQnTv2N9gVcYoEr5bJcLgaUbw5Ybajhnp2p+E+c0jsbMR4T7Nq
E3ccPRYpN1PbcPQp5YeXcV0J29lGDt043/CuF1B5WACnjWcl31WoLRhcBWfod7SEfpP8tzXs/gXl
Hco6MrQ2CS8mZIhNJ/jORkXOLWlYLJZvirQbjgbqY3SMh9l09xai09U8YdXzDTwg6WuGGHpF5KAB
r1ftm9bbF0mxGyaScuYwgh8EpJULQ3xKXAOM1x+1VSZoWgK0upT2ZrpwJ3r6PEXcr1OZrDvD+J3V
WbhvW/nUMmVfORYolgmLlONH09bvIkKTOxeJ2TCthAfd3WYuFfrjHaPQm8RSxjoRzLFJrybVyO/A
gHEAXGqSEoyFsDk04z83F6IThkOsuyi9g808AAdIOqoOO8mjh2tViUMZeyRG1bI5RJMJZITVV7gc
wtj/rR1oWSq+kFwZkPp+RfJbr6YPW/GBLaKKt2qpzhIPlsa7EiQxybvKVa9F6OVbDODPflfcDDlf
yowAkquwZVNGoELu+A6fibmZkuiqDmt7nRkO9CaKhFR4cu0W6vbnMlhZxJHDAoZT4ikRFe6fuC3P
dWE/1EuGtRFpRjhnvob78SgmkAJqULyHxRvHvWkwWEiS7Dn3YVDBidtDzuHBVyUAyQFovGoSsa3S
6PLzpufK+QpBrc1Djs2saS+q7oIVlH6WS3e6TgOudMGKypx5onD2rdsUmkopiQZvZditpdVCspnp
YmXJsoqKdNP0xqm2OgQxPS9Ok38Jowb8rhlnAmHA4jLz57rtUnZw+sb2KY9RvHBs+FBGZ2/mETyu
yeZUtNQ7RZsc1ci5xpC0E3k2tpmUNzlqw40dG+tYuAQxUSuA0uZ5o0Fo+mmBqE7P6+JPVEmUPKzl
o27GIMPRPY0ald/WsH4R5V5skcD+LHBsNLlCVB0QAu9PD0lorlv6JVwxUAJuZLwzWvUgvUEXKnTE
LoD6NHAOcaF+A9HUePjd5MuPgvV5bY/zGfVqtKoDaxvmgPF8zuKAWjioRK8d0VvulKLvsQ9IlZ7J
iznkrnmW8oMEMnutel6WugRzwZQAzIy5sT332inOs2dc5YIVIvO9kyh8/FSltuDxivz5TyDE32uS
m5Bw30Rm+h4o73oAT8kyzMVhNP7cNL/JUP74We+TqSFO0RaAw1gZaOuB01jsZdVSGdCJ0b3TwAKR
Jw9GMj8ThfYd6M6IMNUHBkfo+YN3XZftLpxIibHVc59lH6Jh2fEaFI89PyRQJQbReqLZPp03tRt/
44GiF5sj7mj617gjMCDKeYmLbHrOgul3J7x7P7yOchK1ssR8bhMWoIL5HZ1z6JDjM0kk3z/LVJPs
0iG+BPpvB3K4l653AkK3ixdq6ym56kvrM7GCfPtzwSoPXB/S4nhSHwQzfvSDXh35aCQckFko5G8Z
YJvvbbasGNJgorikcU95TDT0t76dQK+ZPp2MWh88Mh6JyrK4qyEvQcXFad3HIO1uw8h8LkrOWYl4
rYJp7xHPxY+gq2exqpYzm+sWidF3Z+eXiFVsMmdcsjSv0oGGkVGLgyHtswnaAEgpN8XD6LvVPzQI
+CwDOA8kR1dzoreakU/fjs84FgmR68mF0wKkKAzRwAn8IGh40dOz48xD9hE2KXU5HSk+HoblrcWe
b6PraLL2Du0YbsamlHuOFrRQR+N3Lw4yYoxi+lG+XYhXXoVA9YYBp0YUcfrBK0MMpCNOJJBxnWzu
aVNwVMS+tioEyouA0RVNr3Sd1PEt8LwbEkF+u0aQ7V3QkC4rspkkE61f41c980E7CMFlP5W8H+HR
8Hxr5+svnPLm7pWwN31uPQI53WiGPG9a9PNwMCo5hHAqV8wReVYRgq9NcmFATZCoFrDyMGB688mx
m2PuNtA7e+172FJTE5As4RFn9BofnJEe+tF5MirW8aCGtG/Ra9TTRPS+98BzEBGK6eLyJhlB+lEX
/jVtPggetroRdQ3bYZEks/LxyuZTNR6foTY5Y7OtsFmEa0irG2bsGOZ9tlE7ZDNzEjQsDfL7NOD2
OHIq1sJI31sz3LWgf5leV5fJN95cKjYDTAio1fUsJEOqgNlkaE47vE8wHmT9isLaW/h/fh7ln3fP
5WDWtWwaNrJjXfsxwOMs2Zn3JsjR3lHluu8S0pgadmaSGfaVWRB647GiLywyLU8W2zdQ/HLZ5Po5
/9nGMs5ApKHK79hLv90+p+DCUm/F2Ucp+jsaXfSX9EoUumqdyeiRhcpiZLr+eQrnlj8KZfrhzzzk
XYrNopzpeOTDyfH4CbQcVjjwvlWNwdzAriUnQDm+BUeFDqmSFCgZnt6of6cFs4NiTuIJa0PUxNVq
Eae8aHf63x391LZst4sOc4Afrd8ImjFL8p0H0/3PEzFaEISZRnXpNJCXyPpV5B+Vwhc+EU/TlpvB
3dUiMNakiwKRJ1d5y0DCMSqYY9J6hpAO7lVUG1eXOnFcFETIBYwGsHBNfniqunA39BYkDpaIdZrR
mqGMLQkAuffi6TUIWV5+7hLhuz4wyWWdquxb6B9mWFwWoctw04q/U4+2g9ceDUAnpKpIqDSl2uZk
Fq1yD1dGYSc7QBhoi+Tup4B0IvvKrTOEf+Bgf35gDOZm5xjPjkFrADNRQceSejduDCBlC2Oghbbs
zDlgIXiD2VsosOCIYV/DH4Bwsh7n/CPsqOdbRz66zUCOEi8FFkAOCiB0Vu0tNoGvn6dal7E/X2uy
rQMZDfc/F79zWmsbgIORi/PdWMLYAq/g67WSZcfvgWPQTsw9crR8vwz39HdPs2g2fubQPg/lum3C
R9K55DqGdUxCvbkmLAjsawuLDBHIVzEHuvThiuGbfkpiiaV2KKyzGuqDz0M9RPV0O8X2d5vkPPT9
PgLO8liCtBRmjWzTt5CPNaS6y6m80D2Y8GQH884vxTmGFbptHP/kcQaGWEMUsF30740q5nUMnGif
2eab08fb0icKjMSQ+apk9Jd2xac9cXiavZYnsPJf/AUCJ0SMsrWYfYgmxMKchas5K15DPVIMcOms
i2YiGvelANpyxKGUrWAiyQrvRs4P8SqyatBELUP2pza2DZS9sWoWk8rxjiE2dGhvzaY2w8fYZwrt
9eY5HDwWpmh46WW9683oqOdlRG+oVsMHBFvRQscnjnZO50FGYm6wfo86nO4nPCjuCnfZsosiWrEV
WjzeaoIik6rcQfwhqca8p3E4rhbsNVzV6YZ36UOE+S6JHcbDIzYFNYGHjshaFddhxaRRSROLSkdQ
RJtpvhKt3oDDgwUXJcnNDmUiURHW8LFkNI5nv7oyUhaKrJOIMzq8n5O8Ta35SgTE6NTKuLVqedZL
aubwJUyWnGZh3Ea+Hm3/+PtnDB4RhcV+ZqG9MTlajNbRTkn8DPQ2yzSTchlosNmz7MmIh5K5IwEl
I6M1onZR5jGTQEXrryBt2OEtoMhNrnhAmtJtodAyig9MgkFDDqdDA5u7xubldqwEguYpfNjb0faP
TuRQtMbGYy9DoCQ1dcMif4143TdRY3zGy3KeCYED1MAstSK9iRRc+GcFPwbdyw5eMcOc+pRnHsWt
q6dRURqxGSVENjG142ySi+oE2BtjejUFmyRIV7llWRtVRY+BeWymyaWXwqnxZ/IRxcawFkmdrgZJ
Vx6lRLm0xIzoOY5joOKOQ3BZfcTzpob44WcpCsS7k8Zg48l+3TBd3i9yDKFXcBGn1sB3N9SnApYN
nBJ4I6of1kURv0NOSbZL0D2H0vZWnr1RKY1/r+KTOEUYb8CfMcXi+hniJQ7hGRY5o1jijfXn43XG
gaWjNwUP4uIfZErseKl+h4J5A+YDEk4IdyEYiUW+7eu3lkqjf60G293/rBbErh2Ey+HP9uE1h79J
zMCwSPEfxO45RpZNX+Cl143TsjvmQtxXue53yhRlsfrWAujB1I04ZAL47D7ihFv0L3/PrvxP5I9a
FPaP8kP8I4ibrCAUrvZwiL8It3vRZknpYuW1Sw4mDPI5pPXD1s8xPWhVwM+xgobgf/9brf+o7+HX
Cs/1bEaQiEH/onoMsn7JFg/Y6M9keecvzv2KEaBYHry+OU2oeAkMV6s/9co6SDT+Xf7t27Y/BvVP
OCQAvpPuL//6b48lQKr8X/8pfPSf/8a/XcnPBsDJd/ff/l//f8WaBoAokLX917Gmq99N/JH/Jdf0
b3/rTxsSeR429F39qHDnyNXgWfmTLRD+IYRrgtIlA0QAC/hHtKP3hxlaQHccxHMa4Oj9uw1JuH8I
26YBYlJDO4x47f+JDYnf98+PMqghnFCCzBAXVKSNFJI///w72Fe4g7m0ea/5NvKQ1/Y5FGonQ5uu
Fpt2GcRPkDBOzDdsZo6EZlYjQ7/cvyaoZuO05jZpRuZ2PkqT6di6hAk4FjpKaJdvi9v8pmF0Nddw
5WLjHBjZwZrcY6aW515geIUNw2hwuGfcfuyc/gLPgMpGCQ9f3njjhMYLxilUjNozOpZyOI2i+arE
sE394eKV4V32k/pM/HPVzhdCeF7p0W9F2tBQbqiaJUrX7ssEccYYtMj2nkYSJNmZ0G76yiRGEYgc
AWvzntuG5Gkk1vY695I3s5xPnYMlPAWM1kzkVfdugPZQZ1i7NlIrn1hr+I7fhs65LpIYocbY3fvL
eGJMBhNSfpGlZq6bt06EL8LsbyagVoF9Z5QnU0dpd+74mIqCmO7AZI7XnzhUMB0DUJXGHsqN4OQ4
6tnGTxXFs2bQDmx5OsBbEISyMsn0TnW4N3yZc0GfVWthEK8y9MvC8pT2Ndh3euf7lIYXLErKPGU9
LuSHI1On3sas0bRq2FrG9GHF7YsF8Ws9cJbcj45P4tg0vJJon+2Z4RBSbpucS/1gNCirjDdLh5lj
cH5pCad9TrOZphxhE/Xew/n1sbS2/z236ZeliDO1E9yblix3qSRYg/j0cXDyNYD5K9ugciWl/WAi
VxtIRsmcGnIgIewEDOyU6N+YHf/goUj10ontM9HtWQMfz9Zp7pnOdYcs+dXopHfyC4lQScy7NgYQ
J3QefOob9MmIiLd9jrOYwL2d4dM/wKiWr5WY34XbJ9vJ8QaSS0h4QD44bZKCoUrNT57G8LomnH7K
mtvGEI8zofVOQYzbyCGCkNjqnJU5yCXw1QU+FISrLn0SOlnXYRidW38hps90aOXiEDBE8wwo5Jc9
OHurJ6TTsmkhtUt8TWgxBCXrhUyYsyyteBuFyCgzPyaTTi0kVE0knzcKulBF2BhxHOJEctt45JQG
dAODPPNBz2KGg0hxigm7d+j2WE5nrEdATGt6G8HKy53noJ5/OWqaOXoQAZsG6lk6JoGsbtGQOFie
x6GRmyr2bt2J3kTjkitMyCdfNq3I/GpRFKGD1rghEEtNgXItB+qDko+jf7qkG7diHlMQ7cDtMwy0
ddUvWQZXuWTymQnkOG7L4tAo6oEmcz/iCkSOStPPuh3fAoioRjM456p2HxQG8NCjk1w3otg6TJc2
nPdf6xQVmxpRiYRNhIClrb7h3WGCYqmlzOh4q0PysOaFVoo0W1gSdYAISbjx2ja8EzRK4ourIdnk
fYxMM/4yqI8hR/MrWpJsmNvvrKx+sueqXrcsMcaS1tsxsi5EW57KSDwJMe3cjqwCmvbLESW6v4YH
D3mjKwYCB1KxzoL8KQkBFETGTGQNMIt145gUJjSW0vaDozzcXBzs+yVYHmCVbJhcfnL+43w0N+6V
BZButcz8T6Yhf5Uu3d/Ffekgg9JUj5F5ihQmbTqvctNFYtsM5jnteF5MQQe40Ro2t3uso/GTkve1
aybKcjnsSHouYbl5t0JF9d52p9+DtBzSct1TONEE6nkhtmWaZds0Af0igTuux7HZLxlCBIU+pdB5
ZmHNQygiL9+pSH7N3fQu05elM3f9ZBx9w131xRSsFL19kqFsnzZJ5XFyZj5l+DZnK7MCvGZSRAPK
/K6YzkP12+dVfwqN9pyU3WdOqCHPtiS02ryqK3UyjPnLcozXCDlgPraQRRdgioUb3C1OTGyNWBf9
3NwOeYMTabLPVQAKNo0g4dh91FwNqdjPquvXrbWw5jBkt+celEAnuBcMfItavZfF3B17f37tIuvN
VKBDuri4hIPPeI/2I5HZ0bpeWOa9XjGF9/rXLFT4HushOgi8NWt8xxwbBFyrLmL9sd3rZO7Q4Fus
RiU+8m1VL85aqBj5SE0Pg7zGEi4LhwHUTL/MxvpC1untw6J8GTr7FE+jtykGgACOgz7GbRCy9jbY
xyShJdZcGXHp3uVkQAzdwAtPDWyPHJ1sEds7odQWR8L7kJMr4kpxNCNrH/UuzbEqZLTcHcesWDHd
7dZhJ6ErQ55dL568HagCmbWzThUyPeXAP6CN+rd+l2m9Kdd0KXxgpdX0aMCQVN1AmJAjjv04QtgX
d41l4wbpf7cFnPPcsNHvMZrgZAw5ZOqNMyOyYLWU4SkLCNTuZXoTTuNXgHYNoB6nGDwgPZgH1fG+
AC8nuvyxMvu7wq02sRNWKxk0L0U23pasUtnQXzz4AQO2k1UCoCdABT2SoM0reFmC3L7UqvkkXmrv
Vfa78Mty5SGKrpfuVwgF5c/S/3+7Gv5/vM79R7s90RUYBf7rGnf9oT5+/YVf/uff+VuF6/+BdYbk
CmxpFqp0l9PSnxWu5f7haTI5wjH44fCB/s4uN//QfozQt7T39YeQ9X/Z5Y7/B/UwLjzTtMiS4M//
JwUunt5/LnD5xVTfhOYJzHMCohGl9D8WuGrBx2175LP4Fbp8SkgCu6HcQGUmO72B9IDlgLYuEsxr
ZyJRW80UoWVFsotk1ZdGaH7UIEpXEMp/Z27NG0gS6xWGxWmdJmW8UclwTaJic7KD68El0ZeVIy0Y
4Swt1Frnk/M8ipEi2yw2mn/e8+qeF2ZaMblcKvvRUc6tQx24x3I0beZ60ZEA8skrvI2RRCUkVmcA
t0OylB6R2Wi5Dqg0p9Pcm5cFSNRloV2ltZS41xZ5dsKbKcqdS7XgWxDotTe1Xc8PUYyuFAWMAzS9
irZ9PBsEKRT5sxvN9doTeXINXzdejS6yR6hBL11dpedJRG8VvtrV5MzTISUKFTNU+WbTOBZlnl4k
MVLBIq1LMxvV7ZJgmnTKJN+xP81H1wi/LdSHwL/mkw0leiO9fgG9DmSs9o38RIsSp0Gued1OdXHj
3ADLOkSbpc+XXUVC3jZjyV5NZHAeGzsbkayhgBzb7moifITowXpVhgKCTp/h1A0VpOJF7ewFvo8R
oRsb6zPcwRgf1/Jd20WMrlciFs7ikzWiEyemz1+Zje1fcEY/sJsPuIYsKoug9Pawi4gC7dbOaH6V
wgTlZY3fae4wjTVqcy0Dotk4nJ2aeRmOXkpJVjfUOR2PQgbvGC5Vf5X22g8f2s+zBnqZrfk7Wxxg
ba9AvoyD0VJRZn18ISjtLagwaVRafu6lcJXy/Lmkv3FfWvO+AznjhV14Z7S28WDn4d2CnvEaj0u8
bYys3ZpVbdwE6rsZRuua2rXaqBYQPSRF70rOrncVIBtPaLUfwqzYY/EF6dLl/p2AKLvywPesx8y0
dvUQPBHw98J6fKgWh0QhX+NerI0TdQ9xVZ1bs+yPaYxksQtS8rgtDIjuKdNBEXED3SklZ3qFovQI
R4z/LAXFrE3MSDm/RcOHclzqx653DiQCmMjyH/2RJLzMKHimSKfHlG5tesO9IXR6Sz0LC7MCtzA5
8Am86F2Sbry15vS+NZfiNtfq0jQRm5xhxyYttVTG3w2t8ZC6HW1Tw+92cYsgfyaxsLb6bwK9S+YS
5qdK5mDfM6RIGFnwghV8SoejxtJFOHyGwSAaO70UgbPNS0ZYcuTXBhKEwjDE3AfV72azNHd8iAm2
o2vtOcITiKAoEietsQsV/jYYl84pT8a7IqmvZ1Lad2VOvGNc7YYBKHTgG2fXhNGnhoaN00arYMzM
pRnuHvLQuw9KFN5O5L71uTGAPR18rCXqxV7YHBX0jk2bqF2JJb9P/PEpt8qvepoh4PYR/AzFYSmZ
kVgqy6TI48SZ9fnaSppDXg3xUbZIwSeJNLAEybWJe6o+BC9xoCDj2pagTxffTbTwDrNxKEdvgeTj
cbqBOLp23ciD/toX8LLz5Bgtzgc46GxHsC0DWBQBRkKlLMfbLrQhmFD8ASoO3zKmQ1ejNeyk3UQP
RRnTM72J2czvzaxDLbdkW3Nun5CNg+mjgUA0/carkwHHAomRBCLPW7/s98xii52XA8X8uceAzMQ6
Xww0K3k875pBJdsU7S1d9vhSclqjpeygSChBOxVlwBFnydQuIRVwH8wTwmogpS5mmidSdLJtz++m
xMYiQxIdCTu/FicP9Ql213BuOMT+BJg69hhyUvktgtjJeCp+lYJJTJS7W+Z4+FviZqB53SwHv0oO
SW94N6glcIiiqbbi8FKq6mxUBcdggthA4lt0Ox2EhNUQYeAY0LnZMW0H0g1Ig3ktYddKm4Pl2Bju
Qy2rZ4AHJzVFMDuEFtc01aF3031u1FurIAAJ89BC8vDQRUeEJm/gCE+i8tfLFB1pre/jWb364d0U
8EJErI3DDVbEs2+igUyaq5LjaT/Op/bdXWoKunS/CODyyXgZIjIA/RRl97CbJ8Lh4gYXHOfAqavv
sDw/Fz3O0kqK9zg/m1WOtCO/Ia31qknKo1TLY1c7t5b3G5mY0tPInZvzhuDxoPyLS/OAyJWqOEwP
JFPzUnvNW58STDNfSXu4Hs2OBkZJ3SobcT/GvOO26ZwTc9wHtS9hnll3VuUwaXedaN9VzqUeaox6
db7FjMWDjvAk75pjIQh69mxV7/D5cF7HmFJCntv2Zn0tB3svOaetzNmHdri0d6GIObY6VblNf8hi
yV2ekwcnANptXIx+U9WeU7etNk4YPRm0LkBxrCpcbuuMKQJMjHS7ZB57EBKGKplIyCiGvbOOWnXi
haq2fZ66q9q271x3ZIrrA5CrHDojMY4dIfCrMH6117PR/Co5BGdpQfhJQZ8oZcObY8+DcjiyAbsp
bCx5gKqlyO6TuBHjpTs0wcz49m3AS7nrB7ff8qmxLSwExXE4NYI3X4el8FagTx114rn9kme8cZMU
1iasq/gwjfaT0V6yCoUeZ2mfzBeUUMVQ7e3FepkZLPR97pBgpP2S1XKl5PyczxmaYCskXQoFc1ZV
25hWnuGPOjOeUQUngdsFulw2Mumt25LhALkkZS+HvZKBRxfBtPalBc03Jgc4c8CmmXTkOuVtlYUW
W8X2fUIeH/URpggYpEA+CKrCpo+C0AsJNVFBuOsFgJG8Zrg41imhhzw3U066+gAA0jJSVFFVBALa
vwXl9unjh1y5OZgH68qJ1dGvgCBWqn5yQ/bFscEoSKbYqqkHYxOPTrCLGMtGbv/bbrzHOk2/HMM9
EgRCWk0wmxvhrVOHmFvQQwwYZWBx6GECVdTHzBuydda8xgncFbMZDQ77bLwDSQMWCjugogAjzaDl
+5vbdhhaYvpSnTHif0Xke5uvYeWr/dyWEPBYryYnPNtBccuKWmKxXBjHmxyxjKD67JYUAsWbXUvG
YX34lQ06tWNMfOQ13TciknsvET3j8xVW3C+REDqVjuN1uWDcoyslWCHv5+auqT+9OpSXxkEkiEBg
Zghjv80GrBIVbJTvL1srj75GrSjNaIQOODkSQOFYytCUzFK1SOHI+6SzzGRS77Os9h26a0oCq++r
DTQKxkHjpo6RXPInRBx9ea2g1EtsWsdL+9wD/0NrR+CiMV4V3O3ShyZaVk5yAC8ZTO4lzgGBdpAQ
Gs9ha/Kaq7Fg12qI63Ln6DegDISgWbMR8LW3hjJvlSmGI1qefYcwaQqmdDu3NikqmOK70U2uDMd5
yBen2UIo8jhm7nImq8fGQ4zReuS2tEPGmTtn/a8KqiNnYPPyJLkDIyt+hWhhw9tP3GVq19eYvzlg
9GwlymMX9HRFimSOcgxnb+bV9+QfvKq4hzoe3NHEYrq/kIwrCZ2595g/htpmmU2jQyvIiO8c2oF4
TtzzaA+P6SxoEAp1qI0Fc3PvlYcope81e463c0wueTG4eCQVRkcq7CeHpBfyejnnW9V4bNZIRxGh
1p7W5y8ZzRqrBO/q7x2agdc2opCLmw0P0UyAXeNWh6mKdmGdE9fQY9n6ucaFZFRYxEMCDq9lt7tN
OERFQENPQWglG/C+0dZX3Mmu9b5tz7+fCys6JwsAcdt6nElKPpSMAAK3XztxV+vsnnRLPB4ABo/J
IjFp5Y49zj5J0wqpj5oeRcGQXbBqX8FAmlCBkizoxbl5UzvlpqnC6XW2hniXF3SWZkdwLweUt8Ki
Tu/SLR1Guj/mOGxdQlRWjaHuFJXuFhBQQTvaPuQU1JjZ3PMy89mCMrzYkVEejAJ0K5P1nez8D6cS
WFyq0Tn0+CgOaR2wHfbXBkLLdWsO/qVbJsQYNHAcf6BFEYtsHSmbQXBbJhtbSLyQXu3hJBjl1jGm
J4OYpHVhzo8ulLoroZo7emOPy0Rx3OrDnNEsn66rkPbH/sWsaRYHmNnDMiWWgHMQmULxwKs1O1z8
KkjOyK8fFrfgazVK7pqmJJViyq4acLOoJYejmnVlA/rSjyfzJuoBkaTxrUUwT+LliO4mFCycFK8D
mYZXyEP3+PSq7eAZrG1N9D2EoAFca3yb0YGsYBXhug5pR9GnPzsEBx+QrlSbZEn3Kl4+l1pdKy/q
NlM9MeMJyy8wFuhd5HxEvTFswqDFp1C2Bx+tHIG15b5oyk8rYi3OmVMvkquAJ2W+IpDlllrZ2lnO
8O3S6GrdhDTfGBkZAhZYJLcFJGtaDFvXy+KD9A/lEKZ3cuZQQZCr69VMW5jpIHkMnw2F47Qt0Ej8
H/bOZLlxLNuy/1JzhAG46O6gJiTYi6RE9ZrAJJc7+r69+PpaiMh4LzIrX5ql2RuUVdUwzMMbkWju
OXvvtYtenLlNGFoCHkojr8O1UNZJQ789kM3ARTmW61CTCXIU/pzfR5vfH2JmmdwTNkiOVBGeIlVR
rj6pb84ueyMlKeGmDp0zDiTLWejMyvlnYaJa1CYzdGfqP7G/RGsamnjZj/SqlLG4lkZjnKNoqV4y
N5kc1U+7Tl7AX1QXLeEdCKkKvGrU+3a057qnucfhOqhHKyWqZ0GdiyPeblPJDJNVV43elSLw7BVc
AeMP2sh/9+br/0odGEYbe6N/sSNrfkJm/fzrWm3Zh/3+u/5DB+b5xToMj7EFyN1i5/YfOjCqIYxK
zzU8LgcU3b9U/Nns8Q3XwrwF6+HvGfNSsGtzXfE3Nv2/syZjS/cPazKUaZ7F8C3RoVmSLa2Gf12T
6aymZwuJGBERA56WFNQGQ2+FLbVKQ5IKS5lwG7AiIlP26ATFRC6PymETenqajlsO52zNC6FtRT1i
oE+x/clqo5Ve4/dVifGGWNKkzB19Hoe4ktduwpnNBzUTRmCVZmnmWxhyVAjZlRvtz6kj/j4ul/rg
EFKxBpEgh3Cz4se21vTNnvLU/FQYOv1iYrmXowlzjqe7Bmer8B1YR36f2hyGl+LmJHaQJEiHRSkr
nGGpd+6m1t4XJUlt9i3zMtm9Ydt768tFXhPDvqAnuqjUGobt1jNoWQ1o204nz0HRQncTVUMTBH3T
mbM4LEvaeQK6qKtc37GuD/x+tMxTtxRWO7iMmVYwYS1l1liF+lWDFVcuGZCAxmvqIGuWIgvlXRue
vSLA+WstMm9EmgScAGChvvBWrk7sfu5azk5KpvvEqomcTesQ3sumbek1SynjzgyyBDr13IDTtxKK
cE1td0vUpabGuwhc0C3wuJUL+IpRDjwFYWXgYewKd8XSBR5m8mx0GExam+xuWtTuE8kK6i1ANl/r
CRxub3MaWzYJVlg+pSad42UwcYJI2qfMKd4TesktHe5cTlO5NgXflTdfyo4K82YpM6+RVFZQW+44
BOBlXtIrOd3nPZbYlUEbekwrukk7eouJng2Pt2/pTcdY/RWhGhe0WAtLbMg1HMEnNL4K6zstXBxf
it2Mk+foMeGvYallhyhSHI2lqj2joQYQ8s2a3XKN7Qp5M0nwOFfVOmzTGyPSUS+dD92RFx3CPEVq
V+kUJzhURwUOHo5Yr85J3J/4QzLMbPOX1ngIqQ4RVLIgXo65nNPSbrT0Bt8yqgqUTd4EHlGYyvG+
21m+uEZ7GEA425n9Rm2gj1j/wxxwMAadEpvESlImoBrrRBw8zKN40oSid8DZg77/zFIWOY5nvnFl
fGR0M/odcSkOSPLFcZz4FDUT57nJ/nL6Epw0q7bZdR/sAu+VMjnMTcspMZf3o4Utl/nmTPvb2RbR
TXHq0mJ1HwXuLp/EcQxYSdmGxcQtGmwvOtvgHNK4HRycJlHobpj97NZ6DLqRSjZFhleGrPyUVd44
bsSsIcJyZSMurpks9vMUntrRPVJV+1pC8mkC4zly3coPUGjXfSNvnMgReGANUuwFot4av7R63lML
+dKJLoQzKz80M3zRqvBZRTQydOLRzLyzC/B3FaQIbtLwNqGWSr80OHdpUQQdvLvVSb5JpEnK224u
2kiJrqMsn6rKPamPo6r1+yJKzJXSyCRUEJtKfh+OgpXKJzqrkVIZqstKf0BperWT4Flm+NwCeymG
oCxnKuz9zHHPXmRwdA8Mpos9xViMKmAfXjV9vHaLhWVazCxV1N1pfX6oRHeLFrvLgO8l4/DLwoTW
4WSf4ouZ8Mek+GSGqPqJXejd1cIWIR4rTcuJvacuLRPdV2lAKhmqpxhSD1/oTHqfIRNv37HCo5Mt
Zh1+6tukp9vA0E9WEO6DRf2iyvRr6XAuzaxEAjHJwpY75XQ/wqyeDpqtLd0+ycVl+WXIgW0gIpsa
6GVEdbN6tiWocE4BWG+R5RqTy48VCWfIJ+ZJUGMdrTkwTnu+eGS9NlapH7ndd59T+KcBu1FogPTv
eWxGM+2kssDZFFPqrsQiGqZ17deLioia2KMqDqiLNipjvsiNrhZscUU+6YsQCdAKQvAiTlqsEnLV
FLs8zo+9GUzbeeldVGia0CO8NdlKiqpyzAtLZ2SMAhqGtcQ5bG0MtNFMUWIoaU6wigS+brYRi4wq
fhdUG3GaBc2tXQFoqvNznXSpTUFaxcKMfY0gp51SW9Gaz05KfqATcl8BfOzzDkFFHge7/iXt/Op5
ODmHnhvDHLdFHg4+VQZXM4rwbsTXpure43p6nTQNK7e+itv6iGP46M7xdu6LbZpMu4ysl4WPBgDF
uLzxvBcADs99626DwrrRNkLBq7cf4wnHB3m/GuGbGqpTNZpENxtYWsOJJjodKCIEQxXvi0puoLxd
0ii4GwpkjaCcXoguvGdjyqgYZW+zTUEED3rW58EqHwUFvvJzYjMAuuTeaDvoPfq9k86/c0RoMaOU
oLAmX6e4lJf7Ng67U5caV9fUeHuVzp1Y1m8kWvIV3Jpk5YzpnrGJbwDGEy1QRZWf3QTYy2hRdB68
Z63xWNn4hbyQhQnrOYdR2hni26iPvFwCKs5CpawNTYsBnlnxkhc8prmA4a8HOhZ8Em0j1RmhPu9F
ljxTlsh04BDL0I3qB++fqwRlxKsKX79jH+YJDadMEOG6Jj1PUW1sUpBDBrtLTjwzB+4ZE4dlsmyd
tZhBOhGPUTUdQxoU1kbivppV+dSMGGkda3p28/zbSL2DXjMi6qN51af81wzjLsEnTKKK2geJxBAI
MnlqnHFua/MHg+OD6BZzV5AfJ8H1L5lsXbyCK32gX3EYvU89mJ+CPFDU5+lfKD9E9wgt+sWMeTcP
+/vKCWsS+TzdBosHIJsQY9Xl2LiSFn8yP0AbXJsx2qFVXgvK6NsBX62rvYbhdJ5E+Ys3ZnVwZf1S
jQgNRoFrX82fdjctm9Vx8k1D+06d8Y39SL5KuPu2FFy9a+Sa+RcN33HQX4PAW4KPS5nsxMEpgVay
1iZ5I+J2Z9Wi3WCR6/dTVHzPTvulcuc8aKSSmZXqQ0YBLiAhMJ1j+FkuaUH0kAY/nZlv59YJ6CSr
vqa++C5pCOGfphk7UZTtKiYOd9TKYtqZTW1uSW3PJwnP61q5ffQUxjAzGFQhQ0z9vUwRCHVms22I
7LIqHFaPdm3B1qGckdSmmZwBSRCAs3OgThWeqV713lr25bjtWtU+2q0wN5qe8ehucJlPdsQj1TE/
xqyFimUWO6GBdWBdoPZqijufXVE0riIVO3hksnHjJhNliGG2rerkzcqRteb7mWEtjKynPCBM0joD
Zz2n/llYcfHLDNPQt3sj20hDPQTcMxixBFz12HklRdT6WVgseF+uc6MAXJDYoHPMsnaPDdGc4+8j
zH/3wPd/uNWBaepnwWtIHb7/5/9gxqJJndnmvx7lzqSRin9w9P7tN/0xycnfbD5VKLxwN13GLwuk
6B+TnPebq4N0lq7tYKvF0osT4j/L2pexT0iYpn8Wif1Z1m7/ZjgQPKkCkM6/7eh1vH/i6F2mOEZG
OsgESOO/n+TMaFTcY6NBS+bUL2af5zlPbhzaxvXg4grTWm8fsh0olROtySpjx6TZTqNHaggueQhz
YeJlO2n5o55GG8NmHZ7mxJ+a7Cqi6cG0YWJoBSWoziX25teCP9cOYKTUs7qZCOuJox4NToFoJBT8
NVdrXIoLymxrIJgegI/5klvwoqbglLVY0YZKXGgCpSqwSt5xrzb+iMVvY6fie6o0Dh1SvAApSQhR
D1dLNIuCtzQcUty+ZjW5rpOM01BOYGFiRIWJOJJHjkdtpxSl0oNLRiaMH2lWxTQKGTHOZcECyt03
idjVhr0J2CCTCjb9JKegpead1cEb0Vsw1g3r1BRRWAM6E/RAvTDU5m9JnV8SWHLdNPpjhd6WmLva
i7cxcXG/l/kjHdAEpBx6w/Q7yzKxyLraPs44ZPJa/Mmq9DOyeVGOIU0xDVyMSSAIyPaJtTEb53FT
RWFxbhv90TayL7dzNo0BJ6ethv3gdHeA9dZewZPBwdhsOe6TjOgyi5NK4LQNKTP3EgJeIzYUrDF3
rV5vqticOIX1O2/gk0r4MLz4qJYxaM6mK2eVt6EpTrWhaI1elniQhTpXfwriaYf0eTVVc3JEdkJu
8UMHaCZzut2bOy9SvBHojtRxKA7NmV06uT4KpmnL2s9SrTHrvkpbew+t8CGChygC9eo08oSDwLfy
/gE5lHyVwavaMk4GXnHCNg3BYs0mLw2zGXzL2nI8bLkLfMLe0c1yzlLxlmj6IaCghdyq/Kq96iWd
w9PEWFvlNVmZsPwxt/LM6mLPNpl1uoSYgFzoiPIhHTELzOqX7UKJYAW4Uq6zCJrVo87uY+oFYG9W
eJG277sGYobm7CoDbF4H7IQ4Dlj9/lBb6amZJ0Ix0IR67avqrF3NWSwNyWlSR3+gM/pgCpsvYBy2
Se2+GUrblS2gGEfn1hs+Ets6FrQMnYwhfiLG92zzjazTQjwnBPAdxYu8lvDz0xw6Wuzs2prWiLAH
IprKu66rLqlVkzaDfMpk7UItBbwCIqI/hKX3Is15bzucm6YJichhGxwH3n1dD59euQjKQ0ivQI0L
Ffh7j8Suq+laehokFdWscAnsJtrXshgEXjz7db2UrScuSCsWJ8gSFnYGrRieTWoyVnEoH+qQ6Ffu
LNCgwFpZ9AmFgw3JcyTKC+aglOe5mBkfXUAnKS98qAGtgzexSL6LFvdt4AmiTNpZVKwEABcgmNW3
stZDP3KsW91JlktBvk7dpY7Ir8zyCpLiV6Wh0MjbwNmbTRKnW21P50a6mgzrGbQVR07GZE7G/alj
VPYz7gQB/DeqMR1xgdgP9PWcExxFbO/FdrAxXUrDARhT1W+J05p+o4ljgEMTaTk5lRO8vSnqYoYK
4pqOKjaZ6kinRintAYvbM7BdEoC1W+7gxFG8MGtXglgbDffuipnzUA8YL6AxJLDieVwkJtsKt9WO
RVw9pLl6MOldXIEtvNeN0o+0aT+HOMbGX/DX3LVpWleLg8M0m6+TYW8HttNlrB4qCeZXWnu9T556
na+BXBbwuOLoUPRNQTBRWBOvC4V5chPRq4XZij5CPKmrss2XGeeZk/DrkAErEYT85tzieRbdQRvr
7Dk6ipS+IiN+SJrpoM/Diz17tAx721kLTqGKd50dXLKkXBvw52Be052L+SiPvbcowRRUxMahYC4l
wqvvoCFe40g+j2jTVtvT/CqHZ9eDswcKNixsqBMLZMzQ7pKhOJTpdDbgbflLA1tjI1Z7Ut9oDfoy
HcF7L9e3Ina3fVs8EaiDcc7fMhVExu3gXm+r65xS9geTchlXrd589QSXpzMFA2wxqpbDlE0Jp/v1
0NJyLbSvpZUrjzDC9WbxpVr3U5XBzel1gIeZC9sY4QPlJdq7Rq9tCGBexcTom5EQkY121mX7ixXU
dxsO27wk3SDmPZFt5sj60GASVp36UDpP9aGYz5TCKdRqeWd0en+szCWC6DoIyxE7wPGrNKevsMTD
UwV7tNGDnbfPKvMeC0HFoGkz3JAPdhF/OjvbsPdkE2r9AEzHD5VQiUxrCn5zWrNd+FhZBEGJVwGC
3GXWBmx+/NjCrUD1e81DHrV3k7QPDI23hXExpcaP1uYaKQNq7iJ/qoYLZ1uc4vkSy3BPph5uu8YI
9i6t6yjQCuM5+18VP2giOAQqANDmbl1j5L+zvdCSPYVsH8wAGPTsTZ7guc6no8jxOmf1r0mlKO3G
pqwDHTwEJhaPIdvBCtzReUIqcOs2w1eW9AyrDkW6xrzsTW2GhNhQzpZ1+iOefUmOB/8NXKPnOTGg
C1NQQg8zDGVRPmtW9hz1zm1uC5+R6CnX8s+gLZFti4LTiUkEJDELDi8sPiNX94d+3LdzfSDMeWSM
3sMN4gyvvxgWlUNaJpp7euK4a/tg3xrDiyygT8YN3nbIhLs8GK6FHq4HBz5vVVc7Twb3c2M/pjSn
B+TAs7ncCQkAxjbgETQwi7DZyO0YtRN4x/YCb3IjsEdrXnkomvFa9uKqN/0P+EjXunSwn8JwFqI+
Ak3XqXwjckPj94resiPh6F0funLrVuDYEqpHN0VXs3WunJTYRIsh3QWFMtfv/WKAHLV7rTLuc/4c
tkMR2SG+kJU+QW5TxF/gnr6bhVp4q2G0HWLhHqxUx3nTf+qO9RREZMUcc0kpAGSmb5bNW05gyXIf
8bsmyNu8Ya3GybZ2jfbdJ7I9zJX6JIXFXB0PXxrByj2nos8h4fqd8GxixtKx5mTyV8EAD8i42g2F
dawzR64qRPJ6tijEItLTAVfiR1cbY8jcNfSdHI2tjdaOlh7MqAY7wbAu+v7bi5rXMmrevSZgW512
+3QyeJlTc3rHLEoGiFBMQJ+tL5U66xXfbxV3T6rTno2qan13zCfYeP26XKDx05xvixqyTq01+AM7
rB4jK+CdqdfPnsZjNR65/yClOitvhAw/sDN4KkujOP1lDPknoVPnnxzsbZeIHl5m9Bk+pr8/2Dsl
PN9Yq/AMSobXag4zvoAsQxiJAaErUD1kXs1nRpMdOvLeDQF+ApEz3fK116J4Y/EabqxqOw/Fh15o
F4U1SsM0RX/mWnghZoTwEkXl45Ti52Oh0YbeQ8MMP0gKgzT09bzhUXnWSgePmvmlTdx5bb4jw70b
SuMWEFYx9MYiNie5uqN5X7KEkEMFhbLnVO2hmMSYMKw+IzLk5eXGS+RH2XkXp2aDp/Wk9q2l2LcP
fKIwoI71jck6c+aABvPoMM/tPg6xfmqlfM1La/f7x/v/9rTrMXD+a+Gy/N/Sq3/8lj9nXdRHQ9IG
iTgoBCr9f866RFppw0OXNAUlRoue+ees6/xG5R7zrGm5uquTlf5rehXWoaCsjcgASiO/9G80Y9MJ
wiX/lyA26VVBXTY7YVwStuGYi/n/79KrRtbQmoa4N8H2Ltn6p5hjCaLjTJDasaOHtFbLshJkFJOc
9yCN/MFpwg/on/NxgowEr8EzWbJkzr5y6HIUsJ9FRvwmjXG51N7ZiJOXvgKZPGRiO80RaAcbQ28T
QrgiW4Rv5FY13o9hDC5tpXk+66gfsk8+qY7rV4ZbHFU2nAwTFB+eKociNz+v0Zu04MUtZO33GN3A
ZHebdjRuYx/aq6kDADCb244EWpJOn0iTy9R8T0jwJQjt6wjxd0g401Kf3FFKk8sGI1q6wyTzUNTp
2XXMe/bD21mS4oK0u7TmOUnj63P/c6pcJqjGXnkiGVZW29w13KtgrOltbpJ1XDePFK88s2E8lVV7
ptzoY3Qq8I1t7JPLu8YVpQCezYfRXrAon0B7rzHvbadhfGKDfS5n8gOd6XxXSUkU0nkOpslvIPKp
IrnDQXtn4aQdPe2IdWgfaP12mKF6JL8bOobgp554j15onMmNvIl6PjSt/mSV4y8eiF8RcvN2Hgfj
ZJntV2/XV4cg0KoJ8PBN+fSZzxMwTymL0xTFB/iELI7Hig1AHWobvC7tvu3GFzy1+bIBIeSW9fcu
57lc6Vi8jQM7hWIzEeS7RpW3Tsd2k0vjmNcWZz+qW7CuDYe0SDd5lD86+B0ZUbN6oxaESTE5iyqW
bLMkCG7myM5xHHVstalWv1II3dysIjAf+6pj7omC6kKkcnppJ5x04Iy6g2XVPG05Hu4V6vm7PpSP
TsGaumOwqA0TbkQkH/oifApUuPS3Rfp7bQL0Z3PRXMsonR8altBrM+SMlLndvQqRTz0LdDf9zhch
IftV0wgRIdVe5rxz+XSgiqVVs1tmfWBp/Ueiur0Fmw74zI/eFN1myAm7hsGoUC8kvKgBgel3VEke
WIdZyC9YMtaG6tlLN3WCfXUqt6ZL0UBoP6u8KDgnsfgvnOyXF+fgQ1mOrVUsb1Fo3GeBvKvz+SYK
99nq9CvScLGnSvCQdYiSSMyIHkHMAthw6B0u+O1twjqj6Tzrmc1cvzIxd6JMYaEJ07ZhURyF59KJ
hnwVTP2DcGMBl4Xje+E5jm+2XBKdZ27waWrrYcANNJbyVjkNny7//sqIrCUm/UmF9wtVYMSRK+oq
CBVd4f83p5JACqsH6E1UYb2RAzjSHPnmxM5LEc8bvW5vcIseyyZP/SAVH9ngHUHVbQdV7uSsDljI
dpGDKNXYtXmhygAZJBc2ZD35Vojx5ibzY0MSbz1M0Scyy7cb0YfdVzoUliLD7Dd1eGdnj3Fa94Xq
PupZYywWkhpJnBGpaLA0EsbIk71hmedRoSsTIjwGc3M1smp5KB3a1nm0NbjBnTFaNEaAXapiBvoq
RpgS/bsAnmybbERCRxDhcXZxaLyDMj/ATAVYFg/M/LZ2zzPi5qWlxGRL6qGpJp5aOQ/fINafKwHJ
ilUGV1nsIP24r/zMFKhF8t2Y5+8mjfdw+Ao/hgyvly4WA8rl3dg+4iB54SiRkTqhT9uyizXWccRU
s1e+W4eHhPm8s5dRf3LXbW6GkJsVJuOWNL4O+o8bWTfptY438TDvnLjXN0Y6nPN6xP5n7yMyXdDq
oGtbULyr8CPuaW5B2nps6QJoNHebD6huec4zvQSC2H9X6aIgiH5ilCZVUHqQCTqUFiRWP9acNyqJ
Dumk7ey+fqRXBrxmTzKgZkdh1ezytYaSrKC+Bzidrq2p3y8A97giY9ZVyXGc219ub5jwLse7oLJc
KlTRhkIq1zn07WoXw3XjBMQyJBXyg073l6wo88w1mu8SQAH9O2aWX7i1x53TudD0ctrK1J1emA+W
q14rEV+QVH3YREc1tuxzp1+Z9D4avb0zSLink3PpBZSawQi/ea2u0rF5FJ0kpDCNdwRlF/Tjteoq
For2ObGiU5PqUObHY1BxH7qR+uqEgfYGlrallSIYNpgq7yc9u1c8xdky8Xl6H+zKDp4qP4Kwfyhr
p8OO6V0mZe9xgu/7pt/GVO7IOW02HUvoHAhN1JB871PFYGbuSjN9qKf2VOEZIcvxQgp8q4xo64Uk
cnXCsTPvtH99ujb+Aa6ygDB4c7l4sITOus37h5ygNWN+pWuOIQV/kO+Y01OsI4vFLACwTrLl8Frt
OvU9kC0U+DYa/ER53///DIoNTgjOZf+14rLui5//ILj87ff8cQj1IKjg5aD2kGOehU2Nr+YPwcX5
zbN5V+Kos6RJI/PS3PjnIdTi10DlYI8zOWbyC3/KLdZviDSuRB353VInvH/nCOotms5fj6DUcDGS
wSe08OJJ9B/OwX89goaSRZUZ2+NCbsoOc0T/oKkSP2WMgTPQoNKK5FjYqvSFjpNX7169zj1SOnPp
E0iGyzOLNip9cDh1ufE2jHElV+PoYicJX1UjLqjHFMLEzsWg4mIT9gWiLpRHFTVPvRaz+ZEmhPIl
zgr2/rF0+h/5PF/0yT1offZddsNrrA+PqVW6a0C/zyNe4t4OH0Dyu9CgA16JMv8qASXAtC3YvGfL
7VpTUsNy5IIl3eN2bPwZh9S+0LF7KEpZJkXc20pJU1U5bvhgmNFlW8DXlBZGGgvQdLZ+hEbyKhWp
2Mq5BTWhlHm+t0r14jrSh1S7ls3wSvDsWPZNu3MS+RolSDM2u/x6JrEiWk+/uEZgbjNpiB1joLoT
6M3HaLafMczz7qsXa0g5UWXhLtnwOlIrNvX9vgmgimdO+QhVvOaAOuLVscFbYH44WV60b3lExUp9
5Xb+LmeLE3CEiKDEI6eL40SICBkGQclMLSbnQrFp43GVsYgECQdETBb2nT3gb+rMW28aLyKJnllV
AozREg3qQleug0YdR836kcxAy1vOIlsaGB6migWtY9BrMY2R33g42bIwvQGLi7ddp0H47YIv06vU
To+j14qBWtbqI47JtXnCJjkSkLdvIM1ymVA7Og6wHpNsbHwxJqNvJxz7innZOBfZU4nFv9TnRcH3
zZoGDrt5kDqgkzHUP3HxjbQCpCdZgg6cspxd6xQBMyg9ULlN+ynocr1wLr26FZO3F0V+3UTVejBa
VoO2+RDJ4AmEOYp88qzbaX7IMsVOwjav7N+6O2vOnhQE5i0Fni3VCTQdtFn9pLm5seXS2dRsiW1m
lgx1Y2Xa0ZWFooEZAMqBnpJjaKYnMQsiH7ju/LGF+1Zn8amKyUmyBolXsSbealALRBdqCAgeiap8
NF6CqvzIXfvmdvlXFRhvDYfSSiH1BG4K0bKiuq9/dezpGgrzhfheuyqDgaxVrFmrZjJCYkL2feSx
+V8aLWggSshQIikNZUPRGMpOofqQpKvT+aFW7JLR8oXREnIV4i6zwrtZjizsCng0Rl1vbK2vfR0D
6eInwFYnW31N2u7ExHltNXsbsyVeNwGKRBF5d/FY8+q0z1YOkNCIJurXk+4Xi6aEDYh5bgr9wmbZ
D+b+11TC2FWzsfzHzkgivCX6jmkLW3w/vAu6xn1Dz+M7HPwfVheTqgrQfRu3AP/OXUofotiKpGju
EZEBG8v6PDpil+kEUZwc7nCYvTSLXZH9705SY6R344dXNtW6KItNl7cfepN9YPG98PdvetmSicEY
YhjN0YqqUx+wU+w0gCh08LANb3fZOJ9dGdBjUp8G+CvrQSM1N89QVJle6q3da98jvRCi0l8LL1mT
OHsTfXArDS6HEmeph8exD7V319j3bleuBjpCdrL00K+FjnBVUWEDJmedwdTbxOx0Yw3n8IL61k35
wVka9VSXHUnz6tmsho8sbAmZts6LZXNDVmb1gl330S4ibRVZNoSXeentwPpFaAbInYlO0Fiygutc
fpe0Bq3qFsnWnCx8WpP5rufEj3p54YPHDRMt2QzFMDk4KllPmptg7RspeohoFSdGdVBmj1EkpBax
NiwPvyjEZllzMcKEfQD2Ez2Ymv2Dv/4rUuNP0ypuWkCtrWf2uo8t0yHbjSavxSOQbIFoylIAK5bV
uiD/g8aP7fkhVSNDWsnhLTnOjffkNd4EjtHYF+hvC4WYPDBE2DVhh3sl3A0Sys6W3bcXcjKPaBrS
IFnqXKutQd4yJnzVWPYTQCncr+Oayp1zVuPpMYHyJVF952kAfXkTv0d11a/wpZLsr8IvqykPo2kQ
IMl+YkvAIdoupENGOb1BPQtm/udobi+VgP3uabLgkJX5JY3r41C/s53pSNGlC3p+n8fhvmraatXV
mViPiyxDM23gOyk+ccMaLro3nhos2nkVXqU5vuUGZEhRT5tC87ax8hgXyVmO4Zru4B1/11Efm5Oc
tZ2FpJET24jy+cWyiiMtOjtzNHwXG1IxOoTbWzIzHZG6SB7jzN2q2LiwJXqsGrnCnn8/lGO+Eln1
gB6Bgh2k1MuF9mccpLcwmM55SnisSB8DUfOJTrcgGn/0AIYiJddVDCReztBq+DvM6JxV/U4XPHXK
GsdRPU+7OOl2bmQfgTm/Z3W9L23vaFr2DplkQ5XUPumSY1i0766MrLVL672PGr8MuUc7tG1ys+PB
SMyPJSTr5NatqrU7Kj0B39N8kjkKzbGv9a3VesTO4591k3zMs3PTbTBNrhlcgyGe2PvOmGcbyFBR
m0fHjjY++KHRKtIkiNwaTmiK6n+ZC5JwZAUwp/WCVkPDeSd7H/iphA+GRTeFeBkt7M6sx5viEvdt
DRfLnzAJ33q94bcjEczUc1NsI3WzrSV7mMgBHNY2YAfUUjuRlZnBYkttHLP7KMcZBHFotPdtZ++8
roRWLJotzW2LXK3hYfk969pNX25mMZc4BHvIRf4EPcLEZw93xLZ5YSIo4fLmEJFS4bV4bG9hHhcw
sTBepy5lnpNuPQRe8C5V20BJ7i48a5aXZvkMnutGBl5bTXVE90CrDh2Pf8LFkD48FiWAQLQcZ0xC
4EeV17SIFL2MxZ2AG+KyRMA+dxMef1jR9F+ywagv6oJt2ggYJ3TAX7aaQRNOUq3LqXurR1yNk6md
8jC7yyv1AbGDMhSjeewS+xp27tX2aqLlA/gHZRoNl21lUCkZPcYVWYCqxBbj2AyZATqGmY04LQqX
K1bl8gTCYqngRR/yUix5ZNADn61vdxiihrYx9Ekf2MYZKabeNGlE2FrtM2lHlBi2zrrq0TkrQTyU
BPGtXHZstHdS9qLzOKE8g2aPBToFior+lJQwou2whQlLnJ51N3/0Ar2YRtkPQ5mvkZ0dQipagA7r
51mrXusyfpqGSrLjDTmTNRYOh3ZHC1K0ypxRYZeI2T3ynUP/2w0G1Xx0eaq4/AUu9pN5+Aij6iYH
pHOerysvbp5ESxtsPQXL55UhZ1dHzW6/hUFB7eSwjuWVOa+K1ptXZqPvBm3Zq+YFPRXtI8VpJ3BQ
51QjrJcnPF48AxWOe+0YhXAXNIL/HEXA+vakY5ypSTZSkgovax59tk4TC9cVD+7Rth6A8nI00vhI
zIKvB+GNuowuJf9bP5DUESt44/tBtjursELsjARALLu+JSL+cidFGjmKMbiCjMOqqs+gG5bnZSOo
opfyPlDRw5zNnR/jH4ZZw36kKN1vlU0PjPtPALh2dcuRskzcn2PIZrmwuUgDxviMvZ0+zk+4xw8B
gCpKCTN0Yb0lGpL/L/bOY7ly5czWr9LRc3TAm0FPtvfkpicnCLKKhHeZMAk8/f1QR327DqXWCcUd
3p4oJAWLexM2c/1rfQuaH9pWqJdM+gNW36hNhz6W+b6yrRQVxJO7rkaaLbNXcHdHbE7NqqpQxN3k
DfP3LZaUrwE+VxSGyVp07RtaHeNKr7Q3LB5v+4xYQVVzwSNQf3A3t/SvREutceNVNrEB6b2D7tFq
bUxNs0yy8t5qdH5hdBp7cziwpvkprP6DqaFaaa7+UPnBbVZPJE0FOmEnMFm0VqKAnqX+JujcHz3O
NRHzEFfFrQuveUXjBpZ4d5J7GsVWQYYtXmo5uaQBKndi/hjjyVs6SXVkGYs1gGjgBnDkitaZZz0O
43Wth+IEnlddWovnnFMCCmAE9mHF3Y3ReeT4vQzdqdHk+n+1A9834Er9M+1g+1lW/ffc3R//6L8m
WA6maUc3ydbBTMXq8V/igf8fGDgRfXSDuZJvE6b7XTxw2YVanqET4WARxtzpv+UDk0ET+33fMXRu
w39pghVY32Qn5AMXOcJy+YWW5VrWt9xd50uwgfXAKB43BUyCNy9D2DQjuUksnj9QmCoG0VmR40Wg
cy2VX5WkhCUtQbHYt0ZWYQgoGUq5sr9amWteEO4xVIUk021FgZzZfhaZeOstNnaQKjFTaXBKecRE
66ZUP4Rp7+1x0ne1DxRmCLtuOdgGsVaCz8uR+c+LSd/H3tDrK8iCYRX0+Tqx2VLkYtyRJLtpMrUP
6YbYptE8WcEQwBs92bdpFrMEIKVjZcMdQ/OT7KJHwxhmOw0McqscxFySx1tXk8+t0FABS8eEwYPL
Le/5K6v0J9uLD3rb59BB8WPoqw/0SPgeATmzLEIZN90MYkfwJEHCsJWk5LJw+0veloegaowNOzrw
kJIkwjzGb4oUqjsGB7tLf5TqXsPDkxbNB254tcJXjp4uxaM1VTXrSSqQnC4qF2TmoF26wVGM0RU8
QAoRqmWkZvGiZPbh003CY2qYnpwaN0UVhMDuqvaebEwLJyZZlXW6VWawjzSHiUic3rPqu80YSS0i
umP2qUZULAXMvhDZnDKKnLvWGAX9FkO36Wg02Ckne62DBNRkN354sk5Wceyu27Z9hAR5Y3kxkfFi
TTzvzq3E01z7o5XlJtL8z3Eq3rNCJax71LRt2W20aepsrKm/6bP+JiWqr1vT1QCAzzmS+bYGj7pi
zNquJ1AqWzHpBgtX4zlhP0BzyoiTaGJLVNSxfY9ap1Yc0a/Mr986fXiFdkBTb3WEaXzVLdA2kbpX
7rATlffZeQT+kvbHRHsI6oh6HFIe50ZZ/eRRfsqtbo0L4TDpiqBe9D4Z01HB7lPJRMS+vCMrcten
E7NIChpjY8bF+OeyhAzQRMsJ5XyRYQbBKnpWXbjOW/doeNETOc5j6xl7TPjOguTVWobmPtDMg3Tj
H2RJ2tnohA84tywsK2TQmrJj/1gBeQAP5a2sFuYDyBViFZDiUI/0t6Sp733FgqEg7baTI8iMsexP
esG+25rEm2YAb5vwZDBIzDb0HO4ybXjXqvyi9IRpQ/qQ+vx4oJOpA5Lf8FFcUF9UlyxbGqeWjozu
ir67zjpaTyOqXVWrsbPPPAseYvzU/Xx1TbG390rHeIf5AH3skZcMNraK6C0UnBKDRSZZw2C/EBQu
plV+puRur0XWa1yGEGNjCkvrxxafqtamezEAsKJPACFlzvNkJBrdx0ZKxsWZAzcBB3SUfdSFdgD1
dcL2vNfa4fBrb812+DxYkpf2cK+reacVXIfW2zS+uaspsK4NilGERbWq4R3aoNnkrvmM8oRwrq0N
e3xAaVtqgbtVNn2koKug4K8zFbGeZOfh+Lx1PVpyorOVjWTcMRhGeQGP69bGeEYEfiGEf2AcKkiF
xSvQCZdhetaiQ0hwifhHjpqRrR0MWZ0t1gy9FqGvkSfu97Ib941mYnYfTyYoOiLNN4aLr8d+5Sm1
LKp0Rdxx3ZrBsnO7nTGZRGO6MNvlBSabKNPfjKbaKGKcl6mvnIdmVGLN1BZSV0YGrENEykTFA7nC
gyD0+mcP5YVr1oOiN3YUGsXGdkyg3xRJnq3F5HwoFV4z26D1k8AsEValrf0At9NY25++bV7JDr+1
Jks1k0hX7dMONHVomSUhuYXBpYWzUdxaU3xJiuJ+zDmekW+wpvM+hExnuAfNgQWo3UJ3T2lo37AF
mNGyBcO98iWibogfmVZaHj9QP3Qqcx6AohRvgZbQwBHUF5jWlBnm6o6r4ki5/MZyxvuysJ/DEMEJ
3TG1sV0RNroF9nxpXNbOrm5fTImE1he8zOZlI4xW+eWomjx3J082dlucYScLYxgWD1JsbMTwLuFL
SLp1UGhfAgydGIoAPTN8Epr6qPWI4llXrAuH321QWKGoYI9ojVuSxmOeBt7G7OdTZJcPdEDySHDL
Lzk0P7q4vJqtf0KoWLl1+QTgT+P7I5wUo9qSLqT/w6eING2IPQwko/kpcq8TXWWRZ5WrsYZZRH6a
/lZANHl7LNDyUydYFyYOj14jJMxs4kwOtFxMcnwL7ZDBX8TN2Lk0CNOEomDDYsBwNZAnleNBCUJo
sqN7iSyhGiS8Xh29IgR1ivniLIswXUvwz9Ce4rl7Sue72QgWfcTkWzn1vvDDj7HsaAmTwYGbe+8D
JA7xeawYW/bQocVLmcmABu0RtplnSZav0P1orUPFOXWt8zGvMYoqfOnQouNMW5tqonMwWnQhciu8
MRrSp9B+EwVpwinfZ1m5M2rvSPuFdIZdN+MqIywRjXsCiwSrhN5mrNa5NHd6Pi2NzjgWlNHS4A33
5dBiGqnNFz0+u91tF7iLyi7ZFTqbgplFW9zVgbs3p1ccpxsVFDuHuvBRg2uE1NwFTJ4r9wEk9nJ2
qWiyuCGuwmiW3SUsqk2m0+aqVWvNF4RosR9SWaT431Xz2XivoM15mSsWGpC06NQCW5hS15KHEyyj
Kr6ZSdIZk1CMDvnZkdkpdZrV4Jc3qUmUzmuYBXDLpf7R7pmOROUxgymn2fJkgUz3HUHhG5dCW59M
7niC0HtPAp/i9+gTs+RcYwxLIVFGZl0Ea7x7C8nsWU7+emR3nsdQPHnyZFrPCRRL2/LxPU4vo1nt
ao1FD751XRE+Kb0NOWZaP1g8RbW/zVDdhs5kKnvmmfNaGfvWvRMW/nBk+oqYdxfS601QI4yiGyLf
G6oqlmFQn3VjOgs1e5bGHVjSRYPLs0zmm7hezSEEHAC6fSfzT9tDriSfKeLPlIpt1ztoI+uH/Glk
61hl3l0pieTAHWE8XZr1xhcXfB1vISBsawAHHnIgqNAsFDUhIUOu1Hzw7bugUpcm5L2cdaAgmDBH
uGlG7Maav++j4jBm/cJqq53fZ4dh3re9Og3zpo4zlnXxaYrHg6KhvKHg11PXmeqiQu25M55FSL07
1b4d7izqaDlyp9aaIKqiFAbhj8g+MSo/lDqd8zxn2OGfXWhnWChune69yOQbye1HqYsvXW5DaNjY
WGyeBV7nb4l9bjPJWgeNr4VsYevu3ogqKr7YqAp6z4yZkmmj/AeUB6a4RkjVt+nZnQ45Pz5A7TJY
5FJS9I6kv5RRtsXxu2w9opj51+RQUSoOdd+9xTyPxoL0SkihV340mXgbDtB9VwOCIFaKfzwUhbdg
73Mpk1fUp0XvWUsPe9aS+TT1q8MuaNS2tsvzMNR3jVXwbu3X8HqWcgh2ToZrjcXJvHPQFZiitMcf
kSzHQS0TVlPInSuzvFbpcJm8ZkXfw1rva7b8ziqz5T6ysqsxxvcRUU+7xmEC0sCsXTh7xPfZPvjU
ZjoWkMcc70aMzNlTgy7sI0IPHl2oREFwHLvusWMvzSPzDhzUkWAAxPB8Xsl5+67VFJpLQl9DCK7J
wGDixskXOui6DrTXHGV9dJG9GyDdyyQ3P01AFUt4E1tB8IOpUEoMNvJwspIOQjeCyWe28SYLxaFq
SDqJUftJ6GJtJ96ZeOjezPqDbWW7jlHLIgEZhtcdlwod0b3cWRNr/ykiB+UKsUdUZ8nAYc2EtcKk
siMwxvrO2mLhWWl9tUbbWw8SminNrX5L5mDI8XEHVOlgJKChx5cdRTfF2sBCL/tkZ8XTXrbyTSj6
7MpuxwZxaQ60LYgsfMN7kS29VosAUHn3WYA8mwpR0wJBZq/N5nJVePc2bQOMPyL2CfgWKONx1jE1
y4i/0JnwD0krwPZd5Ic66V+mqQRdwUuHZxQAWsCpCNMrZLKVUbUrh6V8jo+QvvZ1TDMp1uW1dJmP
hP0uT/G5We6hDl0cRhD5+P/7slxhN1k7wbyDQI1M/ei2BvwHMT01KlpC4dRnvXwsp/QEXHnVhOU9
b7azhrwKeeshT/F+4GYrXHNajmTeU4tVTGVVP0mb/2jSMKBjEL8ipsjCpVlJiODFKcxqvm7bXZqS
wGmHs9fqZBxKyr3mXpK6qd7dqv+AY9Bv7DrtNr+pCv/AfD1P8X8zmv7aprs6nlWdRhZK8L5t0zVF
0qqJ2JGnYd/v9NqlCyDQoksHHpkjYAWnSIrpD0vyn4p3/q3sitsqKVv5n/9uzJ6Tb58KLcBntG6S
KcV88mdvQV6FHUYePnXlLaiLXXBZLcvF6bJePn7ly//Vjzh0pslB/Z+9J6f3f7uvP6fku4T0x7/7
Q0Kiwkf3DAeLsT5fAv7MMf+/6CZyiDjxPee/WOW/+U+wTju2h93ZI5lmImP9t4Skm5ZpojAZLvUH
gfGvOFCMvzegeIHOHDNgAWPzRWeF6TcPdJQOWiL5HEaX2Mm8kDdDMlTvXgOQxvTAyrRJ88AYfweR
96XxGLkMFd3ThjJ3RjHycj5YZ7c5OCmCDj6w347mP7hvfOebRZs7h69HUprCEcwz+tx/9PvXy6kV
ZwSaGAtlwCAiM6KpatX1d1GyF6O88VsX3kW+rLSWpxt06f6naAj92Gi3w4ppMLv3cyC22vA8YVkW
wScUvWy6YUfMe/qN1llvPJbGiZuTKuhTWd9YgCCk/ZKJ+y4A/Qq2+64lGUhYZNIOvEdxgdwZgI/q
h5iAiai2tJLhLwWLjEP4lJi0j8N3IQqdHzLKRzQkiOiaOz+IQkCa2WLJzp+10DkJyZTHTlmJdAMV
BPUl8OJ96vgnI5cVk0EYqNQS82qlLUhzgyfPlJsufWpCWDA+aBT6nU9mKfed/gWLb5fByND7ZyGe
ZMae3KynwxCTUzLyxzAX+2luQGAnEkGgJL3MIN/eRIz5MD/CCWGmR7W6R+tNQUIt8dNt17jPeWy2
WENktjSnQtsUGmXBlOPZjMYiF0tFfMa1uQRU+zQgartkOYDlL4YR+UDVT7qqWTHQ3Nqlu0k6lGCn
L4OZnBQkjTHSDhSi2MTs6r3ujwfoqSALCMyN98Cubz1Q8Agca0Epn83vCk3/OPGkrMEpLwbQx8Du
f7I6XwoqGJUJ6igvljzdXwtAqE6Hab7krEdsepuYoS9YO95q/kak7RnJeOvWHr0kOTNIZlBg1LV0
nQP2IoC7qN36WPZETfruvksGhj/VzdB0HZNkte56CkYR4lnKA/yZ3g1eV7mpH0aShW5G+Cr2lymg
DxtlLxTdZ5McOl9tQAQtNFwDhInMXAKsnKfVP2OaUnqMwp56s2A+UDnH25qtXhbgGuyDHSLXFg/T
smpaxtZestP97mrn5bHH9zBhKwdqS4Txrgzdk0b9d4sCMoCUiijxZD3DEsEEia/Ak6EzUR+uEt6m
EcS1Y5GrvZ1w8EILhBPCoUvAWtX5vZu8DOOEF8GiBtBZSpZU4RCtTeD/PjuoiFf0mIitoF2QnmlF
24lnxJ+WD5NVNYd6mpaK1XxFGNEH2A3xnblPEzxacfrchvqHUKAtAuPCGplVYa4dNKZifVS92OWj
4PSkOemfpLWO/aS9Y726A4fIKojuaXA2zTlOtNlWnX0UfQw7GJbaSuaYigpjuk1jFK92pNqzmkmh
ss/tJZmrdtUL/QXayEXZoAXQNclH0La5sCqPrKCilcDh+ncq98asm72r2oIZGccbRMZL3jIam5Ki
Z0htv8mRyV5jOG8iEmBQVXiireauGAr2QjV3DpaoV7MzLrTZnGxH5asyKaN9WwPZbkNC/2WApx70
5sLv6pex8F6JyIORGiRV8jDUcsM6O+bIiZWHfrB2eG/gbdnF/WBFH1VvnijzvPOIrhJvh/WUuVf8
HIisPTntQHsP/P4ckXJdRCUmgqjz7gkQsNTOmD9TSZEszIxSpo7b1RlhCbt6ucT05INhBmJLN2zI
9Dy4qYmexrM6X9M1SpXqsNIR7o1ZwXfdyXxpW1S3ftb3+1npx9o8rq1Z/W8YA+QjY8qifu6J6i/q
WHBNdMfS1QjOtc02johXlPMAgS8RLuALvRnMFio/OwUOStEwjx1MienCVIKrwmaTOom4v45+sTZD
KqxivTjQz3PrzLMLzGI9swwzzfc5s42SGYfFrMNNaDFj9uHOAkU0qo2nyh3ktk2lglVjjtqpk9T6
JgXw1LaRTxzxbKkPBUGGcQXCkAQsqW+D/ZOTrKbRv2KJ32jsHVQsthF4BqDwRzwAR+DA8/YxmCfT
wV1ndBu90NeOBxi/QAwNMnkbd+Jka3Q2C551o4+sQpYgg4laNRhQvtyQhTydPijC5CkAjNfK3bZa
sva0YBXU5b2IyerEPyaju6e4EcPBsMYyfeMh4AWDr9YmFhmcijolP4SxG6/cZu2rqWXnzgMN2ldP
meYypbagyejrkAlKGj3FoXxOjP6Q2Pa2GxGmzci4eGn2EHVgU4mAgrAlrhm8mgYbo1G8gl1EczeJ
Y/vBPtfj3SRGFgTme91jPksMF9OeBt2rYtDKRQkrYdg3zAvG9rUPp31QNKep4BRUzkVpSAZV0LxJ
298MZbqrPG8bwIKbxnbj6+o6ud5GSOtdqWibBPFJ5pKrX/vJEf4kzg55WiYXgblSByyCiojmDf8R
/19Z7TIZHTUnXw01pdXCfcO6AegfQapGwanyQ144bLXLc2+A95X1MrCp0CiIOkjU99KehfBwawvG
Ii3TnL5XC5TKRSjrWx2fXFmyAzQw8k1mtHFjQLHcZAXMsJXpZ/dJKy6IC0ttUp94bj6nwl3iwTxS
IX5uAPt0Qm3gsa4SuziYiflQBNN9Q0tirpgAwAe2qJvgHtt7MItYbx0GSCMd1PMu6laNXwItplok
7W+UYe09FW/gBsFWGBr0eBMOJa+qMniZagI4wXhDUG1pOpi1JlgNZBWwIeYThX/drMG0IMTExhDR
xsl7inTrLaiIlXDcA/hed9Eb4y7Iy30RWTiSOjpr+2hFbuiO98eG0Qm29YDWGoVxxRyY89nXPDIO
pTRu6CcG4Zw/p+RBMLAgbC8HXKpUH4vHSlwknDzDGUnI5Qe/q9ZjWm362Y5A2DmmEKCC6t3jWemS
BOCfS6buqAwyy+rcV4c22ijr0VAP0fAQufsYZyi552rYj3GwGly5GlMqp0MC9d6SsEacm8vY4mXl
rRpXLFVNLB8bi9biVpsXhriafCtftlDfJ15tPCf0cetn58DZet4ePENLg7I8uepTL0YO6xq3VFYa
27hgBQJKxTyCKoYIerRoG5MH9vZifInkvvVCqLn3qr8OhTiUEdwoLDDTOcma1YhkE4h272OGjDxG
NA7RVLiBsfRuhNwMpEFsm9RHRi/Vymgc0A4J7hswKq0HVXmdD5iRhjUeiErcJOR0B6hkPt5lorFQ
L0CpkxTEGkly6zhRvO4/Ncl7E+j3NMZpgTiGAX6ynrcatUIlfUB6cbbN11Z70kPoLPZesBKDV4Qy
M3dKM6XgAqbGbjho/TorXy36d9HJ4/JOpTO908Cd84JKsBRVf4gGD1Y5tS0G9LjKYD1EWzD1DCmV
8OWg7wDYLVp7M7qvNceE1/HG7W/b9HmghYchSYrg7GS3ml+uMCluUlNjCdZuLOQot6Iz2PzISgpF
WVeG073HcqA3Z/uvjTvyoxofU64gF2tGXL5DKwL072308q3ovzyDFEoBtiJjkJquBv1V9656S1kI
/JD6p29zREloiu4uKV9S4y3gECfqsRNbg8ISY3joMDG2Jgv0h0ljVf+YdC8GeRnxmMFgztF1kaRY
9PF56cMg79qc+Hu0dId5HPaZw2EDR8Q05tOsfjrRwfIeXbG1e3ffh/hgsfvPlNc2c3czzbCv5A9V
KdjRtB4EqE6TWrO/iUMmdmnq7ibN3E/5j2DI97wmLz4abWnwREq4/+t3x8NT7d6CClwmyes/33/h
YfimIMy7L9/x5xiEzfbrz7svo2yZBHZsDmUp8cp9QrNajOrH/9uHfNviiQwbWYp2QsTV2mt+gSlt
cHd6K+9/fc7/ZxHtbzwynbjRb4d79d6+/w1YdnkvPv/z3++TH0n+XZ/w/vhXf9MnqFlz6Asm0mKb
MJrn3/eHPmEY/wGOzLVJXJPg/gNV9rd8jOX/B0IW3WyoSjbmmNn98jd9wqJieP5VlHs4JiKG/a/p
E9+lM3I27PvJaJvQY1HPZoHgN30Cb1zBBpb4aNJhdM6t6LUar73FjYat451mqgzCPvbjsRiYQ9li
40XjvtZ5Y5s4pSEJs+MFynrHjrGUnlr/djD/gUDxd/IJX49vhbSDIgO2bfYH/f71LK1SuZbxGb2D
1zU2P0mlpXuWFo99lt7WNUxI2UkLJ3nJbqJAohewF6MUfHQSEA1IWIX5rnqXAJVIi1U6kzhwYX/x
Lb8rgaDcfI96XzJOgc5sfBaBfjuIQ6ENbT/SuBEJwq2EPJxzCDq/Uuo2M/39WFo7zYJN6431B2+b
jTF5w7oHcntocANMoBx2ick+rO5d+Rcq5Rzm+tMzhu9GM6s3K1AU9rlk+v/03XTPZVYaYrGx8b4t
rJhRd6qhe5Rh+axCcCAqor1W0PuyQae+qxGOL3VXxfu41G0k6WI19bXJ8lYsROJv+rh1lmqomqPd
USKR46oMZZnszdwU+yyljlIrNUhXANBwSrtd0NwrM7uDekaDfRyZf+ii/6MIO/MSvv15rheYdFfA
CUPN0r9dv33jOV4IBZgg5uAcLWG9VXY1rQisrBEchiWcYYutOLSYfKzMC2VQWOlRHWDw3as2ucUS
Gp26AaUdl3SDUm0/kCWvFiNuRWIAO4GvYzUo59wwEKF6W2NkRGUClmkaewLO97apmLd6jQCmmjCK
z6b3tnQhoLnWOqb656QRLPH9ctPhNYfKE+bLySXcmhqsBVLPfSivLK33ZdTWm8KeirVv/ZU8/sum
9rtSzcHRZ3ncQeWzZrjDn68B+roC5bURGZ4aXFkhXmIPT2scniWst8n/2dfaa6fp13Qko9UyWgQq
cSkjjBzRaC79gS21D8/AhhOAUBhtrCznNTshNfk1INxqZGeT+uxcjGsczvZQsG0LR+OnbYMEKv9U
JUQcfmaDAcoAx+tf3H/fRdb57yMbanporIFBHvHPf587Bo5qDG9EUe1WLVg+J7VmV/BHFpcnxdiX
1qOQc6MajNCC/8hajSkWLn6tyEDm5eY2kt42muQLTEmGu/3DP/+G1nyXfTsD8+PfwEDk+Yit375h
OOspFjidOWr7DBYIY3rzHsn0LTvBfds25PmXQ0UGruDLGyBf0pDxn6GyjyB0t7y5r3WWBEvPJyud
RetRh4ZQMuOVVfBQZjm52M3g+A8kfWmIkdduzAgxYt1vRfBAdhbhS3MvNYUrf3Ho7X9w6JmquhYP
GIeni/9N3zYSLSqihofK/ElCBQ+tAgYZDiv4Y+XC77UHqoweJ9u6JlOzq630InUuBWna1/nkdGqk
9ISFWxayrSLY3OYJS8XcvZh+ilkRrsbKSsNTmKW02OlX34rIsIOQhzCjvU2ReNP51WWZ1RvN9bFm
5uluXutpdhksnbzd0HlNIC1ChhMWH2XaeCyd8Azq8cMYq7sgR4/2Uv9HbMV/RQT6+ycveBcXKzjS
P55Uw/rzVak8m2qRBnra5KN7SN++uqH3MJCXotXF3ursdB3zdmjs669jZcQcsKLiBHdYeQKUsOHZ
mIalVdiXsNKuObXVEq9UElmbSHcvRcIANsHurKX3rostPOsYQCdQJvqEQEFUPXrdT66Pk/AB/aT1
Z6ib1zYqTsVUvUiTSyH0yhOlJ2dpk07tHV7r+UqoFrJVfgpqiqHxEkEy6o6Rq72DRXvQnfYgEyBc
Jfc/fPUr4uQLVgOIlvOl9etCq7H7+GP4F4vYf7AQCGyDCC8znsDhkH57hNVpnvaQ5ymK1YPHqk9W
euM/ZLV2sYRc+Wr+852E/BMnOo6wsdpvv270NnFYWeccKUuYSzeNvzLd2wd5+vXPb/Bfj5hvNziL
O8NwCDzjzpgptr8vARpHetQccR/Ql/ShB97FmtqXrBALpUNSjeWLckN4y8mXY1aneMZjsieGk6GF
5YmRtlF+RlX6gTX1SxfNi1+lX6VlXFXLNTFm0VWHvBm5r7Zm3wdAIU3WX32dfxTYsyiSepIwyNxK
uzMnrrSpteVCI5usEZw0YXVJO/4wMCITePm1TQ3RFuOvAUOpyE3yjZq1dTFtsMvtVlnCjnKsxW1X
ckblfBP/OrfSQ2vKh2unIVunNo+W3vf2mWtcgyT9Gl2ciMq4drV7hXyFf3ICt6LfFo4D11y+mDaf
/s+POMf0+7vf1Fki41nlemCWh0f8z8ecsUdtm6lBaoC8wbqF3UcUrFs3T6E3zDBK11mbEbGjACdI
rmGbsKNmA5GbbTgzC/bVB1mxGvN0RMverTeW2ZyUH2dr2+znInjrBi4LRmvX0Fd0Qx7Qdd2ly7MX
e2rnYHy0DoYfFTC1I4IkcNDGSqNe1u9eWMo+0G28lrG5MDKd4EFSjOuMwQxyLUkoMtP5AbkmBtnD
xCW+K3LfOTY9vUH4vHCdWwdfmAe9RgOxMjqdBh+MRar6E72vlDO2Mtlm8fSj47BAf9GAO2YjRt3A
X3ut2jRucE3C8F16cc38nkScg5pT1MJCO01vpSxIhibBbRD0aikK46lK5jKWWRQ+uY3ykfn7ao6G
AVBBk5I1nroS/A/kvoubA/nqfcm6oB2qlddH9qGTwZnVYrAb+/M40VZK1BOYe99D0HUu03xU4rDw
SdEYmLGqZmHpmLI7oP/9XCw7dMmW5SHuy58WWHpuGfYjZZY8tPKFVPGla+KKiRE5raZJfoa10nY8
8JkMWh5dImG2LdPnat582ENwp/NEW2TzBZo1nb9q0+nJaCcANrPwbpLCtLKM35N/pcD9eV7yM7Yz
OXsw4k8ZzQQL5bm7KrgB9O7s6CaFmKokbavF0tI4DNEwUiAgFRXs2L1VUfsrjOGUuE3Qw9kyLalr
uxD7oSnVb45RWKHmz9efTuMWjkV/Yb242tghZHvOrqlbfZXUabCUKTh8COITQ1FEiIXpn6Yh6TGD
2QTBJlbaI+G/JNjHtVcu2qpX6zj6SWGsSTFNvNEaNmwQVPEQQxoaTedYkkBPQLpQF1E9c8LNU5Fb
+4EXFb5EMLQBHdpV0l9tLXtJlZPTjtxgEUm8HBEPXO6FBbzNhEHR8aJRGsxlFG/J+8/+rZqrrBs3
ZsGcoymLneovaV2TPRzUoqnNJw170RIvZo1klRhnk5xBb4Z8+pDVN61w+W9Ot+rcBNAm4MQtiuHt
WMzgU8EkWjJJZi10dHvuzV9Xo7LzT6LwqzGxl0JiOvMU+zsbuLFvSWJ4gQ8xx59WZLywsw3dQQAI
oDGR/kmdUeSvu0XZtHTasf4CUIAxAolr+lABMEK1X07edDMwYCxcamFKT69WVeF4qwFqvR9FAAYY
aOJ+gnxFO1IG21MaRQVw0Htq9dqkLTamvYBa3TUsZuS/DIoeTajAO3k7sy1a6HamYZLL7X2fa89h
z8O7cpkYs3tyjhAN00TfxCP+5laImw6Hk2IL1UBcxv/V5szCuVBFselt+izmQZedZB/GEDi70Mve
NYfxq8rFD5XGr5WW2Xvl1lv2fF9WBwyxNHhAATi3cUIaVCDPf69wfyjdrzaBNXyEtf+aAvUHXSHM
jWlV6zyiJqSzk4E8Z/hF2PMrEwGYCXLCVMDmR+EXNBgUhKUaQP4wp6N2xXx4yjDRgYa5NE6/I/Qa
bEV0DBvBQnSg1NFRA4CuEbZgzRfXUpZxmeGjLk6MjiLccfSmbz0zQtVzAFCF6j0Q11az41Pq0tZH
P060kAlooaABVo7Ztl80jEGXPS7E7dRJf0VnB3FtveIpzC1akCnE0Jdf2wGjpu4ff33ZXyc3tAnL
e4ENWnPup5L20moaTmPT15s297UVUGKK3itgT3XnA2EclmQkrc4iLVK3ZA7gKxEGSiMQF7RMVJ2q
9n331cYsO0KLuzocbys7felToQFlB6souicmJpRIxSz20QVs7ORF223o8QVFPsbL2GZqpNnp7bAp
pKHd5k6CWdy6Wn0vjrwfFn3U6/siwb9QF1N5AfCwLE3jqLc6TcjKv9UYl26V/jiS3Whd6RxzUVx8
vQNhwFuDQST1smbynEsqcquUxmAQS43sOhCtDMTGEnhjVjxbLbyo0kWYbUfnLYXVYNMatghsNtKm
WUEiwJzNKG6X931yTGwE72pmx2NbOQCA0reiL154JeYru2Tab3f8ySSnYDhws+NFZSpAv/hjUTvM
kfKW3MxQ15u+xCzqpszuqdQGAOsweRX48Sho3MAKfHIDDbyHdXapZdg7kzfydAj2IsaFa0HMXct8
mtiZ4zuuPPazFEXtQeyHFDHIV6f3mnXVVdgBU9jzJbQnii95N/RstzUyQIE/ZCentF8j4KLLyGL6
UGPRPrn2tKlQTvedFz43uWbtpR/dNIXhrWob4sDArGupLPl/uDvP3cixdMs+ERs0h4fk3/BeoVDI
/iGUyhS9O/R8+lnUdN+p6gHuxQVmgMEA3Y1qoDIVCprzmb3XrlZZwNfeIgz1iWVT83ev3Ag7jz8c
oiH6juL2jFkxegkN91UTGYFP5KpfTacsqVuRRgwyvIiR9c/0HViW/42q0b5EjryyAtMPmI7iCU2O
oIVkxxqS56GX14DkzBZc4aG0euQLivdLHfY3YkhYT1dVz43BtbE0BLmGpgg66VPECgPbxdZU5mvr
qvfBYZtb6+OfjkD1+e7GYZxoxHzI6aQkWT1RVLM5JGB840ZAPqdSe+tnKGBQ1JxAKa/KIZQLPSHe
TcMJqlrEjbVX/1EuAAP8+CQU+0XZLa3BJNCtfHX74m63Liles7lZt2XHG0J++GXODGUSZ16s0Tl0
6eQmvYfAhvBg6Q3WuPQN9vo/l9biHjUC09hThBirIN7Sw2fkq3AVAoX2tUzEUxQy6dON7loRNXYo
tD3IaBgrMYyYxu8f7WgsHkOBi31MWHcYHJN1bV/IJcpuigJpZRCburGN9pO/2t5nrL8Ik/IvesoV
orNvdlTC0CxR2f58Vk1lR3Dn71PA8VkPNeUkNl2l2pGkaHmROcl7nruLXz2DBYybat/I2nf5WAIC
SyK2hc3BHwKxB0J/43R21maPXkH2DC8pqIKtaKY3rSC2uM9SBWjA/cza8dzprnrI+npXa66+Drwe
XDeViDQYhf4USphFvv2WoYLI0jffCvathtAZ8FeBqgNjtGNbIB6MFJoCytVVkD/k/YBmq+ayGn6w
jZ0xXuew3Nayyr0tVOF8iiwMhhpqzhj9uQ5Lp7NUfELAdA8Ciqsg6Yf1z6HdW8X7aIKuDFoOdY1a
bJmY1XxG8vEM7iailz9zKtGlX/KF2cq9VLMehyPvKG10WeiDu1Wv6lPILGtnpCzjjBLfsscELY21
YR2R88SaKJmjdkhM6vKaHXrgDUhjue/rhndSEdZL3emGTeJWxUyiWAnLiI5BeZawuo91hLx3tLrH
OjFK5EQ8HwEo8MKsf+PLt3FC+QS24fyChILGJxHU13oK9C3jzKsZxmyNngTUNn+zzQFDG8dqHHfh
whrFl18fjJyONG6QzhEKL/Y0TXjaxg4eDNUvXV6x9EY8WqFxCgoK41HjPZj4ny7p4hj9XX6b+btX
1aB2kRibZVMz3NAmuS+lS1x4khkot2LI2wWjFkXQ8CpR2HfyknyOiZj1qCLYZ5isvQ4so+FO5dMN
Yq2C6P5zRvUeqvsZcjPcc1cLL1wNLJCN/9Adw0bYO5sZ1SIqapa1tgu9wWXGMmIuQhMclPZ4ZC86
Bh5F6lxNuXhzyCSIwVLCdk+KukCszsWI0Y/YsPDWtkHTypGxCKIkuujRS2Vw25aSKIOqhp4ExciE
Jbb02/4ufZ7fzkcO1LaE9+jlCor5uI4Lo6JDgSfdS2RrjoAEmYLgL1+Mro4eHG7lRUYK4ypseRD6
KLhNJquunwltncCXxYlzEWZKWRKxCAa7sdEUqGNgRB/p5H/2GUOozMkuPyVw0c9O90klLHS5DrF5
oBaqt6oR3A9a8hwiLF/1FjFmeMdICcIK1Q7hie6F48hjP5slfEiS4R6LDjhDOTL1dW26oGzsVzLm
95mqYq0686zZ3WWSLOeighrbBEDLEITgRciNZErA0AxBYCyzNk/XnU0yQxuTckLhiFMhfBMBwCMO
jYNBCuXGmVNSqtxkd5r4S9ZKmyTUX3wGrjvRvGIPZSfCCIP97p0S4WaEvb9gDWguszS04TMagPzl
tZxbP1vm70wEZgpJII6Fdo9cwgmIlu5JVt850i43vcAUBZUj21pZmex+/mcAggawBxy0N/MSstwd
d5o2f3y0XiNKXdpXVGMDASnrtsydeUyP/c6dEiQt7SaPLT5yWZzrB0P52jNf58YPu1upRPzUms4H
zJv7yO98guZPO87pYbRKbXUFwMmeRmvbeiQlGMrTj3rsPwy4iOF9DLCZ8OT5FIft2aHGOSZufdZp
T3eZG8e8g4Mbt+G7ypP4TTp6j4p0Qt1Vs0DX/Mk5iCK3zl0kafX05pLAJd4CiOQh8eham0boJ7uK
vW2Akj6cPOvYFh2Qjhrx4fzDSLCi/PU0bZfkiisbR+VFqbnGglUbV0G2FzOGjOgiZw/HyT22nuIH
lTDU+4CgAnpfs/QfDHI9do1CTT+OuXdB6rJrPRCRhIu4D2aanY1ApFvVOh4T8GJDtKRzHWCMMMyO
azZmVA51165lYmLnZDwhdbUdYqs9Wx0L7yYfq61fKEVrnxSbkiCrc9o0cLHmvY7V+yD8o2Br1BOz
BmdIjlinSq/VQK8w2eFb7w6OoPHGYPZSR/mM3+jIK2EpiI3zyeka3NCMt52gmu78TGaY2s6s0bRR
VRIeoSHAJDB1xpbq34aObcyImtcATweqFs05YmY+tk6XHV1gPXtI799EI8Hr0gRTqRE+kPAdHKSj
Oa40rsfNTPSzN+VodqPyvZ2ClVL7fjKNXeJmPfir0lz34FT2OPT3DUGipB9V6QtqRJS+pXNvDc3d
tsSSFbJCpNzfCtwLW3/oYUuRYrmTWfRWCkKC8tRt8L0G3zDfz4YRlLsxg9PVIQDaa7lAnPdDR0uQ
xQCy/RTg3lg5hMW+diaYTC2Pbjq1q9x7ye0ku1jQ2pfTLKMs7QsCLufG3ybWjmrXRu02h+9Y8OUJ
rfosyhxOakjPmdVOzDujDtei0UPeMp27VP27Y1kMAYI5khohRhDbK8cvPGiGxMZMMPPB4YQbBBH4
ZtFKfSBFKDdE2jmMNIK9r1XQ4zssrIz8qKhl4G0HL/yiaPWXhgx3ocbtT34LofNmA7fMi/i3xEcS
oE6WmHWBQVFeJCH6roaQVU56NQfACm7HTJaCdziFSIqAVvQmGEHXoeNOdETLw2tOP5L2JMFJqzIP
VU4gq6BCpBHYJw7OkSYGOQLTwEYlSefijAdPIXytZXwMWvc+OXqwrk1kICRbLaPJezUzn/bynvIu
ZO9Kgy8jcfCzuRSpMN8gh5RFwbhPvNhR/9xKznrlbTNQjcsEx8lmgDCwHNpOWzSZFYPaHdHpuvVw
6CA3u/nOKbgJAw8RO7AoZJs1MF3P8O+DYhbjDwzo8gknY+VzXMLGYZI21idIshs7t76E4qtNLX7d
qlDr1u3uGsszXokUTj8DKi12pmXe2yD2sv9qbza7HP62laJ6snQUCDoBEGA0/h3QHo68iWm5Kx5b
LrMLtxy8GJLVaqmPZD2gBEw2lTU+5ubgbWoHO1/YlbvKVtekLsKTUiCVbGIxGjcklAjn59pnWTPX
EdT2o/mVZx3XikzC+RxGLT/V8pRlxP1aRozL0p+WheOv/ou58L8rGkx8IPDtmcLPYw3x78tOYxiy
qEElxi4XGqTVNeuhDQZ8jKx/LLffMOIC0UDzM+XfRshUjsFHtCrc6gxdgjIlxUBl6qAA0vbSKWBp
P5/v/7RM5v+/oHaDb82zZwLrf2L4+fP19TfY7P/6Q/8BjGGJKgBdOJiuLIQh/1LTeP8wBRnsHlIA
KU0Ysvygf9Fm5T8M27AgBLMn8OYt0n+oaQTqHAQ4AGpZG/+QZv47bh/3R4/ylzXQzClGzUMSqAlH
jx8535x/UYIYiV9C/s9YwjifA5hvW3+qxncdtpkImWCR4827I1/YGEEAFJNARQwVcw1GsbsmUC9g
lo/KwWBOHY9omBkmBO3IusE9Qn1BbELnvGYk+yqQmu6oVlpGwlPbjWfh2Cu4de+aPmxjWW2MvuwX
0D3XiW4vZxF95TyC2lzy/G5jVW7L3mJNFw37PGfxY1bNtZf2mU7suWkmpqL2Qlo+uJNpO1Tq0EPn
Tm1n2xDK2hJE6xPrAyIGT6qytrWrvVs5ln9/QET7MDpgA1m2ZEa3j9t7AGYctDvN+jlHkzoi5MPR
DU0T0tPCc+aetN87+skNHzwLzaPBy8hlPJdhxIg3ocC2jyz+wktkqcl30wsuKmrOMSJ31KwydtZW
zTQK1BWOi9bI9iZZCHXn7bvG39JdbkrnJR6Rc5AkI7OthwiU1LlFbEIWT/DzImVlP/IbkfS+lexV
bXuJ+ngtyEFiDBA3wzHHbR25aj97Y/QKYN50A7C+6CptlhEfnNHeNnUOuWMgt91aAms9qdF/FG6f
ETUHdhZgwgZHMTHvMZZ1og1n5X+Wjg9trHGuhHsO2vtE52I1/q4BgxD2SKoK+4Ao5RBb9oW8UqT2
tfU7rJpN/oVjBaDHg9N00FPhS1Yc3lfPxGg8JORYSyZ1zEaHYusa3TkiNQdk1luntyeCi+DrsPHJ
s+xPTMuWGcxhEowyQ6+26KmQqPiXfJzWjOgZ4OC1bqMRX6Mg8IxstNy4iKhaT8yGujFfAcx4T2Ae
2226SbJuBelp57hfBrO9CR5m/JIO5tYQ34jjVwZ66gpAIn6QBc/pbSJ9spKET2kYqcOj4QL4M/Vy
CU904XQ48Nv0In2St0l6DXPCwNJkfDOMkMwJoGvINYao3vVQEmXUguVzPubxPwTNAKwrB1BmZF8J
Hplu6OjpmE+O7Z+YSQ8adSTp3QUQw8Yb+p0NRSIr6r3UjYMNikTYBW09xDPloJFlU9IN9sIY7H0D
+txQ4EN9n5VMtrc1VLq1xuZo1RINHRn2wcHsqjfTb4MJTZ8dMnjB7hC8qBrUSyXN7wGniwtC2veh
uBAbN8T41xlxSYKwO6gOtKY7VMuPYVddx1Y7xjI4FZp6N7OGLm0OckrSNXF+zBFqd610l1LeX9tA
/wHUHZ1m2gtPwLclLmkEWg+Zlji4ejPgVyb7767A78jgWXPGBwhtBClDyFDDoWkIvvLnPQuptvx2
51r/tkfnxFgXOjSObre1vXUcaKcG4RzzOFGsZ5x2PrB0bCr5azCyHTb3Yd1p4lJXPL4yCQ6VJfcK
MkBBiSad11Snf8u16UY9hqxXds6slHP3es7uQpWAG93WgHFR59mtJkhN2XUK0iWe4UTetkCE9BQF
48oy8aSl/O8mmyG5bM8YUBawtMIuydewFLDHZcNTituMSGxqbls9Vw16/8o0zoR6Xpoq2qFqeu8d
64DkEACE+dxF8T7pthDiNKbcRMUBvtS2lCqrZpRrCweFwmVP+B8iC+rhEEdL2+3l2K2HebdcPFva
BZlO4pRPLXifaYAN03gbbZpLSv4/4ouYuBKvYU7QvPaadnPDGb7DPr+snlMH+voQXSeWs7wp9A83
JqasZKOCraRKiKzGWqGVH+6UHxLL4s8ZZ4J0yMRJyvNI2Zh1iNV6CiomT3LpzXEqKPgY19IeQR5Y
9Vn4nOoBGzfVMVoPyYxqVyrv0EI8FrjybDwMRfowkGLeN2epupcKk8SEjSANClSJUwWmlOWF7xYP
7NvPJiL2OI5PaQwD3Gj3rRfsWmAai7j8TjC3Mn/jndS2u8zwNnGM3zC+o2fh5ApXkeU8RDqz83p8
dBxSbbqJOTn4ER9OOuGnXrdrsdmNY89u/hH8FGPDfGl38a/WgKNR2sxJKivU10OdrGwgX22K4ak9
+pSh04HIvNr+9LkM0ErN8aLLz0LwNyVXzxl2QXQr8YsqPVva4o3Oc1P239nwSyN1fWDAp+E5LJun
tmYUM2o7j/Qz0hVZZ+bbMc42ofrqiIoljKKd9RHpt80CSqAdy8QVKBqhNX8yyLWxSQJavPRwJPRi
K7VrHn25ilgSDC24mQphsmcNVlp7msjp4YXNbh28yMGhF7WAG8EMX44mi8rhapj6uqtunUbiPA/9
kN6gSNGUBWv8ZDveJExXDzbOLbi9rFaMYxwG+y6Z1j65CApcUMhv0tm70U6oEJLVmOB5KpZMp5dZ
LWcO+lZpvFEKtvkQ8QURo/bZK+79nJhtvvXOOzIazXhlzZVqe1O7B8JcdtZTiUnOi6HNTmLTQXsO
1FeE21XXayobTtCGeTmD+/yd9S6cKG4GagXtqxTvtcxJ2fjWE+IiWAeZ0VFY36Ve7rr6MS6GpcDf
C2OpRlLa6nhLhNwztGZmrjMd6tapVqymqFkm4qHTOUT3otOPTMhOHCzLrKIOAlrpJPXRFQmj6VuQ
QNiVrFV4XdVq50MnN2kByBq6ZsWj53vYGpbu8Lvkrk21F49XVxD96ucJ+XRKynjlUkYVgKFqqNIl
qiLgDqlHT4h5pOHlIFi0gcp14Q5nOXrQatVF2jZT3kowPWopg4hDXVTYbcsz73XA/lShC8ai2XhX
2dZlOsB5lSZiVfSv3Ti91YHF1I4BgPuZTq+JOc2McsCC81c1L+tj9pk90tpkyYplMbOCuwczpKCx
wc3t4gjGBwZLOVwt+QbBdzcNn7Spi0GyJ7YXlX2U6Vch31jHcpw/9WrEDXESLNtBDG57N1iaxMmk
eQG7sFo5+rgxaFtdoVZdLDeSXURcH6TbUnyG5xAoTZA1rG2DtYpHJu3ennEx8qwMv0gfaRffP7K4
ovKRbD0dUl58jmFt3Uu8TOa98mbhGo9+I1/SxmYEhsKjO7kB15gtldkl5AbeLb1ivvY7YLxH/aLy
PX6wyo52eZtvDWUSxYqKp3zX9WLZ+GqTtfXGpLvsX6Z018gdk6AdzKKzRYkC98vC9g1qhSFJNyOv
hLntw/EBk9WxK/WFPasS0Es1N8+7ReFbabwIGKNmUvEKcTapja+w6NaRKpZaPJ2inGrSI+UAC6Bf
N4uMczfs3uIAkz+5QK37HoSPCR+M+nmbV1+O4tdg5ZjMkL0ZH8YkkIFaPX2lmN4h+uLdbQ+mXjzA
c0acbW8889VgaZJ298wlBoIYbUhiQiLS1z9MI13Ca+McRFjQHUKrAmY4kfMEHlHSIZwnFwZVfjID
oMB8soz4sCx+qou1aSfreHr+v9LT/j+eRf9X6wciPh0J33/SqRbZr0/1++/Wj3/+qX8aP4x/MGPH
4UFXKiwJV/FfraqLg8PjPxYNMdYfV/6tVSU0jz9mO5ZHcJqOUPifxg8h/iEdIgNdg0y/2RXi/Xda
1R/16d87VQtoCX2ygQHJ+t8UyVCnuDPQ1C+mwvIQT7KxA4fEzpRnLcD32UkO8cjK10nKiXch7jj4
AyYxXP7lW7v+zx/4V4oKSr9/10bPrgTaedPj65Cu4c0yv7/0zMHEVLhscFdPo2A7QnQCXAB57Ue9
XgIzK5DjBSSj+wFyva2OdG7BNuSoV/pjRYiv3tLAVCk3eNUIKPTa2ou09yikhQ0CNkA0g787pf1i
DDYrHBVD6NxJH+Kx3zVeCNUtgxtmqBXi12LhaPmJsXwDNVlda1P8Foj5+t7wIQZx5iWmwIwv1jZC
9mM5cUZ00kB4M93QDKzhYDRTwpHQ5aCT9CJAzGyJC3nmqPz2yWg/BzJEDTTZa+GBTC2wywXhTlcC
vGZ2IP14TmQaN9LvH3zp32vO1KWy+i3jwXblM44y8/JlVM49EeJghN0u8fg3YEae9Co7tpGOK3fk
0lkJkjwbxCM5vivedUg9gIfl6PqTwVQPyh1xYucXhXJ7KRHAbGvnWINKzUuWWRhynQo6l3eA5s7f
Huk70wYQyTTCdBD91Kwo1nPSy0Jk36TWexH+SKzK4DDL8sTwJlkOKUxw7NGRZvvbuknvfhnyjpPt
UxAiAteJsUdRQb2Q9buoAHcZ5UT3+gnQwqY5iObbnIhOccMpwYYOj60kqQdmABZ7Kyo/MtU9xcF8
umSfZUtKMauiDEIoHo0pfAlQ8awLhd92MPTvSDWMMbNzN3HXiCZ5LW3ttR5ujQUDX6+tTYijZKFr
EyKGCgIIZl60F2W21csjKMS740zbYhD1iha0ku4GCK5/qlnRLxM9uxdUhJGRGJt0DtGzI1AMmUTQ
Ue3FrPYrUwrIMjdPjEcXjZEEi8E+eU3xgArlcygMG80UdMC0e9cjEiXLobVZsJdcc5xDy9DY1NJH
s2qL44RgyOwVPZXNSlK1nnvpKRGjplshG9SzoymIktZ1Ua51Egw2MoJSJ3P/3EzNHlM4sa26fJaa
+2mBAWaKQ5HmY/LUp5tKWMsiGMT3McPK6HwPqocq4M7KY1ezi2OMAUZvE7FJBiyrJIlTpCgQmsK7
2T5MujB7MQqg34XMD2ljMUvpnsfA/50iall209VMcmsT5TW+lyj93fhgZvshe1hZ7CzQ4Uz1YkC8
QS79lVyMaVNadFCaCHDiBntpF9U296YHPjL58wERorqTTFsCWry1Rn4f8pRhWQWz27l88chT1HiK
BzhTR85e7J2jkhSBDolBi0mHOucPBjbZ7jPJqfcJBFoOeQYFWVyyZs4r7jEfxA2hzxB6hmzaELa7
TTOcQOgYix18r6Mg4cghkyBqr/COQb62tOZC9GcRUvx7GJitgDDTvn6lQVmXQ2SC7Qp8EqLbJ8vi
8Zc6m4LQ4mDW2y+ENs78EuAN8aZVSbMsLepzAmsKgvpKXsTNrpIobNx5/U/AsoCSGwPoSahHTTel
2QBgY1O+MfSk+Y2a8BQ6wS4Ox+4ax88TEoNJBQ/hNvGC6dBFxXX0l6ZT10/SDdlvTDrVats/5cIm
oJDoVCg53cIFpQIW3tkEgfPmlZNNVJa9mQoMbhD48W4w9bOa8dMbtRlZF59Lw4vXQV1uk8p/zIp5
A6bap3R0Pzt+Sq9b8d63q89+YhOQGfbrPJUaCiaU4WTvSKBkFzSFK6iaOOsrqwONeW5Tu784K1IW
1Ag10iwbrH0JkCItR7kS9MYTKeKcW035O6swh3e1QPElVqp3jr/p6eFu2PkfP5xu7cD6qdOHZIMI
sqOVxjN9jH6R6pQe2V3meYXN2ojkltSrkxMU+SZMuTEClT0ogUUljgbgB8k+y6FcVkg8BpGBf0m9
x3DoXwOvfJWDaRJWTZUmy/g3RBpuJgJd44M9uIuJwFESaSjUjJRFVRHa6E68ZiN5+JH0Y8SHGkoX
GzzWIqWBURwvcd8hKhg+NSfvFnXSbQzB6K6evtEoEvFlD98V0kRuj6BYJP5zVRkM+vQH38vWTuxE
D70TUWjLU6nzx2gMgC4ImJ1uE7x6Epy+ob2o+MUeh3tVhVupVzsSgei5oU/akOHAzTV29u6M5ifY
zIVjyCVvcvKbWKzF5rauYJ7qFokCvBoAfmr5ouqc+xA6d99BQx4J7bPW7afIi4yD+6OV7vvvIRxW
sSR2PcCzyamunYO2P7MoTE9juWVM0KwL2rCkwtidoWhb6ig6ajp+hyjWlzSfIEWLEjt7Hb3maXIM
oACBp3/TZe9uX0ITWgPyfH1JSKSxyKDBLh0D0BCL+rUpJ3GR2luQcINVWXfvk4GAM5rBMJ+qPcN2
vN1KkNGry0VajiuW1ow7S4cgLUQb/qOFtYD2/2uyWpZxRveC6nSFSM1YdIM7AkNI39pyog53BT2V
zhumAsZTjRJZMXmctEMrX/MB69ZUHySydGmJIdSi3McPANLmycaFESD5srKTZVCOVR++1L9jNIIM
EdVGuonD2M1oUYf9HoKDp7usVsGI4nBathmxR5LWrS/sJ2a8K52KYIf6ee2klEZs/+jY+mzXRuhI
9ecw7Z5LPSzW4eCgTbV5W9UVqREl0s/I9PJtOHxlNkaHoKmfg4EslF5BEMak+m0YTP/SbHwccsoc
GygKQOjorWJPs+in4FIYafWA9QzGZEZQBv9E5hOzHxEC9jAiblaEKagmwQA4Cau2ssDT34/lkxYA
bYprjDOCxNq22KVt9m1k6C9U3muwWEkgd7qQ+LuiRoevjqIREDfJoIemoB2sIB52oUXzi5H6WZcd
6MX43Gr8iKjz2biU/XT3VVRtzETb9gGiFKahfjs6F6Wbx1q30q3Jmcnco+aIx5uLVOBjjHCO9ZVp
QrhA/yjh3fMsDjfDNx4QlP4JKZfHIn9pyXmNpvzDmvqtnRX9eWuMQt5dPdpj4nOPuF6NZTvewb+S
NuusUYKc3KQ5NZn8rZGZkrT6Z+Q22lIvoaZF7jhtWGBu3bS4UH8VsflOGuwVGe27dHBLZFw7UmF2
xNtSR7JQtRnmGcwn+TBVvJRA2zvlCZBYyLlJcVtESb+rR3kiSOO3F5k56g+xE3U2ENS1kSjHcRCw
4S51jykkwBIWFx3ttvZiatBmzIhunEw71Nolc+7xNvaU2m1pMpmQrXYQYfOScShaTGxsfDO4D2LF
hKl4YYBN3kYvEDajo4y8XV9FKV6sgNVWBOcHJg2sKB0k6JIrVjD/7y966b8PSv8qC/nYNsVL5gbE
OGVD+cAZmix4vc6aC54IvdaBA0e59gb521oG8ME2wqO4jPEa8LjjkuPyMAdWyM52XhteUKESYcyU
JsxSkhpgfMu0PIG825NjHG+kArRZI/fNuRKNhtCQiOAPqSNLoobMFwovcG1TdbSq2vVGeq9ywCxe
lq/EUJ/pnb5QSG2rsqg4NcW1LcinIagoXEBH/5BVcXCaEcxLZUUb/BA71fSPVpN8o0Qfe4IV+FzD
pIfgiCscRkXEIw8EZpTEmvnG2WbOObRiZbcXTysv9pCMCw8cT4EyHkzwlZLiUQvxLQB2xx2kM+X2
vLPbAVylxtvFmUPxhHt5CDbBYJxykBtC3fswIUGSAIY2aF6reNiHQi192BCFnV78MDsZsjloRb20
dLT7nIRhZO9wiXzHdvIVpmKX7ItOYKwEVFzJasvG77XM60Nh5CeUOG8cLRn/aKv0uzC7WyzL16nK
Pqoq+KIaozTlZiAebPKuAtnyj+kQobyP9dC9C50XaFqii4qEf0+JqBLxY4i3aJHZ6XfOsqLi1LId
wtOQWhCEfI90eag66zgmxTVPuQMmiTOsCOMvB7pZlCCzyAuY5vm1GQYISVvpRl+tgTzDVellIrdg
4YGWt9ruPTG1rUrVC7DJXeuCYjOLD6R2t8jX7nVyGMZ4Y3rDrbPX+uB/Ysg6+DU7RcO9E8yH7P3a
DowKdQrz8Zbn4gPNFtugyOte3CFdi0l/SUIDAx1JSFbl3FWRXTUrfK29E7loq/mnNXn03cfxV21p
dxUyjxfxpWQuH2TlNay615w+yU4erJ3s2EsM8bcm8TmGFkcmBKBVnNpvwqKq1Lt+wYsLYaVF6kZ3
cxARsYqEw56tfJsJGabd3ANUVLSvjLs9mpiLwxFS6ekHEXjYAqmhK2erFfHFMthkzR9CGgeh1Uh7
EAxbTnW1h+6Wk9BTFOWVNGPatepC5XIiDvlGXtFr20VfIgmee7LoYvaJ1LkH3+Uzd/0rMeWI8dn2
wVaoF+c2jHh0MxhRFAm+ZTK2ZmPc1nwTOCZtn9Veol/sMIP/3Hl3I6Sca2neJFy3ms8LsPg7HI59
nl5jB87DQIrTovc7fvno20n72/yjhpkAIRUxle61ryEh+2fgUE8/f+Dn8/jEQTES7m4kn1Bwf5pl
epn/5iHqX1uLOOnIpRj1zZ7ZCRH1cmHE0xWcDPhZD4gSn6eCyx0mwytvY+Bn+jGkcOnAtxGLl50a
pvLzTROHyJpDkkGFd/f0/CqMHUHVh4Anq5BsK3kr3w3Tf22y6OdmheV3itvoW+opsHAsLlyAle4M
n0Q7HKuY7C/OjEVvZXzTw34isH5IJobHpf1hRuC8AvrpnsgjFk/tuW0Q3rIOr9nlyk/ddsm570lZ
4YRcsbs+jlPSEkNhBttScw/keYfM58WtYMCxaq3fyvbto1ZTXaoOjx4sJhzJdaqvaUQfG7N5D3GG
L8yacWcw93J6g1KRNh1Pur1VznBLhUpWvD5uactgu0PhP/ocHC7Kf6nHV5o/ax5fvALsYa8a+xr6
8sRbIT6GnJTeQeqlRU4DNMiPqi2O7O0+x6G/1BOgq97WfG4c4kPtdU2i2aYvh3pZ0/GCVanXteuq
dbFE2l4zkJ8xlK1VdGzrXA8HwTJv+Qk35Hjuuh/R5ik/WyO9fZM9rRmmy8+p1lFSd/aqRt7qUyas
o5Cy1zLtryrKdzZT5b1vElc2pvSWDjt60lHoj4sy2IwNLVDhNVszUWdCiDnOXtBGLTj3AIQoVnFQ
rysCyRcjtiJSd/QnFNzWEoPvqcypoIYiZDfvaB+JO+lr16C26MFqLKxSXhF4cv7m8g+bxXG+ynsJ
T7IG5d85+aqtJoDvAe1HbofmUjMUumBhb/SpS29xCyWDXJo+sspDalYwCmkYNBN6dTd+J8b0KUSl
g9pSezMICchkYlSRN1YH7bDoO+vgy/rXFOOKQFqZhRpFFy3AGpubj/CX42q0omgZ1eGHK2OeeESl
tRsCOA+1du06nVjKpGkxpKZnxLe7nMasrEn9wQPZQ8fD3ms5agdIFRIsocOz+XkzWoqYATtYuTrb
n5SMCZzsgXskkOeX3lOw0DyJkDwQdxJXmOXbrqnIO8vmM9UJfztBt53/m8eK5T2liTSFe/QTwHtJ
8pUWnYtBSJX0IOkIDb86ZQknfsXEMOXAT9OLW2IFjHKXJ7FPbr6T3vwI2y++Pmnpq0SrxTo2WD5y
kWVRU99NtB+xlUAZUS2PogYJkdubUMg0OIZBhn25ag6qQdLjTOUACETTKRznFs4pV8XcKemd27Fp
rQ7dhH0BvV65rSrrDzfaMqRSiSfrXJf6Zp4Pgm2vT3EuH5MJpECWtvoZC9zKVRzoPZtJ5KXRQ9XL
Q+SJaVZcZqvC39Xd8IrN6n9wdyY7kmNpdn4VQXs2OF3yEpC0MKPNg9vk44bwKTjPM59eH7OQ6KoG
WoAWDQjaVGUiMjw83Mg7nP+c78yulaBbpU61DzSNfyjI49U6Jo4IlTN0fo26ZXcf7IvHvaxJOopN
87Gf75oAw6V2qR3+Ow4g9aIMFa7iHYyu+hTEcEFF613lkL+GSaW6nslwPaDUqOM1AREZ7DM5cXEp
XanhW5UsNQXMi+0oTW1p5yBQlbZYjFYkVh4DTios5UJQArrudM1bod5ZpDhlt0fyiWP1pUrCbRWy
J0cZdQONRVaKBkkMQAlnOdd3mIsi4JHQo+an51LqNrRxGYEj3dGJn9Dg5UYrs3JvQh6tWDh1Cfyg
S7/8sn7NRvKpalvYkJLKkt08XdUjwfuxCbemR6KcxRxHJxorbTurvlSHT24wDRd+pyKnwkdGncKO
XFcAT0c76yMLdjeW5yCdyx78dkdBj9vb3pddt2RJFeY2Pg98r0Jdrn02HwaX5E0S3jWVw+JCSjM7
NCzQ3Kt+OgOxw665d8Ex1ftMB8QPLB5//jKfoMujRlPmyUua4baH7jjTXFfEfLNLSbuKopBINgO5
Aunmu7mYCogTmXHE6JStjKr4zRvKCJq429qeeYjsDN8Z6cginEigSoufGTgCADhLb/7Y9BqSh+83
GAluitAnNE0N2aUmM2Gq45XKqo1ji5xlwDBXOqFcAydR2+bZqekAMkYpuL4w1diS+nBJwWOryS1X
jxHzKK6fSoPDXA/0wJafsa4VS6vBtzyQM9iCqjyHU4Phu8j6gz9160jt79COHY6y44sxCSI2ylVT
go/RNq6ILdPBT4N47dVsRRaBiUVopJo7MfkGYsuije3MKc3vWBf9tVCsZ44wxkGZurtavUEXOEd4
DxEdISBW1KcbmeIxvq5Ctwy5n/Ut1+RAY1FSmT+qkSlW0jLXZTueh1ZJz4LF3pJjuaevE7NIDjaA
wZIGo+6V7lxz1ddasMFUxbijNwLErln1BBqaeuM5GWjwbagKrWw2A+h/CKpFKDaazkfZJtrB77k1
pirg1JHeJT/Nc4ot4z3xCm6kKYXLeBY+qiy/O3znKIkpqCejRnDGRhO8IXCPK3+bL+saQbNtmoeq
hRrOtGGrp2O4FUbwHBacWQQg4DUCUuBGvbYuTVDHBU4dalGZeA5L1bRueVOPq7L/mhgGrYKUZS/N
MnaTdtu3LUovICHhsLAbZnUzIlAxCactUXi8YgQreaT657Ci3MImU7UatCRbh0WM6JGqS7AcDUYH
5xSUOieAzr+PeLYPSfPJzmQfNWilGXPiyRt2RPUyXApOucJeBmBU1dwCkqDVErH0sxrPe+EDcuUc
2E7jgon4e9HWL2Sg1yPN1cs6xYou6+oJwRAMNg4U1tRiU8MxxOmi4TaOv3w99feGjtHc8HE6d/SR
ExNTVpNow3trW/u/eMMMvjgg2IewfG+5fO5bs/sWCdYn0kOL0KFVuhrahZeEOtvnw8lynPkE4ldO
ov4mvX7LjZo7qKkPG0/aT0A7vrgTtOu0xJ20SUxJj5lfDm6Ds65i/EKohPYq7hPdXrTxcx4xucgT
OMZajOGdxDIjh6nlFWj8kxrSO2eFzcEux+2oYYBsEtxZTeZAhO6xW0JDRZMY1jq+SZDRkMFsG++R
iFKMf729CWZzuG7xH1C1sq0w9kIMj74LMEWLyLLKZZ1kH3WaHlsOyQvTM2osK9+gyPDSa0rMLDA4
Fcq6ztOPFkgAJclcYDnqz1c3S6lPeVQjTTvkdfBZWhN3usj8A81pFYdSLBMbCV23+EPxz68GWpMU
Zfp1tIhMTKX+eMawtQq0Hjg90EST3mV2ZePVKxABRb1vO9FTcTQ6G68DnxYHTTYniCK3KjjVe8NI
ViaaZ4/UQlfdlO+wZb2l3Wzsmsi0aMZ3iCFka4R3DkABkKHhJVLlT8GgADOGZq9MCkhC+jE4eNyk
hRZqE9Esp5QulQbnek6n8nmsHlF5NmqewdbnrQgSHicR6tp+MDJOff3XQEV3MyoxM4eI7DcN1xAa
GIba7POdR1yd4wuTzs5aVFpz9coEr50uXRGB8OnDc5EJwlJ29qlXydEuuHtYunbi7/6nDhLmb2yD
Vls6y4lgeBAwRfQSUmOkwwWHUTIt4Qc9lmUNi0EJ3hmZ3CbmPktRtjQTxh8EnM+d3d5wI3m/84WW
osGYoGw/jC42RCBR4Vlp4u9+4pyl57eSbGgScWoYxvAP3d+3sfHWOvRoOE1sivnRH4ytpgJF4d4s
LR1kEdYPvkhfFpfei89WmR67Lvn2IucH8PVR2Mmp7x5Yuii80c2HNzbMcxU8RzBi9iIV1IHn07s1
e1pEau4yrU1gorN+yQgUdL8qINexsOpMVCvldzT0ly5Q9LVn0rllETmWRYpFVB8gYxfYkJzp1DSU
+Skt7xCv/QcExa2f8OxSKljnu0iParcsQc9goClVIAjeaCxVCcxX1cbPVi3UfSuzz85UKXYuSZoV
Xvw7aAUuvUA8imn8HrTRVRvnYSbK3d4nUXgedeeBU7ancqEAaJcyhi4uZE+PBp6gUCKt4ED2+luT
KA9dSy+lHp2DEqXBRzWOLVzRygrmzCPy/T9lm30EfXLMRQv7vr5RAjZGQMpGRk51mH9E0qCQnZQ8
uxcf0Ps/XrVQqV7D3P+GS/LqcWEbkGdHGX2QyvmoRXbxvE0/D0CBndJQha6KS/9hcVw03rMC19AM
/RUyf9at7jZK4tXw8C3J14w4kNCOjHnY/3aq9ha0QIHVVxPzZgAI0rcGtze7W92yFM0vLVVunN+y
tcWcav7nnB2apqPwmzV3KYqAkikC4wkcioJJZ6Df9b57tbzoQyjjamz0ja1wdbDnp2j+jwYcsMKy
btrUvvZtdow1fgwdz1nFmIhuKaTDP0HfvNYlD75Ccrltu1dFxSEoG7cdpv3s/iVaftEk934+Ea3L
L/6ElMbfI+TIO+qAwJDZmhiIc5gE32oXnWcuFxVqD0NvaIngCDdml4TdQ4yIJX89+ZO9aUvrXnbI
D+CXPAVVoN7Hk0WMiD+RUP7SIPSdNvyo9RxWCkIZQ60/qgHx2Kz+YKA4Y+i9q+ET8MY/quhefU8+
2in96y2i7uNItH6R+86jwK3axe3vUHBc4KJ2KKGsZ4lw9jr4DwR21pFivqRAIvhjkhjs/BiiSjJS
kcocL9Wnrc2pzFTwYmhl+V45ebwpBGWUAvZyNyiPSTg3HmOmZ/74Z/Kbn24g2KzEWy+SVzG02AsK
xve4xw60cXi6+iI6QEqC9ODU06EN3BQkTGa3q8xUuZjnr3i6uQNRitHyNuwLIr5TNFdbjeWfpi6o
0WJYKlJejgD0pZ2xiHONRG9EvtsKC+5KHqmccuawud9csragpMKkTC9bskBmbhg4+RJXYTgH19SO
n4eomXXgY8Z4mDePgKFJKoybEjd8UX7sUQzzTeneYbFEL9movEwZ5r+JrFmuotAUmn421PYPvUVv
uTQZYxgFuOi2PPZFeoE1tcsTZHgnsTnv07Uaxy+WgaDSju0Z4CNTEsQxhcnpqkxDasonuTVmG3yX
Gfl1mPSlhl63GNIcdwR4f4SBZRHK9yLlaaIigxKJ9yh8xRAlaINiWYdJu5dYZ9HdV2oOF65UNgPt
pDKe8HeGCcqTUu3LYVjhz0UDSIfPqqmPVRK9kK/kfCukic9anpKJ+VYZv6ht1a+TenxmagzXAONa
3GK+pWpR9/cJHKtoLidLLdLy9bMYtIM1mP0m1bP31hKuqU1/EiR4yILDqg8ZTYUF9RkNUo7aEPSb
tZ+6w8YBm7wr0dha+0/WUf5VTPA9nGY76v3Zrz0QGZRHJEhHcuo2sYrd0vHpWIV61tatWHiR/Rzi
5ASEYfBqgozA+yRulaCKNeHGi9Cn6HQAIOC0bAcdY8wkO5W2sjRC7Oe0uWSRueUBQGxntEAjM2ZW
chwp/5L8UdQWDmgbPZoQ32nUj2Q8Kkhk/L28znT7ONsQtT3po/ErAalHiL2x/dO0pPFS3mKo1Jk7
qSGTCD9+lCL79JObYbRvSlDBd+mw/YQjEALAb8RKPALhi7bMj8Rz8W4HwReC4UnP2QmpTevpJVg6
85nJGBXOQsh4VTHrZjX/k5cKj6h9mWyySpgj8Gj0xj4X5q32tEuMMOOp2muGX9RNG0NdqDXu5MBJ
zjblJKYVPcwueamM6HWs6BGwk/hchM+m5wNLUR9RrVCv0K7Ggq3T8qOLxyEDtsfUEwfEDxA55O6p
x3Ce5BjSW1Oq3wOjRppv+WPTNUatleyzdTPkhyChN7gxAxsjJGMEi4zBpkzI9IgZqM3dm/Nck39Z
CpwMzr41JleENzHiSvq0+pcmpU3GvweaZS8aB+e0jV7psMevVOvqmbwhXnuvHf9Dgx6IwadX0GqH
Z2/IQCXDbV75k7aepvxGHMaE5MRdDEqpO9Mn9BKf+cgsrwsYwMgph1JUMxT1LGWh3iCxtawXLJhj
GrQr0L9BSN13nGQbWwiT7oCydQf+Cigd9ynhxwyWpVr0FsfWURvTvZ9NgJArQr859SyhVX7Zgjkx
Ae+273oI7jwK5TiAPaxEu/MseI5ePqxFEeHuDbPvAQVoDXLNgUNRda4aBpdS5oRwcohQJWgnU76G
juiXZQjvvVXqrU5AFgwGckrY39pKDWn3sZZgmE1BLzKNryUrku1n3z1xJvgjynvTqB+AQ5gTUhhK
lQ2iRKonnyHXcJEAbww9Y997PD0o1DAnhThahokVKlkplvJeBupGRPN4NVGfFPpmo9zYtoPxa5XU
ndbG+GyT0WKjtNTu7sRgVETGsXcawt+uja3dmMtsidNeq790rTzJvn2LHRTYmNzDfIUZtjaXlDq+
MuY9Mc6/0E1KVNtM3xtzgNPUtvf5eAQS0zW0Q+PQUGu022xg8+k4bYXdDHYT2FQw5ENFwfc7vUWB
0VPrM3sW+hR8QV0dgki7FQx12l7rmdA6NBqw7U6GfqyDaKWOoYogNjOH1Qas9UutK3KBneSaq1SO
pkpIoStuw9S2EUDnBIDMaJuJmXSHFL/2/OLswf8YjJwe+SDf2CHrAlQGwgB8T9xzF4S0b9UMXKCp
m+YCtsoWP5hf8RBaKNNNw0MI1/4DoQNIG6PYcBx3U+jFK8UJVXSHWVweISWyDdG9LH/yGE99KQdC
cOFDNgPdViPhemOg9YDY8ooeyABjenOUiQw3Qz3HQsgSrrNKVnQpWt0KGHU2U0g2igY3eDaOW5W2
LfrxU/ApjapDVj3u3hUD5/N/iUf5/9vcLa7a/5Ob+Sf8F/vzP7K6/J6/Y7eOOseqHVtV4VAgxP3t
ZXb+jQS5g8OZuLUO3tggY/537BZSPUwPflWaDr95/qW/vczi36B22jMq9e/f9b/+x79Av+v/8O//
7CHmj/kPHuI5d2vx5Uy+qEUDpDH/+j95iFvwrtIn4Y6WoWERqz8dAxxOBY9mQRzlnOfWLrK4DBs1
yA4jq96n1D+rulj5Yq7cacvDmIFzzIdvObOtW2Paex3zIHui0yu2vvGOMnKMzGs9TEuM++uUtbWc
FY++BedX2Sqz3fg30IjAd/ULxTI5pgRlGzQQE2I/vJvZdO4S/y7j9lYq4V0PsILEZXjsy886685O
oOBPYztljuLX9UtevgVp8FlaPUc8jCwtXJcYVrFWEb9VUIaxwB0VQ66dBBShrz352bi1IHMp6qfd
TwiX2Ss3b3JHEsunp5KEVYyHMmVrXbP3hkEMgarW1sjuSWG4emJsGqPdYVgIsYDha4WSemfX+i5q
C/GtgVBmXEpveM1LreCn6IPn8YdPPTPQmBy3DX6LWi5tA57gPOthdDjhAKnU3rUVn8+AGnjCZ+Bp
BtexOZV17caAJ6CWv+Y87uWoocQKH1X7BLGX2M2TZk77tHvV8UTO86aWImsHuibXgn2OCpS26dGi
MTCvJY7R6OLL4tXHAkZg+D3z20sZwRPtvIsISCnxcdGj8plCc+sDEB2e8aHyDQEbdvOmh+Pjk4cE
lShtOgxgDfbOKo+Ne4r51wQUbkT9m6/iQQQiUib5cxV/cGzFpr+MSvEdqfbWGpjj2b96WuyMUfui
ruisDQOehXppkhFiKPnk2Zy0my55DiyoOj2du8W9CBQXXyttOfmb3xlHJ2vWSA/fGUbgLLAvbaft
uyzeYOBbRrTT5iLYGdNIcq2iMMja1YjrHb2AKmc8o2Wux4yr7+27GQ5PXlc+TP5yo0nhCdPCtqQT
rkNy52IM/HqFrMHEuzhrofmCNXVI5AIB783I+SRoaHYA5/A2QATK96Wjn4cR8jM2L7T8VajaPwaR
67jKd2ztGyWlLwzhmzHKcJCxvkq05qcAzbCAasqRV4Lpm5atSp2uHRPQpjoJv/CmV22Mt+km5TXp
+S4noT/YW1EXarfwsltlZRxqSHUb+g5/KVK3s/Iy5SX1sXHGxiXyrR8vPE4xBdJmLDj6dyQIO/BG
9rJIh2NK1b0yzQA/+eTUJkc3BkqJXe/SvDvlIw4pSZ264dw0+pjm+nle+HARJPgQzQRkTXgT2PWS
Umd4Vi0VfqzBfRbySq72IPu0+jmBfQSyyAzOOm3ink3NNvwpxX63YoOr8t1s7oUfQ6T6iNOHnX8k
1LaVzTWk4jdJ4lXiYT/2f0tyxDA8tzLq1pZdP7UgVeEqZQQgiWHxtDRMvFq2c6lDnBHK8/w4ZNFN
OO+iPKEbckc9aGG/nsj3RxbHXsGMeaKwuK8S106ta62Nl8IkzQEUQ+gjEywampphg9hiC3sbqdpa
aeiG6O/U/5BvmDB3e26B7d+mD2f0CIP0tDgFyVvoF77rEwVZxNF4qFOJO5NGQw90jOV6qFxFiqeQ
ZCbDrIUMMC7biqua9gE63RFnzjkvHLCiyspPz1AZtpOCfX/Ao9Zgg2bEYxTbmgNFMy/BDRae6pF0
tDon5SENqxOvWFjKmmRAsCyrP2lWoOA8B05Inj+mgxQ90eBtshrX517jF80S2wnoEYYJk7oU3DdD
693XjU0UkNDyIK3BC2JCsPMTVhhG5vi5VvnIgU776sV1Lj+mPcONxj+9d/M9Z5dzDGNlcU0w7DWN
TJSukfVkVinJk3F4DcEH2EAA5lbMRsHGyMI9mZ9KFVCnxaSB9R3c3KEllNAXgnZQXNNzHrT0me9a
hOJ+k/wk7AoWwUhJ+Zy4o6B5pKG8+ZVjvbWSsuaaMZuW6X4c0ZPh0cgToGkz3dYcmGMfFxABQS/I
16OW8hchR+ncI7FNje+8oD6R62bDQ4qN2Sd9aoUzx52ctvQPnXcN/GxXZsdSnjrzTVMeVoZd9KfD
Z2FpHUsSiXi2P4ee0UXiMN3TGTtiOxnHy0gCvPSsq1lvGnowFl7WPbMzrltM6uPAEAf7fK03cPF0
hiD0nbcbgF0ulWUbR1OwLu7V/GIUt4BxFVyoa0VlKg4ItIzgRJRmW6S/VeMDXt4LT/LD48qZrLjS
1lG5DlCZCDjGQeumaenq5GerFPdIUJ8Sxh9GT81aHyyFfY9RsfOMtwlYc6h8NOYhtXeCSFBd4Wfl
nsdJnjB1/8IBmgH2QQ3dQkHjHZ/y2OE4TlEnclafqXueShM7iF2MG6Wt33VrbsOm5ooUK1srmPgl
M04M05qJOlx9RZW3m4BrVYO+bqOfEqoMTaRHlRO/kp1H9IG5FdHPVzYScZj/WMrsZaLkU0zPjecQ
ZsTYXHgMRB6Vj/IoQT0zDeSuBSx4PCt6sS14XAqWJ7bZJYFHhJKIg/mwUB0eAd/8tjSUxFhgx5QS
Ml+9aHmIbZb50kHjFPfEOXlkM82IRxY2HZbbbVjab5AROUs8O6ToiRZdTeM4dgdGJythRbCiOFGh
GZjldmStG2uMn/qisN6Upv20CB7nDfImpQHsXIupgEYSpZdE2zRZvpo0vLaMVKLqrfaos+QipFZ8
vxMvSa7Zp1K8iQSKNq+qk42bKs4XplOcSCxswyalw1GcNTAVbMr3wcafm9XRLghggyEs2x15ze4P
rudlaaTXwA53dOysx/rVw6/oCW9nsIN72jnzDJgV72JUltL7jQBxt0iAeXgMRoLDob6RGdR+z8SQ
7JyTyT8MlQcT+jkZmxcmtkkSuLFUth4+f5y+aseIyT+y9S7hJ/BjnHtxsUL+spSeGOUyF0dAg+w6
mQm2ba6/ZvhlpPXJM8n6EhIxc+WpNKYDrsVj0T2ljXeze9pVqWEris+h5lWzrxmvVSHpvCWpFTNz
0EwM676/t+tfEPgcEqkdnKmrT8Vk7qO84F5M10v2ZAXlQbJfLw2OFNQHL9gmaO6Ml06BfAgEj5o7
im6HlBOX+k3YfFGn5tpqmfgHxsoefbfTTaS3dFtxfW0cBwiFvyE+9JTr5R7uCrjX6nOCcxfEztVR
xJ/cr+C6dD8y8i5aOfjLyPjKGuNoIKTqaUY4Xne1gSGP3twVDOYLQxobqTH2lLmN4oGoYWR7Rjau
0X/6hPQj2N+zmwWk3lLlPMU5aiE0oGd1svZj+OpIX2Tu8DWU1VOMWjlwg7aq9NJqYg1cYleY2Qsi
xC/DrqVpnjQbxzlY8z5bwdG8C0Rcvle3LrqtGcAmKDgU0gdoxYTypL7ybP+9rLnmjzAGMPkbtGw6
j6ovdwbrKQ7ZNXHBRTDPFFFztQGvDnyq7xY7APULDJoy11Ac1tDyzrUacgv2dZVe4/Y6pt7nSCHf
iNJnK39MiTWz1E9jAbbNsraOta/aT75Ti7eh1r4iyadH8KDg1aX7wvVNnLdq9Sixvet2fyqH+Zaj
XLso2+f+Z58zW8QWYsglWSMXKtfaYmRuIq8sfR5umCnciTDuGr8E2djfZwA60oZNAgkjy8jc3Bv1
vQNzTbH9J+5Zi9Yp3Ma6GwHgURz6mOQgM4Tkn2jwVGvwNqzrPQ0UeMZ05PWu/EjibuU5h07DYd4C
3ozT8b2amc2aehzKihOCteFHudAQ81XlG84TK6qr5HCk40yebTPZTdGXnqebPtduEWbrgAREp4pF
x/CTrrSvNjzRk8JZgjVcZXB99HtBfAk2UHvP5x1ZRm6YzEDaBtM9rA+mwhZuLFu1dn0s5nMKBe3N
zpY+7TM+A0zKLSeihTIE67efyB3R2gsU5jRkdwM6gR6UV4PnweNc1bOnMzI8JAamkRr+sxQv2l+V
hTymMU9bMa6cOj4LjZ0mlyfI5iv66dcdulTSJQ87uSjAdUwL8YS1p9AL12uiW0xAICyqp4SWRZNS
pUGLNqL/Yja1s21oNp7mbUnN+Zx2wqsM0VOkjdVgo4gZnXkzinYdU3hi5+I61aobFQ0Wti9ijIug
wmWsMyca8g66x6vpqA6mlGKEeig5X2FDtKK7Akh1gA2BgWZXeHlAcWILOEpMIC8C6z13mAjn2XNT
kOUTeFpzTv19WzzSgakEdyBeeedWz1OzsS0vMQeeSRS3EW8Uk8/mDBQyWhVN8dIBiO17b+vIkmUg
jR9hPLmZHTeu3tFo6sff+IGwCQBbGABrZoAyAUD5T3rN5+vo+reaT1vCa+/I8o+AMeoing/yYbNi
qHbTkzjFdeUwhce6aePqCNVgLp3vNxodpDgS4YX260qQRWixTBadfMtZ0ylYx9puGhgcWEcHx7vO
LuW5ejgRcgvH/WBhYFvihQMoCDtRQUwboTIuOs6yXZ346wgeGFNE48myoyX5xXUgqmvkUK2SsDnh
JuXV0gdjaaDmF5hca2d6/S/Rvf4fz+aj5/xmTdiMu5//+d8B+0mDPkBEqP9c0jrl2URX43+Di4YF
//M/+f1/y1smYXuQ/4a0JSYhSfT/Hx2NDjqVasG9BUVmCUsnw//v6haUN7L9M2bQthzB7/l3dUsY
liUc3VTJtfP7/m+S+hSYIV79a1Tf5LaMiKZDJdCkmIum/kncmrROlqB1sXsIDLZ+SOR3HHZtxWLU
VpdZcy3i4ZQFcKk05ahTuzZB9ukATgUZ9VMpgSYp5TLggpkSrwg/yoiXrIaua3LtE426yfn/yQxf
PI1hbfPU2qbr+I8pAtPS+RcZHHCWhZwZyXYuHPw8luJOmVhmxqWv+lPPxc+vlVtGuQgxDhLu14KI
dDi6Q3H0OVdINVn51cpOjwmlLx3QHkGyKdwmADRmgl2h+U+J+kNJHPyg14hC9dGBuZm/ocTotKEY
8tmawFA7w0tc4d3S4qsZhyRO67M1UrSRMWjqt5l2bLL+4TFRSsdhWdgBC8AfXHJHNcUM2UAzCTmg
90noJu3VYxIZjIecR67ruueaUHHP5t3ukvHSdfDJ9RcbsIw13nyCjMDB6WAxwJIEQ3PXOhKSKadQ
aN4kVb/DCeexvXYUTNRcWijkIk6yVPQfEnGMaZgHWp+9nd6Bc60ima3V5Fb5tGlw1PIQIrxkg4DX
m5fcO/bBi4Za5L2ByDO12Qq3TbmC1PqpjREsxyWQymUirXVnx/Mu5kKIg/G/SW1sTuObrj6VOEXp
x4QAsxxYbNFaxH7s/5jsbqPDIjSxMls30//h5IlsM10p8O4KeQ6gNgfZbs735RZXs3nnj4A127tQ
B73aU1kTnj2Ts3FZM4DiBCvTHxrJmeV+K451qFCBMg4goyldplJ3U53gGSy9ymHTgNEFQCDmrgyu
dmV1JMsa8Z6F3DE4FtIXvArBISYRHl6SzraO3SXzsCvUi2J8V4QKroY+6E8FKDQAEzVcpcatDSHh
zHQTTz9OwE6M5iuLT7r12vekuCPGGWBRpLHPyN72qbY2gKYM4acAoaLRuwZQBTA+U57HgBLq6a82
mJdsnlQN5RPGu/1sVGIETrvUd4tHdZqRLTpHtnliScV2Zv9U4tsZ602CCcnULp18N3rM+SBgmuAt
m78xQjkxiI0BSg8fCx33gGOmjCe747wP7RDMC35wXoWUOMPLOL16zo1tOwf8ZRq7SOPl9bVDH/dP
RqttJpqnAO7Mkto2ZjmwDV42LUlO+Gi5Bm6zhvDBS4txBxDOENF7zjcWybcQTI4OLgcG76YCnyNN
WFK7ODkGKHxC/phgdmzlkXLPp+MIwYQEkTgKkDwQrvmgQPTkOFpR+NryMXBJlIB8PIA+If6Hwbew
OvdrhWz8nL+3s2pZqjnSTyUpsRmXEkRQb8Gxx/FUY7OyJd7oaD/qyppo0doBMMSkYGFYHNcBD0Hp
AtNKfU/iL+dkOyZtDqnHHEcQmeIOQ3dfczP8DvsDrmEGUFucq6Rnv8SMPMrfG+PSEDSJcXcM0TYT
z20SUWH6NCKXl8lf6kgDRqkXEWN7WGvglVCM1smMW0pelebTbLGU4Q3oQTKZDjAd0w3gF3Es7ZpN
Qo6TGAkaUeUcmvpKlrPqLw2nA8R2TkAzj9Fze0BQPXhO4ISbvFP2LSLwMAgX5ZBmF/KsHoECjzBL
AQLzRwcyVcfrOgGkOx05PaEvfXngqFLlZY4eOgO5TXiBzjLLryg8F43ksgLOiqCEOttQsJ0EDOam
6ubg3O/MBi2HN2Sk/IUVrAORhTR+oEWcxEdiPnV2s0xnmBZQrbjTNr6ur5Nc7joinLBauJ94izw+
xkAoouCKSW1LmwtNWYdyvidC7yrEH8RZVkDsVd+I8SqHPxvaV2C9QY9c8jBOkMCw6XFhM9e+/Orh
hFFNsfYitg+scr1xD/BUE25LlV2Ioqi/UlU32O+O/jbAHxvk3RcnXz8CN3ctg+UPUlkb1ZuMaUTG
Y1pDMhvNG/Zd+Gbb3H42O1hxlCrA9u9SDx1IXYzqsYnlmvWA22NJG4WpOSDYD4q/n02vkvKBbLrC
LJaKstQ1KKjDi+RChYEfRzIhCfplPBVr9k/hSVfJXqe5CAiiuflNz8BqJsNpTEBF0JBwgcmPDVfJ
D/BUdxEjpZFvLSsLN5WbYXifNW8qaBuxryW0TNoTZogjzmZMEBwDx58ZiEZ/X8Itj6a/Idpn5jV0
UM3J4qd89TYi+zSRGyDb3MWw3C25zKEE5MlF04BFYEbxIqIhA2jUhA6sp4IlJ8nsRQoORas/OJJb
/bWR/cqU25mh3ovUrbmQ5jZ9k9w8mXG1xh/LuNt8Pmn/MsPcbeMeMtXp8jX5Wkww2q3DgGF6TzFL
TnxsMyIZ09PURctsQGRSuc2EZukqpUWI8Fva755pfBCizNwRWrSqe8DJmgNm073d+y9k/cA3dBSC
0HTAuSJpkrUqp52srgyd1r7xYtBC7LdfjqJtCW3j4rVvMHfWVVAsevnG2YzL45GLIfIo+yHNn1kP
Hg7LMLHf8mmw9QMe2lUH4Xu0iq3vy4WWnmoJ7IzkSa21x6G6BchkNBYtzfKpyIltEoqMUy5+sWq4
FmgPwQuoajyF8inMBUbme2NfFL/a+BReoLKr3PnJ/VoZcl/DKhbpB5XXuwptZCzSC6KUrw5EPqc9
Bt7rSHcAIgS2aoOt3gqQ0Sr/I8/V/dB/mjZzLXRWu+7QHCY6QMP0WE9yHQTpQ0XPbxplU6iHlHY1
JzYPo2z58gfm6uDPg3Nk8pcizUBiOguvmflcoXdEQK3ph0GY97hAdq9asx5Kuaim5z5/aMqd/mI9
OGYdsI6tx/0QzVjr9yPmqekpNXCZW6vRnCpeMSvC191tw/HJMnmdsNjArKFY45il+c4uHXJkzFsG
gQGQ80pCzwWVGSuu2DXSYcotTZLzGwv/4IAgwX8hMa8gFaOni42RoHUgPDrey6C/xnyDaviM3ejk
p5cCfG7QV8vJ7wh6UQIHmVGYnH3yH9OikQ0jSPPtadoqqkwAqy+BLVYaoU6HrQknshyw9GWj62lw
3tP6ubeaXfO/yTuP5cqR7Yr+i8ZCBzLhIyQNrre8vPTkBEGyWPDeJfD1Wujqfq/ruVAPJfWgIyqq
aK4D8py999qauUqMTyG3OJQKvyUCoD7CijeCzNidQOiz90aanFmUl3FBwxeRC/wWuDr9IMHrw+LW
ug5G++iYH8L68lAEIoDHKScXmd4iTWLtLNZxB61G6TibfP2twu6AIkAuMH8J1DdV+Nu0KM4uwe7Z
0W+V9C213Za1DBfIh6p2IQJmS57WpZ4/6fVrkHEFkWrAoR+u+d0Wini4RU9snWRfrs0/1ZMto/yi
5oQrRuQTPScGjCu+AIzImTTt0nXNt2xZl5Vu1y1iVuM0u8/OMih93iFJXkV9V7MQ9pv3lH24X52I
oW01rJepOOkpUYfHjBY+qdWkZPYFANDQPMyZaVs81gGyTALVcLpGhvZRw/w1YCbFpfOOjsHRC7Ek
T8+hpxP0Kwac5nAvU7kPNW6BnMT69LZ0XECFiNly2FB5upQRxL003sDGuw45qP+4fG3Gc+9/agw+
UXmfG9fUwkjj3jZU0JnTdxvBKaTON9M3rpbuOHmyG8Ds6OWnPz9T/8+MIg8FGKjsP2Y6PPrKWEeI
1f/18x9xOvwGj1+9t+8//WH968h77b7q8e6r6VK+9IdJYv6X/9O//G1wfhjLr//8t/dvQAdWNHfV
0Wf701DtYdABxPavRuqbon+vf5qk//JFP+Zo9xfyXBZQO0pZDR0nBmC7H3O0+wvxcKyotmXowhKG
/QfknfWLS3m3ozNeO6YpTH6Hvw7SjLweHlZHurp0sJ38/gz8hpb7VzYR8x8N0kz31B3ohOHIVvGT
fhqkR6FXgySPmTaxg9WSkCip05fKoQJBihkcPqcrwu6MA1mha0/mtkO6WThCvxgElz0zfvEzIOjc
4jhbsVPEZ351A+MziINNSoFineCbrQ3W2FqEIBpfG1i+roMhGLbKiSYE2ExyHYzYQzIPWWvO4amG
Uuwgw3ORdK+Jgd+abkHe4M5bRjLPkNSUG6O1dG0QWm1g8kPj5uzZ9VOmm2xkJRfRKEx3Ua0/U2n9
IGD34CBGMwCU/TUGfHRCncqsuH+IuonBwXe2hMsIpta7rrAKDvagr9CEnaWfTmtgEBnusni+ScBW
7dQznBeqW5PoWqvcWE5d+hXg8NiM9ZTiJW44/ujmZ+DqAgZp/6FS2NhubD8AEEwO9pxxAMxBx4jN
wqttYTExid7X+Me7nPsr+IeYeW/YamFHI4dtIpTjK6mntdT9HLJlhB2TWxaRgvYG1N+9XalobRUw
fo0IyZXHyJzj5pc2RjgAntPTneS8t7b7Xcn8lknla2q7Zq2E9hHU3DM81HTPzbF8qOYYOOwds9z7
DDJxZVmNimZylUpbsRKCYWZw4c5G4rMQ0CdIyW38KAJWlbKzSKDaQ3eze5JuNTWYmqdgApiblJ4n
SAW5XDtSdfD3UxLtCb7SPmpsHDIBgQGNcOeYOHcBcuixyM1gOWnWdEgj5m6lc+5NK9XtAfbxSg4Z
Gw6ifz7HxubiBea4zqT1WA5qhXf2dbRcnB2Dk+65kZ1jGuYLoT5MQdLBGPB7OG0DJKDH1jh1cG/o
AVroIRaeIDQeczB+Kyp0MPS03cmEM+XnxltTV/gBZs3DdJjZh65qz37uokn6wzKJktkO7WnPTBzd
Fn53t24C67Utne+0+dkQesmZKQ6PeUDfHQ2bX4MXP9Rp8m7GdJwBTeQtVNRvsAY/XeUONN267gI1
vGaGaT751ViNoi1HSfMWB+MN6bCMctcE+mDH5D8FNu+y6AaT5VPVhh/9EIKZlv7dgOIQm+WDlaFL
ZiFe117Dh+tL7PGpKJEFOm/jYZ0NBht3Er1AMxjhITTkJXHT9cxCGar4YV7jTL3zvbUBN2QJn2Gb
ZHw7FcZqsMGixS4ScgtHhYrmp9obcMQ4fcoGmQTd5LnQWj2UVdG86KAGdu0Ymg+lLYJjVE4s8v1+
WAVChpzXAFAjWgd7A50DHvawNmScvCROhm/Jjcln1U61MIP6i6Ag/evsRTrK5DTF2mvQjQugnGxh
1Zy09DBXMBxo+pXxwAlXl8nG6t1s3QbNPVjed4922pKMu9XjsupcOns6VaoNl7r9WPq89sG4Gch4
T8KFUJ/Ge8+BdBQr/Y0HtKa5YNlZ6YqsAbAu8CppCFm7gXtPWVYV+t2aJdM5GO1nNejY2SfcPiz3
uBJQUlgSeC3qG40TkTtZz+gcp8AajqmLjFWXrlri4T7kOa6piThVk+zN0Vx7foSJPjiXfJuk4FCp
RqaLuh8/qIZD1ciN18z1P3m1ljinGQt+PWfkH4arbkInPNE/dJoCOrNrguDMV9WrVEy/poXj3sii
Fbn8liWqv/enBnXQsL83dvHdGYxr0gBAjOVaGNiCiS3hEBpPRWVdAwmCmm5JVPCviUrKBWszrvJs
4+yQpWFD+hlqRfomgTyTvHhpNfsKrjPBiRCz5hFtfqR7EI3IoXGqvNq2/yni8SVuvVcoZK8+seVF
XOBkzxniVyH2t9wbHpWortEMyKehScXacz8b26uKFPJNAKa+TdUrYKGtN883tUOSfEAEJ+uX8sxY
afqZTOI9d3DO00G1MWI0ckob723xa6CGXHVnXsmUQSQctY2jvH2ZYWIPswKB2/2KE/nw5w9N//g4
9NPh6H+TEMHxx3I9Fv//XIa4fe9/ZgT/5Wt+lx4ssp6uJznjWHI+/vz1yIQo4VBOIzmW8b/5NPNX
7cEAICwx1bmW+CFL/H5kminBfJ03+2sNk2/6Z45MKBZ/rz1Iw+AMxvXK5Jz2N9oD7l64K4pxr8kG
B0QgkVAaVhf4MemVCbhrtA6pN94+lNmOD7Jt1uivHy2pvmMk0rOagHxbIyxRrrL3yJHXyqYrqq0m
sRAdHHfVlWwddaoVsqG7N42CFI0zsNArCPArOAhbtl3smukG0NKWNoAK3JnZOQLg0yjYsu0qq3qw
AxoaR08c6pKVKk0dqHxuexUsnFbswRDnvfG9ckO8IxpNJhFWXZMzGQVmvP1jBFDo4ObCplmUvNBt
ZlLNnFViqRA6MauEzwA92JWXINzIWmxk1+7ZG2zaTLsfJbuqvl3VBs6nwntKA3UsKIQe2ua+HUq5
kK1/Gs0Wh1yxYWfUryY8PRh08PPBeQX+GVxYmQIr9kpjXWgWsdCazUZo803xiHxy0cBkNYFCylPG
X9b908r2qOEWPJDYOYXmMiOyD74nolsL19FY0vrMfdaipyFdE9q98BxviyR8KMzgTnbmparGjRuV
V1Sl9aCMV8xawBWIz9lwf8A6Bp5+rblvhmBiPDv7CkA/cPHZht50hyPp7CNSklNDPkm5T4F/7C3E
HYM7UjX1xzYcl5z4/FWFASNnLd006rs10peQTwL/TruuJNk+DdcxDsMp63YWY+i9cJjUaV3lbttp
EoYwnc2VD3827xLWMAIbkx0EHXDO+rN0/Wsc+dVTJtkFAQbEDtICvADSSulgUJIarD5CzkOYie3d
GMINiVVzETYlN7z4QK2dAuBqyVyvTw3bSnqQ9JH8TLyJGkH2kCVz52FL9m7UpCi3R0GXxo3P/aFs
3ZtGaG+FmxXrgjAcr1R8cXPNBJXc8eY3jyV9wj62XAsjhAVjr8YY4RdcqO3qeVAWKTLMFHQk408o
V2XUPzqAIoMgpM+wta6NJG4yOY/2MNgbry3JbfrYUmATcNi68Oi/7Na5TLNZhI4pd+TljJWxl7Pb
xIgDYBdR9uY00a6dLSp0nXVV/BoH6nGUNXDJ4rlFiS5xu0S5/yoaka0Abn+EpU2aDljequB5z3zn
3GMKsSPv7E7TvZ0DrIwTNvMFlh3ybLc+DNGVh6+H08W3Ep+Pj9/HS7WrUxLxkvOSAVNQMgUX1j/b
cnII3hrUFAXOVZ+dRu7sOfJ4osYxusGpMy0dWUD0GCjmEeFjQp1NXEVoLOYN9JSViwtKx9qPnyo4
pVN109QS019xA61iEetksmQchQwT45HCRJjmfvJsZd016JyVw6beqQT55ByjjH/rW9qrMoxnXNNU
RnS7tA/38Csa/CD1OeCgTzJ86YQjXfA41VjTm2yqqGJZwRg8ipHlh99ftEhtlT4+RKimaHgzeQ+W
CDVZUd+96Km6jDmdH7YbHbQouvcr3kxjqJ8S3Aac0HgI9oxdCFCLooCQTAwkI4Tcy+BlAZ2OVm4z
xxdgFXcYQmr8SH3YEHJr7XUbxR9NNt4XmDXPvavWUqPLbgyYpaoAN2BQHSNL04F91O/A/b4iV6OB
y9F2hcDLMun6qUnsldS7Ayul+zhLjBVYjc2gFDqrCpA/icTWB4VWUtO5HDQ6SepRO1umsxpyrMlR
5iBQQC2yqYStOLA1MeMuvVZx5uUwsZID9AKKpgg9+KPub6ZRrezU37KPxUJerHsAdWme7rUBLx74
5VXKdXXpjMaA5JK0WwvnW0zVIy4v48kLXebdxPjWaxprMtV2K81IX52pZT2dWDdZQ85uzDDdWZV5
ExraKvQHqmIogA4Gzk6WqC/aVAP+hN1lj7wScj1V03hn+9TS6uzT3Ok5deybVMvXQK7RMaYrxMJL
E3l3OoQMBA8wLHF5ryvmpKyvD3nv39Q2V91OHaTjn4cBZEhoiQ3dD7vBmQCr8KPnLf2dNgaPAUL7
soSJeJSxaX5Mlv7pdd4bLRy4YkuF7VqvHhUvwTbC8OkoA6wEgCK94GhbgOXh40lbJ+ZWPLX4Twe4
nbIsgQgk3mMVtQ8Ebl9TPs5aGE6rrBo/RF6T1kqEf0oVIzFRi51XM7qAb34FeP88peqbUQmd1jez
3vUeF8FMj3dORSyzDclysDVILDYQZtx+nyDHr8hxPMMM2AUGq4Z8XjqEagbRV+dmXkfoAnXQZEPB
YAbYh50FF0wS15jE6etbAJJ7hYsSY/jp8dGy8OiKaqcpViARuxCol5CimnJNmS6uQc7ngbXVk7km
BMXa0Mt3eoofcZviZkMvwzS3zCS+MVbeL3Fsbl12M1lK1JZcpLmNq1BtcSOhx1MjzaGbpw/CLXjV
9qXjqUMRdVnSUNjRxTpNOMlwEGV28RKgHEao7QmZb8r5UJxwOo7aaOPMx+WmDB/M+QDdcpJmFU4p
H2drb4g+u/mwXZvTrjDpXOIU7nIat0kRd5zO4/ghFq95ATqAkztHwOeKo3zEhdXTi2vBEV+Y2YV9
RMLZX/Yjpr64fY2YCkLZv8Ak/CzT+qrmqQF/Yec9Kjs99tBK3JqgkPRvYcu9GMwcYxK/tfMQ4vw6
jsyDCR0l6GtgQ0rP+1bRwasJfctzcg28kSYVSsckU07GtBNzV+t7caXq8ju2lu/ePBYVo7sPWgYl
w+++OoN+a8dp0LAMhN84ZVik4Y/3GXYEhyh1ZrxQD0/IlhAoEruHH3Lcmam1i4fqkhU5uHSrpDan
qB9kT+BTVYIDoeU9xb3xikcBEPag46/oI4rBLHXSO/KlBdR7VNVioIS6fdD6xgEnSrFSLiD1Nol/
C7aY66fu3CMXQ1UV0Y2a9XczGK9uwbeLukbAkxGfAbdBuPHErmH04CnvzWyTQw9ehNaEYZuNFrqP
PEKtWwKx2EKwxYbspsHKylNjlWnNNz9MYBn3BJCSiK512AHfHJSHmHVhU1JD15cOApZBIbjZTgQb
/Z6BUOFWlbI7GOw9rFY9llb3xsr0XHiSQmKdqvCK212P5zfRyFjIVlwoy34tdffNiqhM9BwkfK1P
biq3JnNe6c+9HpPyIe9q+MXRs3DM6jOGxoeGt9TqKqGjrnNXSoUr4UcmIoz2fSwRI7FnVlCNsrMC
PzvhnuX5o248mC2BuV3hItQgqfgUEqTDG3nyLzYvT5w7Nk5ouSuHQ9YyGZJ149i0N+lw+IrU2U6g
RwnY5cTb4lNGBqUbsnu4ngBQuxj+o32Urf4RcywdXPhSbAI/84j0VQyKpm/dr6BjU1PzAYcJxNZD
We3rUDgPk82FIwbzTLju2Ep3rXoiOF2I77R2jkWdHzKTRNkQckZLu4s7hPRt0QUpOMCpWS4Nmu41
K0IkD7T1Nu8vgDvWZBpZI3XjyyhafRFNIARJLs97IHg4nqi30qOjMkF0j7WAnnZO17gO5jJ2cBol
9dqrokQwKQZ5jDBOLWIQ5Rw3iruuIgTjDuWrcmBe21KtVF3vwGPgzTInOEqOvo3Thg6P7sxEh7e6
4ngzBuSajQ9pq8eAkFfk6m9uSGZBK+jA9Ixm1bTDQ0snZs1FivDKoRnKT+Ywa2nXlcaoj7yuDadh
qO5CEwlyFHyEChudJTlH2bSzAnMfs3DEHu9iBJD7bKy7rQjFk1V6Z7sdX0s361YBH1EMCdu2Jmzn
+h8BjSZU24dz3yGhmkh77FR2J53qrPUWk4VVguZLNqrNuAZlFE0zje3Y6VK5lJ8NAtJgfeNPFRBB
4LL7hBr8rmvWN7OKb8cw2dp1M3KLItOlcERsTGQlfAcX11GP+SCOGdZNz4fN2km0NjIalzyqWfy6
fY3pOb5vPQYBEtgDGBnjTaaRuU1S1o9WfGz7ls5syAgLNeVPmh9Q4iHObFfhNilzT0wC3xw5jCov
VtKyX1QoDqPlN7umNoPNlPPx6DzW6zhC33oOiXMB1bPtoax3htjq5vASqnrE6KC92CipC1X665Rp
mYrRTFs2tny3KWUDmv1cGMOhQAbhulsfe4ks1k1iDZPuQguWfZx6CKNmz9vEj3MDVTaL1qPFvSNh
PomlcS+D4MbMrWDnDg5h9Xho11oEqLxFF1iGFVYPH2n+bI4V1ZVz9BRWxbgn38Jo2mG+0FJSGP8+
mp1p9nYgqJyjmbmQyIoOozIb5H9PchhStcXfJU13l04ZsrEe5Os/bDl+E1/+mMnFGMmhaqQeYXZo
OvJHqY9wSf/qnkfH7s9SS9abOMunnl4Vneha53FeA/0Xrroyu/n1J/2mif32o37oPH+R0P7mj//1
f2+vxPNHXPqf75Xu3/si/1st7scX/a7F2Q5KnOd5uvyxB/pNinN+mddK0nNtFkU6ytsfPK3mLxZr
HstBGrPR6WxWTr/vlYxfCHCLGQLzY+H0J4S4v39vSEda+pz9NhwMsizQ/ijD0X8Vu7w35yUPYEgj
uOZ99RU68eMfnpB/8Bace6N+fguyVPN4pNy8507mv1H7ssG2taKguzL3iSgF14J8lZqiZdlc/vUP
cuy/f0Q2Bl3Jls4x5v/NDt4/OHQjHGW+JTlbhIXXUjkVnc0WIEerHTPTIUXop+uUwKVLzsfo6rt+
lOfaZGkEHdfIPVbw2TrHqjUN+VIoFlF0Zcz3TGf0NpnnGDjBok9IYWdR6TWoZ7ifIdBDvPsG5x0J
0ldj2CH5yLnPYUiINXQGgLJwbvNPnYarfApvnap/YnT/clIdBwV1Uu/T6HwaWJl6ot9wwjJ7U4RF
vuZ+ec8ib4FhepEZWF1FWlKbTnzQhcHipRA9M7ZRo2udBVT5LnVZ/oxvSU3NjD18qygp8NxmY+jG
kgTQJtaKc08T7dDqX3LeVrUgxWhssQGXlu50sEz7vtQdnYy1a98FjAGHxErepxBkZm0E1p1QxFx9
eTXA/4DxwKuFGTHlMAdPpXbIsUjaMcJmsI5TkHKTww9bUq7pTM4u9PpHXS8vOHm/GnLFITb9peey
gJCtcfas3AEuqNs7OHYnu54+otpe9Ub0Uvb5rRiy7NBQD8iMKKlhmTHawj7IoD/j/Tmwf91kGCpS
QtnotJTNmvFlCCeMWKDRInBDfdKTRMqktxBDcmI6uQum7qnUKCqCe11n3ks1dS9hj33R8otmW0b5
qzUlrzLwMOEhClsG68lKbznEkqT77If6VJnubV88xAO9xrd97W8nfCC9iSHXf+fst1TkTNnb0dTT
4S9j8l3kgMGmpCVaS2NC7eA+HA2NbtMKBegyJYrWXWepBw2g/XM2XMOoOyIcsHZ8Cbp+7VFhqWGj
QItE9G7mbNDaQ7g0KS99qL0nT79T8ZMWX8Lh2E13fU89JKswyjowlm57eZozn94h8C/edNuXJ8E2
oeE2KI+2fsmdD6fYmKa36yR3xvPgAkR9CTSNY4S7ntAzHI0Ct/xMX1tLR4stRriLZOxidQyT/FYF
d5TAVMVXSiB1bI9m9BUQAlRbL3nqMH7FJ5nBVEfgYvuMVfPikW7HOt3yRhLhYWrORk/dZs1TH5us
P/M5s9eTcW9WHUB/2eFMDVsaa/pNPT4FiLNM9p+WRyoMylVojrcBx1+sDRwOw7tQWDel/5Dk4a6c
sWv60cWeneHFYe5fu9VTKZnaB+q9UEej9CHx1ll6njBwBjaGTPGhURQXcH40z0XyJTL/yC3/GPPQ
VAAVRdD4YW3HqbmyR1iGRbuvW3ehenaZJlxmAVyUoQste6mTxw6FufEm8+xEI9vny4CB04hdIj32
XuXxisTSaqCaBPL4EDOFdluQc5z1SJOdJ+OzC4iDbiGt7XN1W6v4lv6pIyCzk+WXe4igK1wunNIS
XlTsnhPTQQMNR3jrPLaw34x8ul7ScBbFBdJu++BAX3TiacUrwZJV3yUul4YG8CtNcOXYbYruTaOx
Z0ECCkjbR8BfI4ovatfcNC0vEdUuKz5abMYTcn7mqgr006CcZ+W6qMUd5XqDcXZNLouJxC7XsEgM
SJeOB5cqKtFdp/hRly+h3SzwsHNkCqddreCC1rbaZpF1wKmwChziEDO4Fx8atQdLX7fgAA9njQsr
SbCVn/inOMTiOIfmRm9pI9alMjlFmK+G1rvqfUbyyi8fZDgdG8giNjF4vU/wTLLNCYBt6bjW2lKS
cZK7Aq6lpfiFJGyqNGDixSQt+kVZXVvKWOw5CjTzzXhpnek5ChBA/ew4Df6iNShjnbrVyMqDwtIL
L8mKipd9ahGWBQ7h2cXRINmpR0+GvC15QfpewrDwr00KnGSg4JeqhpEWZgGSPOTNigVrKIqD3eKd
J7uOPJ4Y2iaNCUalM4CIeJhtQlPik0sEZOiak5VxKO7VITMKZOVgn08OgIqI0umURt5Z7PEIs+bW
TaXgGwfl3FWBO2yhGTYutohim6Jc+1W+CXAUttorrYUHGP0YspE1s3VAw7cGMoI+aRoxSLs0Hg2P
rCGlvQ5iXIrGQ12RBiWt2gS30tmza8kowstY2s5hdaN6rviSAVY0Pw8bZKvT70acdudK6I96dONN
p95vjnYCsxtzp+ZaHzCUjlKnuWIK9r7+PSFJOLUNrkZOr+QInHA6OC3JikxbK8vcKcHelyAZLyRK
8Ig+Xu5sK8XXKBR2RPtTr10y6t1DWeGXHbxTbFKl2dA+MGDKpYNb9PRXB58c5Le2vKEfb1mXQEva
CnycP9su8SvoBfZoLCiTRxebkPd5qa5SAm1oN1aU3NctLBh23xMJS90qHtQ0cMdryKnqSDGzpg6H
U1u00udlw85SpvicmqJ6JLb0AVn6VCWKzpToe+yDPxZRSOGFdxv07ndQeEe8C1/gb569FuuhqUE6
7Ia9MhM8dhqymtMNBznVZ8CZ17atvimhtNOguTyB02usiO0PpLy1ifViwCoYXQwjXqLijd9ZzsJm
0bmQOSArv9Zv06gt1n6RTWRMc4p8sBSsysrbuR7Ve60a9Y1O293ezONHv1fbyKMSxtSv+CzCVVmz
nYAZGrKQVvtirinv6+omd9rPsYDXHUgHmqQRUA8WCiBhOdpLXA4r0xie/aosV7AMX6Za3Huhvc4d
2tRzW1uPYfwwTbzlEyxVAA11wBBWWnNfQH7UKFohPGjpFARE9SoxZ4LBXNCLaPcmzHjLU/ks9Wjc
Rpbz0RBHAHnlhtyjw7vG7UOMPlSqDPJaeQ68uHmVwDERq1gXbaKJjhuzlNBOx0Om0wHBvhBIX8UF
RMbhYyvFU1Lpd2ZPZ4AyTprZc+q0cHt7AWHbVsvHdWeK58rOQqyqebVH/TqAJEdbzZ7cCbpkSrdb
OI4fbqC9GW646/KYxHlLvbQXXziuGhhLm5vKnzGFsmV7bGJt0mwIayGE1AWhDdiCaUcGXFi3caqL
g26r8ZR54GdMpUUQXRIwaSH6iklkPoiRBSrDfs477rROmhEStSj4mDau7a0oZ3kapulWozWtDu2T
Y2E8Zs3CAcha1omPXRRMJcNKsLAr77mtdXwb7SP8lB29F6xOrdLeNWWqtr1XA/8biyfP6rdpaD63
WIQp2nlIgTxkNma9OMOhl+P9wmwWwCmgk414KdyhFCMPpmIKRGO452XvftMhfKZj9VKO3pUSiG0s
8w5qnfBWmUSdYZVHI5J4d+hVXEY+oQmAOO2GzBLHB2pvvFTtqQsJzq1OzkR6M7zcFHfVgOMf3xw4
eXziyI8MeIyA/79HYabUOfH4z0fhp6/68ytNfwKYMd3++LLfh2GL2VXo/Gf/OsIyK/4wpjq/4K5g
UtaFQ6cyFz3+5q8uC97aLuc5OGWm/mv48/dp2PpFAKHHl4CllWQmaLM/MQ/bs832j6Mq+DLdFDoA
M4PfThAy+Hl+FHXFQC6MiWEuNTbc9cHq2+e09Z8d1XRrOl9QFNwOe1Lp0rkGgAHJogp3eZ8NuLgM
f+X57FqSqLo1+bTRBPjhg4MRQfmdsw0DnH3f+vNCVtszmiP4OFG4VmN+x48dt9gTTpNmXIyQdTDG
fwZ34NkDvTEje3Upv1dEMzKO/+uBsFcHSX3RWnyU9fQGyxRxPT07Uel5J/kLa8SDJhKqc+yTW5Y7
vSFf6TSk7skvak11tmr/sSy0mz4gox/X+9pRW5x8RKB6tZKTd5He9Mn24ij4tCxiwx3XUmp3qsqf
RjM6S1nP2TjADwP7zkFPyUfF8mIS46tVtc+oLyo4gNLRyS9Zzms/3z8hyAAccP0ehy95bSMbmG59
69PMtUOW2/tq3syzoZ+6Cn/ZAPFqpqGKCQVpXudzfoeqSOhnlRuK9DubfxsFIFHFDIlEFChMqh3U
BD4qtTQOWyDPMJYBEU1EvIdZd8S8txqFtx0jG8pGyb6vmPUHa1YinFmTELM6MShqEMfU/IwoTwCy
jhRoIWagjP4qZd0g+kdUWOCexYdmGNauAnQSDQG/3CyMBMMskaCVdLNowrw5LvQMuSxEUaGDy+E2
xnfUZ7nF8K3XJAmex1mI6ToEEBttxmanSsYMucZomovFcpj+492IntPOwk4xSzyJbr3oaD61WwEb
QAXCIN2vx6Y/N7PdLqctmYpLAGIcalGjbpIy/yhw6EWzVc8MqVfCu0de8RVEKYZqaVz58NGp48gJ
vaLFp+GfXByA+MzXoGX3vKfoJUHsn52CAKKXoZ6C7hoV6+L05OEqnLT8EMTtzTDbDRN8hxPfpsKH
OM6GxAG0wYhDMYqY8LB/vDRVbq0ULkZPiqNfDWcKibHckV21AfLhevRn+2Njhvu0xcrQhTk9DdMJ
+g7HZDyTnRvRZ1BitC1F+t2PaAQkH6sY0fUC37HT7suxoukv8pJNxkpjQYkUTcqqpkJy9muK2bkZ
jNYlGPFy9tQnc+T21xnjGEU2X3aN7zOaHaAJbYdcD3CFqtkfWgcaxxMco9HsHQ1nFymhowEoCyyi
zGAk7ma3qZh9pz0G1Gx2orIgXNoFbbTG7FJtZr9qi3EVbv+G/iiCqbOntZvdrdrsc41mx6uKqq1W
Er5N4l3fatcZq9/EYKr9AXXGYT+vYe0mNjJtIlzJSm81WIIu6JzZcJvO1ltzNuH2fv1QtBkoiuBe
WiyHKoou0XWfNCemTs3eGbOhV2QMQO1s8s3T4cZo9W9WP5BpxAusZlOwMduDvdkoXGvBt9xq3wrf
hsUgGFYDy6OrhuVeGZCBx8BQHaZBSEoSnIRzrrrqKUvGLGSHIfxwGwkEMztx12bqqC/h8yEZRUoC
aaSCnEoKjOpFQGlMeNvWFZGUiA9C7cBbLEEZcVCYmzJbeLyRHpxzTWHumfx6iUd3WdkJOw9vwjqq
nIDElGtv465gi+NaXK3KwNsVrg3Ij4/o0U3pO/bMhlOpUt4mNJwZAZ4BDwYRG688PeN1GcNuWYhC
IwKkTdT1tF+l2X7ExlQ8u/rYbhu9u09aB19+2OfHOJUslEoQXUEpFqQUvJ1dVdWu19JrmOfuDmJb
tpx02zzqlTMdukHWG5xbE4Opix4ZUWEHmnaYwkuADs3uqLsZRLCzC6qTGq1yVrhesWdorKqyeb4n
M8RxFHsQukX8UJXzJiC2V4bPBUYr461yA3z+2N+WqYpwYWttAJC+zFgikNDsfEoQ7M6tl6XlG6vK
Uac6Lm+cjJkrSXk2DIOGBrxs8ZpGIg0Scqi9uYJZLnf0almO4b3dDsOWJhMiRtrELCq+umQC4OxD
MOADcqH0fFxbogo3Wq53u8b2sFWYuMOahElmQAcGT1/WaxLxMJQZkBvuGFg6jPQK1JGQ3Jh+cNkZ
VkZHBDXVcK91ufNUWOLWVv0x8dS1BnfIAA0KqzdKHgAtVtJpn+0IS8QASK6XFT004aloZQy3ydyz
GXrmM73pqG4XNNxTgeLczowageAFwSZlBSnWHR1eQynEFpY1ynq9kwXhOTT3M3iSnuIjd18n1VsC
oW/kDTfyGi+R5h/Iz+3dXn1vNfHY0aDpU+QWqvBbhJzFrM9oqYctXZ4ZFR9+x8tT5t1Da7M0bQQP
I6Drx7Bf3KrZgsE6DBpVi6LcDfbwXGnGV2/gMGyzXa/jqAqEhp8xyW6EWZ2lZl5lXmlcjWJe/LGF
8FhQca3ab44Abdh6IGHsGNqX1ePfmAS3VtXp3Irl9FI3TDzCWFdpBMw0MffSAmFGV9uV1egmF9nL
hGVlrmJejGGNspz0d2FbE0+XJyW8vQQ/YGECyTp6rALlO/uCJkyC3LI/OQbWdZZ7Aopho50AHz6O
TDEEHkCxoimiusuKTQgkco3Xia4xi7hYhD1Bs+obw6Iyz514ivTkWYKAWBli0vdTml7xvnr3ATGJ
tbTL/2bvvHajN9JufUU0mMPh31ndrdBKn6QTQpGhWMxVDFe/H9rj2R5v7AHm+J8DGzAMqSV1s+oN
az2r3E4w79dWKKpD2kGhmLIPoC80JohTqPy78NC6brxNgjK9dHdOleXoDUmYsQJ1QywDFzUSuE2K
aQ1qAIh5vDJPXWu+pcF89pU6W5OD0zY+5gviugI1s/YcekFtI+vPB3FpEy7GccSKGxDfmjmEKwTo
EMKhYoDm4mVuc++YJFO+V5XucZkj6kBes6nBJ13ZLDw3ujFuVB1fhW42wejAS0c/J+ldcTlkUbkO
scln3kAMjks2np4WzTqIQSMmeRAFHjuKWXJlqijdK10QD1QeUru8iXj6K9PaNt1E4shMFTiQYMYM
OZ+lOAmUwWu6o6/YwS+jHfkQgUNcOeghKd6qj6hRV1HmXCB27XvLOXBxEJZaXbpyEjdZZDFwnLOv
kQrB0KgHssrYDZO9xY1tbI1J/er68ClusmtU+mez4zDgjEAlugD+NPRwFPPMYCA9kD1pEezeyeJs
18ZLWMMxYx3zqkdgC2atn7u8p9GmrIxYRmAhFQ7zoNlb/7dzC+mqwn/buT1U5VebVX9l8yCP/+Or
/mjcLPM333GATkeW6YUOHOk/G7foN9uFrBPxv92QKsD/i6PQ54s8x0Kd/89u78/Gzf+NvaMTwfTx
/1hl/keNW8BO9m+NGy/N+MemifTJpVsWg39Z/MFDlx19PEC0Ktw45MmIBvpWGnOJmpZ6X7BdWtpX
A9NGZKLUuORvgoGU6honsEtKE/sGUbj8a/aC9RQlQFiGHtdXPDFNCJ5qE4Kb5ZzzoW62baaP4PA5
ur36JTByXHtU/FH9nlT1rm2iccfY6osi/nquNVnSqiDgbQyPhsuUQjWhg6mQxgKudLeajIhd5NCL
PXOscOWih1wFXf2TZsW8m82KkceEEGcImxc7IRUcBWfJdoacJ67GNaaYh9l0nVPUQNYIptfULT4T
VO3r0gneyyqGWlvRNDH0ZFsYmj7Hd3wdxvVHF5C3ONLWrIYRTih/upyboKOkzqnheLr3SkGNbtuo
PDidD0Jy6DnNQlRMTsFu1R0JzKoS/65SQ7aBCnninmzXqWPCvA6LZ+mTVJuLlpMMLWQTms+VZYUr
LVFipCacR6MgGiMukUdFWG4oNGFz6JG0adupPiCCZASSJHSXQXHTRIhPEwnSIG9x84Doxu8jPuCj
PEQEvc1x+KyG+iUc+/cK4YjLD0HODVEr2URUJmPIl5rOdw/ozIDWxBnUhET+0XOKqh13Vdj2+xry
0jtrhnRLElD3ZNWhczX2RH2MZvfAmoSCdeILXbQ8h8TkejC8dE+qcXmTQHfsB4Q1liA7XITubWcT
PliI7J1PHMZvFicsCJrHzCAqfIyd22DMxgN/n5dUkVWK3utkhklH1Yl6vyVzAw/58Iha7ygy85v4
dOz8PfPw0jywY/8Qs/PctWi04uhShUN0xRD4a/ATyEleyE7L6OHbjdatX3FLWMZ4DElTrwN5x9jl
WRCX5Brs1+IezkLjHUQXfTZxnl9Lr3bXohSQTiJz30PNNmPnYwS3aTQTO1i3XhsRVEMRMAlliW+y
FVGwW/O2fJk6l3k3NXKRvfikAK+CZHyZyY2ESco9n8TTyiOxbR1VKHTjlO5Il51LANKEli0ix4W7
5CM0rPEI1vaY+m1KwkrZrD0LKVDW1e4mTnzsUIrbzavDX8pfAr9611mZ1YQYUpXipi/S4ZA5uEfH
Pjx2jYP3Xc3n1h/cdVXP8471igeQw7qtarplMnPRjUn0ngh+cOIpME8GAMOjP4y8uYqPOeFuzzbh
3GsljFMchw+tCM9FJiyAS6ho9IhroIlwr9DEvyERV9s8hpar3frVyUuMhGGGqFbc2pK+J/B1eKpz
IR4Kx3TXGlXjqW4tBsWd/+YpRKItnekmtMfHLuHBAN1dPZQF3pcwZbWeTOnzLJoz8l3GE3ZOsoiy
MWfM7k3nzBfHRe1XLtqeIu7vpZffpS46O4ZKF/IEhk3ZjCkf24Hb3srXvh4+J5vNk+GYI7gDuC69
AnuoWN+3QQRVxfyYTfbZjWE+Dpx+7AzTIypOUj1Y9yhXXgP//azxzwKUB3iTaBs4VvPYmexU4Ehc
5/FASe+a15UvXqPZ/J4GDuLAVVcyRbRLyM2NMoheCiLnpalgcunoyh0hZ00m2QA2Fa3pJPWWn+hx
7rPbbpmSTY6DObzPz1k+xWxsnB+zlGzv01v6dwNkFfjNqr+uyXpaO0qRRhPSNk5VtOQSYRM24vOY
oNyuzGjHWu9axubRHSQQL9e/h0iBG3mJ4surnt2GYZyID78mNOO6pKbauEYNkNtY8pPr8FYvSukq
eU3hDK5mG/mD9Dz+Qg5p916HdEGwbZ84KvmS5qFMyNCw+JZYbNVzaroPyM0X3mP7MubklOD5ijeV
L0+NPUFHTJp7ZPvdV5WShMh0ihFkWp1wc39Dy/kVVmwx89HALuUT2errOyuYNbdCrY5I++DssqbB
sOBWh7aU/tZy0yc59k9ZVh6JkXlqCqAe1qyvaq2OXblcCC6hNRMh6pR2k3XtjXkMyd9pt3bt34ds
zTh50wjmRXHPfXKM8u6tc2zvNDjaW7Uq/fDF9GoPBGD6/ZcfdJ8ARW9T0V8byQx6BYxrQVb2fVW2
9h5gcLbC7cxiu9XHrqtIx2YoNvn2t2+HH+WMf2BoTujTgAkxJYMb3tH9aslivfDhFnX+YydNNowu
gCAdkuYO0YSIurbM15Ui4LX164KnEsNUXZGso9sQru7v4ddZjsQixjZT5jlImRQhPKPmuz5JToPv
xcdBS2zDnGwSXUEe9B+q987Qc/eJD8C+Ym+N2f5GlVB23NGOdygOMTploGqdTDylCz9OOt05ZC8B
YcSxGBkZlzmeP4fFamW06pY7yN51hOGypAzfxohwSkYS8INSC6JfwSq0AgMCVODZwM9L09BIkOvd
T1XDVZPtm9uFZ7QgdGhTYd3nrXzvxvZggQ3RvnvgqGI56cykdRLchTASsYhVc3qH9Oal8TF6Act/
yHdQ3dtXZ8zujMhFop8yV2maJ59N1MpHD4/RAjZrZXCPT03wyoot3KpWXweAouFz2/Yxb3hYmiI4
e2RDbboGQUHRNDc1tR5CVMxXda4HXlw+UymsLCf7Sgp9Z7Cp4h4ZF3xae42j78VW5uPo5/GB5ufK
8gZ6oW449YCEibgkWDCqSJZzCo/4KxIibEY+K7ZpZ1q0C7cNgWr1V9bn7/BKNnGFYtZuIbZATeCp
q686qEx3Sbys3SVbdO2iNyhKcual0ucQ8TSWF2DYegwYn3XqrMP5bhiqcN1oNONsLVmYcwmqWh1C
0032WVonjC/GH5aXkFYYcfVtfVtp+h8B5cYpg5tyeQsZe1Wcb2hR4TelEYnLJIpFGH/0pjG8m8JM
jiPhSZC1L21YHCFwozKwy2BbONN1kri3oiVoqyzKZVdHs1bAYhQ6uJ8CMkU8T764sSg4F/xxldTC
2o61KK7qsUAw0REdPtUSUHl9byUUVqb2vyY08oBolymlV7150rzCosRLgtLYOlp+272P68pvOcQz
xq0D1AsjGqblg8cS3Hb6LR9Wm9R39Ualk62UqNu99vybSeKHKIXxHAgMEzYLY2BBBnxg5oCZE9or
EfR3oJgUvkCMMGUq5kvr4upjUEliLC6sV9uKuHrK5HHAp02DKLZeNnIBlNlY3LoGGjmmVOPRZwVN
3h4QHXLdO/wbTbBC+03ZkFPDusoK1o0ZokgAt12KlqPXLnHVpMadKPKZBWZ/P6f6v2pXdnWhGdE5
/ZsV33v73X3/a5/4jy/6o0+E0+ojWmW95/4D1fpnnxj+5tEKLiJYTNQOxeZfbNT+bxbqUwvdSBCy
x/JpLv/sEz2+jLSjvyhh/4MFH8vC/6dPdE2Ll0H1arIytP+mRW28Vhl9NlkrGTnJFsXqK3xADFIQ
TF3KrWXESWDxkrrV1s5dORh3PfIhPbA4o6bBYwcgeJenmsAXmWZbn5H0hvIN6Iyd/G6K0BWFZRIk
+4hvsq7AkRHlc2IVQXC9DyUVreVERWO3n27r3bZK3eYtWfbkMwtLbSPR3QwZLDxL5tEuWcqt2oNY
AKr8VAdAoPwOjdV0mFrvAZ7jpWroD/XAro0wcfh0t8oZ9V4DWqG1Gm9NY3z2VXxQnr6muqgeTXeh
YQb28wgFr4FT6ZAnY6bdFQXwAV7QxmXYhEh0IRgQew7ZGkNLBxQO/uZ70qhHE7qeNYb3sVs8lUbz
lLZxt8mk8eW4JN2JuXnCOgX4a6qjI6Lgh8lv/V3jCbiJUjPW89GipAOLIb/VHx2GQNlLffGx/1Ac
nWarBWuXcndGZAr68imIux+WGJvYmY5l3iMw8re1w/zI995yKzsQdXIw7OlCYNaOQMiX2AEnMUGl
9RpmkRTxPvtIr4niQ1CXLzV4+jbLAPzU+qZu0o0kDZu3Hijc9NmGGI7Rhk6RdzX7iEgKolRCd9pN
VExO4hx4Yx/cMtqzHLghC2czg32LhXsy0hxLG2YVRHA7aPA9W5j0ymSlGprOLkoWqYGX7YiDJFrH
xEmJ5DYiuc7OLk5n7bWYyCFiEon4+jjmNEizaLepNje6VSiPokPEpNiogE3E2CiMRF26vH3jsruy
EY5QzO9mI9lEU3lnzsldkzAHL9sHr5kePAAlYTp9SFkjVJ4GEB/TrXDTUxP6102P3WyIbgePGB1f
nanF3Y3Z1g+uS11nRJ/o5dB2jf5NXRd3nYnarPXfymT8yewGBbJ3zAy1oWK5cfXwC4vHJeoH+iOg
a7n3nLvWsBeZ/+NE6rXBFpRK45wOKdtBDWEyYtLS+RidMvTiIEc9hqJjsI0GRBr4OfgtpzPZtixg
5u5H1fnRZxiwmbt+OwAgaGJbrHFP3SWdfwjS7nvsLfBJi8c4YYDgq+YhlPHeiOVVbvgvOakygIMa
NoAD0+2CrbEDic0CW7TS9fhV4dM3EcGVutx1RrAL2bNM1fzQdNUiAUregrY8xZg8Vj1uML8KAEoO
a1voa8Iuza1ufGNdkFm7Ljokd0iYIO9IG0FRR+6PWcsHv9Abz1UXq52cTcza/rNQbPXJcHqH9QLo
LTZexaDtbansGf2LJPwleSQlESCjncVnu3K+GvqF26F2rlyp8GjirmY0MW+R0wQb8LYB3hHW9LMv
vmfT06xsRxDDPkHaWX89Ocm+6axnK9X3YwPHdVzk22ISt05rRTunlVuH31/DxbPK9Fj2c7Mohrqt
hYznpg81vbGrFZLQwNo0nctGNnuyesSIXdJU68G0YPuk8yKehU2RGp3cNQyei6hjoDtTSJJe4D1V
pOBu2NsLFK+wd4Ul32MbGdE8MRC23M54rXwzv2+mftnNy+xaTFG1mZhWnBrqodXYN298SOZTmRdy
G8xpfTvnqTpi8O6RLLPw3+bmZN6Qbg94RkrnVkPkR+1ZJReHENQjkz11CbAZYj3icU168o+o7e1n
AycyHiyosOXCgDJMaFDN71yohRDlg4pSCzPKW+hRuFW9lY27dZ3k/vsoRX40HIejmoLM6dgoFjE7
lXyBUlF9LCRUQFV9OIFgwNIuYFjlo623qR8AjwFvhbuyuA5ibJrUR3L0P9MFhWUIdYoXOFbFY7pC
XfGFSvRjWgBaoRd+Fy5PJGQt6UXvrcCf1C3QLRP6FqbhfteyEyFP1L9TeU8MlMnqXon0YYDcFS0I
r5hkzc1/5+ZhiOyIafb/vxz6n6rrkYZ9/5OIDyLvj6/5oxrC4uPg+4k4OrmBPC/859Tc/y1kvI7t
Gp6M87ub51/kTuDvQ6wWlEPU4Vi2/m815C6VeUTNZREJFlr/ydQcxcHfqyFKq8WEFAaRbTrM9/91
al5VdWkazNA4gWtWYZIYpKFWaDuMMj+4LKdhI2Bdxj8xQjuy7jILQaDV4ap3nfrk9ukTD1EIrIrP
r1d7N4MrnnS1CLVN986JSmL12OqAlofgMIytsZ8zxDB+734FcKHX7ZT2V6qvgXH7Q7ixSsnOL4F6
TeeF9zT2YVwItpZap3o/G611nF0r5GliRiobFpR042JjpfkTXSoSETrQI1XpLp8UtmVSKGDhsHw3
aX60cu87oplQeVrJLnJSuXcR2Keqf8jZqW907mCRa+1jPS6JKxUJzm3YyU3KxOJBDDNXEqPAXVIb
mgA7PIJJZDx3yQj1BKHAanQS0L2TmpDOk11BltgXXHWEXzOG8Jp+pZzcN1di5ok5lHG4Q2xJ0Bts
U5GwpSuZ3FWSX2g0iqOQ9bgxJQfO0BUeNhh1SQfnFl9TcUtp+EcDxBiuJ+wMV/hTVbcYzluyvAmo
qsiYaaz+qXGM/qhzZoQmSg+zwaDY59mrU7Hnz/vQ3djSOHYsdpC3oDoFckpjDF4/NnCOSKe9zlz3
Ie3ds8zs23FmYNSxMeYdK99zr0mu8km8ZTWTL10nt8jasH8Y9jmxiK0BPvDd9xIWqybVzHba18Ly
fjEv768QynwzTSL+sg72dVQSep+gsF5kBYmHwKBcpAbuIjooFvkBaBdj5UTNDdq0c7NIFIJFrKAX
2QIC4IBxzTidVDIRam0X8B4WocO0SB7IV9/PVYBuS9T+pkUXIZzi0VmEEipcQMXmoPC6wzcyF0GF
GIdgg4SOChYQxnrKIJ5N+iZSPUJoqLagdbfwoKEB+8O8nmcirtOZzhZ71V2E+x5Lpf8eW2wqSxEe
kUphRy8cXhgCx7mByVYoqOqQXn+KyS8XHvQ1IJOYlqLb2oKBXVIV0TZ0Y2B0puFgxK4omOP6EpQW
3i8lSujJZOQtGe6FnEP087W9H+LhfYzwYCchWLkgiD9c8uPYn7gPierxXpgKIYDQ1SbOFi9PJ5P9
5C05liNgCyl8JFv1xTFQrRdpD1RhyO7qxgAhVNvWuiu69zjyXm3bfS5xsq35FWhogszcNAoqTCwO
usGZE00GkynC84LEqa8Gg50Jg6ULvuZjaXeXqHM/EBpRXke/WjR+196AUp51S3J2svhFkR+BWK88
501/HCqC2EO/sqjSkTOikHhJmuiryIiQmdOgXHcmK5J4DJyT7PWrTnpx7rryvqko5wKlgw3WrJEy
JboleBJybRs/WwwfN27nPXvhcFfDZk3GEf6lMX0mCgFbXjEMHK0aSwkTXMODq+J73f2gy29EmyN8
G2RRTSdgsXQMyKB09yToVO9Qcpg/zIShWYb1UddIQlH2dxuOyhn9gH8TZl3xXkfBcMwN/B7NkEDV
hBCttMl2Pr9XM1y7Ar+3SkLSUPW0sYHtrtw+Cld9YEw7qZtLmA+fRNsleNoqxZ8gma4DH0d4OHkE
cNAiOK1x8uZFBW+pQwv/AiuM/ViSwov53/8V6AjbNvCUYo7v28AAw2cPkk09dCfXMa8D4q5KBqqA
/oebuJmHa2Gzmhsm/RyU3oPDhUYciUc3mLYvjLhp9fLwakzs164oz5WVvRGfxLIiEI+mWqSXLA93
scUERpNAKjEntTgjt3GrP7vOOzdF7OyDnKKM0EdMOqCkPHQ9OxBj13k+11cK9YCfCSy37kur3Hht
e+rgC6qeBk3UuhMM2I2I8PCQdahOOHNtD7dPXyd7BYsMUVl7MfHPmR5s2Qw98VZY5S6KfcQaKY4s
ldsB1lBwZ60xtBTQ1mcAsGedwqdaz/Qa9N2Wt4qRH61yNVyaGk5yClxmF7Hp9Tqm11YznSKjQphj
oHToBUBIgxRBu/RQcZjtU5K2jznGALxAfEIbi6YvqvJj4uP88omUOYUD+1iiGbuVsaT2ClCrbCbD
PQqmiklsRqKiL7+AVoNzG8AEuvij8qllbdOxIXUIwdsEIRth3JjGevZkfzP7/uv/xmrur4WZDR/w
3/q477JvVqr9v8y2/vFFf062bAtheMRuAzWDxyn652QLlYPlYvD+XevgRr+jA/+Urvu/ub5rB5FF
kWW6fsjP8Gct5zIqozREZvFHkvd/xFQmYvtv2nWc/raD43nRp/sR0dt/c3M3MBryrvSwMTayWDk2
u7gaHCCwByxtw8Ybhd6Qk1hbn6XzwSFHgjxRBcA2nmma60NDLlyW6kNZklrGxw3VNzqn0D2JluVi
hbeVh7AHc4C6zJnC98iyVo1hDHubvSHEt2XbUuEGxjOFJNGxk5vGbB5tCoqVAWSXQmCE108vJ0ab
p7WGTmXwGEr6xzBzNiIagp3VuBXKd3k3CziwsvaJVMVb4pv6waNbgzQMh69EfVF5xqNZI4webfqj
onSiO53FLr+6z8nKORWa3lYm08SiN7nPql1m6xtHjM3q93+p0f01RdbAYHy4GCH7GdOS47bsYrnX
VR8gvkYhLSQ4Fg6/LutPfhLWOwSf96jIHxvN38cko23Vm/IVEsbXjJN1mlgRh9jlSEoaD6WM3jQg
PwIyMQAZ0vwMWv+TRHDwZfDsQx/cddIxTzfd76Gu71geRux61+YEiaJpAphISfhIFkmJU+2SmEBf
r0ZHWQeDQcCmjAHFuy6wEIC8YfmudHgrMSjYEZR+XILhBrbFT4JGKoecM7bJKUZqkITFRqAyX7lm
8os9+YiQ2r/XZXYLm+xgekV1JFkXAXUXXRii3Ko2/ibhEUjddTPnONyxkSpMb9vQj/2VScRo52a3
iSZuyTHzXREZAYElDiAzJKfbkupn3TBQXEeyvepcEpiF7Z/H8J1N7qXLQiAUEW/VqNsz2RCnUQRA
REZcrWFcbIgggxPr2U9+/MDEo113cZoT2hl9ioyf26PECsWYXEdsSaEav/WVP+81ETfutGQDdTio
tOVslOszgikepQoRQd+Zi7zdNxNyhnz8AihqVsZLIeKjlPF8lhO2oTzuq3U6lz+VZfObmFW3I8N9
18MSbNNo39Qe/XyKbNd1y43fGdYmdqO9nPEk9ukhEJBS8hR9tyHZ17c5vLN+7fBJcZNrFhc7NYZ3
xOuEa6pNWqGfXK3zjkFEqnncOm2+J6K6E3q8OH30VLgl+2lU4X3ZooBZZn0qA52bkWEamHisxTw+
IalhpU5WJHQViP3lZHDBL6HNstpVrULJTAQt28TuuQ2GJ57jXyKe41M31TfdCO8LXcSrBe6cQbUo
KVnZVlc9AVGmxp03wUwCkvcIbApTcgLkLR9GmDcEjcXpwQxazXCZFnF2rE/gVcRltD7Rgl+GwQVP
S8Aj1vJdI5ekYDjm96YlHm2njlf1EN179kMl8tu2Z2QpyxfF7myyYnjw/WEIRxLaaa/Kfq3a6nUq
qLdML/mZvP6uabzPmNU+JVeVbegBiCzEfRd05AMN3fysKrUP/YLuKsCcO/bOqUaWwjubIyUFVbkK
K75b77lv3lgVZNXD7Evi4Mtq2ivgNsmqNvPLHGXQx/DZsf9/TiqDwSzyDRIPjVc7VWgm8TKi6Qdt
pZyB3f1HaEOSUJRVq8jLrnTb37JhRDPe9p/WEkUC/Rc2k1ERLt40u8zTbApJhzUjpJhZXF1UMt4F
hbd1KlzrVnsZFjLPbGzsXPOhVniqE9hpLVllLjIfOySH5aQ9Bd06kAfHkV8uuKxQybdhIKh4wdap
WAYrMbivFonjgHU4K0rf1ysIn9aWNJcPR1RAXOu7mk1E5vj7KeGQiMRjl5MM23aB4ujAGelyVqIT
wHRsEyJW+U2xzvWCpDYh2Du5C3QyJ9vbq88DJIyzbEPm4N4D6DgWKEwSr6cUTk8Q28H6SwiB1p4g
I2rK8pBFYGON2zIJaliljthOYXFjmkZ2UtTljazdKyvm/fVbd1xVU7z12HO4tfws5fQ+W9FXRAW8
Tsf7vCDNBC33Wndi3Dj9EQQFS930aazrc2nLz9qBllsbIZuHnvOBXODNPDs7L6q+4Nwaq9BM4Yga
8N88bEDScEHU5f4VxoS3LoSUqNmKbKeGtEpPCOhJgFXW4hnGqd6YI1diVQ4vgTm+RAWi1i43nr2e
1GRNNwSVPkfTMjBVdwSzb2KcPC5LnAVkjVj5lzFWh8cY3QUpG3W5hrzKW20E23mM9NaG37SJevKN
aIgfJ9AHVVQygDRiBCLlOnFM7qkcNkYSs7Mys1hsczhETo/CxJy864okTNUP1J6+BD2obGLN9JVp
zAz9RX1C50dI++jdVzG/gs2hStBQQESMeFSmX+4npyIozX1LyEwh55NP0ejqAyv9ZlOFAqyaDAJS
4AgUK222XKa+SqP60s05EabiuTH770ykZMlOmXndk1ZsogLOs/IGmaI8ysRHY9RFKHosPGtdexLI
peIkJ48odYZtpucXkx8pLettGnuL0Fg3J0NnN9Vo/qh8OKiovLjkuIOCgya1yZR6QNQPz8CVrybB
gDD49Z1pW9d+Jy5gzpmOjgfhofU0PR6oYFAvMctoZXUfKTT8EG2VEv6VOWbf/iLzjgWMt2zoH4b8
JozgzHHcZlVbXGHn+haVc0hK48dnQgK7OEYuQYZXYLxGxCGAhL7qPO88CXTs7kQIET4+thg626AN
O5V28d5r1IFF+q5rmI/lWvXm26CMV/BYHFBJ+en76XMUKvdGRe7a2Xug+HSLuV8b/X1ZT8/SYuQR
kwk0lUymmp5yRnX+rxFZPgf5bkJYdzKFcetLqTdY2hbHK5cZuSSfuB8komoMVDJub+N8VFckImFO
t2d/FSctbwuSBQ9hkN/3H2GFszuzW5hkeI1miwxeZBs1YZfIkMwCJ85kqIdC4Xjp2RKEnufuRF/t
sZol20RcNUWpWFQsH8I0Ulvr3mBuNHSC8iGj2hhSHv5u4mrpbYxLnDc2Hpx0IUHqKsN9Bt2Nacsu
9yMXUgfiODsdn2TGQ2tLsuK7Pn5tYvVg4PND8BYrpvSzL40VWpSrDM/pKn1QMg3XwfDs98xIDEQr
LXWATWmMmfmuTtuP0cyhoyrwkFmwMFhkn++Tnhwbzwj9dZ+iW1AjrL+h3BVkb+ExpjdE14lWAyDg
Z9jgEm/Qbt6KyB3oQ/sBbI83bGVG6iS5f3eNNMmkGwiiwMxmDdNjUiVry3oMC3Ezt+QfcZD+8nTx
7CYSA2C9S6LiZu54xlS6RFgN/Jll6v4qeNU+tu6wNt0LkBmV5INsBlTz1RTc4f94TlJ6SJzYXLgS
tkFbk/0ocCokeWiuydxdO5V+FDq+llb+ITWOT5k0Z2gQ3JAVTqeNLwdARoqPQpK13A+OenGH+6Zt
3pEmPpomIZJdI0m3EUv9qtR2CKIvArOO8D5U639Lu70eumrfYVTYVCXDHs7obJh4uzmyyCB9zCtG
ScSOFUV97mwHdgX3tOQ/AAKQIa1Rf9kkDmflNiMZMoyq655gtVK5Rwu1aF68BTyAKzqU78a7yguP
Qw1sjDNRw7BSTPZUwE99p2ABeRqAgb3PzcQhI02TcDWSK954Z6PF0o71I4z6Q1zP2WbWyIhm96d1
oc8UjH/ZUyL4exf4/9ZdS4JxCsobMxqLoElM25Snbymys8bfFHb5Cux32C/Sq6l78tsYzK2jd55t
fbLKwhjC50b9mKRfMsLGHm+amFxbTDOzBAW48Ibja+hwCHIbTqeuyJ+7HjGZO7+bMq12LWFYJRPw
I5OKYhMB9J5EetM0xl6Qf62mZtuRtIqz+ljHCfccWmJurF+yiV5tDdjE458pfjUqtU7GkpwCWT2n
gllW1DtrxWLuYhs5qJAkPoDRZJxcD86Wqd8KxT+z9n6AgdSjw1LyOYiu0zxOOSvIPqgqdTXW8s5T
zTly6gUk5YK88OcXl+T1xrJRhTHITdVEv4Dgs5qMZzuR+XMy4HsNl4s2/2EYi1zMc+jTEizT/WPT
gdfzORKQTYp6m7Ml2bATzFNgAA018cagPBkb91yp+lbmSX+n6WXcgqImkOlatuV4mEEE0Rlx9WaA
lLEJS2RpEZdJT+5z1/+URFFvrKh6IyVNHgvX62n6ul2nq1+Va6IOpxnBOsxWbVjuSpRovoYQrVLn
WVEhGmV6TmvKIndUZJzl4WVs5GGeakDyGK6S6UfmGVwXL7ofRuORIOVm2yDQKyP4i1iaXj2DJj20
cJLb88Fumvm6HLtpFzhiDaN0RQP100wcmblGlOpYA9mCwCyPLX+PULunqbbF0Sm4eSeCDic7fARK
fyH09yx8vdVWh8psERNmT70PtsILuI8DYPjuBaDxSyIaujm0BVSHF6uyNiIMTsLxLn6V/0B44QkY
DPaZzfLaoIasfoaK9Tr27Ld76Y1ADLuXwcLZh9A1t+UHfLmbpmZGaOMOqqKblibBT64NtBTSRpSq
v8y6BnZB/LASzylkCCATrFeqjpzXhlyAqdzOEyJOPfMS3YBdNGEgzuAvLqfPzuSTkqBESCW0cr/N
fwqmY8snrEf54NaQ44Pkx7TJZ8wCkCSD8VLNBAvV8mzN/ApJ6l/NiYnqvFkl3O+jDnl2ih83kp9+
/NPMNdtZ+NvCtn/FCFZW2ntbmECVBQXbKX+SCtR33r5MQ/hoLz76Ru7M3u1gpfKSQUJlWYmXQSPe
qMH/YwshV9wvxNVUsYci2JTu+GcU7iUQ/QvDg5d2QcQHDGAAjUTxdJn/D3fntWM5smbnJ2Ij6MlL
bW/T+xsiszKLngwGTZB8en3sntHpM4IGOoAGkHTT6OquNHtvkvGbtb7lILabLPY45N2CrUVfTMgQ
azQcUVNu45Qd/Zt8wts3WM85AT5rzx64Ofuv2RuvYdhzjxLqTFa8H5PgwP3zlsVq4SYfKoTWgFNh
jvX+258/B9PgG5HDRIjiQZFRw4O1Kb+0qm45A8hUSn8jj36qwdWvZJL+Hp2t2wEh84GPpETIlTr9
wmuWgvF274d5JES4A4oTXkjF2+ZB+kWiUYvHE70KHHWTkMm+5+NLBHgbt/zKe9g9gXdoEpFxp6Jm
1g2qCtX2L31lwCrI9rZCYkUbvq3GhaRWzeew7Swii5LXqjQsaD4Jmc0p+xNVJ+m+oRhMpuZubgD5
mmN+jkTMq819BkeFccapOrwahToIyUBZk1m39Rymr6q0PfY2HKKcTkYff2qhUdFWsbOSgw34ShnD
sbHFFl5+h9xV3OfuEO1aZip+OBUfaZLeEoW0HiZa88GGrsNbSRBEaa6byrzL+gqjd0PlM9nt1eiS
W1q/Xw6fz9aFT9AHLh6+cvrWkVAbWTK1m+7t+TXxu+y2oetFr09U8D5yQyRgY8aOaklPRMjFdp87
Uw3DsbTJC+4c8VhgBd4Z2n5Nc2AAlPvjrumxLYTG3s2WG6zXr8po340Cg7U92wQo8mx1dVE+xthf
88Ektdw8Ybnb6RnTLccaInPP/m5nbiNSh+6DqDnMysaUrsKZlSQiDjJ2kWCHCNjRnnsbU5X9VlVV
dupF+gq7Dxh2MRxcK523fsbgiDhwOsl8SO8CpKmIeJf8ppLBlHJvOr8XvGs9xulGkRwboc2aNaS5
gHRQCvPokyMH2UpcWfAijJSHm/egaxRV8HrK3SBrnPHm/GDV6Z2Co1paDlqLQD/SGvNGTC/T0MtH
6fmsGnrA3jylGPu/eAvUiIHDWFEMqfExrjn7vSZ6FCiPGP98piP0t9zFDjl8Nm2Cx5T4ykv/NpgC
g6tFfh211jboYrFtg4lHQdrml3pochDaebYRBeaIRA5AO5rpp4nMjbAyXKStcXBH9WGGCP2qlr9Y
Zn66Gszou1Jpe9YZ71Q4k9COBGjZpVfFxSyi/K9/8Bavujilsp6ieY/w7FcdULtaefINwrLYI3Qm
+coKkezQyZH9wjOAGFVJnG1YsQjRrjrMsn3UlmQDX9T0QkP12kDkCVpmrZU3faaC4zqw7qISnROG
WRbqzHCGunkqyuhLy4TJHA/s3Fz0AvlAS4w2GaY5/pWM5QaoODQDcZ+yXC04vnsmgqa1L5sSy2bT
rc2manYj4a4opJJbLyYgE2fheiiax3OIBGoLuSzccfHo2c6PshturN58jf2GXqBsvjKCNav+yw4h
PMaucclZg06ex1ABs5ehn2OLUPA8YTc6i71VI2nk1dg9MiSPLRLLbQ63AO5UnRxG2X6VdbMuPQLZ
QTOQgNfofU99CDfZhyjVV5+1bve94CFqThgDxjk3kDK6H5FmSiM69BBIGo46c05BJX6bG7+wbuIg
P7fS0EABeJvsNHuPHWo9LHY/dq73QV01bMnFABTYJcfBmB8mboyNMcrzqMoz24en3G/iEzt4dlbk
lU1GcVNYwR0pJvU5kqRYlT+zbZxFxhatl+YWc9zJVPI1k/nn5EzlXsthP2lCFmB0p2vt6Oe8omgS
mmI2cvIHX7COzFgpR+2IAyHQ46mdGejJ6Tk30p8JJnIaWcc26cyjmuOeaRlzLnVtEkOcWITRVyx2
tmYygz3B9tZKlHQd8Ll7rLnkEc46i7d271/ARpBlD4PQTZxLzsW7NszZP/tptSt99VUBAtz4pmSV
OR2MmTATQ4TfgYjex4yPI1Gi51jOthEbTdjZZOFlHww+1KZU+UPq8AsFjV7Nfr41QvtJw6vZxWl/
8iYPXwr+l8KfnqmMqkPrq6cWbvOug2oI0TA4NYQiz03xCkEOlYE9T5sO3T4LaXWDevDsyAxmYcyy
A0vdmvE/8A4akqpzDWBZQArZ8L54MZ+b52ONR/WRddk5is1XNrf4eZTPOMl4jHHL+3X5KT0UWh5d
MDUZksfe48w7+tx1PY/R3NDHNIHa07bkVEPhu7qde5/UwV1YyuNYMsnwCdRcdZ2e1gSJcLI5uACQ
GzK4HAb51RBINqVvnVCa03VSa6OjTI5LQiGGtNij38Ggxdfmfrqli/xTAYgWBWUxmdrpNnJj8PIB
UVLIMNlkI/VgXoEuSGQh2l/fYWGO8MRsWObkhB+sUcW4G/pjvmOQlKt2su8LTfmcEQ3EFfla1h6c
tih/UHVx0G7XY4CJEFZItseDDVMe32LSQi+Af5qT0fBBB1YzoLXeY1z1p5DZQNZyO3tqMoFmMBZo
MxyZuFbOkmLm0A01yZs+b6bj25sAzEhPhc2FhIwot/Ij5k4Gw3JgtTuXl6GFzCthENFxtfzuAHnr
EjouDQyOcoS7PdjtqeY7+T7vQezy2J5N98Hoq+9QcVoF4w3MG4etEg+FLpHHNJsZN3XjrzIqxkPI
gmLtQBzetM6rHxLunfl9fg3GmkwKxrmrsUQm2TGRLTuPFge70gbm7S8wIheBNfY46GlPaGKOoxJs
bBBMPMhAKVyJIcQFMjX87bzaKyFiFA54UY3SvUet88rAEFddcD9bRv0ZIHmWGP7gTNx7hX2ujGK+
glm5tKOBFoQEJ8818k1UoUIJeRC6vCTO4bk8l6QCsUQo1l5ofMa9qPfNwJg4RGo7tWW0QsgzA8WJ
HoQFUtSMeEEToAlbQ7HVQUT8tsueu5QRbv6Q41j4aIP5zELWK3OY90fyZIhz1d4J/B4P+rmCTVR+
jV4XbqM8XgKURfsQDCntYBQ+FjJ7Llur30/i1IPAg9iUKQb3ORz2wQoufUTDzLmPfVk9GbZ/Nr2Y
wMuZpUs2DP6hBr/OdROcph5t94zFGYfxPXpvb2NUgj1KZ32AWLLX2UPQs8WnWHB3A6sfNXg/fW+L
zTjSESSlcxdMwbPNEPQoOVSVTdckfXjysywhUlFOmtjXjmma74dp+jGdPxW4XLW04NiPx0tYTeey
Mr1tM+AdJuiUgA+33UKRBuNZNMgkzJuwlc0uH6onu/Guth3MNE9oGuIQGR3zumOJMmWbGhCOOeJp
R6fmFHf2Q58QGpZLF7gRSbFr1z83DueyCSDRq2zmAE7JrTCiT+DZfnAG/SX6krARWdcXPvlbWGBU
bm0RAF8wN9vajGErJdgZCRHZUVCuR9Vxn3uZfZifi4rZpOuMj5HIgv2YfyVhUd4OnrpR+a+x0Hcd
LKSL9LBels58AhBdbKyA3IrUGbHNQ5al90XGEBMVo2YUNBURE0htupwdGBl1wTaxkIr3sKYandw6
7hjtPXjBsB7MZyMLr3lWXk060YMJS2rTieA+NuQ1zVJ1dkqfZBJhvgxarIMpJ5ikG34Q7C6IbGaE
Ainh3L4nLsHrjR1qlFQfuIQoU0o0Hx6XcIp1eE3GACWGA5o3RUTmzYgxnPBd9OCBrGZ6ahfvfNXh
Dc5R/awiTgq6WbjG7njQTFhkHbBKj936UNrzU0SI2GUKac6L76QT8yGRiuBgrBMOITgDcbM7NL1r
26vTm24iaKAsfrAW+Gs3hMBbk70XMfBEEQc/yIqf5hC9NJE1ziaBx0nhsG0om8ku0K7nkq9UofLv
/ZXpt2JPikRrRcFJclUVyLPPQOV2XbK0+Qv0igH8OohD/2TXDwypVn63zyEYPIjM/AjzgT3I3Djr
MQdAN5TzRthos8smu2T9yQ9wYNrj7yIXhDf0jyLGrNFwOY8NA+Mcx+597olVPN9CKJ72SiUXUTEh
NkMDMq4Kol3ZPsigmm6odtlwRd6JWJpoJwCwRb1ZEYzlMuhS3gHtOSQzx9nYpbiFh8WcQfmY7voS
655Y0AeQQetMGFefXB14pszNd1MJ3tMyMEsnI2to2scRQaWehy/fNUsAB6BNw2m6eoMU+3RXM1uR
zpSeEJedud74eEjE2fkn3xAt6m+Laeigh91/ibDmfy/T/P+lhE7C1LCWuf+5uexHfcGkQEnYgom5
xf5b/JO4+h/f4y9FTvAHRQ8aGkEwjPlnMue/K3IWmKTvI/U1A/4GRJB/iKv/EuSAdiYmIDT5f/8Q
5Lh/+EQxuD6pIAIBdvgviavt/xlJgrjaEfyQhXBCFPt/0ONkGtlbg54MNxiGT7KUE/aPmCOhgFzq
qHo3KdR3lV1+6qx8YqP+k5LgsjFtdaot62uY4nQLyoBWklhnNNX9tmhivF2pit+yJf3ZXXKgexaB
uhMYIMqJs05TIcPFIzeaAOm60TuLQOnIWRLTloxpJpvPc2KS3lUCWrK9+TAPrMu8jmzqKRnnPZiH
+1wt+MvhmgNhPaZGorBG5PwGI2Nu99lNo2kbBB1eFO7oYQnFLv/Mxzaxaw2cp1TCcfUqOFpQ7pXz
/cyRvKJ8f+R8UxepUvcypKG4cYBe2NvMINW64YXzFHWHhzloAPzCNj5PuD3UYvtw4zjYGc1s7Vvp
fisFl3CUwoDipdjlWk2xnRR4+yXmL0u8U92wlide9T2ufLXzpjb+mCxczb1Xvrn9SJ1AU4ZFOkO+
yCK1kMWlqrpjk0wHFcXTFkbizWyz6sic34DyfqPM9DadSTzjXHU2W3DWqER3jKRykcAJxVht84TY
UEtP7AiNElx7ZIQrp02/3EkYGMdRSqIpBzsO6QXFOiExI1jzLMy87chj8dyl43QyXZAWnQp+xiQ4
0qefnaD+Sp3y0RHzt8GYAWF88On33QfZ9cEK/hTjPzk0a0vDQeY9pNP2wa7x2eVZft8ERKfWIrfW
ZstZGuN/XZlD9RYV5VmHLPeKEgZzLTIobk6KOR8JRxLYTFdsZjlNrh+nynxW83hKc7IUXYQVoSLp
sol3mQWLjpzGe68JHgzs+YHx0dDfsrmQj6x9yDb8U5rRx+9Cqu8qgqbqpegxA91+uT5sqSlC7+Iy
baKcMwEYzum9GXs/bTSF+3qo9qFdT5vUkm+yX06zMT+ioVpoLAT1tfaHrkQN1oyDGYbzb7tC3BIH
HH9Ytn6XOeoO27NRDTinSahbdKr3+KQ0wlzxXLkIT4jxQOGazXikQOshQu0+mq79SLz4zbQKDT7L
eHDM6sj4D6FUI86RIx9NZMpAswqmDClBlKV5HYbwO46p5tuRgLvUFVcsepiUhEKb7upnaXs4jsy4
3hMKl51aEohQHYTTtl2KiEJiDUTE3awZ8OklUGEA8W+cbW3+DoLyjA70J31kWnRLZq8g1qy+GWNa
sbqbCY9YaIqjpW+nCIMRilAuFvIKeHIEe4rS5qDcAgZGoB+IKtcgKvUNVb61Uh5hjp7Nj29FV7Gk
NBGuh3NA3yWdVYOgCHEtiwauong12Q74fDe94rZ6lsx8VuhW32CvXkcJeV/m9gJ4mNe60U+IM8qt
gYpmO6vgN8xGpow+754xyIfayG911pzdBoUBA/QbGpinGtwfbRCdozUNr8j5D3bMdKxnp7qbZM6S
2vXUvi4gpQjQTqBNcpr8ySQqkk3moRVVsGya0EV1qLshwtqnuse3AQZF4k+hdfBVFjKxSeQWDaS3
UqLzd2NlkRE1jD9GbTDzcAm9KVR9U00s68I+rfaJROcvzVAycbHb8yTgNLKDKYlsg93YA3H0DAwl
XB3VQSieHkmVHv00dA51GH6RXmtcMTSEa4YWj63ndntEffUrbtovE3BkZVNV6ZHUFb1QJd2msVaa
zcCaBJdmZ6pWLIsyZ6GTBARLRAnCq2YAbeABlluolfbCr0wXkmXa1x50NuiWYoRz6S3ES7mwL7VV
q0sCF9No2RebCyqzXqCZWY+/x4XP4KsOhXYRHCtZncIulazHUDWNC3+TZGS9jixv/lXhRFh1WtIZ
Ql2fl+sN3vp9vPA8bZ/tcIrS/L+kMvq/vOb5u+QYKDXFxf/aPLb6bNMi/fX5zw6yv77qrwLHxCXm
+TjILNP1lpIFy/xftGzT/QOu8GIqYwdJpuvfmGvmH2DVoPpYgroWNDYy4X9THNvhHxQ1CJVNwdQN
H1n4r7jHqL7+o+LYXKhvLtlWvo+VDYX1P9vH8KtwzAwh0LUOQWznaKwLRRDuhkU4EbqIMVuomn7b
9quxqZm8hM60GTPnITfpC9rC2wr09fCg2722BINaRzK0ESbG4cDbVH067N2BLI4WN0ymq3ZniAlI
inGnI7YBMY3tNkFgVqBTwSPAZCLEizAxOxpbAUPFvBICZ5GTqWzGuaTgGvYrjjG5z9vqNnWYwmWS
jI/ZuiAFfA4aAB86dRgL0eJhtbFeQ6LQiZhhFz1ADIiCdzEiG4kSslam5sPqDaQPXZ7vivSd8f8a
aFx3aDWuYrPWbOlDPHSsArx6WcH4sb9rshQTMmqOlrJsF1vWBrrmV4uqGfkWwT2xmh74yMu17GFS
eThltsqy7uEqou5Al7btw/JEekvXD0zTq3FLqMMVRd8qA0lSNKBITI+8I/Svc0eapBNGz7lLiCi8
trMJ4CoOCdBAH8OoOZTJfWW9cO6QxdUSJTUL4lkmX2+SJVxkQmAa9e1NFTQOnVbPfFdh1rCKho0L
rXHRqaOGK9ZVDUtmbyi3jVA7GbsX2sxoLySKVx2a922bZcdYMFPHf3iuq2CHNe8B1Wa5GgRr7mSR
Zavp2qFS9RSwGfapTXCfZjySR1IKMmGf/DrzHwNvuJLC7hLLBZ5lgD+xGQz+TeTNEx7ZO9tqC0jO
i1K9Tw+1ShEjZZFxEoQuUPE/t9BBlkCeSxXNkMoliT024fTmYAcb0ROv2uftKeNa3gykYVCrwfqJ
yuIwjsatLYr0xS5RFsT0mrWh0wMjKGCqDOr3TGdMEAmsPZjo4IUPBTAnJidm74W727pj5oPA6Rj1
+QPJKuii9iMzl4ESkYCIpGivseecWuWcWbiSQBiipsMMGFAlj/XIon0mCocwz+8pZKCbWuYL9dS+
aMt7o1I/HmKLqLtLXfjeqA2Dtvp2RPU1kZy9X2SjtBh4E8f+XQ+AjCZ41UWxD0X3VEffPaUzfAqm
9uAKuHkgpeRR+dXWwJ561V69GkFyWR6IJMSIyPh/6uBRWfFRED4Nq5hJdtDqtzqfP3snMDcliyNN
ER6nBB+mdUP+Udp/W3X04Tj+YzPE87ZP2JR3I5kzBjW4dmuBKek0Rsz3A5vbxk3Zq/juTpQVeWxF
nqxta96mzVTuAtt9aLHwmUInzOnKO28ax8tiI7tGkXeE8Wse0UpiEG9YaCKKJVGEkxVcfw6EOSkg
XBMlftctPzI3UWHayfecpQdcNw3ECPRojrkqHPltpYFFdGc8IL6W37m8lFoHJEq6xOCYr0YYfbjA
hecm22QoYsFXJQeI5jwRrOIp7dU1AhW2ajruoTyOrl1B8JFLmRQn0UtZNieT8dABn+KpdZ1TP/II
xDPxK0ce7MinfgkX8QaeKpX/bQ2KV9QfypKVj4gQ+nRH8r/fgYydlNVsh1QTSeITUaTUsVwyvNu+
PPgzwzDtvEzOvPfM4dZBxWWg72eblghzh12dhZPQNw5otdp3Thpe2qrQ1WaaWHeApdwEXXQIYneT
xv22Lz/BrAuMSKjuPGtZ1xhiTf1+TgX4sCndk/70vazDKj+4St97CljG4XCSVze4yQoefE6bXCd9
y7rsBA2RH96FQCxb8zU1nR8GyLflyCTGbwkX4YkXrEs2RCX7/p+2NA5TH1V3kj3OiirGxqAoN8S2
HgK1LLZYg0WLZESO7bAdHxxp2TgbUdgBy+c7WlOAfNXOdo7ynthjzHcWm0Q1asoyUsXOY+tcGhIJ
0YuJo03q3qFoPPPZk+mltPOHPu/avQE9A9tdfyeM4uKMMbQ8B2dG6nt3ppcO29zpN51/7RcLp0H/
cwjJWSGW4FZUCOcil1eWRMXBQZy16eqJ3TwX84q9PrOnmRV9kRvdXQzLfaOd8bM06BGaARtt6G9Y
AqAfABGx4m1bR2P5Duo8QajQvaAg+WK8zdqgMK7WQEOq4uaIONddt32v1kKW8W09AcSclkdJ5DPp
Ts1P1n7qAQUnZGQVnaMEgU0XwRoIi5qY6ZinW4gYoIxIAHJG1E2Ju8vLBCMo29hNHRevcW9VD1OT
LUTJq1UNN6WDuNIjqWUorJbAXlJ6ZnSBLcEwkAw5GEe9K2rzO/BZLAcW6++RRK583pcxj924ja4N
lXLXndVYhdinDcXynMAujQCpNYd13lh0O0G/4Uoqjo0JaHTCSHkE5R4lz2aQPbo1MiWl8pc+a58y
cURS9gWLU2bhupvkCXrXirI82FcSKSJu6ssiV4TeQJPK3hqF4YTdLqwpxM3oPeUl2b5NZzR0x4qC
fKPzj3Bsj5L1v5TxinX4LViso8qOmvXM2lbsYqTPgkhaxhN5wn3g3UVDvk/i6KbNg5sq8vlpDghU
Hs7ldCOc4kRMGquzCCh1jgge3ctiMNwGfvNecAFuu1K+jN3QrGRIB1XH9k8xFg/peO6i6KNgom5m
L+gqz4Pdf7FI2Y2hjyi7qDCMtohP0WYNRcHdUTLsty12h7E6J92kzn/+2xR+zz0tU6FpL0LvPRHY
qdteHx1/3GW4HfboIdkxAJrBT6OPFqFXTq7Lq6PsN4xOTwMBD04l3KVnPGSe021bGSDfYruzGXt1
HHP7mKf+o1UVtMFo9ofIpAfsyRwHNj10+U9pdv0aOslDl/v4xrrutz2gx3La4G1UTrAruWfXiKA5
2llKBqQ5Q+FR6dH0ELomXR7vh45ASj0cbI4tFC/vogJcFEqF/tv5LR0iSWAnvrUzHRC11bFG/8zD
mAfX6GQXM4Z4NEYQybGCtjY6cdNmUkBxOYz2sO+imnR26wvVQYoWqv3Ccn2txAjTLBRsCRpQn7YE
R4aicc0einOZVWeF0JlX37KRYADeGnD4OHiHdhxpLPHgo+BscPmaFVlW3afRmg1XP70XajGKwcSg
8LFfkeaif1PexXbYJ0cB9AWITi9+E16HwG72phcx0kEYY78OTXsZfR46Mq7eedyG0PfZJ0fdfmZn
h0J+y/qdqHhRffveKxgU3N8mC5v5tiVX1LNJkGI1to8mGj7ACeRrq0L0ezqOM+BQkE9N3ZBhf2IX
cOq0a53bTm70Mp7viJ1mLujuDFMvdl9yaXoT8vCieVo5c1tTH/kfvWF/qF499s2E/jJZdpozNWxA
0l3rWf5zlgD49sYNAMhHaxxeixgdg0c/H0zxodDdU2mgDoaW/DkHIHPgd0Yrn0f12AJMikKJVCXB
U59R1pW//nQXOiiKt1Ea3zZ6AciNwas7IWwvjkwkj4HmCshC9wLZHO0tj/quulSDSXQId3WRW79n
pmSbqEC34mb26yTsD9BXv4ySHE6Ge+sKG6TX9MQFju5FoyLMixYCJ9sJpQ3I0grxeh6Xv4VN/Itd
m4DK4Vy4ffVCzXrLi1qZoHnL6Fr5KGK5A9ZjI9t1PDsPiaz0AaY827GBaRxjWv57Ps24a3IW0Bzf
smL9aPVXtMw3xYiRs6znO0zQ8WrU1qeKxe8sH599Ruqbph+Z9iK7a+3waubpt0sVtULjbYOcyt7S
sn0aDKvYehbKAA1isfPqE+O0u1LF27ySu7mJk0PG/maTKFImq3HgQx3ILjGp0VwdYmUbrV911m0p
6jk6oF2s4FU4BJxsglpAx7eqX+MU3JJk16xUsshvG7Cchl/AM5yIBZjyX3qk6EzNfto43jzDWuSF
lsFdZSIySif3KYvlT5lZ+JQ8VlauDSnYAnHmROA1iKS5Hy33NpH6w8XsOYx+wsKvlVw/PMVH5s8W
guMlHpuhJFXwyHQjQVS0zjJJ8Slfagxm6JW21lxf5JAN+1G4wcog3fzYDcXadZwfB53BPWpfLpq0
tTHmZ83OQiTArTp+RpLmRaAOhXW6YzaIa9303jp3WfBZzUvjeDsMG09RY77WxNI9GojCmD/lt+gX
KXYSZN7Zrc38TaOjKKfsnDyDRd6T1UOWT0zkhHEBbn2blRmOzvgKIuCxbfx9EKsaEmvzIj20PKT7
FpA8mfa8GHHCGJp2TEe3jpyBeOfovLlBh/ZSOUhrA5aLodW+LGM295MYA6wAfv7uO85byFa5hTOg
ygCgCCAxhbTBNj6XX8Bu0x/2sy8zZjUjIz54kL+7qjhPdvESdF+6Z4+L2PzHDRMB7p+YzRFc+mwR
mwsm13ZSoAROmV0G91dq3zuI9eHaukgA4zeI0jdk0TMC0Nm39nhCAE8eiegUDHRbWRJiyQgBB36I
JY8rbNbvWIoAIslfJLUw4K1sekBzqNdmUN1pOzxPgOeYCEcIhtJyLwsOq/s8DL+BuuKF8Od2XcG7
nIN2T+i6dxEdkFtMB8QFokyYuYmRr3kDyQtMOOd8bRDXN6RYU2yEizqtEd3YUbWzceAAdtqIinBH
x3CP5E1/m5SXFgyyXrZQ+HSwa5rhT4XQalC0Uk4IfqEummd7povOZnKo1JUBMhRmMSFyqX5hfL6j
doxIccouHiq4FcXFobO4zHSf/BWR/X86me7/iwXk34dxjKf+s1ncf/tS/Tz/UwDCn1/xb3M45w+W
2z7iMdCRFoO1/zGGs0kxAPnESM33hOXaTMD+3flvMWwLMeVDvQ0c33P/tmg0/yAUj+/msLpkzyi8
f2UOx1LznylOOP6XWAaPAZxt2a7w+Ul/zz4gWSvg0MXxGyXdCfKN3rHceSDqlszmYQHqTCVAu4nM
Gtm6nBFIkB0v33kkx+BPAo5bUy77HaIcLFREJw2JPMl4+oUuOHmq4gjrmfMcewgowdJ1B8PEnWFL
RH58JyywBocEnFgft1ZykKB9tk3ZgVL2L0bVviRLSAr5ImJlWvoh6xB8I9eBcOMcJTP7FSsMtRUd
siDCBI4gGhZptNqlEh12RBvhgjLrdf1eesmhzPuRdREJCYt6Epf8qr/F27yJK8YnWb5NSjYaulkl
SOB4LerBzgDOx4F3E/XjMZspiXqF4VL3BQFpHcMbmJNh2jlrKe7GjhZ6SFqcJZH3ZUH1W4dZjzNn
ZGDn2CfTTGD/WVjRsgkdLwmZsSsWbaSPLz7eB8m4RcI1b+ecqBaDxBqe1uGJ4qYFJ7qJ7W5D/4jq
KnExZrHdofVbp4tjNZXdVcjTnPpHN+OPr6yVtgbOWV4H5Yos1LUIvadBYnOKJGaTerz6AgUF4tNX
CxgLLgrel1CPFkQah7VLt0QgSZzpzSc7DEoMesUxcH6Eja3Mf/Jrl2SG8Zkjr15bBoUEeqZq3XXO
tZIoeYdafHTDzMaHkxiJfP/otY616mHYdeZi6YPYGVdLcZ8S20y+OcOw4mogzVq75W9mEp+OpZ9i
C6J5gYu5wr4EehThtGHYnOASy2qqKOIM5rLSYeVZ+N4FCxwjk6RvNu1VO8Ftm8f3nUi+J8f7YJdz
pWuo1zNVDqoWT99HuUw2WazlCwOVjt1QZJ66yYO9o9DlBv0D+AAalnwmFih9Mt35IOqFX8VD2gVq
yMIuPLQJPsN2LB+r1nstu+JqMtVxUxonEWAahgdLygNXSqlZ8GFZXqvA/IqrKYHTgHofT2t9QlL6
5PTGT16ZzkuYJecmi198PNSsZ+L+PBli58byUC2+NtZ9KaH3KOuaZP5eNkUXr5YvWn13s33FQ3kz
1dwnAV0/bz2RBk7KMFeS+qMam868G8nVYVWdenAVguBz1qBFCf7YQlwdthhwr9OEX1zWZF04pIAV
/XzoTBLbprI7ed38WmfBU0pHj8EPafIMmrs/SZWvIZec/Xp4WP5sZM2+IJkyzBUuJMSTjYv2GMon
466XtiD6DhM2+vnOw2HMZ7L3E6ygrqWWosi8RszeNsmQxWRQj97ZcKbbqRUcnyNWyro79Wkw4zYS
1X1t28nOtPGY2a34ElOFfKBpOrIxHQTG1YeRPY21Uxz93C3XGo3SMcZWX5fYcgHjPeUJzKhaP6g0
uwkdtXEd/egHOzrgDN9702xQ7dEBlWSOzLqFv6nxdIwe3tXlq+1pIYjSX8aNYW+xMt+gj6f3mbey
K59cJNCg26ZjlN3MCx0p+8S0SSzTSZeIrhYjLw81mFcIwQDFph3j5BaPPahx91D0S4RB+OJ6Da2S
Ii290jk9rDeeMxp7BNlj8lJnmqdJDK0r4hBZcB7t20C5ChKyfupeZcrEvp98kl6S8XYy8xtdqH01
64fZxPxrAJdUFa+sZWgaq8gkNxmeGd54DQNNV5eQCwbNH97svIzf2GgfJ1I3jo7zmmS23oS9UV6z
ntFknPDkQEkIwGiooD1oHkA6FjDktTq3wp3OjKSH81zKdMv1ia/NfEPtfZGZv5ESVJWmK0IzUeMe
95h2BUm0yZGVH4qOxHTZGay6ieraGSXYuSU6XBnWWWUTRlQGjjt8p1zNTAMIZxnzm0mOD3Iwtoq1
KJKwhEAwpi8YmK49RS4T/B6sbv7bxwCjbMQKnoX4Ubmb2cDKMy8BwqVt0kMxOgUlx4bF5E8t0Fa0
DUjSHUB3fYjrqgbvhMaZgTemSt5TIHFwYcKnrpx+Z94xs9yDWw2vCLxPqC1uq+hOSVYJ0jcwbydg
6oqq3LWiRPXNwA3LfAJfE0tor3yO17YmBhKOpzXtbWgbx6qV0yYYvGXsuYDiwZSZGbDbKaQty9zp
IUorZnlGRzMJps9JIqKPJ3EspuFKEU6MYAOmefq00sXka5PyGCKRV6r7+u/snclyK8mWXX+lrObx
LPoIl1VpgB4gCAIk2E7C2EYfHn339VrOTCvlSzM9mQaayDTLm5cXIACH+/Fz9l6b5Fmx0kVK48Ns
7nyb5B9s+r9S9TRPztI8uon54BPsnkf6Pq7Jv4SDK3jt2qtT17xvbGo6v9GCaQWxz+ar3YQYRzof
2HKJjWGbWtO88DOucaGAkk36zQILO+pp4LLBQ+EZa8jW+bHRaR5HpDpO3DxWyHZuWSifYBu7RRQX
6HsZTbNP3wsv+faJQcAvhZE6dqa9jbcJxBitnTlhbgUrbcJjW55Hx9a2UQu8K8FtHQgSONvqVkr9
Jk+9D2RUX5FMEQG4yXs4F7ShEQ/3df6CBeZW97l7dGXG1GBO6FaoC5PWr5hRvubZaG68HvFTEunB
wsR2VGD9SGb/JhJmvxQ56z92NoYD2A11zkqmdE+jZnqqHX2F+DTYVrj2AxeZKUVXxMeNsRWdNfOl
I/rLbWM8IkGdlg3CNdJp5qeqgR+OCBy5TsobPUUFQadbgkSrDcm77mIoBwgMeb7JTXGiDTQso0Te
EDiOHwf5eD7zis9VjPwxgkzFtjx/+fPwaE5OttTD4Lvpm11jeOTcTjNqfJvOnR+pkBidN8EygnXm
uNqWzB+6YmXx08g+344NPqCyla86X0VgnynsHvetMzEhDS0SqGYXuNWJP7ZLD5+2FXcbFGI3vY9S
k4TAcJNWfbbyRvNK69XCCe9c/da+qVDccVsKDmHvPRhj9VxA0nDQ9lr9tBm08E5z9J+C+xxCYVRA
e3JmDnGF7n+u9Z8sk86WjEpCOgjIWhoB9MzYx8HW6pzbSUIiY09IfSsPoIjGjRb56a6mjqvjpxKy
yQq/n7FrAmg1dHA/TWXiVPUeTURrmwQsSvxxezhr910z3BkhBWqbeckmiA0Pvo+7jmN+SKG3iRAp
ghMjoS9JhA4oLfoQSYnLhfTGOS7OzC8eLP0nrZgwBhKONxrYhavF7dZnjCg4eXpcZ3AxyUxvw6Q6
dNYjDBLX4cSRc3KlBeTcONL+JqmPZK9lMnk14GudbxJ85NHkQ48r/5Ep5MnR7HPlO9gB7QjkeD6v
UeIdGbEPREUjax666lBW4VmiBNmXkKs7pzTXmTacIydFEOWT45DRKN5gwNuiGCM6WMKrcKMPvNUN
hQm7Yu52OzyrGEw0C2Nr+UTNdxFOZN0KDRmK0RIgT9GZi2S+7VzGDBLPMLeHya79VZPWZ9vEcDdb
brVpR99bliSJ8VhdtrQ5RBsUl8shje6wDrdbAwtMitcZga+E5pH6j/XgEnCooRsHN3kmkLIhWXrw
ml1Ln5uzLCSWhS+gR2wvDHbIqWHYvTDFJphWsIGMqKFyALZon9QUBMy2ltjPv9+NtKm/Gs8ZVwUd
wPWkV6dRcx+nIH9KY/ve9FtzDf2IzvkunPzbUAuPU3isDE4t4IFETQc5RkaUXX4w0zvo4d/22zjJ
7qy4bDZWZn3tuPpMzEsFdn6rdp/qNHDPM5PFERkWGzw9P/Q1jKnSBu4INUFki34zm0wBkpC9tA0p
oPO0XgwEkcnOei7wfgPUovZCTcS4DWM7CDJf0HUyL9TdpJ8hakWYxamhw3kBGtKvNZPck47mQZ9G
mH2kjy9XO8o6mFcYFim1QKtpdR1sEtIHooxbSVHoG2lUz+4Ijyt3q63b//RhYu7QYwKbCMJnuADr
zB4+JmS6C8cYknXv6neJr4XLqA+ic97cgDC6Gjl2h1SydU90NfKqBQ8SH030SEimUI+K6sk07BN7
60oz+hvGbDMbuHWR/JL7kIZexLhPjNJYjq1zxk7x/MsYiAcuJIGnLL7FpW48+9pqb5kWubRS0oCk
9QkAUo6UXTbbuApQU07z3i3DFvN61i8jup5Z1p+0jM65vCQFXuBez8iy1p56bKMYHAGsOl7pbXC7
lMsajzX3hQjBVcXluCie5gALuQazrY6woo8TWeZ0jLUCXYkX1CxZLdzFKWpbuE+CAs0fNimE7awb
0bxn6a6bRU0MIYUBTj2+/oA4KFpxjgXAgKwGdUGghgvV4D8hiWSoC1FmYzdLfi1S0b4dPQvWU64g
tRO0Pss/5hjMt3NfXQXGrrnjc7aTAce57p7mKN71EWfmlDEX5/qUwrL0z+YA3D/vNsTRXfhy9XS9
lGAifTPq4qnxwMJgfaJDd/UmD8pH6150RqlLbujJtjQRvyTZodcZ1EEYAbaJHIPvu4P9fCC2U0v4
DUrdeXOnYwwqeC0yPGs+GS8UR8yDsmQ3VHO+Jon3duzY03yKSRJMy++kgeMMZb9dMWD6yMaGfcjL
7mpTXjmuN/9XBGX/73W6PNWf+l/LzpbveflexP+krEd2y7/5s9nlgCZXoEsbvLgNZvK/OJeG9Q/P
odGk6zbTZaH7f0lwMf7h6OhofAulu215NNv+p+iM5hQ/b/OQpooC/T9pdinI5l9zPul1Wa7heIiz
dAiXnsuv/dde16RH9dSgQMQ1C4ZgBAfR0xd3e3cbTzl9XZ8BByNhdYsIDeoem3gFB2BEn1JypEZA
oVK+GOrH+uSQaT38VWev94zZa9PGU8dXT7EYCrrx6McJaEPwrMXHViMDPgUWtiC8ReESzMq/Rraz
H8Ls4y+fxllmE7OHfwOUcpYxc4n//Pe/+wZ+X6KJ2A5ZjENJZ/9NVcdEG5ZDgV43nSKuohVahqp9
kSH8BdOG/tPlcBYcBzum+rWzINtgkMftF/3UMTZllLN01IN4zSTrQqX700p/n5f869TICCSN9wwe
jvPM71/iUxOpPCZF8xJRWeRJ8JbeNrwRYz3s6JMXlnGBp00ZBVik6cQVDjyb6I1VQNXIQu1b5qWl
vDZs8W794sh1PscftnC2tgJMhJBVQqJfOiP6aCVZEGyRoVdu27LblwJqbu8D0ehx54gAVEfKH7zA
2RQY9q0GqVDQY8VqanEdhmxNn7BZ1gluznpC8p7cFD6h2rhXlzpkAtxc+XFkRFhPyQX98uuMpqUv
7Mu//nBcFvLf1p9ng1llhdMKdi39bx9OJ2lYzaD7Fm5QUhiqxTQ6u6F9J/ZybRaHsDT2llehwWgX
kCF28IpuDOFu+qE4O0Nw6AFjBvx0/8di9amNGFiFN0jwLih/0CiYlNiAWPDxdTM2dMyYHR0tN4Hu
IsMNYMqjqdMQoXcbu9naN47FOG1KHo+Ium0U2zs8lhQBvrZy9OQuqYpjzDrVPevy+xdhZ9+JZe8V
DxlSORT8GkEk0tnFuXlJ+NelY20zB7KZbm8RVx5EkB0nhO2NSoqPD5aprf/1W2qokIE/vgb7L5Y/
691zWO6e5xlwdE2DXeWvX+kZ07YVFtyFCXX7lBrW1ypaB7m7F0S2ECMFKsDeAQi9k8F4/N88t6N2
s789O4Jp2yKLwdfZuZy/bSi6JNcV64SlmHHHtmx40dwDePaqyY9BEqBH5OMQE91JJKyMLfkiJZkO
dK376rz0h1oO+kvtXOY62HYVPlXNPRVAHgrrtSKSve1Yrc5IjGDEY6Hq4cpYr4gwJvXXrXcKidKy
wn+/yx1BZYV3MSvW82CkP6klH31xns3KXBZI2/nUfyCZYSpJAAiyEa48Xf4wvvQXZsAN00CyqpFG
YGPoQQ2Qfdjy5KT6vSn4c1epHNEYV4VsLhWvAyYhO6U7dz3tORZDmCUPiC+ezdRD0e9uhFk9dWqs
2TPf1NSgM44IJGqBRqkRqD/P74FFmdslakI4EKJQo0mjrBDxxWWKGkHS95x02E9qwFqpUWtXVscA
zs96wM9gPlmyoROrhrPBCJlkKiBoRUxuLTXBHRHlSRSetTmUy06NeVuWq3Cmt0z3yIxPL8MAIrar
TW2VIU8sbFrimRobF3YNF8y7SjVQDgv/LJkw2y0+lCrUpxVgNSaXzKFr5tFcgaC4SpRFbDhs8Wps
Dcj3LmWOLdRA2xBQIADFQx1hhaqhNxjPtc0U3FXjcO93MK5G5Jmpo5kPATCp8bmuBunUz5u8VuFc
8twxacdCu8IVyuhdDeGnpru6VY4nJ2M8rwb1JrUr46RbTY3wa2b5lIbaKqVV3zDlF2J+dxqaLK4S
ACCbW7koAiqUARUKgbCntmVB3kdKPEDGJhEGSlCQKmkBNP1hN5gu6i1kB5USIEiUCCDMb8cIgj8J
Z+gUXPQKsRIu2CgYDCVlyNA0DErc0CiZQ5yad0hiVHJiBfnLo/ozkUSgjYBdgG2+GC4+qgmXXgK2
4WeTphWQYIQVZWD/tIx+pZJcdMXRpZ7OlRSDbi2FORupH4QHc8z3hrjzRPBcKxGHhprDzlp9HSoS
WGPITyKYHgXKD9TLm0lJQXw2/FyJQ3QlE0Fw/s4xiIscBQkvalcqSUmOtsRSY5hWf9B1DTho9+Jb
if+IMXiFYpbLe5Xhwym5cGpT+2AO7ht36TdHiVnostJlZPnNd5MSu4TmABMB+UujhDBhb2+aQTKf
QiKjo5XxowNj+mrxqxJEzs62jqxGIwFF47ER26A8bLbqnteiw6mDO9ifd6RS0Vx2n2mKfw1hyhdb
3bjKcafl8OpQS/q1EDSri9dJSX4GtD+69ayWrBOF2zrUqq2PRigY+qd8ngH/K/nQgI5I82jTtYn7
3IzRW6WkRkOm+oMMcVY6OiTbK6+YlFikgRIpDUquFCnhUoSCaaIFSz5Rc1uzG49K5JSHyZetZE+N
EkBxW3pzG+jYUkccRRrLbY5aqlI3m1DYHw06qk4JqkYlrUKhdajRWk1orga0V7oSYSFZPSZKliV1
VgBwIYZpSLYKtFtGznepkt5PWTTEwiDvAqn/arMHN+i+Eo2CoarDbWlhmkvdOUb3BzbIJzpsZRdw
LTA6LdtCgwXiBS+4Av0TI4+f0aThr88ZDdepA31TYATq05sSdVqpZGpdC6ABKhzj/QeoW/sJPdus
hG3099XzIHYrhuwd819yoga8cserdnEQ3MRJW62ZTT4WzVAvs9nka675+dL28HJaKBlSCSnORH0E
TJggOeF/xVLehGGEaUAQVQIfaetO7ADJ0H0aM7YeZgZLiqL+nFL6hNm8z0J7B9H0Rlio1ccpnGmz
ai+IM3Av5zMmamHvKsM7e4h68666LaJqYxnjsZtpKPlR+Na2hEwTiV2s5sRT+JaUbUixkmrrqbAZ
jlRhgHd6Y6pgkrEJNlXWxWCd/JvM0s8m11z1gUIGnde+slTZLRzIkI7oKpvrp+i19UwaE5NJuZcx
FuaecOtbfLt0A+gg46h7Cz6X4Qd3MgPI3EQMTwoRL+o00dfVND0WUKyHdGZ0mjsYVanbSRmpI4xp
/fxeT0o5EmAujPNRKNMZ+KEJzGTOdpUD9UgL+77xExA0U/Y6GPa9WyXrxm0xZAXbub1hEMQleygJ
cEZSTb4KVVd9ixIOypseMqhx5dkLw+HG9LBqkvAOhHHQ7FUn4+8CoQ9i0xcUvyvmMJswn5ihyeS+
UgJfW7iAXTzEHeSQa6vQnM9NYNvwVzmJY0JSlwJd3Up/hYyNB1KJ483mQ0JCXFTV+IQp4L6JnHsy
2tK1oKu1JB2mX4zHKGBm4nSMaKcJYpdeASt29Y9cyI1l70JYXkt/QKuS0bdUOFryyk6VG76lU7Gb
NAMTBja4tBT4/bkNKWbZXcFIhQNRjgxF5H2gASp26YHRx+FdaGl5eH2wayE0RbX91ohpkzgF+H8Q
A1WLFxLA0Kkx9A3mnRU1rxHeYS/cltVoL8hTIRdHyL2jRtZdqCgHndXssxowT6N9a6kwIVPpj7qT
Z2v42CVkuNDce2xe2exFNzTVqOCJ6XCmaGemSC27ASRhiMoA+FGNtMo+JIZ+ZO08umEsd44zHKp4
uqlplHR5A/NcRG8FP54WQ7cVHkvL+ildzgbRF8Va00oMv/Q5wmTVDMxQWMNwt9xG5eLOP7odvM42
9KG6oc2hs9hXgcuBr5l7ow7zFeBWbJ/QL4fECVfpjCrdoOboq6fC6oG7h4FcjLvK71C9hja5lI64
uuCNMAeCaGu8TIHc2FhoIzOOAb1rBxvTJEIpo8at9c950p8rBv2+BcKd6QZTfqwojJjMUzK6L4j9
ylPgM8xy3HivkbU4z+Nbo9H271zwdcMb1iI00wpR4/J7WPYHNNiTFyc7eFWf+ajeQdSrI1BtL0qR
shfRtrPms+w7JjMdqC0+zcaGJFU5HPTMDDZZ0llLZx4Og3fE8hvAeismZCI8pq6oYTHEcHqyAbDd
UTBraopDw9Q/no9DordnP+fQihyM5aVDrjF7ReC6yTZGxrwsympZaDbpXi0abRmB9XL0A8j5aiD6
kqsqCMWW1q/l30rXjW8chK4wsNR+ETELD6gOu97fSWjTaOjAGL5XqCcgXLVXYmKe6pK5UlFfSlN9
u7PpeyCeqh2S71AiN+xNNOHz9CTjCvpMXjynJT4ghwAl0tJNCCl2+OVN6zakw9c6TMu8ebwWvLWL
mBZs4ei7HKbdjRWVP3R8YUBmZ6+c7ufGZY40xce5BOwbB8Y6MGYEKsJ6MgXCCdd6smbtPm2AuQzq
mp6aI1HIwVrU9racxTZxGEYhZFRw3erBhe3N+1vlyQrQHJBNhaj0ZrSRFJlURlRMY7oM68pWuoBp
Ebv2W4yxf4S/lOgFvTkIP64kzbAzR2ObqBjasVqVHWng2syKTglRW8XKcFEFS2l2BZS+Gj0sSMkI
s2+NsvGNxnCBTAAcTbzvKKVkVG2HLLm6Y/1h68693WsQUmw1wHxFvLbWI06tqkcv4jirLjDg1Cf7
Xox3di8OhlmfPDfSt/UcrOi+PItO3piEzcV+undbjZ0/CJsdAKZ36oq9pYC2tiepQjAZ8nceMkjS
M+LoNCfdzNVbrzaBKR7Y2Q/46nZWkb+VWXDLQGTht9awIczhPhPm7WA5j6LGegJp8CrEg1E/lIPB
aK1hyEf479IKx5NDLm7Os1OoGFrAkL8WtyjG7kCP7gqX05sctHDZhwQwDJj4WInoCOBKT1gxGj4o
LmTW0jc4NoaSAx+0mUPKafddN5B614Sm6IspyV99fMQ+B/wi1Ytt1Vg3lTa8NyA2zUIeTZd5TfRu
yOS1Ir5ggaHszNW8W/tKmFoNtEpAtIOsgnyHGUTZpXxKTUUlGLnEab0kEqC+nYzmofRsbT1MXcNk
ZnoXr6FLWYxQo1k1jO03aJm3Q5OfjS6J1yEvZhl2FsKhbMIU1QHi6nV/aThgv+tRoU5hmJm2Rhpe
5J8HwXPlZb1G6YIzyOM5psDkSIEoKeVjze2Ebgd3hi6yb30d8zH7u6SDRH/B7FZ5FG5KrbnvGDcS
7Ffoq9SmXzFX1rZP7HNj76ZM9wlE4H8aPr+BFzFvBpk+TMZmMuk7DZpqPqVOvGzC/n7E3uU5coP9
W2yGjn+ajK9Mj7qtXaRHRHtK+lnbcJ4Z+qJKQO1uV4deGgSGFwIIXueJtVdzqpuDuesbwJfl0OIh
8q5jk/5YZf1SsCvE/qWoYU2oNlMu9ZdOS7aAPFbkhd6ovk4npqexdE+mMdxCTcj539OkvXsAzyq8
kCKKEBvPT9I21/pITEjPV9Qi/SmuHyIzOzpG8RYxa0N/NMdvaSaX8cAeQdsg8LSDq1gIPY+o6NZz
dhwLeg6ma9y5W82C/Tr7SN3tj66IwmWlZ2+Z9SwiDN2atLaTm35UzXXADWda7kZ1J0ynfiGTmr9Z
G0wol3qmHeqmfMHviWbkqAfGBSfa2vaGW+ydH6HF5bm9haqziTC9uChGMuu3Z0Rshq2R89yL6zRi
kNJoIRYOraP0Z2Iis3Q+deDE9EOXqIYOkyyO6u2Lw/KMef401gBC5GsRw5gtywcT0hBJvCtCgm9m
GamKjfESwAlwB/zHom+tA4J8KmtBSSE2cM1vRB1+1aMA7OedOg7Z0t2VU3CoyvkpTZsXX+OrntH4
aiTbMv7bwjs5o0td7Com6S7vxT4IQX2K4bapUF2M3aoK0zcSgEjhHm7xk2zjhlfAy7ZLh6gBYlos
UgfoEkdoFMBEhoa35z3dyYiKiCM4m3n9lr3VTI+4IBI1Wm9faYDd2FdGbd0HiO/b+SkI2sssUcA5
7GzjV2vhnTLiFogz1a0m+Z5G0a4rTXc5hWgfoG6dtBCsLvou4K+NfC/hodsV9n8pNrqefoQJrfC4
9x/FMKwxm8pFDt3UGOjdAlJCN0I7MgFNrD5/C6ECJrR7TfgnI6L70kpxzSexV2slqELltjsAVoAS
YiHscSrjngvzvPEVOBDUOFm6+8YcsTmqfrMdwK/2VGaBa16QK1wDvFkyiw/G5D+3LpWeHnGLywZ3
WkRRvnLK7wHdP9fq8oWtCvVHRW/dKvxrG7IuUXRD/XNq2P40lFguJRBz4Fc8E0qeF50DZGDuzvcj
ZHeCPtuY4kc3eZ1zBDp6KqOP1P8oG/+QoRBTxDaL06KLocCVI91s1d0PB7L3wB3ecw0MdBOlOI+u
nivL0eggYtBmjXu+8YjjbCnFR9ymN0PEAEEVUryfu8ruXwbki9hoiMfWjUuduNdEPYrvufdlQ8hh
C00EiOYws3zihPut8ykNOoz1Sy7Cazlp6Gz5VaLMPU0tb0Dj2JfM5RFQDl9CMpR/Zxhlk5xyiCyD
Ua3HAgYykgGKrviPVj8sIBNsKZ+m3qUf2AeJ3OQciyK4rMYQECHZJOuUieGC3t5HakF0tqyO7SF6
SAp0ehPU7CmkodOOzU7AprZ4PiDv/BZ/9CRdWLyaR5CFfYmr5sWY+GtqlZMaNugVDr05It3CvAa4
9ydHdeF9+6KWWFQQhxxcaICejcindVplP4NevTgV70le2+lKU/oIrDx0yrz9bwvTK1tzmbkzt2we
vpKYAJP8rSnKm9ibB56Xa6F0LskUTQuO1y3ux3gJh3YXcW+Fbo8cjn6renaH+VCZZusySs7hQHhf
hrREjTFG09tnMv4Ba0xaWW8vpFfeKtp1GpqXMZoOfXebBH6AXwWJQdYHrjK7ATOqQd8I4960WU4C
sKvHa49lDxZySaAn2aGTvZ8ljCaiRKaVFSLSkzHuOgZMIq/mTTbiluTqsIk8Td9GdpTvnWnbcOXm
hLXD58GesNTMkmEsdxlm24b+GGb1tauNB3cW0WOke8/anG1bSxxFO5u7uESaE2Ib3BZUg31dwc5x
k90o9Xpdi4SYkAWN03KT+wT0Fi4FaLByC4XL4wJEencKCwbLxU/eypd2LCRrWoFIDnKmAdW0+DZR
Vo0oLr3s5Pt0/V2bVdXW2Tmk5kcSAwJ6GguyohKQ76bLYhPtvSzxRRtzD8yX7cPzycqWg/mGsuDG
8hCQA2W6MkC8nSjEf5vYHZAAq3BPoZi1RQpftfPZ4cZ2EOjBabXHeCJGvyyXmm1gdUnXvZUd9VK/
HVD2ULZTIJhdfLXTBJBQ0KB1rF4Sl+w0hIhRoIS0JJ+gg4qY5HNwhG65iXpn1WY6wAfvyUz5IEky
p/WQEFEs/G2egYwYu4xvqrjGTE/mkBol6dA6kIBA4qxA7hE0qgHZ+hs086HrfIaOP3OYQYZ1aICn
1Cc2lsVlHG2wxm/k2D0NZiOWv0Mtgn5+AqN5yZjQtKmzGcBOKDY8FSdQArVKa63dY5X5YaG3a879
e+nPV0J2ALFUdLnaFr1NHa7IXUuXNh5ZIou8Oz0YvhCM/fTm8FB8mCJEUmtdgP7+MHFyIjaDaETa
zjGtDkwsxC+/L7Dvy42dBhdQPtyd0M/knDIojEa2jJTKzg83MSZfLaEBkLrGRZVvaivgXsvolYNQ
PZo6J3WokOq0DnrvqvaLiUiCdvhzT1OnYMonjer2g4iEVIUFqtcsRuukDmqzDH9+Jzv/3+dyJaL2
P//9/YuYnlXctHX82f7V56IoLf9y/I+jI4vf/+0e5HBY/JMI4M9/+qcKwGTW75l0GUzrdzYHve4P
9Iz4hyEwreCF8W2Tqb7+FxWA8w/DBsXHbN5BPsCA9L9kADbaAcoq0i59808szX//j8/xv4Xf8s+Z
ePO3P/91Rg60Rk0F/2lqSOImPACQgobQkQP8bWrYCNlr8+DTeqrMTeYbn/5AjyF3YFP50jvpPe4X
EN3QXoeA+RxEgMqrkNbBMOFGLUoVRgOp32aSNWmgYBBNvro9asuM8j0B+WBntOu4Cafp8DK78Vkr
CLyUVb8Le/PYBNVdMiEAhl/1Q31qL5DgODYEKu4NQCZAm+ZvFibnOmRoiKABTX1mKDrYk+lOrxGp
BzG2ElNj6CAgUk0TsnYlQa8rYpzS9khKHQ10v8mWTGboioUNXjHtLu255NW8Hwst+vUYPNTSeROt
/u6WWbRAn7GUqf3EXWY3dPCT83K+SYP+O6hv6OCKBa3IcYEo/YapWbYoscskDscH9Gt1FoKLG0t7
U0v7semvMX11GtM7EKBvutAmkvyofBrVh6n8RWSFNyVFMkzV5qmgkFsYkQNNKivPTWs/dCWxv34F
+B0F8jCKD2rZdUHy7mqWpbZMQ+fclO3RtEDhVVnoIGnaYcTlsoDCyPCcfAHPGRmn+dhMvklMDVMs
v6AtoLoUnYlcCkjdfUQvXOhUV0lQP9QxdQYJMSzNu1bIa+MP0O2YC9RxeyJqYY2gONYcBhCpXBuR
xYlWHw2fGr5CUldyIgVeLRVpxKDE9sQygIvNOCYA0kpv/hADosBFnDL7FV67DJroawAlquglReqU
twnBHGgyRm8vBmLmSB1GphFezBTPEIUjPe3S5iIYbxyCMnDdPNb39bZctjUGVzZBYofxdmM6wvhi
1xGK1h4hnIEYGMSwESJujXFEuH6yHlzmJZPzUpLpieKX0nvOXZwRMawT7OQtGjBHvLhYIqvAeasN
Riy+ROnN3QNx5nNtRHeNb3DpcuJ1K6plqFMh9gE4nskHD4Ip+zFxkRHgjY61FGaI/U2G+VsqcyST
EKnDeLzYjdjB6UNjr53SyiI93jjopt8ciKKLi+JNlrq+HtLxEsR1u8tls45ncEmMggn+c6lz0NsT
okfF1/jusdLRuZNMypXCp9UyEe3YxN79NFrP7DeoIqg7h/csqfdMHe6k14pDrCo0fh1sUElVKs0A
Cj60mqLqXif4e0HP3J2ZU0maaMRkj7bnOkfNvWyf24oQHV2Pna3RtSf6uCR5R9yyRKHHuzBF6evX
azbFh1G39G2pC1Kq+ReRyRdozMaE3Ojusanb75Lgrk0ag5/SdO8oRcdliakBPHHq70Q36fRRZQdR
eYz8SyA8gE1JP22xVV3TERC1pYVrEpTM9WQwzc1RhZqsUITJHJGYe/aujVu8muyNZZa3RU+mQxDu
2tk1d76k52eD2V2Ch9tlhRHvzJrVwPtBHUavZ25wL/ntxMc3hfchc7a15CGZjTfkpbYPdutCxQgm
3v8yRkwZ6RnQJwrpOgHf9eAbBGK7UnOWoqQ7Z/mw+3zKOjlECf/iXpnCVy3GiRWgY6p53A/WIgPS
sjSFfM+Z+Hg9l8Uq5REqibggZm5IkFu8xf5GYGpHV5ybF1FGDN1VVf773I4A+cMgApW8BESToEqY
bbkLJPkD/G9nWcbtvtv2mn0iMbInEMz84G1KXe/EtwAeg9/by2YrOkRPGreOOGNhl469dNz3TBLX
4TLVpozrzhV2pzXkLGgAcf4e6ePaNHl36EWTexewMOhWCamRIQAdC1Lm748O03iv6QVZJIthyn7I
0XnW2vRTJLx3BAb/lNlryBeNeZSOzyOlkhMh8MbQzt9m8xyO+vtUert0ZqmmU/hokljYa+U2zvhx
f0g+q3a6t2RxStvsHIOQijzrLgx+RVHBohu752SQx6gqTqBzYLFmn4i5foq5O1jtIZcK5uwaLz0G
ZE/S7PMic6XyehCGfBkz9rO6IkfR8cO7mfb3EvVCtlTtGLf4smpJTqjIeFvSz3JizQ47bN0s9NDd
jlpE9tVoQHQLsAN2w1NulJ9Z7dFsbvpd2lcPODvyptrb48mSQw7wrL+PTEyi0W3utjopQsmnn2FI
2kcj4MOgGNMNcXzTbHwQu4V9fzDZGMfyxUvTq64pjLeBl1yo4UxWN1TtAZSkJF0OAApX7L8QNkiE
mIhoDnsdJXUDwMM7m3gSylFLD1HuwrLhBpEILNbo7DBSB0yGCpifLvqzTXPx/eaR6WC8cmM0EpIm
2m7yxSnmuho289YOd5PlFceIXDRdDKt4xGUaNbfCnoE+RuHJGmrkvRhjiAGOuHihZQN981lFTrIu
fQIYLftEKMINFNmbyjozkHE3aWludBNFC7LLcgkUo14msnS48aELdtqeeAkPVQgDeKhvw8Ex8ptJ
WEBK5mezjr6nunOZKzgzOj5CO1PYNJVGmzy/taLwYSBuDEcRNQXR8ndVCkXEdb9bE72gzcAVN5UN
VirMXuyaM8LJo/5G6zYksLotzLe2mZUUHj04C6FvM3eV6PZuKB7L9jv3A7ErqN5v+/Zx9sJiY7tq
xj7iUHFS51BMnEZGS++rj6doa/BlcKrsvahEvo6e62xWUxHalb7Bo0r3boodcEeNfWuKjt4ePgX8
Z8BoZlinAXJ4GVQdGnxsV7ZO1yh5tQgm29ta/U46+WaISuaLkr5Bk0zHzAY14FPWuZWobsGlrn2m
pstSfoU4cLdFbh1D86sqrWaXTHBhqtoiliowL8EnbE+xJAjKXnpDdTeG6NucMvkIjZTFw0E+TD2u
h9pvVyLfGR53p9Kp6tvauAc33Sz2ruERDVxRlpijssK22RYLy/xgiGBVuOjoKin3hVVDC8B9SiSA
7RzYDo5CEZKiPHqx6mCNUvwttvxmjbzmxiCAQejoAYvG25oTgxxCQIxlP8h853Ky/dqwbNNZG0ZR
grgDuCOdh8GkVgr67CvF9YuwYhvofnSewoM1fCWOwZELaH3tN2QMeBxUwtV/yjcbhOQCvRtXbOo2
rFv+4D3kAb3v/H9Qdl47jitZun6V8wDDAW2QBM6VvJRGaZT2hkhLb4Jk0D39+aLQc6Z3D2ZjBmhs
oFGVKqVEBtf6rX3C/3IISBry2q6kxoDIvDE1NpMWpsziPMppxHQzYm5J3LU9y+EUq+wV98gME8fo
NHoYFdr+mSAD0mFp3l0g3aNz72DjWSrvvqZpkLkUSxwC9lUG+9U3kDDI8HUQG80k2j7VlgPrKA5U
33glptq9NSUzU0AyhE0UGc22ylpZlTApx8bmTBjXGOxJ0HxNqmDbzumVlcQvpoSN4b7yVmir/Oeg
4KgAB4hqOpXyttQiX+O5JshuuzR72XbFdaLGm0BF0Y0jOBwrEdxZ6IUGufxSb4BULhPmqTe9x8w1
PsjJSnlO+Ze09i5RDliVR8k5cGa0Xz2ylN7O7L3RgDhEzwbPRRoXV1VsfiivfAPdWYvuKR7AmxUs
PCXbhzSLkYBMly57Hi3jGQkLPVkRhAG2gBzRw0aaiA2gnwn+SbdB5qdngzuMENmzzJybvOUX5E1w
LENvetOvJYd+1S+/tsuPBc24iwMsYEFnfhQW2WRQA1gXiBjvVXyPhHVH3x+yYd3YId1uV3cmsELR
4h2uFTWGI5oQMYGwZempTmq5IQt6ib8bmyzlOZvszThVL0WhXmgkugc3m8HMOb1R1JBwlR1p9rqq
Gi44V+XnIkGdQ5YZtVLjeO3WvrdfxmQ4ebhf0rS4yj5D4veuRi5TdzOCK5DMlPMTyYLgovoZ00xt
fzrUAR1/3EGkV9KPoHZI69OW32S0HpeR+MshwVjlND2ioRmlHicpuYsFUYlxc2P6Cx9GjJG0oWXC
NGI63VGZ9gQn8zWHT5XlvUxLBYXiyQ/GQAK/eHKVc/DBwf9IdkCxKmR0n3RcOVZINE6W3WAZ0y7F
+cPEFLe3NKgddORoWe6OglFvl8Q+2svFp/GPZ4fPU9VGWlG7Xnbw1PhYLGTo+AH/jENi6uNCV11a
3xWEip5SHkhJfB6Wm8G+cBcMd9aItt3KSGnLBU2O3rzsnSxcpTaOrgE3K4XceMnM3KUJB6xb4P/k
4m8PeiHOHB3gGabEGrd5v86aVytOfjtqibYEF3/RuKrjBUjuc9CRuYt6TEkyXMkptcl4ibeBzyAC
s01Aw1VtV/bac8cbE1Z0lbs4djN1VzTzjMqM7IMAw21fHyZ6ZMn3dPaOb9Dg9Fp15bQNGrRoVS/L
neve4v5WK/qQ190oW7a5Dxu8cg2+xCHOqSSAj2Ytn3FYcgurma/guNmXmfuCJ5GwBPxxZCItPbYG
GZr0QeFdifFClhMJrFk8n6UNeS1i45CF0a10qIgooMgBAzkr22lfDEuHlIdrli8sPzcU7iD1p72j
YgUnh8dhK77zJlUS1+B/V7J/KnvnuxHVya5rPT+XzyIadjF9nx5P63Uc0+dNWtPJUjltyKx2oUED
D3ssPMZocFm0/kmxydHvSKnOULIAUVH2UETuFm6lP+hjne7hj8oUT7XANERW6FGq4EYoVR866Q+7
wAVLI8ePFNTwhH0nY4aY3OkOoX5w23k6pQMZ4NF053WmxYgaAk6tHUrKaY20vlsz9XsIRjwbhHx4
M7XkjQ6Odd31H9NUnsPh2hMJfAKfijWivalmlBcV3YAwycfMN7xtYV8SCmpWmZVbu8YuV4VZXnqb
xRuXeHTdimDnRCQ0ut0GNeg+o0LOjK9kUuzzhd6/QtqIA9uRcJAMFVFXwnBYc0krH7e68TKm6cu4
QL5b2NXbni5Mi6dXi9k7kQMrXPJM4Kt3M6AnBQailrlK8o9KK9ba4bGdy3ejw+ckkeFxcC4BCaDo
pRRbJ0/WX6PvT7Zrvcg8YWStiIkSWCEBO2FT5pp8tlYefKEeScoFLKqyixznaD8akDFFeqknpA7Q
ltdysmqWoIi6pHJPWh+ZyBZCnCLYKgYYIPaWWWneTXjiaw+hGrKLE6Y7zPbUHPvrvICvmlEQSqKJ
aPXjSyxuK5q3ctG25wXIurEHyG0mC0qU2JipY3Jz94TIF4drqudbWV7ZVXOdT7y6nSCPdN2TzHko
hSVdu+MtpYjQms6476iyW4ciunjReA5jNe96N3ivivq0tLxii5WszrcOpaic91vD4/bPZu8paYrj
PP92BTPtggdh7WjWnuJWaxUQ0k4IMx/uA3fcV7jQZViEpXU1zdDcC2mdIZK8MRiijROo19ywvn3M
3V4bdicUlNekrkPyOFa7ycqrLkzadTqPBwiV4kzTFhpz4U4ovI3PlrR9CK2CLwphRbIEb1YVMcw7
hzQlApRMQwzFPnJNad7rkKql4Krpkn1M+tuYh8jEE4KOR60UXCb3TsJp0oBDLQDuXe0ZHN44fQnH
H9UrX/OHJVrr0OjtGnyOgXo/ez25eRXVuoyELWL8xtv1PUp8vG/pHsD+GlSpWoeA++vHaKoZ2OJv
UTXB2g0gpsYGTVZOTjbyMm1YomcQnWkfc9i3mfHsTPI29yvqbLqWrBB7phVYiHzdGJDovlYdEsSJ
rMf+hOYatnjyoWj7j9zJ5NbGQwq64dAM3L51UGurXhG4IcR9pbWGpmuwr1l72t2fDLefnqgh+WrT
hXDjXBMZEBh+EuN+CsjJ6jGYDBWi+XaeDk3g0YYKGKlS2LocZa43DMt6J4P6LRwC80hNXb7G4v7b
GITjTo5FVlDqb5LancgbNY4E/n+SmUgogE1SKzJtOPSSXAeXVOCE0q+cdLSVGpJjxzKoKoITkZds
/lTqFh7z3YASzauli/6e66cJSZr2eMAYnbJv2mXb0WKReDXWJqVIf7T2RWJfLXSEHKug3C4uQEVV
RJtlIoqTFhWpqKBIPciwrmlv6+6Nd89OXBvP4Uz74LK43w156+vhWVhdSrQMtYiLiIlszShGdxoa
r2mz9lyBwCTFYI5qeFsjW1rLhFi/LmyOThReeR4NwhMjZwbpvXI7WP+ivluM+iTCmgt20V2MElGW
j/y3mWiBrIwrT/Uv6GiReMp1mnP0t8S5Tdby3mj9cJIwhHnVrobkPsmA0cA4WBPD58BKs5oWNB4Q
OM9eD2Jjv8RGl64jkT0QMxFys6MCq0V67izCKCpkEdhj0RYOgdgtksRPk6mIcNZziBXfKAk2Cpnt
yPi88pX7Rv70k92i5e1o4m22fk6kRE6ZeW43Fj+1SPztNpUTuFg3ZFPBnafup4jJCidpYE3y5/fc
laSXBCSajX2x65yEbA9BUoNbI96IAEjcOCXafcAjUEf5wRMWQXiPzp3QTlcX0g0wkljlQuVERS4+
LlPEoU757OULjCBrrZLhm2oxC0wuWORUL+AeBMxIVx1aw3hTlsMy1qb7wYkBYBfnVeFhYiftQduy
nayRMgFMX5ANpSQE1GB4i3NJeMrTloO/XyBHNEmVMYLps8O3v7UjrV5nVW0zHBzI8T0UgZHGcYg0
mR1Fb6BR7bxMgP2ZirkNdU1ZfvFeMv4itonMqajsINeQqAmCbGowv9qI303/vqQnllimYtkPdVkh
UbTWwFffpPbWqzEc6jtR0XmDPqmKSvIPiFjCIdH/DjjtMM833CHOT00vMJtU9h3y4EdYwc5EAiRq
2OpWW9Y9qtpPsJTsK6DsTeDydBHtqaXRcJXMbXsd8WSzNeYd5vlD5NrWUS7XbZmTIb1EMbNq9uiq
5zKXUCo2UQ3plHNG8z0kEL9rqFO5Hke/XfuCEyp0NYYlJ9B5Qlm3IZWgW6sMX71C4302gr+53Wf4
jBKTgK30w6hxhwzo7lzHCu5Sp/mGz3/pK1DfEgXaoZ0ZWXoZ/QSBPOCCwLfm+pcy7q8DbXcvKQmY
E8rGscU9CKa9FWES7nqZi68Ec0jk4F7ITWzWPkD3nzedhTxzXeJ3zDhs1oM7a8gv2WaNAcXRGxHb
zvzEskMqxmLfUN87nkz3pnSDmTTGTLHA2nfKWgeyI92ZiI+N9Iaf2XDYWls+jiysnu1MkqJk2L/Z
4D2knXiPJo1WBBe3gjGGw4b0johCIuey6mr98OwBIKH5m6eqqQWJSGS2NGX/aQpjTRjzRU3T1Wiq
57BhTvFzAqLysWUviwEVWSnMTRKyNeN6X677lJQdmnZSJ0xuetP9NQskOFkUf5ZttmyRSHOAFjMz
Hmk5NtCenZXDhnRiDq5+b84tT4Y5WnuWue+8mRqGgIdXQINLGRQHwkzRJIzTJjeKfC0okERTvBnt
2T+oqdrNWTatyKENcPSouywAAk6M8DnI2D+8jtOpLuxNMtfNxpAWSWAzF1JM7PXt6DT2oXAqOqF4
Ly77OiJGnRph08EKlGhHEG36Ems696Ez7shD0YQWYvjOxEYjp97aEzcCWVZeGT1Pw8SX5m5EIkkS
6NrO8u5oV66/McVjTKMRuk3hrTybnuNy6IgjyK57pMVaFprtUKnXJyJJUBbBq+VKUlJrwuKVz05b
XYk2uFOjtrugYFtDNZKrnlKWgNMqj+o32lwQ7rXMD2ZoBzAgQXM1uCgMU/+ToOts7SNRf8gutUsJ
NGamdqOvdiMjdq0kJuecZf1L0+FvWnpra+hqcTHI4xznD03SHumJPmcuTdBJaZ1tMoEYjcnX93zC
aOK9NNO9I7joJ5yVqAPsHy/wd347f9TmfPR6ZN5jKe8mxW7V0s2KGe7it9yymFqv4QNZ7zs26Xls
IlzU5ofpmswxIdpwBu3BAed0SYsIUL12DE4sruu8pmhonr46dk5ONlT3XlgZO6u6siI576PApxlZ
foYO2l/yUvazHdFRG1JyDtW8joz+szEB9skb3Uobd20t+xZDWE82ROV8mZ+a2hiq+R68baRXwBTr
G7Ft24pFa1jQbkpk0zHqn3L1HWbBZ+IkH21kov7wvXSTh9jpRule200fH4kqqddTSSR/pHCeLD7Q
FHMPUm8YLOLnZprajnMlAKADAgqioVsXxCnGrInUmI1IK2w0JEKViPniV/x47SoZkLtWErG1FMt5
TJmVBo6LVa09BgT1bG3vuhntgpBChA8kxBKYPElKoHhiEatijW/0QTCNlfHLsEVlT4CxUWNf6ZH2
BoYrH8qp5GdxRQZtChzi5JfR7T4EhNBYaClowZSdCXQajTluvon4JUGVNOlrylhWVJVYB89CveZN
i3+nfNJ8QCMjrjcaDYwHXLEYKJU9HaD1b0ZxH1A7plfmfZQBYSlrCx6BSbkKqHGr8ydSft7MoaLS
JfPem8H9ifIcn64k5mPp+oSUCQ6QxuP8Ne0Znk8Pq0T2VUAO9WYQcGT+wnTXcG6sqha6cCF8dYi4
a9KewVFThRnzAVCNnigc8oj4ckkbG4mNmMb4NgbbhgqteA7Sqd0V/nkWiJS4cJP03BCds06aqSMF
x10XoZrWg4Ts6M1iU6R3y+CFpziwrposs+6txXe2TR5bJ2O4tN5d6zVqR/ksqCeexPX/XpByk361
WFp/+/+rdSxfdTO3aZz0f4QP//n/LnXJ//72r/y3L/SX10VR8Q+9zIaSob/8n23Vp/18j/58fvjp
iCD5D/GF/pv/0z/8Pz9/XuXy94oUB688puv/PpDiUndfH3+VovzjZ/6/FMXxLSJOUZSYLi1DwX9K
UUTAMRm6HrH8Hrw8epP/iF91/10LUChNssDjSZ5AH/KPRArX/ncbB38YklhBloTtuP+rRAr+jb8I
UUy0Ka4f4ncALQA3/xcDeT10BXo0gi0RLpfrPOy/4rqUa7dnpkDWt9dK4chokYSRtuoVv/mM5EyQ
imCIZF+OCPoX54kb4RfC6T3EN4iPLH7ojRo3LNQEdX5s7/5nzcqwjecc3GCSkMUOU0t9tA14KITu
73nkWgiCL1VK2t0osDfg1L1vR2IX/+m7+YcU5y/Sm3+16/P7MhoEFFt6lsOn9y+/rxIQapaiB6kp
2WwL+sgY4KMLSyCMsU0oVCpczCT2eB238aFt6Lr4+3egG6z++omHpu+SKcJ/HD7y4F8yGAiLHqwi
UWAkKHzTtmUc6zg+oYWf8gCXj6LMVSSw1X43M8u4vs7WiZ8xlL+2racT7Piz+ZocWYoxBBVxpcuj
YvZJDiyJhIblCBhSzLveRpTDEcqr+VZFfhOGtw4CGawuRFG8MNNQ6oaB7u9/P67Q//oLBjbaKyJO
iFn5LyETlC7hnFRUOSLvhM+X6SlCTL1xrPLOzKezRZb/Zqyzd98xbgHqdwBT3roPYN7gSmwwb2aW
vsOmQnrkps6ir2aw04P+tIqmftegKrgKgwFXH8a46E3gtDthYbXlTAp+iKNOzihu4wWTHsLkBKTd
PP8htG0Tmj3rjwbBe9vBcrTakcu5RXHT0K2ZioROZcLHNhHhVJtgOrlU+lhmA2K8JtKPhtLaDzj2
qZCLv83C/gKN3SnFRS8aeChbkGo3F4iJWnIwgv41HqJfnPe/RTeD/WTl3bRAprv1XfNMLi49ERkX
+B+pR0HDzGrxSRVDP1wg9+qL6t2OWS3AhAqoasjvHh3HZm70h4UQcsWKfduXQCwAqZSNhCmesLvO
MB+KLriYCuJh1j9KYRfYRIU608wRFXhl/CuX5Nf2ggA7r7tNw/kd9ujDNaeryeN9lmV0qZiVkFBy
O4xpt21lZqxoLUwJ+GxOfuGgnYQjSirMxePgGDgmo1u/4gWVTTwsJQ7kPfHlSGPBojRGBrIKn/Ve
yLtMtnwSOzjjHwZCFBRF+d158ibrm1sEfRsrQJnhT3SINdNzFYdHI0PMmWtpRloi4veYlKy32M1x
aEFdrG3zw6PnjC8M6sAu4L1oQv/yeyRtMgoD+Bm33BVOcyBFY1jTcuSQdlYSIJL+4sS9NuJiC4W1
qYfxtw2P7XiH6ORbLnLrUshRLdw8BjvMhtZBIrdw/GvGfmo5KTsIkniqS6IxcazwkbXZxC2r/1Ix
Mu/RWQJ7FrChe3YCoEXs5FjbOPZLb0XN6qUJLSrVl+sAZgI3mEMeqbiEEy8fo/6iz560uAgOv9Mq
FTFxOlGH+tP4zCUpYD7MFGGhBTu+zeWegSkTfAdBPV0aS0KXG1wp2EOa4MOmmRp5uFDG9x+d+t/f
7a4WKv6zkJE7HMWz5QSW6bBxm/ow+Pp4SKuYcCDr3+bSzFVUd0Ql5Gw8VvtamzCd7h5n1Yo4Jm6w
l6IuTnli3ZksSBzIt7iuf2PQK/3X7D788Oztgi/ATcSvlgAzgCKchisj+bba5XFHLjSv2zaYKTrz
Ef878uNp4W6kauVXOyZIfeAMVXdUlW6XxcdaVjqEAJIvVpbkiRq3UT1oOqt5/ftfXvxr+ooZWo5j
uihJhaBI0NV//k+/vOmbc0mFOsLwtjiEM/nGsXOvBfnDH7sFj8uRuAZQv1lhOSWL/OKa2a/W8+cd
6nBkAiRODuzI7Lw8hEx022kt6EotPg23xH4hXdw/8W+gtqbr3GfGgruyuFJuwgMVm0OUMfD3BJ4R
W7S08tUuUJfHySfu4u3o14csxlYzDgkFnlBQxmWyhlsUOa/6A8Pr3vGWHgpjei3G9HPMis9wtE4u
kKbWVo+C7aknWcl6BUG5SyXvh5Fk79nNqxY/O+SyIXG6VqW1+fuPlQlHP4X/elXxcLYs02RwElZo
6xyjf/pgRT7gERMprkM0/hkS/U5RsZKftINCFP6tvnTMOf717eLMgDEgOc90/J9Sa8oh7gcruF34
wJqq/PRQHWlXRY6TE1I1X1kxfcqd47/I9qnLi98lh9RKShYRlBr3if6Vo3PX+7+zrS0hWmMU1E9h
YR//JNnod4T7VWfcEYghKDJOW3kCdvphfz0qmxcLUuyFdfGcR+1r4DnHQFyZBMZ1fOC+uu/47sEw
SdeORgC/jChHX/A9/cmzMXBUriYtBVhUuGO635BkPW4HHcPT+FzdTPauIMalnIty5Rsg43WHbmhs
oTHo6jaSbmP3HrF9rFNicuSxZ8VcJzVxBnOA4N5ANrxIghi9xSA5rGdZTuJNTwYpiaMMA5ZDFu4U
YwJFYusdy3hhTy5AOMt+OFKg2iFyzAwqbJbE0fECHrZJ0AuDhNp6isEZIjCSdIg+wnLygFRD1p7O
+5wKCo+T6nXyje/IEe9yxHWaLOx9QNOcG8BPYzIeMHUX145J7iU27wwMJxyL78xPDqHJxf1CZ+Ib
Xa/wus1w22XqmWGSSQ79c1G6SEXMXUdMAAY0TsjwUKvlY7CGHe2zzdrJcTZWj1kI1iJN5pK0i+Fd
04hEQKJPmMRfUMCe7AGhVmqaG7kY3QFVATEFxIJJczhRDr2fCOTNAa9HH4LGBwVbNyMhxhJqVQN3
sO+Q7mFA3IhiaFnNOfI/X1zmoQMF7/3kFmHuwVze5+SHjsRy2wP0r7yqnHgA1g92TiCJ6DVctny4
NUtimoqf2o1CvBhg6OV4sENB18jyk4wO0B3sFeND9S1D7nvtbExH+yXgOldDvlMoVoTOL7MWSp9p
hlrbjX1OKTJxqC+cXLs71dq6JXL+UXKh1lrbQduYAxpkVzxesv7aIxlocTFDKWXf5uWHiKV5rmtY
EVP5JJ3dtrUizDu0ylsCrXkWbFNyhE5iaK4BDAi2T5qNX85UlZYmGTQmGolueS49SbQClHnkeT+w
OpS3gGad6opQDwA+jqUw/A0MlWxr37iqDfEQkgF6MmLJCkJkE6Fz+ZaQ9Z+xxV07INonhYGkK60R
s7Esj5MxbpzJYMnnAy09YqjKCIEySb8rlLDeAlxnMC8QNPxQRrAOffJexg1oTAEHvJgSEhy+EWCZ
piSt53S7z0ZqkIKit5UKAAcEOSxSQBHQEQfxivobpTgwc7YF/KdNisyh2nOIyFXx1vDLmyR010TY
g15czRnVPROpdXaAJ/wqqhrCc8vkivhKNB4z1rnI9syVkyAM78cuP8iUPIeSki+uJ4oMpVHwn4Qh
GRnSd8XZNXrjVcTVuMtU9e6A099EsoWQWeLsmOuIk3LUwy1oXO0hBFK18TMqRheZJnvb1KpkLTTV
A3gbUKlDZSIiMM4k5OILr0k5q6viHVkAE5Ll9pcSI4PAtV8ZcossrXFNau0ujYP8JGoHxjvaqGAh
0ysA+bbyXafSN6Jt8EbV4/00WwaCJsRr5KlhJhXqDKNt4AOXD10XlVtLHYYZydUok3cM5cSjwNX1
GRfbkECGy97bOCPMNHqXq7K07AOskzP31XEwdYmg1W9MLDx5iSIwj1OEH6hndrmNHINTWDntDdJ+
fNXNxc7Up2WOJaUKWLZSHZ+azJ+LMD/SqT12LZtUqIdNIZbdPLs/dN6imBqqY2BXd9MsLlU/HBYR
fFbIlAkwI4W3mjHdaot0g5MudmmRLLMDlgWe2g1WDB4LK+VJ9OB99VWOdMRmFrq5mtKAWX3agQS+
EeCKYHcwJtjcB07FJIzSVWKFLyLlqeILE5977nACZeDFeKJuPMwcG8Nhj7Ua69Lpyi1wQHKxLWnD
h6FPpn9rCp7mlPuhazEwEtJEKEWgriEJmMCyMNm7TslVa0ZI5s0+uZpLPKGu0vNB8qmT0mxIGaYr
tAWdj4y+zQI6MJyRSDCfHDjyWSKPQ1hUjNdotH7NFGK2VWo/jfKpC6/VVD7PkU68omWVGJOiov2p
q6H4KPxlOVHPc6PIgSGCGTy6fQfyYXDkZDGrhWAV6LO4uDdGXtQtpnscn/mYtbtQlZgC7XotileG
9wqZ6klFyTeOw/t8DtPtYFscmgkUThXRbZ4bzrpqG0Z5uzoSnHvFOLSVUcdhTVHSJk/QaZtueyXz
crjNSXbndnFfbY/uxgVfjksWzlgMCQobbpcy1tp8J7uWLgGGpYFmnKkiKRr4z+ZKdeT6s9Ox5KOJ
X1NJZyH4BjatcGI+G4v53LT3EBoP6N9/xqRAkDE95RIk3lbtDUrOe2+xv6m/6rc0Yd6RUYNHs96S
m/QSqZJ5NmCmjEv6FKecX5wwL9cFrC1Abcm9PgeVQMfHWGI6PO6JUBs2SE+GBd/OdAnk4L83mOXc
uUjp/gtvbFU/0wxPmlGV76w0fbJChEpBi8dShLcy7DYuhOWYG83Fn/wHRwKByyxYjnmBAlchGW89
eGWJHqBYmmME1nnLtrCea2ledUv8JjIsP402K+EtMBEGYGDKtJUJrJYGVG1vSvA5xRmaqlwxgFDY
e0tUIAyQtkUBd381KHRig+mn1Ahnp7HOzsMee5EaAZ2YILbY8cx7DK9XpsZJy/Ru7nTO+zitvU5O
KDM5gtsWiF6jrCRKnANg10UcSVInnFGjsRHRXEYmrmeAWjKa+k2rsVtfo7gtfqkN53ujVcbgsxrt
9TTua5Lzp3FgjmXYRI0NjxolJuhoU2rc2NUIcj7ZYiU1qrwYYDGOLrH0NOZsaPRZAkPPwNFByvEu
OpO+g/QpavnMAH/wtsCgaCw7B9QONbo9gXIDdpca9cbmBv4NEA6J4mtcnNUWhFxj5eIPaq7xcx3D
nWtEneQ+f/2DFnOTa7wdYL4H+0Z4KQAy0JJ8jIDzgVvnu0bj9RXAfagR/F5j+YvNowDGBshv509o
mzTqb49vs2YBStr3NCtA9OLZ1eYBqRkDld1IUW7rCRHGqDkFOLWYbhPrjDIC1axmHjoLT1TbZq/W
QmpoqUjHi9rlM9ZWKd0E1WGvwRtBOlsbkmg/FagCaX/w5s46JemAoXMKz3FCQVof04cQG7VOw4uP
E5RJ8Yc7Ccx0o4dbQBXjPYJg+XkZsam7BUR1ogkYjkX4xy2ijIHIAkV8U2H4072TrK3PGQbH0VRO
o0mdVtM72Ri1W6vt92XXfsYxDzP6z5HyZJRlm2KfdB6CIe/TlngYPOxAe57PQhNKkaaWqJ3OkfF8
sRaPu4F/jcyw7s3ShBQOtRF+arZQz9VUD9Dmhoxy/pBVFm1p5ghXSBjlBmIP0pjLSsJ8dTBgs6bC
Jjgxocmxxpz5hOYP0Oedmr0fZPgxSwOEGsFyLMrJHukWjZowbhCs4CrWOddkHLXjZwk7J9LyIY3a
Y5aqkkgWcBxN5BGr/lJpai/OIfl62D5RVjRMON20Ne6dYk4fZICYKVPuZ9ZZh0pThqx2gTbdQSPa
XnTqhvJt9BVnRuBs6Z4GYoqStc3Rs/HgIxe3uIoeszi1yLAqkJ5r4nIBCOiHmOIEw0t38PzYjHmS
W8zePd1Ga0JlQFQCyNBFPFqaHLU0TTppwnTgYacJ1EhTqSmcqg232miStdV0K7HA6OJNRqLcvKNG
92HR1KzUJK0WnDZEtRMAQfSEJnJbGN0SZnfSFG+iyd5Yz5GLUM0u7DkXWsFDxJLJQ0fAA0pC/3kQ
uhU86u5adHnHRZPKA+yy60r/EAOC0vS8KjQBnWoquoOTruCmsd/dIpTxiG+Cthbw10NoR7phYBVb
e8WHvOLxwrqlSW/BlGapkbg1sBYyZLAJyujDXBBlNsL6FaxpN+iItmhL1sZsz9dWV0/gKWiGoL6p
glqqAHkQyiEvAhvGGvasiuWqrJ1LZ8cbqtA+R03i15rOV81TgLDeID/R7zKKywSPoSK6hzU12GKQ
BNBNZCuOdLKH33M0Ax7aAWRefMCoCQItK6DshvoblAZKSw5CLT4YLFyD9l2oRQmVlidY7g3h00wX
wrxJtYCB0qknHFQR3wniBmQryZbp4z53cKLUWgKRo4XoBmog4gB5BFCf1hIm32QZbpww/Zppy9Y4
HHO7kz1MWmZBjgKNhS7CC9kyn3iXSUsyQrQZCo1Gp8UalZZtKC3g0Fd7hqLDc5B26GyluEHsUU8f
iU3OJPVpS7tftCREaHGIjUok0nIRornGbe+aiA+iqWAA5Zad9CVWaalJqkUnf950xnXUaEFKBJBI
7+pzg1IlZhrTs49YgRKil7GOMJUPjpa3GOhcUi14gbBkHUcDI7UYppzB3ElguQgtlHFRzAAg3sZk
s+5NtDSRFtXQcvTt1uQeWNWPOWXRxu9Scqkb+ds2YOa1FucUWqbjV8dJy3YMLeApUfIMnrkm7bDC
7InIh0Zqosv8e2RSb0LLgBDkrVwtDMq1RKjWYiFAAaYQv/7yOBW0nAgHAoi9KHeSaXvVdhx9JFYh
P0qY6jstSbLQJjlapNRruRIJCp8W+iXU0e32jzKVE2ndaJFTh9pp0LInif6JJRQ3HZKHTkuj7ChD
diZeidYrNq1Hy7syCaNDT5Xm4yH1EVjNKK1mLbkatPhqQIUV8yAUWpalkuY5R6dF4DeCrT/SLYyr
XoaYiwxCZF13zn1B4cJ+XDLcYwAjrOcUm/PE87QsrNMCMbOnZsxNq2InALd5FOZnUue/OdQqcAcL
OND6tKjf2HgWNd0elrW9Yyvy8Xi6olkPk5NTJnf45bYdyDbJXRXjIYPWm0Lb5rUAvSz5m6ZfTkNe
nQcX4sDIR8ILEMYVFmLeLAvm566j9sNKN3bdTbt5UG8YvMOeoEic5HdZUYMquOo2WqiwqpNcnQyV
XueGeHXHCjPT0BIwmFsb1blHPvHhrpHcPzgMMaYJQYxq85JaQm9jMS/GWZ4O9nms8GULNcpre7Ae
sWJQec7hverUcOmaqVn5Ei9TmJXrGt8gElL8dYkkAxpFfkz4MPfEPnbJ8spV+cJydjvjospNzB7+
5CIZrCodrER5bUs0shlSgxuqjYfqNx9+PZ/YIW2rTRKccekkzkyJtwiwjq1IxcZ2vMvcLUeZuWy+
fbovg75eExyI9ILsIkI2rOdpCs6+m+OVsZpLUeV003kIISGZ7pckS/d+aLwt2decP7bVm1FlJUKJ
oF1hftFpqUy/QrLd5siKFvoVI6wbYbtRJNLQP9VvPdi5gUwjKpuJmySjZbM00FbCgoxqjBgYL7ZP
Q9Ame8OCIAUHSWbmNmn/xkY6nfF87hfP4E7xRg9zaPE8Fdx0dLISw5oNj8ocDnTCrZXMcR0I4PeY
g4qqDLyG6ctiew+imT6CIslv8MRNO+KF6YaLs2Y1y+ojjZ4mEF6dzIEKt9tUJSxjNu9VgbSzVdnG
N6pj2X3b0vsi37/m1xzUGpZnXLP7CiLwyNJ1moq4XxLI22Lk3U8dYAJ5kkem5Em9QSchGYVLuPKt
XR0S9TNVHU7zuGxPCz1GkzN95UMzrqsySA/M4U/GCARjZE0DzBlEx84/pe6H62BbNkaOksrOfo38
jkxnSgYUxArpzzy3ne4hjqrbqcQZ7KTt2ipZkigopn0kt9w9WZ7hWln1Y0J0QJk1wyk33QtFN8sO
zJ1/wUQjrg3CKO1gkzqAxTn9Rd4BxIxeahm0zRhmD8cPaDK+ABJFNOU3gCi1IzYTV/gHGYKHYaN8
TQJ7Xo+tv+8omt6q1LvN/h9757EkN5J22XeZPcocwiEWswmF0JGaZG5gZCbp0Fo//X/A6t+azO6u
st6OzbKMlZkIBIT7d+89tzRe6J9Uh2bILmSUmaDq5HbDQlynkZjVnCEJzzlXDw5oQlXOtyp1kB4l
Cfk8KXkXpGdDr46mwgKjKe1J80g9KOZibTJNuM4ypC21tyewdxO9nW287NgZ6C+ElsIgCWstr/pS
oj0OoKMtw3JJXmeEiZy52i0nNS4dssDj688fSSMaIfWHtOZzs6LdIvQ890vC+acOli4kpoRdkl5C
syKB4q3KeOAMOuHbDH0vyRgr/RSxvKj4jvmT6VCAmudIbStF/m0Q+ee0yyffqRZAMVA8bdM0TDLC
BBBewuJLVz6MBEjYOnfZWHHJtxLLdUYz2jqV8VcY7eSIVLgba4+++JGleUNfedaZ0aUm+mNXqMcz
TLq+cL3DHH0m7UT6anLhIUaQIdP2IMLAPAgd3k2ueEPRuIGp3qAlgZtrEZPvhRN86Wbe9SwZz3WL
gwGXEnTOwjzGVXwcUzntv+DjYJcz83lp+kGNpJbAq/haGJfsYxjqUchz7yeYzCVbqefjxog5E+0w
3hnSwp7W87dH9Lw+WiRFdC+0Y7o3ebWIALxoTjQUlyFSP0sAXjVRpJ4IUbFl9eZ9XDMBgq9l+qXu
gLNppkNEZdhMMPmLE9O92jlAhBJKHdsxePKKLN0z6n6izn7eqyLd0YU97Xpbhjy76FwXCZUXUCPS
CPhhLa3pBA9xN+fdYYRveBIlIX97ETsldToYxKABqaB9hGqn+0ReXkaH+Tiqy5QDTzMIOLD9no8G
75RJNHgBROLt8sF5xR/3oJcW/t7EJJQbPg8VfNcBKXngX7KAFIXlwLGXjKYS2bBALNRmaM2HhUNU
Fu635XXrGixnrbrg9x5ErduQzRFHEIRIKxQtg6KaeXZalmrrqbcCN+y2Gpy9XVXfaZt0YMwuTVAL
X9qgZmk7N+a+ZD1NPj/1x6Bh4GYx4Yoj2PxRUBhgAQJohPKWC4vMGgt/h0AJFhkocdE+4mm0TQtk
IXcmZjenzs8KEBtbq9XWnJQJ+BJkCTz2xVkTp77q2T+1Ao7FkBCq4V+NlOWMsm5Z5AxrmJEvXTbd
/fyVvV2hg9af0UTvS8UD2oMZVXKTZGb2tODvGhf5qeU5ywyQJnokjz6r1wOJKvChaEwZs8WYfjgc
alsoW1s9pnmGKpqlB2YRyTxcOasCdKkB2qJdosx5uQRAguqs6JLV6L5aTTRNLoQl0tBX6lbxprYp
6/olfkUCg4BEdA08E5mqrt5lwJrBXB43cjR+pEN570pgXJGrf5Je+xzNMYslSg03kREz8MGT77h8
l2kUXPB6vDUmshf7u2tJcIHpN1qVVcBagaehlc5TbtWf9cg+jf147n8i8gT+mDarP09xyL6luRHf
zsr9mLp37Vz4IhluUqK5F+3BgzmySMQL5Ml1GjDrZGGpv7DT3TIfXQ/SfZLRyATVILv6ptrpRFPj
OUY2WS2YuJ+SnWy1CSYF7cAq+bGIpo5rUHzJGxV81GRhiqJLxrHNK3SSa4RQ+9dCqfHvZFIMS8IV
rE6Qfj7IpFLLSleVFhIWTgEH7ZnJL8ns5BtB6HtlsVPMTNQYrTgMXQckPPfr/D6V/bcoKEnKmt6T
1jhPabG0BRkXLUsv+UxgmnThAmUski+pZBzahY+TGT1OXvLt5/H/f8rV33gKdd1y8eH9Z0/hro66
NNJevuffZ2hX/vJfv8Ou/vwN/3AYmn9gwqCfytEt2yb5z2XwJ+xKN/4wdY/cj2d7lmvQNvNPh6H9
hy2Fo7u2C4kKCwPehYY4a/h//48l/5D4lnEvcE2ZniXN/8ZhqIPa+lXLFwY+RsMVAiAItjvXWBx5
v2j5nmiZn/BpsWeTMLUJG1jtuuNJERH3r9W8pR6AYyc7h7KHnb1M2J12w9/09JjLvfCLpeDnYVgm
LTngpWxqBLBh/noYGrOCPkC5IprIfiJqsN3k+Jc3UqvrdU+WfZVprCPdVt6PPTWqC1leRMfSYGky
qPteQL6xtZ2Fs4bqYYJe9SHVkj1UpCONCnvsddtAG32TBFSefAKlsRZj8Ckeq688+8ntuzzdxbGi
2QsQ3drK+6fkb82Ni3XwXz4jX6chsD1DLfzwGaUxdjNdzBog7HBrkk8bW7X2WKx3ZIlz3jnKJr+y
Hq2XqTswfHJblqQVrG73eQwMFmYTYQKDFk/1N6bA5Q9/PDApTNPGYOrZjvXhGkiItyodV9KiPbHZ
VAcPQhQbKPINYhuvSVj/zR80//Wq49qWeNtswcXsGsu//3LVWZUNjHbivS2h9iyElq7+TlkYlQbf
RUJgELRjjxHMW+oTk+/urLaCb7Vjlmi1L0Glb2fzTFjWy+8iWLX08jyGJkkPtny6OtqiXVcAmOrZ
26fVmYbqVR7hMHLctallayn6u19u/7s/z9RvttV/PYG/f5wPTqMmSULxU2hr9fcZisvUGxRFY8YL
DjUNjnbVX2vU95netUDXETzuluWx93OqwVTS2cZC2xpY8//muD7Yv7irOC5nMbR60sT0ufz7L6d5
tqqpzlI88HjxVzROXhxCZFPEVlhm6w5sB0iGTZeYYLIbxG1mnoj4f30MP7/K3y8uhzoODFB8z54w
PjbOGejprTMqDc14HRO3nxGv6pq1qZvUnwNps/ms16bVHpey7qQoT5l3MUfr0S3kqjOpNPdYKNTO
E+VkG1jctIN6L5U+EtcjpK70vztlH/2xyzkDPShMSxi6JTGA/37ORBeXUxhxl9LmvYvJDEL3Odua
JJKqtrFd4m56sFu1kFHXdF1v9fQGp2RTNB012+pxygkUuZByjPfZs+6T1N1PJDVrwOW51NZdGfr0
+R4JjwaaPMNWP4ELusE8IYwBuGcmTl8vCtHSztzvzJaMDgT53slWh6lXPi4MZpbtLsuWUDVNK4W6
VIhjJfzr0OXfo35HSGLVJ84zPMGdlNCP9OGKq4r5Fe143EbtwKaWp/1Ay/HS0Me8Y1Oo5tYpSfza
hdXiYSGdwsscMMqo3WW83lQPdfnYDXcxLLrzBJC66+eNC1uPo1q1RnKXFerExIj1/Dn26Otty1e4
aN+yITtFY8tZvIWzcXKH8nNc1jeYtRs+w1s3BjdUoh+Skb45jI8m+hU9FdjhgEH0li91+nc8mn8D
dEcXRkSx6RxnLezxznTR11KugKnM/6667cPS7cNFwOvx94uglHlgzpJxkRVCfVNfMGatJVXzXW8+
MkZdWfxtMNvsM8ArhDZKV+hT5baUJgNuA9hETAl3U7n/65tpoW1+eFJzceosIlzdtDF3fjiu3LRJ
kNVcnGZg3w+i3onLNNxsGATFfNXqlOX4Sn5ijbmmlzsDoMg1nAhtXxbZOV4Ekb8+HuuDmXw5T9Qt
CJLJzNbx7H/wl1Jc4dBqhgmHnCqPZgDTI2pxqqlnyTcUNxTytN26hUZnmQBEkoNXTSvaRSb5rnkd
bmwkFo/i8ZwQfV5Bt0L2+TlVgCRRhTsLJcE9MTcvHuPM4SmOtkWA834W9hfl6TRgEQOL3igC8Y2I
pg/6gTDikBKvtlTckWy//PXn1f91mfL75/3wQMXnCDSV3D9zv2hrLOnl9LEyGBzSE9oU+m7GEmMG
yYXx6bZX/cYbX/OoPHRtfIoKBKa/OZx/8xrl9PN4XZ7ty3v098uUFgw9GXK0spDRUMBESe8Nbm9t
lQKKlMigFe/UujOvWS+2hllesWvvLaz6f30cH1Iq/7gK/nkYH97mcoqDwVsOw6mrnbCqLWLBvjcc
gqjt+q//1L//Av75pz68aWEIeeO0fEKqZ7Y2BoLMJLtJNcFf/5mfy94Pby1bgkDkjUVtJO+v38+s
YLmkp+XykVJkZUUeFzcoixRC1euaYGw9NL6SGjMX+PFsOkd9uBMhPpADM+/7rqtvlv0+4UlKSI7H
498cHuDb5QA+HCB2It2TXO+mIK/y+wHmCy+vIqBHx1eIU1AHd+OK0e96gyGhmuONW4SfobwkAEtZ
joKPMGf6OkS8K4A57BwqQz2TVg27pXqTTB1zEaNg7kKlIKqtLOV21uZo67F4iixK2PiGp8d+ogga
Q9aEXFfm/pyV0TbiMeiZmT/KJKVNOlJcYCmTEWFQKqOB/fOir2FZwmEK5H1t1/PGSByb14aTYG/L
cPeHxpfY+EpryxLjCOsTkQscoe6De2izNtm2rfbZ1Q2EWRcyeZuJA11iay1DsjJIRG3ITu1o294A
JGKwqeHCrvrhOg490QjghQHtJ1u4TscmJSc15um7Xo57yq2eWZLhBABRAtjNGLFxvYUD1qyZ3kHK
MQBjkLNEJaR7xMbi3Q0uo4ZyvFMZaLK5fbYG63M95q/RuM60WNsSLIbAgtdEa/u3JvieewugtHtT
5rBIGnm1GXPyorpOb21zs0VANR6Veeug8/JDSyRjPQaaR1ZUfg+1AZxDvKnoq6oxCtVFkl+ziERU
+pmBZLBroxRhJIpJ0IyJ5L07p3xf0w+wF+XJC4hqSBfPcgzaqquJjtjaA8VsSx3uRDtSBaRsGFzs
IGAZ1g1FW6sWDhPAhO7BNZzuAs8Ue0PiMBesswpJN4u4zrLg1NBS7Guuh9xWRc99amlnO0vKTTe9
SjVtc9e0l7JgBzt/xpXiAdXrPTgyc8R4qxvmzDe4zhggbe3KAyHWt/jhBsPzobPqJoher34YaXfa
mGZ430dWTcXfW2G5b7lWT9zrg71muB1tE0IY89w7m0izd45gDhk41LWb4zbPNPuk44XjAoIO1jD6
077GWFe6rFPrLHC+FnZmbTTqJQnX887oiJIMzfTuNbbcJq2FTZtWu9XIPHofNnG7iUGQBo5KfBWJ
JVfuOkdqsGbpnerWY2kED+qgnPE5xTe3H+2HMS1ArEANgyoiThCNvNUM5UVlw1mboaWklEYFSbCa
0oZl4pIVNmR/0LV5W86BddI7Da/ewr3KD0ojSUTzQ7jjsmG0JvvuLpDdgeoafVVk5lPWw1+CsUI6
SYvoAGO9isuc6S3jv8d0pIvZi3O/1brKn/XxRNAdvZUuAWBsuVhTkDGj8m3KJRllJ+UlMahAwbdB
40GTHKpcfs1pa4cCpD2CkTsPXnSIqubYqMldlZWkaxSjbcsHxqfBk8GoWJF2EeqQ1d0EyFqE0kM5
W8HFYLgZN7gAWhtjlsSg/l4gGFwiDR+IFFm1nRfO2mBb0w5XymYW8l26YbPL1EB6jogjTyqTRmJc
lyz+SJJoWkUU3nmUkVatQlG+FUBtQDrWzdGw6zu9ewmQDBAKsBa3WnpNbO/VFYP0zSi6IxURb4Kc
TXWoAXGgCmm+FoxqVhiSUlwiEw7i7N2rXEQn9yEvUZKsOcz2dHFuxo63jXMxm646dSXQfttZTxQi
HrLRzLYyc0scKWJFKxPln6161FC7yFnGLzD9WZcrK0XxrEgJGQ7b+9r5ZEPrvmH5gakcnIZOJme+
8dy3S0boYw8IxI4g/QBU6frYO3gu3YZx1VfbpS8rGGIwIHiPy9EsTmbnnO3EfAxBma4tPb/KUhBz
jrMOeFBDa2UXmRsz7Ew/Gr8NdnZBdyl2TmgPK0N16iQSqq8G+I8YdnSWdC7SdgjGYlrgMt5DGE7z
QQzHKRK4IFOscUab3nhmCd/iCzKMWcfVPLzDrJyox26SDU2238c25wTRB1XkBC06BF2ZgBUAx4pt
HeNWV5YufubsLXaAXkoKITrcAvJ9bkuoAurVoJJ7N0p8Jo1d3LI4PbTUsxyyfN5Hi/s2NqrP42KR
Thxh7bKo9d0xuVSG9QqvrtsloTz0XfI17XseMYwdfG4pEiLqLoC2BExSX2JfwRe3HslCtLRfDTFO
LXI7F7sY0ZdgoNpOd83sSzRw1waENqK4vEWUaC/L/RJ7131RxZ/cyiZqoOpvo3FPc84ttXP+e6JA
r23rnpQ6L6YBLdunobnuUXHiFK9c6ZKkNGWJ1h0VLkI6WjcXLpu18nOkGfedlqqNZSU9xZ6HNE2w
Y4xTyJ6Q90w4M9UqlYl31nnHmgKYtWXZjNM062jjAUKDypKdCb0cisHK/cYhztBN+oJbRgwShJ6w
2AyoINNDV+m4+0osWQS97HXt4v6VdglR0v3u+em99IJjWA5UD7Xgjvj+q3KcfNC0Lc4CwiJgZ4n7
zSFQq+xrhyi0q8ZHbxgXVp8s17FjMYAov2mDpGV5sFa5M8JRwe+V0VvIrrMscQGXhMdSRCSjBP0r
jyQQKaPt1g0Gu1WM+2+NUgQKLZmOqUT6wxFx63sIswpAJFZedY5r/EUFCLVtIu5JONgrCBFyY2CQ
3k+tsRpk+T5HRLMMYtVHarLJjzicr1yMrI+X8ExqfDNn8cNsrGQ/Bqx79ILV9dKdpgpB+7DVsB3B
KdnGEJdY+RMCmcJP4pNLTOkQtoCXpPMeaeKCcQdnjkfAwbMXE0vQbWNdn+7wf6UzC0VK7g9VPWaX
cSTg4/WvgJ4vsjWyXRPhs8XT6AA0sDAXSR4biniwyOKdSwTvQKEKj8rEeub2YtNlm2tH5AUef3hM
Yz0tMIKcl68CSje69b1D7acBqSJqhMc2seA0sl7BAskMdSp4u+ZMWNso2lrTRtpnZC22rwvYegwo
VRl6lMmqPsUBbcWuyu+a4XFo6aGaKYwBIedeQ0wG8YDyMzdfWsd9czP9OlXhl5xUQgD+3IyNW2BP
TEeC5/I1LItTUsoAV/Jwdvou2oZlTrvVtJXOUPM7lqSoUphI+uGxYfySKIwpcrGszy5ZmCDh9urK
rw3G4nXlpA+uNtzbI7yx3nL9mPDZzKXBq6nnl5nONlmQzItlIitpAYdb+NDQ7lg6+YudhO85c992
jO4zD+VVgZvIiGRSOtf33ASdQQNSM9g4BMDOrKx+pH3sUyJjZzNPO6Mq3vR4yO9x9OKVTWtfuqUP
b7A+iwyyt4NL3usngrXUK9Ww4U06lHbeQEOPtBdd+qk0i6OXOJRRI+ppM4uIch205UuDbYXWykjf
AGtZHI81daNTR+PYSMn6rG1icuPk4vGsa1CgKlJClol73sOcshqre5NcZW6Ft8HSTrPZbvsmhJbv
nIlLH7nIz4kMb4QvLpGQ9PoI7GFUDkSbLHWdldFobxgbWLtg5Bzac6hJjT7p+Gwm4kcW8oRXg7tN
emJkYH3wv8zuxYv6/SjZKIRmVfAoz+9q4Ctumj5Zs40XHz22niftpHS8DgCajb0ouZknBTQZ6/VT
p+xiU4+fWSQehvF7VAsmA1p7Z7QZL+JAMB3utA0S4iuP+HajFVjARVyvM6u6zJCKbZs6DjIAVxlQ
zNoyead9j2wzPBYDWp6ZtrdBqK8dzapr3WKZGCPRuyiTVSyvJvbk3tFxRUvawmrTV7O+C4nCaPl1
Zri80ur5u97Y8KXLZktk79qk8qgZIM0M71m1FR1iuA7nhJaOnBoEF29/DafLTzN5H8HjgRZB+5JL
1QqeE5I3RD2aT3RQP86acZ1KWt5b62RlwJYzs1wVovnRWjlYy6z63FFZVKX3poDjrkX0+CUp333s
V6zVmNV3BBn0cpVM59yxMFYRc467gP0aLzEXRsGa0Hi3TnrSNZpyzY2HCWYV5M2pqqGWCV3e5/2E
lVmfUIq1h6zSLx2jw2rOD6ksbYw+o7PVhvgI0ul1IIxaWtXXDDZouHgtRsWbg0I8agWsld7al2VO
OdpIvPQ7b5cJaU1EzMm6UzmnX2oeYgIGIPqvdsbt92ROJ0L0q1h3n2JehtaXZOgO+hwwT503oNy3
Xmce3fHmxtquUNww87zR6OTqEkifUUbGBxtqO+yiUDunFBBkJg/srLklJXCw5crLzgkTYuFNm9gm
BPWk003Q6e6LRXfhXDEWieUeuijPl/CzHJO94O+WLWPXYfZpEdnp9Y1H4dXCajAE0wYj3lYP20Mf
hY+AEnddGB3j2Nr38wKLAS/a3haLpt5o54LmN0U2vem7bZ06z52iozoL/bFuD2jTlslLPMv2hM0P
uIKJ3mc8icERO7F9BJO10VS4pTXEj2dioyqkGEzQKgN/vjL3uRvRdWhD+uTHXEhJXbtG5t6U6eRH
Sb8L8HgXLITd7pSBqGOiNlIBd6eD1EkhByqhPeDUpol9o0u5dxCdpkHwgLcH+mKdZ8BOvlQXUWJa
zdJNbylfxww62hZeqHTDiXWpui6ql9RVKztM92Mcr63G3HWQCvK97gGQ1Ft41IpWsuI1pKkPS5uf
Ke3MCADKODx7Dm05mcu4f8JLRWp0K0ny8mwTCYPhjn4qRgqUy2zwu9w3bB1sCBoNVp1aqQeqqFZl
MTJPLh+65MiU0M/5jNWoLQi0bV18W8w8U6udAxEepc7nIrVfBjADiZdgFzIvo9HzQLaOvRJ3vNwi
QeYDIwlk9+amO/RloknN4YTfi6/WZJecyl1dhZcOM1jYYRty87Pmhsflq0uo3MDyeFhIXnbEpRg2
t+W/l2ByYkHCbMKjoMyeptnCIH4WY8pzHkcR3RtdeDSYyneadawjGvhqsbPHdxJGtJmke421uOpr
Hu+LA13ZW6l3FyXcl8Q22O/T9ohfcXYaP4F+UBuvdf0eI24VHbUAO4l7lATyukzoymiRvMioZvqr
VTEhFA8jaeDR+l50D4IF5DJxnwOTAVe7MfvbHMI0voiCIg1PsT+Biwztk7FIEoBOiqFog7Pi9aOB
BpmLyp+QABgDrIhQwjUxN2GbMKThBJELcyL6XByqfev8vPx/S2Cgx7WnoHLZ3VoP+JUJfRjEeLHe
bWyilgmu4Bi4sA75qmfND1oDWbRdeeFwl5s4JrzmEBvlw1ySKrEdMs7D1ujLz+5S9K73G7vKL4ye
fBkyjO3IyNvqS0HyQ8m36OBmGs8TAT2WP2JfCoigUCtgPpu+LtqVnLAxEZoZ5vzeI3fCBI+KUtyx
x46ev1LfmF+iOn3BBY09lGxx15z7Tj2K7DHLKm0zVQntla21jXPvTND8sWGNmRvZ3rReRvvdw9ha
aB3xGvuQVBAPOvZuSplfxs7c9KXESZ5pW2J4W28R4nhCgSjzzUZeaU0QGNINn43cxmrP1aD2hhu+
9lj6p6G8JgOJw7kubtQWxzuz7+jWrDjAIO/KTalr+wbOvaEdIh5VNQEcLnYc16PmJ6z0Ssmotlgw
X/0TNMnNlM8n0NEHjzCX3Xp87VgPwUKfNIHTsjqE3Moalu8V5tjngURhLeKTxni5Zg6mkzxsOo0i
acY9SX00KQWn0zU9AjRmQqEO2jBfO4Xzcxq2lWPQdjui/Xm+FdKCGmdqrdssXjKuvioyd7pK36N8
fB6FPENp9JPUDlgF1g/YKdmjcLpSL7gU1FiGsb7TSEQMkdy2TLdIxfkTkeByzo8TbVGuJo9tufil
cp8lzT5vxkvV2DtpST9scTb3tOG1k311RlhmTZhjQkt4A1ZL0i6bU0zE1KK7RE/SzrppDUvrYIwt
cjP7oaHYDuCBXPoFlMniMazlg95D8TPwmAPrhmVME6d3m+QFtu85BGTjV33B2rRzCMXyUOmTbUr3
Hcsg4EO3OqweMzguq9QRI9paQVxrigK23j8yJkUTZbNeimsUHazt7wGW83AZiztlZD+ghZvurZ7b
Nc8lFcYdEj7SroePqLK7i04thGryO0mJGU+8C62mX7lAtos5qhfInJXHe49nM6Wybq/fIjouSqsE
W8yAaBWunFI7LaXERPPg/wjYUx5IGsXtzetgaVmiRGtIu0vu2Yc+t+6LMbsb2hGXOma72KKmV6qQ
JUzz0hqPTR3QWeTVpV+Qv18Oyyn4tWaB13AK4Gl45gUYCTRSLeUiYWFhx/S9UTymV85DZSVn6sJf
K53DI+qeNmf8nveVkofI4FvD670dXPepg0+dRPrEhP57JplbOfJbb09Iu4n+YA3RNS54k1etfXPR
fWEYZbsADvKfwt1/5aX6j1y133Bt/48B2nS8QchB/9lMdf46R8VvJYN//sQ/zFPWH8JwoFW5RCaZ
IfxintL/YOAPLgz/kg4jUqAE/S+ezfjDNRd0m3BwN0nbQET6X/OUoHnQI20rhNT5yf/SPLWoTb+I
MIZum1LoHKHjCRvOzAeVyMTBZTkwNFdNL4jSx0H56DjYiurktSfzemT9/2qhF8D8My6dKbsz1A7q
sasbRO+QqqpmuP5y8u7+/Nu/WVHkR42Sg1qMZkA3bVf3GLt8EAUdqwXRVc3Gikn+Rgy1CfKiYhVT
YphXxRqKxUs0TMfA7SL80MCyljxn18hTMjnrCgFpXTeCeOz0mjTKOeXp0g/QMsQoZhzvrcNKigSp
L1ICCcE27WGJ6xE281KbHxqjfRgktZ+Uj17ntvcjB2HY0fpyT95hb6nhaxwWnk+VsEsJH23YNEru
5Jzf2YFHZ6CZftHf9GXcQtD03Ai5JSv71VYcnFv4zlJuz4Wyryaqvc2YTUiypfTB08fv5CuYrpYk
Elymo7SaeCYNxUymsqz7ZjvhY+FF1ClozKwVWZwI7bbgyuJZH+yNQb8tbOCxSqaNxu6c1mmLAITB
jgYKw7qbXHy3A9w7UT+W1VM2O0+y47T0pnwuDetCmeqDiIKBIlxWEKTZY6t4TaJqzyxk2Sc+uliI
dyKmLLqqr42hzxulOY8s4Ls1OhWe/wZXb0VQw1TuV0cUzd5pl8BamR06soFBV5yGPv6Us/lnZyd8
w6ivsveOM0jQfgE52Dj0yGqVffeIp58EKyVWXpR/SSb7wey1L6aQD1PafRvq9Gkoa78zLSZacXxw
wF1TuQP1Ia9eNY8JQuoN33pjwfZ2+ZYikrUt2MBk01jgrQd26mSQKiriYALxqpuIW+bOWzkMb5wA
3ZcIkRkCCPn0dSNpk6HgIafejnUPcOIuyF+mCCxhaFCaRtgBbFaKpb+/F03xJmT/amU1xbAme4XJ
eOiMjLCRpn0SmJd8l0odKhJYWwWnJDaw3HjvdlNVO2voP08Tmo+K6EHQg40UJQadiks1IrgKv90F
wkS6pWU5J8ghZCZuxiAh4ddzqLV45CanGZJ9lzNLWhqV9eCm8CDoxmC2onAddEX+TWXj89SRi2zi
kGtlBhCTkjJbMACJi1stSBlAZSYciInSQfmqkhDYDnfXyrbwX3lRHOzSSPYr0Myzj2p+9MyJ4STr
QD2gYoOb7N6d0EYtN3pq2IGwtT/Ba3+pEUhFZ28USGB/Stz7vNuZQ1uuo9a9A1bI150iv0AqmOhD
j/Yl5UdXGdMyTl4OIBqIQr15CjzJVEI5536JjibgyWxB9rRorO9qWbuviYDg3hmaFtKauxAhoo2z
1FI6josiRAUBn7ddGXpQHjsH83lXEm81pRfvy3TwFzGNvciwM+CmE5eAT0EXidq7Qf2sigRMWOJm
+3akvYcrYpUBwxZB8BSN5ctPvAfFevQyYvgjxlUCRWSVU9galK1xueln72VggZLk+H3cqrhX2UuW
9tcoid6dIl3Qbqq9ZzQ+H2IGPKWqcRWyYYzYHhNN9DhCdKBwfG0Ygj9p+T3WJMhsNZeBbTKaIDP3
KW2dO9oVqJiULnZ/BWQuiQ9WKe+nMJgvTjmezAllUreu6exVLyP6lemobZRHZ4OGryhjhyEXmm1G
YsFx4GU2J1hL4V3ianjFbHGzdXKnVc7UmJ3ZN8C6C+b3k06DNU+l2Ng79L1mduU7bIZLvfpU5GIX
pTP3QE2LNQsmrh+K65tweX6Qjm30s47pH/gD37PZlQELUJR/8IgMwAMMh3SPJoYF7aVauMuhcZ8u
sAEnixVBTa9btRbb68IxAWRH+iele8fCY+cVtwrwdcxkUBgTxXUeMm5KFlOWCdFdr8X7ErMfn8ba
9RnPNUlg31m1/dIUrNKqrPxmrQ9LwtWKymZXadktMHzM96PvEmqjpwLMX1ewL0ZXq5nIoY8yaFTn
oSZY0O7rBXTlAt5aEBxVUb7ohfcc9c21zlirJhm1WW7UvXcWPMF6sD/l8UB+kCcFT/ViE48MKcGj
71BqhtXQDp+NhdZnuyM7yt5hTKoi/FpsZfXBASLVRBc2MWlzF2qE5KrBzpZb7NlkUM5pn6q90Pl2
2qD1+YputcNg2NSila11i9uKPUAzughcpl3tTCMjDxm3d1ENKkV4Kt1V9YqA5yH1gDDYA+tc0V5d
tgtr6dbmxVT1fS3ql7yXB9oPkH7SYW8rRuBNAimJgpxveaH9aHQmiwzC/Kw3sZO4vB5TQZleGUx3
hkcuqdKcXYmr/VBV6m7sqmPldSixqTv4YZqcoWrP23iKr1Hq0Y2p2Xdmnl3jilmkUcRrZiLFJhjY
fNNysu0nLg6S7QUTAmK+p0KmT46kPakq+UUMs+LqOJQJDVItpkTLq6oNSr5DXQDV88yKgqCoTmlF
lib5QfjhcZyj/I4GATcuXR83KnFrfk6btHf4GwHj+qTe2FNsbyrb2aLP80koX9yNNh0ZXTnd3FB7
aDTCUii5Gz1RJtleBs8mk4nMMfO3NihxPDr6voKSRvv8i0nINRZxuq8KRFODpxUTKTMb9W34kwBa
p3Siex5Ak5p5RBt34zakVYPRvfhhJ9ybzWAco1NlsxMsWEAoWu0GGtEis592totKRn5nrD5pnfOo
dO0Y2Ta3FEPcaXCemjoxdy5D7aaGCm33wL8xWlD+2aQnZS7sD2R3RD4ijg2mzH0PvKQ10AAS+xXh
HoAZKJN16lZfWmA5a7c0Mt+Kqh+mhvKVSFx9PH+3CpTgyi24Kho0P4Q/XAC17iiERZhPKvj+895w
5uE5dPV3fcC3v5g6t9lDlxunRFFU1FjGLqL/NzJNRJVRuw5VvlMjhKZBUZ3XxGa165L9JAvQdCyo
GhNTRM30B0VsfnEVhW7zUqbX6s/GMoWqw7PLprruGL9SdPA/7J3XjuzItW1/6FKgCZLB1/SZlaZM
ln0hytJ7z68/I6qlc9UNXAnCeTkPFxCEbXpXZdFErFhrzjFXmpOMzOtgL4G42mqWsWpN/Umt6MvS
gkyBTxqBO/sDVJXzMJQXzfOGU18QUZXFMI1dJixDUGIU3JslyfRVbdxMcz6sJw59g+5SPPvlyqxL
ogvori/8oFjHaekeEDOQPUJAMjM0+3MQFvyPGLoGvUnGjr3L/a3BkqR1G3D6pOMeIEHQdK66FpjG
ShsCnNOZfjQHyUwtnHE16gGDRBZQP3XiHcSUYD1WT3Vn7IRvbKfSQKobbtgB0uImTVPjJBMa7WFX
V5d6qjf+nMebjsVu5fjdAeUopk+lb+8xv4b0IPIWyWTBtrLp6JQkYFGZ7r4xNTo5Mdevy+GesxH8
mD25AK15rhzNJZQpjuirQTEvOvwLXAJyckVxaRJ2S9roKBHNVV4FF/JPzpMZYAqsq60fGOZNJHxy
pcNvjV7xQrMU40VVH1MOJmLqZ3MzieSBkzIjJjfBmjk6R0+XYPMdRrxJQZpdpLUnX1GsqkgwGCD9
dAixglbWeGOLNtw4KkjKMJzrYEzIi6LHMDG+PUbHKyfDa6jDxOHzg/5r55YRdBhu9JFBoSPNdgMv
YdXpLRoklyqh0ipTGeRA+shqmzr9m/6LkCCai2NL/ZX16AmGie0hje87jTszQALd9MHQLsOp4+r1
3u2ghV+dCaUtaIJnp7RR3XTNvXSqGHKVx/s4URbWXox0Myw3FrCzfek05zFxtq5Ny30EV6dzsOgd
XoEsJ4PQjNG/ECnT5K9i9F+rQab7FMzfIW9gF3Y6xeWcN1tYvT9VE4RMPmS0Z0Zz6/Hkp8OT6KiS
TXRRgHx5K5XvpcHiufhN8ab1D27RL/XlZwM7bpWQ+jek8ov2Pg7hsX8lIgNWWAVMwdfM7258kTMd
TCfyP2a9HHj9YEC2SLmRQxhgaZgFgkeguESXy3HJbZqFZjA2wxYKFdW47RU2abLJF+x4IitsCfV7
1zg4GNz80WqGYdFozTL0EGKRFmXIbssU1aSfTYPQdR/myFP9UGM31dEXmZVkEJerIXSOmWeQz6MD
OAgQ6UUcs7oBmQPUuy54HjMPdCEB113ODuM+VNSTvh7B8G3dL+yEX0crtgBMEqzFs5QkYHg0qtu4
ImiT3O29NXveTRsiu526+D0IHD5DX6uk35lOOmQWS0mDFYotzspvYeH6izvkPiqybSq3IxB/wpMe
igjUncYCxLiG0IlnkdsVTdzuQQT+zs+z7yRGFAYVdipx4NX6ax20P519LmxQvpXBxD+mau2KCaQn
I5Yi8eEB3mGjekwSke50SWOU3LJ15ZxziiwAZf5lmmYEcaPzrjW43AUO7/bRaE2yixveGDbxsWs+
xAysUVLTYCFcJ+b44ZLopijE9DEnapeiJySSZrTV5M62Yn6pd/mn67dyXRtYeOazTltw48x0umUN
6yQl0KRuBlJ2urvK7o8Wg8fZJhoVJsqzGesXzhZflU/HNBxOrQOBQ0a8Gr6fMmcdihu9cX4T07Bd
9ZRVlTb0h86+L3qzhf5JKRQq/G0kIRblc3CH3wq/bpC2K+kxhHkt4RSSgdSeYx14qBWYG0MTBTs9
4IUAe9yqZaDFUchYaIMrTxbCWch3xsrHrb7mFVtN4ThB5JH+0irrEENqARSkLBh6FosxM7VbUqEu
HZqhZSTzVRf0O1SI+gEiw1IvCVesMa/G7v3klwjveFBFiUOebYNN6aZmI+WVgOg8aOAKKDeqqVvh
Zdcg34zweJzpYuYJezStTYz+BwdCS++dZ7A4tcXYpq6oxT38EJXItI3NsSQ2pnXaPqOK+KQH1K0d
cJgsn8naV4VZEFZrVi//IFxxXyCrlMoR5kbuj0Y/lMxmycJFXXgA7kM3PLS+s5pHocubPWHKTzOg
Tg7580UqdqcOxDOokQ3RdjlWWt0fTDiXjDV6ZJFnUqh0ADHnWQFBFRnUVozQOHtvQYZaAOYZCLnL
VNFEe8UVdRVhtAU1GqX2yHwOgy/EoEUad81hjscVRdF91+iXMiuWYJYIFVUMU7rWtKKTjQvcNARy
CnZpREKA+hD8aSOaEdUARNSBSboipFLkhoqYalVsMhXRUiDJEPBA7Imc6sPXIXwlAFcJphxPnWKw
uorGOobfTQp8EENNNobnKlBrnetcQb7uesVz9RXZ1bF+IuWmYRKD8cBz0ZZp6OcILMMo8guHjTF4
56gguVJesR4VRJZmUbMj5IZ6QouXvLp0xwCPElxo9g7H9w6dZ6REsOSY5+AnHmpvPBUKXDtAsBXu
8A79axejitjo+WU0dMAKpPUo6KJC4BKX+WTBxB0UHLce2tdOoE58SSDnjk701aNgNJybuOLdoHhO
jwLMZqugu5HC7wZskqUC8poZuy2E3iB/GRSwd4DcayuEr1Qw30i677rFdCf/Bf2aDghB2L+tggA3
qTRXtQIDZ7+MYOCY0AF5rUBvg0HFqET4DzucqfDCgwINdxTTC5SOK50qeuXF/h4XPNtPw6KQdIKW
X+ecyo4UZjB+YIxRQdJvtA70bOuV/xvoPVrvJAphfHAOPcSn0U/z46hVm3lkCF66w5PpTjQKfXB8
YNITWvxhcFMzUD5URLmSUhNuSqIrDxHx4qsWg9midsedxuT12Pf6BtPkuHHlEB6A4XE0BAmSP7Zq
cEmUN4FHFqAWDlyb6cYNW//gh9RcHigeu5N3iUS8OFSw20VWfcVm86RpQIxgmxEfQHpmHZk/nctb
iGRKYuVi8Eu9BdehRQ0wlpwnYmRWc0Cvxknnzeh35rr16IEO/PQNjH+JqzMiVG+N5xbIYdD+kZ3B
ZKP1WaCboUj3ItAPDFSI/quUCbIuKrTNoIAViWTwHF6PPt65D7EdIKFQGQtaVuN+6zt2spJwiRq+
QbcbQrM8p4LlRfq4XhLnxs4Gb5WH8aGd9RoJpk0gqF0gf8f1z0iQXklKWG7N46VD4d53SFdzHGG1
PaDudYNmA+VUr8np5jlul6m2G2pTXMLSO44tTjPb68QSFvCyG9QCSUrtkZMRcSLBecTKfMvaSd5Z
FG9jumRRKMSl47zn5sI6oFDZDDbrhd+PqJkhoh6ZSBOZNG3zOICQxaqVjRyuwQNxnUfSHHpkWOx6
G1fjykO1LNZVCyECWQm501T7RVDvOqS4xyKXj7ansgLoTfPzkuZmZ86tZ1PXJxOfdqyqfe0eZ5lV
j2XPKTQmRCFDK8PHr44+Y8xb17a3rUcnMLLykDgOUDyWeaEMiveFJMrZD2nucTAnoK4nuKC1wmCH
mnur1Z6+R8LzzNMrVy1a9x1RK6uoEgSWpclD1yYu+KdiF0kNSnokNo3X2htA16BtoREvRWEh7yA2
exuV7tZB3zHYsX8oJDxk0mF3MFGADVe4Iix93qUuwmZZPMEhTjam1vtLPwQbR8XIva2qbYgs4NL6
PyPv1iF081Pr97cFItI12iafmDl5TVPvJTfQYusDpT/KtjWbA2kWLtKR3wfw9yojAv+Bhw5LZDj2
dM44fqcCaZGpb7OC29jEhbuD4r4geZsR+2SWS7PikQrjzxjd1jav/WjTPNfoWd98uuUBTF0S0A9R
qw076J5aOLULqE7zXSVDtdBFbxyYuFQalVyM/PxIFVTV871Dg32LukDVPLye/Iom7CjOZo8234xZ
LWAWU9sWLsoXKmarx1RtYJ9Ok+a7Gd2fphSf0keP5BicaSrJyuw3YLnIjtoZmsZInSCx2qjvBW8f
uv76vlVnzSyWSEPa6KaetGIXTPpZsOtAq4RbO2OOCPR1noQINuiOIR8gNKLjcLlou8o80whm71az
y5QRFTrKr7mfYfA5w0XKwGQxMygQBxPRpQEfXgwdaBFxHdKS+BKnIAM78d+mUg5opMBBcC6lOHr9
pfrkjTuu9Sl5nawsXo0jC49nxRN8Nv58jp86CszeQhVeZ5Z1sNriggkX3ySwfvWlWDOVeE4//p+y
cDtUzRYDavo4NFEza20FXbj5N0MpNXL685zMcExoGraJAUTo1l/MSvOAUNpxmZP1md2tDAo4SPnD
qsn7fKnZrAWNm5GLURlXLze2VZh9VEgKFkbOdPk//yg45TwmCEwNgR4og9k/WaIBbgVl6jAyJ97V
RSqnwWStndtU2LT7vRh+D6QXUCrRypeK2hx2T3k04AdR8Kp//Vn+6p5UkzpTurZrMdfUDZyFf/4s
Y8iiVE8moCeXp6rWOKR0Lk6knkEUOuysx322rgTtwE6WxyD018BadPyxB68GnGcMBgKY9qim91Bh
5EopIlpBpvgzKumqe6KORPiPa2hGmdbY+W2XQ5X6XVxp3a4hHJ7Un5Ipqy/imp+vzR4MZYXSDRaD
0iNSZm7AHI4sjX36pofAk/71JfiLn1VdAcvAyGrq3BTH0v9itrZG17PLMjIW+jA729JkaRcdfg6q
JjL52MtBv5Z/fM//aBb/P5my/2lcv/0uzu/Zd/Mbhvb5f0PX1Kf579/+78hKAyZi84T9i1E8ztX6
LySTP/7N34fx+t8YaDNyF0Btfqfqf3BM3L8JaUMxsaUwAEioCLV/TOLF3xwAOjrTecypmPT+aRJv
/c3FwIjT3v773/5HGBNb/sWKbNKCsk1wKLxRunR0+ZeXScsMHT9fwtm0TX+s0rrrQ+/cedVLxkjB
jDJsawlPmHvJUrENYhU5U/kRdLejU3iXbFQ7yeRxDKHgnyLGaaJDJBP448IqIRoBVdq3ndjowBsi
l1pQafB03raFbklkVRDVnezdHN0z7VYYsCy2rQxwydt4gqw7zWlMBcNNWeWcTRlGHwrshHOKsr4K
HmGlLioZPcyCDdjK+H6CHl48iU05uu8mDgo6CUCbJA1bwqkIFVEvPZD6U9vYJ7+NP4JQu+aOd/2l
x/WRfSW+jhWC9lnpBdMipZk222mBhN9MVtEcbFBhLRsXEaVt3GR+C2SYH+o3dk2n+Crc/kQF/gO/
+lpp4m5SWRQdUd9VQyqQ8UafGYg7hzy+pRO5Z9xXO5bbjWeBqEINzHVMEzYiG8/dFHNOslEI0bYa
W1KuSpWOg0A7QAe+SB1+4xj8dFkSMCwamMHKo3IOatpwg8PUQ2qsPyIUII2FL5449l0AIZGhKqNs
o8MfJyAvciutkov3e0tmLppR+VuRa0+lqU6bihkVfkVIqxbRbHOQ46vgy/wwOhvGHAOpiK7/Er/o
w9zTXtG8CQ4fn8kL25c0ZkzJFRuddu05jSJ2hcUy0ubz1LBYGvH0YiYRcQlxwraSg62Is2NbMT5A
sY9xzQf7oLuUSzpi2SwRz3KuLlk23dttfO1TRM2oeFPaHMQhqR/MqLPdqOdXlchEEMe8oYBaSZtk
Ua0134l1a9HO8a3InWOOkHctamvkpykzAoZNX2ZgBOjImP8E0bC2E3XCowURdxMISNQdScn3CJyS
DE74ncuiHs6aaSzjfOjJI4cTQPNzMYbhT24jj3cZCGA9AsND04m4cjKtOtSfpX2tyAGB5Z0uqzHh
akUJUHC+snSrH0AB3GVdorRnOtnk9lkF95Sl92R5b4PNS+OMIyE9YYbqsSgfZn+uUSLGDBfCgYNk
WdFa5+o3GbvaaLmYqUiJ9o/+UH32kXe1i1fTLMcVGq/M4UcqcIUvynr81uICNQgJM27VvjiJd8sL
V1Y6vQMqQ/XGtR0Q99ShAxjm+Lia12CkXtX8/WzyBP0+/g29RJ+HGwTGphkMKjWgvb4HeQRmNqdr
rvLvM6vWmCJpTk02n0KjO1C0gRzncSVH4KfGduYk7jlGfbhISspIiDR3zBadJsSiRFCS1nFFZ4KG
eXv3tQ7si3H8gtjityzjp+F59xbJOamz/e8tHGZeQPU11H9q0dVZmURPFZqx81JO7lHevPxqBksv
Y7EY4o/Mz45uGv9UOghsjbqVxELGemV0xs6Nw0VyF3pbv+vUg6qbvLG6a90Ns7tnHf3wsvklCJ21
0jF7NYO11OjepgZqq6Od+xSpI8r6gxkux1dLBc/hInVzmzOPexcUubdxyE2NfW5+EJ4GMt1pDiTr
IeKAXxBe8Yi64ZnSykRzQOIWmLyqfO7CDuY9RkXG9lxjsoz5SLl6Vlztqu5dAvx1/XurDXAcg1M+
hv117rF8OWOrIxG+cQkoi0UNpK+5LR3Lw2ZGn9nJtaWvd5+mO5ro7MHsTIFBKhNS374UiEg5SOOn
Z8qb6CcRIVVUBx9OBIznFUrP1qnGA/EBaPEuDBMoxAXGIB3fOufvP0iHfN6oxBjXZ4dBk6TNOddp
Jrgkt3slDDDvwADxQRCIB+y4q1BwFu9VGFUG7FqtoZ0cmGGxQfHrxI4+QMpfBZFo6trYhssnTT2I
gVhWGMvkwzXU4Yi6aMx9rsnAoHNRi/5olwg5OBULUQNy4mFk9HX9zZULXZ7DWKjqH4VCo4Wom0i6
Wjp29+m26AawEGuBIgHik+O9y44kIJHkZKW7suanc0v+OLDkT2zq68Ea8H9mD8nQgIHHKr/QZH7i
HAd8S3Iq4Qpro/Yt2/IlKHnKFbtQbzF6GEARW5B+JjFaeUv9Def7p8AHiOOT5b1XvD5EB4UPqdYY
qVxD4V+7sViXeXxbu+GHaYzt+vdZEGwq6FyZ4qdGtqDRt0rpBVpusaFPVYPc41DEUAnHW3TpTGYi
ScyyZpA1GHOuSp25XevJZC7Hor30Bh2KyKECCGxxX5vxfiJbCmUzLEU05oZFu7AKf1qTe5il2vvI
j4Gr9hx5Fe/kNB25ggQ1+yau8wYi56Qyy/wo+JDcF3rpiNnc5e8d+P0bN+49hgbGjs/ZWfEh7ism
4NyxcqKk0GLM3AAx8cooTqF6GZX4+PdxzQm2Scx3yIqI6iDpwNk9G2G/qh3jlTiSPdy0dV2Hn2SX
sYep2+ma8cfvdx7L5BoG+c5HR06C0J5y/CxaSJ5joJCtGgfZ4NN9cH26UxVugL5e+xEgY/QmIVZ5
MK1L+ofcejT7jYnw3TwSGbFLpbgt9RPg4/1sVSth8MjZ+rEuxapu8yctEKtp9GmOTQ8ahNmsOTeO
sXONeq2e/N8zvLQPgfCeewQHnRFfSJPEcJNw9mGgiG1WgY5T9WO6mCyIQWsY8gRfIDYZda57PdvR
K+N751iV5V645glxAgny9VrnIN3bGe5ZZ+/nRDB6+sYrCSLwSSRBhD9CagqxCOCMs7AP08cyR/YT
TvKVEe8iw1pNs46aCQ+oRlYOW2QJHq4iMN5EPEdDah0ifEiKA3aylc1IYzDKe2Eyrxysg7IEOW2+
KuhwaJSO44jzGipKObVbLzN//37S3/ifXwcbBX8jooFzF/2ehNCj5l6P5R5Y0tphgarTd5s2jRla
JyXpboFNEDAHG8848F8yBMZijMcUjlfAvMdMmS68hjrNfBf3t2atqgpjCB575KJLmq9M5N4Gn6sP
3pr5wNo9y9MMm5w4r3VHuGcxQPOMiCC3ITQUgDd8vlfZbPEIiXTaBcBpNT+7K2reaBShkWzvK/Ah
tZHsFLRtLMyjHWOW9/y1q00P9BzvlSurGhXUh6tauXu+LL5G81D1+o3fwBrm8mFXJtxh21vTQxA/
WEP0SuSSV6d7s2aqNjfbIoSjVaS7FPPUoFdrafvruRM3dlmtm8i86aW7T0ecx71Yganf4SXg+vNA
zNYJMM7Rx13WZva6jL88k2QvgkYZF9nhnhPqBmLwp0NrNoew12r6pvUIQU6DTWGKheuzKQr7PHUV
mn3nBJJzlSOOsN17FPJk6Hj7WNd2Xasx8FQ+0GbbM+Lpo21Y2acgDghAW6hLM4FWyAZxDh1tNw/i
YAfJXWCbN7SOjhEgBK5W73LOCMwTOYoMOeM7eAIfjXuH17JaAHzfhBIrFkNKy00Ndn39wRmCGcFW
cR8brIbcz2ER1U+TLN/rPMPyTkOTyjOZcMLX+OLl/A4LEnZv8jyk9bSWgXcqFI+8B0xeBxIwcrfz
AZYnilyOiejXqP7UKqq5zmsOV6aHZSGGSzLMP8xXFjh/OaVbqvcdbtPJOhjQkcFIBAmvII9YICtQ
9TDVB0VXZzOmsu7WfjZhLAXALhWJPYXIHhF7Z3egpNxuGWNcXw6K3l5nPH29/TIJXolPCeLdimS4
pba4w8cKTCDnixH8RU1EYUUX5CIM42lQiQH0UDmIkcyEgjXeTqmHu8XV977vXvO6cFahkewxp59j
YPTRL5XeZbTpAKrHb48UCGIkxa9t5WsboD2RMw2YYT+7QcerVF/mOnLmlQEGPwWHz5ZOYx5A/mCw
K9NSXnj2T6nTR6GhgSrMgy4tweu3irMPxOtK1xvIpjVGuK6MB7cbquOo+PwxoP5EEfuFQvcbVAtt
+UweEDEAGQKMSnH+/RniPyvhPicCwOnhNtsqFSAlHgAI+hFeRXeA3uMsnWk4JypLgKocVQ3xAna5
nvvu1VKpA1i/VoUf4M7GOV4wIsOsnt6HGnWD9cyZwqYzHDxPM33pIZ7QEOhAxOdtLZvmodTNgPFq
zlk25Mzt1gfmZ5SuWrWfRL0zaCeOsOmdrn2Oo1y7CSnXs4Jhv8DlQzIJgCAoMEiID2Za3ArHgvPO
7TRFDTbDNp/dEvAXSSh7Jye7zWeu3FV2t06i/NNBH8Cs+CyYji1Mk4Lewua4zLOGUCudC+q+tIQq
kg3sfhEzqJNlpj05M/bvwnmVcXt2ppaIqUi1nSj2AIGeC3h8ugg5nslsDQPa3o+GhXHVJEqj61aR
XezbihMBVKRe8HKGWCY9VCM4Swg5Iy2J5wTsgk2+1GS7VO9zJoHG0FGDhd6T2Zpq8D6ZFwxL2Chf
dpnphNKRcOCU5Y2v815EU/eRT96+teaR80zkIpg2OHrb81JnGtXoRsLYhLS9qc1el4ZHgyzAhLlK
OvgFHVMdo8eMSgblkCdg/qGPb3I2uzzGEi38XCxMiam+ibAkWuFnYLfjY9E1j2NgbPXWeyowfS9d
B3JVoy9hNBPnYBSvcWUejIIlIHG9koyPt9+4rAx/DKII80OkVUhGwbAyNEimCsCCIhJ2EyfocpcY
eLOYMp1lSgKHo48vwm5fdAY2qughv/vBjCeb/qQ/siX4EB4mrV5LURarComXqcfOPteEgmNwttPc
paeHBTNVmFytXn9pttiERVGQA8DWokmQnxalV2ES0ASqxtWvPbC2Y5xiriRvUtfQAAaWj0n+3reA
coDW+iqy6V34xScCd2ovdqtajNwWoBV1Vop9HwPGNMzoZpbp2YaWxeEDiz7f5zZK90WY7yKRB0ii
UBx9g5DCPSF4pkV5ygaN4FXaNfZDx+hnCAvriHnpyGMslknoWMcGaicuCLnOnYqoltpbj4Czsfkz
pkaoFpCrYHaMbDMa5DK5kjl8jyPO2Rb2RfgXSlSSq7FtEOQOC7W2esLCQ+K+Inji6SBeex9cXlcA
shliudP9+C1AxyOs7Ith3G5gBrqL8xvLxQ8VIPII2yUc4JfCRP7vh93aghlKC2FTBndxTeNFpva6
C/vbycuI9UmbVeH0lyrhFBTVCaxHrdiQHtSSUM5AvzOrz9bFrj3U7cW3o73JD7vwTEE31/zorYFj
Gikr+GOCZZeW2rKQ2muW8HoGVRwhH+meUlgduocAv9LjOybRHFYq2ACG/xVh2eK4VwCDtcWbVwAq
ppwC/uLH5IC3yuZMP4ujo48qOSBksKB0QzPBqcddgZXgNMftHQ36+2aMFq0mMGO2MUjbwQ80HL6R
TF8xOCDhwWKv94+kV+6Ymp0yF1RNlr9U7bguivDimA/V4NE9S7EkGslV6837El4ZA2Tev1IDijFn
oIHy6osTpQPFh4ZNOH+auYodTAC6aEASSiAR6Gk2qCiIdg8jJkazc3WSAgFBMqyEU1YryjRUGCFf
1c6xateO+SoNZsTtxOCXmuZmEM1z4w6PCC2efEhnC07A8UoL841rcSCsRKlBGGcU3pv5CrmWyvkb
HqWOEmvqzK0fhxiBgN1tGvIXKWhJO+85Xc0gRJOuv6Oncisl2oyeCL08irS1Rdn0Ja1iWkyIiJfm
6Nx2o9x0IjgJQq+YCyb4HvOkOibhAGohqZHyhrt8huamCdw/ms22JQRCnbDeTGiZoXSFQMCI37Dy
De6jZlOAU8KjnvxoBnCcLnZ7/LD6fLRHeZifjABXE0cwKirefL2YyRlubwm7uNJju2a2vSoEms9g
CC/8woHlGqybwiEZyQjfwqJfuckYnHobVUVDwRSk7ifi52hDumG9nKYHTPGPldtNLJjpqpnYJ6eE
HhqhRTeGXR4zizl/klh4Ga3izmvf4a4daxEACsvqPQs3Xc+6nVkPqOALg5+kDIFrzEO0CeBYLRsZ
XAwSJDwHmapPFME6qA3MqrHF2Xc4SYbXtf+Ny+kiK/dOGEjtDJq3Bw/o1ZBHl6AU98FE44Mt8Im6
rlsMgK9NO74fapInUmul8aWEQYHmCIn0FVlS2nTrtidBJ38nyYFSRoiDW8sDJXy98jAq7dJ4H1Sn
erirU7wevrCRuLnpMpG8R7gGKknjD6/nLVqM7ykqo4XrdC92AjqE+mHl1M6nn+mfkrRchLWEGLq6
88a8Ec1GOc94VZyHXg5rr4++Oj17TTpaDhHT7SWTtSvnzfuKA9Smjdobh4Q/pP573jNAdeCDycSG
MMgTy3jTp9+Z9wA6wNouy9p6NpMREpX6v9DszyGqsozc9ICwFTkiJm65VUMm7oeII1mWW97tZLY8
5q0ndoLOXkDReRCR9em0hbaKhvZBd/hkfi9OliT3ACLYLVPtYoUvihQcyYG40VA/dbO2Ay14qEGY
YLWFvmXBBmyQGli+1tM8qK6WZQZnzcMsjd4DlRFOFBpcPmm/Qgxb4J0LMcn3omNLxLCM02Vq1jhc
oA5IcVMOvG6uHi2hIWzDsN/BbYbGMUDnip8iEr5Wtt2g67Y+CuOzlCRoYC4vME+ZqGANNQ10mXAP
BYqepB/6DYNGgolt/cng0GDnNID0AeVw75viKILoyXP6YhW05sbzUP/VBlrRui/uxrY/IQCJH8vw
lJSRubRqGZ4yn1ztIMzPePERco6XNs+jjdYAuBatXS0ESeI7rWdOMGMOfGDEvAz4xwtPdYMKYrSa
PlFhd7jNoBGcgxox1qiX91aQbXt9wMCBH++G3sytYSjgFHLFhda7r8A6Kphwx4rbh/QGeLFjlPJU
9TUGx6k/a2WnugmwiyzAnGEsvyt2VdVE4/N9oBGixzvWX3b0rhr6dtsC2Yo+/NI+oLdY2hX5uxKW
IhJxczF26TFWx7+M/ipACTI1DBTTaU8TjazwFMjW8reDUtgEu4G2WCeOcYdF75UE0383K/7roFSH
Q6WjbwTozU5hyb8MSltfTjpkcaXls7Aus+NFobYucgPKBNKR0PyDMPr/h6T/JvyBQbTDZPH/PSQ9
vdef4fc/G5b//k/+PiMl7cGAMKRCHRxh6Q6s3P9OewB5z18IxwSE/js//ceYlH/keJbjwpn1oOJb
fIJ/GJbNvzmSqun3zpMDYcn/ZEwKGBhJwZ+UGMxI+e66ELphGqAV/iw5yNyp0XOYA+yIlrkJnfQ1
8ZC3e1gbE+TYbZkSCuXjLhG5d5pF8TL09KUCtwA6FL/zwmGgN0D8Ce9jkMZNkDWnzqeDiAZ3HbQ5
8i6hbeOwvs0VSjWH706cJcsMRTwVvj3tZ1I6N0kyVAt7zr5za75vqYnbsQYiJjnKiVx85hrMvZ7I
6RglPcKsFD5WlR0pwTBeXAf05iXcUuSWKNkZK7opunyC2ICVxTuceec69A8W0n58QW9jpflL2oOk
TOeeyhli9MErWgiN7nIN+TYN9T1m29eoFA9BAEsvvdVcyi5gl6oY+prSkOGok3KEh0va1C0CVe9L
0CuEOYrnWEzTO7a4Xc1By67GEy67PWIkvnmTUa3J/uLjDt9H9nQ/eqHFmAoqGW8yB7wApYVHLGlt
dVCKzKDlmDhvs9b7hC2CJaviDJlWEz3HaO3aZGDoXgnVbG6zTU4fmtypQOXXw10H86ybSDo8uyXv
gt9I3b7OpOut0oCB0kwr3S/uDUCv0mvJosy6bE23+Qi0BxmOS86bWwWMzmR0P/rzqyMwQ7AODzur
ILSYP0b0VOGijXv/atfm7eS331GRVMui6cHyd+hDC3j1S4MUHSAg9srruhEMTSaZngBe8vKsX16N
VIKKzYxuKxPDPWM2OWoFiKGpaF5Lh+jkuuQb1UJz9304GGs38fwtjUDjUboFwk023HI+1pl8KiQ6
uGgowmXk4o+W6VAcEo1WZWy6t4jrXDy6PniPihlxHzT9htTcQwrcFZFZ85gmc3SBnI/gbbDuPeRJ
e4800btoBEoYPHsB3lhbsA04PdMoEU7KrsCfKA7ws/Y59tPLLCPah/P4QqDHqkQUgDoXAU05EHOl
4u062vHL0RW0UET4ID3jRMwBtWNcLC2Vv1waGlDgmYFHM+6FWdN09kR+LKvqDrvYzR7US7Tlk8Hp
a/2UTg1Te4mocEEY513UvcRKkiezN03XvjvRjUv0PstxTilqncGhWmWUOEYmQ7lBe6gMJZ5VLbUw
AF/thXSaCR0g9VSZeBsUhyE6cqsC1jyEn0XRfvstoMq+0exr75K0WbXDqpX0bP3CsF7ijr3QTOvo
pFjtFVHcayunF6wlTMHUhL2SlGxFXSoQL4TPnk7PTejl4rGQ6HuKun1tnzU0mhs7mrADO33yIET3
M5tWgA6ZFShKIRwGOp7JQQW9a5l3bXJoS8ZsPY7wpxd9Lo5jUZFmLtGoGnGpb8uKSGytbKqPFgtR
onWnmvbidSAsd1tF6Y1TY/kjGmTNSXQnO6mBlAGMqgcISxG14J8NABoYfevug8BuHkJ7RH2h7myt
v4cJpkgpyLgKg2RfQ99f2FpxrtCmh6ppWCB5RmgXwSet98Er037lPO3oZBjP0mfGW3LWLCV1Tdep
/CmKZzByx9RlqgbEepU5BVLimXODM9PlQuCBe79ud0Pc3xVZRwpLnr8RFk/OSHPomoOeKfqoTi+H
mFSr8XZB2N/VxASu4gLGXije0kR8O06MbzcLFvm0k//F3nksWY6jSfdV/hdgGRVAcjlXi7ih9YYW
KqlJgJp8+jnMrjar7v5n2no/i6xFWUbGFSQB+Od+3OifpIj4KdquVoPDSR9zzHpSIkE8n8mYxjed
Y72weWyW2UFjGSZ7dued1sGnRASvbZutTdxnbpvuTeq5TMLlKx1yQJD169AU/WqShJmaKn/EgXCQ
49EmXmhrVE639sHtZtGdKddhsWkCHptdvVhe1ijlj7OTPMmRCtw4AfUGLSMpGGN0sXmfifBWeDho
UkqJFN7YY59Z+BAyocBpZBArrT2lht9SQyjIgsw86ILGvZlqPBx81wb085WxdRuUzQBDIFPButpF
bmFtI0vSJckFg3lpl/o4IMfIPZQ1k2P3hn7cu8TIT5ZJcFi5EVFvio8K8h0RDXsgnKn4Bu5Y6F+6
cp8G5e5KL+OLdGZeuyAiCVKPWQZiLuyaEzAhPEQxJyijPudh/1OqmYWTTlXImWT1yQKQufAU0Bqc
+yQJxPvkPngRxwbHNSF8qyXD1QU3Vk84hOHbunCqfB0uhWEmYEY5DLibEV+mkHXY6X4K8O94Nfiu
ck6+9fBmafU8xsidopd7w8qoq+zje+W+xTmek4GlQgYToyYsf7D8ZN79MqqUXxXpG4M5X6n7gzeN
SJsyuTVtRDzCehXzgDL1DiIeTrPjr4OhbK+JfgGIjumXqfECCGTyNC8PKvXno6212MvRu+8zQz06
s8KX1PAEvM4aF3dlnC53ksFtnu2iJY8nVflcaWYTPqCAaubErnvvvR8f6VCC34uTlf+XZQw3LADp
QQl2MTT8mwI2q4sXZUOOIttR3XycI1znVONRVdrRWGsOL9kIVhF1wAU7gtG73Vr+/G2p+M7q6ktW
EbtdCn2HECFhcH6yxL0PjFtQh8/kDHXclMRvQW8W68xE2CxC9Jy2qcWGR/6ZY0l1eKPcHIJlArcY
W+5VSVCJISQ3XKSYvSNHgL6Med0iP5bCpQ6FRxychf56duGsxhHQpkKmdBEaxY4rYB+nFTUzDLSo
RV35L13qX9GzmRyaYYbmFL2EU8PIpuWUmHHpOGmB6o6sRkF0Ab1vBKE+vXrFAODBV/TTDvxkYX6I
Irsnn/kEjsXaBIP5qHhnAG6RsuvneCQAFfXBLoGmQqVDyGUo3GM3MxqoQvPKF5xSw4i6SDq+h2Y8
D0X8gFXcp3Q5eMKocd+FXKiuP4FXa0HEei2RYutRWmwIcxJfu7TQzSrJ3EvmU9VKeqRLqKuRAh3e
spx16EwHbSbfQ9Sj8Svn3vYwLc8TMhIK/is5DJ5Ey2MYSMNpgOTBCML9yWDfbElGMeQNZp4DgnYD
ZyGZ6RQJUpGBciTxoUVIbRp2BDUroe3T2cEwziV6ijQoMYfzjHtKqurTSvqHBuLuigD+XjrqpJYJ
VhrWzIyaZqs0TQCGAeU5LJxLaFYF7gD9LMVc3zkQe7knmL/ZA8Q4mH1m2D3CaTi5MMcwBaTjXqT4
049OOB7JwHKq/5IevcUVap+NEYkp94OYgy3R+5s6yF0gjB6sx7zGdrrYPDp0F6MxDiV9ZdMMRZq9
Rbjq3PZzsgFnKeKR6DSFF+T7yaZ4KREeKeT8vqwBXdZ+++s3jsCZ4Lg4lTy2U3c99mjRcUVeKOlu
mXMjTnZZsG+76pjG8pcsYAmF/ktaNvHeLtJwO+TejV9SZtaiTjadi5OZlxao6L0M3J/WZX/Bbu8Q
8w+QpnmvfGKwzAQ5UhuSQ7ZGnlkC9yaNk6vUIblsagaATUgvbiL2Y0RYz4znGrJK9SAI1CMLTYeg
RHOcqvI5nxjDMDY/dvi9oYKw+ZeEN3Ch2zvPPzt51B1qUfIdefO1xvuoep/An0Xho0nrkckpJ+rT
88DSbUULxLho98rJLp6j2xXfz+y8efyuXYycv0wEroaO16ngqAEvvxUa+1JERjVyaEAS5E6OoWb/
YntvTV19gTtyoOPUn8n0C/N7tSM2/q18FHmKVTHssUwx5IPFx+Np5QYJkfsjwZKGFWUbTU2wkeV4
krYG62Lghslpfq77ZNrFKGGbltENj/q433usAqsx5JqhaxbmtyUeMX0lW17UK0vArZxwPRC2BtON
zI8xjL0wdVNN803f896ySpqrpsphbhOetUFqhvTx2qZ5oh/Y0faQ0brO3zpV+ca0yjnC6cMmf1s4
Ofgdr9mRqspYFuyTKJp5qxWLXLTsC4IriqnhGACxh9PHLtGp9WUkQZLM3XWcU8439wdGlTd1Te2B
p34WLslOKZ3ukrkSyJfVrTZzLjB/ef75t51AsjQYrPOhnaErAUPAOpc6SOg5YQ57kjcThXBNOGwp
lKZeObwqkoQMqg0DIkn6I2yhB7ixcjNM/UDseHxyveAiqvbT6+vLlGYPLOxExxC3HIe7bQp8SWbN
n9YgXDbzrG5ce6o20q6TnT+b3zBbF4iwJVdD0L4GBju6kES2ZRrMt3GwbuacmFivrPTUG213KpOQ
iuCZYg7qVtaUgLzp5bPDhAKVNXyhnldeE7bFz+j/auLO38/gKLrOW+MiSQGJ5buibY6BXf/kYXWQ
RjTu+wJqOUS9b4way9wqP0yTEKsmGII9QVwm0HPQrjMNF0IDG7PyL8OIb7DUSZqKgX81PTonA7vX
MYhOnknbhxfittdO1m8av6YAPcH96DUFc3zj2R9Ivf6uuzfF9EuUzC/6D91yZLfiQ59w2nKdKN3z
qGRLMTMHogbgC0K/ZOoKkSFZ2AwBkIb8N62B1nVAMqnegDTdSCt/x5A1bBWQB+s37WE68qhV62Dh
QOTpbbdwIcLfhAhQEVRVXnNkj/i1Yucv05oAC5lRhmeisSQT2bjGy+y55+75rfX8nyz2b2Qxx/El
UtH/LIs91j9lmwCj+S+Maf/vv76T6B80sj9//k+NzF4CA+SBkKek6S55gT8lMvOPhduHNMV/LW8p
Af27Qub9gTJmm57NUVUId3kxf1fIBBkDhxCBiUmcTbyQ/4lCZtn2PwUJTCwVgPMESqswAwnX7x8l
sqam9VpbGJY6jMBuBsHc4xC5GFGekZ3BjTinIWymU7AgkLKOMTDncCzdW4Xp5AR88ClM8vuuWazv
ormoiEeLTDacJU4p8y7uz2q/sOYdZrCM9rl4sTRodmajx6bUcdHyoYhBuxtCWoCbPr13py+qmNfS
MOd7SuTpTMDpkFMqGWXTkyOaR+X5r3U5fwyk6A9Euqh6H6jZzp4lXwxTHyFOYwqXxKw+XZNnSxgx
jTRneeVCjdbhT1KoGjBgz39U1VPSBpY1j5EAqrb6yoq5gqNr/ALg9LTsNxnoH2Sa3oe6vjh5ykgA
WG3mY5zjwWhC7GPbRnXgJg3SswK0t/LJey5D2+ei4tybtfneoMaFMhwful13XTJ3X9X9rXSV3vVO
eVEkAjGkfo0lJPjUi65Kv4fKEN8HAas4LguxgejwUfewh1jTf8bXOgdfJK2ZjDl7f7Uog/7gfME0
nrcQ255lxLB5gDe1iZTFipVQIJMafLM1mw6p5XsZU/ieToDYyrMl4+/MHZ90BukooOEDM/dVwOBu
aWWwmFhQCNBUd0NYvTT2jduZ3SnDKlVDDQq8X/y5ldhaEpMNV+TKa2h49TbunY/A7pLjKLtbZ4IJ
R4QWAcS/YFUJTmbGCDv1hm3XkZisWLwKrPZtW717cDD2kSGPZAnYxPXyYnGbbBwzfCDxu0G3KML+
w/HDB7bxmEf3UaO+aZlZeU6H54kRkE1mfFUBfeD4VwDBq122OhrmtaM7cP1lJa6ooORpL6eHgmIp
hM5s25Ee7HysFa5M8SwT0/WAsHgzA+4CsMjRDCEE0i+kdwyR+77YOhILP8htzEk5JFg5lm+F0mxI
JXivsmSmv5MOXRya+qULl0hDZ53LSMXnnSd5X59Nb/7C12RzpvBvJWll/qEZ1t/sXXVEXEuoLAZo
GA4wAkxxNr5ldQIG2bxxZ5wc7GvW6boUjkdCBxCiPWUfGOvfRGBZOweFjO0xW7wYZGA/wGMg7c0D
4LVnqrr2Kl1sw6XyV8JgoYkBs5hfvomKH4A2RJ4lnY8qhuTxNxm5R7G17fDaNsll9OQJYfmkF3bd
hIqlcbGrnMoij1gC51BkuHqwN9Jptq2shp0kQr1qZSG3ROyetOKvRjbUlVLQ0ZnPSCwMsBxyP3PO
sN6KntuEyF6rIXUYmhWUXWS2CgJ9Fdt2g/uihbioRAbpgP3RFBv2mY+OPtWWqXar2m03eudoAHBs
QUXmwHQ7lxX/bIZmqr2t11anWXOi8DlFwgb12vkgkL07G3+BO4Ht99nMIXjI1tAnX5iXwdckCClf
2iRp3W9SI3j2KpPoqsNWw7e4D8Ked9ilkt8whfZxgASTJT6Eg5CQuNyje6SHbkkJCTy6M5g66MTc
WoOy9gaGTRcPPz4W9ewssQYl5wMmbxsUVcAcO5NXIud3pBbVwcDZFGhrdePYprqUefjsnziU06BB
gDLvOZ4lH2FIdwg8lfvYzXMIyW/NDIAqAih30j4Ilcaws0Pngx9NcStUcVMw0nOqgymSnUtElj4O
f9PEw7giQsSIF8/G2txDi/K3vSaMVVKwlkaTWqzw13XbO0fNmWxN6B8+13Kz9EP4VqlnAS6B1L8D
pqEXVIlOLh6jnGoZkgj7oCVHQbAqfsfz203qA9vVNvKil+UcoTMukc4GWT9O8FI8GIIq2Y1YHPgA
SatKjE3D6JBZB9W1iQsGHSNmrDDLatIT8jBBvncShR2JOUhUqhF8A1EKDdLLYAu19XSDBprclEvF
aTL3L0mLK15oEvKw8KljAAi/8iHczUteIqOdeZfCWx/78TNX1o0XggQgJIepqv12Bsp4SjLk5P+L
bYnMSWSe+6CUOCN0ZX/qwY030BmOY578Ske25XRieIb7q2c+QPGEcK49Jpopi12tSn9lTQw2IZTf
4KLubMXhOO/O1XhTVH14ssDJQZAA+87Btr+fzOBOhw4YrCb/iCijAmmps7Vqqe6J5ie7D9R+0pxg
3Ryfs913L8AIEV6H/FhUnSDPlRtrV/Jpzxb9VYkdwlgwnOYZj+Kx6HEWoWaUe57o1nWZmE+hr3EL
mZOzlI04kDLb67ylVC10ockwS/E33YzDRxpFT7GBV26nobF2OUBAFaWH2i+9TR+KgpTQdkpwpIRA
5Pd+aPprDi6UTTH1jn4ZzTBewsks1hEFdxs92PXOUUCD4tDf0ey8dXUgV1H6aia0O9Y2Zr4i7mgi
sbMHHg5vjm3feI58FSJ6FiJQNxg9zs20nDki7qfYtY9yvDON+M00qBfvu+zTMYjHNb/tYiID905Q
Lu0/+igxN3VVfxRU7uJUipbKUazUSf9VDuT+J2eETtBhs++t+TFZRHWch1vhl/fFxF6/lqTLUuq6
4C3iR4TjPia1fZB188zxDU4luQyqgOecEiLJaIF1h7OSLCHmClMlmxRvF/0D306PpDNl8ATjuT1b
Dg0DTsaksRHgg52OvqAuMn5E7Zu7OLSugWNCtTNo31b1oRB1Tr7kmbd9dm1z3KlUsuxVzLdCvqyJ
ozb0D74i5iZDgdnFst5kN4idbVp0Wzkspdpk2YF6aoajIFvTA1jmwYR6pwAfOnGBPZcg+8SFt4/G
9ljofIYwmH4aOFm2ig6XMQyAa9njZcLkkgZBfdJZc1X0nd43lHm684dItLHzpVeDb/vyvfqFJrUH
Yus5wCqE5DJkvtgNpntbQ1eyyf2VRT0RlEkxB07t+0Bj597PAcfJaNORYFg7PIMQ7ZJb6fec4Dhk
r9uoKLd9MDlMBhy+ypDKpnRmgJnoRzWzEGijpOtG3FIvC/TUzh/Lsql2c8bngGOlsVuwvj6bkPY7
bmlayJNjZeBv5xJ7cEu6jtqwME6jQj7PoKNSu2ZD6qDxrcniic4SHoZxk7NgNLCFsCo1XChqXudE
ZdJizK6McpyJOZj2U+0R8FHqCBf3u6+rNzwr/TZUxcGoO5ofTFS+we9s8gCkidoSilF6DKda7sJA
vrQdCAZ3KgYoVN2lTweoYNp4Ef2z7RKhJUl5B9gewXhZuyTXg0fJZFyx67E9/YwiJiHBKKJoROS4
SECrIrkMuzGLXy2q4MAnnqaJ7k6325ZRnG/tLL1XCwoiF2a0ix3MJqHBFWlgqyvMXF0bExEdopEu
+BdfhvTsoSCCA6+2HbsGjvqw/7AEHZYQzXIjuLRDFgnFEYx47tyICrc2t/eDkb6X/b3Mw+GLnT+7
LmczAvXdRQEDiFBAUWGpYSthoK1phgLYrvB1FRFxzTynmipPv3JGOIwplvhg7e+GwZSbSkB1S2VM
Qc0Y0Rp3PRRBQsEttcVt6Gwnq2hO2uiBzgy0DDOM+aBLSHCGAcMqJk3TpsmLLSGa2tFzjq/1aBtf
sdrSNqL73NqaTbkk+9uNJ91D2/cvStfpHlYDzWFg2aaGWnNL9wzidP0wBXZOo1nCFiewN26ANdwA
doEEJE9ysGlozYPmTKeq4bKfH8oBQxsIM8LfpBYKkz2GBx7STdvHqezNvQWfznVMXHABIcORy4HO
6UM9j6iwArdtXDu72Eyzo2z3Yk6+WzF5BxYW6lfY7eErI1I4cy9ZmSkPum2PoZdR5ZHyKKhmeT20
1haUHI2b6bkvT2nohdz20JPodLymuSbZyZRsdGs7u7FERWpd9OAoYoHJ6N0SoIqWzquuzCjU6ZC5
w/bbjIN7s5KoH5XdbLJ6QCjW6N4D8WOHiILH9nUdTHtnDsu9lzYn3/DgoyKE0pR9lbWKnSwexIdW
LHDvEqA2TcnveVAa9wj7l6RDXfQ+8cwHTCtbPNXgi1edaOnCBZyFjVHsaUryaI6rcWVL5k0kgYG1
44oN0XSKpV2aybyNQyE1kLFGCBOlme0zA0gl7BrQewGYIL0pxcgzkHySlDP8CnClyUg42TfDeJuT
J7Cn8hwkpJ7dot8PfMWYn4JtictsJxcEau8z8awScrzWsMnzzrykc5cSfZF3WnvN1eJjrBWcZFI+
UdvtNO1XSSp/upQFv5uJfCZKn+bexwFSN+yEPbVpJ3R8z+GClbMat1w0OPF1e4oiGsfCPDqHQczW
3rDyc1WD105YYzifLe7hiu3dWDJNMNRtajTutoF/sMk081r5uDgw8yG716btA6KhlHeq02sOV0z/
9Tqn91Lr6qpRMVvYqQLN3VQ+bq7si9H5OqGY7twXBkzkieIYt90vfwIv/sYXxJSl5bTr1/a+Me3b
aiLojB2tZ3KBCtl/Yj71z9ncgyxqMCfSh4wFrhbAk3JyaaGNayQOYI/pQxqRD6sSNWyrhgBoAfIg
yeaDH1A/mLXdref1LmBPptCNZLeb2vXRk5joEj98myy+EBIoxL3DOlzrosMXzmAeFXFLyp+TiWw+
hyWmFXXkJ3WBjxmEueB6HZv6WDU5edFk/OimX9jl/a3leM4qFvAiGYuf+kL+oJCuTT/N7yvOQJx9
/QMmEAvWp8nYc2APUDSci8xpN0m1N6ruyLyEr6xzfvj4lsGJxIOJSp81IaAy0VL2o4L3YAwAVmJ2
IW0ur3w5ODyppoeRaOkyVvZXZU59mF0uDJjwbeQkO7+6Sz7EyuqLaxJ9m5Z65IBQxRQzyINHtBox
ABLftVm0h3g6qqQ82Lb4imPuN9sBVMXW7VAOVA1jFNym8fyR1NxGnZCvRR2SroMxGHDTbt3svibY
kK1tF/mc00e/KcbupMFdrKZNua59HzyQmbTbGhG0V9DZapFljP3FNulXFaU4G79M2pW0u2tYVx94
Dc5d5L5nFWipIdwMOn00KoHigdNgTkMD+k7BNDAoXiQmZoAI+W3DcqBVVa89GoTViL2KOeX96A4Z
u9T5nspXsa/GkgjQsnc0E0xNGPZZRbj38+GtysWdX1rgziSNCSHPq/41bCL8pqE4h8XPEGlrU1GO
zOGDCaLhn8LWjvZ4jthWDxN3GQVKjku+dhbLGUh++CFIKdp/MXVBpIygbq2GJSmRIORYSrwPeHjY
586HPh6Pg1E94UeH6UX5PA6Oc9aZ1GziInC64F0m8xeH/3YVHZzlYsDL6xXiILvp3vW868zKPlIO
EF2WncTi8ldwzcBNfqS4XnrZvQ+t/Qxe6QxperGLGx90NOXmTZB4B7sShzAO6V7Np+vCwqXqtOMt
X9Yvhq7PIn6g2oABdUiXlzBtSGjhzEmvw5nKTLoAvOEBHrRq6k5nHi6wHk6pnA4MTFCthl3eqhMa
GCE9Ysk6sl7a1rhGHH3PFbkbTz2BBHrGQNbva2oCXbPGEF7lDy7AhIrUIfGNXWnxWFe0Dk0VheCT
gXeklKzh6YwhWcRTBnGAKRIkyVOO+JGOC/9i26nnknTsrAFw0W50NzZ2uJ0q43dzXriqRffQOMeE
mMi2j635/0T2RRxvp38jstsSk+//JrLfdlH+j3yeP3/kT13d/4PRJjQlD2NK4DiCf+xPYd39Azun
C/oYo9gisVPJ83dl3f7DtgHbmcKUiGFegPP4T2XdCf7gb5r88aSNqGg6/4myjvH1n5ynvovej/MV
fhBS0SK7/wW8xeZnkq3GkGPX7kFFam91+qf29Y2Oy+RvVxBMpeiHiicYXVX51xacRaL/B5crb4WQ
oGUG/CZMs//EG6OugSUr7fxV00QsUOnbPFRXPoFK9ijsawpUd1Pqx798F/+fX2othKF//a3sFxlC
BNI3/4lAFJVtG7SRZhQtaSCMHc5ZbPxDEV/TtPLldN0JqvZTrjPK1carujw4rv8yaOe1DjDRO5Xo
/mbi/h8/BmvpH/rXV8T0G8sEoxFv6S/6y2euJjUUiWxY39iGSEprTTs4sAoB10ohdkv6MrskJcbY
29/loP5j7BsfveuShueKlFxkyyXxl19fES3oC7v2yTt1Hv2yIkBbOc1zcWpHs99ZDa0awsKIkN6X
yjlkfiwuvSl+/e/fy79cDDwdTZsdvsPXgo+au+Kvr4IGqawruhytzBMxgfb8uxuzcSvaczDfxIhd
5lTl/+6ti2Ui9Y+fvS8BHrmmu9x4nucsTuy/vPnMHuw4Vzxq+9q/TwNJnrnWwV5PPnF3lVAzVnOA
IbrfncmGDpvBi3skU7W2Ko7Wvts9akHmu7TFs3QbJro51BZoH+aBbNo6L0mPTHYzHMjjsH8FlNAG
O5dxvhsH2UlbFLjZKt5QrQSZMUygyxIiayZMqQagG2hRqIoLlKgKgB8tqDk8Q5QfsV6u24xAESDR
iRxSNzkAJzXbSciLFGjY/oGajGdLxOahNS6k5ZmmzBZ2KJqFYP+S/aj8mu1e/FEaIeGnQLgXRjEP
PLWuB4nyZk2UVfT9zvE1ai871B7CQQoVZ+cIiitgX21ybEhbo/OvRyTGq8FCLXLLdgCaHTSEPvWZ
UNNEqlf+wp4xMciCGemNFa3fXXBVCP0wqwYbGdwieFUvts4uKrXT85hjsLAGfMYWk7C1rEgRxrbD
dN/hCeTG+l3MeXLIQgPAZ42fYTaNe2vM6Sev+5c56+ZLZXU3aKcfuFn6lWlG+josq/OUiPcmqki5
zlN9K7V1mnCaxP6UnAc71Wsi6Fg3LfcmmhjQJPF3b/jj2Q45BlF5siZDHO1klqdbh1lC3Xa0Tg3T
tobgSF1AetfbwyVUi6piGM6pAeFZa8aNQdh9IXQFbEncM31D01kWnyNXEWFw730MaEdVtvHB+OmX
2WNPnAiLbUAQP/YE7h2XU0JdQqexaU8M1C5RrnMfxgT3+ILA3aBCD9LddJmaocinez9NAFL4+YPn
pu6OEBZGAUmlAaiEqV0wam1NP27ZbBrVl/tKWjgQwXmPbbEJCsrnZ6Bp69jKXwyHPZ2NSkULAlMN
mwD6LrSYB3l2O9/hiU/XsTZwDU/UfZaGBTcgcf1jodD9Md4xTWLUdIgVhzSu0yvTBCjQFo5cjYfa
CoJrgsozHQH3dQ9WYMCkAZyFCG7gBHzYNm+mR5kokvaH0626ct1bbrOVU3ni1quJhqtYnYUespvG
2zqpFSBy2dSKhuOO9yM4tTe3jGSCY1+aX9iSzqb0iCd7HhvR2QcGJ9nzmT1WyghqjIyJtgvRHiY5
OVA9gJzm8RtMkxb1Gj9b3LCjj1BWOHTWF2tGPrUi+n/cFtp4qQXgm1rfummNTIGuWGC/2DdpwEnW
8PGi1DYVDMzjN74dpwShrzG3h9Ta2igDYXsFc0QB3o0zeo5JRmHbz7DJdojo+8AuHmObDrZSG1fx
ArgpOgDrU9ScqDMCdQpmadUtGLcxFSXc3KQ9mBMMAjsY7pO4Ku6or2i2ZmQsTwkEDROzNP65DHiM
3V3o5/XyQd+K0OWjiz+1Zbd7T1ftDnhuti5zoz/wCCTtKCBJpW6yIT8itpNnHwOXJjrHe3Nn3ziK
aVEcs734zO0g2U/MvTftQAe4Gm+8rOTnvardNikpbGIN6N55LHdZghltHKA3xb69zi1933mU1YYx
aXkShmoLYQbETMJBRpLuxx2U3U7gwFbCwyYH4P9iYQrdF8bA+YqIcmTM7PODKzAGPqDx8d2sME6L
jr4/TmEgIanRBBYwVU8WWsHJqUgOD6CbHMt7ZzjfHWlyQYLjrN3WNrdGdHAt/DpFRgA0imH02KMD
0GVh8ER9eXTaOlvTrZmDbitfi6n9oHAlhB0YDTD1iLZZuQGtJzEZeaFdWOzDS/LsiLzZeinjO3Ou
uZQTn6KwavKaquYh57tQaPvmRPrweeb720J9C9Zuw8IxJ0Z28P0SJyv60fIOhABrxADP32QeZFqo
qHezVxv0PUfq4DvZa+XBrneiN7hvDBNtRhWViw1/RJ8mhwDXfw4xWMZBfa4Hd68d0CiG416KHqSr
FcubzPTO9VQEXPqEjXUcXk/kxQ99Ol5nIxDwwaLO3IzE1gWGdEEKvYlGesSXKQ21TJjbmMqvS1au
owMAA8/CzvRIxVYV9wkiwUvXYdjrGpKnFuxv+OaFOGP+79Cs6eyeLrZug72jvLu25KAWRp9gi8ab
itbdpW9CJTSRjS3jp1T2xSUy7Ef+d3eaqISDBccKN5VquFIWR8XRHK4FRiRqwMyWYKrBUslZnaLF
eIhhBq2oeVpAEDhFUrD0m6Zg9Z+q4lWmxOIH4uExBkt3qLbm1Df7Acbl2uvHC3ULf9spqK6D8Sz7
y2jSwPjbB/r73/Ddt6gGdaHwSbAuOFhJR4vtleQqCVPy1g4RXodAy22Tb1Nhql2uwkdq2M5tZblb
mHFIiHrc2Fi1dkWjMKeb3o+b8WxxKx8CZsn1AZPqfmZPT/Qy6dazqU9U4C00Qf8j51C9M2yfYkDP
oBionDEe+PSUM81IbABCrJ/I7vI4BVzcQUERh0yHTwx16UFmOzfChtinwV52+lzYajgrsq9ml5HA
7W1O2fUwHWazurNVPV319ID5vkz3nCFOlp7lYW4YW9hNm+yc6WIImpbmTp86g9KUwSwCquc7ULhl
Ih+EJCNlZv4h7+fw9HuzUSJ4rPD4gIDPvS1E3QbXSXBryIEiP1uemNw8FPaUMtvHbEON4CNpbKqf
vI+uyEPcMTj5WhFejQJbsE6xeIaujb+WuJZCP4w7XmDfxNdsM/tzB4dfU2y7SVNYlQMjMnrgjdfG
Lb6LfKQMW3XPUVgwHY6xtQ7C/kwdMGCpYBBJ8UiLX7bfO5kUx7JNlbNrCxi5/lRMey3FVUpsTonK
uoguuaTN/AXLUiBN5sGWCobN5AtCM73JVC6rrk3wQwycP0aGbEytK65tL14bC+9OBf3JseDUTAaH
szmI6APxfhott6iY+xA6yEq68T4qLSam4S8jKk/11N1AYHozG0ZTIhE/ZoM5JmO6TUL2ql2as2OD
ArJgcUSyuN6ZrNFYpFCZBzQcUYqfMJ/0jYcPga5hUO+LdG/rxTQTHIKOn1fUGqhgwhpebgbYAWJk
Fk1MGJAoXoup1ceEpCBWxexo8RyIAv9itx4xD+q8Vi3ZkEgRxKE5ayOb6bU6giJmwUydVVp6j6h3
s2OR/mrfuGSeqhZABollJhPNdRWVE1PZ/s6DMRZRslUQrcZaPkfZh6vZNRbWT5nPnz5Xe0kZRvNF
APwXAUP6WuJ43EQJ9vg4KcHGLyFIKk+CIwUoLvkvrN9ZBljce5dhdarSbCeuy5SHedacAf7vE8y3
FW0PO1TWXWYUt787QoZgl6Z2znS8uWZI+WHiAGnyBvUvNpM9dbA0fvQDJh0yQ1UFEqETAUmXYaBV
tG/1jtqccOXHSX1uAmxi9mPXxu5NUzIusIz65AE7vwkm7MjuwcRlU9Ng4VjY3A3VQjWqxc7I4R45
4y4Q1nuj27Xsw4Ob5sk2zNm61RJRMsBAUMOhIhw/rouOvQ6pkhsPaBqO7hjogdHvR8MK91lZHLQO
SVwK7hHKTVh4vAHvi0FFBCroIee1u9L8bDI6yjJzOZv0FQUjQKaC0+guPhvPLfHD8bbxZt2zKN8r
PT67Fe7x2G4+vYVmwxRwNb8BAnf5vgikjQGZKSRUd8em8pbCcWOZNENmHx0KNsTC4Knze1qG2Hvm
NYbVbiP6+BUBfEeJxk89GFSmElJYFX4DCKPgoUVb0C0cmIwtMPYba64vEHEopOkOzqC4ZQoLvEV7
Nula96f+omsQ/ELeg4/FWYMn29SSeUGz7gv8IOlUX2CBUJZajMgBYVWsNO7elfSHj5JDGmQJd274
jpsY/xsz77kj6aGGJycOOKswV68JpyFlt87Z9MMbG+daRZNpVpFG8cOUqOpyg2Qo1n0/sRnPZvJu
z0qp58jv/pu981iSI0mT9BN5i5s5MxdZ2UNwlpwBeXFJBuec+9PPZ6jZWhSmp2r3Pn0oKTQKyMwI
DyP6q34aEDSMofZaeHFqutAnauFExOd3kvJ2CoNzlWEZntuAViWbcB7iYpBuclvbxUPxPBhUH8JE
49PGOK3tF/IAXbKsvSh87RZKBqWYLjnh/Z7EsPJsohTebVpkzoEZ526u6+5cF8a3cQ6XjbJg7rV5
d3YYL4amCQcv30bJPNymgMx4HyHnjNx9ZvzTsSH2Cgwj43bqoQACnXmmP7PFOojM5BRDuIWlHieR
5TWniXmrhgLAJrTMhi6C6SlKIJQh4LIt9vUhr/NHz56Saxo839KgOpSRTTlogK4+xI+c5DUTNb+S
uMzHWI1HFYDISwnmDr0p95Y37XpwIseQv1y539MxiEgBU982+Z9jHjbnsJsbojL8m5RHjmZQkDmW
62vrxAX+ZsyKmZuK1wCXKHa91b+DAjpHInlOgx0HirfaPU9LcR86zlfpD8wwqS4jc9rQhaqX6ppg
pYMziT5U5QNkMktoQ33mbBY7O6nIvDbABskOiFXkb7tUXePT4CdL97lSt3H/5PvRU7YQwGtw7MDq
x6iOV8fBBpIX802nU1/W8Kam9mjPr543kt8K+qOkhRHs8XA9ZtFr6JdyJWL8OnM6gAPt6I/temZJ
ikKwCjDfrCa17yoWyqQ5icBfD8ltoqb3QR0JST4aZs7HmIQnQ6CHMU+fxvVUjzpWwenJKDwiU2yo
GKQEiIqBzzhGMhpsabc0mks9Ff627c6V2T+Ms8I4o8BgSMp2lXsmD7/xPC7YaSk+R5A7ktM7yjzd
ZGNU8OxyFHZn5lyht8tsAklM1675rNH0m5xonedlFzGWrNhn/KS0xZxV0Z6iSxGUW0MZkH+IdRFF
ppoCWjA42hCoU9wEZ/xBB99Om3smSm+wBAn7sV7wn1ffGMSENxxWuAoycV3T0noUvO4kb4yrCZUC
RHH/njjDsxfiEZNh9V12Gewq6OW0pdOcrDzcrvLSk0Cnz9J8M2YPA2dqdLflwpxBMItntMuIrC3n
eW1RM008OTv4erlbCuqdPBXdqEVfpuvq0NHouGo96qsxtrjxsHVddRvZZDyxBEyUSmeXOepvAxXN
PD8daQwrvUfMuqS1K54khWWHKDSPVRFgSmvtS9S3xEqmsduLjnhb4i+3VuM+TpaV7FycJHvXo/sw
mnBkWpW09stDObUDaNAmYTcvz+k4yu1oxoepq9kVcWQxg3FX8Uill7mE+GBU99UHCcYTtWaTz7ny
T/xk9A7fRML+ih3rJeowxvYLeZs8LE/TeAOi9crQBpmuuPFGaF0tFeO15z6WNI/NOb3NVfCpnGRf
Z+OpbkDWlQyK57p/Z1YKfVPFGDLzNzcatpiCN34XoEbQJjbDKcjHYjNU5F0KljirT9Hw+ussJZIX
mmLnZQP81RsHz7Enhhs3Evt0tEHTjfiXQLMOHqk/isGOCbgzPl/UvTD5W+D0zMZ3Mx+OuWHss5zp
XjAcBB/N0PA/naHfduQBmcE+suxzuS4+crtxt41jn0TEqqcvsEQHT9q7bUPiwXkD9S5XV1XHXFdS
6MqZlTnnmDzWNb+v02jDTM52YMUXxfhCWvTNjL+l6OrQxUZ86xXYkeozysPhScRKXulfDTZQL0WE
SfX1UdnxYbaiT6OZiNBm870bzbdh5qTbJPEPJYID+w5VW55/KCbiVmJeXpM2FkeA+Uf0pvAKC9J0
Aah8a/L5JCWfPHqWcx/Vc77D3LelMQp+fQPmr6c509UKnMQkMAaStj3vNPpqufcSTl4yBpUVsStX
Q4gBwfYeRBm8Ksoj5y6DZB5xVBjoaKQU5K2zldgU6fLWGt23sKdgzOTKRZjO4AlkGNiiGYCvWYMp
dUp2H8ysV03JYD0JQMnr9iJOhDiOsAB1kmllEXwGZveYZ/tppkJ5MJz9OPXfzRkNUnPWpsAb98h8
715bfCZZv2Y9veaz6+nfL5qvtM3vcp6SSIrnCT7AxsFbrxaLsW5JMR24kcsSs5RMDo4J4KRNY58B
4506v7tq7O1oIHpnGFjNfQnMHEUQapS+SHBa4zorCNqrAjWCGubOcPBshAmYA4wtV5Fhz+gbA1z0
gbhefN2Sa75NwiG/YH6fFhev1iBujIpE7Lwk+DkpR2P8SU+sjMqTZVuINoAn18KsDUa07c2Cyd2s
5bnGCtqk83Sd0929NvoSyrmti8mcsTnmppueeKCOptY4ooploSGjv8QfpJbIgTbfE06bUYxl8GT4
VnAihOl08Yno6jvCUrGaWf62XjAivbnWPTmJH+Q/Hhz5iFlq2nGNewt9FO45RnZStfRPeRM/NZV9
MhzOa8nk7X6CmBujZr4KEZDdsNyqJdoPfdNtM8kVLZDhhUsbgYfJPbeZ+xa2ybLLZOhuLDzXSfCK
mxGZm7G008EDTUuOQV3owND/WeEzfDcABoOSUMnp3C3Uh9m4j1aYjRDapfODIw6ODB+7/uL593ZS
EOHSX2DCsQZKI1+7PQcEipu9w1i7d6Ced0Aeq1PAAoElZAH9m6BdjLL+lkCzOrJdn8yhms/Q38jY
C6z8YTrkZ6eMPsWUq23mcmWsQi7vXYbrvxLyOnEsIFtZvopSiRl4HggfUu1sMgG+NKDWf+KzfQOj
KxcdDQqmkRr8BtWm+XvhdpCXGAKsEgm+i+PGMWK1w8fjkFe3p4p1etnBQeB0pk2W/uxeR0OXb33G
9ZF4swt9l5h5CxWbtS/5FflO+KsGDbvV0HwLY/ZNp0LbJyMgW7Pds+iBpD/YReuuu+Kt5FhFuO4Y
1QwAuGSh/5wVRKx9NyMuN0WScTySZ7sXOPUGutdAnS+rGpap4JXbsHYSxnSnlcers0lmvvcmeGnG
BG7KjCwaGOlNYg1nGpDrg5/QiJX7jYmwa+07jazIU/fdFfbRy8u7uhASI/ryUiwE3LmIszNMeOJy
oDcbe7hLoSeWgnS19v2XW8vH7O/kcIpDhcOpXuOgBNm3QFYhUkg9g6IOqizsa6jOF/yIyy7ygkcf
lxv5wy8xHOOQ/w+jMXzx3GjXxrGprHfq5ZC9Fxefnd/u8Sgvh8rmVsayyxTOi2dcl9YQXBVYWNKS
LE5u1W9mA1NU/+2S/oqttCBnzbRgbf8oJwmQLecKFjuTP27YHcA6F9klW9BA4hbQOiuQbiLklpha
qInW4Fxhhn2unQOy521dCty1IWKTWRyLAuVT+ghSP+d+/5PV+wcbgR65Mgj+77N6T/n7bzU///lH
/kRYSddiAuPz9wiXjp4/bQTiX3wwNNrK9k3bI8P3f20E1r9c4VrMVx0PFjF/7k8bgS3/Zbkgr/g9
k7vA/yfCSphSj43/MtV2BP5nJSBESrCrv09W81o5ZMdwR5GeYWI536Z9mhzrkk+YDHGmS7unpIZc
0UKaCuB5lp/qJc0JL0evFLF+9xsw7CyRQenfjbrTGfE6WpXUPCvqnmdqn2m0vU4g1fJHKrr6khmX
InoUG4EAkktvdNW3nHsdEwE/eO50t/RAybQcvNtw1q3T4cgBWACBkiYOBCr+cBoZT/kCkFrG/aft
UN2up1QYT+fXKUX5bROKDUzCEkr3Xg+oyVcYzTfMs3HF6nbsJC2jXeNIzkq6O3uhRDseYFsr3asd
puIrzbKnEt6eFO4jParBKoOovFvGkKUfFXzQPd3z4r5yaCOtZg1XLQmUDZ9Efz01IQ1zynUv6DwH
v4sC9qf8wS1ciQGYXvBON4SHNnGm0ICBJ/v0q47DQ14F8rw0NSIB9sOYqvGcyvEB3iVN9btGd5Gz
6d8EmKPpqAVeOnYq50hJdzlJKe/sUGcexNW5oN68J86/cVMnpXCvvcId+9qaNL4E+ckelU36mZtC
SF16P9BSDTxnZSm8xE7QnzqTbvU+7IHdWC3yhKxv2mhRq6oYxFU1Ib9s0J93C0XtDoXtPKwHYT2j
t4fo4DS6M8bdjLrjfS5A6XMernbIKuYlUfHL0nswo6j4IQkKgdkYECDDRVcyC9jwuk1eckdfhbMF
FtKuc27IRbKHNenuZHSICTCsAnLSdnEwF/FDNi5qIh2964VEtYWd0eAZXzU6bB2HNVBkHcAefIOD
E8ca3lWCHeSx4M7EG7BRLj0dWO9qYkH5xsRzvgl0xNvXYe9Ox74XHQC3uOCNOhLuDgm6gw6J285I
LWRxcILyKwjqo+tzAVNBzN7ork2S5oSV1L4ge26QQR+7BE/z+DLrcDqqYLqS5NVdHVwvdYS9xOE3
6lA7oa3kZOqgu6Mj71JLvQY36kDH4cNm/Nbi+WMbYArrk5n3dHje0TF6kzx9Pfgbv0WKjrlurz0j
Aj2Tz9EVZXG4FNMHkKBXLvn8MlZXWqoBAj4yrCPCD/PpYV66I+cLFJfR53H21MVxh0NLUHQxOInB
A6g1GABG64Fx7H2qkQE57ICQLVAmiOtxom7BPwDzEfk2TOENJIQL6woEQa5hBN3Sfln4R8MpusEt
e4ihFrjdSMjHZUcuqf3hmpdrwEGuUQfB5SdTqdEIBHw1CHJQEXIYaasx7InqNLxs9wyoqCb5CVKA
qMC9X+Hzs+JTjMdesKogptEC2sLOCi84HpDWNKAhh9TQQmzobvwRfAN7PKAHHS6LawoB7M65Havu
m9LYh155j1KDIOag5oSr4RDcwoY9ThIwmMUMfElDJHJoEpPGSngaMFE784n116f0A6cqhBd1si38
oLkBf4PXjCKSERmnhFtRK6SE2KezWCMtkvkHJLl3KgRQd2X24ebOd+kHB1fDMNAbsMxW1PdoUIaC
mFG7PUbOUKLtVZdYQzWY+Kmdlb2m015p6AbogasUCocMiV5OcDki+BzmzL0OfBCRBNAdNc6KGqtn
Yolra2htltGiPxT5BT+Y3JkaAIIceBg0EiSHDcITxU84V8+BxobQukXmCJCIAVFEaLQI8c1gldD7
SoANGzelBKkGkXAn4TZbEa/hzreVUUCeL+IqC9kvwQaRvsYwTYJwPPQaclJCOwmgngzQT5oeDAoD
/ALoXUTWwrsJhoqWEQ1N6YcXd2BsDQIctkN57F1vT9V5x3UR4koMeWXWCBbHaq9Jl9GgNBMOQ1xY
WXHzYzGMeUOZ2n1EsHjRSJdCw116KC+U856hpyHuNu9wxkEfNAaF9yG7lUFWW6NiSqY+SIXlR9dZ
cCmy2F4JN75xIcwEIR0d7BdhxTMDrPp7mAKIjwheEnttj4jsZDJ/BiWcFdkXVLv+UfJ4I2KOAKer
la1hN57G3hTwbwwNwsHhjB0/DDYEohAhoeWkGptTQ3XgYEsbMSH41s901HN4mM2M/rqneLC9VaUh
PKbG8fAEI0ZB6OlaUD2LhvYA/j/UvbeLBw0i8wH7GJPoNoU7ou6UOHxNVVRbhgNfY0aSwIEN5GhI
UK9xQe00fDNnAEKWRglZMIXCFB5THBgfQTMBSMMV7sEfGtD4seOgAGaMizWhSKOKSM+4nKxJ27W1
9YgRBeG3u7YHcoadRh2ZgXvf2saTGZuKixniZbic40BVZG42ymfjrwLzMiDTrzvHPgqNVHLbut7N
ocYswVsag6dYzlRdN6jd9fwYazBT2I1PLqQmtUxvIGYP/IXQUYjNrf18/AZ8a58hSOzjhowdGHtq
jGBAMQTc64AKVDhOJ1CiQLDEjNep1YMexXxi8g9wVCCjQZeCKogOoIFTmOfFZuaTvx3FsK3j4myU
+dGDArJre6jVSxogqXLHxzcEw9Oz4m08M0QPos+GleNkANLMvnmyXAd9jiedhOQOMCVlGnfhRAMB
8sJdyuFJFMsOlcFcETTnnlq+SpchOW4XZxP6zfMsCSqUXJHTglYx073zUGamoBX73CufG/8yjvVT
3fdYivhLvdb8EU8R45GAgJ7tcq8pJTXwSz+eFPoKljrW94nwxqqf6A2KJnzdwRsuixbT9nKXcPY7
N5A0V9hCWcZB65IAsuy9yLuLkfjxuY319XzUVvtJPY0lgjh2u4RUtzL6ed2wha6ceHmkA9Lh+unU
m8zJdNoMaFDC0L4oSZ/PRtEAnfNfQp8QpDNQYDz4vPGBm2O1a9ZCUXYTBM07BebnWCRnmEEZ47Ti
o4fSCLSL/EkHT1SSpuE7TQ5diHK5oJCQ4dwa+TxeiUBdlR2ObtNV72U3QINxH1tR3c5+SYfOFK+m
2f6qpojZXtQRhcDSEU3gyl3zLZzfo0Cn8zVcEcEt1zHu97kvHuUsLp3VEGA509yEWW1sfCw2AbKN
27draHWP1EGA9s+rYzJklOrxZ+tOHvqclOXIWsghCJKrLjZ0lKPPcUxtIauPbvB9nFFdJGX3LYEI
vPv3A24CjRW/UZ5AyKkXrQ9MnD/L8Q56aLFt+vg75Va7Ho0RzLaiJ5PypdJ6qfslPQVY0+YGrGlh
t4dafrUGITvYsj8G35rwopXhjinXtrDmXUM8Bg4+cy9D9Pk6cycosxPZDmE21KAbO7tN8k0PXYKo
IOd0F0k7GJ1NqkdlywI732n0zqEj/pILE8Nde+/7jBTq63hajj/bEcLRocISxmw1f9L5iQZpsFsw
pmDLmGJcWuACsEHvyvk16MXOxDC6VuSm13MuPbQPVi2zwFVWaZS3WIxTniUmfMYzUDP14J9IL5UX
THznKH/pYps4WXaV+2W4bUoH0mwBxpTD0bLE28lgP5upUTuQk0EuVZ9oIfedYqAO74DjWYAhdLLb
dzPl5W4aLkS2HHFc1fdGKmFVhUQOeHa/Z4F8CZPiPqCV2F0mMiAk/KCX8Hi60Min/Cmj5CThZSKV
52JrJb++mwmMVsaIFa9T+wHqGqFHcPpjkn+k3UuUiHlrD9eVDaZeDQt7hs0/rAZrYSpvk5J2npHY
RHky/QFzFt643J1vVIoEOtaENRo654l9G/f+aNw2FMgUKRpaFS9nX4fftDjfxJ+1Jm2Rm6Qwreb8
Xd4afgD7YTZPXTgcanisw9KBJayKGz6Nxq0Ww+gRKld1kX/Hh8LtxENfn4iGbEJOSwGmia1IWKQl
e3gwMj0AuYz8nbJCg9MBrOVTMmfgh4I+wiSbe0htdNd+vJAmTV5JYrPtdiA88GM3S3xX29BlwsRY
CMf1FCjQykp9/AMv3HDKmAyv0sLnEzdS4ADvFkcToAfkVrGOupZTjzNdzYwioUh8BqG8cTL5Mjva
YVnBznSGS+lA9m+ogTBLtqoWO4UOyCzVbO6KCECaWPOMKxq1io84WG5kW7j7tMlwp6S0AjIO8LvJ
ITQ48GmW0zvMCAx2zKrKJdnOffseovT5rfvoGFNPRWrzRAFC0JYP8+S+YUsiXZ4NwU1upezx13Oa
YNMcAJvCLz8Q6n2KrdsSJA4tEz1nqHI+hSQo12UtgCROjx1VpPA2FzV9nyp5lZgUPSYODU3lF07B
w9T0DxZL7zYd3Reb4iKW5uuwUGuTc15Gv8KMqzJz5pXR0gphCHo8g+Yr0suzzIzdCDt+paZly6pn
rwzDSdZTn7y1UcNB08iDs2fWR8svqcmeGLynZMvQu6MJR0hHBPSb5apPyoc/fRN5uqp7eh+9hxYn
qaGync9tugtfBpYM0Y8l0zt1kBGRuNhauCktN4NGZEj8nKbDDxJ/BoRV5xjKNbbyh2joAaySzCV5
tR/R5kPf/DCJbzV+O64yr3iC2sr5Om/eMIJxNZ4c/FiLheOIne9WOOoQiGbEg9ZiKALqHxJvzm2i
slFVQTUCJx+ziK8dikiynABt7717i0DLnL5hbP/CatxtMsWbgpDwnfE8jTF+8Jl081vrAvlhB58A
bnF1QUvQ8Faz8wAEGGSiKgcebC7NmWA+gKDx+X/0vf+XmBBxCotoyX+v7z1/FV9d+Sui/j//yJ/6
njAhW/mWIJjggLr6U98z/+VKzeWyLFNYvtbw/k9KyAVDb0rbdC0hNGXrF3nPJiUkgRmZhDWdn7/1
v//XXyIq1J//5de/Jnd+D9GYEu2RoIbJv6A/evK3yEoQcw60qHFbVWZO2yqNhLZ4BR9OUxbSHujW
r2IWH9k3H2V7F8HTx+rskjCYyOz23DWX3S8v3e0fsuKv39Bv6ZGf34+CkoVuaaMMaVjZrzGOCVvu
2PlUfActXmb0xN6Krk1jOQK720ljeiAEffn7Lyn+7de0OTDwYji8Eb99zX6wUhUsNhfY0rumIeU9
iYBzNEH17Oqbf7OpAkvDvNgHsU9iXgVb6Wnz73UxuEcfWNTgB1vDMG7H93/41n6Ho+m3R7nw0WyT
f/jeb6kWIsO951ocGITIDw0EH8QQ7lqENAle0hbWFgGcYnkxgBMrzqJ//+X1c/6r9PvHu4EK61kY
zYQSv315L3MqegphHoSjPpTH46uIg5FBEkfjYUyuO5ttlKhw0RZ7YXYU2NbZAScBBhnijJwyV1yy
j/7sXbOqv0VJvmcUHkXBQbXfTPiBQs4fthBXdo5RCHJm24tLGL0FTrWnIOQmzsXFsYwfuupSAVSq
s6u//wHFbz0fP39A3+TJR0ZXJh/Fvz5uqkqbRiy4IT1nBuVYOifdsup1zkVmRGuJBa38af4o7ebO
acQRNwmnqmYKMUYkd0DD3pfU1e1B+bpP5evff3P/7sX3hVQuQTKh/kucK/IyCgxrNoC51D1UwjtG
WfKuX4t/+DqkEf/Lu+wL37PYN32iifr3f4lOUfnq2ANzhNXU2le6GxWd4zBXWn1OoRzjGbcb7xos
kL0wZDJq+soAf0BNc9zquZ5ONdIUfi+G5AtZbXd013Z98CpO3Z6LCRcs4VVfaF6f+WGDOufdeOqA
QYkJzzCJvdA753F1bTP/bWl4TL3so7CDneOn8POrDa+ALtKhF6qj5DBovSNh2/cJUZGcm30ZTARy
WwOgaoKHpoq/d8Ox6rgkGrN9kgvP4N+/XL/PQ/54Zn55uX5bMpOkbd1qZrngKv/YdeIFb+PakuIS
z7xPBHRfukvJNLB37JWSOmVgrrPQ4mKL4Y/m7mOQZJs5E5CP3PI5EeK07jCscm9+tutvwp7uxyXf
qEz8Qzzx52LxyyBHf+M2QxwWeeHCYbN/i4TiSbTmwKYjAo/oelw4JJD8wvuN2XEB2tKV7q3nWJtS
2R9hchXNMZ2SkiMGuWXGwQ2+ghIgP8J7aTAtD7ofTrSVY4sZmjtTHY4FN+pyhXd9ZZGnkpWH4Zlo
CPEY28HEVG+kWxx613mCxZRwtI9rkzyHe22E8tQzLVB4dnxM0drAFtGYYZBqivzwLhfBYfCqe49y
ZXTDa9e2ThP2C6SkG7uO3mWAchUUlMRRo1fExr09GYd8mB+kX9xnVXon2o7IfsAYurT4NLmgcvBk
Ce8xo2QEXe4c1xIebflm2wvZirb9h1fe+TfLjF4/+R/OKIfGg79+woy+dyHQc32GmrETwUTbX2O/
DuMsb7uUwhGneuEjFt2bJuK1BIgXgQ68DGHfbHudXpj7twr63ZZuBvp+Ied1itLS4Km1eoH7int6
at1PrbemvRHfZAAYOpQfYyGueje4ral/5mye5BD/VP7VMc0/58DDOFkeU8dLd6Zpt+vozhcHnAU3
oZFDsE17Ghgs/HXWl52hxOlSGQ/4GTZI1M4DOUxCPzieggBPcrizB+wwrV2uW8y0f/+B+/2MAoOU
nYezAE0/jutJi8PQr+uT70rM9dPiwRTMD5jyvuC0fNTMeLKBoUSCT17xvlsCxBJx29Z7NMIMo4Z9
jBbyF0nwD+ulpdfDXz5Hf3w/PIweNFPHN73fvh8Hez61eDFiSCaxJzQnzCpM31KanhO3O4huXJu8
QSqPT0v7HCVfIunX8Sw3Fah+A81+svdKlSsDH+9OgAexHVogzGYviO4EdLeSB+116oq2PqY2BET5
T7xqV5b2xZB0P4La//uXWDLS/Tc/lOMKXwpdViMd/UP/sgmIpc76KuKhUL3pnlR45Vrzo5gwjXKL
XDBA2pPzw2lYfaVD5sWNqJpROyQJPCCmdU4mWsbsIVqQrGGnYwSBE6MXxbAcogPu2VveHIJaMNlG
ER59QXVGktwRjOV5Nc7LVL5aWBti1NsIxQ7KV81NV/u/KMzR9UU0251HoPupJ68qprsbmlsZ58A+
mqgNp4h+PyMWexkmFSep+g2zSYAk9b0oeKXB8FxXiXmN8/Q5DOc7P4fYqcPxeIY5TInskPdi3UHD
9HL3WrnGU9rkRx6hExerbagxT/V92YK49Ljb9kS3yYs6/m5OvKNPH3SLlEncHpp7K+2dhIIYYjPb
hwsycc90I6bWJO+7O74+RmmSGvbjwEuNhAgg7KQLH+YQbnj2Ohbh1Tz0J7xYfJIwUS7J8tJlUPmS
Ym3SdFzlEFqtfbD0G+yhhxG+F6ClB8/1z01dbMsZa1eM8hXzF7gLaB7hPaCNMgMqzyOtStQFbig3
f07YfJNWwoshKeQw0faqbRJ+hXazK0jhWbJ8INWysQz7e6nZfp3/OHvzk0tHq+rtS8fXTRzFWtGD
LBoPnB9XfobJJ3yWZEDyuNkSWtmoJXkvkX16jEcZVLeONxLHjGuhGYXdcZD+eky87x2G+tYTr6O0
GXs1O6iRK7u32fpvyFwfAm7hDQHcMYLc37zhsD6BVduRGr1LI4cSCLFrTP8+obKeOs67hfKR/sua
vEdqgZ87EMBTKw5MUTaoS6ecFktPWbDY6XLSoL+UETH3HS8vztgKOcJm0Z4Zc7o323cD0XVTTN6n
66W8XQxxAvmKVX5vDZiCJF2njIWigsMHWQaagwPqrqcigXfKE5XpKO686eExmfkRBfVe8NLMKVrf
faxIzroxDSjJ2UnbXdoZVJg07ZPoyXkW6i4hULLysLL1jALNKFzHKty75mdjzy+tV3MVoji+3M1B
ti1raokJClEZonno2O79nT9AkWrzi4P+MhbBYWFOHVr0UpOsoa8EOcZ75MO6H70fjG842UffixTN
Bm8D5UZLKdnswT6aVMziynAMepzA83jW9DrGHPLMgCKZzDpPZgS2ivfZlcfEnV/svDuOrrnNajzg
3SaJaGvNa+dU28aB49u2yxnFQNapR/Zat3ykO+uYQzJsKSeKVHvMhFoL29wiNb4iYq6G2lhVvXpv
3RDs48piB8Uqervw5a0x3EsUlcJBoaVuNG9Js/eAbpjcBqW37boZXKNp/MBd1Z1sX370ecikDvL9
rrwqhrmhUaYq9mma1Cd+Vjtj/EBpWsZ1Bgl6Xdl0IQ/EXp9LAHnTWwhaIsCAZ4R7iy6nkalC1t2Y
7k2U7dsSsTpH/vWVWrcuLUcBGjqrNr23eJdROif4q3W4bx2S304LWfe5rUoy+dOBgdlzxrtDyIQe
8S0L2c7DEtOaOapzefIMk08SXNAiBiiEnQ3+PsQ2fA1DSAqVIH1W2vvE4qgJJs2PsysfZTvL8YRF
+pto8ZBFxCU9yndCqaZ9GJi3I5jHdqq+gvHG4+UzbMK4hgWKr972brQvrfY4JW9xUj2CacaiAaa1
bjs+7JwpeOnjwDlCujgUpnrEUQAWVD3Oyu1XU21s258rE3+BeJf5+5wGDALEc+wUJLvf3ZkCpsRX
z7LMIVKCmFz4CbjtmfCaezoQrFHs+rC7qUMTrfeLczwLgXEoW0j9WkrkEYYAya2cjcgv6M3Uqj6t
ctXggFuA9en0G88pnv2I9pDqdQQMRwvwykJWVnW5pqBOxsW6HwOsC/xV+QVj7yEgw14pc1uAAyo4
Q4X+DYEQbIZPlWPt4Q8c0yj5oZdFZ0HSrDCOOs1NKPsbUxYUWMYbx/w+4ysgdjoPF+9D11I3A9Vf
MJNacF24B9YezW+VeyUjtRln4iAJ/heTKaTV7ptFnnx/+eho+FNVtsHf8BDpz3+pimtu5cjO8MbD
c9yT/misPc/wxkip4KV/akzMB7MJX1xFrgZkHCC6Nd7JrSnnnYqxGLPwps4qs4gCwQ5weWi8xXqq
guTSBmRtGBOFoccjjYZQ54eOI32j04jmtoSnBQD30QIrO4fXoVPemMun21KOCqeAcW9CJd6YU6JW
poeYS1gl4aBzwim5uUzhR598G1g9GUgQ09yqkEifjZnKVmtDmtsYI9BE8amI6y2nlVNp1z8aZ/gE
h+cBGcx/eCGExrkcvtU0yzbVN+Itd/1C1ZHVHcFPh4C1Pys5vU2tk1P7Pnw0Yb2z03nEO5Y8LUml
NkbPXpPw6LTppz0b4pji3ciH7lDX2Q8IziRD4QljNd4zr73rlLGtbHOXm97NnOwgrG59wX7EfKNG
ZueCzjXG2OtN1XXDq8BznlQiXnBmHAvwH32U3ThdsUkM8wVo0M6Kk3Xs57txFru8sjb0osWk4D0M
47QM4VUx7dO8VM/DIM9WFdxoCUT5zb4l5tE7C7s4KLMYP5DlXne8c76Dz2BG9V6VD7IEb+eV1pXn
Dg/muLzi9QShimM5CAzSvB77TNbXVAyTro89CexBgYJtSKN6T62uqk9J24qQcgrryp745C71no5l
qj+4r8UjhFWTvBd1hkHlUfaLcwOgVvWmkuocmoSMA/tD1PldAz+Q2QwRbcKxR9i8b8kMFo+cIbct
ExuLd9OQuWDtTS2ePSO9M+zlMtvTgwo8OkmyQyeDA5T+6+HUOxK8+ykB7GXYW3dmZbdoDk+bLyib
u1bMuz4Oj7qBZ+nlA2PVVTUHR1yzG8yQtJgzJWmOjIg2hNHOBmSbKmz3P/WLnF+DhO9I0xfR/YJB
PjO9Y5hnh9Il6cQdXG+msHXo0bXBTZJ3zEtqmYbs0C/yauq50PPYO9w6hcoOg8/QJjOOSsxnQv7P
A1a0URkHFZm3YR9fMoPTWupc4W3hnMysAAzGuaH5WKuLAz5nP5rWdiF2gcUcQTzkQ0sDVeEdceY9
21P6XHclLkrThkpyJwuuUw3a5dpNiE6qqNyDR4MoFwI4D41jXS3uKZXGGfI2BcJtS0/OdIxtXOfo
qMwhGwe3t4TDqYjdvcXWzCvN0XNrtcEjhskrUr1oFh3vMrrvGJsvTWVspzl/h1x6mfP5U/bMtPTD
OkzyEPZPRm5sx7ajbPmpWBh2sjKE8vzTdVxEsOSi5L3q/ftonzzYWdysCt+88ge6YNi/wx6ZNMjv
vJq3BJuDZeabiSRfP7n7hs/p8h/sncdy7Ep6rV/lzjTCCdgEMLzlq1hFU/ScIOh2wnskzNPry261
pI64iivNNemOPvs0N1kEMn+z1rd8ygoneprq4A7b/MZl3rq27OGhRkGUFYfB6/eVwX1a9rhUiep8
wzLZ6WRTSrpmO9rGk9IKgMyA+tJs2ql6ihAtAh0CW7l8xLRaTNwvjHMB2rf7gZFfZdPHWoiH6rWy
6R2AauKNeCkYeyi8m7Cel0sb/gSqO6IuOOqhr5cA10i53JkQVgsjH6zCF19BEqpRbEE0UKDfYNnc
lXP23pfLR5t1nI5Z8VVk2FXaYMKAjSZUJeWvPrbZxvu8s9N3biSYtnDDGXdjJhg0MoazM+quODK/
ez/F7dmeupEE08A3dw2jtZGBTBsgjNeS9TQtviC/f1hpi5z2THwVNNoVmUbrpeeH5tL1pwe31WP1
4MlqaBo6QftsbMZp2pAn96Kf9talUKSCkWlxawtC5xwC+xTiIrvi6GkS91Qwt82FN+9rZADF4APr
jrZpZZ9GYm5jYVD8fvos9mvWg+lSIwVkEdYnZz7REHfyjvtsiyP1z+R85P67L91vs0v/LJN7D4fy
3FlEHJT5JWLR2WtjbU7gOiclmenEuZOvWf8qwxzwnGNPoUIMDfWR2DFAYWXeZD4fb1Y/V1Z7DnRW
Xe8HHUpSxpYi3GcwCqIs3zrZ+FCaqAONbtgkUfbgLsAti0oQrGWJbR56chNM0iV3aFQ4Lrhx8dwH
G6GUv/EypEudQ045VpZjx3wM/SeZB+WI+wY/ZExrrBKEIYhjHCu/yw0x3I/xmhAW797MOnEfZPVw
FE1AoNsy38AqJhnczZ2DmfrZcy8Xmq28fRYmXgFkH94jpJJ538ku43vlf8qeXTl2Ycr4ACf9CATB
xMvZpF8BFSsWWEkNyedQB8BGKHSuSU//Fhe1tR/WZRaAh5YG1ago/5SQ0en0uLW7xQM9iLrbKy08
DEiYw7p8ypxo3I8yjnd2iGyboNzjaGNBn4N0XfkwQ/L5XOQzgjTsGa3I8HrmqQYQZBu2R+elq/Zt
/sBjvoXS/eaxD+Be6f5MBZwcr/Aeg969WdiWm4Z967X2IyKj13AJnglSxXUhv90AWwzypC+v9B/o
Ccs9e/50Q7wF0atMGZoCt2TfnP3ef6b9OnWLc8LLfpvVHYcdslTZLb9moqAwGOVtMj7EC6IPfp1j
xhvquw5zDeOuTT00AoKHJ0TK3kRkXlL8Tab8dCnwnak6DPIoe7taDQRRb/tQ4q+Q9q0vCmx9rHoH
RqC454C/1OJsYuDajIn8GAaE6BgBVk4PpGKha0k1dHia+I5aHpw3m43SJp3sp0nymC1/EwNGjOBc
Xnuq6JkzXWNBbSdeBUby1AG3r/zy3lpQkVueRxxyog5mF10qG5cMXqEKHliwRVvAICYz/zA/P4dR
aKysQp37JUSOBIeqM74HxidkKSNShGD4R6BE3Y8Vml8vvrM6EE0jgTssQFr02obVoRqJbio31gXK
KjfwptdoVWJctW5LEUgEVaaIZ8xy6mmt1O4kmQDuPLzNLs1Pqd3VMDGtDfzSgPi58sUlHWFE13yk
Ly/oSlCXnsosfgoL2vrR3KNKkbsO/NZg1tsJue3a0iD5pcg4vIv2bJnVXgT1Ht2gXMdwVx5sHbXV
7lgoETcWv7n+DNYZeGo/wp8o2pErWIEgKpgCR170Cav1N3LTXT3JB2Aqm8RPfxq/fKEjQKyaXSOI
Eau+dbtNztDNEMHWZ+bJSMck5zMDq+YG+7mMibyJhofES69thvLTDIpPpDsPZpCNa6GlcrmETNSD
yPfV+OhICa2qQ8WD64shA6ALUOcHJMC8UOZw7hoLwnld3TQfoxE9G2ImA9C9K7id0zmmaUzfQ6jx
sGA4Lt+NmmhKC4eSaYTBLSVZDgJMHMzgsTOq+ywqsWu3N5Py49UcIdGNatKUybvhHCTSY4bukSRa
do4e1/tyPTxf+JcAZsQ910hnAujyElSU5XoO2ocGEcIW0jhfq53zTTObDDTopkh/JtzDg7rDyO95
LqlPQ9Ibj1aR7iTIWikY3wE1W87uRFEfVCjr+yAodkZL5tAwf/RY9efSLy7t0hzpBt1N0n8pIZd7
v84UgTEQ8m0YR1mlGGi59mUco5+kr26QYFZH65UP5nX2GXYhsmR3tERMKHIXdVZlficCj5ytEz+o
AFZu52YHdzH/zJ77pUNKKhOZfuATXtSaCgjG1MJDDrEXTF79s/SMdUuVHmyt0RtaLNCgcSj+423W
9qADsCTGIw/YqAjgQDdzV3g8GlE2n6Al66g8hL0dyvaV5SDNaewzE6vKrnEjhw39qeyui90xT+jJ
lZorekp88VeEQRgbJu/a1V8ketJb2RQl0Yg+dw4fbUW9FJX1p90gGCd1YB2rhGUGD/VqnsiVqs32
sjgjTGgg6yKMTsVDfRxm4zfsus8OEuraiXkJBrmg3cx8EoQq87pUeCg7E61+E4+PIFzaVevj/KxH
EHLKjo6ZLM45B14+uKRUNHxejaP19XwPfviDsvaCuxfgj+QNSBc88zGq1g34A50QdBhQVdM7eg99
/WaYFsuBUme0JBWvFCGVdKZQ1qhT3SOhFrgesPVItutZhyar61u4I6gLiRTpw002NHd5ck1MAgQb
xF5lk75Ow4MaoG7EAtJInNZ3RdEd05E6pRTkA423bVdc/IqhDgCA5TKlzf3cgyvvFsZcQYB+3BM2
EUfcoaQ5xve8U17aE21tc6e1svw0R3GMKM93te1++FN2ySn9TNN3Ca2gAVEko6ZaX1pCHBgSsAnR
WBwD/DC0RHB38pkevOWvmZvd4vg/3bIW+W3m+1xvfvGtanpUNZDYHfnAnQW4cnPWwuVS3Cxdcd8X
LHRyDCubNMNQVBnlBYVif2z1IH2KrX4nqwQkSTRxKzVfkV9Xm9kn9LEaCr3GggoFt5HJ+UxiAINi
Es/yssBmDJaolePezPGyVKPlwRhykA/5BCjbCkpaJEmjYT0m143bDtuIYdd+8abnqh6tW1e05X5I
smFlTuVRsaJ+SSRq5bIxZ2xIOD1SneyCTt1D5TnmR73TjdLudfRNWFwLcnxHgYqP5fLc9IQu6NQY
quwFIkf+2epEGTH7D3Z6BVmyc4yO2Yy1t5siosC8k2BRcNbW7wvFLRvpOgqsNaQmmKcxPJyyO4tU
ObeLh3yY0Mw/eMSdWsCE64zfBAf/PIScOYH7ResHTqVv7HU1M+AYCdCpdJKOO/JKF3H7I311DSLS
dqic7mbidzJVv+U6j8fUyTwhET22zuqxdWqPaPjE0Ggx3CLSp9LZPosO+ZlbmjeWO1kA8TMlCMgo
SARCtRetF8ZRE2FBQAgPkS+ZRtrGKndTXsWBwmCM+EQa1g1rl9ghSmsP+0ma7CzTuwuJzbZHxQyF
S0gbQeQYvShw4APPrL5YQUt/1Bo+CsednBNOQaETkBouI5R6k84tqMW6Cp4XasiuYqyYWZg+CuZ3
664nVcm0mlu0dPVjCmuyrZbqJu1Df9vt/BDgVBjxD4IRme4AZ3bUQQ2mFe9cT1V02AwLvTRrzj0x
T63Oe6p18hMuhRAXAg+KrN4tR2T3aEe6qz4GLdf4gCcybFOdJZWv6bSE/9J6TX3BVnGXtuROZRZC
c6GzqGxCqSD4kYbCZGyXD+w/dHIVe+2XCu0OR2mOMI6XeLaYsOm8KxfZTK8TsLDL4j4TezNSR/Ca
Dbt6ccZ2bh+ZxrE1UCRp+TpTC40Qi06LdIPS9F9QhqtNrDO4eNpNtv72hQSh9hSHew0kQYtTvUcT
zymVzUoQ6UXsJmW18aKs6rsMi5NGbpk6A4w7ckNq50PjwRw0VH7uiQvriA2z+2FceTpJrPEs+6Ze
onaV5xjg4rYHq6Wzx6DunD2dRhY15JJ1OqFsGvCGe8sz3LlywxZ/ZwbOicFghumafLOYoLPE4BGJ
q/nZW6TYej0/YVwk466x2y0rNnvjaEE1ZZW9JvwBppKMLklFc+078QU6EEEquPpgNHTRre/VRN45
XHBhNG89czo2kk9V6Nw2dl/vwujSPXR8qRFgT0plxXaZYj4K33rzCYAbwY4kXfjDJGNctzHta14o
xr2GfI9kQhD730JRSJTjLYwrBXsw/IHJcmfKmLCi99aj8e9BV7E5bOpjT0idFZFWFxJbRwforIQp
7o2FHR7W/m8B4OUmCXClsr1DCq8T8BLs/BfP4U6HIKUz8nrC8iJOFv6Y+LwKE12oE/XSiVFZYjO1
dPazIHMvAHm7KlhvH5UBc14ZmnXJiMUjrK9IGvJrtLKDGD/0hoxvxfwYOGSlVDrrz9Wpf5nO/2t8
wCMgDqdNrdMBWcDjCW8qf1Wqft+ir4qJErQg1uKMTZ3gsSRokFIFEfQmVcGjR529weh+Ia42ovTQ
YInA3sdh/hHp30M2BeehiXdmYo1sk+Vqsr3gZM2XSicfwp9j2Op39xHq6SOGns+hTVnSMV2MERvu
PCIUYx2lmHh/hGeeqC29gaTF3r5TBC+qrnqYnIkxS00kc8GrpRrnrHRa47wgFFfq2SbG0SbOMZv3
MLqA4XnOR9Ciw5EZyY8LEZCxzoIcUaluZlYSoAqKF18nRvpERzbwTVcV40Q4LxZ+U/Il85fe9n47
RQ6HQ/xkVOnMTpdyb66Nh1bwMBFVOerMStkW3w0hliNhlklFgnqj7gtfO+vT8TYt+uC4MIczU8Ag
up1KquKlGzi+Kp2WifL3hstq3NhF/BOMTL5NYKW0h1g2poj1ArGbSZFffWI4tcGnG9Sz4Rl/kFPA
9XTzb4ghyR6T6LROdZon+CBeYx74dUzUpzPvzcAlzlKY9LQlzsIYdEmzXGJz9OAWTwGhy8lLMO6E
zhGVMnQPHdGiDRGjrtc9jb56Lhp1OwgUHBQUxLeZy9XEkujN321HWmnpCYdSZKz2rs4yZUvr0NLg
rWSA/k2CHqY0kxbW/dWp6uSnErZBNOpIRCoRUY+RbC92awF0TfJrPNrPVhMCsJjBtkKei2lRopS1
Bmio+QRRnZh2tk6+/6JajE1uyadZpCnVBakEqc4n6J1j5w2PZkM3sMCvoFgOGA89KZDbJpF/xBwM
wbPTOVsjeyw4K2gI5hN8EOC96BcznZNQCTDei85OWCoa9Qb8DcFzCY3szm0IWRit8E725WOVq4ld
WPkwFaGChylfbb9+znBOgAX9qOv4bu6cVy6d66xTHQriHRQxDyVxD2VhHgzHPJkpWYM2gRDDZHQH
eIs3CVERrj3wQ0LfQZICts9xfpeCnA6IdkenQm3tpJeBaagtvFtMe1wabvZZFWqP0+ktj5A+Mr2a
e/Mlk+gCnBw3XiL8O8c8tPWfupjurTnnCmEya2OwlOO3lS3fSeawUOt2rBP6qtqjpwhAR0X3oO/P
MU4S9ojJ7SxcqqGW4U9IZWAlILBpWFigQX5L7eibrWTUAKYMIeIZo3lUrf8si92wUGc3DYd8yYWy
QTa/Uz7BIF4iz6FeuQXhQtHOEZVklzA1x1XRqStpKR+tjY8lYdaSNv5zz3SEwY14C0rcSQnUuEwo
/kJAANJTJb0lj2VgiFtQ29zIZnI/G2ujcQ+DaqnzYyw9Q6ieTGL9bBdHIOE5Sl2rsb6wUVWgd/Ed
QQkN8X0m6IvW0gAgjrXoHGXOXQ1SpY18RXv56CfT1p2z7uSRD7VO9BosQqIfWD1iDjVeRdYRy55/
2hEoLbN03xaDIJ6pJW4m4SGbJnLHgPjDHpie/lY9DDA6fCRmqBGCi2ziQ1+hXmwjju4lyR7qWd5X
faCv4w0BpTMDGfSKw63FddS3E2j5S8LvYe0F3GwAnRPyMxsUdia1JpNLQQ4VJtC0LP90/fgweOog
GxzyoketMfv1Ke6zj1w32L1mwUIdv6/rqiGPp9zPcfE9egQaCaBpdWndjSp9KlhltIS/bZtOHpxq
xHUcl8OOvPWPmnwWrire0jbGMhVOXEcpFusQA1UOJzSlUO3d9Bi79SYnBvXoVeltKZ3kAEU1lry1
g0DugoaPJXhzMHTyTYxCeN0x13sLYqBTKLTanYecBscrXhWfBf5djilZ5+e+VJV4GFssE578iIBx
gXSsVjam7XYiIGhRD0ac3OS5bBnOIZsgJOgQG96xMtGScRpv8656GUKGaa5rA8+D7Je71gkDHZf1
YJz62iZyioh29FTjtRurnVXg2mL1OK8sYzwiuHkJohpaaeGQgGOCmY1EyJCC0mqId05XTCw63EOQ
2OXJqN2fznfPjTscLIJOV34NNIwRAUq36jxVDWj0FCeyNQyg3GA/VZ639QXrI36mBiDxZq76d0uW
92VqA2Zd+3l1q1tEcuEX+Ae6sjL4TZj+9AmTYdsV4icYWr4ygcOe429B3ZNiYsU0z1hXA2wvCVs0
VzzduNhrL/Yy7lmQfyiLtnuuX/oINUUsfuPAuWuz6eqhAlr1OHjXSMFtaHYwKZ2STtWLp20R9Hj1
C2gHppPvEWnfhAM67IgVjJLzwWJHYgc8ZMJNl6fGwkxGOiYrZwbBQsXg0LzncAGwgDV0PBDefMIp
TYSdg8PWbm8ITSjWhlF4oFY55Jty5McskPOQ/fCnG6rD4pa3ysi/4PAAY3Pax5AxJd9nV63wKu2D
LHIhSzIEl46Su2zUyw3MlLiwCNfFhrYqEcbdKdZL7OBDbS1/cxnSrUcI1KusmB9My622cyf/qDZh
OzRWcgOx6Dn3SqgN03eM9nNf0cy2jWx3sSdh7APrXyOlJl07V8/Lsw0BY4U1wgLBL9lxdf4+0MHQ
mAbX45xjC0WpMofth91G23BO3ya75R10jXMTSCRyVQiADNfcpmoqZCyk7JkhUUykKj6WPZVGoimT
TcTTZNHx03igyWisa+VRUPBIlIhxDnmLTEYm3CGSOC/JL3Odh/lXDsNho/ruLlGlS3PFuMf+AxD1
QQRxeKskBfpsRN1hzH/T0EVjl5G55/ygIXTWmZNtRVW2F8Ds66nWp5W3nEmapn+J4QPMBQmyCErb
iffOi/J336ast+B5twNvPZR/wCvpnWTCsVOS8pQiaufmgohUWqukEtj1LIG+jmzw0ljW8rUgA45k
1PzTNHPgwXMM+4I/bCXe5RDAc9G49q7KcQCrpix3rXguCBm75EEEmq7/VeUzx/1h6HNB9q92XjbU
ecj3vF6P16hAhp1bxOrGaTlzlMzfiiECVVZx0Xb8mle2EL81bWFNy92wwl+pAjaDHctHlCuX2tAz
oQ9Mj/2mmfidiRQIx5Bmv4F8a/B8cSAUN409nibHLbZ2AtLM7dVmrIqSHxerpYwbJBgGT37QMz3r
FB6u2cCenjwEjncTgDuXjkv4abtJvAg08FJ8lwL+kwvDOYRQufPTije1jC6ToRBjJJd4SjBmmyE/
ny6s/fLsSMAo3bKP3XvyEm9LZwjJhibNohVM6tljPWNBQKW3Q0e8JSOMi8118VeE+L3gPjN8B2pd
TQZAN5WzVfXv0747GYO5AjScrQdSTv+mGf1f3tP/h/eEF8NF3/1f+8EuFQzm3//sB/u3/8u/+cG8
vyxk+H5IP4o0gT/7dz+Y8xc+Hw8QlAtOKdCgpX/4wey/yIOyQtPF24zS5D9gTxawJ8ekWHFdD+Oh
9z+JjPLF/yPAyNHCZrgdwgpsV1tS/pMIOKsTArJzA+6Gjy15oV0JvXAzEVa5d1pmVEhTv4ZYPlMt
w5sMF1Qnhw5QDKUSI9PFeWkoiRgM1vd0SsQ/uNVLxAhmg0Kp2DBnQfKI1wDM8abs2EyhOzA2ZhV/
eN7yBy4em66JEXOg+MstCaDFgkbALjfmxt9CQKGlwFUvmEdnvTOQbU5MZhh/MChFCeESWZnMN643
njyZVAf+lefEMs/YIZBEcv+nkn+/H/0bEB4jLYIAVVM2jLN00HeW3JRVt5+K2j56SYkkcYbkj3Tj
mZBHZ58WCeJnLPKm0ZFfDcITLBXrtLY5eqSBU4ojFfKGCd4kwCBN9g4049tmYd9r6rfqWebI5ilo
ps9Qc8HTqcRHldzFdcvSQj0NnrwVTX9NkFCiQXRvMV1hyN3JdHyUM1Y8o0QenSfWO0y/tWXKGwL9
biong8oSQymeH7p0ZLcUsJvsDpRAVxsZCdyhr4i4mlCxs7OGR77wu+FglZlNLT9HoZzziXpzd0hN
hWjnjfDF46QoUXFkNN29xdBpgn+uxuGWB6C4rZxoVxniaobVPbGarL1Bp8cw1FsIlL7T3xSw1V0I
63DWQQFOwvsQskHWqFHspPpa5jGV06aE0y7htcuCeXcVg3D3TalYFjV/ev87NZBddufWs74k5HcH
cRPjs88aInzXtcPGXQOwIgBzeig1OD5uhts2sA8u+3okMhWQ6fHddKwrJbwawqc6hVuoUfTICIT5
RlKKlsTyY/s2Y5cFeV5Kk2MEwcWEam9GS0bUXnURPizmgAZnhoAvNAqfTc+2MMoNeAFW3+4mGpjy
yzageSTTt09nRohYyQLGfWDNmztADL/9CHw/DFmFdkgCjEdxH5mGgYwU1DemKKTS0PuzMVmb8WSt
mL78mjmg4aCOyRwe79DFn2zkvwiErA2bmb1N5tEqJCSgh0AdExoAs0HeLcQItMlInoAsxlPLIF9C
HC+DqbjkDp91oj4Z6dIcEUtgK/IJFp1U4BNZsBA6scVAg9CeoSvCqO4YpOpWRQ7xD0Z3M6gnl06N
hd/ATEzX+4PD2tFLN50W6EQxkc1PTdjs2vi9FiAUA5Rbscp3TqTkNrDUzk3YYLWp9TiYb4Fo3415
OvtNDK+EaS+cDwcd7kzUlcutBZ3THksa2oh8tlPKuAM4163lTR+QxbeCQb0XUS9J5wnlL1J/mq35
ZEz+1TX8Y0bfiuhhZ42EK0/Tq+2o+zJ0niCqVXsmryz8EaH1aMzr/l45i3lOEu7aurmtYZyvSHRC
BAcFcosg7trQNjK0hiiQkcm1HSWJToMViv1iP/MvV0tNfxpbaAHnmopYf0RWfowq8OIlkGvgLhHS
Zdh+ALczuNZo8KaKTiUK1C06hUsVfBOm8JIpOzg3zfhT87GuhpLF2lL1GXbP8qCbiNzknSIiHvK6
QI46GTgzKveFS+WXjPsnVhqwfQSmujEnRaWsli/UmeU6VXi6IjzmREFBUiqqsxUxopzAmg1WevEN
57WdCgQYTgg/MjiECxtWo203WTrlhLEQBpIlTxEYOlJxxjdytj3GD1TGSElIgLbguI7MQbVirWB3
v6mDAU1NF5S7KWevQWbSpaERGUxQNZl8UG5wRz1KuwE7KGS0jeDr3Bver44Lnvm17hj4UftLlhR2
ee7m6kkWsTa6PMR2cQNx7CmZo0+LfQ5zsTV9W34pgXnVybSPwRWsZDk9DFYjt2pedn4H4w1x/qNk
crQaFHr1sTI//IwhSm3aF7MuynUkwGXNATkHWTY9BzjyY//JcujHAzjWqIGPyeRexRsyT6hAQ9xv
/ZyJtcfzsyq7YSL1BVLdMNqvymG8WY/qgsGD86f2rkUonhoCpljYQAmvANPEDN/TV4ugiHIOjlZ9
Suv+InJmOHib+nWX/IoYtD1pXAuSBlS8eZhs8uQ1LsKTDOnyjIDfqgHyeBsYaju6xo7PVKwcmyGP
abjnvCL1Ys7Nq4d4SapTRdAkWVIoJGwnp6do3K9WoJsJe8ASeX0/dZpVHww3bZB7+1QhsCgs+ZMt
tPHhMB0NX9ymVPLr1q6vUqe+QeLjMJ5XHO3wb9wbXcCquxqWNRjFra+X73nG55Jzrdpx8e57QPZC
xHc1Vps+8FqStQkYg7K19PjKihKLSJ4TGI8x6jg1eM17lpDsta6DyXuSOCC2ZdW9kK49dxW2gHTA
oRIZe8fhIPXJHFkxmyINuOZWl3bLGwJPhYEFcgc3d58R+6Ptr+OnRs7fNp3PSXoDUS4977Xk69nZ
aDB8wT8x2sD5SuFtvbpjwjyrgzcX/qZXVrrNDPZiLGKuvHFqF43tSZHw3NnVUw/6+K6Yui+RtF+V
KqGZdZDfuqb4ZfXf7ox8emaK9OVInr9SsJnytRyyy8RVLNgd2GpsF4tvtqweWzAVYQbajvkWnHj0
hsiaMEEtE34dK9jEbXBf6O7XNWu5r3JCho34AAGdkTk76CRg5E1B9YMQcYMh72aki/dz42Vp43Kf
GsZrbwMOMZV5TfLFW481ydZV/8Fg4FsK9bBkdk5Kl2XiEPhEfIVnISpfGhP5kc4AnxELdPxTsmkE
GIwUoSMVhMlWNhT9dz6531HkEFRVswPmC4miX7O4JMmLYfEZ8Ge/jsHFpwjywCdSB1ZQy9dFPMFg
tAAKNxZwb4Bm3jwu68QsP0aa8RhkSCzcj7zn8pA6I8GPdNqZkTCwp1Io/OUpISqvsoz+NFMzGiyA
PMKbm+bRG0ntKDu2ktUS7oPW3Y9mROyzTfK4xfogJcjZXowrSeIvdmrtgBW9DJHN3ieytmZdSQIE
k7PZCdyWnXmd8/s8onWHTfqntIHccIyT6s16p+PJBhT2NNlluKpbDL0ol6Mh/Zkq6j+Brr095TXx
vnP9Cp0x3Bqh+YIEEscz52hdFb8yIr4qNH8tnnQOqZ4ObznKMH0BQ/1Uk+H3bI7WpwRNVaqj0SvS
IKtY7zgLytaYhbE+jYRIbuQUXVC0n0gnTtb1yLbNhG5pxNbJJsBLBxsXBkKCom6IZ09Zz4s42xtG
TPXlkfjVYQxrXX1Xmf09holzOz6VEGlO8xTe2xIicdzqyh0KORvOJD0womNNOpUkrflndxlPWTo4
a2HQFdfUBq1bW1tdCueDOpRqcPHWLffVOMSM+bNzMGEjg7ef67HcnBnfgi+JR/82Se0vX5AsKN1N
nfK7Uh89btN1a/gISZbpIyrth4B/+8jycl0oWd8mk3jrkNHdBiEVWcQR7DtAd2rO33k2XxvzmzRN
lsx29rHU2Mr/twn+70BRXNvSXeh/3QS/fOb57//5+Zf/W3X95z/1wn//f/69F/bJScaaGPqhy3/Z
UMb+0QsLKCdklIY4x8BMWo5Ll/yPZtj7KwxCIfjTEBk85Pb/aIe9vwhfoo7jP0zxP+uG+Q7+2RKL
Ipe/whc4tvmClm6u/6kbJpNiyjkPCBbycOUwRm8oTE2E2z0mC3Sv/Sq2yMSqgvte+Q9GY10CD+BW
zLuyShlG94D+ndzaGdABl42nMfpzW0MUF5DQRYVekB1yaRiPbjz726FrEaQ4r0mf3jAw96Amsums
1cZPuheFXhOWm2dsWDVvDZ8TPC3IGapZTFctQtTAN+i9VHsbxzhEUzR+lllAh7XK17kWH00QnDoZ
OKgX8FcG8fCUmURgZFg657YTIJPDr2pRp3EGohxRNM9+hicKCFbskrKEKlKWfH8ScFqJqsluEDPa
2RYr+bAJk5l4lIwwGiv88StaelYJKlEmq3pSZKJh+FIlxZwMETs0RI24sXvOYmI0ZQ4pb+CCH1O5
hcNOGGpeDBy/TPbcKCDkjYyxvYEWHYghOuk6NqCHQcfT+XlGyoYm7q1jzGBhQlaUGslvFo/P7RIT
Y+RNp6jAGWKmNiIjky7Dza7LKGr2MNR/yiXICbovFEcyTxShb4joir0his/aaV+N3D2VA4fYkmII
6+Jza/9Ceruxpqa6ie3oXoi6uC3KbbJQ4gfNIk9J6D+NLZCxqb5pYuDCTWJfJetNfDDU9kHfNZul
n/aGKn4NB2FRO+XvFjueLZaLcW342Y3TmLe0ZdCZQTCfUnc+4iW3IfYx2NdJKZaqkcO1CdIjj8PR
dbFDy+ZTeBK6FUGeSCamferz66DMTmkHmvVcd/xikwNCcaBUZLmEqDdd9l1IIG0KSCRji7nP4/Fz
pHJH3/OsE1GRAwY7jEWfg0jkZbHQQ/vjV8bgoWi+Yr+BBCZgAPbqdloc4oo45KOSB6ekwtrzhR4z
tNvrmRgB1EV3M0FUEGXLZqeIMiubAqlDtGcs4mysCZ5djm1mlRl0e6bBO+JVzoQsjHYFz9cqm9MQ
f0O1dUU2U3/Lb3/onrIZ4GvslzujaMY17q154KeBC/DZYf1CEekAzKxf0T4pdBCYpiX+kX3mDBdV
Rg9lUH+1DstKvF2eizTDxxQpbNqosrI/0uF3GumdRmlal26YrU3txx6LhOprctSfpNDu7tk5teUP
Aa7ocIGJs6USaAHlDoY0OYcONjT8sR9lDGKtrqKj1eg8vRJgaOsBXZ3BkmYpXpaOOC0TuTuRhN4l
a9NtMpIGYxvkIy++9hG7ZIkt4qlVts/inL2ILE1UkgHfg0p3zjBRAjqjeahzG9OJBcAzplhaRkC2
Troa3UFSz8MuBzdoB8gvcJEEh2xwNvXSAx9und8+8E+QF74mPj1sK912wg9/N6Aj7ISnNr1F8I+q
TX9lZ8S2BK0T07KNx6QBNY1qhcHB5D11ZvniOPLFpQI4p82rm1YE29hKV53FM9Q1GymSQx7MwNtY
YZ3iaBtOvpn+Aj/PT0VVfqI/egkWPzlakUuBp7prxyW/b5sElJ/FvngiXcpyu62nPmeXJ8PUSAqq
7HGOf4X9SwP1w2fOmCTFp4vfqPmox2lrT5HGDnJ4VXW3D8nXfcgJeaDI2SWD1GTwfeAIJkUdgD2+
0Q92fxzbXvgazj9jm8z0LSasbQQfky1+qKSIER3w8JtFsxVde4xi+z0gXXfl2S24jmbeqknEa9NZ
j6YaNrE3uDtfPA5+Ya3hx6EFci8OW1e6FPz4i8r7HTa6D0ivNxlFeVJKwtIRmK3AdKhNxAuCf71E
SS1TnMuUnHljnLoOwoozKcKvPCJ5SxWxsKAPzFLAf3NjJ7T18cYNKPDUXMV4ztzHJVTEklnT6/Cv
zJ1tb9NIEMe/Cur7WOuHtXelA6mktAcHHFDQ6V5VbpIjLkncOE4hfPr7jR2D7bZpVfuFEUJKbMbr
yTzuzP6HyYQCwf0mv1L0cy+poq4Fsj4KTzcXu/Bd5l5t/vq+tCfAgyavXNelK2FD3yuFemr0FHTB
Hpivv51EC//6bL0B1fmGVs1UzxdfEvIXWqMu3sg0k1BRMaRL9G+XA8N6dwHE8YpRqeqa0PjHlvMs
VxwNsjfMwuXExWqsRzkHo5H6TQow9whUTw7yhynh8w3jmb6n72kbxC+slj/GuTcHJjhLXvk3lwCs
BScLzPHLCMh46inkkuDzfHRH7vzTOvTOABe5wPLQEZrPJcNYuqdXZnMWpEs9/sb5qnGu/wH5wnud
hqBj+xzZVzcurbxXP0BQmOPfwvNVBrKJNkxDo9chX48ZzrlmP1nPtqOTyH7/l/kcrwEKWdKcEJ4z
kcee6ht3Pc5H3hPizXfJJEs36X/5H1KrmTDxOEu+zvMC9e33p8/pkr8Hb7mXUIMucHL7mtBJnMeN
D9LPlu8+bmfZ7tNss12whtqtt67+AqYTQh/ShBwmfdpNFcLd3YSezWoh7CTdrnJZH3v+q3og6krh
pRHAFksq3uYQhUXMS2+ns+dHge8AlKKDSHmRNpGxRK9sYnzdX3Y9xw2VUlqHNtBGqfJ5NQ7dx4PD
r1exugT5ewQL4imnM1D4PEsmOUWlkj2vp8+PwCMAdhA0osfwoU2mxojAMTQEmNCnrhWE4Kk1GGEc
BojAbiJoy8kkLwJbhgcOiRGMPVFAn3XnhHZo8nEjggUTUOG7xQm+sQBCq0GLBAlPHyJBPqcD0nYV
GOMh/DXdME5I2ZISI7V5T2AsEcuBiQS6wcSddpJ7j404oBuaTDbEBFBO9QTGr8EH60TG0MQMjqen
I59bhsiHiKOjnQUCPqBkRAt0oVsT+E2BcJUD1KmldkBCrxW2ZIiMANi1XFfL9t52GgcFwqOSr+n6
0UxVEgmrKYZ1KP+Tc7ghZoQpTmqYfLBBH3xgx8dqXJCHHcAQtBjhaj8ALhfAXDxoGOBch2chfKB7
O2tG4LD3xHk55N9EvpLukppERHgUo0DKRDO0iMYQ+cBW2SOjqQOKAR9CymnMNPMiul8Eh7TGB+sA
5+6Ti7HzB0pdYUmHJxD8UKUJ72IhpA8opJ+HYCEQtwHFGiMiB3FAToAgxTwE2MwhSoRCo3vQDI9o
0WPyAh1RCojsBiNwnmzMIi0+m72Ffx0cI/ZxZbtf7ClRhFV+hEDgGYBobMWV1vGNpn8BTFfAgkGp
KN31ACPs7jKhHY9IwQvIOKx0wzXjCOtoziB6vjIYSyyJIKcPzkqgt34fARVc0Pzsgs0duS1GEFBh
isLQkIQA64lkDJAR1ORsH7qBHSARd8GikT9NvxGhG9SK+Ke8KpeHJxGmyoq7+A2pfgU4TxgBYK6V
LK7mN3CgCAmelXsEWd8MjxEuXac+jqMP5WB0gma3QeE97rASHsmIuBQcLI0yAvE7PJlAd0ul7SYT
nP8jKiFckPqqAuG+JhPG0Rw0iUxIPSYSdPAyihuS4yAm1saWP1A3RpB5RpzJo1jAe0pGW2OEdXCv
VNtQHpdInAhziBKBV+sjzKbSA0u1Aui5TKxqjDCOZ6l8E9DTA85kEo3ADE812EztnneFvCqt7iiG
krnLEirUGEEm7npiPdipwsmSsw+QESEZQB82guMD9GCgF+zP+K29usgJfHoxaIbwMaTszQySEYye
6WOvTlRC00HiA6QRhG1jySY3aPPGY9div4U1MNXY5xvdORE6qtib4eCfnERpxVTG8QPyEE4YsUNa
mNMh6gaJQHcjodmX5ERrQPZZtBU1U1CsJUE2IYTHhj+s2Mvgo/znI276VTFjQN9iWtTKktmmVnB7
8IaqlHSbQK0MJKWwxo1yBKok/buU9qKxc1NUb2oXq2pO8Zz9f9+/4O1HN55VvVX15Z/JLIuzyXxX
XNjtl/k+XlJxO75kvOfPpF7C0sLy3wt5ftRYZiGWZdRwiO7LeJMskgllyYqWVMfk964+33koDOV/
mPY4XsSXWdKgLEXDPigvr+NVi3KkeqAMnNsiiUef6EEDMqhaqfAEAyNDlLoy/DRL6JEYyei0n0n8
7Ew+NZ8DEHQPzH9LsXa7rNZbvAAbagSTXV/gbcLwldaS2XLoQRbfpsvLOJvuqjUWi7ZMgau+eLoo
vhO9mm0qQkKZCEcCiK7s+JDMpjTp5BWlgrQ4yeqLpy/6+LotGxjcCM/cdc2ft5tJvGrw2fepWPZA
OZO1rdLR8SJPnx1Pk6+ziqgwhvF2Ell0Xf+XZduskM16eLyuhO8faFjrq3iKmb3/ZGxHwg92G3ek
f55MkkVDUshKla96UPdzdB1IkIbxE+JWKo2Hf8m7/OuvtorbXrfqG7nrvzVDCrljspjF2Yv/AQAA
//8=</cx:binary>
              </cx:geoCache>
            </cx:geography>
          </cx:layoutPr>
          <cx:valueColors>
            <cx:minColor>
              <a:schemeClr val="accent3">
                <a:lumMod val="20000"/>
                <a:lumOff val="80000"/>
              </a:schemeClr>
            </cx:minColor>
            <cx:midColor>
              <a:schemeClr val="accent3">
                <a:lumMod val="60000"/>
                <a:lumOff val="40000"/>
              </a:schemeClr>
            </cx:midColor>
            <cx:maxColor>
              <a:schemeClr val="accent3">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4">
          <cx:pt idx="1">Alto Adige</cx:pt>
          <cx:pt idx="2">Belluno</cx:pt>
          <cx:pt idx="3">Bologna</cx:pt>
          <cx:pt idx="4">Bolzano</cx:pt>
          <cx:pt idx="5">Ferrara</cx:pt>
          <cx:pt idx="6">Forlì-Cesena</cx:pt>
          <cx:pt idx="7">Gorizia</cx:pt>
          <cx:pt idx="8">Modena</cx:pt>
          <cx:pt idx="9">Padova</cx:pt>
          <cx:pt idx="10">Parma</cx:pt>
          <cx:pt idx="11">Piacenza</cx:pt>
          <cx:pt idx="12">Pordenone</cx:pt>
          <cx:pt idx="13">Ravenna</cx:pt>
          <cx:pt idx="14">Reggio nell'Emilia</cx:pt>
          <cx:pt idx="15">Rimini</cx:pt>
          <cx:pt idx="16">Rovigo</cx:pt>
          <cx:pt idx="17">Trento</cx:pt>
          <cx:pt idx="18">Treviso</cx:pt>
          <cx:pt idx="19">Trieste</cx:pt>
          <cx:pt idx="20">Udine</cx:pt>
          <cx:pt idx="21">Venezia</cx:pt>
          <cx:pt idx="22">Verona</cx:pt>
          <cx:pt idx="23">Vicenza</cx:pt>
        </cx:lvl>
      </cx:strDim>
      <cx:numDim type="colorVal">
        <cx:f>'Tav. 0 (2)'!$B$1:$B$116</cx:f>
        <cx:lvl ptCount="24" formatCode="@">
          <cx:pt idx="0">0</cx:pt>
          <cx:pt idx="1">0</cx:pt>
          <cx:pt idx="2">0</cx:pt>
          <cx:pt idx="3">96</cx:pt>
          <cx:pt idx="4">2</cx:pt>
          <cx:pt idx="5">9</cx:pt>
          <cx:pt idx="6">11</cx:pt>
          <cx:pt idx="7">0</cx:pt>
          <cx:pt idx="8">34</cx:pt>
          <cx:pt idx="9">57</cx:pt>
          <cx:pt idx="10">23</cx:pt>
          <cx:pt idx="11">2</cx:pt>
          <cx:pt idx="12">3</cx:pt>
          <cx:pt idx="13">4</cx:pt>
          <cx:pt idx="14">15</cx:pt>
          <cx:pt idx="15">36</cx:pt>
          <cx:pt idx="16">2</cx:pt>
          <cx:pt idx="17">2</cx:pt>
          <cx:pt idx="18">33</cx:pt>
          <cx:pt idx="19">5</cx:pt>
          <cx:pt idx="20">19</cx:pt>
          <cx:pt idx="21">12</cx:pt>
          <cx:pt idx="22">61</cx:pt>
          <cx:pt idx="23">43</cx:pt>
        </cx:lvl>
      </cx:numDim>
    </cx:data>
  </cx:chartData>
  <cx:chart>
    <cx:title pos="t" align="ctr" overlay="0">
      <cx:tx>
        <cx:txData>
          <cx:v>Distribuzione provinciale delle domande di brevetto per modello di utilità depositate nel Nord Est nel 2023</cx:v>
        </cx:txData>
      </cx:tx>
      <cx:txPr>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brevetto per modello di utilità depositate nel Nord Est nel 2023</a:t>
          </a:r>
        </a:p>
      </cx:txPr>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7HzZbhy7suWvbPilXzq1kzN5cPYBLjOrSlWaZVkeXhKyJGcyJzLn4Zv6L/rHOsq2tKVy2dZGu4E2
cGHDhlTJ4rDIiBUrgvnv2/Fft/n9Tf3HWORl86/b8a9XSdu6f/35Z3Ob3Bc3zUFhbmvb2E/twa0t
/rSfPpnb+z/v6pvBlPGf2Ef0z9vkpm7vx1f/+Td8W3xvj+3tTWtsedHd19PlfdPlbfODz/Z+9MfN
XWHK0DRtbW5b/NcrbXMblzev/rgvW9NOV5O7/+vV84de/fHn7nd90+8fOQyt7e6gMaUHlPgScc58
onyO2as/clvGXz9G6IBQIX2CEJOUCiwe+j69KaD5Swb0eTg3d3f1fdPAjD7//6Tls+H/9WpRHFza
4uDV9+d+a7uy3a5pDMv716t1e5MbWBLT2ODLJ4Hdzmx99Xkp/nwOx3/+vfMLWJyd3zxBbHclf/bR
N4P+r7y1f/zXnYnvH9btV2DGD7jimDDOuCASS7SLGUXcV0ghqSgjCD/0/YjZfFPah1/uHdB3MfvS
cgezq/rgv+DPXsy+NPidMFvZ2szbHfXrDhk7kFwKzoWk8I/i6jlg5ID5wqe+EmJ72HYP2UsGtB+w
x5Y7gC3rg+uD1R7AHhv8ToDp+zzvfrKh/6FV5AfEVwoDLIpQJnzyHDB8gJhiglE4hRTBow+b5esJ
e8GA9gP2OJUdwK7vyz1oPT79W6Fl85+an3+M1n/bw+du7meO6gsh2evevvFh5+bm9r6cf6lBpGAQ
4VQhMHkUYfjv2flSBxyDFURcYkHgFAr5/Hy9aET7D9jfTXdO2Hd5x98tfqdTtrR1/r//lxfcN/e/
mi/6hCuqEBMCUeCEz5BD+MAnghMiFZOC+hgM5xc3+sUyvnxY++Hbaf9SDHea/U5Ant/UxS8+epwr
CT4NM0Q5IPgcQP/Ap4JhnxPBEMb+DuH/+XD2A/e13UsB+/r47wTU8r6ub+pfDJWQEgHL8LEPVORb
ni+pEASg4kxxvmMkXzKe/Vg9tnwpWo8Nfie8TiBK/NWmkRFOKeNIcAFOC+2eLKkwJUpSjPHW6z03
jS8Yz364Hhq+FK2H538nsM5v7mz/S88WA2FDEaUY/yJ97ICFDqQvQBnBEGGTLWbPwXrBePaD9dBw
B6z9/P7h4d8Jqcub/r781eeKCHBFAsPh8ilW4JKeS1QKrJ+PEDguwgnesYMvGdB+rB5b7oD1Xar4
2OB3Auzc1mAIbfmLFSrkS+77HHHKtq7rOWT4gEskIIbmDAsItPnO6XrRkPaD9mQ6O7B9V/R40uR3
Ag4EUFBA/yhBbPgfi8J8FkF/nWRFDzigx0D2BXXYZ3Tn0PkHjCEOJB8ToJOU7NjHfzi2/VDu+5Id
TL9/FPcszu8E7lUNUP5Yo/3HIgkCKX8LFzg0/5sjiQ4QhoAcc+ULQiXfCdxeMJ79ID403AHuu5Lx
w/O/E1iXBtI05sGG7RXU/yFY5ECBXZQMaCJTAnT+XfvJBMiThIMz5MBTdhT+F4xnP1gPDXfA+v4p
+zrx3wos25v4l54sduAjiKb3p88UODjCCEFAXwCph03yRQ65/PlYvgPU14Y7QO2nkQ+9/E4ogRno
IaP3sFy/4kyxAwHpMGCQPpAOQsk3nAQjoSDYhrwaZHTRjvDxkgHtx+qx5YvAenz690LL3DftL2WQ
DHKc4KQgnAZy8W0GhhyAVSSI+Qzy0lul+GGnfDlYV/XPB/Q9tL623EHru+zxsavfCbA3d+ZXE35M
4A/QBywF6Pk7qiKBhBkSUmxlEQHmEKoMnsrCPx/OfrC+tnspVF8f/52AAot+/8uT0ZwJ0D6Ygsyl
ZLtQbWMzJTCE04JKrHZUqpeMZz9Wjy130Nrvsx6f/r3Aqu2vlT7YAUXAH6BkgEDCDMkdn4Ug2wL8
0IfiAsk5YPb8WF3f/3Q838PqS8MXQvXl4d8KKajf+sUpTXBYggip1OcKDrKbGEMHVMFpg9ALsIRI
bMdhXb9gQN/B6qHly8B6ePr/Z7S+M7an4sazR/5pzRvU22AGkgbkmCFLKbc27qmgCNUdIF0BswBh
A+QPfweqh4Kz7w9nP1AP7Z4N/f91/dr3a9seqwLDm/Zm8bme8EnVwI8//TxBKHLcafrDiqkvy7W+
++uVklJCUv8JatvveUYIduoKn7W6v2nav15BZaIE20i2TF3AmWMQAw9AQuETH7T7bUoMci0gQioE
XKS0dZt8rnaUPoPk9GcdGawm8JDGdl8/gupHhOH8UmgMdT2PpZznNp9iWz4uydef/yi74tyasm3+
egVhxas/3JfntoMV2JcS8gbQFYcoHqgRDMLd3lxCvSg8jv4nECG/yyoP67TArxmqq0M1tW7tNShZ
poSfe7F4jcb0UMmIaJO17/1SHA7YbZhfntmsu8qZvJKEDws7myWNZTjl5HgQVX7Yx1Opiyi2qxy+
Ug+iHcJ5Nk5HaXOcU37SCXNS+3WjOTU8yFm+Vji5i1m7nCKyMk1kNfer48yS47Gm76iJ7lLUptpW
7Iz46XVmenxq5zoOWuoVGlX1m8KvQ5WUhTajP4SepRsmeK8bb5yWZpyioPLFVVOlLPAqvLZtummp
WYmifF/EM76MkvFdN/fzsiPe6YSxXMaz906K6aNq4gimMF6zYjyK5jTRqK2roOpMsWhwcu05/CFT
9ANIIVVQ17Wn46x5XxNX6ylGbZBNeWDKMVvGpgqyvF16mLxpafd+yqZLlSeLPhEXSA2TzjtrdOSb
eSEdNyGWkb8o2WgXZc0qjWdrFpSYOqzapFkNZXOReAnRTHRi4zfsnUF0I6OM6BnT47YiUifN9GGw
rVvEtW+C1pYu6DPTwhyzj7Xg5z5sgiCFPaKLOn2PB3ZT+HOroawz9HCPwpixTMvIWl0z9xo7wzRt
B+/OjvlGNNWkfYTTQ6/q1ob2G4LrVmNbJdrh9tgHYIucDYHfz7l2cZHrjOYXVZTjwHNtoolVJ71Q
uQa2HggM+4Qbl542wjqdU7aulTjvK3zkwXQ0MY1ZEFfdEhynq541QxCLolq0bCLBXLbv8j4+Kar4
svNJ2BdesRiF63QB3elI0tuqat6QyuCAM1cueJJWGgpj19xEeYDi6PWAilgndXzYje4otm7dpX2q
u3zU05C/KWxRBJNBKGy9yYXtXH5yuOHLzA2NLutKhDGUTWqO8ws6C6G7xDtG2L5LZ/FuRuRCmgEH
hgxxYEyW6HweDsc2TzQvoj4oZH7R+qjX1rkg8syxUtHS9HMSqJyeEmiwGJM6131tbNh5AAY2cRmk
PRpXc1M2ejLeuMiY+FR7XrRKPc+EielPWzmfjWV9EvtSm6FSOmcuDQvjEg0Y5EESAVL1RLOg97tN
10+rLsbnlg2LGcyFbj3YjBMpZt108siILNW5oWbhxUUbRrQmuhewK13VeXrC7gpKOrKgG+dbxdCi
8/C7zrmzxo+Ubns7vu8mdxYNKTticTMluhxYfNIm9KyvenYR4VJd8DjzzpuxGpfz4K9aj8d69EW7
SVRqrgg1QSqqIjAJDqMh6a5rlpHAYLMpE95qP5Yrmdv+UOTWBaUlVSg8JcJsiKcwV0UaJD3sMFjr
VseifF95wyevIpu6iCfdOb/TmRlrbXtXauR5te5pU657LzpxvdJpX36I3aRRnDltGpHq0kvkCiyZ
dnXOQiSR1SlruzU10mgOKxMwM69qDx1WRq79NY3q06G2tQbytfHK5CT1zF0N6Y0AlVl2GeVdryNV
nAySRFqW7FRK2P3MO6Jln7/hTSTdYTY0w9KQiYWp52I4Lk5UZzziLuB5afUsYGfHcdNgWLeSrBUR
eNUPdXTDaHVF+phu2lEVCy66+MiouH2rMolfZ0kDz/ZkXqlWqaA3Uayxb+dF3k5J4Copgrgb1lPN
D4uuqJZyLAaiuazMpaLofOiTTE9eP0xhw+zHjFSs0LNNaTiqxNOGZ+t0SMUyKmyuwbfYZZG6+jD2
oiPTpsuqiVZZm9aBb0S/RJ0dAqLGy6xNbqeEfmiTSK6buDBd0LEujZYu78Omt/MYUOnSo0SMd8oj
q0k0555JzxLPy499Vtz3uIJpVGUT9C65E2y6F35xRqrsMPXIWztMN6qYF5GwxzWtFj0169Qqrn2e
LohHaJj65bXkuLeajXLpFeSK8hjrocjWch7ZMiJgrxk2na4Jv8SZqdb56I0hddGbBE3vEBusbjNx
SDPRaUTcKZSiwUqgpfBlaGHovGKrpGoOB14toRBA+/0w6MlH63HKFkLIU66aZRQViy4n59aRDlzZ
sHFYdrorulVUm3QR+2KdoNTB0SBUZ66Af8qiOvHajl02AmWnDgLsZcLrct1C/joQrWqD0XYbNw3p
emDKBDKZaDjFygs8TDtw2Om8KIpKHo69+yQTbzn1UxlwVNhVQbyzzkOhEdWJ891l7QP2hImjvsY1
mDXMNknsdbqVxcIKVwVTjoezjI2Jjuui15gUSmOvfwsLd8SxiHSTp+BgZlRql8hat2K6Ksrxyuvo
xRh5b6LUtjo1daH5YM/mKL2ocLP16Z7QHJmbao5ec6/80AFdUXU9hKbE07qVfrzsVDMuLB2FruCr
g0LIo07C+etcvIajPgbYRuZkrqt+gedpPRDVBcBYbgpcRLrGs9TxVB9OidBza7tghgmc2nG4o2nZ
hj2qzjo7vUtzdzLjiOkIkfSQjxUNPNHMR6KSt6bIxcKnxgubYvzkkaTSPq7WcgJviGoll1nc5GHS
Z2WYVnSR116/8qfKwmaJPjhwdXqavWNWp0rH5SxWT++SPOODt9ZNtYmTr7d7Hn/8z5Ut4O/nyyV/
/3J7Oejvn1b3ditXNrsPbUn741N/X1DZsuTH2yo71Pt5Qe8/+fCfkHYKkdLj9aJ9pP1pZfcjad+2
+kra8cHn20Tbql9IHyMEWcZH0k5A7CWKcknkNo7+m7SLAx8Kp9C2YpizL/UfD6SdH2CktlwawjQo
uILbSw+hyTOQIFTZQ9o/RwZPSbuPOEMgUkLZI4Z6Op/A8J6SdmDbFbETbH8z027UVTW9F8kEhkmh
LARTPqxZjLITm4zRUlWSBQqXyxaEzyCPWqPzZLqIR7ccUX6H6n4OkdeaACm3mCJgYoPjy7SdYp3z
fhnl/pEZWbaAMEIcpkOZhE5Fk067+Hz0/VjPLjunGGWB9aZbyqoPETYsSApqls3sf8hNU+tcTPy0
joaPnE+bXKYq7Ip50HE7Disva6+8EoiVLE9JP8tNISIIADoqUz0M5RA0sj+VzL2NSpTqOKKZHjxT
aTrGcVCqZr4ve3415CUYmqENkobXy7kULlBpe+ON6RXEXx/iDgjTkLprAOeGtLlZpYhvKgb9OmBP
eoqyxSx7oV005QtON3kz93oa+WqKXs/NXARE+r1mXpodsxJBkGPyQyg6+FB37IqYrluourNB4vV5
MOS52NA0OieGzYHJ22NZWhzm0XjcpzWQWDKupHHHDilPU5Yp3SfWHOVmcAGrRKNHicEHOAFGb6hO
6AxRk4hMMJYoCnjUxhDbAJ2JVPZxNv6RKMnrpmB1IPMKKDPucu0POVv1fW4Dxad3OCMQG6H8fUpJ
oiUvhmDO4guD3N3IuzIE8txokU2tNsTEb9zcsnU7F9cTeJlFYkgDRBtfFHMUls4785rx42CHce1N
1ft86o6iaHzfVG0dcsMuRp7zRd3S6CiqZRJMJHIaiP+x5SXv9KjGTYNKfB5N6JOyEHCIWvUrBwFw
4MYU2GyaDtokfh8S0fab0ptmDfTXX02JDwHi3E8LXBWwFd3SuYroytZnPvISnUUkD1hBvcVMgPnU
WVqv/Qx2PxHZpcfRe2DWC6eS+3HsppBXcAhgue4rNqijvuvbMK57CW1hu3Ve/RFTFwdDVLx2Jler
sXDugycA35p1Jx4u0kNp0F0/9sf1gGPd4+w1QUkWeKMYjoATBlEOLIIX9HXnmnM0yLXp43nDZ/Yu
7ecV3Cg4R6LvAn/Em3EkwwIywRCApFgtitxbzjZjWvEyOnReXOui62goSUXC2XoJ1R1OjytHzKSz
CRWBNNIHn6Xgg8wuIMZOtRPmdZI2kaZRbwMno8OeD3Qx9+w17+Zj7ANt7Jv+Lm1ssYawuw9o1kNo
mScnZZ+FdDRZEOdp2DkIPTGGKG2W8RB4XGQ6cuokhXgPhtX7QFcmto6ZR9Ztji+pSjazYOeO5+B1
xSS2TPpcWM9q1U3nER9zPQ+Zv46msQxR5IoFrusm4L0MK1a9XjapO/UU3sx29nSi2Kk/jrdDapb1
6N0mTmWa9jw0XjcceQI1mnqSaYdEHPgt+phPTbYoC3GPOQgPvSTHFYEdP1pg6kU33rq4HTT1s3Ux
VOIELsEdpplZ97lndKemqyiREOeZfInn+pDi5niWnQyinmyw4FjPpHZBM5D2ODJqFaX1a0z85qj1
sQkiK45xbOTRiOL+JKmAqLbRsKplcR4hCoHBVOipKtZtMg6ac+RCHKEz2zXnUeWWPSFO05iuo7qn
gXKcBAoK4WCLC7NMSD4dTYS6sDPl8Si9k5bZ6GSsOV8Ow3hhvPYOOXzbUfE2Rsn5YL0qiGTu1jHw
EKvqjaKuDLFD4Ce4abcyy03WCRI0ghebKoshAFEf54h/UqKsFzir/GASqliSerp2qj9VrlRhEY/2
kM4T08VINkU1LaTtY1AFOojPetIvJjGdFh1NF4Kpt7IZOKzAPMJRwzEEXb0NQbgazvNy7IIyEnBE
okQEg23ucV5c+y0GAUAZq6uhQEHS0hlsP+xwMgi5Jl3yockTA0c9vrMTzcOGJiCi0O6DmqIx9AaF
F6PMal06tEKq4xAcwEidr3KQFGS3HNIuCh2qk6Cr+wuIDsgyBosXIt+jEMmZIYC6TQZRlsiCvMJj
EJXpJhsGC5aypAHIUzIc2JCFTa2OU5RPIOVgpMex8peAfbeoWp6sfNyTAMvkUx7jJkw7D56fSRLK
wTscJqC/Ts556EnkdExg3TqadaE/jBBoRecDryGCQujSjlkUTDFZSRDGfJKAF+T9CoL9K1xX69GP
DpPM3UKIshrHuT5Op4IcEpJeo7yfdWu6paz8UYsSHqwNPysLdtEmXOnaFK3mcZzqOSEnbeHBijfp
R69owe2SOLQGD8AT6hXLqlVfpLMuJmLCPnK3Te1IkEXVXZFnRhvZNZpUUUi4P+kyr/xFQmoS1KrA
uirz2zJys07K9L4j5WUdJZFGc/Yp42UPbqZ938/2vUfUXTFIDwK+rl5PM0THVWyRJgnhui/b49S0
R0Vlz2qcx6vJ+nSrrUwQnJQZCB+mDnKeAq9QfbEgRekv+yq7Bq2CaZB6Np4xOJxTdAH+5DUnSa5r
f4ZwSCkQDcZNMZfnrkKXHpOzJhxCqcmI+8Q0BEJ8iPqQss3rpPPecOACUZe9m0R3jVi0FC3aABhE
D2AvtalUcVhXzREqQTUCVsBW4OODqmCdThy7Zc4NIXCdFHSX0i1kNmVhaqpihWLxAVTCCwicy0Vp
82HT2v7KRfm7KRsgLBiKDejIH9EcEwhnvXaT994NHaPrEfI1qySfwV3TOixRMkNEk3xCHLvDYvRT
PWaeWqQzqHwlGItuzM67LDuJ0/qNT4cMxmHetiarw6a009vBFsu4BzfU0O5YRZyAVitP2CSG9YDU
Ro3o3scVqGcNR0E5F1e8imDPKwnB+Ri5RVq5cjmO6kqN5k2f4/U0uKUHkmoQl1shKOW684atK48/
xZEAyzETEdRVfDLMFcSZCT4H/YWDeoMusgliSFtgP6iGHvyWL16zlrxN3Uw1RH/XpuhjMIXT7Uwk
O+59lxxlsJfCyfbwBaUEnUeaW2VoDKpjZjbTKG6m9GRCXbSUPCk1ze1ZW8/kAgoDPgK78Y56i9eD
h5csLj6kIB8m/fgBs+KE5N5x48hijuIlc2LdCmZDR6tcT1l2VHkxyOBiNhpew5BrK8DB1DYeddeN
9zFqChBoG3uSTohrL6naUMJcgraXoENIVYK4CHYjHcVi6jiFMzeny8ZPwbtMILiQHmOiMbMmzHL6
xpnSLvqmaRaga72DK8CfygSZY9yDvUob8YaWU3doZHpZQdYkgPAx3irjr1ubrposL2Fw5sM0lUf9
oLIwmioPqF6XHnvgQ6SqvFXHIg5i+pi9r1q1NkNzJQpVADVnoeP03VyNPXBRcmNrfwriZDwBfq3C
JBqKRVQ270q/Bxvb+60u2iE6HrjM9DxHJ30+mnXSldnpbKdMi5bCziJ+olscvRXd3GkVc3tmxgSC
ihQUyTYiXeCyWgZmnDfCQ3BEp+xjwwyI7BR0kB4UmyAe6+R0TJtb6bsItjJ/Z1vsg6NmySJp42RR
RvYw9lO0EW4uNKNAhDnpLsHvnk0JSnQFYd4hHkAHH8cSAvsoPQbu+AbTsQhZPQG9BccMUjLzdeUn
ybvOGy+ytsc6ofgQ3HgbWNM1S5UVpY6BvAQ08U46H2SJpEZv7VRMQeEZF4hInBWxW+dNX2g1d58y
ld7KMR7DoaDzYZo0ZwYpoxs3XgvwmBDJDJ9o0b2viiY7TAYTgaprrk0335BivMm8qQN1Ph1PBaik
QZ9PJyMCCcPaZA6jrTTk0/YcRx2o7kVx6c/VWcTaM4gLkwWo7+exgLkj0y/B/541I3i4Fjw0H/F7
ZLLXEEEYTUXLNr6MVrSdE8gkILSaSi/eMA4uj8cgKOIJjIXwSH9kSdcv0s5deIV/USDaB+U0VxuU
VJlWJhUQGA7bvU6LZW/q6LCAiY1cpmFlha9bkiONbB4HmYOkAPXb96Mo7zOSbUxGA9SLBebt5Vin
E8Rk6RiUA2JLPymCOq6XUZqvDcmWsDtu56yoAXJSa6Saoy4rTwdaLUWCdBPNMQRL/SebcK6VGHpd
w0GKYe1b0YXCJCvw3jwom7TXxKVkSdDwoaTkdVFLiI+607Ttj+ImW8dyAgMMpFWVxTHP5Aoc+KCz
eq4DUCMT7aXtbT4VsIA4PrbWHaaFOjSYBTjJP8oUrTqTWz0az67SmXEgfeMnwprzAVY060cSJs1s
AlcotKSoAhVZmpB70VsPsjOLtvcFBDK0WECGDa2qaTiBXJQLujJdV8pmOk3bArIFsoMY0yFNOzlo
x/Csp56fo87bWIFvp3S66utqUxT2GPIPUvcmF7pI7dEMNGeb92IgBOQ8VotsmA5l5qGgcaZZ/LfQ
BDqPUpBO/b7Q9Fgc9DSn/LXVV6GJgGakIPkLNHSbiRUgJ30VmtABvDsF8rwMKtUUGB3I7j9kh+E1
HVD/Cbl/eKkDlNxsq20ehCao8YV6ALiI+eUFHf8sO7zN/T7JDftQJgcZYcKYgHQz9v2d3DBOUDuV
EySOVA+xuQJWR4CP6SdLskfNghLxPZ1wpQhUu0IJ0fbzJwnohqqiFQ6BQWav7SSWwDG1GH0QcuQX
tfPLGwX29ASZ+x/2tP38SU9Vnlg5jtATKFVvISW/hH0OR8CGpezWaZQc/nhin1Pn3y7f3zMDmJ72
h9hkZI+gPzm3b6oKaFuRyXBkKUTS5Xqyw33qIDSe6xY0ruFIdnB0uQxElX4wqRegyR4Zq4JxAH/f
p9ORxfaObPNMdXbuRShUMw2JARYx55dVQ29QgzYxJtdjY4GPyvwTkJD0aKrwpJuRRhusgK//eI5Q
h/Dtkn4uUsAgiMJLEJ5PEZwNGWUCMjkQjvOM4HkZV/YqHRz5SUdo+03fLObfPX2uY3gCHqTgTdX4
0NPM2qAY+tWYQrKU16CARNtFgtyZTkweuhhMu1eDC+g4pGywCemcnqpuFlqI5IiqbtGJaOGBK15g
iX82TLxnmATKcuBiOtwFlLvlFB1EKU5YCUdGrSo7n4LmFOTJmYLsRA2sxRZB0rVhkthAtpu4p8c/
xmO7pXZXiSAoB+Jwnw0uyuycWI+yOGvpNtUbX8jMvYHU5UXSlq1WaR8COblOuvgnp2qfkXja5XaL
PAEmjyGbWrqtkYjzNRHjWT35P+li3y572sWOiXBp4ym37aKmn1h2Ug9v4uzqxwu3dxZbcweFphhe
prNzVjlpi9iCTdDxnJ+Mbj6hfbT+cRf7zA+hUKsF6QPw2Nubak8XiuUiSjx/kpqxVKctyD9QIyJG
yCzluhyH8P+ut50JJSwhM0phQi1KAp5ugMGkPlrQaJ2BEvHjvraVSt9uO6hXQlD+CSWDcnsqnuyB
ucRjjSWwCxDnWRfYLBQn2QqUusCbguyMnxVLdQUJhR93u69XcHbQr4Sbz/Cio+e9JpH1OmMSpSWk
jre5gmvO09Mf97G9TvHN1KCg1ceKIx9eVLatn3oyNbBIkJioIUoht+4En9jr6VMSoMMZBeSy/pRd
uU33loUJ13c/7nhvvxjefLG9OAC3dnbwq3qvR3UEmVLSA/3GZNnHw4fKRWEDSjiJkuWPu9vnhSWG
YuptyRtWZGeagoJG0eZKQm4IkgzNe54fE7tp45+cgX0nGV6Wo6QP2Su4Db1zklNbRe0wM6n9ttWO
HGaQD87wmx/PZd++kATBy+UEOCXIyT2HrCyhTK3OIbtQM3Sc4m6Rgw/+cRd75/Gki50EHESe8Wg4
fK3/f6g7sy1JcSxrPxG9hEAMt4Bhk5vP8w0rIjyCWUJIgODpe1tUVaeHpf1uq7Ov/ovuldWd5TI0
Hp2z96cJN35UrwlybgV0Av+kGReiQQj14K47GZXMykZLVi4kXF3/vEj+6rfFe551z/+kGQD6EIgC
nuijDvp5jktPehpjhcBoHvA/u4w8j82FNs7N56MQEnECKqf26QYLFYVT48yExoyRGCUpnFAEKeLn
HgIEP/36e+yzw4MDENZglB6xQfz5QSEjTa8J+s3Oxi7uPdzYeSHTOmzf1GyjpO5H2rMi0bdXfMlu
uraw43bJoYHq3PtuwXWNI2Hz9Y86Tu3ToznAUGLWw1CO6u2fv4k7dhVaSGdHlWRREDRXg20elrza
Edpd+P6zC+BTUyef3+NWXlkZVlnuTmWSH3PQ1eTu/sH3MGyIQDfCphEcv/fTxljnXussQ4bQz67v
SiRF86qNm87a2cvN1y2d/ZxPLZ30nJJk6oP52FIDxRwUqsRTF/alY0H/76PzqY2TLgtLWffGQxv2
TTOn/hBD++Z9YzriSKqNsSNWBsKvOmrev/42enZafGr4GPd+6kZPNx0KCHkY2VUVS8/f+/Ny31jt
k6u8+yJsdshujwkSWGuXlq86DH6Iwt1QYd/2KPpGjbIPVdN8V/zKX55k3n8vC/E4TVWbWEue1l77
hAL/wSrCl7mir1//+LM3nOCvH396OFoK6hjoU1HHXbxdXTqPbZ4a5kcTBLsDjUdjp6QbVzp0Y1Vo
aCcfbC4j4t6zIdFZgvqJDWHsxyggoCq+ZeOH7J6DFpLdF83XkDAh/fO0GEAFxGoIDp7esQpCTu6h
0C4vrJmzW8anTznZA70mqH0y4lOaiW+96T6r3Puysi9sApdaoX+OtmqDcQwXtCJFl7Zm/gYNX+xp
c+EacJw0f9trjsxHwpDUdLyTFVMiallQlcWKofWzodlDyec3w2wTd9OwNo68YfnwFvjV8E968VPD
J8uoV5r7eYWQrM/0wZRyL/EvQ9HsP3w9886umk/tnKya3ncLniNphX4soBaFztdFyRui3N7afN3S
2RH7qyX/5AhWeQHdqIuWZj5eDxZLBWXXReNdiDPp8e/8fcgAqwPqDBbE3/vEp30gwEUa6rQyjCyX
vxa8fHYGBgWOmZAWHE0Qm1JsHaGTkEOvCx1vmhfhyuutVHTTNvTIenK69Wh5KKHK8TbkdRNVefA4
+v7t1x1y9iCHM+8/P/RkbvUtitl6gR7Nrs2ejMMKyURcxH1kV2d702cZib9u8PxkDpELc1lIwAv+
c82MraigsmvCqLC9BsJB737KHbluyMxXtqX8yMrlLxw+ONKL1ddNH41pZ0blr7ZP1mtT0pEFiIsj
zYpY12zjolIkCepuTrbxpi4Cuy5GuBvlMkR1pb/Q10cE8pftn8SZXuDZtUSCGNndJUa1LCnkY87z
1F9IwqtI9lVkhQ/aBAlz5Mrn/oW+P7/O/vr+49H8aVbCeUQIp/j+gBf3tHIeUL2AZn8KeGR144WI
4uzMwswH6w/3cIRvfza24BLCA4EloKj4vvTTjSSoiWeiSqyK3C6qu7DmjpvR35bcp/ZOBpfJphsm
hs2qcfkurHIsnU5w1Bu9Lff0j4EGB5KNP7+eUmf3E8AwICIkiIR/57k+9Wgo69DrNURfkxducHpe
qcmsTS72/6SZEIBECNOOYsE/+zLo+vlo8UMiyF43YaqnH2PYR/+3Nk42e6qpDzUVDjNXWyQhVrFq
Qg3ZeU8vfMzZABAeXwbmAXInp3dhatV+ZR0bYhyOk7bahnmW/INv+dTEyYECM4AQpDoeKG4Wi7bC
hhasUM35upWzy+mvVk7vc4uv2rBROJeFpb/bIwSBYXPtUTctMlNfGJ1LbZ2splapqZ9KfJGpBVQi
7mNgapSpQ/9pCvz7r7/r7KT+9F0nK2mefavnBN8lhYbMwG+umJS/pOdduAmcPQrA/AFSBjR5EHf/
nNWCteNIK9yhrByzTqL8Vb4XdLsUV3gYQelHOl9KcJ/NO+Ne/D9NHrv503qVNp/NKNBk184yWfTk
3NQTg2hBNNA4GhIJDzl8PcMxYlkocnMDIbjN6C/Lt9aLx38wp0+Fx17sfMmTGvqXafI/slFf2MzO
JqoCFFFw4/UZalMnfYOsXp+PC8Zb0bGLzDSkTtasdTa/934toNQaV4Z1dwtxb6WYt5nlxR6U8fHI
vGtYmXB/W+RLPwsr6v3p6ev5YZ+NbkIIo1GYgg/8NL2U98HSkxBbLZs9KIjE8sIHK4Zf5WMphlte
WkgLmHK9dDDZSSovhd1nE5TAdBAwwpCWB8/5z1EcgtxvrA4JAbWSTxDXVwx5jirWUfHgRfxpiUGK
2DD809fffe5EC8H7c13bBV3OPdlVmlxo28rmIKoLipvke9u+cVS2POgbLuVgneMaOz3NPrXFTj6x
HHyrqaBOx85VIh7rwltKy3vElVEQomzSIbja+stwl7fTRiF+9UZ7rxqI7czcQ1YJjSTt8oRwuCQY
RMg9g7Cjsz2+sRdIq7vWQ3W5Yi5mufMDbtMQ9jaGkAiONA7fCkwVG1FZDzlyh9NoLVEnuvFCMHJu
9YMFEQTw0sKae5o87C3mzXNLkUJqNpLjgsunaJDVKlteFp5Kdt9b638yfv6xoIOqAF6y+HPaNNlI
Xag/gmiYqjUsrem82An8J12fDqjafd3Y8Y/9fQD/auxkpylZi6gbAvjI+ONNO3mIpSGAqUZ2YbM+
OykBTD7Ck48vc5zEdLQoZ9B8sRamXl1rviyRyfQtZCc7ao7urM5fff1hlxo86cWpWWrVzmjQmuxo
adTN2NprZCSiIOcR8h8XjvJzBx+q1f/zfSf9aLlaU22wYy99dVvDDTtM5RMTy952vLevv+xcBPnb
8hGA1gRI68m51+YUu5ZBog3On+shKE28ONhL7AE22yp4KDLIVAVsY//oC7GW/93sya2AVwWHYADN
zi27ocdq8FLuC0Vup6Z4+b994clk8dregcwMTfEuQEV6jisNNZd+W6Z73n3I+cLcPP65v62Bo5za
xVtFFPaaPxdcGTRh5VBsYpNT7v1qgepzvNB5Z5fZpyZO9uSFeAOyaFjTLuEon7d3IVNx74cXvuRC
M8HJdtxAHj9W0mCzGr516uEonZ+H268H5+zCgmYEtVH461z3ZKbLLFD5YuN4sbSMKliFq/ZGMRgC
oXOXykRft3b2iz61dvw1nyIhz7K4x/0RQd6yDcoqYuIjMNWFRs5OADxVApUMAbXz9KD2FzgmDUUj
uXrqu+v2Um3o7Obg2SGkNgygO/tkgs28r7VZMCyzZ55zy5Fp3kC/3dlFkwSDc2ESnGkN+wJ8X8jo
+Di1TlbPAheQ1K2Aw6eeq0hheMaFXDU1tRJY7Iv//QGCKCOAiAY1bJRF6Z8DVEi+QC2ncecrDpl3
pfJ1Px6+ngPnAjmQznAcokSIRNXpAnW7pvS1qXGDGecU8ktTuDH1by3yNJXf/HHTq6uMX8gLnJkT
eMAGFFeCmiFA1ye9qMXMRtmjzYHkiRM8+mF3oefORBZoIQBQz/NRAjuddWXTdItvqiCiRq4k1DOO
c0MccCnKPAoJvCT2AnnS+uu+PPtZiGZ8gnIQsh0nnwXnXtG7pkGF3ghYVruIZxfuBGdWLF5OwM5A
MWQwHZ60oDtdwvhQYjfN56e2za+g4Y/L3Ll0STrbfZ/aOf6OTzuDmmeqvK5FkBlGNezTPz0eTwMU
tpGBq8i/sEWc/SosXtsFHAy5tZNdD1gjt0daDLF8iBIvzZ/z1k9rWz5+PTzn1i5YVeGRgQ+Cn3vy
UaWTVbCtYHgyd047/44W11XI4spUFybf7/LqyaGHoihyG3CU4r2S08jdLoPAHS103+QR2Iw4rJgA
EMScLivwDxIY2mKLQ4OO2BgohnIPTfLWuBoxuhQ4xoQN0e2SWRGZbfEIzQCi1Sx/mpeWRJXT7GDl
1pGp2JXnj6B6yPlRTP216kEoMJAiIcvcS3PV8Ne66Fd6lqmNPJ/VHvpjbK2WMEYCPJ685R1qtpuK
PrlsE47Dccau/SW/n/v5KnO+L4StOtZcu9Oht3srKXWRMjp/dEjfrlVZlCszQv+euXLrdHke2T64
AvWiXuFdjHEol4lpfkKY9yuYPUAU9hnxty6OF8+1YGap0568a+XPydeDTI974knfM4ISSWhDK3Ac
7j+nrnQVzI0ZVr6dZZEY4MBUdwGOzlxCukw6AVYN3TWapxkRKwbgwFQ89Mo/8gR2ZVntIC5bdbA2
Bku5yrzvRV+EsD9g1lfh24WfemaVoZrjAQcFKQpebjhZzV2OLYQQHI1MGGcVOlLGFEmXTU2p/157
xr0Ji2q6o5LpbZEHOpX9onddUQ4bOIjhlR0zLwoMTiPpuu8OVRDKEwIfV/FmWlnGYyBlanBgZZHf
ejcVxAKQR9fZxqGk3UJ+c8NGd09tDF6TO5dS7WdWNb4OgloPsYwHZeufA9HyaqhzNuBgKV5Vvim6
28l8fN2DJ00gL3JUGeDpSPQibCKnY61Q4l1Ei+0QcvOVYxskqKpU5OOlzBt0dicXg9OmnJPkm0+N
6pdu8iNgUGKTKxEhCnDiwUbBsw1xJXFaL2pa99Ge7CYduHxpRoK8hN8efDu8AgfouQ3MW9j1+7FV
KEjn5tvodTqyWDimE/7xGYUJR0d+nunIDkY3YfAMsCOAwYhiXLuygh8VBoyIUniDnSIQq6mfvzfh
tNzNc5cjaat2dd2vm66BnojubIGLX+cTMGtGT0IsWepIhyALNdPsQrBgQ66fLXelt8QBqzdwqz6P
/ahfZr/9UbLBRFk/bBYnvyp4nzQmu26qbh/2+bYLGWyfPYUqnuvVpGY4Uat6TVqZdPX8nDnudlIs
IfO0zhfYyIsiX3u1nta0MTfLyPckH7ZZNfwwNE9hM0wyGN87XW0yNiU1lMJWoVaz6UGn8Hs44pFT
4igi5HzacIULWJOpTW0pNCZvCH1nKlvVbd1G2Rw+8IzsOOwt8JPMIoJL9qVkfNsK/gg3+Jaz5g2W
7y3S23HTlI+WGq7l3K67RkLGOz5nxDzmFj0spDeRMwc3feDtMtc3CMhpOut2L0R7gL1lAw8Gj/ox
gw4jWBO4izyUQOI8dFd+IGLjHZ0ufpOOgxsHDsUhrflzV2YrZsZHaPJfZw4frUNZBJHKxtVyPbhu
sgz8V1ZWW5sVDzTE/12Ja/xtUGscF67faqsWtpNLcZi4G4Ud3BHSdEjbcCeeKxtdFTjxmHsrpZvr
ZhyTYeyTpbN/Fqx/1iVAHGXRXNdBEPcNv66H7t6e+yd7qLdGeGsh84Qb2JPzTq8bOr9bRm0L7t3C
Oc8jw+EzLGF07EZ17VpWwuD3SEroGyJWDu/Qd8MU67+G3I77kl4bx91kHB3uNB9Bn901pXAiwZen
qsGx5cw+UEY2KEy+ar7Xhc0SHiJpZTlDC8egpFEg3bvcUnA4S/hnMTMCmAD9ZmUrfV2XRexIsZ1l
fY2zagNay0/i1BNUioPcIDWxpDiB33ynvB5dEV71OujvnTnv4PEn6r6jfDl0Nuc7BQs8uFxyTHo2
x2YonAQR1nfOcnKPodlwmrtxRvOkgdkOdl+6s1rfXtXBsereTzB0NCuN9E9C+mLtVc6PcpzKOO8C
pIrnFWyhznVTA4IV2NBtwBqNtMUddYO3GRiC2BnCG+jxYaae8NhvT1GILN6II1VcwBCz8KC4Uta8
6/3KXsFR+F00+nEawQoAEYImbliLLYJ5teoteOUySuDjfgoDwMYmGeekc2G+88m69Ocnk1dxhr8T
TaVfxrT1YkCCICZ+VDOsuY0lEx3OyQgt9cz07liFT9yhT/0q2CL1ex0gWpKs/JnTfmsdTfmFyw/V
ouKZ0bVnz6DuoIBde3O1R6/MieyDEX1UrxuYITFZi7QACQ2nUrnJJ/sJi6eIoGJKGXAIPh3uR0RC
kmQfDRYUXPYFqFPkGmWOpIMbJm9FWubde1X/xAS/llmbdMAFLabFXc/AGjmDTgBH8QSOjn80p+oZ
5ifAbRa68vF2Jyz04W6UAmOl8kj53UF5OEfH24KQBy70lYSf0NM5iwgzGye8sw17BBXhOyv8b17R
fABq8KNe2KOfuz8n3ZYJ9Ge3slM7XmNvsufBie3wvgnBiOso7EdHQkTj87UIwN0A1GwThP02N826
mNARBQNvqLkTQFohU9E/FU2zV5VeeZn12FnWwRVyMzfdkwrUfuLNvafHX8Tq3xx7SEe3eqUwTXKZ
rWH8SVtUjfFccbFj3bjGPQAIDriQmHEfsIutB41Ksi7pYRTAXEx9eYtfDyhSfh26fiqsesdp+N2R
9CWc8ntfuBq+wfaXnzsLokg7j+nYLnGRO6CvSR4PgUjMnJcwysoXModr0Vp1NGoKMtHkgoVBMvzH
RW2lC7E+Ja+F9h85BMIV7GzLAgfVHGoBOdT4pkaj0kb2MLz1KB2EZbfp9QI3M6AFQ5VU5l71epNX
VR4j0f6AVItDxgffltiEcuSHS4B+dJMQvxeRgNIwzOpEhF255kOzo0TtYOIqklrCUNW5LiBNnrPD
ZpNOAuQ7HkKmaiAxGDIDyWq5VgyndQbWoPF8ODeqx6O0aYE3dJK3tgDBggc/LNGkPqx/fvaTtw+D
cW5JafZeXlwPGsdsi9tK6RRrt6CwpargnSPWDxUGoYTOLWpGO/XIUEY0tOCvZyqt1PwIoTC86Hq6
giqjBekOtLLBRhwmdFxOxRVnWQxh3M4uxU9Dp+sGcLXYavoqVt6A405N3ws4eBPhhdBczjuIV5+E
NN9a9eb4S7+qJqSdNYXfXDm3jF47tfsN996kNXo4wGq0HxDeGjPRJA8WgnJ1Ha59UvAkyMVblz03
PAThD+DCGr7vElQDTzwXoB6s2rFXyL/CJxyA9rWA5VV7rJFxFcjxA0QmqCyBIRC46zQ74Jayb0Xg
X3W1fS9DhVCJtgpuDyGE2Qkc4wB8Df2+Wqp9NnvqfrSBZRhIAbfn0FR96vb+L1AAoCgeM/cWztF5
X+e9fqkmI78Pcnixs+CJShLEjhY0Us6IUkVzE4ps1xgIkY0HZ3StUQbyYPqveX3PCSR/HD73JC+h
Bezy+gGOKFDiqAX7feCmMwlvhQd2RC0huhO3lhEH2c3XHW/cVbEMm9pFLi6AwVcX1UbjrAA2EljL
MocbZA4Wd922ymD4q/XE/Bp5KLeJTOcdulA+hvZyh4yuSrxu+TbAkYlao55QiikwIXFVAvAk2Pq6
fheY6E653AHd8EsyViSynKckaxH0L/6k4aQs9i1QWMlQd9e+gSdR2yFc+RIEMM6O/u89BKkp2AAa
7sZ+77n2BrZGP4GncStQEC99ei9t8Vwa+9vAnXv/iKEYrBeP8DxWWegk0zylMzShcQfPfFOZX2Mj
MS3Z3maWgZ9W41Ini70Z2yYOgO5sF4WDh88HaDwAJOs8CLWL+5A531FwJUnIWkwlXL3KPlgzfz5e
Qpph1wj4k0eA4zQdd1q6jz2WxEy8VWHV3+RkW5F2J9x7soNz3NqHqiBR0XTvwDlu6g6n2QB+AcIn
lubCX1nl/E5mGsJ3SefEtYrizpsBA9HY84Mh2/u2ubFyL9U+RKC0h6u8oauFaugbLViInJHa6Jnw
ppjG7/PR5NkPzZPNTFyq8KoeTFrhWZIr9Ju1aufpkVfi2nZseHAVMEMwEAABg/3I7axotLi1Gf1y
41mVeuS68hLA6nD9UjQBCDNLCHx6CFgtEWtLvoZ19dZhtUQ5QXm/XTZEmx2C8yQnvwSDncQ21q6r
JpA3ZaQYCGutbdJewYitpjJMvHAAxckwwHyqvcU3ZPLspKMFXeXVAmNpPvwC+Q4xAZs2VlkskVXW
qwyOqUjO2Z07g75nT94znXDQNdj8Sj0/cdhrFWmeaNaurWP40EAiNtsF4mxZAGLTVAGs4/12RNLG
Xmazotn0MtX+yrPgbDYLmKbNlQcvRFRmyLj1AQrqOVy0tptmvU6ZZ/UrZY550+C5Uu1NHzJMPYde
52BDFNOSo35NEG9qd1uM7U47sGoTA5Rs4XzD0f7SwIbvWDwGMraOBqf40BAwgYMpVlBJrNxJgSdi
XxFvhn9b7FtrudW63IjW28Bq/8wwZlnexnTpvsF9ySPUmmORhcliVbj7j6iNtnZCsX8vLsUOwO9g
ELeiafaWaDlCakLHAeypFq+gao5AaL75jfvd79ltPSEKq6sFIEdEa11tbr2CbaqZbEdZJLScP3j7
geWzswKaFsSKFk5+NBZfEB/TdCTjJvMl5GnezraqDVGNTlTxsy4cEjV1t1JttuZhdUUb9egxrAtP
2gl+YyrsZoXJm7aFedak4iDpmXVFnW8NLd+KTtMY1679MHrfZj9Illzf16LFNdax7spqvA27OkVu
4D0fg+vWZ9cUhAvaNkUqjFZXVDqAqSyI9YurQjVRS2DBc4Znp/0wjQNgBEhVdmdf8U5s4NsB7sa+
49W0Lj1+nQ1CIe/Vk8gjKin8AEQEWRyGqlx3GbMj3HNfA81/lRiaAWEHkrRsNc3BTzRc/rDgJ3Bo
FZcZtkFhNfCtWmSKlnbcE262djHFPitXMBCmTsA3iOeQfZr9a6/r77nuhqR21KPW1U3P2nfo9avY
OO1NnSEn3E72s5YVoMfkIEp1ZVsTRlOAk2KbD6cLXgZBY3a8f0nM7yjzltuxVsi7VLBoh0FZrGzh
/1ws5wrUnINj4U9ObXbl1hOmUpHvhOVfL43c93RKVej+sGbupQvRh8UNH0jrPNMcdzLC9KvvVFeF
HcL87QJTipxhF6AqPT7pQdkxE+LAQ7gxmwCIAubcjXDfR3OV7fhCnwOhX4T6mHB+VQvYQCNPl6FG
9i/YKfylqcFF6dj1bpjYOEkRPoG5FrJVGDYvYSuRa8iHNV6ngQEel+KeM/j9/asKhdDYJsZPoDm7
c4NwN+Tqw57p3pDhw/f0XTHQX7MLVSt4lYQAq8KQw8y8g1cVSGgFw8vs4vBRWE2qDg4F8zCdABpp
Jo2VZMejjXiq6lfIKD77pc0OWTmKLbChcT4Wd4NU3ymr1pR5qcWQgaggeIEkacSNxLnr51CCP0V5
7GLZAKrGZ4BoAntFja63WJfbzJB7GKBoNLvez9Fzf7WsSbQiKfzPT8WYgZrmTIeslyC+diLtkG8w
vtwHpBgToFt+OmOwn7VBMkIiq9PpMWYM/ysYOxlPrb+CICNhoNg5Y7UNKhyrOWhaOCyvDU6TPV8c
4OXsEpoi/y4Qs51m5XALCPTORrwaTArXpvrnApoCOLZuC3qIPcfBhMMn96dESHxroeUWmNhbyVBm
GnBdLBCSK1HvWFa9B0W3BhD2XjbjI8Z8i/j4AI/qR0U3JNOxR9urZvHuS2LHnSDf6DCvCiV7VOdF
OiM3AAVml075eI+SXTL7xUOtzC6wHCfl2eIkSpcYDf/VVUC4BH1erj1u3dfZhO0FHJMCcwCg0mUQ
N8gvx5p0HSJ8sbHAg4p7h98Nc/BWZw2IgiosNhCAQsZB33ju3gWDQYpKHZkbM471wByloXULtnDN
7M2wdIepB5yhMOaxX8Cwqwxf7vwcOU0/c17BNcD5xu5YM893cLftocisYi6bOHSqpLbHN9CoVwB9
QtISWuBU5Ics1zgGpnoNBMrOEfktajQPx+PAzcpksqcuIeHyMBuQPBZTv45TjT20rro7yLQHdmfR
fA1LIoBwpFwNHCjRjnfPXu1SRKTimREQemCDcDedTfed9O7r3it2qmHsTnEcQkNuZuRagHNr3A6e
itEfk5yPa+voDBelv5/yqgTKqMQZia3gNqxnnkzEL8Umk+XBqhW+vgT1BHfC9Hfq9N/U/dt/ZcT/
BY7/DPT8zPf8/xMU+kMMuNXOeKKxFPw/r44ciZ+QEH3KHv+NEfqfRxD+Ijf8/i/8m9oQ/BcjeH0G
IiQCKgLsp/+hNnj/hbIU3tZAMQclI1QSkcb+D7XhiAeF5gZP1hw1rDAC/w+1wcHzKbCwIq9/zH6j
evu/Yvr/rmF/rmngispQ9iNQGBM4B49Y08/lOKgk5XKUOADA7KAgx95mUG6jOp9wh82XI18LV3vf
eXRJCsU4AIEtjujG89b+4L4EZEKYPD307rJepvwnWPmX6tSnPxDpcohm4IWjUFV5qFCe5PqrKQeK
AAhrwFYgVaxc0ON9DrQ1DMrNDv9AY0EtRILWHKzGTO0KUf1QvBkeQM+at6KskcrMijxps9ndISzF
KYA/shWd+vVpzP896/94HgED+bk8hB8IrBIwGMw+6gUw5n92ZUOO3A0mEcSFpnsTuf+2FLM5CE+p
ddEPwEbk/d3cWUsidOC9LBlhe+TJZOxOuFBhB6Ubu8BusAzuFsPCsRs1G3damhVqTVBm5tOGdm+Z
MvQO74ipe+10j3nn4No0BGMFPYcq10i3fZdOiYvMkG2VLKi3zooS2hWko28C9UpQ2Ho0stKpT+qD
D7/yPhs8K5UOGDVJ2/co0FtsBeaNSQigoDtAgH5ZOhhuQX5sAc0LYBqxgBl9sMD1iWSzpDoL+zs9
VMPq6/78XdP+NDWP/QnpBRT+WDnAI56O/GLRztZI+0UdUKLTgLpbXXdzEgrLpDX8SAj+w20lsy2u
2fZV2bPHGSC5TQV8aZxV3nznB8Prhd/09zFG/Q8VsMBzCd5lPr5h+Xm5oCpkj/BHAW4iXXM79ZaB
KXR57syirydNrAM3SX48Ice6+7XIGgyzZpzfW0FexGCTC9Xt4zPQJ1POxVYDWDBeJYZQ9bTu3CN/
MgC/BwwszsqVr4vi0HrVlE429M5Eizdt3OUWvAIk6kDBspC2avW6NNxFQCW7NwrmyN6pwcFqa7YV
jLwF0xS+upVQ0TiIH1nnenttcNoHeI0haRckJ2xaF9sB6e+V3YLaOXWq2XOnLv91ivw/ASynLksM
P7LYAbzMeAkFG9Ap64XLHnhJhISRgtHPDXoKKCMsx2ORfxcLQahtxg1vh/kpyL65k1XvJ6gyU+5o
P24F65OvR/5EPvX714C+hqeBAwq/SXCyDYEd6QmhbLQftjyDfRshIdbo7VyT9ta1q9vQAMr5dZt/
2/tsvLPpg/AKszWYAhjoP2fbPC5Vhc0G8angTxarsZk48licdbEU9TwsGEUXBdyyzKIRNZGHYelx
S6NOmZbNKwNu46oBavpOuvYrtYsM5PcFeFMvcC/IEn6XQz+vVfxSigUBFyGYDkC7nOi9+GyXHLII
Ec3Mecnr0o4kAIQHG5GT4jYqVqSz1FqC9fLkgvhg8jC79yad7apheLNItYCw5U5IHdIXvEeCf581
9YJUP1aUap3d0I0oV7X9fTAOBlu82vU6rG8MqGihIeqatTkkc9oWuBrIS1o2VM1PlhkyLQTiV3jK
cEweD+0/xwHRfmlqB49BNH0dbi3qryft9LeNVtZelxkEdLP/mLWUPyjc1K4CKzuKo7ufBArku+P/
z3SleMg5tfbCF0WSO6W1mooOkoley1uSzckgHQTLwvs5zED2QtqLMpadLWnbj0BUjsHdwPpgFVri
NQsF31he9T5loPCNgb9eYK4Dets8hcTmaXXVGxRvWn8ON+7AodygANxkIUF9z/f5Q5s51wBX+xuV
UZE6dMK5yWrA5Ih8+31y1R7wc219sNpMXB2vH9AA1PZ2RDLvsWUHO8ydpwY5kBHA0YNoBxL93uP6
DLVMJI4XmLynetOpadwF3oSTqYNlF4/1dFtpevagZrwBZPEwbQje6whl6LwQggcVar/E0yD/Tdh5
LUmKbFn0izBDg7+G1pGRojKzXrBSjZYOOPD1syDv3Jnpazb9gkV0WXUREbj7OftsUbbP7JrTPQmq
4wBme6hKHMDZCcpb1enlzTNHuuCMHa/v9R2VvAcONTSHxBlAaVUUXsOiQz3cKPIR+MePpk08Rhvf
O07uo6b88FqZz8JoLez42BDjKq12ZYOBcWUF9hEiebTFbTG59fRQWz/Wy10/P3zDfHEmXE/9lKbf
9PoVNrj6ZQxzV+4MW6tOLb3IwdbsEfA9UOdqND801wrOZh5pZ1G4+g69EKJEp2E8N1/qiTGTFlDQ
DDVW6YkYNkNV6H8oyk6F8ztMw++l2ZaPHK+Zc+4GgAVpDUQbEMvQ137xzWy6u+xC/eib7AAmAVDX
CE0li63dpK39p8QM8RM9A63M1OI6B+aV6KV2Dqts4vfmVTnSxBRd+WiTT6lE/ipN1W2/NhjHyAmU
ib3mUYxefXBK6ayUY25ivzY+Qj8aVm7RTI/Wbm1+ckghaVWYpzYW1tHrwSU8+EFrbcx+N4XdPAAY
MAfO9rjRRy9Zaed3oTWHILCO5lT3n/jgxCtLtNjc6LI+J11fXUCmf1al5f7Oi3qbpdp1WQhozMPn
mfVRlukZFHHaDzzCrQGuoS+FkO3FHlis5+xMTTkHZjNvSejkG3MgA6d0SZpwEn0XhcETDpRuSvZS
rE5pGTjnVFFV+HhibqWoVm2tz/2pb148XBN3hV2kR7NhNkG81bSmWGVXm2u45a/W5Og9NHKvDkYY
ucc68dyzBvMiFn1y6SrABuxMmITr00cYNdOp0VpsqTIeX0wVw9NUO93WEiGS4dr7rPTRIe3iCFaf
XvL5Ms6TW5wO3UsYFHvZ2s7L8m8D9rmX3OxrnmFGTlom8UQvXUIrrHHaBenwx/Dt6jP1QdtxVJ3N
wwrm8vMr3ZHudvlbhdE458Qq3ZMS7Z8YLGUThFq5jVWCFXMJ1AMSFByWioG41GIlkV++9IxSckNN
ewym0iuUSPpRIM+d7ZaQ0vKYHcWAjdYzRgRgzV/T3spfhvgezgJpK+2d8/IJwq57EbLbNYWvrrnW
o/ghcxovWljDkxNE34ogBmYujWFrmd0v8pGilewbuU85Vq5VPZ27wmkuk1kwSrRTGFVh5h/h4UkG
JBD/tOhheYzwyiL/GZaO/S6q8bMO46Mtm/Gpk5j045TYb3qA5whUAUrnpE74lN1EoGfYkmIYnARt
soljPXkOW2rPTpQHklWmA5abwZkMnO4Q/AqzwT1WceXdJ6yyg6rWz1mifYcXqNaD4RWbXiXDPR2x
6VYETgUDITFeyDyOwCNMggenoOsy1OfySuaR+uaM/YcRHwGjp2vdknjAGD9Yfx2PfiHdQxtKYxt5
RbxzwSyZI8N1taz0rdJjAJiWnAdnZMButs7eiiEKJJ5Z70gHLA+6gwlRVfbBuZkvnlGOmybWCZNy
XLw4aZKhYnIwWcPP2LGHfVhp9gsBEVu7t8WRZeOc4xoTbKuyUGUsB3wanmar3BOtUYEjqFNvtaxL
11UyiKsFOWQlhyLeG221N1NU6Hqc/lXnU3UKE8IEjNiIb3oZyE06g8da/41oDPMYJso8hSmoi8QT
9dmuGYmpzmq+BV76M5Bs5dj0rkvyufBFLyqMZBWswaqJXgyNJJVhOMkUt2R3IHjLOTUTIyaRB8Yu
sq3xe6zdh07dgrJ7amTOIjdltPdsfYASMw0Y6DF2XXqeSDMks1Q6LuGGHXCKvk5jTz1JxnZGYsib
qcdqAzXMP/StfyDcIf1Mc+2mEO3aiVVgRd6DR2vWzdH75hFxom7wuy93XTaKi+2cR90IttUkqo0I
en8nKgWlUQ05JCVr2IhcjLvkxILoniAcjU8ThdPO18tD4hcCvA8jUMIpohMOhdmu9YNT6LXWc0Wf
tMlCogzGpFT7zs/WXVsdIm9YO2lPMsV8URYTqKINGN9EWbSfzHyAqVBFFwMy39qbnT+h7V8zHZ9F
J42JHHAadT0hKpGXar4gZEvXvjcMO5IL5LMTChgA7SFOdrnWRBuJI/4b6U3+AQ38HRNSKjtRG3uc
ShETdiJ8S5lQQxO4AbSS6laKu0pkf+fevJ1sq+nFiOI7OTeHHgTcKOEVoOcngWj+iuTgwo3ypvQS
1SK9NIzroBpO5zrMU0xD7C3WFtGLo7RiNWGCeiwTl8AepbW7yic2y6mYzXKiv/p1QMxXk2W7xKgg
o45Wc9EjNzmm5C8Nzsi72m8uTej8gq6W35Dpwbzt7BepynBTqbF5TFr4VheeXFciN56r1lPQxoz0
kLsFbspFZ0vIaI2xyuqBKo/pcGKl5dmc/7eIM4110rXtXg1SO0mHv1HlQc3HI3tOssuuhyjozmni
l+8s6J1bdvlzEOuvArnAvQmwcy0tOe82SfjIY4vnILHe/FQZ26x6HgY3RcfpvXRhlG+WbqDPOlxn
QyTsmHCrJzUnllDFTJA8umTbDfX0LTfMPa7q+/iOKdL0u/eppkrvRG1DwRuOWBpARNiQidU8rAJa
7wx49HbGMeAHlD+1e8PLvLgHU/9qRH28jZIoPDhCyCfTuodwHjRgppvrSs47Z8y3FUkzm6kP1gaI
ycWoA7Wj2w1WXRu3z5MMNNafIofFnj5wgf7te1qxMxvB09TjIb7v3camB502fZ1BW0pZuvASzbcp
GxgP5fEbSR4f1iCefVUUr3I+jWTEyKdd+VKMz4RSEW8WY4lr6tnsBh2Yxy7k5/r/27m/23agSqBD
0u3ZMdDDdHExcPhf1Hfhgl9YRJqw3cUn7CnNPUkT7TNdXrTJtOG7RZTdOdL8U11Hyab3SaigYJT3
5YL0BL9pO3zIrvm5fOFRbFqnunKdI7PEfZJN/wB2/I1DzO0iBrB0gugtVMLm3/EsU9V6FjA7oJUj
xCCzRXg1pzg4yNyTDLWCm927PZy/KiQ1axz+Qa/0d/WICb+XZouAYRskFBnX35BJRRzPgAfqBGOV
CmYa2JnXowaQ4QuFxU9ZtFBR+XaIz6q3dqGJtaMHyT+4Cfxd0s1dYMIFBukgnELG/3cnLr/yIkHs
GFyHqvXXqoqjHUF4/To2umZd6XpzIF6CdITSD89JLOTN63a1v48Yg5gChmDvGdOh810JWWc0N9EY
0cjCL7oFSfxPnrWLMvr/dOGopsGRuec5r978+82GjN37NsHvOzZyWgR43hg/r6ah7M946fbnKUqf
azOwINyH/duAsUQ2mdb7XGtd0iKMYRnk42opZdm4o82kbLky83Q4itYWe58QhLUt1XhSVf9bxTJ/
wTmArqoPyB6RuvOJNI6jmjxTzKq1nR/BWf3/19B/gILzU+Hwk+B749ue4c0A3f9aQ1iS0kzYHpkR
jWGQGZAgU4AjuYr7xH80fgYwshwOySRMmLWCYacF2YmZ/Dry3fr3NGJK3KNJ/geBzn/AVfONoQmA
U4W2E3fEv93YJEaTZCpG+A1I2aXNjUtpdsUtVDN3JYxfmKH/6rBw3mpYDm6gW9nHriUZIvfs8Kp7
1j+ZegDi/w21IPALJQ/6fptBqm5bf8NkwqgsSIE02NUSCVW+3H9hDGJtkrC7cYZAnWqjk/vQlvpn
65MTIrz+RRIVeGQmXEDRgYgeAsDpFcm3ZgZNNpJMl4QDdxt2hXKyYp7EG1eB13yWOV2D65q5Ap0T
3yLcN9KOgTdU2+nJDco/sXTTEyLHF+aF8o6Fak48H+2T+70Ph/JGmOLMbZgrBEezD7UPt6qNDfeW
RGlyWJ7JpdHye03ShvJgTmGEldkMLn3VxLFvxPs41pqH14pPvtvnrAWWLY1A0Wue/aLlo8Sx/Zq6
4r4gDWgesodJXML2C92eigjillYZr6HSR+IsFYXqfI+D4fxsBkbBFkkTb3GREq8IIzEohH4J/B5W
S73TDWnfzPlSmnTV/+pF+8g6UrQ5c34KlK2hBcBuBqgCCEPgWMVusKpcb/hlF39JurI/CiXoSi8E
ZGWRx+cSi95777OQUbwdMyajxzFx8ne+dJv+K0719nn5KLomDr0PNd/FVGFPAAmmiZEDjdpyqrPf
iurZ6oO/4MVBcnGC8ljAPFwpodfPeqYD8/eOy2HjRbvMNgLcxpLPmrboT2sZaz31cIEdc3ttJybe
dr5C7yOaZzerxx/2CB2E0lS8B+TTrsMmH16VaOTGGIr2MeYb4j/InAG+31phM36EI0xWczDSnT65
ROzMz9A4wP4M55rc8ItXdMq/oYrWRNfooEWsb5PCn4qhayCLUQR1nvLWpacuFsTPK6zIs5VF9dkj
yTfXhievzYaLGektMx7RXNqWRCyW3MDYnIyzuQBIUy9/ZRD09dh4GrP7prDeZhz8UrtZtdLdgTCW
SHxPGaxLx/glKoN839bWL0OJieeUW+rUxIPNaMJFemTG6PEmlrE7qqPdJLfCkc2DoOAVkWVQiUbH
3tQEhwZ+ZO2E2RosEgDttV03v6AYmm99MYW3f79r8RCDLyqrtSaEeJJjT4PYD943X3YsDOTI8Wgk
h+Uf0WHEEv1Wtjyo4yOVutrCy/jjasSnpEEcnp3Bel46d0XTe4psYoDI9Wo21dRpCKUye2fb5Q9h
TsUmNhJtH1g90cCRro5RDdFz6pzp3uRGuPnaXKfSj7eYdrynaL3Pox8de6WFl5zKB1s+lbEAoV+w
PqF/O5Oz7Yugf3cqdRtSu3kKkiJZq8T8nTP3e8EtrTtAwgq39A37rM2cl7wPODeE8ZvU7Vcaf/sW
Jlz0Mn53Q2e4OCQpjMaoPwdaL4+90TG1MppwG2tVfJnS7EqQ8/DUqFTsPNFw9Bpu9Ir2RZ69At8V
hBOmPMeBCx8rnU6D3emXyfY+//Uk1F53mxxDQLHhDI8RtRRm6p8h4DHvJ7vFqpxLKVR31DX9img/
f+LUyZkBKKjaScfiwbcFYhQM9k7P2ucolD3+7ShRJ1s9hi4sr8tFIsa7hrTLjArJwtHdPH5BBpnn
bv8yjETfRjZxFihUypuWg+BasnLgIId/5Z03XBkhmkfD3zk0n0gC6Mz9ifHLUia5LduEGvy9iyfw
TochuFvuPp/016Qu88PyrvBvaSBIDuHMDPpj0sxxHiZ55b4ZnCoYX5tlq51UILdMvMLjBE536j2V
7SYX7NV3b5k1jNSqurFrHGi7S3tMGOOq7Xy5/tqt55BJu7Dqp6hFwNRJE04WX6T0fW0v+LVXtWVN
F0vP94T/nuO5Mqoj/6E7iX3CuEaxeBDuVGMN7Y8BpJ7aE9sWjjmF1Vx9nVynts1rEvdKOKCjO+4p
lUi/sdMbQj2We+j8cKbWfEvaIL9h4/qDnO3o3OgW6TwYA11N1sjVMjQXbTJWkeNYB+csmIKz03TG
Nhk6ixzGqjxGdlMcWieVawuMZGPKsLpEqSM3bdGNhywbnE2DodVOk/G44blOnovSow1ZipGlUp/R
nDiztKekJTSZ8VL1WXnsaVPTETpCwszZR8dE6i0roW5hp7TU1MwHrBfkiIiEonpfe05xQgt/HvG3
I4AErGYcuoOWDPpWK6NqpfXpDx18ezvIQkOolX5zVGCSJAXhtvDQUNWhm20KpqpnIPf7UiRFKjEO
sVmbB6kIyDOn6WIrO93bnLG7sKr8h9VVcLpq9cuiW3+UodFuG3fmxWaZRXJcoD9MIMBdn+X1RWRJ
tl46TCvX041g+JmNfvZLGxukHeUQHhZkQ1pRhzMhJ6eoug/TVdPKc6pm0yZW/97rH2E93AYZoano
859+Go1/suF17PvXAob5Dy2Zbl3xu6gYAeo1GXTQTdkkrJoBOJZw8rMdR4oRQxZPjSf3TuGm8Oz0
mbY0K2NMS3y4SPfHA34LwbNZ5dW6CmNzOoy1i/M+d9Xxuc8GNs1RmCElDbXmQrNRnhOTYLNA6b88
O/NP0iINUtK4ldKcGcB9d+5jPTx7eAjTrntbokXDl7F1SKMR/fRZJOFriHALLxpIsVa/Z+YA60sE
PmlUaFhEf+icOP4J+fegs1YeIwcxx0Ql6102n2Nm1rf7vEYqnfSfQerE77olj6POIJLcG+Os2aF3
UPQyawhPEaktdo9MzybtsFY/JrZCgFUj2puFo2friakMSmwgbkM+loGOXUTHzI9Ptex7OL5lOq4s
aB7rtikpJ0TNQEjZf2V9em3NiXOeceMur4LQWJnDRIypKi+Qw8qbdJP8GJMa2R1ZDvlpadGaCNef
kkp4B4cAp/cQP6mlCQr1cj0S//SmUayuImOI7mPmN/eitc/8wnulpvI9LsPooliYKxmaGAq6Y/rc
BeJ9yNL+c8zTaG0DCr+aHvIkqxzeHB18zK5F9AIbun7U7l7T/goNPeOUpiBlWOoRum11p0kv1cFo
42qzQCZJ9s2DjrbqR6/6zCpprvLCKE6tJMuCfGukRM4YPRUBcjDRlNMaxVZw7PMOIppxVhkROdM8
GsvLAfFZlzm7dN5MuvnWOtEC1GXv2mBnp85RwzWKw2vjaeWr6SAr6VX9mQNAL/M3wxrDjTu5JfLO
2kf416tjESVsLikamn1aA36QTPk5UTTsqNIgoePatU/mqqbqeLL0rv4Hj1gbgfN/dhN0EjZTMpqv
OZb4/zZepp2njW20OqFAJeWrY9rD3B9SYKXSPmoLxtU33bTXcH45u8TUu/5I1GcVjuerHJzupwYo
/m3qpmGlPHi8TZ7bNxUN+kV5H3pia+tR5uGPVi+2+EQYgzFdBkSj9QY3GaSrRFiGmIme/VyPj0Dj
yPl9l8i0+W1m9v/6A7pTbISN9ltXTyENiJEf3SgwL3ZXa7sWc9a7l1OKxq2ZMnXI61Ups9dqIN4T
pVnxqmoBLxo5jG55K1LdvasxX4B1R1icaC6Ey4SKnqe+jaXon8wc1beyg+rFxWw99ro/gZPOVA8q
VDuz6odFGO3M79lNWlte/+cS5wksq1EnPXGGuCwxqV3bCa09EqzsFUe7G71fQhlQikfM2VLIp6S2
6mvp+fZb3ZF6k2bjPuwx8Vy6Ovx7xUEfIeSnU0x6pzGcEYGlxwW1KfhEccj+PYkJCrgr/XXldcZr
iWnQHsuxJyNCQrk8hELp5rrpQdEKN/+RpzK4LRfCyOU11tRK6XgB6BnY1f98PUyxfvi1ag7LDuDU
0aWmPD/m8EvTXozfHT9xj/lMRHDDEXkx4vi2kq8igsAOzVL75TR6s/LMoHyUvTOczQI5gEbs+kxa
zg8LlMdUCqR/uOZ5E5+r1vozVt30NEbJr1RxRHW2md09MURfYyHw8BuTvrnxHr5BRY/WoVN/YQTT
oLu3KOkeJaLprRJVvmGVNZfAa5qT1wwHx7r0ma19l72H4jZLg409krSI1v3VSzzxrXBi+KJ+ddRL
hsOMNMFRBdRyMyHQ0U3q964ZvGukPJ6bXOD2D6h01PKYNDchmVEt88/fIZm9X+hennYjqWUIWaSR
1OsITPYq51l62Y3kGBJn+SKSygTlEOnN7/T9Mimjo95gd0A2ajcyxY90861w4JRPSdAdGSX8HCAs
nyJTyfuks3WKYtqXNrLXpO/SB+j7NILvar05vlcNLG3SFrZG3Q/04ThpG7nzq2eLXDniX7XxKPTu
q6GKlG1t4CzqnE6ZF+PywL8REzs5S1ivlnD/CDdT77g0HIsyPX7NklM1qZfKdz+meIDMFRl/ZY2l
X9ywgU+h5wdNF8JbFSgl9u0gFFoszAqa+RVDLu0wSYLuwHVD9Ke5f+7HqCeQKUlvovEPCOXTralN
8qw7GM04Wuu8UM1W6yEd2TTLxnmM8WC9O23zlrXxyPFG/KajBS+pFmjv+hB8eKn2IqJ8+t441plE
4/gtUKmBaQMddJPqh5pRy2tp0+pOVBn3QOrFkzY6GyGbtwnq1B+d8XZfjEhMDSYaJKT7fwxXW5tV
cDVLN34aBiletWYjvHyjT42ctqoNyZrVEuY2gGUMbZPouSOD5eAkhb0ZJ3GEBApODWNvC0/d2ZoN
Ih+BOcXJFVl5SH1brZUf4NPtji3BmT29diDiXZr2Lsh/7pOQXBdb+IJAqFntrbKutyAQHRYWRt5b
1IwE9x1szONPZeu5e8fGDNCbT/Gs2WXFzyx3tvwO40eaS6h/rvqWpDM7tFFYWVJSPuFi5m4XOL3z
anJOcgZJQTUvtnR8EpMzPAFLtHshgrMWJz+qoWmfEcSQllxgwJdmHdmTHfo03EDpNCez230dtrKW
+AnMTZJkjV2XV7GJVgbvxK+Kwhpq81ZaR5Im9TmhXGBGkkdPJDeFT9kwzc7biMeWt7FlN8w6UYwb
aYlmox2BZ1X7as/Pia4NSIdyO9jAH0Ws7UMrp2itn8YKgCDVx2PUeO1raTk/x7ojj9mXwUOX7bZ2
tHqrtxaR6EXVHJsCqmwpoV7oQBEB82ZHDAdwnORG4DuszSb9QJAXXhnpx8w80PZWMkcjoraWHVfv
JokTZtr52yYJ/Fs06+kGBq+vAfPwqkrelsN9ufgjI+7au3IT0bX3ZP8ahXmH6ipnZGSKdxqajHTV
uYBzLXIogwbmgw3Tfuyg96Vq2HY1U/WBEEYU5nEABhUbFxQH2sazlb7JyOOoV4HGbmgSUN8IgQ7K
MSArINp/dNlUrjnICZye2Thh+WJKrbpSqq6VFY3P6HKTEwK7VSsGHwkeJe9oRwNARhg+I+huAtOG
+6DCjelDynGT8AKBatwWup9tMZ0lMTEeAqIFp+xuRNrGkL11ouPAssItWep+hcJxchgOyixYV02Z
PpMB6m3LsEaqy+AP66VRu/UhkaaeDa0sqSLzBm7WXuxA+OsUgWHvt9MP6nc8FoT8JBub09n1/xpK
J92Gjl6dE6guwWzt/NvA5pFjD9MvHRnoKyQ3fZVe9aiKPziE51hyOzrJIk0+bMfc2QmAuN4E5wVg
GsKFCjwGa5xGw01nR/lTrYjQTWhAtaHzHoGb158msMc2rJ9rNNKbSE981gQJm32KBGUeb3QkK2/j
BCeNWe88aob/llZZsi1SbVq7ufwpjQm+h+mScmABFa3UzMe1U/0vM4vrUzuok3BSdeNUau8+pJNa
hC7B9N23pOCraWOJWFgZ5j13XKRqA3vLWh/ycaMytE+Djp+HhLi8++rPM8Z2NNVyY5OjvekdJU6j
Gb30ywpW1DN4A3TEiIRxg447na7LKxg2LMGmdc5R1J5dOrb3IZe7uotwK5FBsmNyIa7R5AbtkUxV
nGU8y3qCx7OvTDLSGdK4NzGhfndC8zaK9MOcC22KsunoFdG7VQSPKjFdNCJpszViO3nEczHsaS1R
sMJ561WrbWrhJEiFucgA0y5MBZ+Wd23t2uz58oMgV+Q2BH+jEEvQoApGNOtROei7l/doMqe7NLvv
WCLhTSLkO4dB4DE0bAUjYgjy9M13+ErafXlV14G2GYpIMVhton0w0TigsXJelE9ZoHIxnZuZEDcS
0rwplPZR9ihk8zbWApSB6Xh1ceBI43itz5/WDIvyORTR11nPOmLIMKACxMdmU1XK5/n+71HhciK7
Y7g2Sk4oBpxLeVAH0JqGYXw2Mpk/mWMGqah8UlZgoT81g4cXBN6TUb90BdrScBCQ6ObdpTEYE3ky
yk8Zx9ZBR/e7bnlITqTI5qvlGyyUS1B15Y4QNrf4SgV/2oyuJGE1D6M2YgEwpTdDw5BlIcuhP8TZ
c0xe0JtDeZh6fWPLyT8YhRGsLenpu7CJnYcnWucxmMCx3iBsOiBDHNO+CneQNVZ5GUR7MiMw5YCg
crPzaicRkW6VXmcbmzT1q9U6Jom6yQcjIvloB89ZYwkLtu4VzovVlSc98NnFpr6iNx/nVOc5H50L
lifnBHXcNp0wLtLD0N1LE/MT4dUPZet4GISOfe3fDUxwvhl+sKnbQt1Dme1dwudf1NwQkuaYcPpM
cPxs4d9roSGi8Jm8yCBeL1weZz5mU6BXyrw23oWiM87Lxaxwx7XM8eRm03jqhlspw5p6aKqg2wct
aRkLrtSZQCbxG1xWgk4QSa9cRELNKm0Le9vwZysa/ZvtaePhC7aekc6+9dpL9BceBYg1h7Q/u7Xm
Q31wfnYwT8+N4dhIv3FmM4nr7Y3sEGrPiErFPibiuzaUc14uMjF/OMqv2C3NfDyVdQbkSQ24PIBW
Dq3CHDHCiVzcanRypQ/Qu9EzSsc+JB1naKU59XPux+aBkGJna6WkcifteJuMeLwtr/xK38XUTaBh
mMItm8FyMVyAOeYm5cbw+h+JH9VX1fXq1svuU7RT9lJzWFHetM9eyvZSe+k9a9ydh/j0hMPE7y+e
ZTrQ5AdzdQLfJd+miKIRpmF1JaU37lKcjY1Vg01XU5jJbESmtokM+1dm99G5M1uEMcUPhAb2x1xa
rTtEAHgExMZGJeA/pp8k+7EJ2MGL4cNqdX+TudV097Rc7SMrV1AW+cN4REvaRzRm2KfQ8E5V/x5o
GLqU/mSelrdQnggWbgCVK5BIFC3DMz8ljgZMbHH20UBZpnRj1VDdwx5Vfp2170WUEeGLQfxBRUR8
eA5KUIQal1bP1C7JCuqPdW1AbSUsmF03DaM/rkreqlJ430XPkLqNreQs4lAu5+i5dRIE+TOfZD5W
eQtHYnmbdpF3IGl7X1vUuzaG0p+iSQ2mmbFxG7Kif0wI3YPWRT5Lr7dLzLR4qpo82onOttbLW9+y
XmLbqZD1Q/waO5phZMnRa5+EPFWzjWKbFvAJrSja5jNxxkziM/DudHNmcKeq7WKfMsXqk06ug3i0
nwdcsp4ZfX9o41Bclv8kybbZ9HA3V3GXO1833ziqPmcF0VrLZyl9p4aXrW1HUeAfEzv1p7Bb+Eno
tQlKgsEU6cM2zAWobZPTm8ETI9jFX1kQFF6DtnUfHK7r5V2cT+krALgYcBTw7HYfiYmVAZp0DwtC
5+EEQKfgAZVV0J3UZN6mcTp70nR/J7m7ddv4j2YU/bPrM7DO0ayey7w5jVYZvdR6cpBiOpAE9GdM
mwT0ZS7yYtT1a0HZwb7YGntTZ19YNu4Qm79NwWazGoG1sAjhEIlxfLhQ1BRfg8xs6p3LkMDRmbfr
Lh4/6qyutqUiNQpIb/wYbLUfnaq5qTB8dQZkjy4N+Jp2XfvMcQTEpnbs72UzNjTy2HvLhJa1ZCB0
iOuIMOqRE6PVyaIKw+GejRpWYEq1hKyl+JYhTloLkcofrtNf6rwY3zqJrY4T+Ux2zGa9FDIAfc2D
yru45z3fqyxKHBjG9rTstQgZ6FqdrN2Sk5p7OWDFvy8WQ411ZfxwulbjAAfSY/3uJ0Mn5Crr1GUQ
XrMenFh7uOQ54PJu7xaucUg5xsm2QwVq4FwcDeQ1euqkt9J9tYkHz7Bpwmx7jFYeFoXIa6q/rKh5
1RNXvpipfHK7CBolln+PuLb7Q5XXFlq12Hqq4+G5YcK8lfgmfK2AbF4VMuzqq80Ap7PCfVtb/XVy
XQtlf24/wdrE+LDwsHOI8qPNGftRDjxdU338Oktj9G9pMJZXgtQhZMsR007Tkr9IeQlhlUV6vi4N
wAnNiIZjEL7HM1PObev0MmCosi3LusbdNjMu+ciYp7aCj4E2GcecIntyYlXuVNDe23k+78bZNWsl
bPTKrTco1h5RjpuXp9XN2alxWVugpmzsw83Ipkw+GXgm5hTBuTCgklBCWcdlOOBB2tiQ/gsxpajG
oyemHRqwYlU7g/hzbbF82/h9U+/cxPMuun73lJk8o89e553Rv1J7689RUx7C0Devy8Y8eoG2xtIo
P1gQ/NAv6ZelWK1k4R0C5T8AH/HYMuP8as+9Ft8Xk9cyWSEvE088it3GJSX+/IVU6NJPH2refQbO
o2M5zmWk84LCszk0Cvx5TPIzLqIX2x7rK6178DBDo3iylFoV8NL+i6TzWm4cyYLoFyECrmBeSYCe
si2ppReETA+8K6AK5uv3UPsysdM77WhQt/JmnkS1MOhpvwUZQFZ3h6QbH+u2w9WQT/KzKvJjq9h5
56roto2rX5ayU4/OimPbuLWgUZS3RQ10H6pyPtSqL6+FDp0Hxx52Qq/zHWbevw3t7WdjXgn2JI3/
CEtskwjAdV5DPim8/TjMv+TKAun4+1/9/lCxlCsOY3buHFsKS/LM7Xe23KcxvE+TkE27i2KdVv2d
ZK++x5mcEtnHuP87P+Ue+QsLZlHZeQrrHevyyWTeahfH2P7/0n6T33+XMe6i3LvbY3HD8Mljyl+7
aK0X8823xftatCxkrFLe0SqWkUuQ7bXGvxivmM2paEJtVQVZgwT1m68ZBCzl7RKiRMMt5Df30EdF
wydOm8XCIrAXW36KjiZdRnXFVPprmc/0mB2KqfhIBkceF2oktmPmJMcevWubVAgvgE+YE738e3GN
4ilpjOBCru9hxKR5mmU/0RuMXRIVeMcr+9lUeI2KoVqjX4F+7Lr7X++jYUpvM1lui7eRYRj+yHJn
Yn3mNKrTE2MPQQhPPXI7+i8r2aMkmDj3tt19r6Vl3dMW9iUNhBkazbMvyOns1zgb2b2/Nsye2ybx
yYGUJAqbiu+HJSTHSY7Ei3IXglfJFuOKqp14CC+frdL6rsGqtq11eqrFgmYuvrS3iF0BIgkqGspe
xn5n9Nj9LdkFhWiXLIk+hGGG/GO1ZDvhSimNR7xJ1yKC9fkXM2QZuvcUFMHdwF+5OiYUTG5ZOxT8
h9DhrUSD93hqd4OMbZhZh5rbPT0hnYhXSPOwIMjYuJwUyRQuz3qZMuY/ogLC7pr9Wnd5nMMVCJ16
P4uyIuyQo0hl1bRdTArCG6PikpZ/Zh0LcFznj9KTK2kg39ssmp0HsFE2cJn9zkiKcWblgZ7Jc6IX
jPDBU3Ac67GMx9H4yz4Dn0NgH3KykMc0gXfJPRUrejhGJld3LzQiFszp1jHoo+iZKedJs8N1xlNi
N+AwwbcOlURTbKofq2O+WssXaSIOOwjAMcYbKl2t72zqsb/a9kGAfORD2cPT6oaSVQhN4lMQ9WY3
PyA3wYYZX1i1/pVz80ETQG0URlw5UA6C1EI+1N8DQLBwfoTu8J06U327ZMCRbIAkWFZ9Sod7z0za
XVJB+UlU2BxHuDIUmxvUNwnxLzOm2OM97JfsILG/oZM0dzeaaVX9Hac52Y05AkmaFz62/FIgspIy
XgHqlobbncPEt2FQUPJRlFxjpAmRzHhaC5o+tEWmp+mbkuds0G+kUbNIDKuJwbEEE5qqp8D21dXP
uAniGwJXKVmyzACiOOrr5DyIsIVREE4bv89fbjr7xavLLlJsCVJkoMDxzo0Bs8oJcHp0ITqvDkFu
rjnMOTWt9d7mc1ZBu/T6EI1Q85QxJzvcE0a2nNI+4kuagzqMHCd71Lkr97P53brBd2PAD8S24zF1
t3lcMoetq/ajnPW/b0rIQz5JYmeOm9rwWP8O/Ame5FAMkSGNz8IEsVgrbueJ/9l6tUs/em1vg54L
omLgmoblJxw8EZO6soALcbhQBBQcMgh8UeHiAffTcp/m5s0BGvgnbz6sIjzLMcRVsvrlMfXnl6pq
xsPsMcW2HA14KeB6mefGTkKsbvmeLpaLsVpUdFXLv6QECVahN5Kh2Ka2QNw0VjIEiUsanMPYE+50
bY6ADKtNaDQZzGu+4a7Q6iER6gjmw0KpIc+niav5WdpBHgL2ZBasjlMD9wzq1zOJluoSFs1+NFTP
6MRmxiZkpFbQbXlIOY3FKBONeODhtG29sruW9hQtI3UrTH7lsW8Ej06sFVZvPC9dd5nC/Jj3w4kq
UG6Zveg2pNufRv7CWGl5Mti9TMHI5AfDVfdmG6qTUx/xoyCiE1styNEPo0d+QXS74Ke10hptbuYZ
BB42XntescmDKEkXVLSa4kcE2bAjPTXANDMkTyoHidHTztb0yiI2jP5QJv4zE2C/yczuu/U8fJkT
Zhbbkw+WgthKG3pWYjgZDdimXvgRmNMtSpM/qNoq8PUnvJ0GmxSreljxGYaQU/20Yp+E9rrWP2Ef
rDs3oPwC2om7ZvVBTSICBppuWZQMqj+rTmwrz98uNA4fa+hBMZi2bqNdqqIceodQjJ8NEl8YI4tX
+Cpio1O3Okqvz3eSFUespP+GM96/F7znKwYW2CLlhXe82Xtd8V83wxH1vRzbbj/vmMrCYxgQlS16
3ce4SoiQFnsXftemm3GgOuB5vNKhi6RFqrKau5tzImKjD5NIDFQgqdyJsG84RMi/EH2ua9W2Oz/z
8JimKj2bjBgcDN3BCHDPi4QZtMmGfbPwdV3DpyxDsDOnE6xUeSXgC/l6rO55Zpl7lzfItldrY67T
j03ogjvbUEbubP+rWEpHRYkzszWaqy0w9iFK01qVWSNothyoUzJ78dh/JX7X3u4+qHiKGGrL3nXj
Bku/sZawAsbNwoarac1epKmx6U57kw66bcs2KKoJam46WpE2tmbxn6RaQ0P1023vShUnyZTvk6BP
0fpQY1MoPJHfjXewvs1t4jY8SttdEKmV7YFn1JqjhEv9Mg3WjUYJCrA4yKDxI50I9tFlvOStBrmH
eQkHDR1Kee5dCbn16X8GDX/XZGFsT3kgRf1ky53TsQ/PkmBXV5DP+tCjPfmvmXMaS9vacwIq+kbZ
Z+dyfCeed+873l8h0lds1N19GNRAJvjgMC9HVgb5wpsfcSu9myx+N+wCvxxD5BCaGF9dUQID98Rj
oT81D6tItvKztipwVlm6ycgoxl2uv5vJxnzkzJyx6rb2sNY/eYqcUYR5LILmqV6o65Ikf1GsoXoO
uIUSbK5zLu2DJ4dX3yc+40DwmJP7tXKXyKvYKbveakdeg78YCT6PinFs4sL9cTQDBjNyEmXreLbo
YImckkOWgwQIqsLRolLjn5ABic7EusOd2OxS405yDT4QVqpo0nrlr312bXPedQVXlxVRFNVOrVzh
pkY2vEW5HSHbhVvLevf4iuIHAydJXJIHEisTZg6CnrMAHALK3ixZIxAaFhtos/W27znfFnDh+3Qe
jzVADNp8ii8sWbh9jfwyJ+Endh5ce97EKxTKU18Ol1rzQB2qFOfKp8gZ4gLPl1zWvwNfvvHJf2a7
D5EYTwnGUkrr1GS6DxJcm50zp9XE83AIkiZdxo+JCWsfcJNEl+QYxRbl6IlawiR/8CgQ3iZd12/H
tG5iVvHOplkc3sqktu5wyGMJ6v90a4ooZDTx7IgHq5zODhb5P00ztDvGVMziwScWJzBPQeSY4082
ZnyqucUYsuZJHD4Ti/UBhRL9g0UJs7XJL3Sv2kziZQmCKWPfqhSUKWhz22CgLdEoGPdF0KHnt2tU
1HN5MRqWlGPBElv6LCu77hgs/o+W7bs5zTpOOjbEUk2xbeKZnAJlHyaURZKH44WId7Ig8iWh9zYq
DnJ3qacoCNVVF5Auq954E/rVdtshCh3zEdO6tXH52uOp3nU+Q0HWMkOQdnwFqOCRgoQlqHvynrBJ
uKdmetrNZfbX4sDNi/a0LMxaLhFppvfYLounTlfjphImq3qCaV1i8Ik0JKqqWXV3xnLMBwtrXVsR
LU94LjL7ZTnQYEUnIGXOAfbTJTiAdha3L4LLaV7nLp/xATRaekv6VvaeLfHHTROqkum7o6sqIT86
awDnKRdFrn4FkfuJWdykdQeNGFpuMPVXWachl52qjOeq+K5MPJitZVjkE4PdNJlexL7L3hRe9ug6
c3pR9h0riRw8NJIfJGWE/Ho4cWOivG3SpL47/zNpBnCDJg9TsfRMRiZ/2EY+3no1qsbrj7bxnXWx
oaNeV1ZsDnQbZNRGkJk4jFq/dVTQ7pHBGb1AeC0DoWosBx0sFfm8hHYFjhmwmeT4dkOIzYZz+7BA
Sfem20RdhcOZGdhwwaxODac66EnUyLFYtrXZE6JPuggu3B+6l8295VsHYhHGDouxv5n5OOCAOMh1
nvdYF/gGSAdAYlEevXEv1vxnFIt/6C1/7/agfDNaEXe4IZlwStM79ON4JHGqoqXgUdCuHqgXyNl5
yIRUnHVzKhI/4WsPZYgz+G7Azo56IXbhaDu7uVnaaHRtyPQpwmeZR7VAiJKm2iqKlw8zOaI1GX/M
LHwywcPuqtYmBiuno5P0fwEJIIQ5RAV827e24bJ3VgLgfjFAVfNFRHnRpkCMKPFZYdGX4zPFwhiG
G0dQOzx+VCF8tZkdWg43w/O/mnoI300fE9MIb3SjxMjdZVTbpJZi71apv7WFhHvggdDx0dRy1i9p
QhdELRLJLciyo4RYM8z2edoMjVnuS+PsjQADSycPtw3E70agisPD3HjeGjuJN24gwUInNhM6X/Hg
2UuDwoxFya31fuItpugkjBsZZDv4w9mW3NsJoF0FH64dtkBrHlofm0k/eac8dFdGtBY4MTE0Pb+l
mVtuwjrT1K/KUwZuJK67+TMc7H7TF6Hc5+E/Bq1sX8/+A5I/DXKatUm7TBt4q7AyAuth4KG8D9ik
owYbcSf0iZf7mpX+tBUqeaQE4y2vpBlBWhFRNsKN5+AIkimDPrViEOojcidgA5Tz0wVoF0uA952V
13bGwoS4VqAngpYlagO8MJXDDhRsEq9SeEwdgeZdOZal+Sqr/ECkgErhpnS2owd/QHf4HDfVgAkF
E2AZ5Va5zV285hPp32gs5YeTEXBiIXrvEqDbYy7t8Qjj3kC+twO+jzho0354awh67rio4LApEPwI
4scDLmNjgVrqJmqrRy6qKqjZGPI/yP3Nn5mIRgsFB5CqV4EcHNujm0D3mifrjndwPeilx6cQvggm
v6N06mjyky9/UMcOFk/MxlhsJ7zQN88mK5+qxbhZGbDQA/41QE84j2wF8WX8aMdxIxTwdGervT01
9l56dkTDd7pt15nLPuEZcvwL0u91GNJzXy9jbNJ8/tAvl94g9ze4GbfNsUx5pAEgSM3GuYxD08SO
7P61Y/NI0azm+cDyxG/e8fYV+y5f31ueLbxm3sYrvJuZmbfNHjgz0pSPrHwyhL1GOdc5jkKega65
IH1me2BM3Pd9x40Jxu0c3z0o7MHXUc/Z7obg2ua1dV7WG63/jP8wOHgK+jKlsGskKQ7bDrNEx/4s
bavj+Y80ywNiRDXx7vJ1nLZj10zndNW7wpyeEzsIL1QwvjqrWGJpPFpG9rH4zqPf6BURMit3yVBQ
ZrHyGuUOVNnVBSuK0QSTOZ6v3v0ubTE9dob3gr3PORurfjbl3xxWO1Y2qoAWqPtSalboRrILmMPA
QYPhnRSd05ml6b2D44o5U/BIcFnYL3ezMuo70Zgookt/UlbhA480szh0HTSy4k1i9qW4g8Gsmrm1
9dhCdhImIr9UdgDCdlfNGf0GNbdfP7UBH/ziBXKxt2zeSlWxBp1AjNXm8IAnDsNX3bYbYZenJNN+
HNbDyk57/pBN+xzyJ6d5AKeTxgothRCb7G+V10ucHtrtMOQ2e4Hxjwld4I5c8YFtZY69L3vJOywY
wh2hUlom4BU8o73rxKpzdj2MnqXr5y2+q6cWNTrup68VS2yc1WQj66Y5D706TEqt93bBN5qapwWH
0RPrH9JvwbARmI43WgY5H6npJZedF/vGPMazRaYO3ExkWjUHi+/c5lpcDwQyI1RzvOK1c67Gz6Ir
/YtFAUCTyN2azEcY0DfqbdjHaAF3a2bCXxbpyVM2TqtmiEyvS0+5m2PwWpfNVPTvnRpeXUkDaWXz
7agLtQsGee+n9PX2yXLkmdpRs6T+JjqzDgD7v1jkpic0ZmfjpNgs9eRim7ONeBUqf1a+d8JmC2Ms
pLN49UE/vCtIiifl6m9RFf9URblMHiouDLPaJBW59Xz4EzatiCsMz3FYmf+qyX5C5m0ibnMzdykf
j3fx5ela7eo+Hbf7ykVPWjH/Q0mlrSrN6LAHnY0TotAnocqXtkARaqu2j6wSnb+QRhLlq+IrgK3K
zKt95+Xj2e+Xw2LB1WRwEkDUw4cCjK+6yVaer+ednQpBtmMUW8IgSAkFzgV38veZcMrIZiZ0XbVe
zVodnEA4VGCjhScaqYkLKOsekxoBCRB1n9yacHWB0NN3ai/12h7pOP+LrY4us7U3Y+vW2ZEbByd/
XvySbVExv2Lv++ncjJ9DByCZ5ZogLoFzz34ClARnFcN/v1KcsYwr9s8lXCghIbZz5wy8sQonyzar
eI9EbqNSOwTJnelrXilmZbNGWQJphNFg/Gsw1RI3g9BErH7jVcthZLm7kdb4mGCPYHwOIlFU3RZR
GKa7eTb95tOW1cXvKhcTr3VVWvw3ZFWJ66G891QfImpumgw1rkmqZAOeBrmOTRx0ho+5vvQDLkTu
lFpyv80GhC+fS0dW9g1qULJDehup62GjKfLmIvzqOuk/HUXO0TQZ3UEn7NdELfCxt+u7J4vsKmoM
H5aqGCj4fsISIKsY01Lj8ODAQKak8W9x7FedGfaO+zcpLxKKQceC1yKOQBNVT3PSeuUOmWAk5jPC
x/oDovghrfjm1zjN22NhI+71vaFORXcTZjfshdCGgrG6mNbyqczOPKmg+USMAY/doxY31gK+A+q0
rF9EaDqHVhYfttPChlHzlxYN1Wc9Pl45qFfVGN4lKPYOX8MCfkzczCpAPV7P4UDfT7dmbyiNNqBG
0ChJDutAIs/vAd79ly39w8oatrfmkmoz3Aiq9EF+V8bZp1Hmja6Gg9lB2p8M3cSem/N1IX/HQ/IJ
n5WxhSr7OZmTe7AB41Kq47BKAKHBds9E0G5GqI3mYyl0shtKhy3mUn1QuXZvQ4XQCzcX7RD5SQAI
Fj6fxb6xHgrVVPHQNypenOFqjNm9MtpvF1M+9zimyEDgEayXnykxCRbWHKELK623zIeN3W8aljGp
Le19Ioi1djOs+ZJIbKSE3knq0xyp9bF28I4RsHyu/HrZGZPzBrlzAVkyzRw7W7pWjD0XHUQSNb1J
Y3gH111unNXRBLeQAKeqfk4Nvqbamq+NdeoGODsrSHdX23j5POdnWMGgkTd9DBJcQ9KhRE6GICMc
u4wEyXjIfkynmC08EoW1imXTQF0x8zdNjd5SVvog7JyBrzAsnnE3tbvU+UMAYDfzcSSNbMcpeRd3
o69MXjWluc/LEs0HNPs6yZTLr6W2a0tvRZFoir74/rqJkZ/m1Xua6MPe1a4PfKcjRFNY65Pd5g+y
NiM+8MVjGUzPo48Op5bXRavumdzprl3UO0mG9oKn9JU+inG2kuvcJNdazs9pi7fI65Nn1htc/OzP
fEZ/LwXztv7shwx9KrGai/qrLZPLPCnSKsu5DYypGQ/BMm/8fCgvre7xcuqyiEDAcLxy2+V5vfzr
E6qJ7MK5KNzZYpYfVgimH8muiOoCkJu2kp9G5lTNFLxS4QqNpZRsDXKzqS5WlZT//wcv8WZk5ROn
S7LuVZ1+t0Fxm/myH4cM+t7Ns2Gj7HBnuIGP1YEZmX7xEsc61zlWmZOQh5UaFyTrel863PmxAgKF
/ZIO3j0pOOQtjKCJ+eDZJoUrrf1RqH8zIgA1l6Z1HdTCYepnYoPZ+Gt2NKR4LjzOgum0+VluXWzW
hPBZud7fIuTCTXXkZnK4PujK+WgyJ4BPlxytnjWTaFJURXTYbmEKLAvwzoO1J6do822Cm4dlI84n
NzvYmC1ILBUxtla1DVbvj9QUX6qA63jamJFOkYBTXewcmNbowJN56CpGqZUQrokrYLNOSIh8SSeX
cw4/jRERibcD7sWYsoNDiV2oW0c3HqTzb2TbQBfk18zVcrOawMgpkbtXaKSsKyCSW2t61J2J1IUZ
iCuXk21RqlDpZw4M6QhKAAUm9OaVVsBXyrno3ujf4IMSf7I1eXpdvyTGyoFvONz2FN0YbWBxue/U
yTeLf2OWVCcq0j652b0Gq58fscwCPdDDE42c/V4iZOem5W6dOUCfdBGG9OfiUrNn8kQX1fwyLXiU
7H+ZGH94za3IL5DDizztPzq8zPacJFy2BhmRlNuHNFc+Vm4TGdm6yxWYjrXbs1KC2jkEacwf9EP4
LC8cEb6FPK5kfrtuY9Gyjf+KGQ/O2J1I7iieA7eVgjfII+rbe9AhMgube7Hql1jPfPBMLmEmamAm
lLvzPWYkHpWUM0Vl714dwVjgVsQtV8ShHXfcj2QZ4cSNH3mTzjHuQCQQAXQsmblfM94B1kuLgH5B
l5MGCBCMjRi+aRsNouXo0AnLRMO9lMXES9vbeZQPWeQGiCR64WYVZu7zGurqFFjzmwroz0zL9oSe
VkV9jYmj16jnvrcbqMKhcbPga8mKTGPWii3Lwik37E1z6q6QuNiOqWjNcFP7FQ6yflglQH2eNSKr
XnKNcgIu6YTZgsaFit3b3IAIEgSykuywconfmsy79qy4rRYwGkId4BlYYbMRyzjeuj7ioeVAMnJE
gtDxEMJY5G796VZ3glTATDRvRzu7luR8Ykd/2U7o3hx0IP1Lq4xSquSwOi7chKzsqffsPZvdZKd7
kgsjI2Nu1ha3+mHvtlSFlnbJ5l+8ddkETA+ft+NgbCYyeWTvQW5ivSVRvedGUpgkguoI14pI5Bay
H61Dqfin8MSH03vC7SI0/fpo1d6znbUhVgwLUZXhY0iIZ7Ms6L56rvhL/nc0aW/rg0WyxeWDmPI4
MTXDqQ6wcxjTsgVzGdeZywEAJYEuePz9CZH6RKDP+wFzqWpR1qfVAioxUcmIy2K8QUL47XgasEmj
soi93BasEbLAmPErBtzYhsV5RBnBaeelXJzVW419shVJ+STb6jCJUcUGda/bpQuOMwIAF/mQUQ0Y
Fo80IPbVR7fyqSwS+z0VTn0Kb9rgTUbx5EKyY+pbzF2Bw4aU+FVHmfOo2ys4GiIR8GCjgMpyLrt9
5MMBi3jdj0Fj5MQsdb7N1vqiB2Fv2YRvlIQcOnKV2rY1Shs6YDaX1PzAdYmXll/J93kNCJBQX2iJ
J4Osbyg5Y4P5rvFSrEEmQvmIsyUvVpKk4/xdJ9V8CGvqWN2Wbf7gvmG8wLPpq/KKeANpw2n5ktU9
fTgs5uoRnXzyZENvUPNdkEA3+4AClWkBL4WnVeW8+cFta4RDoLniI496Z+n5r8sG1Y4sPxfplP9T
PKowf5tu/mQ3eFxtoyUEt8cd9RimbvLoVQ6b7Gq9emVwoYxm25qiPXvCuAHB+v9u3Zpb0sl8ofy1
PtcQbeq0QRIOjc+UaMW+B660CYkFk4pEetb5ehZp8mTaoPnoi2Gn3hvM/9TuEQK6oRItBogugXwa
MkSY/om9ZrvB9LdZw1IdJ2guIkNDk+mtyXGlscevv2Z4AXEC7Z2LkDlA1803tZGgaxI5qbG67xdm
YMGcDG9CkrWEVzNqO7iopGN34fMpEvIPBpyz5aVetK5gwgAe+ocWRBifm+C0qOEGalk2YdE+dn3m
RUbDqJ2O9odnEyEvngJlGDtGHLHjKbeRGgKucsxonrt1d7PABUvwwnncHolJQWDoHdZ0oTyvPBGc
kSHYSsV8zPNyr5flH1c56kNpJPW4nRjGMF/CZjkT4/XiXi+xK7mDaC2GuOYMHklFnRZt3YUDfZel
bv44vXd1nGC9kzRxkByYyi0a5LEuMpDoxkKlz20NaaJ7pKPzpLIeUkYnyh3OgHEr/HPvZssGh2Hs
NY57IrvIV2EukziY5oOrpy9T1Rgxu7bFw+TdIzkyb6IZRPVsRTH77PWysmhby9rZMQbjnYCoMtL+
eFhfqsb8mEgE0cCHh2guv7KwoiHek3ey/J6r6QGpQl86DwkJyD0hqbkiYoOog/nm1ALO3vXCd9HM
s78F2Bs2hu8TSEwstgMxcCK2MXbM/1ioCQSP7N4Vc7L3RieFVmO9GEV4LYv6ajlJh4PTNCJ8zZRo
dte8yOXZrdFKK9N61bTTBAuolWbU/1Q+1DusIXRNz/ylhne4MzhSHPzUWn40JZue4Vbn7PERzisu
6SH45pTv0qG/uRq91cGwgFithja2KaIeAtPjLsFcUjbcAxKqaDNCDHZNuyJeHaREAlxpKlpYg+uf
JM2A84JUhD+bjSa42w5FMiCy46bIMzj2dhNBeE6gnOtzSoKg+uc2ob/FyfVhtO0Y0bq1E2DFuBCn
f0jO4iyvKuqjBGlxU8ekvCSQ/El4FIRhTw0yFg2WP5h7QfWfnQQnFm+76mbeX1h0jNn0SLkX+UCT
MtcgDf2TQ3sJiBh/3Jc+JjS8Fx9hqQ0qonqX7KIZNfQk4kGzbk7g4lIwUQWes3Pm/6oS/ddWz2Yq
WQjzcZ57yaXKdNLHklrwdL2vjGLZI8VdTIwvGys0uijHELurh6cuaBbUvzynxto7EWVOdoQmNomy
mkNriR2ZFO/grmnMgsaNnNpEAHCWWNzObk/V+hKY3PZnz4jbAjy3D58fP+EETWapjTq2Db+Mstnf
tFx62Zxh8dBfMA5vAdmxjcOFXAsD554U3ESHlbvkp7wawdSwQQ70Sh3iCSLPcO6F+WohM0K2TLH4
MA1qsmMXkmyvocdkxCNkF4bk+aWF3ix1+ziPmpIXGzs740OHCIUFOLvWSRZGKbd2+A3IGPP92ABM
NW4hEgT9fuPOvnEwtPWh162VP0+I7yk/GeUbTb+tLWCzXFYGpqxqNvRdiuZ4ms3uyUnrvSZJygNP
hue5HR8sa+R66tyKl7X/zjjd4z659CWZDa8q4SOAKL72WFs3ctF3RqfEKXVdktneeO3IvlGL+mAb
DzT0Qns00dmcITg4zE50NhkpF8bAJOIGDJi2moVfIwh3v5yL1pywasksfSDkK+h5bHH5hRAobsE+
SEG8HbjisCbB15n5wDnzCqo3A0XWinS8/8VxNaXm7KrYfaLghT2ZfSjI3tk3aDxqLIMLEPQ/p/e9
Q+DU6aYRvt5zecJl6WPlrFn2I7r8+fWFWg2PLkhC7h78Ob6ULDxnOOm3KQ5xFvhIer//GdNhecYF
HGx+89037erGWx6LiY/hOpCoo4uXuGLygj0JAC1414HwFKIgDHleRSYz6qEIVRU8n8P0TyuD2+Si
v2YQQ65BczJz7iPn1vCIB9tGZMs4L2tLbn9fCEdMSK4rVkCsr3AiMayX2Jo9NV/LPIhXDFJHieP1
ZWiI2a2UZ80CakWbELNMM+gGGVbeFwAq3AdW80nr5ilUIM1sQ29/f2dLtKQs5KAvSVsEnBwlsUyd
NX90+ImbmcFzbof9L3WAuTmPAJ6IOOOnWOR/mJpZz/Sh8ybbVOJ1tIlcF7Sc/L5jXk7HJUT+BzFP
y+XXkgqrxN3+ouQmLBCUeDj0AhtzDSxpRPjG53sPTMK9J84uI7pPK6JCS47T0cJPqe2Cwu1efP8f
v1a7o/vHY2S+SblMOkzzJIsJlyGWKtAqoU9WrMdSBqr2lqL5/UezIvJko7O3lHxY2aU8z+F+mFk6
TwV9hVC3jyYlJE8tS+AtRRXsMA1iwV7jX39/vqqwCISO/ypmMospPiTHqPY+M45GYo9/yTH+AtNo
amdY7QCLfv+2WqwJTJOW38aeCR8uunghzAkpLCsxmf7ye01NEBMUB3lcDmpm0kpEBfLXgXnqX3Or
rITpwVHW6mWfGvRapIEoLrR9/pmGbiLEShlmR4JvV/qE/PjyOBxgA6E52f/hGfnuDqZ5FDMmKmwg
4Z+hOcpbzE4Bz/7tRqmpdolLlSYMSKDYEWmoHqypcW6X8mqZwxy5hB/ObuuDp11mGjRHno8TfjhD
t+JWgkfSDX1XgbJaak6liqBwZFnNvxsB5ExlevFEAAduxLoUeESz+QpYfJ8NXX6HSxH3aQaP31ur
8mlyg91SWHCOVv/ZuiVCxqHu7xv+bZC4ctukgehjr1vfFPJLJWjEuBWyx8aaHWxWvHWFx7plzsf1
71ww8dXTQ5Pp7oWiU2yA3Zxey+YvsvB0nW7A/MpuEmyw6mGe/HfTcbnBqLmrt+r/DJHBqi9dsiwP
Rc+YLdeU0E29nIm7D4/SZVj8pSdZmUc3atLirK3qdOc2mK149Hjnev0x+PF4IS1JQJdPFxaOZx8S
QJRlYftqt22UJLp9sG16z1Kz5kAatQ9ZhnbNSpJTxWPHGtvtgoNhpFhmb5tuW4wOidFpeYDFzzqD
XP0vHibX2Km8rLhaVaGtbf1LZOH0zc/Y1eTFZrNAYWRtRHKkGM1s6tOSOTPlK93LL2DdX3KQj5Xj
3smkXzm7/AdDNDwHHKs6L4PcJg3izbJk2B+HgnZwOVlIptpEDX+Xaub+WCi4NLCAJpyJmxzs2K6q
ADGTgzuV1JjdtTTv7VwLIHTq0p/mpmFxEg0j8cgD+MFhX3zLQP++qFgT4q4rVv6CPpZPcg2/sUSZ
wThw0Ju3LV/AQ7BM+oATt+aafHMKuvVyGf7H3nk0x5Fk2fqvtNV6ol4I9xBmM7NILZBAJjSwCSNU
aK3j188XCVaTxeomX9nbvMWYdcOKJIBUEe7X7z3nO/Sq/AnW5UHK0gzrqpvMuqDJ/ZVr4HbuLEVf
qrHPQXv6SFy/wrAe0ZXn+/CGMLi9VBTfWaUTHhMriNab+SHFKb5qSpdJ8tDtMkF245nVS2HnzNKu
S6+VsLRWaYUu79tPe6r6Au7Auiobxh4cnuNNbPhfkJpvI2zvQZ+Va0EXctlnGjh4YOCX/MUqcor9
GVddTC6NNKBhk6TbQJX3mV+vzniuUqCwPxPp+iRBGVGP07rh3/SpXs4cKDjnBRFDJeiLNF6ZVYx0
IOf4QywFh+TMpmeFwbPrvU+UWpYsi6RVL86bbRaIV9n4LSSPsLuopy+NigcKGrdGgugVo5ELNulp
ff/jS0LovJ6pV3mXXXf0EqiX+Cdhuq95B1Lo/KfRCElF77pm1Ww4EQyPhmuXuK1r5Ag5F4EchHGt
pNWyqMv2Oa2pcRETGgcvI3kWDQP/0NLQkIjWqHvuaw0Jgt0Pj1Lfm63vbFOrceejl4SPcWMxqjUV
ThalqdGUmCJa4va1dW3jKbCKi1Z97As3eIdog45Do0X9SQ2qMglPzX33yIM+1iYOANJt7hUFhjhS
lCd6vK1V4Kopem81ZdHrAqnhmSFTIxCYaXTWCSVtJryjficH7T5KEuNQBvfnhdZ1nRiSWvVolaE6
Z01xrvrc5Umk3hGaorzWwVh0kVjCtmXT74r0gKjsBJNeWQjD48VN9E5Fc587LCA7HI/uJgXptzyj
E1qvO/aTyS0Mh3w7KJZ/lw7O9QCE/XIotOCuCTS6bFYI0H36R2Pyw0l29LovKNVHFu5aKiFJkJgI
s568VU3D1T9WwJuVFtxo7mooai1iU+q47Ndd2EWniuhe9A10dAd2um04yOtPNlrYQQDwvAmvEq+R
iEDjdmkRBEV7FZRY5RUNvcFk3yEClgTsacMv7NZB2c6wCqOfUvNUekPFFa2tPj8c/FJT2DOf9TwC
MhGnFq5t0JBV2tyFNB1RufXKvvdxrKD9rS48AUsyiA7n9UTx0h4anSVwrIAgVKhCZgk3yuYMaB8H
Z9zSp+Dg0DBitKIieAFncLJYsS4KTIMztS7trapGxbLrLOgo2M6XXlb2hyL+OFc4Cfsax1e4T3pX
W6so1qL95/6eRdZwzOz8vhXSoX/LauQLjIEIPoqlEWrXOek7l7YeiuuQ2eto5kSRqGKgLPV0mjXN
1nRKpjW14eJlGCx6j4O75aIs543jxvMAg8mC4fGOXNX6ikRu5uIT8JxZkn36fAqIChX0Pm2+MSwv
fxgQB05iO7AuVZ7vlHDKVEHlujN9ce8qbrzWAuaOaANg4sEVylHab5yqDDdssTSegBnxXk4/RNTK
keSYKWQhO5kKRrQkchGWsPzjI0ZLVSavAhpBXTXZrVeqBySAJj0gkz9RwM8VnPG3acfZSgkFNre8
ugjNtLjC9caZgduBtWR4xOMNh216TRauqqYls17H7r6iW6Bd5Jm56HS1vDhzYxqZf0X6fCLJyM9V
Z6LzknncoWJmws/4RpIbHOdE0/jitWIkwG21PEN+IyZCRm2IU+vlYAsSuUXmcxnGfj4/Y2S0NhRH
UlpRvaL0Q+v+AVCEu4P/6KS/xjUNpqKUV+enotFkz9ctvjWWVVdZ+g3GXNpJqM8qdXhqfGa3SVVd
4cKRN053B+lgPcah/8WLs3ZKcKY/GZjOKlKZp8CvWZ8xqU0bJKsmMo5ZQ+ieNcUOaPgjCwzYwFDD
yS7/9ciCfYYceKSdF5bVW9szwPi86kufWrnwrK2GEgkvZQCKp4B5DC4QwGNFOXk+t+Wtrs8RSyAc
n05qiKm8ZRUH2XoKjsD8EHyoIP0y9P+rPqGkReNnbHAho2yfwPut24lt2LX4oSwT+WFR98vWZBjd
nrkDWhhvOyKFJ81ZsKyEE3IuoUQ2J68xpAEGGkX/UqmIWtJInxOaRBRO6kI5+fxPBWcI/ZdyoWWF
vDdsQmGcMJAbFA7yvrV95q56+pxWVnSRgrBiNWqyWZOaxkKbEJgSw9LeDYrXXuB9OtMmhxIdizrU
8H8z27oZqtpZlOUHuYxYUvWYL7nOmBBE7ZzWY8cQp0VLi9FvZSci3CqueyshDl2VrD3FlBaDHJVv
bem7ZJ3qfKZQ8f5QoiMGCTCth5YUq4EKEbkWlU7noiQ6Hwly21K3RI4oY43EtOu169QVdFKj4iUv
BoUxPFwOCU5zVrLlnNfK86rJ6pmnjc5IeA9GLZtzECT9rYMyZWc0Ds7PKtb8PaJeb1HngLKlBSup
UwwH1pW+UTXvo6VtvIqHhOHqOdmnu0CIkmwIHfbXg2NeBHkd3Cb1BRV9/liLhPqnNINbgCDW57pD
tPr5J+vJ6hGMXrWyM0fMuW2tVWlX6S4nurwivfBGgEMpanKxLL98xZV5oanMygOM3Feda39gOtNp
xJkfKaTCY2W2D2MgmhUURloDrnBvM2I+W99ckyeMoj/Im6usVjY9GD0A4ExCmR3h9IwDuNceB7LE
d5FqN6DkpgJeqYkjOS8qnmqzW8h6wa07Xnr6yCCRlayzuLpbf1inBUXVYGJ6lj4d3zQ1CSjWcNg6
/bNH4N3ekqO9Z42MIMAw84pZY29y1jM3GbvbSueQasfinmUrfAvi5iSSxEYb4u2YrA2LnK7+Zsi1
8tLmsp1FJaOzPmusxXm3n4bctNmGi/NzHuqb1O7zo1YW9KY16oJzyolBFsF2rNXteTOTk326FASO
x6SW6cS0TBkk578dCu+JtJgWvKPT8YZY9jLwyutM63Q+ZaKuZdydRKxviinWqsj1U9UpmADMdhfo
eMHt8QJkSbNEfZrcDu4wAoqggoo5/skJLgLhyGCy2EK5h7h4rUFn3XHDoIsaG2p0ArNXUm3L07d/
iGJXbkhUoy1Z+Ed3aikMsfuBXEyuMFy/0l41VmWXyZhcE5iUEqfu3Epse8eR8kuL3IbROGuXYkRE
VeUuar+pqvDJADcDsAudZp2MNLzBD1fDm/HsySzGclKZ/iJtYAVQ7w80kNtynqrx1u8rMuWa2D00
DvKiwo7yY+0xktXZNOp5n1fGAvfnI9pKENNYtufSKD5GBAjbGG0g+5Znc5LzF+c4lMRRmP6SVbUd
Q6yR7I/eWhIPcMjTljKHaQaWBEjpuesjl+tXatYPG6Ug4m1itV35ZXL1iSSWwlk1fkTIGiDY6QAd
lbQG4fygZJqCf6Dt+JNbgYM1qCumKiEZSkVxZ0ZDSBOOjoiihTveGGgUDV7W818NbnMnodPMZaKR
z2VxQq6c4Llo03WcxA8NI85LQqefI5O+YB6y7qfaDdrA7k62AOKyZiKKnhcSWtaXSU1XWM2keRuF
6iHw4frXqYQCnnTJ9j8oYXWv65FgmtqN7V77PTOnS1O+jDbNmnmE5K7ARbbWi5LN5xi5l459pyl3
ln5fGveVuEWhMit1c2bhvBcGompqHt1QFqy3pMjMd6m2ISTYALFSr+t0Y9eLpirwrD8P1alqTlOj
9z9U3U8tWk2SykJcZRKXuxLvNEI+6PN6970n6XuMi4KKq8fHGBB1ini7+IAyFIzBFmHNhmb3s+pM
gtmSDIBqALZZ2DPfoM3REbJUGNU9WZPMQX3Mg4jTj1UtbtBtLnFnsfOE+k3XOy+5bi7TDK7QmOUK
4enyWOX1hQ5IhB4+z0KEmxivqJe1oPEsmcyYXL6iULojm5BPd8pDslO5NUiRR30i0OtG3bXf1DNH
ZcsP3fKGQyXsI6bGuKNrJ7utcFyAI4vwj9Q0XYalglUbuXPnRrjafXKKIKVqNpPNwmCCNZKLIBJt
6WmI2lFuKoZKypjNx0eK6CYtf5Glqv8YW6ur0tBUjeGo0ExN+zG2Ni2L3Kn7kGj7Mlt0tLsuh+lL
ZB+jinK/EEPO8IovlpbzxbS+/vH8d15N8qXqIIMp0cEf6N7uDK8AcqCkMYkOhor1SErj9Pklp7rN
Oo49v/3j//z3f/6tUPH1e3b5JXmvzj/1muVDGdBS/O///LvJ44fglbFd9lH/9Bf92++anvM/H50c
9K+vYYoF/9Mflino1uHUvE+R4lUTfz5T7z2bvvP/9h//8X7+LbdD/v5fv315w0+DtqMug9caAO/n
v00J5Y5tmcaU8MF7+hmx+5eU8uOXt6z98i9/6GtSuf47IDVVOERJ6MKUNo/QvVf1lH/+O7BJhytI
2AilTJWokT+SyuXvpk1MOQw7rtFPLvCUc+3/129CTiHmJPhYOG6JzbW13/54cl/jtD9D5HlHvv75
T/Ha+hT48126jarrSE+FMBGCEDBrGz+ksHaZomldCzysL0trEzgsGZjvqyVhvdXKmRj8oqb3bTYB
S7epquwRGLxZjrD6dOyRYUE4QkIGXANvZE5UZLGUkRnMBptBXdLizwsmFl1BlBwOOXxLseIDPTP9
nVPb7OFYeDg2bvjNuBri5N6KhM5QqLxvU6ehYxouO5NJpwfGRZY5dBVv8NSeHqYlj7WSDstKl8R+
9yRrM8ctyONalgUFuRVtVNHciMw7Nqqxi7torXh1Ndcd/+C5ykQBEXhD8WxEA1qUcGHhO7TEJPIN
832tO8NpbKwTtLgr8ifhnZkqUKt0PKUuK2XQE8iRN2xMY36QCkVohb7tFTsORrJB0EKsGt4+pGY4
9sRJaeRTZmfXUTWRMF30GXpgPhVaeHIoO+bDmG1QxubLkP5iynwH3+TarlScFaAJ7HYZRM61U2JX
F7yXUCmtR5HBb0bjG4PR6ou56gy73gIZaGvEALfXSYTPEJsbUOF8VWvAZ7QGkVWHxC9N22PWZjvs
UXNV7lSyfsu3smZ3HsttGbe3cKeuHT9n5uBjhRG3yNoQ73Au7KRydEg5yYup8eu0C6fTNXZBjcEX
nLAZqVc4qrTo3TCU11ygzUk1ZxGreb10DKVGEG1d5uT0zZ0QM7GgkuyUg0FuH5qppU2pNxeybqlN
+nZeTRD/sYaGHdEQ9YZ3VPLtAg//vvDBmkQp+ucihNzaHYKWFAnEM4COVPqM7Bae/jEK810GTFsI
XbsWzNsYPONLs7UlQeMtXl+Lcb3b6MgXLWZBhmOc2lRtCUfktbkS556HNXhgdFZUL16rHPPKJZ8N
xYSRKPIQ+9q9GZbLkDmi7mpzv29PCZUF+hHwd1VJCEZIAGPWP8jQt3ma9sGR+pbW/FJnwNaL4B7/
H5gCX5zqsn9TB32fGM3baDZXw3iHqornFCiU7kwnjbKjcki2VlLv0z5+xce3AZKQoirxNx0+xcDG
KiX8rkEUpuvLyEIdWnQ0HXSFz26ohkNRxsYSQBOuS+PaTOj5Gj34En85SA5f0OM9t6LHT7BG2eUX
leLdG2Qmity7pupPd0gyF37SWYvOcdf0PF4N396T4UlJ3Ytpv30ymWqnBhiF0NoWGR24fiBHFHd2
WXo0u0cs6rm1ayfTtWEyIkPucZlU5impAQX0eKQBqzTNVnZgHkeuW7L6aHJ1ByPz5pQxaYfCw+oX
qOJenAxHMQrzlZKgYFe0eMKiwbBaGFr50XdBhJzKUFdV7rhYrCM0i4PWrWgmXWNVbRZeZawR8jHO
0yN93QY5w2bfIwqP0XtNCKE3VA2663juRGE016b6itwQ5I0hQit0OChIpPc8xQgxzF56CGoChxIE
kBiNdDi+SRRFi1oyf4qDRUdoKHpqlXk0jDpvOPaVvcsyx0D0qz+LvufgFiEUrkkdIksUzdqdXxZP
GuwGH0iWmzMIkDH82vwuls6FzTGA661E4qxtnb67wXQI2ob0T9SES6Qvt21RLJmcFCBmNDHzyvE9
9stjApbYGCza9uPaItFy5uUlXWlcr1Uz7hlfAGcJDpqImlmSE67Q8KHh6qcLXXTSBevp750YWbcd
xe+hjJOVMmbXcSO6ZTNNjAxB+g9mNSODzg1LEnHdg5WxNhC5R3tWwx6u5o+DQqeiKCUw5aA5kntK
4qRDv6oZZpwgkFWbCG8bsF9z3R62KICpY6XyVOvFEic+XhilOdhtdiultSw1ZiYu2TC6V35B3UIg
DBzUuIpe6giGuNtHiOfCR31INlVW3fiFf4Bv81qIcc0cBgyPCjK9ZHwQjsXcCsyTFcYMFn1iM+yg
CGYpuo1Z3mAJz1uPBgCN1JNnocq2HNr1JA4STK3ZT3ncoYnMHyk/EVLbDZ5kdeoiau0bb0o4CzXl
lo7DK03fg+rqxkzDYDFTLW+jRGTaYJsgaNvublFcMwuSINVgG88Yk5ywrhRXKmLTLfhWBEE0oKzo
vTCsNfHQ+xLtZNV11dL0LDyZQ3SZFuj5/QJ1IkOyNxnYCJN7xwNhTe261nRj69VWy2bCLocz7zaM
UDenCT3iNEjbHZ6bbOEb+AZLjix5rnOb6G94CHzwFIqBdrx7UDOmFiqT1CGI3V2XokbxUewaesA6
FhpipiEYHgLlvjdJZwtb96UL1Aep23vJVB1e+3WVBI+JZy01E3Pi6PgLxVFWxHoHMEwlKN5UT7ey
DZgxK7GhPjSU35M3LHmmW4rFtS1rEm4xxDZ+kyAltx7w2UzoxZzGaARQwSVAylSatyFHzWzICb7c
gxZVO1y2UHHrTWliSI1FiJei9+JZniaSLiC806BH7VFSgM1qK9oTrQNAX62Gy79fbt9mCf/7aY38
7yry/09LZFszxM9K5EP29p7+WCJ//tDXEplC2LRN1RFMAVVpmd9KZPV3YalYlQ2CPYVDBf2tRBa/
OwQDSkvTVLQKfNdv//ijRBa/a5rQDEdKE9OrZZp/p0QW5xL4uxJZV20bAIpqGY4jOe7pU6Tnd+mI
qVVWXaw2qF2i+JLYg1uzF0fpxi9963CYmJRv2UTGNtNbTkjkjSRhsbLLGtcOPgNs9cYyjGEfFUH5
XBsMS+hQvjKvQqVp22sIN2t15EaKdQophBjQPVr/2uLyJhbKONqT6ZGoV7ZmIxuW7gSe8jvUyDiK
lyEc63ncd+lakwhKoI84W6unp9GkSrhpGR7MsDgeCAZ7LGGrr7OM3NlcSy7NiLAQddi6RX7AI6pt
Utf70huU3MY4bNOya5cgh4NDSKWLfdbb1nbGsKsDPOhbJow97v7GxZ3CHk9eSocBMnPcfubYI90S
tXoKpAc0IP5SWYiRSr1qoX2Ep6JGFxFDdVNCcmKdNLj3WnGK0/42D7RbgqpQ0LQDg5k4pCIgInSm
5dE+Ip+ultjrPeT9TD4xTA7uxL5UVET7XYXq1jM3BB1zS49q9ChQjbYqoAxHL6+LsTrkdXhwqSs3
2Mxxffqo6tr8I00KnCZqPkJTFd5x7Jp21UsHlvDQhdvagAZQw7RodPhvtR6iQIkaIvNMv760SlNe
kwZcHCKfc0REKxxZcYqwQ7VQTpF131LCO0zWwBx1iBYxMBIvdFSgjQc4R1PPgp8OHUzVtpEyQokR
eIMVgOBFtRlUc42KgJfg8Oo0/DECmU9+SbOwQRZoEzSOmRc+8qORu3e+HTELioJiq5j2Nal5SM0M
HA12DXqQrNetpEcOh1TecoeBRMn42QjrydjiARhNmE2Bz+xRcO6T5dKxsos8V0k/Gr60pfkgimiT
9tmVLYf3LvffGh2jNfwtFIiD+h4oSnwRKrgZ7eLY53IdWP1bZw/hHiH72M/jsKNkM3qs4aOvF/Oe
7I6tOZjP/IJXy1Ov1QYmkq373co20nI+6IRsKeGKqQTnSddal1mvr3RSnWYATfy1NcAwGjKa1K0f
QCUBpQ1wcPCo44roSgYkYPZQ1GN8e/ibzLle2OVBiT12gzI9mC5MFl2IB9Q8T7rpoQBVwT4M7FQB
3vAhtJexWUOL8Q5wOWpcyCkdJZsg3CbBOWiE+RNmtWg2+v5F4KYk25MO1hk2rWSdfruHeaguEqys
lfnFhubO3XQdj3JcO23+UDSiRnzPRKVVIYjjcsrWLbyCWZmNxWLQnXbfjFz+kBFV9mRcDCIugQOb
6FVMwlaWjHL9dRpVhDzVIdgprOaLQQQXoQTfHPsW0XUunkqUYrRY7bfCrBZewO+SOEcJQXGeDQW0
qoyt+tgZ8QXacA70yJSbDuxMG7/VdP9mICLWBhcmg4OpRqWhT3EcWYsm5TdhKwKnAwj+UtgwoWqQ
nU2RHCwVy6/XcrQMZPLq+1LfuJleXDXoFGZZnu27fLKzjfKKrvVLGUGZsvx04nF52z6D8Ger743b
YSxxkFB6qrUecx1hSeFO6HkzQIPuvBg2XcMuLU7S8ABPohy9i7raZpGqoB+ULrHTTNVyW7eu4TXW
cz1JD7ZnbNoGSXtTpihGavlaFtVSUyAbVQVxRFH4nqumRTCLUBDdqSB0I20V+QQ0JI4/bohrXWB4
IdTEf+tH/1JrK1J0GBQxy3kkkuFIj+PVhhu79k3jAU8TUfR8AooTKLu6jrR97ylAXfRSe7S6EkSV
rV55Sms+gESu74BAg90vqfT1Hm2nXU3onbAvVyjf6vVIzNMKs6GypIYcF4wYmJrVNhdyaLy0gfdh
k5TK2rqyYn3ErqNqM4b1NUQy9bo08w/XGnielTzZI8PWlkjKeYXpG3CT4LFsTiQe04lF16SELGaY
QzS7fe9Qjq4Kz1NXTujykmP/sqrzNcnfA/GxlMUd5BTa5SaGU5ZBjkq4UbTMBA9g9IyNGyC4erkJ
qoKcbf8x6jOFfHju4E4HBMTEsqZYnLmhd+grXCej0ivYCKm0jSZ8sjO832FedLMm7DjyDPkIe1V5
0RPnowHLsXAdjga+nh5EjF9g5DMD7Y1M3BGcuxVuUEVNKVeDVuP1htTkzb3ixVDggYTDl0X9ZxoT
gCZ/KvK+nrOxPZc9A0ya/sPsfws927bPzct/3wudvcdxk2Z/boZ+/al/NkMtQzdUh1MHoCDTpHD8
ZzPUNCkBHSkglDu24F/+aIaaNENVE22EQbdS8E3fKj35u22rgvpQUCJKnUL07zRDrb82Q5lJ2bT1
adjaqi5/CHfu47rxzFSzZylI6bWIOJ61oEb3TgiyFLjtnjUvJZiKkytHYVx5abTjRUK06hW2nKmX
ZxMhQqcFuLrnaQB4iicmuB4dzbabkWX5gJ34HiY1XGG21Lkle7paMrkL/OipUKUyMwNtaXVhfmJr
PpCguyfi7AHKWzeHJlIggk0vbOkFF2rOMdYoAImw6mc4rOMdyaLkE3ckIoxtuTfUvF/jX8RVq8dM
DDV33YSmWKYKB3zCEtW545pMHz3vnZOr+64Myiat9EUhYHBygF6ZwUA1qDlY5+Vt2efPFBQljZn8
wu68E/YfpLtwlDAtX5eZ9TokOC2cgTahFS70RlEXuH4x96qcCuk0ZTuDNHg6rgM5ewVsUz/S8C6O
RM831DaDha1KHZ8ru7oxNblzR3K0dNQhyUDjLTWSZkH+I1abUe6QZmLXSzC5qy3VMmtGvdQS9z6W
4p7WboERixUU64y70lz7ERdVTHSjo7/mUafwbpNYW9suWaAg6yfl1Bcs+fe2CXCnHG85qqMVFGNw
aRQlC9KIG1y33ww7fQSwGPLjxaGW3c1oBA9kSQiwg1Kdx0rFedrz4e2QGHmHKmpthhD2mY/SDjDE
cyeiaOO7wzUZcXdOU92odnEfDulOUeWR2NxbJvWs94Yyq9TmEDrtjhg6ap0x+hIGfNAxhFbG9yVg
Bmnv9bhddrLhtNpVACAtD/W/8jw6mJV5VBqniPAUuN69ntyFiXcJqVYBZUH3XsnNBwxn7L41bWwV
w+gMW1bETE+uKMx8VktDbjO7D5extIZFOvT9rirC92wgKCurR/qnxguIx3SBS7NfGNIzZwGHolle
Q2HJMutjyFiake4/hEX3hkJ8AQHOR3am7FJ6cjim+JOam9vOKZwZmnoiBAmPnGOjvY9bn2dnPPRC
R3hfRO7KZc8ltLBeU65hMxyhyplaiw1N5kz8mrKA3UQiBkfFfI0CdN0PeJBER+NGd+VbKLwrn1Y9
kXxLJgyXZmLE9LUIqYyjI2BFP6ohEakFDYwhBghrLEq5JO3VDUheyKD/9yZhgQrnhdaCitMbeYBi
nGRk1yxAhSZ7xn/lvutRm1nQ1CxMpxDeMB7nPdLuYhL6Z62BPUcEm8gmhoeGB1YSzCx4Fu79EqsY
A2+ORhVgtSblaKIVHWN+lxT0OL9n+rPG9kgKAlf7wobInycym9nSv3Lz9tkco2dXoCo2+sZZQ1Zr
l9VQofGF2Tvz2gLQR9NC0SyrdaTSOMS8SS8TZh8cyYSr1SlC3FB8rJUG2sM06ppsTK4RmBr2LEtp
6wBuJbM743jZZA4MfLLDdArxVZTQvMMSviKqdD8k8U1QxApqgxQ8j4+kLiNXk2UnvFDQuXM8ymOy
NhoiwxM5Mi7NRrkNawzfiqEtpdk6SHCsiOhdo1tqvb7TrZaVx9KOQTuuOQM/hq037rjOt3VeHQdf
vxmpOWGdecuyGrq90Hw8hUNwU3XoWWEbXjiB9mYRl7OpJNzkcXKpKmbGXeiFxKoMACya4taJKAv9
srVp4xc1Hz3hs05cvFsFgJc6yQeUvP77hD/zLO1JWNG1FkF5BsdQch6r6AckgrXehfZUYRunki+v
4gS6UqUNlxFHzWWRt+YcFQ3xghVT8TCOkaSICWKh4jiuCyWZu0g0qEBZ/rBiVnNkOuOKvoB2ROTD
GqBKFFZjfDFiEpwpHAFIemzdvTMqWAp946RGWbnQ2/YJtxuQMHALWdfT6+tfytK5akZnEQr1FDtt
tS58rmxJhLGTxHILnlO5laCi5/7U5kwiSCGtgRUIGiGlZu5EixTS2cYGZ1O4OSF5CgGlzONcIoGB
3wxDn89rA23+PAd4Pm+s8IL2jjYPBvPBa6Z1xRAvRd/lc5InVxK08Yo+xQvowHcx9PUaMbUy90Zh
scaAuq167bYO/LtK9jcOwNJlZdisZqF4KhNAi3a0LBzthWg4Eh0LzrgD0tVtga9wbnlgaWEH32Dj
DreNgeo+Zj4Uu9X1kOgXODsJbUdZvqx4/VVg4cojHIr1qjVu4ObzEgPor5rFwKOKxrWawUnAwfxA
YxaKvCPJEFXl2ozoqOa6eeTglh5iixZ7VzlsosLzZkyrlL3DDqOryiyvHI3ThojJmCjSuZ6Hc8MV
zwQbXPPO9SiguqdGEQQcVMMcMO50HAd/zlGKfnfuLbwQtZmi4CtolXuFq/KQxci/BpoU9MjZ4v0E
ZaIl+lfRd0iY9OzeoiWRaiR2DgnmdlHjZMuFYHItrgzNEigvE4gwgiYTwSg7j1zpmdDZJ5KRb2fn
gkFSOdkxyIy3Ok6XilAJOggqlFMWPLUEf43layYgizRd6UUVX6UeglAe/gkgzx0jMgMFWIR5WakP
VQTivegY+CR8Eqal4tzj73G3DZdmlXItVm+dE9U7WzrgYaA27CHuAOjIhcHSpvVrbEQcCdTWA+Go
XYGC3bhqnawn/fqmLwt31vZAMlsXQYhsqnyl+e1+MGn++IZzIjL4lCb2tcokNGdzwZGV4M6wOK4T
LtZPvJgPRVhX+KPyk17Qtwui3lpS/RxLLs+gKd+RZkcTMeZEcEO8q2niPTBVsNYhXoOVGgKVx8Z1
mbXM+5Q4ugRueRV7tJ8FUBF6yuFEcdAxZeQ4M/73XGHjVHB+qrFYZyUjvh86yF9/6uu5wvjdFGhx
HEPXEAfpUwv367nC+J3eLZ0tS6fFjMaGBOZv5woVK43maLpuIIGQ33WQ0V/Q7rVtg2hmrjmkPX/j
XKGp07nhuw7yJLJwhOTkYkndUQ1L/XMHmUSgZugEtjvtTP8g1lFnXAqcpx8GzF+IFZW3Ub4xTMM2
nthQ2T+w7l3YTk7nruopIJI9qlDiDiEboJwK5MRQJ06URJgscGciuQn6Tca4JCzAze8oMmdFsitK
ZWcY9FQMBqUW3t0kEqtSkoxghrOYiWHQOAtH3No4vx2mm1atrRqGgXHtbfPGw14Hofeyt5UNaJqD
CeRKEeRipcPK92nUEgU8cNxHPrns6O/mHW5pSLwOQvcM0EZj0lXwj7ToZinyPqvZCxlPjC70coAV
U/ga2Ih3CbEToH8lJRSk7FFc2BnRdeAiFPHsDGm4LEx6i5YKCeNeAx43YlEfIUYH9imN25fSsfZN
W+xaXXkSMr8nb/FgDI8cRBYD6S2tPZyqzANV5r4B1E+g9TDH98xdlYxPQehe1WO5Gdr4/nyjfoqA
/pWu5hcfOHOL70cGQ5R2AeNYkK4kA2l4wEnpXbAZbn7+MJM45y/XFapqnVvIkKgX/vwwIA3ge7c0
xtFOknFYs4tigAQj0wI76p2l4jfznz/iv7ySEeRI7ieLYc0PV3IgCHbUBI/YxJdhRTNIXzfuLiwu
dNQQP38oTvx/fXHfPdQPL24UpCLi3MCruqAL9otfrv31qM8t+d1vn8R93w11+iQs2z7lhRQFoCxc
lynNNR3LPB0hYgc5FZGKverLZq7lz/9vL2x64d89dB6AK6lDHjpUL+HEzTHL/OJT+tVb94OoCwdr
q2vTiyOSAPjJF6f4nGT+vev727s39XG+fwmlp7nIs6FQ+NYri9AMdmPU/uIe+sWlZiKP+/4xmsIM
JGpF0A0dSKwOsC+UIk18AXWya2PvFxfErx6NfeL7RyMMCKSdP10P2aUVIGEw112zH9AIYAj9+ec/
/aq/3LXfvXnTU/nu83fgBjR+zUM53sj/Y3zTX3rWKqXK9j9/pGky+bNH+uE6iNwosV23waIfwJ8y
MKrHdElJbQC9jQrcqTjga8YvLr5/c2tNU1sd3bbQfnh9ZeWqrVuNxEEq9a3B0CHVvD0TzIXpZxdd
muGhxxYE4qmyrwfH+MUHqU137l9f9LeH/2Fca1QBtJnp4td3+IQWlIHNHNCbd4GyCxHgIbriSPrz
9/lHKfDnBo+K6+tL1n9YFkslybzYAjPSytcs08GKlo8T0dpVkieJS6CLj+jr5yDbaBt5xdYmHSKQ
1y4a/b4ldW2NORVXDW3sVUmiRbMZvY+fP8VfvS1nIeh3V10yDF2f1YR0Yh3geJ/t2ZVItmP/p1lg
XZQdjhcJLwJdeYDAknnABbqJX61M2r9emr69Uz/sjGGM7DX8H/LOKzlyJcu2I0KZQzjEb2jFCIqk
yh8YJbTWGFPP4k3sLdyqusmMZJNWr/9eW5mVlbiZiEAA7sfP2XvtgIdD635OmKMK35ePpyiYpx25
DA0o9B5dX/tziGASWrcmBNO8Sr75wb77FGerf+pmpE637M92eGMrd25XfHMB7bsrnK2QXSLpuLqU
fN1o2YvehFulu5eZhl8gIHkCBnuYzH1SxcqovYf8fMwHNh4NNCFNISOne9pUCJnuInIoIpomYETm
OqFYaRZd+pDjusM3z8f0iH7x2mhnyy28sN4yEm4JPnz4rpKBFRwYdQK/usMtaaNjrM3FeCOyb17Y
z1feX0/E2fvajwjmEqBprLzRrOwvBe3I3hh2Rcyjgfbo6+/5+eL799X0szeVShwpsuRqlj8sLWaS
Wrsp25Ohxt8sg58/AIw7HM4kaLjP7mc70IkQBRdS+lWrLhm7/b98kV9///RFP7zPZdoqglgjZSbN
lwBX9OA+jcEBJcXXl/nua5wt5ioQH0ErhYKPrbAjqy2rHv5nVzjbpESLjDwrWK91eFPB0AJsrC++
vsR/syX9ullnz1iHvjfwJwUJuGCCQNQDDLGD5868V2tXH7PN15f77BmTwiDQRp0kSudLbeHRMqmm
Dd4Prslrn03WSoxCIrK/eQbUabU8f2k/XulsNeV0AfPd4dcJA20rYuQ4waPCBMkLLj3EROlj3SOY
IWva8reomb+5rZ89GzzaJq1Ypm+2fXZX47ScpgWscaN5q7ZHUlC/WUWNz6r0D1dwzt5WgEsORAWu
oOPpgeF+o9RX8B3mg2Twozn1qRdHfNbLHumlkPla2O9DFS4zj1aSdpEgcQjMDSSThQawrGqZ02EO
DsNVmR0lncnEfUONv0gY/efYibLyMQ7xbd/7+U2ZPaTtQckRHtlzqDooa5rrEKBA0VarcvzmHfj8
ifn7TjpnZx0an6peknE6683niECIQHGXsb0vTeebO/rZYvvxhp49MIGOsGpERjwbu/tE/ggYzglj
0ZFIWLrD4uvX4NOS4+PFznbZ0Rq8uLOntSOMN7il5gmSB6FMXtpyhnFfK56JlF6ojNj8IzSVma+t
/ocfYXqEP6ySfj8qCfmmymQ53mWiOgbqgNsdurvz07IylY9xDWCQjSb+GWnqVh/3BZOgrz/Fp+Xh
xxtxthco9egMXcRabTbX5gA/IadFz4HGmff3/b0ZAIfuNm5Fs57Ydkeoq8TifwoWtX0Pw2VGUuqy
MjZ2bG2J0J6J5tWS4vT1Z/zuwThb560g7Iox4AlEt6XOOtBjU2tHJRI46R5hsH5zS6Zv/OfC9e8H
3hFnL7YOCdnCpcg23Nx4Qc3Q+ERi/DcX+fqt4r79/uOn3hCZuuBhJwyrbgHlXuTBSQfa8vWt+0sA
+tWX0X6/DphVME8tJ9W8Kci/JWACD9OQvzQqVI6mvNY6m8ynGAhHjuD+vetwM4SMPHRiwq+IHiRK
KecdXNT5ldECmP+BgmeelD7GmPa59TGIM9jVlHEfRlgT7MevP/6nm+Ovp9MR02388I6MVqNgG+b1
wwEOj2R8S6i6yBU9uPW1HkLO6G08DFCRBaohonG+vvy0vX91884evEj1sV1MdZKJwSfTToX+7hvZ
ookEqCXIl6H85udSP6t0P37fs4IDcZqorWlTsZQI5PulZlYz2nMI12Z1fYVBGHeZdxLBN2/Yn4+8
hRfVsg2OxQJL4NnTqI1R38uRp7GElNqcgKBcpIZy+fXd/Kt+/f12/n6Vs2exGHVNtgZLjdcGqzz+
EcAej1tMCYX/SJzsGi3cglS5onvMaQLrUQogDlwxXqTOWMZKcbLpKbcxE6yGeYyfIMqyIge5xYvn
Pul1B2AgmfWWeaVXolj4KlreSB0ZS47tN8XNnyvS79/kbPdIAtiAwuDB8EbimApzUcfwAqvkZDk5
HvfvFou/2hJf3bmz1yBVVEPYguuN+O/WobJTy0VhzoonuKGbelO8xOkaFGdBnIi3RsfWfNOs+fNF
4PuaEAY5MBjkBJ1d31VdVcNQQtukGi9KY6sVCk3JO1OwV1ba3CFP8etnxfr0ipYq7al+w513dofh
xfkIMelaRIN9SYaBmbxZQYqTzEQr8Npa20a5sA2aBSS+atSPVw1JYD1i0wVgTUTvjNQgthvzFt0h
6Ht8SITBNvkpHdYaTnIh3rDH2cOyD9bleKka6bJS1mm2TbjH8Io5C/uUqg7MiLmdTBGEJzz/EFnz
n5OINV766qVln6akGucUCLLgZk0P8XmvZHdQ0MH8t5k67+1mG6YgvQ1/ZSS3Y0uAcXCp+bdm3UOI
Qfhdg30mI26dtP3SCl8ESbHChRIuUJ+svr6ln6wt/IgfbulZvdFWNaCW6TA7qtp6Cm9z5FqriZHV
b9SWQwcj3xZbVVom3115+pv/eHw/XPmsxshE06hJwypOyoR5AaO3HuZiU65T5qIAMK/MfbiMtih/
vv7G3z1DZ09tpxtlBwgXWYtVzmO9o7RGLIr0W33zHBd6RPvNBT9dFqhvmNmhaiXY6Pfdiv00j51p
gQtAGQ/MO0wlZJoEY40fHo/l11/vkxPW9IP+utzZO9JBHBr06bb6Il9CbNkmRTVjyr7QGEIhD3ow
LLlhJAZlg7S0dokmdfn1R5ju4NkPa6iOsJlXWMxWzt/SWIN3p4JNm7kZNA6TcR4eBiXhP159faHP
9o6/Dq0Ws08IHNbZVhwE5F/6TMJneQgQsC0WwC6XFpoTPB+LJCKG3kwXwD8Iw6l3RuKupbbO9Z92
c5TDxsvIe/Ku9XSZZdMI0dyQWUJH662PpxBUVpXbhDZbJgF9pri/0PvxInz9DT7ZYn/7Amc7u2cp
UL5Gilgjcq7y5iEjezKGxv/1VT6/T1iMyKpieoxQ8/dHsA2LIjJd6r1KObogv3usOTXM6LvpBFeF
l8TTLquJzdbmJB4oB68wj144qSpZqdS5V6/z+KVIVDZSA43h5FFN/KvAz7nJLcwpGoFF+6MAXetW
4rlNi36tNXrwzdfABvXng6V9+BrT//+h7iMjYgz/Ko81+JV67+8wCWtUe6TqpOGj60bzMVoHwd7G
cqCguhhOdXBwiplOvEjor9EKhSMc+uwQ+G8EUAvELlarkS+4JW0G16qSXHfO+xj4i8xZN8pdmu0S
BUHKs6ltsuSIDLwmVzx4jLS7vN5lzhKbqe+9NObL6O5GsdGsZV08MpihV7cpWLi1Oxm/6txIO2f+
jZd31O1tSyaLZb0qur0s3bdi8m0KUdAhwGXsFv3D17/9Z1UCyA1Vt3XWBME0/+ymASsDJsoCH8U7
Eb5oIcRvrhn5EwRpm4kWGZs9G7V4HoqrDNw7QvdMu6P9TvCAhQqHc8DXH0mfCsezBeK3j3S2IrK9
N/hcBE0gGjB921/oltHAcydH3cglwq1q5anFUgw7wlcPnFF2oOw2mrMj1+ciN5ulOhyS1DwW3gPQ
bbt0jnGFZ9SBx0nEZok8z9TLk2tAuDH8dZekkLCZ2+vpShXf1EDqJ8/kb9/lbP+svARkmk8RJPXX
qIPXM7rX3WRXxfIu83lPIFOR1Sv42wSrDvisE3RND5WqHoZ4uLKa5psVRftku+EDGTY585a0WRR/
/71FmmbK4PGB0OUiknBmxDzuesjfCcSrpPhhx88ZWD0ti5YdulQMG0YI0OuQyfskf0vM5xZ13ag4
yzhHl0stYo3+S0ZiQi8CAoGCeRjvlPzp60fik035tw99tg4SoycHC8gVjybK59h+rOVrjqunsMJZ
VlYLqTrf7ZOf/3C/7tNZL1DPcstOFE43iWyWOnYUp0k2xOFhY2pWo57N9Q7wRhsee8K8m2m5lK8d
8cCKutIbKskw/aa6Rabz6Xvx90cyz15V2Hm+YSlMPxXyYAimI4sLmgjk+TWniW2p2hcE30r1OlLm
Zk8DEDhUOHNNUoQMTrsIQy5zEjrjNSJ1VL3XZBGZxR5oIDEJcmWArcVXNkWFDMbPhlMB6XAEl21L
SYhyD9wnR47TOdoaRzEJ1q9FUWFMHE7FpaMe2ik9vD+VhKb0CS7A4iKueN3CZ7dLV0MfLAmoWUu8
OTU6sgwlfXIkO37hKNcDqUTEPKzisJ6baXfCu3QjfJS2VXbdRsaVbYA2M9AI+WAMOrRBWQwgc12y
SSVBuXIs8Fj0atvunscaL4+39N3xRLzuzBytedlC3HVJgMoqDO0yIi8OsgtF92DfdM4805H5KAuE
z6J47dFGLkJTmutYs2HIubMawfTEAnXAT3jRIifwvSRpnUbHcJ9AE2mIUFfZSXyM/tmUvmTbW7yw
c8Sx91npLFUbf47706tXZgQ+KqvnHbhcm3SsZFWbV8K7GCPU4paYa262aKvrBEoS7/7M7KLrRt0O
+tEaL3utXJSZckAvPcOHhubqKeKI65CtgQJ5GDUeP4KYSQpHarXNUcemSIS3BhwGB0SW7u91483F
Vx86pz4+oDE9gJKgsHvP/LshspcAFItm76Zo3subIN+T3IvE+Vo2GRi5mpF+3O+j7nXor0rntlOf
LA7XPug7VE6O3OBuWEbjJqQkqrgfVUMgA2x9gjVMnWLF3JR1t22aY5lP8dQvgQkty30w0YUP3dIP
xdIE4d/V+jLSMzFvTK4XdETO45r3UCSCr5gXHOIax99pjBjj8MIbswUTtoWZneJ2ZRMq5KLXF90V
hHzucrmsxwtLi+lJvRiSTB6LsbmCASU8JC5hnjIkD/dGtyYB5a0hu3VNeYB510S+VlIgIC0l1mBh
2Xf4QjcJpmK6CbsSWphQeswdw1MQAgVyL0Y8ri1KfOI/gWIM4FONZGdU9jFFpCViDoHE0KK7pi3R
lFvfxOMQVfU29Z/a3rgb4UHYCSJ0I7vXRueVBXsjYAhoGIlJUrwYc/tgAmLzMAZ0JEERQP2mkAGl
V+GxRYtNJ+PGNo9G9kqSHA8FqmkOp/FbWZ6y9iZW4n42YLCYSaQfS1VH6J0bK7W6acnvsoY3zdUW
5WBt447YbegkizS+deKHxCVLiNCKAn67ciHw9vn+VSsIVe1bbDDupVt59wgDOZNF24qkZO6bts9N
5HEdqmmg1LuqHDEQ0xmkqInKd6tn48gXatlfeCWaJFlvi0iFEj7gH9lU41Ope68+mOTsyidAoer6
qyHQTg3BBjMwD67Szznuk4tmLxQ7OhBN+0MJ7QdMjHdhiXkg666qcIuLJMZEG4LpZRECubVS1Ru3
chc2L3DWGZvcbx/bsX/rG1J6EVtfermc641zEmBnzQLYn1cRYlFy/t4J3lZCwWhTHGv9R0U7F7MD
YirBwT1axkaHyA/GKvfWpwElFGSDYgmSbxanwOPtYtNOjEsXx7O+U5ky5wJlrexIpUtXNeRnbRB7
ZxCY4+FAwqqR4pFymGjRDnEyQWypO880biRaf4cAHDvhJYyiaqHyio7DdaED6GEEq7vhHAPthSa7
u2YcMbXap4y2VUHvQQtBErOkusgJiaUksMPcEmN450fhkkLwp+81wP5wdXHHJEFfcVCtmODvJG9I
PGIX4KzbqvVxrK9GwRJuZyvP1S9JoFz3TTfPbIW3IaV9Ol4KFek4gmcLHrIkRS9pWTqWvkPhSxSz
d+vz1qYSTDKTQzvUrnusFYbTLWiItHlC1PLS97fauImRcyuMDrpqnw7hRWwSNRhB2+BBwV9RMg2D
pYUUuT6QxokcVNu52t51L3MtXtaRTfBnfGgSfd2isBCjnJfllFfBz2gR2qJLa+Y6r5U1bLIcbnoz
Y79aBLCobL97rlV7rxKtplgPpWEeBrXYOUmHBSNHyzTsBoF1gUjhfKgBHTfzQoYXfodIO3aWGta4
QLpLp/TXY6QvzRgLTuNgxHJ2FnlFrtPtyb2bu0OzphWcGNWWmJqrMXipKEZjK9zZJaSekWerz+aB
LzDp41fofqJU2PW1+hTrjyF+a8vzVlUYbdU+v29NsdD1jrB50kNGlUeHEwIxBf02LeJ9Uvsbo2J2
GA6XWKTR5dYHeIdsbR3e+IoekrPQxUkdkpXpPnXkaUPoznPrIm9zSI5y0dX9wWQqiPJoPujFonSc
DXEG68rDA2U7DxwgCQi7J5YUSg1v2OjMOOWffDY2u2tJ8bIfYi9hRU1uTNLRnZzTU/ImQRILeV0Z
7anQxI84M9b58IPM7gBPEb80cmAjtdZ2OVyRDT/DiLSq+nYJpw1QplgZNf6UHAA12bVWYDwAB78s
M7KKXG1NGDMCx3TRKnKRoIDPkfV3ETm7niDawebs5l2XXfQD8jwkJI8ixCORrnhIlPauDvUj6sVF
Dd5ZSDJd2pIgDQTN6kpNm41QTB6B8L2uxwMpEbchXOapyiUd4BCUxb1HZWz+xB936ElOENwtYiCD
bd3X6Q5qzcJPzYu+HhZhTxhmb9aw2q6SCNAnYDB1HGAzJPEhyFIylIFA9A0eRBxKCTE7KbmUDlDi
lrzQwWD8AhSeNPCOtlDmlDtJGIcoQDuHa2xurPL+RQSPSAsvCi05McHhN7nKsFoXlnoMlYeeYxIl
4Aoi8SzMrLniEPKeZzfsE+vMl09aSGqtEq987T1HVFXqbKAkHbZwn+VyNIx9ObCrm0z9Vd4MS8tZ
Rt4szrJ1R755TBHu5yisiaQEwhPtSPUOcFhYPqTgdF/WTwrRDZR0hgv7rpPHEkwWFD/E4g/YyzT9
PgUNR87tTHEPvQZ+665h67Po/eHhBtRX7wYFYKxq7OryktL5PrC3vII3QE+XOS2I/gLYGbk1yMtv
69Rnuj2u+mxR+O8aJsAcJIAvV2H9ZKTXtgDYNDAXooDOfH6FRTzecUS7LhO4O1W0zPkD8NFd7y0t
ALazECIrZ+ul6E5zIu6x89XEJdXhTk9hzgEAEjguZ0FAeIvbV1vgP0jO4P+Aoc+G66YjppbCWMdl
breLUrEWgSovu+Eus3Ydn0DXppv20vUSg9as7/F2njh+G9q8fcLFBAstJgFtChLf5CWKiFvXJZgU
OdMJISl54/wesnqSxd1w3zSg1aIl234Q763wlnOJ4IxEKG0VzTudSqLcB+zNLLrWD1f5USgHC3Ky
Sud517tLo6V6/mlYbFXaIiFtJB5wCiXbwW8ehi7YSfVC5ijcJrCWq5krUIbdNwevb86n5nQI+tDE
cRQBVCLhfOqxYeYBUbCQcsPhJL0YLJr45jg8neL+aDWYqumomCwkY6zfryZytWjAWqBzLNzH1r1S
FHk5KAuIvYfUvbHxSCbJdzrwT6R0NCN/XfSvnvuHr6g7qmrHGS2XoclpPejHAEyXGnFP4a3OItpl
TnPXYg4etei9wYgdNk+YHaZku6QgkNR8d6gps7jb+iSPWcXeGndO4KAFCuaZr35z7vykB8mnlcxx
aKLq1l8e8w+ftrSVMY5rfhA/alcuL/sARjwKvlPZfvq7f7jMWdOnkoUjCHNHX5iV7NbMmE9u+pTS
IlbxX3/dTvisCf7bdzprgmdkESrSoefe1HRj1Aulf85lmC+9grS5UbWxDjOAoYInLeUql7ELtwYx
39efQp++0p8Pny1NHcHRZHn4/eFLzDIoJEZnxInPSNxXFdmVBbY/J9/HDdUnyJbQcEjwzVbQIgm1
yzZOFK86zdzht1sZwW1FslzvYS2RLXRBZDbyhXDnuR1V8zAkAjd9rQOLdK9HwXrGUJ/4w/zkgdAO
C5a1r7/O5z/g39/mrybzh+cEcg5SWJMeDUmgTE8PtVlygGOEhj1dKN/J29W/xocf7p6BEI3kWF4j
7FCmZZ+/ui4wAxGMPDCWhkUQ1zYAPg4ps0gXsz7vL5x7lxlrW26LmoEnMqlSLnTmZvocCM9KwmWb
EXJw2yoZxr9knTt3IXIGUhUuyvZHGJsL2HRKOef9xwe/YkNnJ7xvPUJBl9oYzGW6C5V0lvkkF4fZ
vMWC2JkrEgU3emxvqp6z9lPpxzcQWXZ10j+pBWfjhIax8qMT9R0IxmVKrt+o3UX0zdPWfhsp29P+
LR9TFmHsSFTwWiQ426YLnHfEu7VUIt160N7JpZz5ZrCQOBW4UKS8usrRLh6b+DqOroYWn9JI9UNy
jj2YNMCx5eJU3BOLetDyK7/05z39ZiffFs6hJw0zWQ4eFUbMeR5jJj4yKCYr5T1yN4PxHmbegpZB
4SjzLifcsWUMp5grnKHzpnbnvkGoj8oBaYCPfReMUL/zY+2+9f6txnoE92mai1po1a0BtW9wckxz
4zevoiStUPWMjRvES69qsZ+H6xaFRuJuIuTETa/vPK/6QVbn1m27V0PnTA0dKUz1XUuiJZGCF04r
ZqO5b7KntL6O60u+dBYzSIUiFGl4uXn0ixss/ra59SQsWexc8hjkDBAdCOX7Ursyzd2UoSq6dWcc
Q3KxOBzUtGu68Ggp7UagHxH40cu+m1lqu+4Vf9UE5dIjBK5x/jWx/4/o1f//4fR0pkofVpI/iNPX
Ty1jcxrCoOUgYf+LU/3PP/U3ZYXxhIPwWAJ3NtiK/nZDqv+Qkx2Sf9n0swnq+OWGNP6BVtV2mGdh
VJ5Gnr8oKwbIaf55B+WKDoTFsP4TN6RunhURqBtsKXQWo6mCMDHi/r6OVy2e/djuDCbw+n2muQtU
gqwKbBlr4AL3kd4ewyy/qcCAcOxO56wB/qZScqKdUQatA8gYM1KkIxqUMl1ZlFSDC2bV6EZYSnrT
AjRNKfEisyedy9+5JY3DtvYvOvirUTn+JAzzVdPip6KMlv6IMZ4x0sowC3kIS8Gfica9ng6HMM2W
5qBqC+mlMN48NXcWGOpXPuf6PPUK4nqh2WMq5H2RS4E0Og1a8EnjPnbI/xItJIecYAX0OORmVQPd
zK435rnKmiE0jNWdjgZJDcS+A+rBzLxiaDOOx7HiTDi0fbkp+uTB71hom3FbJP6DFtvjMu90Oh20
iMGKmDfATzDQ99nOixLnmtbnJbwUxOCW9iNxo2o9NP7TEJdXSeLeDwnr+aAVF0Xoo+UImCZb4meD
19tve5WlYFwJotqaUNs0qgYcyrK9nbRr6AnlGBlrzQJ+hnaUCDoPOlpHdezr102rTYnY/VZr3HTZ
qs2N7KqQFhl9s9H0TybrBX7ynE4gWX6VHAHmJvVW99Jn2xxvrYZYWGHFGHQs+nKVBJMSkhxmOiRf
Zj4w5/Q96XIaLSBw0r52HhwtM17rLJgsqLpmHjjdVcs2FPaERM1h6EIljFMdlYcX2gkCQ2Q0Jk3x
pBvGuwD0zjEGVOyOMUhWp8fiX8OFA0jsu+9S+EBVeG+ibTRaGnPrmlDHYTtIe2e4+gvBmPdWnN/E
vXoakpdKtHSOlb2aDfHODgHeVZCEq4DhQmnRcTbpO+R9p83aeCgf4hgMTUde4pbsVR44XM/LxrMk
ZNpYfa3LOvW2BNST8OUVP5XOm2KrtYnctqsqgOW1ydg/VNnhwknuElUs1zqcEYYRGHHbqtoL0b44
8XgPMxCecyEJniSUywcLtpdCoRYFo+cV6srOGXe0Wv2eJ9qlKLvhUPdsx16rP8N5e86y4BGqwbJ1
leiY1woy0GjqzyR5cdOUVFTQg4xT1dvh2rYh62NlbDawpQGMGB4QYN+PmdhqEF584i4wKZDwTQyQ
0+v+j0FY9U7yz9F+FuvKBmQnvQisuJY6VxSP8sqPtFPSSWbDwoKd43T0/+qB2Ks26x+rgYFGneen
ppYPnGqXrtW9EAZC5kmX/lCL1lj5AieHJSHf5hBBpm0PIlEAHMlAXkoSDmR6lrkZkww6mNplk/Tr
Mqx3ei2iOTfNx7qFJdON6eBKCWLJHMgKUkbK+BT5qNKfgoCYYYVqAt+Cu7Zd473wJcVJEFWzNm3I
BLF44l0ZZxweg2wx+Nx2R6b2rPFp6ShSHMu6fvVjRGSFf+hwOjdCpW9gx1cm0Fp6+zwn0dhtgoRT
ra/D+oQ5w2FeqFdKJB+I+nxofVQFhs7Dq8VXmaUzcZZg+sK8q5gyx+bKN6N3GPnKPO+Ix0oC3H5j
F99qbMxJxOvpmem27fO9V3obw6T2FZ57EzgS9F2dbQNTAdIn83RZao46z4vqNkm1l8Gn941EhKzl
nC5wg64+LrxrqbuHlPZQIwd97ltJsQwLsI6lTma3lhcvjjbq4B/akyYIdDQN5Vhx2iCqV+wTNTi4
Pg0vBtXPaF+wgg9BuC1Ui/BfzvIWDSKEwi8BS3Vio8IR3DamDRhFcgsHQDIcM0NuRzx/cy2GT65Z
pzH3oplfgr5LVGNuOODzBZ7xNnBOpoG2n9Ax/hdvlYgR7qUfiZ1L6BxVEKdKQw+eWqLa53/t0P+7
KxVbI/Tkq0plxezkqTyrVP71p35VKr9VHH/D4DSd8gRPuzXlY0iGzf+GNoD9tcHBgYumbSrZBj6W
KRJfOs50Eo2x3ljaf1KmnI3QpyJFlTQWOCkJsnTO1bokoamALZmCyomqlurNM7nQgPvzHyG5VLVd
EVBl/fMx+W9d1dRovx9x/3lVjfJLOvy7FGfKIr0N87zWgFz1Q9ezYnuHmM0gHelbN2ROsjd2LUeD
JorNi07p2ECcQG6l3cKG4CwNp0FXlo1r0xYm67ocypxQIHt815pKeQV54B0t2zZv7R7+ZagVYu6b
TK7zKtxng74zh/A+rEA22NZKsSWOPCGgaof5gZryUOfadCRzk2tGPwfpMe2Uo3kfudCSYAUsXZWM
VCjwng4xyUhA+rux8to0Fq27vrrgL2byAtcoZWAHOdhDZYw3h6gn35Mrt+HzOgB3/I5mnCap1nTz
BBj2ZHpec6l6PWuXhVnVVFYwShN77YqBNaG3xcwM1QVrDwsKrpmys81LXU+pXjzMkjaCJtMqdk0O
Yp2/CRwzraSFSApx8L1O2wNsJgdExvkbwTgDbk1VHLnVwaprDTHvE8c6QHspE+653pP7a4ZrByol
HB1vTv+nuIZDrjGH0K1tO1ikKeceMdOCwzO0rGZm+8LZkCjQz0rCGTcQfGk0y+TCrmNl4UXcWa3Z
dSUuNPIjlSxHbV2oDuHS8Y5KtjyGodrsnHbIN15rWKukVwES29Ss4DgJXKjvlFYDD88eJQ1ktDJp
orkVofrJe+1Z05N+1UlLsFpqF6krmZTbSImVkll34/8gj+26kiRGgNNa92ZTzwhuXykpm2eoeT9l
Gz/ptkrTuUTESuIimSx6sO1zS31r+rJe8R2CTSlJXvMZz53qfMh2ajpU67p2oovOaZ0fhqJfp0Th
LuJYmktTuoh2WXhfrbQ+qBM3auxyIs0zugt2E9wXZkZD1nXCZS1MjtWeN1yUdhfuGzRO/RQzR8yD
l18GakX2n+reEUNrzgsvlCRt5uayNswHUPLkt0VNd6kY8bh0m0Sj65fr9p6GUXfjJ/mj2U6Zj+Gt
UCAUpjQgODy467p02nlm1PBUasRojp/N+sSdcIXoU3xbd9dODSkK1H64dr2IHIAw7RYxZ/g1dNqY
8Ze2s+zixirMdau126BL90kfbCMRXhBT/ab4aXJTaeVeEflrXBqAjRFHwHby+CWVa4DNRGFMIOA0
xEdSmjT6R4K211bXUUZAv8FfAkS4t8r7aMIKa/CFq5K8YXjD1QQeTiYEca6M63aCEjte+uRPmGJG
0ge40FhIwvyxnlDGigXUuO4YPJvMSCh4IbK23QtaVw5E7SqwrOd4QiODTqwmZceDbhj3Aa76uUXZ
jObt3RgV7+jyOhIHD23ZFySgkXnegGE2MqmuM0MYyICq1F50LZk1kMEupV0E1yAbW50vnRTANcwN
KTFboOQGc4x0KUlrBIgG/Kt0GWb6eeDOpQEmR1RC3xJyp98MeVPfV61EYV6iOFGH9JZIHBBzg1es
rMgXdHiCUOcNTHXSZstKw29NtoHik5cjXXw1MreKU8APT/MKxgloRb9cycq1iZlN2/h2bPyDZVuX
DOuPLT/6zFWzi0TQKRNpFF1X6DfmrRq/eplPHIW9a8G+YZEuj9HCOuFF3BbQ1IvGXXpMn4fUM+c6
+SycVetmy3+D+Fcn5qKHzE58i70uKqi8gpWAA2Y/C9r0Z0wUaqO4cJWjdCv4DhD8oI4KgxQfRtPP
tST2L5TqjgbUe1bFj1rHxD1okRzR5AqJjPUGdNcOWYy1XTCICfO5RTjrRhTOeoRozunT9bFCQh3o
FNp7raBgR9aWLHhpGiyIouG4nUJ4JJmZfqRxSmwRUxTT/b/JJtpzHKbVhhS94pB65a50+2d3sJ6V
Rn/ucwxD43SmyDhc8Da8W9Npw4vEKoGSz5vlIy0oyn06nU0Uh1PKlLYwA9r3nsXiIIoYdc90rEkd
OvqMfuvZhHUbPMYyfuJN7VL3O5H3Jw0JlWXu7133TOPnOzHRmiUqfVAITrhinOlq2ko1HkidsGug
I1L5z5q/f+zzZ63soemDwou5ouvft7q3EjoSs/pCq/x528bbD1XX5T97vB9Dvs6kedPFNI2OuWZP
X5Hy6Pd+ixXmRGqHXMzyrovWW/PPAJM8EeP7T4bA//Yyl1HDhxv+R0NuBX7+//yXMn+r/oi54L5P
f/bvYpfylJQ1hPwaAmKTx+zvetckgc0gFx5FOX02yupf9a4+GR3o19PLUC2VH+/fMRf6PxgxTaEY
Oic9+Z8Uu/yxPwtPh8fEZDJAxe1YZ69A3vWm7FrVmIGe3ClR8lrF4s1RAHXBndqHKqINnQ3ZccjA
DLKhuYwNj3lrixcoKXwg2sO4ct3+fiTsljgLE4o39JBZUYJOjEObBkWWAiNTMd1YBsn05JIdsxoM
8DiEpFUQ/f2QIpCMsmItPLD7uCkJ2VIoa+zmtgehSY02EvMmj6ozPgyiNXlTw2KedDRsWpZLNmig
ZXbpL5WccOC4Kt8K4eVEJ1V3RRZDUE8OwjLIpPYAkrU5AyM9I/CBUPhyYbrhMXDzo2r5GK3It2gs
pkNSKtlM6xAdpErs4t1laavAohBnvmEHoIANU0LH7IYK1Nu5fhqufYhZCMtqc9n36tEzmrcC9VOm
WI96JK6TQUXCDAg48frLukueIQZeup1/SdVjzMnPeM4A3xtJ9tZZ7T6gxzFYxTLShquw7o9559wn
SvKSV8HVkNenMS6AhkKwXaTSvPq/5J3JcuRItp7fRXuUYR7MJC0iECODc5AMcgMjM0nH7JgdwNPr
A7O6lVW6faU20+72oqwzk4wRcD/+j4RnsLX41qnJqm3dBeskyX4YI+R3ln54PdG2omFpLQVID275
LbvCM+GhIXnYJFrrUzg2AW6N+SZr55/Spn+qrigiIOANSaY5cK4XV/AXW3bhMwPabjSJg/NN+0VS
WbHSrQJngPVAiFJoptpZ171nmjpP2MBO6Ui4o1tcCR3Zvzc80mTPaSP/qvJ+pwznLBfpiUP9wyq3
2PWTRKMora6cK6pcrbAoKvJq53FbVtArXesc6Wq4yQLjujJj/dHxY2praayenOB5Lu0T0FF6jjxC
8+rAf8DjYt22GFgJxieSzjMzdKnRAiDOpuZfugGguMeQXoMyypSIIsoO9wL8sfFEuTYWWLJ0IsTM
IJU2iGUKeucPRLT2PRoDZ4E1E169Ds5ZTDjPUBuxl4GBFjpuNzpKDn01M0aCkwZcw8YCnLKjbKwF
Sm0XUNX9xleB5uLjsICuA+irX/RYN2fsbCUO8aWGrFvAWiGvJtt/J7ubvbcjJsNAuNy31/OC65YA
vHWB+gzAlxZSkF9dPyc1aaeFVd+JnG6QWZTHgRKRsO5b91FP2mTTRcaxSM2ZHrjopdTGA6Tkc51l
l8Stmr3mol3PbCpvF2x6XFDqsZ/AGcsAQ5tX78hJPgq3tblBOs4lOYFwANJw0hlgbQYKXrfjled3
2xl03Lds7kbd2XRWc9D6FGEQSDo1H9t4gdbdb5R9ypQZZiDvUEinwNavsgWSF1nsnCZL+VujbnZu
jZMtq4l4JoKMhG4mSZD92WmIJbUpuAbzD2ZzXE6vSwZGra6mCUzPVWQgl+lwiBfaIOroh4kXKqFH
drynbuEpodNga82ZGSplt6hrjJzeyvhZctpeS2e5cdz2qNvzFRIuBLQBKs6m1m4AkIsHvXKA0DVQ
/mHWdlRrY9sflbcmJPYKLRzfJ9oio8MWowBs14Hf2AjFkttJ8yPOXtU5caY27F2DeZvBUTfmPZQh
n2zpB2Sj5uYqqtoetStHNoWnrx/pVmRbJ9G0JLBW1lRVuxPFvIpaY7f3YMm96VoUcIp2nvVHc2xM
ejpzNINuoq5cznDj2H+I0nsTNTrdxrTUniWlDh3upqHy3e04NkiofO9FFLSyV2b5s3ebepdm4r6k
JiZrx4s56B/TkJ3itLr1JpMvve6OLXF662yyTrY73qWWe7RieUircWvSqjf0SBVNgt3lZIJD4NGE
Br8AcD9EDcn1xE9yFE0kQyRtpSvfq6hu1Qms0gtqOaiTl2u/8xQCJuuTd/OUU24NkZxTjx7rd8KZ
mrWTdF7oORqyxRkhWk4Zoa3plIr6JZRTltHBjanZjeRdtHRi0mXWzpzvpSXNtdePzqYopuKXR+e/
2GT0O+cIasCM8K/LINbvRfVe/jW19dfv/DkNUd2gM85AQ/rfIw9U5D8jW5EqGOSx23QrY3xkgvrH
NAR/SUFY8KsiYhl6/jEMWcEfAIn8PFbJP+nLfyOxld6Iv0hNTBroOMd5YJDMXRaxsX8dmSc9bqbW
g7lJtOSDgtSUgYSGwsHdJRNzROefB42bBu807Zca4mzWEadJvwakkfjho7PfVRdj+bEhPebasMsM
56APAO+Nad/32Akmmz+Uub2jXuwyppQmasmp09g+Mgdv5JTclnXxQYHROQbgViL/+O3b+A8OBX83
f3+/RVPncICviUwA+2+nAqmNhVeUBefjKT47GdmK5J5fpECqbtqE9vWF2mQOZhZjednE5GxnSfuX
Fn81CUIOx20I/o+SjZNa9wO6wU76h6LitzNjEeMnB+7K0zzz+ivotSCTEKrtJc6zU5FGb9l1ywcx
NmrfuieKQ+8nXwQrvclPbR+c/XE3jAsLS+hZLrRPWSDql1GH4thtLo7cFHPyYQfOjsAyuIy4gP5M
1r0Rf3TIRkHbdsKrdl3VH6oAP8/gYxcfkI0EUXEyMv7g4eAp++nZagF5oqEyKZwNzoremRR/1LpJ
ixO+LVol06vSj38mFHOSfdZYq7YoTiPNuag776NGvM4KGW1p3//nX853tuVvYh2+HG9JMeYKN5jJ
KUz56/XXy8r2Z2dAwkvQ/8pbLqbR2avuve7lxiyPoiKqxqP3d6kSmJq9oYkraqi3gyrvAKyPg6o2
ET89/LpYfUUAhDmLqzY37t2hD1v2kzp37l29gMYBPNPlrke84cLA4QnaxnN5MnU0MRl9ZW6+8Q2S
xaZtxeNJIl/jxN43gs8k87XQ0dPbtC5PCdcpGQP33/+A1eY2WA9e+ZivZO8/IBQE7nLgtMz7lN+u
HMwujrUXur1DS3okDeM0MYm2bUjV9NEytV8r8L/E1v/uzF8+UoT6hocij6PW97nsd6HkrKANgGTI
tAi0H1Ij1gQ5f1S4h4Cx3ua8Pxb2fmjKWxmN/7dsPefvsYc8u+/YVN7QoaOTAPJ/2AglsT95hbOm
sAuQ9JY37YTLs9dtcYpSmvOWryOYFkkblVaJwY2U5vp+KvufvZd9pYKbSEJqzQ09LthcfM29Ka0T
/U104VIijJt37YzOTlCyvfJ9ugt6zjWWN28st9mnTvEBvHn+vpcR8c2ld2/WXM/KyL4wEj35wd1s
1pCMSHb51r/6IiYKKEUlyUIYerr80gkAo1RDpivDfEF2SkqhS8lZQw+iTZoWxxvyuJhgai+jeKy6
VLK9r3kfOENYKd25H9akT63IyUwfC8t6MTPvjHlgG5j1c+80C6jmXjS7qg4JImi9Qw+PNHxFdfA7
DXI0w+K63mpqpKNjwPBkJ0FyT+vwJ6AqfG+GCIRXuKqHdOBKrk/RPJUbJW9G89mitp6EgH4xYKMa
mUpN7WJZkvWU0AOKAo+ODtZl8sB6OrTXHZdr4Exvue4hFcvulULcCAFLdUznrEobXXOemhC2NkdM
xzsTzlMSiu3fSS97sDtrxvzGeUoE+M+qKfuxuIaET5cYp7yElAw+wSyC25wm/zYzyx8UjURHhrmM
KhoCQxOuUF1xskvxSI7mD1fRQQi6gw9lRpKVmzTmdCI/ZRTlhTqF5/s2kdui0UKpS8ZpeVQONreg
At+kQWcD+XB26+IS5QxJrpUDA2fJT9D1a2Lwxbrpx5OfSC3MsvGpFfpXEMzvTtuihizkfFeMKnSd
4aY2++ua6A4xzBQd8UbjbJo3RFq26ww/PFUHEbmhVan2gKoPU82hDYN7t5aeCVuuXY9xGFA2OxTW
rduXzwkBjytbGleGRSY/7ocv1eC6aRXvKUEBkHN+X41lTU6pd2LN4OTo21dIPpy1KNW9X5Y/3Nx9
c1OuI2vRnrboMyu4+M5ZKlcMCiHKk+sX2NHgirPAOfnLQkrrD4NwcTACQmSil0ZBXWmJuLXzTkdU
N2Xr1pA/ij59Ctr4RQuq7dS2BiR/ty4mup11jgmI+8Q72yA6DdWdeVP7imx6sPelh2V4aTv9Ucf4
Flr9xbdS/0kfRei3YPlundcLhkqB+9Q9msp9qzTvzZmZrZsSZgZf4ogTE3R9K0y10lPKaalwz7Yw
P9sWCqBXjonx0j768VE0jMiJ7SHGcGyWdb3faUuwD48N9U52aLvzaIHpJBR+dKvR4KgmNMmI8X36
gZXIuLEVLZXVuNeKYYfGOsT4HUCllK+TN0KE1e1pkWdxyTqx2JH0V+/ouruO1PBczKjrbRsBjmrc
k+bRltul7ks7xm+1betQbAAnglSnUJ+xEHjV2WXqlpB8JtH3LY2isWUXdE7Qw4n6FAdQe92wGo+B
dOnNSn/a/eSuW6sKcPA7by6NJMS+jB1y7uy6yNuPuhsSbjD7o43Yt0YLpaFetlu9xGhjFa+TCbGP
MUsXU3dUdnoihEHnEbgCGgishsMZBYz5xSi4l2oqi6pyMYs5Bvlr9avNGtyqYZ+SYx/UjdhVZCOQ
dj/D5PgNxdLIsLDeECDjerzxUvO3wosuaez6FAypr9HEGaXP+UO0FGg1efmpUSlyVWn9uhooy+q7
pW6lCDlFP06ZdZgwO85OrMKu8pfnsTvaN/N33x5Tap2Lcy97CoppxMSfBhrUj09lS+9WPtMhwOkR
dZXXHKVFJWcmA2Nl5nAgxWztZeD/hPq4EiKecENCWqXkLrsTK0Cq+h/G7O70EvctQ9FwlzH6iHw+
5ChMO3rmAws2cJzEHDaldplr5J9OgT6sxnWJOuPO8+xj0dfXZVxvLWM89bNM134s3rounVlCZyI+
UnqpGqxJSiv0ECznubQtiysswgyyNTM7Is0p2tZot3E7+ldUPhPb46vlC1XrGhnqCNtmd5hZhdIj
XCfNMxlWnmmt0slk3MPxtkZ8e+1b3F26gdHMTt0HC37L8KNbmXcWjB9akDIg/ybDOVtP01O5mLaz
ec0H54RymdsR1zUkQtcD1sqJ5cOOJOaUYgzWClXRJpuaa1WwXBWobLPSfkC1hLlxyl+VYT8sWESL
TaktI7iVK6+gostW9K9M/R5gFPxwbq5dC22QhOTZzq68g9RUV+j/iF3mULuseZD3MvksvXZr+Cmk
A87ovNkK4MI1VUoPtYPKHvC4g2bvOZLQ7RuC1N21kW1vp4CdGEGdt0ZNYYf669xQ1KJwASdmi5aL
7a2ux2dVjQ9t7DxMlsg2mB/KdV56NFqd4qhgSesHnGIT7m69trYUWXwUgdxa9p4Cy3Ltqzlb5xFe
sdr9nDLvpnbFWzaV+2kpldPNfpdVwRLKQZKUF0y3ZQ8mJ0qJHK6TD5EWr1sAJKBatMay02I8WtG+
Q1UfN/YbYOo2dUpwHqoc665f2UZT3bQ42AytCZl5DXEbULNe1aO96rRpXlxeB6dmWe+FoLOopws9
Rx5EA9unlgW42xL9SXeKHLN1UoHhCfPgsXjlsxdfEWPMBL9Au1O8NzMd9E95V5mY8/Wk0ZIHoHlM
Df3EtfPkikTuHUcd62S6akjp60lHPmhBjB5j6fZRFPx6XFrWV+WyNwRDSXMOqIM0Fqt6GraKNASu
YXhZt6UJx5m/dDt6nW0DeLFFXaFzsYeRy4YP4mk08G+R6qPQ7otnVG80ls7lXQVkhNnmubRIbupE
BJa4r/0+D3tBp1jkBGfXaz68hFiWrvXyHX/DwkKr9JLxqVd2tDXN7C3JmXEb/cc86S913nDHtIqS
XYyTnM/Dlqaem3TEWTaI6ibya1SabnLQSvN+nse3VvMEwBQ+QvVWp4lcLd2dvsvrsOwPOXnE5ad7
jPk/inH5BBVKv9QKvTg72RTt7nprvpNDT59bP3x/m61dGRssoWGCJIAcg95aO7M6Ku9kjvh5hoAw
Ja/jMXVIy1XS8PnQ3qFt5jEgP5tupFadRTKfVKp3dz7xt+vYafOwcq6FYK2IXCQaSRfRGljRrEUg
UFh01bGXtM4Vjk6ZXViDT244qiK378RRWf61dN0E2+mqWkIzWC/iNT1DTIf94O8liKGbrw2c/CRk
ek9Z2Z3VHD831XSwy+a+Mpe7O6cfGad0p9JPIWcIDLNfzTOetaQOOGaUL1llbwynOXq4y1H4mzbZ
w9Omw6+/6vCcr7x5PJd8tKsEaXHp6PvCTDgCxxW+AjyIY37nVdPD3LrpOp2S01xJsU4iJJDGXGOg
tZ7NYN52rvVszdpD1uInVMsxPTPHzagvflv8o3Owoy6YJLW24qhV148ulmQ+30U8IDWzI2J33pbe
fP5VXE19nU8TJE4Y9M9Fx1SQuPZbQibDKAT5NuWbO6mZNcoWtGSPxi4l2Swe8XT2frTW5oVR9jNK
rInQLfBzSLMvSWBrVlXVf8xxRWVaZFdvw9dQxvNKFR7J6IxSMq53Kk+pWW8+qCB5sAftVe9t9tPy
VdfSjR6za9VD/0gGSthHiPya9DAE4609BEfDbG48N6ZxjeZB0JeXoJdXZj+Rm5kd3I7aKi2ifdPr
nHfmioPVTiMbqGQK8QmU0yJsopRXhQTSzsiuOXrr9TYyg0dW9mOa1GgEircqJzcHwMTvyDtDxPKQ
ByZ6JecpaCBhosY5B8Gj0TxWivbAoqWybyJTyRLjjQObXPDsDCoEYYyhaoJrrOi3re7vS1x3qyIx
4ZWE2lLLXC9XIsbV+BHA8oPUAja+JLDWvsG2oSo2/MKjQHqkUa1pt6ihpJXqNN0Wr37p7302+BVF
3ygMrKtaU+/taAMdyJPpqimM3w2ZvtY+EHZn5HcczfuN3wGx1ihIB9z0q3gM8KFzdHP4+hg1OyrI
Rg5xGik3pWquJ7IRKri8jZr6liSm6T14FS5jMVhwG7YVVY9uDcPTFndGnybIIahNFb3Vr7R8+smH
K0ma1/214cTVuhkLjnzNcluQbBbH/p0KeK4C/2adCrp/PJ5jisi3wJfpSPnULMb/QXFmIOTlmkpX
Kiw9tlsdk0pq9iGdq9tKax/6nlmQMko9zGzwirnG757ad6TpTrnuw0Dwl4bPK/BizIClulKTsZ1M
cCelLeBTRlFDK4aHMQ32niO3qKCDrer51XQkT9Pod3aZnej7orrPaOwbP0BCnHc2aW02pUTS8Jc3
blHL7QUbr2FXN5W5H1qMt5XqNqAV57HNvqyquZSsCgmlRk1NVR0wUyH1S6+lOw1PW2mLqwXXITrj
eazcG9NQ1/N4LPjradLevco/1Fa1ClD6VMP8LG1zo4/x3kNOgptulyXNY2zmJ8co32JSCtLQmZO3
jO5pNEo4DxxEy9rRNTm1Dzxi6awTOgfHEswBUvrW3WkkP6xn/xapDRpxpPW1nr/l1kuAjHmlSQtP
dfZRt2ccT2vTcrcLOmE6zSVOaGbDX9vRT4T499i01aVvb+zBO+mRcd/Xxcb21HVZJx/C4vDcXcej
t40xfdCcCh/4jRmpZGVrwdFHTjYRyAJ9TFwVoXs6Eme3Emvnh15yxMYUXnrRcZLlafn4EmRiTenc
4KNwM/laJsnXWFWPptGuZV+GsYqvZhkvE1uOh1Rsm3z5P/SiWkcKo5msqU9qg21TiaugET+bMTi3
sXfTs8ki5KPz8FhX8zMxExdf41bPAb5aybLskUfh3Tijy1zsstpp+2IIDpFAcx6o65agkGrsQ/Jx
3mTn3ahEXSe9vUta3gFv266ce9vYxAjUvlHiuLob0cgIwzvwme5xZe8VWzC18nth2TuNBEt9cndT
56E7yjY968qoId3PN243P0cRhKDcUiLIyjb+7CyiEo2kO+c60y1qQ0zo8b6vTHc9iQAZUurfaMJq
VxPV3Curle8V9Y42lPwog62uZx8iBQpPBv8pUAplHVJUXJmhocBuWxt6EGkntxf1yHz/luG1K7N5
0AL/xohBXzoZnAsEUsu1EhGSj0392Mk44HtGQuXUxgMHZtovY9JbCMmeUCm25lit6gVvRgZGIFwT
c4Q174tZP0dR/CTz5GhM/kvnMunpMae4XFGhFsdF6FSfyiYcZ7moWapIJarB1q3SP3eC69IAa3Qb
B6kp42/D5VIVNaffnGdqu+mis4GoIFruD8HqhCmjNYMvWv0oiUVTR7pA/JH5H1XrH/O4POEUXBES
ueoTwQwxgmYv6D6+fZx8fvfAMTDSzfss4NGX58qh6ng8bAUa53zjyVCsPcFH0mVXCpv8ahmk+Dz3
tT1clAZKF/fuDWlK901KFNryKL7nPlTttaO6C8MEMN7M5ZOQ2tjQP2OAMDaXIhDnatI235BfnLs3
U8cH0Dr2fe7yCKTQ3otYa785DATAN0XvhoqYuLE0t1VPj7Mlkl9Q/5DgPsDpDM3fZx+FJkLEZhTR
xRoFHYom2JHI/QzieQW295FZNb9r9SwP8WNa9mT3euJrQmC16sYWR253sXg+ql54Fb8wSTcjisI7
LK8NMcHFIMJ/xaxys5ANem0gEo3z0DbPkamHk7Og8D5BV1xipEXgf7kHAL0zYh/otM6/lF5fnJrP
pGjsjL5jdJoRaah67R2+IUwPgfUaUpBTNg9fy5R9qHhrywqj/6x4Xo6F0rlPp3hasb3uBkSu65rT
Tsy5NZ8in9THX8/uwA9VNCpVcXonVLRFRrYbFxpjNMkJksnXPPOHYbBX0quuXeIDMmHej/F0HKh4
jvyI/JSaEJwhIpao1F/0vNlMtJw+mCQvW/StAvsBmsphvCnXk1t6YTbZh1lm/aY3qG5CTIC2NnmN
dQgmwtTnLS3jNwVHh23safoutuPigFKy5cjNDmuLF2VP3YY4KHcFpYv3TBr6k8ibc98Yjy6c9lOs
ey/413edFZyCbjb32CwI/fbh+kumwaFBQijddD9SjrxpgjRZkxOvqmpb+NJfly4DKJmvZXNlM1G2
yZORIdsbh+wLV8mlG0vJNb2mf+goZwCottvmMn0Xo5McvPzG90H9sYf4XBb5nWDmX3mpmYV0BKDL
TeUJhRQXW9A9yCoNU4PoHvRHTM5+zsqjzDdfdFdYA+YVrPaZjvnriUH8G8TuA+PeIuKQ/B2SG5Ny
0/uscGO3ZJotjFeipafRXxSJtvGscUQerJyKdf1a6ZlgbGdAMPvkbGcpku6ovfRBfYHkLkDbwzii
tQdrX0RJBVlnIxuHcKttPDgkVutPfu09mxlfpNG5QA+pwcLi74pcYS/rc+7UAJlGeUKcoYdpTzi9
1Tl0KwctolLKTae287cQ18J1fgjHn9nMUCM6AOAZ84ltNxRJYbK1/a0c+2dltsH6m9RyxvQrMtpL
DkPTZc5WVZSnkg/HxOmTN8+F2WjdAUHVFxc6xdKDeJD+fNaTaoUKAJSr6/RwJhtKDMi17AxuwHS8
Wz1SP30J0Wmqx/LDDMSHPln3WQmAS8JJzGIQj+V6ZJteNsx6aC7fb3AYqq2dRfdinjk7UehXsMt0
uY+0IyeoCfJvm7jeSsNKBgJm3C/j27IUcK6FeoUuXR5t2Sf1MftYduto8M7LejGZLOjqzzVt2QVR
BvGX2cdUbTID+mJ5z1jPbpaN2qz+bNX6/83rXyc/GkiGr+6/L4/8Q1Jbl4i4+2ao//efdp/y5r34
bP/+Q3/5nfZ/fv+z+JSLEPEvf9h8G4Lvmfanh8+2z389/p8/+f/6j3/ais9T9fk//tv7zwIDX9J2
TfKjW4SMv1uOIehJVPzXCoC796b4m/nH+/U7fyoAdMh82PrAd6iwwezyTwVA8IcN92li/IHTN5Ej
8i//UAA4f+A/RpcdoKA0CGH9TQ9p/4HjFecs8ab8gAPj/W9IAOzvDsPfOVg8RojUbRfzj4MEQP9b
6EVVFTCBHWcyq7MfcpGYV42nIN5snf6ZCt39kGUHW1gn1yb/sIfm4mCuNPLzcMxnXpvvpOmdCrTS
bPrTjTsM0BlpFmwQI5VYSqNL7DbYYwlxS7X5yEG54FBhUkrU+cGmzIhYDzLOjlmL7i/Jt+6ApSZP
uk8ck8NGn32k9ZPWheaYGNSqkohoO1WNa9FDT6C1oN/msSKWykzZ900daLy2Lp5ri9BqSmJRlgr1
Tkv7tV5U13NZgaT32QJcotJhfWcZxJ0gpmoOIWmpvOcMy2Gr2w8yWpPAPa5kQSyCU0zuatD1aw/M
BuCRpB+vBvOq7awKOWmb4YihZVXOVbC3lPWZzDFT2pg/UjgLkCD4gLE3dndtm9BX3WF0aFKMpam6
azH6EqoXmySMIN8SMo1vzGb6kaXzSz65H+SdHZpCQytIbCdWadRsdX/sHeyJ1MeK9ZQk5HHOL4EX
n+ZovEtm/aIN8YshrDsWt5feVCc7bx6TVt43sfFkyWE7JfmF483OXELFjJbNqukYhaLWgXcYIe+i
91IQoOj7VBFwUhBD/9pRCJ1q6hJLewuv+pk7+nmc550VE4hhEz0hzbwmKsiAHK3cN+Fo+bovxX1H
aJOZAXGX/jLhqWvfT4nk4+nyxWmlJQ15y3ifvIh9tfZM/2DJ2jtm1BVTqV67G3oW5303W2QKJjbO
0lpwDjetF4Vg47YwiY3LMx0Bv8gIEU0H9zXVEQrqBjxcGRUUv8f2eQAEK4p6J8SwZ9rYi97N0IaO
twP97BvZJVXoFeh2citCkjUmHaR1PGH68eTKmMxyJ2X/MLvmW9b6H5OBj3V2cdF0cjQ3lSzaR5mp
euvOBEPFlq4fGCBaurVbEiu9+JjpiTok/vKAtl1QuJllyMqK61r5xPdoIHg+ZZVGIuj47s/aiOF2
tIn0sQfnmUH5FZ5xM7kjmR3Ce4uzKOagSlRoxwjbLhdDHCe3dWqesGOJFRx4OM/mi5zUe+J1p9jM
rqNEso3k97GgFGoiH6yLUYdYTXUnOueGwc7B/d+9yqG5NzqrXAd5fu1LGBRvzEHHKw2syzMLsG3T
x7oWv1kFcTxaqmPIofNIL6Mj9jltM3plAXZAH1XetgfCTyDqTK7RoK4++4Yc9Jm2Y9MnV2teXFyJ
h8wtJ4I0y5JHv7T2HrLLyvZuYJ9/eFnNeU1r+2NmBohy0Kv4ApjSw/VluNFiXuYDE22PpiiwrzK7
znY81oRSySJ22O12uVrMedZSCuI29n40iXjuG/GQTmK4lVPT7ILGapjQq3Pvmi5J8+3W4yQWelly
V+XTXZsULFrgcNsob6gxtPy7OnCdlV953TqrmqvWjV70qLhnsb71eKnETopH0i+JV9PKF17qdJ0w
0b6b8wDRhzCPAnbzem60TzTAXegWS4sDX3CDSmadxnDZbtM8GRXFvMIDdw/UjRVF1uLA4nYZE3Hm
1GaFU0J14NxuE9t6qkcyoscxNbYZ2XK5O9zEKIIPTeqQwSy9584wMkhvANepz18TlowtLP3H0M0B
ZG77ISbxkyr7r2SUHUfdydzWs50uubHPS8o88Sx6s64WslA3lMPUIhDWzuSf85QAFlVXh2LkTKR1
HjeBSBgRY9KHjBFjnPZeOhNgFXN7n7n3uZVeQ1Zj04unh3IwT3adftSUehsRB16lrL1V9cAzEyON
dW1MCDvg4hIiVJF88FJsB/9yo7OUZ0n2WYPOrVrymXZs7uJgOWMeZtgYo8q6sdv+lTxJMjINl8CX
ASYuEnDPjn+qRdOgztSAr2ISzwqVvHcjTuikh+MfY1TMrgHYEtT6xiuj127GrFkgykZUmoxYyOD/
nFq75dT+QbIBlyOjnC6Abaa6hXEqsHc2OVd0QtxR1DmfTkWkd5/yH8vLt/1ck93ne/1l9EEiIEHJ
4JE4CIQ/pRtrAGYexeiB1y5dbUGnQoMQw52hAy9bXhrgOSglBbPjhcvmLZlGtW5NDLo0bIZCTT/Q
SB9qP3juY68OZUemsl2yTuEvfCKvU646u4Wcp6jELuInPJJkJzvB1VTPMYcIC9VN5nLWlVc6QXlh
a7lLpLAV+mN56XvqaSiISDZG5Hcs2z60ulr6YRhwdr3hbHXRqrCwB/e/pKj072Ol41jIOv+TsTJ5
//FZzn+fLH/92j8nS6wczJqmETArOi7P8UtbGvxhcO6zAidAhmXBmf7mtHH+MPgHHN9AGYTn/M1Z
7vA/j+ycpRiDx/s3Jkveze8xZqbuIy0l8jdAIG4z3v5dW2r3yEVd7rqE/sJY6vuqnCGp4VB++1j+
A4Wn/S0q++sEuzwTFSkujngapxZj2G8RY2aZoAVgzAJW1r2HLOEs5eeNsY684L0ZCrwLeveklS0Q
27LOxn7+6i0rr4EqxIsrtU1bsPW4x9vd6O566Ih1J9mWYFY3WiIPW/tQsZxny7oesMD7y0pfOA6y
KcmZML6kbAWZpXUovyKKCIhDLloQxUFKtW1dBl/ezZ3LpuIuuwvDDvgB+00fTRmcVDtw7iQAYqgp
aO3YnzrNCDbNsmVpy+ZVjUSx5+i9JNjP2oH03rT2mO0ydj1qQgQcClLGUZCnWy2bY8AuOSDCxZmA
j2XZQDW/x93c5T8C0CaydK889tqUPddbNt+uIessL21jbbEzI8Z/G5atOk7bz8bqwZ0zPCvwuw/S
pk4oqPoCVwGK4MzVjrpf5/vZNN/nkVhIUevvjWBOCYjHAHhlbMAwQTncMkqQ3nXTOT0AZufcBcPw
2o2SUFnp3TR1cze24G5tNBy9nMBJ/AP35LCcE2aXlBmmYpbRmWkG0pyNZchJXOvUmsZTpVnkybb1
vl+GIWEX2yDJqWGaAvg7gkZBQzfYW16V6z0HIExrVAnarpLqrFvYW2QmoY8Vc2MTrHMmMuV32WnW
OrErAt3ZZ36tDikTXGDhmXDFPK0zjZ5t6UoQAB/3AbtrvI0QeRDa0991tiVRjWIArT2M55FFsJkO
YXlFWqm5Jehm3CW61R2bAC41kraxm5YDjRvj9erLn7PbfAxSi+gX8YutEnA1MRHJq0qJdzNujsTp
vjlCK459Nlc7CQsPkaRqZBRm+RoZNRS6xbEjcSXQisVInsddHzYdTY/L+YsrrFf72EsIG+ndCZ1f
1W66Hl8THVfDQW/FR+zQv1g1EdnFNI8NQ4dLxbXdVQVJS2LcEOzInAmeMb9HO6/E0dWrp+B/sXcm
y5EjWZb9ld71phGCQaEAtjYPNM7zBkK6k5hnKADF1/dBVmakR2Z1VoVIb1K6RWIXQnPSDAY8ve/e
c0UPQWCcTBqz5GsOwArBL2fezzLrFCZxwa/RFFgjWzLmgR2fy8L5rny0cN+MrXOBGXVvz2W+mcbw
YIZpTNZFpVvDpgur9fpi1XRJtpac3g9QgnO4QB5aZ+upTSwD1jI15B1YKTE0f4aNwSA7EVe0+ehi
jm9MLMbspwJ721omIW87hkDeN81LmMUEJxb/X+/2uxrT4aa1ra+ii6Kjzln1KAVZtmtdbhhpMx2C
rk0edIHdZRS7gOZA9uEHQ3d8UeeL1Aq3Yjd9t8F8aOm5QUV2ufZxHBs9oG35s7DSrTaw4yY637Aq
IONvPWPcugTudA/Ael+NFvGS7Cshmtc4ActafTc5KaL9cJ5mBUe8P0eJ9RY007ZLyru6oVQG9zE3
1PsxDB9GVe/b3LhO0pxK1cylqIk9SzhyL3MA39kpiSC3OUMbY+xosrPRmDOGV+UyYVA0F9cc94N0
/rJ0w2A6zTQZSbPGOpQ6W0fhPLKi6Man+2MrXEVC252f6rocNly/TIzdTtn+VTfWNufF7gFS17Hu
hnNXBc+d0+3Hiatykg9cO9RgprsiAMju1jtZY6GRLY6jriQhrCL30LXkwEqhdn7Q345jsTVK/HGm
Ih+emjBQZdTeDyF7PoM/BCdZcEgD/ZHrJUwUpvzqfn8XF4PYloNDfYU/tadZj1de5tzn7imIKndf
Bcp67P1kWHtQFNf2BM9ZsxPGdxjtw7FMj1aHcbXS3KzzUT2kE4xeRwBvc2ZvOHTNbHGiCOh2r9Vd
6ucPQrMrGWcOvEgCFzeNunPijp9W321JiD0WFZWn1QivrIzUFflwl8aKxZAPxIKr2ltjgeJwozD9
DCNviC/A7sa5+SEk548AB+IlAeLGX0tyyFFJeV3xrDJ7fGee1dp7q6mv67y+wq2BIRCjHqTrBeLm
oykEYV3QuemxOhuarTXGGNZyJkoTF+9qdua7pKyJJda+2ElG/WMKyWGn8/ojqsyPtK0Pde+vpAbA
Ibz7Aa+x7cWPGQ8q1xqeolhuB3OknCDOfw4FpFpOXG99PVWHxBwVNE2XM1bk3jcZ+zSHeBUKdFFs
I2+2jym7MXSX4NbI8weMmmxJUDlSPe/T4Alycrnu/fkpcmsku5Cd08ieL4s/rbT0t6GDSm+POAxD
G3PioJO7TgbnIvRAaTUBhVMt0BdupwtuoH9aPoC1gamahpHmM2Ro/i9GkH8edUgFM4DYdIHYTDt/
HECyMu8cnkrWqlNFSWgDH2BXd/d/+Uf+b2uw/2bqqnCXFuF/MQZX7c+vsiq//kGV/Y+f+z1xDrcR
EXV5/02Xw/bf5mDL/s2xLRC6ZKn4cli/AJbkbwylzLmBBS7A5v/9nrES7m+8jFzy6cKU9p9KnHNP
/OO1Ydo2bBEwkD7B9gXyxO/263Caep0Sc0OuGhCLgdqRe6s+zYwrgWRIYUGwSsOKjSSmjqfMwhRq
lMahFrjaDPynu14zlrFPpEHSuWE3dB0K/dhQ9rMFdZZc+bPexR3FLQwmjcqfpMH8EY3DZxN4N/Zg
E9WsE2NrTPD/msqBI5eeOq8EZlyCPtLzjZ9GV66hdp6GsU47fXwHSkjj6ZN4khP9bpTeNjJTl0cN
QP60Tvhl6gMk7vcQWyFrb76CcvIhKy4RQ4dHyFh+EMfYOqm+Qld8dMsJKFF7mChr2UCjVIBVZXiI
W38fmM6plvhD7VID5Hedz6ae7qZmehAzX2qj0OhWBthAVDKzxXM1TdUL2ZK7eijPGrtTkWf3TtKe
WzwVYZaInavgi3hDxWl/AaxgdOoGijI8V9lXVmr85CaPfxwBpbWK8wC+htXXhH8hsFE48/Q+71sg
24H6GY9pv0cNLYisJigqlfWJzDxssEm3lPI01TXmz6NT2D98w8ewWMZyNUa9w1memYeVNKT8ou6f
xDQW4KaaeT0WDONcAtbezWLMuGG/S7P8B/kg9ISy+HAFlqIm501OtDhFub7EUXDvj/KWoDufW5hu
KTA+dQM3vtgvwPcXVw3xAEP2FK4NYlqHAxp5WexFWiMF2fdmmC0cQlRruoe3Kmdvb7nl/ciz2g6y
uyaIjqOgKZemCu/UdNhpgxQiX2XCMTHM9gNl5aaLBebPtLwQOIaCwCyRxtbPamIr6JXm2uuiQ162
98Lo5Xpsi6+qF7yB5cxRhfJDfP/FQeZDfUwVlNB28l9metnZU2PDdaw5JznuXzwtb3gAfsgJngGm
g/rizmV8E5VuwsMl+CETmIIJgrXCdLzmIULRgeph++e4WsyuW3umvMRNjiIHMcXR1neRkIAu/KLd
BK39zAkQAxTvE4Bn+R7YlPfErg/83sweXNpt2jT2t3WBcsVQjFQGuGDlsSbXcfA0sZkMrelsu+wI
6mHhRnvHOovzFVbidYDfh/wuBjwyRk+4Qe+nMMQXg2F0g0kBDI5FFCVUD7XBcNUa8lVYFnTjgqVC
6UlOqQ4OahYOlAlmBh57r2E+DCNUSkvkr9GMCt6Y8hgS7CDBFJwaYVLNYuKTmvuf4WzcVHFf7jG/
YazKaSku6DuyXRwnbVhOGyun5SMunc+o1VthKqYoHX1hzcZQ5Xqa0t2JnjCw0MemNOOdWZEVhBO4
sZJpXs0Jhs0i4AE6B85Lh4WNQroMIH4XXrgXPIXW8Ojo/JLEXPqOz0G2kP471cUsT8buPqL3BLm+
345OmFwViFs4wjy6XJipkwTcZJx8GKrUdChMp9ZUVEQ7OLhjdsBctqHp3ia6PAERffYV4rqnnqJQ
31dNlx2ysryKFdoe3Ra8GxIntCOeKnvACRcaOD0AxsGorfpT3tk4wHqF9A0PK64v4JsoK/LL19gm
MzCrNz43GnjFnFzTSN/e4Bl97KhiGqbsmT+FSAfOabdwKQ/T+JKtgapiPJA/pukvQcPQf60dFe5S
1ffExUdWx2NyB4vh2WgyGhYm4BtBIeS97NxvckdYilwy7LBR6CrhDXXzeelPEg3f11bBoCxOMaeD
RXqTwYwjMcc86OiKng4nWGVIbmtyU3w2svzmSMVmeZh+lokkSpTKlW1FLNVRDFZDyE4hz8ANZXX+
7Mr5Ht6YDfybsa8ur1WOvdpU5jb1obdVDFqpDB/oqbrFIgnQpGpDQAx9sQ3sxW2fnQth/mBXQyzE
eVZSfOTlSEVxWNw6Ajglgb+HyHWeImM8A5a6qav2odPlbpBTvkpm/3sarBiFw/wRjgllYJ1WK6fp
Pxy8KxEXx+DLi2UmP3Up72JYIE5ivy3Khdt1VwKcejhFP7rYgMjRP2Yw+GPXpUBEc2PrdfyD4+hb
2Ypz2tpv2so+E+0fgl5guaUQjqbDb7PF7WJahC/mGikC0fpQ4R5WsEEAXODaoCXJlvNHlNUvJNfu
w7l+mzJrFwfuhd3ERZT62WurI70Ka2dJI5gzyT2x84r6SafWIdRABVW5Syx7a1njTnaYPLhbzm3w
Ghbdq8Fzg6YGuuXsOVz9/5EQXRKV7l+NhPdfGNyr/1F+5fn/BOma/zF8H/ztBX7XSH20TBLgoDIt
Mqm/j4bmb5bAYYROatv2IlD+ffkOfDOwTZAPzG4mi/FfZkPxm22D4/QkW3kfUKv8MxIph4Q/ToeI
pAiWHpMmmr8U/j8u3yeeWyNLdlLKnCCAw3XfXUda0egJ/vRTFK7yKJAnZhOObW54o7z4ohxE9zoc
thOJUiOvTjggP6w2zzdJ312PyJzrts5em7rdeL3dHtxaXcXzAgm3/dcKzMqGvTsGno5j0hgkbMhh
LK66MtesokiTyyG+7srsecjsbl+lMt2Z/vAVRxp7ZtZRhF6HLFpGqJEez9g1AOnFyecIUv7sPWrl
3ZF/m1font+Rsu8jSHbrrBXIEKDx96aR7YK5O84ecL3U+Rw09jg63cbVwIl3UyUIi4PlOjsSF/2e
qbfdZUtJo8IwvdakAdaBJmtJs1r/NA6BfGmMwkKXIFumW+9lqJSifyCzzp7XEreGz8dTzLmGRffi
z5m5n/36hwwzuovTV6dknVyn6swu5Voa8c9olPuQBKtt1/SOxUgCQ0NhwMwuhgHZ2Fm9wWE9T79y
pbAEiOS7Y+lDXPaHqjqqfFRdIC6JA/Fhgn7sCAOZ+ExcCbE7v6USq+Q2PVj1Fjvok+U5i82rbO48
Zig6hKIf5mQSQaz554bS77YRgFNTCarUw5HuBtP5GitWUHly9OOyXhktuSDfo0MpBAuDOHkVFrgM
ZKXri1GIkudE/1n55b72wwMTA4oWmvSgrulUuliORcam6R4Gtbxmbd+5FTS6yM0ujWm8oWN/afKX
jnY/2cav/aTG8NDXX+Vofcl2mSVF/4MVcXmlbP3Vk10F3IJJ2g9oXmo07NVlqSyGeji0yn3yZ/ua
teLZxtqIykt+t/1ByOQm8/zhZBpUcWTZaBK5w1mVlAtkMmeEr8T4PtTVcFIqyXYT0PCTV3jwW3iO
3gi3i29awZa/m5vjXBQlyeAOU0dJROFgWgvpAchX1IUssGzaewKjoLizn8J1mtCQ4WFDiLAjFNgS
wppnChyCZ+Dkd/HiXCiE8z5OGTpcpv0t32A8+xgdRgwPtdaPGgNEhBEiwRDhO9k+BT+11Did5j7r
kQG8jwJmZoCfwuj5t8zFYuEsZos+WWpi1WuMsYa12paR5y7GmVHF9UMRAd3CsVHH1m2Ig6PJ9SsV
xdfamo9grz5nnB49dzJ8KNnWQX5d1W53kgS4tu1iDsnoIAkBfUOp/y6a/tsQVW+uzH6sdh5GE/Ae
6b5cvCctJhRORrdCcLp0M22CVOzTB9n57SYV5lexuFjGxc8S6sLecEFAlmwEOWzqbjaGnT71Y/fW
dwqRdzHHsIkgxg+MK7TaQ7AYaMZQR9uqyJAYkc/BakzP82K44WikuVEkFRd2eYlRR9eSfsMVtwNu
RItpZ/DNVzsRJ3uZXyp8Pb4yT+Ni9EH4fxULwb0fXFLCQP1BlkrexsjxN30copHiGpI4lKj0S3c5
fiKYVtTcpooMIiaC7aA14eZEFJwH5pNMUdcixr6m9V+JlASHkhF35yXxUdhgzzDn0RmHt6mTeb6X
CUGUnkTwVkkUehkC23JwReHlODYEEzeWKN37ySifw8q6ZFFPHruYHhLZhiu7o3swUslr5OEFEtX0
To54XsdFaa9AnVn7buqIvBMrIdRWvFilmV5TNYYHyfH3ZWSc00ronTtNH/Vc9AcduO9g4LAvCaAF
tRnJfTZn3wO2rRtvth4bGpnzSTwZrnzr0glDi2UfZjbdMCBqAtKVt9X0PGJIu+KZ+WhFpGhzu/Yu
wdLn++dHlP+eLfCxKvjv38EUaDFMBK7Ls/z/rFvdI7+Uya+i1d9/6nfVymPXKlndsp8V9vJ6/7G9
RbXi9SEogrL0GRHMP4wmFsMM2BTLcTASLbibXzmJgDc8X/zNTfgntrcsPv9hNAGnuTQ3eNwkPRyK
Hr/Er8LV0PeT4S6FyYEB5SxxWzzeXvQZVD77CvDFzdQD1elNTaMCGoihs2SnouIwqPba7dC451T+
NOIqA+JavA1x8ZnJpbdtzB/sst+44GhnZcLyrnkKN637U47eSL0a4oFPQtcTaGYp89nGmXSxDmaN
RSSX58mxj5J4L/ds49o22ouB287u2Z/aGZ2b5uANx4GmBAv+PX1W5R0itA8MbDB3vuM/hDEsgqim
HkBF96G0LxlGIYUrypXefvLCYd9hwUK8fvbhxrUcVRlwSDbYaMp0ANSYo6Rf8UWiYI81QrvObLoW
rDB45B74UNo2uToUGRlBeMDB95VyurMmTNhJWZJsH66sbjzkur4fkuTRDGNKI0I21Ay1t4R5SaK1
XbazcuM2rsg79r55sihIXReMQyv8VEfTKhfPRlutkRJuyPAOHEspe0xFK/cYi4yzwad0SCLbOggv
/fLc9oP//9jL5seCq5wacdMPJkdRPzo3qfFAETF5tZ4pLAaIsDYyjRDSNSVjTUnGgt6xDI+bESKi
BFJ/+ogfHArDLzufD6agHMODAIJB27vBNRVB7DNvApx2q2yIxM5wwvfZq9/rOLnSzK70+Dz4/Hs8
CrbGLM/CYYUakFW6kIUod11JA1Ye751uwVbG3W0uJw6LBsfkklxlb4S7EbhE5PWIjQgSDDVrtlwQ
QLS/lGW5p4ktKoBD2L85sN+oZMKKJ0Q1mw7MBMcM22niuvLUxIBUaOX1RyLJhnyr6+4zB6KxwsB7
AmcBhrk1qFvR04fTa2vjBeU5rL3rvEzgWy2iAAHWdHrPe/8pGWg+DwsetSiVZ+22lw4f0nZqQmxE
7DWvcnemeddCmmDhv/PF/CpEkG0aH++9JFmdFumLN4qLMYA5CkbzpR2aDZ4hXrCrnp1R7EEXwgpx
NvFsP+CPg5Y/cqX3j2ldEQMqy2fL5R2bzbrfOoIGX2t6Vun4HXXWWc9wkVUJhSDsg4NI5jtVCJbw
s5veQyevP6QS/bM7O+xekfqegHqQl6u8BD2mnc1zrEGR46x0qmDvyPwiK5b15vAFbfyNLc34Jvq6
KdYUtqDQSoYTNx3ir87ht80g3p/jhXNZeyxqkY0w2y0UTOF7j8s01bTVd5On584vngDiHRX4TGew
NiEhCPZ7V37tPqPbPmYT2I7GwdqRX5X45blkxIuL7As+gSsYXGdfQV1d+J1zNLa7HjjEqgbuiaL+
M/Kma9IAq8aeNkZr3wdRv7UggnpEW4n0gMDvSmPY2hPb7yZiqSmuJu4LDoQZP7evdM4C24T3LWuD
jM8CI52gklbQSXOj+FFBK0366bpzzLtG1lv+2ldRqnOVx9+ESoqVuzBPQ23cCKFu4yD97Dxjxw7/
VrslM02tmnUKxMV0yu8eLCkLSUmtj2luCFmllBdDXA0RVWcve2otEondNB1a6Kx43qhujymKKZiO
1/3ss/tecK4IcvRtcxBIIb1KkbMa7DgKmuWwUwsO1ggparEWRKyyiHRC6OjS7jlxZbXNoMlGDTJs
swBm+wVutiBnYTvE1COAv5kXIC1+BkKczrWt4wdBSoePUz3N8WBgGvQNWmRpqSXTUPjD9Dr4uBfB
v4+rri35bchYtDGgfrVgcuPa8deN0bl7RcKXEmiHUyAtL3vUtgEVC7bluJB3s4XB22Ql7x9v/R7p
59VvC+6HAtcvw9gK8j6JWQRocsXje1eM76VZ3qrcvCSQSsgZkwuZSBIlE9ncqc3MbVZZGuST82FX
w70RytX/iuwq8GYyT/AWSrDrjoa5GeXBVZg1wyqkhBnTJ0twnmkEUbgBY4k1aJMdbKc9sDjJtnPZ
c1MoxpNr0bJsZ3QOZhA4mgiHezWhyuZqevZ9OBHtLEA7RmrahJop0s+dAwuXpz8/ef3nM9Ufshn/
ZvtCx1w2bP9i7qJCIap+nbsWQegvP/T72OW6i+4jGW8cuYw9f526rN+46mH+sfkje+G7uOn+nsZg
6qLFTUA0W5Z47BH/NnWJZVkYuMQhhCv+8r/+xNRFkOOfpy68bLa/2PAs4aIv/WHqirMegxCpn1U6
DdBAHXmVzdLZC7u/EWxqKDnQ5Z5kSL1q86y9Du3ocXDwNdGtdiq5jv2yxYPZoLRD84hmXGhUsr2W
Ghv6upHO/HNJNU/EAq/Sgv5zjn4EnsEv08nZf6FhomGbTHPIVu99F8LzGEsOOolyDnFZQdJvkvkY
G6N/lcWDBXmD8D1vWUyPQ01hSkVf6YpyYB7agtKLCJFghW711jjWj2Q0/bPZeclh9MlvCNL/r2nK
ksbtQbuUMfsPFa5INF6HRPQ2WT++8x3k3GJXW9Uyac0JEpUoWJRo1kv7KrIfbK/JVshTWJtMuDG9
lxYwGCcM2xaJhEOER3/nKTrHB6U+vDHXuxCrXtgNb3YwPvtWcEU7/KUYTMwYXvniJkO+ywrxqIKE
3oLWOdlxAam2gkYQyKpaufCVPNwRu8EIOVPm3R3a2WUyvQWhUtLGkkZ+e1t2y8ESezr5Cec41Kbg
rx33PqMpnw0FDcbkmNyVJiozxyZZAsbhQ5sOULwHUg4pTQ+7cpDjWrZps+sLitzpSmu2AwriunTd
s1OrEe4FKrfLNnPXUVVCOzsbhaTEEub0iVybQ8U2jYt5B7q33UJP4fTXp94hIlJ5DXIuXYM3O3eK
U206oefD0G4OTQmMK55YJBQiHZmoSAkQ1egP3SxaQEVkDmPXpK+TdCx4Ie8lLMPrIkP3SVh8MpC5
VBOW3ZNnxMaJMzB52qHtj0HNnxBGbv5e80Mrtw795zCuuIXqoqPPxqPXk0jKBt0d6ctF/pl1/a7F
/OzkiuOrNPaDNVx3UfwWSrF1K7zHY+ncxVVxtmL9JkT/mjYuOD1GUdr0brmV49skkSQ17BVv1EfW
NoAF00FxLBkV/SW9oBDRo14sC44CPuUuz/phI0X2kBK3WLlamVc8/B4rkTwHNIjEvX8e42Wd2uQX
hLrlXJQc1JS+mOg/Opy3jWVduwUNfBY5qHVPdZnRFfUOQ9ztDL1cBiHUQn2EOZespcBqE6nXuR79
LyidQLib2GMtpg5JnCfnNqwTPrlAr1yr6Q6S4/45nmL0L6BD+AHdEBlt9g880Q5xBHxcQCRwiyE5
c7aCCJbPNMIUVcSoQGsQ2Ub0mZJ8AJ6bYp17CWanBlCCLHrawPJx0LelCwJJwyHeD0X01I5Otcup
jnFJ6EdUyfiFGB8cjO7nLBs8UvNFLNlgq6V9hh6ajkKaaWmmqZeOmn5pq3GpreHt99HIqpGc5QS3
jW09q0/fTQG+NPpST8SMXTuFVq9YOsEQY0c5UpSTm+Z5JsuxTufUhO6VDuu6M8AMFG2yQZO+H5bS
nbgu+SiWIp6Yb+cppylyyzZJL2gX56lvx4HTGVEKSmOsD3ToZB/PnkWpHB2PBAOI1+QfZZG+p0Pe
b4wA4IWEBgYUl+ojKmUTAppTF80kxEETUisMy3BIHqscTdlaKofyYP6UGY5bsdQRBR1iWhNR1R6N
9qWNx+fCJuQSDcUjrwbZLTUIyGSyPiRL2dGMN+q60dgD0NnoNUwz4gnG3muaN9vBsksb1eho6AoF
91Cla3HEFMpZoarvpgxEZBhgtxrMpb2YJqC90pQyxbEDH2EpauKZ2NzrpbzJp8UplQjbMhaYrvIa
wwWW/fz/SXfSr3ODIzBP/6tR46n4bP+4e/rrj/x10HB+syUGHtBS7J4kic1fJg0f533wn00azm/S
Qvlh/GC3JP8waeBlYjAI+H9L+JPo6J9ZPaE+/dOoQQiAHgxrcc67gfOXHvJfbPNFQ/XZbLmE+/Nu
YziUxqqMTkKctCs7ivHXCdXtbQzo83LAoJyiODVzVhxFHL/LrnwLWvAgeDPCKrgbAbithMnDpIKk
SfXvAdMrDh9FxW3U8iP1rgtSUPaaXZM/x9baAykHQKm7d2vXXBEwf+5tOGEDaxh78G4jjWiropE2
WSsLdjbm5C2Kzr3wjKdi5s5uJ+on6+FyPXNroQdRv0+0AYwdONHEJJ7ke9hsBrNXF5z0G8+3e3SY
JR6XVfGudW1meSD5u1kYYB40OTS4UDSVWV9Znj9VjEawbh8T2bCCy3BHzLQNnQdaeoaFiqZn+Y5a
r9ew5C5dm1ebigQwR4sIyJkvgUXmBWvoGJ3YL6BPSczfJe6JPqTcNCLSvooMEl22IsaEaFLUoX2e
24a2icg/J4AQiiYimgixjh44/MRyZZrNDWVROfUWJkNZjwWI3z/Z1NLwzm5vX4dJfS5L81vlGktt
tiTf+u5iRtF7Z4ZXYVicxIjJs+hnXJed3ClwF+sOooADnX7jhurUm24Mb02lu8EB0ZfZDf6feTGT
DrRQTGdzWm7gu7lmZxBanLzsg+U864FPJsiBJZgAvUbEaMizDrJWhA9J1qN5lfrJy6w8HkNWqtmn
WBlwJUoGojmi9MOKdhX8ZE6VACQi7TibTuAWrxxqRsYkpFE8PiSyVGj6w4coD+ZsfdstSMTOaDnu
18az0wOk4xpftX7bkK5oho1P2eZqCMg1WH0CNNt6NRMS/w0a/CZjo8rhK7nBxvWjWfiUUbxh5GRb
t+CS+2CkPkq7vDFhfhhdLi45pD/HAn+7FhStw4w+uGH1FYbNUbJnkH6YnNTMyNWa3/5coNhL/xvK
3nZE5b8exxeEJpfBvcLpZhVvEjDsunJmm2VnuBmNnmI8aKknM2f4cT1SVrZpYP+byaAasKqjdnzt
KkIV5dQFq2A2f3qU1O1cm3CXOdc3zRCwaGJLmOTUlDF5iZUsdHxhww2bMnvwB8iMFZvAxL/gQ8BI
QyoF96Dc+Gb/oOf+aMfZRIgk4HL2/CtXYnH2h+1s0HWPN6vJPY8G4vjA2f8+E7DqCjc+RwH3hhTS
YZL6t9GAry2xMPZm1W2T4ilv6gaXd+EHu37uvpwFOzvFN0k9HpK8hU82Xue9JKZaXbqChVkhGV8K
M9TrkKceakNb+2QWim7eEro9FUyX+OvUrshb3rb7ijIbAoeVcxRV+dYq5W+V4yQnFLmVxV0F/GZt
VACQ2uhKlNjybAuneoHnsOu6n/1NMFIsj7xCJph9yipp8HuI3r0d6/7Vz4F4qUWgQlxZ67AZ1j6G
m5V2OHO4wSI+lRrNZEj0roAbMRlUN3g2OKzG1SeCPsHGH7Bnd9CBTsIplv6zGpHGxfCtEb8geHjb
xm+AzAXJT0yI1S7V30WhPoFVOKT58h+ycDmfhAdZDdGx0mw4Rd2tZANbyM+y20aqC1lnG0h7DTQY
3O2QTv7Oyd+zae9jrVk1TnbJin5vQ+GiWCU4xUN6NpmwV3bTsLC1nOuG02XjwIRxrGtn6AS30VId
yuJK0iC24zw9Y6ROD4NPVKHQyZErir9Q189h2UC5K/RBtma+Rit8sOK5BazEH5m6+z50+g2lJeBH
HG5bmTCsFcR1aIq9u7VjPPB+PHEeCnjU+D7IRlUBjRoPSixdGYH4CuvofajFqlWMWaKHOR2UIHNz
7wZ+fbjNyi7eq+FFDtiHslh+K16AXeAeZavnBJio24Tdg2ZKX7tOd+0DYMJUnm01Qa8V8+f3bBh6
U+j0Pna93WynyEdekO+VCWO7Ds4ky7Gctp8yBXYJDbJGBeJpZQQHhkOGTwLRzN/Vj753OKvkCW03
MrmBKoOZ8YE3B65BzTWT9PlblIEyiQ9zPxOGOMp0S3h02tP2Cswui09WqB5tLm+W4uNzOLIYjAjH
ee7c3pU51g6zKtYt2FJ4j+GmaQp25B2BghBuaAOKio1CdeqCat8F1PfYyfCgzfwzitGjhbeqJRhD
c4ScyhWsVx3u0p4482lOHLkX0qe6z9slg8N7HNTQ7iarpz58REGrRtRzv6y3UO++xpwtrFtnJ8qP
AWKHPKq7aXg16Vs/OF6MH7N27rGFxPgWjR9hOx189jH8EUAJk2bYyUx6IAdPaSa4IvnyFNx9d3oE
B9A1ziOewJ4dEqA0HCN9SGenGcr7ThhPZmL6rKDTh5GiefB1NXHvDZFZNrKheTXQhLzuXXG0ROgt
64pmR6Y72CUgx8bwKbG12PRtseWQ8ZhAC95E/fgki+zen6cPP48PvCD5HEmmPCjGV6jE+9yvin3S
KrqGzAjUbOa+U/QDMC5TNLQznYzUNRZZchhS/yp4UfCUJg5fuRsbWyHMva+NgsZ3XJ1UglsbzTd/
O9IQi+/5bFTF0ZvBV7Axd9ZzFl5ojQdiVQ7lLvMcOu61d9eH8c+WO8fJMKEEvXp2tabTE9MIpFI8
MIBwhrtoApGTReldxvBklfPOzRRbgoC7o12927L1N41Lqg775bO2Yd9UXgDCtY82przzpP6Yws7a
F1713AZX49g8NUrt54QX9TqTCHgMTip0PKI/MG4rmybTWY0nfwpxgGju77iH4NFO0c8unj7SPmQ5
0oKjyue7lNnv3Joh96oi4Tae2fGepYLYW0V/ZaRBcu4SiFbNmAyMiP7TCNyWAE+e0oPkG3Ar8ZQg
JSXzYxsJTpCl22xyN78MKfc3eGAJIi8yOG6hloB/8BIFcEs5nFab5Si4C2WxwsEJ47BRFLS1n2bV
nxOLQtUGpimd8z/UlNMHMbKY6uk8t108rsCbDn0koILUasvpaIvlfLwQb76QnEZXkv5n1Q9098rH
zqpvNUBeu50SeNHiq55ic+dgv121rQFEsgX3Zn5E+jMG5c3jjwO3aY4UpA8gLVX5aGuahZ0W5eDc
UegKcK0NdlkS4uuk22rNvvQRwma/wTZ+5DxaHmkyD5vePrCtOQvcVkQeS3eThlCcXN9d5rgjNmcA
5jJ8w0LGaK0OKHbFlo3j/VCwV/OkuvE9K996zRxgm5qYP6vxzqIgaNuq5C0c051SzTE0eBYIcABu
5bw0as5gOQBcbg12DKI7NPYXR29IxlP7PQTOgpMiborIBBZf79oJ35qv4PkaFvYiFnZ0H0w8wS2z
PSasOiDEFRs1+F+i6pjTJYx53EwAU/83e+etJDt2bul3GR8dUBvYMMbJRGpduspBlITWGk9/P/Rw
2IdNXnJo0LgR47CDfbpOZmUC2L9Y61v8COCwaCeq+eQIqYnZk5supgy4BzHDjzM65B3OIX3p96I/
pNgZi/GLVSKhAQqnRTlQFeZQYZjNKYiSSzRjb16rrdUAZJTMRh0LIFhMR+epBSwYBpyNkkyblD20
GnVVBwfDKeS9s7fQlR2zrj4E6XMTmkuU+SfI0P6qyoVB/Yvcm+KIzL/VoHCejUUWbUNKCNRdX+MQ
3TUyIGdjiijPPLZ8g1l/qDEfd1XREJl6T0hZeaewKUbOVwRLrt3XxNOf/Si78yB/WBMbgoS4WtLg
uDwtgZ4ufWTHxxshda/nuYyFK4F9qkOwgqVnN43cdNVsDw3tdtVH6WfcPAeRhs67OxfMSNeyg0FR
mvyPUalAU/VrlF/CoF+icdmrTnfSMtaiqTVeZIzuqy8BpVTl2BIyp9w5vXKtQK7i4OR5C57XqdjH
Fr07VOEXEySOzO5OCzoWQkV+VRwMq/mo7hvgKsjx3G5qiiXmwAt3o3JNVLxxPnNZhouvelHRndhg
c4dgIDyCaskriK7XIh7SoMcWXm/LE2LNRY2H0aWXwjk3OoipETOtfcPX1yF9SKk0ZyecIteJ3mR6
4NhtXIcoOTYr4a3EPbP0YQ0tpNoC1Em9ZtsmiPD7bp90kOjizOGO69E/JqAOiGShEdJpSYOmpuoR
wwkALMPd6Qua5YXY52d2uv5SL1g2i+6Yi/5WVYCl1Zyjqo7Jq4A8MRWjugbvy9GMNqiRq6nNPkNv
urB5Rp5TJU/w4JkqahgPmkHsLRtuWqQPCPRQl5OEt8gnHKItQI5G7JzaehDKwKa/rR6baenV+f04
WO8WjIdFB0nvkqLzBpA6xvhCZIeWOzbpVobuMTSuucFgEKsLNVQ+7v0mQklXartMDA/QXoy0/Jnk
8DoU+ilSo58oEitPyb9NxolD1d5DmQe/31vPZijoitszmR8MFPP7BJbgaEEYF+NCqQlaVBAzZV71
HcyPZzg8674aCZ8YGD12pI2ThRMthzZ6rwNCpYgZ8PBrlDuDIBBGzgz3iAdZpvOCvlhNjVUtXtDP
fqmx9+UQ2rcoMHtmAk5xUBwUmawduunGf+54ZGg43gH8yC1LZIylxkSnNF26gGWJjpsa4/Z8oXq2
th1Dh7mobd8HTH6tKtYXgdps+rjliFQ/1ZQMJAdIT2Jnj62hUV+nGF9Qv1fLQQARnYy8cDn5rpqQ
W8RtcMztGmEXCFKf9PrUJGgdakvOJ22sASyRlUjoZpKijmntD7RYxqYhPc4U31VJP5dIvhQGCa8E
DsgFj4GvqBnf65kywAk+QKymdWGW4LM/+N3emSqetyhwq6xSHaGNgR8g7p/+I3vC/zcR1/+sbaLF
8cdU7L/fJj5UoOD+tE38yw/9Zcin/eaAaiBTCRuhwaIRCsZf1onqb3gUZ+4b8DbNgIbxxzrR+k0Y
OopvQ2cKKFk2/rFOFL9Zti4ZR1kCHbyE+/ZvrBNJhvvbdSLzQ4GCjJGiJF0XrfsM6fhlxuc1Kaps
syDCLIruNT0/EtrLtaVkgdsM+oaDnVqoqLpVLhl9AwKGHRWiUlbG9HtoY/sUddp95cXWkiDr+8x5
zcr4U4T6qmm0J1tvDgrRRoRO/NQohKkD9IfQHF5FTQcmWM1JFauJVApupw5FZU4kxGJIc9Qdqb7y
I29ajwpChLwp70QphnM++Td9ah5FxSlXOjxN8XQt6ji8FZlxEhbJ7IiYQ3Qc9UsX2XvO1gkyNHlL
6FW21ZSSbRt7hVuC/sA+PNQ7hv3ltqrkYyrFHYuPWyHCd1DkT2HhvCITZeeSIWTyU3RdQfe7wKMC
aE8kPd1bklmKG5VF4Tal8hr5QiIZy18bwRyxjcxnAqrYLmT5RC5Lk58YHd2CdjiHmrLTqKf6AuKP
WTVnOSbvI0sR9PbEC7AQXEZaE60yW2SrutMexVCnKzVs78wM8b8V6zdr8G+5D+M3rYe3TAS7sPQc
AkTjexROh7pq2ZsU5q1LcY+rkbcXrae7Y5Y+KLJ/FWFd4gwfgAyM0O505X3Q26sm+wecmKXbxCPx
M2NFFkPeAZiPOcalZ7qB6BgdhOZDhTCDoRekIJ/twzLX6GeZMwJBraLTJDVxSXSycCwNnbRRpVvy
hdEkO1Hnak37w+kfuFFlfwQVMbdDnuwoMo+MJS9IxmCaOf01p7/FJo10tw6uzhglcOH01ehk94Ph
33fZAAFeTZ+iUC0BE1Ao9k5GsV1dWQnu4yq9tEFHop6TP5K59lPDwViqpHy+RclYutpgXvoYTWFj
tfeYXteq2WEDH6rBLXodqZriU++oKeGsJkKxFJrqYpa57ICYr3uTAlqKjnUfl28RjFcD9bSSxtVS
DZkXOHlSb8GWbRXbuJhqNyezjITWB86w6Qt4tn4P37RSq/xgC9qyfGoa/KD1V9kUt1yMZwTJjJZN
k8d/p57r0JncSToPJHv4Sx9mmggEoUwCH+CkqysQFMnFqUT7ggUMB2ZYg8nzvFOdZKsgN76E4jdn
I2LKQzgDy3EEkqAG2a6z+tlPLeyKBhHygiQxvH2dedE6+8toaBZCk8jbSgVA3Mn2rPnVUz9C5yGM
59MJkDePI4MNziVmHUlLahgy4pPZKU+eUr0pIeEUnih8VwzQOdQy/2o1aPl2hrkPT8U9qqtXYzBy
ihL72/MJVclKglgaEz5CTZ2Xcqh52Ohqw1BgW0QMpCFbLAVDm0Vo5Bn1n3m1Rp04MlVscH7368lH
IARJYpZaImgO+fC2cY5oP0YYj/ymM+7bpKDii5kwNb1c1XOknxZJe1k6xjH16juNYSmHdazBpdPu
A43BT8rSezmlWbBryrBdtAbf3TiYIK9jbs7kM4zMVxXNErWIOsEhnO7rMHisTeMhChGtK6PJ3j3p
Fd760GwGbfge++wj6ruO1ajt0hEW3CDcCSReLUAqP3u9o5EWGB2bIOqJSbLQZxBRWyyp3sat5E7G
4ddHoG5Teok+PFdRnm4BGOqu4U2gTzoJFLE2yoU2935N6GApj0cC2Fh0LkYmy/CCC2oo/6ZWIcW+
zbKAwO7XNEBjUTT9C9Zadh2xZ24KUigXTsKuO7bVin7JuO/A7ylO/BERNOzaHu5Wp+q9JSqWEPRF
z5Iop1dmZOPUmOo0BbhtQPu27IOcWBFB2FajEfhih8XRbvGyR1SBMTGDdpbrbFmqY9Wr01JEHpNW
ae19BYeNiMp8aUd5u8oy48GU+ptlRFsz09CbDlZ0JLgNtIo3OgsUOwt64A0x2Pwb2o2kSVZZQEs3
eYT9tGR9VFipQZMJ1uRAEvFwvZsifWJSjHQj096iGiZP1LzD0S+WYW2hQGbBNHB5LvPOesj5tb7J
4CPzY9KSZaEVTxTQwMTb7BnJ3Tmfv7SyzzAPpznJ1EQyy/0gs3PV02YkzQOh4/0GFSKfzRQlnG3y
O8befI7DuprFlG8UdiFJgBTWeZFzI03PaJLneMv4mgjC/+LWv5aORxp1zwnNDRVvtTon0NgiQk5v
USq2H+QirENJoMUgc9JdUNOKGbkDvvsLNu86DsZbpdNNUxdQz+oZzFRDLItgQCXJY+YUi6jf+U4f
u0bVErNkdwSJxcQQoPeDYBcrgErjYZta+JA1vVzLNHvN+nGZRPmhUKnXPXzFC10CTazKfduAseMR
eur0GATitK+S4BX/06NoJUd4n2iLopAkjoDpWVQOc3yP0yyYeGRXDFtSIXE/xDx1g4qpZRQBIRzr
4CWXBJ/1+EsSD3CS1hpkcHq64Q5FtprM9mp4AyG0bCiaJC02XZjgaLVmFmnykWFksEk7juxirZeF
W6v5a2KG76rEHZ1UzKqdCqGh1RLu7mRHP5onFrZ6Dep4x9FwAHN4TirOVwO7ErIUhu+RsY5gNbI3
Q3Lq18g+gA8heNly9q+sTPluTJrrtv0Ys+6n8di6WzAQOezJlM/PqlNj4OD5lUvBqmA+XSz80DoB
fbVfrWuB6nswflCWkjWpKj+Z331Bh8UZblR37EJXY2GAc4r3o519m0n1WgtsyUOOkEuEoQbdjCku
S+XIzdL2FZOPtzUkJCzEGajkw4hhcEAeZD5O5R7vNYGQec6yy4+3FLC7sba9LXCHdG37fLj0YbAl
M8UHNqWx5GvQXlMdIDlrxH4M1RD/DL75QeddOM/VgPSZoeUFVCEwdrjgWmhdRTtgzHaqS2zkFyNN
7wyP4hIt2JV2JoWXGkzuqMF/QpB1kt1cXURsjG3LJtUjAFiltu+j3b8bif8ke7xHFd7ZjeCX883m
h20k8cLFwICTtpPq5SJUgnTVhFYYxcqnN7U/M36NtUW2A8xwafkSlnnAVJI76xnJBKLcQDkFmlcs
BTMYKjgZXLVK24oBA75dtq+y5E0pmagPLVDnRW7h2eOy991A6dC25ciZ8E8+Bh5Pcg4ZDhLm5aNo
DLDl+BTKlnvBaO8cnUdslzJVN9n17yM2h2HjBxA1amueYB7SSiDagk25NAe1JZabik9PGs8dzeis
aNmTIAh3YSXhC3KiZegb27DKXrxevtUI3DZVGp6KjEPGK0fqKPtcl9rHkPPknRx1ozrBU0aVuBzp
z0+xbn1qjoFiie9EAQVJ8OI6bdUnR8ZXpw52ujIgi1c5qHPu76RtXnsiTus8/+C0/SJ40zhDRS8h
7naAdYPU57yBBhka6jFMiFKZwnJYy55ARrV4UK2OGs7zmJFZzSVTYI32JUT1JLhXGR2oynCuiuQ5
7D1lHSvcAb5Ne2ExZlK7DKBPaEfrUIcKbSr9R6cwv4wLnie12YNcdrTqWETjazQLAnunG12z4Y4Y
p/YIKuyt6NT3NsVnVg4S1+lU3as5UmtFH18LEFJ3jdadEk9jK5iCBIxHqlST65eUvgjAQwyxv52A
2RnkDmb1DMX1UO/L4tQqcPhC23iMWtgtel89RinqYt0TYtUQREoyHLaY1FJuOkL8xeDhNDRscdLH
viCAxHr0gQ0zHVB3FMKbJBEde8kE6Vumm7jaO7JBQmcnetJpxGzGZb9DWCeDVSypy3pEWi0HTiMW
ZN/wrGNIUCSvGiK9NGQoUBcFjOw9+1KW9kavGB4GSb4zjfCUexyojkKu5KjzHIXp8OPU7CU5AF/t
WlcxABc4ehEUYXnLlcNILIxeK6QVwqyHyWBcMe6/OBmc4UHeLMhv/sAlYJY5P9oa7hRrV8C/+B8z
PANDUZ2S0m8oKCTpAH1O6JOxgaL6GdUZ28+Ik7zBOMfyDk9AGKgdIIrSclW12EeeDZOrHPYIMgBG
DONHRH4S/6Ymbko6LzxhIJD4/Se2xGQpLQxIeFL6I0Ng4pYs8wJ+a2eFaB/8nKMt47J0G0Y7VZy/
xD2o7MooWN6xF+8wV9Rcnvj78u1URg9BwnpDCO+gzOFqDuQMO7P3YZ+ORPkG3PMYdRclpyjPsQD3
zCgPnYdmC+4kDkm9aLGIWOwKR13ZEBDsWjpfajijdlAffMmCDF7I/7s+7W44Sk9dT0ayI1IaV9M4
93njn7TIPg2iO1lFB1S1LO49M2YSHNs3shaOGKOPaAW27Fo2w5S0Fy3nXIx4wutsuddVozy1oUJh
AKO3rVGW0p42w7NitZvcJDwkUkh3TI9oYdGrwONRKu0mR7NbkxmF7s0eFxD87pUq/ADG+5+ZMP1P
mx0xqPkXsyP6sb8bHv3+U3+VohOXzXjIEaY0ZhLBX4dH2m987/BMEWmAb/0bOIH1myp1PIP8AD9p
zZnp/1eLLpgrQaxShU0ovKbx/v6N4RGCsz8Nj0BXzXozRkIqknQk8387PAomDqwhNlAAVXVGScuI
toEjUunec6JBHqkYl6sYoKmFj0WsnoY0uSS99gRfhM5hyi+/9zJGUbzVTXRRnfah0lpulKK6y1rn
TGMvlpB2tuhP16HQDrzaTmgYPoRRVodUm5AqDl7OmmKQ3iJILeqt8kfLUIV4xLyimD35Nu5txG3I
L7HgrwIrO/ddia6jyLdqoR3lMPc3Xf4ljfZpKjKG2sFR0PvPfBMzNOqjkSbowYr8oUJeTdOjTatm
KoEZN3ctBMlFrXaHsEDJTE7ha6wb75Y3Qmeft1HB8ITCGrANwxtTX0cgHF0236e0bh9IeZ1h2Ya+
B4ZQogaHvjVm6idG5veqIeqrLQOe7JCeiboKB8KGkl4y26+QvmGzy+bUUn8sXzx6ZD5kiWQgCqEp
FcUtRoW0ysdgT3rTUlisV/Qgey/pWRUdNCcfU2BG20SZrtlYHiZrhDgE8AHTNaVX17mNEXyFgPpY
uumrEFM17SKthQERRSj1twltb2aou5WhnzPP8WeO7SVT5VM9+KvETGgSqmadwlGCYY5t0OMdIFJh
XaTId5H1X3o5PQvVhFPZV/dJEtHJlYQoE5XAxiUBr1Q6uoscjhNhRCfYP8qkTKh20dz01lNvI+Cq
Ru8Gw4BgwgS9d2mz9utBlSrQedPqJw97/hI90Fed4BHv1dHBaW0yJqbAraPccWt6dBIyx3UjbAQZ
CCCANh0K0SQLxf6py4AiIdhGKql1AXiW1KtuDvYGeNzMC6wIlyUgF8NYYS4EkxYdSmPaKqxiIsAv
daThD5+uPtxeCRiGAuTJARQTOuKkgYtQAMhYRJcwSnpO8+F9BDDTz6SZjg+4sIwn0sm2HXih7TRT
aWJJu8gU90cxoj3Ipk8i5/mTOYNs/DTretuJ5qOFdCPxPdEIA7VNGFSRl/NATbhmEPdZas16KNJr
PaUY/PRXBFsvqMxZ45WfQSeORt+jdS4PJpIZE/KOKjSOyxnGQ5z9J+uogIZXshRSmZ1A7nHq5j6H
5APu9hBA9nHS8T7K4T6ozd2A+BJgm/6eAAMKLHWXAQeCsY9PkHCQ+a7yIkYGQ4zaZgIp1Kny3pgZ
QzGwIXx8GDfnkXBE9i3Lp4Uj557BGO4SSEVFEkWQA4AXmTPGyJiBRqFHpZLDOGphHaUz9IhE6x9l
xiCpCbKEeEYjmTCSrBmWNLbsp3ONmnqmrKZowmewkuYr6KWrnglJ55A+NEOYkt9xTJn88WZAk6p3
A6a3oKNmsPdKa4NsNtLWFZVGImjPFoelzqKtKG7xhzayvieT4m1k8RMh8/Dw8E1kUiEa0ZodVA8a
PB5Qa/bqYOFAR+wBBFXkg5FXoPOZuUyA3MGDCzFq41s3mp9Ect3BR64owLAp9961ZUZem4KZ11C8
OShlKtv6CRmvLvUGySF37jKnCPUnhRtIcb4j30eQaNmrXhlZqs0VNTY9c2VXzoahZ7XMWtZcplrQ
KHXVIZkwJWqlMrlM40FhRAoBzSUln6yN4Mhi/ViFRrlLJupbv82fBzM5KGF4kn1U3EofJaSqKdz0
wWsxxI9SDN3c145LnXEQHQargcB/FgEvqVfeTyWhE0uhroIWxadHzFGqYBnVB4Ui1GaLy4M53ksD
osGEQa9QqMDaJDkEbdvsATbXhyJvUHH0Rcd4azQWU2H4OBp1H8dJRHNVqVBefFwoouxgycXnoiNC
M+z1sxTSgwSbq+thzinJNBJeG90nBVqDs9tbzGUG6DZt3lQbTPqjq3XixfIM9oRB/cqQj+eugD6c
tig12DYyVR60cikcBRc6uYK+zA8IBg9FFCXLfCA8JJKKt0ENfbTtcuF5vut1j0775ncIDXLF1Xxa
mT66hJZ8NAsqsxg5NXwSo1iS47wfFP08DP5OKQpG5hOrGjHRtvKk6Zp9xv8v/ZmPA0DMaIvA5ZwM
lmmHXLSEH5gzRhfvBJnDOTURPvhV3D/7mZMsrLhfS8zcr6onPrTCHnAShxkGR3R6tk0wpVdu8YQx
DxydiyXaFo9X9mOHMLmHNr+PAQvRbANhLQKUgoW9l6G2o3KotyKNV1aQnCBYMNkb5c4hlZljxlVU
CwEcWawmMchmIJmHW59EXG1Ypdmupjtukspsn6XwT7C0NYr/BD742DHuWwZefa+VtjuQnuwP2PCt
6W4kH6wH4su2fV1UibHC0HnCU20vi55ZSWTHPnY5qa+MoG9hc4c8cCO8LQrxoCVScMMJMMOEn1he
DqJjMmBUPHcD1SVUmohx9rYZaaWFVf+gAXtW1YEYOl8nIbS1AS2KReXj/ZLCXKqgM1TWWeiD5buP
HSkNeGwViJOESQawr9Hi5TtZqlw5zh4Z+1Ei88K2zJcbbXzn086bZ4AyT6Gu7FuLYaIhjFuUIHFL
neSKzexUt7VGukr3OGN8CURcZAgiHbwyDHmOJHK/aNjMFrFUn0bTQfbXoCcjPEfN9M9SJ6o3KQ+w
F89Y/fbmUKkMN+VRVzjfbK89jYpxhP77TTJHsAoG8iw6acAxGMvn/8hi+X9c2S+wjP6zlXH4XTd/
wtVaknUu5pL3uvnf/0szfgM6K1n9arYDX0P7Y2ds/EYVruKzFzg7Lci1f+yMxW+sgzUosrQEiG5N
eoVfyn7+DLOIYfPHJq/0b5T9zp99ISoUXd4Eq2vAaLauqnNb8MvOmPfgNUnCulZNSfOJhNmh6EH1
6pjBTvW4brBPq84JycWZ5y0aXQirk4X7tD1OaXQH43ph2CUCtgQFMypz3X/OEZwsEYK9DLDe/cic
1VmkPo83tMM/OTJka2SVmJl3sVq853mybKzkNWv7XUFZy70l3DTnsp0c3Gpkdi4J8aYeTg04z4Oz
b7yrYCYYpyLZNwpEWq3JjrFqO+THVMk6Gz88MBlEV75FvC9hQv5qCH8fS2D8xDtp6VlSia3MbOiO
ZZDfBkv5EpUKLwiXyBjjuoLF0rh8bTfet9v3FQVash0Q3/AGCP2yik+lLu6ygueFhRtPTvbBRpTe
lTlWgn7rWYcQxJVEAOnZI3E+ozospn4OlvZ4ahaG6vYGvYZpDOhmjfhDtbyHlsxF3fKuxvSuD8/m
REAuz7bgPcZq7tuId9HHwLJcdaRecMxqwUaa5TUMntnuo4cpr13DUyPQgnMxyZUBIXgiDxsdoc6M
eyLPWumuOTPzQCrnWvY76OEKZJFP3T41HlbYk12kux6urz0GZ/KjVyIpvlMMqUn1DZd3ZZALr3fR
Scvx+GLYJd5uy9b7y5f23dg9lWF/jDrv0JnUpcOGUuihMb6YKK1AvZ88xpNFcwj6Ej8FfIqx2Svj
2sCpY0zBVpTHLPjU0xczuhXqWc+YY5Yuwm1XsOtKSroPsQuoEiaClBiz8qbJrzZHvLYgN3ww/1p1
G+keOTSeTA5ttGurxv8e4az11Psi0F27/fGBSmG92DJ+onI4y+nSD0enuDbVTc/IJabHGJhYwU0Y
7u3ioRtx5W0LlHcw4RAZR5T1PE3XdXydxHkSh5wsPIWvUZsHxcQTD/GTlQQ7ODi7OLIOXYSZo7PW
gbFXEWfHMrqMljmnxI/7LtTucFuNJUFEnHGdOJH4uZtwdq8K9bEKuy3MjGZhoxdH1c0NM4bRVh9A
j55gZiIM30b0eSOcjtjWNlizQQh7BGWrXbAbl7mKNylV8bl++bDw6kuicQVvknn0tS6VuxFCqL/B
9xEieJanPj7Ad3AtkiU075iV60gJcPasLX0BA4K8zORgJGfmYUQOQLDyf1CuRfpBu9K4eHeDegBP
LA5Ya/Jp67Frj0/YoJF9Upq7/sdobNNrcOMO/WBRnTAuQ/61FnOkw8I8OdeRvdKipLheAqMOLtku
GPahfPBAdmAJ4nHgwHjeI/cIblM4HRvMKAy68+mjiEvUFN4WapeGPcQdexJut/R+ZF6UPHEwqi8q
1lFbswPItgy0NcRSEkbVtT7Dl1nWuKq2QmWoLqyDVJBsc8a/TJeMMR8hf7DRbNd5QbOWcEFBygnq
vV3MUUkrLGQQJgjMQJ/vr6H+m+mLDi4QrTDPNQ95bb2OKDqZ1Me0T1IcOp0MFgTIq+IkT4lckW5Q
b+VBT26OuW72jI/15xaRyWW4ID1U71UYXoj4F0Q03feXbIvLOC736bhW2eU9ztfhjiyncJPGx4yI
44V3JAmlc83PGJWy8gNVfAHLaMGWnXkrdGRr3BX9A+vZrLiLCHItt0ToYjhntXvK7Kt9FQlibZZf
bbFF060eGXwG6QFRd6g8pO0yYrJu9zy34SFKueyG3I3ZT45gQ1rFfydYYN1q5T4GRmMZj2OHF2UK
9ggumHbf5rLKGjD5oF1c8bsTVU/efUYeQskHO+6w/pRGvUtSshz9RWooK/uGHVq3P7qs3WWwj6ZU
o3x0u6FeojFnITOtQSQ7WHKq5F65EyBgurVpLL074o9RB2XtJlh3xAgvbTQIHYqlLYcDII5yEdB1
WHAWATPzZPZoRoAvUrX3973NoHtf6O9qycJXXTB0ye5aV5obouwRylBg70GQLO0l4THk2BbxHRrb
LjzS4VGBPtQDDjDkJOuQT8VvLsoi4+NdsxvNin4b9Y/06Mt6WwEwkXMVV6HVvdpMNrJVHr3gfqCz
KS9tdYOK3Ayf+id7mu6WaScBf6R/h6jpjS59FH6i8QBpuXELgrjYFxRynwLD81AKKKvpRmSf0Kaz
OvVQf+R1VB9bq3yYclTJ+tXWItLUQED26qOZGHcjO/YzCguyNNvkNUKRycA7vqtsg89F5/HwLTXe
1w+hJF/lebq0cAfJgRvvkjfP/s5XhCA+xrjwzoX2HL87X/mseLyZ/R2ATLTqECafA7QDdEud91Kt
e+QCgbcYrnLevzDkO079S4K/PMx2Fs8mdoDvdlUf+JExTrYlFwI7VDpn0XHhx9vxNh4s2jAr25ls
/FTTTbNdS0MVXrR2WZ7KcgkcYsKx1ByinZfpBDN7902/jadrRJHMInEdPI46HQrOUBdtRDengRaL
hGgik2GTa6Z39j6Vr/hgM2/VwTRdBO+aQyzO1kAgoao8ulbYWayKtOhVi40m6la13p+M95i+8QMc
a/OtfuYKD9qF/2BYS+wn7YWhmN0vAXrEcpNzFXaL5II61R+WzloCCwjAgl6ScR9CZO652j1jl6rF
qZn9JUZ50Frtuxl5vugsBxeJ0yMIHn+KsiAPJ0ZkZYs15Y0OQi0Ivlr17KtEGlsubSYO82FjMM1g
erEMeWalw42UzHVjZBtYChuDy8q+sYhfY6wyMClExRYSxmoYN6R7w9Nw4gZ3VuOvavVO2o9+vNf0
fd49JtZLZ94NyX2o3fLQnTM0LQHyyoZxFrTWySGlSeBEaSJ5FlR6EVr99skfUqQRrIcV7eB0E71t
uSqafFnX+obdN5/8lsCUXcfoUMDE7dN7ex5hwr7EMgBLQaHuWJqNt+wnld/hTQfbiaclbU85BgJ7
pzmMs/ZO8+R3j6P6bbGjMUN1IUM6fApXjwsrjvEkq83oxl303PvHVNvgwLiEfBeafNaHwK0QLFHF
GtVVQ0AS3uNsIvOPI4HlasU9wPNrtO1VHeECUECJjGJLSsVK5vZ93M4YoB3P5YrVY2SikCKVJcnS
N7WoN1HgAVLhCjG0jVN5a10fd2RSMS6uNgGLey15qktunaPe47DqgWkdiAxPPAo+O40XZgtyb3jy
tXdiHrAYFvGqSepPxuhEey4DS/zU4sKcj2l8sa4weMcVEJFPJ+SpHR3DCZn6MPWvBfk7uYKRjBgG
LqXd0F56YOqqDg9+01u3zr8v9b0JKp0QsppOdfH/G0XJZmeOvPvvG8XHr/DPqSZ/+Zm/tok25EXC
JzSLfpG+7q/bIf030zFUSEU6unM2RL+0idZvzKj5z22V/Q//4If+aBMtoAGAAGydv9J27H+nTeTv
+TXdjybRArIGFNHmTc8gg79tEhPSetu8Y+Xc94B3M+hCVSCpEoW1/OVD+Qfxfto/CFChR50l1gCq
UTD/6ZUQRhArVvsK01XnWikdpRCxZosJKqHuNScDOdAyae0HjTTanPr5n7/8P/w9parOYdsmjIQ/
vbpOyHMbw7BbkGq7H0R6kEGAUC/e//OX+RMH/P98nH+8jDF/CL/03Cw01FAmvAyMR5xcH7b+Hluv
sqESAjvgBZd//nJ/hnv+/npcDCqIUcYJuuBK/fX1Cmk4ZVhHvF5fAcaxmyibF/YQ4LyTdNKvcRyP
BZs/X+tXWpDu/BbaCM7TSxpVX0pcv/U9R01X124Zk6Yco62J6kM2BoqbJriJDbwYkxJ8//O3/Xdy
dgYSrEkNKVlrcVPMzPZf33Yt5USU8e9Ch+HJSKntI6dWFpwQaHvzT7st77CmTuiJCkgUQQZEBp/n
v3gTf39B8iYcE7EMFyQzkj9dElqg6hKgn8du4mwG1wiGQlS9BP7Z4gZgErT0yetxmtO/etl5xPPr
PcfIFsAT4LL5CzPN37H0v/728MhNvVAhOSZkrYGcMpaZnyqu3oCe0Cvbrxd5CXmhRoQYkMI6jvmu
7maSMnE8JG6hbz3W2PYJlF3pjrIoqJx1PdyRCOKOdN1Jpq2jJJxBfG9THiDKRqEWDHjFpzB6Y2vl
KigTHICV6qhuGlxggWc+d472iQHqIdAJyiWhh9UAGkHfHu4Lrp0satexExHvE7WcvHm/z8NsKWh1
szQ5K2O/lDMkih4za5OVxvQflf2iaxwaEARGRsX+cloPMWBABfE4ex+KcLxeIFFNz7rl9jPSYgA9
1dWyTtXou2BNl3HabszB4RBsNoUNbTSj9qT3X2HMJ53PO9TgKrCAFhe1MO4JOdv4ecF5N6zzFJ1Z
YxzgGMzLwHLVh/6KrOl92nh70A4mRK/k2g/aoWvCZ7sJaFKSPT6mre8Ue0LzHrPpv8g7k+XGmbNL
30pH7+EAEvOiN5wpitREjRuEqiRhHhNDAlf/P1nttr+/Hd0RXntnx1clqUQy8eZ5z3lOdzIHRcg+
/QWs6IAb8Nkt5UMWITv3wQ2ZqX0VpSxCR/k4BQK6FQkh1ZI5teL3SLnvMkz3SOOrMI+ggFuHInPA
NaN1MK1S78yuVcV7M42NzWi2lzEJAd5XybW0XVYBur6XCa5kXPKTAGWKRGnGSGYnW/QAABa0FqXf
Q0SKK2F/GLDmyjeNfidhicxwpU+NNiMHu3rq7kFTsN18mcx6407Wfb7ER3xsSBt0j0/OMzng7WT+
tPhfKlG/TXyVsE/Pnnx0rekGTgkvF1cF/K+UlJL3rkmReyhq6k85EyMzLY9re362B0AJXDI7q6WX
3dkIh2WoV3ylOLTJXlx8Oltr34KkSb+SSVcWaRSzZGE++KBmwvBRloBco3ZDU/evilS+ErDf5cwj
IS5Ij6T23WIWDJ6i71Z27r5npWSBwdxJRHTkhm6xPaqKKza39WLJVxe9SdXAWEr/k83hh8RDhZAI
6qKMT0UdXzMPc1kfql2rX2AoH0RcJFQ59y4xFK7j+cWzzXvVy8NQpQ8xVZ4yS6+LaWDFsu7dsQXW
Yr6agOz1bzqr1b4gKbxkfslHL9i6sr5OkA82AyhjKEFc37r8qqo6XPkGSVFs+csqx3u2NjXpP+/f
wghbf1nSSKSQ+SB9XmcPrZEL+quMR17DIrsNkvS+l5PcAE85lL6/573HErENv9oBi0GdzoRkp5z1
aDjurabm44tvgSjrzo66e5xjl14BTq2a79FZ3ouZOVf2xmMNwAFrew7HfVjePFqpAIFG/AwlPC55
FvgLNo6oL/xi8UpmA8cNqOaiHj4WveQowpY5FNHLM76HfrnFnPwz2NOLEpxFxF1XU+qTWplfHCz8
QA4Dcpv51Y0wTi2xvlpaXg5msHpvvNzZ0kF6n44DtOrcnLeW73KRIklYuvK+87PuJU2LHXvKmxwv
WdA1r7Y0sD7aNz6YeUK4v9OioUQGPcKYCMl7Pyz0CCtgbgGmcAOvmOuW1L/XkuU2JW7HIGah29df
Ysm/Sju+epH1nGOmWoOmAYMTd0/LXHw5vW74DZGRjaki4BxSFOTl9Xsgp4eRzUzFT9600SmwZqLi
+DKCMj7SQnVHY+aR4vbXGoqonKK7RGWPXFqeBPUPOxUWT5XR3kyxcVt4/XGSAGDpM2BzW1XE+Ycf
r/DpvHf3seH6R16Zowma90Z13aXPeYmiFClysm/cGvNfhdWXa7vNvfI8FY2P5mA/lK3zGyJqf266
6hwSgqUanCxUbIt8M9cluRiiB4dkpNnCXFR9GYfl1FXurVio0Wxr/5QkPDB6CuMBICGLcqc283wm
xE40w5xurZjaZb+7ltQ0zQC+sb5y0ONDPFNv3N+ODj7UQHBISOHi0ZywJ7gpj4cYE/eGa+zPlIub
ZUzjVdPZ9nEWZroBQwEFgH/kplAEjMZJPHp+5HD/T4PdiORcJX1Paan9PJoD/b7za+t3TzhEaHlP
sUVkbng1Bhq/UJ/IkxvotAoI+Mjh1fTJD/addG2E1TET3R42B25UFyE5yX/yAVRI0qdEtQUBLpNc
+mpJAB41VYqKMPjLNq2tZZ1a5jH1JpwLnoHnaL4sLWvw0e3u/Lm6U2w3y8TGvNmxYfQBHq8G9ixS
0rZm2hknezztO5ch2NMkRImMRjYtw3ibtd+Ybg9O334Yfuxuh0oR/PHF2+BicR5j8raeGD5VMSNs
xdeoyNlST5eFs4Mis3Y3hPIgehyXmAqp013a9SCDp9hH+AO+wn23Qy+x7I85sA6mSC6ewhbb94xg
tYI0FFPdXMTGgzSIII0hwBx4j5dwSeYbPwV45C5+vCvhG7Jv8Ra4vswZdCTcYmU7OhO38CWpf5p4
jDj10Glnj/wRr3W4kjQUwnPm2ee7RFg8LrpOnNjrMirPphXdL6Mgfe0TePFKDzIopySRoAFhZrk3
TKRIXxgHoGYFhW6dphlEr0mp4zhqek8zzEiey1E291QH+9J4a8MEMVb8YmOt+4/Ns0zly9S1xQ5M
Qr+ZkpF26to/srWHh28uB6CsX2TFb2Sp+M4Mp8+Bg7SR5O0tXpuOnGBzhz+3ppYsgBsuxhJnG+uS
2ZdoPpJUhlvPoAwT3jgj+piYdfe2Bgri1Xyjri5f4+/hrcUY0EjcP5nyNJDklMbzfjKWgxrr7MZH
1rWc+JqMi/YCzPW2cLXLoQ4BsLl0Bbnpb9+MVuMMn7AzcfGJLLxYjfUAhuUUTs33FNFC5JcUBPLi
r5s8/ZBdx/lbk9ZuFfKmFyyPrP4/1FK2BwoJn8lsm+tU1KfU7z5nawJXiwE+jXmFJnLum2AxwlVZ
qENY2uNaGZ0W1b+qujjnUUZsMZqeZ8e3152Z7UX5UATvS6PY36ieygDiqiLO7/N2Mde5lnt64NZs
1J1XXoEHXEUvHf5sUcf3JMYg1jus2OBqSq/6zsx4IT7HLJ6U33PnvBXx/GIV3oPKrK2J3jk04c5w
w309hNdGmV92xtGZIyFSBQgBzasoYKKKZKUqCQpAfBeB+On9Bgp0x39aRhD049R+VgIMiRf+FDOp
FrJpiKaheDerWnI6Rh0EWyiv7HTRBgePPWNK2129wJ0Q4hKTGLLwTvDA56cu6oJhJAtfvDCoThZn
5Mpr+k8engEfLJwFS+59+3qKhQh6G0wKBH/Rb7sopv5jYi4mUrynjOmlBNl7jGoTQbGhDCGmLIIv
rodBO39RAX5xOh3wE7Yj6zOVHiYpoEfkVx7tcj0HGaN34ui9JeUBaSSRsLPu1IryFCLGZkMH6c2l
7mDwO34ZuM8mj19nUJsdtev+u8fdQmwmKJgzjeNzyAFBe482auX3vcm2pLQLbDvmpXH9barUtQqi
C01DX7XBOrjPsEk4jtjTytDQZxDUVJp2ZFA90qjpRHdw5DTeqh1B3heTpLUhaE/EkSPIALND3539
mo/Jq2h7xLqK8GAV4X9osumt8/GXZpRgBlyJ7qxi8g59H5MDoGSR7EW4lVA3V3XNR01UPJx9VpsY
Sgg2maWDMk6l4ppD+q3WNY6Q8ijqodgR2wXMF+Vs2JUnJ4A+z7ZywfXoUkgL8bnWNZFDhwQ5+CiI
1XNB1U+o3IPXGs+V355Em8HCmXmTWBmrwVb3UDoUUqIuUKiHLyTQXZW2G3y0PIS5Ustgo4QDORee
ezTiMvOl85NF4mhpNkU1BGfPpA8Tz/+J0i2LfS+BXqHcDkxI8dbH7Aq60nysbQgNju7Y7H1F26YC
+G4UFHACexu88Awbt9iGfzo68WXxtIte7ZDlwdzazbHWnZ5VQrtnQM2n4/nMYFnzHTPmAxrqHlFq
yMfytKpU+5ZSFtp5kwXqACa9x3s/ksXvSM1vNeWirTTv4jDZd1oBDXT3aCM77i+6j3Siu2KfTgZb
2PTBIWvX2MVjrztMu2EEB2bihST1dw0a8xGUIodzvtfn8x8IjWU47Dmpql6Wd8MqLpaiRTw1fpv+
cFMyYW5bKlXNKbjvAw8sC1WrVK42untVJdVvjrUfi/weQ2Txm9FxF8Y6AII7koSviHZeXC7IpQy4
I0bAZ1JBOOFG3+TGwwWF5TZXHcclCqCW3yUtsaUV406Mifkxx3UbrP7f/eAMl6GbS7p6s56E6/DV
kFhYGQMltBgzmGr0bbQzqUigqTYzxQbDEbYjOmyHuTIuo54m0edQvqpkbVDR4Ojq24Fup2hmedhX
za82th+7sTnhuH3ExHUCPnHqI599ZwYJySxkwifX3lHBeMoz9WMpjFzSd9dt0lMXBbgG4CeOOvCI
azcJX6ssOsNce8yU9Tl3pb7iPNIgs645N0MyipvSm459lJLmk+x+x2Ma1ufY8kk8ddsyny+Mojx/
JC61sq0uBfMGHkgQPCPYNp4Q8bpJ2dg2LhDKunCBO9no4eawD/r8wxrkGTtfzvTEHZxbLSMKvwcy
8MvnTJrSWnBokedatdb8UIftNQR2SE3STg3GfRp3LGi9/GCz3qmUAFrSVwcVLM7ebtWDMc13Zo8p
VVYI5TLBnAsmBy4ozMY8IJqaV9uhNslGYIhMOJmD+ejnxQNDy9U0qweC4jRk8fjFlbYzcWes6MMg
9tQMKwb/My5qtgKK4gyvulUR8dXUuR0rUI0DUgLWME3GhozUNvYp8pityvm9yBA/Brb52z8a0n92
hThKtvn/Fdpfvru6+vwr2jeEe/vnL/1dabfQ08nL0RIuuBSiNP9DaTf/5gmb9iPHRHIkcvEXiAeG
LBIapq+FcDgi/z2HYRLEcANCE8JjXP23SL2uRpL8VffTYq0F75ewgJZs+YL/XfVsm3HApMT7cSqB
9nWe/1XBN4fMd2+F2KZC+rtrKHaJMrF+01OTZE/MZ8YmCt0tNTLvE+x0I08OTsGCfXGWF3SDj07O
DpXS4SsqP/M2ZFJ85eItzYHBtmQzweESTKDdeM2HI935nHwECjeqDZ3NgErRl2TCfP/REz7Zyeik
kDTsLPk9e3AjVGq84NXGjI/G6IiU+hAuObAP4GqkZHP7SUTc6sy3QKTbMZNQWBPz3ulGSEWZ+9U2
AqPvwn2z774g7dUbyrbo1kssNOcx7emY8a5EVsl6S5j6CW4gZyHplE3k44gIcnb77d3YUnuo+HGp
U6B4OgiwG7Eb7dxFPFJEbK3tqHmvaJelxXbD0/PQL0yjWUmKo7dCCKMUR00UJMf3gTJwX+EAEGyG
R3w4VocOF6EbyagoHxqOlLlpz/40HsuYNXPG79DxnpimQSf43A0SWmOqvOVB7HAsUO+yVwRENpif
1Zb4hLluO2Yf+AkkF8hJx22yrZ3s3Vc2Nc4Zc0QfwhiO2/pbVuHateIPW85POUjCSnCVyLAy5IbY
Jgke6zZ9KPoYe/XsP2XArPpg2Dc8en19Ga8narcmBUXV6kfNQT1algUnYByvS+K8Q9149OPyGA1s
pf3ugFXXX0OV0OciD+l6Eff8PoDVRxM3d59lc1UAkXOik2cPp4jocFhySisgGDS5AAyw4OB5Q26y
6e6KzQysE4fs8lSp/m2IzZ/ICNauKU6hOZ/aad70UfswWNVzSenviiLUjWRwTv98o9DXzQb51yJj
woBu9Z0bEz3Y5isFQqxMHPFaZMxp2MvjdQWeEgdBvIl9kzHeGg+5JzmOi/yOTD6SX5Qww3RbGyv7
ihT/qy94Go5jAlnMkghvTfGm6CuEf2uzQiXMXkzfkUh3cR0NFCaOv5shbtdt6qFCLk4Fl8o991Bq
EJepck3nC+DQieGve66X6N7TaJsGxs2iYTeJxt70XEVCEVW3jUbi9CNZ7lBjckINzEm9nmspDB0A
sO8+TJ3A0moblJ0I2k7FooXp7oWkx7aExkM2/xVkv7dOQfUULTp4Ru8XWAFqwMeUFnZN9inbAldC
isuBLvs93ZzJpi3INiRJdZsa8ZMg9Eew/Rdv7Cel04C8grtQ5wO73n4IoKdwsWP8XKw3gyihN5Ej
TfuDj/tj/JM21LnDkQAimuCLX1COTqNY8d3ptCKpxcmZbqmTuyVD/UCVjovVpwOLjb+omNWZGqlz
ndrxuTJdHPtoexluT6Ta+Uz7yENGbjLUAcqEJGWmI5VebkdbN3J5UkcG4xNL/QHAr1XYvAMcJ5c3
kYzlR03AID/0potCUDdCl1zASPZvKrZDZ6dTT3Y6Q7UhyeK9LrKf9+4UeONqcGDUUeTw4ZjxQR9+
m4GC1SwYHomXHRx8bUoEN/HkX027/rZNY8N5pRsRvKO0pjegIjdGUdwrfzlbUv6aKRKK0XklRbNG
ZcUbb0EPSuHtjQ6qedPcWOiSsIHnL8Iuu8qLL65LSVCYDRuam845XFHDSWeEoPHGNRnWKTGA7NHd
zIF9VrKO4XL4J+jAJoK2e3YbyeqmZDNrqn0+UJySxd3a8AFHton1MldaCTKMzzLDc5NPtrUJ6644
LGZnr13uOmixObJ6zk/QVrQeueyVChvoeTCn5J8j3DWoMPMmcg3+rMWuCygdkF+39jfcAvBmVjLk
3guwcJPK2KWEg/FwRXzuhXhytJod73uW6kn0NhOvSzCMFc8vJu8IwPtiAi6KnqMyYpesjK9w6t6r
bvzJFnV25/h9NFyAAyHBr3A+MZLz85w6guuNEI9jnuU/iQe+PnXSh3ohEBBLLtbGHBDkJnPo89Gv
C3WWub+3oViubdt6n0R6xy7t4ruwmpL2NDfLuz1xzrcuHIekbT88bvzrznE2dhXeufTl8NvgEPfA
jQpeRcC85zYQxMxA97CN2ZRo2nFiPXhheTQq9qbNQhSkJrG1byJig+gGcFcwHuaueYZmM++tnhOW
tSnxupQtzqSr/+B+VltuQRiF2yo4CqO9s2bD/PGCgY+Pg/epiEg9t0b0GY9Gtq1r+PK+Stx1J22y
C7TmQFM9xkHzGtoLZ2eeXYkAvDcjRxi1Z8hdEQ1pddjLXV1jgdYpdW8MTwoZEVOu+2GN0Weny0rq
eTq6JDdmWkxy2kwiXWsi6TdxA95LRSn3tkGpo5s+LUQHUQD3vcpeA+pR8tbBK5RW5zHhwgbBj2fE
sqqc9IUuv6spTOOUWHih07B8ynX/io1mvwMXe+R3ZtxafEj3NW9YPrLw+4zFLf/3Mvc/fSJmuv3L
dnnz2X/+D0B2aT9fPsvv//U/X9Lf39XyLyPxn7/1j5GYU89yAciFti9c7br4Z00W/8VhJMZOYlsm
0+j/qckimmw5oO4ot3D4b/ov/dN8whdhVx46pJ3/7Wiynrv/ZST2ueTjg/GZjf8YBf7il+gNl1lA
ekjNcb9rKWGAp2YeQ29q72C2PagK8UY5cbxH/eCwXa4q6vxtxuZun5fpwZxJeCFlacUW+7kdJM+R
oMc8s8YvlzucJuiz71uQHGPRvVHctm8K473IOa25rQOiHM2QRpXCOvfCXm4YwedVzeQC+wgzWWMu
vMshrbJ+8h7m3iYfKKutiTOBNTjLjsTac634nZJg7mv5JMLqAH76jRkO+MrcHnOZ0/bsnwInGGkZ
7j6jOd0hBcy3RUgb9VhfE2M4E63FtZG4BASTkh4H/O9A0vhwF189lKJV2pu7YoDdVEBF7zo33Xml
qtaQFlgKWO2mxT7m1YKoUT29gqrdidqHx0+1RGU7V3Cap3JwJmgl9WPuFhiK8+KbJ/iy4WF7iZyZ
C0mBWB3BoN1UDZHDRKLvM3ScI757zzZI4hVLwAvuKP2UrDGXvV97+8JuVipt7o12+e4lNHiyky0I
WtbtvrxSAOlvi6TZm+awDtT0RNnEESjBipYt3T0Q3o56rvLKreA8Lgi7CQorgRq/Qz16zuiTmFJs
+06Go1mpS9yIj4YCL3T+6Xb0EOIdJGUQuaRUCvoz2CGDuc03sJMiaCMx94OGEqlZXXjSHaIyPVlN
9jFaC7WVwB5ws5uk0lvQDNQP5esEEAWMkoEKVYTVwDP0RH7b2dJasSYTeyOrWRh19r6JvWHjFdaj
VwbTrjN8zPsVdKTQnIiyz21+FFb3Y+BuqDZpF99jFfR5nrMuC+Pgs/sT7yt00k/ozN8ieQxPOgeY
5hRoEAwMCQg2zoSqjFFXJwfjtrkNI+z/RAojooWhzhgWOm0IE0atMgKIBUHEmS0w7dX4e78FHquu
2HYzKmvfHyHZIMul5Z6aJvraDL63Y7Kbq6tTiwfD0xlIsp7tOjIjbKSSKspZZyUznZpMiU/6Hiuo
Sjk/bYJTWUiz20+ELeN86uhcKMW6wdQPnHugcxEPwivbxIIujPrBNM18V3jyW4JTI+N6PwctHpa2
gEYcpPaDaQ08r+YfJgSA+eZgM0aWVEn6LLKlL0BYehhRBV5644EqSxiN2fiUK41KjsqZNTFRvj5p
b2r4fpaEjTQFWJ4jlw2LZgAaIjpWGgsYuwAC2Um1R2cMp1VowRIH9a02ppLQLs0F2hZxIQ0bFFAH
DUOSmNAgwl4jCRvNJrTK5zEZp0MAEoir902WNfdgp3aFVUebPDVZJbT5C2OuDWAhejSK6I6Z5cWo
0rdgMO5ouN14A9ED0ce/S2tQ66Ge7sahvQ2JqRcjCBVUg1+LVSf8keHHCXrrEI/x3o+Lg68BjXFL
rLj3vIxqcE4b20/XpGChGwnQju7IZZ2qBK6pcB+LXmr0PyjIZgQK2UB0XBdwIlXYedteoyMTMVyZ
2u9c7gwEEKp9YEGZtDwczBDF3hcAlJ4mUeZEG5e+9Nde4zwQweY08AvSA/LWZ48MGK7aV4AtgbSg
p6no3mdj6mr2ZWAgIWsaZgcW04/NamuHVbZ1saOPcQfrHX7mjORIULX4dCk0w2sV7xMz2CRAN+NB
XVREqszO6nMQxcteECYjQWC9Ss3sLGX5zv43eFRe8G5wmrP4hvA5g/oMuJS00H/JBkEBXWJ4oD5g
0EHims5AhY4gQwP8PbaTvw6dd69Q1AfNFuXyL4+N5o3SdttsxiZgEU75cqvX1dAgWYkr92bykxSr
d8WWmfOBoGpPHmZOdg4XSwnsW3DRtMjwb3qunilsbvLu3EYbn0PJCOBm65tqyZUVyfSg9B1WcpnN
/txqE3WYBIXYCRdeH/QWeOKEGticizC1468zF8tVyUU5Z8UYcnFWvYnJn85I+DiHrAHtUc0FyJy8
OEYpYJ+eC7gb1g+BohXXqE+OvqBzUe+5sOOiwOm2QCHlJk/bd7Fx9e0+0vf8OrwJITbVDmv6froX
FSkarQYsQr70SASR1gq4V/4ai/zB6QIO1Nm577SwYGuJAW0OsaHsDyHqgz2AwEeNmFElStQJdrZ4
xdArTHQLgOd4jrSUYWQgIdkRAuHu9zRKni1Uj1zLHzE6iBXN2wxdxEsE/lR9WUcx8avpCUPMRy6D
tdHU3y66/cbUIoun5RanSd5rShk7LcTgB11oYh53hhZpuJcT6dDCDefZPtZSTqlFncAvoZuj83ha
8EEf2SR9cS1QgszQ3uWmc9+iELFQaTap+WXEAxVxNClwntBSPM2E3ZGURq0tFdgkfMSmEdHJ0epT
ENP6t6qWiDdea20GrVB1iX9wkayWIPwlkLByrWVxWxGPsda3Zq10hUheXcKdZUAEcxYXvHjlk/Ko
W2f4jlv4r207rJs5v7gxl5N8EHKrMzduxb4vCfncDO//idrzX1VkUDuMpf9vg/fqU6ZF+pvh+1//
1t+nbO9vKNGYSfFxs9pFpPrHlO3+jfmZWdn3bCdASvvnkE1NLX/D5HLEXSh0tfn770O2Hf4t0E5x
3jdBwBe2/i14NMZwvtRfp2xtPPeY4gN0XHzXbvB/OV0DJwqcYQx5PPcd9awUiKGh0ek09onJ+ByS
AZncN1+iramWvqU+hKCgMsIdlkGgrfC2Zsj6PogkEApz47hOw+fLtNiBBB6Sa0qjEk3PjWRGyqZK
8jGbb8fauJ9AcxEsm9Q2mYw1nYXbfJAcECH3broMiAqZL0ZinWt7EgBHUC7mJX2KDPuV0bSBEFrd
pQ7De9Z41NsKQoLOc0A45jClDsmxvIKX2YpXul+GdcUW3htRMKLg3VR8AKNk4WRqP8RgMDD0OaNI
+i4DLM7xQhPqVNDwWU/FJgzhlEIJ9pAa+PjH/q7NUuZYH1mYZzFcILFpl+EX/kGokXRgn+JufuQl
LxkNQCcxkFLEIcTDWLJ4r/GjboeQhp6N3Q8jFdqV2lJPdK645WSabdhiGLHAr60Fu8/eYyQLo+fc
lQ2hjf5kTe2OAql2g7RGxC9siFiKF2sea0gJBctgc3ig6HfaJJIOl9mx99EgL6DXHNJmwNLMrsOd
UrS70iFeWvQdjjK4uBT+rjwwtduWJX8Tu7dWDd8C32yzgmX7IGWWHWMT4qAw7VNdAaYZvEerxuA6
mj2ZQTFe7G4+91Q1eN07/ZSas/KAtbNYK3AqmYn7rs78J4S384CHFe8W5MDRxOc5GvwvM2+vddvf
2xR53sUzVqZ6SA91h7sqzCLjxqyXG9cPn2Wc2bTpEleNFqYDSnaVbTlba7SDjYkAag+oghnv5c0o
wNCZhj1ccBEelDLubLNIcZOXNHNQuVBDxjkMUQP/mAsyER2XC5J0fJ6LRXqhOzpih4t7g1X57q7u
iSBSC4tinj9OjdrlcICLgJ+dWPi8TQp5jj3nRnbOqR5aEJEhnG+9W03dW1UzHoeLTUI0yL5mODGb
VFgvkQ0cUJYPNN18e4Taov4+dadLXnAbktWXY1a/Zta4tK9RmzHzBxg43yeEsf08j7ui2Idmf62j
r0FQgVVXbEsilfDhAYaRR+TRaoxLQyfphOOhX5awz6s1dgq2nT2BWREfzaoqz7BwpxUOxTeW1p+D
QySNrpDPCVZinM5ynWIchYg9fIk6+nAc/6kd42VLN20NIKWmyiQhJ+/W5mPn36hIZNvA5mPjpi4p
QXcHWAA0YoHEaAtscbSg7gLbfZR2ccUXSDB0LO+9WalbuC/xGa7NcRQUWIh5QdOl3yxnWYMzOMO1
XO3zjArcwqVDlmm+198yR9gG9/K1ZNz0Ezg2uPVXE3lJSPhfIg3EGScvgTX+X97cltMUHMyBa1Nu
vWJ2+HD9/hUk4CYDwskVIDmkDhd3R+AQHrpz5DBOtT2foTyOzppBvHKXZa0rosqyvbFKUFEwHG+k
69zQOeRt66L6ndNd4QDMbf+cNZwqlf8lxo5/0XAoy/rEDWqfO/2REql3Ai03nWjJ9eNjNRiho647
lhM/ixzKg48Ro5gcwB8LwJrxjr3XykjvgmI8JKa1K/EFA4SdLvgBrrXvcJ3KScxP1WbWmPWUDpeg
jw5B7LKHGbZD+TkExOEGGjFWnuh+VXhcKL3D02UON3JO95Pyv1TpfiCenhvfuwbR9BlMDraR4JIV
HHyOTM7zdEd/2Q3DHt+8h/DtSes1tZzvyU/vGNwAj8hSrjjxCGKC9wSI3n/LEnbREFX3Ta4RTwA0
1j0SJLuvAz2OJDIbVpkzf7pREgPbo9MIe5+qadj6Ph2WvpiDPXWR2c7pvKuZhcu96MdLp6Z+nzK2
n5R0ALdQN5TGJqb3oDywHLGeMRDeUp7yOAC12RtBMm+XZLg3jeLWUST+eGwUbA+9ewuM05b88qb3
z0NOXt/I2+YQLvEpCJI7E1F6Hbn8y6i0OzhyVpuepj4IWBT7iU5gSV0YsIrc6O/jxS8Ik6pPSrPh
aY7iNmZ9G1AKgBUMAruekSPFzcQAxGUM/UurO6OswDyOhXHGMIimEmueRueu5TBAom/K+K6em7dg
1kdJpLeWqfUJL7J7TLi0zCn7WMxP4baPQvrQdT0plFN6hww2QVG9jRyV3CaJu8tLam9kVFGyExev
8SCqx7nNbsDynwUaD2gsHykM42wBXjyjECWHlq6bp0H3Cx6MatoVNXhL0MG4lSzuxScp8mVfxhy7
sEvPrTk89T1XoCrc5rPR3daju/UmytOkRTtzK6xVFwwb3knFsbWmdDO3EymDlRMlz1aQPbk1F4uu
y1+GTF5R+PJA/Zqy+yaj3mFubgZGcNAiVG42xHxpM70dhmErtBy25GO+ESm8iCRk/TBZ0Ts75Ivt
07Dujf2xsjpJlOAjpCSiscfPhjxT2U53hczwAQLqxLRqd1yrSJBAwRfGtU2eh8Ajk5Hvkzi6yDwA
j+fz3cBs8VoH5XwxneKmGPA5x1Ro4YdCTZJEwXUW1G/fC96A7M2bF9WjdzUhKOE6tr8LVTymCm9O
9FFEO0rLXqLROY328GtctM/bR9IrKtom5V0eugq8UMGno4RAaIujKuPulPRzd/rzv+bwaxnQAoop
Snah955Adh8lIBVH6015L9iWccfXznrYH9NRUPTp5FPJOsx+w1N2HTPa+NjDAe9tYEo4/VY2QYKw
w+VRDWgBuX3MUzzoVbEZ+GGg41qPtQG7uC7z09jn36WmlGEcfOxz39+kff9j43K/ODKA/sIerOQz
i2UfPS9no8jdiW2T06VHy2Npm/R5vB9pFaC8G78OGmzeYqnEyB823SYdnB80LrY4SfEml4D9sJ0e
a5IPHMYcXMrJMJXDEoG9y9jnr6RdvoPNuZlNhstR2SP9lPXeqcWvph9TnHvyV9Hm7B0VLaAocay8
3I/ObkLmBQxtURPzXK69bdXGW/71mJDgxsbS2MU2D142n8S1ByHonN+1wXGyquuy9J+GRFxlmwpr
1nEYBhODwcd+9Z0U1lLn3doOS68oEN2q9NULCcMzBKZ2b3nRrjaTzWK/jq28VT6HThNX7xy34Toz
qJWI+v0SjgdiWLg2Y+IgZvXle6/jPBnwIcq7cbmTdbX1gOclgySsP9c8LYxVVG26AisVN45Tog84
o0Wx8ZObpXXwYrjiJPsGOdHddezId0uG992wppUSGdiFwbqbwSJWFsqpZGNk+B+DYX90rHCHFsNF
mmi8xsIMy54aB67w4SS+BYQmoEfPT0KNr0XsYxRzbLqUYnCf/bU00EOcEHt2MNsbHLQR6yiSO1Ja
+4iwMifQazFkjHXlb6ObSXtp52yUxnft1KeIisGrO99FWXFEJTsGYHVJArq3hclz2eWoBwAEJ3xZ
6U91kYufBaP1Jipwq7uZ/Tqb9odfVb+NksKWhGO1CpyTxwb1UCv3doJswvKy4+Qz77qJ3NvYwdPP
4/LHtKVa27V1osOULzVUL8ysd/yjVlaAtzKCnSEuDZ+ANdxRuY4X5xGVGNhDFTmEp6GnlDY5FvKS
UEb9/NEYeHw3VX1sxHB23fFSqInVc73chxVKjJrEZ4fqkuXqmR0li2aSZZGDTib/i70z23Ecy7rz
q/gFWCB5OF5aEjVLMY83RIycycPpcHh6f0xU29020EAD9s0P3xSQlRkZSgVF7rP2Wt8S/sXIkm+b
KYr4Y4y87aevSdE+Ks3MA8csmM8dsemc6ljq1S1NtVSnyu1cR3Avc/5NcZOebYhH/FCVt3YMZjR7
oARZjOZXRYk2Qz2PDi0B1FwwC+vU2lY6VH2z/Bon7yYNMRk3MfDAhBTURnPzclNPLnW12ddA9n9F
mAIut7MsQpZ/aOHdlgZlrslkP6bRAhIieuU6WozPb4khDtrGClmiUKZ8h1PwhrbWd7t27tVItLjs
oChU4GfoyEIAxwoQVeWhjiymYIIyKF9U46KsMnxKlswX02bbYs4VOHkS6yNOLRx4njpAcVyTrPyB
s5SQagd6mCbQyM0JqpHpwVtpqbUMJYcX3cHw7rZbLMfy0BvOa2dzmRCZeq6xYPS+9RjWxkvFXv5B
c1ltNHp2I+eYYSe+VGZ6Qyc173++LoCHxk8V3BRAprvGiy6D1M5OjHZXpDdFG11oJHhoQXZ7yFAr
CiSepTMQIvquMfHgb0cKjuLLXHIcIwFkUfTAA/ZNq/iAqvZcWjjjvSL/8dHYwhQc3wd8RLQ8N3tz
LevVn4iDqvquYanDkLedG3lIhPaxvADKVH7YoT3PlKdqabNNlfztSmISIn/2us+hn6kVCaMf28dV
ZMeBs2xVhtl8w5dPFZmFZ6G2ivSs7C8keYuqh/t5KVi3oletnq5WnSIBDDRnA3mMwz4YVXave+oX
Xc1dp0gIq7T3v42aKwwGQTunJ0pZv8YRVK0oBWdAQ1Hf7ZW3g/BPdBc8YXUgctosC4mch9Vd5vvf
gyo6JP+5RdTWacIjV5q3zlnvUnIVCofoRJHnzIeY7KmjDp71yq4CT3NZHzBQrweh0dOQVJRni5CK
IfCyHhAEnYLAAAMolODo22C8RLn+6cE9VriGt3WtNFpmXWC9HKUs8uG4CuonTAHwkeb0YDUXq6AF
UOm4yNvyyx9ccgySUJyWnh3SA4uPb9+ZXGZD/3ey+//2Qvu/RJvbP8tqyFP/Tov775/0x87/AuP+
8xV/63DWXy56mQlt1nQIxKO2/b3sFmy0PRQ1UH0g8ewFgf2PZbeJ2Law+HTH8yzXsdEC/7HsNihx
YwfuWbruuZ4PQe8/AfK5/6cMp/MCHAQ4YQqbrfe/+j9JPXo8dKGuhHF3jOp02BYGnyXU91WrjDSw
poKyoUlBh27pnu0jJ7CcbOvoVCAVfNy3FeOy29Hyq1n0bBkqlkcZTV+ZAmdSRuHOzq2naKn8rsuo
22tGA3xX4vjhb6LKROMhYQpgKaqK9xK8cVAXHbkS96yV7XMsONPisaKCxBzu006EiFQEVWLrIKse
+SKtmkDvPDK8NHEXFWq3B58pkRH/Ho4RNmsl6hzfyIbti6wfV0T86TRJdKqTccGAL4EBWiKfpFjn
CgNnGuGW2uM8ZjX3VF9xrPEcdrXjIZ0Zifom/WYdC/Kp6hBvvP6ET81ayyWPyxFaxW25HkPn06R5
fbFYRWtOuJRgi6NhkBiqzHuw59NGN50zKTr90NA8xe4zwjM3Uq0rKaTP/HKteViAosI/Mty0uU9Z
DYBAzo/Q/GK7Y5v2k3D0Wyfz8h/ZXSg3YJ9/YJ+4Tl4ifkBayT0prhlXZE5hgu88KmnfhyHJUr8a
L66ekJwcTPAzEY33Le+LP4xUGkC7WGld3AWm1IxN/THpDiMGZ8XRs350IbeR++jSQ7mMDDzyqrWp
MUjMkn1W11mXcln3gMN97xTFLgyREqxO/+C0FniACV+iwaQbUVIQlctwn4y7Ao4hYlh+0ZSJWbP4
RZP4oHeP7u7iVGODN8oKtkz1aJRnTRM8waWOT79hiGPtvZaW90N+0DmT8kAyift6014Gy7tp6ajq
9PgbO9h7kzLNdDQ9zEw5W27gw12Ygbel6kE+I6hA+5hC49hNJAe7hnwZXrxumjiwZHMwZckjS++9
XtHZ1HCTtiGbrhLb37exDwp8LB5K6laKLgfPnW7shIOT7snl2QkNfOG+AnjmEYWNs/GMzwiIxWKq
KNcTdMjFuvto9doPCVnr2U/jU51Gz24EGxB7SX/CkbW1I7mH6JWtTAl5Hu+54uqfv9sy8s9OJUkP
fnezgBTYX6eKz4nHqZ+3Prt2ZKyolU04JdaCkzmNjIHdHbCVzuva8z7mAfuEX6sg7YjwlWZyodZN
I67f1juLrhLiMPuOWr/VVHRHp5tfqtR7JHOzdsA2y5jEreiPssnWVFCe3IrKXn6tpWT/TZZPWTMy
+xXn2s6vuUiuyF3PLYVaLtZKiiI7Z2RJ3lc7N06Xi4TWHHomLyHa2yZWKTm4cHSof5xuppbVmBh1
AvrdsQcpBdOcXEQlRLw1xMK3bfVPnXLCJ1XX3cnsrCPz2buWPo7sCslS4BwZXA0d2V4Oc0tNrus9
ZjhTIerfg627+lazsa3hwfWASdAaDr+gpmF9CcQXhsf40CoIBUKsR2cqkIO9R0Gl1brmfBnVmqDc
EiR003P2mYFLFY92plEkN084ta9zoa8FHbWYN6zkOBQjfE+bTR6RPhXRVgXsL+mQk1tj0bQLe08z
Djlw/9l2ao5KDV1G5YB/xHPGU8rBPrCiMX6u0oG7SeRRwMRDZANGv31VjKu0hFWP3YtMUOx7+pwC
bis3k5Fdh7zZlfNwPxtQ6mB4Uw7Pv6xFNI2a0HhlhIEvrOMVtoehPPtcMGAMYU5lRfTa+9phoiTu
YJGOTAVb3l4rLmmPNEl1CSJ8PVYrU5UDSERuQEOkZ8Adm1Or29MJSVqdKM5MAq5PN5qM18o2qddx
N1L68CA4FQUVcyh6AWqXB5Q0S81pT5sfEkaHqx/pJt9qhaAoM6eYSTNPTQqD3EVw3Eb1masZNaDe
ZWN2neR4L5UWNAONVdhrYsby9tBr5aVnyEXB7w86Hk6XOAyBbpbU5rboAQjMmmDlQd/XssrnDIV0
iomQDYvBr9qOdyumRnu2UkR2nz1+BfJvmDn+UeO3vKd2tvgf/ceumH5Th+w2fK5SvXhJe9TK6KYM
bxvJKkG6tH2W0GVYjMNsoCKSS7fvKcqJg55QZkCaj8drSxxBOF+xCSxNWe2hbHHDespZZM+B2VWB
t05HoHw+x7LUnu7DpETL0zoOk5hTrTj0tnLSD/mkLkujoY+LQEwTcc+WNZDoNDxB/jfh28+MVSx8
swzhw2xvPOsrEhjBsXTWm4z0R2WendR88Dpt6fc7JE3PdoQmbf7t2ptNBB6/OXYvXhGhOiekuOPN
aiOyrwA38EBfI2+XiWkm6MUxLsJKklFossoVjk/qPfPwoXSNQE51cW7JjK3ihaLCyWPTlPmFC+UL
wzwwPDjiWOJJ2Iv53sd57rkkYZUYSjo9poMlR2qULaSdOWVvlRI0pN0JD4xtabu4o2wAJzxwdXIb
XX0hbHyi8eZTC7vvuMpoHnHSj2gukaEJL6imeMWDe9G9JRYvcaShOqBWLAcmDShcQ89hPppbV9Uc
LmLiziaVylgBl3qDU+ybADIKrn9gnQZGBfCcxPEy1NO4nZ6XJi5jQIevTT71Dot0hi5c8nTQ6fl8
Yb90Ntx21xpPE2rwunV1fqOan+sW/kAjeAe9jDd6istL6O3aiXWcivgzgwTMGBV0bZn+FRmIaD9F
egWbRojsSOEz/+JbYJJpEAsThmU2f3vzgCHEztd6FP60qt23BlEIZ4LtkVkod9j3WdnovAnCCAl6
O9rO0vjelSx/20oV8CkJhMiueiO0P61jLUtxU733ppushm4KqhYicX3ll93a1dexSHqgpflJedRw
1DktBVmtSOqO5iPSq9jW0n70OuuEy5lrKwmPkXIfjLF+KeWI2sILVxOuqehGs/XfkvOcdGCiTMCi
9SN2yIoDmP6b55W9GyFNUnPPMGiEpAETz9d2nc5zO00bI1DNOuyqYz3DM9BiL9s3zHFN8ixB8W4o
I6ZvL5TbHAX3C4jJSi3zHiKi2KUhF6U2oEyGHhjd4caIGFC7nBKxMDFAJQsnSBL+EGe/ZtM4ZXhl
JfRducWqLnJ0iFSSd6FmFij+LfuLB6H/ZjUbxrCqT5FV2yuazshpskb0efKoji9UMlv6yFMqEMUT
tH7H5olDh/sjEpB9sivrh0LRiedkOrlN4A86nyS6vUeTH3pSe09sIa+2hjXEs2tuZvG1hwAdRHl2
ZsU+7Ca2ERwP66Oso9vK8pwDRPdtb0szyLXhNrYzQlsekZkcoZi8prZrcVWtq0r7dZz4s50y2lwi
7oqF0+8tC0HG1cRB1fKZme/Ot2NxwdNDCUR3ndBaVoWfzhe4oAd+XNnA6WHCobNps+bWMgsKswQB
8G70oO2bqcXf1S+2R1rw4NOshyy+GTvEScNgN2fWNY6TSqHAe0/N4BQgY8lrtnl7uzA+k4uJy3Pf
oXPzLIuOg+ID6HrErQSbUppg+1e22ANyLDcQ8iarQoM/ZNDGsWpyFtv0Wv35bGRt801cddyUKIDB
BAqJtMfTFBbPBCzvTa8zg5bd7Jjvo8m7RFp0nqJzbfDU0u0Qp29YHHu9EghOM9qBGnem2iVpfiMS
CfImF997jj4T+1LfaFeicZ7J9ji3+CrHsfF23ODR/MAdsabKqHDLmQliCzrmbLIFoI1jhQmJAZri
YKI0GgUg4qUkhE80mNmr8jEyOAUXR1Z4IC5i8465G4CRCYGJndYq1Wk0detSUemTbswe8UCRkuaG
41GESRtYE86bumX2yBKx0RrQkWnjXOOcU0lJcofK5hdnzHhKODVc518VpeZeXyyNfRi9ZMh7uTV8
TksYF1ZTChRSh0iKmRK4QnxbtCfHrR+NYkD1rLh1T6gaRd1t4jI5my7Up6i40JNXP5uGdeXeutEM
BX5Bn7mBi7uKF3mIEPRi1n3+WBnrsbNvRWe9YNrGGTpwIIEKSuNPede0rvXYae/UNDhIKRmJPTV1
a6ugFaZqd7ReYzGdZro2ou6OjTXdEKieeU6gMUc5r+7SMqJwQc/PXqg9qxE5FUcflVCudLc4VGkZ
TUqecD2GuLDmcFyWz3MYPvL9wHxQC0F4CTgnijFJDfgXYcMlqxFhz/B/AyLyGdCw62ZNEiwm8KbJ
sz3limA9KgaDUJZ8/KEqMLSWAbyBciOWkrtwWS7Ug/eMYY2lblI1W4sCQkHFhPVj01sTTAUuuWYi
SiO8cxHFcOJV/ehPzXru+Tlb6QDFRHeuc5wQcuKZOeXsxTk+4TjuvFtz6GiL6AGjeXd8uBSq12KY
ICjdlM+te9IzCgRR6B7didxF1Dl3OqvUNSf0dCdNzC9pflQ6i7ossRVmBNSyycK/7AxqXmkpr0Dq
9rsznZNCcPPKPU7STbFmOGIflKf7oZ6xaKbxZey5p3kMk1vWHT9pG/NSFOZgFkyf+dhyH3LzGwiD
MJzy7f8TQ9l/PaXLtv5t3Hn9kX98Nsm/mM7sP1/zt9jl/mXqBDo8T5DDIE0Mi/Jvtcv+i9S+ReLD
RASzlvjGP8Qu/S+soraPpYzIAUFkvuYfpjOXNgvLQQfTDZfoh2f9R2KX87/RFfnGpu3hGKHGAlnN
XmS1f4Yc5rMjOtPpyIEx5c6D1ZzniJSRFkbaWqcWbK0oLFjD4cquYiSpC4ls3VZw/0Ms5atE8/WP
unc1ej+JiNo8xAvXii69weImjcnK5bG6cltsjqZ3VTa2VPTmlNDdigRgthVf5GH7lwIDLvtDinnV
KO8LjXjfSDOBNB95MtwKzrc7P2O/NdW08yg/eXJKZ6PF9MwmllCg9rjHD1O+MsMk2YM1Ho9Tr5/B
1YdnQFneqsGttQvn5CT8GzhK4ixnbhDWPHqb2qynhzCS0NxVIbatI8OgjzCwuENZPNvhVK9xBcXX
DPvdasD2ulLe8NLVMj2NVvgmGzYuo5jGPdpXsm376s0ktWAx0Z+TWB68OTHOzUSKa6YlgF1WTMVH
Z0wHW/PBXoTVJQmno6lAWSYQ3Q5VuMhMrlYcC6ti0cI5z5uFPNuQJwG4w2siJztvJafAIEvR5saJ
2BsF1KyLwaLY3AAvo7XuSg1rXOVbISzozAIOkx9EM+dbcyYEqkGHPA31aezraC/E/FubZbQz6Mvi
LhgdjaGDP21intYb0z3PdvXQkVje+a1BNY5HomSqVwzoLK8G/buykA7hlv7SD4IAr9WoE16IkZzG
8Waa1cFZ4KB1o+Po4lLIdJKN+Ag4LzcQZX3zeaLA+aC3+k8Gqm43v7Lj1PZay+6Qeu5zbhZvnpTz
Wfaj9+ikL4Jezecl+3NfGdOuY7vg+J1/p7Wm9mAW/t3cafnVxZwdNIBTA13WGnad30YNxnUcfNx7
bT9v3E45F5ZjzsUjnxSHTbT3s3JnegXhGZz0d5bLnsExNJ9xC6NPrbyn3lQvbFX2chak6bGrk+Cn
J757iKTkcF/1hzRqb4bOS4/ZYGwHF/KdZYUBigJHIo+8EzGhg65Z/G88Dplr0ohSTW+h+iBJO2xI
Zoj9VOWsvMWjOwBOycglbDnbnOWkcCNr9s3UG8EY9SqIJbCZURS3kRO+J5m1mNPS+1afy9tiYVxQ
nbcp4NhsaLRfxzydVauRTwf+gaDYbUlqsj80FS6Q/pcHbMWORv+Ct+HtesUZxV2KcGMk7Ey46Xru
sDfUSkEF89Jz6YmggBC5TQa+rcepYqfQbtZOTiOBTvcXL2IMRGUD2dZRHtrcGrcj8JYlhjmunVaI
YxEPd2VcXyciNwtNgQlGbvEtBLnnaidbh8aWKwhZDbgIKgE518VkiwvfuQeikgVQjN76goWiNJV7
7cv8xZxJA+SOjQIZ55DkxBmuzfBUGNV3TcRrZ/XhkbwLo0AMe27M8YL3wMOPWV+sjbjZF1JFh6Sl
KZJyW85ssgg3UW+vB9Z+zPXFvmD42kRVdDfGDT8mbV/RMriWRJ5XHgLGmjJbRvO0LzedKOJDOIuP
tsazI2PX3nDn22vUCMCr48Bj5ueh0gllVf5bVrkItAbEJKrbHihFPE3dTaRUeK/jJKOIOwv0qX0q
0lnskV3xz84bp47Vbd9i/nMqwItuBXHAG0viZsuWb/kZu06JQjBTQ+HQzLwFbhcHKTsGVJ3oXDHz
Id2KhH0n5W0l8+NGzlm+jSWHCm9ijPczY2PrLAFn4t1Bz/d20mkCzshnPRk/Z4EU35gUeRZ9tI9c
fBlh5KAIII7OVsX/GsvPyiI8EhZ2QFO1je2xoRMIlODelfE+plryhpMADlprk1DSdq5yedJkGdKL
A7wIiz3bBNE2O/Kzu2FS/ntrRkeg+QePAMErxdbv9FWTJGo0+6FO5LPLRZUvqNPW6uwNpct7QHw7
iu8Co3SC2MSXXGYH1YVQJNu3wrCOlnTX8xge5snaRVP+6vp3y9K6Drk3wmrQh5Org86Mm0ulxK4f
pmP7bs/1hgrI3Ywjr48JuIUNITpqxmy1nUbajaJmxHI37cauvkv78Lnskc9lYr1HxQkfWQBF48aP
6gur/EOSz49dLbC+/bhOnm9Yx2ztgk+IL0jLDVGl79OsWHuoNfsiREwIsfT26cbC4Jtg9B0Wx6+5
eH+TxrofMESrxRUcYw8mv5WQIzLujMU5bMP22XVSnGtFx0NcF9AK8RmPGI4LjMfl4kB2TLzIGRjC
qqvNVbX4lHsOeYkyd4CrWzxMeJnF3BLyioy1LWQVpPI5CvE9FxiCNpaY6o1NvcMo21O6uKQFdmkt
EwS9zJXUcKBmi6M6wVoNXo1nUHyh3m4MmrJUO5pAWrJoDsuufnFn19i07cWvbbgAzaQAsxwhTluW
pU5ZEpprvG2flSAfnZbokuAv5OIFnyLH2SYVuwEL2RqGwX4s4WDwZM5X3uImb7CVZ8kbvqls2yu7
D3jV7z4GdOZ1JnHvzV2c6XwqVuHiVS8wrReLe31cfOz+4mjHI/KktedscbojrLjkyMsbtbjgzdl4
mWD393hUsKJgqUzlfMmT6blYPPTij5seWz2h1oDjGogA/PYwCKHgVv7tHA7nbPHk14s738Gmj/Fa
7fLFuW8vHn5glrg1LY6gQrSgqdgW4HbNF+d/HrFGQ65iPiIV4LXkA9pEvMqMhHvq+HR4LSkCsqUe
ljscnkOd3gBMxsrMYtxdNuQGq/J82ZmHy/KcJbq7bNNt1uqWcaEo8uBKmkoka3d72b8PyyZ+ZCXf
LLv5aBDeNiTUGNr9D0rRY52m34J1vp5z8h2WDT/4pXTZ+CNITeso8eAXYAcIsQVkjsrWWfMaxZM6
6ItzYMZCAHdZg0bDOan64y/AaFBhOGiVWtw8KZa63P0Obzqhv/rSzXfT4lWYF9MC5gVaum65oxJ1
HGbBrtRB98bq0GF50AeiXYvHBitEtngisD+7ay/pfifsEk5s9QGbucyJvq04on9hGK7V/DL98Vlw
h7yfmrum/nJqPyFzqmUrY/FmKEwak4aJDiM6XbBzYBTh95AMiDPax6j6nM4o+GFuh1d1SmigT61E
IwtIH2u0PGe523c4FxgJjL6XG6x6UZUPmzoiTMvvYIH/ZmHIqBdjYTPm9rkf7epIjglRbbiU/LQr
F/xcJQWVi2vPw1MVFYDFOmreG0fwaHIayB48tdgWnO0p/Bn0/jmb0OYsba4DLddvc90CXNxnuw40
3uiNaTC1Zh90abEY1uKLJsRDMXM4rWsMJrHAVtg5h4YI16olpoXrJYMKQ9R2aaXHbK54eDkJAdKB
O75svW7Dpx+eaGoiHHUmB4yeR0nu8BR0lol0ti3GMbiVmQO3pfaBSPbji+dRZcNaRc60XCVRNd07
RF99yIrrbBzETp+16E7MHFLm3D4Npnpkq7aKKU3e1xqm5QIQ5B6fjgHgVDhbofOWl8qOzm6er10m
7CeRYQLuEF1LQw6HZp3YXbtya3LFhHqzLYlhAsw9/Io2q1BwPQiqmXoIp+IaEVzejxIcYl34N3MP
K+/Pe1wmQFrKiL5jc2552t3GHKLCAmM+YSJ2rP4cBm7OT7JrnV9wVvdTaYSneGYRaxqPeMGjfZUT
frR7kuhdHSRU2wYCvhu1EAhMfXiutjzjzGOiG7BFzYaGb7y357xFYsxRiOOO5jqoefpNjVjQSH98
nQwFDbaU/XESFj9LaJKVZTCnd2nQKB7BrT4oMn28ZY2W3+VMumxyynKd6Oa+YKA+KMc+zROvzav8
sxlqFQJO/xRGob5NOvdD4Lxc1XIQ+76GSJjWBFPG/qrV6MKtrtxzBzXTngTVfq4iWBjR4xSC1d+4
5CM2JmydlenUzo6tYxIIbXyinTlbl/r0SCe7dbHy5s7DyTaPDMdAX+qd1sxftp0/ak7knvXaP3Ue
EHK/Sj8IDYOHhEWi+GhNgjcfQ+0JXs7DzBIq4HmQbBsIZuzCsktjo2XWvWI5tEw2nVq70ajfhP0x
j9Po1gjVKnYKOsdHpEtOile0G/+CxWKXy0Si42ETtajcVX6xJuM/vE0NYQiAAdY69hUZJzc9iSmP
qNgj/YrVYZdH89dcswJ2cGOM9UhKwq++aWGIt24yHWimUBvfa4+ZYG3gJubJ8FCrKOH6MkLuxQW0
U5BelJ1ySL14eXnLrGyw91W/tpW/tzb9d5SbDwpT5aSHt2VYPCAxBLaTLaDIfaX89I7erhYA9I6V
KjEznCAEzf1nSMLNoS3FdCx7ceFjwqEl5KY08DiEG2+dtGLMDz3pILwR1TrSWPS0eZJs/xxt/tzE
ENshf1vpsR2cUzzJZGeP0zezy97I4iJwMwfGk0Nn0yx0zsoFTFeHsxXgyFVn6j82afn1YGOii4aC
SmhI8pXRGJc4nvZLrpSynOnHrtPnpE/kVUt5BtacERIwxxtyI1z3GehrroN6sFji6VZFD2zM021p
XZ1zeaMNjLtUI69kAffk/+tjfxgmj5OEYfLxDfMNgFDXJF/dPzvBlhzjvxXI8Dzlycd/u6+Kj+hf
uYB/f+nfOpn5F+i+hVhiiiV67P5PKqD/F6hAzF+eQf2HbvFV/0sosxHKkIhc3QcaCBsQ+eofrjDx
lytwcSGSmX8HN/8DVxixTr7Lv6YzwWuSmLFt/jbdct3l9/+JgdL6FZ0Yg0ehNa3zuWd8eQOVmJSg
0lNcuVdd4Q8buCuQQg9XFUYmQop8vpI/OCwCgsxkeEVqUFSsdQlLslZ8cxT7yBy9KiUUZYHy9tBK
smx4BX5/C72KWbSm70WZ5zasb9KJFbk5qd/coB8Wkdq2ZMArfSSGBRy8eBfEAJqoaleG7e5yE9zF
qDfPpjO9UfoG2p8eK409kK/Gn4kSgdVi0mjIgazBvxcm95nea2mKY34lvk8CpdVuMqUq7Lbk8bT4
jwvnoakgoHT6hyNByNIeA2fVeo7MYT8QgVsVcj5lofoJG/gDLFt8gbEJ28apMTUe5BjKUqDyK1Qn
PuBwCNajtLZNZT216jGZk0OqGXthtO+6r1Gk2Vj7ukWMK2uPoSM6ScaqDcHp53JiTWTEtlxRInDb
dtZDL0UQerXADGA+DKP/KU2CBJVimVZJbZ1F9m0ru7NJp+u6ziMb0X+PVf0QVWjwhmsXeMprFp3m
Uzt50Go6LOReaR/QP1g/mOiFdTbcx2QbfR2QcBo2Dw3r+9qv1lyaN51fPVLrCsYBKl+TdNcE8gUr
92ThSMLdoNZHBA7yquHZhOVZOknueqHbVEsWz8D5ANIgDEI783k4J1cQAceEqNYq9TN9P/kuAIM2
/h6kvlvyfWVmy0uaYbFjlwavbfA6esudILOjOzgo9+T3gbBZOMn9ONna4xDgS3tq7jlQr7sGC3iW
4X6A+jVjy8MaBoNtYSCwKjJYl9vjwYhY/yZ4hmjMDgZHsmq3X+EuMHnxZ1cz9LWqSEgD8kAGIB7b
/qvD/F2HBDoMsiFehRcipPmGBSJluTetZ/yO0k6CzocxrbPlUiHHVyDYBVUl01Pq7JuI9ECiZaTq
rJ96ct6zqmCp6BabKBnvrNbf+6LitKdds1rQPmgcaQZqjxxHqWB4r6SuBwTy78Kk6fY8JwPcgD2b
Shh1JcXIiyNlU7jU37Sec651nCAZ4zbxWDRrQNXrNmEWG8UL95t+Q9B2NXzkaXOwuuSG+do/Ji5r
Ul4ORsG0liuN7qs4RMPw6/5tsoenUE0KVaWgpw4k6EpzKQ4u8DusO+TihYCsJ/bO6Lur0WHbLmM8
GH6pJ7Q5sQv3moCb4sOIXraTVOzZgq+IKehCqhrTzaj3T23T/ci5ybZZwglS091z5VPdarecJT2Q
HxRymUEy4BcLY3kGfh36LpHmVMGtT6PHbGTWFloEuQyL0WSQfCjYm5pcoZwkSXxjfzs4FnmKerK2
wpSMACb1mRGcTsdk7iMeY2n4G8LKWbqLkr3ZcDXwfqzxkCfo+fj7vA45r5ii+yiNtKDir2TX3i7S
5oPVUftZhhPvvwRQSq0TED4r5MOSEnB/8Ay4wk4F486X2cERXsO1Mas1BE3GDHm/xCY2HdaiTayf
ebrjDwJDQ4xxbfrVR1GRiFKW4jPK31ADIaFgBRlprpIdBtENUPd61YW8QXg0QVWZ7uHP97YX7l6F
BWiKwWd6KUYm9Ks9QziHKqhXQJK7Q79TmnUtI1cB/TY/eZsyx73yKSCx5Clr3e78Pv7tNATOJOfC
lrTW285HXkEIdAzBOrvrb2sMgQHZcvIySfER62Ngmrw7hMd8duJcGA38nEr7dDLy4walpMsfHabx
HhTGB5cT641fQ+tetC778lPeu7KKf2X+FvFBWxWDjhMqw58BPFtfR1bxDjqUSfZjki7dm1yq2RQ9
mfaS8pY75kfCxkP6VXfTvajKa9bltwkh69gVNwDwOQGF4aof+5d0qM4x+GjCpRueJ1+zTH7LuT+K
7lhUIY0ZjvGqsOi7dALELjXPyRzRuJp+GzMiTFOXMrC96Gae8dI49OKs26I4O+W3aCp3lfk5b0v2
JSeu2WFP8IELPXJ2oxarlTOi0PosZshRPBeG/MobF8W0hS2q6ge8T0ULJmi8imookEHVPYdjkimX
YtllyTj98nIse/RpxT06w5htYw9ogfFp2R0Bl8HkxjjKVzfLHnVt4HYFtHzlO1T+5k1LQW9IjpgT
yBByWXD/JYOWBgBkKL+hCyTrWiJu7q2Ja0eOWnaMqcIAyENszEc2MSzCakOIobucFScxF3rfnQe7
nJNyAqKMWFIlen8/ef41sW6NqIXsHu0n4ZZn+Eam7g8b2gLIDLUXH5gI1NDoKoaGBTjWsS1T8q5y
ALUSDv2qY9YEEmBRLKxrO4lTm2IcEre1IDeTSXOrm6T6PcOinzKGnZJWkkKXgs25veD/EjcPOBKy
XDaHow37fAIAt2rnF7OJ6XLooZyGNr4+Y+IAT3qz1g6iLS4ijh6GIk3w3DFT1FFyU2fk7Bznp4Ot
xvaLHX0IdB3nQv5qNTwj7CJWJ8DJcbl3OpTEriVDwiMqY5GwUihZtElZ+6F8kt1PgeK5LzPfuKju
aXYjUL1OSbPpiIfLzuxjOfE0MjrMFCqZ4p2x9NTU+UdZ+0UQv8BAxQPEb5pUQbD9cG4glhMIbq2L
6fdbHAXu4tAkrjmnN3aIYaQKa/pLbIyJFoWcQ/omMgHhWGs+klhth1hiTahYHLUpPDgLwcdjrEMD
qi/6krRnn7iW1XeER52WNXGOzO9aChrCJ5KTdSO8axSad+EXfD+fXWJirV2weWNEmR+cpc/IoF8r
4kGOyo0vqEEq8Yu94UKOk3bdXBrjf1B2ZruxK+mVfpWG72lwDJJAuy9yztSUklLjDaGR8xgMTk/v
L3a7un0O0NU2YBdQdfbWkVKZwT/+tda3Hix9FhyF5YP1bBlL6BjA69IXe0xey6MVRtx63EPT1vWx
cjryNAgFKxG73onj4DrUGeKkTF6dLtoi9bynTiC3o5FdWRXFFhq/V0l/b88x5Pke+sLAje/AomX9
x6iITr216KECAoHGWHuPo82sFA3Fd44vHs/cPjKD5DzHJ2f8zjyLR67FIBJI1sk+Dyr69X6bdxfI
ysotr+s4ZG7D3BiM/mPJKQNa6IRD7BCQxfU6VkSGAVRiTI3NxCQEG+1ubKcRW9qI/StxwSy3wylW
2Sv+qnltjYxOI2X1Wdc/s8hc1qNdckrNK70cxOgGqP6+tklSl9o0isWD7kCXXTgt3xhVNKqAqhRt
MOzK4TIueLR949URi3trtsxMAdkpm7D+mppDa4WSQBt5jULLzn4M9jBmXhNaHLsZal0Sv5hw+GEx
DR6ou9x/Drim5xYs7hpwXd6VrIUK45nGHLldmn3byeI6UYCdVRTdOILDsRLBGbLTZmiXXzkPoJwz
YZ4IezxmLgBZxkKeU/4lrT3q2cl05xRVBs6cbRACaGyxM/h37JZF9GzwXJyhJFWx+aG88o3lKbrb
UzxMChkxWc9Nc0gzOujn6SKz59EyniPhn4M0eq5djDPIFBOUfRzIYwY5w0+3QQZbwOAT1rb2XZs5
N3nHD8g3wbFMKNyj0aBlWdkvv7arjcvNuIsDTJKBND8KMMdADx3MPTEDoIrvrYkCd2MiqhbGFJ/T
elZLk5KcosNdXyusByO9iwLYGVVucOPqdtNv5yX+BkoAkSyb6D2ZqpeiUC/QjO+LIZqPMYoY5Bx+
lUTKKzVcVQ1vOBcQXJGgYZL2r3YsdK/d2vf2C81CJ/QjCQv4KvsMAVRcjbxN3Q0Y35zscs7fSJaH
FoAXkRi1/ZGjfyX5x9KNdlULWLfo4VloU3wyWo/LCCAG6iqQ64YNIusV1HHueJsB8ix73BvTX3gx
YqzWjRNvTCOuN33pHnpQ1/yaw6fK8l6mBdiy4bUfjIFE4nlylXPwwcGPLsgWtGij+0TyzrFCwqNZ
dsP+V/t45w8T2yglclj/A4loaLm7qFm8XRL7rxTC+Lsw4tkBkBxUAi1baCMHT42PxULK1A/41zgw
hYDJronmnSnYWE4pD6QkJuB8M9gXPgXD2RpxvcJGv05y4SCvzMvewfqc2uxiB/zeEeRFxtTcPXJp
0rIjyKLc6g76Qpw5GnETpux1OprrsubVipNfKVJ/25nqS6OoCeAg2oDTJCOhHoEs0kU4QdwWFEIG
PoMIiF4iTFc1VTNkSscbUyHV5iyMiDWei2aesV2RDgqwpPf1YYrxGofC2Tu+Me/c14q6qG3Q4Oau
etoiXBfhGYfjgIdUji2L/ujD7rFsD2HEIc6pBAM7nzG9wlFhJLCamVYQaIgdc1/wJJI/Yhye5YhQ
AwpkuF187e6KcQuXbKFWWTzftXaCGTA2DlkY3bbOhFQ0j8sO6XZGJdwXwyLZ7fOe5ReW3zUh70bU
ge+k4gpOUtXhVnz2JuTptKGBoO2fyt75bkR1ArKn5+fyWUTDjs6uB9IixLLiCRP5NJ4sDB87joZN
aHj1FfdYXHejwduCFbTiJrdGjUK0ACC5UubyUEQuXIypP+hj3TOCj8oU4D6x1UHTOba65Qb43EG2
tPoE7txsIV3ACQoRINYZM8TkTmepwuBWUpu4YkwRR9Od0TgIv/OSou7upFXzUg0ktJn6Pfxrnr0L
i+HNBG4w15a3rmX/MU0oo8O1JxIgH7wqmMOvwTCQPa6APROKOWa+4W0LGzYdtv7Myq1dYyO6mOWl
t7l4k6OIrjsRUKAIw8SVG0z++6xuL2YMY63Y0wbj3YKhkjtkJuJz2eSuZGnv2EnAAZz4qBsvY5q+
IEBz1BPo6PplPVs8vTriEEk7cIVLnkEieTeDIN/bt461rZL8o+qCqwKQOwUz74bECdi6PjZUjJow
cvCnKG6dPFl/jb4/2a710rILXQkoqBCP1CEVvlZXqRuQXXvwhXqEJcWyqMou7TgjfhtUcBbppZ5G
SP84n9vJqrkEsZoOKbRxfqCGWdhxigBVF/zBNHTMSvNuIjVS4wdaB3l4wpZKHMUfPHrwiuQzn6+Y
QgnvxoShsr7AA4DbRnTdHR1iWzwVO0Uo/nGcc27MFM+6OZ6VGbPnkOr5ti2v7Kq5RoKRazsZDpnr
niC0XqKwfLbj8RZNWrGlGfey5k+EIqJBckT2VvOud4P3qqhPS8dXpM6Tor+tE5ZfnPdbQ8PJsxmq
d1McwY3Kgpl2MesYOakyN3LJrVXQ7Wstm2bLA5+4r3DJM3BcpXU1zVtz0gppiDoI9jTaOIGC8Gt9
+8QfvI5W+opkRaiYDDPH6jZZeSVD8L204BxEhW3S9MlcBQJWq+qMz24g7RyhG4uqYwJfgjcLYrqI
aVxLkVChfmC597vj0pr3Osa9FLxrZLKP4SOMeQg+PgEFNpa8AMuE7Rxr3MnhQoyECw00yYc3Tt8M
B6h65deMatFZh0bfrtnPMVDvZ2ibW2xuw5aRsFuTH/F2fU9YBndouu+M/pqtUrUGUJKtH2H8M7DF
36JqgrUbRLpX9tA6GL+AaFAU0PHN+jnvcvJJ6y4znp2pvc39yrjxJU4J2rsahg+qPRsDZx/cX0gt
4LlYKHwWczSgkvO7r/uP3MnarTaNsN1wTl3evcmyYyGqiKQJcU81glybrsF9zdpXSj4Zbj89hU7y
1aUL+K+cq3CEp8hPYpJL2PtlX8e7oYJT0OGgawLvQCHYOldpvjFycCPeMCxrUB/1WziQucxmPk2E
QH4bA3zU5FikaVN/k9QuZsPUwLrRfeLbIDZjwzIq2em4TUnyyYWblcR8YfgBK0CfR8llUGEaiJOE
kgUPSFrhMd8heWw8kI2bXPH+aUI8Ep4OTUll33SQ1unyS7z6WDZKwUex6PS1rxbZeNBry+3isqio
Cgx6E7CaAESdiuDlezUKWNPd1vKN7547cW08h3PDVnJxvxuIhOvhWVgyJXw5BeuFqts1DSzAkpuI
M9C+9VwRbLKUCEbDNqsWPQT8BPCFDJujE4VXnme/RBMjJ2283Lykd7KK+rzgbBJhzRt2Sdej28Zr
5ddXcTNtePfir1L9C9mbldm2AI05+juAB5O1vDfUHNRJwhDmVcBRsNy02AkejQMSCoEgrjSraamd
vZtHz5iZWL68xAYVnZHIHghihXzYR9q6RHonMec5VbM8YyAnYzsEAhgGTByTqQh80V1IWMUoif6G
zHZQcK585b5BaHvCQABvY1tNDXoRoSv44afcbiz+Fu6UPraDfY/Pe0N6u+Qy7X6KGJoeWZw1bJzv
WZbk+wIy/+jGO+kkxrYTZJlcLKuogtxB4hT44QCepI7ygycsUBGPzlloL7ibKTZ8NeCxQuXAVBYf
HzY6roMRNIdbbnCtVW34pjriB5PLLnLCnZL4RDDhfKKuG2/KcriMdel+wDWxqRfnVan0xJ20Z9uW
7dqaqg4W0xdFqIoMTc0Ob3EuCU95Rx/jochJb5O7NILpE7Syt7Uj2DomV9UuAzQCo8bbVDjN2OMQ
+psdRcMPfWxeJtj9mYq5LaOsufzie8n4g6iAmUOrhCMY+mnxJjPKzq824nfTv8fyRhIopzNkqAnp
Lgv9wLRrwrWiPRN86pmqsbySEc1+JQkhQsigz/rfwS0lwl/DJ8T5qR1Gew5E3RxBZlDfmWCk7EO/
utWhDg/G7in3DO4rbNmbwOXpghcY+DkNm3PX0VCSXvBxsbjK84fIta1ju1x3ulfbWCJI22726Kpn
sK9IKjZhppRC5kDwe0hqeHRlwXN/HCE2+YITKnT1Dqud2M6DLdpSopdtrTJ89Qq977MNHufdPhMU
GJpE0NMPA08Nh2N44zpWQLFl8y0N96Wv2Prii6oO3czI0rfRTxC0ePClt7Nd/1LG/XWgAyElRp05
sRnQRPEgmPZWxK1cagCLrwTKTuRk325uEkTwWXT/+aYz6uArl4CqSX/5enBnvfLDmdfA+q6oaOC2
Mz9x2SE3ttg3bUSvt+nelG4wwyuhnyTI7bOy1kEr4Z8Rgtu03vAzGw631o6XIwurZztryRkb9m82
eA+pFO80XrCtCC5uFSyH0STUmUeEhSHBVLLWD8+eBSQVEs1T1dSCzDCpxqbsP01hrMGVXdQ0XWm/
CD4b9oKYr9b52HEvAxy35koBnDfk1kwuZLnuU3KotbFNnTC56U331ywEek8Uf5ZdtmzpA+MALWZm
PPKkmr9rZzjH4HdxcPV7c+54MqDXe5a5l96MuTPg4RWMwW0ZFAdwP09Y2yYqMQq8pv6ycqdqM1K7
dFB4H+csm1aQmoIjPivaY1gBJ0b4DFAd/5vkdKoLe5PMdbMxWous/MwbKQYMdzs6jX0onOqmZZhV
Lvf1WXGJym27R6fAYBohtOm3WCPdB11gnS9a0MLxiWmC8tepp8sZs3Imyyuj52mY+K25I+I+w8qh
9jWXR7ty/Y0pHuOww+iTCo98dzuuywEkckhNtxqIIXUcD17a1Cc8UrTzoqvlqjU3wDLRJ56drroS
XXBWNPnCZ+AMQ2qEPJiCEwV4lEf1mzRT48QYQY1maAcoIEFzNbj2YUj9T+xy2dr3w/Qhu9TuPOHu
odRSv9uNDDBBSZD0LssISkuoUEtvbY0Id78Y2iOw7ocmwSTYpXeZW2WrpLTubFKzjMYQKOkyo+t9
35rp3hG86aeQZkHbs3+8wN/53fyBQfXo9Y3FKNSeJ8XdCpsz2bz84nd8ZEWEtz0li9VLbtJ0omCX
tswP06UzIAi3LXCp1eCw53TJUwUktSSDExfXdY5FCo/Jl+TOycmG/csLK2Nn0ecaUfESUSG38dtP
uliiDYnC/UzlEt2aCW7VAKHN6D8bCF0YAQEx2wOOx7Yno8Avcz1Vzpf5qaWNoZrv2beNkDdNsb4R
266j/jEelo6kdVOtYsO9L1ffYRZ8Jk7y0UUmK3vfSzd5CDNqbN1rikLjI2G+ej3RYhlHyty2i89q
irmn9zIULAANtLdyD6oEC+iACE+Ex60AOBJzTVxFzviJSb7ZJUKV2yGKX6Xkf04GCFlV61KUKhaY
HcxK1K+hFk8hdRcespt33Yx2AcYjDbmPsAT1p3ZVYM+sCR5iVIGYyjRWxi/DNtS3rMqos63se5bF
hts+lFPJ34X8FHQp6xAnv4yu/BAIQqDD2a3i7OOSDK6wMcfNNxAsGEPw1q4xGq7cmT5bD/feypsW
/6wopKbF0414v8H8NKASuQYwBXs6IOvfjOI+SFmYc2XeRxkrLBzu7CMSSmUDn91Z/kQO9s0cKqDH
mfcOePAnyjGbuS1BOEIkCTksDpDG4/w1aXNe/RlWcQ1S/RPWm0GgkfkL013DubGqOuTCBTzREPGp
SXGuZVoqzJgPWNXoicIhscsvlzz+SLAKmOZtzG4bKRRue9SNO1n4d7M4+gVv3CS9awiX4q+fJDlR
WnFDKgMG3fjUm8WmSM/L4IWnOLCumizDjbv4zrbJY+tkDJfOO2MhU7uiQQI1omZY//cNKf+1NNal
Lvm//6mhR191M3dpnPR/vBL/97/9P7/QX/6S/F9/vkj8U+sOnL/8l+0fL8m9+oG5/CMJ6f3DjKH/
5H/1H/5Hq87lnztSHMf33D+vFT/Qf3wvf+njudTy6+OvVpT/+Dv/x4pCzQ0QIBwl5LIIWf0jshX+
qwg4JkPSUr7jocvjN/lHZsv9V21AAStusY+HMoE/5B9WFPtfbSeAIu6ZDJSe7fy3MluOjmTVxawZ
a9//9i98S3hTXJ9CII9tAXtz3Df/2YhSD7IwG5OwTTIm5ToP+6+4Ltu12zNTjO68J2B8joyuIda5
xZ7ym2P/W4ucXhSR7EsKuFaL88QH4RfB6T2koW+VqvihN+ryaCFNrHImjdb/rLkybOOZZBFHB2Kx
w9RSU4yFDuVW+XuOHW3ttpcqhQcxCovlUyHvuxEwyX/63Zz/9w/2PypVnusUsNy//Yv194gaPy+j
QWDaNBk5vHp/+3mVQFCzFKRwMhnBCkc0uJ0hunAJRDG2iU2ngu4u3x6vY2I8XQMN9p9/B87fiVBg
0303tCz+w+ElD/4GZgenNlhFotiRQElJu45xTHJ8Igs/5UH2E6uI7yRBrfYltlzSdjp9Gj9Ps/Ha
dZ5mPPDP5mtIS6BjRdJsS5dHxezD1igxOqNyBAwp5rm3MeVwhPLVfMqNEje+C2k6p0iDU1ylCzPN
T+WQz/jnPx/v0L+/pUJcUnivKEjgZ+X///qWAkseOJXqSO76MHWmNj1FFjVujlWezXy6s6BdbsY6
e/cd45ZF/Y7FlLfuA5Q3tBKbnTczSy9x4MNX2dRZ9NUMNnVkvFpFU7/rpSp7FQYD3n1bBJ434V/l
J8ytWCrhRIaEc9t5obdvWVvIj17Cpt28+yNo2yYye9YfDdAU28FyRpZRvJ07HDfNJPjVJ956IZ6/
iYhvb4Lp5AK9tsyGjfEa6IVcLbUfcOzTMx5/m4X9xTZ2pxRvetGgQ9kC7sNcYCbqChv7wiv1M9Rk
pr+FJE8osvI8LYjpbn1uniFHQVLNeIP/sXoUMJjpBiR332+rArtXX1TvdszVgp1QgVSN+N3j49jM
jX6xpon/zVpu+5IVC4tUrM5h+lynZ2mYD4UMLqZCeJj1Xx19vkhcgYMxc0wFXhn/tkvyS5ATA//i
btNwpk+2+HDN6Wry+D7LMrpUzEqruODjMKZy27UZ3TxmlYLAaU5+4cDiQiNKKriy4+AYKwVS16/4
gsoGoATmlEQ0vxxs0zVjWETkM6ScGlPuOWtp9BE7NOMfBkIcFEX5Lb32JuubWwx9GyvAmeFPUPab
6RkI09HIgokgOxJUSmxp5zEpWW84fr2NQrpY2+aHRxMAvzCkA7tA9xqi4cvvsbS1URigz7jljs6q
A+jIQXPAHXgA5Xrw099yCq+NuNgiYW3qYfztwmM3njGdfLf42F2QtdXCh8fgDkOn7I5QOnELrdhP
HSelRCDByFsCjyneC16yLpv4yOo/VIzMe1B9Uc+oH1l7dsJCCzDLSNF2IEtvZZThpQmtrdst1wHK
BG5+B2KPuIQTXz7G/bWiExTEGhq+1C4VMXE6mbn90/jtysRyXKNMgdMpuOPbvN0zdsqgIRCop0tj
EZJRBu+UgSa+4MOuDnVs3wtlfMPSDP4/p5nLg+ivzw8+5gGCa2CZZH5DUx8G/8nIOJdmrqJazry7
uPFYpKlMlE53r3y18j3mt/ylqItTnlhnkwsSB/JtPJq/Mdsr/cfsPvzw7O0CitZNxC9UlV8GUEoF
0cpgQ1W7PJaQ0/i6XVNeN9J8LB4iS9LwyqcRGPHv3CSf6eRyhqrzrONACws4r3TAZJDAL+njDYzb
qB60nNW8/vOjTjAI/O2HtxxC1zhJBWFAks9//eFN35xLMlYLSa3iEM4QwGLnXkQG/WsMrPpxOTrq
la3frGBqQOu7uGb2S3CRlgsqPbEJwGQZuCNz5+UhZKriOq3F7RQXn4ZbOgCc3PtOxr+B2pquc58Z
y0q2xZVyEx6o5PGijIG/BwmwpJ9L177aRXFtxsknaSeSZPWB8lCsAEPyaeVIUMZlsnT3m3zVL1g2
QzKr4gdK2F6LMf0cs+IzHK2Ty0qz78LLKLg99fI1sV7ZoJwJaENmML29ZzevtGbdO5ALsDhdq9La
/POXlQlHP4X/MpWEPJwtyzQZnIQV2n9rzRb5UMUs/swVSZrfLKuvpQJCnJ/q2rsXhX+r3zrmHP/6
dnHHgDEYPXFZ9mmKLjc/vx+s4HbhBWuq8tPDdRQY4jYfeMUHGt4tOvGAS/svbfck8+J3yRG1kpKL
CE6N+0T/yNGd7P3f2e4IpGiPUVA/hYV9XGz61vR35OWY3krucsSsgeh27Ym10w/316OiFxgmA9GW
unjOo+418JxjIK5MkAqSF9xX95LfPTtM+HPRyMIvA3biC35Pdg4u3WgNtqLaCrCocMd0v4H1Nm4H
xRHf+Ly7mexdXYRXzkW58g0245j4m2kkOphZXCITubF7D7CFpr9PTnvsuWLCuA5ugjkAxUzzynpp
QZV4i3E0h57LchJveig9RI8YBqjf4tESk2bCYusdy5jUU0YWclP2BBv8XGJyzAwgz0vibFTN1tar
2V4YMJzqKWbPELEjSWkfDcvJY6Uacu2R3udUyHqbVK+Tb3xHjnhvR4JTycK9j9U05wbrpzEZD4qu
2mvHhAyT5NcZO5xwLKgNTg6hyZv7hVaRt8miFtZthls6eZ8ZJpnk8D8XpYtVhBzAfMfls+GEDA+1
Wj4GwrBVgE7p5CMk3scsZNfSmswl1NsSgkyJABmte2ISf8EBS3geo1Zqmpt2MeQBVwEljTWFS+Zw
GmW9n0BW5SyvRx+BxmcLtm5GMF90RBP5F1p9R3QPSbVvFUPLas6x//niMg/AxebeT24x5h7M5X1O
fmgRKbc9i/6VV5UTD8D6wc69kcueXpctH27NJTFNxU/tRuE6BWq4K8eDHQpovMtPMjqs7lCvGB+q
7zbkcy8Ux+ZovwS8z9VAJBHHioiZ1K0ljWjnBifZ2HcpqF+Hgo/JteWp7nmKiZx/KZ3pZE5Ix0/s
isbGrni8ZP21B156cQVfUNmQFz5E3Jp3dY0qYtJmX6nbrlbg7kKrvHXwE5n5NrV5qcTQXLMwAP2Y
NBu/JCOdleZyN9O+KOXyXHrtsSDtS2uf94OqA96YbdaprgjBseDjWArD38BQFKmT364N8RBCyTkZ
ccsVBHaPB2xmC4bwh+hgyrPcDPbY3tlM4BGzO7mjI5B46WRwyecFLb36KSgjDMqwsAhMEk1iXWcw
L4DieigjVIc+eS/jhm0MgIDVYraI4OiNLJZhiWs/pys/m1YvKahCAIHKckAsxUMrkAhoUUB4xf2N
U5w1c7Zl+Q9vHbpr7TlApFS8NfzyJgnhKCwvbC+u5gy49XSdVXYAPJpmtQa8VJlcAXjB4zEbCK62
Z66cBGN4P8r80KYBNyYw+LyfqPpojYL/SBiSsSF9V5xdozdeRbwbdwTG3x329DdR2yHILHF2zJFm
NuWoh1u2cbWHEUjVxs+oGF3aNNnbpnYla6OpHsCJtJIRTvkrFWcSdvGFr0l9kavinQpZDcup+wXz
bRzS8rcN+YgsnXEN12lHw3h+EhRBjuzIVLAEWObYfFs50Zz0zabic0v74f00W+A9Csxrvm/BOhfq
DkXbWKWsiaSMyq2lDsOM5Wpsk3cx4sQo0er6jDfbkCCGt+SxnRFlGr/LVVla9gHVyZn76jiYumaD
OBAJsUte4gjMY1otcfyHu9zGjsEprJyOnLBzTVLwYmfqk8Kact01nLsE4zw2up+LMD/SiehSx00q
1MOmEMtunt0fu1c4pgYy43Z1nmZxqfrhsIjgs8KmDCwETlU1jzepa4OJoJ0ldulZKbMDkQWe2g1R
DB4LK+W1+MH76qscaVHKLHxzNVjNWX3aQcv6hl5qg90dikm4EwOnYhJG6SqxwheR8lTxhQlCNif6
Nmbsi5OpuvEIc2wMh3us1VgXcBSg7UD7rxOrtdHD8CdDqJ+Cpznl8yA7Su5i7gpXXqCuEQmYwLIw
2btOybvWJOmWmn1yNZfWfecqPR8kn8GyMERScpTr5Lb0sdF3WQAl1hlPo0e1pwDlEHkcwqJivMaj
9WumCLOdUvtpbJ9keK2mEjIH9QABPUSWuC8q+OiyRuKjEovLiXqeG+XxiIGhElfdOysfBkdOFrNa
dpKSCRwJ98bIF3WL6R66fz5m3S5UYBWEXcOKeGV4r7CpnlSUfIslvM/nMN0OtsWhmSDhVJFBc7jh
rKuuYZS3qyNoqSvGoW0bSQ5rUOKbPMGnbbp06OUlbBHYh3xc3Ffbo91kIZfj9v56LIYEhw0flzLW
3nwnu27diXoPA884U0VSNOifzZWSkC+503HJxxO/prTBwvDN2rQiIfhsLOZz090jaDzgf/8ZkwJD
xvSUt2zibWqKcHLeUwn4DSC+39IVc24nZOS53s7x8hKpknk2YKaMSxpHppwfnN4H12VZW7C1hQx3
F1QCHx9jienwuKe/YNhgPRkWcjvTJWgH/71ZSNnPRbrF6Hpjq/rZ4J4OtzTfUWj/ZIUYlYIOyIgI
b9tQblwEyzE3mos/+Q9Oywq8zYLlmFNCKRSW8c5DV27xAxRLc4zYdd5yW6DsszWv5BK/iYzIT6PD
SmQLTIwBBJgyHWViV0tHkI43JeSc4gxPVa4YQKi0ulW4vnC3Eoti3f3V4NCJDaafUm84pd51Su8c
j5dWb0AnJohtODnmPf0nV6bek5bpeZaahDgSFpXthDOTI7jrWNHrLatg3Rqwdl3EEdbgXf1nGxsZ
LE8zcT2zqG31xrbTu1tfb3GBMZYbzndqR/WOt9DbXk/vfU0DMxR7YI5l1ES9Gx71lrhkXVzqvbGr
7Q75ZNPLq7fKi8EuxtE1L57eORt6+9yyhp5ZRwepbnKSJkTQ9CnqeM1Y/pBtQUHRu+ycpXaot9sT
W26W3aXeehNzY//NIhwRxdd7ca62bMj1rpxsJFtzvT/XoDowMdk19bj++gcv5ibX+3YW80TCW4yX
gkUGXpKPkeV84NaQRvS+vmJxH+oNfq93+YvNowDFhpXfzp/wNumtv01MVasAtMpz86JWAnnA1eGB
VisGKrtpKXuuJ0wYo9YU0NRigrTWHc4IXLNaeZAWmaiuy16txWTHqIBPUzT/GeuolGalS+I1ZCPk
Z9uFMB+nAlcgfFRvltYpofOUz0B4Fyck+ik5XVexUdP9YsXHCcmk+KOdBGa60cMtSxXjPUJg+XkZ
Q/veLRCqEy3AcCyiP24xZQxiPSu6ZArDn+6dZG19zig4jpZyGi3qdFreyUZIHVbX70vZfcYxDzMa
ArHyZNTJmWKfSA/DkPdpt2QYPOJAe57PQgtKkZaWKGajV3X64lo87gb+bQDJ5ZulBSkSaiP61Gzh
nqu9YEvfATbK+QPOAiApLWphYWw3CHuIxrytWpQviQI2aylsQhMTWhxrzJlXaP5g+7xTs/eDDT/m
0oCgJqCLBPiKsG7ROYPihsDKXsW6y7UYRzHfXYs6J9LyIY26Y5aqckW6YdtqIQ9Qwkulpb04R+Tr
UftoTIXB6kiooPdOMacPbYCZKVPuJyH5AySY5oqrHW1vkts95LDoJIfybfQVZwbUH9rZWDEBWbE5
ejYeeuTiFlfRYxan1spMCqznWrgkaA3rKQYtalCCjs5POyBPcovZu4f+vR5qm41KgBi6iEdLi6OW
lkknLZgOPOy0gBppKTVFU7XRVhstsnZabjW18NqYjES5eaZo6mHR0myrRVptOG2AGQoA8KtBC7kd
im6JsjtpiTfRYm+s58hFqGYX9pwLneAhYrXJgwQ9ipPQfx4Asay8SJ47fHnHRYvKA+qy67b+IWYJ
Ct5hVWgBOtVStESTrtCmid/dYpTxVr2WrQX69RDaMKIKuYqtveJFXvF44bqlRW/BlGap8TqJ2LWU
TUhMsI0+zAVTZiOsX8E17QYf0RZvydqY7fnakjTJwicwtfQNLH2h7Z3OJEJiEbthomHPqliuytq5
wMjZUBbwOWoRv9ZyvmqeAoz1BhVLPt2Rm1jwGCqie1RTg1sMlgDo3TbMFfxbznuOZ8DDO4DNixcY
N0GgbQXgoAFE4zRQ2nIQavMBKLMQL0KoTQmVtidY4BuqnulCmDepNjCAZX8iQRXxO8HcgG0l2TJ9
3OcOSZRaWyByvBByAJQaB9gjWPVpL2HyXSw25Jj0CwoRKSptqhBO9gD6osR5nwIGgoBSth3ziXeZ
tCUjxJtB6+6P1GaNSts2lDZw6Hc7xKNvCl2D84jHI24we9TTR2KDpKJgYOn2i7aECG0OsXGJRNou
kmvjSA/SjC6WCVKZtpVM+i1WaatJqk0nf77pjPdRow0pEYtEmomeG5wqMdOYnn3Eii0hfhnriFL5
4Gh7i4HPJdWGFwRLruN4YFpthilndu7mFF6ENsq4OGZYIN7GAguNiZcm0qYaOODflMAPa6v6Macs
2vgylYzA7W/XsDOvtTmn0DYdvwL5g23H0AaeEifP4JnrDkIOYU9MPnS2UaPp32OTehPaBoQhb+Vq
Y1CuLUK1NguxFGAK8esvHf7XdiISCGzsRblrmbZXneTo8ysdI0uY6qW2JFl4kxxtUuq1XSkOp08L
/xJE5277x5nKibRutMlJ4nYatO2pxf/EJZQ0HZYHqa1RdpRhOxOvnQsGqfPoQVQmUAr8VGk+gi3A
YDXjtJq15WrQ5qsBF1bMg1BoWxYEz+ccn1b/x7D1x7pFcNXLMHNRf46t6+zcFyBJ9+OSkR5jMcL1
nOo/nnietoVJbRAze0D8bloVO8Fym0dhfuc6/jeHGhQMDRBR1qcFoHbjWRTZeUTW9o6twKHzdMWz
HiYnqF9n8nJbyWbbJnPKeMigBbCpv/I6Fr1c8jdNv5yGHGCQi3Bg5OMu0sa4QnMmsiyYn6Wc9ral
wVxy2s2DeiPgHfb12SdJfs6Kmq2CS5HqAuS9TnLaBVR6nRvi1R0rwkxDlwGRAhQn3SOv+HBugD1R
3sZRgVYPF76hJVLo21jMF+Msh+50N1bksoUa22t7sB6JYlAKyOG9kmq4yGZqoKGQZQqzcl2TG8RC
Sr4uaX9NUFgYaPT2s6Gb21FMgeULl7PbmRRVbhL28CcXy2BVXdEaQL1TV21iM6QoKoTWgOs3B1nh
y02iY7VJQjIuncQdU+ItBqxjJ1KxsR3vMsvl2GYuN98+3ZdBX69HK8Z6YXFyANx8nqbgzndzsjJW
cymqnPYGDyMkItP9kmTp3g+NtyX7mvPHrnozqqzEKBF0K8Iv9KH7TL+i5XabYytaaCCJiG6E3UZV
yoDQ3m891LnBYndSYH/GyAUis0G2EhZiVEO95KaJ7dMQdMnesBBI2YMkM3Nba//GRjrdkfncL57B
J8UbIfEWxfNU8KGjtYh242x4VOZwoDVhrdqc1IFg/R5zUAGTJWuYviy29yCa6SMokvyGTNy0awS+
GCfOmtXcVh9p9DSx4V26eIMLV26qEpUxm/eqwNrZAQrzjepYym+79b78sqr5MQe1RuUZ19x9xVGA
ia6dptoE3QjQuxj57ifJMiF20yNT8qTekJOwjKIlXIH7+3f2zmO5biTd1u9y56iTMAkzuJPtsL2h
E8kJQiQleO/x9OeDujpaYvUpRZ/hjTupCIVKJDY2TOa/1vpW7jR0pGU1SXM/rfYTpO9BH97jruhp
dbbDLevwR6VnBKNERcGY0/Z2tbUPja+GTmxZ6XmUZFr0XYmv1L1RKdoirFDsxntbr+98LzsPKclg
PayWasomiQov+LyxarixA7+tVfP7AHRAGhXdnpb3B1DQ04aZO79B4BGfA8I47VCTagaLY/gdewcj
ZvxSUzfHjFH2SPwwTSYXsAnLWfLrmChVPTETije3JZzWBTHK58CGT9RXlltTxbZuQ3mOCu2JhhZ/
V/dU9c66s1TJ7Qa5OI8DMaspRRKeMq4eHNCEqqy3MrGQHiUJ+YzOW8VIjppa7nUfC4ziKw+KQ+rB
Zy7WxGD1WiNF2vK35lgxMKLZBuwSO3YG+hUaYK6RhDXmV30h0R77BKlfM2yS1ylhImsqN/NJjQqL
LPDw+uOf0K9s+epdUvG5WdGuEXoeuznh/EMHS/hmVjG7JLVIwgUJFGdRRD1n0ArepyGlpZSx0g8R
ywnzb5g/mQ55qHkWsBxJHXIvsuekBXJnlfRVMkn2lVVdM8kI4uGlAfzUqb4LI0FfpSp32TC38DYS
y3VKd8AykdFXGbP8if1gM1TOh2UOLM1rGv3SVg9PFdEfs0Q9npKclaLt7KbwmbQT6avRXnbYd3e4
S3Yi8PSdUINNm/m8oSTSbIBnD8l2wkA/TjdheS8tnJl5yXisGhwMuJTqBcTsfUTn6pDIcfuCj4Nd
zsTnhYWNGpnLrVPytTAu2Ub0+IUBz73mR0abbKWaDSst4kw0/XDVpIE9reN3D+h5XThLiuheaMe0
0/BqEV5drjKiobgMkfpZAvCqCUP/gRAVW1Zn2kYVE6CiHXW3UC1XDPW4C4HqTwSTX6yIdqLWChZ1
TO1JM3gPTp4mW0bdDxQ+TlsIYRva4sZNZ8qAZxethCJ+a+iY3ichYMhKGuOhDYzNlLU7qEk29EFC
/uYsdkqA0xjEbMhtwEurgiUqkZenwWI+juoyZhmCBAEHtt/TXuOdMooaL4CInU3WW6/44+7UwsDf
G+tz1/VjX8ZH2HKEDvib1CNFYVhUF0pGU7GsWSCCAQYpe0dU4XuR22/z69bWWM4aVc7Phfqmmhu/
QxxBECKtkDcMiirm2RTR+2vHf89xw67L3tqaZfmNPhZrO8UzK71B49cAka+nWt8WrKfJ5yfu4EFE
UwwmXBGURMaEuQYWAASrJi+ZMMissfC3CJRgkanxaG1BslXrJEcWsididlNiLeebz8TWajQVJ2Ws
iw1kCTz2+VERh67s2D81Ao5FHxOq4W+1hOWMb1zS0OqXo5Y8tel4/fEjO7NEB4VvV2u3wucB7Xg1
ZD5yYnr6MJrxWw0sd9HwnGUGSFcjkkeXVsueRNWCJmokSWaL9FmecaitHSLXamRC+Ef8Q3GcRTIH
V84iH4elBtqimaPMWYFNpvfKo0/bkgLdE/zvAy0HKJYolRQS4U1tEtb1c/yKBAYBifDsOcDXjKr8
kB5rBn1+3MhB+570xc2WGp5eW/0ineYxpOUbyycBzFCLGPjgybdsvssk9E54Pd5rHdmL/d25ILjA
9ButCpCxEcHTUArrITOqZzU0D0M3HLvQZ8sj8Mc0afU8RgH7lvpCfDsFrJbY12bKXRH3FynR3PNm
58AcmSXipjdutlU/R3MWtiJOlmzm+SjkKPtBhgMTVI3s6rvfjAe6TI4Rssmito3bD8lONsoIk4L+
LD/+Poumlq1B/+KNqtkPo4EpypGuZepn6CTnEKH274VS7d/JpBiW4HezOkH6+SSTSiUtbL8wkLBw
Clhoz0x+SWbHbwShb77BTjHVUWOUHBpfu5nMzK2yWyK7t9ArSMrqzoNSWw9JbrgUX5yUNDllUK4z
0oWCB0AevySScWgb3ANbux+d+O3H8f//vsPfeApVFQ77T1/17Fr8xVO4qcI2CZWnb9m3CdqVO//p
Fyb8nz/hT4eh/gcmDBVfGyx3k+Q/l8GfUHjtD111yP04pmPYmjHbCP/pMDT/MKWwVNukItHEwoB3
oSbOGvzf/2PIP6jZwqUmuKZ0x5D6f0KFV0Ft/azlCw0fowZhHiAItjtbmx15PzlEHNEwP+HTYs8m
YQp4vTGaZcuTIiTuX/nTOpnQVAyycyh72NmLmN1p269/OoHXvxr/9Ple+MlS8OMwDN3mXjEA51sG
NsyfD0NhVtB5KFdEE9lPhDW2mwz/8krSwLHsyLIvUoV1pN3I29BRNIQWnopwX2gsTXr/1gnIN6ay
MXDWUM5F0KvaJUq8hYq0N4Zoi71u7SmDq5OAyuIvoDSWYvC+REP5lWc/uX2bp7vYgzhdxyZex6x7
iH9rbpyddX/5jHydGt2Vhq6Znz6j1IZ2oq1MoTo5WNPyuhgaf+mwWG/JEme8c3yT/MpyMJ7Gdsfw
yW5YkpYZLYyPg6exMAPTqmn03Pi/MQXOv/jzgUmh6yYGU8e0jE/XQEy81VdxJc3aE5tNf+dAiGID
Rb5BrKMlCevf/EL9r1cd17bE22YKLmZbm//+p6vOKM1EDCPvbQm1Zya0tNU3h1FGmH4TMYHBZE4y
ppwczkL8zZ58ei5pRWeWaDRPXqmuJ/1IWNbJrqD8lxQe3wc6SQ+2fKq/N0WzLAEwVZOzTcojHW6L
LMRhZNlLXUmXUnTXv7961b+ewF8/zienUR3HgfghtDXqxwTFZew0qtQw43k7ONkbs+zOFer7lLJo
VEEq19d5eez8mGowlbTWkVDWGtb83xzXJ/sXdxXHZc2GVkfSPOHMf//TaZ6McqzSBA88XnwqpbOT
RYhsDNkKSyCWYDtAMqzaWF/F+LUQl1cWIv7fH8OPr/LXi8sCaYkBiu/ZEZrxyW+qoac31uAraMZA
JtkQI15VFWtTGxSwJ002n9VSN5p9yaQjzotD6pz0wbi3c7loaXwgN38BCPQQTNnKIuVOP+xTqQ7E
9Qip++rvTtlnf+x8zkAPCt0QmmpIDOC/njPRRsUYhNyl9N1tIjKD0H2OJojjaJwRy8Ao7Tuz8d2M
PHU/KWs1ucApWeV1SxGdfz9mBIpsSDnax+QYtzixtyNJzSoFUCmVJRxsl8arPeFRT5FHyKkHcEEX
mCeEMQD3TMTpq1khmvvLuo3ekNHxh3NnpYsdxGkXFwYzy2aTpnOoGoZr7p9KogpFDlDI5u/DbkNI
YtHF1iM8wQ31JQtH7c+4qphfFW7DbQTll3kyuBt6wLjpjsw7Vjl1Bq0viV/bsFocLKQj3dgeowya
O/nC6vKuKu7b/hrBojuOgdy23bSyYetxVItGi68pPHsmRqznj5FDo1VTvMJFe0v79BAODWfxEkwa
cNbiOSqqSzIwr0+N93bwLqhE3yUjfb0f7nX0K1uvscMBg+gMV6rhjojNsqCQfmHDiMhXrWUthTlc
dRt9LeEKGIvs+PcX7Uy1/PRE/Pki4PX460VQyMzTJ8m4yAAY7vgvGLOWkjLGttPvGaMuDH63h+yi
SfAKgYnSFbglD62+LQG3AWwipoS7qdj+b45LZRFhq7qJffvTcWW6SYKs4uLUPfPWi2ojTmN/MWEQ
5NNZqRKW4wv5hTXmkua6FIAi13AslG2Rp8doFkT+/niMT2by+WYxJb5Cw2S2jmf/k7+09g0r9gQm
HHKqPJqzhTWgFieK/yj5hqLau+RNu2yg0RkUwWrxzgGMPQ2vo/xQnBY3NhILtZLEkhZtVkK3Qvb5
MVWAJFEGGwMlwT4wN8/vo9TiKY62RYDzNgnzxXfUQ50QAwvfZZ24WhishUZKU0BAyst1r7Lbj09/
/3nVvy5Tfv28nx6o+ByBppL7Z+4XrrU5vZzclxqDQxrm61zdTFhidC8+MT5ddz543+E1C6m5b6JD
mCMw/eZw/s1rlNPP43V+ts/v0V8v05aXCSB5tLKA0ZDHREntNG5vujsARUpk0JJ3atXq57QTa00v
zti1twZW/b8/jk8plT+vgn8dxqe3uRwjr3fmw7CqciOMco1YsO00iyBqs/z7X/Xvv4B//apPb1oY
Qs4wzp9wipU1je+IfmQ3g9+tiH4sez+9tUwJApE3lsp/7U83mmC5pCbF/JESZGWfPC5uUBYphKqX
FcHYqq9pglCYudANwKZzUPuroIcl3jHzvrVtdTHMjxFPEkUPQzT85iwAvp0P4NMBYidSHcn1rgvy
Kr9+9dnMyysJ6C0d9Ii8gV2e2WJw205jSOhP0crOg2coLzHAUpaj4CP0aWYxR5scmMOGyqOro8fA
C5uViYJYMBfRcuYuKW2Py04WdHkoU7h2WDyFxgDjrXfG+26kKg1D1ohcV2Tuj27bkMego9OMKeOE
vrXQ5wJLmIwIbdqgN1wB6H8NigIOkydvlVlNKy2mOW3srBh7W4q7P9BeIu1r1/2IcQTVgcgFjlD7
zt41aROvm0Z5tlUNYdbWtmGTip3vxUslRbLSSEStyE5t6KNbASRisKngwi67nv6fjmgE8EJPy4Bz
hICqE3JSQ5Z8qMWw7af4kSUZTgAQJYDdNGDq6nvQY82aNG0rBwkYg5wlKmHNwxSLd9vTICWK4eqn
oMmm5tHojedqyF5DakCUSFkTLIbAgtdEabr32vuWOTOgtKVZtp8ljaxcDRl5UVVN97xsTeHlGy+Z
7RCtk+0aIhm0pysOWVH5LVB6cA7RqhyDbYVRqMrj7JyGJKKSZwaS3qaZeft+GJGgGWLJe5eOqEkZ
v4O9KA6OR1RD0g5NIjlathXREVO5myLWXJ1KyVVWAinrexs7CFiGZe3gjG3gMAFMaO9szWpP8Eyx
N8QWc8EqnYunUtq3ndQ71NLJXcV2kNvK8LFLDOVopuDO2/FV+uOauiDzkCmBhZ2fnsHCAarXOXBk
ppDxVttPqatxnTFAWpulA0Ksa/DD9ZrjQmdVdRC9TnU32KmzouH61oVG5Q7inY7O90yp6KTRe5OS
sjxcx4Qwpok64FAxN5ZgDulZFBrqwzpLFfOg4oXjAoIOVjP6U75GWFda+muW8Mm/5mZqrJQw1QjX
885oiZL09fjh1KZcx42BTXuafXnMo7dBHdGqBILUs/zY9UMx58pta28O20k6h6qh4ayCB7WjF+cx
wTe3Hcy7IclBrEANgyoiDhCNnMUE5cVP+6MyQUtJkpFYq7cYk5pl4pwV1mS3UxUKtCfPOKitgldv
5l5lO18hSeQoWbDhsmG0Jrv2SvPGzg6AZOSp/pB28JdgrJBOUkIKjVmv4jJnesv47z4ZzOToRJnb
KC1tW+pwIOiO3jrl8dwBKpZqHU2ofKtiTkaZcXGKNYqs8W2skrGOd2Umv2b0GUIBUu7ByB17J9yF
Zb2v/dFeFKUsYBckdw0fGJ8GTwatZEXa0sumGO1FgKxFKN0Vk+GdNIabUY0LoDExZkkM6h85gsEp
hMzPhiwt19PMWetNY9zgSllNQn5IO6g3qd+TniPiyJNKT9ZYDXQWfyRJFKUkCm/dy1ApF4Eo3nOg
NiAdq3qvmdVVbZ88JAOEAqzFc01YbDqvtuilq4fhlVREtPIyNtWBAsRBTa7TOWdUs8CQlOASGXEQ
px9OaSM62XdZgZJkTEG6bRHPhpa3jUW9dFse2kKiKlrLkX6rXTro6VqmdoEjRdA2TbcN+4R7BbWL
nGX0NGKbW3Q+veyVWZIS0iy295X1xYTWfcHyA1PZO/StjI9845lrFozQhw4QiBlC+gGo0naRs3Ns
qtOjsivXIMd6r4/AgOA9LgY9P+itdTRj/Z62vH5pqNlZFoKYc5S2wINq+P8tlaZ60OpuOLxRH3tC
d8k3VmD2C81vfbotp7kLr9hi2FFZ0tlI2wEYi3GGyzh3sPmnnej3YyhwQSZY47QmufDMEq7BF6TR
ioOruf+AWTmuuqyOV8agfRuajBNUkwnNCFq0CLoyBisAjhXbOsattihs/Mzpe2QBvZTJ2ab4ypcf
U1NAFfBfta6CcCXxmdRmfkmjZEezlr9Ls2kbzu5bakaeh9kiHVvC2KRzmfAQn0rNeIVX127iQO66
Nv6adB2PGMYOLrcUCRH/SlEHtshKnWNf3otdDWQhGiel2AunFrmdk5lTsE2Vycm02nNqnsKeu9Yj
tBFGxSU04bCz3C+wd93yMvpilyZRA796G7SbGPJLYmb8eaQYq2now0pqXkw9Wrbb0pPcoeJECV65
wiZJqcsCrTvMbYR0tG4uXDZrxXOoaLdWSfyVYcTdNnd2SRJjxxjGgD0h75lgYqpV+DreWYvmhQVg
1oZlM07TtDXCJRAaVJb0SOhll/dG5tYWcYZ2VGfcMmKQIPSExYYar2S8a0sVd1+BJYugl7msbNy/
0iwgStrfHDe5ScfbB0XvKloD7ojvvyyG0QVNS8lcR1gE7CxxvykAapV+bRGFNuVw7/TDzOqTxTKy
DAYQxZvSyztH9sYiswY4Kvi9UoFVTO+KAhdwQXgsQUTSCtC/ck8C8Sj0dlljsFtEuP+WKEWg0OJx
n0ikPxwRl66DMOsDiMTK6x+jCn9RDkJtHYsbCQdzASFCrjQM0tux0Ra9LD6mkGiWRqx6r1sT+RGL
85WJgfXxHJ5JtDd9Et/12oi3g8e6R81ZXWN1pw9OvJuJUbMdwSnZRBCXWPkTAhmDL+KLTUxpFzSA
l6T1ESrihHEHZ45DwMExZxOL164jVR2v+L+SiYVilhS7shrS0zAQ8HG6V0DPJ9loKXWv+GzxNFoA
DQzMRZLHhk88WKTRxiaCtxsyfIp9bDxye7HpMil5FlmOxx8e01CNM4wg4+XrA6Ub7OpmORn7VDwX
tXDYJuacRtYrWCCZoY45b9eMCWsT0rc8rqR5RNZi+zqDrQdPcMl2KJNldYi8DCSbn13r/r5v5Naf
psQFIWefA0wGUY/yM9UvjWW/26l6HsvgJSOV4IE/1yPt4pkj0xHvsXgNivwQFzSUp1V/tLo2XAdF
tsVGuZZWX/Ez5qSo72Mi6fr7mvFL7GNMkbNlfbLJwngxt1dbfK0xFi9LK7mzlf5mDvDGOoMuXcJn
E5cGr6aOH6Zb63hGMs+WibTIYCJVOFY7e1tY2ZMZBx8Zc99mCG+pg/Lqg5tIiWS29arruAlarYJg
3ps4BMDOLIxu2PriSywjazWNG62kpyXqsxuOXryySeVKu3DhDVZHkUL2tnDJO91IsFYt1xVseD1V
/I3TCyjl5qxLPxR6vndii0okRD1lYhFR0NJePNXYVtYiDdUVsJbZ8VjRpTO2zzYvy5U/KauI3Di5
eDzrChSokpSQoeOedzCnLIbyppOrpPb80hvKYdKbdVcH0PKtI3HpPRf5MZbBhfDFKRTScXOBPYzK
gXCV0se40GrlHWMDaxeMnH1zDBSpLJo8Ouqx+J4GPOH93l7HHTEysD74Xyb75ITddpBsFAK9zHmU
Z9cK+IqdJA/GROFMih5bTaNy8FW8DgCa6csuuJlHH2gy1uuH1jcpLxqeWSTu+uFbWAkmA0pz1ZqU
F7EnmA63ygoJ8ZVHfLNScizgIqqWqVGeJkjFpkkdBxmAs/QciP1M3td+RrYZHosGLU9Pmksv/K9t
zO1OS7m3i5DobZTJMpI03TqXzlJxRVMjN1W660/qJiAKo2TnieHygvqhb2ptwpcu6jWRvXOdyL2i
gTTTnEe/KY9FiutwimnpoEUJs020quB0uUkqbyE8HmgRDVFjqlbwnJC8IepRf1FTcT8p2nksmqXV
GAcjBbac6sUiF/X3xqBBr0jL5zbM1mVy0wUcdyU8SjVO+O4jt2Stxqy+JcigFot4PGaWgbGKmDM9
hOzXeInZMAqWhMbbZdyRrlF8W6cpsUNozupDWUEtE6q80Q6JlVkdUYqVu7RUTy2jw3LKdoksTIw+
g7VW+mgP0um1J4xaGOXXFDZoMHstBp83RzF61ArQZtaYp3lOOZhIvEPNeoEJaUVEzErbQzElLxUP
MQEDEP1XOeL2e9DHAyH6RaTaDxEvQ+Ml7tudSmGWmkwrUO5rp9X39nCxI2WT+9ww07RSlHDZxpA+
w5SMDzbUpt+EgXJMKCBIdR7YaX2hrQ9uIldeeoyZEAtnXEUmIagHlW6CVrWfjMQntc9YJJJb6KI8
X4JnOcRbwe8tGsau/eTSIrJRqwuPwrOB1aD3xhVGvLUaNLsuDO4BJW7aINxHkbHtphkWA160ucwW
TbWmQn4k50o2ve7adZVYj63fwucI3KFqdmjThs5LPE23hM13uIKJ3qc8icERW5G5B5O1UvxgTWuI
G03ERv3gTsNllyvw50t9m9nhfsxNSJ/8MxtSUtsskblXRTK6YdxtPDzeOQthuz2kIOqYqA3nsbmq
IHUSyIG+UO5wai9Jh6pSbi1Ep7EXPODNfj0I6xGwkyv9kygwrabJqjPoCsYMOpgGXqhkxYm11WqT
l0+J7S/MINkOUbQ0an3TQirItqoDQFJt4FH7m2TIX4Mk3GNpc1NfOTICgDIOz55Dm0/mPO4f8VKR
Gl1Lkrw820TMYLhtdhMjBcplVvhdbjVbBxOCRo1Vp/L9O+HRO5cPzJOLuzbeMyV0Mz5jOSgzAm1d
5W+zmWdslKMngr1U+Vyk9gsPZiDxEuxC+mmg8qwiTdr54srLLRRkPjCSQHavL6qVHGdNagpG/F58
tZRaokZtqpIOS8xgQYttyM6Oih3s568upnIDy+NuJnmZIZdiUF/mP8/B5NiAhFkH+7nvXVBgoRE/
izDlWfeDCG9aG+w1pvItJcFVWK6HSmzM4YOEEW0myVZhLe53FY/32YHum2uptidf2E+xqbHfp7QO
v+Jk1W4M/aDSXqvqI0LcyltqATYS9ygJ5GUR05XRIHmRUU3VV6NkQijuBtLAg/Etb+8EC8h54j55
dE/3zUrvLlMA0/gkcoo0HJ/9CVxkaJ+MRWIPdFIERRucFa8fBTTIlJfuiATAGGBBhBKuib4Kmpgh
DSeIXJgV0udi6au8yo7z/zcHBjpcez5ULrNdqh4/MqYPgxgv1ruVSdQyxhUcARdWIV91rPlBayCL
Ngsn6K+ZjmPCqXeRVtxNBakS0yLj3K+1rni2I3Bbarcyy+zE6MmVAcPYloy86b/kJD98+R7u7JR+
aP5HQRtBZJ5yiKBQK2A+664qmgV1ibwKMfZN2c0hd8IEb+5Ordt923ubggLol7BKnnBBYw8lW9zW
x67170V6n6alQiNnvB6rxlhH2dybl93XrDEzLd3qxtNgfjgYW3OlJV5j7uIS4kHL3s339Zeh1Vdd
IXGSp8qaGN7amYU4nlAgyigjlGdaEwSGdM1lI7cymmPZ+1vNDl47LP1jX5zjnsThVOUXq2G8p3et
Az+cA/RopF0VqrKt4dxryi7kUVURwOFix3E9KG7MSq+QjGrzGfPVPUCTXI3ZdAAdvXMIc5mNw9eO
9RAs9EEROC3LXcCtrGD5XmCOfexJFFYiOiiMlyvmYCrJw7pVHn6QDeJqrzvoWGab7AEaM6Hwd0o/
nVsf5+fYr0tLO6bQonXDcY2gBTGd+kvVZPGScvVR3blR/eQjzIbHQcgjlEY3pkmPVWB1h52SPQqn
K3G8U15H5yCiOppERB/KdcN0i1ScOxIJLqZsP9IWZSty3xSzXypzWdJss3o4lbW5kYZ0gwZnczc2
62Y0z9ZAKqsOMkxoMW/Ack7apVOCiVi7TTbRk6Q1LkrN0tobIoPczLavu9UMPKA/Hl+YzuIxqOSd
2kHx0/CYA+uGZRwkpnMZ5Qm27zEAZOOWXc7atLUIxfJQ6eJ1EvgblkHAhy5VUN6ncFwWiSUGtLWc
uNYYemy9v6dMikYavp0E1yg6WNPdAJbzcBnyq6+l36GF6/almpolzyU/iFokfKRdBx9RabYnlVoI
v6ZIkBIznninKfC+coGsZ3NUJ5A5S4f3Hs9mJUZ9Uy8hHReFUYAtZkC0CBZWoRwywz8QzYP/I2BP
OSBpfG5vXgdzyxIlWn3SnjLH3HWZccuH9No3Ay51zHaRQS239OnFTOqnRruvK4/OIuqb3Zz8/XxY
Vs6P1XO8hqMHT8PRT8BIoJEqCRcJCwszyq85xWNqad2VRnzsk+i1VDk8ou5JfcTveSt9uQs1vjW8
3uveth9a+NRxqI5M6L+lkrmVJd86c0TajdU7ow/PUc6bvGzMi43uC8Mo3XhwkP8h3P1HXqr/kav2
C4vt/zFAm4o3CDnov35GwP1ipjp+ncL8l5LBf/yLP81Txh9Cs6BV2UQmmSH8ZJ5S/2DgDy4M/5IK
I1KgBP3TPKX9QRszyr2wcDdJU0NE+qd5StA86JC2FUKq/Mv/0Dw1q00/iTCaaupSqByh5QgTzswn
lUjHwWVYMDQXdSeI0kdecW9Z2Iqq+LUj87pn/f9qoBfA/NNOrS7bI9SO5yAsLxC9A6qq6v7808m7
/uN3/0JQk581Sg5qNpoB3TRt1WHs8kkUtIwGRFc5aQsm+SvRVzrIi5JVTIFh3s+XUCyewn7ce1Rl
44cGljXnOdtaHuLRWlKQqi2rWhCPHV/j2rcOFN6nFM0yxMgnHO+NxUqKBKkrEgIJ3jrpYImrITbz
Qpnuaq2562VXbJpYnqemc0MLYdhSumJL3mFr+P3XKMgdN+wamxK++JViuWQjp+xqeg6dgXryor6r
87iFoOmxFnJNVvar6XNwdu5aKhEtLpRtOeYvmR6xCYnXlD446vCNfAXT1YJEgs10lFYTR18OVGMD
zGrfTCu4z52QOgWFmbVPFidEu825snjWe1utVy8zG3go43GlsDv3pq1BAEJjRwOFYdmONr7bHu6d
qO6L8iGdrAfZclo6XT4WmnEag/FOhF6/aUxWEKTZIyN/jcNyyyxk3ife21iINyKiOLiszrWmTitf
se5ZwLdLdCo8/zWu3pKghu7bXy0x98E2c2CtSGlhnZCIcorqoy8Zm392dsLVtOosO2c/gQTtZpCD
iUOPrFbRtfd4+kmwUmLlhNlLPJp3eqe86ELejUn71lfJQ19UbqsbTLSiaGeBu6ZyB+pDVr4qDhME
qlffOkqLM63N1hSRLE3BBiYdhxxvPbBTK4VUURIHE4hX7UjcMrPei75/5wSorkSITBFAyKcva0mb
DAUPGfV2rHuAE7de9jSGYAkDjdI0wg5gsxIs/d1N1Pm7kN2rkVarkZrEpT1qd62WEjZSlC8C85Jr
U6lDRQJrK+8QRxqWG4e27LLcGH33PI5oPn5ID4LqraQoMOiUXKohwVX47bR1T6RbGpZzghxCquNm
9GISfh2HWol7bnKaIdl3WZOkpdE37uwEHgTdGMxWfFwHbZ69+enwOLbkIuso4FqZAMQkpMxmDEBs
41bzEgZQKcXZ1kjpoHz14wDYDnfXwjTwXzkhHedJKLsFaObJRTXfO/rIcJJ1oOpRscFNRvUx2qhh
hw81OxC29gd47U8VAqlozZUPEtgdY/uWtRu9b4pl2NhXYIV83QnyC6SCcSmCcFtQfnSWUY/NnCMY
KhCFav3gOZKpBB3K3RwdjcGTmYLsaV4b3/x57b4kAoJ7p68bSGv2TIQIV9ZcS2lZNooQFQR83mah
qV6xby3M521BvFWXTrQtkt6dxTT2Iv1Gg5tOXAI+BV0ktEh71aOfx2DCYjvdNgPtPVwRixQYtvC8
h3Aonn7gPSjWo5cRwx8xrgIoIquc3FSgbA3zTT85Tz0LlDjD72OX+c1Pn9KkO4dx+GHlyYx285sb
o/FpFzHgKfwKVyEbxpDtMdFEhyNEBwqG15oh+IOS3bAmQWaruAxMndEEmbkvSWNdaVegYlLa2P19
IHNxtDMKeRsDbzpZxUC/M8qkapyTySmfBvQr3fLXYRYeNRq+wpQdhpxptimJBcuCl1kfYC0F19hW
8IqZ4mKq5E7LjKkxO7M3wLoz5veLagPH6v1I21r0vaZm6Vpshgu1/JJndG4nE/dAZZ59FkxcP/qq
qoP5+UE6tlaPKqZ/4A98z3pbeCxAUf7BIzIA9zAc0j0aawa0l3LmLgfaLZlhA1Ya+QQ1nXbRGGyv
c0sHkB2qX3zV2ecOO6+o8QFfR0wGhTZSXOcg4yZkMWURE911GrwvEfvxcahsl/FcHXvm1ajMpzpn
lVamxZux3M0JVyMs6k2ppBdPczHfD65NqI2eCjB/bc6+GF2tYiKHPsqg0T/2FcGCZlvNoCsb8NaM
4Cjz4knNncewq89Vylo1TqnNssP2ozXgCVa9+SWLevKDPCl4queraGBICR59g1LTL/qmf9ZmWp9p
D+woO4sxqR/i12Irq/YWEKk6PLGJSeproBCSK3sznW+xR51BOad9LLdC5dtpvMblK7pUFoNhXQkX
ptLObiv2APVgI3DpZrnRtZQ8ZNRcwwpUinD8ZFNWCwKeu8QBwmD2rHNFc7bZLiylXekn3a9ulaie
aODe0X6A9JP0W9NnBF7HkJIoyHnLcuV7rTJZZBDmpp2OncTm9ZgIyvQKb7xqDrmkUrE2Ba72XVn6
16Et96XTosQmdu8GSXyEqj2tozE6h4lDN6ZiXvUsPUcls0hqvJfMRPKV17P5puVk3Y1cHCTbcyYE
xHwPuUweLEl7UlnwgxhmReW+L2IapBpMiYZTliuUfIu6ADcwmBV5Xl4ekpIsTfyd8MP9MIXZlQYB
OypsFzcqcWv+nTIqH/A3PMb1cbUyx8hclaa1Rp/nk1C+uBlMOjLaYrzYgXJXK4SlUHJXauzrZHsZ
POtMJlJLz94br8DxaKnbEkraqg6fdEKukYj+m70z243lyLLsD7UL5ubm02vMEQwGZ/KSLw4Olz7P
s399L6OyUEqhkYlEvdRDA0JCKemSET6YHTtn77WzQ10yNJWsVnSkrHwyt9EPAbQho33yfYAmDf2I
LumnbUSqBq178e2kvJvtKE/xVe1wEiSXnPaD+B5JRIutYd45HlMy/DtT/WL07kNoGqfYcXilaOLO
o/vYNqm182hqtw1UaGcA/o3QgvDPNrsKLc3+YOzOkA+LY4so8zAAL+kkM4DUeWNwD8AMlMk68+rX
DljO2qtkvldx/W0ZTL5SG1Uf6+82BCW48kqeipaZH4M/VACN6YYMFmE+hcHvn3fDXcanyDO/zBHd
vhZ1bvP7vpBXaUhQUavkLib/N7YshiqTcRnrYhdOEJrGkOi8NrHqXZ8eZrsETUdB1VqIIhq6P0zE
lmcvJNBt0WF6nfkkdReqic4eh+qmp/1K0MHGcMjMaiTsJRBXe8MyN50Uz3pFX1cWZAp80gjc2R+g
qlzGkcB23x+vh5KIqjyBaewyYRnDCqPgUVaEvdeNeTUvxbidOfSNwqV4DqqNbCqiC+iur4Kw3CZZ
5Z4QM5A9QkAyMzT7c1QW/I8Euga9ScaOg8v9bcCSZE0Xcvqk4x4iQTAEV90IpbkxxhDndC7OcvSY
qUULrkYRMkhkAQ0yJzlATAm3U/3c9OZBBeZ+rkykutGOHSArr7IsM6+9lEZ71Df1TTM3u2Apkl3P
Yrdxgv6EchTTp9a3D5hfI3oQRYdksmRb2fV0SlKwqEx335gaXTsJ168v4J6zEXzLgVyATl5qx3AJ
ZUpi+mpQzMse/wKXgJxcVd60KbslbXSUiHJT1OEN+SeXWYaYApt6H4SmvIpVQK509NugV7wyLM14
0dXHXICJmIdF7maVPnBSZsTkplgzJ+eskcIUQ4x405I0u9jorgNNsapjxWCA9NMxwgpaW9OVrbpo
5+ggKdN0HkdzRl4UP0Wp+dtndLxxcryGAiYOnx/0X7d0jKCjaCcmBoWOJ7sdvIRNLzo0SC5VQm3A
dMQgB9LHq/eZM7yJH4QE0VwcW5qvfEBPMM5sD1ly3xvcmRES6G4Ix24dzT1Xb/BvRyP66iWUtrAN
X5zKRnXTt/eeUyeQq3zex5mysPETpJtRtbOAnR0rp71MqbN3bVruE7g6wcFicHgF8oIMQpmgfyFS
pi1e1RS81qOXHTMwf6eihV3YC4rLpWj3sHq/6zaMmHx48ZEZza3Pk5+Nz6qnSpboogD58lZq30uL
xXP1k+JN6x/cYlCJ9WcLO26Tkvo3Zt4X7X0cwtPwSkQGrLAamEJgyN/99Mtb6GA6cfCxiGrk9YMB
2SHlRg5hgqVhFggegeISXS7HJbdtV4bJ2AxbKFRU83bQ2KTZJl+w54mssSU0733r4GBwiyerHcdV
a7TryEeIRVqU6fV7pqiSfjYNQtd9WGJf90PNw9zEX2RWkkFcbcbIOee+ST6PAHAQItKLOWb1IzIH
qHd9+DLlPuhCAq77gh3GfaipJwMRw/Dt3C/shF9nK7EATBKsxbOUpmB4DKrbpCZok9zto7X4/lUX
Ibud++Q9DB0+w9DopN+FTjpkFktLgzWKLcmr38rC9Zf0yH10ZNtc7Scg/oQnPZQxqDuDBYhxDaET
L6qwa5q4/YMKg0NQ5L/TBFEYVNi5woHXiNcm7L57+1LaoHxrk4l/QtXalzNIT0YsZRrAA7zDRvWU
pio7CI/GKLll29q5FBRZAMqCm3leEMRNzrvR4nJXOLy7J7OTZBe3vDFs4lPffqgFWKNHTYOFcJvK
6cMl0U1TiOljztQu5UBIJM1oqy2cfc38UvTFpxt03rYxsfAsF0FbcOcsdLq9BtZJRqBJ046k7PR3
tT2cLQaPi000KkyUF5mIG84WX3VAxzQarzsHAocX82oEQcacdSyvROv8JKZhuxooq2pjHE69fV8O
soP+SSkUafxt7EEsKpbwDr8Vft0w6zaezxDmtYJTSAZSd0kE8FArlDvTUCU7PeCFEHvcpmOgxVHI
XBmj611bCGch35mbALf6lldsM0fTDJHHC9ZW1UQYUkugIFXJ0LNcTbk0bkmFuunRDK1jr9j04XBA
hShOEBnWoiJcscG8mrj3c1AhvONBVRUOebYNNqWrho2UVwKi82iAK6DcqOd+g5fdgHwzweNx5htZ
pOzRtDYx+p8cCC2Df1nA4jQWY5umphb38UPUKjd2NseSxJy3WfeCKuKTHlC/dcBhsnym20AXZmFU
b1m9gpNy1X2JrNLTjjA3dr8N+qFkNnssXNSFJ+A+dMMj63fe8Cj0RXskTPl5AdTJIX+58TS7UwDx
DBtkQ7RdzrXRDCcJ55KxxoAs8kIKlQAQc1k0EFSTQW3NCE3y9w5kqAVgnoGQu840TXTQXFFXE0Y7
UKNxZk/M5zD4QgxaZUnfnpZk2lAU3fetuKnycg1miVBRzTCla00rOt25wE0jIKdglyYkBKgPwZ+2
qp1QDUBEHZmka0IqRW6kialWzSZTEy0FkgwBD8Se2Kk/AgHhKwW4SjDldN1rBquraaxT9LvNgA9i
qMmn6FKHeq1znUeQr4dB81wDTXZ1rO9Yu2mYxGA88F20ZQb6OQLLMIr8wGETDN4FKkiulF9uJw2R
pVnUHgi5oZ4wkjWvLt0xwKMEF8rB4fjeo/OMtQiWHPMC/MRD40/XpQbXjhBslTu+Q/86JKgidqK4
mUwBWIG0Hg1d1Ahc4jKfLZi4o4bjNmP32ivUib9SyLmTE38NKBhN5yqpeTconrOzArPZaehurPG7
IZtkpYG8Mme3hdAbFr9GDewdIffaGuHraZhv7LnvwmK6U/yAfqUDQhD2b6chwG3myU2jwcD5DyMY
OCZ0QF4r0NtgUDEqEf7DDic1XnjUoOGeYnqF0nEjqKI3fhIcccGz/bQsCmmvaPn1znXVk8IMxg+M
MSpI+o3WiZ5tswl+Ar0n651EIYwPzmmA+DQFWXGejHq3TAzBK3d8lu5MozAAxwcmPaXFH4VXDQPl
U02UKyk10a4iuvIUEy++6TCYrRp3OhhMXs/DIHaYJqed643RCRgeR0OQIMVTpweXRHkTeGQBauHA
tZuv3KgLTkFEzeWD4rF77y71EC+ONex2lddfiWyfDQOIEWwz4gNIz2xi+d27vIVIpjysXAx+qbfg
OnSoAaaK80SCzGoJ6dU42bKbgl5uO58e6Mi3b2H8e7g6Y0L1tnhugRyG3Z/ZGUw2uoAFuh3L7KhC
cWKgQvRfrU2QTVmjbQYFrEkko+/wegzJwX1I7BAJhc5YMPIG99vQs5NVhEs08A36wxjJ6pIplhcv
wPWSOld2PvqbIkpO3SIaJJg2gaB2ifwd1z8jQXolGWG5DY+XgMJ97JGuFjjCGntE3euG7Q7KqWjI
6eY57taZcRgbqW6iyj9PHU4z2+/VGhbwuh/1AklK7ZmTEXEi4WXCynzL2kneWZzsE7pkcaTUTc95
zy2UdUKhshtt1otgmFAzQ0Q9M5EmMmneF0kIIYtVK584XIMH4jpPpDkMyLDY9XauwZWHallu6w5C
BLIScqep9suwOfRIcc9l4T3Zvs4KoDfN9yXNzc6dW9+mrk9nPu1U18fGPS9eXj9VA6fQhBCFHK0M
H78+B4wxb13b3nc+ncDYKiLiOEDxWPKGMig5lh5RzkFEc4+DOQF1A8EFnRWFB9Tce6PxxREJzwtP
r7fp0LofiFrZxLUisCxLH/oudcE/lYfYM6Ckx2rX+p29A3QN2hYa8VqVFvIOYrP3ceXuHfQdo50E
p9KDh0w67AEmCrDhGleEJZZD5iJs9spnOMTpThpDsA4isHFUjNzbut5HyAJuuuB74t06RW5x3QXD
bYmIdIu2KSBmznvMMv9XYaLFFiOlP8q2LZsDaRYu0pGfB/DnKiMC/4aHDktkPA90zjh+ZwppkRT7
vOQ2tknpHqC4r0jeZsQ+y2otax6pKPlM0G3tiyaId+1Lg571LaBbHsLUJQH9FHfGeIDuaURzt4Lq
tNzVXqQXuviNAxOXyqCSS5Cfn6mC6ma5d2iw71EX6JqH15O/owk7qYsc0ObLhNUCZjG1bemifKFi
tgZM1Sb26Sxtf7eT+91W6tML0CM5Jmea2mNlDlqwXGRHHUzDYKROkFhjNveKtw9df3Pf6bNmnnhI
Q7r4qpmN8hDO4qLYdaBVwq1dMEeEYlukEYINumPIBwiN6Dlcrrq+lhcawezdenaZMaJCR/m1DAsM
Pme88bxQspiZFIijRHRpwodXYw9aRD2OWUV8iVOSgZ0Gb3PljWikwEFwLqU4ev2h+hStO23FnL7O
Vp5spomFx7eSGT4b/3xJnnsKzMFCFd7klnWyuvIGEy6+SWD9+kexZmrxnDj/n6p0e1TNFgNq+jg0
UXNra4V9tPs3Qyk9cvrnOZnpSGgatsQAooT1N7PSMiKUdlzmZENu9xuTAg5S/rhpi6FYGzZrQevm
5GLU5qNfmPs6yj9qJAUrs2C6/J9/FJxyPhMEpoZAD7TB7C+WaIBbYZU5jMyJd3WRyhkwWRvnNlM2
7X4/gd8D6QWUSrwJPE1tjvrnIh7xg2h41b/+LH93T+pJnfRc27WYawoTZ+E/f5YpYlFqZgnoyeWp
agwOKb2LE2lgEIUOOx9wn21rRTuw96pzGAVbYC0Cf+zJbwDnmaOJAKY76+k9VBhvoxURnSJT/AWV
dN0/U0ci/Mc1tKBMa+3iti+gSv0srrRutxAOr/U/JVNWrJKG79flD6a2QgmTxaDyiZRZWjCHE0vj
kL2JCHjSv74Ef/PZ6itgmRhZpeCmOJb4m9namlzfrqrYXIlxcfaVZGlXPX4OqiYy+djLQb9Wf/7O
/2gW/z+Zsv/TuH7/u7y857/bnzC0z/9OVPtfmJUGTMTmCfsXo3icq83fSCZ//pl/DOPFHwy0Gbkr
oDY/U/U/OSbuH8qzoZjYnjIBSOgItf+axKs/HAA6guk85lRMen+ZxFt/uBgYcdrb//i3/xHGxPb+
ZkUmKk3aEhwKb5TwHOH97WUyclPg50s5m3bZt1VZd0PkX3q//pUzUpBxjm0t5Qlzb/JM7cNER87U
QQzd7eyU/k0+6Z1k9jmGUPDPMeM01SOSCYNpZVUQjYAqHbte7QTwhtilFtQaPMHbthKWh6wKorqT
v8vJvdBuhQHLYtt5IS55G0+QdWc4rdQw3IxVztlVUfyhwU44pyjr6/AJVuqq9uKHRbEBWzm/T9HD
S2a1qyb3XeKgoJMAtMmjYUs4FaEi+qUHUn/dtfZ10CUfYWQ8Fo7/+EOPG2L7kfg6VgjaZ5UPeymj
mbbYWYmEX6abeAl3qLDWrYuI0jav8qADMsyX+oldExRfpTtcU4F/w69+rA11N+ssip6o77olFch8
o88MxJ1DHr/Sid0L7qsDy+3Ot0BUoQbmOmYpG5GN525OOCfZKIRoW00dKVeVTsdBoB2iA19lDv/H
Mfl2eRoyLBqZwXpn7Rw0jPEqr/hU7LNPCAVIY+GHp459F0JIZKjKKNvs8ccpyIvcSqvi4v3ckoWL
ZtbBXhXGcyX1aVMzo6KvGGnVKl5sDnL8FHyZH2Zvw5hjIBXT9V/jF31YBtorhj/D4eMz+VH3K0sY
U3LFJqfb+k6riV1RuY6N5TK3LJZmMv+SaUxcQpKyrRRgK5L83NWMD1DsY1wLwD4Il3JJIJbNU/Xi
LfVNns/3dpc8DhmiZlS8GW0O4pD0FzOb/DCJ4lEnMhHEsewooDaeTbKo0cl3Yt06tHP8KnLnmCMU
fYfaGvlpxoyAYdOXDM0QHRnznzAet3aqT3i0IJJ+BgGJuiOt+B2hU5HBCb9zXTbjxZDmOinGgTxy
OAE0P1dTFH0XNvJ4l4EA1iMwPDSdiCsn06pH/VnZjzU5ILC8s3U9pVytOAUKzk/23PobUAB3WXgo
7ZlOtoV90cE9VeU/W/7baPPSONNESE+Uo3osq4clWBqUiAnDhWjkIFnVtNa5+m3OrjZZLmYqUqKD
czDWn0PsP9rlq5TVtEHjlTt8pRJX+Kpqpt9GUqIGIWHGrbtfTurf8sJVtaB3QGWo37iuB+KeOXQA
owIfV/saTtSrRnBcJE/Qz+Pf0ksMeLhBYOza0aRSA9ob+JBHYGZzuuYq/zyzeo0p0/a6zZfryOxP
FG0gx3lcyRH4brCdOal7SVAfrtKKMhIizR2zRaeNsCgRlGT0XNGFoGHe3mMjgH0xjl8RW/yW53wb
nnd/lV7SJj/+3MJx4QXUP0P/pxZdnY0keqo0zIOfcXKPi/bXj2aw8nMWizH5yIP87GbJdy1AYBvU
rSQWMtar4gt2bhwuHndhsMVdrx9UIXljhWvdjYt7ZB398PPlVxg5W61j9hsGa5nZv80t1FbHuAwZ
UkeU9ScZradXSwfP4SJ1C5szj3tHuKW/c8hNTQJufhhdj2S60xxIt2PMAb8kvOIJdcMLpZVEc0Di
Fpi8unrpox7mPUZFxvZcY7KM+UiFflZc41HfuxT46/bnVpvgOEaneoqGx2XA8uVMnUAifOUSUJao
Bkhfe1s5lo/NjD6zUxjrQPSf0p0kOnswO3NoksqE1HeoFCJSDtL46ZnypuJaxUgV9cGHEwHjeY3S
swXVeKg+AC3eRVEKhbjEGCTwrXP+/pN0yOeNK4xxQ34aDY+0OedxXgguKexBCwPkHRggPggC8ZAd
dxMpzuKDDqPKgV3rNbT3RmZYbFD8fWrHHyDlHxWRaPra2KbLJ818iIFYVhjLFONjJOCIumjMA67J
yKBz1ajhbFcIOTgVK9UAcuJhZPT1+JMrF7k8h4nS1T8KhdaIUDeRdLV27P7T7dANYCE2Qk0CxCfH
e5efSUAiycnKDlXDt3Mr/nFoed+JFNvRGvF/5g/p2IKBxyq/MrzimnMc8C2PUwlX2JiM315X/Qor
nnLNLhQdRg8TKGIH0k8So1V01N9wvr9LfIA4PlneB83rQ3RQBpBqzYnKNVLBYz+V26pIbhs3+pDm
1G1/ngXFpoLOlSl+ZuYrGn2bjF6g5ZY7+lQNyD0ORQyVcLzFN71kJpImLGsmWYMJ56rMWbqtSGe5
nsruZjDpUMQOFUBoq/tGJseZbCmUzbAU0ZibFu3COvruJPcwz4z3ia+Bq/YS+zXv5DyfuYIENQcS
13kLkXPWmWVBHH543Bd66YjZ3PXPHfj5N24y+AwNzAOfs7eSUzLUTMC5Y9VMSWEkmLkBYuKV0ZxC
/TJq8fHP41oQbJPKd8iKiOog6cDZvZjRsGkc85U4kiPctG3TRJ9kl7GH6dvpyuTj5zdPVfoYhcUh
QEdOgtCRcvyiOkieU6iRrQYH2fDTfXADulM1boCh2QYxIGP0JhFWeTCta/qH3Ho0+61E+C7PREYc
Mk/dVuIa8PFxseqNMnnkbHFuKrVpuuLZCNVmngKaY/ODAWE2by+tYx5cs9nqJ//nDO/Zp1D5LwOC
g95MbkiTxHCTcvZhoIhtVoOOM/01XUwWxKC1DHnCLxCbjDq3g8gP9Mr43QVWZe+oXHmNOIEE+WYr
OEgPdo571jkGBRGMvtj5FUEEAYkkiPAnSE0RFgGccRb2YfpYcmI/4SRfm8khNq3NvAjUTHhADbJy
2CIr8HA1gfES8RwNqW2E8CEtT9jJNjYjjdGs7pVkXjlaJ20JcrpiU9LhMCgdpwnnNVSUau72fi5/
/v0s3vgraMKdhr8R0cC5i35PSuhRey8S7wgsaeuwQDXZu02bRkbWtZZ0d8AmCJiDjWee+C8ZAmMx
xmMKxytk3iMzpguvkaCZ7+L+NqxNXWMMwWOPXHRN85WJ3NsYcPXBWzMf2LoX73qBTU6c17Yn3LMc
oXnGRJDbEBpKwBsBv6tq93iEVDYfQuC0RpDflQ1vNIrQ2Ovua/AhjZkeNLRtKuXZTjDL+8HWNeYH
eo732pVVTxrqw1Wt3SM/Fl+jPNWDuApaWMNcPuzKhDvsB2t+CJMHa4xfiVzym+woG6ZqS7svIzha
ZXbIME+Not56drBdenVlV/W2jeXV4LnHbMJ5PKgNmPoDXgKuPw/EYl0DxjkHuMu63N5WyZcvSfYi
aJRxkR0dOaHuIAZ/OrRmCwh7nSF2nU8IchbuSqlWbsCmqOzL3Ndo9p1rkJybAnGE7d6jkCdDxz8m
wjj0ncHAU/tA2/3AiGeI91FtX4dJSADaSl+aGbRCPqpL5BiHZVQnO0zvQlte0To6x4AQuFqDyzkj
lNfkKDLkTO7gCXy07h1ey3oF8H0XeVixGFJabmay64sHZwwXBFvlfWKyGnI/x1XcPM9e9d4UOZZ3
GppUnumME77BF+8t77AgYfemL2PWzFsv9K9LzSMfAJM3oQcYuT8EAMtTTS7HRPRjVH/uNNVc8JrD
lRlgWajxJh2Xb+YrK5y/nNIt3fuO9tlsnUzoyGAkwpRXkEcs9GpQ9TDVR01XZzOmsu63QT5jLAXA
7mkSewaRPSb2zu5BSbn9OsG4vh41vb3JefoG+9eseCU+PRDvVuxFe2qLO3yswAQKfhjBX9REFFZ0
QW6UaT6POjGAHioHMZKZULAm+znzcbe44hgE7mPRlM4mMtMj5vRLAow+/qHSu4w2HUD1+O2RAkGM
pPi1rWJrA7QncqYFMxzkV+h4tepLbmNn2Zhg8DNw+GzpNOYB5I8muzIt5ZVvf1eCPgoNDVRhPnRp
D7x+pzn7QLwe6XoD2bSmGNeV+eD2Y32eNJ8/AdSfamK/0uh+k2qhq17IAyIGIEeAUWvOf7BA/Gcl
PBZEADgD3GZbpwJkxAMAQT/Dq+hP0HuctTOPl1RnCVCVo6ohXsCutsvQv1o6dQDr16YMQtzZOMdL
RmSY1bP7yKBusF44U9h0hsOXeaEvPSYzGgIBRHzZN17bPlRChoxXC86yEWdutzkxP6N0NerjrJqD
STtxgk3v9N1LEhfGVUS5npcM+xUuH5JJAARBgUFCfJJZeascC847t1OqBmyGLV/cCvAXSShHpyC7
LWCu3Nd2v03j4tNBH8Cs+KKYjq2kpKC3sDmui7wl1EpwQd1fHaGKZAO7X8QMCrLMjGdnwf5dOq9e
0l2cuSNiKtZtJ4o9QKCXEh6fUBHHMy/fwoC2j5NpYVyVRGn0/Sa2y2NXcyKAijQoXs4Iy6SPagRn
CSFnpCXxnIBdsMmXmm2X6n3JPaAxdNRgoQ9ktmYGvE/mBeMaNsqXXeWCUDoSDpyqugoE70U89x/F
7B87a5k4z8QugmmTo7e9rAXTqFaYKWMT0vbmLn9dmz4NshAT5ibt4Rf0THXMATMqGZRjkYL5hz6+
K9jsigRLtAoKtZIepvo2xpJoRZ+h3U1PZd8+TaG5F53/XGL6XrsO5KpWrGE0E+dglq9JLU9myRKQ
un5FxsfbT1xWjj8GUYT8UFkdkVEwbkwDkqkGsKCIhN3ECbo6pCbeLKZMFy8jgcMR0y9ld78EAxtd
9JDf/SCT2aY/GUxsCQGEh9lotp6qyk2NxEuKxDkWhtJwDM52hrv2RVQyU4XJ1Ynmy7DVLirLkhwA
thbDA/lpUXqVkoAmUDWueByAtZ2TDHMleZPCQAMYWgEm+fvAAsoBWuurzOd3FZSfCNypvditGjVx
W4BWNHmljkMCGNOU8dXiZRcbWhaHDyz6/J7bODuWUXGIVREiiUJx9BuEFO4JxTOtqut8NAhepV1j
P/SMfsaotM6Yl848xmqdRo51bqF24oLwtoVTE9XS+NsJcDY2f8bUCNVCchVkz8g2p0HupY9kDt/j
iHP2pX2jghtKVJKrsW0Q5A4LtbEGwsIj4r5ieOLZqF6HAFxeXwKyGRPvIILkLUTHo6z8i2HcYWQG
ekiKK8vFDxUi8oi6NRzgX6VE/h9E/daCGUoLYVeFd0lD48XL7G0fDbeznxPrk7Wb0hlu6pRTUNyk
sB6Nckd6UEdCOQP9XtafnYtde2y6m8COj5Ivu/KlopsrPwZr5JhGygr+mHDdZ5WxLj3jNU95PcM6
iZGP9M8ZrA7hI8CvRXLHJJrDSg0bwAy+YixbHPdKYLC2evNLQMWUU8BfgoQc8E7bnOlncXQMUCWH
hAyWlG5oJjj1uBuwEpzmuL2TSX9fJmjRGgIzFhuDtB1+Q8PhF3nZKwYHJDxY7MXwRHrlganZde6C
qsmLX3U3bcsyunHkQz36dM8yLIlm+mgM8r6CV8YAmfevMoBiLDlooKL+4kTpQPGhYRMtn7IYZ/RM
AF0MIAkVkAj0NDtUFES7RzETo8V5dNISAUE6bpRT1RvKNFQYET/VLrBqN4589UxmxN3M4Jea5mpU
7Uvrjk8ILZ4DSGcrTsDJxoiKnWtxIKxVZUAYZxQ+yGKDXEvn/I1PnkCJNfdyHyQRRiBgd7uW/EUK
WtLOB05XCwjRtB/u6Knceh7ajIEIvSKOja1F2fTlWeW8mhERr+Xk3PaTt+tVeK0IvWIumOJ7LNL6
nEYjqIW0QcobHYoFmpuhcP8YNtuWUgh1omY3o2WG0hUBASN+wyp2uI/aXQlOCY96+m2YwHH6xB3w
w4rlbE/eaXk2Q1xNHMGoqHjzRbmQM9zdEnbxSI/tMbftTanQfIZjdMPfOLBcw21bOiQjmdFbVA4b
N53C68FGVdFSMIWZ+4n4Od6Rbtis5/kBU/xT7fYzC2a2aWf2yTmlh0Zo0ZVpV+fcYs6fphZeRqu8
87t3uGvnRoWAwvLmyMJN17PpFtYDKvjS5JtUEXCNZYx3IRyrdeuFNyYJEr6DTDUgimAbNiZm1cTi
7Dteewyvm+A3Lqcbr3bvlInUzqR5e/KBXo1FfBNW6j6caXywBT5T1/WrEfC1tJP7sSF5IrM2Bj9K
mRRojvKQviJLytp+2w0k6BTvJDlQyih1chvvRAnfbHyMSocsOYb1dTPeNRlej0DZSNzcbJ16vEe4
BmqPxh9ez1u0GL/nuIpXrtP/slPQIdQPG6dxPoNcfHqk5SKsJcTQFc4b80Y0G9Wy4FVxHgZv3PpD
/NWL/DXtaTnETLfXTNYeOW/e1xygdl3cXTkk/CH1P/KeAaoDH0wmNoRBnljGmwH9zmIA0AHWdl01
1otMJ0hU+n8iOVwiVGU5uekhYSvehJi441aNubofY45keWH5t7PseMw7Xx0Unb2QovOkYuvT6Upj
E4/dg3D4ZMGgri2P3AOIYLdMtcsNvihScDwOxK2B+qlfjANowVMDwgSrLfQtCzZgi9TACoyB5kH9
aFkyvBg+Zmn0HqiMcKLQ4ApI+1Vq3APvXKnZey97tkQMyzhd5naLwwXqgKeuqpHXzRXxGhrCPoqG
A9xmaBwjdK7kOSbha2PbLbpu66M0PyuPBA3M5SXmKYkK1tTTQJcJ91ii6EmHcdgxaCSY2BbPJocG
u6ABJEaUw0Mg1VmF8bPvDOUm7OTO91H/NSZa0WYo76ZuuEYAkjxV0XVaxXJtNV50nQfkaodRccGL
j5BzuumKIt4ZLYBr1dn1SpEkfjAG5gQL5sAHRszrkD+88nU3qCRGqx1SHXaH2wwawSVsEGNNorq3
wnw/iBEDB368K3ozt6apgVPIFVfG4L4C66hhwp1rbh/SG+DFjll51/XQYHCch4tR9bqbALvIAswZ
Jd7vml1VN9H4fB9ohOjxTs2XHb/rhr7ddUC24o+gsk/oLdZ2Tf6uB0sRibhcTX12TvTxL6e/ClCC
TA0TxXQ20EQjKzwDsrX+6aCUNsFuoC22qWPeYdF7JcH0382K/z4oFXCoBPpGgN7sFJb3t0FpF3iz
gCyutXwW1mV2vDgytmVhQplAOhLJPwmj/39I+u/CHzAT/2u/cpl/vDdffxuT/vmn/jEmxZksgRT6
WN9guQiddfDnoNT7AxA7f1kS2ZjleQ53+b8mpQQ+WDZ/zHaB8CtG4v/tWdZDVA/krWlJS+of/R9N
Svk2f9ViCO1ZJoSCOArXszW1+Z9FB6WdoxyHKMwAjgZ5ar/iAUJhDUNtJULMA4PT9wcEUGiGw2F1
2Sxj+LutkTn/ZbT8/zAqyz+NyH9VhTCmNW0s2kz/fe1V1ljhv0gxwgXafEV7YrXMCorTvJinglJi
JIMIwYMot0rS2giD8NSSDpNRGfdFdiVqcVd39VH0qPHrjDCoulO6SY3flVcv0pQbWlSsMP7X0Bgf
7ICM1FzEOG7hZjecYw9gO5t1ml8hfGk2lWAqSnzauYvy7jREzW0r1Zfy+l8jBSdoBzASeOiqjakY
po0mp0Kqq8ExP6dkua/Gaes3+47sMgBhJA0JTjjrLrPUZZm/4yo7prP9FDpRAxrRBmaff44ljZEw
OgjkpYvIT1HhvAVhj7coGDmKB4+t4AI01ri3SuAFQdZfZFE9I4x6TNmz6fceUp//wiyqs6jzqz7G
SJDoHGML4Wpv14TNEsYz5OXyUEtcFrQL2aOam8ajvV4UlybUR/BiAsdJ0pZKPkgRYos1N26991Ms
gJnJT4/FgXlu5uDjlC4FfEu/D/2Jx/fMv6N+78eobGMTx50+bykT0/FE8uVELAP1XQDqM3sMKtQb
ntM/hACqD2KoONoZ8Dw5psYlBX9cYC8NmIgGXXdS3bdcOKZ50UI2bAJio1IuDaCAOtOKq7e8GUif
Da6SJX+verRWjQ6ErumdwrF4DuuBUquxyPAkTDvW1ZfIrwfSrtiR0pfKNl7a6b6zcMwIeEURiQUr
YSwsqLVsd9nS2Je4yveiuhr69pHs1305QY0j2rV2PND9Mji3kgiDVOSPHDL55jTjsjiPYNM9WQwy
t9lUY3qEUFJlZryqCnnuPKJ4saytJvtMtOMNeXrvGEztnzgmLxteRYzdppoIV/cHIk0bExwK4JrW
CSgRbHW14OuSY+McGywXq6aHtjeq6TYm7BbVsiAxV1Hnoa+o8NJG485BF3/AVXeNseZY+jVwL+E8
OYb3btkMSeTUHXIMVoNY7hsYbgwY7BlhITrmonFPzWh0eLKYXYBLKSH+RRvRp2qXTuOJWTyFGudD
+hf+vU4PEFGOMZMdHJP0Keusr2UenuYw+MrUTGd1uZVpYe2YS2brJc6+2MEog6b8hshXJlDpsDBk
DptpHw636TwuOwpFBHlwDuM+PDo2aKHCX274yOkqC2XHdPL/sncmy5Ej6XZ+l7tHG+ZhcTcxzwwG
gwySGxiTScIxwwE4pqfXh2rJTJLdu9Bei67OqmRmBBkA/B/O+Q6m6UZzgrU2jft/7GUygv9pV29B
Hlw07uLBG8djymKO24ENyRzry/9NujVtw8EIGcR8pUWBvRWR91AgIeUuzVsJcrGP8Ye0bE/KL29g
4z6AJSJ/mgDl2Ch3bRoebeKsPTAisbomOJYWk6IRpYw7MzVijVmbRyuSJN83DyeGyjmQNEjsXbiw
JvUCzBiNs872AuvDmYXsN5mX3vwQ4AnxrlHMLCuLTDq8eEwweCt61OIzY8XvN2yOSVWw9wFtGFEd
FUXuTEhEqGY547Q1vACLdNyKk/CiXSLG7pokr1PA0LuOnqCbBRExpDFErHCJT695YfQGE27SgxWu
oJfCdpKdUaPb8ES3QCHJanryNlHkvQfV5CBtd6A89ag0XbA4Jng80ta/ghGzkJ0k58rAVBg11TaV
4TPUHppZvDMZRW3Hq/S6lexDR34BVCLL0XAeCD9fhxLdvpicnR/nFNWTQMk5ZzxLhhjRdFaZ01+8
lelRzwUELFQt++CUfZE2o7ii3nih5eLcaqu/+YwMZgoabmq2Tb13/IvsGOSZU/yEYrqpAfp1pw/p
hnVNV336edQd4z91HGdHdD5FIbsDPFZ32+Vs8Nhab0TGhRHV+VM9M/KTeDhqTjqTZhlFd6AV7Xza
N1nwLIb+EQXVwx1YFgSjrzHGS/4O9KytRFSdHGhSafZskKwN8w1U/2T3Csdc8h3hyUEFHrmGSz/r
YPmLnhsbYCmzpzWWfTQP7vBFYBiOS3BuBkNg8hl/ddm1TBaHX+lBMQLZyD4zfJUQ++JWfwqDfO0l
WFSxqa571z0xd46YVecDic1Y6P02epD7c+0M7a1O3pxxuDNG3rq63LVs0jU1ENPavBYGoz+sH95o
fpG/u/AMd8mT/C1kKWWScN9Ixg+6hcOcR8OTqbEWlp13R1txDz0QErGtfYHseImD2DgAb8ZC3ve/
gxiAbYVXGNhMwPVSO2M1Old1k50wYpU5JvgSsEM6YyyBPKXLecjcMC3xEO6+ZQVxOjzfOgAF8aPI
0mNU+Gs8fu+62/vbN2Gm5kovcNVOxPbici0hnhmwJyYylU13si+u9h6RBLyQeXcn2Y80VsQLopjk
vqnwP8W1vUVMgzmuGiHPcmEXlfcsAoBH4bOFDKhjojhZaloWRvfWOXzAvYOQdfDHZeRl76qaugNL
mSUYZJ4wcmAYPrpPfQrar481LHrhya4bqo8sxERP94Yk19RRLGcB9GrsGhGtn5WfwPzTY3+GuI0T
r6rW+NU3rp9669gx1Nrs/w7RAR+muOrFVncylD95+bd0fSjEpfNSYOiDY1ft7MleexmlETrcZZ30
7OFioOD6q8i612oeoYrBE6y9eFo14Io3FXOI2AzgYg3fuVO4y6htXqNhDnKsY57dqEzIOyvXWT4+
D+wbFs7M1SjG+F2STIFbJAKdncknNWIKFHm6pJRJGUIms4TVjMjn4GIlcpOeTNX8qDFtVaw+lv1Y
zWxsFh5N8ke3i0uryh2blF8jJwEWmbe2zERAdGwncIaVhNVa9dFubbRkMnPBX2pkrCbDTlgtAy3P
edXdTqB3OCuNl4C7ANqw6qd7CFxvY6Ya9v1xp7HvDdXoEcdkHhud7G2TM3PB5p4j3uvXk2l8/jPa
QDhn4jxAIe+G8BeadLgZofGkSutHUC6PZfGmSBgBqfZpTf3Wycv+vDVG2737ejwrX/yjKSDUqvGO
sh0ZobcO0Jn7KXLd3P07Ix5TpX+xO50Nagz/Yn9EVR5Dr87KC/VXmZgfVZxdR0d+YPqABctnh21+
RwgKdWTjnpw5JzwTOW8GsorrEbldA+FjELkxoXMvYvK0m9E91cL7G8RmgQ+PiQeSKhJrNu7AoCvS
XEQHenCdcvzZfo/gWFfaG+qMPamsI4YjGs6UoQz8rNvYU2qrylQb5SrtYIv2LedQtHQUbjYKDnOc
kaxN+Za4nH86203KwD0qpl0vY4abWVSvSHTlfB6ei3og3Jg3Dcx/Yeo9bsUQabv+TY79s2pLlMso
N7A1VU+coSmqpURfFBl3hM4ihK1Lob0zIWKo4Kbpxg4oLtmLY9WyF1xtHLrjrsZfvYMpchlM4AqZ
IZExZHuV4PxwsR4UQcLaN0kwu5DV3Yg9NmtI3VrKTwcJFhFiakMNiYS+iXaNQ9WhamZvRobszXhK
g7xY2UNzpnf69pGHyKqUnJr2VZU+HpaZvxy36acry4PHnHYjpBVvzFbt6rZ/ttr0lyiKsTc3kvc1
TLpYdalkWVfG3PJMjkc3AAVsILLpNwPuJ0ddAq26gCkdgZsiyMOAJcfoSknxrAnGp8BCmAHq8Q5L
3tnv2FJQ4+3IzKF4AiEyIPccjFOhnYhUuPcivUQl2ysVtQ+ZDHth18uwd2HnZJdQ5CfDbQ8aDhpL
7/cpJ6GInV2HACZx0m+R2bt0j/8FGsAYYWyV29zoHlXRHEqjOI3m+M7RkvNLp85+S7O7JW71mGT+
CZvim2ps9nznuHiNKbja+OrmzN6gBtd/Cir/bus8QDOIsZwm4T2T29JOnuHOcwE52W9hoIfn1HI8
HxBpeLcK/x7rLjIC64i571pkXAETlBWO2+TbG+U5TqGXFyV+V+aWw7DpAevD4lWgxhZ+nV1g+vnz
VGptqe4jNbVtndVvjk+8lZ9/Dggl5kyMONTuTXoYxmRjBsONLSA7wy8WFYcQL9CMsK2LAUA0U/CV
k+kU5uOtKOzPfFpoEI+D7s0f0HdOOrNahJGdVZws6d3rMr9qlng0wQmA02p+tbaIf/sk+W4s7V4L
dZjs5FJJtIV5dRWyexT0SU76ZO3cLn8hJOxXm4G7wuLI9BXsE+hitkVVqXcsssMZHIVXoOxunt8e
PLYmeEtXc+barB4ugmo7luqRGigNnfjicYRIPfuMRL2dF5yJ9LZamVwsA13i/CZc42BrzVXHVEyY
nrw6Q3crIPyVZXXNgrldkxcqlxMJOLCmuofq4m+cna+9kKdk5HBLSWPxec9d/xhZWpCNk13IzWwW
Z2i63Lr5qugoEkILifI4ZhfV8JNgYuiE4MJT+M4CQYPXBXdDUM4pmjfXbg4N71ePsl8xHPsiuyZe
BvMoKGNycWeHZ/zrZf1tfqlB43dAFsWaf+0bLBHh2XPDl3/+wD/vJ5QwDDOtu7W1RsH9ZVbZZf6b
h7h/KKi9bexTjIYm4ONyVp4i/Z2ugjeXhMyRXd4PTMmVSIcHT2NsWDpb746QY951biMJ7gBPctEk
Qs0615VjB/dAL662sWtleIi4s0pCLhY8le+GGT5aIsXni7WLylOi4l/0oWcdlFU+u7p1b/iCwIIg
kLwlzoxFb+X8pIf9RDACac4YqCvn04xZskX0071TgMeq1FnhIGYgil+rG90vtIF7mpiA1i7VVrbf
w9hgn47OONpWmn9IGyAkHLq3kgHHSll/ayd0jlpDdVl371UczkN+iNj6mkb0uTXbD2EAMzBJRPyH
WR/rwJV62vTRbAhkBPpP0HuKSc++ZSqmPIfUOIYcHD7yElQaV5o/ax5fPNiONUs9CUmuTlNmzQQS
9X12x7OalTjm2Dl9SqhoUTZ+jUN/aSZ0W72Dm2cc2aE468bhZOgrrKwNHa9t+s268X1ML8sRN3aA
dDPuD8C8upVls9yo0mWheIWbk+b+usf/jXltlkC57y4ye5a209fU6DYzcWfV+OMupExYx2Imp5nO
t4yLndOLcR/OoWCoZtTCG2kSBQtVbo9oQ6oKusag3ZppfS5VyHH2NpOWOPesYrYeZfCrZVyhvELv
uMyZ0TMGZ1ME7LwqqKCGUiAk9rTP1J/0tW9QW/QCGxmid3LWOs7fwv0hEorAhUrt3bjeNs4mB3ey
wqTLNgeZ0bJwmBPDfvB3GJI2+tRlt0RZy1rzf/AXV4fMlKz+aBg00/MBAf2mxvRl28hX2BHtzUi0
q3liJMkybCIc3n1nHUK3+QNAAh6suc5Bq6KdhdpX8kNbjh7HFdnE8TJuxCdgdO54s943viCmTWiK
tIvOJnemVdcgyM5JOu0KGrOqQZfax11PnJCchU71Tp8ELgCsSQh2s81o1c4SkujKx5y8zKYuPTc2
hBM49H/0noKF5skWEo7bZF8b0BhdK+WqzOcz1RN/vajbzv8rkvrgFZQmrmn7R/BmyzhNv8Fa+Mil
WYQ2LsCJOJInZFdPqWRimHHgZwSUwMyF+uVzJ/bpLSSDAPAUZ9W6xQqzSrUGBLBxDTw+ZLdsqO8m
2o/ESrH01bDaes3IjlzesGay6CgiIPeo1Q81kRJLb6qGtW9pULLGuYXzKlY6dEp653eLpJKHbhpQ
NSY8uqW0frjQoMapTYLCralwnTMfrKXXnJLCfU4nYs7zTOlnafRQIDjQici94kqPn2TvHuIAakHW
l4jkwl3TDY9I2CnbdNGt86A+CMPgF9XwFTQgV9Ed19s4+CH2htN9gJRGX9ZmGK3jEmUQvWaxSXzj
2gR8HQUIGDAWxZXTkbLRnEVKVrqjwmd/KB9EJejQe1pk0C1yGm4TP8TFXfgTjYtc+QYbbJ9HTeUr
fLR4jpYeCESEPAR3u+A4QqIipaF8UAYwsrqZh8T0zl3lrk+atrcHFvJWk/UOkBi+fMHqqXWRXHVY
XUL0pOyGo6CjdEdQE9u9texpSjG91p+WCPwVOdpPzODxzshCHmwDBwYPTtOXe7PL/0SyeRQwlze6
qsgjTOBqdhYo3hGmytjGuBbUkqstXFM+ADPmFz2u/i86mJaGP6jXXFQ0Mm25t1m7L4feuJgQl3fd
KC8iD14dcnj2CDpXvRf+8YgUrVjs4kvngu91Er2aiMMH/w+Y34x7DU8UuaGkux1bHtD0VX87a9am
NvRdptqafWFu0QusTIPM4HIaiF4bnUXKQ6YpynPTREeZo3LXNbvAtw09QkOYbAvSJ9o0WrHXqjaR
XlintimKtVVXP2VbPJct4gWPpKrEKz40ZjzbKp4+Ss13+ZlhiE9YcIfzx2Y2Cat12HZxfdMcc2Km
aTB2abCt2/r4nBOFGpDoymPAstdmzpzGs3cK0uK57QaxSWb9epwbHEk9quJjqgx/R+uBjcXzp1Vt
CDBpM9xQfqWmATKwJa1hKNBr5NDy4gmaW1sVPcHw3SbR+5fQ9ANK2fHNmpxxXWvPuAg+R896Ztgy
HaMc6FjYcBS5Ez+j2MqN1WSbyHhcHtp+iKHS/k5Np3+uNPeVEsY6alP3otfvsR1dkAB7DB0tgHR1
97AKLdz4WR1DsaY/g18Em9HgoaRDK9ET2yHHyt5INV4GmEUXZB2M5UZ5QP4MNLPUCT8g9W+RJA/E
3DacBwNh5WCy7ugtwbBrnnrqglHueMkG0SNqDY61x2HQDzYD1SqGqW7yUarMOEY9XWOug7cbUTlF
OahvYG7gEDo60ryBW9IMn3VRvgS8cyaJOfQk8ldrx4GX+M6Ae1xHO+KIENiuVdvedSM2LmIcdmY+
xjvHEq8x1NaFY7fWhgESioje2GACX8Mo2EhTO46VxGZuu7eybca17P9MLIPWAv8T2/iC0wSGgVJM
ehPuaDA8o2XXN4usTKAV2BGqkFusZm8b+v1rXFcoaTQ8AIORFRssFww98pmoZrUoNIKzQEG8IpH2
BZWcdczaL04m72TUWInDejOFw76BKE+udCDXJLNdJoG1qnLIjFZ4WaKiWeluFR1ixHrZ7KLuE/kB
5/3Nrjl2MuYSTZ6ojd/UTwwMtYUMxz3P1GrbxOo97ISxKzVsUGzgD5Y5Uw6h4JRdb/MQN7X15Kj4
RXnuwUf9R9QU07TJO8byQ9F8HpTdfTtZ8qMyizsmQLZYDzCRMlbucYMvunTYMNjZOsj0n6w3byXo
H7TtJlEIvvdUtMkfegK1ySWmsG1m+zNVURLnXlKysn5Zyp5cOfqJ7uCo9LVM2FyUGWwPIwXFn9RU
TvGkuAVa4h/iDCMKQgxPjmBRINa0mens2iK4JqJfqjlEkJkEcL3IcdbJAGzK8wTBbkm+ZWLpkXBj
IUdx+YKes6XGib2QNGTVQCcBalMCJCk+Z5OJokhGnohRwe2+ZUMwnY7wgF2gOBPB0ZT5p/K5ukCu
bSJK/bkadrXmDNGf0XSwTVBJkZtGT5fYvyozkYfi2c48Ruimy4vCtVgP8MwJhfwJDIwVRa3/DVGk
uBWzHs+WSx3i4ordlbeQLhr1zGkOWDZ7HBtjsA27WeAviLUdiIVe1RVVPepAOJLJvHus1JYgr3Jv
tuZ7DpmR8TVWM8P6JhFL21nxCwUQ7JpkeEt0/2/FogD9BWHfNipwNGE5hcfNd5mFepjMwMkaS1LH
0I6OAdkT9T2RF6vhGlRzlojIuJyc2JytCwVVX/9nmJpLO2poM/tEIFlnTFIQLyER1y27ED8A5Qub
zg6HndE+hxIQlDL9lQMkj+rqUhWOftQRA5n0315F7+Ga5L90zm8DMhK8UfrkAnJdToBbUZ9sihCh
mz46nw7FaGWI+HPIT7IxhqUmPliZ3Cb2Pigo1CMW6ac/JGRWq9vdFuHP3NDG7XcqQdTOFKeSt0u/
qbXpN6421gol2kZ3mSVUDcMY/9pGeBvbcGNOI4kjYD3M8oRNb2fozWHumwFQ7CuSM+a/pJfVFbfI
xZU5VJjsO0yCv07M8MHLzj0i6xGnUW3a93Bs2edq1a4Lvf7g5A7op3L6cGsgJU6OkNqAYVVoPL/8
BBB1v678xOLBarJRrbWf0TLfOqGZm9Am5cRFN4PMyVkY5jBRgUt009MZ9WFIJhn3ELf9pwjrXZRx
7aJRa8p9YiYNPgyN7o8lqI7+KBxJMvTJHtCN8UvplX5QfvHV2To0f0m2aRWmP4NR2fPm4F5N4/dg
jLhbcfhm2ot3yJIYrh9msRJhJ1PVqyZy1tDVtQW7ZOHeiH1GKxp8nf7WZtrdNPKrRM4kJJOGiKkx
dDtI1Wuy7+6AXn+lKj5Fn51KR92KsLlF2nJM0pM/snJq4vIz8a0daFqGukwfjfDj37darNWPuIy+
S8rHkIZtYDw7+sknHsrPZkYLhOjhWYDqyrmXyIfIIvfuWHFi66Oo4F47/IWOX75CK7qNvtgHGdBr
n78zoSDx6OHnoRHToZtQzSHUH+jEiVdAp+YOq97ubo3iUTTftL6RUL8VG5c91fzrkhMaSxzZ0AqP
dyVQNOUrfItMMth0CvPF7LuHiy4Wz8Uay9vW02gdvPkqmr9oAB3ouO7NmNSjV8UpNfgxdFxnsMI2
MIoZHf6Kvn1A4btNGrhfFNgPTe8Wo9+u1DAdGp50cZ5fDZ++n0/E6AhomBil8X2QGEc/bG91xmxt
irw2zsS33iWXkOFJWDh3y2wfcx4EpeEVNe/KGRmW/HPlT94WksaLxIiU45wMNaYCzQHm41KWvKIO
J8+yCEcEAY8V2NnZDMpYav3qFq5au/5FQHFpQ+1Fj58aRk260z2i0L+riZwGvrtSa08NYGhMlvdK
sFxL1c9QUS7QqB0lMJoic4KDaVBToAatEE3TpFh99WujRezAik5eNm4U0XPn3IR1QlVma2gxcAN8
1EGJvdHxNtIx8cYM2n1yghuXMduzaPydovYvVKA1j3/sJ/6zM8xGlor1vUd0mNJ/Q1N/c7oIfwh0
v6mHfuhYNuDZAl1mYZM/0pWPHOFoisycUB2RH5Djfk4JsUVU179tUz2XREosnJybQ4yIHwse4rSR
zBsZ3+0cF0N8STqM4nvJkmiWk1ZPvbRPISJsHpAFYKmgXDq8Lc/3VnrHz8OZ9X4V0FemPO1dsDTJ
HeumpS1/KT/2JMU+qnUfRJ0mb8WovU14zrimXPbyTGgqAwabrn4rd3ovfZs1hlU5s1/k1Ff5tSjV
vswYwwcZKUXWdJ7S9M21GKioUV18FEMUm9j82JyuZY6S1Z78naUlfGwFqtRhMpcG8zrweCXqCICZ
DAaWVex/VDlXU9csChl8JPEDQZSzkvBTFyQzHHybyMIBPUHp7CupbYdUXPx02kREDjN50uqDHAaI
hAQOskr4qtvmVGfJG2xv6lsIEbvI9c/Ix3mIpW+6AhiVNeMrW2NACREdqvrNh2IzYB7JUEMnVreJ
czdbDs2rMxhHd0AYmZvFh8L3MutXM0bwLUGM6z5mNRWTIdVAEKA/CSv8D+NXA9RVz2iJJTM25f0W
XbBCbhqvgqDdjWYPNTtcov0+2TPuzJ+6bapHMwPaoPdQK9BREIsT7zUukNbjj+fWRFuP9sm51Q4c
9IyOl0GfZn6YGgMcxXHQscbMirP0tKVFQFsF1rSYg8Doi1jqVSe3m8XnpXPI+ZfsV9OVvqSVvbex
IOMG9bcs8R9UfF9oTMmoB8pu1mdztDDMLsOEYS9xnq1SfKjcxX4hEG3r8Rzdk96lU3xhBbAs9a4J
4HxRh+wnHhHik1OXYHM2mN4pidPAD0ak/OIPA8OzWXISkggKEt0AaUjNZGG+KlhtLOpqnps1/KOU
Gpeod508VKWII9Bo9NahxBDbhMY1ZTAT6saj6PGc5C0UGr1J8U8G2cUzK6KSkrvdZW+1lTzGOhUb
L0svVfxqhxFSTP2eNPDve4xaFUenG2FFosgAPD7B8zXQAyQBAXZVlwZP/hiPh0rq3wOrRjJ4eNl8
g1Br7ffFph3KIwhPA8qN8ECJskYg0ZVAPDhPgN3YVtF7U8+15R9Xe4JbieMFywqDNxJpY+3L7d/a
HEdO9CIMgHVtEO07j3llwBm/1t3nkDyGKlQvTRB9GnkWI/DBbmKI4TUcsBbEbmDPDK3NNJW3KfZt
gPj0YgYYRHIfGJPghBvZ5XU4bpc+APFl17AUDV1tod8cESieFzwwxxyLRUS6dCxhe2YFlFnMLA6n
PgY4OgNNvUyztadMtXrRu5StozESGl5MG2Hi9aKAQoAPKdFz2BNjwSEWgMx2k0tBjkNDsiYR0aHb
PhExPmycKskXJIJ+D0yANr1i2D92dQeRVVwlIfFHRDybQDaMZPxHTDgrVN/I2yit2Zku3eLE2gKg
4k3VaJHRNy2TfW47S7TH9kXyRPKi4rsfuFw6pX20rf5JBBd7wp0zfg6KoURuZl8xbbiTdWSQhtah
nxlGTKizFU3mybXsvZ+RAeFqH5JkC4dg1cWY6U9arv0mpbVTg/XjyinbN9b46gVizUHp6t1LkKbx
BvcfwVJD/NOp1N2PpY9LFslVg1Fcnv1evadzokVaMxGkhRl2Hk1Kkz6z5j2zzr+mMeK+zM4/WhtX
iFDqZS6Pcka8lnFsg+LZtBT8Xw6fjmor7uQxCnG7RwUmOh64opveE2H1a0Wbtmj6/Mmom/pIGNWt
YqmjMDyyoQULrHHsTpZ5akQCtyvWGYjh4qv09mdK3xpTw4UTcDzp3RxRFh+nGLVh7nkMQLnHBp/o
+DZl0z27e3p+E/mM/Ung88k0BakoMc+F3mYcxbSfLELM76Ts1gxCsF4Xx0njqISMuo9qLkIAzIu2
5SIs8uiTQccZiqK+jMdxj2MOd0YQg4JK5uHy2DOqrPJlXpLVnc65kP6wYq9wB8CM636copU1WB3T
G6RvAomBpHjwMz/Gb5Np3NGdsylqv156hduRH80QuiYGXTPgiOAs1d3a2FX9+OXwKY16kLDR7z40
C6/LP0LT/69kvo/Vz3/+x9dftslk97Y1CaL/e44SSC0XRtJ/j3s6f9Xf4ue/+CP/U8Zs/StAcewC
dnJd29Jd5Ln/ljEb5r8M3+E3bJeR2b9JUP9LxswfcgPL9QJieBxPt3gHTala8Z//YZv/cn38X/9o
2G3ftvz/FxkzguT/U8dsGtCeeHXdtnXDNCz7/9Ix5x6LhoL0NLw9lrkRbvaRBj3iQkJaUsDSbZVx
boRw8u0iOE92+d53OOwjWnjpJl9YB4gCMwgrt4M/vc+cLG/OKoSFAE14HbXFBkyNtk2QAxe9HJcF
W9NFYXB6YUfEq+hww+R4ldK0lwtnyn8Ka7q1uPvaoSYO2ecYtgv7u9BID+/QdyYwwWtCCeju6TEw
k4GQv/eQs6s8Ico3Zn4MIOkf4U4qTWKXk90UyEstwoMFpJyEg89BauES0EHHDDUAEFEBccFsUNo8
PrAAQaUR+p7YoI+4sl+iiFTw7Kp5GMj6gEdGWv4dMwHmyc0wI+fBqqlbULvBXyZI2iKELo0ZZfwi
4GNXYxl15HAmL2QPVpEXbxgW1X73FDadvo+d8TYEbKMw33gMtWDxj9GAX08zVrWlyFs1oxbD67TN
2+Cb6RnhEhI3bCYZ/zUo3Sjt+eqKfOapzTcFRI2FHkYRaPLo2KZMSE3gdIGDInjgX3zduU9tkayy
CDTO5BBhW96MjLl30AZr0p3yNdyME/GjAAW9hjxdGXGg+fFtCGnw7QQJl973O6u0Q3xOMfhGyRI1
6cK7U5voItufuER9UTZdsfIUpNsyhzlhtHi7Ex9lrlIcomXOdFInQjYo8m55NzK/WqncUFs/NbwL
2PyTVhKWOpbNR+VSydcVL1TbmrfvRG+svTQIt1YfG6++xwBWYR2qplOd+2+lj1Aj7kskWfOaw2ch
c0gZNNiJ6bFNIQWcWDGCCqWd3buo6dD45shtbQNcZvOa8UB+qssIDX1v3QL0dvugrYvneBhuLqK/
iGbOsVFPuB06AVuMD8Dr/BeabPXQvodufJ/QYSLXHd7DoEEMz5cx2YX+15f+KgqLiwIsshw8jnzb
Fi9+YJz1ocYFx7bKIgeMJkbLV3IC3dIMexTC4DMCuzhVUj4TfHHcJznDDN4ZieNtmOE5Z7nvg0dd
iNZ5ZmyazHBRxBaarv0oWw1LyIXLYcqw57m9y1QXKBJqWvBCvfYijRkDPMMBRBQt60DAzPCbp3AA
LaaqBnaqgIhtyewqe/Fdlu1P2BrxtkM3fO88umfZ9qvWhz4Rlob1nihcPSaD+rPOQStlz5YDSUmi
pfB8ao5o6WM+K5k6H42kNRDVxOFRBIX9WvqQCsu6/WgfGrTZjTMfoZHbpS+2rX4nkyZ8jHgCxRnl
TKST/sIuGkZ9HtybgtxYY7Jeh4pX7wr7NJSy2oc+tF1mlPq2kvSGWtXIPy1hCKmmzjWghHuf48NH
SnVEsoSxHgoYntqdr3yNcMxcLXVqkyV4PpKAotxaGF3r7aPIaV6EM8CRmz/ZWv8SKfEuvo1BQEQp
qyYMiI5WXiSUbeGBPyiBN4MMjZ/ypN5HH3DL5gwdhXDfePghtKoK12yFCyBR80LOpEVpMueUefCB
TBb1uVuyA5pwQLrMu9eg6vBl1O2uT7rnMlc66agMmgwW6kzzGIbouc6GRMeVXhJq1QS7SHTP9QC5
JCkZYgn7M0vtH8Y6iCdzypZx52vdq+tE/KmQTr23KPDA/C3HyonBgEyk5YgnZRkPbHDNTEFpDNap
cWt9epN8jZ3gvW0RmVKD2m2y1XMX3hXVq2SPu3Tr976hkR1dYhmaMrvTMO3cYW8SlGIiuFrYtZ+A
t46edXcZ5quGIgdS+wzvW8L8uE9W/OoOPSvKmNBqcv+Q4OJUFvotdcKr48ECTGzE3lB+9106V0Kp
UxEMmK7tkYa0EX9dSdZaGqT6TuasjqYsRYnFrNRJoU8j+4PRgO8IEqxXl4zEc2MdGaxy2VdoYBhZ
wbI3GiJ7V9Qbs7GfSodngZYdDN21F5UdEVrlAPmDVM+ecTCMbYx3iJ2v/JWl/dpX9qbwUj5Ia1bS
IWRfEA6+YIuDKMXWcKqAu7OEz1upj1nY/RTVvDibZudlT+oYVHPo8QyT0UpH1hc98Odov3iI9FDa
6x4ZF3MahQqejC5AhQ8RMbdKdLaTi6SViHm3Z7kwYCMfqeoHS/3k0TRT5/isUHwyS/gwZPU2iBgR
audSStL1TZ24VfaHyIb5MpqxhyPQnEUVCAA8mfpFwcRLRfJJg1iE5HvnjQOQBje+6iY4AmJHSqQn
ReLtHNEfJstfBn3RXgix2McSEXtWQzVzAH4kWbGrEn/am1I6W3fwbl2qVXdrYgzGk1NOlxQvDeC8
ZL6TEIwV6Saak0XcqngrJZQVn8izcsJ7LDvvsxuYuoULDM4zFQszMZgWo5aHoCBAPtT8pzzEuQJV
bwURPt0kQ7qfIvjZWukLpsz5ZdT7RzoQEI/P2SZAEWR1uzb86a9RiWdD1ee0RLtTDMNrH2KJ7q2f
NLZvgXYltP2NxBQpmmIdmR7cRUwtIBrykNlE29TOikf+EYNlufswh1Qtx7gmY9FKTgUyNFZO3HBR
hYcDY/VyjATv28n2hWO/J/MjjsS47jLZ9TEREfGzOQNZJng5Inx9KxJ0U8Q+75TBtOmhEv8k8zTe
Nf2EjSB6hGMDfKbF75py6Vg0rq5CQD8EHYslOWwHfXz38p6oOjQYq6bnT+b6l5Ont94YXwmWNFZB
r98rvjM3I1G9r98E2vYh6oJNTC7kRrdDLkPH3quJ5XIZ6iffwW8bRqsRkfmyb9CQ5eIF6LW/S7vg
FeQcqgEuVBt57iJrL/+DvfNYrlzJsuyv9A8gDdIBDJtXX2otJjCKIKQDcAiH+PpeHpllXVVmZd01
r0G+Ub7HCJIXcD9n7bUzNxwoR3KeiLaxLqK7gj216oFt/esygs1jrDDmitd0gFHEgeBJgFGVnf9M
KRECt/Ue3JD0GbR6diRa9oZRnieReQxTN3ee6CREpuL/KX3s1XQ8oKuKV54DgRg427YaBzpZrJY2
B09QhGCUEKxm5bnjTehGsE/EDlgtC66zQkUhz7jnvGm+nFw/9hHzTqrEDgLUpzUuniLpsN/0/a5V
EoDdihkDSu86sRuufZV6EcHa3Xupn/KZwCTkTnRf0z5uJyMkfXYmoQS01RQzl3ZM2yeP9SptPuST
v4VBAxruci5KRXxdj8Ea79g733Zx5RMmCWmtrzp8uuw3gpEEudVbx1qwAVtzztNmBjD6w9fiUgHc
xpcmcS7DuDosLuPNnCHyaFcPdVeBAUTD799iNW+hkdJrxGlgOjprrBoZEz0Ws3cYu9AsjJCgIOan
IhO/QtKKmkSvRd1nB1cWYBpVeMuobQebW297+IQLHoYXcZt+1LH/Z/A5X3DaO2b8B+gF+GiiKD/Z
7UA42BJkDRVB85I8hJ2bN6PHJMZWqIz6hL002/g5pXbEzlYwW0pnAqrBCLgvx7jGnmBQ8mrJSEIv
+WnEXH0RKQ7/Ag19ELjuPowuvSqFHA5qfkbheqOA/VodXQzcim74WV2VNrecVBeXhA7ODoQITdrD
ofXK69BTwwU/n9V7D/la+wwxiXGbXE0jf85W0LJUlncs7Yzbj+IRT1MQgkH/lCjOL2743nfNN8Wt
HjhS95Uvvywfmj3bWOAcSLN6ClGP8ppCV0SrOI+nCz/OKQ87gcX2vFF26dIzG6vns3DN9s/C61d1
KTVl+WKYaMl6emRC7WUgWbwFLuaE3xkHIQV19cET+sp8xx/qjVfAnVjwt7k1A5scYQnAIGfh/rbr
+5+KFkIH6AvZV+NhoEkulaGXleeRk9oqFkGu1HQ8jyMBxqZ+x7vjnWgch7q7k15FkWjY7/8OJBfh
shvs151qecml5lwQX1V2QiMbCDqN45wSvU5dz7jw2ZbfZFV3gj87Il267bp114btH9OwuG9bVezz
tQkQMTR3ULX8gkXm+RfdjUFmLnv9gW/aJT2x1LohAS08ZCBVyJaG8MhChrJPpp0j2VQvyZXMc9p0
XNrs8lyfWNo8wluJ7bToiYH6/Mwq/Dpohq9Qd9cs7R55sbOrIKbveXzaljgStG+QVyEUsV3XFr5p
abbC7XIIOftHzhA5EUnOiyke3uDMEVEyMnJsC1MXLt7tWlF4oVunOGtrGM811Ce3XXcbCErbHUcy
t2OYi06P5G3CPmkQN9QGwcdG7JLH6LBSrDeOIYBOXVCJXO3l0J9it/tTJaQVrXQmgTXTLh+kPyjn
jIGnOi4L/EkfT/GBSiFcWitZsFLRcKdIUzjVt2Vlt8hBxaZNqTHudUqRG+j5HKfn0A4B6ZKsRRtQ
amDNTmE9YcUe9nJnt9YLk2SaMBRIlB0sv0GNiUV/qoEru5Mddc5tyydZcuBRyZFixWhDUOs7N41y
jaBbLjctczF1c9Xf3rl6tKjELNQ2taOtcKoP1JKsj6mrc1rTW7eceNS2m9ii0a4qCAiAoyZ/u+4o
vROJvuHKnvJlg31kvDMxUQqrTi4p+aFjhYNrZixa0Pf/Y0H/UyMHWf5fYzFGUAjK/+ux2F3+Bw/Z
8B8HY//8l/45GIv/4TohM33PDQLe8q5HK/g/B2Nk+B1g4ZiEPXV9RpP+7/P9vvBdWoZCn2ixiPgz
/NtgzP+HTd4/Dm07Jknt+f5/ZzDm8GX+02QM6s+Lwr9ufWE0BMYA8O9y9YrO4wLnMuydYvfquRNN
oTOPYfY9EM5bUiR6W2VkRr5r74v8AKNdhH9w1i/pjF5ElZp7lz7WtabZBKLEiEhYT16WHT69Rvs9
FBf7Io+DtUfUM8ZjAjk4HVxcV2CVLBi00Z0kRnziGgUKkY0n10hRLNYjXC7mOytt2CcjThn9lp4a
69gZpcpk5CpM8cK9Y4QrDM/u1pKwimzF9WqkLGbuHxhNi4evBRGOZj9lPdltFRxnF6lLZfQufIJ9
/uriYUSJBSMc7KSRwSisMDmNjq6+8Yws5u8/xtl/Rbk1GUrr3uIGvoMnowylT/CQGPFMbRQ0pZHR
sBjpjZsmjaA/l+HBD9wnpfn+2DYbmgGjDUuCHxCz3bJEj1SL8shuQY1qGX/oWjA5MmIcULzvEFNO
aIw5Rp1DOv5NpeQORs44U9ve5VTbbfDj2fRN7ZQR8FDu+NQbJU8/3ac20ckTdyOHIOHcbeskPhvq
l6qHnl3h54jhR2L6cY3yJxHIf3zt/qYl8l+sQDN2IMMr0zCLOG5kRmmnr+B0XKN78aAxC0UYhkgX
NuemHHA89/E9FNDtiI0o7lmNTdfKSIp8CxdDGAxwjDwV7d5lzYaVCHSczFCxr3jYcbX1qCo2AqT6
nyokVPAxdiRQbaoqXXE1k0r31H2PzhHcih/VrDsibPXlXLLS72fBNwf3Ix95rqCB+0xUQ45tB8+f
FXtU499lzp/bKJwiI3OKAbkQF30MRvOk8T35i0tMsC9ufY3LdfTFll+UJ4kjCq2MHTJk/Vtsngg0
Um7qXRApK5MznY3rlTHccTrGz5et9W/juPxNjJQKLcZ+CG6SDlmVagOwYfxVgRFZiZ7pZ4LbShrJ
1ZAdQyO9gpbjriwRYXVGiYWCjt8UP712FSfYObqbjT6LWzGH9d8CCg9R4S4zmi3mrJ8pgSaCq8TF
4mfog3ZDWcB2MIou5kzTfswl+zTfO4RG5FWu87OWXGU6ml4wGNB7BW9wsjRH1BVev+kA2GIjB+uw
hHXYwvgcv5ZGH9bjEYOKbHdI3d+pTMwAvjgEd4PRjg09gVdNOwmSBywJ4ikpANcioysrpnnvMBlI
E1wWYaePYwCttnrOt9YOI6BOMBz+sSzcEsro0BojRot9TD7d6j/gM3xyPY7FLRa1wH1sSsqVcatp
HGujQ1Qa55oLyztF83NmZGw1VEfXvC9G0sa1/XcJhjtu4t9Jh+BzMkI3s8ObJlj70MjeSPi8jNjf
IkG6mhYkrBgDSkdBUK4wsrjIaOMiI5AbMMkFRimXGbkcUc0fR3WnwWjnWvxzK/Mr8uYuarbxBeoz
Y0lPvKXGWudmvPwHI7ID9OcjgdtOuV9gFGzcWKmgAM1PGgveXAemW274BpAFRzCqvBFnnggpr6cQ
HoG9N9/aZgmbJ839mM53IcY9r+Eo5nT3ALU+RMXWgAk+90ZkLcPb2HFa8DcdyRbO4ZfaKP0G3H4I
Ln586NlolB/TFB8HIwEcjQ6wxAvomBUiQj3gDyFQLM+0IjO3//JKltV+e9cGt525UzK7fEjj8qk3
AsKuh5SYAYy58cPjUD/JjBhjYWPUhQUOw4Ej16H3ClAZqzDRDC4Y7AavZBftydI90lxg4rz+er1k
LZpFo0r8wYEX7zMjUIRwOBITVYF1WxvBom9UiwvORdtmGTpiYYSE8E+OETOKzjeEZLILoJn9Vn7X
OBxXXI6xB1SRzQ9FhenAaERYvc+MnM9rWo1XOmPaSuqTLHdrNJFkmwbOozwfjEJyXb19EDc/tZFL
RiYj3eCbdNn0cL3zLxyjolw42fUmYwdl2O8WRXU5CaNlK+nI3pQvMkXIZc+8Ept6eguxXcZGe9kX
1kswVIQCoDimjgu4WzJu6rySWzBh7cBs4zkjb3Kn+LHm5viUIJTfYOOrNxmizovSYsXC/GPnmoVr
bFavFTvYRSzbJqZqwrWSH0yUXN84LzLadTY4MYAzzDK3YCTtmfUu2OZ1w753NItfYVbAzeg+gICf
MKBQylu2l71ZF6NCe2jYHzdmkZz3jA8idsujzXiOivCrnK1ziusRKTi/RbOvj46XE6wxS2rXrKtt
9tY9W+jLlk12xka7X4sYKO1FsenOzcrbMcvvwWzB2Ybjhb3J/EqeZSqgDtiY05v54JoVemmXt0la
IFg16/WcPbvNHylj756ZBfxqVvEWO/mG3fxYTLim63vfuRxHgQUPAQ2b/NE8DojdvdsDVsaGbb/N
1l+w/ccVCys8H8tAEXgO+ECF7KCTgQUg5EC2WQ1GMBmgwIYsQKdS4qgBNjBuuKm4iWAQCh63eYOb
WirxB2PiMa2tX5Lkt1g+wReUc0hD6z2Ga+C8dyJzcrUY4MHHP3yRT8FZGBgCj/9lDR0xaGqeq+xT
t8fQsBMwFBMsRUpPFk9afLcie4mj0afNxt94hwAGQxsYg9vYQ80wT9Jky5WtOy51IPZq4DhDf+/r
PHRkEev9ElvppV1at0JKvZ24CVKOycuMvfI3t1p5Ybf5vJdJd5sU83haam7kk4FJkpRVJtbbyGAm
Yhi+oEUATwyCgj9hvxooBS9IS3gOUMU2yMoCu1KNKEwHPVJZAtZCkechN6AL2wZFRy7hO/NLaGAY
5wHog5MHiAwnK02ejQ8/QF3FaAOUhueNC1kDKlFwoMwJ3ULdZNA3hcFwZMV9zYXMkQbRcQ2s0w9U
MUPvYNjdOMA8BupZhYQYVDQbGuAnexwN/hNOL2L48htrYQvKOcDlaMy47K7Nuq/ZLmg5NSiR6UJk
gM+SgGpMUFUCLpsh6+l4g0JiSLyvoJLGYa8oyqI6woGgwn6ouoU4MiBTaZAmjnhoV8OAKjmWjCRP
yztFkJ+mWVTGMFHOtDylCKMc5ymCmFoNOsWD9DWApfJT+SRgq1IYq9XAVmPGbw9ydgCszH+t+KoD
ZJYfiYcyD84sVwhTG3irgeKqobnSLGdWaQCvjp5sVpKoXg38lRaRvQnhwTy4sFLjNnWoC9EwspK0
m5s3RmSNcHkrJJ041sivQpoDm2G4fvOnB9Wpzx4WzTZQGmFA6ITSnF8h1qYw/iENfu4X3tXij4Rr
m3B39QmgW0Oyz4BvOVPm3qBwkV09Fc1qbxhdGm6ud71zYNg5w80V7YT9kMBsA17ngtkRZN1GcUM0
SJLURIMFjldUH/TGQT2B6angRPqZhxo0qKH46oDs3oET8PNgGL8g0NtWuQf28GwowAA9wwP2Kriy
umQjQoDKeDgmhhxcaRJNVv+3Q4GyghZ2IIZWuXyWJZ6knqbdXQaGqA2PGCzlssv49JlDdg46VIEu
5gF3IQHMuPTPojPZUSDHwHW+HZkjOOP3Zvy1JRCZTxaccqzndTS1mqt8CfgJTWty3bhlcCwVT6ce
tLIHsYx8tO0St2UHfIlikHie4TFjwMwFQBOw/FBScwANTRZt3oSAnPSJ856r4oA31qsE9XRBPkGl
mTMmzGbHTTrXtL4Dh7ISHPjEMuQz3CgKFMZ41F+3himlmM4DQwKqxkm4kcN0ExgCtR7lC0OnDBEM
zwpKtRtg1RloNQBejQ3F2hqeVQG2+gCuCtC1NcRrNiJjtYFgG2BY11Cx6fReGkpWgst27On5wXnc
07CPANRSK0C+wzC2jqFtC8PdCmhBw+EqQ+RaHE9mEN0GVFcaZldzl/ErDjWhZKNhuF4qqGAFDOub
A/0KQ/+2hgPOhu6+6IdfnDISQ2rzoQ0zTA/gwKWv3/fgxA1YcWT4YiA1BFSGORbAx8JQyGPmvYyc
EK0a9ZLBlH0DLMeQy7OSx5UlFBInsqbLrzSIsw3rPME8CyeidIEBdh1n5SFgTB4YQDqClK4hptkt
rdeY2ZZ96NEHYP4y0NXqbxbUANeeQa8bA2F3fD8iqGyKycsz+X8q3OuQmS28tx3cG6lCCXalnf48
s5W8EPnzIAoj1+d9HJ6mwb+n1QYzDh0bvm2EStO90zjbMgrR4tFURJMOGm4+ARNLahbqfO2kPUFF
kPZ7p1mUh48MZgqY+zd2L8z2h3Phyi/XC29U272ZzAaeppuOS4JIr60YFYgrN0r/2G37njGrT8fy
Bc2O3nRZTwS1BxVUaDOWercuSGH1ypfoJ4eqqngXjf0uqZfv3uY3JZ0FWUnIZ8IbvxUFT+Y3jBna
1m/7I07BX9sNZ57e6CMm661Z4QRanBYrfwUajdiioQavUUnxfp91xGen+jVaPpH8qrVd9wRGuZ66
r4nokCEGHzO1MY0zHOgB+E2b4ouI4NsyRU9uv5w07jB7AM6fA75kiAWWay+gEdHOlt3dpqXhiy1k
CZmIvn8mK06V/Fz692E5vDE8eCNy5xUhA5gx38fJcr/6VL8teLZMAozVJ2qDMu0JquKgWkov2iFW
vSmBd4V2wZwKUo8eTXbR+LWK+TqOMfSaViBVHtm68vnruzfCo/c50VTmlDyBXfQpY/j29+tgbX/z
TNecg3CVnB0PViW/pq6+5R2wrSqyBYgvmpGSGwrrfpHpGmEqN2++u9hT0Rt9kZL6Z5caAMlO6GGf
OvGVywa8jHIq6ch1aT+6SUPecGF9ZgA/UyKQ/xaB/CpHul0jcQT6RLsPiHABZ0XorR9fxtoSV1Fx
8EjdFVzDd/XMEXmu18u4R1DbUh5VSwvbUJXRp4cohBKxLD8oDoPZou5WBRXrzCVi/ZS/bRkyOKqs
yxCJ1qtVkSZv/YQUtmZJ6ANeddKDgXB5ifJ2ssb0c0Jeg9qXSr+WOC1qPEuflEfCwOPBpSqb4gmd
7HtmKmG8VB95lt+6I2+Ehau59gAZ+VYS3SbPhSvmriBzsesVJ5/F66+tATjBar59fj67IOK1GQUE
z+XyMyW0NbeSqd1y762vWTgUt4pbb3ZM3Q5Ld4C3m/0q1ehBvWA/x+iLYcvrtD5Jz1bMFezHKpTL
3pq817yEWeO4P5My3bD5sljRmQ/YOL12Vv9uVcgXvdWDdODZGkx0OaW4/0rtzHCx57bP9xNW9D2v
NeQWwvvpVz5GuM7vKZk+4pvPuQ/G61YbU0ewchfSMQRs1XL+pr0OUXbNqH+081ft5ZhZKn0M3Jx8
d8HgKKl4bNKwkd9Fuc+qHGfwMEsGUygYh5CRN98rva0VngidMO5fcVpvot4ZOZgnn7xyNMW7ZOB8
0i883MQDjmNrL/1Q7nXb3LCcXR/cJr/rpL0lv1XQ9j09cjXmG8HiW4/tYyvCfbOM7/lgkmVT/gJm
M6AXuJ5RJ8pufkwb3v1CJY924PLhdz/zWSaXZUBnJJuCPqt3S4LhZnzTjn1qLBpcK85aOzxrNpaJ
hUdB3pdXDZUq5M7LgiIZ+FlcIKw+1PJHJc7WdgvvamTpGczdhxMvZubI/1FicbvQeO7rLu8vcWih
t6fihtLpmoeAXRMkqhLMyeYffItRAyIbTJdkPYySFFbE2dUtsx/kx9XBz1k0jW6MzYCbXO4Qia/x
V+IguAAyoEAt6I5r2z9O7Gg3Hd6DC1vXr6pzybcya63F8olZVJAKuUukmrCdEfFfmOHoRj1VMvma
2ozJHA/s0gHnmkrNlbhHg8MwgxQdQHI/6IVhxQikNVe8vkcmgo57kAo8aVTQTkTs97PkXtj3GPXT
elv4ACS6Uo8Y+uhUlwlVcvzyTKtXntpB37ij85qGiruAVF/FvHHq8cuLUcakgUUX2vS5CMFQAWGB
NT2nYDu03kz0ddkHt9n6AX8bb2SxKhSFJ/wh1om2aL/JjnPbf8mGHJ8AyfRCHqmwUIeR8yEb6RAI
a6w/m6k/jDYPUWeJWaitJWCCDD6SiSmNPUxY1HzSwAURmtr+RaZauTdpVF5iAMRTnvFt8vLiPfU5
6xV+8ccrJ1ZbkN05sp6Lxg9Qilrrw8IHY2vN7eXcyUu2D08lOCN8D80vtFfni1XdVG50FyDOuqQl
7dKTf1bPopIGTG1soYEkR+OufSX3jMNvkYep1YdlUtBqaUoCxJ+ey5pDk22kn3THPcDworGhhTrp
52jTRNN8ppyPZ+TyXFr5nwUjdp64pz4bnFO3QnRw+hu97lplln0OepCszkJJpRaUCdQa0tuAxAym
jo+bkCv+uIlmd28Mr6Ioqk9V1myDzL9CwwkM5xB/DvN6L8Puq6bwcEtgzN7CS1irY20t4NTIxgtm
ulqzzh55LRc7yjsu5AKQ4hPyyzB0yq58wGp1rSLotZWWQSv2nibYYRpOcRYt4kuUxs4aLs+cjOpj
H3ZPfaa6/ZBGsIRRdFa+97Gq6nU26hrPI3UKPLwZ/bK7ifjY+y3YroOrxfMZKzH+V6wf6h3rTms7
JeGwj/L+RUCvbwVkB+/zTTEUl0kKgUaxWyO6kHGS9Yg5/yJsUNcKZ2AI03M5zNn3joJ33inkUzfy
GC1Rr/2VyvS9jA5Ifa+DIbjPmugulu1plkwyQsLuFyD8rHMjizebX9JQkNQMLrVuvxRuDNR8NKRM
vF2XbmMNHJPhdvhwk+rW0XyUFv9uiSmSWySP0pi7b2KEtbQ17pIgjbbIogI6Dmd4mBV+FDh1wVpA
FFqG8M3WTI2eYplTzuS2cBTh0xgy/osRIEC/ePcQrD13dPhM5FKyEbsmSMoHU9w1BQMKe7w6wHpU
omHOwIARn7LeGvalQ//UWH1wA2sY0LrvaeDJc8xsAE5McdZbHCqzGAv0MG4napMuWw4zx0E317EI
+Wb6Ia11+M6wRCh+kaaIX5fyFNUWg+FW50zyyXb2WHDanv9TB0Q04CCgVAm3HheYbGZAH40pj/aG
/1IY8j1IAx7bqxM8WGP9E3e8raL5phZ02kUMvBn+w4gVK+OmAXViUs3HmAXFxkfzs+39Vxj5iSvL
WF5jPQEeYJwLXI6xZmAiKwfBFUfQKxUHNTG4FZVzZJ/0tBwKQKDdmGdqE0ULDzI51tclPKTyFsX/
m7xYZ9vpFgMFtw8Z0I+SvzIwvGDxSLDFaj4jlGytuI9TP7kXlXdJq9R6Lcroqp8pW7FR+4qAkH1S
q186DdYN0seU9/AqL2VoZgDolQT2q3S0YeU1Y+I4pn2gh+4g2L5eBmnyYLvYAZ2Ev9Ci+MxMtNtO
UUKfaeDwKm5x/3Qxr2M7RALIzyxmvbLG5XiaFt4RGfIZmsZ40K815Wryi2LdeAdViSOmsPuHCDOx
tJL4sWqLZ9kjMlkIRwcEqBenoDBMlqR5tBtdjQkXZt77mznoniwvvHREKpjmsnTB8xceG0rH+L2J
zsvYQwqmRCmL5r5VmdhaNRnsdHA/hFt5m+IhGi1rz2Eh2GtWP50Wf0aww+08cyPIpH8XLRFVMF5z
anmpdh63pjaMu8u1lRfewHHSSYP5lOflQS/LHxwIFRo6fmu5gltWP1/F9XIpa0fslF52foeVSgNk
7wj7kFaq1HnRzk3ct2pfaprMlIDciFYuTzKECCCIw7zuJIssoPtyYVuFk4Asvjqng/cwZoo8ZhuU
e4nPbxOgBIPzZmgtd6L2mAP4VFGVc5mQoJuPvp6+7FFStNU2DQpJcYurh5Mbso2tnJ0tbSXperXS
DrGW0ttzoNzM3cDnXBTecX2uamaTgT8/JvQTkg39IgAob7Xobrrye66mOxwf+qoVuFekv54hwugj
jLCh5P6MH3AZSf+GsJRp9lbQ3slt731qwCyGkh3YULeIQVzxy3YzYMec3frBnBzEwOgn7pxnq4iv
y0JeO9xEj85kW9vBju5Tq73Oi7y79CWSocp2XvRE4HIpaQQb9J8x7+We3SAZg5m/VP+eBQlQkBdP
O9191GXHMUVi5Bb8CpPDnjbUB3PE8CNj46L3ckXJ7MfvNjGGHQjwUx/hiq2HWVyUNSdq03/MbfbK
5TJ8nJiwtE3EKj0NmqP0kI+CR14tMZfz6icbIP2zFpVPRLupj39Vpw45E2AwT8D4Dkt648vqD3mV
cBPE44cFv84kyiHlZsXoGdInWMCawUflbzEKtRwcdopjs0sWPhDBPp3qW+zO4YUT9gTp8kPvJtEZ
FIkIbqouF3/YD5m55lsZvx6eu0GyGZ695oEh1UU4HMrQKh7swvmIS80eZFUoW0sbJx+8sO3hJJWq
QER3DiPh7b35t0K1vXXHRzvtdr7i13lWDIxL20vvS/y96UohXbEccNhc2TUTYge2aAuckOxl/0Al
8oI2J2fDlYhzQZfo3lbc5kanPqJIZ9DVCWS2KW1sgJyetNFReMwZurDYiVHqq8jGPTELSjAK27oO
Fy5HKKdHa79IS+5ci8JnTLfw7Mhi0HBMqyYv6UjivUOzi5eFXA6sPZw24+iWUuBzXg2X/L7x49Fr
tQ/PGAH6S2VaUwrTn/I/qbT/H/yG55YgqfVf4zdPncF46sb63zTc/q///ZOn/4HE+de//6+ImvsP
KtRcLyYdhs7FcD3/SqjZ//DCMPZth38a4ub/cjjhPwimuaz3SYqwfzB/mH/jcAJ6NjwGrrYwkXf4
3f8Wh+O6/4nDselmpNUicEMnsGNhC/4U/57D6bsZZbmDVWakUdwvhdkzIYCi0fIFFabFBYQsbL+c
44InUzmyBSUGw8du16Y0UcS+/5zk1cPYA07IoL9uU8g+oAhb+OeC4izwuOYwpP4fjzI3OgJ5U7DQ
AUvY4sGnbdanFKgAsD+EJG4ZBeniwV++VyrWhEUBQAlWgReK4iBFAU9JRj/on9oweuvq9XOKmECH
I5/OeNqnusQ7wPBp0EFwngvnGmPaF1O36JCkfNDtVVz5yyFXyZ9cAmgwHuEfbaNPsaLQgHBofmiG
5ruUa7NLhfUbufOzwb2jisdaUTwkqrv2KjT6HmeFMmJhAZdo78QMNb2S5y7i4rLNOaRECdt92t9e
JGoQViLVwdLehttCdGLVf1MjUefdfSd8nnnaq6/baL2n2fp7rm3oijC9qiO9W7rsAd9gc0FdI5IB
b/nsNH5AkNo/81tXTXxhZyUAC3rPuRGqZvK+o2lYd9giOeez7J+CjKro1impyS12VsHzNOzYkggl
Plhm4ztfDk5ScxzJfkp/flalOk8xU6kuowiCBrALbx4cqo8WiPPmfkqa19699Ud7PJd0rnYubr7w
l//dCfoxc5txceqLG9m0HXiI9xm7Y36axXjnLd16UVvUxQURnQ95fLZ51JUFJuuRiWLfwI5KhrjD
0HyEXuEdMD6fIms2Jzlx7fAx2Xp2gnyMZBz+hER/elHyCEVPC/UBr/+PZggWehzAqh40dQotllzs
XwOATZ7kqCIK5dSMh9mL1xiquOTBi6xieZRmPUGOZTfadLBGbNpRBFB+rrgExf2OwybXCc/2T3bi
dgDhldoXp0VrufMgR1ANMBRIKk4mYq7fZUunych5aq1rygH3wlMYKxohr/kVQX+7wgQQucS5jJAQ
qdH6TUGqC9If3Ym+gvSmXtZN1vBq1Mmm9tXJ6higbftASk5G72WXH93IvvVXKiHBijcFpkwv3Nvw
f1t3KT+ToXgPwNz23uiP0OnALFkf/2iWeKLsdjwA3jTMFJ5CJZlTs1QTCTF/a6V1NmLC3/AvLGaY
ji+WA6S9+1eKk5tH52Ihc20sZHph6KJ1gVOauVwrLLQNFV0pIXgIMRBScN3kboXX7wbRUPUxdNPF
ILjZchJ6Vi3/V+aEzM6oT0grjK82TVje4u9ZYXHcSF+GfDZ6BGZplgJgFZKsaxyrq8x1eyz4g3MI
OERuBkgskATLveRb16EqZKsxtANLzxCXXHWVO0yiyCvcrXXDf7YksqjCXTg051UB9EeEOFK+E8N6
DEidji5Fhf5SvXcR20nyRmKw1DkK7Osp4qqaWxYDEFSy28KKX8LGHvc87amAcfgcJJq/4VgIvsLC
BGLKBL26EQxBolF3A1qByY8eJ+yAsu+1BJONez5aU+scLJqf/dDQFnn74lX0d6FYOa5DwS27RPLo
lOjTK75G4XDSKbulPfZWe0tvU3tdV8lLdCYTkwAU6rnSu1blnwl3HXKr/QPAQnWXuu/9CuyWOk18
VpEmAWC55RGB050ooL0aVhpoc70Gli7f+xIVfzJEaMYn5t8sry49/J8b+2Bxit5pLAyXNV0VRbq0
jzSI3HSD9k6KSMTGdkH7I/Nh0VPy3rQvgTPSrzhhbMl1kLGA9CkrrVDRLcZoMiCxq5lPYmtiF9h+
0t+6Y/j+ajB+hb6Un4erd/Oyb5fwVjhtzvQNzjogE7oIhhvT7K2syQDbMknOeKbVFfKB3X4tjktS
4ztpESISQ8aAMG/KMf/6u6W02L7sQoWvN81vaZwgy7pqyj4W9IlKa86jVbJzVj7SUUQzwxwjgrXL
Yl/o9o3uj6+qdW7DhMFYmsy0sw4/XCinbR3SJ6tZ19WkDLfQKghsGbPwwXe/8B1k20xDQrKlKOZc
nzz4bsv/1cRzcakF3k1INVrBy65r64iRHeZbtK23C2t0t2X/WY2XzXwrG52cmVx1IQs75UDl4aGy
43uVILAr++ozdeEDgl5h+RkWzvXrs6uRry6KFY1fUZju6vE18pk0iwkapGEPQN4O1knw3WZ0gHbE
TbhgWl7/QtnxSWo8IoSJ6gNPdOemzu3nJFKQDvbi7TB8MHloh5tqqPmN8esaPmkfYW+gKlRY0Bvs
7hhQTD3VQwp5cFocOxaUzMkDeaKwesnxGSdSqkOU2NGG3IDAgH6h0l+rn+brZLElfFCotmpyu73X
Zj6UUbSX1coBPmbNX8DZrNu1c2kFxlLC/cwtH3k4vHuuext64i0I0hds+O0tjZGQgwb5Z2LkMHI9
ifnexgVnWwmJ67H88qwg3/R/e2dpUclSEdwX+lOnOQOvpvuEWqEUhotmtjLPbXP9XTOJRv/I3Mkb
a3ZvzvqUm0xrEeesSuoHuUDbdYKOlALrysTLwacu62LOO/cIwfHCNG31vPZYzMmtsdFtBcle3jtE
FUQ98mMEdNkWaNp2hf/jaRJVS9km22wdLgGZ5BZD77LpA/RvXECzw5haf4IusvdZ4tw0EXPK1KI3
ou2OErU9vR0v/LUvfdee920heO01xMsTfljQB1PdsedXxJYnyU7Ocd7FOAV7tm8bd/V4lSqb1w4u
cjuZmTMV0DI2DybCc6zO4b7YlCqp0LQyFEvnAcwIMdpQFF8WPPKutfKrOYk/x96drxfYqQLr7lmV
/ZXUozr0FVOR9TPIlbWPBIOqWn1HYfeq6/6xxG62c6CfEIUQ7x8n27/rKoNYkMyUHXMwv6BleBk+
ppitUVSBJjGpGhc4DY9nEJm5/A7RLgEKLpabIZX1TscL3pGFcVSWSOemAJi8yBXOOl4Eyqp3sxfc
OeV06S1u9YT/tdkjE6cvIvrsXWCKPuIQMnA9zkyhFuuUTm74FXv06zLcDIm0znNLerWsc4oJKvfc
IATn8JctRxveizcxXSgRXk4qk3k5BlG7Qsqu20LO5ZVVI+gbCtt95p7vVG17ipbwR8OR2tOsd0kr
j1Y30hRjE7KbECT+H/bObEluI22yTwQZIhAIALe5r7WzWKwbWBVZxL7vePo5YKvHKEpDzX//t5na
JC6VmUgsEZ+7Hz8MZgEYKG8vPd1FU6132Ng/t7gtMT9mYJS97trHA/jdysCl8yxV0Ww8y7wf7BQP
wPLsAntZOvW0CQtWPdKpngmk6U0dQXzqqxYXrkuDDomngZap8EUkLMbi4jRN+bFVmFeCMN3KJH5A
LYJNg81xF1ooyb7BGWmgMGZmWt4Y0zFqsI+oIj3iwT4YLgE+eELFtmPVgLPRvdAd5h7g5trLhUBz
EXcDxTneePcqyPe0s8n9YMSvef+gU3/4ysqfVRcW8R52cOCR//WRDFHg8SGYP6p+sMHR31pd6yzw
yLGlyXZM46+pmZGLEYY4eLg9h8HUcIOXqa0O75U1BpdO3gyZF+3mHFdq61sAn7LmxADZW3VDLzdk
od/8vLHZw3gpDzRMsOS1MafV97UMKADSoJeNryH+5J4wF94Os0G+D8d242jFALj/XFZ1vHdwB+HX
gTjeMOgQVU8OvqofJ0+muwjpI6o9uVEeHfOGtZwsrj7pQcqDnXrNGR3GUKznh3ygGZeCohXf1LTO
TNYYjk/oNW6fprw39yRDDsoyqdP1GLSMnA6IaYd6HglB2tR2hzXdcmacHKEG23P0rbUn58CDZa8q
Vnuh7EuwllxLIjGRvtv26DtJt5libgXFrG+GVmyLiMnnGJ/7/BT7js9lHwYbPVeYtAP6QRhR8py3
dmNOiKtVxDEDLE1xEi3ouZDZMDpnnqQH2naW6thvZug9mIUmfFTIZpPUAznNitjpAEsINvfGYflK
J9LewnCxd+Lm5BqOjSHGXVEfcqFnawFW1e1jay+s+9yy2be2r7jPjAdytdeoI9znvOdZw5CMKNOq
xZe+6pZsgN92hORre6/SYLHT1tS7IxkgmWwyQlTo5IQHMtuvgbsJCSAEf8qY0//R5GayT4yzbmP/
lFiRB5mz2uT2yD1wAZvqmSJCTRBwFOwJab7bYlYgOZeDgKfrUWX9fuArxrHkET5ww53uSAz2LsCB
IoIACQ49Xbjo8UJIx8d1T8wCZjoxihqIejRb1wCoeoWuGMUMghfaerdw16OyOuEOA8BSw2SPgLO3
izPHWXjteiG3c9IUaw3MnQZK8Gvg3f2F894bEN9x4CPh8oxhf7bUkC9k+DHH0WeUd/HCjG9+0OMr
cAn6SVLlnAKXr0yQre4wp+xacZ42FfANgJcA6Ssgbw2y4jqeFl2hKVxqYZOvkCvWUdO75z4DDcvC
9pSrdr/8Q8PbN7A8iDotu10XS0FjyrtiQiOl13ZBKuL27d9psXbPycLU557Kh/F4lwtvvwO8PywE
/nlh8dcDjTsByHva6oZt0TT4TvAjRiD8XS+9Ugrd3TlAI2GJ2WQ5NKvdGPS/s3QARK7/BXd/yCOO
ObXy8d9VWUfBPFwMrMfbCe1y5enmfQhtdAJ6BuqlcSCZztLmfB2b+ljQOAHAbHzrJriQdBUIC1Es
tMsNKOny1Gf6g4DiGmJ6+lCwB2Lv65LI8MTar02oAwNrAISFfGNOu0mX1Jx0R+LKfGWd9cHhW3LL
mjJnQrI0YJhMNFpza5beqzfSHJHCmsFxgkVFg4/PoulxxBK6UB2w4i89DvJHowPKJTtZDHARvAJB
7YMym72eFvODFwW7aemG0KwVxqUtIpPEEdXSIFFSJSGplAiXbgmCXsWWpdshBwOKEkSzAEUUUc1l
1Nn6JfvRUUFZhcdFu0XNrbGuk7AipLZi99Ez0u9OlUSVpdtsjdbJoNbEqFAvJZBLN0a9tGRYDboC
GjTdlRs3R73VsrtZHI+gPs5doF6TpXFj8DdDFT8ZcKiNGNDHvHRzoH8Qxveyz5o2dFxB6V3D44A2
JLBfIMHKEboRmICHUQ2LmwN9m2kGzZo5NqBl7QiH1AeUQEkRNl30gy942+7dHNqfqW8qgqZJ3b/4
cAqrpXfEzz6GoBKbYsTyynBqDXT+5C9dJSB/WFYPE1dZRTpM0WgyU22C2/DNXbpOsmCAqRQO1yBB
7qRAjH5TBjmCipRh6Ur5weAPx+NgFJ9cJv7l0qrSt3jhKOlKl74Vq/NedQSxUpJ9Cw7WcjKQUXMy
+6C76UE5+LJE8hazgeiS5GRzU+3KbIkkTG8x0Jled69DK5+teDoDr1x652nLE1tId17kHCSwVn+p
kqnS6SYThGRw7t/xZX2HefBsh48GTjlR+/Th2qa87RzKfXK8PdhhdgaM/MyxmoMghJPM3FzqbD7F
ejqQV2ZqBYKzLU/MwKatC86xQpluW+OG4ehrWobYHcpPQeg/kwPp93WV3iuzxndYpI/Kcm6LIA52
FJjkuFc5LOUFyB4WNQN0C1w3hLaZqJ8douvRPclDOJtOKcOPeHyce7Xtyucc09RcXebF13A/Ikkg
sOLdnSuM8rXdPTbWMbLYgEBPn/834/r/l3HVrvPbIftdF6R/bbCW//krf87V3T8gC5BJdYQJzc2y
+WF/DtbVH+ReaY+GI4OV0/HIlv4X/Sb/kBJSpWmbmmGY41Fu/edk3fL+4E+a/ONoyVDRtP4nk/Wl
Fvrn2mgBRZZ5v8dbU3DozGXs/lO8lcXPpNsKHo6s6X0Oyr3oqo/arW6rEBfET9rDP7RULyP6v7wW
H0XjzTY9Xglm3VLL/tNrhQwNGVB3LgalgAdU/GUeCszYPPQJ2O5VxtTd1NXT719UUBD+D6/KehER
gjIEc/n9n141oOXLa4MKEoSmuDW02Gex8PftkNq2+KvVdScbORrA7tErx0udH6gw+jxU1kvtlR6u
frv7l7JuYf7jOyI5DbEEacQh2PzzOyppUswi3fB8Yxmi52lnSu/AU4helhgtWmfNLXVOxHV6+S2n
HuVfDsjfWH8ceqVIWnNGak6y5ZT46YAUvlQ9YQJ3lSSds8nwPzNbOc1zdiLeREtqM1/R9r7rISYQ
Yx2wotjX3rS///5t/O1k4O5IRsgRFl8LGEOuip/fhefJpMu6lFmZY1PsXKTfujEZMcWeKSoOGXaZ
U5H+20e3F0Xqr2cDZSCSV1bLhUc+fDk4P334RA4yTEtutX3tPsSeztZDXZE/pXd2a5dRtvNrNjDZ
uu3OhoI6Nzhhz8i0XIuCrbWruqfK9nCSSvtZqwagQtousNfEBNWMOpMT36adazhQkMf6FStA6+0U
NA0VesmpEsnWlWWIyzNvlmzZOV5ioc0EE87w2V6GEKY7KGHrwqOhIGT6pjuaVA2el+s2wWuY6PPk
Uug+WfMhrVhOQtumQUG6B6MdnoUdYuIxrrlk0EADPDSigeFKONgVmfOa5V74RpsK1d6erSC6Wo/c
tW4GzeRNTIaz6/ud5VZMe1mh9srYxk047iy7OlUYmzcpFKCt0bk3IyPGyyCYFqmcRM4ygtyFRXUm
IE0GqNDfoaNgcpprZ0dNXkQ3p3fJ7OoRfyQUp6Hw9nn1WVbJtQTkfx5T+CZiIOAgUMLIfi7ZUWkB
17C4A1E99WrPuC0Tul9XRQ1OZDaNBzGm7hq77mcK1uZrITo6pao3x8XMgp2nuvHz4jxF9msTFCG7
iam+05XAGOKuQneKzoOMMW9OBeQ0oW4DGpj3UfitN9zxLH22QQPL6Ej4wU4nKW2GaAl124031UDV
jWXmJ+XG970crn65TFUMwzo1wj/VFXKj53dfGXR5LEmgvMPEOGs8OZxFG3twXkevS06lNN6Qn74D
PSeaq5iaLVWYvQ9IXLFLgK9LVTrlAh5doaWyiOHgpuILwmbPFHrQaqmunneii/duHLlH100fHRWr
nd8xZa90uEGT3NGgtLZFW29FSBNLU/ZAubVYEVYEatZmGy9T+X6OONlCkX42LNZ0JMSwgcCUWcuC
D4+RrVk5sp3vQVLG67AygPZNFm3PmA2R9JR7zErm/gFzGYaFiAJhySaN8/Ri4lEg04AXfKSxxPNu
PCC/bjs+1EtuZoCR4rS+sxs8y+NgSz5Mz2QCs+MHu9vyotQdl9nKKhz7zqnbG12G5dmuhuS2cbZW
LDyGXBKLoE9NdCdtdu3NHZKMd+xz8ytUoLOpiRCUFM8f+tkFlq5Z85m0d5QB/aI6LO6UbYM019RG
1A2dsmn4JW3mluk1OKlwKbkLmKyw6ayvYmZ8KgJd7VWbRHDeKVkq6+pOxfSt28wVM+gn+wZEL8fF
BQVTywlbSVtsXBnCl25vYEv6pz6QTAb89jKO5NYdUuGHLL4xylreYepdY2NP957MnkLZ8mCojEso
eKtZR8fHFFBzkEfFgXAbc552QfvEdn6snag9YCrWIFOGhygssnt6WuG5BxQFuZBCWxNWIfiqZN1U
srsW4572xurO9hWHLnwnSNTunapoMb/7VPZR1njgFmitCloB1rHCl55Jezs58uipxj5bzheo+MAb
pmXiSODmnRKfCD8Zd8Z2MNtNOd469NSDIi/abROTRoYqytw7DfUuiTA7jwMFWaEr16moHjrHpAIk
JIE3CDKRScEHGSI2MjovO+A8yd00MmCyHSJUddBeBUy2PX5L9lfY5wODgE/hLblX98D265XcTUUt
2q5h574ryuk6cwTPU/FJMCvAmEPqfXDLF0s4r4jz3bGlwIwpBjfWWnJpBAclSAhlCfyFH1kLOVr0
QuBL3QZ9TvSXMm0X5sEWz+ALPV9vopipqC4COvKgo4GmNowtCgSSF7MLwTqcqMOaIS/1zb1Ozuxr
rvnEUbQFXcF1SZxUUnSd2n1zyjz/eeb72xb10h7Z8OCYSTceMPkCkmN+tHwC2yY6goCH/8wZqF70
CNM7NeGVMCgPrpW8FE4N3zb4Qq8tYqJEqiBy1a5H5tNgQBWDYh++WYjRrh7UvrKMQ2dY6pr11MeK
UN8mpnOup8zj1IeNUIX+zeTMXEDxeJOMYXAecOJRO0BjiRGXV0aht8GYIfyg0lgzt/kAVZ60l9cc
LZqt8SzsTBoBb4uC64QhweeuwzfWNVA8hMMyh5oM+wx7s2NmfYrjCY5D6+2t0rlfeltHP3hXIhpv
adRzvJ5LLup4SrbIT7Hus2tgyCd+uTsRbY9W9cgTbsrL4VIKtoojJcg2HCAnoNuga7cGj0r26iMP
2CHcj3JluzWxRAenCF43iEcZT/+pyF50fOThDagkhG+mhgK+eN/sB1fCAu3Hq9no/6wUyqWYRur+
OpqaV18wbD9+hqu+BPUYbUp8EjwXLEhuo2B5pTlL/BiGhQV4xIIne9ek29g2oUCU/lORSCrnhKKN
isWEUxE7gJSEr6uEd2E6Hyrh3qKWLuQp5/zADfows6anCyMixmHiXMxGMgCO+5ayqd4Z0u0ILhnQ
KfIZ44FrbgrUjEgOLgXMM2N3AvgeJ7eXLVm2mPYj340Pmu7nAAoYfYh73VXnTJbDuZy4nXS0mUa9
ZJddD9NhNok1lvVEt4t+cF0d79lDnEQ168PcIFvIpo121nQ17JRBa0cRm1GaFO5l3r7uOmPLt6sf
bRzNWzNxDynRNFogWGxQxY0OZFXVCnwcznSTOkIANIYeWhoy9Anl5jGjFxttH7NNTnVRW/sT2Ie3
Lkt93DGAtFrbv4w2VL4qrt8h1xAjsKEll8wPQ5K3h74Jb1hm9udOM/52inITx4KuZySy/VgbL43K
vmXpOALo6p4DP0MdDoGKDLZ8j2l54CtDiEzMuAVXR+o10faRrjC62dpsllt3yqZ9pe1LjHMPoAmV
0110jZv5a5eSJDbIj+K2GzcTWW4ymFgf+6S4MScsm1PwNiKyoVoXnNtUyhttuppKj8ZHsTSGGmzO
Zi+4DTrno6k07tN57xfDhFM73Ac5heYk7owgP9VTd+va/hezQZqyI/vDbDDHJKjbaV9e2hyEZmi4
w95DhljxcL03eUZjkWLKjAUa97L94adTdevgQ3B74a76ZXQvQawEyjt4HX+/HLFLetOqA6U+wGex
R7ToEQdw2i0ZqLY6RoC6IYUlR8F9IPDozGgdKKsjfNcWNGtQkssxWBTrZnopjpbQPDBjoDq5A1GG
lYR48Ob2C6fMp6IdBs5zOn375qYIcuqFop7AH4TLdZNk3aaA7DgHyZuikivMxAel1e/Qey65eVs2
X8kQfofv3RG5C0cK00G6hFF+LNyFQT5uQo8O840Cvwx5MUm2BIZetQ+uJ0529k0eczNPmjOZwH0E
+66g1nXHlHWXgFJSsCyLwSNRJyntEM0NIuUb0JFLkzZM/8jl7RWc3S1uR0w6dXsoCiAZHWAMVsDD
SHazrXbE3/yVG2K3bTxsYvIJ9ruiSwi5QJBKduZ8uPUmcpDqYOKyqYUJ8RnKpFG2+Chre2ek2dm0
xp1ni9eGDJDu/YOKQbRQoYCzWjOU9DAQ1G3xABJqXJNqZ3HoTbcOzbQAFUM6cY1+PxrC35NkOVSV
D/Dc5hqxPpYHD2ClZG34DKWkOqS8d6XNdxADuyghZ6O7Hv99H1ob7zSqxWfjqBw/HB8bb9YDD+WH
shqfVQG8MZTNuzNMDXcvvZq/uJaN7TaDCTV6IIsZoaodi8q7kLTiojQv7Ys095U2w4GoTh8MekqI
MtXw4roNeZ0XBuC7tog+6sFQfLGkuzOXKEKecdPK7eqONEvCEhj7jZjra1pxEMfuQLsSl0wman7r
bI5IslN/JRu3DWwIV2GBs4b0tgnuijXqus/wg8RTfe0XlnWYjYwD/IIgKHC9lXaHt5xNGhAmNRPU
ApOD/w3Ne+4ArZbDJwpQ2augq9ewoRllw8sxXf9W4lwrAvWQFMBgcfnbDLC5QBIm1n0/sRhPZjJE
z2VZPgdu52+gR+crQsQMgtttO1rDWoRcv6OUd2Pgn0uanykU9nciIbm5DBf9ZJMpkpbQlp97CFmb
nPotI0dOa7oZHGcbz2snDF7bmRyFFOOFyNiuA9jvOvjbhXOX0Et1QOPcTVXVnqvceBmmYN64VgcA
IcPWi7wYmObRHah+iieKPxpwKaPn7KOBvc8EcSkyxN71KmxvI7W/YYElx3O/pTO1czTMAEQg4p1b
OIkspz6N6K2MXl21YW9Vr2MYjGHcVsBJfB6LXXUg4vbkKErwsiF9S7CrF6GyibUwV++jJ1byL0SR
s6sE8jhE7nB0fZv4JVz8vjPl3nLGXdd0wzHgh7v6SzL44a5v2nAzet+GLKjPQTvV5x//JiXFHkjL
M8vyZdtKd1VzO6T5xE7FgfUz57vO6t49ouKhiJ8Tf8eC4q3S53HOHwLb/ii8Hg2TSkdITPVzli63
6qr90to4k1IGCR45HrNQuH1Sm0bU9OSG5o0RI5G09hYtaNsm7g0+DT5Zss9clwrvT54Xfkpn+Nf1
Ei2hljKHWHK0sYFk+XTbLtBlgpTu2BzV9Oo4A/hkvztKh41amPc3Qxq+Bl4hVyLCrzMRLNx0FKWt
2g4tydWXrIQnMbmju29LbpT0OAvfW/fxXeyO7717hFH+ZJgZlzHZdUSgxyFLPg3rsRoWqimrJyN3
IBbzQMUgJehH7LnGMZIVS3PzZNSXasy9bdPCsekeh8nFOOO6WPWSGZrUmToK4kFssJNCfBuGnSNZ
vTOZbzfmAOUnR1PEAYnORYtOqjS+Az4S19p1rOJTISsOu4iwZEUe8hMkjijkrqjG8JL7xdZwyeHm
UJVpAijIdaFpeyEJeEwu/hl/0MFTSf2AovTm+A4kC+4X/PHyBSEmuGWxwlYQxXVdBdVRcNwB3xrX
kSkFQaXuPbb7Z2piQy608osk1WGKJTwuaBU1ICuUvbx0FECsAjjxxuRg4EyM9q6Y0RkEWjzSLhJZ
U0zT2oIyQTtAeqAviFl+Dh3EccNbd14201V5oK6GP+lcY4WxRUf0v2j3LlTA7LAEjPCZ0gvYozvf
DSfOnxYYqpU8MMy6JJUWn2TkZocwMI9l7mNKa9RSmwfVdRzavSAFClVovrNq/TRaVrzTOEn22pkR
30ccmVYprf38WIwN9dWwaniaF+dkGOR2MKPD2BLJww+NsQRjdjSUxZ05B/hg3Paj82OMJy7ck4aG
tHTkkw1GcBsK9RHZ1uewxRgLUzAjIlWcxuHW4js1FoNMm986gyqvzTi/VY5+Khz3OhENhfr7zbWX
eqrhVAG2A6pirqeqe0crJUjpAmpqszdN4Tam4I3X+kwjhs04kTfMBnK2JdCXnFuc1S3NX91NSvoF
zUzQrtUf/OjWxnPsiP5Wh2IP3etZzzAKiTj6vUOA1a/rYwzHiutrbVkof7M6QeL+YmYkxg1jn2ao
ez4QJy7NwPC+2X23bcFxo8E+cdtnc51/zRQUt9omUxpy11s2sJC7T4t3W80zLa4s+czMvZYtuq4M
YmwZgMfVED/BsZjXCwy6J7PFXS3aiHz4DKz9zYxeEubq63QY8K2Xl0SV38Is6D+JyJXX5b96RWqf
xmVwW9XRVdFhssJvRj2Sx0+nBx1Od0Fqg7eKvUPBwIHnTkye0TvkI7Rjiole4yYSR6pMj8ybgisW
pPFS9dmdyfW5asb4ybHsh7Cash3mvq1MEzhddeSvO6Fo12ACJzEJDD5h08o5DZ47P9Dhyt43KgH7
LfCwPsCAoJxHUfivbl1/m9rUowaVpUIfwHEmON0qV2zyZH4j2vgSdDScmWy5YFkbnIGIgQ0zAxfK
tvT3dsHTBzPrFYYBcpqfveMSZmnAdYhxtl1YSDST+t98s33K0v049Qw9DXtP59YXc2IGuSBvRlpN
94z53p0m/xbDG+N+SsHqnbP8fl5/JE12n3GWhFI8j9RzbGy89e5MX/VQjMDibH2ZI24lo41joqu2
da3OBl9767XXmgZqg6E3CTFiRUUPC75LHoJp2UiwWmM7K+i5cHOmESRYW8PGsxHEtIxgbLmGhpqY
b/T+cV5QhNFNQ63AXRz02QXzO+l9vFq9uDVKgPTTHOPnzCJk2Rb0Dd1WJ0tZDG0SvNXCrIxDHza3
MyZ3s5LnCitonUzjTRYlEdyGhWGijHKX2UN9zEydnDihjuYy4whLbgtgCdZz9BVoMBj2muJDjONL
APdEXtg/wUC32+gEOf6dwVIOF8GB3eUPjN609UBO4jv5j0dbPmGWGnds496CBbZBWR2PyEp6p6yO
PtWlOhk267V4dHaaTe+6Nir0VXB1PA0pOp/Dfd/V7TaVbNF8GVzYtBF4GPW5SfUbrMp5l0oijBae
69h/xc3ImBtZGuZpuU8KlkFtYHtHY4BrQa2kETseTS5ufDq3czrvFO6jFWYjBu2SHl9zaTGBsEIq
2ntQMQDFZHmBEcea2QzZWncsECZZOIeh0veTP+xyrC7UrGYUpovZ/xLGzC4GWb3EoM+OPK5PZl9O
517mVFwQ3l8qu7KzXYTfxJi521SzZSwDNu9tiuu/BPoT2xb0DoiRIUgVzF097O+K3noU4EvdLrUO
cwuAEKMrG51sS/PyROGJ3KRD9p6TCmUh5lLfIIGwstw4htzt8PHY1EWoseQ+Pe+oIWF1tpgsvQku
TN9mWw+5PhRvCo4Ov8hX6PKw9iT/BV4dZpDRUHQDfCWIeG7aJbN9MgKyMZs9N72e1mSVN6C+SPyz
rIJtfQwrBAA2Wcx/zq5Ylh0Tw+U6j0kMe/KsOhLdKYiyvRvZ86qy853gyG24d8JC19AgODqbeOK9
1/7neoipLZoYi/pGchtb/ZksYXXw4lThoalNBrvWvl0aY7KE7LpQRycr7iGJSIzo8+d8pl+CjThP
hhFPXNaymVD9fZJUu0JQbrD4/out5WH2t7PZp2cQh1O1xkFJjeRMsZEzuz0Hwh0gFaobbVgX/IiE
XOHleLjcwH9/iP4YBfwaRuOl8dxo1saxLq33qmBWQwUAPjuv2eNRng+lYlfGbRcVzokmXJcWPLEc
C0tSkMXJrOrNrLt+vfx0afvYpS2q3InvG9sf5Jkf1d9TSaE7yh877JZUtmbsks7MQKIG9A53IJyp
I7vExGKaaPX2FTPscwUgq5F3VSFw1wYMm8z8mOdMPqXHQOqH7ve/DXJPv2+QQ261kJ7/31m954/8
oy1+bpD786/8aSOw/hAwrXEQCIRLmyjc/7URmH9oueT2LMsUlifQc//rIoCh7ZpSmdoSP1J4/NZ/
83kKF4Ek7GRi5rJRof9n+bxfRHZTSjJrJPP4F09JiGh/lVX9CFXEmkZ3VZrZfRga206RfEVHRbkh
jjfmH/kkvqYvHmf+LqTuDilEo0COePo6ol7zvyi9v6jLP96PS4qOR5qyNHyKv76fkbH90HoWLtwG
rYPW6s4Kb+BzHmHR76QxPmKSvPz0bf2Du0H842sqJRQHw+aL+OU1u95KXFB37iornJsmj9/jEPN+
7ZfPOlpnMzwi31rCfuTxGa8y3KZVwlnEgZu810ePMFnv+VvDMO6G9395a7+GJ5evx9XkJ5XJ/3nO
L6o3lsLO0RbLCCGyQ03Ch2A/nCJMXBizKnlqcp8aIXkxgJMS9l79/uWX8/xn0f0/34ZLystiECVc
8cvLg98t+yrBEx0MyzM1Gl5F5EOey2jC64GAtiq6x5y5zpt8L8y2XjHNO7DTYAON3Ql8+CqiQNmb
nBsjW6BFdLOjaof+wW1eTPD+Qk5flRBXlTFIoNii6cQlCN98u9zbsX8bZeJiW8b3WiCpELiq0uvv
P6BYnCs/OVt+fEDP5My3HS44LsW/nm5umdS1mJmWOvZE0wJ1xUSwD05rX2SK9Q7bwMobp6+Fqu/t
WhzZbVKPXo8BG6f4nlDh+5xobtZ49btEvv7+zf3TwfeEdDVGE+H+ze4ROqlb0awOp7SAlVkL5xim
8ftyLP7ldRYS/t8OgvAci7IcD+vSL6T8Zu5t1dNUiX9Wgd2zySZSPVEStgsSSojQlFTt3BAbUjMP
IaPakiW79KQqbV0+V+OpwjvLPIhF9IyXUw96raqDU7K5czRDemLL1y5f8rzmV0UTGd/Gp5awmBjR
FHD0BM45i8obxfqw0TMiWfo1V/7O9hLq7coNR6BjNQHeBcfu2m+cI2a891GyPUwSdelNAFBqCYhV
GJNMN/rS9kCS2BMagA7lzDn4+8Mluff+9nD9csuM46bR5cTtgv6+p7YVn5l9ri0pLtHE94SB73N7
KVgtdDakFLmokOY6DaxzEzEQTFtqZeIUEgK5BdYQz7EQp3XLQBvZ+llVL0KND8OcbdxU/It96cfN
4pfvmfYFxU1eaHKa6hfLGDNLa/LhYLB1M4DadAULTzJ7NcPQmVBHW+g7x7Y2lBx8DeJrOEXVepSM
r/A1slys2XcU0AQsnCJwbzDVf7fDrRwaxBKU+gruws73ixXa1srCbyFLB0EE6Rj5XNkMOaqN1Pmh
0/YnsloxW+uoMtF79Y0RyFNXClRaQQUz62YGXCGFlgauh9AL7jPhH3qnfHBk/E504kYr6zSyPYt8
41ZV4bv0AWz5Oews8OB5ZDyo0Thk/fQovfwhLZN70bRYen2WqYXF1aSJ0jCzEc5TSgfoSuhzVEnq
Yoo3pWa016b5lyNv/8NtZrl/8j8mJzaFhH+9zRhdpymIw8SCq34HwdvY9LV6BXMj71rYqZVdfuYS
Cx+wwJD9JDAbEi2+9EFXb7tF3Zy6t5J07BZa1HpccLWte5uk/qeGiBbTGTqFE+thbJy1ZZfMVX16
mwJJNYS4dtq/q0QNvJQUPIlgN/toWe2fM8KFMCWPie0kO9NUzTq898SBncdtYGQUzCQduDmL+Zv1
oVLWwEvnq7MAxXnq18YBnxamACYivo9mEcDIY7vcqGLdMGz//QX3dyMgYwLJWoAiXls70louyJ+s
X56WiG/j7JA5zg4M7T7IcXytVI4G2VJKiI7m8r2DIe497HiN82QEKRs5dQxn9NnY/5f75Y/mkJ+u
I5gJvB9ORkfgQPdM55f3YyPf2aMbuUQfqTVH72Ezu6u5GWH+0e1BgH0x+YJcQLdz8xzGH4JWg2iS
m5ImPcOmTk7tXRcmDnP+HdybrbIpaTTrvUDa940zNbaYyXBlUKtQ9YuBjD/ilLuiUBdDQr+lCe/3
h1javy6CfnwoWwsPlydWS2n/8hAQc5V2ZchJ4XamPrnBVVvTkxgZKvfkCBmQqtH+btfcfaWNJq5D
mmDdnZ5H9oimdY7HjODXQk8G7Lka2SiSI1luikHRhwem63d8ORg5yGwOIjh6gmbLOL7HOMf5apzn
sXi12PpEVF2ExBpJAVZEgZb5EH22S7uwKK3zQCde4shrqRzsTtbskvOizHFGXaPQGB4d1cFsYu24
7Da91RBYqB5EzpEmpnNTxuYNk+nnALKkl5HoX8yzaAospkR6yDqxbknLO5m+cbXxKamzI6fQyeD8
DpYYWPVQNETgnXY7dVg78ZPZ3m6KnaMXkA+LABZoRslhI9VOkpIOGEPtg5moZgcjJwI4nHXtPa+P
kIKSq556DrXwmX+QTaGPcQrMnUxfhzy4Tn13YlbDlcSQdY7nz4TU1mUMrS67JEAKY8fa+3O3YXx8
ICqxBLEeHe2d6yrfFhOjn4gUY8QP0DPRHeE89iT1SLGcB0qP3TLb2FP+HPPwjRtJngQngQ303oFM
GHwA5tvluHQsWTyiem8sQ30pluxv6z1NsOPgH21gsF9AnR1i2+Ve0RFpGg6sH1deyhAgeJZoxFlU
bxG1N+4cvxceM0UGEzCJ1i1fJDtqbcFODtpjL731EDtfWgS3xhGvg1SQvesdqfKV6hSP/ls8mQe/
2wQ1Br0hpFivfkOBORG73OEqu09Cm45GsatN7yEOIfpGmGvoBu0+rNF5KqBJ003CukYcxPJTsuKU
0XPiuNZeCKqWlyBwgiDNfsfJ8jNjR5awabhHJ0r2ZvNuJLrb5KPzTTsJXxfoM1++IqXtrZ6hAUiu
EYtTmLP4QOuc16ZvHv0xB81D8ixLF6sejFLyWmZ27DrORQ7NlDBgfIhcnHUaFGUdn+2kgQ9vAJGs
m08CUhM36/sYwXnlMOrqUHzMMABzF+y1+a1W0+fGqdgKZeui2E1+ui2qYJNgJKDRc6krQ5bzdl5P
yqzJLnZjbYbcB/9MzMSiUQflnTpRYq//h73zWI4caa/oE+GPhAe25S1t0TQ3CJJNJrxHwjy9Tk5I
Ci2kUGiv5cz0sFkoAPmZe8/1bzys+9H/ZfdLZR//KTOUcmDGyR5eKovDHlu4OMMUO/KAErOMfce3
p48xocgTETmvMNUmEWNr43v2rGPqzW9O0R9HT2zzhh1Rv0njHI55454axzhQvm37ggALnDfNyFnr
VTeirY8FTueO7OA46I65GaxNcNPZNH3MFnZ/sGr1EHx1HnxPCBucoIySHxb+enuUe+hdgLKBjZJz
U3SoXQeMMEThRZW/7fsZO7cwfpm+kKEdWt+wQckQI5huV11LMLUEvtblPsvS5sRndfKLkU4If2ln
cLNqcjF/H7K41woD7fTJ8CyCxZwYcm9399FIOHje3wvvPs73XdVj8SuJkA0IsvEIIY4QUfLWJo+F
3UaxURN8hkbuOxdlqNtB3njt6grN7nRw7eg159vRKCtMzbzIdn6G3EsUZzusNH6JJwluQJlgOGLc
RTwejk6PpbNEpYbQNq+cfWpTamKjDJP8Gg4YiAtmRrH+JTpmTDFyKkD3kDGCaS8j8TBiA++m+ica
730un+Eg1jNsrLrNdvDifWV3xyn9TNL6BsaF8TwYh6bredipKbj0SeQeUcIfShHcws4BGxDc5sAb
VlNjbLt/3kz8APMLEPacRdNqMl8Tt0T5+eXN5COnYfBqsY2fwEemC5+Abk/AcxmIKLRJeYHfdt+A
kDXTH+p4XgTGoeoI0uNW1rcwDnG6cg6isFxWbYI2k9D3WrnIsWEBuMPGd8vXMCbcs/4YMY4anEk2
wKEA5iD58VD018MYHbqAH1VcGPwfIjSudSAgyp9QsqxtGd6zMGYM+VK79h598pHwhV/9WnSXGTUQ
g2W3vZfWcC+skmyKZOOKP7MNhheTqLr4304SbVsFcRtPVYedr+BF7BPMToCXFQebcWZdnHqrGZjn
aHf7drFOYbh894F5Dup8Q9Lic6yffxI47ujKCXuCRyTP5HkcgWLvuYc3Rrag2ig2YyqeRSvfPIDq
MZZSjKprZqtb0IQQOVlB8OLN3FVuIxVAW+xx0/iEbtdReukidvFsyqX0uaWZITTFoaekb7VaSWwr
/HYAMm422AmYbLDc7sXy1+v2cYyOGWNpSmL9WJBxXmWHhCastuAkUeFUdC6T/B7Sd9xemxEwZ11s
A4nkB3w8tdUaUvA28dLDVC28U5st1cqpcprf1lV/scv6mJCLX1/i4J4r9d6QWtbW76y/H4eFJGK7
P4KnkYB3/tbW9DnBr1n1sfpuZbNzsnlcITV7WdI62BgDZ03KrdNlf53ZMI9Z7z4Uqkctk/9CeEE5
Bm+EVcSe9N3HHilh7YhdIfz7Od1BYNiGJudRC5e882406LQxxl4fqh4s98h3X4LUfFONdyyxBwxx
fu/2sHsN8YapaAfmdp1AfxxnExSkvSG2HDpk4rNQ2tmOdSqEc5qX+lUp60wA1L0egQRhiyUdvq67
cIpjdUzc1Wx7dz3fXOjqSBWBT756tirsr35lX31PPQPk/2AWDGKBjUYUGaj9fM6ZfGjMQ476NvEt
xOAwtscWtZr/0uG6hLOyUaYkO9K+OhNP7tLs7aAlmZN+LRkhMAj0ICURzDUKccvkEZJu/Rmk9VkK
RIiR8202xSNkxnTDCoyEeAR1sDs+0xnbLDokui2xmkf/vmUny7s3s7n3jOzRcJbLDDgxiHwiQ/ND
b0UHKF536jS4FvinE8FFd4az9Wbe7PZMMdn+4MLfdea8GxJ5hAZzWAbruaYdqefoyFR941nBulzc
Tdoe0d1tEKucDZwvtez2/8wvCv4ZZFSP2raMnxYWaLkgE77ID5WHEoIeXB+meG+aleNgR0cPVVSk
Jqv8MCzWdRpo6LntXbpOM8gPKgy2S24cA3M+IwJ+BY6+GQPjgCDkQQ7JJTeo1jL32swGdTIZXsjk
z+0U3vR0UbEHCeNp7ZTmLtLsQfO5UB0B0aQWRFB6nImYIALXpkA4uBYerZJ2qmV2ufZSpFVBXO2x
T+I4lQCQpHFs6sU7ZZZxhsyT0YB1xNhC4HTYSjFHTbYTNHGQMfj0YUpGn4k9c6UpPbd2F93MLLyi
+mNm0fMtM/cdE/HW1sZ2mosvyAYXZJF/rQFXgb5Z1WQd5PBiFMZ27Pqbbb+UC6Ip3gzSIiyBrUQZ
4zWN0696CJ/iffrs5Em7KkNxDRVRrZzfcmBMGhWPfsNXkgCSEsVmQukzTN6+5TldfMoKO7pNdXCP
rHbjMG9dm9bwCF7SyIrD4Pb7yuA8LXtUbHkzvyOpIj1Ev155/42WcVPIesvMwBXSbNqpukUAEjAl
YWtfPmJaLSbuV8a5AK/a/cDIryLUbjLhz9ZrBQNVm+7Znb4WjD3II0JRzgaqDf8Gqju25F/poa+b
IL5POdyZEBLcEq+QEl59hdOo9rcNimeFNRSvy305Z3/6cvloM9IFCAT/KjLW2W0wIdBUs85O+dGv
7b5jYdX503duJIg6UMsY92NGwIcew1kZdVccie/eT1GDtaduJGIv8MWuYbQ2MpBpAxZneqWVpsUX
ZKgP6LDDXXrxfDD9FDxWs156PjSHrj89Oq0eqwc3xKnPfufRPoNvniZC8cpXfbe3DoUiFYxMizvL
G12yGsROEYdtVbx6moSMRea2uefO+7qy34rBB+YTbdPKOo0FVQwkSi/79DF1127D8V4/ZQRDZH1y
4YqGqBd3nGdbFGu/k/2R+3986XyLLv1dJuiyaX7pTBBoZX6NSOf6R3iXv2Yxb8p2Ey4jaOyy/lGG
GNCksr6mQgwN9ZFYMcARJc6Zz+XN6pfKbC+BjpLv/aCDOcjY0gv3GRrmKMu3NiEfpaiemNENJM1l
j86C+R1EM7nXsGnJipGbYJIOscCjYiPLiYsmN9h4SvkbN5sYXtvpnc+q+9gxH1vZEUy0cmQ7j16K
UCNPJdeq94kzN3PYnwDqxngNpNF9EFnnPQRZPRy9JiBvfZnPsEwI8nNy+wC8PHvp5UKzlbcvnmCX
mEShC0OOa90Rf8Hvyj/KvjEekBNSxgcobQE81wKtV5N+BVSsSOQkNSTXoQ4wI1DoPCU9/Vtc1OZ+
WJcEUlxMSXiZ65W/JeQkOj1O7W5xsSaDHHFL+Oa1nM9hXd4yOxr3o4zjnRVCESv68DhaSFTnIF1X
Pp6CfL4U+VzzSdW5JT8NQ0WqBcrZhu3RZSHzqM0fuc23UHzeXfYBnCvd71Tgo3EL9znoHdDBPWAV
685trWeiqd/CJXiZEuIGSvkNBZ9u2wq/3NInRM0o9+BK0g34O82dp2spUFP1zcXv/RfaL4jt9gmt
611Wd7zsSI+W3fIjEoVK2yjvkvFRx2YJvs4x4wn1HZu5hnHfpu4dsAluHry0ThMdVUbxNwn56VDg
26TRDfIoyUhYDbblbftQsn+V1p3vkVgj2nEzMAJFXYM5pPYuAoHHZkzkxzDIbWPrJqJHxE4U30Oq
oSTTxG/UcuO8M2GqNulk3SbJbbbUjVrzBcNV4bGnip55p2tsgEX8XWAktw74VeWXDyS4YBJxXYPI
D3UQnc5JYouOlqDCLxhsSz4kuRLil/n5JYxC0rXAxPZLCKQan1pnfA+MT1aRT+oqDudfL5/D/VgF
19SN780OC9cIkJMFiM7JNcxuO6bRuXKgEBcknBtoV+sYcx+qO6elCCQhOlO+Wmc59bQEVNtJmGHk
M77PDs0PEN92jWfeJBEvC0iHL18d6GljZS9H+vKCrqSxq1OZxbewoK0fxd4pDLnrsOcNot5ODgBy
U4OmliLj5V20FxMetxfUe0Wc2jrGl/FomSRhtzsWSqSBx++OP4N9Aa7Qj+jTC3iB61FhUSqYAkdu
9AnL4Sdy0l09yUfMFpvET/82fvlKRwBAK3uKUJSv+tbpNjlDN8MLtj4zT0Y6YklXGbZLJ9jPJQLl
IBoeExAlbSZNKBvFp5FZjyLIxrWXlM4qlziXehBavhqfbSlxs3UBDOlcMGRACA8K6RCgCdtGYrh0
jQkBqSYP+GM0ohfDm48pkvKC0zmdY5rG9E8IVQqvCK/LP0ZtglFEwSCMkGAZ4eVYBL2DCJ47g7jU
qETO2Z4n5ZMkFJH0ENWuw9yI1CQP5N+M+j9JtmOfInxxvxwXTQj6BgT1cc8x0gkMfC6xsyHBWEH7
2EgGbZCI+FntrDMOBAMNuimyB4D/ubhyGPm9zCX1aRhU6dEsCKYFaSE9xneYHpeLM1HUB0BSUPsF
xc5oYZIO80ePlJe4puLaLs2RbtABIf+lPLk8+DXpy5YPQcvCA5VVioGWY13HMfqb9NUZzVh1NN+4
MG+zz7BrIG6QRyZiQpE73TmuxHfioaGxNBGQCmDldE4GRlkQl+p8aYhhJYhaD3zgpq1QiOSnFl5K
6OPPc+u/S89Yt1TpwYogbA4tEkmsMxT/8TZrsZohTrrAMCTuTgHokyTUFC63RpTNJ2gqOsmeZ7mr
qYhMGxhzY12YWFVWjVoxbOhPZfe0WB3zhB7u7FzRU6KbfapnQWAz2ZNd/ZX5Dr2VRVESjUhI5/DZ
UtRLUVl/Wk2yDqCSrWOVsMzgpl7NE9zZWrTXxR5hxgBh8kIifB9ryB8GicXdZwcpYW3HPASDRKVe
ANLf2pV4Wio0Vp0g9KSJx2csHu2q9VGG1SMWU1JvjpksLjkvvHwgx6lruF6NzYoCdRo/8S+RsVfU
fxiCJE9AuqCpjUHGbJBHa4LoYYDpR+/oPvb1uyFMlgOlZjgmFY9UPFR0prgwqVOdI9A7UrKRBCIK
3medwXyib/ElzFjxajgARI8093nylIj+y2+8EJhb+jYNj2pAlR97OBHilOyzojumI3VK6cEPHe/a
rrj6FUMdBMLLlZjhh7kHZ9QtjLmCQH4o17NAoHKGmmkcP/BMuWkv9rXFmdbK8pN4kGNEeb6rLefD
n7JrTuknhO8AtaMBUWn/noZMq0sUyUOCrDoai2NgNfe0RPhy8pkevOWvmZsduDvig9Zefpf5Pseb
X3yrmh5VDT04Hh/4iwfOSMxki9eld1664qEvWOjgULQ2qSbdV0Z5tVzRH1s9SJ9ik5ipKsGyEE2c
Ss1X5NfVZvY7f1MNhV5j4RrD163TRiGKMSiGiJyXBTJEbEutHPcih9NWjaaLB4ncqdonxdhSuCgj
Ca2S9ZhcN047bCOGXfvFnV6qejTvHNIa9kOSDZDky6NiRf2aSI98qEbMG1fzHlNNfiQPxl3nmgap
d7pR2r2NvsCrt+AytTU7MgYi2QCT9DRVkip7QbGff7aaOOnN/qMF+g0QpW2QyEzpYjVFRIF5L7FN
oLyr/ywUt2ykieswAdynMBFi/DJld/FSZd8tLiQfO7d+0ZDatYdntDN+EhS+8xDyzgmcL1o/7BZ9
Q+jwzIBjBLBZadKmo5mbRdz+lb56CiJonFRO9zN4zkzV77nmdQpN7gxBeFqa5WlpqqfXcMVSTfpM
QX5Wmv25aAgoySMU1JIcMIgAKaBQo4AYGnYe4byMoyZgopiUD5FPrkpoGavcSXkUSZwgUoUr0rBu
WDtgSSmtXWCCabIzhXsftkh2R+LpPQ6hzsq/5Ri9KnBB5HZ86oMV9MwHcdpENLcCDiJvQU8TUhsO
ozXcY801q0liC14WasiuYqyYmYh9C+Z3a9KK7KMwmzsjyOvnFC96Wy3VOe1Df9vt/BBDWhjxL4IR
ws4Ah2LUIDdhxjvHVRUdNsNCV9NfezCwrebB1poMa+DyPXUhN4qs/pi2lz2gHeme9GvQdIwP/AbD
lowzvGhrOi3Pf23dpr624GhTzaXNTAR2RMjhaANai8MXWiKTsV0+sP/QZFv22q8V2h1epfmmkjzE
s8mETfNwHWQzhCew7dasXOHtRaSO2O9JHgCmiyzVOjKNY2ugSbu+Zu6iEWLRaUI/K4X/2hBTu4k1
o5e7XbD1t64QRsmeDPfasIAWp/oT6eRwKpuVB/I3hPhoW8arMqvvMixO2pInNCOYM3LjkAvQuHiS
DZVfenDCHVhhqx9G+KqQhhvXtM71QvxwnpsIINoe251mE+PKubiaVhxpbnGnCcYTGbk0vy/4Ugkq
7+ydCOwTg0GCMjT/OAaEnBjcInE1v7iLTlrr+YQxUbG7xmq3rNisja2ZypRV1ho4HJ4rGV2Tiuba
t+Mr7iFAi6XSGu4uuvPdGiS2zQFHRt/WFdOxkVxVT3Od2X398Ywu3UPP0mmQ6qZUVpDZHHMpfPPd
BxA9YktIuvAvk4yRuEPa17xQjHsN+SeSyWdX/QNNhDjNUxgTxG0DosazcS9kDMz0T6s51T3WNjaH
TX3sgVibgGkuIVhrOkB75QnvwVjY4SH9/fYwgJwTTcNmewdnThOyE+S+V9fmTMdhphnaPTBtUuoi
/jN4bZ0zHmridjoxKkvIA9va+9mDyR2AxMAv1jlHZcCkUob2wjNicYF5F0kD31IrO8B8w/RnfOvN
z4ENS7HSLHBHU8EzzQdvfIwJWKAnIliRI7OARzPawNksVb9v0VfFoMZNiBYTrHc7eC4BkVOq+NBU
UxU8u9TZG4Sw1y7GAD+i6y/7wNoTPfIR6e8hm4iCaeKdSMyRbbJcTZYbnMz5WmkyOv5Uhq1+9xBp
anqix+1typKO6WKM2HDngliPNWo9cX89V5yoLd0BEntv3SvA7KqrHiebSNWgJiSx4NFSjX1RmuY+
LxWCaPVigXm3wL1n8x4PH2ZZ18YWgA5HZpDhFxDxsWbFj26QbmZWEkiZSU/VRHkftHyjGfMV40R8
ICaWCvjz+WtvuT+dgtNng6ePKs30dyj35tp4bD1uJlD2o2bay7b4boDcj8DukyrFn6keCl8rb9Px
Li364LgwhxMpxgHdTiVV8doNvL4qTdNPwOpzWI0bq4j/BiOTbwHMgPYQut0UsV4Ay58U+ZMPpl8D
wrpBvRiu8YucAt+/k3/jKEj2kWb8p5r2j72Ix5gbfh0TBWDPexE44O49QovLMth3MdaGZrnGYnTh
mkzBdsyT12DceTpnQMrQOXREDzREEDhudxt99VI06m7wUHBQUIB3JrVAQHR25++2I82AtGubUmSs
9o7OOmBLa9PSAHZngP4NYdtc+4IW1vnpsFeTrwCMj+iEkQgFELLPpFtfrdYE+JDkT/FovZhNiMAd
DnSGMzWmRYlS1hpYx+YTxKUE885a+f6ragG5OyVXs0hJatfUslTzy3r72LnDs9BcswV9O8VywHjo
pkDyCJDgYNCG4MXu7K2RPRe8K2gI5hP+AeAe6BeJBy/XlSaqLZqtRgZ5umqwxwCmJiKl2DkNELbR
DO9lXz5XudKhrOXjVIQKv7x8s/z6JQPmBjbgo67j+7mz3zh0nmZNfSvAvykwcCU4uLIQB8MWJ5HC
IrcAxg2T0R3wY58TUHKORVS9ZsshScHWa9s/SwHHD8fr0a7ANdvpdWAaannu3dJDjPSd7JMErX3a
R+95hPSR6dXci9dMoguw867jqPbvbXFo69+6mB7MOecIYTJr2Xfopr7NbPlOMpuFWrdjndBX1R49
RYC1LHoAjXWJZ6yNZIzdzZ5DNdQy/AmpDMwERA4NCws0nKGpFX2zlYwajOshjlljJEir9V9ksRsW
6uym4SVfcqBsQpHsFJkzazeRxBSzcgtIsWSPy3wvu4apGFdFp56gKX60FlGVCbOWtPFfeqYjDG68
96CcULPhKiVcl78QKb4ksprektsyMLw7UDycyCJ5mIkSbZzDoFrq/BgX2xCqG775vUWEew1cUynM
2PWVjaoCzQFNCopAiMUpQV+0lgaAodLpLlFm39dYLtrIB3pfPPvJtHXmrDu58GPXiV6DRRAYA7NH
zKHGJy/rbihBPq0Iqx1Wl/fFANQ5tdBlE26yaYJLDOTrQDrS7Z/qgTTEg4/EDDVCcJVNfOgr1Itt
xKt7SbLHepYPVR/o43hDgMHMQAa94nBnchz17QR66prwPazdgJMN4EsCX79BYSeoNZlcenBq7X6d
luVv14+PhJYeZGMDse1Ra8x+TYp19pHrBrvXrAioRA91XTXwOsv9HBffUKCugHDKTV2a96NKbwWr
jBY49Lbp5MGuMKrPcTns0qT4qFUMC6XlKW3jo9uGE8dRmu6KMD26BIr3JIKteic9xk69yYlJOLpV
eldKOzlAWYglT+3gIXdBw8cSvDkYmowZoxBed8z13oMYUxoKrXbnIqcBEQwN2WeBf0/qPazNvnqt
Ku9xbMW3cOVHhFkPy3dF2BBjmAmA6KIejTg557lsGc4hmwAieogN91gJtGS8jbd5V70OIcM0x7Ew
1+L8zR3zZMc9h/VgnPraAknbE5uYzONTN1Y7s3CFXj2S9UVqIIKb1yCqoRkUNoRMAYYi8kKGFJRW
Q7yzuwKmo+kcgsQqT0bt/O1859I4w8EkCIGYb0yFjAhQulWXqWpAJ6WEQpnDgNUTb1jlulvfY33E
Z2oAlmzmqv9jyvKhTC3ADWs/r+50izjPLPAWLaD1DL4J4U+fRGBtgYL+DYaWn0wgiWv7W1BYPSKr
mOY5iYKAbN6ELZrj3UjxqsartYx7FuQfyqTtnuvXPkJNEXs/cWDft9n05KICIpUCfBlScAu3K551
u6RTdeNpWwT9bhhJlW2Fne8RaZ/DAR12xApGyflgsiOxAm4yz0mXW2N6ANddtuRULIunYuyS7ku4
kODbVv54INzlpJocxLUd1GurPQNVK9YGuXugGHjJN+XIxyyQ88CG++2G6rA45Z0y8i98Opg17fY5
ZEzJ79lVq5GFa5BFxGqFDMGlreQuI+MV2wspvLIgfGNm8VIijLtXrJfYwYdkXSbvDkO69QihZpUV
86MwnYpULPmr2oTt0EhWOo6ml9wlkF5O3zHaz31FM9s2st3FroTBBcwLEze0Hpmrl+WFwHbCOCAr
gugippFuex/o4JjaoF2e83OilSpz2H5YbURUVvo+WQQV1o5xaQKJRK4KMSjaWJWqpkLGAoVbhKBa
oa4/lz2VRqJd6E3E3WTS8dN4oMlozKfKpaDgligR4xzyFpmMTDhDJLhfyZe5zsP8K8e0tVF9d5+o
0qG5Ytxj/QJMePSCOLxTkgJ9NqLuMOY/aeigsctgcpNPzHB7ndnZ1qvK9gq4aT3V+m3lLheSaOhf
4ppUk4KECQSl7cRz50b5H9+irDfh/bQDTz0UMKI20nvJhGOnJOUpRdTOyT0iFGitksq7p/Hy0NeR
HVQay1q+FTCiSU7IP4XIgYvM8T5mSK3RT7QKAGCKxrF2VQ5yVjVluWu9lwII8TUPIqyr/Y8qX3jd
H4Y+98gGIWHHbKjzkO+5vR6vUYEMO6eI1dlueecomb8XQ4SVseKg7fiaV5bn/dS0hTUtd8MKf6UI
m99asXxGuXKtDT0T+kjNud80E9+ZR1jlekizn0C+k8PHosYszo01nibbKbZWguXR6dVmrIqSj0sS
gYwbJBgGd37QMz3rlL0jgtbbzcljYLvnAByStB3CEdpNQqweW6/iu/TwhzkwXkIc7Ds/BczbE6s8
GaBU8uQaT0mKWCvk8+nC2i8vtjwAQ1v2sfMAT/2utIeQ7Bhod63HpJ491gsWBFR6O3TEWxjCHGwO
ttYkFEhSGAjy5OhwdQPDp8rZqvoPad+djEGsAJFk64EUhH80o//vB/tf/GB4MRz03f+zH+xawWj5
+a9+sH//X/7dD+b+y0SG7+ssNKQJ/Lf/9IPZ/8Ln44Yh+3zXCjTi8j/8YNa/4MWaoXAsSKg+TpH/
cIOZ/7I9W1CsOI4LjNb9vyBlfe+/AZzaWtgs+N3MwHK0JeW/KK2zOiFAJzecleNPBkCDYB+64WYC
Zk8KPTMqpKlfQyxfqJbxo4cLqpNDJxH9A3SqV4v92lASMRisH+iUwMM51WvECGaDQqnYMGdB8ojX
AAzKpuzYTKE7MDaiij9cd/nFN8uma2LEHCj+clOmm9r0Hn12uTEn/rbxdEuRkJLFPDrriePSwcqQ
5T8YlKKEcEDaJ/PZcceTK2Hu8UdeElNcsEMgieT8TyV/vh/98yCI7ILwER9E2TDO0kFAWXIuq24/
FbV1dJMSSeIM6QvpxgsQeHufFgniZ7zQwiCClBZz5TWY/e22ObqkBVGKIxVyhwk/OixvTf4JNAPI
YmHfayqQ0nwg2dyCZvoMNTconUp8VMk9SZgsLdRtcOWd1/RPpFPgokX8gemKyIOdTMdnOWPFM0rk
0Xli/sHzuzaFPAP8Pld2dmerGIrJ/NilI7ulgN1kd6AEerKQkZDj/RWBswwVOztzeOYH/zFsrDKz
0PJzFMo5V9Sdu0MqFKKdd+DsJBJTouLIaLoHk6HTBB+JjK87boDirrKjXWV4TyKsHsDus/YGrRTD
WGpxqPt2fy5gLzkQmOAwYRWePPfDkw2yRo1qIvWDoPhUTpsSjpOE5yQL5t2VRjz5QiqWRc1v73+n
BrLL7tK65peEDGUjbmJ89llDjOq6dtg467IUAPKnx1KDpeJmuGsD6+Cwr0ciUwGhGf+Q1PlECa+G
8Fan+Jo1qgoZgSfeISlqSSwf27cYuyzI81KaHCMIrgLqlYiWDBR3dSUy5ugGNDgzhCxPo7LY9JBV
W25yvO357GyigSm/bAOaRzI/+nRmhIiVTCeBgT1q7j2YXP0InCsMWYV2SAKMZ+8h0gCvRKO8MEUh
lYbulY3JWsSTuWL68iNyQCRBHZNJMt6jiz9ZyH8RCJGlznFiwUQljXDZ9xBqSDn9aTRdbAEz1iYj
vDFZjKeWQb6ESFQGU3HNba51oj4Z6dIcgS2zFPyyRZPMfJBmC/78LQYahPYMXRFGdccgVXcqssHD
Gd15UDeHTo2F38BMTNf7g83a0U03nRboRDGRLrcmbHZt/Kf2sFgHKLdile/sSMltYKqdk7DBalPz
eRDvgdf+Mebp4jfxBqUfzFPuH3S4Myhch1ML9741ljS0EfzmU8q4Q4XGnelOH5CHth6DejeiXpL2
DeUvUn+arflkTP6TY/jHjL4V0cPOHAlfmaY3y1YPZWjfljKr9kxeWfgjQuvRmNf9g7IXcUkSztq6
uathIK0gviKCwyW+RRD31NA2MrQOQdjB7N2OEuLrYIbefrFe+MPVUtOfxiZawLmmItaXyMyPUQV+
qASCQ7BwhHQ5pHBTaQb3Bg3eVNGpRIG6Q6dwrYJvYGuvkKKDS9OMf2su62ooWawtVZ9h9ywPuonI
Bc8UEVKQmTzkqJOBM6NyXjlUfsjAurHSqE6dh6luzKEsltXyhTqzXKcKT1fkMtJ3UCUHRXUxI0aU
EwCSwUyvvmG/tVOBAMMO8ZcHh3Bhw2q07SZLpxxYI7DALLlFvZ7zZuM7OTwu4wcqY6QkJMSYcB5G
5qBasVawu9/UwYCmpgvK3ZSz14Cpem1oRAYR/2U5/qic4J56lHZjU3oho20EX5fecH90nMjM17pj
4EftL1lSWOWlm6ubLGJtdHmMreI8hvMtmaNPk30Oc7E1fVt+LYdgWyfTPiYQZSXL6XEwG7lV87Lz
O/CBiPOfJZOj1aDQq4+V+PAzhii1sK6iLsp15M2IdQM4aFk2vQSVizn/Ztr04wGcG9TAx2Rynrx3
ZJ7mRg5xv/VzJtYu98+q7IYJKqQPB2e03pTNeLMe1RWDB++f2n0qQu/WAKBlYQNFqAKeSezXNn0z
AcmVc3A061Na91cvZ4aDt6lfd8mPF4O+gta7IGlAxZuHySZP3uIiPMmQLs8I+FYNkCjbwFDb0TF2
XFMCNC2GPMJwLnkFFW/OxRPJZBupThUgelizKCQsO6enaJyv1kM3E/ZwaPL6gaQUWFbBcG6D3N2n
CoFFYcq/2UIbHw7T0fC9u5RKft1a9RMMdh5E3n+FCb8xzbZG4Zx1Aavua1g3OoDZ18v3POO65Byr
Vlz88d2WnHbEdzVWmz5wW5J3ABBL77j0+MqKEotInhMohTHqOJH9xnkdse4fnwbBc5LYIHhk1b2S
vjN3FbaAdMChEhl72+ZF6sMkXDGbIi2k5lSXVssTMjkdAwvkDk7uvCD2R9tfx7dGzt8Wnc9JugOo
x57nWvLzrGwkJNnHPzFa0JNKz926dceEeVYHdy78Ta/MdJsZ7MVYxDzxxKldNLYnRQJMZ1W3HjTK
fTF1X17SflWq7AnKi9W+a4ofVv8thL/phSnSly25/0qPzZSv5ZBd5j15C3YHthrbxeSXLavndqzW
YQa/h/kWHCn0hsiaMEEtE34dM9jEbfBQ6O7XEbXcVzkhJEZ8gJDEyJwddBIw8qag+osQcYMh7zzS
xfu58bq0cblPDeOtt4BgCSWeknxx12NN8k3VfzAY+JaeelwyK4fiawocAp+Ir/AsROVrI5Af6Yyg
GbFAx7+FXemt2zBF6EgFIdjKhl7/nU/OdxTZgGxrdsD8IK/o1ywuIf0yLL7MJTd9DE6KZNKQGG/q
wAqq0bqIJzIvTYAjDZGblYO2fh6XdSLKj5FmPDZrtITOR95zeEjNUPMjTUM2Egb2VAqFTyoeKG0i
t/rTTM1osAByCXdpmmd3hOpXdmwlqwXOe+vsRxERC2ORTGSyPkgJerEW44mkoVcrNXcqtF+HyGLv
E5GqVVcSwHhyER1xxUYnnub8IY9o3Z24/i2tZDnzGif1h/VOx50dLNNtsspwVbcYelEuR0P6d6qo
/zx07e0pr4n/mOs3CSB4a4TiFQkkjmfeo3VV/MgIvG0ofkzudF5SPR3ecpRh+gqmhuS4xH8Ro/kp
ybkp1dHoFbT4KtY7zoKyNWZhrN9Gnpec5RRdUbSfSC8hJW1k2ybUJjBi82QB+NXBJ4WBkIAIWeKb
UtbzXpztDSOm+nIhAnf/xt6Z9TaOZVv6rxT6pZ+YIHkOJ+B2AVezZFmWZIXt0AthR9ic55m/vj86
6tYNO6oyqrpf+qGBQlQm0iFTHA732Xutb2EMK+X0rlLrI4aJfdldUr1Kd0PvHHUPYolfTpU7lCIm
nAGJo07KmLRPITFbezl2uyhsxNxU2BXn1AalzLXlVArHTbtJ20birRuPWdf4tPmjvd1jI5ti6qe2
3BAp30w+Eo/+IQj1F8uEPO7JRR5yrdprjdsUgJCFkGTsr26qn2x+esvwcp60Xn4IevOpQkZ3sB0q
Mpcl2BJVt8pZf4dBfSzUb9D2GTLr0XXMsZX//03wvxJgLnVt2oX+803ww3Mcv/7l+//8z6yqnz/s
hX/8zR97YYscFayJDiHl/J9uW1jSf0SsmFBOyDBwcI7pJE2In8PLjT8c2zFN/quDDB6y039vh40/
gLNSx/GHav57u2GO4JPRXyPfwrFMHNt8oDZtrj/shmHW9THrAeBRA1cObfSCwlRFuA0gmg0Ak2Bf
g5mb2ce6tU5Kod3aRm3jjyGyKqQZXQMCE7G2UtauNS6MCbM1lDnEIRNSkpmhF2SGnCrKvfQHa9lU
JYIU8RjU4Q0Nc8NiUkdt2S6soHpo0WuuJqb5glHzUrFYwcMEDmnOYDorEaLalsLeqy0PPqmZYYjG
T5vCpNjjPQ65eS1se1d5tkC9gL/S9ptLpILIi7B0DmVlLovUecnGdtcNkUPWo7gMFgGbdoFcQEJh
RRXppRyfN/AEomrSC8SMerTESk7qVjCAT4yAVWrOdytjS88ooQ1alVE9lEm3aV7alGLOcxA7kFHI
dF/uIx/MvhdnW73hBd+F3hJOE2EJpICx/NLZk64NBBoG8VpBiw43D5107ivqrhbl7cTXVkImNH6t
bX0aC2TMc8qD18jvvpSjD+bU6HdugjNEDXVERiq7DBmdx87MmcNQ/7US0KtHIKKpwkRsgUIjokum
yOTnXJSPSix3acMiNoYYwip/X+qvCQRFrS+yG193j6aZJwdSP4OREt8uRm8KK790ZXLj9vlN4Rdg
qgP97DHexAdDbW/XUyZ43ZPVnrwqAmFR2cdfNWY8SywX3VyxohtRqAe2Zan61tlyF8phi5dcn+kN
jf2JpKi1OXK4MkB6ZLA4SvLsIq94Ng2vWgSA/pFM9OvQ4nJQZhPfnRXzIa+4sMEGoXi3IGiQfuE4
l8y7kEDqFJBIxkZ1Hfvdc0fljr7ny5SYgBzQXmEsem7MwLsdNfTQVvcS0XhIihffIqnWNcVjUbeH
fhTgTFnk3ZQbJ6XCWvNB9xHa7fkAZgx10d0AqJas15Q0elDHaUFQge+uaYuIhUYkyTLGNjOLFHZ7
qsIzYmSiRxbGdgXP1ywaQgd/Q7aUZjRQf3vfrKa6RAOhBL6VrpSk6Oa4t4aGbwMX4LnC+oUiUqwi
K39E+0R+M0oOZolRso4EsaWpe0rt/KUUUyoyqc8SaYaFKdLU2UalmX4Nm9eeHFMQCqp2WzWDtsgt
32CQkL30on0LksndPYhdmX4n4AEdbleFTKlMtIBkhkYaHHSBDQ1/7DX1hb3JM3erFRNvO/WYpxgW
ssYqgEKHl6UCt6sidwdZbtxGZbgMOmiRukJ+ymhNPmIJa3g0L2WrWwzOmYt4qYpK0uYY2pAk9p4S
UHTqJo91TCeat1B9iqWxIwVZhLNONh71vFSYjcx0G/kFLhJ7EzVikY81YYuleK1tawd54aXn7GFb
qZY9fvi7Bh1hZRrtotYAg7a5SlpvBNbRLoXPlq3bBgXANlQrNA5641Kp6YMQ3oOkAtiHxaMMM8CX
ejtVnckXVyGGMFAEvMiGpzHDOsXS1uwsNXytfTfeJVn6jP7owR6tYKu5kgKvrc4VL/l1WQSrgGEP
yFTos5ok27Z9HiR3hjohKaiyu8F/NfVXNlDfOee0SUJ8uviNimve9Uu9d128cixeWV6tHfI3TjEQ
OIqcVdB47XzM17Yw6RRVtrfkQK/M/li2DefRGb53ZTAlhqr2Qkfw0evmdyopYgYaPPxqUixNUhhd
X/9qk74xM3SiPZtiWLa9Say5mHdq2yx8oyF50bxvrESbx/BQokLeCqau7FLw44/k266w0V1dwNYR
RXmQeoQpITCbgekgxpoHBP96ipLaC3EuU3KSuburKggrom+B4xpEdqSty8CCfWAUgpYfCj1gW+8v
pE2B1w6Zj+dM3o9OC7ZY6x8byOVLL8p2RAKj506YohYtClPLXFXuYN6WWljdkFa7aBMrWGqahiqh
QvfKoJ4ZPQNd2AN+ES2sWOTrohpLtHLWKjP8+EvA/gVplLubaIemysQQleidhmHYGFx/AyKXFTmn
NO4b/Cwh1iCnJSsDxwXxeUqNMZq7vsqgYCsBe2FHmGT5Di341i47IBvkvZAm/ZyE99uIl8tStC8A
1uQiZjmeWUQPMk9hLwmf50QYr38uTH0NzMNl5UERWvvTDiPRVqFdrWWWGPMIf9W8Nh4hX+jbzLRX
QmDZV1sNKW/YQ1Dweb+Z92kJ2cSwoSWjdaiLOfD+gn6y8dooC8vpvro4pgGFJIgTzHuInc7KaDXy
yhT9/6DevA2+lVmVvdX/Mc1qvpGIUgaeX//1Pz782yVL+N+f/sg//aAPn1v99f1DvNds8Vw/f/iX
Sc9WD6fmtRzOr1UT/ziGv/3kv/of//Ivhfmhp1WF+qcl533wLfiU5/f3v/X30YtpEGI3yXYYbpjT
5/0oNzXtD4fRyoT6I4DIEhJCz99mL8L+gztEErPHQESfQFx/LzcF5eb0UbawDJ2hjdT+nfHLZxiZ
/k55Uw3cv4YmBSOdj/Vm7hkJuUVIL4KG/WFMIkw2nFAs0T8Ik2ffLaNVUIs13QmiuntIHZZHUKrK
LakPKJaSAZplMQZns/+e4idc/lS/H3/wbf6SNskxC9K6+l//41dCDHMpYRM4KHTd1Ewxlcs/DYeE
kvWxEvE7WiPoafq/jrywyGSPvrRRiGIlQFnf0HfEFO/NR7T4TICbo8d2exOgmG6DSe1l9s+VgMIU
WBnNUIXF7TdH+alo5yQatsV0jWg6B0+dyubg56PsyBmq24HupMeOFV+wNG5dHb0C0S2Rbm+HVCD8
So0NirKXGJCLNlodbUMKy8IEt0KRvEFNOizzFs/vnx+b+GW8xrTMZNhPRp6lwnX7hNNTLXMcpeuw
iKkIfIVvIZpT6B1QPD32eAewzcMsKxFJkAhmnHPD8Q+kz/pbP1UlgWMJr4scLyuTuDKwV6zZxrzv
CHCTNOdrGjVQE9Ngq8eEDAPJ9tZKqmw9FGsmJaHZOMV9r0dnO6QyYDqu/4bTJH899SZoSnt6vmxd
ZWv28dS3hWVYrhMjZc87g2m9uGaSCHobZXrkpR1eI+QJpRtEq3jI9MMYFGvD6TMEpt09M0YaD423
b2iDLKKWijEv5EUjqWKGKaJcoHQqHcYNXY+1WvYEVDvkymn4/dYZtOuZw/VeF5m6dqyihEaGnHQi
T9cpFo7QFEvfxptNP2du06VukgjlIOKH+WiCWA21nO2DZV7SE+E3W9A0jNnlCLVAND8WcJZelr1/
8BT9Co9yHFWlg2loNuIAQJ4fT1Lht05v1ZCLMcqsq6R8oorN5757W9X2YrS/U+J/hdRwwtw0MDGb
WLEWAi1qcg97gd3lT4NNRJrEnQ9Yw1uJKKbxNlYAmHNsxtmwGgfsEHWgnXyXXp1NPwW6Bz8t2c2M
/NU+sPvZ96jTtqph2797/qbn6wMci+9nWZpuEdUIvfA9x/GnVcIcHKMvNItGvtVQPMYvRihO1Pwv
kZ/ue4tDjHKXa0MMAD0z/gB9wywpZgKXRDmVlY6S0wKdVD1ZE8cAKflvnsLpKft0hNPyj7pCtWxN
sz8xH9Gz2qboS1xxmf2Yl+m5IoHQq8IrjanMWBcJjVjEH6hIOHgtY8PoQuvV+ugF9CnWKnHKo8BB
Cg1yOfKWg5ouYf4U0COdC5Hz7FpXiJwvvRrvQfucmiFiksX8py6dy4gHG/WgeXi35/75F5taIp+/
GF0PU7DAMJhEhfPx1tJg0yQeKvP33zQRB+rexZbWoZqnIrZbUFvM7kcpTsFYbHJMzJXKrQCyCo5S
uiexDi5ya24jl5FKTQ5WjKEhwOWu2xCk7GOmLUToosak82+oaF88jHR08QDQKNfRK6+INk9pSn4Y
pklkOfGE+GCWIFMUeJS5jouIFz81DUw4BHNddpwoOMlF8KIN2dmJbWbhof3NF/7Nn5+aX4UNiCro
CeliYupOHaWPp6a3ZKGPBVjq0aZTUNkoqSAgdTFfnzbzmgnrxtCPXSFP7+dK8zlhScYFRid041yx
Sz1qqPdFIg9uppxioW6rDpmkJ7A6msDXg7eCbbmhhPemCSyNgNYptoNtBdtFLC9frOY798e+xI9O
B/3VVfVTjbcODflTpePUxgK2N6R/W0mFvqbBaz1elD2AoTLeO7lAamAMdHuaG89UIGA5F9Wod1VQ
bHVi66iT9RPKvCclLMQP5/f7jca8joaP++3PT+Y/KAQcOSUbm2CNDU7ppyUsD+OwrQXeE0t1vmRt
gLDbvkS5gkSgwjk/fX0Dq1PJhfY95E7y+v6g1+8UtJgzJVAim6H/RnDd1onDtz8/vl+jYrnYBg07
BDFgLmmhfLzYhVFZg9byHLi44qegVDHWT2wXZr0KusCvnnoTDoWBokPP9n7IYd7yPaHnu8weN0JL
XwkYfhna6E0tiycsrW/ABU89QxEMRd5JBc/nmV+lIhE1Uu1QfzEUesFEB0RMPlSZSXNPOeuT1Y1N
NlOBUhwURDV6KneV9F+IaWGDmraYDDGCZbZPuydZlDEW81QB7+OzRmisntE06Rjy8tjgcJtV00P8
vmzA/9qPMUJiBQpCKFlaWpvxt6mdnCB8G8zoJe+1U5Obp9GDoQOjOQ7VIxayQ8SX1yW//c/POOf0
87tfh1YNPRByIFIO6sSJgPnTsj9CtpIMUyD2jwVICwejglc3y+IBYq69yJHKL3UPU5UzZosYK1Ug
wfXgSqOfpTD6VZpdhRB8ZamkrLRmvhI6yhMbIBYyYLxembjrO9LoBlNTkUG7O2beJrN3APtp1hgw
6yY4i4cmtffCJcQYAtqRcdp280Qpe4lHc1n5JOlEqs/UOBmW0eBht6sBd8WOFu/MeOcHOT0f9oxJ
bBs3BQS4BWEvduWKnV3qOzVXqp0gdRaJSWNi3Af0lDKZ7eoKx6pPVBynBeWDsggdkJ5EOWByrXv0
/M4pcN3nyvJzMLnaQRi+wyAGv49D2VxVSbNsAufoOG0/LxPtIQt40iNayOPeLHp7kfns8iOnWaqF
02MrJiMyVUOKFnEwY+hZRGFSF9QdAofWk7umcm6pFp0NAVnDGCMx7RzwFG17Y8KCwZIBpNBNIPzk
2l7PsgLAx/hAj2KptRi9mq4J1pSHvuZ/F009xcOxH0kRA9TVE/KqAw4jMFoNEL2iCL67KBI2LPjr
Lp2I2JobrdPwMZs2H7JzziorGnEU3KBR0RA1Go4PGv44gh9zbgkLnFcE1BkYEzEU+FQDfkYao7FV
VKgfCf31HrV15typbW1sMjvA5NFXm4xCWSicBo9QooWPj2dM8ynyFDut6+FPrFFI+myZ6HNaBzWy
4F7YxQ0ytWD9fv/RliBxy0Iq9WQqQ7PMEsvYFHmtLpiNgfpHmzWPq8XobEklQztk70GPtIvWhAbd
03Cvh/A6Bs7WzzGM11nbL33vO+YynS6jv1IKNmyEfmDaBZ02EHKborgKWihlQ5s9csF1qBli2/Gi
YhZpP2DnJVyKdDypRE9hT+exbrH9mwhR57yJ4/mBAl42N2lPNrLCtJ/bCKiA5iaYI/KJTkBDPqF5
WRAE17eHEOfLru56JOr6g9Ly2kIpS0xEFmjk+fFK0l1+exfld3Vp8k+08GnzOnttDOGSivg4JLgw
MtBqM5qpLbXQjdnybL7fjb2MX53MWAyBnJdVQNMIANdGaj2wWKS7tOxyFqlx4SNAWoddsytLtlWE
7mASh6D1/rT0MlUZp6pPo+RJxF06Q5IRTcxCfT5aI/AbrLnYmpephROWNg0mU/JIbcidyz63YEdW
2q1jb4PIgJShJdmiUKyHWs3xeCk+udwOY2h9KFuCKtut1FUBro63M9siUCuRgkg9xsoXK49uy+Kd
mR0rVjwYN3m1CAN15Q81A8uyvGvaatOzhcJ4S9OzQ9Td59yoZYL6gozR1NFnMohetM4x8PBGz4qB
/56Z5jfi4L9iu5PbHrIMe7430UhznmosUCazrkVYMyx+/76l+a1X7WyFDefFze2vIYKXJdxffaWL
jM74QOgXceZLBB5vUiveopKJCDjyGM5MjHojgfmVWCrCchYAz/TqRZzMEe88+5keHfAZYmoi7Rx6
nEtc3i7siKc3+m4bpQOhnTkHroSUcREqA3JEnAV2pA1L0bi2CDKaUQw5exfJYnkiYcPfh6bEnJmi
R4N4yjcoSHqHUoxnGaXXvMX1vh6byl70igJNXGX8n/GI4s7S5xVM3roj7Eu1b94P9v3iurLM50wH
ya8MAW1WtHkLPNlq0eYrxIxQXitJGzBTv1t5Y2+VvJsnUAIb1Gl9XhPRVwh13aohBMyic8jIBijZ
Nm81/frYFTzV7nDMJCS6sFTu6FwHGNofoEXTvvMp9ukLkN2pJTh9R5nvygjFiy/bXaDI8Ij1u9KU
Y2wE90MsTqJtCZvD2NR6rUritWHv82RMSfsmL0XXbtRadXZlbx8V1cvXvfplIM+7NivjBpXLwVaB
hJe8NYCkoKHSg8e4KkH6hkTtYRgoKsx1mqM4ADGqTRAlj6LGvJAiN8IOYVxDyzgD9eKdIdlI63pW
3HaZcq9iY4uJjr4JJE7GjAT2FeyfXdJb6rpskydeifFCopKcyYavPBic24GHfZbqCOGzWP2S5Ma4
gNaPmqaDqdqmJitPGFcIHVuGlEaDRDIBdaXbK3fUHkxyxmND3JqeL7fGaJFelDnb0mdgIYSFPjMe
6as7A95Ki/2s6tLSbV2XYLjqq9FaxTJrMjFh5pZdWtWgrxBWRC3bbYXQasfuor2REsVLrPTcE0U0
o4Nf7kGIrLLU8reN5T4WsYLF0PbuikQjrI2pF6Q2xgO9YL6WeJx2AszWLiC7cjr3pR0sQUD3u6AP
3kh/u01i7Ja+Zj8CGcTKFynpEddgTt06Zf6aPhx6sDbjmyeE+zaf3pmBZR4TlKMIiM4hgkxUj2G/
KIBdhOhxjpMqtDFtY5eLDsBJyfpS+d1ZT2BBeUj7uDG4NkLR5UJToG81HdzEyYI2a/RSpxlffu2t
AOCFOmCFYETL3Q3MEuURhRBKDDOw50FQ1Su2jRFMR+w+Y060o6s0ACAYk9VkMS17n1Z7pM4SZWJR
NyG5xk71irqLsjfysUBhn8VS3RO+XuePdpddoLbXN07cMaIxzJYVwry6eUoPZZS3LKx4FCBVrUZs
qjM/ITbe6cUwd7WYBXO6tIJ7VPN0bUsRgkIuXLOHB3QquQpeOdH5InkfkB0wU7X2WERet8uU7VDh
6NBDRsO1252MYMhOviS+mKkzMwRek1VlHFCbJ+eSAmmhjUQbGVrzzEcb22QIN8lAurUac4XY2dcb
KmF/6+CceT9Whelrroivo8frs8KRv0LedSzLZriJAvNgptBAHdLWHh2ti1d2rLzFlrYhN/BQ+BFo
hbLeuXC/ttqgnHk7W8Dt8YqbHc1LCipvLevxScky7vkkLnc4tp4TssFb1S7vkq7a4BBRl57TfcEk
zWqq0Qp9L5RkH7+5DU0FmcRPriBmT9EoRaHTLao47JcWlnRAgXGw1pVJbJjepV0fk0vKZdVc732g
u0wFLz+TMf26EbN0DIhubaGk5CEkDTVESo85Zt9V0YWZdr7wIiZf7y/tTmRfBx3KvdfwUkcDBBVb
B09D2jdppdxNczd9TqlEAVFzwozSPhSh6a955d2YRge4weWW6cpq79PLAl5NGIOWo2126KDFodIv
A436My4isDJeSIWfVu4y9ZyeMAfu+6pmTcr8ChNc268isEELk+JICg3RUn4LC8DASjrJQEV7qiIt
X7olzwfJntdMr757uUYsB/y7mQPCYTaOXUJBSX2txi0NGt55Fc2YtdYNt3aTPhl6/9CgwUUBgeJd
DEjTqh3Bk8BKayAovcuqxaZpypZs11pI9csuD+3d4NxiYcZHRWE8KKyDkftsR4Th4frk20znviz6
chPIoZ5D7YGuOJrb3LQhIUWJtiTjNAP2S6ulTNgcRCDUeLmWsDHaYhUUzQZ8PVSNTlvU3KkcXS/B
rAaX93dU5+zN2lgFSn9JkWwduBpMpGv3rr3xa2lsDHpUeNYrpo2GDVbZpscyILDW8V7lxnADE2JA
J7F/r6bsosjnMWb7NgFsHTFHWqBO64kJjLeMurslAUXIqlqE6wTGHdQAywa3bW5W0F6qcWbn41af
/J5u012IVOYednFdNQ0mDzVf6EMwAPtjthWVlT+H7sT9KzsL6mb3lj9obRXcWRPhPFHdYOE3PAjA
0MAdIVF579BWEUQaxRMHIjsoS1DudVqog4TCDGrVyTUe3ecuoQmVWMnhvQTOOkhz2YjA8/06hPqO
Wghobk0w7qhEX3yF/VGHvzYDKjqvyM2aNcSIsnvhdeQoDWs8Bwk29pS1BlJlkNlz22AXlAwdoh6+
DyiWZdnqt4pBqCY+fTPIqLF1kMU0QYoZkwwq+4axup+CGybGNV5CDuJJDGP6ZPEQIfl5kh6BCbw0
dlrUpCurhdpTpBiuncgF4qatIl99cGm4bmT9GI4DMxFaGMuCjZVZnTW/c2cqb/x5EvvGMmi1GQoo
HBZ8NUh9X+kIBPPY9ORNplwC4BKMiMLuO3EByJfyVSctIBaRwKWT5NHm/Y9eY/ea6+XI+khTKMFy
sVGU6fCRZg6WqrF9xRHX22m1bHISOWjTh2yYx2g9TOCTEAWFn2e31Z1WusoXTufK9dtzXsrwvtGt
q+qXl4HvvK+8lu04bw+tKcu1Wma0m8dBrBtHbeda6ag3KlE+vdJjU8569aA3MQfbq80tfpHqJrKr
W5Xt6Sax8SlrpXfmNvxaQqh9Mi0VA2w04l3B50d7ZrR2MgNZ2wYmWz21PkQp29Wx6HhIHHatdS3V
vVGEDpTr9N4fHXHTZG21sysIuNMvg21A+esoyiZKsaRjE8wPZTnVWH5yj1o6IRKaMHsSPKytnZX2
TeOU/KLcmhOamz5NNBOE/XcagJNNXUJZGobUOeiBjiBSMqKn836nx8mt5sl4XTaWQwc8WxlkVxz7
KSuXlQj7EJ6jsCJm1Ix0d2fQnjDJfkAS2dyKdjKBpxgRcBLgibAhd+Reqt/GNdyx97mO6FzoxoG3
1iAiLkKoVDduRqx7o5xciG0QTNp2Z0k23mo8PlRBalzGpAVfwlAQwfS91dZ3QMaZlnvFeOF30sNU
Nno1UAFmBTBwxQo2vktwXpmrb5qqumt8sI8emtJNbirWTZGEN41F4qEN0o+BvfImkM/McY3RlRrM
hPIIsAnRJoTGcD3OegQAFg/GRg3yr81I9GG57UZd2wBFwrGk5ETS1qB9tSjb1nbnrbSMZLsxSMJN
lFuXRlPsNdZtLzOLbSq7c2Zm7drtO8AQoq83ZhI85VJRCerG8Rx03puTD7fQ/fPNkJA21Rox0tkU
9HRc8Q4uIkhKueY/y4mwquAy2FaI12dWw6Mbwy5PnYfUiJKDiARwJsXmp41DxijizKfJpQUQS6vs
evcWSk6eVIrnLMdj0fvsObEQh6wZlY+BVAW1ZLQ2MO6vlsAlmmKDIpxmIibCsHGJUmRDPhJGCNQC
VBOuqnmixfEqvmop9TA2JIuWBkgxBbUVNT6zyZhOmmp6zrp3/G8UrQBwENv7Crc/QacjwDikCY4T
8FPyGnkDCoxYfs1Ltqxu5JPwW4Mg401fJhCzJbdjYuaSNZxCJEYrKDtdPVgkIGdJpO5Gp39M2Y/E
XYZITpA1VqSIGCUVIhuBbWSFzaoOOw/wfWGsW5edizXsnAkwhHL6xoMxO2LqWlakYczlJO0enUc9
cdleXmLWQuaubPBNgLKgGyhFiqdxLAmhzzJqS/lgBN2XhuQMWToTmhVRoAGItq+pZPsGFlQNhGOl
GDi4B7vqdy1KSrJXLTDie88JEAfhmoAIHwXk/AAULunFuD0NunS0NLC4vC4dnXdjOlR7C+SQkYpv
EoXiOhZ83SJDyGO3F+KgTZZECqf3BhVBo+M87ciVJkTgNy1U/fPwhuoJH6cpVSJzpU1T4mMD1SeD
L2XLXfDYcpntFtWbX+t0UOfqO3BRBcRQiOGU6r2zqizlsfHbfANJihT3DH1iOWxrA3habRMWEWOy
WmLh4r6uXWr7Qf+Wopaeu0qKHswrYzhlAA2SJDhTiYXLAZISSFd38Zu+8KfcI13HSOoYFl34qa0h
Pw87tb5PgrpjC0JmJwPXtl72jddvMoXxj4B5M3mt65rNz5i+aT5dORofcGns4nbMcHi1REuourpX
nbg5tCWO6vfjm+Qr/z2NRb/yszDm07/+9f9GJ/Pz5/51/ZodnjF3fJbc/D8qpnEcWvj/XL99/1x+
fwUX97N0e1LTvP+1H2oa5w9bt9EyGPqUYemoOnOWH2oa+w9NYEgm8xI/s4aVkAnRfzmZMSxrQueu
IG0O7YzKUfzNyzwJbRjRoQM3TAO8oGP9W2qaaQr185iXVD+Gu4IFa7rxhD2NgX+aSGRs91CJQl0d
quiNRtkxCkjJaCXEGSved9B4zE6+EiMFkklnn9N1x5HUb5FewyjZF1ly/On8Hf+BfuaXIeT7EaGf
oRaxbZ0hyscjIt5A4RlDmBAP3aMl0b5EBewL01u0ukATG1AutJhjm3jVBfE1IU+O6S1GoMZOrqY4
qWF4p1jVYwT7BFAde8RAAxyTZvuGqwGSsD0PWfNo8g5tFecCjg0DM8ikAKhWns/soNoNNV9V95Pr
5Pmhz8xA1hP9mTflDhk8vUCEIzVA6jS9Frr3Jp34oNT+N87UuhvP78toZjTnHnlibrqXcPTWY0vV
TBU30xsONY/TY2M150oLvznBFLuxVrX8mE45Hy44H9+1L0aeHg2RvpmiPlcG4YDNcwG9megNWk62
Px7gIVzx3H3rfKyTeXrNvPjaZICbDG/mOcqDR+EeYWUsn7tSWSs55OneKWnRVl03i8IpqEFuK+xZ
bXhtczxoYNLJVAVYnVcdLwz/S8IeYIiuRkwtZuRsZ0hTpptI6Tp4T7CUl6PnnQCG4AIsd1F7ivX4
JIvwyp7hMSnDA9Cwg6crtyEzO9tZW7Y4aDnnpUzIOnacY8Ntlvt8eMWN5zkRwqJgYxnZrRTduRmw
A0dqeBiM6chtC6sPGPmYtNOy6xaKRw9RgNJw4uiAPQ+v1I2wmCNWk7tUr5Y0n1H9D7wg0vDOpjfW
00VT63xdhu0jHaezO7Hfq8g4Vc69RQuja9J9wX8zpHMpVcYxSnWXptUDMuHfZFa+a9Q+PnWmZaEc
p6TRENR9XvGrwNKqllYcypwKZzXHpfBURY25dpP4OLVCOOeU/yFhdkUAEk55FfG2drQrU/D4N+8f
c3rGPx4N0j1BHK+NeE9HEfbxiQMTrXphBC4+5boZTXeuhTKfhl3sxJCUIkJPsL8pDPej7Jo7PJFa
p7Fzv5t4Qq7uPMms3mX+LhvCL4F0L00dUu3He+l3sNWp0ImEv/hmfXaN7oyrj13pZJMdoFS51Y0q
Jn+372NzDrIjkK+YNI9Xhb59lPN4Nt7aiUnaCy34A2I/oIj1EuV7nnePnRsdNMoB0FvZVEVvNPVS
CJq708APwS8uRO0EBxBte3yVs4HeUaRWV9ERVM5fdRX3pdWS38z99Uk/8svZ5IWOJweJCVXrx7NZ
jiNkg5GGYVV5Kz/tHiFKP/Z6djWr5BrWZAe/WkZ1//6sFyXri2RKMBnksXkbW49MGKeodv2EFO7k
Bgw8R56jddYe/nyltabL+vlABTmmOg4exJzqJyFMDgyo9C3UF84IEcxO4e76lEJtdlXz+JAyTAz9
aYQbwQ1IjqBf8WxcaoIt1CR5U5Ph3CfmkTpFcKmpmA+CBUt68SHDskzHPdDpZ4PWBsiNisXlSU31
egdn/pqr2bU00mMt6x0Uo2/gbDdBOZzJ9j77Us51O9lTE10cb5irXTUvm/QqY+4SLVUuGYuXSSRb
z2LcdMUxaIK3OkSSkNeP8XTDtPAVLVrJrn9QWBpSOzr4hbmA7nbUhfft/b5Q5I2Vecuedx6+XAJI
WCaL7Nw1WjVDdgCTC8yXGR3kBKps1lSMh+mOGWl2umIV29V+GDKx+vMLov3DC+LwGPJu103V/qQY
4b3RTf4OYg09ui9tAJQByqO0i9n7hDWR0zQxSfZEX14levlOsQ+gZ+H1qA+jT1+49JudV7U3KmO3
gpNGcM/bb47x13oB4gp1goEwzBaoND/e3VHWucbYsVbYZv5MZvZCE3thvogovExrKBT9sx5O75fm
tgq9cxBh3URDML0NFE0rf5SmHyrTD2rbz1rR6SCgw1hsBiZKjP1JTBk6oaX2vU77ijFFZkQnV2se
kfCP88Tjterp2ZOkkdqJ6hGwof2blZNa69dHSAqWTKo44i7Fp7PRkA2ipypnw++yPanBjHenUUfz
6Hfx3kp43eMs2mVjdybn75rSNQsFB+oYzQ4O7C5uFLyfzQFRBZOhiAreWgaStoaf7CsmVEwHeBF7
Ek6Y/g1x1q0cvgJrmRd1+GYmsEWU8JBb7jIaw2/1IDcu93vYuKfevGYVpGCG/tMLlFcwk9sUfkx1
yrJoTarpLvZZnGBHhhh3G3K53YS7jYlchJ8KrZu/lwK9WpRfXKIdbdne1UOLQz0HOZNPakSQAjxU
yNlWnTXcgcQ7ql55aMi+KK9NWSPdWkF2e8jM8EDvhoYv36god3liXdJRbOgJ4vqK9h6FTmAg45hK
sdKSmyLFDujcp7Cvsxjcrw03TneacyJJfuNrQ2875L65GTArtzySoS7uwcP+5sL+g+uKVIcEkP/N
3ZnttpGkaftWGnUyRynkFrkc9ADFTRJFSTRFSbZOEjQt5b7vefX/E3R52pK7a3pGBfzCoAGjrZKT
ZDDii295F+A6FJqnMvSnrNhNst7HzoUbEWrSTCZWNfHKEeqtYzV3vRsb8z8/V7rcqG+CMahxUIlg
gikFJVvz5zwcJ7emV3xujVAg/aB39Y2GIoYbWxccMmZW9aqmVwAsGA4XyhcerTOUetvHtsqZ5LgG
s+n6HhYJjf8I4vkojZOVHqkXXVkFKhovyoDFTV9O2651/rvA9U+WCz94YWtAdSljxJuUXXXoyGNB
QFBw3euqsL8ZAt6yr3XnnQ6eCAAZsqCCUTpTF0if6VoLimtBxyPV7QvFBe5CpTvE+basuP3/fGWt
txELkK1qYxMCVYA/weS/XtnGRkfUsqmKGQzORhFoM/8hC8SAHKvYmja0Rw8HBcOIdhpULmYZlA3O
4AE4HFeC22U2mApuCOlGiYOH9KnlM5CNquq8ncY1JrQ0i534sjNU2uS9ik63LoD+dI+TH5y7tfPY
j0M/I7YzpkU6MzYBtquEJEWh/2+L6Jj2eJL0gOq8KCMzgmc5RZRiXHd2SaOjrevH0PVf5HbIS77Q
tCUdZjayGzvEkWhELoTOdQGP9asekOIOHclVVLmfsjb4PMhKJhBgZPygOI9I5sM6expdsny6k4cm
Am/z5+sNhP1tBqTRogHjplJYotCFZfrrFYfpF5iJIKFL0vK85m6eeqx2FB0HCQ8buG0bu3dBmByF
elCz8TrNpfSLtw9djQlGs0ps2lBy3sp4ttfil6jqduoUuDQpqbfMDsuq0v5mfioL456G5OduUwfI
lDSxBZxhwEszsYydrLBiN9k6fHEGt9IsvAmqpRGU11SSSGJ/szRc2tLPqsegpyIOgPxH7EfrAYkB
rOkC52s69BhWcm0hnxl1MEcccaOq4XR5EWWIL1ilcgxsygQSLCQscww+INtiZDvcGiDWmR4ESMyQ
i84VF7JVGqEI1A2YefTwCQlu6DUF+URDt5d4bpp7bs3EN/NKfRmNd8houfN+gDZLxGDGXeI93RV5
sCoDdUCFccrOnXq6Dq0KVnMfwkbOp+sSrISTlsNqaD9nCjoyk4XijsjjvRGLbt44Y7O0C8AwCi58
6ACuOsuWPn3uZZGKbJmNTL7C0L1zkgaMT8cbnh5ty9bn1DHU/gNGgdi6Ep0wGzyNRp0pOTc6nX8a
FNHKholBse4qyxhlrTxx4vWA8UwkwSm6VUybiG+0U0F6o/l0hQcJAxpdubds41BZ5aMMs/Jmq9tq
1ygEApk8O7Bf4MJNeMqGt62gmDAValhN5pOoyD864UDvPHlCWXfjj8YFnjlIuWvZU8re64e+o1hs
d/L2U6C0Vh0FeMN3xtSJUa3olgPtBKPS5mXRrVEwoQiJm3VKbYaTc/SiTJjKIHHNFC6Zu5umY77m
MlVHJp4jSEFswiuQJ/KYT+Y8KGjGRghv6uER7p20iJ9ZTnhMFbFEYAd9VoShPAFKvmQ3u+xMdOKx
OQ7DI1ToKxGivmpkGzSHAZcEB0+v1xIiXzHdRLnliJ7KtjDiJ+r3nWqFR0zd8fNKd7IQT5x+F6TN
bjJv0Mti4pK1KlKhxa3IaQ6CYpu1SvIERe4J4PFLYEhFagyzvDC5qQ2kpADfLEav+5S27Y4hkp5M
xyS+5w3v67gazyN23TxOF7WHlEaJgY6KQSDWyrCfGV+pcQ62MgWQg3pt33Z7a9KfHIjq6FrO8d9D
dd2UGkNFfGyxv+AcPUEkbM596kM1Zk+KHIthRwMMntQbWYZHNqqlzaearKE0nD06y4+yoaKOx0BO
aaYBhyCZFdigju3O3aePeDitvDrd6333OA5IeBtmOS9JKGoNf5YYkrDdPRq5uMDF/WJM+kNkbQMz
uGm68FjHBJgk2zRFvunQNQsQLmDgvZU/Q2LkUab/1ujsE+wMDDM8D5ovveZvoDY8aSPBHkmAuWwn
oZm2A+sUwmJHCyugI4u8yqxPWH3faHcQPW8EsuMoIYHnntPjmjVq/DkVQCzxbolGdx9P5b7AW9hB
2clC3Etc9N7ImYG1M+sGbvugWotsfBQ9Xl607seSgK9oNGKq5tFo+yV2CQu5Yv3Y7oAX7GWHTLIW
mHV/6tzziOCPNMqxyb29O4kLH9tfxJb6xxz3rUZ7Dj1lL18VxafzNvVXsrfCRsKtc0BMiA11V/rd
VYqqIf0iDOHO85hRYebmTzJhQw6WUmyEZoq3AnViSAUV5YB8WCRtVHeJlW7bOjp29nUGXCIxcPSz
ARFiIoNFYboVSnyUCTRNxh25Pujv2tg2AdVxZYOU8626JvTzXDh8C9xj8T2iJUdAuEtccIl6l6cr
FQejaoKn1JDg5n15q+iljrSy49NYgysrhqOiIHOmYSe4sOvgfsyt6lIT6VcjBMVanfhFGeaOrqHs
i+Re0caR0xcd6yC8HpnAIaTnZZeRa9xq7Lx5pwRYeGbcJQjXIwlf64gjVRl2K0PwJQkg8VdZVy9y
s7tqUkdfIGjozosMOlVRwsztpu5LFmEwZ3rgD/uwdc9NrbockM4+12wnO/fkWLqo440CVhpkCNBF
pdIv0XSiM+tEX/Ww+1z3GmrWkodR1tizegn21GO+DEzEIx2taZapUU3X432tIiZ4egNe5TRo8Pir
wQS7YJlKfe4UV1xM8dpUZHqpYoxu6nwApAgiTC5xl3+QTm5T0daLIDLMVYiA7ukOaJHEm2uo8LWl
+NRYwEIShU+s1MndhOknK4o6derQahsQXs8iBbufEtN0WykoFmDUyxURQ/0co0Cw0BgGRtRvi7H6
lk19dTnZQMgQB8AUV663gEnB5NxdMTInXbCN6hIvrOOo3NQVUtj2BFtcb5pPQSod1DEdv8iwuIN9
fRPro3ZRe9WnnDHXMkgKKX7LPLDS+rVLRFiZrSbmUV53s0AP44tKHxFSABI06eO54/V0wGGFmg76
TDZXXCj0etUMCnildLi1I96bnwXWXPdxskm5l+cxY/oFvlK3JQ2DT77q3tpDAtiWMihOKn1RcB6Q
Rl4rdhZd8O/xHtXZVVN00+Jwt2oC9Le46PngTsnnJUPsFO1YBNOTGwSYFWTeMbfQ08YcA0arhzmS
gVag0WkNRST5weCCDlLqeTBCHSDE9pvWRZzN9P1ukWO8Qxe/vHD6MVziI8Yam+2aG9HBxqT7OsU0
JRmNccl22Hy783QEiOjFKBI2wZVI7PFaVKlKhhddQUa/9UckEZImNhdBWm4tn3wVbjZqZGx9BQ00
QO85LZnEvVR7/9FDg3rRdeK+bXy0GhrWFruofB4o1Yt4gqaDx5kKIUPvmnTeA88EP25xk8OoPBGR
wq5vlsSxQ2qJ+9pSIgQ7uugyt9H4ZJOc+5xyurZrV7arPQ8Mu6Ya9LURJkiDL41sLLfE/QA3+bFN
rq1q2KUxzoOKNctC5WuqquTM0ZXVxi+ooe6xUUEvNHiMCgp65ATQEM/vmo7g3FhzeZ/ifLyQ5ZmX
lajDpzhaZy8BFw3df2QwqqnZdcThRkm2AhrAzEbqIlMRsqvxf265fXNFu/aadCVr+GEEGF8ATWq4
lWTna1AtPjU9hQa1bSN+aWnqyF+0Oy7YtIyOvZ3QBr0eQYcoEa+numSzRkGpMGITpKJVJxC+NLgu
T020iZQiJ/tJ7FObvb9xzfq2p0OKivOqR3EBE6CXU36F5PxFiVNeY+c07+JNk4UvEDSOkosja3VX
41YvsDyzbZ+NwpabWi421CpfwvILKb20lUI2zyIPVqIXD/qXJ2iSaM4KD6VhzoQLMcvsGivWT6Zo
Asx1AC4wdnL04PgHB4OisckYr5jK/Rhm12YVHI0xvLGqvF9C5xlsviuL+1m2oAEkYXeZgD0LmgOs
k7WdcK0pOrTYQV841rjOyKWXNZEdPpVNYYegeAgbJ1E7oPYquyChoZXVR6jGm0BmnyGd+IatG6EB
KEcDcf/osV7Mpsj7qtb+Wpaceyc/T2HduNzSAGdvxjE5DWfylDRSJqdN9WWqtb1s+1Se3mNum25d
ZM866SHIaivZrdrAC/Bd6hSsJ7gdd2rnvwiFVoBt3epcycmI6qqtYXXPtyuLuCILjp0YrgTFfUDX
PTah6oX+fddn2050tzgJxmBgUTNJB0RIRIOmoJXelR4fZ5A5Se1mnzD8GmBszDqNk6JRQqpy4pW1
9aw1gXxL5quc8+lhvpHfr2yeyjcjp0Jtqs+Hst3ILGpg4gMAkbzUzrZWRWdLilbYuM3h0wWNyAsP
jSUQ9uEA4caw8rsJ4dF12JACD1Q+GZSkCABC679Y+mM0uBx4Dqw0GwUBgUlvfws1+hHTps1QUX/7
VvCiAg81wvSSLbdpeTh51tNIE23Qo/PWK2+6IjiGtNs7vqsZ0OvjOLVPDWXDaRImJ2uuGy8iu7km
zAGDvMKD6FFv/HvfImvDWmArD5YIeR9IyAE+upH7VRajpy9aHgz5hZ6SNOM2desr4BU38tSiG7RS
huQqMJsLzwHmMtKs8aL0Sfb1ZAPc66G018xVGv2u6EtwJeG8RanWrdodYOCLhIpY86nwQUmmwtzW
fOVpXZ0LkwZdW5CkPsgRpvyRzDnjNH2S51E2WeXkUNdZolyPLr2WqzxNnixKGW0iA8UjQIYOmUrC
kdu1eQlsJL5pKvCxHHY5++Ty3snmvlMlN/LzqXV84zR0+GP9srORYsnTzVgkL6S2l2q2VbEkiDrk
QdTJ2yvwOBp2QaO169hINkZ9lTrVupbDND1QdxzYkS0RLLPYxbize7Tl3DaNbiu9vQpaPvDU3FE7
P8hm/ikyhlG2zQOxD7myhYntAHniU8LnTRC0RBO5fvRpj2mRf5WZ6QbvyWM7NWsQZlQp4AujZmkF
22z04KPSRTMXk2guhhLkOJP3CxlUdT9kwppeVBTrgg0gPHsfbpCSppIlb56qfKPwRM19gg57FU4+
rF1euWz5Siu3f2wgXyMSsKH9zmSULyHx8yfTqNYyhg11uz5lyHKRLdXaV2CojMzZFyXHDXPHR8Zc
W9nxlT3jBpckH/XoSXf3CpwgdbL3csZbhg+60T7JMS9edi+Z8pgM6OhwFJOeWlcp95WskcjiA6oM
lzqnRGq6SMK9IkNV5idbdyLKGTEtVtqYJWxkK2/JKKCGeOZ442l3OPzswtw/RiI+Ir67a0ksEGiK
9mZKWeuCUO7vQPU/oJjqL/QUCPEFsi06xTB0+8FBPMGdHnSr3xkBlD1UISh+nWWUAFPynQ5/7Wyl
ymzCDdGcwGEOd7w1pE8ErwDfzyMUadwmvxvNDBBWR0oaCEDLlp0j1DQenChVMGUmLy1r1CyHsLul
fX1D0rbsgZ8qDUfUtpJxiREACY1YjRX+NSceURq1l6hYo3RGE64SySFTv7qw19yM8sJo70FfYAng
L6OGo2IZ4YEZNR5zFXNKyQEcfJkMK0yIVAskZC9b/FY3LhucKZendwv0j5VVxofQo/ea4qhTxYeo
GR/isVu1Yf1gK3xKx7uo0N+cJQKUlCT4Ob7yxUi9ZWCTFnHxZNE5nHUAWZF94xdKg+9dvcnUoGMI
jf01mbro21s3IAUvnM+aynC46F1oiW68Iod6EEO3iw10zyqwfzSr8Ful9JhCCH91RemThwcrZl2x
3QbxRDfOhl2PJnY8q6WMmBa8FK5x0RSsgtG1K1pCzy5vT9HbxzLmk4ea5SGw+lD39NrBK9J4LJx1
KDhfk/olSVC4nYrk0BvK3aiKc80qPOTFYCraUFej6HOcsP4KHmeABcF81tZ5FmQrFOxpybpITyGz
Z7AwFYL2YNROb7VOkCZFC4Qf096MJr6Jlj5P5rdzSTRrFOU5LmP3vK7D+5op+8yAXof+ANQQVFBh
lXoLUWE95Br4X5lWdYEDX4+5ev+JUehtgIA/JCbm2B7uymqJyHAuaYzwcrkhps9WiXbW6cu1Sw8X
nhHTl5IB0tipuKg2ZB16kHp3NyiXXuS+NSyYYlcXAELXhSD6mjD5QQga2gprDDI+LCzC3AWmgZZf
mwwHQKpcbTG7KJmKq9BFuOL08uYQfipE8jlzrXQJlv/BbrJbQOoQRDwkYhO35lIGoJLF+ipSVXUx
oImBsLg+jxWM53KShMi0Qohiyfa0DFrsUXIgTWfkNaPmorhwUGO7AnR9V04xsolAM9wxxr8kFGzF
wCO7DewCn6Me71OFwUIQxMgLj7NI+idPODUuxwS/k7JDGyKpAqy2UDs4nXT4mt9cLJ1GXKpOZIik
bJwZ3kaESzHcRA4rnRFRmTMPJM62to1yaTalIZMe4iV54khMI10smMJ4C6OQiplRqTUAYloOTpV+
A0nqQVAAh4dmG3arzPxZtxW4/YC+sb7G+jFcUDYcEqXRF2OvYuvG5ZTV5DtZHVwmPXWNEtJOZG8s
4zC8TStPUpiVuW8KPO3IFXDCY7/RIFRtdPc10DR43R9BJZHy0O3oZTMGGI7saUDDdpeK9rW242xZ
jCBcCXBcNPi9L1pnnGEQcRe4KjYJBU6sHY6EwlOeGK1as76bqUEGyxL3s2XkGDAQE4QZgbNG1Qqq
0yEjPs/1fryqaxBBUAeXbupjOUQt7vCestD73NTNuRgi8D06UuREAUO7SIV6FYYHdxDwTVoOS5lL
+2CaHRmkcBjmN0Z2NVrKdWoSIWLbWpuZDasg5wjrHJHv/y+b0qcSYkrkj7eeGj056Ft0JU/DnxxS
gBU/VNVzJqLDKd4HQ1XPR91ciYTIQFuv4TpAnKkmM6ATI3unjnYLCv1CCcYHzY1eHNkZMdXkoCuE
HNFZN2Ver1wEa1I9eWjj+GBWhB2rSl/GlodgD4NWWwk6Uh+uFqXwXwzBj10Em4eq/ew3sFpheKKb
GA8PsTM8N6a1s90bD/A6F7n6UAcEoIz5HZ1zWD79gxSjOIWpKlhFnb9x5L+GPL2DcbB2WnflT+TW
Q3Dd5toRJly6PC1YYY0LU00f/CE5DFp0aDsZHSUx20sExK7wOXRqvnydK8vPpqsgYUn9lvTYpHaT
X2eM9huymwihUnjEbIlCw3wwdjkEBYtTi70TNVvXUx+ynDorMD8XznBu9awTWOpdphFV4YsuoyUQ
o5dGTzceW25Qxwd0fSG8dzSMFOzklFC/UqWo7+lLOVE45EMdtE2BjKYScnQ9BvKq6Xn3df+gSlL1
ic5+4mK5Lhg4aRMkxQgA2BHQuxiOa0ReTkeKtycJ7Bp3vg6uo0LDBewY/j0VBHJKC1qovfLcmheh
xxhFtT18ThGjQPVIv8b1lITYo/pBJROjBsNcxzrL4et8p1VGqYjoMrRtkBcOoyuaXniMlf52zLvb
tEyeheLE56JfxoKIrGKMQetX+VrisYnRXIZ09oBGBNRzxbKxKpMfOOLknidoO7epttdHZSEN8Dhp
8EHYHIxKLty8QD5bZ3e7LlQHhMejmQrV9wRsZsD0xVab+ejzbeOzrs9tC7tndKA5/soAa56dHOZ3
bW/cQ4xCQBZ1JVej1yiniVrd7hDOBURoDhvBSVKc6FBm9g1tPjhXenJrlmUzC6dwbca8vbw6JpUl
+b0qNTbXCpeFO0+EisEHrx/YXKO6y2VmBGBYqg7TFsQEKYZg5JtK9FSrYJ9zv2N6XSAmpHwRZGx4
UCGlqqCPFTKkcphNuuqwwp94xLwP/Y5uZU38zmkrn86eoDBrai4N3UpxiB4eGOBRSzbqTtX6by3G
VvO2CbIlhEBcycbovEBmItUtIvpEkKnZWVzfxYzB1AIRXjSw5TUWUwMBsA5ffCt6EW1KwlVz0WJc
kpvtJxpd9JdkJHLhHkEt2xOoNEam89MuHNGMJ8JGB3tkk4Or9wD40fFIuzVeyYeclgNUuvAlKTt1
rkASkXTW1kb/3qdDmoQkKHEM6Kx9ogWzakIIdyfCUQXKfzLXaVafCEjQ0C9C2AvzE5cAV8iSYRDN
mCl4SZ1hd9oRPXQ2lCx5E0N3XjTErwxNXHDaxYCzA5j5TqxK01HmrcIlQR/QXjKQMJQCd5dQexCY
Z5N54NQhszLfzzKkyIH0K9Jdx3bXReOuulZDkoIQMY9iWjOksfkiUnaWP3x2XMLL6VvKU9+eo8I1
j5L4xZQPUzSWxZRpuKr5L5FF28Gq4YRPSw8DwIUz5VAwEGSH12BhMKAHKxuRcBM7xlMCaXj6tYD/
gUoLLf7Tu8tKlEaUB8i5ZJ/egCWgTb7rozheN7Brpom27EgdMCF5x+wNnvoEYuS8FPMwpavXj+nB
lcobtRHuRdVdG/S4ZoOfSBEeEv56q7jTt9Oulmns6WMNMF/EMO5Oi98YtYbXCzfAZLxUmqksS58z
ptYhYcdu54FKOzG1GmalNowR+rvr0awWNo5EXuGG87py91HD3M1HpaPxTHWO4kYE7wGDREAg33Cb
kKkPK+ZW/n2AKNqCcaJ2lXTlhc2m7rxy2A6+/lIHKZu+PfeqLN/neLWaKuzr2NaAj1UwkcMh39A9
GGZK54wraBZXvhbDYTTstUUNPG8sO5zrWftUJQjD+4LsNdbVL0brY6seTzM1VDAiZvQXNdlRHyie
RgudgKmwH+0p2UxeyZtGg8CE7zG36thFaSf77MqRoqPxQTPkrObOYzYF8WWJNvVsrtAtWboQNuUo
OGCEh2BqF3/HxtZOghFCSTApDOsS5mh1MjcpVXfv20yhrVbFEskiMHndYxuWq1b1MJQOKWufkhq+
mWJyFU10fHwP504L0g5zg/mT12yMca3qg5ihrzytPI9WbAEWj1ONzD50uRW+t9VMqDsah/1sarm8
23a45SwdTDddBT5MoAQNBqjmcwb6q9Yzb9yCSWMSqjeMujYJaHV2ckCrF5cEVYP0GqRqAzIxXuta
d5hiGsd4hl6fpJ7iJgSc0Vif4iHcRtp4bTqDsoIiv9VK+LWEVFhMW8SwEzq3jNvEiGUcLezTGNzT
2FK1q4G9USkt0IPTIxhSjrxmmWaSLqvdvdoS9kKPTcncccDDm9EapoUg85hJgKK1Z9a3SHe3ptIh
I8AGqXJRwyJlFO+oKCu5FKddJeZFiUKdwMEAehgGHVW77eHYGQinUjwpexRwNn1YkjdM4dfe6ZDy
r5QjUglXY0OC2+rMUgtD33jMlmd2xmPAvayg6DHMKddpbJHcCjmN8uC8+GbwKaJh01ObpGaxFoEH
p6dASyfATjhFMmqRFN4ej5dqGAS9FKrG0+TD85VubgaI0sEw7FCIQDq7Nr9PtnBSxpDErf1l60mH
4c6/O4Uix3wyIh9T7CSvF0yXz6cQIYrTtzPUCB3VXbnOlHgeWkyxdPwQMK/yn0bQYMvJaR7cEN1q
S8dWlsa/VfBOjMxFzQJpca9l/RTz0XdHe55h+zcPPP44vaqJf/PcEnAOrcm+CKGU+TnCLCbzBsgH
OK4OFPunIF+35ZeaTKP9XHQ6Vi8yWhTGcGEKij/dnnWT+9y14sIySP4dHytDYNn0BR5b2TjNm8vU
NHdFKvudYQSyOHmRAOgOMt9M0oCVSD34AV/Rb/8gm2y/w8N+hj++ZUPBHwHchDafiU4i4PY3wO3W
rBGIFxCH9JzChEE+RVqLzUwK6UGiAk5lBQ3BP39V7Vd8Dy9rWsLSGUECBn2DenTidoonS+HYyMny
yp6M3YwRoDndWW21HkDxorKWzL7jlf/P0JD++CBS/vcXUd/vdKo/JH9P0rF7hG/eyAL/W790omn9
ywf9a5VgvqPn0wtefvv7b1CUAKsCQXzFbDq9r5NM8Z8+Jjnwvttvz3//zTTPhGGZUkUOFJDgmb/9
DXsi/4//rKlnIJlNkIGmrqMkKZHyvOBP6/SvVuLPP+SvIsq/PudPP8HPCwHhQWNt3r0QKp1ClDwx
QtVAIbO0Py8EvpSGDdmD9iA8K4ClH3EhOMkA9d69ENiKOJqFgLQBh0uKHv68ENDaTBsoJoUei2Tr
31/wY+0ImDkuMPN3LoQ4A7YGlQaBZRVyxdsdoSGJrSIQIcmsf/i2/H85Gse8zRqoFc94fWY/hwiw
m//eGrx5wk/RwTiTaGATnpPNtkfw+PVe0M80pDFVITg4Arzs99f7WHsByLBEr757LzjY0VoWNAH+
gO/5eiFYJ9VWTcD9tjwcH/JQ2EIYnOV3LoQJddXm9PNR5XWgvl4I98wCdG9rlsOBgQJjf8gdgbz9
93vsO0lFXvf/84vTOrNcSzdg8BIl4Ae/ORpEB84GCuGn1I4k77TyH+xoOEKShd+5I6wziRXXOQA0
+QR74/XRIEYACLGFyWKZGr/6ARdCXux/RYyAfwlBXFjf785fdoQDAgrTBfaLITOqD7gQDtyK9x8N
88x2oA2YNESgEPySU2pnku2F05gBQdyyPmKIsBxLfM/w3hMiSCCk8jrZNUyrX0+GcYZmkYFzgyCT
kjHzA24IKX39/kzKPGPaDLlI1fH7gGX3JrdWz1QTXxE2BB6zSGl8xJTSNhF8/gtipYYdhqoixWwK
eTTexkoLiDzx0hI0BX4IV3ysS4PL7i84GuaZgXWCbuvUnqp5ytBeFxl8eAv2ERvDsKCHfsSjYRDP
370jOBrsBkExRc2FTDRP/Hkh1DMBt5KaUzc4QoSRD7cQGkHeJYK9eyWMM5c976DNp2NHSVr1eiX0
MziVLsvAZrG4SD9iQkVl8BdsCbyWNNIoqgyDXBv3lNcLodGJYIGADNuORf/u+3390YIEekjv3hHi
TGV3iX/ehUDvgHWAOUsMYTt8uHOBeAQur2zid6fXtPlsefzJGtVfrgztTNMpxxATUmlR4OfyIRcC
guG7F0KcIY8tuC1ULkfDNN4cC/2MVrZL0klJpnNzfMQkAnHkP97Xe9JK60w3+J/Uj2KHobX0Oj4Y
FFw09W3ZzbU5Id9r/o8VHwiUf02DTjAxIRpSVzri7ULoZ5bj2gRIwgPyXf+DOPlvLNZ/dfrn0Jy/
nQYB4XP9k0Pgf/sLPzrkvz7gpza/7OG9+sX9WDx/f/T3Frj8+38evqVhBniqqWClnrrzP/3HH936
0+v88c//+IC/vvSr1/rxqX788CJ8rg7VEU+40xjij7cpteD+/tvvX6t2msKf+4+U/T/+Kl/277+9
eps/xYM/e+7sUON1eKRF8+NZcvpB8Uhk/ceH/N89e35IDl+r8NWTZbfzr3hyWhyyN09Gw+D9T4Z3
hvWjssM0+41oHVelDC7vXZQVvotJqDw8Z89TePjbufzbqxXSmI78BYu/YQbVpj/er/xSNfpyXF/v
/QCbENeIN2+Zcv4v2IubPP2KWuD44z2e3rQL7+zHD/732/xanqvn+seD5JNppEqhi/cuxzZ8/oar
cPPjSadHC8fl+nzvo38v3u4NnZyHBt97H7xv6+Mhe7XONOgEF927nwyktQmzXPkdy6O//f4t9J9/
PFQuDPM92dp/76vcp2/DCtMjnYT4vQ+Wp7LJfzzn9I7l/ffjB+/Yf3kS1q+WwtRoSr3/wQ+HJHn+
27f/+D2vX4dwpMClwex7V+Tkhftqp0jxzpOB7rsfzVkP3wTxfyiDnq7Af7Xg/+x+/a+x+a+37o9x
+D/7Z69TCvkbx+T5UP3n/wMAAP//</cx:binary>
              </cx:geoCache>
            </cx:geography>
          </cx:layoutPr>
          <cx:valueColors>
            <cx:minColor>
              <a:schemeClr val="accent3">
                <a:lumMod val="20000"/>
                <a:lumOff val="80000"/>
              </a:schemeClr>
            </cx:minColor>
            <cx:midColor>
              <a:schemeClr val="accent3">
                <a:lumMod val="60000"/>
                <a:lumOff val="40000"/>
              </a:schemeClr>
            </cx:midColor>
            <cx:maxColor>
              <a:schemeClr val="accent3">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ysClr val="windowText" lastClr="000000"/>
              </a:solidFill>
            </a:defRPr>
          </a:pPr>
          <a:endParaRPr lang="it-IT" sz="1000" b="0" i="0" u="none" strike="noStrike" baseline="0">
            <a:solidFill>
              <a:sysClr val="windowText" lastClr="000000"/>
            </a:solidFill>
            <a:latin typeface="Calibri"/>
          </a:endParaRPr>
        </a:p>
      </cx:txPr>
    </cx:legend>
  </cx:chart>
  <cx:clrMapOvr bg1="lt1" tx1="dk1" bg2="lt2" tx2="dk2" accent1="accent1" accent2="accent2" accent3="accent3" accent4="accent4" accent5="accent5" accent6="accent6" hlink="hlink" folHlink="folHlink"/>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'Tav. 0 (2)'!$A$1:$A$116</cx:f>
        <cx:lvl ptCount="23">
          <cx:pt idx="1">Ancona</cx:pt>
          <cx:pt idx="2">Arezzo</cx:pt>
          <cx:pt idx="3">Ascoli Piceno</cx:pt>
          <cx:pt idx="4">Fermo</cx:pt>
          <cx:pt idx="5">Firenze</cx:pt>
          <cx:pt idx="6">Frosinone</cx:pt>
          <cx:pt idx="7">Grosseto</cx:pt>
          <cx:pt idx="8">Latina</cx:pt>
          <cx:pt idx="9">Livorno</cx:pt>
          <cx:pt idx="10">Lucca</cx:pt>
          <cx:pt idx="11">Macerata</cx:pt>
          <cx:pt idx="12">Massa-Carrara</cx:pt>
          <cx:pt idx="13">Perugia</cx:pt>
          <cx:pt idx="14">Pesaro e Urbino</cx:pt>
          <cx:pt idx="15">Pisa</cx:pt>
          <cx:pt idx="16">Pistoia</cx:pt>
          <cx:pt idx="17">Prato</cx:pt>
          <cx:pt idx="18">Rieti</cx:pt>
          <cx:pt idx="19">Roma</cx:pt>
          <cx:pt idx="20">Siena</cx:pt>
          <cx:pt idx="21">Terni</cx:pt>
          <cx:pt idx="22">Viterbo</cx:pt>
        </cx:lvl>
      </cx:strDim>
      <cx:numDim type="colorVal">
        <cx:f>'Tav. 0 (2)'!$B$1:$B$116</cx:f>
        <cx:lvl ptCount="23" formatCode="@">
          <cx:pt idx="0">0</cx:pt>
          <cx:pt idx="1">48</cx:pt>
          <cx:pt idx="2">4</cx:pt>
          <cx:pt idx="3">3</cx:pt>
          <cx:pt idx="4">1</cx:pt>
          <cx:pt idx="5">68</cx:pt>
          <cx:pt idx="6">19</cx:pt>
          <cx:pt idx="7">0</cx:pt>
          <cx:pt idx="8">7</cx:pt>
          <cx:pt idx="9">2</cx:pt>
          <cx:pt idx="10">8</cx:pt>
          <cx:pt idx="11">9</cx:pt>
          <cx:pt idx="12">2</cx:pt>
          <cx:pt idx="13">22</cx:pt>
          <cx:pt idx="14">6</cx:pt>
          <cx:pt idx="15">13</cx:pt>
          <cx:pt idx="16">3</cx:pt>
          <cx:pt idx="17">44</cx:pt>
          <cx:pt idx="18">3</cx:pt>
          <cx:pt idx="19">176</cx:pt>
          <cx:pt idx="20">8</cx:pt>
          <cx:pt idx="21">5</cx:pt>
          <cx:pt idx="22">3</cx:pt>
        </cx:lvl>
      </cx:numDim>
    </cx:data>
  </cx:chartData>
  <cx:chart>
    <cx:title pos="t" align="ctr" overlay="0">
      <cx:tx>
        <cx:txData>
          <cx:v>Distribuzione provinciale delle domande di brevetto per modello di utilità depositate nel Centro Italia nel 2023</cx:v>
        </cx:txData>
      </cx:tx>
      <cx:txPr>
        <a:bodyPr spcFirstLastPara="1" vertOverflow="ellipsis" horzOverflow="overflow" wrap="square" lIns="0" tIns="0" rIns="0" bIns="0" anchor="ctr" anchorCtr="1"/>
        <a:lstStyle/>
        <a:p>
          <a:pPr algn="ctr" rtl="0">
            <a:defRPr/>
          </a:pPr>
          <a:r>
            <a:rPr lang="it-IT" sz="2400" b="1" i="0" u="none" strike="noStrike" baseline="0" dirty="0">
              <a:solidFill>
                <a:srgbClr val="003399"/>
              </a:solidFill>
              <a:latin typeface="Calibri" panose="020F0502020204030204"/>
            </a:rPr>
            <a:t>Distribuzione provinciale delle domande di brevetto per modello di utilità depositate nel Centro Italia nel 2023</a:t>
          </a:r>
        </a:p>
      </cx:txPr>
    </cx:title>
    <cx:plotArea>
      <cx:plotAreaRegion>
        <cx:series layoutId="regionMap" uniqueId="{9B054CE0-520D-4CAF-9CE7-8094B7C948DF}">
          <cx:tx>
            <cx:txData>
              <cx:f>'Tav. 0 (2)'!$B$1:$B$3</cx:f>
              <cx:v>n.domande</cx:v>
            </cx:txData>
          </cx:tx>
          <cx:dataId val="0"/>
          <cx:layoutPr>
            <cx:geography cultureLanguage="it-IT" cultureRegion="IT" attribution="Con tecnologia Bing">
              <cx:geoCache provider="{E9337A44-BEBE-4D9F-B70C-5C5E7DAFC167}">
                <cx:binary>7Hxpb9zIsuVfMfx5qM59ubj9gJtkrdoX25K/ELIsc2dySa6/fqJsyS1Vy91qPA/mGTOAYVsqZjGZ
JyPixIlI/vtu/Nddfn/bvBmLvGz/dTf+/jZ2rvrXb7+1d/F9cdseFMldY1v7xR3c2eI3++VLcnf/
2+fmdkjK6DeCMPvtLr5t3P349r/+Dd8W3dsje3frElued/fNdHHfdrlr/+KzFz96c/u5SMogaV2T
3Dny+9ur+6ZM3r65L13ipqupuv/97fNL3r75bf+b/nTXNzlMzHWfYTAjB0JQJBVFCiPOhH77Jrdl
9PAxJgdUKIa1YJJgIbV8vPfJbQHD/346Xydz+/lzc9+28DRf//0+7tnUf3/7rvjUHLz90TPf2a50
u5WMYFF/f7txt3ly+/ZN0lr/2ye+3T3R5urrEvz2HIT/+vfeL2BR9n7zBKf9Ffy7j/405eV9U9jH
pfoZMNEDpDWWCMBQmDFOn8NED7gUSimkGMNYEPx4728w/f10XobpYdweTMe3zd0LMD1c/CvB9J/y
zpawh36eOQEQiEqNFdJIEUQBiKfmRA8w54xgwiXCGjGA8du9v+H0ivm8DNTjwNch9Xj1rwTVRXLv
frLjo1JgRBiTHGkpxHOkyIEWSGpFBOVMK8SfI/X303kZqIdxezgd3c4vGNTDtb8SSv9p72yevDmD
4Fj+VP9HDpQCsyKAFSCG2Z/sCsxKayqIZpzzHZjP7OrV03oZtb3H2kPvB/5wb9AvBWNzP88/FT/w
i5RwQQjnimsqwZye+kV8oDhYIUFMCQYQ78H399P5AW4PA/cAu7LtSwHsPw9X/0pIrYCUtvfup2JF
DqRGmCowNEGURnueER8QJjDmQEV2kMk9SviqGb0M1x9DXwfYH9f/SpAtk+a+nO8ft/jPYYcKSyDv
wP4YwEbAfp5bF9m5TqWoxhhToh7v/cAOXzGhlwH7/iivw+v75b8SXEfd3d1PpYjsACGOBccI7XgH
3zMvdMCogExLMYSUVBoi3dNQ9vfTeRmqh3GvA+rh4l8JpiU4wqS05U+1K3wgMPB5gTCSwNoVGM5T
u9oFNci7sKIUyDyQ/udQvW5KL8P1ZOweZC9zxSfX/0qoHYEQ8XMTMAzmgzmlClO2M649VwgJGONk
5yiBRwqu9pjGK+bzMl6PA18F1uPFvxRSSW+bn8vpKRAJyLs4Q5xIyuiedaEDDuFMMrA+ybjYz8CO
XjGhH2D1OHIPrB/Qwu83+m/C9VyQeqLB8QOpOOQ04GA0IhzynGduxuP8AAuFCaYU4gESZC8X/T7B
v5Ax/tlKnN02t8Vtk3wCXvlskUCB/H63veW47Bow5QL8774id3nxP0CRO769u29u3U+N5OBMFOQy
QtGv0umfwwOhGrQ6oQRliNI9X/OqGb2M2x9Dn6Hz+9sfpKJ/XL8H2v9oEfX4tm1vPf+2aWA7PobW
n0GX2QGkoRhUbyEVIWRf+kEHEO+1kAQYNVXw7+O9v9Hl10/rR+A9e6w9BH/ghPZu+ivBeHbfdNFO
qf8L9/QPixaghgsuuZQcM8EgmD9zmFC04BSkVw0eE+D7StueUujXTOhl6L6P3APtB4WL75f/WnC1
t419c//mXfMJCPXPhU1oKDYhDuhBMWNXTHpKp6EUJZVAAlwlaEVY74W5s/vdxLxXTOtH4D0bvwfh
Dzzn3k1/KSCT9icbHQhzGGga1xDQiMLP0UNQSBSaEgwAQvljX4I9+7vZ/AC0r8P2sPqBj/x2i18J
osvk/udmP8BINEagHNAHnvjUviA14gJo5I5V75DcS1f/fjIvQ/Qw7nUYPVz8K4EE28rZnx2/gF5I
KLgLoaBgsV8lRAeK7cqHmsFVkBlBeHsWv14xoZeh+v4orwPr++W/FFzA8n9y1NIcc9BNoUcCKkv7
pScMlXngGkyDVMQgkdtji2d/O50fQPVt3CuB+nbxrwTThS1+anTCB5pAD4tCkkqKXuhj4RIToREF
bUhTvsct/nY2L4P0bdgeRi8LdN8u/ZUQep+4+2anAPw83k4OGKTECAq439we2MrzAKXB5SlKQLcD
Ikj3QHrNhF7G6fvIV0H1/er/Jlp/Ifgg8BQEaw1cSkDEfp6/eJIfgAhENKcM6jaQi+4FgO8T/Atk
/tlC+P85+rPS8/02e+vg29wWn17qvfJP/y8oPXuze5Q0nq7Ns0v+aYccqPwgF+wokwRt7mtB5umm
JSDOQSUHmg4gkiuo2TwazDe14O+n8zJSj+OeTf3/dNfbjzvivvcQBqChLb52Hz5pivvrT78+IDRE
7g39S7/yDb3N59/fagUa207G/97XuPueZ4TosXD/wqD729b9/nbXxigJJVrinbWBhPr2zXD/9RN8
QKEIB4U4IGOaUg7aa2kbF0NrJAUrhKIpVOkEg4jBIF1tbffwEdS/GSRCSIGNwvDvXZ9nNp8iW35f
kYef35RdcWaT0rW/v+U7pbv6dt3uCaGzksEzcvCJ0G1EofIH06vubi+gtRQux/9LpE2mvDmlph31
Bg29PhdxR7d9NKB1XXj8PEwH58tecj/DXe3jsBpWks8fXYlGk2ddvWnjTC+Ybd+LNMFmmnqTRO1N
S9rBlJFXr+SQXHWibgwtWeYPXnmS991ZMaDK0Gxc0az5QK3KN81I40VNO7EoVNuabBqRH2eKm6HE
q7ETPjAg7ueeuGMZ+SLihC3SFjdb4nXcVJVip7EX9cu60r1fecl8waom9R0dT9q5LP1+6E5UTldD
Lf0pFlc1GQdTkV4sWNldRyg5KuexWVdjrUzZMLRO6rkJGJ96n+pQ+2nTtYtwik/pSMUqVF26JE5c
YBaBbj2Gfik8eQRqLL9Ihu5wTJvbNHMumG0bGRd673otO3+k01050d5v5hyWr6XY73TSwormMOmG
dqsiIp8L15/wrFz0nj52+mQiEVk4B92oU4tyP+e1DHol+uU818ivvVaaOS9XtZvRKY3aaBNVsgxw
zVcuJB+LtC/8ucX6mJXD4M9znAZoSO8Hl1V+PZEPqMsbP6y72RQiPLR56M9jfjvieNt2pDVpKw7H
Xq8qUh2nPXmfsqY3YxcdQq6AjJWSLXIx1X7l1KaY6gtrx3PJ4SZDEzYGF6oxuUYJTFHdRVisRNc6
k9g29hsPJ4Yju7WJ59bdlF2MTeYtu7Zpl6XrjsMGZb7IOV7Uqda+HmRu6rE9I1m+RraKA5p12dIj
zAUtbF+fR+NsuiE7K2tqTWolM43oMzP247qa43VNvMx0XuGHUb2QtDsiM/HHMNu2mr6Xcxj6klm3
4GmWbwnt15UtKjOxek2VnEw4dJsB/PSiHYbeeIMd/czOyORVE66LXvdmQvIoU9m0lEW15qLzQVM6
inV448XipBnQIh78yUOLmZeJqWQ/wxfgj1Gfeaa16LiPUXZYV7AwkAtcFEO0xrjCJtXsUOQ0YCN2
S1LZ2bDM3kdRPPpNwbpA6xqeqkiukahbX0X1pujI+5bWR97kDGmxD9WfLwXF2aKoi49lyWpT9fGi
nWdhOjqux6GrfBHy7DirSXaWjKxcYu1xWEG8jofJO6LjdDiV0yps536ddumnjBc3UqeZP6Xic9al
x0mhI7/G0Vk0Z8lyKHllcocmU8uKGJFZsLRcXDQ2vBWy1GYcysGPPGGo7S/aid7mFk9majK0SEed
+OPYTsEQ8aWok8Hvc3QscX6GsPvYje6jG5rCpAwWgAkvNHJIVzoVyG/juDAeihawsbZxK6VR7Xg/
d+lnUqNtWUzFoi3afFml3Plu3n3JrLa6mxZ1VJ5NIVm6vJjMKHphhmqEiU/t5LfE+9LD5j8SiZNB
zKfGjxJ0NgImphir1pQ8f8cqcd/qEfvQ6J76uOhzf6KdMkPCksBGDlYqsbUhIY5X4UC1Dx7honLo
Wo9uXA4VeleQvDOSxMe4yP0+HZZyLjZexrdcjGeuzU+K2kN+XrutmsjgJ2l1OvfZEe3Rp7wdr620
R1kWnfeiqVc1KT/zgs5B7hXlVenmNW1JucIFfEE7R7CgDrYN7OlqoHkQ195oCKtyE48q8/OCMRNW
VRMoOX5qq9aauWpO65QsB4+9q4j7PE3NtptdYRrnzmH0Sa9CuiSjvKtw1/uzqKOgyer3mdPvGp4X
mwxHt9nYeqYk/aUryZeU2cq4hlywhK6KScemadrrLm6EEQxN/oTE+dzg80JmlxHmFiJFdzuwvvJJ
VlgjR3JFI3Ij++q9xU4ZnhGy1ixbJBHvzNg2gwm9+ipV8YWlIQBN+WxoMi2z0csPw9qrfG9KuK86
8ClJlWeG9mxF03mV1Ild9rK6EFkVGZXPpXF5xUzl5LyY+5wuVemt056dD1otZoSsQS45SXLX+H3H
IYKVoa+7fjGMyk/LZpHZcatLGvSDCuqqyUyE0/QspO4a53NmoA3uTIixMFkiw2MPqWahbfWFh3KZ
5qQyUdInEP0wCUYbB16CV7IKz/sexWZQ43U6Vp0pO1ZflF143yAZLseSHEdaX5EZn0RpvZF9vU6S
kvpd14dHahYrJMHa4oZ5fsKKxkSuPJ7i6n7G3bWIlbeMCRhxbOknkdfnQ5dsRzZ+qqN4MERPzG+9
9qbrm8hvk1SYEfUn2ZTdx2FdgJWXxWnHw9bPxs7XBTusbAq+s4hvS1UrnyZ8MyG1nQfYgh40GK5w
IjtD2wgtxmS4S3MwlYF1iRk6poLJepkfl96FInTe4JS+m+fiNLH4aPCmMzrxj3pU9VmKuuSI6ykM
Js+dapRzMxaCnQHfuAy9tPWJrO6sjOxitro85u3Y+lU1XwqXfYh09EUlozNtnTfGs9FmGMplrNpw
K+MsNrpKpEkaT/t0CJHRbRMvUaz5O94ApQlDL7wubJ4vQRc9Bdd4PEEnqum42+pxZIHDg7utS9g/
NMtCf2qqi7rz3FKQvDyRJb1LJyIWgxd2G4qm7n3f0GH9hJC+wPEIdHU9p3gcSSngoJCChiKldgc4
nlK8iFgt59ZjhqXR+4Y5ui467Q/1PAZlqgdfKi/2i258X42RME6HqamJoj4mWW+wsyuBum3fwzMA
ec0WMhqade2ReamLtA7CJF4SBCYmR7wISbFjf7k+wnQajIsgaDzN2x4e5xuFvbPV1CRR/HB26fuP
/3VlC/jz9RDNH7/cHX3646fVvd0lQe3+Rbs04/tVcJuHtGPH65/98Kc84weZxLfDVT/48NVpBtB/
DjWNH6cZzw47fUtNHsZ8zzIUpPOgvkNeLzFIt0+yDAXVSA7qBta74waQADxmGXDQADqWdodBNJLf
itGPWcbu8BVUN6G1DO3azKAQ/fiMzyCC1OqFHQjV0T9tQehUU9BKQpiWu2R1bwuWkWUuE8RwnF55
Mrd+QovIDHm8aZm78eS8iokL/XbEq0wSPyWl7ywqwbmEJRA43N+EdkxMp5qPWNMiGGU7m5SHbtEr
6XxbiusISKLxRtb7npsak4iS+SHl9SaZ4wCi19lUOWzqqDmaHevXc+Jd8BbVJpEYfEwXdn6ZlOhE
V6FP40rALfgJSVpk0lIlpglx4mPWyAUnDszFpskCeaTfxHZSR3VeTQGdwJhIKOOVBbrb50no41yT
YFLg4TBp7kYKtLQoh4/OSy4cTSEd0EWQMXTUC5FsklJWC2hKukxQ2JumP5z7TTJ4QOHSeAMaQRnU
Ir8usf2oej6uyyJ8p1QUGT6o0o/AHS15lrTLAtRiM9C5M94sep+RkG2paq6HebrlUXQfEX3uZdW8
yB2/TPiQmMzZajUksn831d5hJmeynFQfGqGb1LDcrWiVrCGHPGpVU/pWlRcJV3VQEdIB/wfSU1iq
TGT7ZkGbOvFl12465C5dzOtlXgOnSBlJT4n13EIPMQvKZL5Ku13wy/PDLEmLi15pa5wn166E5AgI
++UoIJrXpQCaUNWGVWNsCq9ZcuCCSEHQzQeX+jFkyaZk5FDPdkujhsJU3IfMi6+zhC9YYj+EGo4H
9viEd9kNs9Hoy2kMupRs41rWAbe28akaOh943aFqvc7ULT8GEnc6x1yaIe1Lf+og6POEMb/JOVnI
ehImlL0NJPAhI6E51O8zMi29cPhQxLQ1MiqTDWZzumAUiUPg2MJY3Y2LlnvzEjfCr1H5oU6bY8h7
FnXDTlkRj4dCyQW0M8SGO70se3LWp+x9U5LRuDruF1OR24WuCnHMKhWt87G6yClbOxt/HHh26Mpm
9NHk4gBF4VUtbXrIEmTq0N2yNPzk+rAzZFQ3YU8zw2qRmDxMEr/OKmF6DIl73086UAnwMjhGdkhK
BpkypPhadXcdQNHMsvAJg6w01OgSTaozYg63c4WPYjqcT9aWgNK88Hh1NsUTmI2UpZ830qeps4uO
DPawa9ztPEckyDlwmVJXqclVdt5U0ybPUAgUaKCBhpB4CfuFLkMtrU8J7DlcDMr0hRdBFiY+xn1s
g57QCrq+vW2Sh8tqqi7jhEPynl7MJFz0TRUveKfsoorRTReTmwGxc9BO9GooW88Pu/g8wdk7Xs4R
pHL1FbtMICEzaT7BzeKTCZ1m6T0rg75ugWfltTUqzDe0zJdDynJgkkMfVDU7kTP73FQM0k7l1WYe
1Je2BFqpW3lBZrrNku48S5P3qsqDrqy2TdjigKQeXmRp34OPGA/blMMkMXCgideBG8OLDFYKRe3G
G9jRTFPulzI9CnvXmBYlW9rNOdBZoK1NW34cp0QsshhIKm+rPsC6iLe5UIesLG9yTrcQ/Ddhhta4
KgKW5qedGC+Zk5dVn46rqigvJ1SsM06OWqkGv62j8CjqpwrYeBHEScoO67hQy6bMUsgZ5ylIcFis
5jSJgrGExL9Nga7GpLpwkAdNOs0XNC8+Fp0NUJyNflFVni/LvjBMzmjj8pxv4O6nDewn7TkR6JEu
We6VILjE11VEpkXPHCgcQ3Q0ILfEk/0EOsS5iweIDVF+XUz2rPbU2qvZJ5mP9QIsug1cy3rw5Vnt
W+bNxoZtZuaOXgHXLxYjRsp3kp4pqLNBNm8jo+cp83GNTlLbwE+iw0bE4XHuTfcQXmejvHZDU33c
SQbSTeomn055uAjldD2OzidVc0GLPiAcct4eFQ58ut7CE4A+E/IzzAcGXqS87RJ8iQVe96JdjDa5
1q6+p7FMAgk6RNDVrlrPadkHuVNi6RV9FcySfshY6C36XrdnZQZOgaCu+5Dlnrco0ATMercdKbaL
FBwlCA7pNiPtJhXRJ1bD6k2DPNG2x1sVt5PxvG72xybFhymrJhNlcR4Ug4gN5OCnpUKHPGPnbkqL
oCTwvTHIf34vI2pmpLcdmVWAenjc2TvspsZbFWiM/ZTL3E+6HG+8mccrVsVfGE4/Vp6Mj6yT9kOc
R8wURelMmTXIQMK7cZHYKuoWY58edU35cWb9Vlt6LMbe5zmscUx14ScEsvcm9w49rcqtUtVN28Yf
cC/HIIfUx0deOxqm2XsrY39ou6Aeo5s2nmZ4MM5NV/FpEbboAxcTbCrIf1ipv/BWQKJo42UR6YA7
fkiK6javxTsouQbakt6ErtxGcXYNkfQEkqAC9JyyMy6bD1Xo2oWH9RZWIfOBcHBDRUJM4jX81PPY
ZFQzQnhC6RiIprKmn7LRzC4+9ObivWy477XeOaSz5+0ERuEV6y6GjHHMPQMq3fkkEms4BMBEuyvQ
YAPBxHXIQm4aG3nregypyROQo7Swvozph6kWwFZYVK3iYt4W0gNFtaEJMB1QDlqVf8Yk3eRJdDUn
tWfYDIoIszQou7ExccR6w8J4NUtU+LxOikNcZzpoRT6YjlBsylJIIPj2ZB7jM8cLyFO97CaRRBsN
eTMOvRV0VnlBWZCL0BPEzxHQKuHOit69y0ZQ3qIhRwapVvk6RLMhInIgaDSm0x0IGmSTJfWRTKug
o7Q3RZvAF2PbmDRJTkfSdSYmoV5gnX2MUV352LWfGxZZ8//zBwW8ftdS8+P84Xs7xdM6xcOohwwC
mgmgRCHAwe0aqRiDasRDnQLaq6BVFQpNGP6WXw+WP2YQDA6Vaw3NWRz6jL8dKHrMICi0lsMxdDiS
Di9xkBre7vAPMgjyNUl9WqeA+jocLuPQernr//paEXmaxIIsmkaoKonJxlmvkWyb87q69pLY8xkE
jhMHHA9EpSAWZJmlpAZpDkiFTs67kh8mGb/knvikqumKjPUXO1nQdrwSIglIGOAUOfs8lcmV6OoQ
vH8E6UmRv6Pz4DZRHDd+MZd4zcCngTNMFkLkpd9UwxS0kUZBL9LDuMs+h/VUBq7K8Xk5ecuwyjpg
w/MXNajC9LoEngrVEF/otPKtrrrzOMunTZYlkV/FZE14MizDFsIKRAJppigh665V56rHNzLyWtMO
ZQoyb/mBRvyk68rPtVdskcy/9HW5oiLzjiJcC58WoTN4HrkhZGyWTVGex2hc5CUdIP+n77oEYnfk
1Hno2WPVoSbgWZ+bfGysYS09zbBLjW3k56lh15COHUlUH6VtaE2CyYrN7ZKEMJHQNkvJEuGDctGa
XibH46iOO43XRYNBE5JuCIrJVUCUebnqoqk0tkrzNcTaIxqpwPbgknVvF0h5FwIV7xgqT1lut0rw
dYLrmyqX1MRlsp4lu+wpO5uB9S2rLq82YxF32yaPlnE5y5W2oCfPs3fkvBYEVhp+xBPQNVuCxD8X
+jKP2jzgPVFLPQFzUlm7iVhcG1eMXzBLvACnJYeKUwEaKB+7oABtepUVE/Ur4L+LNh4i32vqbUvt
tEjSuPd1oxKfzoKcqVJ+GJx3PtQgWBUET77SPQzEepXFWK1wU1zEQ3bX0Tg1YrQfszxtQb4ni3qa
06CHWo/xsKqWtW3BmaP8qrN5CZUSXZlkrC/6Wl83dRUQ2FqQd8WJiVV55lTb+UMB+TMdZ2KQKG9i
Gb4fo0pv2TB6i0Rk2mQ2D4TYpUctOx+nsliTppWLFKqNhlNI2qYmYj7IAx+juuR+V88zVHXI6TBr
EMjzM6iZvRN5eypSd2W7Zuv1kJR2rEkWIPzmZoApr63qqfHCaYuqesUJJqZHO7Ix3VKZRAsXCsin
ZnI59lEAldCVh717CFYg0qt+i92oQQ+wJ1gqP6v6ftmGIgsy1Jxl+aD8iPEmKKPqs9dTkAoaJgxo
H6eUhltLvfMRpMvDsJiP27hv/CGLPgyCHzpbdCZV83E2VSeVmqagVPF9hOcZUA/lxutzYkKoHRqo
ODSB16QT1MCiDJTLbDpWkKSZxrPbTrTnIy3Ih36CTCa30xpaf6bF/yOh6FljwGPPwU6VwrtziD+O
Qo+NBX8Eoa8DHgKQgveXQE/i7lUyCMKZApnyWwAScBQSqtTQvw3tikDwdj0rjwFIQgsch6gEdexd
nXz3DqGHAET5AYNTx1BBf6ius38SgHYP8lRERRjuvns/AJze250Z27XiPY0/lhf17OCdHWa2FIyL
30zEQsIaDaNBERTS+rI4aiS9YmgpS0hbKyg0mVyIlezYB4VAGOqGy4bNq3mI7ts6jf0nK/mCxrY/
QYJA5gPFDkKuJsAUd52bTyeYDqDroIQCKRV9BdUxkq5lqap1inC+hf8Q3xJPMeNNatGH7Ta26V1b
5t1lUhfTxiZZvZRhHAVFOLFtwebQj+BLNrZqv/z1TP8cykFt1CA3wjkYCdiJPTEwRzsEeT2bWY/V
jY3kzRxP47EVUA2Im67bpFFzPlXAiC1kRh/mEPFDYNC1zwaVL1VkyRrHCPxQxzYAS3kOJHrNhjlf
2K6aPjbRsCbVTdiO5BwoSwtKW3UVVZQf4k71qZ8C9Vw5PX2qgTvHeRdu2jomUNGP4XVY1Gu7U9Ve
Q5ufuBrr1C0lyo4lm9Rh2AlvWdOoiIOiaaCk4PFFAuoMJEkQt9pRfvGc6s6gkA8llVIJazw2D5de
2lWmzuelAynq3HVp982NgFD9srq62/5PtyYADqruTq4Fy4FGxH3kZ49UGEqiUM2rvNOhS5XJMpAj
tfXGZaZkapJQb9I63LipxEdJw6+muEzXKca5H6ZiOpequ/5rjPGupvCMrmk4MginKeCdGnCIGUzn
+W6sswb3SQm5Ga3ZeDY03gjdFTNUGGZ3MjjkHZdjEOWzuOiz6stcZxK0tX76WFj0wXYYfSP9P1yi
3WsG9qYD76ZSO/0bCTgxx6C976lxwIvN2q4vIPaODoHG6uL4uBBQYx0w1KyQszduZPMZdQWC8sUg
PFOxwq2SsWSbMayrGwI07JBmKd4WGd9Yjm7UMOhrllogP529CysmDt2IMNTfC+CTc0pA8c3iTdcz
u8DFBFJi1eaHJYXC2j9eajhwrCQ4QZDWFZF7S13WDcnqEUEKWFfvmWpIUOGpM30cfYL2BOg4GXvQ
irvpnQpv2eBlhwORZFlSJ0EshRD719PZV/phK0IZAloM4SUeBNzRnhuCGpywtgU5q9dFGZq4xwsC
Nno2Zag4A6XgTI8R2/z1Pf/k++ANExACoMt2ZwFwGB6iwFN4p35OU3A2UBe25TuPZ+BMaB35Zb+r
brqpmwFF5jZxkoSmD8v+spsbvSwITZZJfs3zqDjKoXpyXjN8TXAcbmI8p9ANo9j/puzMliTFsa39
RJgJMerWwecpwmPOGywzK0uAEJMEEnr6s9yz/3O6q8y67L/BIiosK3B3JO291rd2/MMuTe938u/r
AneK0VwxDXA2hQn4r/+803bxqxYx8W61RMEHF5BdB+sHZx8Gh2p9aL+k99R2MH3wFnYit5wVt9jo
4lBP05dHapehnDPHydGPtBB3rbgRbi1SrCglg8PUz92FyPGWzpPFFq8Oo2bianv7zixRl0hysVq0
330Aa7H/sMowmO+vr+6eRkVqMUR8mtwP7f98dZWhlRUBqv5mFGzv0WRrdDA+YTqhd9RVYVbDkrwW
krYvCkbrKfUKnpO2/0UWSZ/vP7N91b3wlnpH8AxlzoPKW5uyr9dq1MMTKRbIZkH5Irr417TQ+gSG
BkiGX7iNHOeDV83p8xSNKcTF7rNAZ7Dz4vqbKYx6hU20dcIei4bYN8ygaTf1abSpWstkYbtwApET
U6ARELejwwDp+kUWwaVYmmSnCtptAmpwbkZC7KBOfD1OLhFzm0tx9mSBiYyc4+WFwt/PUxu8yujs
Mx68NUZBIgzKM+pSAnULe9xYJHbVOulWyjdi1yszo+sxOJn6bloxWvb7wY7Ri1pSyEIt2zQkhko5
sOCDkGE9iwTw0NDpG3ZNd60LNEQYywdYqWY5doLu0k+kuyR0OYWiwY4HVGDjFpT+vAbeVkfgWpQp
+Zm3k0YTYNgKul+9p2FQrHR1nXByQ3pO+bmnN+br4DwRbIhVL/pNNzZ13gdFuE/juFxPcVhf5rka
12lFAE3cHz57v0TOZAyd1qumENVdEZPTwmWsNn7o9Qc9enQXQj/LnC7MsV/opxcHBaS50juyNiab
ISwadGMjuz4ucKrZ2itQ0NihLfOa2dz2LfmFouzQRn9wwb91VHfPEsmWIxi2cTWIwehVQZNsHtL2
nY7TVU2c7FOKHYBGNDiXBcx80utc6PBXNwfD15TyOmud5qcOZGJNOu/I+8bh88ZX3QKioZ26Z11/
KcPkq6JmWv/eYCJflhmrkhGNfzLsok7Bf4toXqWD/8nT0q7idnTPOtQhPnL4YwI6xkFXLACaQQH6
aNBz3tL8Mbbh+Jz2GevbBuYLHvSmC+WVeeOuKII9dcP8FYaoWgKmvRUnajjW09yfhmr50XdB/IdE
09sI7/xYCGmU8pviu7LrxBHcoNtaPMLa7yHrPgqhMKmSq8eTaEM9E+0gG7/VPJI5tRzdZpxKkHBk
U/LiyeEjhB4Ie+YguiI6CoOqItUd1iU6VT2Qahu3KYVWEOpNG7ZiT8d03LG0cBmKVexq9xru8U8H
hCiePeBCO5+X8X6ok/joxf17xe7icB/Fm24oYjio7pOXozuMnp63tsHjW5GKH9wQQVZhIMO6Ifnq
yRIdYxSp3IiTvF+WMhAbSN7xiRftVukwenn8bqLj+CTpPOAZ1tXWawCnVl0McTJY3KYQ9pefhv2X
SHmcuQCOskrb8Q1nigbRpeL141+1/hgd66CLD4bpXxVNTV5wr1tXpu7yrvPIKu10sXtUDAGl7Uo9
xAsnV9I3bouInDi7xC7ZSF2/CeMOjrKssKP4imbzWB50MMlXMQfyxVZXHnIGamSOjo9XwKfphakJ
XkxqztKb77ovSZ4m2KcrFxXle1tU4o7s2XVAp5+1S8qVmke1FThWzv3gjlDC4H1ToLDw81jGeZPu
i3BR694X6corn4Okr7ZdK3/wLgo/WL98Dbzah2pcniZVi5PzYDHNJdRkxcA5dc7AZ3AXqL3NxXUt
2dSFrvOqIvWNg2oTE+t2yjOgz6QtjkyzaVf85I2N9z3ctquL5aHoB3Jsau8b7DCTWR/c6mxqexVL
AoyQBHkBXWkD5KQ8KQJB3NioRdflm6/HV0qW5h2E7qdf7RuSuPOg0/YSLmWR/T4e01bFO82Vvy6T
ttrETs6vCWd9FgTirSfVfMPq+0qiZdkMVEfboPL5pk7osAHE0O1IVMarvpuL43i/JH635GNF+qyI
YrmBJbesaIKDKbA/qii0W9574Utpi3U4h2yPZQPtcfCjY9AHwMgeB7zgB+2kd0Br1G6XNhrWXjOJ
rAf3eA6qsgGI3VZbX/dbKnqzJ5X4c5CuP/AaNCd82upCYHDlguub8OZ3gsJoz2tDDxAxsL+klt/C
IYJgMgXje5GIH4XCVq5Hl3VR327moO335WRaIH5j+eJ7yZpYe1Cim19jq+JNdBhdFB2ZLPxNGQbL
t8q72slcim56GpXEIodXtE1CWMNz4Oyxo3CBHj1P6fnq9Oi4WMwnYEAkA9NmnlQTrv3aVxdKKpMD
d013s053bIQlL6R3MTEO4DporwQ9w7b3gktE5vG5xImaJ0vSbaZmYacwOi7EL9a9Y33Oihl6Xm+i
Y2GszGI/sDmTbNnUByyI6amK2uXJoXDaABXY1WnLtpilVOVD1JaHvgIDqtPiwBMd3Hr0SXnDfRjs
dWe2U9pkE5y5MrEZlFFxelxMENms1UW46soGJgqVdhewvgTm1MMaqrujS219bghAQkAYbC2j0ZwP
bV2qU3+/ANESWZpYu/FNqm4RZ8mm07uq3gBqKHMFV/5N1n26k0FxrWuNyo4NYGFCaUEVMv4mwHAz
wy91u6zwGLKrqdV8xQ0mG6WBsvlldR29eTfD3/Q7yn4YFE9Zen+LlI2DdZw4cSoHJk6jqFY8KN1x
4FLcoilcVyEpXyKA+Ss3sG7f1UCXpQGl1qfybCIAhgIn+ms6FP1KjmDdar/38moJxhMp43ovCN1b
cLEnMqTjaeTRz7Id5UX73soFU/iiTMdz6OXjs/P429AmoO+Y9MG/JmYtpC92Mm5FXgBjVJslGf1V
M1hUeZGG0S26I73/b2NMZMjqSeutAUh6UBH+RS+LAS+vopmancxsWUxHUafdBxb0Ju4meSsq8soG
La9jAZS6C9R9t6n5s6wCPAfQw1Nh/HXT36yNxbMjycvES5k/uoG5maKMclhQi+nNk1H4FahiXD71
U72e7ODeJTTxukKnePWL2f0xp6imuuSA2gYFL19cJtu+zbv7Sw9aflvugsccNjgG0gLlzxBf0pq1
18LNr345V+uyLvkOjgsY9+DKu2bjQWa6xLHCeRcBX+4LXeVuBlgExeTkD4XZoNstVhOGbt+cKjys
P1Nt69B9pvXwR5p47YaODE/T3Ol6Czg4RA/qgDU0aj0KLF1/jukbsghqrWX1Zu30GVh2S03bvqr7
aQSmGjIMQGq23EZSgvqvUmCgpJHARAq6nzg+rv/ezlHy1zYiRoeEnBpDWwvU3af/2UawGPpF4MPr
8avqQFxKt6AT9Q1dXgmi2X4LlB2OpZcehgExgzlVYo2CUV0fF94kax2F/FlN44/HG15WNDgMfRzt
qRm3deP+Qez4W08XY0IbRrpAIqTYtf+qZ1HYBE2RGopWrlmyJmT8DJuo2CmZqHNXFZdwjoHIpj1f
d+Fin/77u+X/7d1CcpHEQPVCKKFA+f+iTBrP1laK1K0eFYyz2JnvKYN5lTID7qaDaxXc3x0vUQOi
LgBZI1LUx3+4i7+9CQw+NDRITFjFsHakl/7zM0v7pMTATnhPAjmQzPSgQivG56zypzHrCRl3MF0a
NOgpP9YVU5dk2gzptuz6DWUdO82J73ZTGqsVeiSal0uJRjYZu0tRV+n2v99s8Pe3DFMOoQgxpOow
h/mvN8sLGc4a8Ac8LYkWQcR2VaOKst18xMwlgHeluA20CPJK8/nNwk1pHA0+7rXWSWCCPfJQyAk8
Slls3GXuTKhWVAq7Zzpk29SL0ixUZjmYfv7DVEq+SKXQVc0FsGpFoq8xYTiqRw+VlPM2acnC/19R
EAlPjCNmcRrhYwcRehfo/i3XVU4czQSoG2Devo/QSz3rFRnLVTXX6fOYNhBGHodD7Rg8KCjbeQF2
7xCBjC7TePjDLbTBplG1//De/00ZvN9YHEOmCgOEUDEn5z9vzLGFei120dUIpeykpX/q6NReuFED
StLqpfObn5NP0fC1lcibsQ73kwaILAHjnEkSdP/w5ELEx2/8d02G3ufxYYhpChoPqyj4y6PLS9Cj
qvCxq9UqXXXd9rfGwDIKAzOPbGEOgz+pLQ8V+dJp/xORvvlFTXLat6xpN4tYyY5DgCN9fdBAGg9e
qZCmYtG0c9bLTdS0z21t/DMb5gwM1ASSCzYU1Dn2XrbNQUwI9cDjdU9x0f2qVCwOg01f1DCqq5Zc
Xh8SePxt5rYDs8SWlXhUCJEX7oZUR2jb/fhSl6LePZ7JR6OVzjCNTYQH0/Hyx29x6XdNXKV+ta1A
sTwnmn3hvb01GrJs5xcGveYxRfRqRaoqfBUxuz6UhtHp5pmmn2T9W912balXvdf7r4gJLgBJDQrV
e4tn/ejHaJEADCIdvFWteOp6p/ZFy8ipSOEzV8OG+Cq80Pulo+iq/9WLzmWwR9EWrRJ0GuveagjY
ozV1BtNS5VMVF6s+TuzPsP1ToSv7Zea5XpGWSTTDsjp2XOgrMnHotRnZN27q9ksdyQ+86SH6r0oQ
fXu8FOKxHdIq9BADVd76EXqKqoyivAqi/phq1t+CufizKZTelFHR7Vuvg9nJyHAjDZJqao6QFwTj
u2lCv9hIW38NaIt+aQT5iEgAqS4yzMKadmubGnke2XhDiGL5Hi41GpdqYh+FBeHGR2lfDRtV7ttW
Py8yD8D77ALI92twrMsnX+oZvKYvNsTFZTbdn6HFcpRu95rcT9vXRUL6CNywKwWBWoT1TVH4o2KY
xnVzL4KmxCRZl5gTwGR9DlV6DJpyOCb8NknPPiW6sSdaEg2Ph40nrac7mAtqD3gZsnYoAIRI5CuM
oN+PTeIRsKtt8HbXwU9AkXtYzzZP65J9E12Fisz/yXq/x3IF0Ww7I1dOBuYwIlAGayJO9iGtVm3h
sIzjxezDsb60ETiOCmLPyGaAoksU5iBX8aiUwYZRDUO5g6CdhcP4c8DUkrcZvOblf7/TEuyYqxWy
PIyxJ7XAjTazTd5hkGNh0HRVLX69e/wSsNpAUk2n8aAuz0IRszZN9yv2giQTRcWPkQ1uj87doOk9
lKFDyQmZOO/d5G1G0oSbMOy+M+rwN1P82tsWwWxBXhKzLweXgjeM3HWUPoJPj83VdWm1BkzzIYKw
PS5puZ+Nx08Slc9qLE2DBejL+/r0ked00Xpui/kj6s3FinB8Kuq2zkyNJCh8v5eyQefc65Cv0Tds
G91EL3IucG4w/4+hjl7R+IdI+uBCuuoj5pE9RRJPor8QoFqz2s/+BNfKH/m68vrq5ERzBkxrn0Yj
2CZhI45ePy5fweipY9Jq8J9IBKhjVcRZVwiH+M9ETi5Mvv71JAzJdHEYo5V1Jc7wqgLrR0V67O+f
bYEoV9BHp44hL0k8ctZ1KoEy47IIg1RJPWHxcMe3NXUqm0ijbyVXoPZjwnMXmmdkS7vz46LGoTtz
tMuwChu6J7GsXuI2kzKeX+xSJ2hQa5v59zIBQTfoYqqPtu3E/5RTYs+wEOneTzfIHPjZozNP7+HE
R5kUa2wTSGht49mbNwQZoc3j7qUjr/XQyd3juza9iHvy935mFvO+HtNiG9LEvqe0OPQupPljq3Wm
UGs4XnyPDCmy04lpNg7sBKzYS3PPTpYe8TdjNKrDoz2WCZTWKVXZ7926XOgqbIPhqdQSiUxFt49f
rtLU2zJ82qshCNwpIABvAXVX98poKNNnEtXhIQ6pweLR9a5fhnXswYAkInTYtsARtsF4Tkk1ZlrL
YWthruVsiZctDsc14aG4hGrGcufR98hp+lbrQl4Wl3x3SVIeRxI0K2jsyZlijZwD34uR86nx35ah
ODaFK47ROPnIa05B3hR9ty/Dsd3pSKgsgEaSU8X7Uyki8LnttOyaxkb5SLxy46lqyfFc17e2S9CG
PNbLo1K/qzlVE3hPtQ7cFvZS/9Un2NPcOMUr5KnaY1ryrYgsVsKgF4VoAL/7A8ELhsofClSY2wG8
0SH0g+Mydcu3NoRWs9hp59WWrL2u7FfeLL4T6Ntrq1pv2/TiPTIFXaeCAZVMarEdeNzkLVzVIyT3
66NIKk3t7yo60J0y4Heoc6fQhGIb4ozd8L5Pn4MJLDsfzM8A3fpzx329HmM02mHTBFmRFuSZQgLc
zI0cTqypgTjf/aZAEpEzmJ/NkjY/vWVssqizfPdQNlRQItx7PzlBi33S2LhVEiGVqetg/pgJ8i72
YlWJdPksf6SiXH419nWZ59dWWv3dq90FkFjbwwIkA2KI3mOTCAYY4GHVqi+NoD7uQrVPY6K2URuL
LOoJjDBnQZFhlspnPAW3ZVcDRL3RXvZZDybN7UChXh93NeF1H/1agC1txGbk3nhCs9Eda9rjJRvy
MwmbFNiUYWDc0UQqCjVmmqfjXBF+RHIzQ7uerFU88pcFwGmGM8B9tTV/5eXKH1r5HCIov4XnMAOr
KtI8SctkzebdFFXVD7mYHcFaeV5wEOOY6BWiJvdzjDaz3srBAANCaEhE1QcJFDKHMCJb4/tHL+TJ
zqCXyUTkI1NSA0b2u5DjXTLfHbZCCKsI6dI2QtTewZVRywKJ21fPD0MnbMt9k1aHQc3zjphOLKsA
mEemxw7lBBtgCJnwz2YWZ00dznnYjRvZF9xfUesy05juFFPZXVRcy31FCZ/2WA7y8GjRxjKEfoBK
eAOGIM4rJKSzRxPECdjycoK5iWJ1Vfq2vC5NOl5bjYClI1tjXPdRdbw8GSzMleK0BKuMQP1UsA/b
iPlrkaLMQojCrzQxQxZ09i0i0MfCgZUvXV8Mz0O89bw/uU8anNIoSGGWJnnYB9PBkc7sfF31+UMy
qZv3JG494M5J/9X0ioJ/99uDVmkSrKXsoLIt5VNbCJhAY+cyD/vdfpZTuWv9o2mohZIFa0x21q6S
qYk24r6ZTPdbm5iGUNd8IMbVHKbI2HNZ8fOYeN0rjRQYNDN8SQjQD//NDxaexy7uEA5HtJSz2ezb
ssbmIhIebMUA8SMk4suhaNigSqsQOE7Etr5XNf2EJ4tMA2bT/C/P9PS7afj3eRr3GdF/7ybQSYBV
xcBJzGz5q3hBQynG0MdkhLnqUL5GNLT3/hAFllDh3ntoXPM4OcBwy3KM/SiL0yXYYydbjmdlo+mH
B1H83U3OrkxiQJpKGV5MacnJJJ+kRmh3UZJ/16Rdl2HmW9+d7DzOQ972KaJHcbzhi9THVJJqD2k8
XY1prPPHtw2d//UDdKc+KnH9Du6PowHx5R4RCHoKp8HbaOR2r4lEKVppKuA6yGHVqea1t0m6M0PZ
vpqB1TtSZh7w31VwPx/8+wWy7rK2SYJ0RwyHCj3PcFk6Nj+Buu9WJiz6l1iW35D4/YVxA3fUAxVq
2ATDc7CUoNVNunGe7s7/d6lkDcpqIcN2vktcAXNmoydkR/YMHEe7D6cl+cmMX2d2mTaB0GJfQC7J
EGcJ34ZJrBJQtls+twkIRxhqkZeCHl4QPROu8u3Kt8egGsX+odq0eEUVx/7tGOYcFDFI9j6Z/NcO
c163wByffGSicYDgIWSG0GycoaK1sfwuhSouj4sXlAqpLrMyZKxWpIF29X9vD1ys7+mA9OxjB4iG
8jSgPMfQjHolZrZ8i9I63sv7wRBzZE7Kbh0hV/PKEKV5wlQB72c0knGV0KJ77pAAREbrnnicgDJ3
4FV2DykPrhSUfnuWcqyOvQ5+Lf3kEMiqfwqDI2oKaXNNmC1/20LQwy9w+u6Nt33vJFIWPELG4F7v
OEviS1lPz51M7dogeJZjlY2nIhnHQzLaXRSc5ib0vqkZQaCkEUUeLqZZFYN+TeqEvbdR9RnZtN+T
DuYwLE3oqAxRIFoXNovr4WMabXIuTYLnRjKxIhCV9p6s3K5mCh7Vw//8g7O4/a3uSTEtSF4vJFd+
PWQlNNmzunvp3bSABe5I+AK2GjzsyMQFZPP24ZSho0awAgHnYlrg4peEvrVRRzNXI3INK+EHEj3i
UFKjro5g62St2yJFpNb1PIlnqO9ugb7rzXT56McJcya6Ye0Ps0UfPmStL6OfM7bIVcT+VRsvjEy/
G6rShEEOZpHgdGqS6lrff0fVzN4BG+I5YPEvhvDFB0Hys+3E/reXLIwzL30af7rKAuYq/T+bMSCn
mI/gKRDV8gjmNqxaYPpb4LPmKDjxduP9K5hc3s4phE6h6/KME5ke56WcN9izxQXM8m5C4mNNPaeO
JJqXTeQh/4lqts+sWLBpdmP0vFQ2+Ij0+NboasHx5kfbyCtehFd4H8QWn4nwXhjSJ9/GKDjaSlRv
hRH+oarQQWN4x26A1fLahWh1HaqMK+I47ZO3RDlS828O6NQvAnt7bhdkkHw4Gp6u0l9+7CFSVZxp
F1dPGPzBXr0xZ4nMiRuVWxvNJwyeqOHbQCyDaVuXt6km6S6q2zBfHNsDAoVODWIP2UMerem4IFmC
v0dziFnT7UQamsykhY+HbtF5AOkuDwpWbYTA6J+mR7xN1QNSjQoRFr8ZklUzzQEAIiRwQGHIOUDN
2Hp8F4YqPiDiFG+jsJqxDHGKN+OmaX80Mlrjc1g+hQTG3cbmvRZ3OnQ0lqxQUj5NKVJ6Dzl9SgZ/
5ySMpKK/LzaxPDEX2SfIEnrLWHH0qvp7b0cNKL5VJ9dGt1E001aJKVlNxEvRaTo6bX4ftmrAKB19
b5IwP6Y7P76qKD0PGIP3u6II7EAvXYAYA4YpOcHZWi+yfJpcwp8a62ArUIwbeXxbBeEIr7Od977o
JnARC+RZo1/D+3NCPNuuuAyLHPzojB6XlTsUrQNC1RAIBFn25ZgAFA+iH8swmVWM+QnPRCHdGnnD
mugA0Yi2H/djC1S2Q6iaEEgRBfzmiNkddJz6Uk0TqM1RfHax5mdY+hU8jwk0vZL+uzbrIKz6D1oO
GyqmdD3WRXopZZXkFsbrawE/vO/rt8fh/rikCyzuITnjJsrznKj5teRgw71KwjKi7AMNTbNfHgUc
si06K5B4pCGvtssEvE8Yu0YYpHxH/HBY66QqoEFV/imCrJYnoSF5E/jBgCEj2A0ppr2MjLVZFfmA
FTyrnqfGdchGwHB90Di8e6HK688oVTMTlMutXXh9KDGOSGOAxaFB5YZoIgbaeIzzm798jAUNwT4Y
ntMUUE5c8xMAqmXdkrRZp1YYaEm22KXCNVe/RIhBzcEBHUeYR3GHpZ72CqVRBHNQYZ5TP3bilnh+
grzkIDCP5p7uihbvMnPEDZIQWFmNEMoFupk+hQUDj4+RMHOq3XfU74iiM/U1xjFO5zj903aRWPOI
9McaqEsB5CD+w6dBhGMvmdYk0N0rIDeyEmdS9tUnDmHMokJvdlBIkX7iT6RswhqCOBmL40NgsvyB
Ai9FRkjK8yks5dNg5imr0YB6dkqei1gOXxSyx5oPt6GziKaSOsWa0NFhFm328H0mRDaQz4jxUgq5
XhCreBN9U69b4bksluqH8h14Dxp7wyaAVLQydx43FORP2lTDQVtzYJEwF5xK+poCOhkYj88end7r
Fm+Nvv/pCWd8epVR3K6Ixd6SESsxpqiJqrUlC8x3gMub3/15A9sOTbXKQ4MJAHNk2GGh5cv8WMEG
9cwKQFiV49wdt50U7vz4CoQNluCImGJZ6mOMju3DSrUZphIzpVRRb+BcsHPp4kLvdYRwvU2C4Akc
z7anfD5j7GN8Yc5BUUIiamHik94LbRRlbp+05UfQFs99TWOFI2Jc+1VYP1f3YjjxkG/kGGkyI8yS
Dyyqb4+LKhAxCYn/9PhOD3GIPV99DqRMcqQnyrVZao3GHBZNtpjI3/z+vq07d1V0+taZUaNyUB84
DIoEpqFmsIgByKNvvoJX8q6Pr4ah8BAnLg2M1RHjkRwaB0wujl5MirLASOaO430rXhqn8tZ4n93c
8kzqCrOfXIjYRowUpkCWndxfLeVtd+Os/H3WYx3BZLCarzD/Pe97k+L5/n9W4eNEjhee+R1OKBic
j/JgKIA1Wbvc/EbJJ7o0gIq6JxMUwUlMtHhOiiJ58oeXqU2qHbcMEN19dxl92ESJKuWhwbG1I7zG
jCk8JAdaIPDyeAdbE8ut38cLgM314nfFL92gK6mxmu3iLbekc+Lie3zzG5bTUYwo0FK/qHgC8uBm
kofKpTu/9TGiQiVkw8cqek6Yjp4thRybWBaiA/LZXsw93wDWWMkOmU9bDQPmXUThJZT9RjU1Wxsy
NHk4eeIc6IgiEV1/wiJSz9pi0B8StNDWkzZ6CabuQIoUu5ibe/Tmy7f67vo/LmUbHGuNmXjCYW4f
4TzeKhpkGHOHmUEhAqAQIsPz/OH7Xf/up0U+6NZckcbaxsFUvph7QxgtVY3Tx7HrELL0OjAPIYoU
zosqMJrgzvJE92NWQHpFmaerDWeTf3xcaN+Nu4Auh7hxy2GyF8zZG1APuR64faEZ2p67yTUhrZ1X
b2BZ9QEzNBHD6gdsA0K34XrEz1Zo9C9h4i2737L1XemcdaJP5Z9WJdNxsmI+xoOXAn2IfkwgT4+j
H4VHieFePZXkefabHfdutFrYtkJYePBNdHxcVE2/YzZHj92SyuXQDQ0kT9SAjwcwkMAq6OLV+zJO
sZN0eJiAd5drX0Xhrp5whvZeNNxkiiAgJjhF60DEmPqll4vzq+Xy+CrtyaZC3QQ1zA4I3WEzeFx8
xOzW8E263E/m7xiCNZzNNJvLrKYvpl3zMuCwQnmjb4nA9jIk4tqM8SbpRXFA8vCP35ylsGjyi3t1
At5FroWVLse8cjiXKsEgLdpD1BiR8BpbWiPbzQzGMfL5Fd59eZyoRjCm/Y6gQfh5L62yCSGALIBT
lZsa+g9N63q7jAV28NZ+BpqkeRP37n94Oq/luJFli34RIgAUCuYVpn3TSiTFlwo6wXuPrz+rNTfu
i+JojkLD6QaqMnfuvfLe0cp5n4hyxrLI/5mSqA8A41G/dw4N79ZMr0ozdNJwGwyP22+xPJ3jG5Wp
aFAiSbQsT3yV5+w2sd3iXENl2fJQtFjd48kaz20xvFZJsf6aErUc5kQ0ewdY2gtBjcugFzPYrYr6
I2gNrK1+l3Pq5nHyY8/Z7waS0rtHnp+Jm8jOHpzLf/foeZDZ4rc3P8ntWuW3eCT+/TYfE+cgWlRF
Qb1rpaPzx+tyg2lmatwtRTU9bvP0qQY7jUp6vV1m5tVD05XJzhstAQeH37pCPKeWbK6tjvFrHWmG
DerhX1MW81RNxkZavcJPKJIEwh/GGTNLz8i72528iTtgKgg0MsWasrEPVLpaTwuMtydG32/aulSX
f/8ILJwMJ7ybfjqW8r8fvpNzey6q9v9+W7uyxZetRatXJb6VStpga8CftGk4sTccTLekaVx6qLZd
SW+GT6w2pesLDAq/1DDYj1yu4ED4XVpu+S8EcG9ZfTALwz7xNt4M1KR74ClfEIpr7BQ8oH2jxtO8
mXfbup2d3rS/s9KO7CH90YxqerJdBtZl28OtLLvTKurkudWzQ+9tBwLAP2veZagvN5UuNWYbIJne
cS4Oxt7UORf+HdzxxvVTcdj4K7IWhDMukbSV8kJRU/03yCy2SV6WDI/O7bge0/WtLdomqmHZHJD0
wEJY836VTXc3x/EvuZTx1aYBD2jXtT+lDVxsHdfpvu7WjkY+x+OX0bLWDISAjCZlVKzcGINupm9x
vNwXq5YfjBnsKgUdJK3E5Af38v7DltOlLav199iPAD9glB0nk+zjrZBB6CMRja/vvpz4XPuq9ht3
HU7/zlqCDHStshiicQhLp0Ss+P9fBEMNEqsfchw0LnAkPd7f/WaQye2Kcb4sntMFi0whGTj8pUZm
7f55jWPKMW62XQqd9c+GPkX02plP+tDbv6x58gvHiDoercR3PDhO1tb8FUn3S8/s/tnM+wd7TLBR
Tg0glhYcU1O2gqxaKh7adHnqmDADF9kgB93egOL2Sx+P7dVigDOKeD+0Yrputi0e7KS0HnBtJviz
HV+tSXm0uGPfwHO23tYe/7tLU/JvuVrr6zjTCvn9qtrAFP3XsLgxrrIEKEJtIE5oRrIcVfya3pxy
9tDmlyVx3aiu29Zf7cK4lCtjnlaot4U22WcvWfFAcrvezWq4H27zeTstrgWs1seysduQxNpjUjbD
3tHa7ixbjfbyZhAqViKxK4dyFrTomUMGebUysJJQQonjv+GAg2kjFCZBlK0CkON4244MWOW3cvF+
rkO/WqE7AX2yM8e56Pq9M5vZk9ZNoNyM6Re1t/6UdPUhjl3z+u9gXh2lBXNVlAeBwY/8kn75V6w2
feUc1Ow+Ij7OjHzS8mrdei0+LyavNeQXY4BRmHtjaJdrfv5PqdB7N3+cb6fPwn10rNdbGSmfSXh2
h25Gf4Yrco5L52JZa3uldVePZmxUD2IGC4wvDdVCS4N/M3kQAs1BNcNjCdTV5+PsPoosPdYjM+90
JC9fWaCp8mZ8FBs3ujbilrZLAZZ3sx6KfIFn1+bXbPLEgzD7nZy25Q4z71s1uvNZWzaCPapyHisT
fBBowoNdkU/ybv98shEeGCAd//2pf/8oW/MNhzEzd64tCF3GQve7GNbT4N3HymPSbqFYx0V71zFX
3+NMjoN/xv1/9VNqk78gUY7H3x6x3jEun3XqrXoVWvBf036T3/8NY6x1tO5uxyJQQY9jytkgwJSr
/uqY8s+W1QxkjLy7k/GYkEvo6iuYrT7aMJtH/9TWMSNroFC/ec0CwxvtnSJK1N9CfkvbMgOueOIm
Hfwiw0VgJEgf4TzlYVlQlf6zzCfTkByyOXtXveiOK0SSYEiEOrboXYEqEF4kzJ7QstOv1dKyJwUx
4UKu72HApHlauna+djN2SVTgHZ/sR1XgNcr6Ygv/CfRD09z/8z5qOlzP2bBqvI0UwyTI1jsd6zO3
URmfKHsIQtjjI93R3yRnjqIwce5Ns/nacsO4j5Pis9MQZpzGSD6tamW+xt3I7P2lovYMKuWQA8lJ
FFYF74chO66TFIkX5c7b/DZZtSuqtrIRXj7qcZruKqxqQTnFp1KuaObyc7JXucty48maU5S9hPnO
YDP7W5MLCtFOrWo6eF6C/GPUZDv1ZT9OeMSrmBS/WydvmCFzz7rXXasKPPyVm9AzkgY5kIS5evAE
XyUavM2p3fRdZNazAydBm4NJNjLaNKASnkfGxuKmULO3Pk/rnFD/ERWQZlPtt7JJo1QN/N3lfpF5
QdghRZFKCoDCOiTGSito0tKPpGEAjuv8sbO7jTSQY/vrxMzD1Jn/12CwKEkxzkAFkkl3VpCeAuE+
ucehHPJoGLQ35hn4HFzzkJKFPMYqZ3ozpljRvSHUad1tTwsZMMeB0CAttdSUyzwxwxXDSZlVHc1p
duqLDk2xKr6Nhvpqy3+DcVYh7Kw6wnizML76SuYW+yvIVrnI20PZqihvemDP7hiNN06q3iwPyE3w
NobfjFrfuqV6TwFKaZkWFaK6cY4N5MPpq1c/lbc8qnT8isVc3pqMlmYyDXlyylMMv0BX9U4VWo0C
7FXHYbvlDJTm7WigfxJtjmy+w3ZNDh32N3SS6q5MXb8o3oZ5UbshRSCJ08zBlp+DF4hJGW/a+jfX
rObsKccMEe2RtHPamE6H4aY9bZlDKBQIRVC1FTDT2W1hCpQMEj1YO0Oax74VjxBNnfEKYdSN8A3V
wdIxZFnWMuWqL9W5l169Z1Yx+06b/r7p7Be7zGHnMCWIkYFcYZ8rLWH44uL0aDx03smDt7ylIPvG
eSv3Js8ZCMLIbj00wolTRp9Nb08Y2RC5ecSXtLilFwqRPE6p1e0X/au23K9K69YQ245N1V2nUU4d
tm2TE6aM/x0dZLJySBKLJapKzWb82/MTPHV91odap31kehnhi6M7V85HbZcWwNrSDNyWBnGk4Jr7
9dvrbRmRujL8GD8D+TT0qqTPhjCz8IA7cb4Hr3xzgLrOyV4Om/TO3eDhKtmc/Bg7y++iqIbDYlPF
1lwNeCkajxBJBT0Iq1u6j8v5om2GsS+K9Uflyl8L9EYyFEFsSsRNbSNDoKyzMXIZ29Kar9Ux1pbC
97Qq2fHYAEKRAOqVHI9ucnONl+T5JuJqThI3PnNEL9QzRsfwkbwd6tcziZbi4mXVftDGltKJyYxJ
yGjc6txPvUoPDEqZcMADb8sisPPmmptzuA4VRvO1z4/wNzg6sVYYrfa8Ns1l9qBBtv2pjzmemhaY
Nun2p4H/YKy0nAxmC7cMPfKgWeO9DlrwJMojfhREdGKrGTn6frDJL8hm537XRlyizS2cQXrZRlvL
JzbbFkgnlKlNl98SWBh8LJwNK3ImJ5VAYrThmOh2nkWa1h5y5TxTAbYgwuDo2lA6ihkzi2l3D8b4
onQjAdSP4WTQijtMg++uPt+iNOnDWBoZvn7F16kxSYHhveEz9Czfc+KCedIKQ7D89lp321nuU9Uk
oAm3BFDWLMNl5GZlUNKP7XlsAP/bcPurBLw5ZI5IlnTkkwWAHkKej2L8rJH4whiZvaw9lsgpttgo
AD581zHiiMbOecUZ79xLvvMNA8s8yvzCN17t7Sb72yxTETl2im23XXZUZd7Rc4nKZu3URrhKiJBm
eysDSNosOFDF6FzsXDwnqkaqMlApcE6ETPRBHsuenQNjKkLsG4II+Seiz3Ur6nrnJDYe0xhyvk6J
wcXQHDQX97xU1KBV0u+rldd1854SoGbsYjitqd5dCfiCtRmKe84sfW/xBZmAnX19m79NQhf0bH0O
G978KRhKh1mOM7PWqqspMfYhSjf+ksCNj+u09G212NHQfiqnqW+9DyreSAy1Zu7qW+7a+sbqFcGc
MLChNS2Zi1QQ2eJ5rxeoXDXToLAkqAm6XiOeOTH4V/E0QfFyYL9b3RgpNadsRmhjtD7U2LjaROg0
w13BsohAwSQEErpzw3FjemDDOeIqoalf597YFcCUmzg7dDB1wklJ5tF5BDN9ClWJeQkHjRuUaWpf
Cbm18V+txxuggBcGMQdS2M5mtxMN8/BEubuy2CKr9Ww/zt70lNu4M409N+Dor/jUntNu+EM8794R
9puU8Qs26ubec0sgEzw41MuhkUC+sJdH3Ep/dAa/PrPAT6HJFAgh5asl82MS2/Ixmz4mDquwq1lq
bBSxXybA7MgoRk06fVWziflILNyx423sYWy/0hg5I/PSSAJRLddRo8UDupcpeNc9biGFzXVJO/Ng
d/0L/PpNCAgei7rfCmsN7YKZsmVvZmhX+IuR4NMwG4YqyqxvMVFgUCOrMNmGsyFSplw5lywXCbjK
EUfLGGs/snNJdCrjDnditYu1u442+EBYqWBVxwv/2WfL1Jddk9G6bIiiqHbjRgs3V13FV5SaIbKd
FxjGH5tXFD8YywWIS3IgMTKh5iDouUjAIdPIV8sYgdCw9JVIyqBtud/WHiUkXoZjCRAjGLLsE0sW
bl8tvSzK+8DOg2vPnvmEvO7U5v2lnDhQ+yLGufIhU4o413aAArVfrtO98uQ/M90vIgNPCcbShDTK
rFsPHWhxE7ZeVRLPwyFImnQd3mcqrL1LJ4kuyTWKLUpMUCVrlT7Y7jQFEO/bYIhLtm54q/BZ0sFX
qUqoYpuHJaj91WxwwfCURIuQD0Y+nwUW+V9V1dc7ylTM4u4HFqco6d1Q6MN3MiQ81XQxWgdwT3rP
xGIdsP9E/5bGtvy8Si+GXZhU4nnu9/i38DOx5CTpiyFw+zLztYxyX7oNen69hVm55BetYkg5ZAyx
O4dhZdMc3dX5nrr6jz4vU6QaJsTdOEemjmdydkfzMKMskjwcLkS81YrIpzz7dRi5yK21nEOIR1eW
DeBharVXOb2YVt2HntAfMa0b0Bb5UWyeB4eiIKmpIUg7vgBUsElBNpU/teQ9YZPQpybTvFvy5M3g
wk2z+rSu1FoWEWmq98jMs6dmKga/kDqjeoJpjdJ4IrUOVVUvmjttPaa9gbWuLoiWK85Far8kbW/c
2Jorc3Cxn67uIWVkensRLG7zEgBUKHrv0YpvSd/C3DMlfr9pQoWavxrH9RX50WUyY1TjjYGrzIjc
z9TiukbUrVU5E665vXagIWl2ijxaiuyr0PFg1oZmkE90d/Os2yHzLtPP7OTREkt8Gc07RhLpbquQ
/AYlEPLL/kTH5FF3TaS+G+dDVb1EzOAwlWtLZaTzw1bdY2fGL0Vlt0dT+0qaSJvCdiqMSO8rbtZl
CMlMHIZpem3aLtsjg1N6FWzF6AlVYzlgW07bPa+eWexSIihpx/VteUnla+L2sLj2yZ5vFXXh9Wdq
YM0yGJ5U3OpZTFvPN7UGpd4SolcNKNjh11pN+t5wANsJXdthMXb8hccBB8Sh25Zlj3WBN6ATO4Zt
+dEe9nJLvwe5OofWcPZWOxlhYk7EdzbeJSPX7UM7DEcSp2O4ZhwF9WaDejGiOvWokLLzVJ0y5She
eyhD3MF3PXZ21Au58wZTsLVgrcMB8jCTBITPPIXKhxDV6WMwVix8WcgRbWr4hr3/pNf2uitqkxhs
Nx+Fat8ACSCECaICjukYgbfuxUYA3Mn6k8vSs9DwXD9DjMjxWWHR74BTSw5TUQkZlGJ4LzyWDCzM
0FK4GbbzWZW990d3MDENaQl3XA70LsMYqLKTe6uIncCUHdwDG4SOg6aWMn6JlbIZEqiOLoh1DYpY
s79Uy+z3lZ7vc+1sD5k65SL1gkrDriVRxYcB7oS9RULZLMVZDDZO6CqJCjx45lqhMGNRssppP/MV
CxhZUdW5yc4eVRKQezuNdQrSrqv7AGjNA7t40vt2tk+pZ7H7Y67LsCaGNi2vcWLlPmzgKSo5WRNw
I1HZLB9eDygRbHq3T70fCq1kXy7OA5I/Ky8mxiY1DP8sLWFluMZDz6G8d5mkIw5rUSOnEx/3Ncmd
OZCjenQXHIhFp4eQVmSYDOzK4OJw1ZxAn9owCLUhuROwAaP4bliedFjhRgaMvIIFCxPiGhxklVCo
Q2nyZcwKoMkk7rt10qbqgBdHgCDP9ZeuSA9ECiqw7LkIBhv+wNTgc/SLHhMKJsA8hOzMYgu85jPp
33DIu3eREHBiIHpvEaDbYy5t8Qjj3kC+N13eRxy0cdu/VgQ9dzQqOGwyBD+C+FGPy5g9OunBAhA/
DTSqo1syMeR/3PDYH4kMB4CHXoeRtSgZcNRHS0H3Wmbjjm9wO0xri0/B+y2p/I4d6PrZUZ9OPx4b
WDwRE2MZzHihb57N25KcGuNmwe4d0g6zDxOzAmmHlNHU35MQVogCHu/McW/OlbnvbDMEuhcHNasc
zJzwDDn+Fen32vfxuYW/GOmaVT2066XVyP31FvxZfchjjjQABLFeicvQVxWcyuanHqrHmjAQ5wPD
E6f6g7cv2zfp9qfmbOEzYzNLZt/MzHxtZs+dEcN3TbsnTZpbmNLOcRVyBrK9Bekz2QNjot93hBUR
jNsJxzqM2IOvw7QkuxuCK0hL47xuM0f6Gf+he7BHbSWu4m5hZyRF0C8dOvZHbhosJxqQZjkgBlQT
+y7dhjkYmmo+x9u0y/T5WbFE5ZKk64vYgAB32qOhJe+rIx5hT2+IkEkOWjPrAnvjM0pFaZAzMLFa
c6iZLp6v1vrKTTk/Npr9G3ufAOA7PevdG7DdO6xsjs/AE4tHNzFC19TOpQ4L2zThih09H5MWaF2d
rTSYMyVHgsXAfr1bWDR1JysdRXRtT6OROQEmnSS6rWQgbfjaYfaNqHyTfbHQtbXYQnadRSFIGPsA
hO2uWJKZUC7drwMmcmYFC3iBVO4Nk68SAPM5nkGMlXr/gCcOw1dZgxM285NKJifyyn5jpr28d1X9
7PGTs4kIp9OEFbqT0JKTtyIt1yg+1EHfpyZzgeGXDl3gjlzxgWllir0v+Z02WDCkNYhdZUD7JcIG
mkVEYyN2LYyetWlBzlv2U40aHbXz54YlNkpKspFlVZ37djzM47jdmxlvtCepha3uifEP6Te39yWm
Y3+6sTQJz/5Ou8aOHG2BEm2QqQM3E+oG+4oMR9zqWlwPBDJDVHO84qU4F8NH1uTOxWDDWKW63aaW
I1tdUN8qr43QAu62RDfCRsYnezRxWlV9qNtNfGIfEwavbQXtD2R07F+srtithcnbUWbjzu27eyeu
NcqD9ciZ2uz7dHxTU2IcWEXzySA3PqExCwjO2Cyn2cI2Z2rRJsf0eXTsEzZbGGMey3k2B/TDH0Ct
w2m0pi9ZZD/sEeCN8UYahmX0VUFuPe1/eVUtowLDc+QV+k8xm0/IvFVIN7fQSzl4vLNPG/v0rmzj
IdgXFnrShvk/HICPdXGyBe2MkrFZ2XRiy8HvOkMRYo9mGxo5On/WaSpMNxalKWxVelrsGxZZnZ12
PazGCN+8MCVbF7yHjO1k4022sp1p2ZmxlGQ7BhkQBkFKyHAuWLOzT6TIQ5Oa0LLG7aqX44Gt7QLG
M1q4mpCaaEBvazvGLOwap96rhV0cU4bQ0zbjvpu2+mgO5hu2uhH9B8CqIb7YcKQdRPq8OuzbcbLl
BXvfd2PBTG0lniULnSRlMxeApidASdfGwfDfbiUI02HD/rl6693aEdu5Ez1f7IiTJUhYrcckwUSl
FgTJxfy5bP3dwGTNz2fSCING+VdhqiVuBqGJWL1vF+thYLjrd8bwqLBHUD67ocyKJkAUbsgDnHWn
+jC74uI0hYWJ17iOk/zbJ0WO6yG/t8fWQ9T0qwQ1rlKF8sHTINcxiYPO8L6Ul7bHhUhPOXX0t0mP
8OXQdCR5W6EGqR3S27CPNyaaMq0u0imu8/SrqWDUzrPWHCbFfE2WEh97vf2xuyy5yhLDhzEWFBS8
n7AEyCpGjZsJDg4MZGOn/azCfJkSzdzRf5PyIqHoNgx4DeIIvuDfjr3mSg+pMBLzjPBYvyeqO8QF
b36J07w+ZibiXttq4wl2N8Ksz1wIbcgdioturB+j3uin0a0+EGNApULC3VfGCr6jusNS91uyF/lQ
d9m7KWrYMOPyOcmqDNB/eQv68WWsNPviZnvBa5jBj4mqZXRRj7ez1w8mvpPkFaXRBNQIGkWlsA46
5Pk9wLu/ydo+bIxhW2PJz0rHjTDmTsP3qJ2BFk+vWtEd9MZSrJycqsi2Ul4X8ncckk/4rLRAG+OP
WZ+tg1nFJBS5X4MKhAbTPR1BG4B9W+iPuZzUrs8FU8y1eE+hbJhQIaaVzmUSRH5uS68yh2exrYyH
bKyKqG+rMVpFf9WG5H7U6i8LUz59HFWkK/EIlus3i6QIFpZcoSsjrdfEGbL71q8YxsRmZ+6VJNbK
Kos5yInEhqOcdh3se9FN07EUeMcIWD4XTsnKkVm8Qu5cQZbMC9dOMOZ0uTQ6iCTj/Npp/R+tYIGO
2ATrCdl6IOeifI41XtPJWK6VcWp6ODubJAgymXj5bPHds6Hjljd9dBWuIQDz4dJ5ICOEmYeSZDxk
P6pTzBY2icJyjLqqgrqip6+TSM9rXkwHaaYUfGy54Iy7qd35lD64qeUnDo6kgen4WXXybnBGlldW
40Q/3+VoPu0tSM9WMRd8YLCxKjDJFLtgwMEhjGjpadnsp7nOtF1pOcB3GkI0mbE9mXX60JV6yAOf
Pebu/Dw46HDj+rJOY/NM7nRXr+Mfkgz1BU/pi02CajHUdanUteyWZzYT1b7dqmfGGzR+5ke6oL/n
knp7+mD7B/qUMqrL+DYZOs08KdIigcrvDmws69118Z20zy/1xBLGYcpZrVnkXK90u5zX60+rjFA3
M3EZcWfL5ba9aEU77/mDZQbIbTLUd9Wl/XnO+KS8DRpLzraNINWr4mIUKv/vFz5if2DkE8Wr2vZj
GX/VLlsHIEx+CzLoeytNeqxO3k6zXLaVGdTIVcsMsru1c4wyZ9kdtqbnm8/LfS7o+bECAoX97ATe
vU5yyRsYQZX+YJt6FVS1+Z6NPwsigD/HunHtx5XL1EnYTdCykkNMf1NWY8ZixXRafa8xOwKNGeGz
sOy3zKPhzo3Wn28rwFiY914lwoVPp45Gy5hJVjGqIjpss1IF5tm+1npjT07R5G2Cm4dlI0pnKzmY
mC1ILGURttYxYG/dr24ycUG7tONxBXg9RgKOp2wnxqVHB2ZjbVNQSm2EcHVcAf42IyHyks4W9xx+
Gi0kEg9dnlRIlruHHLtQsw1sMenEz8C0Aabp50Jryf4LNnbMButS0EgZV0zU+Ft8nBodqQszEC2X
SAKUKlR6dvt0nZC+u0hM6NWLEPGLpXGoZe0rfFDiT+ZEnn4qfyuNdaOpJuj2RhO/vcsSvrUZT46e
/QyJKk5lzdIQPMfu5rA/SLGxAS/HU++57b5DyE51A2D34qJPWghD08dqsdyUpRxAIJff84pHyfxJ
5PDNZ26EToYczqKW9r3By2wut+2mUMZDknJ7b8nkY8F6Gy3ZdukIpmNr9oyUoHb2bhzxg75Lh+GF
kN6rx3HVpbd2G4sWqzCzBQ/O0JxI7oycA7eRgt13R9S3P26DyCxN+uKxXaNp4cHTacJ01MBEjtbO
samROCoLKF95a12FpCywCuKW7FUcdvS472od4MQN7+wnXiLcgUggEuiYWuivKe8A68WZu2P+y00D
BAjGRgTftA57yeLWCkR5OGvWJc9mPtrWTMO0T0LLRSSZVjorL7GeN28qTq6xvI7w1KM4r0/oaUXY
lpg42gn13LF3vVrta8dw64zUE06YtSLDMHDK9Xtdn5srJC6mY2O4JbipnQIHWdtvrH80OGtkUvxO
J5QTcEknzBa+rRfM3pYKRJAkkKWSw0YTH+jUu+Yy0q1mMBq8iR1e+W1NMbGMo9bx1Pc1F5KWIhKw
pBohjEFu4Mzg0gVSATXREgxsC83J+URi+jSFZ90cdOzhy408jGtEeLtZ6YSM5Km1zT2TXbWbWpIL
AyVjqpcGXX2/t+qSzc5mzuRfvjbJDEwPn7cQGJuJTB6Ze5Cb2G5JVPuZrch1IN3iCNeKSGQA2a8N
QAb+jHjivfmPorvwdKc8GqX9bCa1hxXDQFSl+OgV8WyGBc1nS4u/pm+D3s1R67JMVRt4EGOOE32i
OJ1c7BzavAZgLqMyYZvbAiWBNTL4+xWReiXR5x2XunSsUdbnzQAqMdcrzRfFJ5AQ/nWcBkzSJlZF
IM+ANUIWGBL+RpeOrV/FI8oITjs7pnEeX0vsk7VUOctpi8MshzHSOkXl07jHBQGARt6jVAOGxZGW
78fivdl4KjNl/omlKE/eTRu8ySh2t5LsAIuPucsVTEiJXzWmjqBXXz2cUT4WVBG6Drt6DZanOXDA
Qj73o1tpKTHLKQ2SrbxMvTQDJuH+2EEOHWilgrpEaUMHTJa8YF9pzIVU8zc5Dp8BARLJeSefNLK+
Xscd6y53lR1jDdIRygecLWm2kSQdlq9SFcvBK9n1a9VM83vrFeMFnk1nzK+IN5A2BLu/lrKtg4HB
XDmgk892V4WerL4yEuh66+pQDFbwUnhax5Qv371NjXAIVFd85GEr1pY/nVeodmT5aaRZslHKRzZc
v843f7JFrMzUakJwe9xRjx5I/ke7EEyyi+1q5+6lX7Sg1mV9tiUrklTV/i28eQtIJ/NCOVt5LiHa
lHGFJOxpHzGg030LXMn3iAWTikR6ntLtLGP1pJug+VhWzkydZThidlLUIHVDJRoUEOz4WzuPIkJ3
Tsw1ax/Tn795ORueobnIBA2ti1mBOW0VG97KzwVeQKSgvdMI6T10XdY9aApdk8hJidV9v1IDS+pk
eBPszS3h1QyT6V5G1TC7YHHaIrtfGHDOhh3b4baBCQN46BxqEGE8N+5pHdl4vsWr72X1Y9MmdqhV
lNrxYL6zKhQ99MkdNW1HiSN3t0UM3QQBdxR6uCzNtrtZ4NzV/c19XB+JSUFgaAVjOq87b5wIYqAI
NmK5HNM037PS4IdWrvA31gnZdCcai5UuXrWeifHaUTutkdXRg0yT7KOSO3ggFXVa2a/i9U27y6fq
l2jtqxDuxlJr+EmxN+esuu6PZZaARNdW9sTdxpA6ukc8iKcxaSFlNDLf4QwYAumcWytZfRyGkV0J
60R2kVdhyVXkzsvBmuZPnT0nPgbvGg+TfY/kSL2JZsBuDiOMmGdvl41B25aXYkcZjHcCospgZ+Kw
/S4q/X0mEfSsbhGRJf9MvKK8B3x21+VfSzE/IFVMl8ZGQgJyT0hqKYjYIOpgvjmxhBoqlXQsNPPk
LQN7w8TwzwwSE4stC7WIMKFvmPZfBmoSwSO5t+Si9vYgYmg1xm+NpWF5Vl4NoRocnLoW4mt+jAn+
pFnana0SrbTQjZdp1gOXZVFBNUw/Y9qXO6whGpcE/1H9H7gzOFIEfuqpe2eJFt4TzujN5hFOC5p0
tia9xrxLh/bmarQ3lkpaiNVjX0dmu/7qXd2ml6AuySv6ANUUQUKIwSzZGYlXBymRAFccyxrW4PZL
xQlwXpCK8GeTQQd326BIukR2rBh5BsfebiYIzw2U0j7HJAiKHxZrOQFOrnetrodQbcZOghWjIWb1
lLfhLC8KixuftLg+RaS8OiD5s7TlLsae6iYMGgyn1/cyJTCg3BODt11xM++vDDpY9fZo1Br5QF1g
HIk95yTqpw5EjDOwGhQTGt6Ldy+fNN/dWovsoh6yYG7Dg2bcnMDZJaOicm2xE8tflgrWoTk+63HH
QJjHeWk7mipdxI+5raM/3Bdatu6R4i46xhefredNmGKI3ZX9U+NWK+pfmvqGsk9EmdWO0ISvRqM6
1IbckUmxD9YWRwxorFCUOgIAO0Lk7e62x3K6uDrd/mJrUZ2B53bg8+MnnKHJrOwCi0zNycNkcVhX
h+aF8DFv0yeMw1tAln2J3kquhYJzTwpujuHRrymbDgcwNUyQ3Wkrds4JIk9/bqX+YiAzQraMsfhQ
DU5kxy4k2V48m8qII2TneeT5OwO9uZvqx2WYrnNnYmenfGgQobAAJ9dSJV4Y07XDb0DGWO6HCmCq
dguRIOizgXP5H3Nntts6lmbpV2nkdTGa5OYIVCbQEjVasmRb9rF9Q3jkPG+OT98f5cghsrOqq/qq
gUxHnGM7LEvi5j+s9S1b2Sqd9kpsvRY99AzfGUdiHUFw5BSZBmyWZqWhykoHpbsNmDnuB7W8F0G2
6XCScuDV7s1QyLOmSdpTUUqs1PYL5XSF+uRQERZO757ARwBRfKyQti7qsbtVytbcB4RvRoEljyXe
t7Udn3XlrJkhtEeVOZtonK2gdlpMpRLQMDoqFjdgwOZA6l09Ou76yrko1B6pVh0GZ0y+JqkuBSo/
FwLFbOyDFMTLgSoOaRJ8nYE3nBgmUL0hKLLCDOTpiuPKk457FxFxCyZ4boVnHwqydWMrQmEQo9AA
Ie4VlW1tnTngNjftbkPzhMrSRsqZsexn6HK56kK1nKMLkpCxAX+OLiV0b0KU9OTexAkLfEZ61y+j
OkxuUAE7i6u/e55dzbxlGfe8DacGR12E9Bmt2iPyJCbE4F0bzFMMBWHI8yxSmUXxClNVzPnsBpei
dubKpXsfQAwZirNRqXPvuG81d2iwybzXQ+6XmVYvr0+EMHtGrqTnzNJXOJEI1hNkzVY7HJOINDsE
Ursaxetjk2OzmwiJHkjaYq2OzTIIoRuESHkfAajQD0zqfdfl924L0kxXuuX1JxPujsuibrqDX8QO
d44EW2YX5pfOfUPNTOE5FM3mSh2gbo48gCfmivyemuw4SF4565nKFb/IzKvROupYrmNSTq6vGAF7
wx4i/9kc+vFwlaTCKjGWV5RcjwSCEA8RrPE6ZsCSJINvdL4nYBLGCTt77flQWbAKjRFKRw09ZafH
+lKvzI8f/FpmSONiUTLPo1wqHap5nMWYyxiWtqBVXBuvWIWkDFTt7KK5fsgnhjyhFButrc8Tu5SH
wd00A0vnPiZXHur2TiWE5L5gCbwkqIIdpoIt2Mrt4/X72xSJgCvsJ3PAsxigQxJKurGpcTpG7OTD
4j6yR5hGfTHAagdYdP1tO3PyYZoU/Bh9wHw4dvEjZk5IYWGCyPTK71U7jJigOPDjcqOmJk1NL2b8
taWe+soLagiYHtzKim7cBAq5FoFjxoe+Sy99U/aYWN0Ghx1GnMTG5MfFI7iBNZjm6urCGfliNKq6
MwdEVMhA3EuT7+rZZtcCz75mo2REu6ySNvApkECxM6QpF2Vmj4ink6OmNoNHBNt4YxQ2eNpx8JeR
5Hzs0cMpXWF+DqnA6cZ8twVlNWbclVKMwp6m5V8zAeSmnH2NGHDgRkxjjEY0HI6AxTdhU0a3qBRR
n5LVtbWmNLnvDWc9xhqco8l+0GZHiGyy6kTe2ENTo8ot/Byijz4tbdWs31ufGTFqhfAu1waBzIqX
LrZYtwyRnJ6HmIov68952JWPI3QqnqQhOCb5M2Ph/tjPwPxUz31ksO156O0XVRh0MO1QZsv2hyHS
aNmh9MfxHFeU2fVEjDEAyhvs7s1dbVAsXulJWmi1SPUKlLVpFqwNQrfXHD3WTTZ9Kvz9asQtiUGX
dxcSjgcbEoAXhm7xpBeF5/tdcdb1pIArn3FDkp0NWSaeLe74VNHYscY2SmerKAGS2XnTrZtS4Bjt
xzMsftYZ+OqveJioQ05lhfFRS+OObOgrkYW7b3SDXK0+6GwWlhH4Ma+W6hvTpmw/hmIgfKV8vALW
7TEC+ZgK47b2K0LmXfusmDnngNDSm7GplySCO9txDJE/NjEZ33WvMTLtVKbhL3U70D/GLVwaWEA9
ysRFBHZsnaaAmPHB7RObWIfCddO1oQGEDgzi/YzAjfdmTkksOYDPgn3x7IG+PqlIE1ZlGZOmDfSP
bXGIkgJbYh3COBDMm5cFF+DWGftuixI3o02elYJGNh4aZlXhDOsKIGVpwj71sz8PNHm49gVu595W
9JWahjTa80vihw2GddINF3wd3hAWt7eKEpIEPeMxsYJog1Uec5zi67b22SSP/b4wTG1xZfVS2LmL
vO/zeyWu7XXeoMv7+3cHqvoO7sA+1S1rD5rndJuK8A2p+S7B9h4NRb0h2W2OqdXAwQMDv+Uv1olb
3Vxx1dUcN5FHDGyyfBep5lMRyvUVz1UbKOyvRLohy1BGyGk+N8KHISf404WCcz0QMVSCviA82WpS
pAMl7Q+xFDTJhcPMCoNnPwQ/KLUiW1VZpx6uN9siMj7MNuwgecT9Qc4fWhUPFDRubRs3J1YjB27S
8/n+1w+Z82LrhXoq++K+Z5ZAvcSnDMv/KHuQQtc/kamcU7z37brd0hGMz8J3atzWEjlCyZvAHA1x
r+TNqpJ195pLalzEhOIYFFl0QMPAJ+asOhPRGnXPk9SQIDjD+GzqN1YXurvcbv3lFGTxc9rarGot
hc6itjSGEnNES9p9dL4jXiK7OnTq81D50RdEG3QcGiPqH2pQU5jw1PyvQA0xW1g4AEi3eVIUGOJI
UV6Y8XZ2haumGoK1lqACMJAaXhkyEoHAQmOyLqyqnfGO+qM5ak9JloljHT1dD1rfd1NIas2zXcfq
kjPFPQ2lz4PIgzM0RfNeB2PRJ8YKti03/b7Kj4jK7mDSK54hAn65md6paP5rjwVkj+PR3+Yg/VZX
dEIX9OdhNrnF8VjuRsUOH/PRvR+BsN+OlRY9kovMlM2OAbrPnxSzH87kji6HilJ94uCWphLfOKjN
j8WQlMzecPVPDfBmpQM3Wvoailqb2BSZ1sOmj/vkrik5jBuDie7InW4Xj+b9Dxst7iEABMGMV0k3
SESgcfuMCKKqO0U1VnlFQ28w525MuXrzc8OvnM5F2c6yCqOfInkog1BxRWvrnxcHvxRZ9Rqv9TIB
MpHmNq5t0JBN3j7GDB1RuQ3KzRDiWEH72xwCA5ZklByv54kS5AM0OtvAsQKCUKEKWWRcKNsroH0a
3WnHnILGoWXFaCdV9A7O4M7mxDpUmAYXqqydnaom1arvbego2M5XQVEPxyr9vlY4Gfc12le4T3ov
7XWSasnNz/29SOzxXDjlU2eYLvNbTqPQwBiI4KNaiVi7L0nfuXX02LiP2b1OVkkUiWqMlKWBzrCm
3VluzbZGCsK43dFm9jj6O96U9bJ1fVKhMZh4LI/3Koqqk/QL9uIz8JxdknP38xAQFSrofbqSPMWg
/DUiDpzFdmBdmrLcK/GcqYLKdW+FxpOv+OlGi9g7og2AiQdXqERpv3WbOt5yi2XwBMyI53L+JqJW
ziTHzCELxZ2lYETLEh9hCcc/PmK0VHX2YUAjkE1bXIJaPSIBtJgBWfyJAn6p4Iy/5D29lRIb2NzK
5hBbeXXC9UbPwOXAWTI+4/GGwzb/TjauqrZTaNawu6+ZFmiHsrC8Xlfrw5Ub05rl70ifHySZ0GN1
YfRBtkx7VMxs+FnfmBWTvZJomtD4aFgJcFmtrpDfhI2QkMK464ISbEFm7pD53MZpWC6vGBmti41z
0IWoXlH6oXX/BijC1cG/9KRy45oGU1Gbp+tD0Riyl5sO3xrHqq+swhZjLuMk1GeNOr60IbvbrGlO
uHDMB7d/hHSwmdI4fAvSolsmhsZ8MrLcdaKyT4Ffs7liUtsuytZtIs5FS+iePccOaPgjKwzYwFDj
2S7/e8uCfabDAFqwN7cHe3cFGF9PfTOkVq4Ce6ehRMJLGYHiqWAegwsE8NhQTl77trLTSZsGbPWD
YEFMFayaNCo2c3AE5ofoWwXpV6D/Xw8ZJS0aP7HFhYyyfQbvd35v7OK+ww9lW8gPKzmsOotldHfl
DmhxuusTKIpozqJVY7gxfQklsjV7jSENsNCohvdGRdSSJ/qS0CSicHIfysnPvyo4Q5i/1J5WVOaT
cAiFcePI3KJwMJ86J2TvqueveWMnhxyEFadRWyza3BKeNiMwTQxLN35UfQwG3qcrbXKs0bGoo4T/
Wzj2w9hI16vrb3IZsaTqKR9KnTUhiNolo8eeJU6Hlhaj39rJjHin+P7FhDh0qjl7qjktBjkqX9ox
dyl61f1JoeL5oURHDBJhWo9t01iPVIjItah0etJ+f67X0rHVHZEjykQqsNIP2n3uG0xSk+q9rEaF
NTxcDhOc5qLmlnM9K6+nJqcnKeo6K+EbMGrFkkaQ9LceypRTMDi4PqpUC28Q9QZkJgPKNm1YSb0i
XFhX+lbVgu+OsfE6HTOWq9dkn/6AECXbush5NqNrHaJSRpdMHqjoy2dpZNQ/tRVdAILYP+eOwRtg
/k45Wz2iKWjWTuEaSy5be107Tb4vlZzLyRIPBjiUSpKLZYf1B67Mg6ayK48wcp963/nGdKYziLO+
c0iF58bqfk2R0a6hMDIaILH9UhDz2YXWZkLIskQZ3Z4KqWwHMHoAwNmEsjvC6ZlGcK8DGrIs9JFq
t6Dk5gJekcSRXA+VQHW4W5jS49KdbgN9YpHISdbbvLu7cNzkFUXVaGF6NkMmvnlu7ToEMgfDHV4D
Au9ubHNybjgjEwgw7LxSztiHkvOMmNz+0ug0qU5qPHFsxZ9R2t4ZWeagDQn2bNZGr2Sqvx1Lrb51
eNsukprV2VC0tne9289LbsZs4+H6mEf5kDtDedbqitm0Rl1wTTkRZBHsJqnurjczc7ZP14bKZUxq
mU5My5xBcv3bsQpeSIvpwDu6PU+I7ayioL4vtF7nVXbcvZn2d0aqb6s51qoq9bumJ+h7srp9pOMF
d6YDyJJ2hfo0u4z+OAGKoIJKaf/MGS4C4UiwWewAgEBcvNegs+65YNBFTS01uiB3xVS7+u7vn0hS
39ySqMZYsgrP/jxSGFP/G7mYucZw/cF4VazrvjBTck1gUpo4dZd25jh7Wsq3DrkNq3HOLkUkRFWV
Pmq/uaoIc2dvRWAXeg3cax4/4IeT8GYCZzaLcZw0VujlLawA6v2RATJZxrma7sKhIVOuTX0ytZEX
VU5SnmXASlbnpiGXQ9kID/fnM9pKENNYtpemqL4nBAi7FG0g963AoZMLvWscSuYqbH/JqtpNMdZI
7o/BxiQe4FjmHWUO2wwsCZDSSz9ELjes1WIYt0pFxNvMajuFdXb6QRKbhrtuw4SQNUCwcwOd1IwG
4fygZJqjVqHthLNbgcYa1BVblZgMpap6tJIxZgjHRETR4j1PDDSKFi/r9a9Gv300odMszUwjn8um
Q27c6LXq8k2apb9aVpy3SmO+JhZzwTLm3M+1B7SB/aPZAYgr2pkoej1IGFnfZpKpsFqY1iWJ1WMU
wvWXuQkFPOuz3b9RwupBPyDBtLQHx78PB3ZOt5b5PjkMa5YJkrsKF9lGr2puPufEv3WdR015tPWn
Wjw1xgWFyqLWrYWN894QiKqpeXSheJy3pMgs9wTFExIsQKzIjcy3jvTapsKz/jo2d017Nw96/03V
w9xm1ERGe2OcChOXu5LuNUI+mPMGT0NgMveYvIqKa8DHGJFmgHi7+oYyFE3RDmHNlmH3q+rOgtma
DIBmBLZZOYtQMOboCVmqRPNE1iR70BDzIOL0cyONB3SbK9xZ3Hli/aEf3PdSt1Z5AVdoKkplmQTm
uSnlQQckwgyfR2HE2xSvaFB0oPFsM1uwufxAofRINiGv7pyH5OTmTtjxDNox0Osm/X3YyoWrcsuP
/fqBphL2EVtj3NHSLS4NjgtwZAn+EcnQZVwpWLWRO/d+gqs9JKcIUqrmsNmsBBssMskDI9NWgYao
HeWmIlRSxhxePlJEt3n9f8lS1f85tlZXTaGpGstRQ7M07Z9ja/O6Kl05xBVT7cLrGXfdjvOHxDkn
DeV+ZYwlyys+2FrJB8v+/Y/XvwskyZeqiwymRgd/ZHq7F0EF5EDJUxIdhIr1yDTF3c+Hkuq26Gl7
/jQTaP/nH7Jum7/8O3/+KMqxjhgW/tMf/7L5Km7fsq/m+l1/+6o/fs9fLkXG//7TLzlGH6ztim/5
//ZV82P+20/nMf7+O3hv8u0Pf1jloFvHu/arHu+/mjaV10dK+PH8lf/VT/6Pr+t/5TKWX3/+09sn
fhq0HbKOPiTpQT+fmxPKiRfnOoLZ+zeq7/xDfv+C+Un78582/M7Nlyz+5bf9nlWu/eboqk70OFsl
m6Rbgk77r0aSgK7+Zqu8c1yTQHjG7Bo/6q9Z5eI3OLHk4yKBMGwInbz55qTr8M9/MvTfdIJlDFU4
qkOCjm3+d7LKxZyP9MMmnn9Fm8elCd1Cf2o4/Bct858CTWDNVIQ0Uf5wRF/0sF/n85wodbuNVWjP
Ux3fhu1Adiqe8Tg4ahHLZiGPFF9HvMuELg2besxuwiDZxulQzjGaXjWp6DcGyvSSGGOhxBun1Fn7
hRVi7uGXbmU3jhmsEX8wlaUs09ObYRwu//A6/Au6sv0vcpw1YqVVNrAmhGVWzPzm/5Bq46uujCYy
vRYTrUPZYL9vGpT8Mp8eZkQC67RVlmc7eIpeaw738PTlMmWZgam+usua8jiJlEM2zO/8Bpe4nm0N
TXv0UW3WhbNXAh3QAGa4trotmaJNsepR+x31LP5g0f2eivHUJF/kZlyMUC7LMd8KmBYW5rOlJSZt
iZBXXhJh5WuCiFNvyDq+oNMQ1uXIO6pmZUjttdZaGNSWmCMfiwGXmjYzaGrZZWs018Q+dEOOXTr/
tk0/OEaZmDMoMMM2s/qMNc7oof72yVRJ00ViVSRLSah9CUFpeJ86f6HVzngqRpIKWWtzJ4nB4ph2
la1ctMOITPxhbek6YekI96mfglXslsMisK12laTig9LiK86CU6pn7sqZVOZSM0cefhp6OvmMRLvZ
VWH+UOYjM9EZ/sEAexHJ5nnUyq8GqAMbLAO5aH+aZTyugbfFsMCy4Ayz1vFUnrR6uBSmu03U4TAh
mVvEWvyEAJ60Sy3rgEI6a96fH6Mzsgop0d0wsG2jowPJFe0D/q1YqpU3FuVXjtLWlcgXER1Adg2f
zDqnywZzzT0/QEcFNA+fAfwUhIePaNQ35PE4q57YFniAdPbgSN8RW8mlpVKNxAYoC7rHc9rpOd5V
+CL1aC+ClAGFqJLRGyP7O9X8F7Nl+1fTX6203Dno2gQzuIR4J/r4xlTcO7UytmMH+NdB5Aq8Hk+V
6vZe0honvZJ0D70HXxfIg7wLIsvY2MGwmYkeSyg57TYQxrsVhhTsGV53oM2ZehXKPmelfuNPbe71
YRdsMlYQqJn2iJk+67Yelz4XzgKxYAJCibnqyBJKHQjgKEpIRfbUb+CWsvdQgPTpWhIeapEAMmPk
v5UZK5qg74qVSvnA11oLPEgfXIo2yDmthuo+FEvRy+rBKIfT2FvFpiDqODQChZhPlZ5ba7jkBpzy
kmjJ0nB5ydwnfQo0MmWK2V8qjzKs4iM77K9aOGeCA5iYBfqpVtr3JiNzQIlKBAdzacgAVi7tSlTE
qwKrTHzrEsTKrdtBxjPIOkMHYsSL0KIbSom+XEdTBtutqYh0HXxtNbCfXeo+fRSyInUHwbJYidEA
7mRq1L1NTRIu6uFVFhfMq3xUkAqzhUqh8NPrIcI2AOU7mZx1id5tFVrGS6NaO6lxbXWYTwD8VodS
mxAKJ0esieUyIC4DNg+gM6GttBqJV2JrqWeWIOdaxQF4y6NycvU7LhuifNToIa0p4ktk1/j2bMYB
bkh7GCBMU98nqH14B5iq93HrmaIEwo2VHV1Rt4Yzsk0I+ORYfoXS8CBZvHuJqv+K1OroVFjRRMi7
S/O4RVjgZQH6OtJd9wKlcYRKzBj1c0gtjjG+2MTlrHhonWqRZfKLC31b9fn3UKM6rCfK7xopQeXU
W12YuzojX7TrXI/Z2/0I3WCRRe4tM9hD4SO17MDJLPFOyFUcOyzrwRlMVGtlTeJNXFh3gasefZ6T
ZQ0MAFNJ7DWTuleIC2Ci55kd7vharQWmN+WhqvNfaC16iJAgpUaKybII31AKbMu4vhRdeY6z8qEi
AXQRT4VFUEv22PAUBPghcCZiAIBi+2U01pMggpql+YBh3InuCyyHMYNkdAj6WTHsV9uyes/o8K3o
mc4aZRYQ2EPqwJ2V70mtrGdHDZN9/UVD6bMQNiY7uodva8jufF+xwVcg04+R3Kw0NWjQxiJbb2oX
VdyQfqrDHD4trFMPAnCJrkCBc+c8M24IdlEBDQYQJtK9oew2QeteOvBbsO4JPYU0VU0dRIlhy+l0
k2oqBWTmvkOe+WyMDuihbdHaNVbr2Tn43c6NHk0msdyd/SeEPNBNyuDVqJh3Fg1ikCQEs493MZXq
bRcPoAcrN8D7YB3tYmRVJdTHvvfJlc5YVyG1sLLuxGAAWHuFt7RGg7JACXfMgunJrIqzm/qPnSle
U12fF2qEUuN1gmtorKpxTuAhsmCeKaHYZCjljDzAvNZ9rjUTZo/rwJ9Qi5bJBL7NwMkwnvHM8aXR
uix5NqeivXd7h0jyKDr0GUbgpp3UWey3CobwcyjpgItxWMPUf0tToibIePd6IqiWIA09iD/t0h6m
dw7jcFXGzc5mbjbVFrZESfhKSJpCUjHEbAZBVPRgwErq7V8puhA2Y2b1zI2jv0nHaA6wVxByuqW5
HbmsuKWS62EtdfQ0RG8tyNXzMM7bmBUqcDGxxW22ACHdIs4aEsglqZfgskRcTycbspKI+OeGexeK
YczX7QZTwwrb+oqhSjomXsX/FfARoxJ6kUhWjsB6hV1RN+gdbtHO7gqeagPud1KqYDUaj1jxyOvR
8BOjUgIqwe7Qs5OTUr8vuZoGSA3A6XkkvYd6+y6KYNLYn3lQeipYibZtFrC8GSpD+CFwKX0fjfhc
lSP0jzxUtw67naVmchY2PSMUUVf3E7jymOC6PGoPMfuCrE4hejNhQ+SNabSvuG3MiwdOmgFBJncI
OmzhNXP7aXzJREUfxKQgRi2L7kFhcIbG1MwgJSXz0P4bmKQRvOmBgyYXwmiyqcUn1gE//zTSl1LM
H9M8etM4XDGLZQaxzD2ZEvg8s/Bdb+TO0sl7ICpMlkff7TEU59FlEO1rVIFYqTmXGNDKk1aVDbSY
YluS2T4W2i5IKhJ8bjHJIe32T0b73sYnsp7XiUWuMVVeOOWr2r2f5K+RGN+6xlQfsvaI4BWDM1F5
WWPMQUGztEYLLVhgEOeIaW7C+mDIG12t6p2ZZlENEr3S97VkJCcVJ2QrVHSnrjSqX0oMI0BEaN70
PDoblbyJIBEpy0gYI+JB+OoiKREUlzcETm/MsfGQ3e7ssOfMTVLIbKRfqKrc49IhzwYwKQgg/T0I
MnvTtUwfE4UJUtIrR1yslAZir5MkVpnOJa2Dj643Vxpy6KmIdonOtdzXaus1MXTaBjl2lGuhF0wA
2pQyXVitbDdGIzNmkma2VmLLuctDx/7QOCoPWQvArixiuv3IPiTQsBedwpJPMp2W5pZ25ZRa4VHk
xK/UNoHcyk1XWXfKPNZmmtIlLZNtYzUFBA/rxoB02M/IVCJxwMUA0ZS3hOlynHYbI6nudE3uphJr
k6r7F/Qz36la8qIXmEsjsfUT57aeCtYE3ZPmMrKh3vwVA2ZSmTAh9aB/NMhiqE4CutlKzByKwKCg
kT4UjlllFys7UgIvSiF3YsYo4X97KF1D/nTrf2jW/zEv5p/DYuZOzWTgABWRGhhZ4h/7mbIepJ0Y
1KwCj+rEGyJ1YZfX8XJ02vv/vHm6dn3/3BVyyemGw2hDONeu8R96J9LHSbCdXX8VfFuGMkDasoBd
Bvv3hFVa4XgOrn0rCi+Ra9MQdPLQcCfME2oWXh/ISDD4tekRP+WKbKD1NBkro6vWlRYCe/Sx+Gbh
runF2urib2xjl7xsiC/K4mNbq3QI6bBoRXu0qv6z1ozZYXWf2i2GOBzlNKcFU0dUv93ME0hTtuiW
9k2zxzu37NYs/0Dd6MGX1rNR13w0E4V/6hAPCzs7Qm1bEfvzGRZoH9tjLoO1EozvRjraHhIja3l9
Jv9bI5b/wvTkP5rC/P84FuEtqFuOw0TiP56L/K/8A//RP05F/v5dv49FxG+W6UChoC+AL+XaDB5+
H4vovyFIdl06ED7vuPofxiK2qVq6a/AthnOdpfx1LCJ+o1B1dNsgXtk154nJX0dDv08LfiZfjIr+
1fTA+j9if01dZWGl4Wvg/c985I9XW0ynJ+yKsisIuJFLia0y7ncadQQHOVONVAfYEcMvQZMFrwqu
FrNuREE+7pg5MFuzM+DHRvkW+cpD4880R66d5eRkL5Yo7oTeKRtjZGKrCPpDBkR3AePWxSzETGu9
WBaNeJzmzXwi5EcrQLUWbrZzlUJFuVi8zwvPJDTPdiTYqQ2vpa1jSlAJJKsKykc6RcStCQJhmY0P
bmKA+SBVprVW4D6wPSVPtkhf9L59z4KAHAOlZcg9tDlYHhA6hRa/BDVET+IbEFYlOxmQBoxG5Fc6
Zd8UAyMtKcFObn+X2ZBnfFfHLJNk6K6n4ZBKpIGmglkMpYGbDM8Rh4CLJFnxh9WYBa+TFWU31Zg9
REJQ+OfxXYEaPE7KeOmkcAGZfUQE4C04UN9Mf/jMCFlZuQOGB2tGoPREkRLch1FHKSpC39VTB+Bs
lTWh6rU1s2bFHVaqg88fQryp1U9TVThgV/OdTkgcUVsar5CKS7dX6iPA1XgZQt7xcrf+0Jj2720W
TjNA4mADjrGATCzzrMAjl5LSQvbjQ2cW95aVEdlRTc+G0/U7lh8OmnFkV5pN3RJaewZMt80Q7hVF
HsNAf4lCfp4VVC8i6KaNG/qe1bPzMPXOS5TgHCXOfoiVRS9ZWMTsw61ypjGXb4NjrCSkg8cqN5wj
ZvF8U1Qu3JZiC+L8edIM7IJqMGMmmYubPavL4mGocKOIERNNlnef5A8/Gb4Uy9YOAqin2J9sFcBf
TrocXfR3j6507ydjzaL0OelLYwkMQ53zN+2llhub0m0IWsXS4cURwJMGJANwtnjR9bG58GN3OkUa
Qm6IU9DyknrcJOlUr1qWRwsRAzDNq87ctzgdFlowPEMQge+XxMMmaWB2qJ06C8Fot3R7/PRVSReK
I/w2bIhKxUAmUTFFKdSHGl8qpb5l2JgzqeDbbFk69HtxQHOgdARfilI7iDLa0TW1rCfSN0Vmv5QZ
h9HATfF6gh0YVDQtu0vt7BLopKX2zu7RmJmCxDyR18WCm/uqL5U3GyvdomzrXzHYxkUt+5tMGW+d
YPyYuG+FIDgzB3a2s7HidV+9ypJorShf5coTIsyzm3zVDtkJRrpToFiTFrJUg4hpC3csYxfi5G7P
8VkZDrSMYbtwLmPoWdra1rzmyABMvwDRU7aS4QpJCjvr2ahBvywL4knYfeGvsAzPSMz1KD9YYZLc
eNAMcOTAxuVCm35lW/+icam8U8WyNhZipzbBJsXMwZt/yp96cSszqMLQqLL60aeZUM9GOMN8aXX2
6nemfCE8QbbjIhkxJe5b4D4OMbOD9dCHHsKA9FxuS4XkYhP78IvrDKDsNsn7JPZoowuYceR7VhLH
BFv26h2PlCo4Fwltbb4ywpBb1O/w+fxFG5NPwfwjXGbb0Dc2aE9g59iHAXZtsLIvpMmufYgr/Zv2
UpAH3XDuctD0xGSPcOTQjq1697b0t6P6a3DjlfOQoSJ5iFlw2f3WNTF1UeTG+IEDUkfti35gQB3g
w0+1pWatu94DV0QqT7mKrHvJ2zeio+Ib7mUIzNjxiukj53eDgMOrpFmeiiAMNy4hNmdtOIXuoW82
hcC0Gd0z6wGqsRuRnzr3gY24+JcznVMFTi9TbmKN3kzTXcqIZMfnAZOA2SPaAufLGMJSNgM156Cc
zHOHqz3Ytc02OGAByTedaSGhfKgIyVS3xbdbNo+Ds7KL4gbT2Ni7h45rjrC2OzRUwXmofiUXA3Y1
SrX2u0f7+yxsL3Rfei/sXqjKMt9jTw/7Lzhjo18UuzT8pNpylE+xz/iLXFnp5BRFF1CTC86QsVsN
oJl29kbtdsWuzXf+iXWb9UHuB153Y9gUOwwsFRkHdIMWzqeWjg6MRVEt7RvlOfER293y/uaQSGpv
uIUe7YSPg4rwP8DkkW/bD+0taHbJOvZPifxSnUWzHffGY/I0mcQO5Z8YG0vzYwJ6MYDJcD1fDmvM
s9IHS7SU2rgzqjf/Mzm3/TlBHzYiWSm6jWMi1VYRVhMaQSoNsICWUwd/sOGrSwBZLeAYsqffunCd
7RyEcuua22Iy7HX7SYrtsI8S9PQN0I+liejxzXWXGbZN1CijBf+/nW7Q/iChhTuXZojUSkcshoYP
sa5ZSy3jduCY7XEs5FdGO7PIEU23VQxMRjHWE6BEN0qPoNbOZQ1fuRQV4VB+iqmOFNgJsxEWAQ6k
ue/ulq5jgMAAqmx4U0U35qkKEaJKbe6mcfwgzJPmWuHGcPInMdMWqURyYLJ3buuvUK8s4DixxYhj
bPvBYSyHizqOr5U/weZw3e+Y3sEpxlVWWQ8xwwCRMfEbwMIu3IQzqcDzw0nPnIpF8gmgIG7izk6p
L+xkDd+QQFMWtMdcTLdDhzWyD2q8NjxdBRtl8lelg4E7sufgEfQkZju+KKICwT9ioaxViUla3LFg
3Tju9GpITLnQiw+Irb9gML9nenseZfBJwvcLATPMSwqUyo5eI/JjaGKCt879gwUILyzyPZ6MO5br
4K25qLTZ/q1SPXVVzHChNUkCDfBdhftxir4pA17LSiMPReHQT1jELWFW9/umFG/64FjbLNSORYgf
37BdzqmIfCyRnHIWfDOJ6CPw4Vqq2qSsnIqraUJKjWym/zAsnhXXqW+liQQKBAK24qkDVz05z2Nm
JGs25m9u59/Xjrkb/Pid3+EegR33BjNjb12+hH37nVB61LVl0cMgnC7wplYJ82Kn4MXM9AIjnfgV
1+Y9ei8arXgO1ah6bnkxYthgsLg+QyB2eUKCTynBzYnmQQ31X44Sa4tSTMZNEeJmtdvJXRIV+BIn
0iJ6uVtJCSVVVz9NImWZ31ZQsetzN4NYC+iV64GlJDNvZJFRtvnf5J3JcuRIlmV/pT+gkIJBFYBu
bTYOxsGNdDo3EI6Y51m/vg68sirDGVEeXS29aJFeZIqEMIKEwQDVp+/de+7sp8zYCdt16H1ts0Ff
xzNpRv+GeLySogdyNjJPXNFTLxgJBUQfQQBQ5EB6iPT7ycHDjgjGZvv8tyzwdRsNyCScluKy4GSO
+xh2tJXfdNmiekFVhPU7HsxHH5JV7MzP/z+e0f542HKYCovfnc/OZfv28usB7Z//zT9PZ/Y/HM8i
H1IwIRaSY9h/ns7UP1zf8/jBXwytxT/4110OYYisXaVsZs3/eTpbhta+oxiCS9eStiP+J6cz50+t
EE6FvHrClDYzV0d9GVqXQ0sHx3TwuY/gYnl339Db8zJ0Cpe/mPdzVN2Cp8a9nm9zmX2mszXA0qY5
TqMuH5Fda+ehaMJPxyue1czYBbDFfWeU4Ai8kYWeaUrtvSJow7hEJbzxpnrkTdqYIUgqqKmUwOlz
GkC3E/W5iGfkiC6dNZwjd82IOPEP381fnEatr4dRk+MwB1HTVpg/uHtfPm/vWkJYva05Q9I7yWI2
4WQIzpUhedttGs4MBoutZ49XHNsODQFvf3MFznLc/bUhhBBBcX4RyuGW++rX4zDp22RXRf1MtVZc
xQ1lvs8RlJ4de7WffIQ9amg30sPaI1NiJYTXrg3gJkSVPTWNbFcsEcMaX11goQF0AZrmwqRqYAXL
c5Kjmpk5hWzN284O0lXmQ+VyPSgzDA1vVOuwE7YxjflYZ6voo3BwnP/+DvOE/vkD+rZN14GGhDL5
368fEFG47xR9o1esqvF6quOLwJqh81r5rZlON5amQw5Q6NlzjBMjpN24hE11PiNvB8jylpMHOv82
rlc+6TZlgodksOPDcreyqnxWkHhcMYVrm6dvaxjBD9e7TC+6estIKNgQQ5ytagCHFM1Q7BaLAxWG
eeMQwgkeO3LXCQPqysUYaTkwpVMe5waRVDWBa3BpIetIgkCoUej50wUyxGfLrL7/jG6AF6I5wzJZ
GRm2v5uZ/ZaoYNcvs0a3AohhL5z5GfE0Wt9lCP1EDPknCKXPrJ3p4ib57aTzZy3K2+qxymg3hgkP
OHEQJMIH9M71IjSAp5LphQ9XPNvsAStdc2NQilbbbmHAzdVysya4+SRQc/wAdOALfkGq4keITK1h
3metfzYJUNvNy386evySsADEaqY++L88/Kx19GnTMVrl9BJjNT83bfYiiFHAKQZ+LA/OhE8x7Mp4
HUZ8N03NgRrFAJD/rLoAvMKRlSlltGQHjoPDiC0MTl7BL+xthhCgXpDk8uXUhmaeNRJ/g1xfrm23
xknHoNnd5VHx4Q61vfWz/L2V9XXSVSeJrsRCBMsSwZG0mh6LUB2NhEMR8W+Y1/JE7yQWYOsHTWNJ
FWiRWGe+QO0a+cL8bG1noH/BNLx5HXKTGjPZlShFvoMUc5CCAhDjAsc4wNCDF3/mk7oywmzbM/0p
h/GTqN9mvPW7+b3W9VYQm1BoXh6jZvLfcaasQLCm4QBosGGlbBEIkDuUEwaUPWfcsiaZeGWXfykb
PbgIc1Ph1OyHtcQNtHYBjYzMvSFMSzrs6lwpC96DvvJrxj1eBxKpcs9q4teHCPY4KqFKDLziqqV6
37gTq5OZ2h8VTRETtn7ZQRXGmLdSKNNXdQJeLWHIlJTTuWL0EJAwCLRRHSv/xcavHNp3bm+8L13C
v1nNBBvR19WMspnGtoXmSSjzS3Nvzs20D0ogDWY6bHqreSrNreGLfe/1K08qXrDvWZmhArZu6Vye
WJBP4Wh+LvDt5V+zO/Ui7S3OUKpr99Mvk88x5huPa4mvfCyI/GlB+/F7mwozZguA7T6w2qdJ8zY6
TvI5V9FrPAnWUCpcchO0pokuc+dOSfekcyYZvnEKygGumF89/X6pcykEvnz4RRclfIHsS3Iblp//
obeP2GzGfkdvP2yyg5rtrQzRGQYGGXdUrct2OTr909Kn78sB1HtwFmbyqTJJy0YR1CdZk7Cf4mpn
PB7w0mZXcemepjB7xRlDW60Wd00bfmJRMIVzlyCIaevskqxWNlSDA3eCIAfvX6bjV93UT3YGHDCM
XqXkPO+VBzC3YLiG6NVKofga58kaToFon5Yblsw2p7LwPjOmJ7wxr2OSvarRuhBDdOwadR7dYBsi
L4qsJ2awt3HN9VCS7EnGeZpSceeMwz5xsqserOvvbysVzrIL/7pHLgMayzQpnFwCMeSvN9aFdhKS
S700aNPPJCmv2h7LZ3pRlhJyjXdaHh1zDj89O6MVuxmANyVhx4CVBoWX3g2Wf9LcsKrIXyXNOd9w
T9j0JvBRSBNCDuqt432vm4c2xb6VQuyKcogsqSPvkH0+RcFN23mfs402os3zK5IiH1RmH7Vd25zk
00/I5LRfxbiO3T4Bxltf2DL96KV3JKmUMj3G11Bmj5jZn6B0gla/NLvXrOWGe/1dy3dP0d5fzgGd
2Sjp7K0HVXJlY4jHVI+pY1L+U6R7tauYZqsUYtMAhmpdYbDQFauYO7JAzBT2nrEvesjx1TTSbeNQ
EhoRigjyefGr08+YnJqGM+SIqPSvIdWkkAciaw3AgxJBG0cTsjK0IrwgvQIwuCAwLYdAlAlw08o2
MnlEf8BRPJuCTd4Nx8xLW2I+E4OAEx05GzjYGPRK7BwGVPVyQjiQBozx4yF4UfkkN24M8mhq5SuO
bzQ9xRM0i/fAcZ/rETELkQmrBPE764aD7jcaD72jsytcf6TapcSd4mUds/fEiw7K5OH+PhjDDzi1
DcaqAQph/0gxSSXHaJ1kRYjw5q6dbwqjrFgh8Sj1+mWwYIL6LlkQ6Xiti2+gOgGlmNQlcUsjMYhR
/Bi1uKAS/57Q27eHZKEAmigvjfYwEr+99pEs1eZwMbblfkoIHQCcwDgMeaGg+VaN8DtqCWIkJlZ+
5TLjUz5sq56iZTUj8go89zwPLQlvnRedWk8dTP0MNM6POah2GnMEYM6JDbC8t1NO5jTmX01Xv4iS
ti/JGx8QANQ6jmSxy8eDrdALTvojGh2LKxsnyofivVa89zgIQHJxOuU574d011s0kog2XluaGG18
gWu7sm/iMbt3MD9Pwm7J1WIXc8n95R2ki4aR259oVo0VOrzcSborOfho/F1+Ifz9NH+h727elAsZ
xeyxO/enpuzNVaOs/OSQemum29jmVqFeuRptggcW3QXATEjOualvZqTYbasfc1kfs4ZU8IAsKNHR
6gQe21yUBZjYJAhZlmin+EYfbYm9vCwN9x6UcoBOFP2DBNaDHQKeYVt8jA3d1sEz/X2mCQIl92C0
m3ZHW3PcOPDN6aDBG5Llg58jyQxqUjHwtUo9LZsPfJ6kuM8DNEwdcoZwCYZHfcnop76X9rhvG16C
NINFP4sW3xU94WQqKJ3xsxNmk93XbvA+T+POZRE4ZIj7V4aGQaNmjFa0WEsJn3fuw63BrDTCAdXp
717Ma49+6oqOdWH731owPQXaEmQRl5Y9eit/hpUYMLJbOdEigxrbFN4Q5jYC6gqep7Rf1QZWvzqi
SM6r+Z2eQsS04jLgadwBQn12ZFFf49MEgwvO4ZiOJu/uuBS3AWEycuC7LI2Psad0gaW9t83myNSA
MKulAEfDmq/9mP+kYE1aMZLgdybbDJLjrlcOU/6p+fQDpCBx/klscAup1LjCu7mLQ/oYLv2UURNe
4mt8sH5zzC06NX38wyYhbtuXaF5mC8wJuJa1h1Zvy6276XNvyWCr79uWBHGrPxCPBie6jp7dcQaI
Bv2sS3jYsGKt6hrIvTMKk2GcuMxzC6tSzYCmK46DWR9hm5OXNnjnNNcIGMM4WNXtjIXSxoHIKszw
7xo3xpVrVmc76V8tc8wRx7HuxgF6o2h+pWWIwLA5tkz+GrUUm8QE7OZZfNikC7EdFUffLm6n2T0D
kTpo138tOvryAJWuQzj217GALlARpxaKCjJCcnCW+gCbLfRK1CjInZB5dMVbPmLdRYF7iTzm0p77
V4D4/S5zcSS5NObVoBjosypGCjZ5ZKnvbsyu4rlmvzLIMgBbArkqmopr2S5eVGjQa6uyzui2oB7C
gcT7V9votEj6gk02+Q8zlt5V2yAlDzkrXEqf2F2DUYGdKBQ3gAdZFgkej80uupxzC8AFaiViRF59
rSkik3eqq3Zlth5w/gZiTNw448Uova3jAoUKJIuwW1Be+635acbw25oewdVYP7Tqqp/yxzlYcKPu
/GK5dySJYTYq0RS4KNXCon8EyEnKEbGgm7BonnErUDiyspiF3rUoT9swuzNGfqnIpjtswemYNHS/
6MK7DHjd7InivajRJcDxfHe1usMhHm8HG4xWHk2UXoFx3abGQhquKOVtGChxcUk5tK2DlsXaMSxm
wCETQNFc1mmOuhsQMK+LeLJldqx1ZtIS8dZjxiSntHhdctCJGyJYrmoxzbvcKPs1VUWUVQe7qS77
ljkZZzoO+TZLVIbf3ePQ7k1QBOtHQ5uPVXMHoPI+KN2PMcrO5TQ94DoHjdM317JK7qS230WBMqSc
q9t6oqU+QxIJ9fegz6lnfWrKMAefNqV88CyFC06WZRZYxKn5N37hQsSlLDEdtnu8owOu189Bk0A2
nf168KApDhsxZzEzRXVt90AOOKejy053Vhw/WCpbYKsem4M61czHiZHFfWpUZ2/y7umxy32d+PqY
ZgX5AWJFOoe/SeoIuaOugFcW3YnTAkKv2rwk4fiHmzBsrASYUr+nQ1wZ5GMl0s7IL0CSWUFWYRHj
QUhQ/6U9BUjbyVOfc27yxpjqONdvVUpL1qD6ySvmn+jb+l0rb8PxXKchtHEqCObaBOig6rk0YfJc
5PHt3A7ZxmM+RB8WJFjKEgzxaFvHtU+HJb7xs+pKIzHOvJsSnAlwCZzlqKuu5jE8ocrtYKkTi+U5
HekGyZxvWN+rTZqX7TYD7bgG0jMeTGNVNqQisizD+NBM/0cXwV6uyk3eEmwsZt7IFHrrqpZsHJr8
ZJwOZbSRtfY3RkrMWD2IjzmRz37M8u62Jh32+CFouGc0f9CSWlsjSex9Gs57xR1D6UenX13nOPAO
lg9fF3s/Lbe1B9hxw9G237kLfsO1OIQwj7cOOfPeVMRQgwzksR+1iSieopxJc84U4mdfn0aGqIcX
cnrOvihTsqgQQBRTfqkMluau65h42mwFUQ4SVO+8CbakQdvKHn/MZaKvSbjn5AU7TLg3Yum1kA3G
SSW5rt18WwII2qAutpAM+EBWHOumrJErx8MCoUBjjao/ebI0aMK8xyEdNPo1XNxt7B/3bW1i5PTb
1xp05KrG4nj0m2aDIM+6iEC+8g4QERtZ5hY29LpAykCoFGnBUy2uMgLvmHabMa7zCdV9ZjwHif/6
8X1UNkZXZpbRoImmbopo7W23bT1AJ+hNpFCGN90BG7Ze58J5cyYgJVXdNReNTVmXjITNWE23z9sG
wR+bWQheNkZ+C3XXhWwkyd2Ur3aNSVHm87xnf3ZJutkFOcIHv4XbqKc3jsXjbuCvrQ2//YGHiTmO
OIxO/jZj20Y6R2hIoIHgzy91kRCA0pZM7SELk3XEkabhsULAem5Bp849IHkQorduV1nbypy5Q/ML
3eddP8uPWTnQMN3ZgRKBgQgKwcC4WVt6S1MWvWNu3SCGS3iM4xtSkY9oSu7joDkmcY/qfunjtJQO
wLe+AyBMbsKUUXBniO9uXsA1dtppa9w5yHfvax+2WdKL16S1DgXIi0uOdvASW073pi2Di3bIf4xe
z5qB1DaUES0mEnUgY8Ub2fi3WmSXwbckZLZrRpkJTZpiVNMI6IYQaJwh4100Nz7P/yU0QB//UU6W
a2nTUfEbik33GyoLBOJJ2h4nG2HGwGbn1SYRDI1YwXu8tIcFB0gOeWOyfZoNh4HKpCRKzVtV2vd6
9Jo1gRfsniaV4oxBBbs7UgN4RjiFaFsX15NT2YcIQOIpXOpI7fYVSUqsC43LJmLV0X2rMPJnpvc4
uHiFSD6+bWJSdHSScACdCpbq2juENEE9qKrZohKNAQhu4Kg+FD59hNE/1X5LGJCcB9S85n5QNuiP
rF2F1r7nJq/YXjhu2SHqFqo0qx+vooBeS14pnJ118GJqRl0VSj6XY9p1kQUQhphkz/a8oAIJbbMq
c4M+NQLvXeCfqBgzSjDCq8nsH/tML7YKfDDhps6715EG2KoEs/HQVw8wGqWBRsNrk2QTumxDWXA3
manBKcbXB88/2z1LOmb553SQ9xLhvpPU3GBVPPoNsiSNSAshBPxNuLcbVYMXg1YFzvcW13K/QZsz
7y1xHRcMEUcXJ3HJvkQs5gPW/oDvBB3ANMtoS/VxlzqiWpeCQK5Ukb05xCgl/A5RDYaitR1F7xmZ
fY6K3+apZfxsL3W7k9xPEab4rIzXpkFeE9N66hN5nuqWSCy/PvR18NHOVbsuuoaxepE0x+VpT5zq
HRerfzs26jrEiILQ4CVCQbcywr1u9tqG7EGwnHfEwfUUaNB7aSWIkhHmAEN5AiLs8spCGsNqnmHH
jUtux8+LTniOKructgzrgpXsHyuRfAupxpbaB4+GvgK5AhQ6Te8diYrGyOJzPDfNVQtpeFW7zUVN
a26bz/TczUmd3anKL0TmvNNAPIU4VvYmItJgbMgSGsN3URYDeqQPc0qCDZDXlhK4/mwqeubwA6dd
tvgbvOI4KdhkyIQ5aPTR+8D4vkk5k0IK1PsC0j7t9Tsk2z/cMiThOydD1DVQpTsFkjsOISuaAlQh
XvmGuy4xCaggyIiOvZvvaqrtVdOy9DGMdjd0yyTaZ8xxlk5unCCY1h1Kx22oplfL84mQBhQhAt9i
tkRnWGkeTgNmkwlJrLbdM4fQgYU/2RGBTQZhkFwgHHtqBBnajZzjfW+KDRfzI07HQ+yRdDTD5ZxF
2e+GBhXcUKsfIRuhm1Ll9FH1CLH6QNaHt08yQOFtnJxl0hMJrJidiltA1j6RXaNODulAY4TjebQ2
2PFkWYWXLZ1eaEFesBX/Qd7CqI/34UY4HhlqrDcE7tEOtF4tnGIbaTUtO1nv7x27r9ctuyvsfRKv
ma/fJiNKajrbJE0VlIcUWj/6BJF0Q6OXQ/6m6vQFMv6bAVo/h4JxFwy+i91/segk/vzYttPehiJj
l+20I5Xhh6iw7ZW3nlcntwncQNK6+lOgY7iRUdpfGH18lRqIpMYiuZFDQ1ZCauGjF0fu+HALHrlG
kcdSkbjIJtrqe2y5y2kMehXcC5o+9s0IUhqNwFhf2YP1rRZtTH8SKnvbD+e2QjPk1e0hUUm+JkHN
JJu3M1dR/WlKXaMOXbqf1T4UTk8VmH/ncHaaBQuV6Wx9bxLk2RBvBMkeKwF8bEwAxdZWmLXSrZMO
n9KDq+fhRosiVMvx5N5QJZ7Alx3hk7gb/FTgEPWxTsgvRNe8z/2uXI9WiJ3AYuVwLOtxmvwbT6QT
q251JsBj2CYL0IMh052Gp7f3lEFC/NucfmsI6iqSfDNg1SJ4EZmXwHKYuQv0Op02qb7ywqBdtQBq
+qJHRao6EhigRVr0TrIU/rRBfqquGFu5FsOoysCQU4X2xeA30d6wGJDSB4lm6rba/gwR0d14qHG0
NHhT5Ij1MsseMd/QMNEkDKpk+Nabw6HGyNHDSy8CQgW8kIWKpM5tMMfftS3vXbLnfMiT136gSJfE
GL12wqTCclSgrX2Y6PDqJtzkjWg3Rc6UEUhvn8FxaogV8ozimLfvNhxOL4fExS0nmW20Rzx/vktQ
4bgunarY+A0hwk02cvVTSzMhFPGRKnmCDdj405JY5lx6yGFUt0hD20WgljcXGob/5Exv6VCNiET9
GMAUoWAjLRgjqSranH5wbKGGixfhNCkJLCwlhZ18Gult1hLL7PUMVibB+Dh12nsyiU9TjgLNiRtE
RBySvEwQZJhaYp8qUqd6q/wWAWbJk2q4SE1xhsJCGDKguFiQ6uXoZQy16EEC2FDzHH+m8dJiHmIy
ExD6NUz2LmRKN9mZ511cLyO/gY5SMxLqhXblAMiE8BxHPEW+Pa/Hxtsj6iUPOZanpLIfw0KGiPYB
rS1zZ2lFahWV5mme0ETjqsQwW/D0jHO7d2fvtc48Ro8yJ+InrdgLoEpbNZCDljCd0DgbCt5rSF+s
S2diawTSjyk8uHNDw4gUry5ZTuw09BtmgKVt4dRdtvoKJCgCYEb9tvDXk5cj0/R0DfcwwTDp/Qj9
Cc4c/0kWP3qhdZ+hXt5Q0ZKbPjwQwzCST8McLOOb2aSckqyKWArV8kmqZOQOetGbnvJdStDo6ucQ
S8XlRxFwZO8DpnmeRC1qFq+jWcDrK2ZYqoLRJ0m/xqZt6WRE6fSjSym+MI+CtXA2OYHaTJN55DsZ
oXrU8MMymbzIlPIHnPGOvJx3z50ozVuLn/dOfN2EAWJrpseaDO+h9NVRx08ySTxCh/01IcIxyMvu
aEaBcwRaueuLkB1KMpqNUhsoLy/XMky+M73gR6/Z6ykZr5oOBcNg0M0vS+ciqZOLKZPz4Qc6Dk45
i3VbpTR37FJCT+NrWcBpiVnexhHrXscKigAJavFCIsPCtu7G6daWGPnkwN+emOcRyMBIkbkXs+ND
UbG1mEGLrNrBc8Y/zB4lAFtNHIdnK4k4sip9SBBCrat+dvaVhchwaol2HZ3jTxIczL/7oIej2aZ1
uuum4KzKPDvQ6j7jjtGHsMx2VRDOu8GVoGugl9PJfe1K8BlZjNavkdDogKURvgoaJTP9S7PKqq27
DDtlggKBYbKxCYPuG8Q4a68VK6lHf5ypy0w64cbWfcnxW1/Y7Cmz+TOplwz3YvSeQRvcW5U4ORmq
7mCKHkbgRWJkTjnykzxoCMz1TN41WlOpRHIMiRMBsnMvJ+LDS/912W59m3JWNFhp+BYb9KjhwHCE
gRB55GVHo6ihn53hz9wqEnxGNAb16B3cuv5AbuYddAp9Mu2Y8ZNKCDyvdQ4V9fS66DOYay0NN0GH
K4mxt8dBaUNbCRJySBGxoVyMKfw9UnGQyABcig8xq9E2w/VKLwAptc4gEvHyuQ1laYclzpvbajem
k0T7emWYWLEGzk8469cwszbewE9tRPqY+W/yGE8OYcePfT7f/vyVg1szB22emIneVSELtArap4qX
JHfgMbnpa+szfupYZ+kBynPCyAMWE/BzXuOAI/Yqp7eYFMFJlJQCCfEqpDTHBsM/Jo7LkEyhylnh
9FwTFkdoct2vCuI/wMTUALIybAQ+PVB17jL+Ag5j+Ki1w2Ajo65PnePcIU0EVHYKlMOYqqnfZUDN
ANiO52SyP7OxuvMluX2xb32XqnuIdUKxRBDjJrYTGj4asavPd5nFwTVaj7fWYezF+e5UCUQtuDU7
lOzgcVqoaJV3Bmj0BEbjchomAJ4hRx4TfQyu+qc5iTi3tDfEXecVtFH/ttPl3kzHGymZuWMvU7l7
XEbE3SjufK99SiLvHJMh4WakKCmG9Rj1ZDzRQbU3tfkWdjOxlwUeTF771hd3P0d2sjPQFovybIXp
5zI09Xz7mM3sqDZSXYEoSsm95zontLYnoMR/Myi1/2pMimDJhDdiWYx+voxJpZFXflhBHDFQCnjM
nun8PrE9via5fRcKToq5wzTGKI8EQu40QNOmuMvk8BoHlQMLXp2N1jtnpdgXnn1t5Nl1oYOrYvJw
QqSvZfojk7RDAXvNS0ygSl9/Dnr/bzu6/vd4OP+P+77+qCm0IMSgw/vvPV+7JibEyXj8gJEdv/yv
/fJPL3/xG/7L/4XWykLXZgnXNV3BY/Bf/i/HUkIp5QL8sGG3/AuL42IaMz3Lx3+mXCQMaBfaf2Jx
5D+kt+BycKcp8ovk/8j/ZeFm++Ms37TRMdq+adrSRXYHwOfXWb4yO/onfFoA3cMudKdNB2aiZ6WI
zXDfgK/NNDMVggbArJJWsapSTqeEqf/hBt7+h3bgj5ZPZ3kX/iAp+HkZYgH9mAJAlCe+MGwMegVD
wOQKeAvnibhFdlMQv7ORRoMKfsA5lhvUkVCa76YBQASz8NyMLyqb0mQM7wZz3o+usRMoa/oOyIxs
jpmRHkQlLsSUHJDXEeA17Z20OxTp9xolmTkF35OpfmHtj1aBz+puXtSDsUUNvhbFcMac/fvPaC3K
uj99Rr5O2zR9AYvoy2eUoPB1oFpjxbhp64CCmLqQaFZIF3bHp8WB5z4hUZvE49wfaT75HSVpXaxD
/2EKbAozvOG2vZk4cf7+ypY//PXCgDYBdUR86XriyzOQdrUTWqiSltkTh83wqCLcMvQcI8/cwpwP
47/5g86fnzqebbyLpgu2CHvj8vM/SHNE7WbmNLNvk3OwH22x6psPRSsjzj/MFAINdsQBIRiRFCs/
/fDJEzH5Vnt6iaJ7DGprq50rw92o4hZo+jqxh2+RU2G9BndAtq3ZrWsygRutDll9BUYagz4KIwxu
joFJxRxuf3//rD/fwF8/zhelUZumkflz0NZZ71rLJXIBHwViPJDkPiPoejg1TN81UvDAshh43C7l
sfrZ1aAr6W3JQtna8z+xZ/+tkdr6Iv/ireK6oGqxxkgH0efy8z/cZi1qEL+Z5q1irttExbXXc3Ex
R2EJRh/5u8Iw1KfOJkWvxXB54zHE//29+UqPW64BpggCKL5nZdrii97UZp7eeVOI5w9vBWGamuFV
01Cb+mnzFEiXw2ezdkR3UdPpSMvqMlfXziS++aVc9c6wFYpCofHOIAc23hKC5anH2pr2iT/sfMw1
v79c66s+drlewRsKAAfvvUQA/us9M6H0QtHnLe2V3CUkUQeIXlxDgs+GCuVWqJvuXVCRBdaVEWcE
gYhzTb+X8PLBCL/NRKSmPnFu9rtW4i7NoPK38qLJy10hDbxQ0d4ltjNDC2tIcBv9pe+3N0084k4i
L4FwlaRZJkQJR6hh53Qd0PTpNHj5igCQcI8Kg55lt8tzcZGyIJLwcU18z64qi6vI5+cx/DLiz3CM
P5QQ2aUUK2WNJ1RV9K+qfcdr1I0calntRz898NJd0e8gGqa96UO5dgbMZYFCQjpH1zqgldH4S3u9
re+b6hvmo6S6Tq7mSB562ME+OESuauEl3eZleEnHiHr+KlH1DuzfMyDzVwCTl/HUcRdvIm1f+mP1
lFTNTTbRr8/FWz8FN0yJPiUtfWecvjnMr3wHo5QRbv1B7KUFgYFgpSpg7uhjxMdf5Hlr051uHZ/5
WsYTMFfF1d88BV9Kty8PAdvjrw9BJYvA0ZJ2kSAWUIU/EGaRB5Lt+sH5Rht1JfjbAWMXW8L5wQYb
odVYPNRjX3/AJSM6LS9RN1WH/5PrgtUHrsBxkW9/ua7Ccbt+aHg4ncC9G81mZ17P443r4XHTJ6PB
0YzX9js15hq3XQ5Ri2c4xWNZlflVsgxEfn894ouYfLlPrkRXKFx662j2v+hL21B4KWZW1nGyLwQZ
14Bm6KAZ4YPkG0raAOZvTyw93jRnBaT2qACc6Ol5lu+G6lFjM2JR8LnwV/VFva18xj4/uwrWriUk
RjBJ8C/pm5ffEkg8RcxsSzjWnTbdH6GyLtvMYCL+Jttsb8fR1rTjNUIcDHCA4EkuGtPr339e689l
yq+f98uCis4RumLITokaYGtjPW9hmmKQB1qHpMja4VTjq0kBepkwywdiep6LGANel1zGJQOmv7mc
v9hGuf0sr8vavuyjvz6mPZtJOhbMyiJaQwEdJWuweb0N0qa8o2QMWrOnNr1zIj0Cx2N1Qq59EEj1
f38dX1wq/3wK/nUZX3ZzOSeEZiyX4UEsMeHgMCw4DLZ3FkW3/v2f+usv4F9/6stOGyumDvPyCXVq
bF0EBLnTrcPo7yqin2XvryURX7QrbHYsi//3v7xo5sK4zKrlIwHehxCw8VGDUqTIEiphHNBKbPeh
BIdVKEaSjOas8daM0IEc6Xnf9X1zI9x3mGC0yncTaaG/vwuWsJYL+HKByIlAavK8OyZ+lV+/+kIF
YVWPGQUk84iyA7hU+Oa07webJmGoE5ji0RPBs9gpbyhHC/JS9YYeWbIrm7TZeWNxqxyir7H1uUwQ
K/oidknfJW8MprZQ2rba0PFWUTwRAtit+Ibnb8MM8wtBFuFIdkX+xoKXjFkGFZzASabZ1cLr4wHL
6IyYtsaimN3WKn6JqgqqVCDvGpfEKDvFYEdwK0BhM0fdT0huYr8Mw08bR9RcYrlAEerf+8cuJxoZ
kOOTb9kMZn37EHe5SexWCv2LkRVmURRl0t7BwtqYKZoFx0CFXQ/jaRrBFjZOdxEQ8LQd4+SizfBJ
TUX2bkERG3X6QEmGEgBQwNYP7AkZ11tEAvsaWCOh1MQbj7D/mRK2LKZIvHuiSWuzmm7DXKxt3T2I
UQDGLJ7jaZ0DxNxmGFlpqFsQ34e3lnAoNd0Fcf8WOuMy0ihq0pVivIZWfsFm65pBuQtwfwLIUsWx
w5KxngJDEfMhPyJj3Lp8hzUZaQ1CIVguxSmP6fZmTzQkg10XZwxG4gQHzZRK9l2d8X3Nn6khqksV
YNWQi8E+SZN132AdcY17nVBzDdZcr4uaLO1x9JGDAD0ntQJlbBcvmeQhHlnbg+EVpcgbUuz/U5PX
jHTzmOeMBPBWqnJv+IpxWx0/4GE1rtw8rTb9/CzDmcQJxyW3NPKQ8+c8KSqiGlEmS35Me6sfdb63
ec5oIG3dGhNsN3To4UZb7ftqZTlQlVVzP/m52jhOdDfEotlP5lsp/DeCCGfe9dFd09yGz4UJQ+vB
28SGu/PIRMGNAf7TIUU8N1xySrAf+PdNS/io0UDaQLrSE9+FMdx7Kd1cbCCOE6RYs2f0WEnGdn5X
RFrDuRTItPWiy6MffYjapNskAseRF6b7MDYxV89kYrvTQUt12XSK0kh76TH0pocM3dxhcu+nrKzW
hRfw8RFYFXagyDDFnJPDVtVwULJs/gjSACd5S5mY63Voy+FI3se20oG4tHrsr64U43VxDA2cRAru
FbxP3nAhCcMKZH/0o8palblzzgcBcD1CaqCNWG1IgUS1AcphR/vvG8z77EolxQJVr/ca0JP97+Sd
yW7kWpZl/6XmTJC8vGwGNTEzWt/I1LsmhFySs7vse359LkaTFZGoLGTMEiggIhD+nrtLMjOS5569
99omylpHaHoVe7m+NppkRuXblEsyyqbFLDUHFME826ipSQ9VLj9zxdxFb/DTVGIa9mK6vZtjE07u
qqygmA0YbVt+YHwa3Bngg4dk11CHrO6mU0KBUHooyaJfzAW/1eACaG2MWaCj3G8aS7NLrOEDkTp1
2XPFKzbY1rTFlbKZdfktKeOhA3EgPUfEkTuVUD5WAwgBNkkSTauo9XKeJE21q0gvvwrbTjdqqJuj
aZPN7l4DJAOEAqzFraauqe19uPogdyKOH0hFJBTpcqiGKDZPhnqYrwWrmhWGJIVLBKrEnH17lYvo
5D7mJUqSNUfZvkM8GzueNg5dJV11gmyAquisiQBXh2wUmS8zt8SRohMlTuSKc8ITDRyo8knySmUF
c3kILKO2KS6vTUrXutp5s4fYoemQL1kFp2GpZeAdz3d2yQp97BWu0thdW9XI8Jl4B88FbJdUfeVH
cEVpot5ZCd7jchTFSXQ036XiKQqKYU13PbxEPduQbOvWnoTAjUdWbETUiV08/qaF54LuUmydyB5W
ZtiFJz2dAUrk5R7DDgHwAAJvHjW7fOJynb3HKKLyUB+OU6zjglRY48xW3bhn6TuLN4jmNwNX8/Bt
ElTb9Dn5fGs0f8Y25wVqsocCcKNOUzPPJONmOkSMug7jVleWLn7m7CtxHIZXdXU73ALye27LrVOH
H2ZfT9tR4jNp7OKWUUzSxkN4yPJ5Hy/uW1iT7+NikaamwNpmcbujDfMCQODDdBVswEge+i79VH3P
LYa1w45LioRI+BBkBOiS2lhiX8Evtx7JQrQeCIIEpxa5nYtNWSAO5exiOx0tlZd44KoNCG3ESXmL
bR0jcFeV2LvuRZW8kZAnahDWv0fzro8FVLecX0+1tm5pzKKqlwfTgJa96+pN3aPiJBTCEgEjSSlk
idYdF8AUHLRuPrgc1sr3WDPvHQTEjWUBEyy8g1IpdoxxgooW8pyJZrZaZSjwzjrfWFOq1G4Zm3Ga
Zh19JBkEEKTvM6GXQzFY+a5xiDN0k0FdhosYpBN6wmIzoIJMj11l4O4rsWQR9LLXtYv7V9rlZyfd
H2+n7tILjlE57DRzqSnl/a/KcdrZdtHiLCAs4hr47KCQrEmzf3aIQttqpDZnhMDZynKdOBYLiPK3
NshHTw7WCtT/o23i98p0rGKiJwyfByXhMYWIZJb9PpVHEohnXYAPxWC3SnD/rVGKqLVOp6OSSH84
Im597wwbugu4xEywqjX+omLAOJvSRKh4uBiLc9zEIL2fqDIZZPk9wxFcmcSqoaRRy8sPmmxyfWQ+
XsIzyvwtZv2PaKx0PwbMPdTuAtUdJsrj9S9bWQ3HEZySbVIEPpM/IZApetPfXGJKh6gtTqF0vmP4
whh3cOZ4BBw8ezGxBJ2fGMb0gP9LzQyKuSoP0GSzy0jLG5TYj0RXF9ma2baJ8dniaXQ2vW1hLpLc
NqDH3vSMLhsieIcxx6c4pNYLlxeHLlusHT0v8PhTCj7Wk0KgAUmAAuX6o1vfHS/nnIrnolmYIfD0
1jXzChZIdqhTwdM1Xzgjcexb00bSIOOQX4LxSYtwAL156FEmq/qUBDk42DB/aIanAXBhONOTA7LS
vUaYDJIB5WdufrWO++VmBpVm0S9KHbeBDIEjmbfAntiOBC/lB8ycE7XXAa5kumt6QINRme+xUfrS
AUk4N0tSNAwxkfTDU8P6JQ0xpsjFsj67ZGGClMurKz8bjMXrylGPrjbc7TFltrHcXUL4bOajwaOp
5y8Tjp86AIoWy0S2cBFljWO1d/elk7/aafSds/dtx/ieeSivofUTZEQyu2bT91wEnVmb62awcQh0
fMCsftyH+huIvoXTsDWr4sugb/aOoxevrAJC6ZY7vR7qs56l/ujgkvf6iWCtUfk1nYgi08KtN+i7
SNKcXCXPpSiOXupQ4ICop9Em65TroC1fG2wrvp5BLM68vzgeaxCyU/fu8rAEO6ltEnLj5OLxrGvx
zqpICVkC9zxAjmg1VndBrjK3ottgaadZtH7fRP6Q0ogTyyMf8nMqoxvhiwudhd6u0LGHeQ6enEy5
tOs22hfGBmYXjJxDe440qa1o8z2LFGJSxB0+HFw/7YmR5SZqN8SPixf3+1FyUIhEVXArzx9qL9q7
Sj3TTYMXHz22niftFBp4HWJJgY1ecjFPsLUX6/VzF9rFph7fGRIPw/gT1zqbAa19MEG6IUsA0SHE
vUFC/OAW3260Agu4ntRUlVeXuR42MMoWKVe/ysCjMI/NOzRYss1teDDHYg9l+zbo4WeXcrkbFmNi
gkTvokxWibwK7Mm9Y+CKlrS71WIXQheJiMLAmJ1ZLq+0ev4xmoVSUjY+kb1ro+RRMyE1m95L2EK9
znAdziloqjzHCY23v561paVFQph1fkOLaIkax198Y6jOS9SjeaOo5WnWzOtUwvRurZOV0WiUiRKq
VPOntfJgXWbVewdqq1J3oZeLDAziLVW898muYlZjV98RZDCg20znHIg5IcngOekCzms8xFwYBWtC
4+BSetI1GrRiyth7hOacduy6jne6IQHlTliZwZBxfnnMKuPSsTqs5vygZGlj9KE5QBuSY1YnHwNh
1BIGUeb022jxWowhT45yokYuslZGa1+WPSVUFs7CDfMCG9KaiJiTdTSmql81NzG9aXlTMu2M2+9Z
UBLNGSYx3OeEh6H1Kx0glc0B+9SZBvDI9zpxdMebm2jbIuSCmWeQ5PG6S6ddEmdkfLChtmDOI+2s
Qs3PBDfsrLmlpb3ylk9edk7ZEOvetElsQlDPRjOQZHRfLZDCgPJWdUIdWbLcX6J3OaYQTmc8e6xd
h4Vbz16pvnErvFpYDQY4gBjxqGJpD30cPakJrkAUH5PE2veAX4hwkIm4LRZNo9HOxUTOlWx603d+
rZyXLuzgc0S7sW4PaNOW4CGeZXvC5gdcwUTvM+7EtAM4iX00kTC0MPIrIXYJeLkhjB5NXHaFpjZl
JfZAu49TYa/dlD/mWnu9a2HH0VOlpl2c9tsAj3fBIOx2kNx+dWzUxuvUPhg5eOme54iuPeLUXpMO
NaTcO4hO0wDftrIHf9SdF2Fjhw8veolpNVOb3gp3BmbQ0bbwQqkNL6xr1NuielXApOxI7UeoghYl
UB2kgnxveD001HY90bSrxuIjUvERSxsYf+3MCgDqYbQr+NaWF3NZ9094qUiNAqZbzrGc4FkMdyBs
WSlk5bzB73JvODrYEDQarDp1GD7qwQBWmkaiuXzs0iNbwh2lW9dq1B5jskJ18Xsx80ytdg706CgN
fi5S+2WQr/Ga1NiFxGU0e27I1rEP9QcebrFO5gMjybosmpvhqPOiSc3RhN+LtxZMGGrUtq6iS4cZ
DBj4Hr7dGVjxcXnrUmqfsTweRgJ/dsxHkQqO5ddLMDm15mvQREddftigrgqT+FmCKc95GvX4bnbR
0WQrDynrWMeVP9b61h6/SRj50D/2GrN42Nfc3hcHemj70ugudKG9prbJeV+jhIolmNPsUugHtflR
198J4lbRnRpqvHCPkkCmrQH0d4vkRUY1M+CfsyHUH0fSwKP1A1VcZ4BcNu5zIFhwtRvR3+aoSlcX
nXrXADZdhynZte85a5E08BMKBpo43LY8fjTQIHNR7SYkANYAKyKUcE3o32pTljS8QOTCnDjbwIjb
FHV+Xn7fEhjoce2F3hoHJMRa/spU7gxivFjvNjZRyxRXcAJO2ghpl2TmB62BLEp3UkRXtMAx4TWH
xCwf55JUie2QcR58sy/f3UT3K6Pf2FV+YfW0kxHLWMBgoR3+Kkh+hPIrPriZxv1E9/WRL2IDvgJg
nrCBNsTO0NuVnLAxEZoZ5vzukTthg5cvx47u2A3BtjQ21NPW6hUXNPZQssVdc+678EnPnrKsAtVX
pVCKW8tPcu9M0PypYcbMaVMR1utof3sYWwutI15jH9IK4kHH2S0Mxa+xE5u+lDjJAakSwwMhihDH
HcpENhGNvEIAxIAUmzsOchurPVdDuDfd6KPH0j8N5TUdSBzOdXFzWtZ7ou+8lar4BoO8Az1taPtG
exemdoi5VdUEcPiw47getV3KpFdKVrUFX0z1z3qWbaZ8PnUD7hvCXHbr8bZjPbS77qTpOC2rQ8Sl
rGH5XmGOfRlIFNZ6cqKB1q/ZgxkkD5tOe/4L2SCtj8JDx7I7dRwHshhaeNAGMI4hzs9p8CvHPGfF
iPbnwRSHeUzBCrhChpdsKReOxdYI1Xecj3D05DmD8p0qO2AKrB+xU3JG4eVSXnApGqp7EmNLhxk8
FOm3bLdIxe0mIsHlnB8nCr5cTR7bcvFL5TtGmn3e0A3b2FtpyV3U4myGa+i3k3116GEgKAjIldMU
m7IlaZfNChOxeYdnN60VdSVaw2gdjIlFbmY/NP1mAR7IADdUKBgeo1o+Gn2dn0w85uswTI1VpGzv
NslLnpTnCJDNruoLZtPOIRTLTaVPqZwPYbCStlC3OqqeMjguK+XoI9paQVxrigOO3n8yNkVT6Ww9
hWsUHazt70aJq5ab7UNoZn/gkwr3Vs/tmvtSGCUdEj7SroePqLK7i1FzRTT5gywc7kzdZY6CTz4g
/mKO6nVkzsrjuce9WQO33xs3enbONCC+VwMLolW0ckrtlFvhiWge/B8d9pQHkibk8uZx0LDspvds
UMCmPUoYc+tejNnD0I641DHbJVZwnGQYMcI0r6351NRgcmeI27uC/P3ybTkFf62gC5ONDzwNT1yA
kWw1S1N8SBgsbICUBXhCo3IeKwDpg0o+KoNvj6g7Veb4Pe9VKA+xybuG19sfXPe5i7tNGsMJHY2f
TLK3cuTv3p6QdlPj0Rria1LwJK9a++ai+8IwyrbBFPR/Fe7+JS/Vf88o9d9gaP+Xf9H/YIg2Os1/
bai6fH791DSO/ZOHCnsT5if+3H/YqNDlqbnCpyJtD7PKP9ioXMFRxXNcy5UGbof/Y6MSgNosEDDY
8OQilqBM/d1GZf4bjXgCa5XhIV3+izYqfDb/rMeYsN7g1RPaw98j+X4WjewfrBalIUUrFj08T+Wr
1AP6wAXMYruEGRoFivI8q6OePcZZabgba8gwYMCf0IMJLyV37ExlH0NGs24XL6yS5G0OnZuDXEJH
TWsTQ4ChahfR0SHWY9TTfQoDvyaPw7EILgE3mZUwmuOc04hKDxL5foltFrwjAQ2C+1cOqn5Ut7d2
dt6zUb+zD6p2SrCj0AzVUyve9PvJkT41YoQP84nCsk8tIE0decj3yW9dy6slX33oKGj3wFrZg/lI
pGZnEiZkTX5y0vrFyhCMmhajQ72ndmFv9TWThPVUd1yQIckpnohbtrIj+NK55V9VhNnrFBd9/yQ9
3Wd5t3d6jOpdb10r0/hi6fATJeqzFhlP8MBXnHerpSepE/sWspNNLe5KlfJKgJdKNqETcpiYROer
naZPJdG1OAmg07SPRmOWW9hs70NROkev4xWHin3lx4Y8QakLGxZYjromaE+ipmfbNstmIIumN69P
0FPjZXjO6pOBA9on4v/IxupFlBhpW0nmN22MjAwiVY3ZxJ15QMSap8dKYaeyCNHaFEGtqI97oYeV
iS+qndUktY9eGXC/HLlVWffeWLjfmjjNcKAlv8dl6ykRNTbAxHxXl18Ie1+225zYQVGnK9IP9hmS
fWlQ8A7blIL1hAvHpzGwv/oq+w4y/SdLk1fijPRxz/yEoon+5DFyTugxJXox3NJYB5SukubeuPPb
UOtvWlp8OJB3Ajl8uEnY+JHIaXxLT7NbXXQoJHluvcLRvKjY+IZ68h0GARrNAhoeZI2IL9iNIZ7h
uqPO+AnM9Ms4SEIrIoBRaFb9IrXVB8PlsIftzPVFC8UmGmyWJ7NPQnkdGnS6s4tsyvw6lMOJYh/m
kwBkACSThPxIzuZB2A+THjxElYTvrIbuHnYtRLUmHDSe+VrTHCJvWbGa6fA9uGAe9KSVu3Lx/Xdm
fJ0CZdNvD6Bbh9TdLsjuWVmScQXSMgi0I9iebyKgrFSM0T6XTggDfQGAz0IDcpABuLWMDLRNMNPt
BCC4CWndKUe5G8A3E92cvBtuamtt9+9mWPMCcRc6Qqf4M9vZGZkW6O4MftYMHI3ZHGS5HNvXHIY5
N4gl8MOcHObas+dOpzzjk6frwHgBG6wqWOj07TJ0EIpfIOlV3LmXKJrHlwmCuq3yTweiegg+n1Co
c7NH++iV0TWzINLbrAsDiOyJlc+0q1W/qirElQG1fc6bSwvFPYfmnozWIV1MGGFOkmYBvku3Hw4h
kGU7rtlTQ4WnkejJXTDxxQKMJ2BFxjqHq96NcIyAyhOXFMcCzrw3gzAaRs7tBdyTCbsZ9zew9F3E
prmCVM96wV0zA7zmWcCyt9o6DllI3YIqtmDuE70d/BTyfSi4hcIeRH9ZqPgLHl9iBVhRrN77Nuz8
EOJsssD0U1pUjMz5KHq9JIrLMlDl0Z00VbwqQfFTXEILI3B+xx18GVPtu4yHwPtJk1yQ8LZV3X9T
r/TlxihfHToQu2rUxsGFDRXnz2aDuJHSDgBS982sqlc3UrvGROkPLdmSUYp+DUu1AE6lfIvwBgh7
Xrhebv0714vfhj4/GYFNesnbxVF0CziHOl27MaA+JnJcT0uVAYo4LoOl3oD7JLGdBMoTuxwIBALC
rWC91kAqV79pneRoS1tCsGRG3aj+ylMC2GUjqA6eEG9L8VIYRBwtR9ydqqO2fSlimPOCknKR3TF6
fYgYl1PTMXUz1D5PWf5JXSWnS62+dxxiV5nWPUqKIUqdILuh0zk/gWl2aRygy9xehfQelxSnrYSO
LClt1JCZ5DpP3pWaphfXML5K1V9Mon3suPaW27KyCP7o1vxiCcxueRaHG6XX7rnXpmdPbzS/ogp8
a3FVrnpztje8qvvS5eRThUYLnK8ztv0sHwdVPHsDHMgZ8UYHtA+pKSo514VGtZ7ZyNZmTTNiqPMg
iR/aMLpPNgm6Mba1Nbvj5BioZpEhBriTZQwU2ECpsTxOuKk9utgLDAqDXTc5dpOZrvU4PGdN/zZH
87vHxpWPaHVuVIWOVe8FazAurOlpNmuKe+Sj0spPL3HyCw68Z29KI9/FAmA2ma9GwK1JpD7NoNy2
0bAbIuN7jL2nzPaeLO6U9El0h9pIr22LzWlOFD7S9qF2UIU0RKQsfIfq8WTqJtqrGZ94tG0Hh0uo
CvUnmcgN5/z1NesOspweeiUfyXOAyZg91mmkrjXu1uuwXUqFDWD3pvc0Mt6DPpx/6XPym+Jduenp
t1npVaS2pqjju15a+jaf2KqJyLulJgJzF0NttEbvzSQ+fKFb1n6BhjWz2nXMtYm8qhnaq4U34692
p39piP5vjMf/w6MGDI7/1LxrWvL/nTaI6598/vm//qm/jcbGvzlUN4AqtphCXcFX+FvAQP83B4Or
gT0Ij56xBFT+XrtrgSkmkaKDMca5JyQu178PxszMkqgC1TOGcIHPev8KwdheohP/aFSiq0a3wGN4
VPg6gjH8PxmVECUABVg2fgV95mJMLDrEW/LaU4S3Ne7drZZRw+qUS2MLFwdMNxBbrMMp2eVM71UO
NaUsgApSNrRjlK+6RkVMl1Y4QaZwFyvrabT145whBwmDdVXmjR4Il2EnBjNcDVOabyPD2lKwWGxC
+F3sDTxcEcatGfRr7ZT1q6GmN6gQzToeNNpB62JvzcmxasJ9NPHMhSj2rELmthkJRCf8yMCodl4Y
f8ZJy6Omu2S5U7ADKBoi5/OzqYFfKhA02ceyFBwpri0dQvaR19A2y8KfdngadI0DqfQKb0JoYG43
6nWh168m93DinCeCjNW6N21K02NJsk/U97x04m1h424ByH7RIu1OK+mbZRAgdqZTXde3Orcubl//
Yb47SXdoDoPOYsjtpkeKPb76rMh8zapfUx6ObaWgYw2PGBP3liSAyZkkIKxdZ9a0gp3Ik9M2WMzh
UK8C/VxPITc3ukUkkCLIUM8yGteoLhcTQAEUQKwRfAw6vzG1k9t1b6mTPSZR8yDCcUE0JBdpxi9l
joZpMQgz9l6COr72nrbF9P6k58aW9HoNAg6rQCJLE3ul3HW5DODUBeOGT+oxwMU4pOHLlJuXfowR
BbqAzgHoN/HIYgeW0XvdCM79ZQCU02QSizY0K+LwQJ/e9YTNkZKcra5pD9Te6lsVO8HFobaShYn3
MFJ/Bl6h/Ro4Sj2ogDKAZPA2bg4JW07HOIdw0Hhrdxk2YlA+qRb58YBx3WjjK2dWupIivGI9hm/Y
NnnBRpxWEd0f6ZThZmrmtF/gjaH8/XGSeC6iSXyWWXyutOypAKaNMo15F7wkzqGUvTx73s5OXkY5
5UyeJqOmoPYtD5JHfC8E5esFWOguBD3lqzAw96XRQgqR9avFOOciqmVViWEIY8waVNcnYGRiJnwx
raF/SabuWnIZrKu6ee/I2fIpEzvZWY8aV9hqjOSfxBm5AjEaKyP8VOAsT5MYD9Mkn4ToKQoxCEGa
ecDrFYhtZc/XvOvvpjlkK9ZuR9UydxfOC6u37YTbO4U6Q8oD5GlF5q/vQLe0avwNZO6nDpvhlEvF
xW2MIFpV2h0jEuakXibiCg5AkbC6xn2n0RQ1Z0Q+elaJHpbKfjQ8zK7A/EQhHrWS+OlQQnYuctfb
mPUikLTTVnkwD3heLt1HzcYLm+dZcwMYO+ltbEYqmYkgrGWmQbcYU30jiZ86dfxQVwY8sQRttCyH
A+9ny8zjGeteVfljnkW3NAwUn7rk2ys09modUIuq4i6Fblb30avql+42l3aZbApTZF+8at7EOLZU
+ZDax24FBzO0ZQZag8K2BPilYExU8ZuuFcXO8up8jTEOPIRB8yuthvxsn7jCSBN2ZD3HKNWpLOxh
N+os5McIWl8zvA2xd4vbGlOkh4BvNA7Pb1YDhe7dhHI2WkRKmd7zg+CTvZYaBJsFOJRhIVqrxQri
Ui88sG1e1YbzWIx2TJUUZk3soL9NkYygrJAhvQkFX2eGtbSr0OkVqt321kXzQ0j8g1pvcWo85yHj
y+g63UxOXCZX18QE7hp0jAQhmCh9APFpABZSlrp7zG04l9mydiD/1mRG123TnwXrgVUzyY/GESx0
8eHT91LCp/Pa4VmvvV0WcfNRFetVLM1HiSv4ezkhrDSd3btUXJMMIWiUlYFEDL+uGJiiPPPTdMNf
DIYuvTzU7xktG8UsGF4jq3G3HFW4BGuP27VuyQ1h7j+ynUm3mtY5LSKBS9Q66oH5bmgK3oHGP8Hp
dLcLu94lIEsqTCkrkZFXIt7izzF/dyHHwu+kpftuBe8joMLbH/GorExvoKJKs+7IYv4UDY+TSL+t
zL7HjufLstyMpbLWXDIrxxm3uN5IYiGuCUIWYBeaX8i4GO/NpbPEs/CZN18UPz+XXZz5ZksLTiDC
aOVN/akY+9egIWzv5sPvaNbebZvnrmJr5udN/2Noyd3o6utigyYlRGI8gLhDUBZVBxW595q9FhU7
RKhfRWsp6PBMkZbWH2Ru3CdvOBo8V0/wGuid0gGBTBkJ4DTAfiQj+x6E3p8wHn7VpToVfX6JAxQ9
w9NOrT4d+6y6VS2wGIMCjGrCymLNk9oit5ORTiGdB0gTXJzfBeYlHu3A1vjCLyHepjU48faUaPBs
jCgu/SIGMjol3s80mtW+HkzsqaoGJwpNRi0JdJsrvp2gZGiEb7MfaCVLlp9PXTSnpO3lN+jaJbyg
2h38/WrFPEPl5Iz8gTL6PIf89s7J95Gr7mPKI0fUAQ9PfthdRNP0cTKLGWUpVuuGf4Yb20NtTAdf
IX8jy82bpKncLYPJu8S+NmsITkpyN1AVjdMUyD9YiWFtClpX+hjKrUvz5zoqsz9BtXCD8GH6eVvx
P4VBu0nDHOM4vP1qGqoNUXRvPfCgOoT4cMBmWPmfuEnRKRKMU6l8CiZxirzwno+0x9sTzUe2ucWo
wakOPUbLmoujOG3X5Xs3KgI1GC5/RkfvtiBZOB7IWbyAu/ltRpkfRXy7WeO9BsXM3T5sEjrW4Sed
nAFnmD3NO1R6SGsd6WwDnMrewWGBG1ywiEwG/HhT+jVGWM+y1LqIGXghzomhoKo80TYZiRbZ8YEe
1PQySMOX9Bo9lzkoDYwCp87zHmhF39oJtphQcfi1J4Y1E41Wob7hhQp+JqdNttZAUJyYu/BbKZBx
XNZCXST2VTS/VlN4os3hWRt5ICtneoPzvLWcPDqAxqKQGzOvQKAKZgeLqIlVtuMDF+XF3Y4oISgs
jByye5IIjPxUOiuXci+Ww7aTxeMKAiG0+4VLUVsojmHT+k5a8rnMLaTXMXqfZvCwoktfod7A1Zul
PzKDrbEpnJtUN49qsj/wWAcbE2/9atQUgE6A/jbsMIoQjGe7o/KGcocfbemPEJMH0DAWp95pXxFu
vvsyfAPeDl1mZg0rdAxLeGOmAt9qYrNua1V2tYtsb47hZUyij8Hg42KEyS+zw8ClVzNvsGiurYV2
F2Yd+wd0pKRVsF2D7m4EfJ7okQ/XZYRE19LPsYrZbWFBwX7oshcDQFjCBpZ0MVtVQ88YmReNN4IK
UvqFhCgrv5tw9ejziANjHh6dChJX0sza9i8Cwv/PZ0UKajnb0VLxl1firyHQDarJ346T18/s53//
r+0PScJ/PCv+w5/6DyEF3BgpScp1GVksA7nkb8dFmkX57fSvWExejunylf5+XuRfecDsdNsgwM6x
kQTs38+LCCkUC/AfTrKG8S+eFz2TL/9P50WOsJ4lqAA2Sb3r4j/3kdYYlCBlTggpENtQ8CXWRg9o
SgFsaE6iveyHz2WgJhS15m/fcXnhfKP8AUkdxAtcJQyq3vsc4KYV3PqbxI+rdgOxxZ9dZr5nevQE
LDsZVxsqngdyF424DHFwNjBKjgrily43rYjQS2gqH261Xf3KSFRUjfDFkO8W90DdeMi8BoQwis6n
F5x0uxQpuxMYeRijZh0Yzxx9mzCMRvdXYZjQe7p17dwG7atuqnVrE5erNRauxjpMsSGU7R3b0MnS
NGjTPNAJy+ph9tEm+r6bRoZXYzOh1ufWApz7k7NbUaa75d3bcA8gyAC7FZi3ATIzGMtNBH5pmsIt
nidSd4Uv+vYpRCFpGIqLGYeW5xAjR68Vaq1IfcaBwfxKe+PgsIDSzm1J6x5G9Q52skVyTzMOHcWU
JQe3uJiX0nTubiLEsgYpi71zI/9MsLSSxDhFNIbhw9qDgkogCcAY83vOSUPwtuzp4K/zNQEJ4LHq
bU7IiDLxA49KdBMSgdRi2GLX5i8z75aem9xdbNSFyW+aeJ0X2BgLde17VAL1rTnGeWhnnG5yO8c8
Ii39QYUVRYX6QZn6c8h9qdbMiFLGdBsuyBpegHBqr0LDnsaTqOU+1gxAy038lRVdX6KFNRgAX83V
FlvkHdOin8ryDB2b7bq+bfVFbHqMtPbANpv3EJuWg58rEo8ejqS5b6ONbk57qGVHSPm+odf7GkZY
DGdWLKjzoaQWB0udVtEVjUXdfC1sGqNpEGGIwfcfmsOFgpyzaxxNl9xrIA9t/jzWfELpnc7S4O5R
3qzlLWNqCoMfFEtmXFqxKN312ivtfdGKbc421k26rRsPf9z6Gx4jtCjOsP1rFnPdOMKGiaannwl6
E6bHn0l74mTV8hwpvpYWPM5JuKkH7WzxKXPdLzY2p9bS9kn2WpnOPncIZICpGs38lM/GJ7M8KWNs
Qrq1p7CBcYr6S82yXjPSMnVRbTob3DuHsJzzcINxNmDVkKvnkBk7CPmGOmvyNjLBq9fWGydvD2ou
NskwrUU1YEQkKOP0+yYrxXGmUOdlLKriaDf1W6dbZxf8qKW523q6kbM3RtA405+BRUY/PQdLJgC3
EieMTo+2vZtfNdnTsD4+1bZ14hI7FR6GCU0h62k2bOLxHKfOlQwlm4ZyB65mNTKoYECmLX5cx1TI
EpJK5w+3znzLOpgGHa2z3BQ0zQbFLmlof/2VZfh5qbiUWbGboVhXYU/0iENFP18nxBcGjde2TNdR
m6/b8VwY+W94WNmxTGNcUOzq8wFHaekrm+55q8S81Q2pTm+GcTMmbZ8Hw3bGiAqdA11g79LHx7kg
JcWh7bUGT6yjtrO61HlBarEhKrHMUxvkzk1qbgtA83S8Y1k/di0Lev4bD/uZf5Lwfx2xNwXPcn6Z
U77eoMHQ+jz3HkyFZNfQq1C2j2V5HMenRD2FvDfVs1s+x2hDAduh58C6lhERGtFvu/kl8I6W/WYF
+bGkpCmrXo2wwTnqROaq6gBvBmVxwXdEeF7DlY5xw+V84kAqo69p3nS0SzyLOXB0NDx6ywHtdsuQ
Zx/IjBxCKJpGOuOq5YwMWh+nFCMjH2uv+e32GZQq99y1hIFNo36zKPhLhrNn9ftQw1ddeS/EoXCd
U4pruuT05Y4h9lpP6HFEEWwMNja4U3o0UYcOHDFLZGHcxmzzaBgAOFmUUJk1znSNBUnaEXQXwu90
aJduDXqH3elromwty71HK2EIZou+CjCwUn2zcrLmpDfPKrk4sbeP6A4jU3J0Z+viTfo6K0BzYv9b
2h6swD6GGqPiEJ9CNNjQQOaNzrLrCCNih5GL13QMF974ZtSqHU75jcs7p+BpQ27/d/bObDduLOvS
r9IvwMThTAKNBv5gRDDm0DzdEJJscZ5nPn1/dGalZaVLQqEvqy8N2aaCQZ6zz95rfYu38zIWPV28
4FvDbLcBCpsE0QayOzOUID0ScLOagCqw7CEguPSs8a0aC5SYsxiS8AuHg9FjSyHZ+OONLmXfSVhh
Be6fJHGWJPxV3bltB1KiehZZc432dynn2msgJ64GQtZovpU5ZS1JNxHDaUkBi02MB/jxopcRpj8m
krYXPnmZGetcy8Ymilneu9K6cRXlrybi+aHSHC8IvgtgryaDb/ro+wrDaSnBEyRqWBvERqkepJz9
jB6IKnV0Z1CRAW0LFNsVYQfd+/vQTStWn2UOypj+OTI6+SDr9gaKKHHKLSVqx+Oj7gE2+satmcub
plcPuhlvJjXbJFl4pEZxJ4tQmHke2o9rwrp2kAqh0fX4ZwICZANvF6PIboBsDFa9lEcbV+QT4RLw
Xr+rPextDIpV/i2bycfTRBLZOccJ4UsnA6AXeNHCupQlFeIV2VeidCvpgjZu2bxl/mVBvlUIET3P
4nMDZivCign6bMlBbdXTMzUl4U656nKQw+8y+2QYIFqJse9ysY0CPPLVrNcfyGmFHzlUt2Z6LoRy
yktrR6+QCVjsjt2rVNqneSGMTLCn8IJJqb4PBKGmwrwuymRFgsGavtRrSoCU7Recoofn0HrOJ1Kj
CzbxVFzbKQedGCgPFkm03tZqxN01wCfrwMJWdDYVAtKwQ/KGG7gybRf6NeGmz+Z09CdlMXUJan4k
p6WA+REu+3FaZZGxHDihFHzt+JJXU/Q28AYohLoMagbnkR8D3q/7/psgCS1XOgwwuQvS7LGj2bJI
Z8FHRYohLc3LXm9WgaCr10lrgSOrnjP5mmSV9Tqi3FsjvdLL5gjMGdoeZVOYrGzWvNIiGVoL3BrK
fNsAx03Gg18SR0N/HO7qspT3piDDglA0BVXKqDDw7XHKtDeo09lGi3PnZ0ulDBy4gVuFRoRn4COw
i8uZ0hDW2uuoZ66N8Cdvul2k8KzFJUrAemklj4ndOPJ4FbbNdUwnJvMfk6h3S6mJENZT+sSpQx5A
bagYZoFOxKJ1Sxy9SWEAdlfQ+t6IMNjIpc93d5X6WJCAd48hcMuWXAIPgSVhPeLeQMcjjbdt8zCN
rLY1uFWUO3G/z1vyU5sSPmNP6UmrHIHPUGK8NN0JlsuYHRt7cG2BRSSgoOW/iSCcVz2PKVDfYpJI
C7eX83qksBq0wAq7+mDo3ZqTsWPDXaoQWTY9TXXbf6FFxgtMjBUOSlneqMOhp7s29uCYcMQqEg29
UdNWBbLZKL0OqmezDZ0pjQ7ZWKKbPYZ19ZJ7/r5vUtZAudro1J4hKve4RNEhol2VgOUpJ2WTIIAC
KbyORnsTIoqyrOq7VPqregY8W7Ex0b0henbCMKRYhIakilv1mD508w7lQw7mYAYDpO2OoPmYQVZ2
ZbW6a6PaKFFkhTa7DAotBu5YJtlRJ429C/Y0Ynn7lEbtt84L7trGWHrDANykOTP5OaK02OWtdolF
0Gm75qoelfOEuNmSqnWHb5EEGGbT9LcUFj9OFYXuRr6EkyZwGtxNeXBEZj7Zz0ZPoRkVbk+kSaJf
TMRgFRExtMO+qzxGSt2VkLcqa2NdnlUz3pe6jqsb8kzM/GGoFsJg+ZjyW6/Ql9ZI06b/lmsd/WCM
IcXJUlEikLtVchiLusJBGkasBUoDC0hulTExqngUuqPoaGXBW6w9wyX06mJEmj8L0qLuDPIWl4Rw
WpuWGLxRy2w2FRhKH4B9QVETdm850p2KEpPG00I2I6oICkPSE5PL/98k+FM2+WmP4H/qV+79/7oI
X79nv/YK/v7Hf7cKbNmgKy9U3RQU8cx2/24VAJbirI/uVoAeMRFW/mwVCIA5jAVQYir8LX6Xn60C
BJIqsgD+De0F2fhPRsvqDxTTOwaGMrcKZj4eU2WZ/vk/0FJ+l3R+DVm49hHvDQDNGZaNJS3FIT/4
PXzOaVBOATGfoTowl8VfHDXhW4mSdGH7PPRe2DzqFXYDvOAPVZE/W2UDI6KKN3qvn6AYX3AAr5jh
phxzle8K5spFJewb1P3zais/qRr6nLFQdnqZPiNTvzEreuPl2Kx11U8cry5ulcQoMIP1tzohYrMi
c51G6j2O0+d2qin0fFlsaxGe4WucR9t+prlXLuAi6OzBtYmBVYzuMJ8BGf4gIQ+v9XpGK1jlhaLr
F5ndvymd/RhK+AbjhAo83UmkEyXkWx10VT81BgaMsm6ITo1FskaouBmof4CLq7Q/KW+XuJRkiJN4
1FMIa+E19IN5vewgU4Awy/ScrFHmd17rMavq6a56UXORgae48uNq3ItSpOsO6wyw9n4D7Vy7mFiF
pW64t6Lk2DTmPu2xzHtRcCVytJRlM845F+qrplquF5mPrV8woZ5cIkSL/WBTybZWft8EOMVtK17Q
Sl4Tb7ED2ryjeb/sooChSE84Qg7mzV7lJO2m5SGAgI9JpB6virFCWkc+Y4XWLb9Ty5tCXPX6uSR1
13uU6qcOQ056jOLrEme8JyPpGwea5skWMCxaPWvjacSPQd4LrWrHWI4zWbRHFnRj6PgWg2iESlcf
EBGxWg1uorSP08BUMkWho9po/G/YgD1az+meilNaj2rkyMMcDPIYIuzKs+A0qOVOYlpdJ1dzYLwS
vlZMHIZcwdd2rYwPidk+AmLgYNuj4Z9FN0bA+NhPLuMc+VmV0HIZlqVBfPzg1HR5EoQKhRZg58r1
k85JNvA09rhq32lzg4vzbq0yi+s5BOMNB8Z8X/QIBMYbTcL2M74V1ehoHIZ1DtM2h+qOw7XJITuR
g3wnyYS0xbWvEh3XbjRtuI7r8dDp1XbQiivBBniQI2B7PA4g0ktxSukLWF39HbY3lka/KZlkhNIq
95nAYS9UOWfLlou1r4Xdlx/tltBAePnHQqqeBjRfGa2OWq8OJGOHTtFJ6Pzm0NcEUJ0qvyBo+UbC
QM8YscF6mLcGtZIEfIY+TT2nUdK3sdvxNZQ6qC9CuggM85DPQ78Qq5uWajhbIfEBq3UR810UWSgD
xCtrVgtGGMz6QUf6uBKndV5zUo/4CRkfx8RPT36uY1XwsoMSQJ+nFdbU0xGY75ViUq7Q0sQmXl5P
rbSKlOabHHffmbSspLDbemF5pxoWMkuxJucSH8LsZIDsf87o+7V5dUnC5DEnGsnv8nXnMUgZNHPn
TdaFT6NRBcscW9q2y6vBSVSidpo+5ImZv9y45Kr5bkDVOdb1cvDa0WlQ16y0TKuZRhEZyM+dqjBH
R4J2YrPjCqU5KD0dhiil78kABe3EHarMo4HDNaKa8hJEJYLKQZoLgSq9Jep6X2nEjHjyUQg4U0Od
INehhIrjFAGjJUcLjwQKx/SieBkyw1rlDefm2KrsDSElBqMrRnEY5i5Bfch7qOknprgcCi0E0g18
d8XTL6qgKZZZLUtOJuc0M22idULo4T7WFUf3jWAZJMOTOfo75KzdChPqA1NUSDJJpSy9BCs7bqjr
IpsMR549v2F2nwhC3QaL9DhVPQZ6tKN0PRhhdKnxeiMumluF8UCejnUzKQaHRNLNDBsloUVQsETQ
zwPtG/jk2XDFs3NI5tAG4GPxGqm1uiIg5iLNrB05isQ4Jll6WUxW1yzgChfH1DBXCMkBaY7pZcfY
OgTttv+vL2LY1PFqwJL795aRdZWjts2z7+9nHX//u7/KF+0PiLbUIgJinoUG7qcwTvnDZjZgsNGb
jHGNWYH3r/JF/sPW0cMy/EYCp/6ijJP/gLSFmI1QYbre84/+z//+BcZZf/jze+StZn+ghs6zFh26
mKUwVYGCqszKuXeWkQl6AsstbiesV2hws3odVTSYTMaQhE4gBU3yvVcG3hqGFyDungod7NPBj3PO
Sz0lf3pMFeMGOcS5Yb9AcLDRPIFbmvZz1pHNPLpZ1W+7gKAHsqU8SC9+sDd8W1lZYbCUoVSEpJ3b
evxiFAmRghZJKRKbm9GA0fDIbrUrxOXkxq5jIwjWnt8H2z4dz7rSn/N03GR9u5kiHHdpvE4Z8KbI
KRQzZPhtqOskki/UkQwY+k9s+pJ6QNpDOIsfn+VS+96VxE6x7BFlodDO0lE9h0m3QKiULRK/fm6r
6Byp8TUhkyijx+rSMEvzwZQRslP2JY5dA4wXjM1lO0Cbk6MrQ33WYghVwe3hn9/jBhVdt04KTBaJ
zZxfFcVhLPEG9MYKeoTbQSNzU4vZrQykx5VAxtoD5VvvY5sPPPu6TDJlP9V18KM1h9t1ZRTxUu0J
EGO/YNot47obxHfNq7/lkWEdxIDkkELkRo1l4nr86tpuQ4NklP7WV+FttbXx5qnqDcYGbCdzKk1R
9Da9hcDbkJH6ltsBBuFyQiuEyr2olWBDnp0bat0hzCR8fdj1vYZebl9PK7SA9yKMHfYL9mDUy4oo
QaRX+NtTOiQrOVNhaEplcAja9AbFCW0GnShzQ5+0pRr13xklH2UM4QSiM7oKW5McKkvfFra+D30s
hK1Vf896VDB2XA57rY4JJ035xERhGEG0K0pYXr2G2CqoxEvPWRbpyUXFnr3q0WYsiVPbSTEahSqs
SDWGorTwh/52UAiGryBO4cgr70OLDnsQ9NK59PxqVYmCaJ4ecR3271E0p8YLTnSB3jQVT2pciGBF
Zu4hVjL/FNZJ4rY6NQ6qxfnx6WjSEphA4ACtggTHwEGVKNhtX3plv3pTUaK4lZICnOrIvOqjaUvs
2xHYnFglIIYdf+QpRKnJW6BT1pdmf44mJNnSZJRbZWQcAAj7HPiY/ucPiWL0qNnpo0L55AfVt74P
xIb+2K3SG68GFK61PtFWF575Jobx3ITmQxSK2d0K58OS61mZR2RagiBdFXTiIQSoJXFxvuRhZNVl
6bKhQ4+4aoBrEgQH02KUn075OlEq2h8JqQXjcwu/DqYcaYFmLg07yw+CE21WzixhGW4sgibgJHvP
KYF6XpEqCJo8sHJztF6oa0+4XuVVUKOOIBWPNm1JpOoU4WXVtW+lZ0XL1jZWDQOchSo1eLMCXMlF
RH1X0D01s+JS8RW69lEarCKvROlY0dNB0TSvABN1zgBimCOV2EXDSIyxFz4btZmuE/IZV/5o3Pct
StPohxe88y9DVCVxT0vKrux9X6U7ocD2mhLswYVxJ4cSBgiINPEgv/DYwBHzx7sC+1iTeA9ap60k
tXksWmvApwCRzOI9qUW2E0B5vVJckVZzQ1cdJxsiH+5Yg/RPWSs6U0QFcKkSEY05y+uC0Ty3k+aS
OgZ2i1OLMxrtRi/pcGBBJELblJ0m1N6KKTAxjmjDUuqLp7AsLvJKPrVF/eCFcylEMoTe1ldqSIRl
VG0nNXL7cn7uUgYWo17cknh+zjTsdr6R5mSsNQ+dPbMThvSMQ4hJYpFv0yh/8EilO6Zyla+1ur5q
uik4V7PEJhqLu8mk4x1oHSrOkTuf44LobNQcVn+j0ngH7mZhj7fIpwuLYU7NujDM7NEeEahMdfkg
Jg456siEQgQ+YFsjAWmM3cEvamaEk1ltrZDZtcx3vg7bmWycKvQ6GZ+vh9Qe1zli7pi2J71xzBa2
PL2IMXuQq4Y81rK/yo3kmWBZSEJmPiyNzqC8nL/fsp0DLgTMRcIMSeigeMbaMFxFA1HglakxIECN
3fNxtkErvXWSesk7FTqx3ri1P3O8MPzAOKOpjn/GMSLlgTLNWgQM0YiLkt9olF/pgX6oRWovI5WT
5DBMjGHqgWRGJlCBLBVLI0lOQ1FsJqzuL3DfZtmb8Z0vEiCePT54PUI4/tfMERkKnbaT0lXfGJwJ
6hbwJBP3NqbJSBNkzR9MktVqj67obArv++s4zdbyRNxVUzIV0IGn9KO97ab8ym5q77qS1XWdy0zX
06lHS6rMwGhdLEevRSzqs5gPcRLdmXAc+sIaadIawpkC6VYTQgFeUWdrFOt0gNV0x46Zu5Tg6txc
uDCVHpu7pbiNrJkrj417VQRSvu6JK0PuKxayik4uFhjoMcyzJI9p4pQa57VGPpbejoOEN4RX+JWu
dOnCBF7YjrwwQdKB6IOdE8+5TDZL4qIm5oz5YTS3TS8brxLb2NT/Qpj/N+t4qFKFIj6tbg/PTZj9
Yof++x/93ZnDs4ylAiPVv/Ih/urMKX/gBUGzbsLXJ+lNUPT+LG2pjxSDclj+aPrAKYJ7WrFInKDZ
J1MQfyhlPyttZwnRrxoeQwZHjFQJ74lQsZn8WtkqIJqiNhWkxx2IuQ8ezVOwLGmMONFOcm0XFpg7
XLwr/y/+7Pq9L6e/vCaf+301bVUaNERq2kW1NtwX+QB8+TVYSiuxne6kXXPKvmLw0sf89EPSAn1/
QZZxWQEkLxak7UjS0sD9SpPuEk7oZc7gA9jY6IiNubWu5G+ff9avrjzf/ncHhwAmFnpqroz4dlnH
e4p+7D//r5/vg3GnyiSpkFhvFq2TLhgfL+PbYV8epZO3rlw0WUyQFuWfh9lfDknvv8XfHIl+eXDm
n7/7ZJim7SGOaf1zT5HY6hsSFq9lhPbnz++g+vsn1BA/0hGQ/384e3mmrIo68uB0ruKNckH6wu3D
neEgEco2+N/UZbaMV/bqtnKaJ9TWW2lrL9PrcXkvHV/DJSXvSj6XG9ICP/+95sv+0tH+8eL8/LU+
fH47zipSy20B9YMnuJO2pWASXnjCieVp9/m1lA95JPP5k5v998XUD29pL5sZTbZJLLJtdKE/FFt5
qTnaCv36BjfCdbHqD/UShvjSWAMCWFVrqIMHjICIHJx06a3ql89/od9/+bYO5UHDzfXDSfbuyx9K
vTPC+YVCdea7aPLO/abeGavPr6J8dZkPz/Wkyvpg+dGcdu0fqb+cOqqIzuuezEZ/NYrwNtXNh1jG
OZUfJ5uZnlEtiZFRpVfI82m+FSEGU5QxfkBLS3+tYNjn5dko7/vxOLQ7nfyP1kPRMPw5rfq378b8
e/3z2fh5ez48G6FkZQy1uT0DCiwvuzI5plmXSniFYuDzW/T79eXnlT5EYPRxkAKp4y2UIcpxvELT
nbJb/d2t+d1y/cW3YLMfvn/T+whuThFwDQYdwwH1yNpworW88Y/6Kt3ix3X7vbcal9Y62nxx6S8+
nv1h4R4iHBsta+iiWaYLMFG86eEidEwHvenyxMHWMZefX/LHcvKP747kSigWP0Zi86/07tEOooYD
EGOzhfKE35b5dLyqn4ML5uK8cN5jRerjo7ZMt+YFSst9c6k7thtcTZc4ZFB/f/7L/HantPQ5cErH
vWNqH9a+fOxbS+IlXDDEwiSm3ltbybGWCHuemrfoWdoaq+Kr3fJ39/z9NT+8dJjZYqUyYDjoYNtr
eHcmKoOkqVeff7bfLetz545iBnMf+++v97k2MiJcPY3U5zByzKhYD82XMU6/e3LfX+PD7ltKIERg
QAqiAZzkHB2EiwbmBkHAlUqv+tA+xDeYng6X2aX2Vd6GPL8VH58jMsFQYGuagUD6w5tJhMQAcpHb
ONiIo9CtFma78BX4J1CP0MACSSqZcdTVtgDK+/m9NT5EDvzYL95dfG7Qvn+IPQQsgzzvFwpiDzr2
i354aeVxM3XVocl1Z2BtygHfJPJrSkqrJhUoZ9xEBmw/vYa9hp2WxD6lWJnBo9e/dGhRBp9M4+Ie
gjAqNjEz6wD9bYLyu4nWrYQCyKtSG9i6GAoUl4F2X3HCS9EVz5IVlbBRmgELqcxdK70BIbbqTQxx
cGd/hAzJT5K3HGTXr1qSIq1FWhyL/DAY2aZCYdea0cIqJyYrQIhzpBz1F/frt4/8z+9K//icMJLz
mU0JvA87MHFTdciCrxKefvu8m7qm4OYmrfDjlqlrpdR1Nl+JBBjZQyaZlPL686/9tx/DtHh5VYLZ
6I3/+q2HScHwYn5zA2lcWCYsf3sVB19c5GOcxZ/P1rurfFiTkClpsVHy4nblzRyKoNj5UsgbS71S
9Me8ImrJClfZ9PT5Z/v9Uvjush/2VKOMukGMXNa8Dhz9gEp+FSzTB/upPdcv9s218kV9O3+Mf7y/
HMw4oaFYwH/x681MlURhIMkzkSl35oi88ElDJebp/2FOzZ+38+d17A+lXasOk1L686vKyO8eKhVT
5O6sXRT30q3pxutxb8F8XSDl+vyGzqyBzz7gx72VyOsOmRQ3FLHhmiDcjXfr7eCPO2fLIWdhhYV0
ySzjglna2aDAd2ck4QJPvBuuscntpXXrtBvvi20B0co/fy9VNuiSEJWjaByaf73xTW0rk86xHEHX
fQvThpZ4t2iLYi+p32oEX52cOQWRXRqt0OaUU3p23jdg9XhB9aVQR1foJ615HIeS0FxzxuET+kFa
K0rMMSBpLrwuaJ5V5qWKohOcDmS+e4UkHI0hbV99G7OLRH3CW8cyp97azbDJEOJWsnQcJ6AvZFvY
jIT7yDgIWpeJJnYhQhG4MWLAZ36u8sesuwOi55jodmn8bRKNnqw2LExCnkN53k7rJfnQTpSJ/SDv
LYPwvJZA5GRrSDDEoZMWdU2U8LWWNEuruB/zZuMr504GBzWqmwEf/IzZy3QsiullDbbGC19iULCq
N77KBtm8+VuSSBxDGIiP5UNIjpg8jJu823bpXWb1W4UoAJnYSCInqrNiuGp4O2GomVJCMfI7ojhw
sWrLcHZUIx6rm8L1zNfYbF2jA/Lkljiho/QoUny05BlY1ZNkRU7sp3StbGg3BtYLxKFeA6kSp3t8
VAuoI9vAOEmaf6qMU4wU1dDCS6vmmxxC1vj8jgyidZXe5R0eIAU9S2FtpHZc5uw8DTYRX2Chs15U
qESqdx7866A5mO2Tbd0Wwc4DrtC/JXawtQhPH4zeAc+2q5kPSZCdFb3c22169nT7vsrEtgQAhU95
MbWya+VfnNR+swSrGjZG3RKmiVPyw+KI4Fge5qkkEp0HdXrpcdv03le71W+OF+8v8mOFfleimjoJ
0cn85sa48xx9HW7sa1p9NWjtdXShPZqXFzWCKuYXzrQn/m5hLYNr4yzf+Qd/2JvuKVsh8b0vXCpY
d/wOxvIwPDBI09xg9Q1xe+mgBL3vdAfMfHujrcXavwhvKLm37Y04fHXK+83G+Mun+VCrjCDqh4Bl
mDrlRckOU3r6fKEj2vSfK4pG+Nacm4qHjmL61xVlDGXoQ8qoII4q5EVYmE+yLr8USkfEcIhfPXgx
S6iXVqFuO3KcO696KnykRGm78oj1KSz8xAT0HBi6uI0+uW2PLJaXqKy8dVegHbNpIaFFPUiSfw+L
6q5S+i3O0C1uBdLGW84vKoRuh3mFz7iFSMxOfWpzzdFRzHqZOXNO4Ubk8W2u5FfBkAMxJQ0EqLqL
IgGlzyg4XEyoaacGpkY4B9K3cv8gM7+1mukmHrIdgyQOsxZimTytHyqbsZHZ0qNnWtBcVXKNThqR
1biD6XfTTsDXpzK20f2m0QJiA/Vc17tGA/ec5ZUhrGohN27yeJ3bdrYIfPO1qM14ITXBdTAUrH95
9TSNEbObkNV5ElKOyQlAb6kED9ROO9toyaEhvSqrvFsRFGC2W2UgwgGAXeJR/qIWWYB7f/Ii9bGV
2mez8+5bDC3LBrc++T0ZktNgmNYluwTictXfm/NcvJ8n5JPVbiNG5lXYEqDl7zSNDYyRes1oPRja
c8KoHXXd0YCeLEX5KmIUH5mYOvpQgEtpDXttMLBnxM7X0QVHtSQApWGoX8kBPu25Nd7OTXIsuJdj
T6zV3D735kZ6MrfUxdxct9N+1c3t9q6E4Cg1VxKteGm21qpH3L/PVGIJWRo2ryXCBifIeqzFao5S
toMUP7f5FaxOK70ZzZU5yq4xDwNI/TgVQqsAHpr5ps6SXTOPDup5iKDP4wTBXEGfBwx8BwRmxx4U
MoYPzGMlx4BFtS4jCavZPKQwFRFy2GDcGmTJ1ptHGT0zDZQ0W4MZhw6Ge4YN9syT0rXMHITgSkwp
82ik5n104tAgnpKxiZaiftOJvuJbIVCI0m8pz2OWRCaqDGMViKqufwjmYUyqq9+NeTzTqh2GfHV6
C3MT674VDk7URgejik7hPNBBH/bCXP6eaStTwnnqUwc4BUY/e+7nuDZzfAvnCVE9UvrAtAMqPo+P
lKSBkMhEiWYYXh/+pjd7h3qmTiHTJ2ZXRG7MAykQBOd4HlFxKrmq56EVgOtiqSfACoyiLVaGHjF4
7WJcfEk7LEN50BzKgmetGa+UeSgmMx0LSuXFm8dl6AbVRcEEbZxHack8VEvm8Vo0D9qUeeQm6gHF
6jyGC+aBHDVdzBGJbVpmWjdZGJ7irrJcOSmBl5NMRtYiq3XO8+M1FQ1UDmzrVK8cwx/q1ewTawa5
AB1BrspUKXCgid3gv4hvEA0ApmYYB+ioP6VDgo2SfBuHVe/gaf53Ne2fM5WtQGg9QR3EkTtwkl8E
1i4yqr+bWqUtrBE9m51CU8kySEeZjDS8J0hoLxkakowAkIBaMf+c8jDkTbfOfati6RsEsoNKv/eK
Sd/SJHmuE8QucoAVE9ITZh8xIDwPzwF0Xrx7rEn870hFO4HsoHWhxt1LVgN/uLmKiC12E8bkC9Ih
ApicIXkegD7z2N+Zduf6ffoUFfp9bnIynXmB5pA9RPJso/ODa7IkgyUn24BpvMknMc3TFFQSyjO0
nAncS6dmbOJUWXtfNPxVNphkUUKkcCoibrHxc/7WzDfSsHDWGZXnKqIJV1Jm3ZoZx3JBSi4uUO3V
91rMKTEBfX6K6FYOsejVPS2wkJcv1oiaCibjwbAxFaY8/Z0H+dVjHY3AhTitgct5CvKzlqknkioe
0xIcYS+VAGXUmPkj2go9UwKnHWCtTDBbiJVti30VI5KVUfr6fXQ0KnKnWy/ZWkXXAS4S+Aoa49BV
NYYMMmkAnYoDiRbC6VQVSsrVjZUyDrbmWC5jFdjRuYzNx37CDlso+ndoNjdWKW0tAjzlxCKsTjsI
g8cO5Oo5t4urPs5kBDPUCUU6rVOGNItJSZUNml/6QU0pAYbRg0tJLXnrrDS/UStpD6UClnUBYtAL
sQUMuhERyxFcqEMJmxxZqDToaKGC8thLw2WjmSdheDXOYvkmkD3ilrF5tNpGGmvlZIK6Wle1foyt
fMZAhUBNSntcVJ10Vw/lzogn4xbBJJjQ7hsJCwne62FY1MaQrOGRjI5fhs3SrGx4TxDft9aYHdJA
v00gaplecNZ7wwLjUxMIZaGCkLL6FRf7m2/at+1onVQv+t5k2aPZUOs3gdI4uVCI3A39+7aEF+43
SnfURXWC1uTqfQcoJ4iPEOh9l0002WckV8AUrYj9YoGypHzVdbRGEtxTU2zuErzLODVr7SYuA3Es
xxRIVyVpFB9NketEOyX9PY762mJtV+Z1TAztmqH7W9cO295GHq2VsQOrlZmu3zRLuxifsoy9ugjg
JpFcKDjY4PgZx1UfBhdpnV8psbbJyW700+nGNttDPkzDqifvz62It9sm9PvuWWDjvUU80XkA+vHQ
RcicFpqPC0Tl75GttjPH2GXcsYQS5GqT5RqgSkGnjawPY91uQoLsrjEBsMfGekfMMDyRDm1KynHA
x0SeBe29pIg1KQfbSAULOeK+b7q9qWSXxJUkF17hXVtW8sBWfBvbAbtPwddfmUcfnbFiZe1NIEiK
xIZYRsZzENlPhh29ao1V7ppB35dJiTrFt7eTHLkZQc7hBK+F7uOhsjFkYW9B39MAik/OmWx/0Zr4
TQFr0NRRGEBYgqz0D50JJbCsutc6ulshKSniVja/GJj+pt5/f4Ef3b539X7ulYZHhKK84IMxQPS2
VHmcfgkj/7xSnk/WH1oeBvuEYRr0qYQyc7vfdw0nuR95prHE6engSjL21jFZFYV61drxjuAJN0Ep
lFOZfX5Z4zedCDqk+FDQeRqz2+TX61p6A/pLaTjIYuWtJbos+Tpu8O55Sz+79jAtckx3xwIGlXlf
tejUTc/Rinu/gIfWo5FvLG8OPnFK/TT75tXmGWQaSJ/r3N7lGEqBT43VOehz3HoUoQG5TNW3ormT
qLlqCsq4vMpnSDeIhyjqHD24kW1/53maM7Jcj/G4Mtp+ExO1MqHUAUO/QMCOSGo3GNczsAWxM0tQ
tZyk4iaVhlNUpedKexzSN6ZPzthXGAuWcXz54779dwsuTJth/Lvn5x/YFAIeCCH5xQxlW3/9q78U
FygkcBohAGY0iezH4n36U3Fh8wOZVxXNsEYpo+s8af9SXKh/GCphdxbmJF1DdsHD/9MLNePnqa/n
FjGtQOs/UVz8WA7ev2XCYqlgpTAsYZviH6fRWDdBlXXqCE8ydok2Wpv5eGpbkm+FcQrjbFhBXD5b
Y73vre6tBODqQX3KJpzGdXmypO5aSmGSyFJ7kdi5AuEhXlVItWLPu0baeuqD5DL0zF3a5Pd21IWL
PI/cQlIf9cQ6ZBaYpLRQsqUvdIqC1t5WafsShfXaNnjz07y8nSqcvpp9MLNyE7TxTdQlN1mOdn6y
cINQ9Q7ZBkHJRWdaF6ES7/JePhlC3yRF8oAk7gre2rKfjPNYk0dUQJldTCOhE+++9Is/79d7+YH+
cVHkNtp8zYbNOmVrqAN+XTTQqDb8gEpukHj/dol/IkQVof9Vp39LEdaW/V2pXZYqgutzzRxB/yaq
PacAFtHnQFwjWVs3fbzvy5ueRlcmePWbiOAteekFQD+Suyk6Yi97DbpbK9slEyAGCgb62nJ7oUjn
ImrdSt0xuMdEi4akajYWYkofdJ9GPJnHTkwWbElP1YBGx0nbfIAVQSAUMSM2oIXQ1ev4aOYJckP9
i3sjf1xQIXiqstAxjckY+5DI/3pvSLeNOEaSYokp16EOdAipdMlbexGHxK2+aHn9Y9L18Wofxg6x
IJSzJRQXMosz7kDmmA/iCCcwvEA/RBtl+urjfdxwP17ww36BGSapPcShC/+UbavtWV2rD/FKd40H
Is4W40Pnfv6s/WP28PGCHzbGgPpu6lUuqDitW9/pJ+9mzuNxOMtt+w2pKMu/oFj/VkHw+0vCaRKm
jMpaER8e76hKTFmq6JSki4ejcNgJF93i9Niv7aXnfDHqkD+23H98vv9L3pk0t42lWfS/9B4ZeJix
6A0JjiIpiqIGc4OwJQvz+DD/+j5wRlU7le501Lo3FRVVIXMC8L7h3nN/erFPFUyd2F1Zzy+Gfv/8
rd4yTPCizXfiKRdi5Vya5RMq+2P8O9nSLy9Tg3IDFLGq4U3962Vap8NgKRUve7vhalqfNzB0F3fP
29/8er/4dDbadkdnJ4Ym5YfA6KfyKVTUwnEaPBLdWlt1iAiUBbL2lfSWhtd74eIx8h4e2t9cpPMl
8ZenvKtiVsEwQv48vpYfM8mfXrTRJizbmaDRBERDw59aD3ryEnS/GW5+Ltn45ZjFq5alz+4ZJAt/
/QptV5/nDZJ7bwUzfNktrMXJ9frffRj1F7eczfJtrgxBTf/dv4tbQmSCn6oe41UROzNoCuoMYNBV
Numboa+o6YFdJoryrIrqwYRoVCELy/IPEoqwenytJ8yts4PGksweESMzbSK2nSYBzwao2by2lrYF
TgqyV7Uea6ylsPNT6FqpmdzCumFTXG4AEi+C6k1T1HMY+8/JpB31QJ7LWjmFSNIt9i6GLeiH1ANs
/G2UOXtnDHdJUe8L4EYqmV1OSV6YKc8OGZAaLQ6UQagTGbOtBIteQoZlj2FRdA8O2R+W5vKZYm8m
0prZCTH6oiDljbAJj2jDBWmzziKBCGFOB7/SF3lViHNkDAbLG74jvbqYpO5lbkAqoSREOhjEFu31
Bu7fe9uj4I/UjVpykYhxg+CT1PrxLsqIsad1esCPeO2aiREz0l6ltM9wefdiaHYyaF9SX4MZMzVf
NLDWS2JkSZ3gO7Pp/rq42mSaeY8BZ1HFkdeq2oGmct0zYV4offhOAOhKAdFlVO21rMxtlwX6coqi
g9Mz6Ozq/lKDyA9FvO6BpnhO3BHH2EPMJMLDKqHVsDtCVRXFEgLa1STFIurlk+qYXhlKPLBTAGVC
TKuxGNexg2ciw4nZtdcxhFhduWBj7TW24F1fmw+yujTtsO7r4X5qi0elo9/kHwYghB3FnU0FFZQF
nVze8TmUw6qZN8DucA4q1YOn+u7q5rDNNO1QF+KmGgOtKMywqjiDvLxTje8V5o1Ax2rZkBkANRbE
B+4F2FeOqB8lRJLeekRlRP1g79sRlSDSbY8oxxs487VC5e9PGIVoGukqciTXTTt3uKe8ybZ+wzVu
t6/EKR5wt5MRZiBXt1dGXW3ixH3wx2iXW69ZyGTHeFBaewst4azPe7TcZOj70gsNe07Gaw9LdRCX
lORqF69VbMk7rWsjgjWy2BssxitOCgIsUmmbiWTDqMkaI8NParrk2kWbPFP2o6s/VOEISc94ntRi
W1fdWdicyPqX2smZaIfPcSXmwFsKuHAdzml+rTiQuHlkBrbvVCaxoIqeDelveaScAEhjzZUb6fRo
2stL4Lq7Iip3PAAWDVMyfwBEbE1rUdysFpdVgS89lu4+zhG6unicI6z4ZTVRxTLa8nMARZUMLpn6
YVUHLbAxXz1VTe81YQXCTV91AgVj4ceLsgq3TdZd4AmvrRCBod84GvYDojSVjpYsl1Wwr3DDYusJ
gK64KFFiPf8w0vZro6gH8PL7QtHeYMsuldqBkOmEnkRdtYWECe4mtwXmed0ld2doUa8UyR2U8psw
Gso3FwCm62PO9mU2sVxRsnVZMDnGm83YVYVu7yguXtp8YsQJMqjQkq0wsJdPGkMbLW37vR9GhyCy
xru4gJeKGezUt+B2LJe0FVFY59yvP/JGwNWxVRzpebstjOJUM0uSanKVpXhKUPYX7fA29A7L5no1
RNql76EbMLd68UXuFSQwKY5zsvLGhYEVXsrQeh8GAp71bKkacUXAEstwwqfHbTcOH1NQ302mDUBK
9iVRxybDcwnXeWr675BYTz35plBo2XJZ7qso1YqHmc19llfBpleVvdaCOil0F5r/2D+6+MD41ves
ptieqemrqo7PeeGuFAGnR9NMIkJLH+dCRqhhMSfJYpZ7J3uWZ0uReIzkv9cptFHg5v6z4GWXxaiS
cOP6TwEtUGhL7hjgItNKmN0Sy2i1ijvVv7ejUYVwNEeH2soIpU3aOB64uAIyGoknsRuId2SqRsXR
n+QmZmwVOz14eGJfBqNb2fxwXM0ElvgMs8sbnNST3hmssOx16BTXQAarWhLRqaiXEGM9s2WCNyrk
pC1ZN+M6S6ZLW3aXzg1hwOmruCUIVuA84qDBMP3VF6ShjDYpj8K4DjnQxgp6fWmq9x0DzwWPjk1Q
6sFGDfSPNPEhcyvvTVYcY6O79A2JTg0a9AKSEwUFeDFcSHmVV+d4sq5TId+rhkFMpRMcboDIU1A2
aOWpEvmeEMwrVMpVE0RHt6jvCs19qy1nVxT+qx5WN6187JpNJFaKzS2fnNV6PLgCND4AILpUj37b
gyW6zOPGC6J6VRb6ihTDbwiMXgkEutN4DHmFCJ6jWscbpJiPCVw/357tNvaxM4vWC8tO7hHztXuK
2UUc5Q9Fpm5yTd/HFmcXh8HWCIh/r8gBJAnbMq6g6RkMTxEZ6vkK2PmxwPRO9o6m3w2xP0NClVzD
5pXll1aPo2OqReKY4tXZFqVTXIiCX1KVM1Rpj6UUZxvcLZEbpL+QDD/nEislbDMfC+tSBTCPd5Ro
ISZmHCRNG+zFZL4aqbGOOm2dgZoTtkmNoJJ6O99UFCpKfnWUNFiqbfFawKtS3XA95Leg9/Fw+QTq
qo9KMN4Hgu0FYRn7slQ2nXFMjHKVxaSEUOjMEEtswwsffDQuvJ2rv1sW1Ywab1w2vIo8y9xY4yX2
Gg3XLT+5MRVQA002DexelHA9WVj3W/29tNjp5dSSTSTBs/tMstPVSCcuuNQVvJTM6GCwF5xV6V2q
uGsfWCeDg41E3EzQ5y7n/zc6Jlmtshd17oFb9hzCMLWCnB1FTY5dJ58so3kY/Nwzw9/UqL+qHSm/
uRUo9SmJP7VrEbRjp4FbuYidr8Fw6QbtN43Er4pgl3bXVefxpWl9anfbIfRjZy6CmzU6xcVlc2ap
7f2mi/jli8BXAKMjXJw3n17EjRqpxmE3Le7Cc7SAOeE5u/LF8L485htC/Ox+4fnH/eN/rCOdK3z3
p9edv92fGgl/iIfSgEy+cLf6t9iLHy1E/k/VrroLn/75I86/w+eWxdUsPO70ZJptzd/Az68kFX/A
STst7OqhcF782eMNlf8/fhEHXbVmMZdgpmZ+krtFiJn11CxQACTvxNgtO4SWE3lH//wqv2qf//Iy
n/qivFEtiducfoUqKlsaS2BjGzY1T/oeJcvX/Gi8KL+5Qn7x9aFFQMmHpM9w0Qz+9etLBpqMceST
KRz7Mj25VU1CSPubT6bPcphPvxLUZ1UFuQP0wP78BbqhaYUV+O+FXL2qSwrtne7pHjeXJxZycW8v
0UcsuxXZdB7jqaWz+Hoql+VyXGCv3DwXv2uutfm6/+n96PN7mFtDnGhcPKr41MTnSTQJq5QYH+1z
4r/0CdKB6pswOPDtJZvLvgdEPkGidEiQuJAigC133fsBo3WJJq4k6CNbQoOP6m8puGYRaZ5o9qr+
OFZzhtjRj2gz5c0Bd4coZdsbd6UhNhHHHlv6IbuB9zhMo1g7g4ohmiKtEOugQ1MXyjW0VuQCBPau
neBhNABVww2WxcYXB92CqezvQYXg7tSBHKmQ3UkhH7ANuwW1jeWZju+VZbKR7ADyEJ9Nb5NbVJHE
E3om5vWOGFwd0h3ZAmb35qO/mbSnHpWMr3kFIgfNZduWY4PvAH+yI46ndglx7ll1WfdF/WLw6W6m
xiMAcWEap7gizM7CGdusSSiDw7aDsOJVNNjwVDKV7/PU49nGqetV3Z4GcRkywyTOi9hvPv6Ur43K
mwjV7PIMQcFLn7Oym8x1gOxbwj4qBjRJrhdMvHsk4AkAx9Dpl+RQ9PxXYoO//vM9qP0YM366NCwd
BQi7csbwjEL/ekcwY6+CLCITATWI73UqdMcmEj5VYHZuTZzXBbxBL4N7V1d8h2VhLwECcHTzdvIR
wD6AS9t/lH6+abrxMJXWBUAzRK2+x9MflyvCdU4tQdEAgupD0dLAJCxhrLpYyMx6dSQXYIuiLM3v
/FEee8DQ1szvZeO+4uqE1CThumqJ/GLVmITVuMLyW68w5Z/iBJ8AOR2swrS138EyB2y5MDrjBR56
up9E9oy3/1nzo2hFptw5UnMgi2axbkXBkMLdEEzk5T3oqppKNDQB85qbGnWRCONvHMnKwpDGB2Iy
aoNeO9cGJgjDp8cQE2TQIk83dtivgzQk4jUgdyk0r1FBWaya6boZ/V0DaYvcA+x2qB7LyT5FJhNX
Sp1DK7RVrwRPCrbmOHXvKy3oF6XLlxTEc05WM48xtdaz9PQ+dO1ygaWezVtOkEKrmdBw1AEPlbsY
pQnF0l7rnXl01Ohu6pyFEoDkIP67psdYqA1vUiunpd0HFvqatFlS7rAyM+EcDCY8IrUuXhSTt1JP
F0X0j36on9tCe9D7+oupdggOCwq9uk8+fMPa0z5fgyHdAui+N3p2yLT2SzkBMbWtnQjDp4JURB+W
VppC1PWBO1vlsNK0YAu7YFrynHoUcbfTy2mtDNle9pOztoxhoA3KcVdrsysbWqHdpM9tNG5o+E8y
UK6d3e1J4TiR07olhPRNOvlhaKNLIzt3NQbua5w/N7myL63pSuYPK8TWYMZhNnvqwhz6Q3Cnh4LF
cza3dzSBjgTPHhBcuKjqZA9w4TRKiru0U9BsqPadmoAaHrqcDKTerJY6GCzVDuBsssvRzBYcPVz2
wAASKsKOEo6siiEipapOUhaM/LM1e3pYbfuM8MMQ1cHCv9OXD9QQeJSckohTWTRnpVE8LS3fjUTy
zw7ZuJwUmsCBlIvSPNAraYshjjd1r4JHT3I4oa3JsyUSXilcmKpZDCkuuYvGCFS7e2oy51WpiCPp
Y42k8o4+vdfFJh3jc0JYoiuJTyrjfk/Z/Y3PD7ZhVOCT+8qXoR4ANDCFGfq+vQsQ+C7CTEL8UpFk
M/0S7RoJwm7ooKFqQxntuxQKE6ff2orktiJWwE3EWiMGbqn7jGJK8jMMBVC1zs2mWPd2TqqxajMD
KLR7tTU0L7fBgcXJmwDMjtZwFxrmF2NkaduI4djY7Nec9ljZnUNcSrT654ee8cl5Mx+HDGKJKiGt
z8Gn/emZ58vQ0HynGReKFe5iVXsUucmQYyKCMR4QA/Y0KGIcd3bYHUYbmkWliCeDaQ/Om4nkLujP
fEUwPxz24OhDXhMbdEsWbBnQfPHD7OvUgN8o7G8OXAkKw01U6rBTE+7OrOPGY68FeiSrjnpDd9hV
T0ZJxI1SNTvh5yfpyH2Y4mKT2rFIs2w1jKy/f3wF/9/X0qZLQfdv3+Tf19Lt2xsH5Pe8iZpx9/7f
/zUvpX/8zf8upbk0WEpTYBsM4f61kxbqH8IgLARGgGGaEDypK/+1kyb6kdw7rP5EgOCJmBfj/9pJ
63+wgqXusg2bv5pf6D+gACC2+GsVp6lcq4SCzK9lAiT4vK4Ia1w9Y6eKRSHDwGsachBCTb83nMFF
f0/OY5mQ+MQZT05xuO7Vnpo6TwgfI2wJ1oYWPtaVaTx0pWxPzOt4GJSFXCLwv40c/lREKsMfdJ7k
5HXTMmIKInP9C/gg+y5Hd+TlBv9YkSILo722d6GYpl3hhN8rZxw98q1OiiqOuTrdTXp/HCzzrjfd
5zqk9w0KwJNNXUJDKvDx6T61o3sPkdxaTLUFf1yr33kCEGWZ9s7SGZszO4rES1zBOsgGm91XJ63h
Y9btsAe9woOkiz5YWG0a5ulgjB9bqDf0dwUTXmP82qsA8Rp251NZbaZeZfwy6QsL2u+msUc2HgwT
Z6kZUClF7iGJXseohQeVP4kwP/cWGuZWu2/nzTXcSpMwIuPGJAM2ij7wiMMtSLmMKHgc82xbSOMB
eitTywTPhUXKA9kvAyei2+wicH2YL9Ivo9rWiEzUq9kWVJhJfRxUZL96NeZLWc2w9vojjd0vqcnX
26TGti3yS0W+IZ4q5Lgkm8lhaiHmD7e6HJqlPpVfbB3RTVyqSNPn4X2YRutab5/Bhb62EUqkQOTQ
dhDErwy40stAU00YQv7aTMOGHJP8qLhhvewa6rG+E5TMNcV8PUzbPmR2aQBA5CKw81Vdo8BviJFZ
1mn1MUYMOf2hKcFilfZRCyaCDoS4cvUcpgBr4FgASonLezUDiEgiy7aJB2wxlvWlLLSnqs2+O5O4
gpOt7x0z/Khgp2xG9HQegvZkSSwMjhFfbgl7/tobrJTGkHSyKsEpEkdgPtvM8VrDOdZKq21CKyN1
K8fs0wwlCSnjvYzUpykio84XqrEiFWNaakGAe0cCj7FzBdVf+tGRPejZBeR/K+g2I+nLbU3CQ1dU
C6Are8qxegGUCnIhG6HVVCj73je/DRn4G9Muu2U5uuaSfKGMYpaRz0Rts1McC6yQJh580XVrN4e8
1boqU9jQfpKD6qNiddp3Uw25wGtyRRCR7CejNNdlHm+azAS9qQTGOus6YEVxCbExNazVlDloIdkg
jnwFSvYyAiYCxGSb2S4bXQbxRfHehsr3akKvqPgEpNgvlkCXr8Nfl8w9q4EpV6hrpyrTqJ/DOBHf
JxFld00M1xZU2XPZIFuWon1K2uRpovz08+q+LDMOdWPST3GkHckh2PvzNmcoet0LtICsS0iVflEh
i85gmw02ywJf5s1KzbJ+TgP9EqQxyWZWDLBM9q9l1EDgQ4Ow0lTKo0GR720sR6+RrEt64htWoUVz
mDTdTqCgbiR6bYI6qNdnsVirFk8xg7GN4rosEjMIW2pZ/9km/z87Ez8db8QYs/X+v4/Ex6/1+3cU
+7/8sz9PRfcPQDaaC7+AhQu45Hm68KdUy/kD8I1B+hW5V7Oo8mepFnBHMqdU19RR+Ai23/8+FnXn
D4fJErofXEBETbn2f3Isir+PdAyBW2s+ZRlV6c6nKVJhEbkwJgEpOjL5qJ3snERA4tkFXbA1AJFV
t1bPitHINzLUGOn2/ZkOo9DzW5xkh4o296fv7/xn6/yz6Akb5OdzmhQwArz4cFSXPPo+TVtqs1MQ
P9KXkib4YjMXJH83gPmI+lwD+B7C8G86Wp42XaOSuWWsTPAOVKz/nOxm6Q9qHN8rtnxJorFf2AJd
fCSSW5oX9I0GiTBOdxmL9gX2FysG90os4Qr1ogHcwApR5FJ07seGj0q+4G1K+C9NR18c6MNlzJo9
hcqWAJZdwg2p5vmNh92H4aYnbENvfFObfroMNTbIwmwvw2x0tKBWTAF5TN1pSugFtZa3Wqb5ubXb
ixTxmxtlRCTRJZTnfGKL6Ut/EfoOS+f8bLL0s3T4+6Z2bNuv1bSXhBIDdHXC6cThcgva8K0Pk5Nd
5rciSLFcrYnsDdjyKc9B71kJu/H6a19z75cJYbouwVmj7MmCiPG+mcZOpvdZF9+6kiENmytkOuCb
S572oxM+4e9hKHUzUwIjzJIoe8fkDaLJN8fgVS2U1RQED8Fg76KhRlrwkGrpg1HFt4xfLpuNMG58
CjTlCFZ54bgbaseTKPle6gxxN/GJLZdZGfKPSy68gLi0SUZb2yyOABYv7UjgRaLGp9Gc37ljX8sJ
mkBKzkLd954SOGeFwNeFmyYnJyVfN7zTbfRpsqi1lSZXndHXiwJeZ5jH9w790oAsQ8XpWcfdSwUQ
zrfsZg4he5Duo12ZXs8gBQv2i2m4VxT7tBTyPs/l89Qnv5FT/2J2a+GdpH9CvkY5MxfEP8+hZWQL
2emyWohUmgRYEurDXZW01sbP0rMxpB985wh+Y7GKq4h4IOW7nu4aV9y0Jk5/M9X9mzhZxbLJrQOk
AugWBeGnqbjllGoQE9exyPndzLa/EOK1NFtYICrFW++zfO8eJqV/EUlxK13uSIGOMi/vNY4+X3Nf
jYJRAYkRY/wUGf6VDMmThvXWoEJsSTzB6+VeQ6u5+GZ/mcxiUzfkUpUjh5Uv71ScFsDiQrZaUXEm
SYmISP079D+2h9yebbBx08CrYntdjvphZHoQZMp7WfYvvZ+cRE7DHCXI0xpjK9Rrpaccy1ylJu+p
K8WDDJG+aOkNzGEabRJV3nQSQeY/9RX/Wyeyt39+gGlz+/vTSJCHNt+mxX9amq2hw52nyT/tGOpp
wlE5/ZBdB2tMcS+x3b8MGhoCieOnUVZs5E35+ONer2qeL6TSjYugJv2pN0mTCt7cSu6HIDukUCqG
jMfxCPtvFM///Ebtv697HKGbKuNLxtq4T+cP8tMbLSn363Cu512izEjjnZZWCD+zK25qmSL/MLdx
iBR8SE7zuUCOL2F+1yYDYpZlH2o2XobMgji71fmp5ZScdB5YRpCeCsX8nqnbSFvXPhNINxOkc/vc
qbmGjKbLbqVa3GozPzdGs2/G5K32dZJPxstYDpfQwAPnZAc84Fc0RYQAymXd5jcDY8lC5Mq14OFl
SQ3kY7Nv++octdFHE+cHWTYv6XzBdO+ajwlVh9UKDvuUO8kprCyvnbKzpgdvP64L8p5smp2BMy9S
SY3yeUxWxaVvBaoPN78Rw70NreRkRKlHjI2pJ6f5ipnsFSh/sorlgTWIvv7nH0T88gdxuQ0527mC
PpsEODd6nDX8IC1x3iT0uNcSQ5cBqjcncA7SSGQs6yw7aFN8M1pjjaHtRISEVw3q8xSSZFiH7Z5g
szt1xivypdVJ/PGb9/j3esHRkTewC+EK18nl/OtFkxSU8rSELRP58quuC0+wl7W+6Ul8nZ+hAlWL
Fs/nS3uUcXBBTL0y0ErNp4EiUK395u38vVjg7cwJoQa3G4+vTxup2I0Z5g7M6zJmk4WZ0D60L5NL
A54FHKuBVrySOO/1unzJmtL5zZOTWuvv9zqTjRnwYzEI+wGg+OkWam1pabnKt4Hx4uDQ1Th6eQ6a
9iXsU9R5HPdjKfdkE1+UIL/loDboLBj7mu3eonVOW+U+bdsTidFwzpIDavpVZFQbhmAH5vZIMAAr
jCB+J0N7s43qaIxfIqHigoo/wLSeSyU+lba/Sqb4rRmNrc/1Hrf+w2DdCkm+kkShwgHKEUzWbn4z
TflQFCgF9H6fhjycWrmPx/Tcuv7Kz7jagnKT0AUuQD0fWG1ulKS8+r6/cozuvhk7AwsX4/2SPO1m
2Mw3FaqbdW+PYIiLsxrUJ7T2fX1r6+Y7Jp4ySYmUjE8kr3jzZSurel9m9jWn5SXr/ALo/hBQ6EQm
G8y5FKttY1vleA7dx9xFcozUaOEE+Zkt04UAd6/kYwcyIlbE2o6qv+q4JWNNf6yq4jc/7C9+V41K
3Z7tOgb68llv+9Pv6qZ5z0pL50QMdQd0dnqTPK8cdC6O1Tz2bqL/OVH8P8XQ2nyhfjo12HZaFOLM
EQi9/fSKVaA2rDQ4NSLTrRdaJ08iTk5uYm25yZiNyLVsnWvtRw9jC+zIDwgGiGT7Quf9ZQqQdCUC
feLAXiyJQRSOKU8ypWeLoCnrUM3bhTKLxfpqOnet87sH1y++Lt1lLcxxQsyL+cPI8NPXpTpkWmva
wEPBdY+IXN51k7ibQHSbTgu1hakxmR5M6NfBfKHH2V6E5dH08S4T4am4z4KLC8Zsca5qTv9/fkT8
HY2g2arNOFDnWIZ1+nlF19hYvFBtFIyriccyQyY7z3loDss+NM+GPXqWDytA1+OLkKT1FQ1tgzP4
r1Ib1yanC1mByjffzw5KEj5nt5bPQDWqkhmFYQLXr1hmTrLrIM5bcQ+lDvnGsmu7lykIN650Xvpx
YBFac1mXoLYTw6X75pGkKGk0873fsl4pqEfygx/nVEa9RrAcrRjHnV0hc2ulfInc4GO+HIqKHzRr
KYfjmHakmzP/FNszNY4LNVO+YRgmfrCjuIpr9yFvw9dh7mRCEzhYEJKHRjHPRuc2ulT5rd19bbB3
/+b7Zq76uQLCl0SjSzgjMRtkCvx4av50OYieDUFqUtClGVmQnM1Tb3M1aoiRfWtH54OTMozSN1P9
qubjMSvoX6R/jVyxKEgKT2eMTLtQTejFvUg+4pqYsClkumrSb80JmnVF5u9DVepPdqu/dgcZjmB7
EuB97NfnUZF+mTusxE3PDj+czqm0iE5hvUIrdqSTXAr/3RLlXZC9qr5L9jfPgYXVmuYSPJjTJInX
hc63bOibpc+xVazZusEddcyTqkbTbhuDZFhalfIW2rQJFFhkhrDaGpQYXpA13OsyY1xph+Q/zkhs
ZdZFkrNEJOTAYr2Xtc7DrUrpuKadIJVv2aYSUabERp77lQZT59GsU2jLg+sueWJEOIQJT+nKAr8N
msxlJqechf50jKwanW/PptQtpiOO3DXB58N6aF9zhbTbiYiApVkkRACgM2wYDbMby6SnpPcmzsJ1
Z9mkMVjurszMfJWPSKCjyH10YOF5cccbnl7QyxOJoEPIV4Z4WssMHEDHxLpgIUY2W7rRO40/Dct4
bZsuRvcK6XXil5cidZL9kOQPsTSYIlrldJh51Cx5kj3q4LvUINk30pQnMqG+1hAr58fsfLLJtr6w
wuW6pXh2fAgD6McNarT71qSZMBR6WIKo5pyW6QXuAv7f9GZ2+K9hB/WFzoBdEHnKtdcPfUez2F7m
00/J/Ye6owFv+M3iKj+EGgG8A+MEvRbLquz2qeDOqpJmn9GbLYwh/lCmcB0Z8NiJEFi6h6YjnYux
IXx+i1uQhthI6Ia4I9+KySBW6Ik9n1gkJCixL/AKh6vKid4yxVy13bTXQ58ntxktRcXV7HJlqjqd
ShhFb1VY3ZlRjQw8P9jYyaw4/Oprct+bPPQNc4vA701qnPh6cqN/v6hW9GbQODtddpkb8dTpL2HW
XCYDtQDKmTGHt6Q05b1Z5B5hHTBBlPQ21tFt6OKPUId3kZnjxo/Sk9Rz7tQ6A/fdPWRte9FcKBTT
W5o88YavMqnHTcxVt2Q+L4FRoONzHtWpUljVrtVeRb+aFNrSybZRgmC6b7urNWk3J+MXdLVlE/B4
S4yYd1Amb606etxHtxDM/SagP1QTrkmzAO/Aimhuhw9zGx6D3BibB0nVUOnONZPdyzxQUce3MOvq
xTQwe56rAmgYH3bnXrMX10cTKLOr1ncv45BvEt2olhUFhRRgwpN4Zdndi16YW2RH2zHtv8bWOYRF
0nTRm0x4wABQwaB+6KZkFyp4ODiN5v8tzpuXufy3RueaYrHQjWgTNl9I1SYCob2JkYd9MXXLeZxk
p/0lm0c4DkkJ5C8cVHb7iz7l2w/09mKp6cnEJasr4Y7LiRnXolGT18yEIEU8QDy612SqriVpqs41
yKzl/HZ7f+SeCeYKaeC0D+u9mY8vZm8/1WhtxooHviIYxNTNi972K6VDOsM31o/tJQ/c6zwhS0jE
SqP4oXM3MQ9/NBZvTeFfCYveBpleLeeunwAVdsffI1+5zq/qdMWmzYL1PFvhQoK4Al4EC2DzSIL0
XRZtR+ZFxmRtCrgWi9wtbnPB1o8prRjLLOAeNX1iRAcVF/1F40sSo3pJLUQxMn7r7GOudSwsfIIi
GnqaAEx/mJ1NJXmbC2iGjBdqfZzmUj83Id0xamiHHQhYsbri381GxzMivj+NkRwPhMfUHU38BEW2
VpOtgQ9nETcUuEVf3StapS20GHcmwH1QUsObouSFBy7I9mwZPo2FVe+EmX3TWTMzbG8cb8oVMlF1
5VqmTwqbbO6++E2G0XFsIhRFlQ+i2NXvBVfeEskDiOCcswRJi9yrUjO9oc7FMh/CL2mI+LTOOxIx
je4OgQFi17x3l2VeOV5Z1aTRT92XPGZDw6rE3fQRCBpDkGTmKKCrYOlv/BLPTSkhMyklYQeQRVDV
aztFBExmnfibFnWvshcDttYWhJ50lJUPVI3h2Qo1+gyzIHor0+vpOD4R7JfvfrwBv3aalQ+acjAK
NnuGIjdOecfBlOyJYOMhpYIzMjQ+ANjLOE0Jmk6eLRI/phJERBjr6Ip1IrXmM6BFEwuJor9vK/Oh
seb8XYVPrMj0kYwrj2+0XqaZw6htQKmex8pICkfqenBPaBb0bz/ekDnI74lWZp5AsxDTv3lj/Z5P
PVEVNgCRsgC19uP7Ngvsvubkrmt3XuXaer3rrOBtVE6yJnAXuEYKVap5CDMOKwsu0DYn4FdO9SnR
RkEEaP2AiShbhSkpvlqIoKoW/d7libA2WtTVcSGJgNGiZFtrIwCPbEEcMM4lv2cCnp2LOWHGtzni
IlOT62bAcoPa/95mHbQM8tBiXWYGq4xzGTod6m1XyvuKgcFDoLr3NjHJakIblMwBYSX3wyLT94qd
x1v+3lnN+2gxxafWd8W6CQtnPuj54E7F56VC7BTxVobTzQ0Jd2lz/62wVLmsCpv0OewnPEZKhGii
oYmkPhjc8caCFiZXPxcBan9oZ9OKEQSdB5YH17RebZ1+jFZl0vEdG0jbzc4h7677NiUMJX095pDt
2HLDFxwlVwxMD9wsd2Zqj0ezzlQqvPiutuP7YFTlKm0Swwuz6mwF1KuyoGblaimg33qpQKet+6m7
U3tywhXu5K4zn9qG0Oeg4bslueJ/yDuv3diRbE2/S9+zQBc0wJybZDplplzK64ZIaUtk0Hv39POF
qrurus6Zg2ng3AwGBRRq15ZhksGItf71mzKIGeOKd98yseaD/7k1BxLnR4N3tysdTnLfJ1bDsXdy
GLsN+9gld8RT62CgJP0huSrd+DjxUu4i3nJQ2wPZgeDpIQGbhm6BazuIEeK3TgHLPfu+8hCd+wwL
mumcp3dJozmrQmofP1kBIjk6ffodLdljdYUHexS/JBUNvTUNQY11YTewOXdOoM5TBBtr1Z4x+tvH
cD0ZhX/HHDSg/7jqNEt3xvzoHduvO1FwGLj4phVQ5uc2+uwh9zFGN65D4pxVD4/rEPQ/mWw6TiWF
fE0IGLCB7F+6OTta6XcPqKO+0B04YPM6+SQxCRj0eh4GJhP8PuJObcxqaBXmLGh1cp2EZu8tjssf
EG2hpCipfjL3B2Yfb3y7vR1BSGVZbccy4aPy5FR9hWfbvtbKu04Rbor01BXyu3XjT1gL36pX9w1O
9Qr3G5fAkpXDklt6DrZ6lN+yfqOkhxZJ0zE41MFa8g2R8BuHQs4CbzvV2hQw4VpPWXFtJM29LTp8
gkJiWhg7eWb8ydiYsIaQprErGK/Y2tMs4TQ38ac1yxsIkKQRu1eTi80vZkM3CoKWJfOdGpIeeYOX
YiEROeNY08xm3U7m2nPmA1EkctOys/tZ4tLYMfeHHbDK9AHPa51VgCemgWFOwcsWq+pTgsR3LN2k
P6qxgUjHl5D7xWyKuq/p3Q80PUHklbsc6YHPKZ2T4zLP2c9wBukB5SbFade8La3xqGCfRokaFZ7q
C6VIQ3PH3daKWx2GAFMb+pSmI5ecgmSIvoUGFOA6tyZHcjYbAUrqg6vxdFUTVxXx5yCmo6C5h1Hy
mNoux330NIzF3SCGW68kjmupiHXJESGvROdcLU7+UId8nEnVJK1f3LcamfQOFYbBm2LQQupq4lX0
7aq35wAiDeHZzPlMWZ7U81XgqboYNRXqiUqb6v6kqijId+MKUtxZd4s7pwHZSrhJbsz6qPuZdkBe
Okesl44XCIkc7OXlBeWM7CiBmbD78Ne1JHyc+ujbIc18gpFT8sKmZHUbi3tyCL+KeBw4DJ2mhv4b
N5Jv3UBLLfMrltyp54dTZ8HE4QvMZNeH9Q2G7p8SuH3gWbGU5ee89O8dy/pnEqYma76frhO3u2ab
w93piFb0xeyip8iharOB19SLJSTXgXjFwRFJrVfVjP48aPViqAf6U6RZt7nfHoe6uFFvba8rfmZ2
jO1uH3qIUGfAmjDJ3xWupwDwEAVCggtd0ZkP1Vivs1wGfe1s/IaQ7tLaZ3TEBjqSmTBRqA13LY88
b5udsAHo+ooi9VmNMNX/UjVnmufv6n1UIKuaHJomt6g0kyvye1YMlN4dWhljoQLF9UttHaqUrLzu
3JfIaPldcItgwfBYmX1yeJ8VuA/t5kZ9Pr1Nb7wOhD81rwYXfmaZn+Yq+6a0vdKLOz1JV8mQykBf
wkeks7uOVdAZ/SFViWftMSe0tlXDNDPWz7ywM0si3hSpf4XS5MVVc9s8uW3M/hj3fOCle6B3flZg
/s/OKJPiroxhBnNkCztF38RUFlbfO3IRmMFx+xIBjxlJdCQR/iS0+BPB8GFEwFnrxdZNuo0T3xVz
eBOWoGj2ehEYwNawbpm8QxTmgUeSCWu+b2jWBQtAhO6jPEGaoZOlbl6a8qTxE3FUaj37KBfC6x1+
c93zSBt/fOlcGrjIPAG/MxnlIWRR+W5bzUHtYVPbH34qZHWT8QN+bDDDsgoPSTKvm6sco5wMMXW9
U5hxZ2efUZTfLKb/iG3PQV/cRzXjreWzafXvaswrWfeF9pJB4VKvYjbS62r1Y6N6JKr4mC7Dp8+p
zYTqQj5qaqtS3lM+xkcAzECswJh1SfpZielW2HE62vNNaDzoyXiWZfSZiPQzZEKOU3gL/TV5tOHg
V8ricXxIlum59K1obeavwtx3QH40wzO7gEdqsL88m854tuKGenVwaH49XClLMmi9IVw5xVZX1YQv
R5z2sQb2w0NnMwA1G1q5xGDy3JUPs02KSzhQksZiLNeOi+12PF+8JIfPk1KXInVetpMcboGvbyja
4PQXTP54RV0nmzcyUQWNQFqPprYwOIkJuL8qQrmPdEC4BgFAoX/4iR/4Be2F1T/BvgiiPNokHa+K
Y8kLM+pxJdCH/5w/U6SKYY0JkQ5/HkM1Ti9nmDdd6eabn6slcog7q83PMgR7zdtHt0kvSTc/p/Ow
7WX77Gp8Sk9Ri2S6whCyXnXJ8uxF2psFRwh9w8ri4IHEhAMCZreJexNVGjzzoT0VejwwhJ6PDEG3
Yuxv/ZgSvPJeDZ3hcIVZ2sry0y011LOYhnNqQXtq7PEMWIWNG60HgneCcbG0DkvC7lLua+gMm9AC
jXM152bxo3TVKsGjEX9XvrXvKu6CNfRbIKEvn8vTzP6lTvnkEt9BLA6f2xGsHYE6wGPlHaTg/Vr0
tyyr0HlU2QUHkYdZR3btVHCPpt6jyoc0nbymGfdfi1INjjb+LK2zQ24CnQ5X2dnHpV8XhcWNaVZG
VBern0ttMz0oXdywuwR4M1l4Ej04TxER04xAvNO0rxSD113byqeWKfvKMqbAmJAlWm44bdwuXIum
Iy/SGqaV7TT70mQu5bvjPaPQWzhZGjpH5tihijOtXXzw1JCNWDFOiOXVqcnQ/nm4rvLoQkZPrgoD
JBik0MBU3JEZ5+HDTVbhPRc505opdrNHMa6Mb6qVLWjCOP+NbVkJKj6ikWTpQ9PIyqs+my5Yr3O0
payibKmO0nfq1c+vtyd5X4nstfCdfNNZ0TP86dsh50PpUK6DzG85lCGo4J23TXACWSMMvK792gxS
zZpQGePxYxNOh0ABGT63wUhDWg78xK0Sx0y7qrCXbMtjXZgP9ZIOaxdqhj+n7iqXgqUYh1S3sUsO
nTOOO11jsBDH6XOO036iO9kOv0sWfla6q3pA9ZI1sb2pSDD+edPzzPrlpzVGuzk2kE17ymrU6GKI
2S4FlmEed7pgR2XOPFE4u8ZdUkLRIKBw3Uq/C7AON4NlBsVK4wW9RrJuUHPWRgchpufFafJfNmYq
wRTiGGtDDFgEM3/u2zbhBAc3Ng85gZxr2oZLpnXkS4564CJGQFBPvVO08VU20tdoEjiRtbFJpbxF
epSuzUhDjyA2OhDGKu/UlgRAqLuw1A3YNL6IPmElUfKAdpAZiGtrgeOtMWN1qjThHxgHYzg9Y6LM
BsdBk2czsfFKMDY9wAYNWvAS7lgfKr3AO6NVB2MQbGkLPMwjOW9wG9lHRfaVxu56Sprt5MoLtsId
7h3zsW1hBNWesfHzKA5cenGPaypk+Nq13U5MCfwecw9V6VlYxj4X+lHKiz8JM8h6Xpa6zOsVUwJU
BPhJOOLGKo4zlgjElDI1cp2DXSCycUteYZNX5Pf/Kpb8vYZajAfxbagn717m3Aw1Pw2yKGW5kz43
SIBFcvnZ7+OpaYPZtOHGsjMA63UcB7B/WyoDkBiFnXrGbdHLvRbPz3icfnsKGbH17EJKLtlkg3NT
l/hzEUdOKsFzn6YXu2HbcZr8e+75IV5WrmULX9Iyp+O6FtG3Jfjffg65o+lfo64ygxDJB9c3Pafe
9NXZDgrqmzBPIBHF+nMbswEVzO9AzjHJHp9zupGfbaqJt8kQnTz13Z4czlI4B6/3t9FCbT3F131p
fMaQVTc/N6xy5rWt58/IeC6TkVz6Qe2OXNoqxAJzsOWX9CBm9iZHVlQsxzjjlkZ4CqD3SL/V44S/
yfTpoNWq8UhZEpVh8FR9XoKKm9OKRy/p7vxQx3CAPiu2Xytv2jkj98nmfC8MdtVy5nDdQDH67sz8
RNLciuCI5xBaOrA9gJFWYzYqzaPuYy7781CchGWmfqjncS0DhhJQjq7nWB01I1ffjs/6BMhv9V0N
9J19h74PBw4rEhI9yjUEOzb0Ib34TUJdDiLF5bUITQzOfBNeBymQ93DHkL81JZk6Ptv5MGpfvb2X
IWMU3Q3zzUIq9sqvzGtIuhTEId1P7NbINi37kJrcjsjkmTYFraKGkqiwYV6o2HNArySI6+huLofb
vM6+BEHVOzFuUsGOrMfxBPSrfdQzF9qh/cZYgsQr6V9pjmtsXfWBE97cXYZyps/hWs/4nwzjmTct
/FkcjErQZFX2ijkia9XvTDxXlRRt8deex87DgOnN1YlDjXja5QDc7TqjJBug4/XXpiN8jQs90kM/
Wk8aUnWyXAiONcAa1TTRaPuzYZiQCO3phEHzjeYll7pwb4D5sELBZt2uUYLKRR7slMsrm8+scbiG
WqfH5ljhsPDxCNLXzNhr7hnHKP671B0xHJYGhUDi8XgsORXk3CTvre6j+IzwJYur0+Rqb4KKTVuC
ZuLMm23JkMpjNunr09YbWawQvl+9YessfM3PUv559wSNWddyaJhO/q1qPwZ49JKdftaN8VdvEQ2B
TLTYELCK586MAR9JCUSAs6MvbDLk+KrjGy+Oclnnap3/HGMpPVAQavI7cpJv0ecUXC0HbZReSru/
B+gCX1I7kS8yHFLDRzYqg5Fp8LMK55a/8mVycWcWeZeQO1DOIB75cLAcfgKQA1kO8jurcQLQkFHK
SX73rkGaMghpJilQ0hTSWf8OBLPtZNwGam8Im6haLfYhxx9d/dlSq7bluF3QU6yXnAVgU181S/yd
e9P5Z0WMxsY2mUZ1yTTsqo79q8gvVbbpqgknurZcDwJ/ApyBeo1DAhwQ0xyUcFqFiFkazyKPkQHY
+HWrqiyKimKjA71ZWtnuJhf3vM7fDr1hbAu2iCBJgWYoY8t1op3xz371fLaXn6dU5hF6aAZsSZZ+
2+qHIUMMV5gaUTIY0XdCJLtw2iutWjYhToVrbymzTe4Ru4rFYpBjz7zF0gRukSRKlwISBdq1qFOl
2gDi/7m6oq62lvZsaUADuJ4UIJbUuxGG7G23MAYifkTM9AHLgK18bBAGtcAY2dUikDmo3jjnF2Lh
iaSw5KNohmsLjIuwJaypyR3g5brT/OXXz6pWZezPx5pMYy+m+fxz8zvrx9OKE2CxvhvD1jZ1xDum
t5Jtx8W3TQdOzJ2OWSkZtTvw3cOMk7mbWsDnvgzaxn9MOuZukWR/wsMjEDbR5mVLBigkkF/F7KnS
hzvmN9FTHEmMsIYCDcxQ710W9RDW090Umd9tTDZy3+9C3DsfSzlyEhC8TgYz9LFGk4GcyhPoAQmc
gzdv3dI+RkZqbxrLPTj0wEHn4FaEHc57kxVzgDmMv0O0+Wb10aZ0UwwDpDZfE5tMA1F8muSfY4Pe
sgIr98VdstMS1lw0Hlq23fiB06ZIWNPi1VcjRc/ggxbN5AfeC8496VU9I9PGHUgSblwi+mAUjKsS
nKhlSH/nxrZehhAdXURQWc6V31lESzaED+r+Y+QyhXZ6/egP+AHJcHjpZb3tdVS54KZT+561S7zS
bI6iBcQnCrdWh6g3Ym4QvIfdySKFwZwEjkCg8GEIFFvBxeOtLhWZtdzWZdishH4GOBxXS8/h3ffT
Le/ShQzzbRxZjIfHRG6Igmegv+1D+8avmDRmUr9h1HXKYKuzkmOgXoRYBMxypua6kk+k2LMMlyUF
OMan5hp7eYqcTkLO6Jz7dJJ3iTFfo/nStnWm3Rm1PKotNbX4EAiPQW4Zt4kZbREQ9s8YPDRYUrg9
wb3RaS1G44pw7oTBKz+YaSblsj486T3bngxZlMwd8Z4eGa1lDWZnEzMJWLS4rP3CMv3OJq4hz1gg
TYm/lKdG8Z7eYAVEczo0IqjqFm/ejp3ABjy1m/5uNN0rK7QoWhHy9tI/jbKmbljkx+gN9jpstM9I
qSo7CtzeZJZaWbjkM1vG2ogfA+9l65UNw5z6kKcOxa1Q06iQaIrIju8TAJuR3iS3q4OIQ7yOqokk
FQ8/A8PAJr0KHz39qpkmAZZC1/gz+QgjbQjsuE5WgwSVhylRLq39+2TL0mBxRz42Q33IesMz7OFn
K/LsdyuJDIjvZbtmurxb5Ihrjno6U6vV63aoD4WWBtJhioXH1IBvf/Q+wwbbLF737EuTkDdznSUA
/07FlViFjzVOjuy55/5p9kvkzy4OSYxi45B//fxWW+V0O0j3AafdvUywMS6zL99m3oD4oEQ0TLP/
s8m3ff3WUmn0r9Vgit3PblFZ094WNH+muxoW/2voxd6xKP69SBwxYWfYOr70Cjgtu6vcts9VrvBO
mcAszr4VAXpQXj0lNAEt0S9RzCP62x9ik/9CLKFIYX8mjaEfgdxk4JIhlIbjrwF8vd2mcSlyQGLl
/8wgnyatxwWKzISVYgX8tBUAgv/9b/1Pbqg/v5a4GcdkBAkZ1OSy/sTv8dJ+waMe47qfyfLWXazz
ihGgvTw4fXOYYPFaXpWtfucr/08LjK7lZ1MyW+r+l/rJn2UFqSGKux/p6B9/2n2VN5f8q/3rF/3L
95Ay/ferU1rYf/nD5kcEe99/QUv+avvs958ffZXqK/9v//LvUtrHufr6j79dfuU4GMq2axQ55C+C
Ig+5z58ekvolf/9m9Sn+42/Xl7a9aMGlaS7NX8VIv3/vPyW6pkAF62Ph4goLlc0/xEj+bziUQv0X
cNct23SV08UfGl3b5THrFqYvSsAEd/EPja7vCvUPjEXsdIT174iRTE9x4/+8oPE45sWDRQh7njrB
+MvKwkx6jlsHqHYQ6PTCaRnXpHrnm0LJ+oSNmVSsQaqpgcuGGaBPtzloUt3aOkoYOGXt8KtTYkFR
+09hYw/Ykg4ICeGgbWMpJOBocmMPpX/lKOGhnEW+QokHpqdkibMSKE4oFQs3OpY5ZO8kjPgC5D4q
MefQKoFj7lUHacTXczUSrUW3MCox5JCU1JnII8fYNlaMBLzAdB2bHWIw1mljIouYb6ekhXBXMoz0
aFKsyjR34RReNzFHPIEKB2dA7z7DVQkm00V65e3qwun2EIwT5nv5S87UYw1jyAsKLTd2Pmf0qk8c
OA3lxEhYP8Hxuq0iPwwSh8Ymy6eHLOrYtGPretaKZ3+YnTvKWhDTvPIDubjjuYpc7BcNO924U3W0
Qwc+76g6lcRL4LpTAw+LBk2hX7hGP/1I5nhY40p9geaITDLp90muE5NgiHuku/H1JHzi3pw+oMB9
6gWTGEBeDO4Idx2t4amMXOSfDGAh2GE9VxfRS96XR2zoPuSAKJt1SaDbNAZAzu9uPL0aC1wNt/O8
nakT5iS6NtsZS0nl1dKOZUvpXtnDuARj2kHx4fJXwubox6cLC8cqRGPcyHA3m43z4KEKALTWdshM
v+ScwtDL5gm9F4hQa6TtxsC1unBxv7SjeL806Yff+rceFCOC6HCogCUKXmu37kqz3LcMxubGEgzc
GSAq4DeiThJmsmqycW8ykQ9GqrGVFnoC/374QG473DTCxCJ77tbNkGFGFy/ltp0pI2XM5Dkzlrsm
iyssJyEWZZZernPgkk3i5D70EPfcL9pljsWR3KVlDa2VIUYWCZI78je8oj8w8XxJYvdpmJiVZMBb
QYUfxtasWvCh5q3z/M86mn45dniX6GC73lI/Dz4EOd0g9MQhgW7B1+QQ9tW5S+p7fYStrtsCV40W
rllCNTkjUCUT/GEYx7fM1ohtmZwUL3EvgPS0ntLlYOs9bUvLwLWJ38CncRFxBygwZo5qzSfHL+6I
YmK64hArWMH/dd0evo5SGYddsl0mKwq0MhsD06NhbHws/Bp9lOvZRz2uL5EOBkiJWxnjk49uf8Pj
Mgl+1Z+NJde2cFm0IxxecSMSzVXfnh68aHToxmGZG9lTovknf+jdTS/qK87j05SCdZfY9JoaJRjU
TWpPQohDs5Hr0OpPgz+5m0gTJ6bJ/sscy/pai7IteDctAk702M2ZZ5cLEX7HKkZwvFjH0E5ul7Qk
d6HJ9FVUOvYRRMfbRtI6N0Zf73U8kDrd0qgmSd6aC949Mn7aIl9z5jIY5GWxcqCuJaUFpjqdsgSn
EStBttTFv1ub/0+fqv+PnZfCcRGu/J91u3dfDTztv56Uv3/X309K6zcM3JD6QWi3XBBZDr3fZbuG
8ZtKWDDpKpDwEYrCGfqPk9L6zTGQC+jY56HcNXXOt3+clOZvguOLuERLSUUwd/l3Tkp48385KQ0B
jcPhqMbLAl9sdSb/uQZLcq8kQ8LA/d4oPyDPfFRRYa+tUus24NzpbTxEkD9iUZO5NSCn6K6SHuVk
lJF5EqYwYgoXL4bSRDozhzgg2zB2GQIS+eH5p0ZP9iTX7aRPNT6p+V2uN3j6RnI3SHd4SjoCjxnR
Aa124sGVybIpdfceZtHXsMwXd+jwztEEuZYeOYImtiyrXNPfy0JGK7cCgNWl9zzq2aNM82ljuz24
XYShgdPNx9Fmhy413GQjtJso0whHTqoBxm5fXtWtPFqL+1D087IGuLcDjvwbxjE1FLH8WRushbCc
KjrkqM7207gw2qrQilpwHmxrTgAksruyhBNhtgSTNTEWsnB9t0NnBHPiFtBRfOcVwMsBMTcPuk9C
Wd8iq53YNNPpoZiUe4PdJs+e5RGdCFUKyY/xVDIQH/Kqhb+vPwrpgchBEAzN8qarssNsWdcoJj8q
j8Fc2FUvuh5dDM0iY360HiIJazys6AzDcWY42s+vtWMNG03KQ5RN74469scRW87K6jjeEjoi9o3S
KAGya7vHDdcBOQrFXdm22LxOarQcyusFw7B6wjfNnW1vW9jLtK4TiwlJtEuneF83BBu7NOLrQTMf
K/Km2CEZXME/weMbnhhNRxgsgqmCCdCAhujZkrTPVJZM9IplA6TvPFm6W16LySc0mxSPzDQIVYr9
28TOiO+obH1r0TDdp76TbhskLuzVnr1uo/hjKpe3LAIuoC1+MGOjYcZWbKhbiBVjB6QRJdnZN0No
HeJsV/PdLHaTd0W7GEWbmrFKJDUXZWC3tZP42HcLyu0oe0AG9qppw4p5npIb3ulLkiFlte454W+6
frwSuFkRUOk/ZKX2MMXGr6qedlZYbbW5uCjfQYLMs40/5oocym0dq7eQhXFdTe0lEuKM/9h9mOsP
NpZoWL8TiVGWt5qyE7ZxCtHj5bWArKx34XGYCchrPC85uCO+7Klu4sZEAbrqDZAzbJsrZXoUB1rW
YqZolMlhlA7zUYfJyBQl940p7xbXuGlN4vk0ToscEC1AWBFieYJP58ryXJLLi2FtNyR8LOIM2ww4
wrRfyZxKrhtyrzCKcr6zvmy2od7CWUwTbFl06zpBwbAuYTgFaPCf0irGXcLr9iKHae7qVzJsbvRE
cD/0JxEjN6/tctjM8KthKePmHZcGTCyiv3jOaATg+UNo2FlM1GbLVaMtYW5Hu8C2b+nu4gHFBoYe
W9KxMPAYiCMEuU/JeHOG7s3CiC0gB67Y4vtrH30N/rzX2S+F1T4IViUkc3Hjxq5YMzMUQZYsxnas
RwrMpJvgXkbwLBtxBg98MfPmnSg7DwrVIAARNMXE77aWBwFU95eTHPvv2KjehFNsBui8TOPzsz/l
H8zTrsQSPTSk8C25nW57N7zMTWVtnGFoVm3fCcaAwNhIIiFHNe5z2SXPaa4/YepwVZgqL0kDnSOK
vI33SYn+Br9bOA7cbmuIQXtmlqQkay5wmpl0wOHcWnP/GNYehnuOTwA3aXFBhWkXQ+yG3bout4mB
rSOD+XwbldGaUdurkxaHRodiH87W0V/StzTMD+HsxxCBS6Ls+jb9KFJdPkRuHLYY8o7XEazRg4t/
0H7SgI/ordAfMKa2wif2gw/8mm+8pr8W3ng3FS5xZDXRndkEja7JDf0qjRsOEUEVNpj9VZXNrNaE
1DGtqm/hq750kmVY+EV4MqFFlUt8gX/sc19hpWMTOq9SiVXC0rc+38egWbRI8mMR497p+NeJ56Rs
CIpAUxb+xmr8bx9qwVaI7luOSxKQiv3RW00VyATBnREjlY+iuT9o2fQS5XgQWVMeM5UC6DdDbRfr
nBrR2J6AWo/pMm4Ffj/bpc93XBBOwUt/w1EXWOykWk15hqXaKbPpM/xxZw7+GVsjDAe9TRPmDyW+
EYGEFk1P5cLPDO8irUVPKjOmmjEnGFFyby2a6Mnuvr0ZLymTXMB48qrAX5LD0NeHqo2DBA69yxk6
rGBFEg0Qs7HDTkLhKQgltnpUGCbztqpA+mGQ/L5brCLlOzpI0PFwxaZzNymmUV3ylkhsSDd9AZnX
1dvr3kET2CHd3CKhPkOk7vYZC6TVDNRfWFxx05g5l43Y6ZkH1XWCLQ8Ziw7VxVNJxMm6LIb7Yq7P
FDNX8dijDjQMe1PbFeuRXm+N5+VzaVbXC1GOsnWOTW/CCTIA15l9IuqlUQmP1Pg4+PQZDs2z+UIS
SBV4ZHSi1+IX2M0Ijtf416FX50Ebmu9xbO+inGymJUqjq1wf0J/E3rVMK5c7OKXrMhViMxVkDE2t
zuLr2jLgZGXOlX6USfEwok6B906pEL6mk1nsO7+w8WqaNqyhZJe2FtT7hHYtx5UryDrjsycSED6E
fG6ylMFlLNdjjrX2mDQXPvWREac4547mnualBUu2o1Ne2+ceJuwWfNDZ+XN8W+Fst0kIpQosAeQb
1wsmnFlk7OuJbFy35J3C6PtkFf1raQ7OpjKZNk+x8zjUbuBm1g6/h5sWGCKAbnMz5gwejMSaz7Vj
I8tqHMJWI9+8M2U3kBRqNIfZcy0GRst3Vdmf+AMIdDVOUIbLDk8sZG4z20DhtVhLWr2zaScr3rgZ
+epm2ryY6bTLhQY/zRXnQStukkRPg3wqiIMd5WPjWfUuLSqQT6adsBJCspvL9tlDmL6Jtay+6gvk
Hp5Y3oUlsRRu6hpnw1g/6hGynKSpbsxEKGMpkdLeE2jRJ7/0Fn3ZUnXuzkkyvKg0fLCdSGw9Q7sd
sekKyskllRWpRe9PHEumYa97gfQu7lgZZVbdNzOumWn2YNjNedLGct+rnRg3rkNNyBzRA+x/HQCy
qbU0q3G5FpUOla1JCWGOnauQgwk1GdveQAKElWqg+M57k2gHdLxF4OMnY6hhZi2Mfp/ifRWhYWYY
3T0bpr43kvyUYOu/y8hPZDsqofd0GbEa4Z0l4gcLyqrrpg7zxDBZ1y0clNztMacak4NAlrJiEDIH
nsDEpCfJYuxj0i6M+B77l7z5GPRu25e41WBCH7ujyyDSo623k1eYJHyJDao1Lc5as+GzNf6tmDrO
Ixd+pVcMOaSnXmPzS6egoE5mG31f/ISvtKKrVktImgEBX3VdLDYEf0Rrx8wK+FfkmjcLo1HScZdt
wczgqGvOLh0NlKVReKI/J69YmCeAob1RVw84MlIHde5Dry0PWeUeR4wFOl6hthl3TVWdqsI8WOSG
xkMIrSCPD4bRD2tGSAQb5yXhCkWzJx77nbFDgwmoPPSCzT53k5PV48UbjvapneurZCyPlRE9oAmq
10aPz2iTiM0yDUdiCYeVWWTmpg5bg7Dq6pDa2C+gPMlkf29m4oDd7ZnMli5oR7DuXllk1ZW9qCP5
F0P985I1RCFC7VI/Z4uF/BXhwYq8XREvQhQcZJTky6luZ+96qJ4cjaFCbfrTqici3HefO29XdlgB
FbQGdSefwl67G4pWC0o1qRt0+76Lzbcy1t+MxSyhMyTxZlbmy0N8jqTY+13xgPXkdrbJCMmnCgV8
falHO4d1oGHrWbce0zcyeXqcPQPLTKwtQjbzIZ0MlZ2ocMtoQfuT3zdei4eohVh0iHMTUkN3oYKa
rkwTnUqVe4F0ySaY4hnrI1HdYSW8mUr6gcye7+fKOIklRGMiUH37Om8U5CSrtZi7W8nG8/rPoeYF
z0NzZ9vmEXMQGE4mg46kzo1Vk1aq+WGiHE4ZKEjMOTeEPawH96MKu0tp6SvpTskxLaMn+FJYLUOw
CwaRHic7eWf+tRdLcyYhLiZab3Su67gpN20dD5vCFtzrxH7OB/POzz2Yi1jyzsLZWHk8HavGvsVQ
Dj5Zc+1odEmNE6RjTg8Bl3ZTOx65EKJLTtUowPqiQsI/dr/Shjoz9CR2vwxBAqtKCIm3YSkO7JiY
lAsGmRJTEWmG5nYgB4eC23BXUMduq1ZcI6QcVlmnHxd6nsBYWuwWa6BJEyafM0PrK0musfv0Ta+t
m9zsv2Y8Y1ex3711+vKK5MhS3dABVfIBHW/kYWSYjtBVFgIuVnamX+dOveVDkJ4Jd6EqIESMDnDr
OEwP+EPyfmnuvvfYCdFSpXc1f9L9av0ncOO/mBMZCg34M66ODBvsXsdPC3TCIWbpX9GCBd6g39oS
d/DSeSmX7LvhXE/1jgQIlJfIEIiTclEaSZPgI9vILomYfklbJwJ5mU59Udz+XND/96iTw43971Cn
9tKU2lPzIf9Tuqdw1Pf+E3sysNiHBYhpAQ/L+ueUxjB/wygOazTSIIXjW+pv/sCewJd8JjVqMAf6
9Q/gyfrNNughAJ5sTE/VX/0bNqrir2b4JsATuZTAwYbn4fXqqxHOn4Z/boWDSSp4yVoT42qIO9M2
V/1KgzFGUaCZYzJcBOWAz4Kv+htq5/bc6Asm+MO5lvpJOgRRFjE0MldLJ+ilmHTHoPEWiryVbso9
EqyNVA2VAWmRBsvrzSfiHp9BCp4X1YF1LYb53v8m78x2JEeuLftDlwXOw6s7nT6Fe8wRGfFiyBiS
80yjkfz6XsxWQ6WS+urqsdFAoVCAlJmeHqTZGfZee1Q3KoAOX5Mrz/X7OS7EBumzNtC09xjiFXn3
gRZ/oZ4gSkovb1mvhLYLoLzCd78tXfNSjrl3oJ76uUhFlc74JIu6uo0oPZ/Tfr41ueYIWMEZ7b15
42/tBHrWonMoreg8hIj3jlzu9VGdxhZTr9Bu6Cn302wx0CnPpoe6xSziZ0xpzKuTNzfLvkpD3Tlz
92FQpW7GNrgxa38VCC/vJSalJl/us2A5VyDIFwfbTtXRoxGX9l2MUFyqVIlQ9+TjomZCBkj1cZrZ
38adbewcPRVb/H53RM6BNJiNa4ah/eKqbqZgAmIgwdlyITMPU4zmEcOwMxY5A6K5pIzI7GpmpOBu
zNF/zLtll/oYri2CQxvBcEXPjHc2u0829XFLEs0cr+01KhYG9TtPLPl9YlK+C46ybWd11W0Z2zaU
0EawZ6eGwIU26jmQqxRyBHIh82gNC2lUxrjzUYrGKa43OYOckv1j2pZXY/AOAxppIZDIyuYeH82N
mH83IA52WbTYVXPwSpMobIH8yEETNRC0kGGBzljTMGVSoMvNTp3qwbyqWR1NaDmb3nPzb9LIrS2P
ozoYIiaXz2yrIWxGPeomtk2y9n72XqpTGgg+k0hOedPuAFkfh8rGyYDxh+mNcTab4RcSvxckCfvR
xGnieGgDhiB/sax85qIfnhqAnbXt3QSDTkK3RYU33ZpAArO+fqEtpM+am9BX+muX42O2LPOiufFr
7hPc0PjYZ2y6MG7iH6bMItninerV9J26qXZjNFAs2mrpd33lXPhbncuFvi0ZPXYGg/8MH+TdQMCH
L3eba+PbaE8vrltbYRaPjDa0fle6bDBVbnyWpQ6MfOF9hGdIiHrunyxzvmmD4t1iEJdOOS9xDoPC
KIhLsSWfdJbVV5d4J1uuC9TVwdjq1rBVhR7ajEUpurZTGe9r6mQiWhOKfLj2dtLfeZKvSAkt6oP2
xQ18osfsrr8wgYdzCpRrLIsdYYYIBO3HNI+pHVJU2M07Bc5nbg86698UBSDjthGv9KHPmo9YpN+T
JBmiICoim/THRB8fG8t70m1eMEYA3XbSiAZwZXUk6wzLPFQqSmNaY/9exXpIsHtoKPlCc/I0e2Lc
B8olYDCL9KmHxEQkk4wfeIhwoZfaj34mTC9v9MiGWb11GueuzUmBy5J8C0FtPJqS1EFZz0BKbP0b
FsOllMG1TM1HRfMmNXtXNOWdWOhWuk6Sy+36emit4DU3QMiB4+84B5O6SXXzK11r26aZvb1t1lHZ
9mFbVPeuBnqg0M8xe8CNaO04Wjp8DXXBXjzL+0PWmvmdI5z8opRstgMqFph07BfJ7ysrG6Gyk70L
gQrMMvxfSOuYJw2bwSKyLtNfgrjlwC37bZ3Xr6WBPqYt7ZVWQxlk5fV3aaFTcyZjiMa2+JhaWjJY
SYdB+A/Z+schxWAEX+uXZKQHy60Zp1a3rIkJnHaWCo0r2yywnOOGSdu1GPy3lqPeZmOM1enAXpKJ
zTqXGbFCIjESh1zHmxlPhJrna3e8GLbYkcR2NH08Ce3QHIibaDaikwd2dQwiC2Cbw+AxTpAQn9FT
UtzG7c7EYpgacLTbJaHdUweLcGIUklYR5sq8JSf5LlEs3WYHg1Oam8k9SQdExPb7ppUY4w52Wt1U
4uIsBJQETG9GpjjxOs6Zk4JB10ZWBNc/EbwWyXX4kxenlvi7jQDA4q3zIYFHgXeFQi9n/rFROjE6
c9rR32nDg47XCydXv7ddo9hCInjUGEQJfY4MBlMuA6qmzt5jvhgM77xKjLAmRlm5VNd8nW3NDLn0
fvqpbGTkaKavq30oXudhaPb2ElOZYvQPR/OlHqEOZK58Zf0qTzQNDj0R07XVbcegZfyYe5Lmirj7
xRRWj0yGcvE6nRvXOV26TuwyXbsEbblsB3NB61uQ8enFMiUslFmfCxuGOZN4tXrvdZo0OMb5T60x
70bh6ZdJYLRcJ+nD5IM7YpIYlLj7fTd5SsA1VDS49GG6wzPH9BFxN1q8dSI5r7PJwJvv+lxdGi5E
e7VxMcREmHMY1qkmxMdnd51z4g+pTqaSnKS/h6DrPLRYJ6POOiMN1mkpqR4nn/GpBEJDIwROTS9O
qRx+5Eaw/a+/18p0arcT5W+21sFGXbzEdB+4mhAbDhWrGGYTq4+KAhod+NOI33EYxm+UNa9/KhL/
VfX+V8jdX0uuv+z6Yl1vHOAEzG5FjsUC2YeQnO2BMUeQyQ+x6QLoxmGW8KMYZ6ah/+bP/yeeE7vG
wKJ+5Gomw9in6PxzyVcIf+mTkWY5JYDUK4zzzFaoaQQyC7WThYmRO7+tBJ4CnjTSVvry13/eLvzP
dF1Pdck//4+oupzf6Kz/pl9I+39aUf/+JX9rE4w/OJ9gJburBkv3V4Dn31bU+h+mgzSP7HjXsFZd
1p/bBJ9QMnbGUD+hR7sslv/eKdBz8D+6wGlNG4Tpf9IpQGn6S9NJrJuDmoxuBcmZafLb/cNj4+Ze
1lK1otmo/UvZJcl2sXUmeDX1GEabrcyT15rZCQCX+rNt4ndXIxAz9mPGyPj2ke0/uxWKfqVrEhef
8Df9bJu02fUXCUWPA3mUc7vaiGzr1CzjdcAHt7c042se+6O7LF9KccMb2lMFBjmaHbWeISQf+laa
HAfP/zG2oGWMIbsYRXBiPYwZ0miR1lhBvHLauLDyBOkTFkRWRy9Ds9z7qqZjkdiFpcy2yFpWu+pE
y+/luIyhYSpcctsGt3zeAYJ0MJIzoe8ZpWDjRbSLj8mmEM+KDvNX9uHY6rnJCSEurPKpaNT3mFc4
PplsQuD+7cG3EhKELMYhudiiLgqYbyRTaBfpZ9A7tx23+CGbhwuUHUFYsYlXWAebmsIGlOsHYUcQ
4j1m0lYVfmTEzOOFx13rNtyZCMAKQnLLLnQyPHIzXq+bpKu2TRdEM8yQKDEVdDC7YMiuxo9Eg/fh
y+F18rkvUpk5+wqIdN4vGkAXle36RT0YC9abcebHt/DT3xmiFNu0k5D/Gqx+aiBmI9CcPkzL5hen
Zr9jr9wfKp0Zqo5Feze5ZPRMAfO4VlP3oyBTbNHHeW/HOL2k3Z2MSV75IZU7Oc8fCfq0ZizeJgMD
MuCU97JJL3AKDn1RXqt08gkfUGwO8eMBO9EPrCMjxL+S3zN9FbbVhPYMdC5LypdW8f/xJHvG3jao
A9lRsbVeZQzFs1whR/zBAm9eAFRVN09LMAOqYs7Dsbjr3ZSRp12+TEuBH01kP5YKaFhlwN9MYrgp
re18ygxxWMUKOsRGMQHoM2tq6/Yw6fpuGEoSoB35qLL4E9kbdUdV34tqftbMNdCa7zKMmwTFPfaV
LtHDjC4W+TxkGi/U2eJt0oJNXDxj9e1s86mb43OXLC8CJnLtawNN9kK0MPOEnZ3qBZmgVYZiX3w7
Ey3hMnW/kp4SYUoIxM28bovoIhrhc2uNwCnKABTlaH6ddGdcERXPrqR9LMc2SjItrLs2jCFI2EsP
OcbGUlYzUIPq25qUMARH5+Q1o9nC3xUf2AQuVLtZ/qj3NaZGlBTMvXg31igVbQ1VMVGAh4OB3c+y
Bvs+4V16Fmtnzx74vmp7hPxGGgWktAxMUbfJkPeMGAbMtLZxK9dQFzXiujGa7tCuQQdD4zxKUz7G
i7z4gbyoJn8wqiXSsxH2d3JuG/GG0uFb9uWzG8z88n6IyqzeZ4s6Da0Pv6vy9+6YRQhPIcSnkT+o
3TBiLk28TbqmLqR+eXEHfjrow54D6GWGyL8KEnB5Gd9nohqqjLW8jZWBeWJacAzygk3YVP2CCrLe
zKW68jaHRWtHuQgO1bJErbGQDTJAaWjOlVc/e4rUMEL2DLM8l6M84jl56WN1Y5V9hFdqV2gmqUf4
c2nndZN8wv69YWNsaJK1B1EyXf/tBuQ5V1dzmZ4mnAMLmTWlm+87190vKt7pLamsCOv9UuwzRXrM
Yt16Xrv3OPFsItexIDEflDFVNLnIpFowlN44FZTl2lHPKVyALSzSW5g2h9F/TTpjH1u0w4Z87lI6
Sp/GbJp2VgvXtR/pgO0bbWgZhhZ4I3CDQruy7+iT9W/H7mmKE5cMWalfY9evfkyObHdWEpCd6A37
tvNCxLY8cY4ZKgjT2UTm63jL6oDqHjpfh+cxeDFxMdjevWaUjKOqvtsxFEf34z+U8zXBhNTCHNDv
DXlx3e+F88PKEelYm3Z69SXYccxJmrhxZ7SzeLawH58XTirCejZD/KNuT3b3BeZy66DYGHeEn/3v
f3sek+nLOB3wuvKlDclRTw+Jd1ySY+ftKfBVcvb6yxCH+M2ggRjWTqOoa/KL6F8CGWnLrUxvYTFK
tW/H0Ano3vnCfhrWjxhZCRmpdSa2YjwtE70W8pkYnXQq91jD4vGUxlo4G7ilVSjYTfuoMX3jPhgv
hlG/YtXQm4vrXevaarZG8KPVopnwgqGgl203lnd0NC1s62ZXme9dcifdW12PguCGLLdiZJNygB1Q
Nj8m/9BpBy87dOnB76MiO2doRMujn9+6GVSPk4UBBrQXfN7iGDistM8jV4wdMg7K9FMld4CvQqNZ
dAr+cowIJ0bDIcg9EUaX7YtpZh/QCP0RtRIby27PhE+hWUNC6rvki5lsGhvEsru1mMf6sbhXt261
Zzux3pypLraaTeh2KfnS7ereFMu3R6yckRD4VxHSnSGSqItPHKqEKDRN2MIdajRXbdSsHdLSvGMY
uU3L5IBcbJ+a7aUm9tsv1RvHyg7x1iFbM8FNwsEnRFKo0B/pocatseaHx6kAbUmiuNYg4CJUKghx
4nD8rsHjtsiPszAN9LTkkk9s1jm10Q/Pa2p5NTRnSYx5ueaZB2uyua9iJh2MARWh5zXh57Ot3ROF
EHABeNeKiKHSKelPy9ccSalDiGfFXig3Vdj1rC8rOX36uHo6wtY7Qtdh9GHPKq+Npg2HhOnrvl5T
EH3tLU3jt3bWvmrBtdR2wTVdQ921hHj3gPELedXqxODNR7xASVStafCe/BZrPDywuwZ/Ob1Qp1oZ
1ljxEWsTKB/8jpZfQ+ZtPbGRESNDHxb7WwMReQrWUHq2lOKrN2ITSw6QgB5C38ExWc6DpruSLInG
3fxkw35Ki/xxasdHSBe/9IAeY5r9HmlGUKCDS+KTGAVvYVq7sDNtWMMJZVzTIvUba7RWyujJtNfY
d9KuqCoxtqrlm0jWkY3NaCgzCCO3h+4jkE7Uu4xpOwGKUUDNTDrcB41OChDTk9Dnh7IHhPXp9giA
jXHw0E2utmTJ76Jctr5lX2ag59BZgB2gKhXuzybnjBQDigxuFfQXJP6Au3C/Pcv9zGf9EysuiUr+
/2Hw/n+2XvmzB8bwTZv+4v/eK938XNL6X/yKv7VK9h/cerikkcqiS7RtGqK/tUrGH7bto681ydnR
19Dhv7dK5h+YqsilAx/916WK/geWF7J79N8tzn/oe/nn9ZxLDoPBJ/Rw5Pjoh/+xU0JEadis34xN
z4w86jPRPHqeeM26/H2kyjmlqfdOBcxbiTlXWo680QrnB2r0W1IJkhBBqvo3geaG80/JQIZr2DRv
2HrwjuKx/osXx7MHaq92MZHwy1BHYER0zgrhaNDdxfU2d9RLqmb2I8x+1KLgL3TLh6TYyDHitXI0
tx2hoGE5v+d97J2rAj5OMjDaRhjW8ypxK+dxgDqJFm7doQMNNVIMpY22PPTm8KCcsYmG3Lkuw7hP
PUEAqzYy84+Dgx3Db03wZaYjZwdTvXc0d0XkLMDHBNiCxirejE/QBIAYguam152dOy0/EaScc1ht
Hgm0Gx6UQzvXb5XFHH7Kd2ApmeZ/Sx3tIGk4CAayFjEOhc126lPSF0r54XrJYx2kJ7PWqFxibqyU
MXzNk4UoTBxMZdyOqJ2mNp9DDYyEWA42OUFmPF1bkDVy9RnXysi2evfYtE9YjAi042sZLee5Mdfa
eX5gi6OiAfQG26RLZtfveQrUqDROmhk8+iidKV2RXLUdwlCSymLNeyx9VMBq7KGW9fO0bX33aMX+
T0+v+wPHMbkeDZg0dl4Cr40aMwzCGji8RN+bZnd1xuC0uAuf/FiiG9mmUM6aUT6ib4Qfp2W7IK3e
8tl9sEaYRYil5kJ+qK54Uk2358zlAM+yo+cwF2a4bxVV+64FHUE9gfoYzY4bQ6IpZBXg6vBDyhmP
dDeQhoe/nDWOCRGThYqczUNSeZ/kHn/yBRiQ5gi9qBGTdd62dzxswz2sgYSy22pRBorqhWgzlIPm
z6I2MKqArdtpznhPX/FJn/Ju09bOOM0IMDIfoHHIDZmISAoSuNmF9qI098YU4pxnBFn3wZfbty2t
4fhjntmFxemhdgwROnoT76uWRzXt/LugwXqNeTdMB6hlehd8lRbccZFjBx75qJ3+yEu+ADNAjEXM
TeTH9oNf0BuSskUtSiz1hlzCD6SLz7O08MNnGKbWXnYoskNeJbhr/A6VRuHvM5CtO48tjO68x3lC
qcDbtXFtQ1v5B4KIOHoxpefL3pmzU2DNoWmqbG8IAhF5ye79GR2u7adP+LSZTs9ns6teOvMNf6gb
xlIR25f7EOIjSw3oKwf/rkgkP+6CNZxioL3Vk/TQ5LqLlYbFkOQTrIwXzeifBFTNNVr4ZjSJ5clX
9rleiB05jt8x81pgoSl644Ab79gp/wXVcMoaMMeQ7PllWAjEKEMBRNwQzUl6LW1943YbywmyQ1Ng
qmuTHUIvFZmyDXatwxikJxnh4IvuOWYPBYgS1PQwzceYJwJfQbLTBfD4qQHBRQJJIImTSquFlarW
rMY+L6pdjRQ/JFbokYPVd3CTV3iR/ba+j8uXshivaZ5+AbmEH9vEw/04zcsxa8Wxibu9Qh3TMR3G
guUHfELhUD28syq2Sc++17yEqT79NitWVMKZ674Wg3cnptrgRWIzS2dlN3l2tBvnfsaZfPGa6WzN
QMcN1h8La7ApLi+WF+/SKr0xARmkZXr0nR5Na6kYSXjtU9Wf01Ekd7mP5wpb1q2L8GzXVlqFpEl+
FOweRxG/wklFYB9nJmjQXwW6k73HRrYx2te60iOUq7wDnXuN+259flYyb7KeH/YS9saNUfuIPdYn
zZKUSrGVhX5bjTtUSfkOji9SatvfmG3cAugw7wH6BhuvzOJtEwRAFWyGG8B48X6nxmtsBKc6iDvQ
P/FEYj07ZN2cr6kdjNFYUAhRrRJKHgwQeDMq+nnqyD9DBJ8L987u3Jd+dce3ZfNhb482UCk7bfqo
1UocFXvGntPeh+EgO+DDaMtOukO2Qmew2Vrim4TtmOrEhcVANwHL8gdzpxfuA33NC07+55RkDbTN
IOpLbQqRDX1JGz5Rp9zXKlOhaXFScKojtJsWJkNBFQkLw70a1A9zHXO4/kS45eitC+T0lKSkhBvK
6w9IDi4Y3Yr+DqSO2rZq3crk/rO1MA4BoY7ry+CnM4hhz4/otvOAb1i4ulxNFthwAOP3RJxtZwu5
kGWWephnw13a4cbXAwpOcDJ4vI8FPAU2+j2v5HD1mUhsHb+zLlbc3Xd691KNzrFeV8kCE6Ib407t
866PsDXQ82i/egPtmZ/hrxktifSM67HQQXk1Yr4zgxHhnUbIFkk7xxbYzsQaqw1kjM7OV/ukyG9G
q1zIJiDXrQA9N2junVWV16z1n2cTl2Q7c6YJpe8oALrdyDxxO5KLYH/XuIvPtVM8eVhJcHbwGz3L
OFsVU4w11UCytR20mASIZtfSYZ/YzCLAlLbnojU2Xv6LPejjtKTVXSNCHwrvvuOlRbFUwp3Rvnq3
IqVhIYfVnTM3bF1vVwpvjQtL8mhyJ38rm/nWT7SHXlPWMRfEFOWxRVQfogSrc9FEWNXngAcEOQiS
XsnWvU/BnRTsurLi0JLTGZmcVsawxZdnkLUJKWLuivhAPgMgBRS1W5I0SN2eRuTWnf7LzXk3e2We
0nPrsjSqKSBiV/9FVOdtao1z5Pq00tNGn9pXTXqPsaGdUqB7G3Do51l5T5C4rcifTP5DL0IYzHGk
oGavZqQzcxVci/rW8NIBKWF/jfXDOAAlNFnR5e57rOVYKTu68sJv3wYUDFu/Mcu9nba/LI0BMytD
bc/5y/C1ID2i5qnoczgfLeG/287wYvyp/WGJBfgm3g1vUc+Jb3wZyiWrTgTZrnyQlQnIKt/K3jaj
NKvPqWUxW560q2qrKGY/HLJbR3+XWXBD8sNMqJ8/U1D1FoThrscIZtQrBhGJy5JP83Ywnk0PuX2X
3Pj9dOnQ7gW1loSEtkwM2hncKDaZGiP2wdRf1hN921gVcwWGPf7A/ZDm8qpUc0vGqbqMtbB3ZXYn
INVEpkKUXkoEIIx8WpQb81IpIHbZu9I9imfRoBOBfFPGyJVEjMQZ/eupcZ0pygLKTmtyPpVtYVPJ
oPcbATlI1cj8qe/GOCq6Id4tAZiHeMq3ms63rsWmEWpgrlOj1G9M5ddRmizldiKqd+UbhqJws0Pr
gp2c2pdOGgdbGHtkm9uSuAlugKI+F0VhXPycyPNEdu1tN+PgWRjaSg47AmvkCYTJEA4FteqId4AV
aFQNyFZrrhUW0EzoAp884fjdNNqLm/H9yQo1KRfBL3Oszi6amBbN+xmjUMoI1ypXaBY9LJlMYW7X
tz2ABybqIlpm0ubb+DYbp+tsxv5Z73AvxIZ5JulvL8zkWwPUhyWaCUe/Vh+gCTU8GYuJDDZ/dGY/
IAQlPyzF5N6gUDQphvAyIB4F56MNFyERh7epjcRjwUyfDGiiLMBr9pBEhJOIjWG4T8qYt32QPiek
7waaOYQurnGk+lrI5x/XvzmeFDtJkGzg7nJ9XD+t24VSH+TFI4aFZQKERCUDGOV+uy/c8V33kX/b
M4p80XVfJdJpBkBcD0X2IDV+MgriQTTGoMsSIgc3cgzulJZ8SdNXONXiV7dxUAjJ/sEnYhpHG5A/
cIAgYCGiwhICmATW9di4/XXK3T0shkM1qdDSaSxGl1egrDziMjErNfnB6as3exJvrfKLY4Hw5lT1
LURgtJj80Pt9WQoQ4xBpGUakR89WdwFPfqFebPbllamjg3Cw65ci1TZ9I3gK7AYxiMVxrESjbz97
5WBAG0j2LvyvdH2q6ml8K322FWQvD6HQzG+JgmoxrL2bio9Fxx3AmKTNBmdr6XZkSMwv8NjU2sFt
Co12ycN8oBkdV6bjH4LZuBsJ0w5nB5GV5InE/VR2PyX5aEjlq2drzRztVxh9oH/W6RgaPnC3jnKu
qAnP8LzHhbDQrcb5i2P/i9n6IV+aUCXuTRkYt/OKLqzJPqA7Oph4M7ZcokcZv0544xd8ArmsuGG8
x5Z6UuiI/fOBiCDX/7qx1iliMNZ8PRs01ltyl2bojjizrbI5WksQnAcUymiasp8xUDLIqx0psdMC
WW0e6We0yMiZZENW/2ZHSPSSNMNV8tHOzX6awAYU9WOdwp7SOIBgSaDCfbUrB8lYJx/tWBAIXX4T
t0oplf2aGzRenf7WxcMv6TA6n56a1jgmQ0bVimzoJAvWU3UuDm16H7vTc44G/qD7o75bCDFp3WtF
kaWKUdzOMwarZXJ/Ykx6ZBJtm8OzMZh4SXveGC7xSfYf9pIj5KOmaXyy3c3pw/NGgtQ43E6AoLmY
xmKDaP4FpZe7bz3jVpfVpwdHcNfhDiZkVm9mHTLcVIR+l+3ywn7ou15FK6ytdcYbq4GS5nSkIRXm
K/qhW3qLr5awhiZRl8FF4+Ij+NsKgUGoRPqv92Qe+C5hRuyP0BZpasQo8FCP5nAIdEohVkqsW/0a
4O8S3yc0TSQqwFL1g5NjvDWZBAqqDdeM4WVixWZkaCxUmzkYCCt3gcf5uUMrZJB95vkXi/Qulqak
mTcIA3nFWNpMc0gjIlikdkmYmvUbkgUGgog7p9LU7uqmugUhTU/kV6GMQeonnn5aGPPrTX3ndKCL
M+9hFivflgfVRk05cW1wKZ07LlJeCZKKlHZX9JQb7SzDiTUUTsBpwuSHorRCTZcX8rI4JaNiEqEC
YoHNOySTyA9bavE1+6K1oRk4tCXAqnbF8Krs+pMZkNy5ffXN8ZnvxFqYxUm74/QSJ9uzH+pSnP2m
ofVMPXKLgm4Tk0u2kdSFJ4azICoS67vseBRk1R+HfnlZdNhlpb7c+uXssY9uQvwo7HTG5gbp0ngi
ZnKXLcg2uxI6p9Q3pbwu0ouqWmEXjVv9Nit/DtIEKGpNsHK9bWFlw83YEPTlTWtN5JRvaUHS2tyN
23o1WRTIO09LNoUURQ+y128bgGpJHJAGArh1OyJ+GkYMcHgyEmW+Lq4kIR2+ezBWX73NOjVW+LvU
8o0oQu4ocpPEqSKr5ZIhDewb+1m1yevpZ+q2H0LX0T4O9YNbldNFLnay8VIHx17yjaO7l/5hLqfk
CkqOs85zn0A2HEboT5gJanfnWr/SLiVCAf3tdgg8YjG01N8Sa28AXSNAQmUkrFd7ufBNBfVu0oAv
MizqDzNTGbPTsi2vLtMx8xV17glTGO27JB8rnYG95yQMbq3lsQumS02SJta7MbI99bOvA6JA0ibS
0R4ZepSXNmg4VmTMCTa9071YzXhVBvqBTg1v0n4R+o/cSw6Tm36NGnnC7jlD0xRSPJO/i9VpwGoS
po1A2Mkl2SgKUbPktvW0r7j6oYq+3qne+XDSgHesnJww9b2fOhzCTTXFFvsEF39xXW2HOnW2feGb
IZ6qJiq9vMdcRN48ZGfBHwflQy6BfZxjbjhzRX3jHOiRlcEDk0kc6lTRyHPFURuwSDByIU9K2oz8
pHtpZItCEATYcSCpj3mjdWJm24UiDwx2adbPOc6zc+qexrFH90Yq06S10YKV/L7x1IvpzQwKVxcU
3qd8a9kJ2+8py07tKiuttCQiTqM9pULa4aDbdGnedNA0BMUjml/JyD7yfJWcmmyhNQSaVj0PLNWh
srC36q1kDyBVRfPZSwZxEgk1V4Baz5H+fe7nQMFbJw/tsv3KzP5F0/Jul8XsSbqKTUxq/pKszjc9
U2n0xI6zehPhng3C2U4N/UQ2Q9SPmdW4BWBzIc3dEDADVfztewKTfFAgaa2brPLMgndkeKrWuHNw
0IPggO5VXRztWD95DbxUo4W8qtCvb8dEhENeYjAPAK9bY3bwHjMnlmcebxi8ZXd2vVGuvihrm3Us
xuRBJWZzLWyOF1+0O5W7Z6dUQYhO/zQsOnyIyWn3lVOf+gLTiqgksxJ8jVbH46UvtnWUSXuslLPt
wEIcUy/uIyJwsPBUB55jUD3aAUqxfZs0wc00dJhzAwkCB+SbVOsB2bjVDZ3Rke7jOkHQuOPsRJCY
Znv2bZc0se1bSb/nVYh9AG9HyuG8QHuDycbA8AQ03HLrGUUKIteZU6ucaK7T1TI+TdAuRtZD3HqR
p/HNt5lPPu6wmDuP45BD0zsRhYw4QbY3deU/OwGV8shsmr8v0EandO9QfG61fObTTm3LKvdm8cv2
ucGxht/IB54dkOyAhFaAzrjDtLAfAiaBqVUlt0GfXwixvaUMIqLGR14KkKnb0ZhDLx2hJgxgXA9F
Me81Mo2Odum88vT64ZB22WHW/DBtbSxCrMHkkHsRePxD6mv5qU5tZNQDmFEdLnLaVsUqFSqYn9fW
Pm1wYrITwyolTrWfN+jEs4ODcH9QbUOen74cCs+gM6xfTIelg6mN7JUTlv1UjPxs23afLF5/O4hf
E+/WKYGBMIiRACTMS/FiiJNuk4hWBD8qw8XtqCj97XFCmqt0tD9wgX4/gL+/ZWCNv3rOi52rbkYm
Z7Tf4I9819TX9An4nFntHRrm4Pis+m08mw2SfB4pgsoyV+h7SNhp1L92ulG/AzZcySak3AriQzR1
KJobKEnDZpr85b71k/WgS99pmPiqNCo5QN7ODVUQ0aIPLgP2vdOTlFysryf/xRB2sq/maMMAzzgt
ivVy1YBxsn8Nc2usN9IYml2R99/95P3qceP6QiYY8+lpWp+TWaxAqKJ3D4am3bSqnfedgf2Nt+/c
Dd3DsPaaZUbaAGkLZ0AA9YGspKvNrROOmPZhQG2nWCcRg3jKlOkYvtUAmzfN5WaQrXllEMzdbROG
g4sd2NH4tYzLcoA/fOv7pCd1nkGBqMwZUprqdraSkVnYT6oAqom6BM9ZLt7nxoeBbDTQYRWTT+2N
PNJy+xvgTBzj22yxupxWXH9gZfOOyJWJENIXSYE5WgBQu9KyTtZQ32YQliUDmd+/FWcmRZ2t3/xX
U3syVbkF34k5DkPU0tpZsUyiP230/pUQdl05/YONzTVciDuOAznOtXVrzaH9k/doQdDOdIc92Vg6
MjQo4JZmVGFfra4+dv/YO1ZFXms8BZWxb5Pyo9VQjxvV/O9SZX+T6P7yUYh9JgLbYWtoYsn6x4+S
F3OMjIGzOHGYoKWBBkelc+8K22HcH2SQWf8Xe+exJDmSZdl/mT1SwMnWOHd3c3O6gTgLcA4ooPr1
fdCVlVWVPVUyJdIjMjMy24hwEmYG4Om7954bjTi3KgRt3wcVHw/PhHeg6dh8zb9+Wez/4s91Ddzu
jmeha+oGIa9//F0mNGhW0Bgtxznc02ocUgbPnGgMhE5r05i48HI8aKwDB78+RXG4hiiKl886BLRS
bEHTYKjpT30b3CrJxpGcw7q3wWG+CDJcwzNzJH0pPtRRxSGOBpEBDs5fbq6sbtdVnZ7nPw0nXuu0
5f/XF49GyC+gG9wM6qBMtooEdTdxaxT5ux5TwvOvX4I/FxCjVVoGhlVT500hm/Ynq6kFMtmp68RY
6COlhLXJrd0eIGUzNVHQxbO8BYX9l5/53y2y/6/5lv9v4mshVOtcg7zG/1yOv28/+n+U4//4oj/M
yyQcCSw6HgFHdHa+3R/mZZ7vOoXSOgMRgNO/CfL2bwbkLaKP+twqjLX4773LnuPbf/1mfmD8O95l
Ys5cMn9/eXNId/gREDLpTPDwB/zpkqrCqs3Bf5FWuPjKWbe+fIWIw8zc7SPCcdwVGW6SlcISI6Mf
8JN3kxs/0CPQQLQqPPaLSY0BCbePFC8pKwePDYk2Y4Xnx7D73GhyHcf1rs3oac/qR7v+bsxXUbof
JAufJlo/KnR25Q2L3JxzufXSI5JUVOJcR92OE9grRC1WRPAD6LFel3r5BFV+Pal71v4PzFQ7SaHE
QvmCQ+O4mRTZlnHojgaKMlRI0kDTj8ttkf0l2QZDHoI+3JpcKUO16cexhxzsfUe1AzgIdynPuMr8
aGv3ZpnbdGY3t9VLJ7yLnhSrgqPolJGsMp312KPLWcVdUVNN4g0INf1zMNqXmERRxOyzLB37KaaI
kxNNhefY137oV+S0R7x9zdK8goIj+qPN6VkvykNVfKtWgzwDqF3m7RrB/r4YxgephcSB9ItHkm6R
ApTG8rFG15qohpT5ps3VPQm47yDP17LQLxXCk4YiBzGDag0m+7Q5UadJ8qdeFSn21gytV8Yn0yV1
hm/Bts5BRqhIRmsEvUa7GDplgnl8LEG4mi4I906s9DxZ68anYQNlipkO27uE/UXWPDXurQ9+FVF/
8BtyqNK6jLrL8I4RHh3SG7IjNW2ICNBI8PuuI7xIbq0Rm2A7VhjsCOMXNgerIce1EHtLFYyHvLbw
ft3icYSVAfRA9E/FYF7r6n1MQuYUa4P4skmm6XnqrKVpFusgv+n1d5RgZK2H3dBc7PhLx2zqGt3a
Fxy3WvuxcLxb6MuX2JTsXQZYCu61SsBKhOm6FS4z4fdUtcvSqJamlj6Utrf32FimbKlTvzvG6kuV
z33wBmSjBvHme+ZegQII9G4+ABy7lpAYVvqiaY9D1AE8qPdt8TN2/nZs8j0otiM78NVgJ0y+FnsH
tdZ4YPkzVx0ypozExvHzM+7OrdTttQEx32KP0YDLimtkidzFGdDd6jygQpmuIh1Rg71naHsGiX4L
r3Jt4xcPT74wtwYI+ao0CRCmWMjydjUl9VMX9R8tn8VascHSvItSvdpH7stg4SJN/H3pJpu+V2dE
ORqsUvbzxbXu+fcu3G7HPIRleR5EuPNLUnCl+vIxbmoJxLVqWLKVW/YA/pPQuBBKONJAtW4b5zA7
rmv6sYqI6ohCHdC9lwFu8daGcYda3Jvvtq9/Q1NdROAS2lz8hFjgYS6Y27hNlhVfB1KH8Gd2rK1+
WzF4O90sTgh2zmKvkoKX13iGscnCIT9Y4fA6YPV0zX7vhFxt6UFneVWkxpr46LXsWPloznBoS8n1
UKx0HMXNvBaX0UdtTJ+FlT6GTn8YYv9K5eCm8fOLqrvPTBrYfHJ5gZW2lKS9YULs7ay7ReKx6e1f
si+vWT/uvRxrqD6PGfO9kjUP2359K2LnHuHrKUpT7h8hbvau/pEjXQSjXyxk731qGpQ0o3R3jiu2
6BX7JNhgV3qzbEw0OaUZy6ICZQuWa5GDiZ/x8hXrIwq4j6kVXMdcoUWOR4VZkyhtz8DiyUksWozs
sFUp/MKio6rbgI0RVeKzD7qzaWv6rgmQNF3tkiXltlfVJ2TZ17waIPk800azzHKf4nB3JZUNORGE
Yh9YL32CUG79wsXbaMCCcutNb9WTgvhPNudq5P6D27d3gLppgZlw01LDUWTTtxrPcFgOXpO+pOLR
xnDQNMy0ekc/2xR+Kfy2UQljND5mE3BcXa4LWLV606+cuNrEDhFVl2wkurJbZ7DKcKfY6l5qIxYr
76vUxbYY4pegTU4BpBRqWO8zFnvIfwTvHCiKVeX+ZUL/756J/g+fdv7eRmgbvs0E8s8nnXOVJ93P
/+RLfp9znN+w0dkErXTXNX2+3R9zjvUbGAcnwEYInoMNwN/mHPM3JiMj4GARuAz2f5tyjN+I4f3u
YIT9/m+hHDz3v+QKgZSSGvP4lLizwfJP54asTmRk5BrZDW/SFoqcQ+BAwO65g1gt9g0phk92d08D
u5SdDFS+GnddBEqzDTliKOuZai4HDZukUxxGK7bUzyF+kZXeRsUqNPeBy7ZRxZyky44qajyzGmmV
+N1x1K/cxeHiTwkHbVrgkEVTnCrug2e0JzqnS5QO8iEEpiY3ShFzrGFLn/wyDOL3vui0fQMUjV//
aDsjBKak2vFPnhJDPxFsO0waakNKc++yH73joPOEzhuX4GfZxMtAIhdkybGcm1aK2tw7CcnXTnYz
fMl8UiKzcF8lvxwwkJ6udfuiSrn7N9jCrLbZ04qj8Cmy5XeGaTtOyV1I4gVjUTnemVp76Es2faKP
7buoufnN9IGHuj2mU8n5O2H71XIWE7fBiS5u01+BZjKK6faFFRUS0CZKx8cIPPJCKzEN54nxppMb
MfTo2Jswyem5hSd4nJR86NJx2ec+9bEd1qj6avbUqgXpJ0tOSjvI1BnDI9/4TWPZ0UjGRM0ot8AO
MN9IMuK6uJCrsHlST+Jh4FE2NN29ETSnqWw/xDhc+AAUl8oKN5XmXvWguq9juSlZH5MKQ4Kxsq1n
9cci1c/2pUyJpYbVgW0btNJmDpY7LJoYk/R9Gk2rEjhWRPV4VKQlnZ0E2Dw9wr7mNr967yvV7lgm
n1rH+IwK48dqYD5RB1Szdum6dlixJSz1tUynhzKCcxQ3w6X1zZ3tcxhFW3/Cy/6mW8YV3UwMwQ0+
Cd4yVy7tg3T1V/pRVyPVOQu4pdu2VTgYUsgVmu+fqcVb6pAr9olVkYto947vioXUwSBOcbOgdGpd
aCUlGJI8E1UbA/IuXo/dMPkbED9yGQjDx0XmrZEUmzu3dH56qFz0RyEPdBjEtUf3PtQ1bZFoOGhg
AdB1iriSYf/X48lYuInzo+dQv/w6fi/FeEd47mDqvP1xCTrDjremywomGNW2px02Hryfhs7GO0Wd
M9qEvpJRMR5afCqRpPzFn4pzbvFaJ+JDN5piMWYVqy1cGMpn8+wN00rJNgDrjsWVMoDnXPe6vZ+K
iwAMte217jiIG6m4DA2TbXoSkZcZ2PbqDgo3wDYbFaFNbsQsN+C92dg2uCvRzkS+sULoAv4sYiQT
oITUeBz0V4gKb5qcTh6t4T7RiQXN0LiIC4mDCrLXxMrbHIFHQDS1qkMq2TYFzNrO9J6SuXBN2pHC
fhVF1g2FLs8JHZbyoE3e1da8faaPGD/SDa6UVTVNL6Yl7svAuqkyq7YzNN62EC57kxLu/h4uMOCZ
5B4+Y3OppwC5yyG/byVlM0cOr5TFYq7WURGzQVrrMeIUMKAxbZX5xD+uFIvyKDYY1CXUcnN+iYx8
zxnRXJchuopZM8LghAuWIs0uXgenZKowCFCleumUhcbzlWjFcyZM/9Q043fNy4oOhxKkKtqzDKPE
IaM2uc41ZWlORrAseKqJNflRZT/zUPnJvPKWiJb9u8vRc8xxOZaV+oSnSLm2wAkXUt5W2Bz5/KIi
gZaUiwlj9mCkZ0+z2CgXmIctskIdar1ir6lR9ZOlUC6nXlIemNzCPpRrCq5fs/Tq9DBMa81U2CoM
48Dggi8jTOrngj0lqRGOYGXnl5sJvBrr2+DclPb7oMffbRY9CNu/a88YrZsVoF26EwasH73m/KjJ
XEre1k2XA7GMIhtUQAkVrrpFBQNNm8OQKY5jIG+JDD8M81faeP5Sq+38XA7+uk6mbVwyE0fl9DAY
TYTHTG08HEgIPyT8mpS9l8BkO1b6u5fB/Kh186zX5L9CF4em9AW29Wx68uHRxd7NsOqN9O2fpKbj
Jpnsq/saeo6BPRYnLjH3YeHw+aE2cmApnnrGakCSFBZKSz0KsB4995/auRaBe2vy9pzMj4ioGjUy
n+46xY5JG6H090Z9SOv+7Ob0C7qmC7wu+XFjB4pKNKklkDdsPEGyypOXuAgOUYBNE2MfC00DrLav
iTVE7A2vKUYkPFB7XbNPeRVOK5nrV8eJVuS+aOXFw542ER9NTkUECT8RXqAe9gaaa30/dZW9zPzh
2Po55Tai5aNiRN/ZbIALhmmvee6FfsAYo1V9jeaMm+D+Vxhywa2dU4p9nJJ0RbkEK7VEp2BGhRyx
Ml6XnMeqGRdvnkMMFAkxrvEA977TbnJwdGVE53iPElwAOF3nOZvsBPLP1ETzIz1c4Fm+4mhilwhT
iteuo2j0JLvKh4451NRvaFtSoB6uQCZ3U6PHzab2eRmZLVfIZHc7zUFlsXP7qYjCbQbH+NZE8ssU
cX2IHMQ0H2QP35c2jmwk7QYRcD2a6cYtXWftgH9bTVLsHFl4q14Y2Bu0hI2IkV254gQEqfYg6nzT
mdWtl15+V0zdJ1Hfz0rACwL1K7ZdQ8dM3bQbkLRPPd5uazZ5l7Pd25uN39jqru5sBadOcK1mc3hZ
PbbYV1gvpESxRbQgDPoNBBNXAM5yf7aYx3jNi9l0bs/2cwAb4UpD4Z2N6VXavyYEEzYMVN8p3nUD
D/tYOQBhtGc1m9tTXO50Qg4LsClXPL+AQ+tm5Vf9u25RL+2KB+wG+TqbTfOR+THNJvoeN32jFzBJ
x1Uu6aSFr5Ws/dFd4mYiKsgEodfGNnD7L9jAX2Fo7XwihOVs3ndx8Tc9dv4hqaqTLPnQx/ieU5+2
jlAxB1YDZgvwfs2K9azZNbO1344gQNHakejl+xhFS6jMpMvs9xxb9yICDAPAHDddp2ETTJgUCk/d
EpqfK0PrD/Qo83qwLyiXbdM8OnCeuEYVZcEq2PqtvcUouLbxuqwbI2E71DlrU2HGcK1nMzXYSFjP
Q2g2izQ01ng6iPpLIEPd7PxBcpX5fR7ORM+4/lWaicJVpO9STHuAZACYzuFZswwWdWtgf7Jpn0rZ
kTD/uWvTadnT2OtB1kj+I6f7QH/2atYQIDihHhQ/EYRoIkU/Bp90blL9w4x7jALIZmV/q1XiPemj
ATc1X5YCnVxAM6lIOMIjZmyNKaGf70auS2UZtTF9EB8CYL/LekRy1kFxarFBMoXStL4+FBpdl0Xd
LJOa/VboxtmWSk2mL+ccOd1s5sGEJ0jg32uxOrXjrTS7ErBvcG9GobZm0cDkjjVr4cJ43g0BoC9j
Kulw9E42wegsHaylq2nupmY2aO3aWM+jML1du1Kg6/aWuq/AoG75wSd/Sq0VhSg5axf6bbQvl2+J
poK9xfz0XPBEkb2qU94r8d67nPpbDQuqVNN7WJoPwLDSPckjDENRfUHRfe3SybzQibWi7xSIHNay
Tc39V0r9pdG/Gmz/C8PM3lVth/97jrf/7638A59I4ryi/+fn4Gvy0yd/fwz+42t+PwjDIeTk6ge4
r+Y82d+qp4AaUocxawrwDH//m79CDc3fPFsnt2eatu+gtf3dxp9DMgTCgJJbR/f8f/MwjLDwp40/
8pFFzM4m7DYf1J0/ZfC4k6sqzDg8qD4+yXFEJ26f0nz8Eh67zQR91WMbHachHkiLXW8obwGZVfBj
d15sAscnyJBk3tKd9dqsBbqXOgV37lpnkirFzoy4mQnb+m4t4031+XxO6F/hH+FyrKOPDJDXwg1z
7oG4F+MoVjPEolpNI15z3wV6rPGIZfE1fbgqflU4x7FK6Z9Whks0aKabpVoUP798cBgJV7nvFhAV
bbED4vFs0TO7ivuyv9QieNUaSn+AK3OToytiDwnm6iRdt8NxRV48AUNr4tLYjA3cfuWFw3bQiy2j
95PC1YEAzY2VTFVIQfqq7toj6/8P2zIwqogc6lmecOih0xWXA3bUcBwAl6Slt/G7xGVJ6ZGVashm
604Hg9tx4mVhcT6PEzbdU2GBYcUp5wyUYJW6mqM/eyEZRrA7WztKD8DEBzTszM2pbYs9fNDMmFfb
9jCoDP5O4K5aTKPcsDCDxu+l+lKX/OIdVT2CLpVFgTwJ4i6qd1UJLCMsKVGyZXNv5MZbikn7OErz
HvND9GzqhVjhzHmTEmvzpBNwsRI/Whpu6e20RPsylAEYILLxz1oR/ksshPqW5XRJId6kPRpOFK5a
FwRX6XbDylF+dCmEd6MljEqExMNd7eLR801y34bxA82C56/mzV0jbOYCWMV6SH2WFmO7avlVo5Jq
LKd48OHYUoTK7tVLH3Pk/W6tHfWw2E/AHJiRUG7a9sjG8mA6Ij3mjlMs3C6stnY8orNExqXmBnpw
Q3k3WdZ76k7fvT3cq4LY9iggYMnctNYZvUewKKZ1kkYoUbB7fM4XsR3vy3reYoa9AFHg3FEXAj6r
t9eWohA9iLqXsoHYWEIx5RlZrgudhEEy4NrI82Sf69reAXZCEff4JERAbXO2Tdv8EFOMNeneBiP/
pximE9gtfHgkOrxRvteNde0L+avpR4ocPdhnyIkmlk017hy9uR8M5y4OceWI5FYkqGI4Luf2J8Sd
LJXUcBfeW+YnzI3NdG0J9CCgULc0cvzgrB0uuCOsJ1qy/DKitl5qimykVZ8btDP4IUUOOhuljpQX
vVRUeufAfvEo1ha9VFVlx8xHSbpEKvNfM5+2ajO0EO5ITaUjOQBv7omBxp48q5LkEPn3x2GKHvrZ
gmiyRQs982BGKWZ7FJdXGYHGHyijmQ3/3dxOY809NfXcWMNQeV/pYIdob8CaDQptNVJwY/I/3jng
0w6tNaiDEabPydyHk9nmxeC/vYoseBqBqV2lEx017in7PmUqEQEE8CYdAkZSPqTVEG5dZ0SooYcH
spS3NKuB0MmQ3qqBMhISRXNNQYQJVL5bc6PP8J/dPtAflwguNqAB3p2KzQJnbURL1yD7nyUdfNa8
2TAXkTFJwl+4VJ8ya5p2XkbBfJ++DsLVV2UKWsOm5ZmiVNPdNbnH76fsR+4bnAIcyScHm0nANBk3
GgcoLSHS2b+PloVrN66/EmhJgFYDzIkNZ/D5lhtqerzF70kUy00lGVVJHkIzxT6v6JXtDcpJ6yn3
1pY3Yccs5+THADYhj9jFjaSIpoHcgu6rC7giCpg9I6NwV29wnsSPfN4FQ0t7kuEIMDs17xORUDJE
qRiEV3sZ9mw4wgm0f9RrmB0d67UV8DET1hmU8dZqMXmSDWlbv4cNFuXBbx7ABM38tAq3TRkWy5yW
nYz7SWL2IfxAue3q9m3K433jpxGxpJgjhIhvnR3RYtp334mOq0skzadMSm9tpBLRdjSaVSHAZjXV
iEUF+22JXBCX8tlMrMe4qL97N/hu0oaYDrD/weQokAcoYWHRPrVuf1/bEeBHHPx5CUURJ5O9oM+W
aDrnQGXle5Q6/Kya/QEz/hb3RJ4mJvu0i68ahcONZ3N4Vy6RkLFcT3MttpThcijDo+dU9+UYfovR
A4eY9gifE/xxTl9LfywvGhWNRH2o6JCRwgio/AuFCibhKF+thqHlgpktYNlwl1rggCecLXPtPWJt
XNznpckRiiPoQmrwm3RFh0zuNF8kA56HUX2auf80WvpD6DbtmkcIZQRJzrqGrZEQc/0P4eiFnBuv
m4EYD6zGmd1zGlXhrvG2Hjtt+hWDkl2KDqi+p/iTrL3WCZ24We23d9Q3IMZRD7DC6fbsx6pdBlM4
vVqNvdcNtHxDrz/DGLJqGzS0KXjusvGHTVMY5zR2PsBGPOI2J29u4u0cHP0U88mtpqome+r+8iJ2
gTTfKjmy2it7HhLtUT0y9DbcMzi1NRFRUiuAgRiodRlQQamZxaoO3WiTeiz2y1hb092xEh6fo6IN
jlQ3rk0oJvTJf9PVZBMaTTvMsiwo4A5+Zy7Ix9qVD0XKulRjeFp4isEeRj+2sGY7qWpvaMPBNeFn
da11raGSFFVMRCt4aVoXdxseUk6WWrykcmpadMY0x6FoJDZbdGW8lgt8VpdY9yaWIeU5d6OtnZOP
79iJA8HuiG+aPHH8pt62TnJKmpHyzMQ4kxu0cQt0P7Yp+ZeJ8RD11UplzAIhJ8y97f1/eet/OM6/
VreWH/nHZ/uPTXl/+Zrfp3rvN1PHCwQK3MB5hgfnD3nL+Q2pynYDy4T9Z892ob8O9TqSGG+sZwQ+
ayvL5Gt+RxBaHt16tgvLcJalsNfZ/46NB43tT0M9fjBcQcQfELpsbLccH/7eMJgrUtmm26P9sgRR
o92SiSNvplFhvdRb7kYiBhZmkra8WBPRwpxxoatqboEwqLm1BfoHwypFjar8yRzCqIVnR2cyl5Rn
xNQy5bG4ZIXLHcm/CMemDgcaVQm8QXV9trG+KNEeXtiZrpTp4bcUU30tNOwu9Aqo2rxZuXVvZb6+
DTKXhR5mtUAQc2M9xYYjhA9ngxHKQ2I6I1YdM0wSIGBqOshBP6lEhScEA5/o80gkT9GMF9xNYWGd
akW+hn4n7sFmIx/DqB7QBAoLwE1NG24ktYU3lsWzE8oGvl8RA5ENosXosMkW/vjSN3VKmUP4BrmX
Z5Ulpx2QGiy4Q/VmQs21qyI9JXG991VinPC01vcqFgZLfNqq0t6QkKSCX4YRVmeOSWQffJI27qD2
VagZPBe04lDY6AZlAYxRWfXJiQr4z6kIV7Q1KU7zig1VOtJ8KYNiT/qTkA3uG1Y9/Xliu0AUo8Fl
aYfgdzIbpE6+t1qVb0wlExgp6XAcm+M0NNHOstSvxiwj8GLMLgBHDsZIGSs7HCSA1sTH7VSPPfXC
26AzMHEQ/dhKhsMo7SmK0r8rm3VnZIy/ADJwotManWDQ3Pzqu4dWKsEDn26RptW9Rc9HIaOyyB/q
4ZwOSAOwVMEfqGivd/oPPLVmq14hE2k7rYOSmw3RKTeLN/zn6lQjKt3c9MUai+K5GozyiicL/wFT
R9AHD1pnao9mETyoXsupQysjHl1U1up1o9351DmIEbDySHFE3g0KBpNwz5QGuWe/SHZx2Ea7gKyK
6YPb8vuCpkZcSFiBtIDIv25sGuE/DaZ4mcBJ1sqiYM4DoJDjRQr7x6iuj4BcBqS87m7s/fSQjcZm
9BzqWWAxUzGWsu6DtdSP5byd5o8TG5Sc2UAlk2+h+Mgt4ofkaKydrOZGVOvmzRUe2L34TMnxVEta
kgfNuZMDBMiIBvO4ZvSeLPp03PA9yWyxNmR67XQAL6yS2cbH9goZuKd4rVjGIB5Ep5Fw6HHKaV6/
idhwcUYV+8YYfhGFAthe6l85T9LtIHR2/928UmWcySzOo6oPsbUIgfvbT0+lb62LyjM2yciPxQVE
84vAteLmwwYdVd/wS8Cxgw+yDXTW7l1uT5upB84ezFEnt8MqXcToI3FzkaXMNlVBICIiXC580qee
dnT0OXQnWrzbpmVQPEhjHm6wHULC1UfjxZ3rvNEYQ7bAxGI3lPmLqRzeWkirqy7ON5W0TgNNQk+F
UX03E0KWPYQH2UPhwODuYW9iuTtoWnXIIIzjm9oVtYj2STeipyeDxLHLZiIa2A3PmGg/L3aFib5H
0dzDFLe8TRoOQ4qla9LXCx9yD4D9kDBBOpTQUYt4Hyrro2syTkFzMx93PmJyG6dPxvs+MPMTAgy8
kCp4yyqvO8/ZpsRsw8eyio6yv4uECK96RjmZiS9fl91TkSprZzgMBSWNnVTF3A8dorpbYXnBS7Wt
/ancsGnm5jq/x55b2nixmDfxj8kNZcrxOrUYqxX+S1rNJDwHC75iVWSXEq7FqlYZpFPaa7a+JJQU
ZMYK4aB5UnOYYeBnc0SQqyLkWk+mT2Whw7RmvGlZbewib5qWYeSu+hYPvbIr/mgqP+k2Y69aUF2U
NM5Oj7DrRxhDd149195o7l2olhGwXbbeUXCi4OoIhD7cjypwl7pmoMJYXbutRbgdpQg4C0YHeHGA
P6L2tcrj9wSm8mJsNeexQXbz+FCRsyIjavcgTtp6N9CtXWgQVkuEYTrRkD33og/3ftS9FRzH7Brn
4BTS6UzhmsxfveBh8rkgQu6N4i7QGV31hudXeya6tR0AOXXvjqL3pki3yq7PQzyeRNiuRy/dRo7Y
UDgGQK6dkHLkduqbBxIYz+VAZUdNeDsqjuhs6ywp7oCtn9u42qM93PrGujfAnbl5viqoWqZfEnug
pQ1gSirW6phGfXgCO3ANXNSoxaQ77VaeE5OQm05Am3U2j+HWvo4R17ipW8dYnxExXrKfAuOBQAPq
sWOF2762TuyrNk3cgIadlfapi/dF3+5Lm0MiwbBmk5HdrHro2ZXfsKbXm0uCMTDp0FV06RHOVt1D
YIPxc6waCED9HIV1/FAU7IEI/jYzamDDnuCY4lVbWUH4pGUWaQM8wlqJHbXpMOmR0VUZ/UlhfKZ0
CsdfWYotbSBdfuCCqteEIKGbm+aD43AoMjzca7VFMxO64dW2bXHMkhCRVENkAnWQpRB6ohIPfcoD
T0auu0kqYgWUK+FZTHaYNVjlD4hWPum+HSZlXLFvoufCHIQzrPmt3wNItnooUXL9N09IY8FVsYC2
CIqpMV+KjCtuSkAzBhCYacw1n7TulNUuBkO2LIu8K+9EKeqtqYwXKaLHYSiQwlVj8gKpc57I50Jm
5sIyoMDAWV9kdb2ORvpNvREMpAA6qargXoUjtocSZ2GH69clNlUNidhShOauoB0b28og7c0ubfay
dludvR1RwHVuYFfLI/Mak3VmPiKNRecdofXEeq0zOwJkH6iZTxJsBnskhtVg0hwbSk5NPjdTMUDC
YUVmaOkpB/RKCZl3n3UEnAWZeQfmrm3ATsn3Ht2FizpvngilzVddHEDxZYXUCG1F4tTfhAUheQdq
YYvWS4kLGv1en7k7o88+0abI1wpRw3neYXTxDRLwc0au2WeuoI+jfaWrQez1Fm1YgSd0RYnjqQfj
VBEcOul+x/9fX3eCeCNJRw5eufcd3vWW/hrUXr5FEcULxf1qsoKj6Zf33FGrZTsqYoC6CxXYr796
lR718c1sEG6yIfjO8CCRhmCr6if9LymyqxvbwxqtPHOjbyKS0HnG8VKpFzkzE8iJ51cJRab5cpsg
ObWWhi0hoscEksOb1NjZ5dgLPU+tjSL8HhMMAZn2MYkhP3PYxtjZN5I+A4zaqZ1oS0dQKhLNz1nu
9j0iHCOBMQw1oR30WDw5TXSJ5oc8eti328HumWJYYfRvPQ8TKUNAvCFGxjPiO1whFmJVbcW7dun7
k3OKCjJ8OGJYr1Lt57jteSx5arWaeXJk+DPqwzNRPTKLmmrw5uj3GKHEfhyybU8lyIQetZadOaz7
tDiwU4zPmmU9FopQHt4Ml/X+prB6d9+6k7XoXGz4nSDnSXvmvAJjOrIEDy83yUFGcMevOx81uOkK
rlKzuUw9bmpt4FGSu7OVaJ5IKRtjHMNJk7nNVTXBax4NYGb9B3vs8bGpST8mbKiubqggD5DTyabR
2upKix4sxSFF5c5xNMUtlVifMQztGo2tYDG41S5MOwLJruVuLJ2XHALQ3A6CO5oJ+8mi6HnZQ5Ip
jXrctyygehoLAH+AZlXZpszZ2tuDt7W62Snk+d3JycRjKItL1Dr1bqrDTdAUwZ0aIM7952tcwv1G
1heo/qrjaXcfc4hiX+QdiGTEK6qLaAPKeSf7zv1luiTlSyPEKV7N3dA3GfL0rHL17LNTs6K+WYPs
SteW2CdO4K4ynMCnasMzDnAO/kjmI/xfXiayU95hyc8h5sT91IDYLfS7hvBeWwfTqzTgsBQldRbS
snkvxYLzP/gt3EHY2HkEd/oooP/ykuGVesiZdLE+Y4+gY2VXMFDvhescleR38yv6mEIyelo5PIVR
CDar9z6s2ganUY/WDpdcRMGKz+NwuGhN7y87HUm0VxOCNpAIy6NvB+xbBsSNNZTXVfHKtGmrMt3G
3Tr2mKwtbXrSrDRD35C32R16ZtsBr825AVlgnJwPc1qrvhx4SbQBeSe9gVDhY5kIqvTDcDkHQfiI
BJeWtHjxaz8++qPD0ghaF8+DZNMCIlhoU3ZuHW0tm4Gdp5wnm55YZzTpd6Q58ziN7o2QihW3CMD1
VHjmGnnxE6w8adVuqeKq18LVuLe14S8RFNDJjfFNQtlaeAIzSYz3jd11CsoMDJLTZPUqVsB7IzIB
TX6hGbaHfIDHLQ9mWr+PsTuRe0C+YhX43SGjcHTnJebR8GPcWm31ZYTci4uqW6mEV2HikHr28/Ke
WdnYGJb45dgszJ14zzWxGgW9WlIP79mUPrJiWDtuBgDI21XiP9g7k93YkTRLv0oj182EkTROi9z4
PLtLcg1XG0IjR+M8P319jKwqZBXQDdS6exFAABHS1XWRNpz/nO948UM0cqnwAOPh2Vw2ivWRueSL
ltI9SuHeCIDYPPOacGnxWZR6tsOlOcqjpgb0trykkwR/RqBhy6/TKCLpwNXmr0UMxtWtcmR8qHv7
GI5FtLWG8Zuzy05PQrWmH1StTJsBzITzrG7VB83Q3K0M7tDgIX4sADVMvEY2+x6HA0ioa65X+jkM
x12sGWt4ieOPVSLft1Fx0ShtRTAzcIKFTI9CiHfQizKb54BGyWQVCbgXWYRPUR9gb00p5KOe464/
D16Upf//yfdP1kTNeB+Ln3/87eNbkdyJ6qaKvhqM2P/8b/vvf/xtnmKb86z6/zL5ztV/r+n455f8
5+AbGzcCGHkyALRCYif/T/Ys3xyJbK7Tc8y5QOM/JDLj73yNEJ6wGWVhBuc//btEJgHWCpdHVtdd
m3o++T+SyHRjztP9l6gb2UnkOWbrRN5wnRvzYPxfQrW1G1LnWrCLNKLCTAtkQ1jpWWpIIkV24/K8
tUV16WTsAmbDK5ib3gvGOpT40CDXL5kvkuQ4UhL5R3o2q2Ox60aQ1UnwYo4hp+3BOvM1h9T0v5qY
bdLubRc/aHilNnaN0ekZ7P7J6Npg3wUWLKsyIuAwjTDB7AHUcsBAmEtciies+9YlZzrYVM+8Doe6
014qaY24haJpWetpsaip9HQnu98EU21ciO2ykuu7SPcvNKXcZeIx0Wv7K7SOhzAszwG9VCe/kPgw
42LvBWy/vYCyZRJ+jWGekhmB7MxV79jo6qULmEuZufGdMhpdVHaLjzdIo4e0AePchYgB5tAaO+y1
Gp0E9bRJ2Iyp9NA5IWaPeOuudaczL83lCRr5wcF8WpTD0WjEQ9q5P9005w0T5w+WoGs3WOsSco2B
6OjYE57yCXhR3434Rxn0xx2y09DYJy1g1++H4g92zLeyHmDuDfk1qsp1M4o/ZhqGtxEcx6KBwrC0
pG0uxiJfWebc6R2zPoPYIDo16n98AaKeOjvl0MmQKQZniqtL6zMeSAtAn109W7Pst0SiR+ohYEfp
Tx4FBE5AoaLvroeYptrQb/9MnfM1Ea0Ezocq4gNU0AWoR5I6/rYeUtDYjLP1ECAKOZtoTScNeJEA
X0XeMNHPpv7VbVAbBq9in9Ftfjy4chvOvhcpHC5cGtiCJuV/nbTJONlD9qblzQdJonIRFdar1OJ3
MH3bDLGvTUZvPnz+6DFEWjOMDjZHhiXYO1q5gubRd5sTeK/nCneBPQomkaombcTJPYAeuCZSfC20
uSvXtPBYhRXgUB30y9h/eMVk7fvK4vgsHEpiuKB3uXsd8wjkUAWQoQmnAuMVGIMOwP1RG3RrafAJ
EHBXTBdpZwG9RbBAwijQPfNnKqx3JpyfksbmJdgswj48hZw6+w+jj39Q1E+M75gM4rndhs5wAfmi
7u4Edz3ukrvX02UDqS5fTBafiiUlZliEELjEDN8MlGWXCuq6YnuwYmxoMeVmXWicIpVAb0tos1S1
DkMkJefqIPhoTvWi0f2xbHHUXvuufcz0ipwlzINT2CvcuQWDH/iipZ5cew+UyWCWb6Wfb/wAmKUz
STp2oQobYfDoDQldZT7uR70jCo4B2Omykw08jSqUlxaiJMTl+g1P3WWsslswFO9eIocVVW3Omtn3
b8AQrR4dQGGMP9elYu6PBMiTjtOQOfHWmuZDX6Y/F/p4TOYDuzN9IsTtwYHvZKx1KEDmL/7Az2Bo
7oy5eeBEdhCNvyoEly59GJt1HhbfcuYm0Sm+TSvxErqUziHvfYK6/3Vy56GwEJQL+8VEtREa9s6u
UgeXGVpika+KTO3F6AKM0Vq7HFo+/953X4s4b9YVToCN8tOzUYRq5ZSNOLRDjYt+sMVG+6vYMach
mMMwgNFYUSCoWXjt8uoh43iHP1O/MOtDf6Fs62ZKY5v3HJvy1Lu5HnZkE5TW1hgIgCKJLmKu6uvQ
kkAfsEAPDo3lvlkZK8OXiDbhp5vS7jhFFvxRGlbJ4GTtn9wExlVL77ey3XGbcEwHQlju+YANNIFg
OfpJQyizeI+F9jHvcwvDIVFXK8bVIDPoXe29R3iMV4bl+wb7DmBRdx2H9WbMgdtAAmy3qdKsexFY
D35qPVeyzjZaA8XON7+Eq3mc2bWrkfjdRqRdswkZMq8w5biQOG3jLZhl0aoNo4VnVIKggXiiysmn
BJDOxzGcthS1FCjwchOMzmvXJ1zeG3VsesMhIYPyD8p251QDLtvZlCUsuk4hEuIQ71GKY2y4Nh4u
2qivoYn/wOzvAR4vxkc9DQ/xt20Oq3a2gZld86UnBROabttJpNx5xqjN08YY0uWqVESCw+kht1to
CQXAOHxtCAHW3WxdcD2MLxOqOLac1QUlgsw202I2CITFk2LsCS7mHM1zUGxvFx/D2MKaZ6T4klrK
XseNJWD0ti1aDiVv8dKGXkbFk/eaMW7VmYE3jF+deQ5rMJAdGcwC7SK3hZdi1DFDIAagHLEbca89
pvNcl1H0tz0wk4a0XawKL3FoFiohq9nNt8lMOBrlnDU9OgGZFIupMbS8tWYhSajJCG+RCJk5TeCc
s0MVpxbM3IyaFT1tllUE1KdrxkvNsBoP3LZkeI0aH+74ns8GSCOwvUy5Sdwc+fvNhEbjXDEHl1nA
bM1EkS54S5lAf1IFQ8CC6XlF+WVpNq8Q8eIzshZ4odB66YG0MfVg6J7O4/dmIBjlO82HExeb0jWC
ayei78h2OUTYtb2umOVrvmAi7UbH2iZUYqf5RpuH/plOfjT3LZKqE3Pq2RqgzSaB3Bgf4s4BIaxz
g8RGUIf1hxkotagQ3YaO23ah5EoHBj6nU17xjffLbCjkcqiypyHVngMZXIVtPaUghtcQ8Hg6Xf+5
q5oXT3fncdZFdOqSqqleTgzEYM4Y54gkue2qTzvoH1Pp/wClZBnL/Y/M6rQlKPxDNSfyJkcmSFmY
B50yGsB0UR8ZqwevqLDQziVbjf+UC+eednIPGIUtCQMGidhxp2x8Ohh9LkqW666cjgzVgOB4Dwje
Jx9dJ6FgEdiWsRStc1BTQkrOIaDvF9kTv0hYtNbcjBaOXIRdZ1sYjC8x4568aro7Fa7gQpwraZ9i
i7rLwoIk6RhkXaIEEmRptWcEvM+x9N6duN3TzHRJ635dMCjq4iBdpzVmFHqd8E8lMQ+sOGcc0CZE
7VQPXnC2kNFVAHCsF1eBEmtzO11ZKvngrItSQy6HkUpyB9wotoVVPNoweetQ2waJfLXH6dyBezVL
r7qXFh7p0Ri+zdw+mIEAuja8T5HvHYy5T9aOguJpglhKvJ9XoBk9+JwW6yGi55rpF++lwvFOXB0k
YulDsMs6InDmG2dUD3V9OGjeTH3S0LcxnoBVh4S+rGIy4Igd1Z52ZCwqrM6LJvGhmnk8U0Kd8tZ+
qoYkW+hWSzR/EuEq9NhVsyLJ5iksHiGX6q2AE+jat9zj6AVUxGFMq3mphwxNKXMSn6yG/Rjr069p
4K3m6WQ1rqdTU8bQ+npOuMZo5CjxdrsI/QbsLOSpwHT3NutvS1F3Vqc/UisfZNix7Ukb61J8wjn7
CdrUXkce9TFOdxriHCBa3Tx3ebQPA/xapUfPfDtQANXrAIfcbDt5/rSaXJdig15+yaT6g7Nqp4g1
aczmE1GR5HIOXoffMZ4v4e4ujHH/EI1fmVmULKVpGXwjO+Kj63+wnYi1l5BSiSkCLkYw7HHEPpUH
XOxp8hN1ZW+E8K+qHxdaUfFGJPZeGOqzYyaMKCrvnUZRGJW0X41kCBLADMUOb3TTPSeEIWmBkmwc
stYvXlruCtvdCfIv6Mk/jhezjvu44d0nAg8rGeEsHQpq7fDH7Ace8sQbcRT6dOAipZTFNWnzqw4j
oaqW9BKx6jcGArg6xb18y+nqNDlxGHF2Vpa3w121LPXhnPS/ERgBDka4CVF1tJ9skOsYWxqltOiF
2d5jKjYHzCZRPzsp/I2JSIVOHVaLeqRzncj33OvwdWkZQqEyGO+nIv0Uofnr5n8qmoIU5/6BcbVw
GF1lvkcTwPTklP7JmToIiz4PreQa9gGMG3IUonX6W2SodprHXEzfxgZNjlAYhroAbEyEmILoChwV
7y021XhZVMVSAn2wUEPrpMMdSwgHxnfV5pBrDULurJiNWhP3BGY5cDsI1x3VtGMWYeUlvkdSc6if
DW53TB1PRZA9gtw6C6rj5GRtrLABSaTtjVb7omb3pFkMWSKS8F0iPzzXv9c9NETCxujKFIlB9i89
k+BvuR98/jLUMC57GqpQ+JbSDgFKCe1PbQ9XfLPrlO3RyD0CFUwUMI3lzExyjN0+ZrVAL15cpwOe
alwST97sIn2xnZJFxl5joXzsZL3itnJMW0AUU7DJwZrgTNvWKrjWoby7EYQIvT0HhXaCqX1XFSyV
4iXj0wR1RnsxZWCEFzDiBfmHVddfyjVCGl4bvKrQ5i5WjXV5APJxNAm2/ID4pPIMPS1uwnNRVSH7
Z+LTAJf2T9ZQuu8VNDUsWCHVkIiPnH/wUuE/oKb4M3cmJroOShR18Q4e2aEMt3G4UzFDxU9aqxcZ
HZD58AxjcaGpfgm+ZiPHaSV8djZqCV2VXQnqBvaJccRiHPdjsxvFsZ1PWQi4/Yulnmb4CT4COaFM
HenWWFTWWjMvA7Uj46NvPFvOR6peHechpSQgV9vE2yXdPuSgF4ldo+0Mmiv6Qz191dmlMf44Pqmg
cAuWNSvIt7KyBDvf2zMWaSl+0+xd3+yjbqfX75Qp6PYG722I69v1r7BaA7GkrIyLWjkc4HjyUdyH
HmZYse2za5ry/XliIhRIxWaaXIvpnroMv2yWZAaWw5bI9Srv3dPM8kcJrD9pgtFqRnFZcoHHBw9S
x97Z7qthz9iuadCMXaY9DXffGlpoVzxWBZAVzz2UMKS7nWhPqcKJH4brcVTbOPrW6tceNnQdqKVX
2mgYd2+iNdP5HsI5zXtuXHQAJozoFGH0kms+Ies1+yxq73YoQG4wGhxXXXROa3ziASOBa6Q9Wf4u
HMmhs7c468bFVsC9ny/sh5kX+pjGRAkZmz9lVD6Ii5Wc+B4gOCNGYVO27KpvZgrz/y/kydfPFLn4
1T3C5OATNLxVBe+c1HGeE5KEC9ubvHIkpfIaOGtar+LpzYx4pE/KpsoLRvZKjxICC1t75EjkLHUL
NtDWho+XMTM27jTjlNVuiLDXr3T2HlwmXMjLJ5sBTn5R8d3Ut1X/wO4n413tOsvI2RrNtrNusLPL
+sSRls3xAxoLYz8bZjWUWmrDWyl3DboV2SDM9ByCOPcxsHKbl3FKP8qJKS6i6bZgMEe7CR1ncduv
XWe41Sp/cnJt0bMYpLyXGU8bS860LLV1j6OCWY3l5VAXzWyKVh6TgmgT2E0r4H73KNleIOjPoMLe
7nN2rNxm87XHYeuN9KHigGJaQO5XjheC0Ot28D8xaeJo5TynW4o3Jn3UjRyDJmqQ5exMwQPsp9OS
JHu6LQt15kgGRQhwHxyp2vM2BhMubkvrwZkHitmqAuVXms4q7OebMSkx01mLqrg5XrYN65FLROas
4E1fhae5ewHJkwuw1WtXC4+b1Q/cDXoYlf8byzgOC/wqi6QM2ZGhIi+SMHnRPG0/leGZAqbnv0TU
/4dZIsSeZiH3/6wkn3L1+VF9/1e75b9/1b+Lyai/hu4ZHn040iSyBLPjn2Ky+3fJsMjDbknKynRd
+1+4aTZWTIsvAxHoOdgr8WL+h5os/247LgMY3TRMY/7W/xPDpc7f5l+1ZKHz58xSt6M7xLX0/45N
yy0FTt5zjcWE4std+w+7D9j1gOSJQDxcdHbb7rjmAhIn1nnBkhn81CVSzr98ard/ctr+V9aqWx5l
Tf2Pvxn/bCf7rwA3EgaOgcVOwFDBlsxP+i+qdkBWqSwajxPSKHuKQSb9kA32rR8FkpYrcibhrKKB
HxzqnA4yj5l9lh5FKR6YLO9FyzJMqJtSk0buikqjBIumxJB4QxDMRufO++4q7RPdn7O0Q+LLyQgI
x2PPKgMVM1FHaJgV6lLK3qplpyZUzaELq1ttyG/ptm99T78UxDbG6AZhJl3O0Xv9WExkijpb/xri
6bHAQuFVswtQX8guEyshiKs2qSkv0/gbFek+Ga3nwAaMJWDUSU999TmOqgDUCczpSahDmNnvftBS
OOL3V9/mXCT4ACqz35p51NJE0V6MrHiBlnrHzXfQOeon8LsALxUMHtWRewAHsJFfnQnNurVKH09m
supUjuncoHohpklnMKor3hMQWNkFbAgw+Gyot7VzrGX8mRU+TiSCMCUuV3qBUp3vzuZuWJsUCRAh
iZWkzisX25vL31P9hu3Wi0BvRzo1PIhYcKxpIhvS6D5oNCMjjW0JS9wx51D9YRP8Dyd25I4qz5SY
HG26uyjnghVliSJDJF/9pjnI5pcQcLPEj5+Qe6WZuJAOEO25YNqMindVdU9x4B/jSX0ULQDWytdA
jWXMLqbwJSi7Yk1Lhr1ARYcL3mCpUedu4qmRTfJaWNprPTw2GHk410JIYQi0ENoEMb00aEidKrKu
hdqK4ti19R0TxTYnvY4iRzjF3WSW4Z9qoyezI2i3N3A86YlORROirBU9myHJg3QoaUKyfVwqCNBF
ZpyaWRikx2aBIcIDzZrVzceQIzJPCbpn2v0RER0cxdDiF0NdXVY6amaob2qbpnBpyeNE2YvRV/gc
6GFYVK3nXno53BgTr0CZC3U0ZGwuKEwsKNgKe+7CRr6jaudM28Y+xxewyIX9bGvuh8kIqDGGBh+X
XHdieqySDizifHZveuDmGfYAvC8N2y0amqtZ+TEGJSLw7hLU6w+a1sdzHCCkutV7tGYNkEZuPef0
TnPaIW3MbyiKz2Pgf7NTKiTfm5FkyJ3cUJfMi78bH8Z2P6grtiywQklHcnDArMZB8ZYQNCesNYBj
QYWJmDLZVg7K2kObHjgwYS/CcMN9fVtrFurWNO7/6pwpSXYuZPHiKe+i8RYT2WEHnW8U8VjZjGUd
DCLcv8xp6w86Jo3uI8kyXDVEQ4aMAD5vqWpKtcF1SWlEUw/r/MMZsDcPiYUYSoNHHun5jov/Uerw
lfWRoNwtZkq8mFqcmlL2Z8nBfelVxtGkDDbp61cLcmBBaH8dJiTXSFo9mSavvy04VNGHcC5F+1XZ
EXt8ELJCkPVMqEjnyLCkoIfyQX4UETSUzyTwXxkZUWbcyL2nxXB9IR6GBuYTNCDq2MYJz7RHb1pE
HjZ0sD3gYYKq+Dx5536qgmvIYT2YDl2U37AhUN5TP9luiCIyCW8l2/4pw6a20ytr4zlhxxkcJw9c
sk0QONiauMNh2N8gnGD0JadTGxU0cSpKvJEGERnH50KnaSjgdJ6U/oPKETW6CqbR6H50/Cm9MOO9
b5Uf/TTfcHXrNWq0Z2IyxHMna+dGZGfTKVzVQzdwZGE+EExnkIr9xVlxt69ojFgaBXaYKtGrtZbh
5EOueIrNnH2rKb6ZS6LA10TIK7mqwEh9wyKnutjKfvxwemwHEqqdGDD5y1VXvLuoc8eIJEWUHmkW
zrKyOwR6ZG87NZ6cIM82YcqDEVTqWskwO8XRcITzslcZl7ASXtMg1bSvU+8hHPrXwCte0WWNlQcg
c2kXMAawETclpPX4YA3ugigD7ek1KpaeEsfMyU8u+RtR1AEaPoCivDAGa9O2wUMtwVQ6FdtLTOqX
K+6H5lABxZUcZibn9Xr6FWUHjMQafkuH+4kIiJQl/nNZ6meChFffw9pAdOjaU8LY2/apEHxZHCm4
TnJWcJvg1bOdW6czjI1frHG4l1wkbVFyf+ONbgfsC/VzxvixoQ/CGY2PEfO/o1NIb/kvPpQnIzYg
aTAAESa1cywNkLQw95akZYfQuftOxXVQah+1sJ4iL9IPLgRRPoP+d4Alxb35NgURJ2mRa2f6R7gI
1+mJdhZiCox1IGMkBBoWmEEBG6WgmUjBOfUA/yhDZGB966APRq9ZmhyDDDOJ574Ju3e3L6GRIFQw
dQPi2pL98ME6AihjOyv7NWgmebG1tyDhAStVd+/nGitvROrIpnJfI8DSGkmcKgHAlBbjKoOhiYLn
PIQekW7/wUQo6gz1NRHbJDDbvXQWv+DeQowYUAoDJ31ri6k7hC7qoydYYcoB5XS0r33icSqPNHp7
/JOsGKk7qU+zXrHDyAZACiN76jlPc4Vm4IEtUydT5zhWvvtUkMUODk1K7KggS5x1ZOnt2ui/h+Dg
CTe8iWzL9J9aMZV/58jP+GOsp4yWH8GJYCcnibuLoxH83lmKU7s2YmgonsO0ey4IJdKA5oTYzFit
6jKoNkWNgcWYrxrDl7JgGQZN/YzdCA9PxW0QKjQxEZmvUzU+AMbUF9bMPcnG6K20+IlpaLsAdSyv
7ewxDXHqcJRJlmkfz1xrLrg6trmFl8yCRFvxUcOJKvKRksSxeNICnwK3Ov4UEu2gzXdpq351pLBl
lWFQTUM0MacLqYvJa7Ly1VGC6+RlTO1FkGiIwfGwg85DXY1jPQu7C0mvn1uNP4IyRtKFRT/d/Soq
N0ai0ek37rTWhwcyOpdKGCQmzBR8F9YvnyNAZkEEngz9HSow8+PSAC9VgM3H8IebNRkedV+/trn5
E3JcHvPspdWx+EzZuzkBIlB5f97qo7Tvroj2MUDxI2NVndLUO7h7bGrO2gM+7yYwvJX9rcGaSVrx
gQFubq0hvR65gJJUhP09zS+cv/LY+FNE6W20yj80Qegrxe+Ocf0ui+ZzJJ5UzGQsLUgGY46Lynby
U1d5ILI6Y2NYoDZR8Xf1aJ+q0Pn2IiOjnEfuZK1AENDbNYM+Ag0PcSHw/iqczG4PhVy0TEi1fl8a
zKoNhXyZ6MUm0sfHseeo3RbwB1q71Q4ybF4Um6IpKjwLiKLGGIOar/OX2Gb/Q8E9cAzc07qw60vc
zyoNqlUQRezPUOKqQTADQWTl72SI/gLuFN69+Cpy+6Ft8hflBh7i1YA2OxPOWF6pS095I4jpcL2N
Mu0tVTouZwi9G+lxuIxBy/G6w6Lh12OOu4rStR1FoxcEW2ufkrMNFbp1jK/Zpo8g8+K9ThJ4Y9Pv
QmJjT/eatmy0hE9nzN9task2nCFhvuImrEnXrduq3NHqci8z/Zp4KkMCrc/cnb5cM+Oan5fsmvKG
ME6xRYRoHDXJu13mB6eh+iQsUViMpt1VTf9gNskv0uvYG5uSn2uYZwe4VwGX5RGvvNEvR9tjCqSf
rRQsNJUoVkvGubhYA2ZfD8RjjnuxHIMbR4oHLaTBudAp1epFtKOn5+x2DkFj2iNiKmDQlIEOB3Pf
3ynTTpGs7oxdLkGO/74NmlcmDftQVviu7R39jxc/VKhyzUHDyG2Kfp+wE4aRtevK8De2ki+8rbtk
n+M1YoMOYECWW6V3r8jrh1zPTqMxvrG1KP4VOuNvbnSPsV28TiVR8jL44jQ2F8EpVBd98m6SLJ6o
6A6q2hf/5BXuXQoW0BSCFLuJf8dGkcv4AWs5D5CV/mY6kHx2Lctx7wj4dzNz75GwD2VnHmn8uWUp
T8BE9SrbbfyFMYgRnbdNs5wSrOzWDMMGPdJ2o69Wl5CCKjC5ru8uPGqzzLb7kxjatkqrF8u1dq2r
3gcjp9O7fYx87V4nB/BOG8MbHjtrLQaGfFN78CkIiXX3XmUMqvntDysrhWehxscM2prC0a+YwnQv
7pCu5SRekhAmUWdmJ7N07lWubpoJSdo70eq8mv+0Jot++zj+qk3tXoXtYZLxpSjbQ6CKW1h2rxn3
JCu54oTp1JM9xL+aTQ1raLJluqj2DHjfpMmpUnQ9pJK5Tdqk+ah7dNzm4Aw5FEIy7Za9m3sEMq/Y
jnn7mujU3VjRxWELKUX6HoQVTCDO0KWz1fL4Yup0Acw/hK0fpFbfBCZYXLTlzRq6x2xAAciLW+rN
17XywsnlZHgtjKbute0iBknBcx+WpxiTD+dcypb4mbv+dewlQYQ2vXieUy+IsuDzhFOedRwSfNNI
Vshql7bmk6hi4IPAkBN0TwLx7AfeXQ85zrVc3mgpO8Bg2OLx+g2HY5+lt9jBYzbMfMfen2ufol/4
ko/zHwVzFLM3LhDNvfU1aEr/7Nj+019f8NfP45c16rvWPTYAzT3twyjSy/ydh6iHN028KMIsVflE
nadcWyuAEPF0C/nhYt+7BzY/T4llJ0yGV1ZjulnEkZAcHhF+aiXVqems3fzQxGGLt4puE+ndPZHd
pL5rSv8Q8GblNixQVuW7bvivAP7+eli7ID/FbfRLh/NZYLdQ/AJWeBA+iFcfy5jRMHsGqq7ikx72
UzbthgSIqIFbCYpAQBQkWfYW86+A1GNLrRi95ZS4dKP9ISx3zyXG42qXINe6PcWbCXA7UKZbbA+H
pCbQxKb7mCNwrFrIOJZvHTVQA3HVvRWAzR1hX+pU4FYyHxqj+RPqIGVIoMKKm+9yAvpszzV9NGpr
i9DJnLxKViwfj2kLkoNY2GL02TiwR3NDim9c/sxZvnjVvLBeCvByoGDglMHuWPd9eqfICmodF6DB
fi+pSg/S8WMcegiOKdW9FhUfIwqub61ri52hL4iS1dx4peHW69p1cQosx7Vdewb5j/5Aw3e3MqUL
LAyzd8uf8GgxLV73lMLRaKPWnWW/2T1XsyScPqYaxHlFN1/tjjufY8I6AsK1MA3rq4yyndWH4943
aJsfU+6WzsglMcTSxusRbEBtMzzxGnRr4lytz3b2Mtcvs++Z2dxHkpqU1YA5pOQQDIPKxBOgMZOk
M6f5jBPUkIekRhztPXGn2V3D2aIPGeZhdrrFxFKWRmb/BEWJA7Bo9yDwtrW1AWYDq6ScsrUfcP3I
rNCADwAflZaSjZi69DFGZa809wfqZ3FIjXJVdFwYNIIGkBt/E336kLKEYlpXeyMIm9WsGJWKAADp
CDhD5gEQ2yfGTAAExlqFGocurgDrnA9tOTpsV1juo2VUh++uTYgrMXB4u/C+x1BrEe87ubSTpr15
HhD5ZNplXMyKGlR6H3X9OnPLEvpHtRPTHPehrwQTWroZzcpajmAVXRrLlik44DOQDffoRd2n6Dmw
cHmSYUm5+yRvtW5uu4apZq7mPdUJv52g287/ZHGFv5OjiQ3Y6kjn+TJKki+Aau5GkxU+VZtKiCgo
Typhxy9RDFM2fIZQbmGlVIG7vIl98ug76SNt1OxV6wYP8SrRaubA+s1z+CXbec35buL6EZvkU4qK
Avde09MjjzfkijQ4hoHCHFs2h6qJc3p8i2HtmnNtxDhf4XBY5fNNSXQu6PmiPBAtNxDHWLrL0vzh
QaNKvt2QzTzXBVV06INV6dQnAu4PyUQORKWtOJdAA92KDb23tRtVddGVDM0h8shypZjrV7m/q7vh
FUISYx8VdmvlVYdQ1/mXAjpyzdCtjFE5I+/HrAFLqIH6dO5lTUr7GoGqfr5rZtjw9RvzjWrLAYRu
8EjjKt4dTKc+hwlsOav1H9whf40w7lHpS0gShufU8Zq4PtVumTtxcYGDqEeQ/VlqCrelXAtc95II
3nLQ2oIQTWytfYbm2JRc3E4UZ3dzSTLqHbR+2+0OSD4kvF/IWIDfZU/GxkHJoT0bz4rH1icsZ1mr
wIOLhYBHeL83lz2XUpqwqncz9NzV6CVXNHh3q5dZeZD6Ja1YOA233Bud+gzK+jUbe7r/2sKBvAmk
qDOBMY6wv8YmoiW4XfK0keBHbVjq/EtfiuGDG0zDhd+rcBbxKzObfI9FN1wORMKNkQW7G0tmbN6z
ZQQMJ9Eoe4cxU93ui54i1zjgge8FPpQ6YPMpUhQuSk+5GHNYXLiQSI8NCzT3qu8OM/sKuG2wMdqt
0WcAlW18hboRwF4cVgZq9CJhkamz/FzXwbFU2CpJhGcwXKiUJG1ey9BdiyYJVrk1FZtAZOapqTPy
9FXxA87/ARouRj1fHmMn+6Oh8WyLaPqT4/3gM6PQILaZ88+/NoNpLFo8ge/qUbNwo5NhRHap6bKT
AlpJEW49MDMsA6ZcGwqdxpG7FuvMuekG+itUzcqh5i5oaMzBMWl1d8fVY1zmDpCZSg+xzg5VvSw/
EgPXlN10jOUyJtyqsi/R1EDfLrL+GEzdJhb9k2+4HkfZ8cWcrJFs/oOuhe+jYz4gtkxH8LYJrCu2
InjOFk5Raj4maSyt3GbRdnGFlPIrMaz+gcT1M0cY86hN3ZOo3iIZXGIHBDHV06Saq+7VzDR/46Z0
z5TRPBVmTt+HOouSoMJUxNJau7bclO14GVpNXXAaIsuN5aHVY4cVX4RrBku4DeJX7AJy3eP63aYD
dLOS0S1i16x6ClwA/nhJh7BfN8o7Vg6bQT9IBNUiwh9n8KtsUzotGJ9rStSkwARHAQUIk4Z3OhI7
bqSqpsy0Ht4rkKcePzlKoqJS2awRnC1rEb4hcI9r8mDLGt7oum2auwCsfgnBTRhqjHaWGT5HBWcW
SzZzhI2bTAx5oJTmmuJCgjXaccQ/Tw80tSVNPa7L/pN4tbsOFcueyjJ2E4oNya5d56Jli25eAmLV
o8kIlibLGuOFzytWYar03f45qgp7DWm2WQ96mm2iIkH0UHPNOojeMfHOYWlwAiADOzaA6tLmg53J
ORFo1DO/2kz+sK8HsD5e9m/knddu5ciapZ+IBTLoB4MBZnujLbOllFK6IWTJoDcRdE8/H6uqG4XT
QAMNzNz03BxkHmRlSto08a9/rW/B9SlFdDsnprXBM3zytEA8KLuN6dXxSTqcAzVc7yFtXmvdPTst
r50cXaIrUgB8XXuHYGismmg68kyt953Uv6M+sQ6VkX3EoohPtgD4DGp2XfWDw0NcGNvZ1fJR+94p
KIhPsfjigOCfZfOqGT5P2uk/3Tz91rnNHRNqc9OOmJ5yKXh9UpZWYfIfAZGHufmNO+da0Qe8cRwx
7qPAvytV+sFMoHdFE6v1PofFs4KjMm4UbqSW9cu6GSCuMU/0J7y/vyoszBw64D9bmQc8q+XkJGfN
LaDiiynzfe1Jdfab6TBZdAepXLgHVYb3aTKsNS3a6A39uBOx627TxVLl+6DK3LTYo1j6+4TwwkZ4
/IGBd0tLuGXVMJDVmJnw0HgNlu3yrSsKEAkcmp3I7gjcfhI8hqhnGRm7QKwyxq6rijcdcHXBENjF
HPWX0Q3O4qVKO6TpcE86HXFgZqZLnR+M16TbAxcwFxK68PhHKbvcjjiWDGP+Di3Y02VrfsF+O3g1
Wo/vNMSuCbqyu/JXjVcjArrdiVj2sNHhFO6jnixKBpQRtuBSalxzqo/GCVN5uuwea71veyy8Qonf
RW9r5Gtcb5YN60waB1s+cgCCnJSOz1DKvmoWBZgqLX/rlMVGKlBinrgGHlqobwksQmSdJ1KKq2oK
J0z2T2lzC1luYkrnrsCnAU5XCus02iWnvuFjnLtbNREBzoY02SgDmaR0WIb6vOf7SElkjolNZ483
xlIPEcj+QJN3dNMcBU3e1qVrnk2/fBfM337N7OEJi6YcFxMmyYue16CnG6AF8GyThC1ilEdk8N03
l8NobSXybSxuGkhRayN5ZWVyndn7rN1Gv8gkeyO/e9v7+vrkJIR9GWil+sSUwANqYXTy5TJvGir7
HGbOWaK6NoAn85RTwzjJH8eKrpOKFlTMJgQF5orqJib9YZndaZmbaaU81ibVPfwlQ1PfD1FGU0NB
VWz+GaXhF20RN66fX4b+yVuaVlrhPEWTYp9rkHuK/OEE5ACkcjW/em2aXLDmHkuLYqgSIN0mSEOK
cbd1kNo8WAUb1db4nmzx3CeG2EVOebDoHqCStHBXlqCZyMaeWoTzRSngu4bmHuK2f4Pocohzrl2a
d7rqmIq02zQNpm8a2EE1I99PNgx/xdnOmt61WZM3CMr33jEh3EGc29dR9j1aNTadBE/+PH2OGHNM
FT45ufHon/JU3k4ifMoqvLqoqkCCC9bQ9b2ii9mWyA4B0oqxU9FwJYnzJKzivhHpbUIme4xRjTNv
H4IRDrroKY3jHyCBb8mAycglRhJ1V+hLUwoYeGLl1MnqLQ1s7Mh0P/H24gN6/etWk0b7Iqv4s+L4
CDBtPSLPTkH6BqqZKCh9g7AzlgWoqd2nijKTVWj5Tx7HRfu1rDsTLRlnNAURwuuvU5AcQ3wzXsDf
mXIg8ZnhF9EIdeia6O4UmS+OZ8PeTo8xLKbB6a+d5lG03LSBRaIogUDCnmr5dcUbmr4m+ckzd+3W
yQwJbdPnE0oGm85EPIqhf/Gi9M2l5G1SYu8bjA7+chUtf2jEWOV63tWa9cuAtzEjUQBdP7slt7tb
fEte+pMM6oV80HU2BozWun8xTKopCJrrcT51POlkUdxbAXM/nwj2u/t4Rkrj+4Dizjzs7E1kNpVB
8Zc5xV99ehshnvyZRBDqJU84wk3lfc7bw50QS/688md/rxvvsemRH2T6ExmoAlgLZwB1Ff+iSf7M
tmOgGvyoReUeHIQyllo/cHVXwml/MFDcqsh4NOVdh9Rkuv1LHAU0LBV/3kW4uW/I6K0osHqqE5Zr
mf4ea44LDGpnAsTbMnfDk7A4U0CSrdf1MqTYQ/3jAAJZCDyzn087XbPHKwTRc05ljoEXw2qa1zas
MjyY/q5xBWb20Xia3RBnGyQCL55+5lh9EYvb8vgnMB88uKPGXlCzvvcng4KYn0iYz24fY/6aehZL
IF1d2wE0U9K5joWMwbx6IZzMDOSyG+FuONWqeJtTI99wuv5RXf1QpSxL3YKbI5kcZj8e4oyR6I3I
dwfXkwmqu8kpB2Z+Gqt70Cl3Q4OjjnYCHpCEU5OwwnC1kn7gb8yen4fbseuoYZOh8qinBTdWuPbV
yIBeLz/2NCPTYPSvFrUqz+UE/x0cINeUx14ehaa2KGY39U/tzb+rwGGNYdcgOak4HurivoTnRLHR
ovj6nPfny5xlz8DSXEJj+hbaG1sSxDGDzSl5K5gSzhwcbCPlYyvt6mGcxdpCr4OxUeGOoC4MYWBd
y+C1Lria+m5VNnie5QuGKHfTRDzWA552AaRfdPetWbnHujH25MJug2zexUoCiJmpz4H+u81EiQZQ
jO+tohYmT58zuFU8GgLnEHvBJZ/ZbzXZs6lpkc676RdbYwguMROq/ikABY2wdHLK6VIb7lABTR0f
sTtaZ290hj08x1ftuRsHX3yOBK9gM24HyWqK7OC6g+PEfBLV60X76XpsHDkjcYPGpv2fsg/Jsiw2
vxCnqxhu4w5UVgISfelAD+Z+D4zZhoILGgr+I33S7lIc8UuWeLXXlc2tKVKawnL32rrHdsiZeBH6
DPEqDAQczeugZ42Zl5fGJ5+AVbgWCjiqc+ACQGxntQA6JMIt454KfpP/GKY2AY6lT0om9IDgd28q
uETkvuhqdjZLQT0whouY7G9iCoDRTnHmfymt+VC5i4MyKTezSVdIG2dkIcr3OL/atv5tJC3w0h7b
j5xasaYsZKHIW6h3uqluoiCcVlGSfCAYXkTFm5AA7SBQjcLlzGTDlytZbazaetHNOv6nagwuUf9+
9juyAbSScbCwT5XrXLvIus8QZiLTeimHgGsc7MnK7DK1SkJQZ4QFHS99cvr8ubXTl6nNQAnk2W0t
fzlRTOjQfEo7g9iu3k41r07qou7paKcMzp8p4bTwA6Shw1zbZ+FdMMnpVAOJH1k1NhkZgKjYYdSi
66DcqbE6J/lkUX0LNWWIWSN4uZmSXMoYFSBxrpi9Oc+p6sMzyBZw9u2wQyO8uROupHdveFZFEqzj
R0Kr4OBC8sw+emXIO35reg+Rwx0S6UcSUW9WAachl/BgrGT8FRHBw1ACrJNi7d08V9dZBg6xKmYx
Kww38ASRSajdWkjUfcICJpirHgApS9HIM1bm1U1CzfOCB+ZUJHobE6CQ8FCzvNxDRXR2Lm/9zci3
gNLxOOf8mKsMtM4AvW41WVNxgmu8A8CSLgeoei295sN32RPTl6UHkBa94FJoYGeBDCXhF3nqzoyq
cefWtCnmsvwcUYCABSP2T31LN6ZM7pugSs6YeECI4Il3ghcZLjReCclJG91BeEyLM2sLmoyuujXl
Gn/TOj0Wjkufoevcghd79uPycxi5XHptvCplvnlNyZ6Qyo63USNKFCJ/l4zhbg6AV0b2aViKjVGo
8w1D5o1nO1ih8q3hGa9NYu7ddFmv5uadURg/aQXPY7S/vWbOj509/fJDIgjprWf2j2GWyZ1bcuyd
R/nda/IjUxWUa3I6VvchrOYSDPp3FqLAZi2KICMMSGOGlC57YM17YZ1/n0nMfblTvCpnnFaJ1o/L
8ahA4rWtswrLB2HrA0XKP1HPaUv2zTmOXGwq+IBnHrhJP/9OE3vYasa0VTcUd1YLbT1JrWvNUkcP
1sCGNsxPBq/d2RY3XYJFe5ImghhUiNpU33P23Al8y9hJHiqzPwaFIc+zxG1Y+D4CKPfYGJQN+hSb
blm0xD4YbpLZeRvt6kYIMqa+5LkwkOWlC8MmJkKN4MDTCyFkM43lmQQ2RxL8YHHLReihTCvFRVgW
8RtCx0VQu7iWJANIVNEjE0r6odNFXJ7o/+E1RIVj8FVlGUisYNywV3gKyO+trGmON/YI+zLwsb4l
WAzAPt8EeSD3Y5cb3NG9uyvboF37JSWJ3owI3cbUiFJ3U1HMZXqtdaiH6d3lU5rMEIBH1lOF1vR/
GU3/b3uU/1sWQphIWv+w5W7e1fvf3Izb9wKmxqP8Lv+Vi/HXf/PvVmacwAFgH8tyLUvgJf4bi2H+
gdfEEqYFug2+xT+5GPYfrhNAzHAdaP1gMYBV/JuTmaqIwKMrIrBcD6o6VNn/9T8/x/8Rf1d/O4a7
f/n9Px3Err9gL/5pIOZrEgt+A2eM6YR/fhH/NBBjDcuq0Vj8Gyz6V/VErBQKRbmr53jc+rGNNkBv
HLdpPR1tiunOLhd9E1ks9BP0pai7nfvhXWZgEwRZUk5m2Rk+yClpK/YzTvKqXfXB6e6DpQDLF2aR
tWp4j05li8uyIiSWWm+ZVPbJcA0WTX7l3Me0tICrtputburs5MQU1SRJftIDMSL4/s5ajmm26foc
4ZmwghWUZ7M1oeL9ijKPnGb2qTjGY0vlRVLCeN6LtOBGNw+J2T8P5mLTtu39NIT6MGoolXLABFuP
66EAtOV0PQmU4cWyM4odcvtGkv3grc/AkVnGYSKW9OTV5r308d5ZCU8/z4WPjuv4dzsWP7aWp57a
iR1jc0UtRX2d4/QRTOdDzLYhjCTbTKIUlKqqaq8Glt9m1xzrkYTSXEGKjWR4R8LE3RRYTv2UbIlZ
K39v+mG/bvPiq3eqRyljXDfCoHg4b28DnzgiLuVhbaQDmWQC6A8tLQ0HP2F13TGMP5hJAMXBHg6I
xvp5NCJ9jGUWoOLXvPTDobmhhUGenSzDq9vnDtHcQb3XkvRaTynu7AnWRiK5gFa5K6s83xl4sn7n
lkIVxOf1K6Lgdddy3bLTRDSNaoofSHni4GA2Po0cO+I6Piqs5qwlzOXME/9MUr409fzoISeuzSos
EXHiil1V/WkYabcuE+ytwzwbG5kXyE2yu/PCKdpoEfsnc/D8B+an3yTJjsJj74ihzzyGTUKO1cjW
FaiOzSDIaPU1FUu5Up9p481bIX00JtZj+76OFdoylt3ZPoJKBOJeJO8Nz1VOS845c9S6dyOU8bws
7vJEcwCYsm8IU7e4BFyW94qM1tC8ggkP6Kir8BY64wcriRMbmAdZ2R+SgNvOh7y8My39u6FjRdv+
zl5SsUYrb3n5Zmt2qo+F9F5x4qMbRBFeke4+94trlnYvQC3O1Kdix4zc/MASiDG3Ty+qGtiluk+j
OzOnLMZMEnmQfrdVFzFCetaeaikUh4LmhyJmC2uFG9eVh16lBxx/19oqDnnhvwFXecYAV5BUU59B
O1wrYXIz4RM7OnVJvWb705TOpWnbu6gcz7Y10W0Wv6Rx+ACfjv9/ns6jwcmHZO+DIzl/DcITqwDi
DHEf6xwJ9VlF6jlwwN0gKFlbv154fLM4dngAa4UBz6IqwG5ZRickJJmgWiofFoeCZQTrnKDqHMOu
1BS/bZCQLylGR5arb+GU79E0rWVY/5FRwTa8oN4x4xS8eI2GVJ6geBxs1sbsp7qvrq7vorZ8pXzC
2va4v4PMwKk0mLdRat11RXjjwpcjTUCaTts7duflzuGkv5rtkciXwtsxx8/t0Jx8r8aC2gNYMazH
YYr3uuM4l434yHAsPQ8FyzCJnW6V8hMme92MGMqZihrVEkJCeZ9RK7ZN5e/GRKk1e1u8juHUblyh
PfoVfOtASzZLTK1eRtr8aIKAecvGqliPnCZ2Kgt2Hk0kt06asdDJCpaHuZXvmjSmZEMJkBxeTDxN
eRFGLYPVp5d1G8/qie8u8mYrGSRISZZmg1g9KXJuwJDHxr/D//LpFCxfxeBxNDV4Eji9dVF4Yda+
YoHXFkjuM5Md8Mvh25YVd33ibosWtq7fM72n3N1hDq+LXnpogGP51ofcQHE+LJNOeW91RL5bvpJi
wiqX+tl9iAV0lbgJIcsRZFoTYiSqq/EhHfRzu9SJ6SzZmqgKFDIQRzchZm9sm7AhSRakPusHRwlt
omLZ+FRfYwQhLM7Y+Cc+j03bHqYthLVyBfIMRvhUPVSG+GmBs27MhkqHpHNfe+g/aBcGeJLhA0Nf
wPq4JJBekFTlnBruDQ6gHOv9NyCq6IM2YRoXhnEgrxTrtaS94dfanfc8tuM3T70ahlqcEKUUL0pk
vySh+sOkF55SUj46Q3mfclSgzzUhn695ZIzDkyCyfmcN1sscGI9MFYgQSxpTUecR+VTU5OLEd5Ju
yPnwzPAtegHBJmDy64qmAC8QvZbdtOmm+tRNLNXbOaQzM2JGDlqIBFNhMOVLtE3NWA8l9mTZ7tEr
FekRlifNLN94MRATrJufycx5MKjv0SZULGsmJ0PyjmoJj1STc59Y7rW3ifgHZrSL2e+vuCz90ySt
TYcFK+PY33TcpHzvMIgLtKX8Uea0nI7x1Uoz0qRtvwvDmMi5Xd8iueuNmGAroO1SyW5+hHn8IFKs
sDDf6CJFghojHhGFQgetVbOj88BiJRYQV3DbTeDCNDFb3Hmk9bZRRo2C4SXnGUM4bQk55xnjGpbi
HcH1BlTB4lDjfeLrigip81612HENu7t4C18ZV6EEmtggEChw8hKIWp5WYqOangRV15J9cK1470lc
JrkM4y3ZRPMIuxpcasMudmoB4zjxssFuIcwAO2o3o1kPuzDFKwWOlZM5Iz0d0CCkqzK8TSPvic5Q
1BjRBaSM6dMJSvgfadtRfuX684mXFWutDnpwMO7KajxB5LxPcvUdmzYEMjeMtpVrPONSzjZAwvYZ
RJFNhj14i2fI2AGaPY6DR+ZL8DVXDSUivERB7Rd9u52j3l9Xof4lIIXMNSGMmNjM1rcL/cs0UnNv
J0z9WurkZjAE14YzAKfAoutgYGWDEsnb/98zkLD0/lOY3uq9kzxQGSb+SeH767/6e27w/gg44NMJ
x0GfCcKB1/f34OD+YdsY20KfwT4I/H8kIK0/OMeHpglLzyUH+Y+5wQ7/AE0ahGQzqZPz/P9iAtIU
/2Fw8MD5ERKgmY7hxv3XDGTg4E/gkcJRUWFqVguXmKLucAeQd4H+cJN0g/vbXzjG40I0VhSQbcbU
uXKIpjEU7DFYQNpao24/CACcLvFAp4aRzP6RspqFm+xiNK4XknK6MJUNc7rpKwORPUK0CwgNJou/
HfkmW/J1f5KZF//82JnPdEQC4xvEFl+cvZ5m+RjRDqwXwnMG6lk6PlaDhf4MQ0y5zi9aVzg2LHzo
fCFF5414CRd2dLnsRheadBS8muDFkAPntQNuGiADVreFQJ1LmHQkIhYyNTlphPqKB1MI7tthMeMt
npLGRwxqFrb1sIQAedrseIbD/dIfnS1xYJM7O8ftdOUjL9YcdOZlpGDWB6DdLyTtSrikpsPixOtP
6X5fkNjDZ59eqMlcpcC486brWaig04rFHuzRJAe4O1sI3nmoztaAszq0G8q9Ua2MEN53KZ6tiacb
QoO1nk39MC9s8GShhE+OvY90d4t1zNlWqRYswTjACdjixUIZz8GND9i91cIf99iY4ycmAxG7NxZZ
feJ/0MpBpT10XcqWCZC5FqZ9rkpwspp10MI6700WBIno6V+fLjSoh177mtBRhUDyIFO8gnhS9qlp
n/wq9R8Dr7/A43YBmPF27E0TppvBr8yseYJkeo9PIL+Lp6V1XctD1UprFeJ6PJnVfHL98Bc1F+wJ
h+iGEutyhUV6NdokUa3eDkjnqZWts+6Uci1velEWRBptfRsVOQAK484mSvNsFwXOhlGvK2OQBw1J
ke97gdsnLmVBHbqRoh3t1iG+siHBtba0F+7ok2OwgUZ1jHR2xUa5y9R+OYn0YMCWhnescLHnnLrW
OVe62U4Y5E1SaHT8uDcjXd+rcMYMg9v3a+JMuGFx/RwRw8u74sEo22+PZUek7un+us1yDTG8/HLM
8mNiOcu8u1RJ8AfGUb8OveHup6nf5TldDuqpir60aGBAlVLR35Vw86Qzy9TiA44vxqKWt2KFtFwU
AP8p4e5Yl0wKKISg4qMsi0sVdlimuuF3lc3vmqpJfGPT+8C5J5ZTt5YVO29T6i9C0W/oHo9NH89b
nZBTQHyut0ZC/5xbmVe2iGMkUsx63DaudN8ionJmAbjJzkHp2WLeymYqdoHtXjs7f7IAfa/avriH
LDDe1BU2iyjyjj3wyKOY5rdqBGub0Y/Y1NQOl2QKsjQEz+BmWz+Z7tXyT2agfUc7+ZpTeQAT0xzh
b68GTFW5U38JGXC0IuP2a/ldVt8UwwAUR7vzOrOw00Zvrq9e5ob01oR5P4ZXKx1iTY7In6RuL5Fj
UKAH/ZMsOAHSnDAfPGYq1aPnomhOVmHPWFw5qLnsQEYegVVefmYJJ+36STd/Pmt4qpT+l+jxik76
UBTVOTLpfHbUMZiMV3vGnLis/uSwpgKEYE3bHiEX4GrTxYFVAKEh53ly5j1H/jsHNduQd0FOPSb1
JyAQydySFHF09lT5zmmokUZzeqYgliCC1DgcVXQI0B5krLeQfTU1mSs9sA/xRPtBgZ4JIq86S1Nz
1pT7YfS/xsJ9K/2A2d17woP4Hgy0KrjBbQp5G7RQcpkIZPMtFyLjH1egPr3OepGW8z3goSyg7hFS
Y5nGEw9YD1z7AsjSd1cgtOiovK+pHSIdC/ZG0XMYN8khaIHyL/NpNPGnMSf32/Hq1MLey5HtCKlj
/kaqsvYTKbudA8neBNd9L+itacdB7aXuovPYOTdNGdFVh2hgy4CBuPGsX14tbwo7u+pMdXsjSKbt
nOh708hvnBFeG68NAqa+R9mDZL/l6I3yL5o83LJArOmbj89BkNyZJVulyOU7S6KctNC0OIjgvGou
5pVoGSvrudHrPDMU+2yfLIozvhcGpaNNL27i0N8EwZSTF4RQyo9tHY3Fa2mMS8hQPTd9+zFZgXns
c+OCnVKz02qOqNps9eiMY0YCwVNN9e9gWh4lTBDrVFrvETSqK4m9wyTb6Bwl1IaqCBUqzKsNSTKe
biHBZaJ/28gZCcIm7g5Y5sKAKsNNFecvsRbldWrSU8BnKsoenBrbH2+xuuWiWxEHptmbRE8XIZUH
ghfjyNqysr4WdYqtqLUxx3MnyB8XHMY3rBSXEO+jUud2LOkwnYz2hlrFrTeksGosGPINI1gbgP2k
JumI/VbSjDDERxhMUfLLClKCf8BY2jZ71mn3lJpHFsUfQ3pfp+GavNCJfqLVHIzBvqzZEXa5e6NZ
CArkhdUMa31DOmsRoiosf3gxJN+S7dt0rfQKJ0vbsVV8C8fuWNv9e12TvW2Gu7xLjzgnhoI2SLu1
+SB96eDaNp6QHnVAI2yf7enavO2yABKQz79GkpDPOiimW9PJTznR3E0cUZ6YlfG67fQ6ET7yf/Oa
cwHilamfR9Wz1gh7YsSx/Q0G9UqGVkXRG9lHaaXPLDzPGKU++pkVcOi3EAPKaVd0BKpc1J8cB5dT
FDAcxXEsYjYptDSe//zVFH7NGuMQTevJLvReE2JnfaeHo+OPuzTDwBHg1TInwSKT0z7UyZ6C8aG4
OK2NM08+9Sm6Q2m6ZDXqQ+o5atst3M7JJYjB5HEcieRn0n8UZb7RfDFVH1nXCkyoD338TF/Hd2Ep
jeE0varM9zFwqR+774Nbpwt+j60TUEhAoi22AD1kMfBkH2UncFpJzAxxOsFQiw8dvs8AqY3XFuzA
V7N0KfWokUG081M7A5UbSf67o4aWoVQeK2pNeBjz4Bqd9MaKJ8Urh95S4a86u3g1Lfs0mRwue9Yw
e7XUx1bio1as2fK8+2D/filN4DAyNAdYRe5ba9ekxvXkoXHGvJcrb1uygeS77y6SgF3cGbvY5sXb
d/TphJRNrpNq16C+WuXTPKt3oyOuFncsoGDocBhMDA4+9osPYQ0GkXdjO+Tco0C0dLCNz34TXvqA
Ri34wDvmdZjrLz34n9HnoQMs7JXHLQWeAOxbWn/msD8YPfFlJLqVb5ZfvvfST2xfZ6u46+e7riq3
Hoo+BppuH03IiCyZIuA5uan3TBznZHnAGU3VrPzkNDfOidoIMp6K7mbLJcuXZ7s5LdydQToMLy1x
PG3dTXT0lhAi5q7ifOS/acN+a3X7qOkAg5u4iIEzZ9jAonPOE/6vNPkdEArddNX0KMb+JY8ZRj2H
jrQpPuSDeioMuFhOGL/PwWRv8ollps+jeuw6ax+FNdbR5CXXKce6Aiga5hGnIs4RyRhLPp69cgxe
3OkuArEXaOP4ZyQzDd0bltxo3TzqVXlT9haNNNzVeSZ+5g5bQ5TTVeam9stk2m9+WX6CAoOdzWO1
DJyz12hxgPB9M4DkJ8MAioBqBmAPUExalgxZXOAPAiVkV9Y5GRFeXU26tbDZxYM4ChDlo0vpi9ua
O2A9NoAq4tm5JnirD2kZOau0T3HA2Ytclk2gRv3samhe3zW4KPKiF9ft8SmTd4JIch+WkFzHQby3
MUHnbPzly8rYNBqepePH684OL1Ymv9BfOMT1ib3ywvS3LDp4gCLfUmHJ+RwTmPKqU2lW90XLCr2s
d3MDUSXFc7PYw4jGjrhR5j5YexZnNHeAJGCP4rNCg+VQz6vDYFWaFZyFASEElRmdUsGGfAru0shs
VpQj8fE3GLhpey6R3/xjNeFWHDl0SktPwMLneQE4XmlRvS+tjBMu7RDomN9FKnpo4GyTsCethBiI
VZE45m0mHxAC75J6eHMb79ovKWzIOTXXz2LcBk8uUB7BEBybGBOMGIlQJaUW6zQlz6zq5yq6CLcr
t2Kubuo+7fej6aIbLZVRim2S6zjfjj3KBzxSZEVkZ6NQpUSfA/y7XTK+s9hgPmAd5fkdPsa6PmrL
+61cLpNANM+N4+10iFOysV7gCspHgJgIp+ZCWUs47MCPEumdjRl2wK9TTOk5+VWJZO/nzr4N4ssA
Ls9Lsru0SO+KLr7k7fzYESEMYnTxuGiea2/4lQ1fTa5i8tygq+PkMpeMY0N059Tzhhfsq1Fxg/bd
TemQoA2K/DsU3TP9KQf33Zq4+2M/e/Ud53cIYqTrG1ZFOBn1sJvb+gjc+X35AmxY4irrnuem2Rlp
u2NV8KMAB+HOfw7Ux8AunNhV/E2tqbl1k60nRzz6Mw4fLl+QICSCGof2xN79lPaD0wz5FWGO/p0Y
VMd06zToZcDivqihkbDUtzTyXc2g/+lqVPMUCWGVUu5jLS0/8/DaUfoTUf4zjiEmrtJmBsQLCJuS
iiCYeNPc/BqX7qCklcW+znlZPWRh+DX0hVp1PrRZTPXbmfqh8s8eoqWRyF26iag8X83cxCungrsW
OL/NiJifARa9p9hosA0LM39FgGlpPbKpVg9oQTLLsNs6hnuUKv6yOF4Kull13W0qcwh2DbbCzUCp
Ut8ySjkhHkiKoX9BMBEsPtKj014cTMre0syUUtEULlVNS2cTuhuuJ1qcOFwclOAyG3Ry9/9EZvtv
scb/p6yGPPWfbfD/90ercRv9h//ibx3OWRbu/rJwZ3uFsPbvMpz9B8YvFDX8tizkXfsf1a8CsQ0k
V2B6JId8z0UL/Lf9vQWJLORvw4Qc+AGr9//K/h7i2L/u7z2TLwCnQADZzDX9fwGAwV4PeOkCYYwS
dcKiOOwKi3vpL3qXlW4BCfnMd/3Bqzssijr2to6X7TyTNRSGR5Rijsu+oiTScLRAE0nqUx1Pn1lv
JU9lHO3d3IG9BdS+KSHqkHxk30G2fM3fBAHL4CUhbMX1XiWH2qD6rSmoC8pBlZbdc2Iz0yoTQ5Yl
hmuq7AiRKmbD5xzrio1qRAkPPsTAXlexdywA/urAbcmkxHw/jBFu22z0UL3SbnOgWG9cBXNkrSTR
7C2pMX03gKuNS+STNCMNY5E1aVYJNEq+l5b8yxJHCbzbSI/HdOZIpNv0yxg0noBKId4EmrijolzZ
vB8VI3S/tFWPkfch+sZbh6kGsAFfkG3FyaL0yasoaJvZypjCg3Xjmsd2XnYZRrwPqMBLef5SikfJ
gxFAu4gpV+RwA+pmqaanJSge57WbuIoV3Ldk9FvLBdSFt+Bi1qdZ+keXLlb5EvMBGYA7+D44rtR5
e8lD76mv3WsUsd4Mq/Him5QvqEG8iDEWm6rj5xIOIxmDmXp4Q5EIFPVSQPs+mR5HDGbFMXC+TZsg
mv/ks4xcjgy88qilNjhIzDXeXDCeF9zkJZ+j+aboQiC2w9zGVpL9PG1q0Nh3yuKkGxf9Q1wuh3s5
7gsdbBHD8gvAjGDtFj9oEu+OACsvinOTP3DoZRs4VU+gDAyDZtmgBnEmWw5xBrps7QTfY+6D12Dr
TUhEN5vuMjjBXZfFD8pMvmCBvLV0NTE1VPiiJfVanTc8RFlNRioe6mcEFQX6LrIg1bJJUu3i9tRX
NU0MLNm8nTL5ROHmwQSvsm55SLvuhO8aBnGX4DjsxuKx7LyXQuUXC1XHJYJJIBC0hVOSIXe5Uljo
8opyqDEPrA/8LwlsNZeud2lWpOabJ0cb37RlOM9hmhAkj/HyhcCpQR6cJ8PcuXBsy5ouQ1E3knIK
r+fqn786iDU3XlU/D+2XIng6Gfp2WkDHAVM/P/rsVjkSMbeWTIkN6+RCjWLrqiMhD2JIQfA+Dzkr
rabfpsoFnSzkZZqwStRV1+wdCMpErw7KosptgsjnqfmlSuE8MNF7IG4XL79l61MNKgiI29kHb7D8
3kgbjLQpqBm6V5yZcAo0i9yWt8hdz12+Lf1ouyRJFKTyNZ/J3k9wVroCMKDpWZcI7W2TADZfkxLz
zv+HvfNYjhxZs/QTeRmEQ5mNzSK0oAoyKJIbGJlJQmvpePr+vG71dFXd6dvdi9nNrrKoIwCH+/nP
+Y6Q6p4kM4/PmZRC1Z+GhMxh5hvkH8F50XdFGtPujE9DlcXz2DT92erlif3Zu0ivcyVpLMycYj15
Ah3Z0Yc5JtgOdnwN1EipkmyT9C6QDM/l9OT5O07A6WoICSorzbfyIG+zfejGjTMx4WScXiAH+1db
Iao0nC+jRtjbysdl2w6cfZYtbverkwlMEODRwvRuKTRi5QPjrS+T0wQLapqck8ui1uHUxxwEGL5H
Tu5MrWkXDuwdDiBW8EIpF0elNl42wIU5w7rzmYgXx+lopjI+nVhNIj9iRhlYG6DU3dvIdjXK++ra
v9YJiv2gvHLLsnKvzAy0cLunL+ZxMfvHUihj1Zb8ZR2iKa3E5htbGCDiBiZ8Z5pKQCCNfZAj1ses
iN4GwKUqZsGV8jVO7WkTEJektxlpMopZOeJmBh8zltNGTSxAExzXjTu1ZxLo6owkPZ4XLNRbrk8v
UuZb5Vg3dept6jrwWW15YlTsQ9ELULv8OKTK01KHvAemXfdwaZFu8ArhakqbHNiJsM5tqow1jLl0
RypcR5Y6PbycsztszY94O7bthLU1RC1mW94dB1HeDmxyUfCHI1Tsb4hWK+bVForkDrS8s1mEzchj
zMQKAA9nKKRTfGdMWEz+1dEOtIqBvRHaQ2QPcGBW5ImmheNfRjser6mT1UAfg2tfqO/UJWTkHKAC
vfpJh+U0ui/Dh7ZmlFB7YpOWMZZv/EC7zihaLt0BP3NHjUmWKdg2Ho9XRtmF7f6MLbW3gWQfyw4k
lo8nB9lzYu86ehsznb2tCjiWpRoOnZRoeaLnMJlSwYRtaVcrgyq78ZZN+CqQzcFW6sNKcJRXdo/P
2gh+tW3/SRQs2BgBIezB6u59+TOyBYcEv242WZE+VNaNm1pPsJF+FLFxTNqB6YiZkqJdxA+H+fRC
YHnNLJm50eCG69b6Ibso2InBP9FBcBf5+8zG9g0WA6EbhhSsw44652QNbmyd03LsmdtaEfbpDMTj
GB+84uSxwctD3ZT5c4ReB725JLOe0WJsL4+Bl375HvPt0cYPljgKlxEuWB5aZDhT5lbETNR6xKow
O1LsiQwyPmfgT3PuSvbNbVUZ5yLzPkXY/4orAti1m36QB0KGBsM4tsWbXQa3dIeQJKpzpgZLilqh
D0wU4zCj/FGQ/915IxG6NDbClUWmAITRGkrmOQ6gLwUF13/i7EyIYuacAC7MUE/jTr20jrExJ3T4
xuKudzOqSyqKmRpCKEa+3DJfujE9UKDms9J0tM6Dhcbw6aXpEuIBNq+gn/FCq7i8Df09XeDNboz4
nKme+k1UFDtwXXfIQNOaQoBzwaRx5+NlKaCfkDhLvHQb2xb1A9nyy1+mZzDJAO2j8Ksbu0NnepEG
v9KJK1Hu/JiUChQj8DKE+nPHFXsp+NlVXX531VjgLHbjdd1XPwxuxXUsshRA6ftg4euYejqzu0Po
NrRkJv3ao0PcTmB8d/l59BvOdHkS7TIMghtvtq5Ir8STawc3M8km3+LaSvAqjd6TOTevJS2WDiFl
e1S7SURU5hjfeDp513oiQ0cjNE5JQ2HDQmdFnlfOfk6qeUvHho0pjFogGsnFvjd4bqdpi2sLvFJf
nZolnXci9rNDyz6uTV7qgVtgwBZz6MJ6l6Pg/rRaCLx6v4eIaO/TkItSTCiTof84dNO9GbFB7XMv
3UHS93aJTckDHtENZ79200L+vGMk9KvysIQWOTpEWvv7KtxgGgd/FJhPtvGd0VYWhBVWdtnAXBEa
OcYYMeDJM/Z84Ygrh66vlDi6/QzZ1SUuDjsgvSIBOWenkl8kTBTPyVR57ZYuNu4kaj6hF6XrpPGf
mULeOUKSLXAabaK9G+xi2UZ5dsOIfdpjNMTiNTRkPKKHSvrusRakDRzwIbmYHmKHKK7yJ7XJEYp3
Xir23cBVUVXi23XjT/JWHRsTVsXCHcCYIMh4wj4S/3lhz3cJnNi+hZIt12Z/p9BaVkWQApV0GTOA
TJw4PSjZ0liUtQ/SKgw0SbchVgKkvLZSOrEEMVDJQ7TzXMrUs/h+7hEnTVoLMqtpoOtVhM8y/7md
3GKfCBgDXd49YNLvkltr8rpDj87Nsyw6TSM3oAfFjxS4K+EgDG9MsQmPBSwg8wKrUMCdMPGtrNqc
wXYqX3+/N7Ku/dV5+LxKFMCtogIbpO6zCouXLJGPlt9bW206nfNDpPzbSEQ3KrppTJ5aBo1byNvF
aTAqoI/gn8g44AEc90ma39tJ3e3s3P514OijmJcGoKjs1n1ps9B9gJs1zy3UCwxPBFrg4csaRtCQ
syeIZTDuFospAEFRyJsRG+giI5pSilM12K8lBTDkbNh7VQEV027BxQFFJ0B1si7su5tNakmYE2gf
qUHIwGuoQRVWurEGxIMxiwGe4tteZwKLHS0kTcfeI0vsjWjbcJe27l2ccyopSwNrUAN1M+MpAXfM
Hb/HKLUOhg9jYgijVyoWtrmcPhWB1ZVjTul2dGHL+yJax2MYPxTdmSKIq1kQ2Mwqlm6FqlE0/Sam
isDyou0UFbfZEjQvlinvWFs3wgQZGhkLC7h9qfgljxGCXsy4LwDkuyb5/mD38tXRqbxk4kACYAb7
VnlpO09ee/FOB56LlJKFBzrvaaHBVkw/yD5psDjOajlCG+gvTKxBUqJ65vkIyBblvLqkZQRl0shv
/FC8jDNyaulC5nG82tu5wOCobyKH6g/xOg4bDsdl+bKEENNEvBVtXK66WR2LDMVYlPhKvLDlkhU0
sGYYvQZ7Ctig+dMuIxyfD/O+bfPsMOhmtaFiY0B/ELc/oTA2reW2DImgQRvQI3uGC83kv/gM1o9+
UrU72a35tcpOfjlGHm5VIVnaVLypbf+miIinLGNzxSS6XgbeZwkRpIK2CXgBT2/MM1PlzMU5PmWA
bPwHa+rrNRSDOfMv3FxAenJtmMjezbZ8gT1kZLlaodBdPUVnWdS7F3rTyzUndCgkEEbyND+NBoO6
LCGnQ1duyP3uCPosR1hsKb9BbTjvrqJTjyppwuWcpNtizeaIeVCegipciq3OhM+godj6Tu2OccdX
2sX8KmNJosbqP/O5Yx2CJd5a1ZXH9e7/K13/zR5XPGOO/Fdy10vSf7Wff5G7OHf+46v+kLys33CP
ubQyU85qW575f+j7pvmblD6sec+1HM/+3ZT2H12uxGVd2lrJpLhw9v3/0Lys30yJPubxQUuLX97/
RPNyLYS1v2dWGBjb0kD+h2ejnXF/zqw0fhCrrkOdtUJkVcdk2mDKAnGenDK7G2BHvvMyWtV9NHV3
GUVa7N7XLWhxb6ZgywY9HwXDptDdW8QI9Ik/2DS2fJoYh/VwGgoqugw53flUdiW+eDel+1k7w61a
AN6xe0XTYv/D8cezmdKNJ9wGV5u72qcSzKcaTNlYhSjcTg65GB7EDF3A0E1iMhZPZhcBhvcdwiqw
wYR7Wmgdo0uGGQU9ZIWd3rp4WxbcwmPYvTo+c3RjIlDKEJJc+CHrC+wmkTak0HQW9c41oflspgEt
LidmAnSiQcNaC7egJC3xoAYYjFHarpN42cpNOc+nwqFYrfeiT9hl46agc81N1SODsc80a56zRN2I
GRklHWgyshJqj4b5rk7je9Of11nUvnd0uvW63K1G2NiarvMUEYVX9L8BYH8i9yzRBqdprSsK59KL
Tg2tceD/5rVldo+DGO+BwXFwmp2B/EX5mVEctFWSYr/M9nNOPNbBiQYmyh5IKYLPoOIYH7Zq8eEQ
Gw9ehqNw8axq387Zmf4Y+hfjaBso+gimyQO5XMZfo2weBp86WwWzO1DQeTkOu+48rVOO+dVssZko
fVyG6aOSESwbEOGjWK5yZldJRJ29el5M+m1+Gha00ZozEnNpIjgaeNmb3q1LemvF7vmH4wBuy5r0
hpXwRpZNRtMNfNWOvOfKasDuBaDOoITQaeqE8d7UZnAP4iuKiE3xFNRlETO4KpLoCsMWl0/1K3Z5
fYirMMv08EqatnFKZQSujMcqG3wbqqGo1sCytmB2JTnpSBwKKJYrT7pvXQhqzmqvbp6fGxNzM/VU
F27nYu3BhGsmxYg+e6dT/TLpcDE0uzA3Hkm0HfCCw1DBcgSpkgRw0M642SOHQYVonXsGgzxMF6oh
TCb57J1UwuA4ufZDts+cchNb4FPnmL4iw43voqF4E315CqGXrqRvb4rGfbaM4oOL8oz4tVnMON65
nXt1yuC7yqNnc3HsneiMV7ROSmHjkjpadmf8daRImhGXCuHrynsxZ79Yt4LXxTWdYtMzDA78+gcI
hvLU5eLsSm00soNi3cdc/87MtiBxbkVNG1JbvgcZtBBn2HaRewpVtJsFmyxuDYaSOarzJKv6tRFe
fMOx7B3oxXdkOPRFgYE6ZgBRQPT2NLKqVuytMDjPPEGNDGbSYHGjiGqfOoIfnHd00PPFbGLDfONm
8lL5xtnzyvtioTgIKY7tl6wh+7WpefZ6KgW7CZd9WI3mKaErKCLVuRVF+IG35thkyam0Uhj1aLbb
EIl+VRqKKichtrYxDK9VFsPtHAOSQxIciSjd17Y1ajLmPg1xaTluwtCoD7adcXCLIvqP+uZrZJHL
weasxsR8asL6A7gVEbTQeUiXvFqXZXBKI/x0FhxTyhamjV23jyZbFas232Ih4r1P7GpjCQhvSLSB
6I4cQAD3CvXVVP5t6MISzyo6kJ3cugsX5vSGCj4mLLyrwbMfFEZlWn4F3Wimc5UBd1GYM8TjqH9W
2llKNKljl62YxhMTZMp5GHRwEGgMW9G5tVnzq08r51FHyrC3yfvBuDoVNfEHzxsajo3ZBfn2ZJK/
gThq4i1Iro6JupvoMKOnY41AjagHVe4EVKt9qEzybFzh0TZd+P/KY5gOH//L95vsIQPAga3UP7ug
PB2L6F1FsChzTnlpXMZ4jPbBMpSb0DDOFMi9dQpovTN8GVXOMyR8kon1mfkWlr4oZC8VzXtqC+W+
d/rLkKiznY0bs+lf00Heo/BMG2BoD77QeZ7RsDBnWgcpggt7tHNZ64Zhyjv3RunfiD4C5SA4blmS
9Bal298eRdIbOPxk9lvl4cWm7Rpj69oYyodEjt22WaZi7xHPwrjhfgKdSwFcIMUY3AzbwZj3Kk+e
+4pUvOOFZCbgIBztXN/ILYWurRLP0EaofXQ+Bqe4U1PxlfVGs1nYb7PumXJXDwlRQfPOZOaAieOY
Jlm1Ah/U3RSzpHgAGxMQajp1jfmGurbz0Pr3Tm8/su4lO2yzZypePyOngOYh0Yhbm2imPd3PPi7Z
toY20Wg7uPtO3cSbn3bVasjzDTUrPFWC7EmEsj1CpnwrpMdTcyh/ZRaiX2YVwRZz530/sxvN7Z/C
dQfIwugU0CKirTRAtHZlzETDNnc+fCOeoHmBA7r08Dl46G8l0x+LCph73xpDhlGCnEjfIwyOanzp
IYSdcMzP3F6TR4DFzbYJsY+NEEZ0y8D6R0UrzEZIagNFWBU7aPAOW3bTj0oOWRkiem+b5rWfVUgd
bVHdiylkCWa2ovZ4z8M3RzWSE3nMuWoMmE20vCU4tRIeHmLZEig+LndMZJCxTL81flCxgRFguc0J
0eSBTdqsVO6uIDrVIxHfJpRJVrpVMjEaoOpMzRrdOMkI8YsrCJ1vCKxVlHoF9bCQCIu5OPK/ntqg
WJlewD3oQT4bZ/SYtgENEYp8CymO1LqUmPgbtNaIXOrST/vajp74jcCyZNWdNVJxHNrD1vadTwBN
N94UulubRh4XQHNmo5iFrboJMLvgbntw7e4p0rWdoy7wtLoF2n/mmlCyLIPFmLLPVJN7S2/6NnP/
0Wp5syIHHx+2HYYFtIXOtIYWuUcPBTWihS4UpZyRUJguGaWCnp3A78WjpBnXjS4jBQHzBP7+pk85
AjqeuOkKT6ywqZGRBL1qp9j6aTrL1oNG05W68zTU7acswqdSSjgWg/M2UZBa9Xi6Kth1SDMRckgy
fMJ31zAZWlXjlpewTmgVK2A7jVyzRCRpYbXgMu8ES/9p0hWtqbq3qGydqW5tUhY1S7e5DhRiJO58
K23ztaXu1UFC47V6NDLb2I9xdv3T8eCP0PifQ+Km8U/77cB2XYO10XfIUfh/mzG7YoqSWaC5073h
rmIVffFu/moA+BSs9muzVrQ3M/bC79Yy33SW9/8np7n9V6Uj+d3/0lyDn1Wt2gSc7v/+6z9Jx/+B
PdBJ/r/8Y/v7CesyfJG0+Oo4mv97kF5/5n/3g3+wAa6qhg3w8YvQ5ybp+paK1b/4CzztI/jPG9LW
H0X9Uf61IA0OAF/zxwnN+c03yPAEwKdMGUiTE98f4SD7N8/BEGAYEhcwgAEOR/9+QjN/cwzyDr5N
ERoHJ051f5gSCAdhIuDzJd/SMml6+J8c0Gx++F/PZ67N3ssjRGMEtu3pirY/n8+UEbeq8yZ23SL5
DGYASyP+JXd094kqbpj3Y0TDuqunPZGJPk3eceW06feYIQ1nMOn9vn4z9aeN6QmW+D4znSMF9jwJ
LHkZiL4pyT9KXFOl177NabRLRXLTC+pPdE3hSiX3ZVN8Wo1/jaVzBHLz+ad34/9yS3gcZv/pT7QI
RRFfcJDepT6i/ql3Dedx4RVlwZNZxYwMGzznTf8G82vmOQznZyimbeY4HZtlftM8zKkACs+liL/b
hD2546JRk6Ojrsa+MJH47iv/yNaFDh8zv13qBCRmfrMs/P41UKkgg15edm8Af26KNHwH1swLMbeU
U7g3pW1elO560C0A3RBc/XmP2HW2S+hieSS+qqK24Xn3SHFu+wYstliSTxk4e1nwu0VQviKyxIMZ
f4LzW2Mn2Edeve9BYNeBW61GX8LbNwsUb2oNMv7hhWBJBiCwHZGOcCQR3bXBdZp4AEBaXrfAFsaW
hhjBZsWPfyUhwqSxsGPTuMoZK2er0kvYRj8WsgdjKS//+s1xuZD/9uZ40rKpeIRt4cKL/tubM1QY
CxZnZEYY1hy29MU0OweABtDOt5R4RLV5BL6PV55ST9UeTBGRs3d3I/lcduyncaq3IZ89/uNi9dGw
MRZGZ6JSF3cc8JJzTsqdi2sU22EBt2pU+4EjM2TlC9V1O4rebzjroH2DEHRzSOM35ax2Nd+PRng2
fvLQRlqs9cXGMdL7tCkpleASB6T7+wcivQtcAx5/giM3+I9CODuNoksKiw5omvoce5879iEy5J4Q
3CkIKQLiCNsR9QY/YQNK/dcv6T8/AlzP4XL3PM90TWmZf5NclomqxqhkZhkH4mdFPFg0bJQK9xik
ZM0sazcX4Lva8r4K55v/4mc7ejX72xvqY720Dd/xDVYu528LilG5quGsgtqiKwDqjj+aeQ0/vSFS
HqZQD/TbgQRAhILkamJyI6W5cVDl8Gvwsm80dxLFrXNZ2nA/NISHhXsHk3ko7R+NkJd+4Gp1ZmdP
UgeTka8Y7bUb1/aWre22h9QpPnXbw+/38tA/LqV3sRquZ7iM35ldPfvUv1gNcPi0BAyafQ9Q3Dnl
gYliIQTvX31jM/WRq5gEmtZrIIxiJV02NW2Yf8qKMlrj0Qr499B4GQ0v9Rs+jkvD37GyMlZKKuxH
bBQaKpinT5jkX62M7gvcpoHVvAzafjriQxXakJrEw87oe2JueBL8ZfmA1RqtBjDbOzHN9qYlO4T8
GyQXF7drTDWrRyXjUWkjbKMtsUPd3HBcK7cU0c7Wi12xv060iRZ+F4eiUkz7GIetrZ22M+EpzXVp
raleD9qO23O5Qgp7zw3vPhPZZZooExhaS7BThokmsS7l2t5byvarcbxrpY2/aDEw1bNH2ZOvbyJD
IdChnNf4hTnBHBlVldivSICw4LDEa3uxwmcMQe9noI3HAC4op8Azpi3JsTYn14wxJG5lV9uWYcNi
YNZW5twyoFhF+U2mbc6GNjwz59gVrcC+WT0MOKInRwIwr7FIa7O06oYrXNS3MM+xUWtDNVCPX9j+
boW2Wrd4rpHwxSbDUtXhxg6C5cMBCs4EB6M28aaNi3O7wcHd4OT+HTXHBfkYa5M3ie4OGQ/jd6Yt
4Ik2g0PQIGWDPbzRRvEKx7gQ4naOqUhjl4if3MVXnmiDucRpbmrLeY73fNIm9E7b0ZPMQhnAoD7j
VKfPG5XeYp+Ph52iBQc883Txcbe7zHxd3O4W5gLgDBjg61B+91h0kSDgLpQ3tGIdCm2Zx1XDAIWF
1KdF1OIUYAb3XhC+ttpsL3Ddy7w3aLDjgN+Z1c8CZz7thKTl6h0qrbn3WfALbeI3tJ2fYPAHj0HO
LDj9+aMOtYv1vyADYGu7XG88oVjOG+B8vp36z8YcbUg2MmRt8obMBYNBdC/Io+47M893R4cOcMPg
BuHyW+6VDiVEAN0NHVOgPjPbRaPcIa7gIyTKYJBp8OMTdmoABzrsQOyYZZ34A0e5QvC9CUWQEOv2
eh7Xk5dow3sxV/egvDABua+Yl35NUcaNrSdj9XwQxbi3SbX5bYC6RiJD6WjGREbDsF/1JevE0b6N
RLP3yXKE0/hSLAuwAB3zoJXyRnjYKfrUfe3m+L3RkRBUaHwcPTERg7yI9Oqrm524SNG6LcKYxEpi
HTCJSZoorDJ5b3a3LasxfS3utojSX1LHUzodVGGq9e524OgqA/0YHBIHoe6z0ROoKJCfHXkX0HDa
BU8EhiTNCWw+XbYetS/wxnVYhmjhTarjM5XBFdCSqGl1tKYkYwM0HDNb5X3TW7QxdQwH/ZhDJ7xA
8jmpYMPQtFSg2OAKM06p5LM0AsEiASspUgldjz+8FD6uxBAEnIu8W1B1Z2HMMhbdB6EGgEfll6jG
7FyTIqp1nGjogdpkFJCWwZMib6TIHS06gIQPS/8cQknllH/4Enoye8Ars7jmkIThGUxds8VD+lx2
U0vjhcVtLpASpdeeMNbwtRWgVIuUyAqR7lAF/q+kohwligl3B026T4W5dxUrAHQSartd5BfwbmyK
YOCx9Yny5YiCeOiL/hzYpIpnFUHYp2ULE31/dmjENJpAHhrTe/AIXxZDc1vGzc4255thYfDvx9F7
36cLS+gCrjJFvGwFfZ+Q5zdFa7/A7rC5wsJsE9PFRjHi3IW7BsVkY7b+ObeNB4txpH5DwQ8udN8F
TE17oJcRzhVKItsXZDLPYoCsLLZ7OfZdzgm3VG9RgmDS+SdT99Fu6q1Jj3xFG+m5izG5lQFojAym
a6PUcwlNZcoWLK6Fs6n0vn1YjvD1eXIsHy0gWMJ5FfJrMVM/0hBhz1R7O/0OIppY60r5iJiPpqjy
H5MpH90mpc2hv+3KcL+ASi9MhqGT1kXRyRrda7a0tySWOlivEYY6t3pAv5zOFsfvVWQQ7WLNk5uh
gtFGIINQ4BvJzA1+uR2VIHgdq/Sx0UFMGQDXcD2mRclQUodjLQ9U2sidCngSJ0XvrWmilhvjx9K6
K5wThJit7rNCHlmB8HkhvP0I6+ZR2VFGRTIe37xExp9v4hBvmzNgpVXKpvmtsXeOa3wWQbWzwbiK
vKSVh0xBjr8EBfxLZd5d40bvmSoPSpiE5amYyOrAQtYcxcoL1H2J9Y0HIi22XV89hnRLdi5eBebt
vApUTW69MaTrqF/HrXzvArVLnfKcUT+KWDuspNnWd51p7IAsbNjzmtF9kKPANLNc9UIt6yWojo62
Fg8R7YXjQE9B3gIt7MSXyAJrLxPj2XAKGPkOsx+8RdbRY/HKFy8+Y35gB48q6Kj4YGVE4gYaQ7MI
N7gSdOFp9m1qGjdcOyiESXVwnOnUoG62DLSHohNHKlveSz49K6cBeCyXlv1duzwbgpF2DCHqm8pk
Ho1E3U143biGU7LldN26DgWeMvyxSBP9pmMcDdIMMA9wOsCyR5M+5k04DeFGDsXLlFJsky2kh032
HGPzUtoj7SVRSAXQofEH0omRTA7gfa6u1356CWOVvvNyKC9Y6krsPtjmVkZNK6plZe9Jzh63NX4u
yniFYMYd000A0OATcz7fYAW07tLZfSOUVd+FPqZDgEVHUVqXZZnfO4E9a3Ch1U7vICDItkaSoTi/
hy0/K1oUvSQ9LJn4CaRIVzhhikjtjRdnRI7LeD/Yy0M1DjjohvH3d7OTtbltHB70eLt2eUr3kLNM
p8m7sWaYuWNQKuz8fE8quUdaQ3h9bBTn7TIHeAI7ZiS4s5PlZkqN/sEveGjFTpdvauc2ilgrQuDf
e0aK4bqsG8QtaTFFIEtbwWGiyfDUNXgXsnbLUTXBRYZFx/ZvK9dNzsyJ6oT7hfUixrMM0zUaRv9Q
jUfGWWv4Rh/Ml7znrOyvE13TLRK8LNtLbem7O1dfE40W/ZR+RRWxsNFixreolyppAo4Z5WtWw2tw
KBtytyZUI0tGvzy17TVyp3dwNXrLfC15aekubDZg+Q+FlXAEjutvnDlIbvmDV6vHBaY6nqvkZqlp
GE9CuEHmQpAgsF+sAIO7a1NsIh6zztkmkz6mZ9a8nY1wG9BwWi+UJTiYBgmccdRqmicXHjSvb1Ok
G8hSPVj6ZVd6Cxk2NpnsjNgxwZ6L2kZq/za9x658T0ya1SKcX0aJh2IC1V4xgBys2dynNLvEM2C0
wQ/XYuGKznzmhwlOmaIJ15U1lFTU0ndVD59LzHSpDWX9joEHUh6xIS85DmylqrjZT3l6def2kwn6
oxzFD2OQ2mj6g5DR1oh5ajUjvn5afIbQlJzXj2Mw38sxOJlWe+e5IGTbJdygvrwG9INZAxEoPzu6
vWDlD6Pu4PXOB/uKo022nQcopMccGAwf84irTZTUxHdLOiwcvY1mF1rBEyv7Cf7JwS6L9zoPbzGu
rfzennYqHB/zwLqdbOc5aJncha1zDYIns32qJxMLZIcZU9Exa0fzndMTw+ans1Ex9YxjaoNbkj33
neEfSpend5HQ0TNGCK4TsBWuRPze8dOgiMx3vFEcyOy1b/LYmGoe+IWHJD0H6IHdDkW2slNjpdLi
h1/6B58H/CqjJrbp7HMjpo9upl+HEkTLxVcXf5hV+qPx3XwF+OOBo/mw9XWAsJmQSip8BfHMAJLQ
vsZa+Gw1exvWF4c4MaJVT+2tMrun2pNC16R1OOgohP5Bwz1fmJJSgFcXgHkb9lMH/n5Ik23EH0Mr
LAUZmGSBVwwVkVEGaKYDx7idC458rb4tRLGJY/8BsiVAurpFzY8gOHj8DBVaPFIyyniq55bTCWoH
Z4Yhlre+4WQb1nd6dVr0BQtrBOD8WjCsxxaK8l3SyCXRK5aGHrBUPnTyAF0YTpYWdkyf38CLmRcA
KJ6UuVOWbscQWnzKnGTdRePjDIaDlqLdgMS1mwa+NJ1/4PIb9rLMbghX6YheK+98+I1saCWpZElP
V2X6+g9n0jd4wdZreapbk3UYdWFkPfVb1Irr3GXfTCbfSlaFxKcVtYGcgMwE//JtEOmeqvVNKaOz
1nWGQL3MtXsHfP92wQjB/1ZKfHi1f2xg1gRxTCh0eamktTXm+OCN3KK2jQ+qfYqt/MYxqXfAE0lO
BGpaxpA0mVgjkA1CT5xci1P7yHcsHaI9+c2sG+cs17x398IeIA35RJLl51DGDBWpiMzt1yDOo5Wo
IJG62WfTXSeoJZbt7rQ6AbbrLU7OfGRr4iSl0Vmc2q5+g8uDtx9cp3mBGLKV3nTLsPQzsjk897f0
Eu9i4AQuzv7c/l0zgu7F5PDkU/moZkAWAgmxdJCOsm+Fc27t/DRKjtgVfcReeKKUl3lHccMo4qEt
nbsZSmtW/SiT5Huu9XSCVl2mnPEEaQ3uNfc1g7UmAvmn/2M19vaJ4DQ764AtRbBr6+gctNGvdg6u
XezdDTxka/dQq/AE+vMly5jfCW71HOGrq1iW4SSV3p0zu+yLqSlKMTaMwTGMLHyR023X4I6naLuJ
MqYr3t2UTLfk/vdJx1/Any1r5wIjLh5BXmuVOMZL3nDoNb0jr+mBFhAgTwCMaE4npL+nom9nKHev
eu/Y0BE2sK7MYjuGhKT75SUM+8tSkVRyWNnmXz29ACsz6a9MLYO1qLhP4/gw1Ja7VsyROHL6dyKi
hocczkw4oPqowdzLZm/MVbAzjOwzSpHCk9F/DqaJCmVmooXbYixHu+2kZL6IHJnqETfvv42hfGW1
jyLw70zsBeu+Cq6FCo76WgmbSFNRTr3m9eQ2AQynMR85MC87P5bjWuk5aXbsLMaHdMgx0wqXg+WB
8cagdcFWfg1haFCMcDKV/9q77PSMmFNcPrkK0i7ovvprIp/Nsbp+Y6nCpa+rxXVVbB9xXZK8pQTU
AQDI9hcu5E1dgPxpcn4SiYs3gwfIhD+a+yNiddJcbyv4Niz+ziUOYRLWMbPwz7rzKTDQPa7sUXha
DExLV/WMmq3V/Yi6TUbP/SPHwNCwSPTy3fXPyguyFJjNBaUhHFyeIYOsq+CTruDzFDNA0BspXs9D
I8e3iZgZuAP3DrDYpU3da6q/C7jtx7q7dab+jc0EMt7C5ZMAtmydn5WJwsjoOMCOowR5SH6VOHfv
VM8L0Dnykrt8B0xulygWBPSYYdRdelcMLoyEZjuXFtNvwAd2lPxD6h8TmgVsj3fTGLJPMC+bZOQ5
FscQy82JOevcpVt6BoEn5elnZjd8rT2wPMRPaUmeSnmgciMEnX7uDkHWv9n8vFVJMGb1D03SzTaj
8ECqygvAwDdT8WH2Knd62GA0kFSWON9I6xpCWVOOVuF9edGXWFy68yq8IIA+mLGPdNrk35PRvDkN
r0nRymwjtI8d5AJKmXf8XcL06t5a5+7CKZtvDy2X51Dx3pX1OfEwx9ULx8LKuaQqppGxdfZQapJ1
w2kn5tyaqxA/D3qr/ukO8yEMT9s6Th+iKdwFOREAPcaYLe+YUzm7aAv/SDdF5dW3LvXBWWRd5lid
xuGWcvAQrgBW8HwMXQ0leTXydqv+jbsz240dybLsr/QPMEEazTi81IPTZ7m7Jtf4Qmi44jzP/Ppa
VEVlV2SjgS70S6OBQCIDcaUr0Y1mx87Ze+3KNR6EZDm52kDbj6YpqToX7HpWbq+TiQF5kUA2MlCV
mQFmqiKCgsKAyc2qeZuOUG24OmxDW9N3oQyzg5p2DVduTlgZvAwSxVUA0RNzJ5YwozD0pyBlHFsb
jxbUzadQt1+0Od21pnty21nsoxILRQDeZZdTDfZ15e4KK96PhV5vajeOPMyzQ1luM6eAIWxRgPpr
KyeinYqyiZ6MBHAk1vifrC1e2zEvWNOkxjvHYqYB1bTwdXDAjDjjbBI1Hbr+lmRVtXV6FywqEzsW
hACPsGn5nE4mMe3e6LYPBQLI2JhJViAcnlcsZecZxDsK8BvTRlsS5PaVAeIid/yPJnbnGvdmbl0C
d9ZWBIdvkNaNpK+Refs78Yrwro9OWXqaNEASJJveRGRV6ucBBwZlOwWC6KKrTOKOkrjBk1a9xmBg
6bavQ3LjV8MwEjgOYbsZOTgCi7Bv8gPaVAfMZz+LhA/SaImxGGKDjcXZZSloP6R6vKnuNWJ6MgfU
KHGHJh0VuZdKF1m+3ywNyNbZot8LLPUVKGfmMFPMXGiAJ9QnErQMtN5tB3mmGLvnQaCQ+x1qKWKh
faN5TZnQtInaDuABR2RcVJzA45ZVWmvtAaTBDwt9YRIHD4SWX3WwLjPQGBQgLb6IOlgHPTBqCcvI
Q09LmMTwjbHnpxfDY/4p3ADro3mf5DRwycEJ2QzCEQsyx/RyYIJ6ev39BfuedJDEvw/mmbsTPoeM
U6ZNycXBEkJl5wTbCBiTFtMAQBtxv5Rvy1bAvZbRKwfh8t2Wc1Ifk8/ltIb/eV32i0mwoQ9/7WnL
KZjwSeOO/JyAKi6R1svv7I7mZTmoRRn8/E52/pqv/zVG/Q8c/T/H8f/yr/92LTL++fuM/nfu/s+v
+Lf/73gExjJJ+y9DsP8lUwDnfRp9/I+HIvsI/h4u8NeX/lOnbStb0GUQ5u9s7p/ZAu4/DBdZFswC
Rwqm+vp/UQEoxNiGYTCbV8gHGJD+UwYg0Q5QVrk2qgEE4As+9D8lEH/7MP9n1sDfZCOOu0wF/xYu
QOwz3DZyLsGUIwf4l6lh4xaIageH1lMltqljfDlEEK1IoSfNp7Avek+uFSpUZKaDz3wOcltlV1ig
YE1yo3aX1DTU3Kj+CL/WQHZibnuzelxxKeV7DJqPLBU85fRuk+F1tqI7LTcMaLf9Hmz4qfGr23jC
qCmm/of6VK6wSihZUjTbV2CA6K2ydxMYVR0wNETQgPcZpvio18/Cmt7I7hoi7P9iiduAVP0HLTH5
sFiF64pQkqQ9ZUt0SOc0qcdkhq5Y0MD00G6TnktezfNYaeGvF/yxLtS72+ofVklWN/oMr0jkM3cZ
UjvJBc7K+Sbx+z9+fUMH113RihxXmIdvmJqRtQbWIEYaRFWAwYgpmfCQWG/rQj41/TWir05jem8a
zbvuLrmuNZUP4kOSqZxVaAY3JUUy6vaGYCLMSkaoSpSu5V3TyseuNDc0rEwsqeJxGN1PatlNXvRs
XQUSoyRQd03ZnoSJArRKA/Rb8R5gEpcFnCCGrRCCORV2O/HUTI5YuS1TLCenLbB0KTqBVrRKhoeQ
XrirU13Ffv1YR9QZSwKYK29bt7g2zlB52NDXddRelqBUjJ8RqbzkEZJjFpqcaPUJubxHeALeQU4k
365JpTaVQYltEzWw8RXjGL8gXCZlTgIwkNyUhNmvaxMF1YTfQ6nvFspknqiSgGxADzi67IM7EBXl
Ij1LFNjpBLYDhSM97VJyESQVZxw20BGe6od6V3roESWLDA+uD4MLOASAAlmHOA97DEsGpk01HowA
E2KEc91y4s1gMS+Z1GvpM2VK+LOrObNwsEcwKcF+oaAOlftqga6pfPVeG4xYnAJHLncPTHQvtRHe
NgDOx1JFm9atvAAHAel5YFPJBsxQRU9PsYWMAIZVpCWwHeWfarLeE3D+zYhmD8XWvWzcvWsWeKG1
Cwln2YouDELv5kg2TZTn70Wp65shGe/9qG73yG030QzWllFwQDVCnYMvep3ZVHyNY50qHT9y0nVc
KRxaLROiryayH6bRfGG/QRVB3Tl8pHF9YOpwW9ite4yWCo0fB1xFXKFkRFEa+njq3Kp7m9Tw5KOb
9Jg5lWvHD5ns0fbcZLhuvfalXaLydH2J4e3aC31c4nZCbllurkf7IMGRSRA9m+LjqCN6K3XXUyZf
EZLmQrdvjOFvd09N3f4p5zrZJhGYYE23T1CvuSwxNSBOjPobVjmdPqpsPyxPoXPvuzZgXeScO/AX
12QkZNLUgk1RYHSfDKa5WRCsBCsUjTdHJBCGgyWhelWT3JqiPOe9cLd+sG9JzNg7BT0/qeGy9aHA
p7kR7UXNauB5UIfR65kbKBNOO/HxTcFDwJxtU/AtmY03w7puH2VrQS/0J55/GWF6C4knnCSFdB2D
WX50jEjRPtSUh3j6YJlOzdqgrCuGMOYrHhZ417rF4L4O9RPVPC51c5UC0/SEW3xkTHzsnstilfAd
qgJxQcTcUJ+LiOxZwOayoyvOzWuD6pwylKr89+9WLmhWBhGrKSwAhsaoEmZZ7P0i6Jb5hELU2B66
Xa/JS04ugIdy4JPHlFj2hbcAbp7TS6/ZkTbz02rcOqKUhV0q5I/WR0oCBbJ+qhuz7e4Ir4RsYdG+
hcvxEerjRoglJnK59DqEuhh0q9xC+6RFMjYGk6rljw7T+KDp+QfLaZjSH0NrX5aQVDfm2eVF+FOm
bwEvGuNnHT9+QiXnBj5FuiTnUNwFo/4xlfY+mVmqyRQ8CULRe8KJo5Q/7gzxV9VOD2aRX5I2vSOA
FhWseRv4v6Iof9WN3Us8FKewyi8gTtecJ1+IuX7yuTua7TEr/BSumfHaA4pakjlDOxREBlOQFfG3
MWMsqitysZQT3M60vz3UC+Rzc+e18m+zLpAhuymPJfkqJ9bssAe/xUIPrN2ohf3KGg3I2z7Ylm54
zozyK61tms1Nv8di84gDP2uqgxwvZjGQm1v0DyShwUc7Z1arr7iGfTkp4IhDOIbcuPMx2ZLyNs3G
J2GQYNYGPDPuWL7aSXLVtYHtyoD55S7DGeLdqdoB0qcxeVc+y4L9FxJivPGnkAZ4r+N4bQAt2ncC
73g5askxzDDUuNwgYlefVujsAF75TIbymaAr9GfbhpCR5onpYLS2IjQSBU00ouzdS8R1NWjmnQz2
k0naZ1jcY1gb1tEIDShszq6cid0Og4s51NgwUQdvlQy5eKFlA1H6VYUq3pROvWaMfmkmxpwx9nXz
joGMtU1KsdUFihZkl6UHvLD24gLFOdHm+Vq1/dqMbFQhDOChcw9HZWQ3k2sCk5xfRB3+mWp8QpjJ
Z3R8ZIclMEQrjTZ5djbD4HHI6ORyLuloXKJbgvlOyG7/tAK9oGTgCvVCgv8N0ldZc0aoLOxvtG4b
5nurhc3dNvNiWca3y0Lo29Rax7rcD/lT2f7JHN/d51Tv5759momT20prmbGPkAQUHoV84jQyWnpf
PcmpO4OXQVXpB+mV5Hi+kNexTEVoVzoG37WwbqdIgaVt5Fm4Hb09/ORwQoCGzvGt8rEtFz5mH46J
W1JD6RrFb2ZiqoPU6o8I/9wQlswXC/oGTTydUgkSzqGssyq3OusL75mpqVcW3wGkpF2emadAfFel
2ezjaUBSUJvOJfDFvf+lW9AtSV2Unj1Ut2OAvo0ovs/ASFg8HOTD1ONOr8mLdbO9YXN3KlVVn2vj
wVj2goNl2ALZA2WJGBdkUZvuQA3Mj4brr3MLHV1VFIfcrKG6QQnClSHVke3g5C4k2zALX83a3+Do
fY9MAjOR19wYRNW4OnrAvLF3yM/pn7YwwPuhyPYWJ9svLkMKtTGMvARFjo2tUI+DoFby+/Q7gc6E
sGLn6054N5FwPnzHyuDINShEnKbaJjYHFa7Mn/JdgvpfoXfjik3dBmLDGezHzKf3nYkjnIK9AxFW
1U2GiwW0+RBp63ERpkwWiasjSTjRAIQglKjkq/4YdPErLn/U2gOl00D+Tly3zwDnZm8QGbsU7qNb
/AegUnJ1Xwh6ndmCLsFoTCoFRpWSIQx26QWY3Xvjgrmos57rKKQgW3s1rVleSFXZoAywPQEy2iNp
yiAzHoNbWoCjApo8ODuSDl7D3NnUU3RjhMGLXjGN4b0iUIlV9uyQRpnQB/CLPPFwRCwiX+25ADhO
TsWuqpuU9N/h7HS+fzYtNsfccu4M9EJ9Nf80U49ULrb0Y6urx1hqH/CMI84p+4oF6OonNKsSP7x1
TNJUANCHq1bEYqeVdBz8Z/xz3oT3LQ/0xdbyRnfHs5qnoKffTBSuN5XlPooJAZnGaxM/D4b2jITl
zol8BgbYtxNED+tKR2zA+BlAa7RxYju6JQULVpm4rWLznNT8gvwQbMuMN9X4Y1R9u2rnHyH5Moe8
kMAB1eE0+kdKVBE9ZhOLeUAB2AX3SFi3gzYiG3YDZo6y2RaNTlshrWE8FZ3m6QOaEItAnYb4oyLE
nNFuSBj8LoW55FCPYj2M+Uuadi96bN/TN5vombN7o6iBRBwf8q7HW8SCk11C4BXqHJjT+TYehpMs
bLWbh7A/knbTRFF6E3+6YNJvBpYp+av0Fbb9mPAV4YzgIv8zRHG3+dOgDiBBjH3E3+YYqRjtQFVf
0EzhYDzOAzEFfQgAwyxbREOYC+iTruDjpyDtg/Ks2zMPIwD4U5rBWtcC/KCoTFuVErESu0+5oV7G
Gc+RpqoPykDAzJxc2eR8sPE/wnhLV2nl34cNK8dwUQDG8dmfWNiynT504CU7Y2lqOw28Y0xLPs3L
bRjYaC9ne+v6nB02p6pAWlHg2dmrbngk9sVd2w5/jUmyxePsA4wp7lLCH44RB1IY3OK36cWVt6C/
Mwa07UYMTTuxCPVR07wzY3cVCcgbPdQhX4thfuiJPHBpoqGOb5TFX++XC3Fs4k6DHZcxPk5aLy5f
jSD8aazI3tR69xWZwYKBg7BuoiOTc/cYQZxfVfiIYXEGG8emEGGyDUjvphC58JQczjpT0VWCKwhv
711aThMqMxh1DmCkttiPAcQb1zJ3pq1NW/maN9m4cUq0aHlbZVuJ84hE21UPyaQZKmK8/A9Bv9Kj
v8Qmzq5k0T6aFvmMySU3Ncrphhk392XqPufJCrkE/JJzkJYeao2sg9leGAOBQJg2YqmJg+m2Egyv
LdyssetfKnO0VykjcpqB7JX1uCMQrEHKw5rlA0tuS5fVOEXpN6MLWCZNYHIrvlNjl3k0Xr/zqn0i
Zfe7tPKjKIqlfs6eLb/fBmRmK05rLwhGUEYjFsEukVu2hrWrqeKGeyxzjEFjWdR4s7nJeeSKTMgv
uQB1+vyQ+nLDbKXdL9u6IqYv162nwgLuQKbDoeqcM1a0Yt9Udr91JL00eOukVbhHMAsxNcQoxzuE
+s6lUQtNERngQZcT1mTEiEsLODK2KClHD2k9XvFQVwhGlKBD3r9h8SGi1SBmuWk/xjG7dfuTskLm
CTwVY0B7k08oL3IBDTUuD7GtqU0qrmEGXCo2EmNbCoLs9OzaCi7e0Lz8U205W9OHpC/JzJqmXVxU
Vz24qcJ0l8y1uqSVQBxYD0AcY1RETcaEw5hw3o686trLQIzfMDN8N8CK1e3sYez8KWugXGHVc4UL
nwnmUOcePSltIKKa8jD5INT0Jq37x3rK3rUGHkWFDI+Nc3ZIakAv1XHr5GT90dr2KKTxUiUhJWsO
zhfP3p5mJ9OUqYCjXVd72+oeSTShWZTHV/zN/m7QGMZgTS5GpA6MLU/VaBRcgvx+5WY7qOpk1+DQ
DlLcjhQwtNhxZfnTdhTTvlAI1ZBdHC2a9tgwe2V7Scq8akJBWDW7PADJF7fpJcevm1h1fTvTsi5F
z3CbymKYEm7MGTbWRB4R+UIiipb6tspuRF6ekpHvLkLkkVIeq4RDyc2eRTBcRBEx1jSHXVPwJ1zL
vyp/uHWDbtq20nnP0+I413zHGuRHkWywN3+x3280xesfT+opLNPDNP00KTXtjAfBM5epfTMnBjFg
u2IYgYLPD7xxX+6cxITCZMbNODHmnklVcJHk4S3216ZD2q9mfNtAuFTtNkcUlCe3ozKMTaNex9lN
42Kzj6aB7E7gHbqNadGx5IjCW/use5i7PuQpRhhU4LPzZuQ+xby5J1ArBl7CNRLe0WGu9PsFJjyn
rJom3AVQuofERSYe4m8mQq/x5lHeVcw0jyYX4jWUpYXt0r+x+8ZwSAhTJPTWsJb02+V2TX+Ogno3
qRa++ZKUS0lYI8Yv1bZtUeLjzI92NOxPdJVyDz9s7D36Y0HBFnxbeel40mEwNZRoshLyjJCXLYal
eGWjM8XViQw11p7Nsbokdq6d7aaG6SimkuLDIrleY4huL6pDAhOQ9YhPxlz9BnYaI9r2I8EvuBGw
fuhumMc6qd8aRmurtgOMaFn3+aI11KXGfc3Y5V3zpMl2fHLN8KuOZkJokmWQwQDDDgPcTw484xaD
SZ8jmq+ncV86ai9grCVdxLQuQZmr+n72toRSv7m9ox/iibcJFNlPqcGMGE0Dpmtkr8NCjuRCaAcS
Fz9h2wNvEyRqINNmhk7MH5f/bxEGfGMo1quuDw8Nl8EO92+AvGQ9Kht9gaK+61GiqaKS6O9ZP6WL
b1txwGhNJ871vGkqznpVYG3qOkAIxi4Nxc3clOqQO9lmljQq8tRfzyORCQ5BSZ2vQ+dkGNaU9aVo
3vjpuRMX2rM7lXQlZ/ldkovl9c+W0UQgQEfHm/Eie11cdGBpffZAcVHSQmASAQJDNbwpkC15Veif
88YtDyamfaXEiz9ScsYMvVeyYeqfFnezVhwtt2DBzoAGJDm1nY38txyXODjtRnXtCzpaJJ6VFyVs
/TXY7dGY38tFPxyGFGEq3xYMuY+VQ2mg7Y2R4rPnSrMaZzQeDHCeVUvHRrwEWhN5vhU/gAN0edlR
gRVWdNsYQANzZBFgjNAW9pj3Z/IjiUGyV4Ro3Log07QMC7K7GG9j9LKdfCMn6EnUaHmbTT6WGzsB
/Zdk0THBps9XzRUcMuHsCLTl7uSYzM4j+WkFZDpBhPNIaPiemgzKpAN5emjTLUl+2qa2IOpBQghu
fBokMoiI4OrxCBR+sleWAbD80byzFiKRZOhGM5L4m7QjkZfKCRoQ4lAze1bJzESQa21XuW8YQwlx
lPQix2Km7wEItJLdHo7DW2eYXMbqaNebAQ3Y2Xzt8DBxJ23ptsXbqkDKRGP6imwI4oRW0MObzWvI
KW8u27iLc3qjQ//UnPGzsbl6CX9Rr3NVrWMcHMjxFYpAf+njgJ6czE6tMG5vVWzR+9M76jbUNVn2
xc8S8wexTcQmCZwm/HnP5b1VBT2/Qgvedfs+KxF5xUk67/oiy5EoGh7tq2/SVYrV4PbFnZUfkhx9
Uu5ncOpA4eKQaH96nHZAzkreEPNPYVLasyF+uxz8CCu4M0HqRw2bXxa0mBrL7MiUkvsKXfbSkZwu
Vn2sW064cKrrEznpV7H0vAmQffClMA7VfKqzhKyf2Q+oVeNH2T1nScVIRYDUi0biNS0+h5DBr8fo
tPLgpJApbrFDuXLpYVUj3XnCMzbujK3ByNxXmA30+wSCv6nexfiMQh0QcvShESzI5ugu3mPnLjLL
b+b5Ly1u+0OGAm1fT5QsbfXLTNjjgsC3Ju1rFhBrvmDJMsLcphAWCba4B4tqbwX0T3rzlH6FmEN8
E/dCooPDsml0//7QscuZK8Gk6mQVe72clpZfiNNcY8TRaj63nemJyw4on1mQZmoMR12eM+lMUPNJ
mHQScdcZnlM1pPCAYlxXqv8zaSa31prHEbv5s4graLdEg8a9eoga690fl26Fc5U5E2Nm2Ay9fZC1
gHTyplgOTwJhHcb85VNeFhbkWtiaZdZ+6pYG/MW4diM4Dr17dkvqFDsB5JsMNfeygKYiVwp9HcJW
WUFLmE9tBA210DYAS8Jzq8sfPUWCE/vBZ1bH8waJNBtoOlHjQTUVtPZEnPVrUmTYuNqdPtWcDCBu
lKHvGjURl+dweDmDc8mcdE/oBJqEgch5LU08y55XaIrXg5jsfTfm2ymOxxV5IQ6Onu4udmgBh5r7
7MTcP1TD7lSkYh1ORbnWKgNT+sRCCgIX2ZVZin1q5mecJOtOcl9HxLjQ/SBKBLQShc+gbVliZSMf
Gu0ObuUy0EIM3+jYaKqxNXZgIRmWZTday2kY2pW+HZBIktjgiThpDiKX9lq3HgO3JhUzstRKiWrw
sp64TDc+tUiLF1lovEWlXhxBR6IsYq6WdJW+JrKN+cQzscI3Vu3cdcNid0HB5jFqJP8qItQOp1Xi
F2+NHiHcq6kfdBcATlY45U0vURhG9ieBRDEgETd6iK+FnEasYOS9Lqtdi8FjZ+BMb8kjfikb/E1z
a2w0v6JG7avDFCQPZQiCoo5uY5mjH8qMW2FyDE0GOWjKBhoa7Co92pkWi37EWYk6QPxRjr216+mj
0KeDapF5D1l1N3bcreqWDOgpudo1ryym1hPzQK73DTfpaSh9XNT6hy516hgXbTiFdm/S55RQ/RxU
rw2FExdXLylSBLfjV8Odk50N1b1yc21r5DeGX00737GNtV19uibaX1kRGSf82kOxvw8YNXu+Ro67
TmOfXIgNaeMo8qq2xhDWwvDLzS/9cxlt9Pl0T79tIP9Nt7yztanrnItWP6PdrJBNB6h/stU3HJXP
0Aw/al+nZW+raJ242OmGSp5E2QYHkJKFN4K6CvwO58ls05qi7kHqzQQLTPgEz+Iw5RYNaAeQnN83
Xgr2PuCauPLNAWmFQENidRlivuAVP169CvslDL5CbE206u0QUSv1bBerYvEYAFTdCHUqB5ECk0f4
UEmaoPZIGGvJiQX+0hjeyO2jGsuCl36Dyh44k1ZgX2lbmsWarB4AZPC1uCKdOqIdYibXQTYfFgOh
IV2koClVdmyh0yj1Yf1NFIvNjS+KT4RmroiUNPbKQL2mxtm+62yoq3QjfdYbyXPaA65YDJSdGPeM
9c+Dde9ENMy5Mu980px3nbGhH4FJOXdsemfJEzTWN73PATLF6r3s5R8/SfDpVuAY56YNoQGygZSK
/Vcngnf1W6yCVofI4hbr3mJGZs9UdwDVGKvUjAtnQjJ6n7cmaikcl1FhTH1Aq2apKEy4sXy4UKEH
8H7jEFwCetuMQqFw+PWwbVL7drIQKbFww+i2BHHqheXYQCuVkEm60esrhh2tDsQlupt75R4Dx7gp
49i4N2YykMskMI5af63VXa3KbpuWjEA1PInef1+Q8n+mNvm/ka38DU/x/waPAjCfwkX/vwdSIPjt
6r/zKP76mr+kKPo/4FGgOAFFocMG/E8chf0P6SwcQeWAluCwgqPwnzQKSRAG5nxAFUjTCNfga/7C
USw6lCVSQ9fVX//1v6VDUc6/hmQsehbhSiUcpC0WNnJ0Kv+F1qBlBvJbPyFqvU1Ri4NcCN3LokLL
Uir5KNtpTrIrhX2bgZQIyGJamRhYOFVh9Lvk9jA8FRNTGmyMNJyAbcrOvvgBXvFfMSZSrEPbya2u
mrsINxFWI22jtwwFdXKna1wptZV9iNG+GAPv2OJIb51g3xF3pzLzXkPO6uEaAHpaWYRXR58LN2NM
AdCKKnhKkB5UTvQ4k9uxNhdkg5xBujJxLkf7g2RYz+n1nr2fYMbnMi0a6hxoDH56bht19lvmJaF2
xR9xlT6T1T5SRE9DqR0QpZUukls0uHSjgeg4AXrBZRwZYOFp7PKhU8ZN5re3CX5xKhwuyTpd8sLu
z4v6kz3purjnf6WxHddX2iOiNd6BUicTDvySv5KG5YXJ256RyJZzDrD2ouNL0uQZcEJAszbGK8C8
cwXxbmwZB5eLsBXIT6CXbL6L1tYy+O2A5GyxYWzs2Tm5jJg0bbiBS8+sP9CfUFXQ7eKbJ5a6D3z+
akum18HoyKiSu1nxUZolD+/3I5l5aEbl4zzQnkskOGGIs2KAUlEv1eiMY2H5LuaQfRqdOnRpQ/5D
MwhkCu3j3DN00uhUSJ+fyQ3b1zT20eCAkbNaxjYNCMIuRPeszZeJDiEds+kVwzh68jgBRI/TsgOO
gXsPIrg2Eqrra16nowcAok5tnsgXZ65us2x6UG18/RXP6qD6sbJnxNHzixl1tsete9Upw9IaT2mt
4z1WnJZaKz5cU283zIf1lYa8lft616JkpzhKTR6kKL5FYHDsGfAAgmjYqIRBJ+aQTdwhHDJ74WFF
RFRolZwrE/UE86uLJgzYrkPPHTs7kZmMmSoMf3KliEts10PhHrQaWXvBFZy7GEYHDSJ4lXNL90sM
MWPC04rQvtt8Z5SwP8pAhlTqDr1J3CNYuy9h27yWpftsuu+Y78nWYmqJdj+zuPmX9NhnLE8qRmYT
gtUSJQTp5enTnqYRYdq3KRnIDMD8ofrqI/eqijchuLVX2iaz+JV+FaplPf6h2751jaLc2pBarMS9
44UrAV6NIcyF5Y2DZNix5ModY49DFDdvwWgeQs0/zIIV9Lv8F/+Yz+IGG4Kp3BCrRVlJjuaNRelI
8hxP+XfNLntMkTTnJpvPodEdA5LY6R6jth3znzpUBwsjaDzBZUlKtPRVBEwk2zFLZ0iJfFojqQZ1
CKatlsBJ3b1qFhNbSvH3LOMxst7dVXJhPnb4/QiHmTnG8j2WP4reR1+LJvhh6LaHohACb2heMxt+
QelmbBZD/JlBcrHT+IcETup60JKe3aAfKIkwHhfU1i/xRek4TFiouuCN1UGTLDL5xcbgZvNrEFq/
Nhu3Br+eGt371Fi3jaVdepILPN2djoTvjG9mtKRaBGssW9iF7HtsJhibqAUQcONnCs8DfYqVsJPN
EAU3dYFI/6mZw5dfx4MbxT8ucuGqfOnCzqbkVoSpLXYG6nN+JGQyeHq16/LZJbbEwbXgdwyu7bTs
n8L+OvfcIq0RdYOLVQXdbSzrciuau9JitJrbGcPlXMNd0H0JgK7oganqpsBAoUCl15fYs5AS4yPz
6Y8m+lki+FhNGI6GCtFvvwhwlQ5JIJCfNWraMEyAYBTI/fUiJDJnv6iIy4KfF1UaDunsOGjOtcaF
8OsQyVXfrBeiS+0gg7Ai7RRwSq9DaaLMFowgMu7Jyx7aoZpc+RxQ/H8cVZ85e450ytfl2ajFJtKn
7jUeSJ9BTZEP11DPfuhBnxLaEkA8uNzWkikBwjZV2kdEz8i2WYxeEF9/Nf2hzTqMJf/jUEM2GtME
TJn8SKr7slufMQnSrcXYoqZFCoYchYRqpk5mui9rfrtfT0BgOj+xQE5mDmeVZo/J0DBVH1W/0pz8
PDozWjkneZt4wtqo/XGA8gQlq3yxAuignn4F6YsWWeDqyFskDosHoLDIZaBjSfWuTYxmacTA1V4z
C0XcKH1u2sWmzOO72g4/hTECRF3WguRQqWeWrpGCLWoJ1CVk6GraxbbVEUlpNuIZ0uhcFE+3HVqo
VRKzrRkmoaYJOauLu0FPUF2NRXvbGzYOcaCi60DJh1rEB0gQPFHetNYizMPMd93CbxJ8hlmqfYwI
sKw4u/xqr7HMn3iCXD4WlfuvsnxK+GTJqvx0+FxIh193ro2IiIf/+19syH4gmAxijledGZNKXhHu
wCe2mFGwb6Ivx3ze4olEur28jFEs7n+XK2y/ayI+chKPV/ZQvmqDhXGoJ9HAeJN5eIiakctY+DX5
A2fY8nHaIv78/ZvHMrmGQb73I7GLdP9gE5olWwelO/7/VmlIJ4Mv+9H2yQNGLer0NWmbwNojE5GE
QNcBvJgp+mD6m7gRp74Tp6Hy93hC70r9rMjKm8melwZLTumnupSI2/JnDSP0NPqoG6dHLSr+ZM2l
sYy9bdSbZeVjuLwIRx0D6b70S2KCEd8mBYEC9MVWpHggZWt41jHeHIOM9ZFhaN8gUQq+G3HfkP3U
69l+cC3+bqxtoXNAC30eSoIjMvqFMKt66LFSWgc/R+Hg6lu3JEqKJKnRtA4jPNiw8zeJfTKRp1nw
nDCGUS2uKiPeR3Qsp1nfCpSthtYBZzSAU2ibiiaIMOUafOImdGmIFMfYdtcqENvBQI+38DsG87jA
Xqw2h2jb4uZ0DiNUHlPwMk0tRhTx+98n/Z1/YGRt81ExBY1wOpWbJgF92zzgNCPWtFzcHps6/VCM
FUVonkPsFW3Mjzmla6UZ2AUfahMaLZ3XPjHXAdohkVYbH8tLTmeDi5tmrqsqYzeoNobLNd6Ra1G8
Dz5PH1gGndeNfXHOM43owtY23cgfHei7RFyrFcKFQmwlfFsFkAmCqgRPTezcXvOz+6LmjZ5g9OPf
qhrMLkay7+uMN0qcVJz9uvMYMz/6efeQlBYtIUaeLK0JnxHf1quEOFa9fuM32mZ5fAw/KuHTIZ4e
g/jRHKK3qtu6dXoQtQ+3uNlh7TvWRbpPCa0f9GrjKIQ7nbxRZbVpInHTO5iKRn1bEQVt+v7esDKe
PwtiNkFzCoBHLMRMbUrasuLGh4rUl+jQwwOkvS139S+6RF4uxLol1Kt1zTUtnG2BJM72ORSlukzd
QhexzmkhwUrTJrcf4OPfNLN7iHVt37UaTfZ6p0ih7MOKAPddWClijQLQCjRUM4/p+job5CW0tP08
EIMVJPcByBo1uacI2y5Pq7e5ZwTibKU2+KX4PnNKOt73+OoQkTPbDTHtFKqiF0ADjFyhR1KZ5lUM
RiJeWgt8nkRn1M+TU37UOSGwRuvqVJ7JtE3COjlXzvyhC/VAYMHLkNbTBp/LuYDju+qrBIYNPPCi
2/tx/5jApSR1gOZ4nKbPrRogiPCar52i3wWZHG6TYYZI6TBDIKsqNNeDU4e7dDKZtGQYVlo8QsDX
qk3gVOuMMak34ILkNaPLQBoocyiNbRtMV+CTOTSf7Ghiw+40cJwdXF8A50PFBkl/M1336nWSvBJf
5MVQb/w7e+e1G0mSZdsv8oILc/UaOoIRZFCLF0eSTLoW5sJcfP0sy+oe9MxgLtC4Txe4L4WuQjNJ
ZkS42Tl777UDYM1RcJ+7DDVuxR82q4o7ERereQruMCq/UFDBce6ynBhy9C7PzODdhiVBO/MYRf5T
1dbeJrHyY+82GuxwlyZ4EP9YmdGdNyJXPzhOWYdtRjijW7etSKJNWP/TqLwxAfjieEZZ8BaSneVt
MZSvHOnwvOtmPxIupJQDjrD7wxaIjbreV+ZhVuoF9aFvJjAVg3ryqGRfUZuWbhxlPfrDKIkTkwXI
lH2XFy7z5xhfM4vbQt+85h41K3WJU05KRphocdSVJ+GxyimdUi363Fhld4XhvcUqPTdJPpyMheIt
6AO3hJjDNbfy7Eq5ztUF16qGd4hfE/HbFLknvov+qFNapyrD4oHII7PUKzOFuxYqfp21sjVqjQtv
Mobmfau1r0arYAtyWKN1MYlAxuKTq6vBblSA20NCA6qw8pDUkOmMG3ZBKAPVTS1AO3sBXiszjTjt
6pONMCc855Rrpc4WyMoYIV4JbN8AfWqOXkV7S1QzQ0kS+CTTvjyt/dn2rdBaIPAOrQrCra9K9saz
yV+o/9YvLOQN6X9PBjflDnHRWwCb1d47aJpbb6YdyEtTa2Vy2TMRJmsESlMrlSWS5ay1y8lybprF
plgeVRO58tgjczLMMx7y4UT+xOiI0ya1SPNpbZQ326bUaumsddN6KfGbYwLtkVSpyTqyBYODotVW
Kji/Xa2/2rwca69pbiKtzUJC+qyI/kJHm5hn0G9nhFypFV0ztX8608rxiqD2zn35vrZCPH14G0Cg
DKw2B+QzS4mDKombaN04SClxqjjsqixM+byhLtu4rPB1ITgjPMcuCnSNFD3F1t7sw5daa9S+dz9o
zbrX6rWy6vdM2idL69q5HxKpiT6EVrxLrX3npv0pCsQOJx43OLBj5E2U8lpr5kzQzSHHgHlBjLkN
Cmjdnjm94TF+w7bw59KjNsGjjakBpR7IwywjGnnYxm8D0SDfFNmHbWbeETbJynGBN8MBw5KZ1Nva
R1zozfbbcMUuqet644OrlQY5D+lAN6jxOeLiO/vmkxr8/kzPCdPEiLMM41mMBSYMHiIHUotphd91
Of+CZfTlmWB65wj6AC4HO8LR31J5fVRAWnLLTm+WoLh1Q0cPH36jv881LY41nt1UVDEr9zDY/Q4i
dr2kmKKtaC4l2QMXmT1wH4fcxytbOzS11WfexmKdJ55z7nzT3xMTx/suIae04XYSAHucGbtEqAR+
N81oaDNqO9lbPU1x8UBRsrev3TsRUaiSwTJsl89qoDYL6qaCZ5WQJU9LsFejeFcR3Q1DLaGUZcHB
jLIP2hq4zZegEjk83SE4ZBVJUNj78ZqcOIbVXr3VGKYIv4BtLqiZVBiJ4vusZfFCfHSLceM6h+V9
7hT0IHsKbzNTUNrm9EIZNIBC47vhyh6uiTt99f6ygO7o7yKCqza/7Cq0Rb9p7U/ljIxpnbVCEkZ+
LxpjXQf01+V8PGPgOZjDh5eiR7sO03Ylzeye8i+GFdkeRyv6TgVzkjfV4H1c8RHWdYzdxyYcFmXV
pu/ZhhfssxgdEQ1zXJWq5urWLS9MPf4m1j5Dl5cXq1BKjwaFo610vxa3v1pu/AMSn28UFO/AtWOP
x3Rsqmdn7g+LFV1K38KxVL3JfiIqktx59qMcQ7ZnRbRarPzJUPZD03PqVC2fv8awxzVhIH9dyW8m
SjAHHgubZPnCyYGnKM/VQasuDVUUSo47P0a4KBMycOXiwYKrd3kJjl94NP1xTSPvkfCnupUJEMaz
3+GbNNt+bm4L7jQ3SBCvnT8+d4IOcFyZKybgbGPg6/QdBkIpGrw3AzwjZcMcS0PsPMP4HEBggqxm
oy4kKVYqnKld1TZcaJ1No5iulhySz6Du2alcg2D6lSotFKQphQRcm74DB3PUnLHmtyfvOkwBEdv4
IpoVXDrUcyiEuTznyYiMmrf4SpJDtfRAqES4J/zFsSVEtRmSdgdmpN7QxRTuB/cWWX7XmTXG15Ib
s+XmP4bV1OylQHHZk7mc3Sk4LS8WXruQEYwbFZ98vC+o6P2VKP0TO7anEuoNch7X4TG543940H/i
bQdGfV9ZyUdSq42fT/FFuQBjOi5MceF/5bOf7oYMQNM8P86j+Sz9YeaBSd3MzDkJ1WvYwri6sdzm
XJLDIWrj0FDr1PchDiBDnFsR5wBL2yMPbrae2iYnAZ1ta4vfpElQbZYRcKHrOUSt4jurI03nRR7p
BWbRuEWJWTLN8MX6jLzeRmS96juy0dAuah7vLG9PoSF5vqd3cSPQwVh8cAS+cK8bIMixvnazh7GN
b9KCSjD+KGFxQfNEsLHC0qBVd9j2Krjzq1/RxLNCu9N8yhS4wuMJDUq6E2hglZd2vCcMUG0j4T41
UgfbAj5H6FdAtUKcqhTkmeL3TCsJMZfhzc11eAMekNd6X1FpftHdkOCnR/+iIfHDapzpYJDpW6e9
96gC7Acq/R7M8j0fWDmk+PnWYjafmDcfJAPUrk/7G29cF6VlHPmckTUBAqKpNOWedyzBrYh9Z6XG
+ykkoIkHEUzqJFlm8I/EVrdJvaM84qGIZ4zt8Hzox2g3Yyke6C0kEVQ54XW2e97mPZw+wWaPbP1w
Eqnz5fUwPtOxfzQ9frJIiYsT2BmVqMXVlqLGEjD6uylgIO6MkrfkYmDLqrF7TTZM2frGcaZrrAmZ
TmSAmTDlk+PY8a2BeWU11gjjKZZEFly4VFIhxn1EjFVgZK4HjkTJMmqc5m6ba/weXHsynXzc8P/S
s9vvE+yEczpsjREHm5G9pFVD462LD6B0PmvrC38bT9JhU7f0wpTk8dmbtn4H5LGmuDNXo9q1M7wt
6ZovFkODC6FmhWtAxw1tccb98xJ6CrNljwU1xL3TWrBSWlXfT726jJw3z01yyZsUzEUbECeKKCaN
k+o2sxuwN9NdX1UpzS7AskXvokJOvnEwFDrBsrbSxzF31jFfvAr1NqgusQSq/Gx1GHZpB1G3cduq
E0G8Bycu98ocLW7BLc0rNQ9mq2evhnscF4P/nsfQFEt6/Hj5Vl4BMtuzmuBCih5620wpXAPfJRYC
F1wF9SwLfmsMnl6i8fN9loqFZDO13276Sy/03b5/08ukqHFPbobDQkMxAlB3NFzYK80eyPT4V7Jf
nXsWQpmF0F8o9jh+cluUg1j/2aDUxErMoEi2OpdfUb2K9mmu/kWJ+0fw+l+D1pp+/K8pa3rkQ9P3
A9u3OCmc4L/hrvsomM1lcc1VOTi7LOfES/Fw1ZV1zgVpKxp+/n2V9P9G//wvdP7/h6D9NptulMX/
XSS9/Gq/kt//yvn/x5f8QyN1/grpRfOQQz0PmrVO3v8D2k9BGiIN6qlHPvVv/fSfMilf5FG/ALbf
DF3fJJP/nzKp/ZcHEZs5mleedg8n+Hdk0jD4H2l9NFK+uymEadmWI/7b+6j0ZzpZ0hKNKnRs3BPF
e06sDqvx9JyLfNfrUt0cEPJK0LNL5vNtVOylYr/eS5p4+cAFK98av20Rfo7I90BSLjRKUoZe2tuY
Nl/EHWOfJe21Yn++riKXPkaLxwyXeG747kwVBic8UX65cpfyd0VisedO3MO5X9OYBNyyEl8V7dWe
GlzCb/BRdfVwrUuIuYJtJ/k00ufbANTNdFmxgazo6/pi8BsA8sAshvK2TaKT01F0TCHiJI1ozXoQ
GnWlmZ4QnRQfUeI8bJd1YXKRmEefBuW0EY9xfOny4mr4XLvGEItUXn/PRYI46pHJC0va5Nv+M6Kd
WbArJDuCwVTQ3EwF6KFl0HLldOkT+0iRJd+8K7mtBeou6hTlzPRAEwhGoGkdf8snmQEvnrjlEptq
nWGm+zPuGROXfdmHX40umY4kM2Qh8V106dYn88D/u6G8aOnLXcUeemVGcbyFPXnTY0007YmmRrc/
iYl/gff2tGDZ22BL+SgXVulR/WARqgkwtm3LEtcM2+ZzGuJ/7/wOfraMkc6C9GGKlndPZDOlmuN4
cGoMKvznESONheNWYVpv7esc9b/TOidd0Klq4w9ZROydTa3VsxHJApcG8mHauXUZoJ4QdA6rUq2f
KG9pNkMJEi7ILf92VsvZgIy4n3EBg4guV23DN2oFpCNFegijaxjtWQRaz4FPUenAgdtoG2TwQtXW
ckjHOlmnPn0GQTHWp9xgVZnZ/rULe59UYuTtXIlGrOJO7by0PAGdszbx0j0X+ZLetTU2tmV0HvBD
jscQY+N9Ok0PXvwaxiTxXMEx4CnUKJHMr1MZ8l/YWwyvxtek5rclILajlumNYvdNgykATBY15M1Y
UzkfVbcD63hC4IIVikgeA0Kb5tRyd8wwnepAcmNB8ZMLgkc3HYWNAQ5ucHVupLwPZHFzzEpMq9qp
uXF6iiUcC9U+gGW8Snr3Ph1A64xnFRCsMI3fJEonHbdfT0vBpdYbPW6rSIkEhRDlRuNRWgJ8u16p
JYQZWx1LN4PuLpoQ5IeGkCPJHWwMktzxmHzVdf876i28up3hPikfu6/siaYG7Gyj2nLesoGzkExa
ejFzfm6NANbUsMygWOePwi4Drmx123g3VoZzTLHpoX27Es91YG9F3fbvBLYrWIFuOhNQ81T+KMTw
s9hOjLGOJ1CqS8JiE0vWyHNjbZThU1f57tpanOep4burSpynWjbHKDBpQsoa8ACgR1dG08nPHuBa
bgyXlvXi01iyvZKk2bw2ZB2Fds4kegAMYJzLviTBGEfuGlMLEIC4dMBG9HDCYrd7TNwJ94V+ZVvz
V5LT1UvMh5h9nB9bh2u7a9S3UiTa1zhyaydN4oBEKDHJxu+o/auxH0l7FNZrEKHxNsyaDU7mTLMV
ZpvLc1e450JzF2wNYPBqTH8Lc4O3sOXC4AGCGF7DmKn7usQel4FyAJOSJ2Z3GrqTWUI2GU12Obit
HRAQcaLuW82EyIBDpIn4KIBFwHndqaKEqjAfAkM9e26sE9jMDaPDpI85hsQj7Am2Qj8dMIrBsV65
PHZaO+g0rSLtnQ9/kc8pGIsenAUYBu532d4Ec2FqWIXU5AuvfYNhCQlDMzG0TxwHwsGbjjbIDFuy
5RRtkG0icBrYBaNy04U8NodWW16ABCDhOukztY0kqCgGY7W8ImXJfJ+YD7kbXV0fB00mepgDDc8F
esVoxoXyMbCPEbO1Jyr27cl4WOeaCCJLQkQLkBADWIihHdTGVmiGCMAVC1UQrggYAAs3pXdKWckZ
mJdol3JAwsD1rlqUY3FXuzwLaJWyyCavGhG/THBRmhI7ezywGLT2+FEpsSwlcDTxPEJqqTSyxdbw
llRjXGp4LlKDXQxhnJIKk4ijoS9Ge1PAgMH+z8G56HllPDRQYiJcrb7Gxkyx86uDIzOLRz9mbKAe
ldh5QzlDNYR3lqJ3GPFtXTp1sY4Wr9qbGfFyejiHieWLRtdMzvC7jBft1dDceCbfdny3ZPMyJaw7
XQWo0iJvsqjkoRHvSYHnZOSowOeP1IR5IEG2KoYfXI98q1jeGeh8Fawdf55YbULfMW2WeLpCAD2g
yvyDm4ynxcGwiy3wljTAMZWEaYoWL4DLmjwrKvI7wXK0JW5Tb/IfVG40Tw6xgYYnp1xu805AnkjI
riXo/F0FzX9ms+o11Ust0SYCnOA1QCxfKv9DTU/DgqeVug/gZozgiBtWK09h5fEOM4K7ErenwIuy
qSW9ANmUH2HsRjujDgisDBTZmeNrPlVbyXZALNXV0Y3GVrB8W01ybw3tJa8jQAgELsaIRcLo/NZt
4qFxJTz9MofPMumqbWzDvCjXuclis4zY5/RdC2dXwOiGd3N4x+E8rOe0nXehk52rGPYJijzwvwbt
nXUELMmEn9stjpUr3jL9iANpo24X0d5kCYwNfDEkk2ajhDAOpS7DPG4haA0W/q3XIQvOsszTQzfS
F9/FrxEFFoeoZ0rMees42CY93R42harcW3KC/D+/+TpxRYemu+lGvrI0f7ll/jBa2ldPs0E4mk8N
v5lX6KgvFHkC0VOswl0aZHIHlJu3oSuOw4I0UEfmOXCZUqN4M5sQFMYOK3yZPHZ5F4ChCJ8xajwM
EW9UHPoLgeDbxKakr8usJyqlvFUR08OTlRIuSC4ueUDgGMfskEqOaZc9vGU568iZD7inv8eYJky7
cR5sn1DaMrNGYoP/1keMQkI/hqlfP4259sb44ncu+mZbUqmwWoj3Y3jzeu62DfyTjBVkM/g7xwsY
pFmkdh03gpaT0A7mmXsAoHjpsRr0JIsa0T/TC/Bppeqxg+W26qxq7znNqdEKFogjNKOu2zayFGvD
oFcY1sElMusSd4B8AWPe3juxrpwd0d/s8QXOMLUU0fBEydCJACgKR51NexAVRU5aaToaImGq/6Kn
+N2AbLW2MSKhcj+6S7h17fyuDQFbTR55yb5ogappm8fA3sXoDKDIFgQPUMjcLaCTiP5ztp1L3IQ3
ek9T+mGByTuLeDD5u8EsHipSNxtSZj/e2EFHmYut6dTesZ+H20mxi05qF+bPcEXnZjk55OG+H+oj
3Q0/XglYMgpeaalK9jYdVdsR029Am6LTs53sBmKWPAxppYk/qlD87gX3C257h4Q/wA/AuQYUw6MJ
MlIbYJU7yXomx1xipvpkdJAWTIkA2EVOj+Syn+KGLFaytACT6ke3NQvWQvMhhHq1hmH7UlCTqGXz
4xBA7IM+cVg80IZEv+ydH9w4RUz4yK14jfzlVuJ9bBTgRKaiW16rc24y5cQquyGWeLJi9rVZ2dNk
kV98R+LinvaL8+7zvXYJ63ytCJzHgZ+z8YYLfJSrKwG2xk67ih3wUG6t4iPIVvI0/nvX1l9+DIda
U6nT+WeQXr3zSmL6ARv5aqSmuOeYQuSjWovHE3nn1Ft1RzJFHSfKFuJ5uPGq6eTZMmG1hxumgDPY
qnTeJWzCNj3SDY/6RO19ToHVFPGeIYSerkvLfcL0BUvaYZ0/OFeP9oOdXWFLpx8jwRjGXbi7a7vu
u2jxh1r0xtZzDazMjkBg19C8KKCws40EumGXKj3JgbZJYDjvqFXOUSTYxutrSVPopqaNIaKtjGPB
Prllt2xlwyEX63tBeC4onAciSvyG2FK/clp5mTof5+lwmxTtsVg0v41bOAHCxm9+F2UQ7ppGZrt0
qV3Wl/UVgDJvsEA//wh4uKwsQQlRiZXcYEtXK86Nh8xhhV74/gqD+91MIriLRqJN08Gbo3OZpsva
tknXpamCbKoes7QkNAxPZJfTESL88OLW/aev2suc5Y8c7EDNWW45jsbIUZG4nli7rFNCj8vS3Amb
NLJnt+kuWMzvcurYbKeWRyasfwsNbnQRaTbLJLMkcLBuloJyH0WZzUkZ/XCqUnAkzmJvXNp91pZV
vhO+5ryuaC+Io1fqL73bCLxp6QU/XTIE+4XCx2Hw17hIshM4hl3Zd8fQbn8XEalWI6YArpzMLX0c
3xg1tG5VHObZdVcdxJ19oPu7wgXcQi4pJ5DJJrKKLxp977DUeesmplKko8wAwWx+oz3z5Jt+vfZB
ZLFso6e2C1rKXlPcj35XouMbLwF1l+tIAl833fnHrdAv1C/ZM7JbCWEapi3hxNmeRyVXigUdCBzL
V8q2E9XV5TWg2wvuSr0taEVb4QkxIFRlchMDCves4gND1rhtWvqOGtiacj7yqG3WoeHPFCBch5o4
fhSCh1Zjc0fA/5aRPebburtAqzUhFjKjim4WUi/WwMWVILjO6SR/r+H+P83y6f/cZWmzgsLW/7+v
xa7pb9T7/r8uxv7+or8XY+FftqXLLClSJD3qYpH652LM+8tjs8W+zAFG+Y+ey38uxry/BGw1P7R8
EZjI+vwM/8wPiL9MzwwBKZmh7fuOEP/OYswiw/A/Nqy2E/i25VlAZWi6g7P5r/kBmTKk4FRGDJIl
iFl7JMQz8Rhuu3g7jht34lNRJJvG+qqcT0+v3hGt1SbOX+JJx8pzxdylDlWl9jpVJvX6Xldy5S0u
lFoJAlUjtAmHi7XD1p+qTmRretZsFGJoELh9lRYJIi0X2Fo4kCgItpYSjBZRwUZdgI5yI7XcMIjm
1KM/tFqIGLUkwRbP31lapmB5dl3yJL8tG+9CcBpBzlSPrhY3HFQO5CN1qomemk3hHiYthRRaFOET
DEJXeg8DQvKG9RE1U0goEi2FXqoUZcXREsuffwyTeEWopnIKHcZgAt+aPHS3ZGLZ3mu5BggbaB8t
4dBL1WlFJw6anTn3D+Q3ntjWk8Y18Tn26EARetASEb2bg8c2cHhka8moKsMPVXlsjrScRD3Sl4++
5GudSQtOAcqTjP+gOsTvsWlIqS6YXBKARGUKi4eptIyDp04LWd14H5uXhiS3g+eSVGi7qaLwlKN/
lQGzUFD9Iml4V6KP2Vooi7RkJpT9E+dYZtHSJjQ15twHKuqwWwzsKM341Zj0GN15Dwo9LkCXM7VA
V+c9zuguvPcGeTeg4YXdukHRk1raEwaqt+/220DLfib6XyfQ8pThrB0z2xU87BhtHWjrWjas/hYQ
CVCEaIqdFhdz24PB/Mtx5H2HCQpbKS/VpFqaOKubSQuU3eTxl4NjKu251UrXfvaix3Jo2nUHfJEW
rvArT/m5tfAZaAmU4qANct9Hr8VRhUoqZhv2dZfdCYUDchDehjfKU4myihhj+ixZcUvAjtPiqx1T
zPNW5NGpLKPlrH0h3I5xtVCO+VNbNr+JlnJTNr69extpiVc2LoQfVF9Xy79ex/YzQhEutTTcU8eg
peJMi8YG4eZzq4VkjBu8U9CWbckNdgqukxadmYq5rP9keMWw92wTLU6zZ/0V5/U1V9O904fPhaCq
kYjNptfCNnumcTekJT4v4ex9LX+TWX1WJaNMuxCJG5DI52qmwUhxRV2oz6jbIWM2QlJv0dZbNHY+
x6+5Ft071Pdu6iBONu67hRQMupJLcPtHrO+p0DFVM26wouwKFP0oK1DdtcifjdPOYjMQR8kBtIY6
DO7C/OFYX0pRcUc3Fcvhb2hfuEm0iaDWdoJQoH+1CxY4nAY2DAQWjeGDaz/WOQl4HAkKZ8Jg2YRP
o4uNY2EMpudEWxgqEiJt/T5rawNj+w/8jCuT+FfUYosbtQ1CMPSMI1QtwoU+HKflhTq1PbnsdJto
G8VESVhDTwmvLBaLQJstAm276PFfuNqIkWhLRhz53xYejV6bNRpcG4u2b+T4OEr8HDFx7nWUwXmo
8HrYCYd/r+0f3h8jCI4QaX8G2iBCuQ1WETwjCu/IVLnLhtXol2UmES84BpMBp4nnU3OZUv1KnGW6
M0OJwz6q74d4uvr4VJyaq5jV3o/WTmgbC1YZ3tTcSfO4fxtabgu04Qg74B5+o7QRpscR4+CMESSl
g6H8GMfw0GvrzKBNNDluGkvbarChdBo/iTF5mqwte/tPJ0eYF821ce9aPVOyu3ygIht0GLadtvOZ
oVuf9Zc29cza3mPj86m14SfD+dNz5dp3TibOQKLgkuErGJ3JOQM22cFbfiTvw/J2LZbLnJD/9bXB
6BvnSLhLtO2o0v6j8ACe5w4GJ6BzbVCacSqZppHeDHiXpDYxWdrO5GljU43DycXpBPzjq8L5tOCA
CrUVKpkeMngm5D+5sHY5xYz9aYmL4awStq3NucJT1WhzVaNtVh5+q1gbr5aFIrSw/qaWnRavP+Ys
XFq2tmuV+LYsbeCaudl1wcCHSxUd6P4E1AKIUvA5trvOX8oYGducOBJJa7/5eMRCbRbrQLG4fTGs
FUDGUVNa7Jx1U+tAbpmag3A5LGfuyOvUyr5pbjw8RZr3goelgj3LRzE3kFjYf2zteYk3YY/2VCzp
0+zNmzokoGUb0Tf+LcY37ousdi0yyKnJHBrl24yVtNNPJkeJe6nL+GPotW3Vg4sFIfYhSpglDG76
Xt7cdBUASAwEDzX+fyqBdIyM9UGQ5pAsWM/NTn1OF/ER45DCSs+7aBLqYDmp3NQBU5Fd+v4WoPym
q7CZNSY9WmFz3y0ZRc/5izQRWXLsntacmuhK9Do59hk35W0iivJUxvgkZIdzOKMQoe3am9zM76I4
w5aYOOM2VcubyY+UQBtNIkIaS6rkDSyA23pitMhGHNoV5pKbgV4LzUBNh+Fx0I8DGnjfTe1lqi3F
ws+6eF1+j8NyKAgn566kBM/lA+UD6Yl6BECr+0zWSx1UJONyNsNT+turWEYSSE532lExZtT+AHTg
cZvWOLp1TR4+o0NcGT9eat/hjYtWxKMppTbewwKghyOOneue53yh1wLX7iod3ZNXkPIn/XJT2cWv
HkoZ4t0v1Rx8Wa2H3vwYB+M9tli0BTEuUS95CYNBkAEVa2fvFt5atdgpmMYeKpZ5tNowfS8tBcKU
rMme68zQea9TDzQ0B5wQUhgNFuLOK4Ex0F2gWQQcZpTBfzHVllTHpdOujFoaf6aBnDoT+Wizwohi
pEy8ooEL5dHr+8+gphshtTHpJtWyW6y5PE0el58mN1ooAXg4Z2N4LLCOhj3F05DW4ZT19T5NZbxF
bZBFNWy9Tr8Jk3DYWg+GZ3DzyLk+pNw2RuIda2wn1FTZsgYHswImz68AHFfVqbsF9vuQLNYu80LW
LQXzmp1MzyXdZ7z9inTX9dG7jIZHfKlry7uPoDxtF4+eVFemR+ZbsKCPdB0H4DlfvP5T1MaMCso9
wOZqzLrsCgbhczKzaeMNLOVSH5tpWiISxH0C4NRgjO6TztoS47lhSbwrwIMN/U42ZG1H0FW1xDMk
25ksQB7e5aEA/Jf3mBV9d4ShX+eafX2VJdY3yv+2uW7lGOenGP6VZT0FRX4L/DmBaZO9uqp4EXH5
RKPNjnLh26XjMzYkvHuINMQ0XonXgu/aR9ZVBN5DnronxJWE4Bu3eXr6rpU0XuIkZVfZEANpSxY7
tBuRBsQCG2cBGA+ae5xaPeUKR6BFyE5Ry1bG8mynwImyGpvyhoZTe20MvBWg7XE+OMObGB9kK391
MVhdM9XFcrBH01zfXwdosH74XVrq1ME4ar3fpd1exq7eQzwQm5oIf80zOmXLDCifqkmzeMpqSA+s
LgvC9p3tnFzFOV3yL1kDXhhR+lDb/camxAOG4CYI60tPS1E1CCrV2F8WHz4fwBUTym/pHrPC5aE2
0FQ8c4eh1wpyqSee+w6GjuuqTSPtPTo8CsVCC24BIaiT7tloo7XnD3ys+wNQxXSzwKGOFvHTEgdY
CqK0lLoY+fwrz0HrdZDft0lDg3VaeWt3zudtwqdPX7JT6YFQrt5Tl1kIuvHN3D17VGavc0ftXNv6
sgAdVZBMUCXM0totgmgpkfLnZYA6gIfgxeUVGpfoUtu5e8glT6euyF66vjsHgrBDiSOsnZhOFqM9
4fIvNqBKdnOe3Epp7HPCQQNVSrrkzqfasomIGDdF6HJivVJ49G4r0gmIgByQ7GaHdTxVVM2UNQAn
lmphz5KvwgMIS5U1XhwdmpJHrt+MzrYK8Drh5FmX/Xjr0lmCiFO+sHRKMnzrUChmcqDoSU15dQd5
Dh0QxKCAyhXsijdhDj8SzlVjomomlP0SheR5PBuQ5MrsJR7f85xoYmlkPy06PS+cw5wWk9Xtnwjj
wNDTTjRLgUsng+vj0FtlSViD+OfabXA9maQ410ODYBn3V8UsIwouNX6JotFW04HgNl6BiqM3ncXJ
K4kDNVnIYdK391nX/1QF3DQrrD+UkaCsY+1m6KM6VNWvtTC3QcUw4jmix2Smz0qoNZ6KDT6MzsvA
DdGoIGY2XIvEhP0SUsj9JMvDgghlxv23H88/YJQxaUNxHCcD2SAgqsQCuwqTfO+yJncNhvTAgs9m
03ol5XKppm7G8EqKRv8yY/MjZx6ZmaIDxrFGnOEFyImWvw/Y5DczlZQnp+DknSlGm+2Awi/33mwp
DQctp6zuNKFKrrz0ufcyHUnhPPaPYy/uyYK+xTnJNGFCZsnHeyqCNnlARapDvpf8KeZ1PgE6P4ig
zveOmiOuiH2Tvk+aOUkAaVqFfveG9sJun0JJu/y0Hf9WUnDn2lT41OFty5DgxRcjdI86JifVt9k0
7wm7+njIX5LQhaifdKSbgP+tZIU9rdrS5p7hSOBbdKNFwDvcBkO3jar5qzN5p8QTZVDwhrgLZj8w
y/n5hx92aBvRdAdo0j+mTW4h9aOnYjTe6gWfQFOerYVfgRwwKhqGerBZQD+Okwr47BQ/AkChF/3I
RVdiEj6DDfQaYQMlJvExEbasrX5PeuYnrrPPLmvf5jF4srv5qECNmpqcMOmohI93krEXo1GWrBu0
O/jOBJkw9wHBJPQykZswsx/dUuPn/RvLg7dWrZzMZwEzpDBc5/tFAEyYbdSJNByQPpMW5ig1iKCM
1/RHB0Tr/ducvJGnbGxOWbP2HPgPARWb3nQJQ3ytOksr8wOqK5+/rn3L4vY+7dPDnw6uxjb15P72
5/uQdXj7Q2iwsCk28ICweJefY1vdcQZsiiL90T1W9SBp6Epo1BNbbTNk8uZvF89hOaaf4QyOQBMI
MJBsPdXvYiskfDhu8yAF5EBsUwnw2MByLL86sYCfiN6kP5lbfuZDvpWBd5CJSVgFIwI15LO5abvh
ZagM7xxke6ctdhljOKw4rshTtdyEHbbOhsh1VRo2qKkECgVmVKL3SbqXXAaTWV5pf9tKa8qJo8T8
tkCqeQ2MG9+U6pXi34NJVe56NBQiocB41ZbQP12bQ5TTyRjiX7D2BYZYQBiNQkOoWkMdpWNuW4cH
lyxM4loq2nXsVGhALj5SIDH2wIkwM5orhy44jVbKKBtcy8q6ZkNFx6Pk5jM73cXoMScY9Zfg9dm6
7I+HwMVPW86wKM1205Rs7eZ7Z3lN/D67oxWUVUJst3jbXdzu6KtADt1qJjOAD5YMgNMqdSwdk/ID
YT4WfjnvjNF5TXM8a1z3px1mGpQvA4lOf8CG8bU1uneanpHkiV6tZp6t7kgCOjZIgCprulTWqenS
3UiWYMexplG5zndHvdmahMB9EMkDKY2UeTBcNsrBzOMuzEIqJFBVNNy/YT5gL69Y9Q9m+h/sncly
5EiapF9lXgAlWA2GY9Mdvrtzi2AEeYGQDAb2xQAYtqfvD1nZMllT1d3T9z5kHFK4uTsAM9Nf9dMf
g5Oe2dENB4+G27Uh0bqLCh6b5NJSaNQrTAunbT+VCFPQW3sfyZv3athWipqVIULuX3CCb2RnaTbm
EU0JEUBvkLFkgYyUh5t4whls7ErXL3dDU98Yzi5PAEof2rWJ3Hazx1yOzxyNeSMYfA+6eW6Ev6tn
/Zr2PKXiMX3BZtNPCA50El/LdnqOa9Z+oaJn07O5+e33dCqjc+5BWmFS0CVVOEdWddE/B8s8UqaL
P4G9FqWqsRl2cuZRkHb5pSaIeNcPAExNukXvkmZg9KHmLzhOW8DyzkUz9PSm9s0KAHZVHV9YZvht
BtIh0Li685jxTgUEQ8O8hTCemlVxsYoIv/H6D28x6BbwyfEM01iX8Wct2bvaefILy3Cxd1MGTQTG
QSZwkkutgmeAgpmBxx6TAdgBrz0sTfc8MqOl9pBBFAymH6q1d7JDa63E/A4MFkKy/RCV0MxiH7z2
jIYzgNwtyuhjbBKUOR7YMJ8kO+CBI3G3lgM4E00bLoP2HmxazoCGZBoFJLQ/E4Sw96XCnqTpBLdU
pXZTybmw68ihxNU2czGQgHl/Pgc0cYRlBICBi2dcnPzY9MPN1taP2FecBUr1kU0bq9IfDt21UewZ
EATG91kIRAVqiozxe4xth6zoSMrd3Nv1FqY18CiQyHy0QCz5I5aRVm63Tg5T032UtdqUAkum4/NI
xQu11+wPmUj7mLB09V6P3V6bDHmtOWCgRgs2zC/vLRpRacx+pKzdnY9j5p5kZf6GTVbYt1jm566h
3I93CmtZmr3GLnu9zM2+nHxktFUpeJ3mcAeym9y+sTzN3BhbY2rOU1uemT58y7Ez4u8hL6mTkMbq
4lbY8sEbsOnDFjg75dfiGAQ5salpIGyYjk5W2/zImvx9dudyPzbDfgaeE7o0Zm9Gd6TTmk2TuXKi
IS484eGF+2LP26ibJAGmcTqBtOAZOX/PjfRrxkeeRjZA1d46UnlFZhvHk9NeVWKYJ6/DktUaQcGY
y5J7YCCknUpOHTae8o0oacjA+BeHjvYvUsrqWCT11kvcS87FuzGgZZ39tNqVfvtRgQnZ+hbcVPwS
xmIZWwNzqjSj12klHCVwxFmW6ehgTl3OGFLc7A3ho92Wbf6UuvxBEvcalO7QCJxvI95huED6BL2D
xpVShIU/f2dnVB06v6XcVbW7PpZ4CaU8Kdd5W1TxY7JSY+2tmsmpFhvt5u1Nctu7DbZdi2SD4yIr
If8rxg9VyLjT2I6R3+9k2r2ImM9N4OxgPQe4nIEixYEGDqEWrR/WhvFM3uTOp0KtEVaPCINjAdoQ
ZhHBmnf0ues0j9HcGI9p0uKp60q5B4d79XrvManlAzCU41SiZPiW79z1/bi2XBusbHQDMiyuEC6H
oflQtHXM6U9yhSOrK8hTo2ebjG+Hmzst9oOcDqXB9+YQ/zlF8igNOPtGVsoGQKa0U8USYjythLqe
8MMs+Ecxp853ZhZAPvfxNxsT8AnFMCefaErvy9Qja5HwEyVGAApKHnGwdpzR8WfW+kdZi7CmhONp
jbuPHmRAzluEnRpAAgNx/2kMjkln9LvcIrWtizdOYPCbI/s19pzyFKAN4BNT7PVmi6A5skCHx+1I
2PjcsJk59EN9DYTPm+n6sB78nDQeKW2c3ZLLJYdVbyAMNwNdhUt5GToPilTHF7WYiHrIRUSRB2vL
ASaZEOiljnm01/wk3+c9iCkjIRLnPRm6+hW0rFaSek5Id0yVeCjAOAW8syA39dMn4e7pEDCg2Lh1
0G879wce+ZEji86vEibfhgAp9Talqjc9imzZC444gjR24FWfOEYuJlGL4zBCNMcIFOo0URspZx5k
pa6uOX5I5cyKr86rfWuacJFGh9NH6ZEqBGleNHcMHh8X26jfpdozMXsMIPI9isI5k8VeriKXF/oq
N7UJM154hKyiSv0mCbRsPF4S6/BSnkugmwwRMEIGxnusTbzyAzJxEJDZ6XB3pAM19V4cPZkA5m0r
4gXNintmhAk1yggKkGexFDcRHNaA5dj0T6nBZ7Z2QCxBro8AxyEuj+JEPp8H/UKa1y8/wFEFIa7K
ceNlZvckwfmWRhQ8A877Xna23s/mSXsZUXwrI2Zf5hTWD7a86IgDM+v+ZvLab4bjny0RC9Rchi7Z
MPiHmqg+1408AfzEKQg8LMjqx0YlYmtUlGWREXoTduFssiepDWPHZsHbDYx+2kF8aWyH22niRJCU
7oOcJQFKpz42LKqtw6mp8YP2vDTlndOznbRibzqmab4f5vnLcil+WuiLEBzBDaObLkE1n8uKjmg1
zKHbTh1Raq8LS4OuMatQp3mwbkHX0KgykP9XAueGXDg80U5C7VC+Qa87AsX3IMbMTKvyhOPorE5x
7zxpeLhh3njUcmkoWp5/xssLw90soYs76AAuAe58yqOQZ/vBHcYPk/QnTrS6vvDJ3w8+4k3RFXJb
TtaWjB+c14VM1ZKXzo4N5WZqge5yeHQOy/eiQpv03Ok5guqxn/KPJCjK+0G0tzb/nIrxoafW5NKI
Hvipu5xwhEHxkEa0S93phJdU7zj74qWMk58ZzBtOe69jjc0CSifew6qRYWKL30w3PWbMyb3rTdFe
9Eg/QWt9N7Lgmmfl1eIkerBG09gCyHmMjeaaZmlLDa1P2s60Xoa17mnOydH3w5dOu5IuAjRCc+JF
da+JF2EKcoIxHNq3Km/ZppTeZhFcwmmRjBugW2wxXHlQKdgVsdBs4QavJjGGEAvwt05SMVP1NJvk
FTvqlRrGafZicxg+jCgsTS0ZpcdefSid5VuEPfIyUy000/vQ4/RPGvq5JUwgN6ZOJLbImWAGgx+a
3vo5vrll8UVexd94gX4z8K+jRFk7rzKCg7Djb3gBK4SPwt0m3rZh4xAqts32tB094e3isbqn7MO/
g7Jk7r1039mRPGFFIjEZq/Ps9rs+WY/5BuBxBPgNxAwfZv0TItWd3+9z38iezMx6C/KBOciiCJ/l
5rYa8AubVDZuSpVdMn0CuOPsnOl3kRN3tfWzGbehq7icJ4VgnJtO/JiTEY4XMA7ZvAfjczErFGIL
b9EWc0K0K7snQGLzjd0uE65I0I6pop2pOM1pqzrQGIHQ1cLhW2IYBhg5ndK8F9pBZ2j9LISUOlyk
aU2bSRAdg1hy9dcubo1qb+zm0ihD2wCTlkyMoTk+TjQgjcvw4XsAlmwII2Ewz+Ry8Nrj00ZbaUBp
ndKiP3O98fEMS7HzT9Qqd2e1Zg2zNXX4v6m0ikTr/N/Yb3huCZJa/7n95lv7xc+pauPf4EL9n3/7
lcb/4MT58/v/jKjZK6/TdgB12sJ0V1/Pnwk182+O7weuafHv6rj5vxxP/28E02zG+yRFmD+sf8x/
+HA8EJ8OgqsJoxEPvSf+Rz4c2/5/fDgmRBNJL63tW55JCZbgr/irD6drAQ0rC16QhsPn5mKdM1HZ
BAfmhdQn8G3nNEbdfAoynky5ZgpKDIbbLmxgvpwC1/1OPcWT7lbypNddmxhnH6YIU7injLg59rh6
38fulwMCAbIGKwUDHWwJ28nHE+64RGkzDPZ7f4yoYOqG7MmdPxfABMKgFibHVlGagEYKRWw1n787
Xvet8eXPtlreR4kC7WvuzoCapyF/EXwwhK497zRl1lWa9Qeqm9xHMTe6uYiLO+9TOOppiUEDeYR/
mno4BopemCIhgVP39WdeLjXlVcZvaU/fV7s3PI2DyLKnSLVXp8hI5LJXyCUDC3yJZigmXNNLNG6z
IDs3KZsUGa2dWVP9ApkdKkJf7I3B2XBakEdG/bcK7AVr94NweeYNTnVt5PIID+5zqkzcFX58qeQQ
zm3yFASI9kBOvK3rzO/toBSkAPk1/WyLkV9sQcofsd6zb8RVMzqfcuxhYTs1+3yG/aNHl2rcUOI4
p1loZDxP/866VuKNYfa05alnRYCqRfIrd6fvKlenMUCVgqV4CcjN3zlTbxEYnnGc1490EP7o7HtX
m5oSFrZO9ikN/N/89yCgyqQmcnHsiltZNy32EOc9sHV6nIR+cOZ2AewMZMGTV0gxwWkte8szfww1
imJX4x0tEXH7vn7znczZx4Y4gvJcd3LianGbbB0zehbU0xMbKqPh3ZHRMy562G37uGt+DYhgvsMG
rCCBjZHMYMjF/NXDsMmTHHB2pqwKeZi5eFXVHoc8/CKLmJ/LdTxBjiXUtCppyaTdFRnIQMUhiHo0
NpscJxzTPZqR3WIIL9QOhsMwlCHdbFCxTUSBqGBnIqbqtWxoB9Dsp5aqAqmxE47ytqoW5ZVLpKO7
BU8AkUuSxMXQnk1/+QQrZGPplw+Cjhl+0HKxo8W/0PqxqVwFAxQBbdt5ZcnO6HWtqbGlee8ugFSw
FW+o+fAcH0Auo2R7zt/hWr562Nx2jnY17nTMLEkX/BoY4gnqHHgA/BzwTIHGVyU6NUM1ulruZmOB
1SRR+Gu+YV7FdCtb2ECa4Z8pTk4erW1HN9sEizrMiC7DkF0xvUPGF8bVrouOChrsIcRASMG1o70V
Thf2oh53oqdJrRecbNkJfVcNX4pOiHa2tpEVa40K+XEH7C4jLLYb8UufTkB8FFqaoTCwipKsaxCo
S2LbHfATIPcem8hNjxMLS4Jhn3nr2o3TM9Xom56hp3+Ox+KSWihR5BUelqrmx+ZEFpUf+j2NPwpD
vyTEEfNO9MsB1j3yE3gPdy5eW8l0kryR6A11kp55HSVH1dQwEECydthmoPz92tQ7nvY9ZZ3cB9HA
K9SZ4DfMKBBjIqBRSTwE0QDnDKMVNnm9Qno9EHlLjk026Li1RnpbDHhprr+6LdLmxVmpoo1YDkuf
ccrOAzASAL+9gt+RWex08nZuDp3R3Du2SSluEb3IE5mYCEPhMBVD2Kj0PeKsQ261e8KwUDzE9mu3
YHaLrTo4KTmQADDs/KBl9QA6V11qRhok6p0aL126c0vgtFEvt10yon8zvDo7IFM25t5gFx0O1N+c
K+roAKQ3z5Aob20/OEdFJGJj2lj75XqzDGP0WjcvnkVlZzc63jYdvIQBpAvip6jptwV/FPRgTOEa
J28ZD8S5eYd6FCK+/1ht/CrnEtG2PYTTvGtm/x7eQIr6hs/aIxM6C8SNcXIWxmQY25KSnPEECwnn
A7P9ShzmqNo4aQMNiBhyXDXTWuPz8ceU0mD6EvqKaqA4pWMTh1S6DD/YLNDkpgaqPP0iCq2FW1pK
CBgrrhSDR7bLhubnNEwfRWPd+yt6HUY1TKP+FwfKcVv5UJgGxnUVKUMqj7kPOKjiqK7tDzW6yTYZ
cEIypcimdDg6+LsN9/dAPPdOLZ5z8wEKZCx2bVNJJDu4Ao1X3M+M0e2G+Wehz/V0X1Ipc0K5an0G
dsrClTc8zWZAKYCDSbEr3mMbf4DXKZqT+pl9/fLdHoJmPytGNG4BZtAe9A9JrWgpqA2mpZixs1Hg
dRK820gH8za1Iw6YhtO9gAg7livmnjBRteeJbt2q1PweSYXTwZydMK4WlIemvxV9xRXjVjQQ0B6+
1QuAHWHg3mB2h0AxdtauUHCG4+zQMqBEJ/dKIL0hragD4JZS7SWdnRtyA+IKaVLFv41unKgTNGno
i3y1VaPd7pyGus0kkruyWNjAB4z5M3w2y3ZpbVhaZaI5n9n5Mw+HV8e2731H/KQ2/sXzAup9JPVa
82r5RzGykFyPYno0jeTVNCIS1zr/cAzo1N0ftCYvPyYxU6JseB/iFMGrbt9xrcSAglAeFvTcJh0+
Ke2lu85Bd3I0lMvBWr6la6Y1C1JGJdVTOeO2awVw5ywilcri4EYCW1/a2gccHC+oaYuzYlGn6H4p
3HkrSPay7hBVEJXmY8Toss1AK9EG8MsZSFTNOSU3ydKfMTKVW2cdmnRegGda0xqkY+PLa6W5SyLr
Vkt0SorJW7NpD6XXUs4Qv/Cyz65tTrsmEyx7NfHyiA8L98FYtcz5FbHlsWQmZ1mvQo+0y5jWxl4c
llJlsuzQkmJGEzpThlvG5MFEeI7ROb4vJqWqVNB7EcXiqcdmROltn2UfBn7ksDHSyxQF77qzp+uM
dyoLgpaCtu5SDlrtuwJVZHn3UmXspECoqtSn9NsfQ9U95wWjVwv3E10HxPv1aLoPbbFaLEhmli06
mJvB5pr7tzFgaiQLrEkoVRqAKCVtVLTWUfog5ECAgoPlpo/LKhyC2SGYixyVRKV1yzBM3qXqW7Ow
ECijCifHe7Dy8ezMdvGtopRmR9EbPa/yvbMxU3SSTUjP8Tjhqk4Zp4CX5BJ7dqu1Wj0qjdPUkF7N
q/RiicI+1THuyy5P5oOJ34uVuGDB6ChfhRTUcaE0C07Zhfq3Kb8Y1bRAGTXt75zzraJpjnL2f1GX
9mqO0xBGTXkwWj2GtknIbpTaBscJzLev+suQ0R3bih029h89bkvMjyUN4oG+Dhlps0IZuHRebBeC
PSDzx9GDYumua5fgevDbmdYydj22r14IpIltm9InMkCo5iJxyMInWHg5l/60cjZjWX2a5+rYu5hX
4oRyjzx7YlrU49cw413iMEmODK5IgwljaRbNzZgh5GIfoYj5iAf7QIMnt3Kq6lCza8DZKC8LRJ7D
yrBdbwSXcpIydbnGu+DRjat91xf2norgt2p4EkU0frLzZ9eFRXywIeoH5H8jRoZM4PEhmAZTD4UN
DuoRWKUyhpZeFPSYF9kn7YzkYqyV3o3bcxxNsa29VbUVyaPrTPFF27exDNLdUuFK7SOH9uCyOyEg
B3d6HCgUb/z3qOo8zjA05HozJljy2pjT2sfWjl8KsHJH2/hM8CcPWzXg7TA7xvfJ1G994SIADz8a
1WZ7H3cQfh1IXh1Ch6UGcvCqfZ4Du9iljD7SllomN4DMaDjrxSLFSYy2ffCKoDszhzFc9vNjNcKT
itnz8EnNm9Jkj+FHhF6z/ttcDeaeZMjBdUwgVAFCy8TlwDDt0C4TIUgP2F3SOjsG2hTc4xhY0l+9
R30RC8veVez2wDo1O3vhXrJyk9F33x8jP9fbOeNRUC/iNtLMU6con1N2HqpTFvmUIhOk3YpFYdKO
051AomSdd3ZTRYird4ljxliasjzdlp6ToA0z56zy4jBpUqZR/8tMgiezFoSParvb5u1ITlMROx2h
/1PDsvXZvm4CutwwXOz9rDtJw/cwxMi7rPQved+wkwUB9tx7PEydyvE4t/ZvuM+MJ3K111QT7vM/
QFYikhFluuvxpd/pNRsQ9bjry9bbu0W82mlboIiMDBiZbEtCVMzJCQ+UXtSCU7dsACH4U6aKLuiu
MvN9bpxFn0Wn3EmDTcU+saJs5g88sBBLSGCWIOBENwAjoiTErEByrjoHRAIstxz2Ix8xjqWA8IFM
dkKTGBwkwIGawsfGGnE3aPOaLXgs8HE9ErPoLitGrG1MYnvONe5RKpkrphlCcMaCrxeI62mjTrjD
ALCs1c6p32z71ZnjO1ywYmmmkIumBjDdn+K4nDl2MNQOErb2hkVRT6sZ4bLGcD5b4X0127upwtFn
NA+Z0dHRKhCccwUuQXxbAWjFmD8p05ZbOS6UuLc4TzsFfENtity6V6q+dIwVqUJf5wpdLYEp5Z+Q
KzZpN8jzUBp0Ec7NqaJ5a/0v8JNfYHkY6vScdiWWAgqZH+qZGSk0KDy1uKTS4QP2mzzny8DUoiOS
wyAAAhWapW6KHdhCG2hLQm33qA5ZDJ65TpsxrDv46yV+xDRfDjIorqDU9IPvD+4Gzj9ZDsFuN7MZ
cwms46mMXnH3JysAlraFCP+dKjVYRrgYWI/DmdklPLnuY0ygJMcafLkiwUClqe1xvU5de6y7Alx7
Or3r+TdmchlaDkOxxGu2o9bNaSjFFwHFjSmz4qnmDMTZV5LIABodtbRQlyN7AAYL1dacd7No9tjh
jsSV+ci088Xbt+aWBQg0QrJ5F9FF5fVmaDbBWzAF9l0BawbHCRYVMTo8qebnCUvoSnXAil84Od4R
gPM1k0tOshjgVjyrlbdX14Q8Pa/mhwCm6Zxg7xXsFSZmpdDziSO6YzIfm7Q62Lb3maxjQIJedcjW
7VCNLmY3nABZsrynLbeR9sTPkllaOMyUVXLThkxzW7iiJKwIqd1x+hiQ9PVJ0TZzN2/x8UuJUGti
VGjJIA5UGm1aPOw7p2OuwAy6oMxXVkxvha1vq+MR1MdZx+5bXjMSGqPtqLJvRu2heAD6WLLI2DL/
IIwflD8EDEFcQcVDx3KgMHpufIrWmgm6EZiAp8kdVzcH823UjH09VdiA1r2jmcIUwovCKsK9X4yv
eNseZWWFqOw3RdA0b4efURcTAIo8Gj+/xlhZ23rC8oo4takNeYp6O96D/GFbPc7cZYp0mAvefvHW
M5B4l1GOch2PMJWS8RrnjDvHFVSKoXRjNd7bCEKHfe5yGJLpOBr1d3CQd03mQr3u8cJp2s0XphiO
Dt5Eunxy+O/v4oOzXgxk1PzSOwg9P7k+viwrf884QOg8P3krZLMp10jC/J4BnRmEfht7+8XJ5nMf
NSut0XjHTFyY90HqH+zaO0RJRCl2Md9Ki5AMzv0HPqzfMA9evOTZwClntdFyF3umfa/9aOGkpwHD
gYSgHbf0ne5gEcLJFx4ubbmcMjEfyCujWo07msxPaGAwsmkFUEym+95Yi0ffigbsrd98j5PohRzI
sG9V8eiaLb7Dunh26SupgX5DT91VuFd5W5rLjMsEbQN0SyVYw7OFqJ+XMNdLZkLcspxPBeJHNj3D
Fw5181JhmlrUZVl9DY8TIwkGrHh3F4VRvvX0c+ccUyit4ZDQ1fi/Ivv/j8huCxh7/5XI/qDj4h/r
sf78lj91dfk3yAJkUn3LhObmePywP4V192/kXl2PPSqhN8R1sqX/kXC1/2bbvueZnikQw/wA8N+f
yroT/I2vNPnPFzaioun8T5R1uHP/ABC0aOdC7w/401w4dOYqu/+lHovNzyx6BQ/Hbt1DEzd7S6uv
Vqp7leCC+Mvb8i9ghatE/1dYIRJ+IPBmmwG/CWbdCjP8y+9KEA0RqDVtmGRndZW9LmONGZtFn4Dt
3i1R3U2hvv3Xv9RaC77++beyX2QIEQgSqv/4W+Oq74M+VpAgRP0wJw7nLDb+kZfcMKB+OlqfPMbR
hcqPQTNd6DF1XPljVM7PNoBh6dSe/jtDEbRh/FX/i7fBMv/lX0RyGmIJoxGfyPNf34dmbsYyFR3r
G9sQscw70w4OrEKUNGfMokXZ3WuGsDgI7V/V2Px9WPaf//p/Yv3x1rsuSWuuSMFFtl4Sf/kYasie
A2ECCW5Y+9sS/zPaymlZyhPxpmFndcuV2d5vMVID2jgHrCjedTC93//15/JPFwNPRzJCvuXwsYAx
5K74618RBHauS12glfleQp9E8UtP+YQp9hws9wliFyXvxX/30r11IvWPV4MUrs1vdtcbj3z4+ub8
5cXn9mgnRcOjdmjlUxYI6gRaRf50lrRNNGm5i1oOMDRn6DNo9nE7+smAZNpsrJqjtXT1N+VRuVDZ
3otwO4AKBaVJWL/MQyyYzlTEt2e7Gw/gcNm/YgXog50LTcNNgvykrDyUdpPg8qy6NVt2zlaGczfD
hDPomaKsDVVx7QSrg44tGOqb0M28NVgvN32O1zAX5xkMsJ6d5VAotpNFW7V32DcORj++WF6Cice4
UlbBNGWxoBGNiCvJCHq1li3bveS9ojsxrAPPvTKKeeapdRsFyps1G/5uGHaOVKi97FAHCkayLqEN
wFMnRfXctoACFBpa3iYkxstooRa5FYmcVYKEua7OBKTJANXiN3QUTE5L6+98irDpxggupaee8UdC
caI2jLq4H7bKr01mZ+epgG9ijQQcLCZhZD/X7KjtANdweAK5iXrzFtyWeUThb92CE1lM48maCrnB
rvtjyfVyrS19j3b67kvMLNh51C2q6vOcem9dXAOZX+b2QdAoPw/yLpFzeh7p/d3QAAE5zXLv45kB
TZr8GqiRPtsRx6CRbTQI/3gn8iILHWYJba+nmxpnfMtmdXJl9jjY4zVqVlXFMJxTZ0WnVjFuDCL9
idAVsCVxzwomxlngyeEqoovBf5sCnZ8a23hn/PTbHKCDzbCat6MFj5C+C8fllNBWlEPZ2Y3M3y5t
XIcYDm4qPiBs9qjQo3C3OsdJY+lsT2EvfTCyePbdzN3BQIbTIRLaXczd3K8thn0bWknVbbtmqPa1
sO4IKwI168ttULrVfqGzcJNYxQ/DYU9HQgwbCEwZ2j548RjZ1qagfnkESZltEmUA7ZsdOMSYDRnp
ufJYNuj+MboMYiFDgWStDec6vZh4FMg04AWfDi34hxs9AYvsp6d2zc2MMFLoRoKAHzgBb7bNixlQ
JjA7fnG6bS6u+8BtdufUvvfgt/1NNElz9tSY33d+6GRWgMhlYxGMph2vx+PU3j0wkgmOQ2V+QgU6
m4IIQeP7bEQXSRejYM9nDpDMYkqbREKzhOf1B4KfDoHcJIHg8EqlUI96DU4q6djRxygrHDrbq7Ug
n1qxUHu3z1NqZD16p1r14GYtMgW6Ygn9ZN9lASdZQ4KCae0ZW0lfb6WdZPQQ3GBLRqchtlEGov5C
5Q/2MlLhhzIDTNzaD5h6N9jY6QG3y2+J3bMwKOOSrP1SpZ5mgKDdKa3S+kC4DZ1nbVGk27U6tn7a
HzAVC5Ap41Oa1OXjwIyVrIyxPiUQNExYheCrcrqbbH2tp71PBfiDF7m8dckHQaJ+76u6x/we5Zuq
MIYDj0Bg49RJrwW126mkU3327WPgdh69AK/uIoE3zKviSODmo7CDFD8ZT8Z+NPttM937ecX3+3Uf
dpRcb6CKonsXidjlKWbnaaQ8LZH2prDUk/ZNG1IQCbzRIhNJwRMNTykHGUG5BnCe/GGmjY+QDRGq
Nu6vFky2PX5LzlfY52ODgE8drLlXeeD49UbuRm08vYMyn+/qZr4uvIPnuf5uoRVgzCH1Psrmp2P5
bwzn9bHXERIcZ+2+tbk14oNrkRAqc/gLf2Qt7MmhTwlfahgPFdHfNidk1xQhnsGf5dy/W/USUd0Z
j1RaQpa2CoOyLAK5VYF2YbEPJ+qwQeTNN8Ug8jPnmms18y56VgsuvSFOaksqcGmCOwH/fln4/EJK
F4ON27FwLKQbD5h8AcmhH62vwPOIjjDAw3/mjy2PcML0fkt4JYmbg3Tyn7XfwreNX6ldZJhoM6og
ctVvJvRpMKAuQnEE34z+8XM7unvl0ExkOO61HExmiYm4z03/3M5lwKUPG0El0W2mruEwZNMtn5L4
POLEuzNjL3TpIrsihd7HU8nghymNs/CYj5nKk/YKuqND/wyehZ3pA8Goa+4TRIIfWuMb0x0UD8tn
m6OX0jvD3tRo1qcsm+E49MHeafzHvuKgRg06rWHTfV1u/WDglks1q2TP+CkTQ3mNDfsb/1ufiLan
VDGyws1VM14ai6PiZJKsgwPkx6HZw4U3WCo5q08ssGNCZdedJ9u1hwWnCF43iEclq/9clz9FRivF
CKgkgW/mjnVozkO3H6mY3fjDdDU78fedQqN1vrPFcJ1MwW9fMWx//AzpvsYtTTMNPgnWBQeS22Sx
vRJcJVEGw8IBPOLAk33oijDzTCgQTfStzu1zX1tuSGUjEqIidgApCV9XA+/C9L/cnGeLW0sKaCuu
D9ygTwt7+rW/nRiHiXORUgSCSPK94FC9M2ypCS4Z0CmqBeOBNLf0UV5Se5R3rJ/I7gTwAy7uoFyz
bNn4QYo5O4h858ZQwIYs2AutzqXdjOcG9LypcwD4g80pux3nw2ISa2za+TIU4klKke05Q5wstYjD
0jG2sLs+3Tnz1fAKhFatTtpozM1olsG+1doI+XTFs4ejmaI9eSiIpp3+2GxUCB53eHzUHfg4nOlm
h+skeDDE2IcQTk5Mbp5Le86Y7WO2qZT/jTKEGezDuy6LCHcMIK3eiy6TB5VPZe0H5BpiBB605Ab9
MCF5exi65MY2czhrgfzt02JNzzQtCYzI9lNr/Ozc8ldZTJRSN/oljkqmwwlQkdGzPzKHFr7MYxCZ
m1kPro7UK1mtY9VnjbPry8UO5VzOeyW8S4ZzD6CJdfV0es265VMXJIkN8qO47ai1IctNBhPr45DX
N3PGsjnH7xNDNqbWNde2n+A0p26yCYaTY1ETNRsczpYgvo+1/9Upgft02Uf1CMLBTfZxZTExjX4b
cXVqZ31PAdqr2TGa8lLvy+wwx+RMtwHUX/oKhGZiyHEfMIa4Y3F9NFmjsUihMmOBxr3sfUXFrO59
fAhysOTdsEr3NogVyvgOgeb7mwm7ZDDf6RQKA3wWb2IWPeEALvSagerVMQXUDSksP1o8B+JAXu3e
h7I6wXftQbPGDbkcg02x6Oaf9dGxBAtmBlSn8iHKsJOwnoKlf+WS+V7348h1bjGZ6G51XM1MZQcC
fxAuNzTi0WwA2XGJ83dXsWssra+qWD6g91wq877pPskQ/obvrYncJdOWeA9SWVoda7kyyKdtEhwB
ubjglyEv5nlIYOhNROB6snzn3aqMh3nenckE7lPYd/WYOjtU1l0OSsmFZVmPAYk6u2A63t0YUr4D
Hbl0RYf6Ry5v78LZDXE7YtJp+0NdA8nQgDHYAf87e+exZDmSXulXGeMebXCHNhvO4gpcHTd0ZMQG
FiqhtcbT8/NsklOVbHbN7NmLsi6RIS4Ah/v5z/nOOJHd7Gqf+FuwciPstq2HTUw+9l1kXtuCcYEg
lewsxXj1ZnKQ5l7HZdMIHeIzlEmt6vBRNpavZflJNybfs8RbSwbIHoK9mYBoCTK2bo2NKOlhIGi6
8h4k1LQm1c7m0JuvDp2FABUjOke0YTdpItiRZNnXdQDw3OIZMb7ViwewUrrWAkQpae7ph/dNW/8A
MeDHKTkbux/w3w90vHnHyVQ+G8cs8MPxa+PNuuelfF/V07NZAm+MZPvhqDIppoCr5dU1LGy3OUyo
yQNZjIRq+mwqbyPSimrSLFe4Jzq6fxEH4ia717KZvWfWwIvrN+R1fiCA+10ZfzejZnJhSXfnLlEE
qu3AQFj1LWmWlC0w9huxNBcKqUqKG/bGWPHI5IJ2me6kT4xk5+FCNm4bWhCuohJnDeltHdwVe9T1
kOMHSebmMiiWdZRPyAFBSRAUuN7Kdsf3gkMaECZzIagFJgf/GzPvpQe0Wo1PRuRxVmGu3sCGRsqG
l6O7wVXiXCtD8z4tgcHi8rcQsHlAUhTrYZjZjKcLGaLnqqqeQ7cPNtCjKc028OLU3babjHEtIp7f
ScrbKQxOVQaxb24DX6QkN5W4GKSb3CRpCW35eYCQpSoJedoYp7X9Ao6zS5a1E4Vv3UKOQorpTGTM
7wH2uw7+duHcpgUEMGac/lzX3akutB/jHC4b1+gBIOTYehkvhrpODWW+jZJ5uE3pEeQ6Ulw1cvaZ
IS7Fmti5Xo3tbcpm0KFYcjz3K1uMvch0djGwZVnqcRIZTnOcmLeqTg6qQQ29WScwGKOEgkAEXF6L
fb0n4vbomFNyk4/Ze4pdvYxMi1gLuvoQP7KTV5XE+UUCeRxjdzy4gUX8Ei7+0OtyZziT37f9eAj5
4q79mo5B5A9tF20m72vMw+YUdnNz+vX/pDywNaOEnG25OrZOHOCvY1bMnFQcWD9L4fdG/0ET1ykS
yXMa+Gwo3mv7NC3FfWhZ36U3MMMUJE2qsXnOM7VU191rZ+FMyhASPHI8eknZV59Zm8XMjm6k32i0
dsmODrnI23ape4NPg98s3eWuexv3T54XPWUL/OtGRUsGEiwQSw4WNpC8mK+dgi4TpHSn9mDOb44z
gk8O+oN0OKhFxXAzZtFb6JVyJWL8OjPBwk3fpaQEemZJrn3OK3gSszu5u65ioUyaowi89ZDcJu70
MbgHGOWPmp7zGJNdZwj0MObp07ie6lFRTdk9aYUDsZgXKgYpQUPMwDOOkaxkCqe62871VHjbtoNj
0z+Ms4txxqWFRqYLNKkTdRTEgzhgp6X4GkffkezeUea7jT5C+SmYKeKAZM4VOn5m2vgO+JV41i5T
nRxLWfOxixhLVuwxfoLEEUesiuYUnYug3GouOdwCqjJNACW5LmbaXkQCHpNLcMIftPfMtLlnovRO
lSckC9YL/vPqB4OY8MpmhaMgE9d1HdYHwecO+Fa7TKgUBJX6j8Qanp0Qj5gMq1dJqkMXKjwuzIzv
6+B2leeeAohVCCdemx0MnKnW3ZYLcwbBLJ7RLiOytpzntQFlgnaAbO+p5W4poIM4bnR1F3WYrqt9
l078l84lMTG22PGwtW33NjKB2WEJmOAzZWewR7eBG83cPx0wVCO9R8w6p7UtnmTs5vso1A9VEWBK
a81z1LdQXaex2wlSoFCFllujsR8nw0h8GyfJznYWhu8TjkyjksZueSindqCZFz4fd9IpHUe5HfV4
P3VE8vBDYyzBmB2PVXmrLyE+GLf77oME44kL96TNOfJP/GajFl4jYX7HlvESdRhjYQrSbBaWx2m8
GlxTTRlkuuLqjGZ1aaflvXbsx9JxLzPRUKi/X66V7OpsPNaA7YCq6Ou57j+YlRKkdAE1dfm7HQ1b
TMEbrwtQI8bNNJM3zEdythXQl4IlzuhTNLz+JiP9wsxM+A6Z2CC+WpBZHDFc7UjsoHvRDAmjkIhj
MDgEWIOmOSRwrHi+1obB5G8xj5C4X/WcxLim7bKc6V4AxIlHM9S8L2votx04bmawjyz7HK6Lz9yE
4tZYZEojVj11gIXcfVTebZMiLJw3lE7m7qXqmOvKMMGWAXjcHJNHOBYLBZHRfiCzxaoWb0QxvgBr
f9fjHym6OuV+I771itaf6ivKw+FJxK68qL8bTFL7LgRht68PrhnvZyP60pqJPH4239vRfBtmFnir
xNuXCA68dxLyjN6+mKAdi3l5S9pYHPrBOqA3hRcsSNO5HvJbneeTkork0TGs+6iecx9z31ZmKZyu
hpbNXpi0a6DASUwCY0DYtHaOo+cu9w656kjGNNVFCh42hBgQTOdBlMGb2zRfc5d5ay1iqzCEcJwJ
TnemKzZFurwTbfwR9hWnUI5csKw17kCGgS2agQtlm5Zgq+Ttg5n1AsOAcVqQf+ASZmvAc4hxlt5i
ybSyCL4CvXvMs900D4iemrUbp/5Vn9EgFfJmCpxxh8z34bTFVwJvjPX0hmfXUf++aL7TNr/LuUsi
KZ4n6jk2Ft56dzEY65YTsDjLPi8xS8lk4ZigG7hpzBO9lMfO6y6NuR01RG8SYsSKygEWfJ9S2qYO
EuzWOM4Kei7cAjWCBGunWXg2woSWEYwtl0gzZ/SNIThQb0+nwE1LrcBtEg75GfM76X28WoO4ahVA
+nlJ8HPmMWPZDvSNjMqjYRqINvS+roVea4xo2+uCyV2v5anGCtqk83STx2kMt0ExTEyt8nNrbA65
bqdHbqiDrjSOqGJZAEuwXuJPoMFg2JvXhN1mpAK4R/LCwREGutXFR8jxHwhLBVwEB3ZXMCK92cY9
OYmf5D8eLPmIWWryOca9hwq2McfITm4tvWPexE9NZR41i/1aMjm+zaF33Wg181VwdbwNy627RLuh
b7ptJjmiBTI8c2gj8DDZpzaz32FVLn4miTAaeK6T4A03IzI3Y2mYp9UuLdkGdaHlHbQRroU2vGqJ
Q++96ybHU7dki2/iPlphNkJol9ZPtjg4MiCskIr27s0EgGKqvsGEY01vx3xt92wQZlk6+7G272ha
9+lYrY4BCwSWkIXm7QTtYpT1jwT02YHX9VEfqvlE+SIVF4T3YagM+ckqoy8x5e42szkyViGH9y7D
9V8B/UksA3oHxMgIpArmrgH2d039MhPgc9OpWgcaAz0NoysHHdXTPc4UnshNNuYfBalQNmI0JycS
CCvbjUPEaoePx6Iuwpwq1unFp4aE3ZkyWXozXJihy7ce4/pIvJtwdPiHXEKXl7Un+Tvw6jCDtJai
G+ArYcx706rQ9skIyFZvdyx6A73gZtGC+iLxz7YKtvUhqhkAcMhC/zm5FNLtuhlxuSkSEsP0b5s9
ie4MRNnOjSlQq6kSFnxyG9ZOWOg2NAg+nU0y87M3wUszJtQWzciigZZeE2M4kSWs916SmXhoGh1h
19h1qjEmT8muC/Pg5OUdJBGJEX15KRb6JTiI82aY8MTlHYcJc7hLKS8tBeUGyvdfbg0Ps7+VUxMe
ujic6jUOShozF4qNnMUd+CDcEVKheWNrxhk/IiFXeDkeLjfw399iOMQh/wyjsbduc61da4emMj7q
Eq2GCgB8dl67w6O87CuTUxnLLlM4J55xXRrwxAosLGlJFic36ne9odJXfXVpBdilDYrriO9TvcmA
BvcPiJi5mrgJHDLoWkcq20Z2yRY0kLgFvcMKhDN14pSYGqiJxmBdMMM+1wCyWnlblwJ3bYjYpBeH
okD5lB6C1K+53/+gsv8qq8fIlUHwf5/Ve8o/mj/bCNSUlj/y7zYC42/SNpjAePxDYds6k8t/txGI
v/FgqGY509NNhwzf/7URGEC0bYP5quXY/BnBrPc/Anryb4ZN4xz/DoQTS///V4Oc0KUaG/9pzm4J
/M+usPmpLXwOv01W89q1yI7hjiI9w8RyvoVJlBzqkidMhjjTpdm3O8LWq4U01XpyQVXWxKLpDoje
7LZ49Zp9RW0rhWTe3Qgxa4V4Ha3KCb3SMvZzaqNZ9TcJRdH8kcpvvYTUvKqE4UUg6Kiuk03Vt+x7
LdKyOHA6CY4EDNmXHJzbcOYQ3IcjG2ABKVXqOBDqIsNppD3lCyRuGfdfpgXDTU2pMJ7Ob1OK8tsm
3ZZkMOleh1HEgJp8wWi+YZ6NK3bi6JWkZeQ3ALs4mCQDGDollcLQdTVQe2EqvtMseyqpu5TCfoyh
4KwI+kb+MoYs/ajgQwHWg/bsNzZtpNWM4dKSQNnwJHpkxUn6Y621z+g8e6+Ddmu7+YNd2BIDcMqA
LZiBlcKsWIUa/BrZp991HO5BBsjT0tSIBNgP44G3eh1eB+pmLVvzm5SNLi99kKBRtuF0gsG+c6G2
FQnCta05J6uTN0FcnQrQK302oxilFuFskJ64Y99aPTgHQX40R9ekfICTQtjafj/EwKQza2W4eImt
oD92ugWKOuzpmjJa5AlZX9tocVdVMYhLNSG/bNCf/aUSaysQO25WCKgghbgyXmYne8a4m1EPbURv
0BbshysfWUU/J278svQOlW0CZdLEJ7bWBgTIkHhzKkXol4PD9eSMDvwJRk5rApBia5vsqHq1fRnt
YwIMq4CaArPY64v4KRsbNVHj2LVU2rOBnVHjHl81qusgDms6yQP6DwZPY+PEtoarSrCDPBa1T/GG
1jZ7DQ3mGtTEgvKNjuecnDnedU91LXTe6O0W1b9gcMCD2UHkckjQHVRHg2mNO5jYeysov4OgPsDL
8YkPxrwb7bVO0QNhJXdXUP0AaWs7dgme5vFlVt0QqILw4KmLsFVvRIlBc1Pi8BtVpwShreSoq54J
i/fTRiqpV6FpA9VGETbjjxbPH68BprAelRWO6q6wVIuFTp1FPXgbr0WKjjlurx0tovkpn6OLJ3Vc
iukDjbwXm3qMMnYvSqoJkaEZ1tGgAfD9YV66A/sLFJfR43Z23LNlD/uWoOiisROjjqNWvRxwsfeM
Y+9T1diRU90R8gqUCeJ6nLi3tK/QpSVyKKfUfSSEC+uKBpBcdYF0S/tt4B8Np+iKW3YfUxoCIIGQ
j2JVlJdWtYrkql8kV00jAexknKGNaiDBV4MgZ8vjL3roGPZEdRo+tnsGVA1vS9VjQqEJ534Xn59B
hh2PvWBVQUyrVAdK2YRnHA9Ia6ofBR7zrqUwpbt6I+0pvOPjda7CZXGdwpjurNux6n64qnWld51H
qXpY5qBmh6u6WTiFDTucJLTQFjPdZ6rDJafMZVKtLo7qd6mt+cj6623cAacqBUvu0TTwg+YanG8+
s3I1j8g4JbUx0HpmNqfx16AaZRIoiXn/AY8AdVdmn3ZuvUov2Nuqiwa9ActspQitPasahTW13WPk
DMHGUmUTq04bJn6ub2Rv6bRzVecNzR+XlBIcGRK9nFLvGFGPo8+c6yAsEkmgOafGWVFj9UwMcWMM
rckyWvTQ+s/4waSvq/4d5MD9gCkK4FB84I7iN5yrZ7gpRKuo77Eb0A0ahT4iotmH+CasNGtHxKHD
xg2jL1U9QJxJOM1WxGs4821lBGrBjTjKmh6vGpcqoZhKoSAEYaw6hkrKhoCavA2UDzU9LUQM8EHE
UEw0UVAUDNCzU9VZ1A8v9sDYOqXMqOcL9LazA7PVcVyM+9u4BFs1cGy0jPaGdJl9gNu1hb1NbiVu
fi4a4Nt8Tu4jgsWLZFZdqG6lnpIlSJanRRqIu83HL5Sx3cAYUlhpRyEoVFNTydQHqbD87DoDynYG
FUfY8dWm4CkIH/hw0HQr7hm64l/D9DO0IoKXxF7bAyI7mcxfQQlrRfYF1a5/lNzeJylH+t4rsKN0
TTmqdaqgfkpTPVQ4nLHjh8GGQBQiJGVVqWqtqoWS2YvyqELwrZepqOfwMOsZ1MGneAA+VtlIUJD8
8JgAXVm1UGa7lqasRfHNKejY173jx4PqAfTo1dIm0W2oaUDdKXH46i6saYYD37DxkpVFNZelOrp6
1dbVTsMPfaa/y1BNXgaVXmFKHVocaMDoJ/oJcYU71H8NaPzYcVAAM8bFKQVhqimM9IzNzpq0XVsb
jxhREH67G0h7BJVU05ge2PetqT3pse5yMEO8DJdTHLjgurKN6/HirwL9PCDTrwHXH4RqNLNbQPJz
qFrOqDsbg6dYzuama1C7QZbEqhct7MYnm6I0d5neaXje8wUpJyI2t/by8QdMnl2GILGLGzJ29CJA
I6OCjSHgTgVUKGVkd0JJGw1IMeN19+y99OSZp8nbU2NEMaGpM5ig5Y1VlUsB42oz8+RvRwGiJC5O
WpkfHEp4/LanNH5JAyRVzvj4hqjQdYwYshlD9CD6alg5jho9ttkPR5broM/xpJOQ9OmFBY12B7SW
KFgI1I/Nk4BCjcqgrwiac04t36TNkBy3C0gqr3meJUGFkiNyWnQhMuSdgzIzBa3Y5U753Hjncayf
6r7HUsQXhZnyM54ixiMBAT3T5lxTSnvLPHg8uugrWOpY3yfCG6t+Cr/wmeHrDt5xWbSYtpe7hL3f
qaHIdoUtlGWcZmsSQIa5E3l3Bl0Tn9pYHc9HZbWf3KexRBDHbpeQ6na1fl43vEJXVrw8NiFuto6R
0CazMpU2o7MrYWhflKTPZ61o6Hz0XkKPEKQ1GBDpPS58AO4ztZs19KveD4LmQy+7UyySE5VdGeO0
4rOnJJXOPPInHXW+kjQNP2my70KUywWFhAwn9STzeBGBeyk7HN267X6U3UAZk/3Yiup29sqDxCwA
9cn8rqaI2V7UEYXA0hFNzWG2Ka2YP6JApfNVtymCG2i+ofmY++JRzuLcAY7Tp1NrC8xqY+NhsQmQ
bey+XVMW+UjrRrehnuwA67Y4xPzZupP7PidlObIWsgmiSDlgxGG5ltrHMbXtqXywg9dxRnWR/b6j
uIV0Z30/4CZYOTaTZUcg5NSL0gcm9p8lAJzMLbZNH78GY+L3aIyBxruA9P/GKo2Xul/SY4A1bW5o
FS7Mdl/L71YjZEe188/BMya8aGXoM+XaQpoGVAORzu2Ze2mizykKmyh5nniDC705xI7mg3TNNz10
CaKC7NNtJO1gtCDt8kfAaiYHq1FvDhXxlxyYGO6aO89jpFDfxNNyqNMGtMdojQCkIGzOX7BYVYEB
bwvGFLwyphiXFrgAbNBQLd8g6Pg6hlEoQ1hS51w6aB+sWnqBq6xy4DiIRTvmWQKqMjrRKeg+eEfS
S+UZE98pyl+62CROll1yrwy3TWmBuipoEWZztCzxdtJ4n81VkezJySCXul9oIfedy0Ad3gHbswBD
6GS2H3rKx900HIhMOeK4qu+1VFIVFxI54N59zQL5EibFfeCSV1wmMiAk/KCXcHva1iqf8qcMIFjC
x0Qqj/qckfy6PxMYrbQRK17n7gZKDwk9wmcek/wz7V6iBBKxOdxUJuU37rDwzjD5i9FgLUzlbVJe
YwBPRV0edW/AnIU3LrfnK/UxE5kQwhpNTZYmbbV7b9RumwbOdYqGVgE9g/62MpQ438RftSq6Izcp
oqFm/13eal4A+2HWj1047GvqkIeloxW0Kq48jdqtEsPGEPJLXeSv+FA4nTjo6xPRkE3IbinANLEV
CYu05B0ejEwPBGOpFgbLhrOUR6+dRzGRhh8K+giTbM4htdbdePFCmjR5I4nNa7cD4YEfu1niu9qE
LhMm2kI4rs/W/Ljdvs8e+OCGY8ZkeJUWtPm0I0RZYH04mgA9ILeKddS17Hqs6TIzioQi8RWE8mpl
8mW2lMOyorrWGs6lNd41DRUzesmrqsVOoQIySzXrfhHRTyjW3OPudumLzzhYrrIt7F3aZLhTgL/N
jAOosbAIDQ48zXL6gBmBwU6VUizJFlLbR4jS57X2o6X9Ijo1T92yDtryYZ7sd2xJpMuzIbjmRso7
/mZOE2yaA73CqclpZRqeYuO2BIkTDzwhTV/OUNLgMZe1OJAgfKS+x6DudnGn16mSlwQgc5JY20Ar
v3EK7qemfzBYerfpaL+YMTAorb8JC3ets8/LECtnXJWZNa+01tiEmoCTGjTfkVqeZab5YzMPQAKX
Lase1HjNStZTn7y3UcNGUwMm6ej1wfBKHYmYwXtKtgy9O5pwhHREQH8Ytvulp8GXpyNPV3UPDd15
aHGSam7me5ymu/BlYMkQ/VgyvXP3MiISR2UUJ6XlOihEBqBTW6cPixs1IKw6xxBNsZU/RANEzoZk
Lsmr3Yg2H3r6p058q/FgUWZO8dST+Vi7efOOEYyj8WThx1oMHEe8+W5JZewD0Yx40GDppRoGBOLN
uUlUNqoqqEa94ccs4msr4/rkBGh758NZBFrm9ANj+zdW426TuVwUhIRXxvMuZO/gK+nm99YG8sMb
fAL+y9EFLQGMKUxVB0CARiaqsqhjzqU+E8wHEDQ+/4++9/8SEyJOYRAt+e/1vefv4rsrkfN+fbXD
17/+y7//kf/U9wSddSSEBMEEC9TVf+p7+t9sqbhchqELw1Ma3n+khOjIQ70zddsQQlG2/iDvmaSE
JDAjnbCm9etf/Z///aeMSPvb3/8vagZuy7jo2n/9l99DNLpEeySoofN/0B9pPPhzbCKI2Qca84R6
o+d3EXvU3oRsR04CZza4ran4Lmbxmf3wULb9yNXZIAQ2CYOJzG7PWXPx//DR/YMMzW/pkV8/jwsl
C93SRBlSsLI/xjgmbLlj5xmohS1eZvTE3ohu6N850DXpS216IAR9/uffUvzD72myYeDDsLgQv33P
fjBSlyoLDrClc9MWyUcSAedogurZVid/eOOBoWBevAexT2JepTXWUebfm2KwDx6wqMELtpqm3Y4f
f/Gj/Q5HU5fHteGjmTp/8ZzftFciw71jG2wYhMj3DQQfxBDOWoQ0CV7W8tgWATXh8qxRPuSyF/3n
317d53+Ufv9+NVBhHQOjmXDFb9+eeq1qqFOYB+GoNuXx+CbiYGSQxNZ4oOSnM3mNEhUu2mIn9K5Z
4dbb4yTAIEOckV3mikP2wZudG1Z1oOT5jlF4FAV7t/2hU98p5PxpCnExc4xCFNe2vTiH0XtgVTsr
Ca5xLs6Wof1sBJZpgEp1dvnnv6BQybQ/aNu/fkFP585HRnd1HsU/325ulTaNWHBDOtZMk2ppHUEs
7p3OOsuMaC2xoJU3zZ+l2dxZjTjgJmFX1UwhxojkDmjYx5LaDGNgcfSpfPvnP9w/+vA9IV2bIJlw
/0ucK3Iyt25rXgBziZTbCOcQZcmH+iz+4vuopsv/8iEIzzF4b3pEE39rwmyXwTIH5girqTWp1bBg
j1EtWyn1OaVkHM+42Tg3YIHMhSGTVm9hRZ0HqGmWXT3X07FGmsLvxZB8Iattj/barPdOxa7bsTHh
giW89IXi9emfpl6suRpPHTAoMeEZJrEXOqc8rm5M5r+tvWCCzz4LM/AtL13jgN/wCbCHx3PcdnXN
Dsc5ELb9mBAVybmZ50FHIDcVAKomeKi78Ws3AEHnkKhRZCIX7sF//nH9Pg/5+z3zh4/rtyUzSdrW
rmaWC47yj10nXvA2rg0pzvHMdSKg+9KdS6aBvQUJWaqUgb7OQoODLYa/rKM2OskgnQrIR3b5nAhx
XHcYVjk3P5v1D2FO9+OSb9xM/EU88ddi8dt1pl3VZJEXNhw287dIKJ5EYw7g3GLN0IBWs0kg+YX3
G7PjArSlK+1bxzI2lJh+hsklmuN6PUm2GOSWGQc3+ApKaKEI76XGtDzoflrRVo4tZmjOTDVcVU7U
5Qrv+sogTyUrB8Mz0RDiMaaFianeSLvY97b1BIspYWsf1zp5DvtGC+WxZ1rg4tnxMEUrA1vU51uN
VFPkhXe5CPaDU907MvlAN7yxTeM4Yb9ASrqadfQhA5SroICNT/1fEWv35qTt82F+kF5xn1XpnWg7
IvsBY+jS4GmyQeXgyRLOY5ayuRf2Ka4lddDlu2kuZCva9i8+eesfLDNq/eR/OKMs7/e3rNb3dpjD
xCD7b/g09GkbNr5vYKzlbUc3Um1VLzxi0b1O1Sbkk2QXgQ48D2HfbHuVXpj79wr63RYa/HpSdVSd
e02z4Kk1eoH7inN6atxPrbM2rArfZEAveyipfhWX3g5ua9FQTgTlEuKfm393TPNPOfAwdpaH1HJS
X9fNdh3deWKPs+AaajkF0mlPnYSBv874NjOUuCkisKMKA3nrN9qeHCahHxxPQYAnOaQDAztMa5br
FjPtP3/gft+jwCDlzcNewBO4YR1psBn6457AsyXm+mlxYArme0x533BaPmtmPNnAUCLBJ+9y3akZ
Gzzitq3zqIUZRg3zEC3kL5LgL9bLX83Af3iO/v7zcDM6AsKEpzu//TwW9nxrcmPEkExiT2iOmFWY
vqUm4T672wuwzjoXyKXIammfo+Rb0Foaz3JTRf1aQ7OfzJ3rwrzGx+vDtd6aVrht9WYniO4E2iki
D9qr1BW1qUxtCIjynziVX5bmWZO0W2XpX+y6JCPdP78Efv1Sli08KXSi1NL67SUgljrrq4ibwu11
++iGF9uYH8WEaZRT5IIB0pysn1bD6istMi925KIv+UgSeEB045RMOWAn1Y5Gcc9qwggCJ0YtimE5
RHvcs7dcHIJaMNlGER48kZPQSO4IxnK/aqdlKt8MrA0x6m2EYgflq+akq/xf46ZNkeNEZZzGTuGX
5aViurvpjIVxDuyjaUFhc8odfRMrJ8OkYiVVv2E2CZCkvhcFnzQYnpsq0W9wnj6HNMd4OcROFY7H
M8xmSmT7vBfrDhqmk9s3rq09pU1+4BY6crDahgrzVN+XLYhLh7NtT3SbvKjl+XPiHLwQ/hNSJnF7
INetNH0JBTHEZrYLF2TinulGbKFo990d3x+jNEkN83Hgo0ZCBBB2LGrEw1D3ZfY2FuFlHvojXiye
JEyUS7K8dNSrVQltFPk5pYQkcYxdsPQb7KH7Eb4XoKUHx/ZOTV1syxlrV4zyFfMF7AU0j3Ae0EaZ
AZWn0UYar/KNNRfPCS/fpJXwYkgKWUy0HZpHwm+KN/yCFJ4hywdSLRtDM19LxfbrvMeZbgj45hs6
Fs9UGewTy2Wt6EEWjXv2jysvw+QTPksyIHncbAmtbNwl+SiRfXqMRzDH1x0XEseMbaAZhd1hkN56
TJzXDkN964i3UZqMvRofauTK7E1e/Vcy1/uAU3hDAHeMDprZvOOwPoJV80mN3qWRdUo74Te6d59E
NHbFhOfWntF/G5PzWNIWR/cw+xqxZ4pCwUN5zOkxdlxjJ0S4xf28ZkK2bjnvOHlxwlbIFjaLdsyY
053efmiIrpticr5sJ+VyMcQJ5BtW+Z0xYAoCuT8xFooKNh9kGRaGEvohmArQ25Cl8kxFcekggsek
5wcU1HvBRzOnaH33sUty1qZqpklOVtrS/6hREtO0TwISO4v1XUKgZOVgZesZBepRSI1FuLP1r8ac
X1qn5iiUr8vSn4NsW9bhJiUoNAOmFzocOM3zvQGKVJufLfSXsQiodwMjY9CYTbIm54YtAueRh3U3
Oj8Z37Czj16LFM0Gb0OP8biUvOzBPuqnycKVQYVHyFhi5RjT2xizydODdjfQmTDpEdgqrrMtD4k9
v5h5dxhtfZvVeMC7TRJlTDRr61ib2p7t27bLGcVA1qlH3rV2+WhOsB4hGbZWyeGyPWTCXQvq5JAa
3xAxVwO1CVXvfrQ2/T0QdHmDYhW9Xfj2xhjuJIpKYaHQ0mOdt6TZe0A3TG6D0tl23QyuUdd+4q7q
jqYnP+n+CVZ2lrt+eSmGuVl5eVXs0jSpj/yuZsb4YWLSwHEGCXpdmSbfj9jrcwkgb3oPQUvQtRZr
4c5or8HIVCHrrrp9jbJdWyJW58i/nktRtd1zI6Chs2rTt4x3GaVzgr9ah7vWIvlttZB1n9uqJJM/
7RmYPWdcHYWqB1rIQuY7WGJaPUd1LhVenScJLmgRAxTCzlZlDsQ2fA3U663pIl9lpblLDLaaYNK8
OLt4KNtZjicsUj9Ei4csIi7pmDgEpDvtwkC/HcE8tlP1HYxXh49PMwnjagYovnrb29GuNNrDlLzH
SfUIphmLBpjWuu142NlT8NHHgXWAdLEvdPcRRwFYUPdxdu1+NdXatv21MvEFxAdFd3MaMAgQz7FV
kOz+sOdOgmF0n2WZQ6QEMbnwG3Da0+E19wODV1qc6We41lREieSbfTwLgbYv24YLjJTILQwBklM5
LyKvWFaNUvV7xOfBArcA69PqN45VPHtRBdL/bQQMp/FOMpCVXTpFhvSNlsx1PwZYF/hS+Rlj7z4g
w165Oo2RR5JqayP0rgRCsBk+VZaxgz9woFz1p1oWrQVJs8I4ajXXUPZXXRYrN4w3lv464ysgdkqv
g/NpxsG2GWjUg5nUguvCPbB2ihETzkVG7maciYMk+F8o6xmNdtcs8uh5y2fnipNbZRv8DQ+Rev5p
2L3hVI7sDG88PNHXy2DJ2HEPb7R0YUyRb8ZEf9Cb8MWmMDECGQeIbo13ckv1CI07WIxZeFNrlRlE
gWAH2Nw0zmI8VUFybgOyNoyJwtDhlkZDqPN9x5a+UWlEfVvC0wKA+2iAlaVzga6Gq7582e0uiuAU
MO5NMmpp8+Jclek+5hBWSTjo7HBKTi5T+NknPwZWTwYSxDS3bkikj3pI9nprTerbGCPQVC6sqfWW
3cqxNOufjTV8gcNzgAzmP50QQuNcDj/qed401Q/iLXf90q8zozuAnw4Ba39VcnqfWitfddHw2YS1
b6bziHcseVqSyt1oPe+ahFunTb/MWROHFO9GPnR7VWYIwZlkKDxhrMY75rV3nattK1P3c925zokP
YXXrCd5HzDdqZHYO6BxjtJ16qdp0NQaO9eQm4gVnxqEA/9FH2dXq6ObS9BegQT41VuuYdpdxFlS9
GJu8hE85xg6Gcd8w8aro5nFequdhkCcK3q9KAnG9ZkeP6a63Ft7ioMxi/ECGfdNx5TxLVSajeq/K
B1mCt3NK4+LYwwOFm294PUGo4lgOAo00r8N7Jutrsc9I18eOBPZAh97YkEZ1nlqoanCUN4MIr3ph
XMyJJ3epd4bb7LAyb6Z4hLCqk/cqEoYuTo0biUcotP6NvfPYkRxJt/Sr3N2s2KAyIwnMZly7h4fw
UBkZGyIktSaN4unns+zue0tgqubOeoBGNbKyMtIFafzFOd+p3/y0vopMTMah+2E1xaWFH8huRjSw
KcQRNu9bOoPFw2dIt2UiY/FuWzwXnL2Zw7VnZBfDXc4zwSh+6B3zJT/0dniA0n+jToOwwbufCCa/
MdytnDnZnZlisv2CsrnrrHk3JNER2vNhGewH1qqreg6PqGY3iCHX5cKWpD2yItpgRrsyINvUUbf/
Nb8o+DVI+B43fRnfLwjkc9M7RkV+qCROJ3pw/TCFrdOsXBfcJH7HonI3o8oPw2JfTwMNPZe9oOu0
/PygApY2uXH0rfkKk/+zQoo2+sbBj827aEjOuUG1lolrtC3UyewKwGBctVPwqKeLCp1zEE9rt7R2
oc4WsR4K1Q3UEN4RZd6zOxED3leoKE0XKsnFLmmnWmaXa5linfTjag8eDaJcBOA8Mo5NvchTZhtX
kLczGrDuTjQk7LiozpmjsockLRAkNBxOMmPCt8SZ+aQpPbdOFz4imLzG1cvMoudbZu47JuaPtja2
01y8Qy49zwQu2gM7LX2xqsk+RMOTURjbsesfHeepXFh2cjJENmGoqI7LGJZcnL7XQ3Af79MHN0/a
VRmY14F6SLVFNxoYk4bFxWv4SpA5OGaxmXDyDZPct9yni0dZ4YSPU+3fYpvfuMxb15Y9XIiPMbLi
MIh+Xxk8T8sel2rezC9YJkkH1scr599oG49KKwAyA+pLs2mn6jFEtAh0CGzl8hrTajFxv2acC9C+
3Q+M/CqbPtZCPFSvFRlHGqqJN+K5YOxB3jjECBTmbfDpq+6IuuCoh74iAa6R8nBnQkgwc7zCKnzt
KUhCNYotiAYK9Bssm9tyzn725fLaZmi466x4LzLsKq0/YcBGE0o28pc+ttnGe9yz00duJJi2cMMZ
t2NGgK8ew9kZdVccmh+9l+L2bE/daFgkeJm7htHayECm9RHGa8l6mhbvkN9fSX9CTnuWSGZQGUmb
7WvPm+ah600Xt9Vjdf/RamgaOkn7TDzbNG1I6n7WV3vrUihSwURpcWPLEXWjae4U4iK74uhpEvdU
MLfNpZj3NTKAYvCAdYfbtLJPY0EVQ9KMzN48Fvs168F0qZECsgjrkzOfaIA7ecfzbIsj9XtyXnPv
pxe5H2aXfi8T6VFpfu4sIg7K/Dpk0dlrY23+nMWclO0mWEai78r6SxnmgOccewoVYmCo18SOAQor
8yrz+Hiz+qmy2rOfBea69/wOJSljSxnsMxgFYZZvnWy8lCbqQKMbNkmYXdwFuGVRyXiLY31LFnS0
8afI3fnLqHBc8MTFc+9vpFLeRmRIl8gev/Gwshw75mPoP8k8KEfcN/ghCS2XKkEYgjjGsXKyfeRw
N8ZrQljEnZl18s7P6uEoG78kjH6+glUcrUw3dw6EE2ZPfbTQbOXtkzTxCiD7EA+QSuZ9R7wtr5Vf
Rj27cuzClPE+TnoC3GoTL2eTvvtUrFhgI2pIPofaBzZCoXOf9PRvcVFb+2FdEjh7tiKDalSW3yVk
dDo9ntrdIkAPou4WJfmFNRLmoC4fMycc92MUxzs7QLZd9MFxtLGgz366rjyYIfl8LvIZQRr2jFZm
eD3zVAMIsg3bo/NCpnmbX7jMt1C6XwT7AJ4r3fdUwMkRhXjwe5dosB5wsn0jWvsBkdGPYPGfpoQ4
0TL6cH1sMciT3kXpXegJyz17/nRDvIXOlaRrKXBL9s3Z670n2i8SGZ0TXvabrO447JClRt3yZSYK
CoNR3iTjJSYlyuTrHDPuUM91mGsYt20q0AhILp4AKXsTHlVG8TeZ0ZtLge9M1WGIjhEZqKvBQenU
BxH+isi+8SSJ1Car3oERKO454C+1PJsYuDZjEr0OA0J0jAArpwdSsdC1pBo6PE28opYL58Vmo7RJ
J/txirjMll9iwJARnMttTxU9c6ZrLKjtxCvfSB474PaVV96R0AwERgiDSF91MDudg45LBq9QBQ/M
36ItYBCTmd/Mz89BGBgrixiofgmQI8Gh6oyPgfHJKvQQKUIw/JYoUfdjheZXxLdWB6JpJHCHBUiL
XtuwOlQj4VXlkjJWoIMw8KbXaFViXLVuSxEYpftMeWqd5dTTWqndRWQCuPPwMrs0P4R0IbYqEmsD
v9TfFln57JKOMKJrPtKXF3QlqEtPZRY/BgVt/WjuUaVEuw781mDW2wm57drSIPmlyDi8i/Zskbcn
/XqPbjBax3BXLraVfxjtjoWS3Izxi+vNYJ2Bp/Yj/ImiHXkEKxBEBVPgUIRvsFq/Qjfd1VN0Aaay
Sbz0s/HKZzoCxKrZfQgxYtW3brfJGboZ0t96zDwZ6ZhLusrAqrn+fi5jIm/C4ZKI9L7NUH6afvGG
dOdi+tm4lloql0eQiXoQ+Z4aH5woglbVoeLB9cWQAdAFqPMDEmBuKHM4d40F4byurprX0QifDDkf
U5ARBU/ndI5pGtOfAdR4WDAclz+N2iImBYeSaQQER5syBwEmD6b/0BnVXRaW2LXbq0l5JIWHSHTD
WqBW8khFx3NA2gKlQaJl5+hxxbsr8HzhXwKYEfc8RjoTQJdIUFESfO+3lwYRwhbSOD+rnXWGqclA
g26KbFHCPQTUHUZ+T3NJfRr4FaqLIt1FIGsjyfgOqNlydieKer9CWd/7frEzWjKHhvm1x6pPHHtx
3S7NkW7QJSLyXcloufPqTBEYAyHfhnGUVYqBlmtfj2P4mfTVFRLM6mj94IP5MXsMuxBZsjtaQiYU
uYs6qzI/EolHztaJH1QAK7dzM2LSzO9ZuO86pKQyken7HuFFramAYEwtPOQAe8Ek6s+lZ6xbqvRg
a43e0GKBBo1D8R9vs7YHHYAlMR65wEZFAAe6mdtCcGmE2XyClkzkZ4ewt0PZvrIcwtYa+8zEqrJr
3MhBQ38adfeL3TFP6MmVmit6Snzx9wiDMDZM4r6r3zPPpbeyKUrCEX3uHDzYinopLOs3u0EwTurA
OlYJywwu6tU8kStVm+314owwoYGsyyA8FZf6OMzGV9B1bx0k1LUTcxMM0YJ2k6DMrVOZ90uFh7Iz
0eo38fgAwqVdtR7Oz3oEIUeq9TGLinPOgZcP5LR3DZ9X42h9Pa/BCz5R1l7j7gX4E3EHpAue+RhV
6wb8gU4IOgyoqukdxaWvXwzTYjlQ6oyWpOKWioeKzhTKGnWqeyTUAtcDtp6I7XrWocnq+hbuCOpC
IkX6gGjh5jZP7hOzf/caxF5lk/6YhosaoG7EEtJInNa3RdEd05E6pZTkA403bVdcexVDHQAAy/WU
NndzD668Wxhz+T76cSFtIo54hlppHN9xT4m0N/e1zTOtjco3c5THkPJ8V9vuqzdl1zmln2l6LqEV
NCAq7V9SrS8tIQ4MCdiEcCyOPn4YWiK4O/lMD97y18zNbnE84sHXMr/JPI/Hm1d8qJoeVQ09uG0P
uLMEV27OWrhcyqulK+76goVOjmFlk+oky8oor1Eo9sdWD9Kn2CJGvkpAkoQTT6XmPfTqajN7nbep
hkKvsaBCwW1kcj6TGMCgmMSzvCywGYMlaqNxb+Z4WarREjCGyJWvPQNppYKSFkak0bAei9aN2w7b
kGHXfhHTU1WP1o1LGut+SLKBpMjyqFhRPycRauWyMWdsSDg9Up3sgk5doPIc86Pe6YZp92P0TFhc
C3J8R2fDxNHy1PSELujUGKrsBSJH/tbqRBk5exc7vQdZsnOMjtmMtbebIqTAvI3AouCsrX8uFLds
pInjtQiwTGGexvBwyu4sU+XcLAL5sJPb33jEnVrChOuMrwQH/zwEnDm++07rB06lb+x1NTPgGAnQ
qXSSjjtySxdx+xl56t4PSduhcrqdid/JVP2S6zweUyfzBET02Dqrx9apPbLhE0OjxXCLSJ9KZ/ss
OuSHZGEKauxLPsTPlCAgoyARCNVeuF4YR02EBQEhPIQeucmBbaxyN+VWJFEWdTqfSMO6Ye0SO0Rp
LbCfpMnOMsVt0O6wAihmKDyEtBEkGsNnBQ6cXN43/WAFLf1aa/goHHdyTjgFpU5AangYodSbdG5B
LdeV/7RQQ3YVY8XMwvRRML9bk0buHE2ruUFLVz+ksCbbaqmu0j7wtt3OCwBOBSH/wh+R6Q5wZkcd
1GBa8c4VqqLDZlgo0qw598Q8tTrvqdbJT7gUAlwIXChR9dNyZHaHdqS718eg5Rqv8ESGbaqzpPI1
nZb0nlvR1NfYKm7TltypzEJoLnUWlU0oFQQ/0lCYjO3ygf2HTq5ir/1cod3hKM0RxnETzxYTNp13
5SKbIRyVbbfOwjLl3gzVEbwmyaIoAbGd20emcWwNFElans7UQiPEotMi3aA0vWeU4WoT6wwurnaT
rb99TYJQe4qDvQaSoMWpfoYT1ymVzUoS6RWQ6OLYxrOyqo8yKE4auWXqDDCekRuX3M9GwBw0VH7u
iQvriA2z+2FcCZ0k1gjLvqqXsF3lOQa4uO3BaunsMag7Z6HTyMKGXLJOJ5RNA95wsTzBnSs3bPF3
pu+cGAwShKvzzWKCzhKDSySu5iexRHIret5hXCTjrrHbLSs2e+NoQTVllb0m/AGmUhReJxXNtefE
19CBCFLB1QejoQtvPFETeefwgAvCeSvM6dhEfKpS57ax+/opjS7dQ8cnb5lwN6WyYrtMMR+FZ714
BMCNYEeSLvhkkjGu25j2NS8U414j+hlGyVtX/QpFIVGOuzCuFOzB4BMmy60ZxYQV/WwFjX8PuorN
YVMfe0LqrJC0uoDYOjpAZyVNeWcs7PCw9n9IAC9XiY8rle0dUnidgJdg578WDs90CFI6I68nLC/k
ZOG3ic+rMNEFOlEvnRiVJTZTS2c/SzL3fJC3q4L19lEZMOeVoVmXjFgEYX1F0pBfo5UdxPihEGR8
K+cH3yErpdJZf65O/ct0/l/jAR4BcThtap0OyAIeT3hTeatS9fsWfVVMlKAFsRZnbOr4DyVBg5Qq
iKA3qfIfBHX2BqP7dRcDuBzhdpS9b++JFn4N9feQTUQ9N/HOTKyRbXK0mmzhn6z5utLJh/DnGLZ6
3V2IevqIoedtaFOWdEwXY8SGO0GEYqyjFBPxLYV5orYUA0mLvX2rCF5UXXWZnIkxS22t6oJbSzXO
Wem0xnlBKK7Uk02Mo02cYzbvYXQBwxPOq9+iw4kykh8XIiBjnQU5olLdzKwkQBUUz55OjPSIjmzg
m64qxolwXiz8puRL5s+9Lb46RQ6HQ/xkWOnMTpdyb66NSyu5mIiqHHVmZdQWHw0hliNhlkmVwl9T
d4WnnfXpeJMWvX9cmMOZKWAQ3U4lVfHcDRxflU7LRPl7xcNq3NhF/OmPTL5NYKW0h1g2ppD1ArGb
SZHfe8RwaoNPN6gnQxjfyCngerr5B8SQZI9JdFqnOs0TfBC3MRf8Oibq05n3pu8SZylNetoSZ2EM
uqRZrmNzFHCLJ3875smzP+6kzhGNosA9dESLNkSMuqJ7HD31VDTqZpAoOCgoiG8zF+KHQQDPH21H
WmkppEMpMlZ7V2eZsqV1aGnwVjJA/yBBD1OaSQvrfnXgE8lPJWyDaNSRiFQioh7CqL22Wwuga5Lf
x6P9ZDUBAIsZbCvkuZgWJUxZa4CGmk8Q1RPgPGvlec+qxdjklnyaRZpSXZBKkOp8gt45dmJ4MHVu
wQK/gmLZZzz0qEBum0T+EXMw+E9O52yN7KHgrKAhmE/wQYD3ol/MdE5CJcF4Lzo7Yalo1BvwNwTP
EYFc7NyGkIXRCm6jvnyocjWxCysvUxEoeJjRD9urnzKcE2BBX+s6vp075wcPnftZpzoUxDsoYh5K
4h7KwjwYjnkyU7IGbQIhhsnoDvAWrxKiIlx74E1C30GSArbPcb6WgpwOiHZHp0Jt7aTXA9NQW4ob
THs8NNzsrSrUHqfTSx4ifWR6NffmcxahC3By3HiJ9G4d89DW33Ux3VlzziOEyayNwTIaP6xs+Ugy
h4Vat2Od0FfVHj2FDzoqvAN9f45xkrBHTG5m6VINtQx/AioDKwGBTcPCAg3yW2qHH2wlwwYwZQAR
zxjNo2q9p6jYDQt1dtNwyJc8UDbI5neKTOm1SKJzoFdufrBQtHNEJdl1kJrjqujUPWkpr62NjyVh
1pI23lPPdITBjXzxS9xJCdS4TCr+QkAAkVAlvSWXpW/IG1DbPJHN5G421kbjHgbVUufHWHqGQD2a
xPrZLo5AwnOUuq/G+pqNqgK9i+8ISmiA7zNBX7SODADiWIvOYebc1iBV2tBTtJcPXjJt3TnrToJ8
qHWi12AhEn3f6hFzqPFeZt0jSpA3OwSlZZbuy2IQxDO1xM0kXGTTRO4YEH/YA9Pjr+phgNHhITFD
jeBfR0186CvUi23I0b0k2aWeo7uq9/XjeENA6cxABr3icGPxOOrbCbT8dcL3sBY+TzaAzgn5mQ0K
O5Nak8mlJIcKE2halt9dP14GoQ5Rg0Ne9qg1Zq8+xX32musGu9csWKjjd3VdNeTxlPs5Lj5GQaCR
BJpWl9btqNLHglVGS/jbtumig1ONuI7jctilSfFak8/Co4q7tI2xTAUTj6MUi3WAgSqHE5pSqPZu
eozdepMTg3oUVXpTRk5ygKIaR9y1g0TugoaPJXhzMHTyTYxCeN0x13vxY6BTKLTanUBOg+MVr4rH
Av82x5Ss83Ofq0pexhbLhIheQ2BcIB0rwsQZw0wEBC3qYsTJVZ5HLcM5ZBOEBB1iQxwrEy0Zp/E2
76rnIWCY5ro28DyzpQOyThjoeFgPxqmvbSKn+pLd2jzed2O1swpcW6we55VljEcEN89+WEMrLRwS
cEwws6EMGFJQWg3xzumKiUWHe/ATuzwZtfvZee65cYeDRdDpyquBhjEiQOlWnaeqAY2e4kS2hgGU
G+ynSoitJ1kf8Z4agMSbuep/WlF5V6Y2YNa1l1c3ukWcZxZ4ixbQSoNvwvSmN5gM266Qn/7Q8pMJ
HBaOtwV1T1S4FdM8Y131sb0kbNFc+XjlYq+9tpdxz4L8VVm03XP93IeoKWL5FfvObZtN9wIV0KrH
wbtGCm5Ds4NJ6ZR0qiKetoXf49UvoB2YTr5HpH0VDOiwQ1YwKpoPFjsS2+cik266PDYWZjLSMVk5
MwiWKgaHJp6CBcAC1tDxQHjzCac0EXYODlu7vSI0oVgbRiFArXLIN+XI2yyQ85D98N0N1WFxyxtl
5O9weICxOe1DwJiS19lVq5GFq5+FLmRJhuCRo6JdNurlBmZKXFiE62JDW5UI424V6yV28IG2lr+4
DOnWIwTqVVbMF9NyK1Lvo2/VJmyHxiraQCx6ykUJtWH6iNF+7iua2baJ2l0sIhj7wPrXSKlJ187V
0/JkQ8BYYY2wQPBH7Lg6b+/rYGhMg+txzrGFolSZg/bVbsNtMKcvk91yD7rGufEjJHJVAIAM19ym
aipkLKTsmQFRTKQqPpQ9lUaiKZNNyNVk0fHTeKDJaKz7SlBQcEmUiHEOeYtMJkp4hkTEeUV8mes8
yN9zGA4b1Xe3iSpdmivGPfY3QNSL9OPgRkUU6LMRdocx/0oDF41dRuae84mG0FlnTraVVdleA2Zf
T7U+rcRyJmma/iWGDzAXJMgiKG0n7jsR5j89m7LegufdDtz1UP4Br6S3EROOnYooTymidm4uiUil
tUoqiV3PkujryAYvjWUd/SjIgCMZNX8zzRx48BzDvuA32wjvcgDguWhce1flOIBVU5a7Vj4VhIxd
534Imq7/UuUTx/1h6HNJ9q92XjbUecj3RK/Ha1Qgw84tYnXltJw5KspfiiEEVVbxoO34mle2lF81
bWFNy92wwl+pAjaDHUcPKFeua0PPhF4xPfabZuI7kykQjiHNvvzopcHzxYFQXDX2eJoct9jaCUgz
t1ebsSpK3i5WyyhukGAYXPl+z/SsU3i4ZgN7enLxHXHlgzuPHJfw03aTiBA08FJ8lBL+kwvDOYBQ
ufPSiju1DK8nQyHGSK7jKcGYbQa8P11Ye+XZiQCjdMs+du/IS7wpnSEgG5o0i1YyqWeP9YQFAZXe
Dh3xlowwHmyui78iwO8F95nhO1DrajIAuqmcrap3l/bdyRjMFaDhbD2QcvpLlvv/eU9/w3tybcv7
az/YW55//cfn//hfVde//dYW9q8/+U9bmEdEFKrMwAtc/s/GYP1vW5jE4EU8S4BoDsKG5bhIdf/t
CxP/CPxASn43QAEAtO6/sE/iH3Cn0XryD1Pa4r+THcUr+L0amGUkf4UnEavzAy2LH/c7yTU4zik3
9dkhBYIkKohmhaqcnXWPvoSVX7+KLXDglX/XK+9iNNa1L/AaxzEG4JTncA/j0MmtnQEYYdkITRCc
2xqYmgQCJytWJbTPpWE8uPHsbYeuZRbn/Ej69IpaQQCMoMmr1cZLumfFqgobOxpEuuyt4dUNobUg
lmt68qplB+d7xlWRqvYmJhAYl+rMjVUAxrHKH3MtXxvfP3WR7zC4QVrqx8NjZkL/zFCzzm0noUUF
79WiTuMMPyoMHHSuZAf7+H9jF8A0C6Go5PVFeMZLBro2cArTzrao6AkUTGbIsBkcXiv49CpUyZpF
nyiTKQUA3XAY3lWJYDsKmPMQv8pgwz1nMQkiUQ4kYPDO85hGWxB05MAQcEh0DYeaG/rw7cGr7w3W
8PAbWBHXsYFxGjCAjg4wUorTuLeOMbOriYlqaiRfWTw+tUsMwVlMp7BAFGOmNvNV01lBw71fRllT
ghYwhl0Y1oCNAFiAe1Xw7tkfFDoN/q122h9G7p7Koba2S4oWrovPrf2Fyf3KmprqKrbDOynr4oZA
42ThseQ3S3RKAu9xbPFXT/VVE8NVItL5PqKzQwKEmsbvO3Kf+2lvqOLLcJiptlP+06K83aI2GdeG
l105jXlDFgNgKuhTp9Sdj8jobWAF1DQaEmupmk1AmzB1FYwAXKI6s6h5kyLC2EuGCdOiaZ96fB0l
sCXSKpr1XHd8scmBHTl+XDC2AYsrl1Kf7Y8tyaDZzIu5z+PxbczZZnnBkw6DYRPi79BUvQ0yia4X
i1WwN75nE1vM5j32COEOJfiDXt1MiwOpWR3KsOTCKQd7u+cHPWSsrdczBEUGq7czDG5gOmWzU1Dc
y4YMljjcw8x2NtaElT9HMYRNmL7eNLhHROVMTMRZQyF3W2Uzxr+GKYMrs5lhU/ThDd1jNsO6ib1y
ZxTNuEa4Ng+8GywRbx2qN5ZBDqyQ+gdjX6LpGWLRRmXFPnNIZC7DS+nX762jA98JtHeZSnnoQaWN
Laus7Nd0+JqIaMY9YlrX3TBbm9qLBTVU9T456jsptLB9dk5t+Ul2DStIOGoU6JI1CHHImUXEg4MC
D2nwaxnjLq+r8Gg1OkqghJXSCngzM0SWLEXGA2DEN9n0k8YgrrM23Sak1R9sg2ioxdMSaheM+iIf
W2V7zAy0Fqc0WRD5vAaV7pxhYmDkjOahzm30NhbskhiNyTLC8HHS1egO0SoYwLZBWrB9Jk8IaPxD
NjibeunhLrXOV+97J0wn7xOfHoqdbjthBbgdWKF0UqhNb8E8VrVJEHkGsdZvnRiV/3hMGihbDOww
J0zisTPLZ8eJnl3DkOe0+eGmFUxfW7EgUcUThnMScQ0HFO7A3VihGuNoG06emX7BfctPRVW+MXp9
9hcvOVqhi/hMdfcdw9l92yRQDCxa5QmwtuUS263eZpcrw9RunHx6Guf4S9pfseg/+cytDYk6JYyM
qHmtx2lrT6EmLnB4VXW3D4gWuuTwLRHE7pIh0lA0MFCI/1QHW4AX+krbw7Etgh/B/Dm2gKvyygQz
xqxrsuUn4xMSVAbsC2bRbCUBs2Fs//QJFloJm9TioZm3apLx2nRIBVHDJhYDobLyYfAKa411njGo
e+3QcKKxx4qwEN29Q0H4CuTmKqv616SMyIljtr7CoaQ2ITcI0v2SJXKUItrGskGc+KnrMJc5k4L7
LUgjKlVIrWZwrKYwD+bGTiBixhvXj8H6zVWM3M59WAIFkd2afgyEMmj62Im0c1bZBQ1ko2l9ntx1
4SyvWyvtrgji3kBGSbaWZTGQ6Vj5MaNgPEEvi+0ibrKNlzv1vukAWim2VJWI86dEgdb2m/CkQa7S
pFliQXZroZUWcwjdiYjltVlLvpUBKU+KKipQxAAhNiEZ1OjRhHPVdxVMMgOgCR4GSUz5rCBTj9UN
GxOeC2UxrXs7hpDUJltHveMtdzc5x/HKg5ZHKdkQX1DPF3LG4/tG2nt8VSEnD8uwPl7WiVlYu9Tv
9m5ViHWGtGzdix+YfuxjJQGDObgVTGWxxUwnzCMxzzf5ULaYuoQPCJ4xT9+sySVpSDMRX4Ox8YLx
J2jSIx6pgrmMfABGHOyEsohiNOz/h3rzOvloq6767v+nLlM/CHtqkyjufxne/+tXj1XB//7yP/k/
/qDf/Vyc9P8qhzdv/dvvfqFH+f18Gb7a+f6rG/J/vgZyIvV/+X/7m/9CBvxNwckq0XTMvyw5H5KP
5A9Rpf/5p/5FIRD/YGwf0Clic3cFbIt/l5uW9Y9AE3OgHJCtBjAUP+u/yk3H/wdXiEuCqG9TvCJx
/s9y06Hc1D/Kdzxhu4xMrP9OwflHH7b9y+BuCoTPwnId3/qDp7aORAFehalTMqBWywm7quYLw1qw
/WnxFodttkt6Zy9oXrmBMCl5ERnQJpekPTOsLWZAvc2S3Mvps0RKuf0bB+KfzHGBy6siS9Wxbc1d
1eXyb8IlHQOcm5HxdyiRTLvY/lp4YB2LJntSWcqwDggTCwWHwpBotAUZAs3vcBelnTgkLItVogfd
cnrrHAyoiVeZ2AY53P7mVf6haOdDFAgnaQ08XiqDC/0ufvMqRyLUejWPBC+3CQv5xRXX8EIt0OV3
me0fwW0y8y7FgWH6e46HzVq8catmCssGLNZCkXxgkTZva4Xc+a9fm/OnaNSAQTVzDuI/PRNL+x9I
Apgol8UNAw4xk92mE3vsC4wywIhU/piQTeAYwK7dMh8i7FDc1yKIbwjWjo9xabpkKRY8LmpkvCzK
28TfcWaL9TSSTekO7arPZxRtXZkc7Zz8dPj/0d4ojWPEsF5SEsohaB4mG6xbSmXAYMD+G4uq++eP
XkLl8PX95dsYKP9w/arGE14Y5Gzx61EwqHBeK7ciWoWlfBaVIzIrJjNtmGS7fK7smyVpYEROFbu1
8WHqkzsjHqIztBqYiIqKsW7cR4sQnhV6kHbDkLcNwhidLqpydzJ3SUBkpoXUcV8B8l8FfN/7pjL3
gde0GLHZpGmofl+iXkmlw64SWbrRmWvfJ+akyFiaMPdZL4hQN6lV0z548rG8kOt1xJXHhMFdMGw4
wz8P8N+xR/7jN6yRP/tmg8A0TWFiPmUuAsPk99dnE6tg8nqg7GiE9l3RvlDF1us4vO56f7P4n5T4
PzGpXNB1zZDdNQbbYzZNTR6hrPDH+mX2SX90MSbgKYItlsHvKpcO8maNwrqad8uMEqRPrEscpkxr
PNT2QgN0XbqZhT86Jf60+sxG62gK3/+7++/PpwQPOkzBHim0gBt+RdT+5v6TM0yoxvJmNCEDxWP+
LlLnQs3/nsXlefJ4iVkd8t2QcLKqW/6B62/TWTmU+iKrqaxsllgertHuxdMWDrbof3MX6rvsd87l
fx7/DJZMgM6W/wfcBas8XzpTiyCw8n/UbXkPEVED9V+zs1+JfVOAV2XuxQCNF29VNIwhIHJryt6h
vqAqcy51lgRsgaHJZ9F2NsstdscGcEbwWGa4oZMd+93HyczPuBovw5ydUhycqCmDxwX5OYsTefNL
mfzXb0yPRP74xph6SIcDRnC6+H9AG1jY8oqIBfuvv0mbLfopRJEH1EBQEfsKl3EcPS2uc0mW5lCj
3+5MLgXculhIy/NAXsTaU/KYhWJipI5IEy1HgsDf9jHP+neVtXFS8MjaNyNMxn4oI6qRVAZ3b7wu
UfvKvupSlkQjohdlIplrd9OEXbVk+UCZG4TsL5GSo0/BgrG23ZEPCgR8k7xbc3Uf5H5Lf+J/xE58
9dcfjfzzyRvowZDtaJyQnij9/q6bPLexlwbiPuRWhpc+Q2TMn2PO24+lu8dbehD23di4l1+flRXz
gRUVXzAj0qvgFaXYDwvhglO4N2FlXHLHPHYjG6LIQeUpyZVIvhvacjBYDxIC8orsaZ1IRFtBu4ja
58kbPrk+zi1S/CDFdGjalx5ZIevzl85GpI767Szc+Bqc57pA1lBTmbcT3so2Pwc15HtHzEx7hqtI
Gph/g0dT9KcuaY42iZzUyfaFpcSLkTYg+LTo/deFVhs2A5/w468/zD+75KG0W3oyBtFJ8JH+4Qir
0zxVPZjilWcG0L8Tdtr+Y1YbNw4hzP6k375A5dXyRccRk1739deN3v8ygOd8Ug5LWJnG32RyHuGx
fv/16/tzCjavDxe/JRwLwgcjlN9/2Y3ovNlS3AdsZd91BrSz9C+0C6vJxLURdy+TxIIjkm9hV+c4
5WVe8z4JBgnLc3dwrPKL7PT3WWXfZtu8oOb9hqtwmXquiTmLLiZkgkj+dA2XfQ7VDvWXqvN39IP4
p93nrpIM94x7W6v8aLI7DCvOjWG4K7t0T50bv5NARYNaKvSVaOAqP2bcU2zaHHV9aeBsjDkjLE7P
LIlYcdTt3YC4b9Xpm/jXd4v1+bzk7FANDCCpy9GifO+YSesSJOn3LLP3erIuQy0vS4R9EDwVBMc7
1HM3GW/edvnb//oT5zP947PfBtQFOAFoAiAt6kQN//jNsb9g6nXt1CKMZGlw8wRoNKJ+2DbPwIJw
Z6AS2NoRerJgqTY5KrLExamIII95ljGiAxtOHTvwHcw7VAey3jl2c558vMBsQJG5Vc7tNBK0OUvL
ZAMcnqTJikty9oI6HQR2fe1Li1jHTVG6xSx3nis2WL4/vFDKPuaLhGBJSBh0+i2F6rzN5gilYY9n
OQ+s/CTzU5zUzHzoGYvcF1cN5vcNOVZ+Fzonv7VPZv2/mTuT5raNbg3/lVT2UKExY5FURZxJiZJl
WYM3KEaWMM8zfv33gLZ8RSnl+IZeaJOKHQYEG43TZ3gHqVyrGGpDQKsNOAtwXBNGjy1KwYvQwwWT
ZTn1Gmka2KiZ4FIDvrfqgDLYH3zH2ZUmsv6BioC07tnTOAPqhKzzZVnG9az27UvbbrpJEYub1OdN
D2khD2dG3lnT1KPKD+16Jud2B6IaJfNEDkha0ICJIA7j8kteULXp1GxcbV2X9jnZor3E+68fUNaP
WhtmTtNsDGhwoFHQZ3BiyI2ZOFPSNIfbNNzQo5iJBoxb3db+gvTQE94Xta5G50vqEdQvr6vyLvP7
LeAqGMQ1+gF5jmpghsgMAX/RJqMYmHDCRRLcpmPxobX2lUxEQ9WaDRrmNS7KwXAjgAbiaZuxJUyY
zCF6VvBQcdgBouvzGU0f9JUkQ3iK6a93DJpT+0JuKn2ZWj74lq5cpiTKqsQyoO9oTT0gTEOSjW7O
IIkdNKQnFcMhj5KJPqe5lUMTyo+Vb5By9xf7/UdbAuFpBL3UO0Pq61kam/oyzyp56mcBLiYBY0lc
HgZ7heEidi/WGayrZtoYCGF1NNyrPvg8+PbKy8DKV2nTzTz3C7g6tFclby7lFGxoJoJXhjXeK/om
UZFGaCBo9016ywNXIAypq5aD6jQorRuQzPjmYfypSeFd0NF5rBoYDwYzuAkncTTZksBr9SbpsH2X
ZEljG8GnEIh2JICdZmZNQz6meYlm6LJrtgGgn3XVdkznlRup4dhiSIgDTuoLrEo5khSHb2/D7KIq
DP6NFj5tXvtMDAGSLGp02ccAUFJY5ac0UxtyoY3R8G7ud2OnRY82osk9yq9F6dM0gnuMnVOHTg5T
S1p2GUFqmHpu7y+Ctl4XBWUVfmLg4yEP79+WTktQ0vbku0HjTQRYeypncTjKNSiTwRzg/YFKBtE9
S0xAwLRpwNditWwhWjLrMhPZjFKc29YK2WlIQiJOkTg1byo5A94mec0ktZVopvRFgwdvs9IUWYWp
z+lMWQTLLJRGf0JQjJF06zQE79RoiVhRr2+ychr48tzrK21SFcVF3ZTLjhIKzDFNz5Z5dpexUYt4
zvggnSW2cqr54d+itXXgy+FO0qEegLJ46ALvHsShtuog1VHzPak1dgOJIEAZzLqmQSXGzhe/tzAe
OtlK5yCQ/nYy6z7wFJwB6kKZK2pKZ7zHz1Dz21mUOk+ayJ/CgokISmwRFLtoU1gxdOfYlJmpEwBc
w0U3M0Y02995qRJugViC5yrxJsZsDyfQddAGSA107SpMevyIM25cCkjjQmHRckfWGCTWklA0LEw8
KU5Jhuwzp9vZxYcKh7azwNDApSaIIiL2wi/I04jxeA1c28KxqAHwvxhq/NJR/kVITU6JwryiANOU
SYkcUdXiYyhbm/3N7h+uoxXZhOkg1rwBGiNI66s5cHQ5b7J5FaFoVJUabcAUH4estlZS1k5iBBJq
FYBoVuE+mqvyopEDxD/y1j5Na7Q0mvqpol8fOSpvtdNfphok/KCQLuhc+2D5bxDKon3nkezTF8AL
AtXtGm+TbF2EwMU9rVn7khZcgnovBZK8uv+xj9QPatPgowmmq3EbeRX7unWWxUOy9ZB2SRSxkSvZ
XheddSnJbrbo5E+94U0ro9Q3URFvUddNJgWnBvww0E2KfxuVBWpGAS6iYCXyElyhsCUbLlC59MP4
Vq3AbSQGUhFVr38OTP0KPjNnhkYhrShpft6m0kcZBF/UNP7G1wBxpimPA9rjOu5MeVE08R1HYjTV
EljHWs1PhpGBzDMv+2migAFII/lTnOnDFKHCBuIJcjJNYhB5sKqYxVLDkFKvAeXGsHwVa+4M4saw
JZTG1XPD9bSVPpgYs6X2qvAYWKiqmc3KaKCvjnw25A7qWdmhpds4Dp6X5b3emPksrVN1ZNjP2qTE
8XW0bQobym1J80GjteGZnuAyLjKSZjVHtbftijPYU/M0Mb1VbTq3eSSBrrTcizwW+FAy9YKkznig
U5mvxS7LjjfjwoHDX4xrX1j+DPWrbu13/hPGludxBNLUE9Yt+gqgGEMpuQQwiXBtN9qZGx4SfDD6
hidXVZ0nVHD1rW8alzGC5WtXvwrQaJpqlJDTHJ5PoMnZJdSnWW1Y+jpTW7hdBfGl9NorJYYG6+Z5
y8bg2aiSok2FBPG4bpGMGNF3pzXkXZrxxX1n+nB95B4UCCNadjc6HqHkkwgNZwW62RPfL6s5ZWOI
nAVIJ4xc7lpHquG+MCarsJmbdR6t9lBGBHeU4aoDLNvt8rGwItJenB/sCchh0OSdwkQnu7Xa9BrB
umpjRy0jGt1oiBDGZydL6KEM2jmBFXgGJN35AEL31IsFL2GnIlUvIgLm+GhV9qhwFbEiCcEyIFhQ
w6PxovEU3GIUJgi1jz6yiacYh17moduuU2nVl4BZlIDRcOW0H3S/Tz94Gs7sTJ2ZIXBMlqW+rfw4
vipIkKZiwLVNF/WOS+srbCiWOGs4W3n0WaCyr5Zkwt7KBjS0v1eJ6WsmqfcD4EWkXUrSSSe6LIq6
34S+sTUShFBsjCRvbdFGcyuSniJUj7FE3eZeCKukqNYOlOeV6KUrTmcTXT9g8kZL85KEyl1o1XAn
pSl7HmuVNWC1XVz3541sFRdxWy4Bx+DcYrefwIcTTQWt0H2ipHXRk1PTVNDi6M5R3VUtCVJRiPnT
Mgq6mQkaH42EyF8oks5SJhdJizC8WfJYhePuB7rIx3P4GYzpF7V6mmBMMbUbCGJZAIlIDnA1ARd0
1pbhNTPtDGsmJl/7Q7tV0/teQeDPrTnUJXIxZh4w81Kb2xPspomT7BIyUTS4WDC9sLZ5YHgLjryN
obdwVhy2TFuUZx69LHS70KEUWX5h2HTQokDqZr4g/4zyEEadG5DhJ6UzS1y7Q8eSfV9WxKTUK8H/
Nd08hDGJ31I91VThb9zsHBqEDoq2IyypzYcyFNnMKXg/3Kr/nCrlFzcTKJJC/UcIXMU9dsB0I0Tg
ZCZHDQ0azrySZsxCtP25VSd3utLd1CnHahA02C/32oNTrrGzQaelgv/VOUQtiqbRNrdZiIDslyov
Re7fPge9DYSMxLiXiIOhs7MwHJgAeOXXjGtf5F2x9LW+mkBYRFhiMFaZYUECDWMxw745ReeIVksR
UxyEI589yQpoQU0+9/N6iXIfhKJWTCt2KnfXaSjM+Nf7M6q1zyCJzn2pu04sydvyNJhIV85Fs/Eq
TV/q9KiA65dMG3ULRSmLHksfUSEBO8v0fgMdBotAktQxm7LyPJtE8AyaGE2vkDnSVEl4GEEQrRh1
tzO0mZGnbEDZ44W5lf2bHHrJLDNKiG4oulvZsFJGqKtTt9e4xbOHHQBneBaMWdpU6f0enQNmW2FR
ehOIrexfrTURHGmfshvRlP4FLgqIn8mOP/VqXgR44DA9gajsO7RlCBlPctUtaqWkJXApWxEosGHB
wZpV/DkanF0b04SKzXi7T4HTFpJ9OhS4jI/PIVDW5ELoBVV4fg9S+MmTqI9aoMUpeiqTEkvA0xqH
ZKoXjiNbqonx3CSKOR/SBs8uBFOoC3WqIPwrAPXwe2ChzYpGOZd0/IKhKBh+So6toNZEEyQ/ZZJB
Zl8zVvcSlJZwqI5mkCZ5E4OIPlnUh0B+7jQXrUgOjbUI62RuNhAW8wSsuR068NfFPPTkG4eG61Kr
bgMss5Y+LYxZTmFllNgDtA4i5nxPHHn6zG/EKQioy2ws/RApuKcj4EMkdLVNKl378GoYEQXtF5QS
gS9l81Yz4e+EarxQ4yxc7v/RCarXTCkG4iNNoTix+iV+DNw+rJPelAXlK2DAzkrKWZ0hRkqbPqBg
HsJFP3K+AhAUXobl1IUoHOkTyzl3vOYqK7TgY62Yn2WvuO75zWel21COc3qIuigWcpHSbh56dVHb
cjMRhS1vZFSMO6kDoZ128lapI262k+tzkxxnE1rluUx5uowtINqicK/YhvcF4jx3himD/Q0HqPZA
HGnPDOYaDyv1vPENSj252oYJ5eqQt7wkNlVrVWnymZ4HNgJfyUdvsNVNnTbl2kKGfv9l0DpIf21J
WoYJaHwQktkW3wlyLC/+GOQufn3DMBpYKObKSgtrU9sFX5SZE/zAk7uRyKUgUyTgdi2rAoJp3yf2
VvFxHqElddrSeb9QovhcuFq0KGrTpgOezrFPMS+70QacSFQyMSNzKHFQNkLFWSN7fm0ge9kFgFPU
ZsS/J32OhShA/caCtJS5iXIeVVCu93MdFcueAXTDQiAGMQ0g5G6cdJrZtfTBgawOeatp1qZG4S1H
w03pJ/r1EDcwtxgKwmP4aDbVBfpqTMvdfLjmO+lhSkulxIyArBIdNMn0l56DJ2iRyU9Clp0FEOBb
tw1xMBz98/IYoxgTM1cLNQMG9tKTCnxmEkkaXaneiEmP4HSh6opeLs/jSgnRvsHQbyn72X094Opa
rNpBEUv4oC0j8gy37QpVIxGmq8pq3blIMe0cfPxmwsy8roVkLUCtu6mRrxKtvUpx+lo4XQsnRu2q
pRH7d5kmyadJBNjbb90nO+vPETbMln2M0HajR81KSlDdikrO4DyERJoJb6eN4jJS7KWr0hycUxNP
tHWEbFti3yR6GG/VUIWXKll8Wt+mjCKuuJo2M+ECi9Kq1k+BxuJpUr5LR8+TzqPmBD0dEDNKD+ys
DMtUbyx0yO5NFYBs4oKYSPxRLAL6HjaQCwryAVcX+DywVOdA5GMRRfPos0jIh2U2Oy0N2NQSaCty
fGaTEZ002XDtRWd7DyStcP8MD+YA2x8P5wGuPNAE2/b5lPY5dHsQGJF2nxWUrE7oYV5ewb7mpC9i
xMI0tiNOchoxnEQkAiuotYq8NTF3T+NQXg92d5tQj+D6AUhORWY9TwAxamSIFAKr0AzqeRW0Lpp/
ub5oHCoXs1/bI7eyNIKNi7zOYMpIYSAECqEY4MVg3yqxQ3l5HRELmbtS4Bto6cBaIRXJ74ahSCZG
mpJbaje6336qR0u0wh5VaQAF6mjwdBWZbFdDg63gH80lHfB6b5UduHwGHMnSREHtzLV9wEE2Mmlp
iQWVLdBSKujFOB0NumQwBYpAHJe2wtmY9OWZCdtST9QHDYTiIlL5uXkKkMdqrnG6NwiJJE77BhUe
ysMkaXUk2NGP/nELVXk9vCF7UjFI0GTcwDWLpsRhA9XDfiCh5M55bXnMVgPqzasUOqgTea81IcNB
ydX+Q6J09rw0pdvaa7IlJNrLsEzBJxb9qtLhjWOv4/Iy9t3MYVgz5hHk9r3ykMRo8TlSAh7MLSIo
2nA54ti/IhPDSgUSKWo2zvTHP+oNokHB+87WTbrwY1tDez3sFF0X+1VLCYIdMQPXppp1tdstU4nx
jwrdb4SZVxXFz5A8CeyOTml8QMmz8vMhRdYSa6eprMhnsh3V26YATL6/v29wlcuvQ7+vThDfgTGv
/vjnMTiZA/jN4jHd7uLH8jXk5ggwzQvczRs0zXeDixFrs3e2uKbj9AqP81MfenbK+OcLHcBzHlJG
DSPYx/XT5CWqmzHqi63x/Up7aNCPrhDtuOP6y+Mfv2vqCYLLumYCvwHBAYrg998iBI6+/WehnAjm
TbJOYqXpFl2il4/6+xf+wxr8+Oe9xS29XcuDH7D7gsoL6Lmq8B8qRsuP+zUfDU9GsBHoh59bh9eX
OVgIxlayJssqWJtxuPZyGcTJONpShKaNK4VQ5LtbBiEz9Qfb8AvWARcGYgd+KjJ4EvXVhlBPEHgi
c8a1Au4Po+V3txII3QJQZI8c2Obs99fbF+OHG0JnyMrYeq+bD9bs9ZZAUF/GDkezDE0fnbP5vheh
4+2G/plN/zOf+ekXwxLgEo5eB2XkhAgVGJ6GnCUvx+t1GEeQQjcsVoEMnRHkO1uIb68Gz+/IHaGc
WEgLAbLhcX/FHR4ECUKpruGoZCjESiLm16V/T1uCfMAaYYTHL4V6IoPnMWWeOohJTScMvIyXLIVJ
NLLQF9DIQhSCyDvbFEQJMItf7+srjOz7afb/ihLixADuqBqyQHsJnConw6uFUFkKlh1UBBjY93dw
sBAjKPfol0MFr2vq8MI4I0fILgHx5UKIE2V8czihRnCIOibi729HkNX+ih1B8q6rIImpKQwOkMOF
4ADVdI5q8nICJ7T8d7gQNNhGh54jw6V6orAAhk4BMmK71VevhnwCNIOqi1fHZAN+Q5m/p3BJagl0
GDztkQuhnZBBQ2OnbQPuiS1xuCPkE001wPBaJJ/fUvB39mp8O0GPXwk2P8kZR4OKWNhXDunLIMGO
gTbCZgAKSkmuvst3w4Iy+wu2BGmlUMGem5bCifxmS3Ce2IapsEiY8I12Wu9sS/BuYIj0SxIJA2tK
NB0EBmFExcN3QzmhP8PRCXaUZdgfr+9xIYyvx9kxiYR6YiBBR6CQDZ3MyiaPfvlqKCfsFGTEeCuo
Skhd3uWOkEf085HRktxxLLFVS4eGTqLAFV8uhHxiQEJX8Yri4LCeC5x3dmzoVIW/YCGIAGDl+Y0W
FcXrSlw+sbSxRAdiTR98z516Z6+GIJ/C1PFX9GZI1XGxUy3IaADKX20JQTFCjNBg+dDJsvR3GS1V
Tvijt4RywuHJspI3UWyTXB2+G8qJbcgkEoqhUonipfYegwSOw8dXGyNxUJUpMBkTqKhRsLQvgwTH
BmQYw8a/WFVhF77HhSCI/YL6k3OBU8PkxSBQkC28WQiMVTXBhAMpHXbg++vOEOQxkz4+tVRO4JnQ
kNTIMMdgSRB4uSPYMARKuh+k35yj32y1f+rY+IkPfe/4Tzw/+rIfCPiPkIy+U3T/9QPP/fK3F3jR
6x77/QcfHOm7Xy/9tSE+/vnPg57mviX54j8+tyj33/Ptf//2A99+9cF3Pf+q579c+o/FrniAlLnv
xX+7zXEY88fvf/1d1MPgv+zT62PK8n838sfvB7f5IjL+6LqnuxKy8QOzl+dr7T3P91nAsdee7KLd
34V/cOVxMvL8TeNi/be7nuzibJe8urIp/4Iro30P91q6QrUGfeXnOx3XhENinAseuyhziM+RL40+
84O/+20x/unwexiGEM6P/Z4zJlJ1/Hyd/Q+giURX8egL+8C2X92yZYwHwtFXTuO/d8WX/vlK+5tm
hPQLbvp8fK8ey5dXhuljiOe/+O9b8dJ//IKsR/V8pfGmFd0afeePXY+/std7gy7XmPMce+HrunzY
JQfrDKp5PDKOvnIxXiFJpb/gHP321xfffXy+6Lgw9PDG8/TYb/kUvw4rJOsj0uDYC49vZZU+X2d/
x6OUwvNf/Pddcp5GfnmwFJyqvyIS3vybPtn+KPnvN74XozjYKeN4eK9gcexif+RdRz/1IPiNF7ft
fw1//3S+fp8Vvj11n2eA//S/HaYU4yceosdd8ef/AAAA//8=</cx:binary>
              </cx:geoCache>
            </cx:geography>
          </cx:layoutPr>
          <cx:valueColors>
            <cx:minColor>
              <a:schemeClr val="accent3">
                <a:lumMod val="20000"/>
                <a:lumOff val="80000"/>
              </a:schemeClr>
            </cx:minColor>
            <cx:midColor>
              <a:schemeClr val="accent3">
                <a:lumMod val="60000"/>
                <a:lumOff val="40000"/>
              </a:schemeClr>
            </cx:midColor>
            <cx:maxColor>
              <a:schemeClr val="accent3">
                <a:lumMod val="50000"/>
              </a:schemeClr>
            </cx:max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it-IT" sz="1000" b="0" i="0" u="none" strike="noStrike" baseline="0">
            <a:solidFill>
              <a:schemeClr val="tx1"/>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9">
  <a:schemeClr val="accent6"/>
</cs:colorStyle>
</file>

<file path=ppt/charts/colors21.xml><?xml version="1.0" encoding="utf-8"?>
<cs:colorStyle xmlns:cs="http://schemas.microsoft.com/office/drawing/2012/chartStyle" xmlns:a="http://schemas.openxmlformats.org/drawingml/2006/main" meth="withinLinear" id="19">
  <a:schemeClr val="accent6"/>
</cs:colorStyle>
</file>

<file path=ppt/charts/colors22.xml><?xml version="1.0" encoding="utf-8"?>
<cs:colorStyle xmlns:cs="http://schemas.microsoft.com/office/drawing/2012/chartStyle" xmlns:a="http://schemas.openxmlformats.org/drawingml/2006/main" meth="withinLinear" id="19">
  <a:schemeClr val="accent6"/>
</cs:colorStyle>
</file>

<file path=ppt/charts/colors23.xml><?xml version="1.0" encoding="utf-8"?>
<cs:colorStyle xmlns:cs="http://schemas.microsoft.com/office/drawing/2012/chartStyle" xmlns:a="http://schemas.openxmlformats.org/drawingml/2006/main" meth="withinLinear" id="19">
  <a:schemeClr val="accent6"/>
</cs:colorStyle>
</file>

<file path=ppt/charts/colors24.xml><?xml version="1.0" encoding="utf-8"?>
<cs:colorStyle xmlns:cs="http://schemas.microsoft.com/office/drawing/2012/chartStyle" xmlns:a="http://schemas.openxmlformats.org/drawingml/2006/main" meth="withinLinear" id="15">
  <a:schemeClr val="accent2"/>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Reversed" id="26">
  <a:schemeClr val="accent6"/>
</cs:colorStyle>
</file>

<file path=ppt/charts/colors27.xml><?xml version="1.0" encoding="utf-8"?>
<cs:colorStyle xmlns:cs="http://schemas.microsoft.com/office/drawing/2012/chartStyle" xmlns:a="http://schemas.openxmlformats.org/drawingml/2006/main" meth="withinLinearReversed" id="26">
  <a:schemeClr val="accent6"/>
</cs:colorStyle>
</file>

<file path=ppt/charts/colors28.xml><?xml version="1.0" encoding="utf-8"?>
<cs:colorStyle xmlns:cs="http://schemas.microsoft.com/office/drawing/2012/chartStyle" xmlns:a="http://schemas.openxmlformats.org/drawingml/2006/main" meth="withinLinearReversed" id="26">
  <a:schemeClr val="accent6"/>
</cs:colorStyle>
</file>

<file path=ppt/charts/colors29.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Reversed" id="26">
  <a:schemeClr val="accent6"/>
</cs:colorStyle>
</file>

<file path=ppt/charts/colors31.xml><?xml version="1.0" encoding="utf-8"?>
<cs:colorStyle xmlns:cs="http://schemas.microsoft.com/office/drawing/2012/chartStyle" xmlns:a="http://schemas.openxmlformats.org/drawingml/2006/main" meth="withinLinearReversed" id="22">
  <a:schemeClr val="accent2"/>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Reversed" id="22">
  <a:schemeClr val="accent2"/>
</cs:colorStyle>
</file>

<file path=ppt/charts/colors34.xml><?xml version="1.0" encoding="utf-8"?>
<cs:colorStyle xmlns:cs="http://schemas.microsoft.com/office/drawing/2012/chartStyle" xmlns:a="http://schemas.openxmlformats.org/drawingml/2006/main" meth="withinLinear" id="17">
  <a:schemeClr val="accent4"/>
</cs:colorStyle>
</file>

<file path=ppt/charts/colors35.xml><?xml version="1.0" encoding="utf-8"?>
<cs:colorStyle xmlns:cs="http://schemas.microsoft.com/office/drawing/2012/chartStyle" xmlns:a="http://schemas.openxmlformats.org/drawingml/2006/main" meth="withinLinearReversed" id="26">
  <a:schemeClr val="accent6"/>
</cs:colorStyle>
</file>

<file path=ppt/charts/colors3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Reversed" id="22">
  <a:schemeClr val="accent2"/>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withinLinearReversed" id="22">
  <a:schemeClr val="accent2"/>
</cs:colorStyle>
</file>

<file path=ppt/charts/colors43.xml><?xml version="1.0" encoding="utf-8"?>
<cs:colorStyle xmlns:cs="http://schemas.microsoft.com/office/drawing/2012/chartStyle" xmlns:a="http://schemas.openxmlformats.org/drawingml/2006/main" meth="withinLinear" id="15">
  <a:schemeClr val="accent2"/>
</cs:colorStyle>
</file>

<file path=ppt/charts/colors44.xml><?xml version="1.0" encoding="utf-8"?>
<cs:colorStyle xmlns:cs="http://schemas.microsoft.com/office/drawing/2012/chartStyle" xmlns:a="http://schemas.openxmlformats.org/drawingml/2006/main" meth="withinLinear" id="15">
  <a:schemeClr val="accent2"/>
</cs:colorStyle>
</file>

<file path=ppt/charts/colors45.xml><?xml version="1.0" encoding="utf-8"?>
<cs:colorStyle xmlns:cs="http://schemas.microsoft.com/office/drawing/2012/chartStyle" xmlns:a="http://schemas.openxmlformats.org/drawingml/2006/main" meth="withinLinear" id="15">
  <a:schemeClr val="accent2"/>
</cs:colorStyle>
</file>

<file path=ppt/charts/colors46.xml><?xml version="1.0" encoding="utf-8"?>
<cs:colorStyle xmlns:cs="http://schemas.microsoft.com/office/drawing/2012/chartStyle" xmlns:a="http://schemas.openxmlformats.org/drawingml/2006/main" meth="withinLinear" id="15">
  <a:schemeClr val="accent2"/>
</cs:colorStyle>
</file>

<file path=ppt/charts/colors47.xml><?xml version="1.0" encoding="utf-8"?>
<cs:colorStyle xmlns:cs="http://schemas.microsoft.com/office/drawing/2012/chartStyle" xmlns:a="http://schemas.openxmlformats.org/drawingml/2006/main" meth="withinLinearReversed" id="22">
  <a:schemeClr val="accent2"/>
</cs:colorStyle>
</file>

<file path=ppt/charts/colors4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1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7.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8.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9.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4.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5.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6.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9.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0.03894</cdr:x>
      <cdr:y>0.95374</cdr:y>
    </cdr:from>
    <cdr:to>
      <cdr:x>0.44472</cdr:x>
      <cdr:y>0.9978</cdr:y>
    </cdr:to>
    <cdr:sp macro="" textlink="">
      <cdr:nvSpPr>
        <cdr:cNvPr id="2" name="CasellaDiTesto 1">
          <a:extLst xmlns:a="http://schemas.openxmlformats.org/drawingml/2006/main">
            <a:ext uri="{FF2B5EF4-FFF2-40B4-BE49-F238E27FC236}">
              <a16:creationId xmlns:a16="http://schemas.microsoft.com/office/drawing/2014/main" id="{8F377D26-B6A2-4BFD-B65B-E78F448E2D3B}"/>
            </a:ext>
          </a:extLst>
        </cdr:cNvPr>
        <cdr:cNvSpPr txBox="1"/>
      </cdr:nvSpPr>
      <cdr:spPr>
        <a:xfrm xmlns:a="http://schemas.openxmlformats.org/drawingml/2006/main">
          <a:off x="295277" y="4124326"/>
          <a:ext cx="307657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0.64573</cdr:x>
      <cdr:y>0.93612</cdr:y>
    </cdr:from>
    <cdr:to>
      <cdr:x>0.99246</cdr:x>
      <cdr:y>0.99339</cdr:y>
    </cdr:to>
    <cdr:sp macro="" textlink="">
      <cdr:nvSpPr>
        <cdr:cNvPr id="5" name="CasellaDiTesto 4">
          <a:extLst xmlns:a="http://schemas.openxmlformats.org/drawingml/2006/main">
            <a:ext uri="{FF2B5EF4-FFF2-40B4-BE49-F238E27FC236}">
              <a16:creationId xmlns:a16="http://schemas.microsoft.com/office/drawing/2014/main" id="{087B0C4B-A168-4621-83A1-39FD73ACA191}"/>
            </a:ext>
          </a:extLst>
        </cdr:cNvPr>
        <cdr:cNvSpPr txBox="1"/>
      </cdr:nvSpPr>
      <cdr:spPr>
        <a:xfrm xmlns:a="http://schemas.openxmlformats.org/drawingml/2006/main">
          <a:off x="4895852" y="4048126"/>
          <a:ext cx="26289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0.6206</cdr:x>
      <cdr:y>0.89648</cdr:y>
    </cdr:from>
    <cdr:to>
      <cdr:x>0.98869</cdr:x>
      <cdr:y>0.97137</cdr:y>
    </cdr:to>
    <cdr:sp macro="" textlink="">
      <cdr:nvSpPr>
        <cdr:cNvPr id="6" name="CasellaDiTesto 5">
          <a:extLst xmlns:a="http://schemas.openxmlformats.org/drawingml/2006/main">
            <a:ext uri="{FF2B5EF4-FFF2-40B4-BE49-F238E27FC236}">
              <a16:creationId xmlns:a16="http://schemas.microsoft.com/office/drawing/2014/main" id="{E937C1BA-C192-4BAD-99A2-D7CF820F8D1A}"/>
            </a:ext>
          </a:extLst>
        </cdr:cNvPr>
        <cdr:cNvSpPr txBox="1"/>
      </cdr:nvSpPr>
      <cdr:spPr>
        <a:xfrm xmlns:a="http://schemas.openxmlformats.org/drawingml/2006/main">
          <a:off x="4705352" y="3876676"/>
          <a:ext cx="2790825" cy="323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0.04015</cdr:x>
      <cdr:y>0.91633</cdr:y>
    </cdr:from>
    <cdr:to>
      <cdr:x>0.88686</cdr:x>
      <cdr:y>0.99602</cdr:y>
    </cdr:to>
    <cdr:sp macro="" textlink="">
      <cdr:nvSpPr>
        <cdr:cNvPr id="7" name="CasellaDiTesto 6">
          <a:extLst xmlns:a="http://schemas.openxmlformats.org/drawingml/2006/main">
            <a:ext uri="{FF2B5EF4-FFF2-40B4-BE49-F238E27FC236}">
              <a16:creationId xmlns:a16="http://schemas.microsoft.com/office/drawing/2014/main" id="{548CC0E9-CBCD-4727-B454-7B23E6632EE2}"/>
            </a:ext>
          </a:extLst>
        </cdr:cNvPr>
        <cdr:cNvSpPr txBox="1"/>
      </cdr:nvSpPr>
      <cdr:spPr>
        <a:xfrm xmlns:a="http://schemas.openxmlformats.org/drawingml/2006/main">
          <a:off x="314327" y="4381501"/>
          <a:ext cx="6629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cdr:x>
      <cdr:y>0.01797</cdr:y>
    </cdr:from>
    <cdr:to>
      <cdr:x>0.99759</cdr:x>
      <cdr:y>0.13889</cdr:y>
    </cdr:to>
    <cdr:sp macro="" textlink="">
      <cdr:nvSpPr>
        <cdr:cNvPr id="3" name="CasellaDiTesto 2">
          <a:extLst xmlns:a="http://schemas.openxmlformats.org/drawingml/2006/main">
            <a:ext uri="{FF2B5EF4-FFF2-40B4-BE49-F238E27FC236}">
              <a16:creationId xmlns:a16="http://schemas.microsoft.com/office/drawing/2014/main" id="{65ACA782-2B03-48AF-8701-E4545D515EF4}"/>
            </a:ext>
          </a:extLst>
        </cdr:cNvPr>
        <cdr:cNvSpPr txBox="1"/>
      </cdr:nvSpPr>
      <cdr:spPr>
        <a:xfrm xmlns:a="http://schemas.openxmlformats.org/drawingml/2006/main">
          <a:off x="0" y="104753"/>
          <a:ext cx="7896225" cy="7048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400" b="1" i="0" u="none" strike="noStrike" kern="1200" baseline="0" dirty="0">
              <a:solidFill>
                <a:schemeClr val="bg1"/>
              </a:solidFill>
              <a:latin typeface="+mn-lt"/>
              <a:ea typeface="+mn-ea"/>
              <a:cs typeface="+mn-cs"/>
            </a:rPr>
            <a:t>Ripartizione regionale delle richieste di brevetti di invenzione industriale depositati in Italia nel 2023</a:t>
          </a:r>
        </a:p>
        <a:p xmlns:a="http://schemas.openxmlformats.org/drawingml/2006/main">
          <a:pPr algn="ctr"/>
          <a:endParaRPr lang="it-IT" sz="1600" b="1" i="0" u="none" strike="noStrike" kern="1200" baseline="0" dirty="0">
            <a:solidFill>
              <a:sysClr val="windowText" lastClr="000000"/>
            </a:solidFill>
            <a:latin typeface="+mn-lt"/>
            <a:ea typeface="+mn-ea"/>
            <a:cs typeface="+mn-cs"/>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0.04162</cdr:x>
      <cdr:y>0.93013</cdr:y>
    </cdr:from>
    <cdr:to>
      <cdr:x>0.833</cdr:x>
      <cdr:y>0.99666</cdr:y>
    </cdr:to>
    <cdr:sp macro="" textlink="">
      <cdr:nvSpPr>
        <cdr:cNvPr id="2" name="CasellaDiTesto 1">
          <a:extLst xmlns:a="http://schemas.openxmlformats.org/drawingml/2006/main">
            <a:ext uri="{FF2B5EF4-FFF2-40B4-BE49-F238E27FC236}">
              <a16:creationId xmlns:a16="http://schemas.microsoft.com/office/drawing/2014/main" id="{D7D92F22-EAC1-BED2-A2D9-5495E99A9BC6}"/>
            </a:ext>
          </a:extLst>
        </cdr:cNvPr>
        <cdr:cNvSpPr txBox="1"/>
      </cdr:nvSpPr>
      <cdr:spPr>
        <a:xfrm xmlns:a="http://schemas.openxmlformats.org/drawingml/2006/main">
          <a:off x="327055" y="5832475"/>
          <a:ext cx="6218763" cy="4172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dirty="0">
              <a:solidFill>
                <a:srgbClr val="003399"/>
              </a:solidFill>
            </a:rPr>
            <a:t>*dati</a:t>
          </a:r>
          <a:r>
            <a:rPr lang="it-IT" sz="1400" baseline="0" dirty="0">
              <a:solidFill>
                <a:srgbClr val="003399"/>
              </a:solidFill>
            </a:rPr>
            <a:t> aggiornati a maggio 2024</a:t>
          </a:r>
        </a:p>
        <a:p xmlns:a="http://schemas.openxmlformats.org/drawingml/2006/main">
          <a:r>
            <a:rPr lang="it-IT" sz="1400" baseline="0" dirty="0">
              <a:solidFill>
                <a:srgbClr val="003399"/>
              </a:solidFill>
            </a:rPr>
            <a:t>Fonte: elaborazione </a:t>
          </a:r>
          <a:r>
            <a:rPr lang="it-IT" sz="1400" baseline="0" dirty="0" err="1">
              <a:solidFill>
                <a:srgbClr val="003399"/>
              </a:solidFill>
            </a:rPr>
            <a:t>U.O.Proprietà</a:t>
          </a:r>
          <a:r>
            <a:rPr lang="it-IT" sz="1400" baseline="0" dirty="0">
              <a:solidFill>
                <a:srgbClr val="003399"/>
              </a:solidFill>
            </a:rPr>
            <a:t> Intellettuale su dati Mise Ufficio Italiano Brevetti e Marchi</a:t>
          </a:r>
          <a:endParaRPr lang="it-IT" sz="1400" dirty="0">
            <a:solidFill>
              <a:srgbClr val="003399"/>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0.02338</cdr:x>
      <cdr:y>0.00937</cdr:y>
    </cdr:from>
    <cdr:to>
      <cdr:x>0.97661</cdr:x>
      <cdr:y>0.13651</cdr:y>
    </cdr:to>
    <cdr:sp macro="" textlink="">
      <cdr:nvSpPr>
        <cdr:cNvPr id="5" name="CasellaDiTesto 4">
          <a:extLst xmlns:a="http://schemas.openxmlformats.org/drawingml/2006/main">
            <a:ext uri="{FF2B5EF4-FFF2-40B4-BE49-F238E27FC236}">
              <a16:creationId xmlns:a16="http://schemas.microsoft.com/office/drawing/2014/main" id="{B7C904B5-BCB5-427C-9370-6D418A6CA95A}"/>
            </a:ext>
          </a:extLst>
        </cdr:cNvPr>
        <cdr:cNvSpPr txBox="1"/>
      </cdr:nvSpPr>
      <cdr:spPr>
        <a:xfrm xmlns:a="http://schemas.openxmlformats.org/drawingml/2006/main">
          <a:off x="210268" y="64993"/>
          <a:ext cx="8571063" cy="8815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400" b="1" dirty="0">
              <a:solidFill>
                <a:srgbClr val="003399"/>
              </a:solidFill>
            </a:rPr>
            <a:t>Distribuzione</a:t>
          </a:r>
          <a:r>
            <a:rPr lang="it-IT" sz="2400" b="1" baseline="0" dirty="0">
              <a:solidFill>
                <a:srgbClr val="003399"/>
              </a:solidFill>
            </a:rPr>
            <a:t> geografica dei disegni** depositati in Lombardia </a:t>
          </a:r>
        </a:p>
        <a:p xmlns:a="http://schemas.openxmlformats.org/drawingml/2006/main">
          <a:pPr algn="ctr"/>
          <a:r>
            <a:rPr lang="it-IT" sz="2400" b="1" baseline="0" dirty="0">
              <a:solidFill>
                <a:srgbClr val="003399"/>
              </a:solidFill>
            </a:rPr>
            <a:t>nel 2023</a:t>
          </a:r>
          <a:endParaRPr lang="it-IT" sz="2400" b="1" dirty="0">
            <a:solidFill>
              <a:srgbClr val="003399"/>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0.02512</cdr:x>
      <cdr:y>0.94294</cdr:y>
    </cdr:from>
    <cdr:to>
      <cdr:x>0.33373</cdr:x>
      <cdr:y>1</cdr:y>
    </cdr:to>
    <cdr:sp macro="" textlink="">
      <cdr:nvSpPr>
        <cdr:cNvPr id="2" name="CasellaDiTesto 1">
          <a:extLst xmlns:a="http://schemas.openxmlformats.org/drawingml/2006/main">
            <a:ext uri="{FF2B5EF4-FFF2-40B4-BE49-F238E27FC236}">
              <a16:creationId xmlns:a16="http://schemas.microsoft.com/office/drawing/2014/main" id="{71A4AAAE-E952-459C-A6BE-49089C3B4486}"/>
            </a:ext>
          </a:extLst>
        </cdr:cNvPr>
        <cdr:cNvSpPr txBox="1"/>
      </cdr:nvSpPr>
      <cdr:spPr>
        <a:xfrm xmlns:a="http://schemas.openxmlformats.org/drawingml/2006/main">
          <a:off x="200025" y="5299075"/>
          <a:ext cx="2457450" cy="320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a:p xmlns:a="http://schemas.openxmlformats.org/drawingml/2006/main">
          <a:endParaRPr lang="it-IT" sz="1100"/>
        </a:p>
        <a:p xmlns:a="http://schemas.openxmlformats.org/drawingml/2006/main">
          <a:endParaRPr lang="it-IT" sz="1100"/>
        </a:p>
        <a:p xmlns:a="http://schemas.openxmlformats.org/drawingml/2006/main">
          <a:endParaRPr lang="it-IT" sz="1100"/>
        </a:p>
        <a:p xmlns:a="http://schemas.openxmlformats.org/drawingml/2006/main">
          <a:endParaRPr lang="it-IT" sz="1100"/>
        </a:p>
        <a:p xmlns:a="http://schemas.openxmlformats.org/drawingml/2006/main">
          <a:endParaRPr lang="it-IT" sz="1100"/>
        </a:p>
      </cdr:txBody>
    </cdr:sp>
  </cdr:relSizeAnchor>
</c:userShapes>
</file>

<file path=ppt/drawings/drawing3.xml><?xml version="1.0" encoding="utf-8"?>
<c:userShapes xmlns:c="http://schemas.openxmlformats.org/drawingml/2006/chart">
  <cdr:relSizeAnchor xmlns:cdr="http://schemas.openxmlformats.org/drawingml/2006/chartDrawing">
    <cdr:from>
      <cdr:x>0.03894</cdr:x>
      <cdr:y>0.95374</cdr:y>
    </cdr:from>
    <cdr:to>
      <cdr:x>0.44472</cdr:x>
      <cdr:y>0.9978</cdr:y>
    </cdr:to>
    <cdr:sp macro="" textlink="">
      <cdr:nvSpPr>
        <cdr:cNvPr id="2" name="CasellaDiTesto 1">
          <a:extLst xmlns:a="http://schemas.openxmlformats.org/drawingml/2006/main">
            <a:ext uri="{FF2B5EF4-FFF2-40B4-BE49-F238E27FC236}">
              <a16:creationId xmlns:a16="http://schemas.microsoft.com/office/drawing/2014/main" id="{8F377D26-B6A2-4BFD-B65B-E78F448E2D3B}"/>
            </a:ext>
          </a:extLst>
        </cdr:cNvPr>
        <cdr:cNvSpPr txBox="1"/>
      </cdr:nvSpPr>
      <cdr:spPr>
        <a:xfrm xmlns:a="http://schemas.openxmlformats.org/drawingml/2006/main">
          <a:off x="295277" y="4124326"/>
          <a:ext cx="307657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0.64573</cdr:x>
      <cdr:y>0.93612</cdr:y>
    </cdr:from>
    <cdr:to>
      <cdr:x>0.99246</cdr:x>
      <cdr:y>0.99339</cdr:y>
    </cdr:to>
    <cdr:sp macro="" textlink="">
      <cdr:nvSpPr>
        <cdr:cNvPr id="5" name="CasellaDiTesto 4">
          <a:extLst xmlns:a="http://schemas.openxmlformats.org/drawingml/2006/main">
            <a:ext uri="{FF2B5EF4-FFF2-40B4-BE49-F238E27FC236}">
              <a16:creationId xmlns:a16="http://schemas.microsoft.com/office/drawing/2014/main" id="{087B0C4B-A168-4621-83A1-39FD73ACA191}"/>
            </a:ext>
          </a:extLst>
        </cdr:cNvPr>
        <cdr:cNvSpPr txBox="1"/>
      </cdr:nvSpPr>
      <cdr:spPr>
        <a:xfrm xmlns:a="http://schemas.openxmlformats.org/drawingml/2006/main">
          <a:off x="4895852" y="4048126"/>
          <a:ext cx="26289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0.6206</cdr:x>
      <cdr:y>0.89648</cdr:y>
    </cdr:from>
    <cdr:to>
      <cdr:x>0.98869</cdr:x>
      <cdr:y>0.97137</cdr:y>
    </cdr:to>
    <cdr:sp macro="" textlink="">
      <cdr:nvSpPr>
        <cdr:cNvPr id="6" name="CasellaDiTesto 5">
          <a:extLst xmlns:a="http://schemas.openxmlformats.org/drawingml/2006/main">
            <a:ext uri="{FF2B5EF4-FFF2-40B4-BE49-F238E27FC236}">
              <a16:creationId xmlns:a16="http://schemas.microsoft.com/office/drawing/2014/main" id="{E937C1BA-C192-4BAD-99A2-D7CF820F8D1A}"/>
            </a:ext>
          </a:extLst>
        </cdr:cNvPr>
        <cdr:cNvSpPr txBox="1"/>
      </cdr:nvSpPr>
      <cdr:spPr>
        <a:xfrm xmlns:a="http://schemas.openxmlformats.org/drawingml/2006/main">
          <a:off x="4705352" y="3876676"/>
          <a:ext cx="2790825" cy="323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0.04015</cdr:x>
      <cdr:y>0.91633</cdr:y>
    </cdr:from>
    <cdr:to>
      <cdr:x>0.88686</cdr:x>
      <cdr:y>0.99602</cdr:y>
    </cdr:to>
    <cdr:sp macro="" textlink="">
      <cdr:nvSpPr>
        <cdr:cNvPr id="7" name="CasellaDiTesto 6">
          <a:extLst xmlns:a="http://schemas.openxmlformats.org/drawingml/2006/main">
            <a:ext uri="{FF2B5EF4-FFF2-40B4-BE49-F238E27FC236}">
              <a16:creationId xmlns:a16="http://schemas.microsoft.com/office/drawing/2014/main" id="{548CC0E9-CBCD-4727-B454-7B23E6632EE2}"/>
            </a:ext>
          </a:extLst>
        </cdr:cNvPr>
        <cdr:cNvSpPr txBox="1"/>
      </cdr:nvSpPr>
      <cdr:spPr>
        <a:xfrm xmlns:a="http://schemas.openxmlformats.org/drawingml/2006/main">
          <a:off x="314327" y="4381501"/>
          <a:ext cx="6629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cdr:x>
      <cdr:y>0.01797</cdr:y>
    </cdr:from>
    <cdr:to>
      <cdr:x>0.99759</cdr:x>
      <cdr:y>0.13889</cdr:y>
    </cdr:to>
    <cdr:sp macro="" textlink="">
      <cdr:nvSpPr>
        <cdr:cNvPr id="3" name="CasellaDiTesto 2">
          <a:extLst xmlns:a="http://schemas.openxmlformats.org/drawingml/2006/main">
            <a:ext uri="{FF2B5EF4-FFF2-40B4-BE49-F238E27FC236}">
              <a16:creationId xmlns:a16="http://schemas.microsoft.com/office/drawing/2014/main" id="{65ACA782-2B03-48AF-8701-E4545D515EF4}"/>
            </a:ext>
          </a:extLst>
        </cdr:cNvPr>
        <cdr:cNvSpPr txBox="1"/>
      </cdr:nvSpPr>
      <cdr:spPr>
        <a:xfrm xmlns:a="http://schemas.openxmlformats.org/drawingml/2006/main">
          <a:off x="0" y="104753"/>
          <a:ext cx="7896225" cy="7048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400" b="1" i="0" u="none" strike="noStrike" kern="1200" baseline="0" dirty="0">
              <a:solidFill>
                <a:schemeClr val="bg1"/>
              </a:solidFill>
              <a:latin typeface="+mn-lt"/>
              <a:ea typeface="+mn-ea"/>
              <a:cs typeface="+mn-cs"/>
            </a:rPr>
            <a:t>Ripartizione regionale dei brevetti per modelli di utilità depositati in Italia</a:t>
          </a:r>
        </a:p>
        <a:p xmlns:a="http://schemas.openxmlformats.org/drawingml/2006/main">
          <a:pPr algn="ctr"/>
          <a:r>
            <a:rPr lang="it-IT" sz="2400" b="1" i="0" u="none" strike="noStrike" kern="1200" baseline="0" dirty="0">
              <a:solidFill>
                <a:schemeClr val="bg1"/>
              </a:solidFill>
              <a:latin typeface="+mn-lt"/>
              <a:ea typeface="+mn-ea"/>
              <a:cs typeface="+mn-cs"/>
            </a:rPr>
            <a:t> nel 2023</a:t>
          </a:r>
        </a:p>
        <a:p xmlns:a="http://schemas.openxmlformats.org/drawingml/2006/main">
          <a:pPr algn="ctr"/>
          <a:endParaRPr lang="it-IT" sz="1600" b="1" i="0" u="none" strike="noStrike" kern="1200" baseline="0" dirty="0">
            <a:solidFill>
              <a:sysClr val="windowText" lastClr="000000"/>
            </a:solidFill>
            <a:latin typeface="+mn-lt"/>
            <a:ea typeface="+mn-ea"/>
            <a:cs typeface="+mn-c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0.92126</cdr:x>
      <cdr:y>0.4664</cdr:y>
    </cdr:from>
    <cdr:to>
      <cdr:x>0.92913</cdr:x>
      <cdr:y>0.4664</cdr:y>
    </cdr:to>
    <cdr:cxnSp macro="">
      <cdr:nvCxnSpPr>
        <cdr:cNvPr id="3" name="Connettore diritto 2">
          <a:extLst xmlns:a="http://schemas.openxmlformats.org/drawingml/2006/main">
            <a:ext uri="{FF2B5EF4-FFF2-40B4-BE49-F238E27FC236}">
              <a16:creationId xmlns:a16="http://schemas.microsoft.com/office/drawing/2014/main" id="{4A4EFD2A-2EC4-B793-00DF-BA8308C1E030}"/>
            </a:ext>
          </a:extLst>
        </cdr:cNvPr>
        <cdr:cNvCxnSpPr/>
      </cdr:nvCxnSpPr>
      <cdr:spPr>
        <a:xfrm xmlns:a="http://schemas.openxmlformats.org/drawingml/2006/main">
          <a:off x="8915400" y="3570317"/>
          <a:ext cx="762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cdr:x>
      <cdr:y>0.02282</cdr:y>
    </cdr:from>
    <cdr:to>
      <cdr:x>1</cdr:x>
      <cdr:y>0.18976</cdr:y>
    </cdr:to>
    <cdr:sp macro="" textlink="">
      <cdr:nvSpPr>
        <cdr:cNvPr id="2" name="CasellaDiTesto 1">
          <a:extLst xmlns:a="http://schemas.openxmlformats.org/drawingml/2006/main">
            <a:ext uri="{FF2B5EF4-FFF2-40B4-BE49-F238E27FC236}">
              <a16:creationId xmlns:a16="http://schemas.microsoft.com/office/drawing/2014/main" id="{F5504B42-4C63-4140-88AD-5F402393393D}"/>
            </a:ext>
          </a:extLst>
        </cdr:cNvPr>
        <cdr:cNvSpPr txBox="1"/>
      </cdr:nvSpPr>
      <cdr:spPr>
        <a:xfrm xmlns:a="http://schemas.openxmlformats.org/drawingml/2006/main">
          <a:off x="0" y="135428"/>
          <a:ext cx="7896225" cy="990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400" b="1" i="0" u="none" strike="noStrike" kern="1200" baseline="0" dirty="0">
              <a:solidFill>
                <a:schemeClr val="bg1"/>
              </a:solidFill>
              <a:latin typeface="+mn-lt"/>
              <a:ea typeface="+mn-ea"/>
              <a:cs typeface="+mn-cs"/>
            </a:rPr>
            <a:t>Ripartizione regionale dei marchi collettivi e individuali**depositati in Italia nel 2023</a:t>
          </a:r>
        </a:p>
      </cdr:txBody>
    </cdr:sp>
  </cdr:relSizeAnchor>
  <cdr:relSizeAnchor xmlns:cdr="http://schemas.openxmlformats.org/drawingml/2006/chartDrawing">
    <cdr:from>
      <cdr:x>0.02131</cdr:x>
      <cdr:y>0.87583</cdr:y>
    </cdr:from>
    <cdr:to>
      <cdr:x>0.42421</cdr:x>
      <cdr:y>0.92129</cdr:y>
    </cdr:to>
    <cdr:sp macro="" textlink="">
      <cdr:nvSpPr>
        <cdr:cNvPr id="3" name="CasellaDiTesto 2">
          <a:extLst xmlns:a="http://schemas.openxmlformats.org/drawingml/2006/main">
            <a:ext uri="{FF2B5EF4-FFF2-40B4-BE49-F238E27FC236}">
              <a16:creationId xmlns:a16="http://schemas.microsoft.com/office/drawing/2014/main" id="{53B10760-D5A2-4D0C-A95A-CE8B97BDEF4F}"/>
            </a:ext>
          </a:extLst>
        </cdr:cNvPr>
        <cdr:cNvSpPr txBox="1"/>
      </cdr:nvSpPr>
      <cdr:spPr>
        <a:xfrm xmlns:a="http://schemas.openxmlformats.org/drawingml/2006/main">
          <a:off x="168275" y="5016500"/>
          <a:ext cx="3181350" cy="260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userShapes>
</file>

<file path=ppt/drawings/drawing6.xml><?xml version="1.0" encoding="utf-8"?>
<c:userShapes xmlns:c="http://schemas.openxmlformats.org/drawingml/2006/chart">
  <cdr:relSizeAnchor xmlns:cdr="http://schemas.openxmlformats.org/drawingml/2006/chartDrawing">
    <cdr:from>
      <cdr:x>0.06948</cdr:x>
      <cdr:y>0.8791</cdr:y>
    </cdr:from>
    <cdr:to>
      <cdr:x>0.85139</cdr:x>
      <cdr:y>0.98305</cdr:y>
    </cdr:to>
    <cdr:sp macro="" textlink="">
      <cdr:nvSpPr>
        <cdr:cNvPr id="3" name="CasellaDiTesto 1">
          <a:extLst xmlns:a="http://schemas.openxmlformats.org/drawingml/2006/main">
            <a:ext uri="{FF2B5EF4-FFF2-40B4-BE49-F238E27FC236}">
              <a16:creationId xmlns:a16="http://schemas.microsoft.com/office/drawing/2014/main" id="{D1E9F833-23A5-4CEF-8C25-DFF299698748}"/>
            </a:ext>
          </a:extLst>
        </cdr:cNvPr>
        <cdr:cNvSpPr txBox="1"/>
      </cdr:nvSpPr>
      <cdr:spPr>
        <a:xfrm xmlns:a="http://schemas.openxmlformats.org/drawingml/2006/main">
          <a:off x="697236" y="7904523"/>
          <a:ext cx="7846030" cy="934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dirty="0">
              <a:solidFill>
                <a:srgbClr val="003399"/>
              </a:solidFill>
            </a:rPr>
            <a:t>*dati</a:t>
          </a:r>
          <a:r>
            <a:rPr lang="it-IT" sz="1400" baseline="0" dirty="0">
              <a:solidFill>
                <a:srgbClr val="003399"/>
              </a:solidFill>
            </a:rPr>
            <a:t> aggiornati a maggio 2024</a:t>
          </a:r>
        </a:p>
        <a:p xmlns:a="http://schemas.openxmlformats.org/drawingml/2006/main">
          <a:r>
            <a:rPr lang="it-IT" sz="1400" baseline="0" dirty="0">
              <a:solidFill>
                <a:srgbClr val="003399"/>
              </a:solidFill>
            </a:rPr>
            <a:t>** primi depositi e rinnovi	</a:t>
          </a:r>
        </a:p>
        <a:p xmlns:a="http://schemas.openxmlformats.org/drawingml/2006/main">
          <a:r>
            <a:rPr lang="it-IT" sz="1400" baseline="0" dirty="0">
              <a:solidFill>
                <a:srgbClr val="003399"/>
              </a:solidFill>
            </a:rPr>
            <a:t>Fonte: elaborazione </a:t>
          </a:r>
          <a:r>
            <a:rPr lang="it-IT" sz="1400" baseline="0" dirty="0" err="1">
              <a:solidFill>
                <a:srgbClr val="003399"/>
              </a:solidFill>
            </a:rPr>
            <a:t>U.O.Proprietà</a:t>
          </a:r>
          <a:r>
            <a:rPr lang="it-IT" sz="1400" baseline="0" dirty="0">
              <a:solidFill>
                <a:srgbClr val="003399"/>
              </a:solidFill>
            </a:rPr>
            <a:t> Intellettuale su dati Mise Ufficio Italiano Brevetti e Marchi</a:t>
          </a:r>
          <a:endParaRPr lang="it-IT" sz="1400" dirty="0">
            <a:solidFill>
              <a:srgbClr val="003399"/>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0.44599</cdr:x>
      <cdr:y>0.28025</cdr:y>
    </cdr:from>
    <cdr:to>
      <cdr:x>0.49632</cdr:x>
      <cdr:y>0.28025</cdr:y>
    </cdr:to>
    <cdr:cxnSp macro="">
      <cdr:nvCxnSpPr>
        <cdr:cNvPr id="3" name="Connettore diritto 2">
          <a:extLst xmlns:a="http://schemas.openxmlformats.org/drawingml/2006/main">
            <a:ext uri="{FF2B5EF4-FFF2-40B4-BE49-F238E27FC236}">
              <a16:creationId xmlns:a16="http://schemas.microsoft.com/office/drawing/2014/main" id="{C6EF31C5-4A7E-62D6-847C-BFF23F1D0F5D}"/>
            </a:ext>
          </a:extLst>
        </cdr:cNvPr>
        <cdr:cNvCxnSpPr/>
      </cdr:nvCxnSpPr>
      <cdr:spPr>
        <a:xfrm xmlns:a="http://schemas.openxmlformats.org/drawingml/2006/main">
          <a:off x="2392925" y="899149"/>
          <a:ext cx="270043" cy="0"/>
        </a:xfrm>
        <a:prstGeom xmlns:a="http://schemas.openxmlformats.org/drawingml/2006/main" prst="line">
          <a:avLst/>
        </a:prstGeom>
        <a:ln xmlns:a="http://schemas.openxmlformats.org/drawingml/2006/main" w="3175">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0.63062</cdr:x>
      <cdr:y>0.4465</cdr:y>
    </cdr:from>
    <cdr:to>
      <cdr:x>0.67322</cdr:x>
      <cdr:y>0.50595</cdr:y>
    </cdr:to>
    <cdr:cxnSp macro="">
      <cdr:nvCxnSpPr>
        <cdr:cNvPr id="7" name="Connettore diritto 6">
          <a:extLst xmlns:a="http://schemas.openxmlformats.org/drawingml/2006/main">
            <a:ext uri="{FF2B5EF4-FFF2-40B4-BE49-F238E27FC236}">
              <a16:creationId xmlns:a16="http://schemas.microsoft.com/office/drawing/2014/main" id="{5F924ACA-395F-87DC-1F8E-660598E6853A}"/>
            </a:ext>
          </a:extLst>
        </cdr:cNvPr>
        <cdr:cNvCxnSpPr/>
      </cdr:nvCxnSpPr>
      <cdr:spPr>
        <a:xfrm xmlns:a="http://schemas.openxmlformats.org/drawingml/2006/main">
          <a:off x="3383538" y="1432549"/>
          <a:ext cx="228600" cy="190726"/>
        </a:xfrm>
        <a:prstGeom xmlns:a="http://schemas.openxmlformats.org/drawingml/2006/main" prst="line">
          <a:avLst/>
        </a:prstGeom>
        <a:ln xmlns:a="http://schemas.openxmlformats.org/drawingml/2006/main" w="0">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0.44639</cdr:x>
      <cdr:y>0.4593</cdr:y>
    </cdr:from>
    <cdr:to>
      <cdr:x>0.5536</cdr:x>
      <cdr:y>0.56696</cdr:y>
    </cdr:to>
    <cdr:sp macro="" textlink="">
      <cdr:nvSpPr>
        <cdr:cNvPr id="4" name="CasellaDiTesto 3">
          <a:extLst xmlns:a="http://schemas.openxmlformats.org/drawingml/2006/main">
            <a:ext uri="{FF2B5EF4-FFF2-40B4-BE49-F238E27FC236}">
              <a16:creationId xmlns:a16="http://schemas.microsoft.com/office/drawing/2014/main" id="{B11F6360-CA81-4E8C-A45E-6C8B95F74A28}"/>
            </a:ext>
          </a:extLst>
        </cdr:cNvPr>
        <cdr:cNvSpPr txBox="1"/>
      </cdr:nvSpPr>
      <cdr:spPr>
        <a:xfrm xmlns:a="http://schemas.openxmlformats.org/drawingml/2006/main">
          <a:off x="4341739" y="3505200"/>
          <a:ext cx="1042749" cy="8216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1400" b="1" dirty="0">
              <a:solidFill>
                <a:sysClr val="windowText" lastClr="000000"/>
              </a:solidFill>
            </a:rPr>
            <a:t>Lombardia 26,4%</a:t>
          </a:r>
        </a:p>
      </cdr:txBody>
    </cdr:sp>
  </cdr:relSizeAnchor>
  <cdr:relSizeAnchor xmlns:cdr="http://schemas.openxmlformats.org/drawingml/2006/chartDrawing">
    <cdr:from>
      <cdr:x>0</cdr:x>
      <cdr:y>0</cdr:y>
    </cdr:from>
    <cdr:to>
      <cdr:x>1</cdr:x>
      <cdr:y>0.15115</cdr:y>
    </cdr:to>
    <cdr:sp macro="" textlink="">
      <cdr:nvSpPr>
        <cdr:cNvPr id="2" name="CasellaDiTesto 1">
          <a:extLst xmlns:a="http://schemas.openxmlformats.org/drawingml/2006/main">
            <a:ext uri="{FF2B5EF4-FFF2-40B4-BE49-F238E27FC236}">
              <a16:creationId xmlns:a16="http://schemas.microsoft.com/office/drawing/2014/main" id="{897A7E5D-0999-48EE-8C4D-00680C3B632B}"/>
            </a:ext>
          </a:extLst>
        </cdr:cNvPr>
        <cdr:cNvSpPr txBox="1"/>
      </cdr:nvSpPr>
      <cdr:spPr>
        <a:xfrm xmlns:a="http://schemas.openxmlformats.org/drawingml/2006/main">
          <a:off x="0" y="-495300"/>
          <a:ext cx="9726228" cy="11535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2400" b="1" dirty="0">
              <a:solidFill>
                <a:srgbClr val="003399"/>
              </a:solidFill>
            </a:rPr>
            <a:t>Distribuzione geografica dei</a:t>
          </a:r>
          <a:r>
            <a:rPr lang="it-IT" sz="2400" b="1" baseline="0" dirty="0">
              <a:solidFill>
                <a:srgbClr val="003399"/>
              </a:solidFill>
            </a:rPr>
            <a:t> marchi collettivi ed individuali**depositati in Lombardia nel 2023</a:t>
          </a:r>
          <a:endParaRPr lang="it-IT" sz="2400" b="1" dirty="0">
            <a:solidFill>
              <a:srgbClr val="003399"/>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0.01443</cdr:x>
      <cdr:y>0.88169</cdr:y>
    </cdr:from>
    <cdr:to>
      <cdr:x>0.64222</cdr:x>
      <cdr:y>0.99686</cdr:y>
    </cdr:to>
    <cdr:sp macro="" textlink="">
      <cdr:nvSpPr>
        <cdr:cNvPr id="2" name="CasellaDiTesto 1">
          <a:extLst xmlns:a="http://schemas.openxmlformats.org/drawingml/2006/main">
            <a:ext uri="{FF2B5EF4-FFF2-40B4-BE49-F238E27FC236}">
              <a16:creationId xmlns:a16="http://schemas.microsoft.com/office/drawing/2014/main" id="{8939708A-5C72-2916-76D4-2EF4BD394843}"/>
            </a:ext>
          </a:extLst>
        </cdr:cNvPr>
        <cdr:cNvSpPr txBox="1"/>
      </cdr:nvSpPr>
      <cdr:spPr>
        <a:xfrm xmlns:a="http://schemas.openxmlformats.org/drawingml/2006/main">
          <a:off x="114300" y="5395913"/>
          <a:ext cx="4972050" cy="704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0.06107</cdr:x>
      <cdr:y>0.83835</cdr:y>
    </cdr:from>
    <cdr:to>
      <cdr:x>0.83076</cdr:x>
      <cdr:y>0.97297</cdr:y>
    </cdr:to>
    <cdr:sp macro="" textlink="">
      <cdr:nvSpPr>
        <cdr:cNvPr id="3" name="CasellaDiTesto 2">
          <a:extLst xmlns:a="http://schemas.openxmlformats.org/drawingml/2006/main">
            <a:ext uri="{FF2B5EF4-FFF2-40B4-BE49-F238E27FC236}">
              <a16:creationId xmlns:a16="http://schemas.microsoft.com/office/drawing/2014/main" id="{D8C9382A-57EF-1C06-22E6-6651027431F4}"/>
            </a:ext>
          </a:extLst>
        </cdr:cNvPr>
        <cdr:cNvSpPr txBox="1"/>
      </cdr:nvSpPr>
      <cdr:spPr>
        <a:xfrm xmlns:a="http://schemas.openxmlformats.org/drawingml/2006/main">
          <a:off x="609600" y="6857698"/>
          <a:ext cx="7683200" cy="11011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400" dirty="0">
            <a:solidFill>
              <a:schemeClr val="bg1"/>
            </a:solidFill>
          </a:endParaRPr>
        </a:p>
        <a:p xmlns:a="http://schemas.openxmlformats.org/drawingml/2006/main">
          <a:r>
            <a:rPr lang="it-IT" sz="1400" dirty="0">
              <a:solidFill>
                <a:schemeClr val="bg1"/>
              </a:solidFill>
            </a:rPr>
            <a:t>*dati aggiornati a maggio 2024</a:t>
          </a:r>
        </a:p>
        <a:p xmlns:a="http://schemas.openxmlformats.org/drawingml/2006/main">
          <a:r>
            <a:rPr lang="it-IT" sz="1400" dirty="0">
              <a:solidFill>
                <a:schemeClr val="bg1"/>
              </a:solidFill>
            </a:rPr>
            <a:t>** modello semplice e multiplo</a:t>
          </a:r>
        </a:p>
        <a:p xmlns:a="http://schemas.openxmlformats.org/drawingml/2006/main">
          <a:endParaRPr lang="it-IT" sz="800" dirty="0">
            <a:solidFill>
              <a:schemeClr val="bg1"/>
            </a:solidFill>
          </a:endParaRPr>
        </a:p>
        <a:p xmlns:a="http://schemas.openxmlformats.org/drawingml/2006/main">
          <a:r>
            <a:rPr lang="it-IT" sz="1400" dirty="0">
              <a:solidFill>
                <a:schemeClr val="bg1"/>
              </a:solidFill>
            </a:rPr>
            <a:t>Fonte: elaborazione U.O. Proprietà Intellettuale su</a:t>
          </a:r>
          <a:r>
            <a:rPr lang="it-IT" sz="1400" baseline="0" dirty="0">
              <a:solidFill>
                <a:schemeClr val="bg1"/>
              </a:solidFill>
            </a:rPr>
            <a:t> dati  </a:t>
          </a:r>
          <a:r>
            <a:rPr lang="it-IT" sz="1400" baseline="0" dirty="0" err="1">
              <a:solidFill>
                <a:schemeClr val="bg1"/>
              </a:solidFill>
            </a:rPr>
            <a:t>Mimit</a:t>
          </a:r>
          <a:r>
            <a:rPr lang="it-IT" sz="1400" baseline="0" dirty="0">
              <a:solidFill>
                <a:schemeClr val="bg1"/>
              </a:solidFill>
            </a:rPr>
            <a:t> Ufficio Italiano Marchi e Brevetti</a:t>
          </a:r>
          <a:endParaRPr lang="it-IT" sz="14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5621" cy="501497"/>
          </a:xfrm>
          <a:prstGeom prst="rect">
            <a:avLst/>
          </a:prstGeom>
        </p:spPr>
        <p:txBody>
          <a:bodyPr vert="horz" lIns="92437" tIns="46218" rIns="92437" bIns="46218" rtlCol="0"/>
          <a:lstStyle>
            <a:lvl1pPr algn="l">
              <a:defRPr sz="1200"/>
            </a:lvl1pPr>
          </a:lstStyle>
          <a:p>
            <a:endParaRPr lang="it-IT"/>
          </a:p>
        </p:txBody>
      </p:sp>
      <p:sp>
        <p:nvSpPr>
          <p:cNvPr id="3" name="Segnaposto data 2"/>
          <p:cNvSpPr>
            <a:spLocks noGrp="1"/>
          </p:cNvSpPr>
          <p:nvPr>
            <p:ph type="dt" idx="1"/>
          </p:nvPr>
        </p:nvSpPr>
        <p:spPr>
          <a:xfrm>
            <a:off x="3900934" y="0"/>
            <a:ext cx="2985621" cy="501497"/>
          </a:xfrm>
          <a:prstGeom prst="rect">
            <a:avLst/>
          </a:prstGeom>
        </p:spPr>
        <p:txBody>
          <a:bodyPr vert="horz" lIns="92437" tIns="46218" rIns="92437" bIns="46218" rtlCol="0"/>
          <a:lstStyle>
            <a:lvl1pPr algn="r">
              <a:defRPr sz="1200"/>
            </a:lvl1pPr>
          </a:lstStyle>
          <a:p>
            <a:fld id="{763439BB-51D7-4C5D-AE1E-14958AA2B298}" type="datetimeFigureOut">
              <a:rPr lang="it-IT" smtClean="0"/>
              <a:t>15/07/2025</a:t>
            </a:fld>
            <a:endParaRPr lang="it-IT"/>
          </a:p>
        </p:txBody>
      </p:sp>
      <p:sp>
        <p:nvSpPr>
          <p:cNvPr id="4" name="Segnaposto immagine diapositiva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37" tIns="46218" rIns="92437" bIns="46218" rtlCol="0" anchor="ctr"/>
          <a:lstStyle/>
          <a:p>
            <a:endParaRPr lang="it-IT"/>
          </a:p>
        </p:txBody>
      </p:sp>
      <p:sp>
        <p:nvSpPr>
          <p:cNvPr id="5" name="Segnaposto note 4"/>
          <p:cNvSpPr>
            <a:spLocks noGrp="1"/>
          </p:cNvSpPr>
          <p:nvPr>
            <p:ph type="body" sz="quarter" idx="3"/>
          </p:nvPr>
        </p:nvSpPr>
        <p:spPr>
          <a:xfrm>
            <a:off x="688495" y="4821096"/>
            <a:ext cx="5511174" cy="3944678"/>
          </a:xfrm>
          <a:prstGeom prst="rect">
            <a:avLst/>
          </a:prstGeom>
        </p:spPr>
        <p:txBody>
          <a:bodyPr vert="horz" lIns="92437" tIns="46218" rIns="92437" bIns="4621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517216"/>
            <a:ext cx="2985621" cy="501497"/>
          </a:xfrm>
          <a:prstGeom prst="rect">
            <a:avLst/>
          </a:prstGeom>
        </p:spPr>
        <p:txBody>
          <a:bodyPr vert="horz" lIns="92437" tIns="46218" rIns="92437" bIns="46218" rtlCol="0" anchor="b"/>
          <a:lstStyle>
            <a:lvl1pPr algn="l">
              <a:defRPr sz="1200"/>
            </a:lvl1pPr>
          </a:lstStyle>
          <a:p>
            <a:endParaRPr lang="it-IT"/>
          </a:p>
        </p:txBody>
      </p:sp>
      <p:sp>
        <p:nvSpPr>
          <p:cNvPr id="7" name="Segnaposto numero diapositiva 6"/>
          <p:cNvSpPr>
            <a:spLocks noGrp="1"/>
          </p:cNvSpPr>
          <p:nvPr>
            <p:ph type="sldNum" sz="quarter" idx="5"/>
          </p:nvPr>
        </p:nvSpPr>
        <p:spPr>
          <a:xfrm>
            <a:off x="3900934" y="9517216"/>
            <a:ext cx="2985621" cy="501497"/>
          </a:xfrm>
          <a:prstGeom prst="rect">
            <a:avLst/>
          </a:prstGeom>
        </p:spPr>
        <p:txBody>
          <a:bodyPr vert="horz" lIns="92437" tIns="46218" rIns="92437" bIns="46218" rtlCol="0" anchor="b"/>
          <a:lstStyle>
            <a:lvl1pPr algn="r">
              <a:defRPr sz="1200"/>
            </a:lvl1pPr>
          </a:lstStyle>
          <a:p>
            <a:fld id="{15CC4EF5-FC3A-41AB-AF2D-480308E190A0}" type="slidenum">
              <a:rPr lang="it-IT" smtClean="0"/>
              <a:t>‹N›</a:t>
            </a:fld>
            <a:endParaRPr lang="it-IT"/>
          </a:p>
        </p:txBody>
      </p:sp>
    </p:spTree>
    <p:extLst>
      <p:ext uri="{BB962C8B-B14F-4D97-AF65-F5344CB8AC3E}">
        <p14:creationId xmlns:p14="http://schemas.microsoft.com/office/powerpoint/2010/main" val="406542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5CC4EF5-FC3A-41AB-AF2D-480308E190A0}" type="slidenum">
              <a:rPr lang="it-IT" smtClean="0"/>
              <a:t>1</a:t>
            </a:fld>
            <a:endParaRPr lang="it-IT" dirty="0"/>
          </a:p>
        </p:txBody>
      </p:sp>
    </p:spTree>
    <p:extLst>
      <p:ext uri="{BB962C8B-B14F-4D97-AF65-F5344CB8AC3E}">
        <p14:creationId xmlns:p14="http://schemas.microsoft.com/office/powerpoint/2010/main" val="359373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4/relationships/chartEx" Target="../charts/chartEx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4/relationships/chartEx" Target="../charts/chartEx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4/relationships/chartEx" Target="../charts/chartEx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4/relationships/chartEx" Target="../charts/chartEx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4/relationships/chartEx" Target="../charts/chartEx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4/relationships/chartEx" Target="../charts/chartEx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4/relationships/chartEx" Target="../charts/chartEx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4/relationships/chartEx" Target="../charts/chartEx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4/relationships/chartEx" Target="../charts/chartEx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22.xml"/><Relationship Id="rId5" Type="http://schemas.openxmlformats.org/officeDocument/2006/relationships/image" Target="../media/image15.sv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image" Target="../media/image15.sv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image" Target="../media/image15.sv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4/relationships/chartEx" Target="../charts/chartEx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27.xml"/><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4/relationships/chartEx" Target="../charts/chartEx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4/relationships/chartEx" Target="../charts/chartEx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4/relationships/chartEx" Target="../charts/chartEx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4/relationships/chartEx" Target="../charts/chartEx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4/relationships/chartEx" Target="../charts/chartEx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29.xml"/><Relationship Id="rId5" Type="http://schemas.openxmlformats.org/officeDocument/2006/relationships/image" Target="../media/image15.sv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30.xml"/><Relationship Id="rId5" Type="http://schemas.openxmlformats.org/officeDocument/2006/relationships/image" Target="../media/image15.sv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31.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4/relationships/chartEx" Target="../charts/chartEx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hart" Target="../charts/chart32.xml"/><Relationship Id="rId5" Type="http://schemas.openxmlformats.org/officeDocument/2006/relationships/image" Target="../media/image15.svg"/><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4/relationships/chartEx" Target="../charts/chartEx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4/relationships/chartEx" Target="../charts/chartEx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4/relationships/chartEx" Target="../charts/chartEx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3998" y="2632498"/>
            <a:ext cx="5022001" cy="5022001"/>
            <a:chOff x="0" y="0"/>
            <a:chExt cx="6696000" cy="6696000"/>
          </a:xfrm>
        </p:grpSpPr>
        <p:sp>
          <p:nvSpPr>
            <p:cNvPr id="3" name="Freeform 3"/>
            <p:cNvSpPr/>
            <p:nvPr/>
          </p:nvSpPr>
          <p:spPr>
            <a:xfrm>
              <a:off x="0" y="0"/>
              <a:ext cx="6695948" cy="6695948"/>
            </a:xfrm>
            <a:custGeom>
              <a:avLst/>
              <a:gdLst/>
              <a:ahLst/>
              <a:cxnLst/>
              <a:rect l="l" t="t" r="r" b="b"/>
              <a:pathLst>
                <a:path w="6695948" h="6695948">
                  <a:moveTo>
                    <a:pt x="0" y="3347974"/>
                  </a:moveTo>
                  <a:cubicBezTo>
                    <a:pt x="0" y="1498981"/>
                    <a:pt x="1498981" y="0"/>
                    <a:pt x="3347974" y="0"/>
                  </a:cubicBezTo>
                  <a:cubicBezTo>
                    <a:pt x="5196967" y="0"/>
                    <a:pt x="6695948" y="1498981"/>
                    <a:pt x="6695948" y="3347974"/>
                  </a:cubicBezTo>
                  <a:cubicBezTo>
                    <a:pt x="6695948" y="5196967"/>
                    <a:pt x="5197094" y="6695948"/>
                    <a:pt x="3347974" y="6695948"/>
                  </a:cubicBezTo>
                  <a:cubicBezTo>
                    <a:pt x="1498854" y="6695948"/>
                    <a:pt x="0" y="5197094"/>
                    <a:pt x="0" y="3347974"/>
                  </a:cubicBezTo>
                  <a:close/>
                </a:path>
              </a:pathLst>
            </a:custGeom>
            <a:solidFill>
              <a:srgbClr val="F2F2F2"/>
            </a:solidFill>
          </p:spPr>
          <p:txBody>
            <a:bodyPr/>
            <a:lstStyle/>
            <a:p>
              <a:endParaRPr lang="it-IT" dirty="0"/>
            </a:p>
          </p:txBody>
        </p:sp>
      </p:grpSp>
      <p:grpSp>
        <p:nvGrpSpPr>
          <p:cNvPr id="4" name="Group 4"/>
          <p:cNvGrpSpPr/>
          <p:nvPr/>
        </p:nvGrpSpPr>
        <p:grpSpPr>
          <a:xfrm rot="-5400000">
            <a:off x="9828000" y="1827000"/>
            <a:ext cx="10286999" cy="6633000"/>
            <a:chOff x="0" y="0"/>
            <a:chExt cx="13715996" cy="8843998"/>
          </a:xfrm>
          <a:solidFill>
            <a:srgbClr val="003399"/>
          </a:solidFill>
        </p:grpSpPr>
        <p:sp>
          <p:nvSpPr>
            <p:cNvPr id="5" name="Freeform 5"/>
            <p:cNvSpPr/>
            <p:nvPr/>
          </p:nvSpPr>
          <p:spPr>
            <a:xfrm>
              <a:off x="0" y="0"/>
              <a:ext cx="13716000" cy="8843899"/>
            </a:xfrm>
            <a:custGeom>
              <a:avLst/>
              <a:gdLst/>
              <a:ahLst/>
              <a:cxnLst/>
              <a:rect l="l" t="t" r="r" b="b"/>
              <a:pathLst>
                <a:path w="13716000" h="8843899">
                  <a:moveTo>
                    <a:pt x="11237341" y="0"/>
                  </a:moveTo>
                  <a:lnTo>
                    <a:pt x="2478659" y="0"/>
                  </a:lnTo>
                  <a:lnTo>
                    <a:pt x="0" y="2478659"/>
                  </a:lnTo>
                  <a:lnTo>
                    <a:pt x="0" y="8843899"/>
                  </a:lnTo>
                  <a:lnTo>
                    <a:pt x="13716000" y="8843899"/>
                  </a:lnTo>
                  <a:lnTo>
                    <a:pt x="13716000" y="2478659"/>
                  </a:lnTo>
                  <a:close/>
                </a:path>
              </a:pathLst>
            </a:custGeom>
            <a:grpFill/>
          </p:spPr>
          <p:txBody>
            <a:bodyPr/>
            <a:lstStyle/>
            <a:p>
              <a:endParaRPr lang="it-IT" dirty="0"/>
            </a:p>
          </p:txBody>
        </p:sp>
      </p:grpSp>
      <p:grpSp>
        <p:nvGrpSpPr>
          <p:cNvPr id="6" name="Group 6"/>
          <p:cNvGrpSpPr/>
          <p:nvPr/>
        </p:nvGrpSpPr>
        <p:grpSpPr>
          <a:xfrm>
            <a:off x="9414718" y="2903218"/>
            <a:ext cx="4480561" cy="4480561"/>
            <a:chOff x="0" y="0"/>
            <a:chExt cx="5974080" cy="5974080"/>
          </a:xfrm>
        </p:grpSpPr>
        <p:sp>
          <p:nvSpPr>
            <p:cNvPr id="7" name="Freeform 7"/>
            <p:cNvSpPr/>
            <p:nvPr/>
          </p:nvSpPr>
          <p:spPr>
            <a:xfrm>
              <a:off x="0" y="0"/>
              <a:ext cx="5974080" cy="5974080"/>
            </a:xfrm>
            <a:custGeom>
              <a:avLst/>
              <a:gdLst/>
              <a:ahLst/>
              <a:cxnLst/>
              <a:rect l="l" t="t" r="r" b="b"/>
              <a:pathLst>
                <a:path w="5974080" h="5974080">
                  <a:moveTo>
                    <a:pt x="0" y="2987040"/>
                  </a:moveTo>
                  <a:cubicBezTo>
                    <a:pt x="0" y="1337310"/>
                    <a:pt x="1337310" y="0"/>
                    <a:pt x="2987040" y="0"/>
                  </a:cubicBezTo>
                  <a:cubicBezTo>
                    <a:pt x="4636770" y="0"/>
                    <a:pt x="5974080" y="1337310"/>
                    <a:pt x="5974080" y="2987040"/>
                  </a:cubicBezTo>
                  <a:cubicBezTo>
                    <a:pt x="5974080" y="4636770"/>
                    <a:pt x="4636770" y="5974080"/>
                    <a:pt x="2987040" y="5974080"/>
                  </a:cubicBezTo>
                  <a:cubicBezTo>
                    <a:pt x="1337310" y="5974080"/>
                    <a:pt x="0" y="4636770"/>
                    <a:pt x="0" y="2987040"/>
                  </a:cubicBezTo>
                  <a:close/>
                </a:path>
              </a:pathLst>
            </a:custGeom>
            <a:solidFill>
              <a:srgbClr val="FFFFFF"/>
            </a:solidFill>
          </p:spPr>
          <p:txBody>
            <a:bodyPr/>
            <a:lstStyle/>
            <a:p>
              <a:endParaRPr lang="it-IT" dirty="0"/>
            </a:p>
          </p:txBody>
        </p:sp>
      </p:grpSp>
      <p:grpSp>
        <p:nvGrpSpPr>
          <p:cNvPr id="8" name="Group 8"/>
          <p:cNvGrpSpPr/>
          <p:nvPr/>
        </p:nvGrpSpPr>
        <p:grpSpPr>
          <a:xfrm>
            <a:off x="9683998" y="3172498"/>
            <a:ext cx="3942001" cy="3942001"/>
            <a:chOff x="0" y="0"/>
            <a:chExt cx="5256000" cy="5256000"/>
          </a:xfrm>
        </p:grpSpPr>
        <p:sp>
          <p:nvSpPr>
            <p:cNvPr id="9" name="Freeform 9"/>
            <p:cNvSpPr/>
            <p:nvPr/>
          </p:nvSpPr>
          <p:spPr>
            <a:xfrm>
              <a:off x="0" y="0"/>
              <a:ext cx="5256022" cy="5256022"/>
            </a:xfrm>
            <a:custGeom>
              <a:avLst/>
              <a:gdLst/>
              <a:ahLst/>
              <a:cxnLst/>
              <a:rect l="l" t="t" r="r" b="b"/>
              <a:pathLst>
                <a:path w="5256022" h="5256022">
                  <a:moveTo>
                    <a:pt x="0" y="2628011"/>
                  </a:moveTo>
                  <a:cubicBezTo>
                    <a:pt x="0" y="1176655"/>
                    <a:pt x="1176655" y="0"/>
                    <a:pt x="2628011" y="0"/>
                  </a:cubicBezTo>
                  <a:cubicBezTo>
                    <a:pt x="4079367" y="0"/>
                    <a:pt x="5256022" y="1176655"/>
                    <a:pt x="5256022" y="2628011"/>
                  </a:cubicBezTo>
                  <a:cubicBezTo>
                    <a:pt x="5256022" y="4079367"/>
                    <a:pt x="4079367" y="5256022"/>
                    <a:pt x="2628011" y="5256022"/>
                  </a:cubicBezTo>
                  <a:cubicBezTo>
                    <a:pt x="1176655" y="5256022"/>
                    <a:pt x="0" y="4079367"/>
                    <a:pt x="0" y="2628011"/>
                  </a:cubicBezTo>
                  <a:close/>
                </a:path>
              </a:pathLst>
            </a:custGeom>
            <a:blipFill>
              <a:blip r:embed="rId3"/>
              <a:stretch>
                <a:fillRect l="-21048" r="-29045"/>
              </a:stretch>
            </a:blipFill>
          </p:spPr>
          <p:txBody>
            <a:bodyPr/>
            <a:lstStyle/>
            <a:p>
              <a:endParaRPr lang="it-IT" dirty="0"/>
            </a:p>
          </p:txBody>
        </p:sp>
      </p:grpSp>
      <p:sp>
        <p:nvSpPr>
          <p:cNvPr id="11" name="TextBox 11"/>
          <p:cNvSpPr txBox="1"/>
          <p:nvPr/>
        </p:nvSpPr>
        <p:spPr>
          <a:xfrm>
            <a:off x="1321590" y="1957991"/>
            <a:ext cx="6836907" cy="6370975"/>
          </a:xfrm>
          <a:prstGeom prst="rect">
            <a:avLst/>
          </a:prstGeom>
        </p:spPr>
        <p:txBody>
          <a:bodyPr lIns="0" tIns="0" rIns="0" bIns="0" rtlCol="0" anchor="t">
            <a:spAutoFit/>
          </a:bodyPr>
          <a:lstStyle/>
          <a:p>
            <a:pPr algn="l"/>
            <a:r>
              <a:rPr lang="en-US" sz="4400" b="1" dirty="0">
                <a:solidFill>
                  <a:srgbClr val="003399"/>
                </a:solidFill>
                <a:latin typeface="Futura Ultra-Bold"/>
                <a:ea typeface="Futura Ultra-Bold"/>
                <a:cs typeface="Futura Ultra-Bold"/>
                <a:sym typeface="Futura Ultra-Bold"/>
              </a:rPr>
              <a:t>REPORT 2023: ANALISI DEI DEPOSITI DEI BREVETTI DI INVENZIONE INDUSTRIALE, DEI BREVETTI PER MODELLO DI UTILITA’, DEI MARCHI E DEI DISEGNI</a:t>
            </a:r>
            <a:endParaRPr lang="it-IT" sz="4400" b="0" i="0" u="none" strike="noStrike" baseline="0" dirty="0">
              <a:solidFill>
                <a:srgbClr val="003399"/>
              </a:solidFill>
              <a:latin typeface="Avenir Next LT Pro" panose="020B0504020202020204" pitchFamily="34" charset="0"/>
            </a:endParaRPr>
          </a:p>
          <a:p>
            <a:r>
              <a:rPr lang="it-IT" sz="1800" b="0" i="0" u="none" strike="noStrike" baseline="0" dirty="0">
                <a:solidFill>
                  <a:srgbClr val="000000"/>
                </a:solidFill>
                <a:latin typeface="Avenir Next LT Pro" panose="020B0504020202020204" pitchFamily="34" charset="0"/>
              </a:rPr>
              <a:t> </a:t>
            </a:r>
            <a:endParaRPr lang="en-US" sz="9000" b="1" dirty="0">
              <a:solidFill>
                <a:srgbClr val="EF233C"/>
              </a:solidFill>
              <a:latin typeface="Futura Ultra-Bold"/>
              <a:ea typeface="Futura Ultra-Bold"/>
              <a:cs typeface="Futura Ultra-Bold"/>
              <a:sym typeface="Futura Ultra-Bold"/>
            </a:endParaRPr>
          </a:p>
        </p:txBody>
      </p:sp>
      <p:pic>
        <p:nvPicPr>
          <p:cNvPr id="14" name="Immagine 13" descr="Immagine che contiene testo, Carattere, Elementi grafici, logo&#10;&#10;Descrizione generata automaticamente">
            <a:extLst>
              <a:ext uri="{FF2B5EF4-FFF2-40B4-BE49-F238E27FC236}">
                <a16:creationId xmlns:a16="http://schemas.microsoft.com/office/drawing/2014/main" id="{4F3C3002-A2D8-4A25-5936-474D20624D33}"/>
              </a:ext>
            </a:extLst>
          </p:cNvPr>
          <p:cNvPicPr>
            <a:picLocks noChangeAspect="1"/>
          </p:cNvPicPr>
          <p:nvPr/>
        </p:nvPicPr>
        <p:blipFill>
          <a:blip r:embed="rId4"/>
          <a:stretch>
            <a:fillRect/>
          </a:stretch>
        </p:blipFill>
        <p:spPr>
          <a:xfrm>
            <a:off x="304800" y="9084392"/>
            <a:ext cx="2314542" cy="893135"/>
          </a:xfrm>
          <a:prstGeom prst="rect">
            <a:avLst/>
          </a:prstGeom>
        </p:spPr>
      </p:pic>
      <p:pic>
        <p:nvPicPr>
          <p:cNvPr id="15" name="Immagine 14">
            <a:extLst>
              <a:ext uri="{FF2B5EF4-FFF2-40B4-BE49-F238E27FC236}">
                <a16:creationId xmlns:a16="http://schemas.microsoft.com/office/drawing/2014/main" id="{AC34A1D1-9134-22B9-A6F7-1A3BA71BC9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4600" y="9084392"/>
            <a:ext cx="1691484" cy="95852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graphicFrame>
        <p:nvGraphicFramePr>
          <p:cNvPr id="23" name="Grafico 22">
            <a:extLst>
              <a:ext uri="{FF2B5EF4-FFF2-40B4-BE49-F238E27FC236}">
                <a16:creationId xmlns:a16="http://schemas.microsoft.com/office/drawing/2014/main" id="{BA8A24B4-0F38-412E-8D69-523636AEFB55}"/>
              </a:ext>
            </a:extLst>
          </p:cNvPr>
          <p:cNvGraphicFramePr>
            <a:graphicFrameLocks/>
          </p:cNvGraphicFramePr>
          <p:nvPr>
            <p:extLst>
              <p:ext uri="{D42A27DB-BD31-4B8C-83A1-F6EECF244321}">
                <p14:modId xmlns:p14="http://schemas.microsoft.com/office/powerpoint/2010/main" val="2476608056"/>
              </p:ext>
            </p:extLst>
          </p:nvPr>
        </p:nvGraphicFramePr>
        <p:xfrm>
          <a:off x="906875" y="1593601"/>
          <a:ext cx="7920000" cy="7099797"/>
        </p:xfrm>
        <a:graphic>
          <a:graphicData uri="http://schemas.openxmlformats.org/drawingml/2006/chart">
            <c:chart xmlns:c="http://schemas.openxmlformats.org/drawingml/2006/chart" xmlns:r="http://schemas.openxmlformats.org/officeDocument/2006/relationships" r:id="rId6"/>
          </a:graphicData>
        </a:graphic>
      </p:graphicFrame>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2" name="CasellaDiTesto 1">
            <a:extLst>
              <a:ext uri="{FF2B5EF4-FFF2-40B4-BE49-F238E27FC236}">
                <a16:creationId xmlns:a16="http://schemas.microsoft.com/office/drawing/2014/main" id="{FC004EB1-179D-993E-2749-43F2713E69FD}"/>
              </a:ext>
            </a:extLst>
          </p:cNvPr>
          <p:cNvSpPr txBox="1"/>
          <p:nvPr/>
        </p:nvSpPr>
        <p:spPr>
          <a:xfrm>
            <a:off x="11810544" y="4127836"/>
            <a:ext cx="5539759" cy="3416320"/>
          </a:xfrm>
          <a:prstGeom prst="rect">
            <a:avLst/>
          </a:prstGeom>
          <a:noFill/>
        </p:spPr>
        <p:txBody>
          <a:bodyPr wrap="square" rtlCol="0">
            <a:spAutoFit/>
          </a:bodyPr>
          <a:lstStyle/>
          <a:p>
            <a:pPr algn="just"/>
            <a:r>
              <a:rPr lang="it-IT" sz="2400" dirty="0">
                <a:solidFill>
                  <a:srgbClr val="003399"/>
                </a:solidFill>
              </a:rPr>
              <a:t>L’area vasta di Milano Monza Brianza Lodi, con 2.470 richieste di brevetto di invenzione industriale, fa segnare anche per il 2023 un ulteriore calo, dato questo in netta controtendenza rispetto a quello nazionale che, dopo un’importante flessione nel biennio 2021/2022 pari a circa il 18%, ha visto una ripresa nel 2023 di circa il 4%.</a:t>
            </a:r>
            <a:endParaRPr lang="it-IT" dirty="0"/>
          </a:p>
        </p:txBody>
      </p:sp>
    </p:spTree>
    <p:extLst>
      <p:ext uri="{BB962C8B-B14F-4D97-AF65-F5344CB8AC3E}">
        <p14:creationId xmlns:p14="http://schemas.microsoft.com/office/powerpoint/2010/main" val="262456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067983" y="733354"/>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2" name="Grafico 1">
            <a:extLst>
              <a:ext uri="{FF2B5EF4-FFF2-40B4-BE49-F238E27FC236}">
                <a16:creationId xmlns:a16="http://schemas.microsoft.com/office/drawing/2014/main" id="{7B9D87AC-6E1B-4E69-BA80-1570E7E8E42F}"/>
              </a:ext>
            </a:extLst>
          </p:cNvPr>
          <p:cNvGraphicFramePr>
            <a:graphicFrameLocks/>
          </p:cNvGraphicFramePr>
          <p:nvPr>
            <p:extLst>
              <p:ext uri="{D42A27DB-BD31-4B8C-83A1-F6EECF244321}">
                <p14:modId xmlns:p14="http://schemas.microsoft.com/office/powerpoint/2010/main" val="3797002753"/>
              </p:ext>
            </p:extLst>
          </p:nvPr>
        </p:nvGraphicFramePr>
        <p:xfrm>
          <a:off x="899948" y="1593601"/>
          <a:ext cx="7920000" cy="7099797"/>
        </p:xfrm>
        <a:graphic>
          <a:graphicData uri="http://schemas.openxmlformats.org/drawingml/2006/chart">
            <c:chart xmlns:c="http://schemas.openxmlformats.org/drawingml/2006/chart" xmlns:r="http://schemas.openxmlformats.org/officeDocument/2006/relationships" r:id="rId6"/>
          </a:graphicData>
        </a:graphic>
      </p:graphicFrame>
      <p:sp>
        <p:nvSpPr>
          <p:cNvPr id="3" name="CasellaDiTesto 2">
            <a:extLst>
              <a:ext uri="{FF2B5EF4-FFF2-40B4-BE49-F238E27FC236}">
                <a16:creationId xmlns:a16="http://schemas.microsoft.com/office/drawing/2014/main" id="{9DA3B2F0-7A73-E1F0-0A45-3DE42AED9419}"/>
              </a:ext>
            </a:extLst>
          </p:cNvPr>
          <p:cNvSpPr txBox="1"/>
          <p:nvPr/>
        </p:nvSpPr>
        <p:spPr>
          <a:xfrm>
            <a:off x="11810544" y="4127836"/>
            <a:ext cx="5539759" cy="3046988"/>
          </a:xfrm>
          <a:prstGeom prst="rect">
            <a:avLst/>
          </a:prstGeom>
          <a:noFill/>
        </p:spPr>
        <p:txBody>
          <a:bodyPr wrap="square" rtlCol="0">
            <a:spAutoFit/>
          </a:bodyPr>
          <a:lstStyle/>
          <a:p>
            <a:pPr algn="just"/>
            <a:r>
              <a:rPr lang="it-IT" sz="2400" dirty="0">
                <a:solidFill>
                  <a:srgbClr val="003399"/>
                </a:solidFill>
              </a:rPr>
              <a:t>Con 2.409 richieste di brevetto di invenzione industriale, la provincia di </a:t>
            </a:r>
            <a:r>
              <a:rPr lang="it-IT" sz="2400" b="1" dirty="0">
                <a:solidFill>
                  <a:srgbClr val="003399"/>
                </a:solidFill>
              </a:rPr>
              <a:t>Milano</a:t>
            </a:r>
            <a:r>
              <a:rPr lang="it-IT" sz="2400" dirty="0">
                <a:solidFill>
                  <a:srgbClr val="003399"/>
                </a:solidFill>
              </a:rPr>
              <a:t> fa registrare una leggera flessione delle istanze di deposito (-0,9%), riportandosi ai livelli del 2004, in netta  controtendenza rispetto al dato registrato a livello nazionale che, per il 2023, risulta in netta crescita.</a:t>
            </a:r>
            <a:endParaRPr lang="it-IT" dirty="0"/>
          </a:p>
        </p:txBody>
      </p:sp>
    </p:spTree>
    <p:extLst>
      <p:ext uri="{BB962C8B-B14F-4D97-AF65-F5344CB8AC3E}">
        <p14:creationId xmlns:p14="http://schemas.microsoft.com/office/powerpoint/2010/main" val="417188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054965" y="713183"/>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2" name="Grafico 1">
            <a:extLst>
              <a:ext uri="{FF2B5EF4-FFF2-40B4-BE49-F238E27FC236}">
                <a16:creationId xmlns:a16="http://schemas.microsoft.com/office/drawing/2014/main" id="{0C3EBC54-A1D2-4FA9-AEAC-E086E7536912}"/>
              </a:ext>
            </a:extLst>
          </p:cNvPr>
          <p:cNvGraphicFramePr>
            <a:graphicFrameLocks/>
          </p:cNvGraphicFramePr>
          <p:nvPr>
            <p:extLst>
              <p:ext uri="{D42A27DB-BD31-4B8C-83A1-F6EECF244321}">
                <p14:modId xmlns:p14="http://schemas.microsoft.com/office/powerpoint/2010/main" val="2350211604"/>
              </p:ext>
            </p:extLst>
          </p:nvPr>
        </p:nvGraphicFramePr>
        <p:xfrm>
          <a:off x="875005" y="1593601"/>
          <a:ext cx="7962900" cy="7099797"/>
        </p:xfrm>
        <a:graphic>
          <a:graphicData uri="http://schemas.openxmlformats.org/drawingml/2006/chart">
            <c:chart xmlns:c="http://schemas.openxmlformats.org/drawingml/2006/chart" xmlns:r="http://schemas.openxmlformats.org/officeDocument/2006/relationships" r:id="rId6"/>
          </a:graphicData>
        </a:graphic>
      </p:graphicFrame>
      <p:sp>
        <p:nvSpPr>
          <p:cNvPr id="3" name="CasellaDiTesto 2">
            <a:extLst>
              <a:ext uri="{FF2B5EF4-FFF2-40B4-BE49-F238E27FC236}">
                <a16:creationId xmlns:a16="http://schemas.microsoft.com/office/drawing/2014/main" id="{35B97E8A-3027-CEE3-1B3E-F384A61B13D9}"/>
              </a:ext>
            </a:extLst>
          </p:cNvPr>
          <p:cNvSpPr txBox="1"/>
          <p:nvPr/>
        </p:nvSpPr>
        <p:spPr>
          <a:xfrm>
            <a:off x="11810544" y="4127836"/>
            <a:ext cx="5539759" cy="2308324"/>
          </a:xfrm>
          <a:prstGeom prst="rect">
            <a:avLst/>
          </a:prstGeom>
          <a:noFill/>
        </p:spPr>
        <p:txBody>
          <a:bodyPr wrap="square" rtlCol="0">
            <a:spAutoFit/>
          </a:bodyPr>
          <a:lstStyle/>
          <a:p>
            <a:pPr algn="just"/>
            <a:r>
              <a:rPr lang="it-IT" sz="2400" dirty="0">
                <a:solidFill>
                  <a:srgbClr val="003399"/>
                </a:solidFill>
              </a:rPr>
              <a:t>Il 2023 ha segnato un deciso cambio di trend delle richieste di brevetto di invenzione industriale nella provincia di </a:t>
            </a:r>
            <a:r>
              <a:rPr lang="it-IT" sz="2400" b="1" dirty="0">
                <a:solidFill>
                  <a:srgbClr val="003399"/>
                </a:solidFill>
              </a:rPr>
              <a:t>Monza Brianza </a:t>
            </a:r>
            <a:r>
              <a:rPr lang="it-IT" sz="2400" dirty="0">
                <a:solidFill>
                  <a:srgbClr val="003399"/>
                </a:solidFill>
              </a:rPr>
              <a:t>dove sono state depositate n. 58 istanze con un robusto incremento che sfiora il 21% rispetto al dato del 2022. </a:t>
            </a:r>
          </a:p>
        </p:txBody>
      </p:sp>
    </p:spTree>
    <p:extLst>
      <p:ext uri="{BB962C8B-B14F-4D97-AF65-F5344CB8AC3E}">
        <p14:creationId xmlns:p14="http://schemas.microsoft.com/office/powerpoint/2010/main" val="291335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067983" y="723899"/>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2" name="Grafico 1">
            <a:extLst>
              <a:ext uri="{FF2B5EF4-FFF2-40B4-BE49-F238E27FC236}">
                <a16:creationId xmlns:a16="http://schemas.microsoft.com/office/drawing/2014/main" id="{4D2514BF-3FDC-4E11-928C-F5BC60786EB4}"/>
              </a:ext>
            </a:extLst>
          </p:cNvPr>
          <p:cNvGraphicFramePr>
            <a:graphicFrameLocks/>
          </p:cNvGraphicFramePr>
          <p:nvPr>
            <p:extLst>
              <p:ext uri="{D42A27DB-BD31-4B8C-83A1-F6EECF244321}">
                <p14:modId xmlns:p14="http://schemas.microsoft.com/office/powerpoint/2010/main" val="3407462185"/>
              </p:ext>
            </p:extLst>
          </p:nvPr>
        </p:nvGraphicFramePr>
        <p:xfrm>
          <a:off x="1044360" y="1669801"/>
          <a:ext cx="7962900" cy="7099797"/>
        </p:xfrm>
        <a:graphic>
          <a:graphicData uri="http://schemas.openxmlformats.org/drawingml/2006/chart">
            <c:chart xmlns:c="http://schemas.openxmlformats.org/drawingml/2006/chart" xmlns:r="http://schemas.openxmlformats.org/officeDocument/2006/relationships" r:id="rId6"/>
          </a:graphicData>
        </a:graphic>
      </p:graphicFrame>
      <p:sp>
        <p:nvSpPr>
          <p:cNvPr id="3" name="CasellaDiTesto 2">
            <a:extLst>
              <a:ext uri="{FF2B5EF4-FFF2-40B4-BE49-F238E27FC236}">
                <a16:creationId xmlns:a16="http://schemas.microsoft.com/office/drawing/2014/main" id="{57AB1858-1A90-393C-1DDD-877E7F580D6D}"/>
              </a:ext>
            </a:extLst>
          </p:cNvPr>
          <p:cNvSpPr txBox="1"/>
          <p:nvPr/>
        </p:nvSpPr>
        <p:spPr>
          <a:xfrm>
            <a:off x="11810544" y="4127836"/>
            <a:ext cx="5539759" cy="3046988"/>
          </a:xfrm>
          <a:prstGeom prst="rect">
            <a:avLst/>
          </a:prstGeom>
          <a:noFill/>
        </p:spPr>
        <p:txBody>
          <a:bodyPr wrap="square" rtlCol="0">
            <a:spAutoFit/>
          </a:bodyPr>
          <a:lstStyle/>
          <a:p>
            <a:pPr algn="just"/>
            <a:r>
              <a:rPr lang="it-IT" sz="2400" dirty="0">
                <a:solidFill>
                  <a:srgbClr val="003399"/>
                </a:solidFill>
              </a:rPr>
              <a:t>La provincia di </a:t>
            </a:r>
            <a:r>
              <a:rPr lang="it-IT" sz="2400" b="1" dirty="0">
                <a:solidFill>
                  <a:srgbClr val="003399"/>
                </a:solidFill>
              </a:rPr>
              <a:t>Lodi</a:t>
            </a:r>
            <a:r>
              <a:rPr lang="it-IT" sz="2400" dirty="0">
                <a:solidFill>
                  <a:srgbClr val="003399"/>
                </a:solidFill>
              </a:rPr>
              <a:t> archivia il 2023 con un netto calo (-70%) delle richieste di brevetto di invenzione industriale che si fermano a n.3 istanze. </a:t>
            </a:r>
          </a:p>
          <a:p>
            <a:pPr algn="just"/>
            <a:r>
              <a:rPr lang="it-IT" sz="2400" dirty="0">
                <a:solidFill>
                  <a:srgbClr val="003399"/>
                </a:solidFill>
              </a:rPr>
              <a:t>La consistente riduzione conferma un trend negativo iniziato nel 2022 che si contrappone all’andamento del dato nazionale in netta crescita.</a:t>
            </a:r>
          </a:p>
        </p:txBody>
      </p:sp>
    </p:spTree>
    <p:extLst>
      <p:ext uri="{BB962C8B-B14F-4D97-AF65-F5344CB8AC3E}">
        <p14:creationId xmlns:p14="http://schemas.microsoft.com/office/powerpoint/2010/main" val="347727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D261B-E541-D1D7-50F9-457A108C35CF}"/>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50D6CA7C-007F-8823-89F8-3787D8676B34}"/>
              </a:ext>
            </a:extLst>
          </p:cNvPr>
          <p:cNvGrpSpPr/>
          <p:nvPr/>
        </p:nvGrpSpPr>
        <p:grpSpPr>
          <a:xfrm>
            <a:off x="11125199" y="723900"/>
            <a:ext cx="6400800" cy="8991600"/>
            <a:chOff x="0" y="0"/>
            <a:chExt cx="5071110" cy="8534400"/>
          </a:xfrm>
          <a:solidFill>
            <a:srgbClr val="003399"/>
          </a:solidFill>
        </p:grpSpPr>
        <p:sp>
          <p:nvSpPr>
            <p:cNvPr id="9" name="Freeform 9">
              <a:extLst>
                <a:ext uri="{FF2B5EF4-FFF2-40B4-BE49-F238E27FC236}">
                  <a16:creationId xmlns:a16="http://schemas.microsoft.com/office/drawing/2014/main" id="{B867ADAB-9D02-3457-44DA-8915EE3B91F2}"/>
                </a:ext>
              </a:extLst>
            </p:cNvPr>
            <p:cNvSpPr/>
            <p:nvPr/>
          </p:nvSpPr>
          <p:spPr>
            <a:xfrm>
              <a:off x="0" y="0"/>
              <a:ext cx="5071110" cy="8534400"/>
            </a:xfrm>
            <a:custGeom>
              <a:avLst/>
              <a:gdLst/>
              <a:ahLst/>
              <a:cxnLst/>
              <a:rect l="l" t="t" r="r" b="b"/>
              <a:pathLst>
                <a:path w="5071110" h="8534400">
                  <a:moveTo>
                    <a:pt x="0" y="0"/>
                  </a:moveTo>
                  <a:lnTo>
                    <a:pt x="5071110" y="0"/>
                  </a:lnTo>
                  <a:lnTo>
                    <a:pt x="5071110" y="8534400"/>
                  </a:lnTo>
                  <a:lnTo>
                    <a:pt x="0" y="8534400"/>
                  </a:lnTo>
                  <a:close/>
                </a:path>
              </a:pathLst>
            </a:custGeom>
            <a:grpFill/>
          </p:spPr>
          <p:txBody>
            <a:bodyPr/>
            <a:lstStyle/>
            <a:p>
              <a:endParaRPr lang="it-IT"/>
            </a:p>
          </p:txBody>
        </p:sp>
      </p:grpSp>
      <p:grpSp>
        <p:nvGrpSpPr>
          <p:cNvPr id="16" name="Group 16">
            <a:extLst>
              <a:ext uri="{FF2B5EF4-FFF2-40B4-BE49-F238E27FC236}">
                <a16:creationId xmlns:a16="http://schemas.microsoft.com/office/drawing/2014/main" id="{FE095CD6-A84F-C964-72A8-9FB9AB9FD99F}"/>
              </a:ext>
            </a:extLst>
          </p:cNvPr>
          <p:cNvGrpSpPr/>
          <p:nvPr/>
        </p:nvGrpSpPr>
        <p:grpSpPr>
          <a:xfrm>
            <a:off x="13552949" y="1487169"/>
            <a:ext cx="1815717" cy="1815717"/>
            <a:chOff x="0" y="0"/>
            <a:chExt cx="2420956" cy="2420956"/>
          </a:xfrm>
        </p:grpSpPr>
        <p:sp>
          <p:nvSpPr>
            <p:cNvPr id="17" name="Freeform 17">
              <a:extLst>
                <a:ext uri="{FF2B5EF4-FFF2-40B4-BE49-F238E27FC236}">
                  <a16:creationId xmlns:a16="http://schemas.microsoft.com/office/drawing/2014/main" id="{74F24C83-C7AD-485D-3147-35E463F91632}"/>
                </a:ext>
              </a:extLst>
            </p:cNvPr>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solidFill>
              <a:srgbClr val="FFFFFF"/>
            </a:solidFill>
          </p:spPr>
          <p:txBody>
            <a:bodyPr/>
            <a:lstStyle/>
            <a:p>
              <a:endParaRPr lang="it-IT" dirty="0"/>
            </a:p>
          </p:txBody>
        </p:sp>
      </p:grpSp>
      <p:sp>
        <p:nvSpPr>
          <p:cNvPr id="21" name="Freeform 21">
            <a:extLst>
              <a:ext uri="{FF2B5EF4-FFF2-40B4-BE49-F238E27FC236}">
                <a16:creationId xmlns:a16="http://schemas.microsoft.com/office/drawing/2014/main" id="{E2926DAF-932D-7759-0676-B45B9B147DA4}"/>
              </a:ext>
            </a:extLst>
          </p:cNvPr>
          <p:cNvSpPr/>
          <p:nvPr/>
        </p:nvSpPr>
        <p:spPr>
          <a:xfrm>
            <a:off x="2367095" y="2972586"/>
            <a:ext cx="1155116" cy="1155116"/>
          </a:xfrm>
          <a:custGeom>
            <a:avLst/>
            <a:gdLst/>
            <a:ahLst/>
            <a:cxnLst/>
            <a:rect l="l" t="t" r="r" b="b"/>
            <a:pathLst>
              <a:path w="1155116" h="1155116">
                <a:moveTo>
                  <a:pt x="0" y="0"/>
                </a:moveTo>
                <a:lnTo>
                  <a:pt x="1155116" y="0"/>
                </a:lnTo>
                <a:lnTo>
                  <a:pt x="1155116" y="1155116"/>
                </a:lnTo>
                <a:lnTo>
                  <a:pt x="0" y="1155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4" name="TextBox 24">
            <a:extLst>
              <a:ext uri="{FF2B5EF4-FFF2-40B4-BE49-F238E27FC236}">
                <a16:creationId xmlns:a16="http://schemas.microsoft.com/office/drawing/2014/main" id="{643B49EA-5124-6D3D-BF74-2025B1A1C873}"/>
              </a:ext>
            </a:extLst>
          </p:cNvPr>
          <p:cNvSpPr txBox="1"/>
          <p:nvPr/>
        </p:nvSpPr>
        <p:spPr>
          <a:xfrm>
            <a:off x="5382252" y="5067159"/>
            <a:ext cx="3390597" cy="523875"/>
          </a:xfrm>
          <a:prstGeom prst="rect">
            <a:avLst/>
          </a:prstGeom>
        </p:spPr>
        <p:txBody>
          <a:bodyPr lIns="0" tIns="0" rIns="0" bIns="0" rtlCol="0" anchor="t">
            <a:spAutoFit/>
          </a:bodyPr>
          <a:lstStyle/>
          <a:p>
            <a:pPr algn="ctr">
              <a:lnSpc>
                <a:spcPts val="3600"/>
              </a:lnSpc>
            </a:pPr>
            <a:r>
              <a:rPr lang="en-US" sz="3000" b="1">
                <a:solidFill>
                  <a:srgbClr val="FFFFFF"/>
                </a:solidFill>
                <a:latin typeface="Futura Ultra-Bold"/>
                <a:ea typeface="Futura Ultra-Bold"/>
                <a:cs typeface="Futura Ultra-Bold"/>
                <a:sym typeface="Futura Ultra-Bold"/>
              </a:rPr>
              <a:t>Mission</a:t>
            </a:r>
          </a:p>
        </p:txBody>
      </p:sp>
      <p:sp>
        <p:nvSpPr>
          <p:cNvPr id="25" name="TextBox 25">
            <a:extLst>
              <a:ext uri="{FF2B5EF4-FFF2-40B4-BE49-F238E27FC236}">
                <a16:creationId xmlns:a16="http://schemas.microsoft.com/office/drawing/2014/main" id="{4E2BEA89-4E13-7F1B-F920-36CEA08C0D55}"/>
              </a:ext>
            </a:extLst>
          </p:cNvPr>
          <p:cNvSpPr txBox="1"/>
          <p:nvPr/>
        </p:nvSpPr>
        <p:spPr>
          <a:xfrm>
            <a:off x="5382252" y="5591124"/>
            <a:ext cx="3390597" cy="2053590"/>
          </a:xfrm>
          <a:prstGeom prst="rect">
            <a:avLst/>
          </a:prstGeom>
        </p:spPr>
        <p:txBody>
          <a:bodyPr lIns="0" tIns="0" rIns="0" bIns="0" rtlCol="0" anchor="t">
            <a:spAutoFit/>
          </a:bodyPr>
          <a:lstStyle/>
          <a:p>
            <a:pPr algn="ctr">
              <a:lnSpc>
                <a:spcPts val="3240"/>
              </a:lnSpc>
            </a:pPr>
            <a:r>
              <a:rPr lang="en-US" sz="1800">
                <a:solidFill>
                  <a:srgbClr val="FFFFFF"/>
                </a:solidFill>
                <a:latin typeface="Futura"/>
                <a:ea typeface="Futura"/>
                <a:cs typeface="Futura"/>
                <a:sym typeface="Futura"/>
              </a:rPr>
              <a:t>Lorem ipsum dolor sit amet, consectetur adipiscing elit. Sed ac nunc posuere, pellentesque mi sit amet, porta nisi. Aenean aliquam lorem at tincidunt ultricies. </a:t>
            </a:r>
          </a:p>
        </p:txBody>
      </p:sp>
      <p:sp>
        <p:nvSpPr>
          <p:cNvPr id="29" name="TextBox 29">
            <a:extLst>
              <a:ext uri="{FF2B5EF4-FFF2-40B4-BE49-F238E27FC236}">
                <a16:creationId xmlns:a16="http://schemas.microsoft.com/office/drawing/2014/main" id="{6B7DD336-C947-2EB2-8CBC-C0AD47B9CE6A}"/>
              </a:ext>
            </a:extLst>
          </p:cNvPr>
          <p:cNvSpPr txBox="1"/>
          <p:nvPr/>
        </p:nvSpPr>
        <p:spPr>
          <a:xfrm>
            <a:off x="11582400" y="3924300"/>
            <a:ext cx="5410200" cy="2585323"/>
          </a:xfrm>
          <a:prstGeom prst="rect">
            <a:avLst/>
          </a:prstGeom>
        </p:spPr>
        <p:txBody>
          <a:bodyPr wrap="square" lIns="0" tIns="0" rIns="0" bIns="0" rtlCol="0" anchor="t">
            <a:spAutoFit/>
          </a:bodyPr>
          <a:lstStyle/>
          <a:p>
            <a:pPr algn="just"/>
            <a:r>
              <a:rPr lang="it-IT" sz="2400" dirty="0">
                <a:solidFill>
                  <a:schemeClr val="bg1"/>
                </a:solidFill>
                <a:latin typeface="Futura" panose="020B0604020202020204" charset="0"/>
                <a:cs typeface="Calibri" panose="020F0502020204030204" pitchFamily="34" charset="0"/>
              </a:rPr>
              <a:t>Il dato sulla tipologia dei depositi </a:t>
            </a:r>
            <a:r>
              <a:rPr lang="it-IT" sz="2400" b="1" i="0" u="none" strike="noStrike" kern="1200" baseline="0" dirty="0">
                <a:solidFill>
                  <a:schemeClr val="bg1"/>
                </a:solidFill>
                <a:latin typeface="+mn-lt"/>
                <a:ea typeface="+mn-ea"/>
                <a:cs typeface="+mn-cs"/>
              </a:rPr>
              <a:t>dei brevetti per modelli di utilità </a:t>
            </a:r>
            <a:r>
              <a:rPr lang="it-IT" sz="2400" dirty="0">
                <a:solidFill>
                  <a:schemeClr val="bg1"/>
                </a:solidFill>
                <a:latin typeface="Futura" panose="020B0604020202020204" charset="0"/>
                <a:cs typeface="Calibri" panose="020F0502020204030204" pitchFamily="34" charset="0"/>
              </a:rPr>
              <a:t> ci dice che l’importante contrazione dei depositi cartacei avvenuta a partire dal 2015 ha subito un progressivo rallentamento tant’è che nel biennio 2022/2023 la contrazione è stata di circa l’8%.</a:t>
            </a:r>
            <a:endParaRPr lang="it-IT" sz="2400" dirty="0">
              <a:solidFill>
                <a:srgbClr val="FF0000"/>
              </a:solidFill>
              <a:latin typeface="Futura" panose="020B0604020202020204" charset="0"/>
              <a:cs typeface="Calibri" panose="020F0502020204030204" pitchFamily="34" charset="0"/>
            </a:endParaRPr>
          </a:p>
        </p:txBody>
      </p:sp>
      <p:sp>
        <p:nvSpPr>
          <p:cNvPr id="4" name="CasellaDiTesto 1">
            <a:extLst>
              <a:ext uri="{FF2B5EF4-FFF2-40B4-BE49-F238E27FC236}">
                <a16:creationId xmlns:a16="http://schemas.microsoft.com/office/drawing/2014/main" id="{D8959677-C2DA-0BAF-A094-934705FB8570}"/>
              </a:ext>
            </a:extLst>
          </p:cNvPr>
          <p:cNvSpPr txBox="1"/>
          <p:nvPr/>
        </p:nvSpPr>
        <p:spPr>
          <a:xfrm>
            <a:off x="1295400" y="8724900"/>
            <a:ext cx="7239000" cy="4315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*dati aggiornati a maggio 2024</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Fonte: elaborazione </a:t>
            </a:r>
            <a:r>
              <a:rPr kumimoji="0" lang="it-IT" sz="1400" b="0" i="0" u="none" strike="noStrike" kern="0" cap="none" spc="0" normalizeH="0" baseline="0" noProof="0" dirty="0" err="1">
                <a:ln>
                  <a:noFill/>
                </a:ln>
                <a:solidFill>
                  <a:srgbClr val="003399"/>
                </a:solidFill>
                <a:effectLst/>
                <a:uLnTx/>
                <a:uFillTx/>
                <a:latin typeface="Calibri" panose="020F0502020204030204"/>
                <a:ea typeface="+mn-ea"/>
                <a:cs typeface="+mn-cs"/>
              </a:rPr>
              <a:t>U.O.Proprietà</a:t>
            </a: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 Intellettuale su dati Mise Ufficio Italiano Brevetti e Marchi</a:t>
            </a:r>
          </a:p>
        </p:txBody>
      </p:sp>
      <p:pic>
        <p:nvPicPr>
          <p:cNvPr id="10" name="Elemento grafico 9" descr="Lente di ingrandimento con riempimento a tinta unita">
            <a:extLst>
              <a:ext uri="{FF2B5EF4-FFF2-40B4-BE49-F238E27FC236}">
                <a16:creationId xmlns:a16="http://schemas.microsoft.com/office/drawing/2014/main" id="{4FD14918-F1AA-1C80-2690-599C36A65E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71443" y="1878943"/>
            <a:ext cx="1093643" cy="1093643"/>
          </a:xfrm>
          <a:prstGeom prst="rect">
            <a:avLst/>
          </a:prstGeom>
        </p:spPr>
      </p:pic>
      <p:graphicFrame>
        <p:nvGraphicFramePr>
          <p:cNvPr id="2" name="Grafico 1">
            <a:extLst>
              <a:ext uri="{FF2B5EF4-FFF2-40B4-BE49-F238E27FC236}">
                <a16:creationId xmlns:a16="http://schemas.microsoft.com/office/drawing/2014/main" id="{A6EC91BF-1114-38C0-6502-74C1638AC9ED}"/>
              </a:ext>
            </a:extLst>
          </p:cNvPr>
          <p:cNvGraphicFramePr>
            <a:graphicFrameLocks/>
          </p:cNvGraphicFramePr>
          <p:nvPr>
            <p:extLst>
              <p:ext uri="{D42A27DB-BD31-4B8C-83A1-F6EECF244321}">
                <p14:modId xmlns:p14="http://schemas.microsoft.com/office/powerpoint/2010/main" val="4045722607"/>
              </p:ext>
            </p:extLst>
          </p:nvPr>
        </p:nvGraphicFramePr>
        <p:xfrm>
          <a:off x="914400" y="723900"/>
          <a:ext cx="9293302" cy="8077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339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3713" y="0"/>
            <a:ext cx="11434287" cy="10287000"/>
            <a:chOff x="0" y="0"/>
            <a:chExt cx="15245716" cy="13716000"/>
          </a:xfrm>
          <a:solidFill>
            <a:srgbClr val="003399"/>
          </a:solidFill>
        </p:grpSpPr>
        <p:sp>
          <p:nvSpPr>
            <p:cNvPr id="3" name="Freeform 3"/>
            <p:cNvSpPr/>
            <p:nvPr/>
          </p:nvSpPr>
          <p:spPr>
            <a:xfrm>
              <a:off x="0" y="0"/>
              <a:ext cx="15245714" cy="13716000"/>
            </a:xfrm>
            <a:custGeom>
              <a:avLst/>
              <a:gdLst/>
              <a:ahLst/>
              <a:cxnLst/>
              <a:rect l="l" t="t" r="r" b="b"/>
              <a:pathLst>
                <a:path w="15245714" h="13716000">
                  <a:moveTo>
                    <a:pt x="2365883" y="0"/>
                  </a:moveTo>
                  <a:lnTo>
                    <a:pt x="15245714" y="0"/>
                  </a:lnTo>
                  <a:lnTo>
                    <a:pt x="15245714" y="13716000"/>
                  </a:lnTo>
                  <a:lnTo>
                    <a:pt x="2365883" y="13716000"/>
                  </a:lnTo>
                  <a:lnTo>
                    <a:pt x="2212213" y="13520420"/>
                  </a:lnTo>
                  <a:cubicBezTo>
                    <a:pt x="822833" y="11662664"/>
                    <a:pt x="0" y="9356344"/>
                    <a:pt x="0" y="6858000"/>
                  </a:cubicBezTo>
                  <a:cubicBezTo>
                    <a:pt x="0" y="4359656"/>
                    <a:pt x="822833" y="2053336"/>
                    <a:pt x="2212213" y="195580"/>
                  </a:cubicBezTo>
                  <a:close/>
                </a:path>
              </a:pathLst>
            </a:custGeom>
            <a:grpFill/>
          </p:spPr>
          <p:txBody>
            <a:bodyPr/>
            <a:lstStyle/>
            <a:p>
              <a:endParaRPr lang="it-IT"/>
            </a:p>
          </p:txBody>
        </p:sp>
      </p:grpSp>
      <p:sp>
        <p:nvSpPr>
          <p:cNvPr id="7" name="TextBox 7"/>
          <p:cNvSpPr txBox="1"/>
          <p:nvPr/>
        </p:nvSpPr>
        <p:spPr>
          <a:xfrm>
            <a:off x="1049164" y="2888201"/>
            <a:ext cx="5269006" cy="4456348"/>
          </a:xfrm>
          <a:prstGeom prst="rect">
            <a:avLst/>
          </a:prstGeom>
        </p:spPr>
        <p:txBody>
          <a:bodyPr wrap="square" lIns="0" tIns="0" rIns="0" bIns="0" rtlCol="0" anchor="t">
            <a:spAutoFit/>
          </a:bodyPr>
          <a:lstStyle/>
          <a:p>
            <a:pPr algn="just">
              <a:lnSpc>
                <a:spcPts val="3240"/>
              </a:lnSpc>
            </a:pPr>
            <a:r>
              <a:rPr lang="en-US" sz="2000" dirty="0">
                <a:solidFill>
                  <a:srgbClr val="003399"/>
                </a:solidFill>
                <a:latin typeface="Futura"/>
                <a:ea typeface="Futura"/>
                <a:cs typeface="Futura"/>
                <a:sym typeface="Futura"/>
              </a:rPr>
              <a:t>Nel 2023 </a:t>
            </a:r>
            <a:r>
              <a:rPr lang="en-US" sz="2000" dirty="0" err="1">
                <a:solidFill>
                  <a:srgbClr val="003399"/>
                </a:solidFill>
                <a:latin typeface="Futura"/>
                <a:ea typeface="Futura"/>
                <a:cs typeface="Futura"/>
                <a:sym typeface="Futura"/>
              </a:rPr>
              <a:t>sono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stati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depositati</a:t>
            </a:r>
            <a:r>
              <a:rPr lang="en-US" sz="2000" dirty="0">
                <a:solidFill>
                  <a:srgbClr val="003399"/>
                </a:solidFill>
                <a:latin typeface="Futura"/>
                <a:ea typeface="Futura"/>
                <a:cs typeface="Futura"/>
                <a:sym typeface="Futura"/>
              </a:rPr>
              <a:t> 1.850 </a:t>
            </a:r>
            <a:r>
              <a:rPr lang="en-US" sz="2000" dirty="0" err="1">
                <a:solidFill>
                  <a:srgbClr val="003399"/>
                </a:solidFill>
                <a:latin typeface="Futura"/>
                <a:ea typeface="Futura"/>
                <a:cs typeface="Futura"/>
                <a:sym typeface="Futura"/>
              </a:rPr>
              <a:t>brevetti</a:t>
            </a:r>
            <a:r>
              <a:rPr lang="en-US" sz="2000" dirty="0">
                <a:solidFill>
                  <a:srgbClr val="003399"/>
                </a:solidFill>
                <a:latin typeface="Futura"/>
                <a:ea typeface="Futura"/>
                <a:cs typeface="Futura"/>
                <a:sym typeface="Futura"/>
              </a:rPr>
              <a:t> per </a:t>
            </a:r>
            <a:r>
              <a:rPr lang="en-US" sz="2000" dirty="0" err="1">
                <a:solidFill>
                  <a:srgbClr val="003399"/>
                </a:solidFill>
                <a:latin typeface="Futura"/>
                <a:ea typeface="Futura"/>
                <a:cs typeface="Futura"/>
                <a:sym typeface="Futura"/>
              </a:rPr>
              <a:t>modelli</a:t>
            </a:r>
            <a:r>
              <a:rPr lang="en-US" sz="2000" dirty="0">
                <a:solidFill>
                  <a:srgbClr val="003399"/>
                </a:solidFill>
                <a:latin typeface="Futura"/>
                <a:ea typeface="Futura"/>
                <a:cs typeface="Futura"/>
                <a:sym typeface="Futura"/>
              </a:rPr>
              <a:t> </a:t>
            </a:r>
            <a:r>
              <a:rPr lang="it-IT" sz="2000" dirty="0">
                <a:solidFill>
                  <a:srgbClr val="003399"/>
                </a:solidFill>
                <a:latin typeface="Futura"/>
                <a:ea typeface="Futura"/>
                <a:cs typeface="Futura"/>
                <a:sym typeface="Futura"/>
              </a:rPr>
              <a:t>di utilità con un incremento del 3% rispetto al 2022.</a:t>
            </a:r>
          </a:p>
          <a:p>
            <a:pPr algn="just">
              <a:lnSpc>
                <a:spcPts val="3240"/>
              </a:lnSpc>
            </a:pPr>
            <a:r>
              <a:rPr lang="it-IT" sz="2000" dirty="0">
                <a:solidFill>
                  <a:srgbClr val="003399"/>
                </a:solidFill>
                <a:latin typeface="Futura"/>
                <a:ea typeface="Futura"/>
                <a:cs typeface="Futura"/>
                <a:sym typeface="Futura"/>
              </a:rPr>
              <a:t>Osservando la ripartizione regionale, la Lombardia, pur continuando a concentrare circa 1/5 dei depositi nazionali, arretra di circa lo 0,3%, mentre importante appare la crescita del peso a livello nazionale dell’ Emilia Romagna pari a circa +1,5%. Più contenuti gli incrementi del Veneto (+0,5%), del Piemonte (+0,2%), del Lazio (+0,3%).</a:t>
            </a:r>
            <a:endParaRPr lang="it-IT" dirty="0">
              <a:solidFill>
                <a:srgbClr val="000000"/>
              </a:solidFill>
              <a:latin typeface="Futura"/>
              <a:sym typeface="Futura"/>
            </a:endParaRPr>
          </a:p>
        </p:txBody>
      </p:sp>
      <p:grpSp>
        <p:nvGrpSpPr>
          <p:cNvPr id="8" name="Group 8"/>
          <p:cNvGrpSpPr/>
          <p:nvPr/>
        </p:nvGrpSpPr>
        <p:grpSpPr>
          <a:xfrm>
            <a:off x="1028700" y="2700630"/>
            <a:ext cx="6500812" cy="108000"/>
            <a:chOff x="0" y="0"/>
            <a:chExt cx="8667750" cy="144000"/>
          </a:xfrm>
          <a:solidFill>
            <a:srgbClr val="003399"/>
          </a:solidFill>
        </p:grpSpPr>
        <p:sp>
          <p:nvSpPr>
            <p:cNvPr id="9" name="Freeform 9"/>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pSp>
        <p:nvGrpSpPr>
          <p:cNvPr id="10" name="Group 10"/>
          <p:cNvGrpSpPr/>
          <p:nvPr/>
        </p:nvGrpSpPr>
        <p:grpSpPr>
          <a:xfrm>
            <a:off x="1028700" y="7478370"/>
            <a:ext cx="6500812" cy="108000"/>
            <a:chOff x="0" y="0"/>
            <a:chExt cx="8667750" cy="144000"/>
          </a:xfrm>
          <a:solidFill>
            <a:srgbClr val="003399"/>
          </a:solidFill>
        </p:grpSpPr>
        <p:sp>
          <p:nvSpPr>
            <p:cNvPr id="11" name="Freeform 11"/>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aphicFrame>
        <p:nvGraphicFramePr>
          <p:cNvPr id="5" name="Grafico 4">
            <a:extLst>
              <a:ext uri="{FF2B5EF4-FFF2-40B4-BE49-F238E27FC236}">
                <a16:creationId xmlns:a16="http://schemas.microsoft.com/office/drawing/2014/main" id="{D5BC25FE-8313-4BC5-AE74-957355F3DB48}"/>
              </a:ext>
            </a:extLst>
          </p:cNvPr>
          <p:cNvGraphicFramePr>
            <a:graphicFrameLocks/>
          </p:cNvGraphicFramePr>
          <p:nvPr>
            <p:extLst>
              <p:ext uri="{D42A27DB-BD31-4B8C-83A1-F6EECF244321}">
                <p14:modId xmlns:p14="http://schemas.microsoft.com/office/powerpoint/2010/main" val="3220454716"/>
              </p:ext>
            </p:extLst>
          </p:nvPr>
        </p:nvGraphicFramePr>
        <p:xfrm>
          <a:off x="7924800" y="1638300"/>
          <a:ext cx="10210800" cy="7772400"/>
        </p:xfrm>
        <a:graphic>
          <a:graphicData uri="http://schemas.openxmlformats.org/drawingml/2006/chart">
            <c:chart xmlns:c="http://schemas.openxmlformats.org/drawingml/2006/chart" xmlns:r="http://schemas.openxmlformats.org/officeDocument/2006/relationships" r:id="rId2"/>
          </a:graphicData>
        </a:graphic>
      </p:graphicFrame>
      <p:sp>
        <p:nvSpPr>
          <p:cNvPr id="13" name="CasellaDiTesto 1">
            <a:extLst>
              <a:ext uri="{FF2B5EF4-FFF2-40B4-BE49-F238E27FC236}">
                <a16:creationId xmlns:a16="http://schemas.microsoft.com/office/drawing/2014/main" id="{29147E98-27BE-E6E9-B173-1F20692AC392}"/>
              </a:ext>
            </a:extLst>
          </p:cNvPr>
          <p:cNvSpPr txBox="1"/>
          <p:nvPr/>
        </p:nvSpPr>
        <p:spPr>
          <a:xfrm>
            <a:off x="8610600" y="9335621"/>
            <a:ext cx="7683200" cy="1066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a:solidFill>
                  <a:schemeClr val="bg1"/>
                </a:solidFill>
              </a:rPr>
              <a:t>*dati aggiornati a maggio 2024</a:t>
            </a:r>
          </a:p>
          <a:p>
            <a:endParaRPr lang="it-IT" sz="800" dirty="0">
              <a:solidFill>
                <a:schemeClr val="bg1"/>
              </a:solidFill>
            </a:endParaRPr>
          </a:p>
          <a:p>
            <a:r>
              <a:rPr lang="it-IT" sz="1400" dirty="0">
                <a:solidFill>
                  <a:schemeClr val="bg1"/>
                </a:solidFill>
              </a:rPr>
              <a:t>Fonte: elaborazione U.O. Proprietà Intellettuale su</a:t>
            </a:r>
            <a:r>
              <a:rPr lang="it-IT" sz="1400" baseline="0" dirty="0">
                <a:solidFill>
                  <a:schemeClr val="bg1"/>
                </a:solidFill>
              </a:rPr>
              <a:t> dati  </a:t>
            </a:r>
            <a:r>
              <a:rPr lang="it-IT" sz="1400" baseline="0" dirty="0" err="1">
                <a:solidFill>
                  <a:schemeClr val="bg1"/>
                </a:solidFill>
              </a:rPr>
              <a:t>Mimit</a:t>
            </a:r>
            <a:r>
              <a:rPr lang="it-IT" sz="1400" baseline="0" dirty="0">
                <a:solidFill>
                  <a:schemeClr val="bg1"/>
                </a:solidFill>
              </a:rPr>
              <a:t> Ufficio Italiano Marchi e Brevetti</a:t>
            </a:r>
            <a:endParaRPr lang="it-IT" sz="1400" dirty="0">
              <a:solidFill>
                <a:schemeClr val="bg1"/>
              </a:solidFill>
            </a:endParaRPr>
          </a:p>
        </p:txBody>
      </p:sp>
    </p:spTree>
    <p:extLst>
      <p:ext uri="{BB962C8B-B14F-4D97-AF65-F5344CB8AC3E}">
        <p14:creationId xmlns:p14="http://schemas.microsoft.com/office/powerpoint/2010/main" val="54760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990600" y="4457700"/>
            <a:ext cx="5647372" cy="5286062"/>
          </a:xfrm>
          <a:prstGeom prst="rect">
            <a:avLst/>
          </a:prstGeom>
        </p:spPr>
        <p:txBody>
          <a:bodyPr lIns="0" tIns="0" rIns="0" bIns="0" rtlCol="0" anchor="t">
            <a:spAutoFit/>
          </a:bodyPr>
          <a:lstStyle/>
          <a:p>
            <a:pPr marL="162877" lvl="1" algn="just">
              <a:lnSpc>
                <a:spcPts val="3240"/>
              </a:lnSpc>
            </a:pPr>
            <a:r>
              <a:rPr lang="en-US" sz="2400" dirty="0" err="1">
                <a:solidFill>
                  <a:srgbClr val="003399"/>
                </a:solidFill>
                <a:latin typeface="Futura"/>
                <a:ea typeface="Futura"/>
                <a:cs typeface="Futura"/>
                <a:sym typeface="Futura"/>
              </a:rPr>
              <a:t>Osservando</a:t>
            </a:r>
            <a:r>
              <a:rPr lang="en-US" sz="2400" dirty="0">
                <a:solidFill>
                  <a:srgbClr val="003399"/>
                </a:solidFill>
                <a:latin typeface="Futura"/>
                <a:ea typeface="Futura"/>
                <a:cs typeface="Futura"/>
                <a:sym typeface="Futura"/>
              </a:rPr>
              <a:t> la </a:t>
            </a:r>
            <a:r>
              <a:rPr lang="en-US" sz="2400" dirty="0" err="1">
                <a:solidFill>
                  <a:srgbClr val="003399"/>
                </a:solidFill>
                <a:latin typeface="Futura"/>
                <a:ea typeface="Futura"/>
                <a:cs typeface="Futura"/>
                <a:sym typeface="Futura"/>
              </a:rPr>
              <a:t>distribuzione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per </a:t>
            </a:r>
            <a:r>
              <a:rPr lang="en-US" sz="2400" dirty="0" err="1">
                <a:solidFill>
                  <a:srgbClr val="003399"/>
                </a:solidFill>
                <a:latin typeface="Futura"/>
                <a:ea typeface="Futura"/>
                <a:cs typeface="Futura"/>
                <a:sym typeface="Futura"/>
              </a:rPr>
              <a:t>modello</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utilità</a:t>
            </a:r>
            <a:r>
              <a:rPr lang="en-US" sz="2400" dirty="0">
                <a:solidFill>
                  <a:srgbClr val="003399"/>
                </a:solidFill>
                <a:latin typeface="Futura"/>
                <a:ea typeface="Futura"/>
                <a:cs typeface="Futura"/>
                <a:sym typeface="Futura"/>
              </a:rPr>
              <a:t> emerge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a:t>
            </a:r>
            <a:r>
              <a:rPr lang="en-US" sz="2400" dirty="0">
                <a:solidFill>
                  <a:srgbClr val="003399"/>
                </a:solidFill>
                <a:latin typeface="Futura"/>
                <a:ea typeface="Futura"/>
                <a:cs typeface="Futura"/>
                <a:sym typeface="Futura"/>
              </a:rPr>
              <a:t> Nord </a:t>
            </a:r>
            <a:r>
              <a:rPr lang="en-US" sz="2400" dirty="0" err="1">
                <a:solidFill>
                  <a:srgbClr val="003399"/>
                </a:solidFill>
                <a:latin typeface="Futura"/>
                <a:ea typeface="Futura"/>
                <a:cs typeface="Futura"/>
                <a:sym typeface="Futura"/>
              </a:rPr>
              <a:t>Ovest</a:t>
            </a:r>
            <a:r>
              <a:rPr lang="en-US" sz="2400" dirty="0">
                <a:solidFill>
                  <a:srgbClr val="003399"/>
                </a:solidFill>
                <a:latin typeface="Futura"/>
                <a:ea typeface="Futura"/>
                <a:cs typeface="Futura"/>
                <a:sym typeface="Futura"/>
              </a:rPr>
              <a:t> e </a:t>
            </a:r>
            <a:r>
              <a:rPr lang="en-US" sz="2400" dirty="0" err="1">
                <a:solidFill>
                  <a:srgbClr val="003399"/>
                </a:solidFill>
                <a:latin typeface="Futura"/>
                <a:ea typeface="Futura"/>
                <a:cs typeface="Futura"/>
                <a:sym typeface="Futura"/>
              </a:rPr>
              <a:t>nel</a:t>
            </a:r>
            <a:r>
              <a:rPr lang="en-US" sz="2400" dirty="0">
                <a:solidFill>
                  <a:srgbClr val="003399"/>
                </a:solidFill>
                <a:latin typeface="Futura"/>
                <a:ea typeface="Futura"/>
                <a:cs typeface="Futura"/>
                <a:sym typeface="Futura"/>
              </a:rPr>
              <a:t> Nord Est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il 56%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dato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questo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evidenzia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una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contrazione</a:t>
            </a:r>
            <a:r>
              <a:rPr lang="en-US" sz="2400" dirty="0">
                <a:solidFill>
                  <a:srgbClr val="003399"/>
                </a:solidFill>
                <a:latin typeface="Futura"/>
                <a:ea typeface="Futura"/>
                <a:cs typeface="Futura"/>
                <a:sym typeface="Futura"/>
              </a:rPr>
              <a:t> dell’1% rispetto </a:t>
            </a:r>
            <a:r>
              <a:rPr lang="en-US" sz="2400" dirty="0" err="1">
                <a:solidFill>
                  <a:srgbClr val="003399"/>
                </a:solidFill>
                <a:latin typeface="Futura"/>
                <a:ea typeface="Futura"/>
                <a:cs typeface="Futura"/>
                <a:sym typeface="Futura"/>
              </a:rPr>
              <a:t>l’anno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precedente</a:t>
            </a:r>
            <a:r>
              <a:rPr lang="en-US" sz="2400" dirty="0">
                <a:solidFill>
                  <a:srgbClr val="003399"/>
                </a:solidFill>
                <a:latin typeface="Futura"/>
                <a:ea typeface="Futura"/>
                <a:cs typeface="Futura"/>
                <a:sym typeface="Futura"/>
              </a:rPr>
              <a:t>. </a:t>
            </a:r>
          </a:p>
          <a:p>
            <a:pPr marL="162877" lvl="1" algn="just">
              <a:lnSpc>
                <a:spcPts val="3240"/>
              </a:lnSpc>
            </a:pPr>
            <a:r>
              <a:rPr lang="en-US" sz="2400" dirty="0" err="1">
                <a:solidFill>
                  <a:srgbClr val="003399"/>
                </a:solidFill>
                <a:latin typeface="Futura"/>
                <a:ea typeface="Futura"/>
                <a:cs typeface="Futura"/>
                <a:sym typeface="Futura"/>
              </a:rPr>
              <a:t>Analizzando</a:t>
            </a:r>
            <a:r>
              <a:rPr lang="en-US" sz="2400" dirty="0">
                <a:solidFill>
                  <a:srgbClr val="003399"/>
                </a:solidFill>
                <a:latin typeface="Futura"/>
                <a:ea typeface="Futura"/>
                <a:cs typeface="Futura"/>
                <a:sym typeface="Futura"/>
              </a:rPr>
              <a:t> il </a:t>
            </a:r>
            <a:r>
              <a:rPr lang="en-US" sz="2400" dirty="0" err="1">
                <a:solidFill>
                  <a:srgbClr val="003399"/>
                </a:solidFill>
                <a:latin typeface="Futura"/>
                <a:ea typeface="Futura"/>
                <a:cs typeface="Futura"/>
                <a:sym typeface="Futura"/>
              </a:rPr>
              <a:t>rimanente</a:t>
            </a:r>
            <a:r>
              <a:rPr lang="en-US" sz="2400" dirty="0">
                <a:solidFill>
                  <a:srgbClr val="003399"/>
                </a:solidFill>
                <a:latin typeface="Futura"/>
                <a:ea typeface="Futura"/>
                <a:cs typeface="Futura"/>
                <a:sym typeface="Futura"/>
              </a:rPr>
              <a:t> 44%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emerge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circa il 25%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al Centro(+2% rispetto al 2022), </a:t>
            </a:r>
            <a:r>
              <a:rPr lang="en-US" sz="2400" dirty="0" err="1">
                <a:solidFill>
                  <a:srgbClr val="003399"/>
                </a:solidFill>
                <a:latin typeface="Futura"/>
                <a:ea typeface="Futura"/>
                <a:cs typeface="Futura"/>
                <a:sym typeface="Futura"/>
              </a:rPr>
              <a:t>mentre</a:t>
            </a:r>
            <a:r>
              <a:rPr lang="en-US" sz="2400" dirty="0">
                <a:solidFill>
                  <a:srgbClr val="003399"/>
                </a:solidFill>
                <a:latin typeface="Futura"/>
                <a:ea typeface="Futura"/>
                <a:cs typeface="Futura"/>
                <a:sym typeface="Futura"/>
              </a:rPr>
              <a:t> solo il 19% </a:t>
            </a:r>
            <a:r>
              <a:rPr lang="en-US" sz="2400" dirty="0" err="1">
                <a:solidFill>
                  <a:srgbClr val="003399"/>
                </a:solidFill>
                <a:latin typeface="Futura"/>
                <a:ea typeface="Futura"/>
                <a:cs typeface="Futura"/>
                <a:sym typeface="Futura"/>
              </a:rPr>
              <a:t>riguarda</a:t>
            </a:r>
            <a:r>
              <a:rPr lang="en-US" sz="2400" dirty="0">
                <a:solidFill>
                  <a:srgbClr val="003399"/>
                </a:solidFill>
                <a:latin typeface="Futura"/>
                <a:ea typeface="Futura"/>
                <a:cs typeface="Futura"/>
                <a:sym typeface="Futura"/>
              </a:rPr>
              <a:t> le </a:t>
            </a:r>
            <a:r>
              <a:rPr lang="en-US" sz="2400" dirty="0" err="1">
                <a:solidFill>
                  <a:srgbClr val="003399"/>
                </a:solidFill>
                <a:latin typeface="Futura"/>
                <a:ea typeface="Futura"/>
                <a:cs typeface="Futura"/>
                <a:sym typeface="Futura"/>
              </a:rPr>
              <a:t>istanze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nell’area</a:t>
            </a:r>
            <a:r>
              <a:rPr lang="en-US" sz="2400" dirty="0">
                <a:solidFill>
                  <a:srgbClr val="003399"/>
                </a:solidFill>
                <a:latin typeface="Futura"/>
                <a:ea typeface="Futura"/>
                <a:cs typeface="Futura"/>
                <a:sym typeface="Futura"/>
              </a:rPr>
              <a:t> del Sud </a:t>
            </a:r>
            <a:r>
              <a:rPr lang="en-US" sz="2400" dirty="0" err="1">
                <a:solidFill>
                  <a:srgbClr val="003399"/>
                </a:solidFill>
                <a:latin typeface="Futura"/>
                <a:ea typeface="Futura"/>
                <a:cs typeface="Futura"/>
                <a:sym typeface="Futura"/>
              </a:rPr>
              <a:t>della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Penisola</a:t>
            </a:r>
            <a:r>
              <a:rPr lang="en-US" sz="2400" dirty="0">
                <a:solidFill>
                  <a:srgbClr val="003399"/>
                </a:solidFill>
                <a:latin typeface="Futura"/>
                <a:ea typeface="Futura"/>
                <a:cs typeface="Futura"/>
                <a:sym typeface="Futura"/>
              </a:rPr>
              <a:t> (-1% rispetto </a:t>
            </a:r>
            <a:r>
              <a:rPr lang="en-US" sz="2400" dirty="0" err="1">
                <a:solidFill>
                  <a:srgbClr val="003399"/>
                </a:solidFill>
                <a:latin typeface="Futura"/>
                <a:ea typeface="Futura"/>
                <a:cs typeface="Futura"/>
                <a:sym typeface="Futura"/>
              </a:rPr>
              <a:t>l’anno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precedente</a:t>
            </a:r>
            <a:r>
              <a:rPr lang="en-US" sz="2400" dirty="0">
                <a:solidFill>
                  <a:srgbClr val="003399"/>
                </a:solidFill>
                <a:latin typeface="Futura"/>
                <a:ea typeface="Futura"/>
                <a:cs typeface="Futura"/>
                <a:sym typeface="Futura"/>
              </a:rPr>
              <a:t>).</a:t>
            </a: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73837" y="975140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3316496432"/>
                  </p:ext>
                </p:extLst>
              </p:nvPr>
            </p:nvGraphicFramePr>
            <p:xfrm>
              <a:off x="9407237" y="522394"/>
              <a:ext cx="8534400" cy="971351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407237" y="522394"/>
                <a:ext cx="8534400" cy="9713511"/>
              </a:xfrm>
              <a:prstGeom prst="rect">
                <a:avLst/>
              </a:prstGeom>
            </p:spPr>
          </p:pic>
        </mc:Fallback>
      </mc:AlternateContent>
    </p:spTree>
    <p:extLst>
      <p:ext uri="{BB962C8B-B14F-4D97-AF65-F5344CB8AC3E}">
        <p14:creationId xmlns:p14="http://schemas.microsoft.com/office/powerpoint/2010/main" val="157792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66800" y="4991100"/>
            <a:ext cx="5647372" cy="4875694"/>
          </a:xfrm>
          <a:prstGeom prst="rect">
            <a:avLst/>
          </a:prstGeom>
        </p:spPr>
        <p:txBody>
          <a:bodyPr lIns="0" tIns="0" rIns="0" bIns="0" rtlCol="0" anchor="t">
            <a:spAutoFit/>
          </a:bodyPr>
          <a:lstStyle/>
          <a:p>
            <a:pPr marL="162877" lvl="1" algn="just">
              <a:lnSpc>
                <a:spcPts val="3240"/>
              </a:lnSpc>
            </a:pPr>
            <a:r>
              <a:rPr lang="en-US" sz="2400" dirty="0" err="1">
                <a:solidFill>
                  <a:srgbClr val="003399"/>
                </a:solidFill>
                <a:latin typeface="Futura"/>
                <a:ea typeface="Futura"/>
                <a:cs typeface="Futura"/>
                <a:sym typeface="Futura"/>
              </a:rPr>
              <a:t>L’area</a:t>
            </a:r>
            <a:r>
              <a:rPr lang="en-US" sz="2400" dirty="0">
                <a:solidFill>
                  <a:srgbClr val="003399"/>
                </a:solidFill>
                <a:latin typeface="Futura"/>
                <a:ea typeface="Futura"/>
                <a:cs typeface="Futura"/>
                <a:sym typeface="Futura"/>
              </a:rPr>
              <a:t> del </a:t>
            </a:r>
            <a:r>
              <a:rPr lang="en-US" sz="2400" b="1" dirty="0">
                <a:solidFill>
                  <a:srgbClr val="003399"/>
                </a:solidFill>
                <a:latin typeface="Futura"/>
                <a:ea typeface="Futura"/>
                <a:cs typeface="Futura"/>
                <a:sym typeface="Futura"/>
              </a:rPr>
              <a:t>Nord </a:t>
            </a:r>
            <a:r>
              <a:rPr lang="en-US" sz="2400" b="1" dirty="0" err="1">
                <a:solidFill>
                  <a:srgbClr val="003399"/>
                </a:solidFill>
                <a:latin typeface="Futura"/>
                <a:ea typeface="Futura"/>
                <a:cs typeface="Futura"/>
                <a:sym typeface="Futura"/>
              </a:rPr>
              <a:t>Ovest</a:t>
            </a:r>
            <a:r>
              <a:rPr lang="en-US" sz="2400" dirty="0">
                <a:solidFill>
                  <a:srgbClr val="003399"/>
                </a:solidFill>
                <a:latin typeface="Futura"/>
                <a:ea typeface="Futura"/>
                <a:cs typeface="Futura"/>
                <a:sym typeface="Futura"/>
              </a:rPr>
              <a:t>, con n.580 </a:t>
            </a:r>
            <a:r>
              <a:rPr lang="en-US" sz="2400" dirty="0" err="1">
                <a:solidFill>
                  <a:srgbClr val="003399"/>
                </a:solidFill>
                <a:latin typeface="Futura"/>
                <a:ea typeface="Futura"/>
                <a:cs typeface="Futura"/>
                <a:sym typeface="Futura"/>
              </a:rPr>
              <a:t>istanze</a:t>
            </a:r>
            <a:r>
              <a:rPr lang="en-US" sz="2400" dirty="0">
                <a:solidFill>
                  <a:srgbClr val="003399"/>
                </a:solidFill>
                <a:latin typeface="Futura"/>
                <a:ea typeface="Futura"/>
                <a:cs typeface="Futura"/>
                <a:sym typeface="Futura"/>
              </a:rPr>
              <a:t>,</a:t>
            </a:r>
            <a:r>
              <a:rPr lang="en-US" sz="2400" b="1"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circa il 31%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 </a:t>
            </a:r>
            <a:r>
              <a:rPr lang="en-US" sz="2400" dirty="0" err="1">
                <a:solidFill>
                  <a:srgbClr val="003399"/>
                </a:solidFill>
                <a:latin typeface="Futura"/>
                <a:ea typeface="Futura"/>
                <a:cs typeface="Futura"/>
                <a:sym typeface="Futura"/>
              </a:rPr>
              <a:t>livello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Emergono</a:t>
            </a:r>
            <a:r>
              <a:rPr lang="en-US" sz="2400" dirty="0">
                <a:solidFill>
                  <a:srgbClr val="003399"/>
                </a:solidFill>
                <a:latin typeface="Futura"/>
                <a:ea typeface="Futura"/>
                <a:cs typeface="Futura"/>
                <a:sym typeface="Futura"/>
              </a:rPr>
              <a:t> due important poli: </a:t>
            </a:r>
            <a:r>
              <a:rPr lang="en-US" sz="2400" dirty="0" err="1">
                <a:solidFill>
                  <a:srgbClr val="003399"/>
                </a:solidFill>
                <a:latin typeface="Futura"/>
                <a:ea typeface="Futura"/>
                <a:cs typeface="Futura"/>
                <a:sym typeface="Futura"/>
              </a:rPr>
              <a:t>quello</a:t>
            </a:r>
            <a:r>
              <a:rPr lang="en-US" sz="2400" dirty="0">
                <a:solidFill>
                  <a:srgbClr val="003399"/>
                </a:solidFill>
                <a:latin typeface="Futura"/>
                <a:ea typeface="Futura"/>
                <a:cs typeface="Futura"/>
                <a:sym typeface="Futura"/>
              </a:rPr>
              <a:t> di Milano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da solo </a:t>
            </a:r>
            <a:r>
              <a:rPr lang="en-US" sz="2400" dirty="0" err="1">
                <a:solidFill>
                  <a:srgbClr val="003399"/>
                </a:solidFill>
                <a:latin typeface="Futura"/>
                <a:ea typeface="Futura"/>
                <a:cs typeface="Futura"/>
                <a:sym typeface="Futura"/>
              </a:rPr>
              <a:t>catalizza</a:t>
            </a:r>
            <a:r>
              <a:rPr lang="en-US" sz="2400" dirty="0">
                <a:solidFill>
                  <a:srgbClr val="003399"/>
                </a:solidFill>
                <a:latin typeface="Futura"/>
                <a:ea typeface="Futura"/>
                <a:cs typeface="Futura"/>
                <a:sym typeface="Futura"/>
              </a:rPr>
              <a:t> circa il 48%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dell’intera</a:t>
            </a:r>
            <a:r>
              <a:rPr lang="en-US" sz="2400" dirty="0">
                <a:solidFill>
                  <a:srgbClr val="003399"/>
                </a:solidFill>
                <a:latin typeface="Futura"/>
                <a:ea typeface="Futura"/>
                <a:cs typeface="Futura"/>
                <a:sym typeface="Futura"/>
              </a:rPr>
              <a:t> area, e </a:t>
            </a:r>
            <a:r>
              <a:rPr lang="en-US" sz="2400" dirty="0" err="1">
                <a:solidFill>
                  <a:srgbClr val="003399"/>
                </a:solidFill>
                <a:latin typeface="Futura"/>
                <a:ea typeface="Futura"/>
                <a:cs typeface="Futura"/>
                <a:sym typeface="Futura"/>
              </a:rPr>
              <a:t>quello</a:t>
            </a:r>
            <a:r>
              <a:rPr lang="en-US" sz="2400" dirty="0">
                <a:solidFill>
                  <a:srgbClr val="003399"/>
                </a:solidFill>
                <a:latin typeface="Futura"/>
                <a:ea typeface="Futura"/>
                <a:cs typeface="Futura"/>
                <a:sym typeface="Futura"/>
              </a:rPr>
              <a:t> di Torino dove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circa il 26%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istanze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a:t>
            </a:r>
            <a:r>
              <a:rPr lang="en-US" sz="2400" dirty="0">
                <a:solidFill>
                  <a:srgbClr val="003399"/>
                </a:solidFill>
                <a:latin typeface="Futura"/>
                <a:ea typeface="Futura"/>
                <a:cs typeface="Futura"/>
                <a:sym typeface="Futura"/>
              </a:rPr>
              <a:t> Nord </a:t>
            </a:r>
            <a:r>
              <a:rPr lang="en-US" sz="2400" dirty="0" err="1">
                <a:solidFill>
                  <a:srgbClr val="003399"/>
                </a:solidFill>
                <a:latin typeface="Futura"/>
                <a:ea typeface="Futura"/>
                <a:cs typeface="Futura"/>
                <a:sym typeface="Futura"/>
              </a:rPr>
              <a:t>Ovest</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Infine</a:t>
            </a:r>
            <a:r>
              <a:rPr lang="en-US" sz="2400" dirty="0">
                <a:solidFill>
                  <a:srgbClr val="003399"/>
                </a:solidFill>
                <a:latin typeface="Futura"/>
                <a:ea typeface="Futura"/>
                <a:cs typeface="Futura"/>
                <a:sym typeface="Futura"/>
              </a:rPr>
              <a:t>, la somma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provincie</a:t>
            </a:r>
            <a:r>
              <a:rPr lang="en-US" sz="2400" dirty="0">
                <a:solidFill>
                  <a:srgbClr val="003399"/>
                </a:solidFill>
                <a:latin typeface="Futura"/>
                <a:ea typeface="Futura"/>
                <a:cs typeface="Futura"/>
                <a:sym typeface="Futura"/>
              </a:rPr>
              <a:t> di Milano e Torino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circa il 23%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a:t>
            </a:r>
            <a:endParaRPr lang="en-US" sz="18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73837" y="975140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4226434510"/>
                  </p:ext>
                </p:extLst>
              </p:nvPr>
            </p:nvGraphicFramePr>
            <p:xfrm>
              <a:off x="9525000" y="498149"/>
              <a:ext cx="8534400" cy="971351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525000" y="498149"/>
                <a:ext cx="8534400" cy="9713511"/>
              </a:xfrm>
              <a:prstGeom prst="rect">
                <a:avLst/>
              </a:prstGeom>
            </p:spPr>
          </p:pic>
        </mc:Fallback>
      </mc:AlternateContent>
    </p:spTree>
    <p:extLst>
      <p:ext uri="{BB962C8B-B14F-4D97-AF65-F5344CB8AC3E}">
        <p14:creationId xmlns:p14="http://schemas.microsoft.com/office/powerpoint/2010/main" val="2625397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465325"/>
          </a:xfrm>
          <a:prstGeom prst="rect">
            <a:avLst/>
          </a:prstGeom>
        </p:spPr>
        <p:txBody>
          <a:bodyPr lIns="0" tIns="0" rIns="0" bIns="0" rtlCol="0" anchor="t">
            <a:spAutoFit/>
          </a:bodyPr>
          <a:lstStyle/>
          <a:p>
            <a:pPr marL="162877" lvl="1" algn="just">
              <a:lnSpc>
                <a:spcPts val="3240"/>
              </a:lnSpc>
            </a:pPr>
            <a:r>
              <a:rPr lang="en-US" sz="2400" dirty="0">
                <a:solidFill>
                  <a:srgbClr val="003399"/>
                </a:solidFill>
                <a:latin typeface="Futura"/>
                <a:ea typeface="Futura"/>
                <a:cs typeface="Futura"/>
                <a:sym typeface="Futura"/>
              </a:rPr>
              <a:t>Circa il 31%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per </a:t>
            </a:r>
            <a:r>
              <a:rPr lang="en-US" sz="2400" dirty="0" err="1">
                <a:solidFill>
                  <a:srgbClr val="003399"/>
                </a:solidFill>
                <a:latin typeface="Futura"/>
                <a:ea typeface="Futura"/>
                <a:cs typeface="Futura"/>
                <a:sym typeface="Futura"/>
              </a:rPr>
              <a:t>modello</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utilità</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a:t>
            </a:r>
            <a:r>
              <a:rPr lang="en-US" sz="2400" dirty="0">
                <a:solidFill>
                  <a:srgbClr val="003399"/>
                </a:solidFill>
                <a:latin typeface="Futura"/>
                <a:ea typeface="Futura"/>
                <a:cs typeface="Futura"/>
                <a:sym typeface="Futura"/>
              </a:rPr>
              <a:t> 2023 </a:t>
            </a:r>
            <a:r>
              <a:rPr lang="en-US" sz="2400" dirty="0" err="1">
                <a:solidFill>
                  <a:srgbClr val="003399"/>
                </a:solidFill>
                <a:latin typeface="Futura"/>
                <a:ea typeface="Futura"/>
                <a:cs typeface="Futura"/>
                <a:sym typeface="Futura"/>
              </a:rPr>
              <a:t>sono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polarizzate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nell’area</a:t>
            </a:r>
            <a:r>
              <a:rPr lang="en-US" sz="2400" dirty="0">
                <a:solidFill>
                  <a:srgbClr val="003399"/>
                </a:solidFill>
                <a:latin typeface="Futura"/>
                <a:ea typeface="Futura"/>
                <a:cs typeface="Futura"/>
                <a:sym typeface="Futura"/>
              </a:rPr>
              <a:t> del </a:t>
            </a:r>
            <a:r>
              <a:rPr lang="en-US" sz="2400" b="1" dirty="0">
                <a:solidFill>
                  <a:srgbClr val="003399"/>
                </a:solidFill>
                <a:latin typeface="Futura"/>
                <a:ea typeface="Futura"/>
                <a:cs typeface="Futura"/>
                <a:sym typeface="Futura"/>
              </a:rPr>
              <a:t>Nord Est</a:t>
            </a:r>
            <a:r>
              <a:rPr lang="en-US" sz="2400" dirty="0">
                <a:solidFill>
                  <a:srgbClr val="003399"/>
                </a:solidFill>
                <a:latin typeface="Futura"/>
                <a:ea typeface="Futura"/>
                <a:cs typeface="Futura"/>
                <a:sym typeface="Futura"/>
              </a:rPr>
              <a:t>.</a:t>
            </a:r>
          </a:p>
          <a:p>
            <a:pPr marL="162877" lvl="1" algn="just">
              <a:lnSpc>
                <a:spcPts val="3240"/>
              </a:lnSpc>
            </a:pPr>
            <a:r>
              <a:rPr lang="en-US" sz="2400" dirty="0" err="1">
                <a:solidFill>
                  <a:srgbClr val="003399"/>
                </a:solidFill>
                <a:latin typeface="Futura"/>
                <a:ea typeface="Futura"/>
                <a:cs typeface="Futura"/>
                <a:sym typeface="Futura"/>
              </a:rPr>
              <a:t>Accanto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all’importante</a:t>
            </a:r>
            <a:r>
              <a:rPr lang="en-US" sz="2400" dirty="0">
                <a:solidFill>
                  <a:srgbClr val="003399"/>
                </a:solidFill>
                <a:latin typeface="Futura"/>
                <a:ea typeface="Futura"/>
                <a:cs typeface="Futura"/>
                <a:sym typeface="Futura"/>
              </a:rPr>
              <a:t> polo di Bologna,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da solo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circa il 20,5%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dell’area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affianca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l’asse</a:t>
            </a:r>
            <a:r>
              <a:rPr lang="en-US" sz="2400" dirty="0">
                <a:solidFill>
                  <a:srgbClr val="003399"/>
                </a:solidFill>
                <a:latin typeface="Futura"/>
                <a:ea typeface="Futura"/>
                <a:cs typeface="Futura"/>
                <a:sym typeface="Futura"/>
              </a:rPr>
              <a:t> Verona- Padova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totalizza</a:t>
            </a:r>
            <a:r>
              <a:rPr lang="en-US" sz="2400" dirty="0">
                <a:solidFill>
                  <a:srgbClr val="003399"/>
                </a:solidFill>
                <a:latin typeface="Futura"/>
                <a:ea typeface="Futura"/>
                <a:cs typeface="Futura"/>
                <a:sym typeface="Futura"/>
              </a:rPr>
              <a:t> il 25%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del Nord Est. Di </a:t>
            </a:r>
            <a:r>
              <a:rPr lang="en-US" sz="2400" dirty="0" err="1">
                <a:solidFill>
                  <a:srgbClr val="003399"/>
                </a:solidFill>
                <a:latin typeface="Futura"/>
                <a:ea typeface="Futura"/>
                <a:cs typeface="Futura"/>
                <a:sym typeface="Futura"/>
              </a:rPr>
              <a:t>fatto</a:t>
            </a:r>
            <a:r>
              <a:rPr lang="en-US" sz="2400" dirty="0">
                <a:solidFill>
                  <a:srgbClr val="003399"/>
                </a:solidFill>
                <a:latin typeface="Futura"/>
                <a:ea typeface="Futura"/>
                <a:cs typeface="Futura"/>
                <a:sym typeface="Futura"/>
              </a:rPr>
              <a:t> le </a:t>
            </a:r>
            <a:r>
              <a:rPr lang="en-US" sz="2400" dirty="0" err="1">
                <a:solidFill>
                  <a:srgbClr val="003399"/>
                </a:solidFill>
                <a:latin typeface="Futura"/>
                <a:ea typeface="Futura"/>
                <a:cs typeface="Futura"/>
                <a:sym typeface="Futura"/>
              </a:rPr>
              <a:t>tre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raccolgono</a:t>
            </a:r>
            <a:r>
              <a:rPr lang="en-US" sz="2400" dirty="0">
                <a:solidFill>
                  <a:srgbClr val="003399"/>
                </a:solidFill>
                <a:latin typeface="Futura"/>
                <a:ea typeface="Futura"/>
                <a:cs typeface="Futura"/>
                <a:sym typeface="Futura"/>
              </a:rPr>
              <a:t> l’11%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a:t>
            </a:r>
            <a:endParaRPr lang="en-US" sz="1800" dirty="0">
              <a:solidFill>
                <a:srgbClr val="003399"/>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73837" y="975140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2288005333"/>
                  </p:ext>
                </p:extLst>
              </p:nvPr>
            </p:nvGraphicFramePr>
            <p:xfrm>
              <a:off x="9906000" y="391179"/>
              <a:ext cx="8153400" cy="985181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906000" y="391179"/>
                <a:ext cx="8153400" cy="9851811"/>
              </a:xfrm>
              <a:prstGeom prst="rect">
                <a:avLst/>
              </a:prstGeom>
            </p:spPr>
          </p:pic>
        </mc:Fallback>
      </mc:AlternateContent>
    </p:spTree>
    <p:extLst>
      <p:ext uri="{BB962C8B-B14F-4D97-AF65-F5344CB8AC3E}">
        <p14:creationId xmlns:p14="http://schemas.microsoft.com/office/powerpoint/2010/main" val="496607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2954655"/>
          </a:xfrm>
          <a:prstGeom prst="rect">
            <a:avLst/>
          </a:prstGeom>
        </p:spPr>
        <p:txBody>
          <a:bodyPr lIns="0" tIns="0" rIns="0" bIns="0" rtlCol="0" anchor="t">
            <a:spAutoFit/>
          </a:bodyPr>
          <a:lstStyle/>
          <a:p>
            <a:pPr marL="162000" algn="just">
              <a:lnSpc>
                <a:spcPts val="2900"/>
              </a:lnSpc>
            </a:pPr>
            <a:r>
              <a:rPr lang="it-IT" sz="2400" dirty="0">
                <a:solidFill>
                  <a:srgbClr val="003399"/>
                </a:solidFill>
                <a:latin typeface="Futura"/>
              </a:rPr>
              <a:t>Circa il 25% dei depositi nazionali delle domande di brevetto per modello si utilità si concentra nell’area del </a:t>
            </a:r>
            <a:r>
              <a:rPr lang="it-IT" sz="2400" b="1" dirty="0">
                <a:solidFill>
                  <a:srgbClr val="003399"/>
                </a:solidFill>
                <a:latin typeface="Futura"/>
              </a:rPr>
              <a:t>Centro Italia </a:t>
            </a:r>
            <a:r>
              <a:rPr lang="it-IT" sz="2400" dirty="0">
                <a:solidFill>
                  <a:srgbClr val="003399"/>
                </a:solidFill>
                <a:latin typeface="Futura"/>
              </a:rPr>
              <a:t>dove l’unico polo particolarmente significativo è quello dalla provincia di Roma dove si concentra circa il 38% delle istanze dell’area, ovvero circa il 10% dei depositi nazionali</a:t>
            </a:r>
            <a:r>
              <a:rPr lang="it-IT" sz="2400" dirty="0">
                <a:solidFill>
                  <a:srgbClr val="003399"/>
                </a:solidFill>
              </a:rPr>
              <a:t>. </a:t>
            </a:r>
            <a:endParaRPr lang="en-US" sz="18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73837" y="975140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3179093038"/>
                  </p:ext>
                </p:extLst>
              </p:nvPr>
            </p:nvGraphicFramePr>
            <p:xfrm>
              <a:off x="9525000" y="498472"/>
              <a:ext cx="8534400" cy="971318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525000" y="498472"/>
                <a:ext cx="8534400" cy="9713188"/>
              </a:xfrm>
              <a:prstGeom prst="rect">
                <a:avLst/>
              </a:prstGeom>
            </p:spPr>
          </p:pic>
        </mc:Fallback>
      </mc:AlternateContent>
    </p:spTree>
    <p:extLst>
      <p:ext uri="{BB962C8B-B14F-4D97-AF65-F5344CB8AC3E}">
        <p14:creationId xmlns:p14="http://schemas.microsoft.com/office/powerpoint/2010/main" val="54450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1125199" y="723900"/>
            <a:ext cx="6400800" cy="8991600"/>
            <a:chOff x="0" y="0"/>
            <a:chExt cx="5071110" cy="8534400"/>
          </a:xfrm>
          <a:solidFill>
            <a:srgbClr val="003399"/>
          </a:solidFill>
        </p:grpSpPr>
        <p:sp>
          <p:nvSpPr>
            <p:cNvPr id="9" name="Freeform 9"/>
            <p:cNvSpPr/>
            <p:nvPr/>
          </p:nvSpPr>
          <p:spPr>
            <a:xfrm>
              <a:off x="0" y="0"/>
              <a:ext cx="5071110" cy="8534400"/>
            </a:xfrm>
            <a:custGeom>
              <a:avLst/>
              <a:gdLst/>
              <a:ahLst/>
              <a:cxnLst/>
              <a:rect l="l" t="t" r="r" b="b"/>
              <a:pathLst>
                <a:path w="5071110" h="8534400">
                  <a:moveTo>
                    <a:pt x="0" y="0"/>
                  </a:moveTo>
                  <a:lnTo>
                    <a:pt x="5071110" y="0"/>
                  </a:lnTo>
                  <a:lnTo>
                    <a:pt x="5071110" y="8534400"/>
                  </a:lnTo>
                  <a:lnTo>
                    <a:pt x="0" y="8534400"/>
                  </a:lnTo>
                  <a:close/>
                </a:path>
              </a:pathLst>
            </a:custGeom>
            <a:grpFill/>
          </p:spPr>
          <p:txBody>
            <a:bodyPr/>
            <a:lstStyle/>
            <a:p>
              <a:endParaRPr lang="it-IT"/>
            </a:p>
          </p:txBody>
        </p:sp>
      </p:grpSp>
      <p:grpSp>
        <p:nvGrpSpPr>
          <p:cNvPr id="16" name="Group 16"/>
          <p:cNvGrpSpPr/>
          <p:nvPr/>
        </p:nvGrpSpPr>
        <p:grpSpPr>
          <a:xfrm>
            <a:off x="13552949" y="1487169"/>
            <a:ext cx="1815717" cy="1815717"/>
            <a:chOff x="0" y="0"/>
            <a:chExt cx="2420956" cy="2420956"/>
          </a:xfrm>
        </p:grpSpPr>
        <p:sp>
          <p:nvSpPr>
            <p:cNvPr id="17" name="Freeform 1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solidFill>
              <a:srgbClr val="FFFFFF"/>
            </a:solidFill>
          </p:spPr>
          <p:txBody>
            <a:bodyPr/>
            <a:lstStyle/>
            <a:p>
              <a:endParaRPr lang="it-IT" dirty="0"/>
            </a:p>
          </p:txBody>
        </p:sp>
      </p:grpSp>
      <p:sp>
        <p:nvSpPr>
          <p:cNvPr id="21" name="Freeform 21"/>
          <p:cNvSpPr/>
          <p:nvPr/>
        </p:nvSpPr>
        <p:spPr>
          <a:xfrm>
            <a:off x="2367095" y="2972586"/>
            <a:ext cx="1155116" cy="1155116"/>
          </a:xfrm>
          <a:custGeom>
            <a:avLst/>
            <a:gdLst/>
            <a:ahLst/>
            <a:cxnLst/>
            <a:rect l="l" t="t" r="r" b="b"/>
            <a:pathLst>
              <a:path w="1155116" h="1155116">
                <a:moveTo>
                  <a:pt x="0" y="0"/>
                </a:moveTo>
                <a:lnTo>
                  <a:pt x="1155116" y="0"/>
                </a:lnTo>
                <a:lnTo>
                  <a:pt x="1155116" y="1155116"/>
                </a:lnTo>
                <a:lnTo>
                  <a:pt x="0" y="1155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4" name="TextBox 24"/>
          <p:cNvSpPr txBox="1"/>
          <p:nvPr/>
        </p:nvSpPr>
        <p:spPr>
          <a:xfrm>
            <a:off x="5382252" y="5067159"/>
            <a:ext cx="3390597" cy="523875"/>
          </a:xfrm>
          <a:prstGeom prst="rect">
            <a:avLst/>
          </a:prstGeom>
        </p:spPr>
        <p:txBody>
          <a:bodyPr lIns="0" tIns="0" rIns="0" bIns="0" rtlCol="0" anchor="t">
            <a:spAutoFit/>
          </a:bodyPr>
          <a:lstStyle/>
          <a:p>
            <a:pPr algn="ctr">
              <a:lnSpc>
                <a:spcPts val="3600"/>
              </a:lnSpc>
            </a:pPr>
            <a:r>
              <a:rPr lang="en-US" sz="3000" b="1">
                <a:solidFill>
                  <a:srgbClr val="FFFFFF"/>
                </a:solidFill>
                <a:latin typeface="Futura Ultra-Bold"/>
                <a:ea typeface="Futura Ultra-Bold"/>
                <a:cs typeface="Futura Ultra-Bold"/>
                <a:sym typeface="Futura Ultra-Bold"/>
              </a:rPr>
              <a:t>Mission</a:t>
            </a:r>
          </a:p>
        </p:txBody>
      </p:sp>
      <p:sp>
        <p:nvSpPr>
          <p:cNvPr id="25" name="TextBox 25"/>
          <p:cNvSpPr txBox="1"/>
          <p:nvPr/>
        </p:nvSpPr>
        <p:spPr>
          <a:xfrm>
            <a:off x="5382252" y="5591124"/>
            <a:ext cx="3390597" cy="2053590"/>
          </a:xfrm>
          <a:prstGeom prst="rect">
            <a:avLst/>
          </a:prstGeom>
        </p:spPr>
        <p:txBody>
          <a:bodyPr lIns="0" tIns="0" rIns="0" bIns="0" rtlCol="0" anchor="t">
            <a:spAutoFit/>
          </a:bodyPr>
          <a:lstStyle/>
          <a:p>
            <a:pPr algn="ctr">
              <a:lnSpc>
                <a:spcPts val="3240"/>
              </a:lnSpc>
            </a:pPr>
            <a:r>
              <a:rPr lang="en-US" sz="1800">
                <a:solidFill>
                  <a:srgbClr val="FFFFFF"/>
                </a:solidFill>
                <a:latin typeface="Futura"/>
                <a:ea typeface="Futura"/>
                <a:cs typeface="Futura"/>
                <a:sym typeface="Futura"/>
              </a:rPr>
              <a:t>Lorem ipsum dolor sit amet, consectetur adipiscing elit. Sed ac nunc posuere, pellentesque mi sit amet, porta nisi. Aenean aliquam lorem at tincidunt ultricies. </a:t>
            </a:r>
          </a:p>
        </p:txBody>
      </p:sp>
      <p:sp>
        <p:nvSpPr>
          <p:cNvPr id="29" name="TextBox 29"/>
          <p:cNvSpPr txBox="1"/>
          <p:nvPr/>
        </p:nvSpPr>
        <p:spPr>
          <a:xfrm>
            <a:off x="11582400" y="3924300"/>
            <a:ext cx="5410200" cy="4062651"/>
          </a:xfrm>
          <a:prstGeom prst="rect">
            <a:avLst/>
          </a:prstGeom>
        </p:spPr>
        <p:txBody>
          <a:bodyPr wrap="square" lIns="0" tIns="0" rIns="0" bIns="0" rtlCol="0" anchor="t">
            <a:spAutoFit/>
          </a:bodyPr>
          <a:lstStyle/>
          <a:p>
            <a:pPr algn="just"/>
            <a:r>
              <a:rPr lang="it-IT" sz="2400" dirty="0">
                <a:solidFill>
                  <a:schemeClr val="bg1"/>
                </a:solidFill>
                <a:latin typeface="Futura" panose="020B0604020202020204" charset="0"/>
                <a:cs typeface="Calibri" panose="020F0502020204030204" pitchFamily="34" charset="0"/>
              </a:rPr>
              <a:t>Il dato sulla tipologia dei depositi di brevetto di invenzione industriale nel periodo 1993-2023 ci fotografa una situazione  che, seppur evidenziando una significativa contrazione dei depositi cartacei a partire dal 2015 dovuta dall’introduzione dei depositi online, detta contrazione si è arrestata tant’è che nel periodo 2022/23 si è assistito ad un incremento del 9,7%    dei depositi cartacei.</a:t>
            </a:r>
          </a:p>
        </p:txBody>
      </p:sp>
      <p:sp>
        <p:nvSpPr>
          <p:cNvPr id="4" name="CasellaDiTesto 1">
            <a:extLst>
              <a:ext uri="{FF2B5EF4-FFF2-40B4-BE49-F238E27FC236}">
                <a16:creationId xmlns:a16="http://schemas.microsoft.com/office/drawing/2014/main" id="{5C3F6C3B-163B-8770-8FF2-8836F14BC285}"/>
              </a:ext>
            </a:extLst>
          </p:cNvPr>
          <p:cNvSpPr txBox="1"/>
          <p:nvPr/>
        </p:nvSpPr>
        <p:spPr>
          <a:xfrm>
            <a:off x="1295400" y="8724900"/>
            <a:ext cx="6218763" cy="4315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*dati aggiornati a maggio 2024</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Fonte: elaborazione </a:t>
            </a:r>
            <a:r>
              <a:rPr kumimoji="0" lang="it-IT" sz="1400" b="0" i="0" u="none" strike="noStrike" kern="0" cap="none" spc="0" normalizeH="0" baseline="0" noProof="0" dirty="0" err="1">
                <a:ln>
                  <a:noFill/>
                </a:ln>
                <a:solidFill>
                  <a:srgbClr val="003399"/>
                </a:solidFill>
                <a:effectLst/>
                <a:uLnTx/>
                <a:uFillTx/>
                <a:latin typeface="Calibri" panose="020F0502020204030204"/>
                <a:ea typeface="+mn-ea"/>
                <a:cs typeface="+mn-cs"/>
              </a:rPr>
              <a:t>U.O.Proprietà</a:t>
            </a:r>
            <a:r>
              <a:rPr kumimoji="0" lang="it-IT" sz="1400" b="0" i="0" u="none" strike="noStrike" kern="0" cap="none" spc="0" normalizeH="0" baseline="0" noProof="0" dirty="0">
                <a:ln>
                  <a:noFill/>
                </a:ln>
                <a:solidFill>
                  <a:srgbClr val="003399"/>
                </a:solidFill>
                <a:effectLst/>
                <a:uLnTx/>
                <a:uFillTx/>
                <a:latin typeface="Calibri" panose="020F0502020204030204"/>
                <a:ea typeface="+mn-ea"/>
                <a:cs typeface="+mn-cs"/>
              </a:rPr>
              <a:t> Intellettuale su dati Mise Ufficio Italiano Brevetti e Marchi</a:t>
            </a:r>
          </a:p>
        </p:txBody>
      </p:sp>
      <p:graphicFrame>
        <p:nvGraphicFramePr>
          <p:cNvPr id="6" name="Grafico 5">
            <a:extLst>
              <a:ext uri="{FF2B5EF4-FFF2-40B4-BE49-F238E27FC236}">
                <a16:creationId xmlns:a16="http://schemas.microsoft.com/office/drawing/2014/main" id="{23517BC0-6219-0B59-088B-76BF9F7D1456}"/>
              </a:ext>
            </a:extLst>
          </p:cNvPr>
          <p:cNvGraphicFramePr>
            <a:graphicFrameLocks/>
          </p:cNvGraphicFramePr>
          <p:nvPr>
            <p:extLst>
              <p:ext uri="{D42A27DB-BD31-4B8C-83A1-F6EECF244321}">
                <p14:modId xmlns:p14="http://schemas.microsoft.com/office/powerpoint/2010/main" val="3536382384"/>
              </p:ext>
            </p:extLst>
          </p:nvPr>
        </p:nvGraphicFramePr>
        <p:xfrm>
          <a:off x="762001" y="723900"/>
          <a:ext cx="9598406" cy="800100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Elemento grafico 9" descr="Lente di ingrandimento con riempimento a tinta unita">
            <a:extLst>
              <a:ext uri="{FF2B5EF4-FFF2-40B4-BE49-F238E27FC236}">
                <a16:creationId xmlns:a16="http://schemas.microsoft.com/office/drawing/2014/main" id="{6C2C683B-585B-F6CB-806C-CBBAF25B2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71443" y="1878943"/>
            <a:ext cx="1093643" cy="10936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24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054956"/>
          </a:xfrm>
          <a:prstGeom prst="rect">
            <a:avLst/>
          </a:prstGeom>
        </p:spPr>
        <p:txBody>
          <a:bodyPr lIns="0" tIns="0" rIns="0" bIns="0" rtlCol="0" anchor="t">
            <a:spAutoFit/>
          </a:bodyPr>
          <a:lstStyle/>
          <a:p>
            <a:pPr marL="162877" lvl="1" algn="just">
              <a:lnSpc>
                <a:spcPts val="3240"/>
              </a:lnSpc>
            </a:pPr>
            <a:r>
              <a:rPr lang="en-US" sz="2400" dirty="0">
                <a:solidFill>
                  <a:srgbClr val="003399"/>
                </a:solidFill>
                <a:latin typeface="Futura"/>
                <a:ea typeface="Futura"/>
                <a:cs typeface="Futura"/>
                <a:sym typeface="Futura"/>
              </a:rPr>
              <a:t>Nel 2023 circa il 19%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è </a:t>
            </a:r>
            <a:r>
              <a:rPr lang="en-US" sz="2400" dirty="0" err="1">
                <a:solidFill>
                  <a:srgbClr val="003399"/>
                </a:solidFill>
                <a:latin typeface="Futura"/>
                <a:ea typeface="Futura"/>
                <a:cs typeface="Futura"/>
                <a:sym typeface="Futura"/>
              </a:rPr>
              <a:t>concentrato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nell’area</a:t>
            </a:r>
            <a:r>
              <a:rPr lang="en-US" sz="2400" dirty="0">
                <a:solidFill>
                  <a:srgbClr val="003399"/>
                </a:solidFill>
                <a:latin typeface="Futura"/>
                <a:ea typeface="Futura"/>
                <a:cs typeface="Futura"/>
                <a:sym typeface="Futura"/>
              </a:rPr>
              <a:t> del </a:t>
            </a:r>
            <a:r>
              <a:rPr lang="en-US" sz="2400" b="1" dirty="0">
                <a:solidFill>
                  <a:srgbClr val="003399"/>
                </a:solidFill>
                <a:latin typeface="Futura"/>
                <a:ea typeface="Futura"/>
                <a:cs typeface="Futura"/>
                <a:sym typeface="Futura"/>
              </a:rPr>
              <a:t>Sud Italia e </a:t>
            </a:r>
            <a:r>
              <a:rPr lang="en-US" sz="2400" b="1" dirty="0" err="1">
                <a:solidFill>
                  <a:srgbClr val="003399"/>
                </a:solidFill>
                <a:latin typeface="Futura"/>
                <a:ea typeface="Futura"/>
                <a:cs typeface="Futura"/>
                <a:sym typeface="Futura"/>
              </a:rPr>
              <a:t>nelle</a:t>
            </a:r>
            <a:r>
              <a:rPr lang="en-US" sz="2400" b="1" dirty="0">
                <a:solidFill>
                  <a:srgbClr val="003399"/>
                </a:solidFill>
                <a:latin typeface="Futura"/>
                <a:ea typeface="Futura"/>
                <a:cs typeface="Futura"/>
                <a:sym typeface="Futura"/>
              </a:rPr>
              <a:t> </a:t>
            </a:r>
            <a:r>
              <a:rPr lang="en-US" sz="2400" b="1" dirty="0" err="1">
                <a:solidFill>
                  <a:srgbClr val="003399"/>
                </a:solidFill>
                <a:latin typeface="Futura"/>
                <a:ea typeface="Futura"/>
                <a:cs typeface="Futura"/>
                <a:sym typeface="Futura"/>
              </a:rPr>
              <a:t>isole</a:t>
            </a:r>
            <a:r>
              <a:rPr lang="en-US" sz="2400" b="1" dirty="0">
                <a:solidFill>
                  <a:srgbClr val="003399"/>
                </a:solidFill>
                <a:latin typeface="Futura"/>
                <a:ea typeface="Futura"/>
                <a:cs typeface="Futura"/>
                <a:sym typeface="Futura"/>
              </a:rPr>
              <a:t>.</a:t>
            </a:r>
          </a:p>
          <a:p>
            <a:pPr marL="162877" lvl="1" algn="just">
              <a:lnSpc>
                <a:spcPts val="3240"/>
              </a:lnSpc>
            </a:pPr>
            <a:r>
              <a:rPr lang="en-US" sz="2400" dirty="0">
                <a:solidFill>
                  <a:srgbClr val="003399"/>
                </a:solidFill>
                <a:latin typeface="Futura"/>
                <a:ea typeface="Futura"/>
                <a:cs typeface="Futura"/>
                <a:sym typeface="Futura"/>
              </a:rPr>
              <a:t>La </a:t>
            </a:r>
            <a:r>
              <a:rPr lang="en-US" sz="2400" dirty="0" err="1">
                <a:solidFill>
                  <a:srgbClr val="003399"/>
                </a:solidFill>
                <a:latin typeface="Futura"/>
                <a:ea typeface="Futura"/>
                <a:cs typeface="Futura"/>
                <a:sym typeface="Futura"/>
              </a:rPr>
              <a:t>provincia</a:t>
            </a:r>
            <a:r>
              <a:rPr lang="en-US" sz="2400" dirty="0">
                <a:solidFill>
                  <a:srgbClr val="003399"/>
                </a:solidFill>
                <a:latin typeface="Futura"/>
                <a:ea typeface="Futura"/>
                <a:cs typeface="Futura"/>
                <a:sym typeface="Futura"/>
              </a:rPr>
              <a:t> di Bari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circa il 15%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dell’area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ovvero</a:t>
            </a:r>
            <a:r>
              <a:rPr lang="en-US" sz="2400" dirty="0">
                <a:solidFill>
                  <a:srgbClr val="003399"/>
                </a:solidFill>
                <a:latin typeface="Futura"/>
                <a:ea typeface="Futura"/>
                <a:cs typeface="Futura"/>
                <a:sym typeface="Futura"/>
              </a:rPr>
              <a:t> il 2,7%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mentre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gli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altri</a:t>
            </a:r>
            <a:r>
              <a:rPr lang="en-US" sz="2400" dirty="0">
                <a:solidFill>
                  <a:srgbClr val="003399"/>
                </a:solidFill>
                <a:latin typeface="Futura"/>
                <a:ea typeface="Futura"/>
                <a:cs typeface="Futura"/>
                <a:sym typeface="Futura"/>
              </a:rPr>
              <a:t> due poli, Napoli e Salerno, </a:t>
            </a:r>
            <a:r>
              <a:rPr lang="en-US" sz="2400" dirty="0" err="1">
                <a:solidFill>
                  <a:srgbClr val="003399"/>
                </a:solidFill>
                <a:latin typeface="Futura"/>
                <a:ea typeface="Futura"/>
                <a:cs typeface="Futura"/>
                <a:sym typeface="Futura"/>
              </a:rPr>
              <a:t>catalizzano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rispettivamente</a:t>
            </a:r>
            <a:r>
              <a:rPr lang="en-US" sz="2400" dirty="0">
                <a:solidFill>
                  <a:srgbClr val="003399"/>
                </a:solidFill>
                <a:latin typeface="Futura"/>
                <a:ea typeface="Futura"/>
                <a:cs typeface="Futura"/>
                <a:sym typeface="Futura"/>
              </a:rPr>
              <a:t> il 10% ed l’11%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dell’area</a:t>
            </a:r>
            <a:r>
              <a:rPr lang="en-US" sz="2400" dirty="0">
                <a:solidFill>
                  <a:srgbClr val="003399"/>
                </a:solidFill>
                <a:latin typeface="Futura"/>
                <a:ea typeface="Futura"/>
                <a:cs typeface="Futura"/>
                <a:sym typeface="Futura"/>
              </a:rPr>
              <a:t>, e </a:t>
            </a:r>
            <a:r>
              <a:rPr lang="en-US" sz="2400" dirty="0" err="1">
                <a:solidFill>
                  <a:srgbClr val="003399"/>
                </a:solidFill>
                <a:latin typeface="Futura"/>
                <a:ea typeface="Futura"/>
                <a:cs typeface="Futura"/>
                <a:sym typeface="Futura"/>
              </a:rPr>
              <a:t>pesano</a:t>
            </a:r>
            <a:r>
              <a:rPr lang="en-US" sz="2400" dirty="0">
                <a:solidFill>
                  <a:srgbClr val="003399"/>
                </a:solidFill>
                <a:latin typeface="Futura"/>
                <a:ea typeface="Futura"/>
                <a:cs typeface="Futura"/>
                <a:sym typeface="Futura"/>
              </a:rPr>
              <a:t> per circa il 4% </a:t>
            </a:r>
            <a:r>
              <a:rPr lang="en-US" sz="2400" dirty="0" err="1">
                <a:solidFill>
                  <a:srgbClr val="003399"/>
                </a:solidFill>
                <a:latin typeface="Futura"/>
                <a:ea typeface="Futura"/>
                <a:cs typeface="Futura"/>
                <a:sym typeface="Futura"/>
              </a:rPr>
              <a:t>sul</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dato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nazionale</a:t>
            </a:r>
            <a:r>
              <a:rPr lang="en-US" sz="2400" dirty="0">
                <a:solidFill>
                  <a:srgbClr val="003399"/>
                </a:solidFill>
                <a:latin typeface="Futura"/>
                <a:ea typeface="Futura"/>
                <a:cs typeface="Futura"/>
                <a:sym typeface="Futura"/>
              </a:rPr>
              <a:t>.</a:t>
            </a: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73837" y="975140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1004478638"/>
                  </p:ext>
                </p:extLst>
              </p:nvPr>
            </p:nvGraphicFramePr>
            <p:xfrm>
              <a:off x="9144000" y="800100"/>
              <a:ext cx="8839200" cy="933405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144000" y="800100"/>
                <a:ext cx="8839200" cy="9334058"/>
              </a:xfrm>
              <a:prstGeom prst="rect">
                <a:avLst/>
              </a:prstGeom>
            </p:spPr>
          </p:pic>
        </mc:Fallback>
      </mc:AlternateContent>
    </p:spTree>
    <p:extLst>
      <p:ext uri="{BB962C8B-B14F-4D97-AF65-F5344CB8AC3E}">
        <p14:creationId xmlns:p14="http://schemas.microsoft.com/office/powerpoint/2010/main" val="82804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493442" y="9486897"/>
            <a:ext cx="7301117" cy="800103"/>
            <a:chOff x="0" y="0"/>
            <a:chExt cx="9734822" cy="1066804"/>
          </a:xfrm>
          <a:solidFill>
            <a:srgbClr val="003399"/>
          </a:solidFill>
        </p:grpSpPr>
        <p:sp>
          <p:nvSpPr>
            <p:cNvPr id="7" name="Freeform 7"/>
            <p:cNvSpPr/>
            <p:nvPr/>
          </p:nvSpPr>
          <p:spPr>
            <a:xfrm>
              <a:off x="0" y="0"/>
              <a:ext cx="9734804" cy="1066800"/>
            </a:xfrm>
            <a:custGeom>
              <a:avLst/>
              <a:gdLst/>
              <a:ahLst/>
              <a:cxnLst/>
              <a:rect l="l" t="t" r="r" b="b"/>
              <a:pathLst>
                <a:path w="9734804" h="1066800">
                  <a:moveTo>
                    <a:pt x="4867402" y="0"/>
                  </a:moveTo>
                  <a:cubicBezTo>
                    <a:pt x="6474714" y="0"/>
                    <a:pt x="8005953" y="325755"/>
                    <a:pt x="9398635" y="914781"/>
                  </a:cubicBezTo>
                  <a:lnTo>
                    <a:pt x="9734804" y="1066800"/>
                  </a:lnTo>
                  <a:lnTo>
                    <a:pt x="0" y="1066800"/>
                  </a:lnTo>
                  <a:lnTo>
                    <a:pt x="336169" y="914781"/>
                  </a:lnTo>
                  <a:cubicBezTo>
                    <a:pt x="1728851" y="325755"/>
                    <a:pt x="3260090" y="0"/>
                    <a:pt x="4867402" y="0"/>
                  </a:cubicBezTo>
                  <a:close/>
                </a:path>
              </a:pathLst>
            </a:custGeom>
            <a:grpFill/>
          </p:spPr>
          <p:txBody>
            <a:bodyPr/>
            <a:lstStyle/>
            <a:p>
              <a:endParaRPr lang="it-IT"/>
            </a:p>
          </p:txBody>
        </p:sp>
      </p:grpSp>
      <p:graphicFrame>
        <p:nvGraphicFramePr>
          <p:cNvPr id="9" name="Grafico 8">
            <a:extLst>
              <a:ext uri="{FF2B5EF4-FFF2-40B4-BE49-F238E27FC236}">
                <a16:creationId xmlns:a16="http://schemas.microsoft.com/office/drawing/2014/main" id="{4BF7395B-6430-4056-990B-4D737963B22E}"/>
              </a:ext>
            </a:extLst>
          </p:cNvPr>
          <p:cNvGraphicFramePr>
            <a:graphicFrameLocks/>
          </p:cNvGraphicFramePr>
          <p:nvPr>
            <p:extLst>
              <p:ext uri="{D42A27DB-BD31-4B8C-83A1-F6EECF244321}">
                <p14:modId xmlns:p14="http://schemas.microsoft.com/office/powerpoint/2010/main" val="1086025544"/>
              </p:ext>
            </p:extLst>
          </p:nvPr>
        </p:nvGraphicFramePr>
        <p:xfrm>
          <a:off x="4114800" y="277783"/>
          <a:ext cx="9677392" cy="7655069"/>
        </p:xfrm>
        <a:graphic>
          <a:graphicData uri="http://schemas.openxmlformats.org/drawingml/2006/chart">
            <c:chart xmlns:c="http://schemas.openxmlformats.org/drawingml/2006/chart" xmlns:r="http://schemas.openxmlformats.org/officeDocument/2006/relationships" r:id="rId2"/>
          </a:graphicData>
        </a:graphic>
      </p:graphicFrame>
      <p:sp>
        <p:nvSpPr>
          <p:cNvPr id="10" name="CasellaDiTesto 9">
            <a:extLst>
              <a:ext uri="{FF2B5EF4-FFF2-40B4-BE49-F238E27FC236}">
                <a16:creationId xmlns:a16="http://schemas.microsoft.com/office/drawing/2014/main" id="{3B78E95D-7B30-61C4-A61E-45B2B9BC030C}"/>
              </a:ext>
            </a:extLst>
          </p:cNvPr>
          <p:cNvSpPr txBox="1"/>
          <p:nvPr/>
        </p:nvSpPr>
        <p:spPr>
          <a:xfrm>
            <a:off x="4267200" y="5765617"/>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3" name="CasellaDiTesto 2">
            <a:extLst>
              <a:ext uri="{FF2B5EF4-FFF2-40B4-BE49-F238E27FC236}">
                <a16:creationId xmlns:a16="http://schemas.microsoft.com/office/drawing/2014/main" id="{075C0195-CEF9-7640-F780-00ABDD2440EA}"/>
              </a:ext>
            </a:extLst>
          </p:cNvPr>
          <p:cNvSpPr txBox="1"/>
          <p:nvPr/>
        </p:nvSpPr>
        <p:spPr>
          <a:xfrm>
            <a:off x="990596" y="7011885"/>
            <a:ext cx="15925800" cy="1569660"/>
          </a:xfrm>
          <a:prstGeom prst="rect">
            <a:avLst/>
          </a:prstGeom>
          <a:noFill/>
        </p:spPr>
        <p:txBody>
          <a:bodyPr wrap="square" numCol="2" spcCol="360000" rtlCol="0">
            <a:spAutoFit/>
          </a:bodyPr>
          <a:lstStyle/>
          <a:p>
            <a:pPr algn="just"/>
            <a:r>
              <a:rPr lang="it-IT" sz="2400" dirty="0">
                <a:solidFill>
                  <a:srgbClr val="003399"/>
                </a:solidFill>
              </a:rPr>
              <a:t>In continuità con quanto rilevato nel 2022, si osserva che la  Lombardia continua a concentrare circa un quinto dei depositi nazionali. Di questi si evidenzia come il peso della provincia di Milano, pur catalizzando quasi il 72% del depositi, risulti in flessione rispetto l’anno precedente di circa 4 punti percentuali, mentre il peso della provincia di Monza nel 2023 ha registrato un incremento di circa il 3%.</a:t>
            </a:r>
          </a:p>
        </p:txBody>
      </p:sp>
    </p:spTree>
    <p:extLst>
      <p:ext uri="{BB962C8B-B14F-4D97-AF65-F5344CB8AC3E}">
        <p14:creationId xmlns:p14="http://schemas.microsoft.com/office/powerpoint/2010/main" val="212838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5" name="Grafico 4">
            <a:extLst>
              <a:ext uri="{FF2B5EF4-FFF2-40B4-BE49-F238E27FC236}">
                <a16:creationId xmlns:a16="http://schemas.microsoft.com/office/drawing/2014/main" id="{EFAC4755-B9E6-4DF2-9ED4-7754495BE35E}"/>
              </a:ext>
            </a:extLst>
          </p:cNvPr>
          <p:cNvGraphicFramePr>
            <a:graphicFrameLocks/>
          </p:cNvGraphicFramePr>
          <p:nvPr>
            <p:extLst>
              <p:ext uri="{D42A27DB-BD31-4B8C-83A1-F6EECF244321}">
                <p14:modId xmlns:p14="http://schemas.microsoft.com/office/powerpoint/2010/main" val="35431756"/>
              </p:ext>
            </p:extLst>
          </p:nvPr>
        </p:nvGraphicFramePr>
        <p:xfrm>
          <a:off x="794765" y="1669801"/>
          <a:ext cx="7920000" cy="7099797"/>
        </p:xfrm>
        <a:graphic>
          <a:graphicData uri="http://schemas.openxmlformats.org/drawingml/2006/chart">
            <c:chart xmlns:c="http://schemas.openxmlformats.org/drawingml/2006/chart" xmlns:r="http://schemas.openxmlformats.org/officeDocument/2006/relationships" r:id="rId6"/>
          </a:graphicData>
        </a:graphic>
      </p:graphicFrame>
      <p:sp>
        <p:nvSpPr>
          <p:cNvPr id="2" name="CasellaDiTesto 1">
            <a:extLst>
              <a:ext uri="{FF2B5EF4-FFF2-40B4-BE49-F238E27FC236}">
                <a16:creationId xmlns:a16="http://schemas.microsoft.com/office/drawing/2014/main" id="{79EF9325-8ECA-5EBD-3243-9B0D5BEB7A11}"/>
              </a:ext>
            </a:extLst>
          </p:cNvPr>
          <p:cNvSpPr txBox="1"/>
          <p:nvPr/>
        </p:nvSpPr>
        <p:spPr>
          <a:xfrm>
            <a:off x="11810544" y="4127836"/>
            <a:ext cx="5539759" cy="4154984"/>
          </a:xfrm>
          <a:prstGeom prst="rect">
            <a:avLst/>
          </a:prstGeom>
          <a:noFill/>
        </p:spPr>
        <p:txBody>
          <a:bodyPr wrap="square" rtlCol="0">
            <a:spAutoFit/>
          </a:bodyPr>
          <a:lstStyle/>
          <a:p>
            <a:pPr algn="just"/>
            <a:r>
              <a:rPr lang="it-IT" sz="2400" dirty="0">
                <a:solidFill>
                  <a:srgbClr val="003399"/>
                </a:solidFill>
              </a:rPr>
              <a:t>Il deposito dei modelli di utilità presentati nell’Area Vasta di Milano Monza Brianza Lodi nel 2023 conferma il trend ribassista iniziato nel 2021.</a:t>
            </a:r>
          </a:p>
          <a:p>
            <a:pPr algn="just"/>
            <a:r>
              <a:rPr lang="it-IT" sz="2400" dirty="0">
                <a:solidFill>
                  <a:srgbClr val="003399"/>
                </a:solidFill>
              </a:rPr>
              <a:t>Con 295 depositi, il 2023 segna una  contrazione dell’1,6% rispetto all’anno precedente, dato questo in  controtendenza se confrontato con l’andamento di quello nazionale che nello stesso periodo ha registrato, invece, una crescita pari a circa il 3%.</a:t>
            </a:r>
          </a:p>
        </p:txBody>
      </p:sp>
    </p:spTree>
    <p:extLst>
      <p:ext uri="{BB962C8B-B14F-4D97-AF65-F5344CB8AC3E}">
        <p14:creationId xmlns:p14="http://schemas.microsoft.com/office/powerpoint/2010/main" val="325324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dirty="0"/>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dirty="0"/>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3" name="Grafico 2">
            <a:extLst>
              <a:ext uri="{FF2B5EF4-FFF2-40B4-BE49-F238E27FC236}">
                <a16:creationId xmlns:a16="http://schemas.microsoft.com/office/drawing/2014/main" id="{4C8BAFF2-A2CD-4641-BCEC-A0943662606F}"/>
              </a:ext>
            </a:extLst>
          </p:cNvPr>
          <p:cNvGraphicFramePr>
            <a:graphicFrameLocks/>
          </p:cNvGraphicFramePr>
          <p:nvPr>
            <p:extLst>
              <p:ext uri="{D42A27DB-BD31-4B8C-83A1-F6EECF244321}">
                <p14:modId xmlns:p14="http://schemas.microsoft.com/office/powerpoint/2010/main" val="2768309682"/>
              </p:ext>
            </p:extLst>
          </p:nvPr>
        </p:nvGraphicFramePr>
        <p:xfrm>
          <a:off x="799001" y="1714500"/>
          <a:ext cx="7920000" cy="7276441"/>
        </p:xfrm>
        <a:graphic>
          <a:graphicData uri="http://schemas.openxmlformats.org/drawingml/2006/chart">
            <c:chart xmlns:c="http://schemas.openxmlformats.org/drawingml/2006/chart" xmlns:r="http://schemas.openxmlformats.org/officeDocument/2006/relationships" r:id="rId6"/>
          </a:graphicData>
        </a:graphic>
      </p:graphicFrame>
      <p:sp>
        <p:nvSpPr>
          <p:cNvPr id="2" name="CasellaDiTesto 1">
            <a:extLst>
              <a:ext uri="{FF2B5EF4-FFF2-40B4-BE49-F238E27FC236}">
                <a16:creationId xmlns:a16="http://schemas.microsoft.com/office/drawing/2014/main" id="{A7DC6858-16B8-406B-B76B-30AE8B23CB4C}"/>
              </a:ext>
            </a:extLst>
          </p:cNvPr>
          <p:cNvSpPr txBox="1"/>
          <p:nvPr/>
        </p:nvSpPr>
        <p:spPr>
          <a:xfrm>
            <a:off x="11949240" y="3620006"/>
            <a:ext cx="5539759" cy="3416320"/>
          </a:xfrm>
          <a:prstGeom prst="rect">
            <a:avLst/>
          </a:prstGeom>
          <a:noFill/>
        </p:spPr>
        <p:txBody>
          <a:bodyPr wrap="square" rtlCol="0">
            <a:spAutoFit/>
          </a:bodyPr>
          <a:lstStyle/>
          <a:p>
            <a:pPr algn="just"/>
            <a:r>
              <a:rPr lang="it-IT" sz="2400" dirty="0">
                <a:solidFill>
                  <a:srgbClr val="003399"/>
                </a:solidFill>
              </a:rPr>
              <a:t>In linea con il dato dell’Area vasta di Milano Monza Brianza Lodi, anche i depositi dei brevetti per modelli di utilità nel 2023 si inseriscono in un trend ribassista iniziato nel 2021. Infatti,  le domande presentate nella provincia di Milano fanno registrare una contrazione di circa il 4,5%, dato questo in decisa controtendenza rispetto a quello nazionale. </a:t>
            </a:r>
          </a:p>
        </p:txBody>
      </p:sp>
    </p:spTree>
    <p:extLst>
      <p:ext uri="{BB962C8B-B14F-4D97-AF65-F5344CB8AC3E}">
        <p14:creationId xmlns:p14="http://schemas.microsoft.com/office/powerpoint/2010/main" val="1286694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067983" y="713183"/>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4" name="Grafico 3">
            <a:extLst>
              <a:ext uri="{FF2B5EF4-FFF2-40B4-BE49-F238E27FC236}">
                <a16:creationId xmlns:a16="http://schemas.microsoft.com/office/drawing/2014/main" id="{06B6CA86-233E-42C0-ACED-5746387433A5}"/>
              </a:ext>
            </a:extLst>
          </p:cNvPr>
          <p:cNvGraphicFramePr>
            <a:graphicFrameLocks/>
          </p:cNvGraphicFramePr>
          <p:nvPr>
            <p:extLst>
              <p:ext uri="{D42A27DB-BD31-4B8C-83A1-F6EECF244321}">
                <p14:modId xmlns:p14="http://schemas.microsoft.com/office/powerpoint/2010/main" val="2930732062"/>
              </p:ext>
            </p:extLst>
          </p:nvPr>
        </p:nvGraphicFramePr>
        <p:xfrm>
          <a:off x="1005225" y="2019300"/>
          <a:ext cx="7920000" cy="7118102"/>
        </p:xfrm>
        <a:graphic>
          <a:graphicData uri="http://schemas.openxmlformats.org/drawingml/2006/chart">
            <c:chart xmlns:c="http://schemas.openxmlformats.org/drawingml/2006/chart" xmlns:r="http://schemas.openxmlformats.org/officeDocument/2006/relationships" r:id="rId6"/>
          </a:graphicData>
        </a:graphic>
      </p:graphicFrame>
      <p:sp>
        <p:nvSpPr>
          <p:cNvPr id="2" name="CasellaDiTesto 1">
            <a:extLst>
              <a:ext uri="{FF2B5EF4-FFF2-40B4-BE49-F238E27FC236}">
                <a16:creationId xmlns:a16="http://schemas.microsoft.com/office/drawing/2014/main" id="{7E29316C-A0F2-8CDB-9614-F94005352FA1}"/>
              </a:ext>
            </a:extLst>
          </p:cNvPr>
          <p:cNvSpPr txBox="1"/>
          <p:nvPr/>
        </p:nvSpPr>
        <p:spPr>
          <a:xfrm>
            <a:off x="11982070" y="4029564"/>
            <a:ext cx="5539759" cy="1569660"/>
          </a:xfrm>
          <a:prstGeom prst="rect">
            <a:avLst/>
          </a:prstGeom>
          <a:noFill/>
        </p:spPr>
        <p:txBody>
          <a:bodyPr wrap="square" rtlCol="0">
            <a:spAutoFit/>
          </a:bodyPr>
          <a:lstStyle/>
          <a:p>
            <a:pPr algn="just"/>
            <a:r>
              <a:rPr lang="it-IT" sz="2400" dirty="0">
                <a:solidFill>
                  <a:srgbClr val="003399"/>
                </a:solidFill>
              </a:rPr>
              <a:t>Nel 2023 la provincia di Monza Brianza ha registrato un robusto incremento dei  depositi dei brevetti per modelli di utilità riportandosi ai livelli del 2021.</a:t>
            </a:r>
          </a:p>
        </p:txBody>
      </p:sp>
    </p:spTree>
    <p:extLst>
      <p:ext uri="{BB962C8B-B14F-4D97-AF65-F5344CB8AC3E}">
        <p14:creationId xmlns:p14="http://schemas.microsoft.com/office/powerpoint/2010/main" val="57494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2" name="Grafico 1">
            <a:extLst>
              <a:ext uri="{FF2B5EF4-FFF2-40B4-BE49-F238E27FC236}">
                <a16:creationId xmlns:a16="http://schemas.microsoft.com/office/drawing/2014/main" id="{15F96CEC-C057-40E0-A622-19157D558759}"/>
              </a:ext>
            </a:extLst>
          </p:cNvPr>
          <p:cNvGraphicFramePr>
            <a:graphicFrameLocks/>
          </p:cNvGraphicFramePr>
          <p:nvPr>
            <p:extLst>
              <p:ext uri="{D42A27DB-BD31-4B8C-83A1-F6EECF244321}">
                <p14:modId xmlns:p14="http://schemas.microsoft.com/office/powerpoint/2010/main" val="1051216458"/>
              </p:ext>
            </p:extLst>
          </p:nvPr>
        </p:nvGraphicFramePr>
        <p:xfrm>
          <a:off x="1005225" y="1943100"/>
          <a:ext cx="7920000" cy="7248110"/>
        </p:xfrm>
        <a:graphic>
          <a:graphicData uri="http://schemas.openxmlformats.org/drawingml/2006/chart">
            <c:chart xmlns:c="http://schemas.openxmlformats.org/drawingml/2006/chart" xmlns:r="http://schemas.openxmlformats.org/officeDocument/2006/relationships" r:id="rId6"/>
          </a:graphicData>
        </a:graphic>
      </p:graphicFrame>
      <p:sp>
        <p:nvSpPr>
          <p:cNvPr id="3" name="CasellaDiTesto 2">
            <a:extLst>
              <a:ext uri="{FF2B5EF4-FFF2-40B4-BE49-F238E27FC236}">
                <a16:creationId xmlns:a16="http://schemas.microsoft.com/office/drawing/2014/main" id="{EAC67062-9BFC-CDFB-FC43-40A75E609A54}"/>
              </a:ext>
            </a:extLst>
          </p:cNvPr>
          <p:cNvSpPr txBox="1"/>
          <p:nvPr/>
        </p:nvSpPr>
        <p:spPr>
          <a:xfrm>
            <a:off x="11883720" y="4366826"/>
            <a:ext cx="5539759" cy="1200329"/>
          </a:xfrm>
          <a:prstGeom prst="rect">
            <a:avLst/>
          </a:prstGeom>
          <a:noFill/>
        </p:spPr>
        <p:txBody>
          <a:bodyPr wrap="square" rtlCol="0">
            <a:spAutoFit/>
          </a:bodyPr>
          <a:lstStyle/>
          <a:p>
            <a:pPr algn="just"/>
            <a:r>
              <a:rPr lang="it-IT" sz="2400" dirty="0">
                <a:solidFill>
                  <a:srgbClr val="003399"/>
                </a:solidFill>
              </a:rPr>
              <a:t>Nel 2023 la provincia di Lodi non ha registrato alcun deposito di brevetto per modello di utilità.</a:t>
            </a:r>
          </a:p>
        </p:txBody>
      </p:sp>
    </p:spTree>
    <p:extLst>
      <p:ext uri="{BB962C8B-B14F-4D97-AF65-F5344CB8AC3E}">
        <p14:creationId xmlns:p14="http://schemas.microsoft.com/office/powerpoint/2010/main" val="82454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195" y="0"/>
            <a:ext cx="11434287" cy="10287000"/>
            <a:chOff x="0" y="0"/>
            <a:chExt cx="15245716" cy="13716000"/>
          </a:xfrm>
          <a:solidFill>
            <a:srgbClr val="003399"/>
          </a:solidFill>
        </p:grpSpPr>
        <p:sp>
          <p:nvSpPr>
            <p:cNvPr id="3" name="Freeform 3"/>
            <p:cNvSpPr/>
            <p:nvPr/>
          </p:nvSpPr>
          <p:spPr>
            <a:xfrm>
              <a:off x="0" y="0"/>
              <a:ext cx="15245714" cy="13716000"/>
            </a:xfrm>
            <a:custGeom>
              <a:avLst/>
              <a:gdLst/>
              <a:ahLst/>
              <a:cxnLst/>
              <a:rect l="l" t="t" r="r" b="b"/>
              <a:pathLst>
                <a:path w="15245714" h="13716000">
                  <a:moveTo>
                    <a:pt x="2365883" y="0"/>
                  </a:moveTo>
                  <a:lnTo>
                    <a:pt x="15245714" y="0"/>
                  </a:lnTo>
                  <a:lnTo>
                    <a:pt x="15245714" y="13716000"/>
                  </a:lnTo>
                  <a:lnTo>
                    <a:pt x="2365883" y="13716000"/>
                  </a:lnTo>
                  <a:lnTo>
                    <a:pt x="2212213" y="13520420"/>
                  </a:lnTo>
                  <a:cubicBezTo>
                    <a:pt x="822833" y="11662664"/>
                    <a:pt x="0" y="9356344"/>
                    <a:pt x="0" y="6858000"/>
                  </a:cubicBezTo>
                  <a:cubicBezTo>
                    <a:pt x="0" y="4359656"/>
                    <a:pt x="822833" y="2053336"/>
                    <a:pt x="2212213" y="195580"/>
                  </a:cubicBezTo>
                  <a:close/>
                </a:path>
              </a:pathLst>
            </a:custGeom>
            <a:grpFill/>
            <a:ln>
              <a:solidFill>
                <a:srgbClr val="003399"/>
              </a:solidFill>
            </a:ln>
          </p:spPr>
          <p:txBody>
            <a:bodyPr/>
            <a:lstStyle/>
            <a:p>
              <a:endParaRPr lang="it-IT" dirty="0"/>
            </a:p>
          </p:txBody>
        </p:sp>
      </p:grpSp>
      <p:grpSp>
        <p:nvGrpSpPr>
          <p:cNvPr id="8" name="Group 8"/>
          <p:cNvGrpSpPr/>
          <p:nvPr/>
        </p:nvGrpSpPr>
        <p:grpSpPr>
          <a:xfrm>
            <a:off x="1028700" y="2700630"/>
            <a:ext cx="6500812" cy="108000"/>
            <a:chOff x="0" y="0"/>
            <a:chExt cx="8667750" cy="144000"/>
          </a:xfrm>
          <a:solidFill>
            <a:srgbClr val="003399"/>
          </a:solidFill>
        </p:grpSpPr>
        <p:sp>
          <p:nvSpPr>
            <p:cNvPr id="9" name="Freeform 9"/>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pSp>
        <p:nvGrpSpPr>
          <p:cNvPr id="10" name="Group 10"/>
          <p:cNvGrpSpPr/>
          <p:nvPr/>
        </p:nvGrpSpPr>
        <p:grpSpPr>
          <a:xfrm>
            <a:off x="1028700" y="7478370"/>
            <a:ext cx="6500812" cy="108000"/>
            <a:chOff x="0" y="0"/>
            <a:chExt cx="8667750" cy="144000"/>
          </a:xfrm>
          <a:solidFill>
            <a:srgbClr val="003399"/>
          </a:solidFill>
        </p:grpSpPr>
        <p:sp>
          <p:nvSpPr>
            <p:cNvPr id="11" name="Freeform 11"/>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sp>
        <p:nvSpPr>
          <p:cNvPr id="16" name="CasellaDiTesto 1">
            <a:extLst>
              <a:ext uri="{FF2B5EF4-FFF2-40B4-BE49-F238E27FC236}">
                <a16:creationId xmlns:a16="http://schemas.microsoft.com/office/drawing/2014/main" id="{4EBDEB48-5D3F-93E8-242E-03D114D70B97}"/>
              </a:ext>
            </a:extLst>
          </p:cNvPr>
          <p:cNvSpPr txBox="1"/>
          <p:nvPr/>
        </p:nvSpPr>
        <p:spPr>
          <a:xfrm>
            <a:off x="8729256" y="9410700"/>
            <a:ext cx="7683200" cy="1066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a:solidFill>
                  <a:schemeClr val="bg1"/>
                </a:solidFill>
              </a:rPr>
              <a:t>*dati aggiornati a maggio 2024</a:t>
            </a:r>
          </a:p>
          <a:p>
            <a:r>
              <a:rPr kumimoji="0" lang="it-IT" sz="1400" b="0" i="0" u="none" strike="noStrike" kern="0" cap="none" spc="0" normalizeH="0" baseline="0" noProof="0" dirty="0">
                <a:ln>
                  <a:noFill/>
                </a:ln>
                <a:solidFill>
                  <a:schemeClr val="bg1"/>
                </a:solidFill>
                <a:effectLst/>
                <a:uLnTx/>
                <a:uFillTx/>
                <a:latin typeface="Calibri" panose="020F0502020204030204"/>
                <a:ea typeface="+mn-ea"/>
                <a:cs typeface="+mn-cs"/>
              </a:rPr>
              <a:t>** primi depositi e rinnovi</a:t>
            </a:r>
            <a:endParaRPr lang="it-IT" sz="800" dirty="0">
              <a:solidFill>
                <a:schemeClr val="bg1"/>
              </a:solidFill>
            </a:endParaRPr>
          </a:p>
          <a:p>
            <a:r>
              <a:rPr lang="it-IT" sz="1400" dirty="0">
                <a:solidFill>
                  <a:schemeClr val="bg1"/>
                </a:solidFill>
              </a:rPr>
              <a:t>Fonte: elaborazione U.O. Proprietà Intellettuale su</a:t>
            </a:r>
            <a:r>
              <a:rPr lang="it-IT" sz="1400" baseline="0" dirty="0">
                <a:solidFill>
                  <a:schemeClr val="bg1"/>
                </a:solidFill>
              </a:rPr>
              <a:t> dati  </a:t>
            </a:r>
            <a:r>
              <a:rPr lang="it-IT" sz="1400" baseline="0" dirty="0" err="1">
                <a:solidFill>
                  <a:schemeClr val="bg1"/>
                </a:solidFill>
              </a:rPr>
              <a:t>Mimit</a:t>
            </a:r>
            <a:r>
              <a:rPr lang="it-IT" sz="1400" baseline="0" dirty="0">
                <a:solidFill>
                  <a:schemeClr val="bg1"/>
                </a:solidFill>
              </a:rPr>
              <a:t> Ufficio Italiano Marchi e Brevetti</a:t>
            </a:r>
            <a:endParaRPr lang="it-IT" sz="1400" dirty="0">
              <a:solidFill>
                <a:schemeClr val="bg1"/>
              </a:solidFill>
            </a:endParaRPr>
          </a:p>
        </p:txBody>
      </p:sp>
      <p:sp>
        <p:nvSpPr>
          <p:cNvPr id="4" name="TextBox 7">
            <a:extLst>
              <a:ext uri="{FF2B5EF4-FFF2-40B4-BE49-F238E27FC236}">
                <a16:creationId xmlns:a16="http://schemas.microsoft.com/office/drawing/2014/main" id="{FFEC7ED4-B790-F333-FDB9-E75F539E4ECC}"/>
              </a:ext>
            </a:extLst>
          </p:cNvPr>
          <p:cNvSpPr txBox="1"/>
          <p:nvPr/>
        </p:nvSpPr>
        <p:spPr>
          <a:xfrm>
            <a:off x="1043085" y="2926172"/>
            <a:ext cx="5129407" cy="4456348"/>
          </a:xfrm>
          <a:prstGeom prst="rect">
            <a:avLst/>
          </a:prstGeom>
        </p:spPr>
        <p:txBody>
          <a:bodyPr wrap="square" lIns="0" tIns="0" rIns="0" bIns="0" rtlCol="0" anchor="t">
            <a:spAutoFit/>
          </a:bodyPr>
          <a:lstStyle/>
          <a:p>
            <a:pPr algn="just">
              <a:lnSpc>
                <a:spcPts val="3240"/>
              </a:lnSpc>
            </a:pPr>
            <a:r>
              <a:rPr lang="en-US" sz="2000" dirty="0">
                <a:solidFill>
                  <a:srgbClr val="003399"/>
                </a:solidFill>
                <a:latin typeface="Futura"/>
                <a:ea typeface="Futura"/>
                <a:cs typeface="Futura"/>
                <a:sym typeface="Futura"/>
              </a:rPr>
              <a:t>Nel 2023 </a:t>
            </a:r>
            <a:r>
              <a:rPr lang="en-US" sz="2000" dirty="0" err="1">
                <a:solidFill>
                  <a:srgbClr val="003399"/>
                </a:solidFill>
                <a:latin typeface="Futura"/>
                <a:ea typeface="Futura"/>
                <a:cs typeface="Futura"/>
                <a:sym typeface="Futura"/>
              </a:rPr>
              <a:t>sono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stati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depositati</a:t>
            </a:r>
            <a:r>
              <a:rPr lang="en-US" sz="2000" dirty="0">
                <a:solidFill>
                  <a:srgbClr val="003399"/>
                </a:solidFill>
                <a:latin typeface="Futura"/>
                <a:ea typeface="Futura"/>
                <a:cs typeface="Futura"/>
                <a:sym typeface="Futura"/>
              </a:rPr>
              <a:t> in Italia 63.398 </a:t>
            </a:r>
            <a:r>
              <a:rPr lang="en-US" sz="2000" dirty="0" err="1">
                <a:solidFill>
                  <a:srgbClr val="003399"/>
                </a:solidFill>
                <a:latin typeface="Futura"/>
                <a:ea typeface="Futura"/>
                <a:cs typeface="Futura"/>
                <a:sym typeface="Futura"/>
              </a:rPr>
              <a:t>marchi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collettivi</a:t>
            </a:r>
            <a:r>
              <a:rPr lang="en-US" sz="2000" dirty="0">
                <a:solidFill>
                  <a:srgbClr val="003399"/>
                </a:solidFill>
                <a:latin typeface="Futura"/>
                <a:ea typeface="Futura"/>
                <a:cs typeface="Futura"/>
                <a:sym typeface="Futura"/>
              </a:rPr>
              <a:t> e </a:t>
            </a:r>
            <a:r>
              <a:rPr lang="en-US" sz="2000" dirty="0" err="1">
                <a:solidFill>
                  <a:srgbClr val="003399"/>
                </a:solidFill>
                <a:latin typeface="Futura"/>
                <a:ea typeface="Futura"/>
                <a:cs typeface="Futura"/>
                <a:sym typeface="Futura"/>
              </a:rPr>
              <a:t>individuali</a:t>
            </a:r>
            <a:r>
              <a:rPr lang="en-US" sz="2000" dirty="0">
                <a:solidFill>
                  <a:srgbClr val="003399"/>
                </a:solidFill>
                <a:latin typeface="Futura"/>
                <a:ea typeface="Futura"/>
                <a:cs typeface="Futura"/>
                <a:sym typeface="Futura"/>
              </a:rPr>
              <a:t> con un </a:t>
            </a:r>
            <a:r>
              <a:rPr lang="en-US" sz="2000" dirty="0" err="1">
                <a:solidFill>
                  <a:srgbClr val="003399"/>
                </a:solidFill>
                <a:latin typeface="Futura"/>
                <a:ea typeface="Futura"/>
                <a:cs typeface="Futura"/>
                <a:sym typeface="Futura"/>
              </a:rPr>
              <a:t>incremento</a:t>
            </a:r>
            <a:r>
              <a:rPr lang="en-US" sz="2000" dirty="0">
                <a:solidFill>
                  <a:srgbClr val="003399"/>
                </a:solidFill>
                <a:latin typeface="Futura"/>
                <a:ea typeface="Futura"/>
                <a:cs typeface="Futura"/>
                <a:sym typeface="Futura"/>
              </a:rPr>
              <a:t> di circa il 4,5% rispetto al 2022. </a:t>
            </a:r>
            <a:r>
              <a:rPr lang="it-IT" sz="2000" dirty="0">
                <a:solidFill>
                  <a:srgbClr val="003399"/>
                </a:solidFill>
                <a:latin typeface="Futura"/>
                <a:ea typeface="Futura"/>
                <a:cs typeface="Futura"/>
                <a:sym typeface="Futura"/>
              </a:rPr>
              <a:t>La Lombardia, con 16.722 domande, catalizza circa il 26,4% delle istanze, in sensibile aumento rispetto all’anno precedente. Sostanzialmente invariate risultano le quote delle altre regioni indicate con una eccezione rappresentata dalla Campania la cui quota risulta incrementata dello 0,7% rispetto al 2022.</a:t>
            </a:r>
            <a:endParaRPr lang="it-IT" sz="2000" dirty="0">
              <a:solidFill>
                <a:srgbClr val="003399"/>
              </a:solidFill>
              <a:latin typeface="Futura"/>
              <a:sym typeface="Futura"/>
            </a:endParaRPr>
          </a:p>
        </p:txBody>
      </p:sp>
      <p:graphicFrame>
        <p:nvGraphicFramePr>
          <p:cNvPr id="5" name="Grafico 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718524135"/>
              </p:ext>
            </p:extLst>
          </p:nvPr>
        </p:nvGraphicFramePr>
        <p:xfrm>
          <a:off x="8229600" y="1823182"/>
          <a:ext cx="9447798" cy="75875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560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916FC-4699-C25D-85AC-0AB9450486E3}"/>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0283E437-A9DA-4EDB-1A1A-A252D92BAB3F}"/>
              </a:ext>
            </a:extLst>
          </p:cNvPr>
          <p:cNvGrpSpPr/>
          <p:nvPr/>
        </p:nvGrpSpPr>
        <p:grpSpPr>
          <a:xfrm>
            <a:off x="11125199" y="723900"/>
            <a:ext cx="6400800" cy="8991600"/>
            <a:chOff x="0" y="0"/>
            <a:chExt cx="5071110" cy="8534400"/>
          </a:xfrm>
          <a:solidFill>
            <a:srgbClr val="003399"/>
          </a:solidFill>
        </p:grpSpPr>
        <p:sp>
          <p:nvSpPr>
            <p:cNvPr id="9" name="Freeform 9">
              <a:extLst>
                <a:ext uri="{FF2B5EF4-FFF2-40B4-BE49-F238E27FC236}">
                  <a16:creationId xmlns:a16="http://schemas.microsoft.com/office/drawing/2014/main" id="{04F7112E-3979-0F19-FA3A-6C14B7A9B435}"/>
                </a:ext>
              </a:extLst>
            </p:cNvPr>
            <p:cNvSpPr/>
            <p:nvPr/>
          </p:nvSpPr>
          <p:spPr>
            <a:xfrm>
              <a:off x="0" y="0"/>
              <a:ext cx="5071110" cy="8534400"/>
            </a:xfrm>
            <a:custGeom>
              <a:avLst/>
              <a:gdLst/>
              <a:ahLst/>
              <a:cxnLst/>
              <a:rect l="l" t="t" r="r" b="b"/>
              <a:pathLst>
                <a:path w="5071110" h="8534400">
                  <a:moveTo>
                    <a:pt x="0" y="0"/>
                  </a:moveTo>
                  <a:lnTo>
                    <a:pt x="5071110" y="0"/>
                  </a:lnTo>
                  <a:lnTo>
                    <a:pt x="5071110" y="8534400"/>
                  </a:lnTo>
                  <a:lnTo>
                    <a:pt x="0" y="8534400"/>
                  </a:lnTo>
                  <a:close/>
                </a:path>
              </a:pathLst>
            </a:custGeom>
            <a:grpFill/>
          </p:spPr>
          <p:txBody>
            <a:bodyPr/>
            <a:lstStyle/>
            <a:p>
              <a:endParaRPr lang="it-IT"/>
            </a:p>
          </p:txBody>
        </p:sp>
      </p:grpSp>
      <p:grpSp>
        <p:nvGrpSpPr>
          <p:cNvPr id="16" name="Group 16">
            <a:extLst>
              <a:ext uri="{FF2B5EF4-FFF2-40B4-BE49-F238E27FC236}">
                <a16:creationId xmlns:a16="http://schemas.microsoft.com/office/drawing/2014/main" id="{874887F0-C799-9330-E5CD-95DFA603F1A0}"/>
              </a:ext>
            </a:extLst>
          </p:cNvPr>
          <p:cNvGrpSpPr/>
          <p:nvPr/>
        </p:nvGrpSpPr>
        <p:grpSpPr>
          <a:xfrm>
            <a:off x="13552949" y="1487169"/>
            <a:ext cx="1815717" cy="1815717"/>
            <a:chOff x="0" y="0"/>
            <a:chExt cx="2420956" cy="2420956"/>
          </a:xfrm>
        </p:grpSpPr>
        <p:sp>
          <p:nvSpPr>
            <p:cNvPr id="17" name="Freeform 17">
              <a:extLst>
                <a:ext uri="{FF2B5EF4-FFF2-40B4-BE49-F238E27FC236}">
                  <a16:creationId xmlns:a16="http://schemas.microsoft.com/office/drawing/2014/main" id="{B9AC9564-61C7-DF96-0DB8-EDA323D111F9}"/>
                </a:ext>
              </a:extLst>
            </p:cNvPr>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solidFill>
              <a:srgbClr val="FFFFFF"/>
            </a:solidFill>
          </p:spPr>
          <p:txBody>
            <a:bodyPr/>
            <a:lstStyle/>
            <a:p>
              <a:endParaRPr lang="it-IT" dirty="0"/>
            </a:p>
          </p:txBody>
        </p:sp>
      </p:grpSp>
      <p:sp>
        <p:nvSpPr>
          <p:cNvPr id="21" name="Freeform 21">
            <a:extLst>
              <a:ext uri="{FF2B5EF4-FFF2-40B4-BE49-F238E27FC236}">
                <a16:creationId xmlns:a16="http://schemas.microsoft.com/office/drawing/2014/main" id="{E9E5B05F-F9E6-5C52-8C27-DD4BF54F14CD}"/>
              </a:ext>
            </a:extLst>
          </p:cNvPr>
          <p:cNvSpPr/>
          <p:nvPr/>
        </p:nvSpPr>
        <p:spPr>
          <a:xfrm>
            <a:off x="2367095" y="2972586"/>
            <a:ext cx="1155116" cy="1155116"/>
          </a:xfrm>
          <a:custGeom>
            <a:avLst/>
            <a:gdLst/>
            <a:ahLst/>
            <a:cxnLst/>
            <a:rect l="l" t="t" r="r" b="b"/>
            <a:pathLst>
              <a:path w="1155116" h="1155116">
                <a:moveTo>
                  <a:pt x="0" y="0"/>
                </a:moveTo>
                <a:lnTo>
                  <a:pt x="1155116" y="0"/>
                </a:lnTo>
                <a:lnTo>
                  <a:pt x="1155116" y="1155116"/>
                </a:lnTo>
                <a:lnTo>
                  <a:pt x="0" y="1155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4" name="TextBox 24">
            <a:extLst>
              <a:ext uri="{FF2B5EF4-FFF2-40B4-BE49-F238E27FC236}">
                <a16:creationId xmlns:a16="http://schemas.microsoft.com/office/drawing/2014/main" id="{5A76D97D-5738-1077-7D63-AEAED6C15E41}"/>
              </a:ext>
            </a:extLst>
          </p:cNvPr>
          <p:cNvSpPr txBox="1"/>
          <p:nvPr/>
        </p:nvSpPr>
        <p:spPr>
          <a:xfrm>
            <a:off x="5382252" y="5067159"/>
            <a:ext cx="3390597" cy="523875"/>
          </a:xfrm>
          <a:prstGeom prst="rect">
            <a:avLst/>
          </a:prstGeom>
        </p:spPr>
        <p:txBody>
          <a:bodyPr lIns="0" tIns="0" rIns="0" bIns="0" rtlCol="0" anchor="t">
            <a:spAutoFit/>
          </a:bodyPr>
          <a:lstStyle/>
          <a:p>
            <a:pPr algn="ctr">
              <a:lnSpc>
                <a:spcPts val="3600"/>
              </a:lnSpc>
            </a:pPr>
            <a:r>
              <a:rPr lang="en-US" sz="3000" b="1">
                <a:solidFill>
                  <a:srgbClr val="FFFFFF"/>
                </a:solidFill>
                <a:latin typeface="Futura Ultra-Bold"/>
                <a:ea typeface="Futura Ultra-Bold"/>
                <a:cs typeface="Futura Ultra-Bold"/>
                <a:sym typeface="Futura Ultra-Bold"/>
              </a:rPr>
              <a:t>Mission</a:t>
            </a:r>
          </a:p>
        </p:txBody>
      </p:sp>
      <p:sp>
        <p:nvSpPr>
          <p:cNvPr id="25" name="TextBox 25">
            <a:extLst>
              <a:ext uri="{FF2B5EF4-FFF2-40B4-BE49-F238E27FC236}">
                <a16:creationId xmlns:a16="http://schemas.microsoft.com/office/drawing/2014/main" id="{C015C339-40F8-9F22-9BFB-6F27CF13CCCB}"/>
              </a:ext>
            </a:extLst>
          </p:cNvPr>
          <p:cNvSpPr txBox="1"/>
          <p:nvPr/>
        </p:nvSpPr>
        <p:spPr>
          <a:xfrm>
            <a:off x="5382252" y="5591124"/>
            <a:ext cx="3390597" cy="2053590"/>
          </a:xfrm>
          <a:prstGeom prst="rect">
            <a:avLst/>
          </a:prstGeom>
        </p:spPr>
        <p:txBody>
          <a:bodyPr lIns="0" tIns="0" rIns="0" bIns="0" rtlCol="0" anchor="t">
            <a:spAutoFit/>
          </a:bodyPr>
          <a:lstStyle/>
          <a:p>
            <a:pPr algn="ctr">
              <a:lnSpc>
                <a:spcPts val="3240"/>
              </a:lnSpc>
            </a:pPr>
            <a:r>
              <a:rPr lang="en-US" sz="1800">
                <a:solidFill>
                  <a:srgbClr val="FFFFFF"/>
                </a:solidFill>
                <a:latin typeface="Futura"/>
                <a:ea typeface="Futura"/>
                <a:cs typeface="Futura"/>
                <a:sym typeface="Futura"/>
              </a:rPr>
              <a:t>Lorem ipsum dolor sit amet, consectetur adipiscing elit. Sed ac nunc posuere, pellentesque mi sit amet, porta nisi. Aenean aliquam lorem at tincidunt ultricies. </a:t>
            </a:r>
          </a:p>
        </p:txBody>
      </p:sp>
      <p:sp>
        <p:nvSpPr>
          <p:cNvPr id="29" name="TextBox 29">
            <a:extLst>
              <a:ext uri="{FF2B5EF4-FFF2-40B4-BE49-F238E27FC236}">
                <a16:creationId xmlns:a16="http://schemas.microsoft.com/office/drawing/2014/main" id="{2A750A99-0E1D-E978-97AC-4588074EBDAE}"/>
              </a:ext>
            </a:extLst>
          </p:cNvPr>
          <p:cNvSpPr txBox="1"/>
          <p:nvPr/>
        </p:nvSpPr>
        <p:spPr>
          <a:xfrm>
            <a:off x="11582400" y="3924300"/>
            <a:ext cx="5410200" cy="2215991"/>
          </a:xfrm>
          <a:prstGeom prst="rect">
            <a:avLst/>
          </a:prstGeom>
        </p:spPr>
        <p:txBody>
          <a:bodyPr wrap="square" lIns="0" tIns="0" rIns="0" bIns="0" rtlCol="0" anchor="t">
            <a:spAutoFit/>
          </a:bodyPr>
          <a:lstStyle/>
          <a:p>
            <a:pPr algn="just"/>
            <a:r>
              <a:rPr lang="it-IT" sz="2400" dirty="0">
                <a:solidFill>
                  <a:schemeClr val="bg1"/>
                </a:solidFill>
                <a:latin typeface="Futura" panose="020B0604020202020204" charset="0"/>
                <a:cs typeface="Calibri" panose="020F0502020204030204" pitchFamily="34" charset="0"/>
              </a:rPr>
              <a:t>La fotografia del 2023 mostra che circa il 27% dei depositi ha riguardato istanze cartacee. Rispetto al 2022 si è assistito ad una inversione di tendenza con un incremento dei depositi cartacei </a:t>
            </a:r>
            <a:r>
              <a:rPr lang="it-IT" sz="2400" i="0" u="none" strike="noStrike" kern="1200" baseline="0" dirty="0">
                <a:solidFill>
                  <a:schemeClr val="bg1"/>
                </a:solidFill>
                <a:latin typeface="+mn-lt"/>
                <a:ea typeface="+mn-ea"/>
                <a:cs typeface="+mn-cs"/>
              </a:rPr>
              <a:t>pari al 3,2%.</a:t>
            </a:r>
          </a:p>
        </p:txBody>
      </p:sp>
      <p:pic>
        <p:nvPicPr>
          <p:cNvPr id="10" name="Elemento grafico 9" descr="Lente di ingrandimento con riempimento a tinta unita">
            <a:extLst>
              <a:ext uri="{FF2B5EF4-FFF2-40B4-BE49-F238E27FC236}">
                <a16:creationId xmlns:a16="http://schemas.microsoft.com/office/drawing/2014/main" id="{81FD95AE-4F3F-9319-DB49-1EA7CAA526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71443" y="1878943"/>
            <a:ext cx="1093643" cy="1093643"/>
          </a:xfrm>
          <a:prstGeom prst="rect">
            <a:avLst/>
          </a:prstGeom>
        </p:spPr>
      </p:pic>
      <p:graphicFrame>
        <p:nvGraphicFramePr>
          <p:cNvPr id="5" name="Grafico 4">
            <a:extLst>
              <a:ext uri="{FF2B5EF4-FFF2-40B4-BE49-F238E27FC236}">
                <a16:creationId xmlns:a16="http://schemas.microsoft.com/office/drawing/2014/main" id="{D960F778-DE8B-AD13-E766-F8401330530B}"/>
              </a:ext>
            </a:extLst>
          </p:cNvPr>
          <p:cNvGraphicFramePr>
            <a:graphicFrameLocks/>
          </p:cNvGraphicFramePr>
          <p:nvPr>
            <p:extLst>
              <p:ext uri="{D42A27DB-BD31-4B8C-83A1-F6EECF244321}">
                <p14:modId xmlns:p14="http://schemas.microsoft.com/office/powerpoint/2010/main" val="1219158130"/>
              </p:ext>
            </p:extLst>
          </p:nvPr>
        </p:nvGraphicFramePr>
        <p:xfrm>
          <a:off x="762001" y="723900"/>
          <a:ext cx="10034441" cy="8991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66875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63302" y="4394308"/>
            <a:ext cx="5870898" cy="5696431"/>
          </a:xfrm>
          <a:prstGeom prst="rect">
            <a:avLst/>
          </a:prstGeom>
        </p:spPr>
        <p:txBody>
          <a:bodyPr wrap="square" lIns="0" tIns="0" rIns="0" bIns="0" rtlCol="0" anchor="t">
            <a:spAutoFit/>
          </a:bodyPr>
          <a:lstStyle/>
          <a:p>
            <a:pPr algn="just">
              <a:lnSpc>
                <a:spcPts val="3240"/>
              </a:lnSpc>
            </a:pPr>
            <a:r>
              <a:rPr lang="it-IT" sz="2300" dirty="0">
                <a:solidFill>
                  <a:srgbClr val="003399"/>
                </a:solidFill>
                <a:latin typeface="Futura"/>
              </a:rPr>
              <a:t>La distribuzione provinciale del deposito dei marchi collettivi ed individuali relativa sia ai primi depositi che rinnovi appare strutturata a macchia di leopardo. Rispetto al 2022, si registra una leggera contrazione (-0,5%) delle istanze presentate nelle provincie del Nord del Paese, dove si concentra circa il 56% del totale dei depositi nazionali, e del Centro (-0,4), che polarizza circa il 24% delle domande. Di segno opposto il dato relativo ai depositi nelle provincie meridionali e insulari che, con un incremento di circa un punto percentuale,  polarizzano il 20% dei depositi nazionali.</a:t>
            </a:r>
            <a:endParaRPr lang="en-US" sz="23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3764846679"/>
                  </p:ext>
                </p:extLst>
              </p:nvPr>
            </p:nvGraphicFramePr>
            <p:xfrm>
              <a:off x="9739745" y="508862"/>
              <a:ext cx="8534400" cy="970279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739745" y="508862"/>
                <a:ext cx="8534400" cy="9702798"/>
              </a:xfrm>
              <a:prstGeom prst="rect">
                <a:avLst/>
              </a:prstGeom>
            </p:spPr>
          </p:pic>
        </mc:Fallback>
      </mc:AlternateContent>
    </p:spTree>
    <p:extLst>
      <p:ext uri="{BB962C8B-B14F-4D97-AF65-F5344CB8AC3E}">
        <p14:creationId xmlns:p14="http://schemas.microsoft.com/office/powerpoint/2010/main" val="2083619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404557" y="3924300"/>
            <a:ext cx="5647372" cy="6104556"/>
          </a:xfrm>
          <a:prstGeom prst="rect">
            <a:avLst/>
          </a:prstGeom>
        </p:spPr>
        <p:txBody>
          <a:bodyPr wrap="square" lIns="0" tIns="0" rIns="0" bIns="0" rtlCol="0" anchor="t">
            <a:spAutoFit/>
          </a:bodyPr>
          <a:lstStyle/>
          <a:p>
            <a:pPr algn="just">
              <a:lnSpc>
                <a:spcPts val="3200"/>
              </a:lnSpc>
            </a:pPr>
            <a:r>
              <a:rPr lang="it-IT" sz="2300" dirty="0">
                <a:solidFill>
                  <a:srgbClr val="003399"/>
                </a:solidFill>
                <a:latin typeface="Futura"/>
              </a:rPr>
              <a:t>L’area del </a:t>
            </a:r>
            <a:r>
              <a:rPr lang="it-IT" sz="2300" b="1" dirty="0">
                <a:solidFill>
                  <a:srgbClr val="003399"/>
                </a:solidFill>
                <a:latin typeface="Futura"/>
              </a:rPr>
              <a:t>Nord Ovest</a:t>
            </a:r>
            <a:r>
              <a:rPr lang="it-IT" sz="2300" dirty="0">
                <a:solidFill>
                  <a:srgbClr val="003399"/>
                </a:solidFill>
                <a:latin typeface="Futura"/>
              </a:rPr>
              <a:t> polarizza, con 23.026 domande, circa il 36,3% delle istanze presentate a livello nazionale. Anche per il 2023 l’asse Milano-Torino, con rispettivamente 13.121 e 3.914 istanze, catalizza quasi il 27% delle domande presentate a livello nazionale. Stabile il dato relativo alla percentuale dei depositi concentrati nella provincia di Milano (20,7%) che pesa per quasi il 57% dei depositi dell’area considerata. Segue, a distanza, la provincia di Torino che polarizza circa il 6,2% dei depositi nazionali (-0,1% rispetto al 2022),  ed il 17% dei depositi del Nord Ovest.</a:t>
            </a:r>
            <a:endParaRPr lang="en-US" sz="23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4043712004"/>
                  </p:ext>
                </p:extLst>
              </p:nvPr>
            </p:nvGraphicFramePr>
            <p:xfrm>
              <a:off x="9677400" y="505398"/>
              <a:ext cx="8362500" cy="970279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677400" y="505398"/>
                <a:ext cx="8362500" cy="9702798"/>
              </a:xfrm>
              <a:prstGeom prst="rect">
                <a:avLst/>
              </a:prstGeom>
            </p:spPr>
          </p:pic>
        </mc:Fallback>
      </mc:AlternateContent>
    </p:spTree>
    <p:extLst>
      <p:ext uri="{BB962C8B-B14F-4D97-AF65-F5344CB8AC3E}">
        <p14:creationId xmlns:p14="http://schemas.microsoft.com/office/powerpoint/2010/main" val="48708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4926" y="0"/>
            <a:ext cx="11430001" cy="10287000"/>
            <a:chOff x="0" y="0"/>
            <a:chExt cx="15245716" cy="13716000"/>
          </a:xfrm>
          <a:solidFill>
            <a:srgbClr val="003399"/>
          </a:solidFill>
        </p:grpSpPr>
        <p:sp>
          <p:nvSpPr>
            <p:cNvPr id="3" name="Freeform 3"/>
            <p:cNvSpPr/>
            <p:nvPr/>
          </p:nvSpPr>
          <p:spPr>
            <a:xfrm>
              <a:off x="0" y="0"/>
              <a:ext cx="15245714" cy="13716000"/>
            </a:xfrm>
            <a:custGeom>
              <a:avLst/>
              <a:gdLst/>
              <a:ahLst/>
              <a:cxnLst/>
              <a:rect l="l" t="t" r="r" b="b"/>
              <a:pathLst>
                <a:path w="15245714" h="13716000">
                  <a:moveTo>
                    <a:pt x="2365883" y="0"/>
                  </a:moveTo>
                  <a:lnTo>
                    <a:pt x="15245714" y="0"/>
                  </a:lnTo>
                  <a:lnTo>
                    <a:pt x="15245714" y="13716000"/>
                  </a:lnTo>
                  <a:lnTo>
                    <a:pt x="2365883" y="13716000"/>
                  </a:lnTo>
                  <a:lnTo>
                    <a:pt x="2212213" y="13520420"/>
                  </a:lnTo>
                  <a:cubicBezTo>
                    <a:pt x="822833" y="11662664"/>
                    <a:pt x="0" y="9356344"/>
                    <a:pt x="0" y="6858000"/>
                  </a:cubicBezTo>
                  <a:cubicBezTo>
                    <a:pt x="0" y="4359656"/>
                    <a:pt x="822833" y="2053336"/>
                    <a:pt x="2212213" y="195580"/>
                  </a:cubicBezTo>
                  <a:close/>
                </a:path>
              </a:pathLst>
            </a:custGeom>
            <a:grpFill/>
            <a:ln>
              <a:solidFill>
                <a:schemeClr val="bg1"/>
              </a:solidFill>
            </a:ln>
          </p:spPr>
          <p:txBody>
            <a:bodyPr/>
            <a:lstStyle/>
            <a:p>
              <a:endParaRPr lang="it-IT" dirty="0"/>
            </a:p>
          </p:txBody>
        </p:sp>
      </p:grpSp>
      <p:sp>
        <p:nvSpPr>
          <p:cNvPr id="7" name="TextBox 7"/>
          <p:cNvSpPr txBox="1"/>
          <p:nvPr/>
        </p:nvSpPr>
        <p:spPr>
          <a:xfrm>
            <a:off x="1053150" y="2899876"/>
            <a:ext cx="5492906" cy="4456348"/>
          </a:xfrm>
          <a:prstGeom prst="rect">
            <a:avLst/>
          </a:prstGeom>
        </p:spPr>
        <p:txBody>
          <a:bodyPr wrap="square" lIns="0" tIns="0" rIns="0" bIns="0" rtlCol="0" anchor="t">
            <a:spAutoFit/>
          </a:bodyPr>
          <a:lstStyle/>
          <a:p>
            <a:pPr algn="just">
              <a:lnSpc>
                <a:spcPts val="3240"/>
              </a:lnSpc>
            </a:pPr>
            <a:r>
              <a:rPr lang="en-US" sz="2000" dirty="0">
                <a:solidFill>
                  <a:srgbClr val="003399"/>
                </a:solidFill>
                <a:latin typeface="Futura"/>
                <a:ea typeface="Futura"/>
                <a:cs typeface="Futura"/>
                <a:sym typeface="Futura"/>
              </a:rPr>
              <a:t>Il 2023 </a:t>
            </a:r>
            <a:r>
              <a:rPr lang="en-US" sz="2000" dirty="0" err="1">
                <a:solidFill>
                  <a:srgbClr val="003399"/>
                </a:solidFill>
                <a:latin typeface="Futura"/>
                <a:ea typeface="Futura"/>
                <a:cs typeface="Futura"/>
                <a:sym typeface="Futura"/>
              </a:rPr>
              <a:t>si</a:t>
            </a:r>
            <a:r>
              <a:rPr lang="en-US" sz="2000" dirty="0">
                <a:solidFill>
                  <a:srgbClr val="003399"/>
                </a:solidFill>
                <a:latin typeface="Futura"/>
                <a:ea typeface="Futura"/>
                <a:cs typeface="Futura"/>
                <a:sym typeface="Futura"/>
              </a:rPr>
              <a:t> è </a:t>
            </a:r>
            <a:r>
              <a:rPr lang="en-US" sz="2000" dirty="0" err="1">
                <a:solidFill>
                  <a:srgbClr val="003399"/>
                </a:solidFill>
                <a:latin typeface="Futura"/>
                <a:sym typeface="Futura"/>
              </a:rPr>
              <a:t>chiuso</a:t>
            </a:r>
            <a:r>
              <a:rPr lang="en-US" sz="2000" dirty="0">
                <a:solidFill>
                  <a:srgbClr val="003399"/>
                </a:solidFill>
                <a:latin typeface="Futura"/>
                <a:sym typeface="Futura"/>
              </a:rPr>
              <a:t> con un </a:t>
            </a:r>
            <a:r>
              <a:rPr lang="en-US" sz="2000" dirty="0" err="1">
                <a:solidFill>
                  <a:srgbClr val="003399"/>
                </a:solidFill>
                <a:latin typeface="Futura"/>
                <a:sym typeface="Futura"/>
              </a:rPr>
              <a:t>incremento</a:t>
            </a:r>
            <a:r>
              <a:rPr lang="en-US" sz="2000" dirty="0">
                <a:solidFill>
                  <a:srgbClr val="003399"/>
                </a:solidFill>
                <a:latin typeface="Futura"/>
                <a:sym typeface="Futura"/>
              </a:rPr>
              <a:t> </a:t>
            </a:r>
            <a:r>
              <a:rPr lang="en-US" sz="2000" dirty="0" err="1">
                <a:solidFill>
                  <a:srgbClr val="003399"/>
                </a:solidFill>
                <a:latin typeface="Futura"/>
                <a:sym typeface="Futura"/>
              </a:rPr>
              <a:t>delle</a:t>
            </a:r>
            <a:r>
              <a:rPr lang="en-US" sz="2000" dirty="0">
                <a:solidFill>
                  <a:srgbClr val="003399"/>
                </a:solidFill>
                <a:latin typeface="Futura"/>
                <a:sym typeface="Futura"/>
              </a:rPr>
              <a:t> </a:t>
            </a:r>
            <a:r>
              <a:rPr lang="en-US" sz="2000" dirty="0" err="1">
                <a:solidFill>
                  <a:srgbClr val="003399"/>
                </a:solidFill>
                <a:latin typeface="Futura"/>
                <a:sym typeface="Futura"/>
              </a:rPr>
              <a:t>nuove</a:t>
            </a:r>
            <a:r>
              <a:rPr lang="en-US" sz="2000" dirty="0">
                <a:solidFill>
                  <a:srgbClr val="003399"/>
                </a:solidFill>
                <a:latin typeface="Futura"/>
                <a:sym typeface="Futura"/>
              </a:rPr>
              <a:t>  </a:t>
            </a:r>
            <a:r>
              <a:rPr lang="en-US" sz="2000" dirty="0" err="1">
                <a:solidFill>
                  <a:srgbClr val="003399"/>
                </a:solidFill>
                <a:latin typeface="Futura"/>
                <a:sym typeface="Futura"/>
              </a:rPr>
              <a:t>richieste</a:t>
            </a:r>
            <a:r>
              <a:rPr lang="en-US" sz="2000" dirty="0">
                <a:solidFill>
                  <a:srgbClr val="003399"/>
                </a:solidFill>
                <a:latin typeface="Futura"/>
                <a:sym typeface="Futura"/>
              </a:rPr>
              <a:t> </a:t>
            </a:r>
            <a:r>
              <a:rPr lang="it-IT" sz="2000" dirty="0">
                <a:solidFill>
                  <a:srgbClr val="003399"/>
                </a:solidFill>
                <a:latin typeface="Futura"/>
              </a:rPr>
              <a:t>di brevetto per invenzione industriale</a:t>
            </a:r>
            <a:r>
              <a:rPr lang="en-US" sz="2000" dirty="0">
                <a:solidFill>
                  <a:srgbClr val="003399"/>
                </a:solidFill>
                <a:latin typeface="Futura"/>
                <a:sym typeface="Futura"/>
              </a:rPr>
              <a:t> </a:t>
            </a:r>
            <a:r>
              <a:rPr lang="en-US" sz="2000" dirty="0" err="1">
                <a:solidFill>
                  <a:srgbClr val="003399"/>
                </a:solidFill>
                <a:latin typeface="Futura"/>
                <a:sym typeface="Futura"/>
              </a:rPr>
              <a:t>che</a:t>
            </a:r>
            <a:r>
              <a:rPr lang="en-US" sz="2000" dirty="0">
                <a:solidFill>
                  <a:srgbClr val="003399"/>
                </a:solidFill>
                <a:latin typeface="Futura"/>
                <a:sym typeface="Futura"/>
              </a:rPr>
              <a:t> </a:t>
            </a:r>
            <a:r>
              <a:rPr lang="en-US" sz="2000" dirty="0" err="1">
                <a:solidFill>
                  <a:srgbClr val="003399"/>
                </a:solidFill>
                <a:latin typeface="Futura"/>
                <a:sym typeface="Futura"/>
              </a:rPr>
              <a:t>sfiora</a:t>
            </a:r>
            <a:r>
              <a:rPr lang="en-US" sz="2000" dirty="0">
                <a:solidFill>
                  <a:srgbClr val="003399"/>
                </a:solidFill>
                <a:latin typeface="Futura"/>
                <a:sym typeface="Futura"/>
              </a:rPr>
              <a:t> il 4% rispetto </a:t>
            </a:r>
            <a:r>
              <a:rPr lang="en-US" sz="2000" dirty="0" err="1">
                <a:solidFill>
                  <a:srgbClr val="003399"/>
                </a:solidFill>
                <a:latin typeface="Futura"/>
                <a:sym typeface="Futura"/>
              </a:rPr>
              <a:t>all’anno</a:t>
            </a:r>
            <a:r>
              <a:rPr lang="en-US" sz="2000" dirty="0">
                <a:solidFill>
                  <a:srgbClr val="003399"/>
                </a:solidFill>
                <a:latin typeface="Futura"/>
                <a:sym typeface="Futura"/>
              </a:rPr>
              <a:t> </a:t>
            </a:r>
            <a:r>
              <a:rPr lang="en-US" sz="2000" dirty="0" err="1">
                <a:solidFill>
                  <a:srgbClr val="003399"/>
                </a:solidFill>
                <a:latin typeface="Futura"/>
                <a:sym typeface="Futura"/>
              </a:rPr>
              <a:t>precedente</a:t>
            </a:r>
            <a:r>
              <a:rPr lang="en-US" sz="2000" dirty="0">
                <a:solidFill>
                  <a:srgbClr val="003399"/>
                </a:solidFill>
                <a:latin typeface="Futura"/>
                <a:sym typeface="Futura"/>
              </a:rPr>
              <a:t> </a:t>
            </a:r>
            <a:r>
              <a:rPr lang="en-US" sz="2000" dirty="0" err="1">
                <a:solidFill>
                  <a:srgbClr val="003399"/>
                </a:solidFill>
                <a:latin typeface="Futura"/>
                <a:sym typeface="Futura"/>
              </a:rPr>
              <a:t>attestandosi</a:t>
            </a:r>
            <a:r>
              <a:rPr lang="en-US" sz="2000" dirty="0">
                <a:solidFill>
                  <a:srgbClr val="003399"/>
                </a:solidFill>
                <a:latin typeface="Futura"/>
                <a:sym typeface="Futura"/>
              </a:rPr>
              <a:t> a 9</a:t>
            </a:r>
            <a:r>
              <a:rPr lang="en-US" sz="2000" dirty="0">
                <a:solidFill>
                  <a:srgbClr val="003399"/>
                </a:solidFill>
                <a:latin typeface="Futura"/>
                <a:ea typeface="Futura"/>
                <a:cs typeface="Futura"/>
                <a:sym typeface="Futura"/>
              </a:rPr>
              <a:t>.450 </a:t>
            </a:r>
            <a:r>
              <a:rPr lang="en-US" sz="2000" dirty="0" err="1">
                <a:solidFill>
                  <a:srgbClr val="003399"/>
                </a:solidFill>
                <a:latin typeface="Futura"/>
                <a:ea typeface="Futura"/>
                <a:cs typeface="Futura"/>
                <a:sym typeface="Futura"/>
              </a:rPr>
              <a:t>depositi</a:t>
            </a:r>
            <a:r>
              <a:rPr lang="en-US" sz="2000" dirty="0">
                <a:solidFill>
                  <a:srgbClr val="003399"/>
                </a:solidFill>
                <a:latin typeface="Futura"/>
                <a:ea typeface="Futura"/>
                <a:cs typeface="Futura"/>
                <a:sym typeface="Futura"/>
              </a:rPr>
              <a:t>. La </a:t>
            </a:r>
            <a:r>
              <a:rPr lang="en-US" sz="2000" dirty="0" err="1">
                <a:solidFill>
                  <a:srgbClr val="003399"/>
                </a:solidFill>
                <a:latin typeface="Futura"/>
                <a:ea typeface="Futura"/>
                <a:cs typeface="Futura"/>
                <a:sym typeface="Futura"/>
              </a:rPr>
              <a:t>Lombardia</a:t>
            </a:r>
            <a:r>
              <a:rPr lang="en-US" sz="2000" dirty="0">
                <a:solidFill>
                  <a:srgbClr val="003399"/>
                </a:solidFill>
                <a:latin typeface="Futura"/>
                <a:ea typeface="Futura"/>
                <a:cs typeface="Futura"/>
                <a:sym typeface="Futura"/>
              </a:rPr>
              <a:t> ha visto </a:t>
            </a:r>
            <a:r>
              <a:rPr lang="en-US" sz="2000" dirty="0" err="1">
                <a:solidFill>
                  <a:srgbClr val="003399"/>
                </a:solidFill>
                <a:latin typeface="Futura"/>
                <a:ea typeface="Futura"/>
                <a:cs typeface="Futura"/>
                <a:sym typeface="Futura"/>
              </a:rPr>
              <a:t>ridurre</a:t>
            </a:r>
            <a:r>
              <a:rPr lang="en-US" sz="2000" dirty="0">
                <a:solidFill>
                  <a:srgbClr val="003399"/>
                </a:solidFill>
                <a:latin typeface="Futura"/>
                <a:ea typeface="Futura"/>
                <a:cs typeface="Futura"/>
                <a:sym typeface="Futura"/>
              </a:rPr>
              <a:t> il </a:t>
            </a:r>
            <a:r>
              <a:rPr lang="en-US" sz="2000" dirty="0" err="1">
                <a:solidFill>
                  <a:srgbClr val="003399"/>
                </a:solidFill>
                <a:latin typeface="Futura"/>
                <a:ea typeface="Futura"/>
                <a:cs typeface="Futura"/>
                <a:sym typeface="Futura"/>
              </a:rPr>
              <a:t>suo</a:t>
            </a:r>
            <a:r>
              <a:rPr lang="en-US" sz="2000" dirty="0">
                <a:solidFill>
                  <a:srgbClr val="003399"/>
                </a:solidFill>
                <a:latin typeface="Futura"/>
                <a:ea typeface="Futura"/>
                <a:cs typeface="Futura"/>
                <a:sym typeface="Futura"/>
              </a:rPr>
              <a:t> peso a </a:t>
            </a:r>
            <a:r>
              <a:rPr lang="en-US" sz="2000" dirty="0" err="1">
                <a:solidFill>
                  <a:srgbClr val="003399"/>
                </a:solidFill>
                <a:latin typeface="Futura"/>
                <a:ea typeface="Futura"/>
                <a:cs typeface="Futura"/>
                <a:sym typeface="Futura"/>
              </a:rPr>
              <a:t>livello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nazionale</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passando</a:t>
            </a:r>
            <a:r>
              <a:rPr lang="en-US" sz="2000" dirty="0">
                <a:solidFill>
                  <a:srgbClr val="003399"/>
                </a:solidFill>
                <a:latin typeface="Futura"/>
                <a:ea typeface="Futura"/>
                <a:cs typeface="Futura"/>
                <a:sym typeface="Futura"/>
              </a:rPr>
              <a:t> dal 31,4% al 30,3%, </a:t>
            </a:r>
            <a:r>
              <a:rPr lang="en-US" sz="2000" dirty="0" err="1">
                <a:solidFill>
                  <a:srgbClr val="003399"/>
                </a:solidFill>
                <a:latin typeface="Futura"/>
                <a:ea typeface="Futura"/>
                <a:cs typeface="Futura"/>
                <a:sym typeface="Futura"/>
              </a:rPr>
              <a:t>mentre</a:t>
            </a:r>
            <a:r>
              <a:rPr lang="en-US" sz="2000" dirty="0">
                <a:solidFill>
                  <a:srgbClr val="003399"/>
                </a:solidFill>
                <a:latin typeface="Futura"/>
                <a:ea typeface="Futura"/>
                <a:cs typeface="Futura"/>
                <a:sym typeface="Futura"/>
              </a:rPr>
              <a:t> la quota del Piemonte ha visto </a:t>
            </a:r>
            <a:r>
              <a:rPr lang="en-US" sz="2000" dirty="0" err="1">
                <a:solidFill>
                  <a:srgbClr val="003399"/>
                </a:solidFill>
                <a:latin typeface="Futura"/>
                <a:ea typeface="Futura"/>
                <a:cs typeface="Futura"/>
                <a:sym typeface="Futura"/>
              </a:rPr>
              <a:t>una</a:t>
            </a:r>
            <a:r>
              <a:rPr lang="en-US" sz="2000" dirty="0">
                <a:solidFill>
                  <a:srgbClr val="003399"/>
                </a:solidFill>
                <a:latin typeface="Futura"/>
                <a:ea typeface="Futura"/>
                <a:cs typeface="Futura"/>
                <a:sym typeface="Futura"/>
              </a:rPr>
              <a:t> robusta </a:t>
            </a:r>
            <a:r>
              <a:rPr lang="en-US" sz="2000" dirty="0" err="1">
                <a:solidFill>
                  <a:srgbClr val="003399"/>
                </a:solidFill>
                <a:latin typeface="Futura"/>
                <a:ea typeface="Futura"/>
                <a:cs typeface="Futura"/>
                <a:sym typeface="Futura"/>
              </a:rPr>
              <a:t>crescita</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pari</a:t>
            </a:r>
            <a:r>
              <a:rPr lang="en-US" sz="2000" dirty="0">
                <a:solidFill>
                  <a:srgbClr val="003399"/>
                </a:solidFill>
                <a:latin typeface="Futura"/>
                <a:ea typeface="Futura"/>
                <a:cs typeface="Futura"/>
                <a:sym typeface="Futura"/>
              </a:rPr>
              <a:t> a circa il 3%. </a:t>
            </a:r>
            <a:r>
              <a:rPr lang="en-US" sz="2000" dirty="0" err="1">
                <a:solidFill>
                  <a:srgbClr val="003399"/>
                </a:solidFill>
                <a:latin typeface="Futura"/>
                <a:ea typeface="Futura"/>
                <a:cs typeface="Futura"/>
                <a:sym typeface="Futura"/>
              </a:rPr>
              <a:t>Più</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contenuto</a:t>
            </a:r>
            <a:r>
              <a:rPr lang="en-US" sz="2000" dirty="0">
                <a:solidFill>
                  <a:srgbClr val="003399"/>
                </a:solidFill>
                <a:latin typeface="Futura"/>
                <a:ea typeface="Futura"/>
                <a:cs typeface="Futura"/>
                <a:sym typeface="Futura"/>
              </a:rPr>
              <a:t> (+0,9%) </a:t>
            </a:r>
            <a:r>
              <a:rPr lang="en-US" sz="2000" dirty="0" err="1">
                <a:solidFill>
                  <a:srgbClr val="003399"/>
                </a:solidFill>
                <a:latin typeface="Futura"/>
                <a:ea typeface="Futura"/>
                <a:cs typeface="Futura"/>
                <a:sym typeface="Futura"/>
              </a:rPr>
              <a:t>risulta</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l’incremento</a:t>
            </a:r>
            <a:r>
              <a:rPr lang="en-US" sz="2000" dirty="0">
                <a:solidFill>
                  <a:srgbClr val="003399"/>
                </a:solidFill>
                <a:latin typeface="Futura"/>
                <a:ea typeface="Futura"/>
                <a:cs typeface="Futura"/>
                <a:sym typeface="Futura"/>
              </a:rPr>
              <a:t> del peso del Veneto. </a:t>
            </a:r>
            <a:r>
              <a:rPr lang="en-US" sz="2000" dirty="0" err="1">
                <a:solidFill>
                  <a:srgbClr val="003399"/>
                </a:solidFill>
                <a:latin typeface="Futura"/>
                <a:ea typeface="Futura"/>
                <a:cs typeface="Futura"/>
                <a:sym typeface="Futura"/>
              </a:rPr>
              <a:t>Infine</a:t>
            </a:r>
            <a:r>
              <a:rPr lang="en-US" sz="2000" dirty="0">
                <a:solidFill>
                  <a:srgbClr val="003399"/>
                </a:solidFill>
                <a:latin typeface="Futura"/>
                <a:ea typeface="Futura"/>
                <a:cs typeface="Futura"/>
                <a:sym typeface="Futura"/>
              </a:rPr>
              <a:t>, in </a:t>
            </a:r>
            <a:r>
              <a:rPr lang="en-US" sz="2000" dirty="0" err="1">
                <a:solidFill>
                  <a:srgbClr val="003399"/>
                </a:solidFill>
                <a:latin typeface="Futura"/>
                <a:ea typeface="Futura"/>
                <a:cs typeface="Futura"/>
                <a:sym typeface="Futura"/>
              </a:rPr>
              <a:t>leggera</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contrazione</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appare</a:t>
            </a:r>
            <a:r>
              <a:rPr lang="en-US" sz="2000" dirty="0">
                <a:solidFill>
                  <a:srgbClr val="003399"/>
                </a:solidFill>
                <a:latin typeface="Futura"/>
                <a:ea typeface="Futura"/>
                <a:cs typeface="Futura"/>
                <a:sym typeface="Futura"/>
              </a:rPr>
              <a:t> il peso </a:t>
            </a:r>
            <a:r>
              <a:rPr lang="en-US" sz="2000" dirty="0" err="1">
                <a:solidFill>
                  <a:srgbClr val="003399"/>
                </a:solidFill>
                <a:latin typeface="Futura"/>
                <a:ea typeface="Futura"/>
                <a:cs typeface="Futura"/>
                <a:sym typeface="Futura"/>
              </a:rPr>
              <a:t>della</a:t>
            </a:r>
            <a:r>
              <a:rPr lang="en-US" sz="2000" dirty="0">
                <a:solidFill>
                  <a:srgbClr val="003399"/>
                </a:solidFill>
                <a:latin typeface="Futura"/>
                <a:ea typeface="Futura"/>
                <a:cs typeface="Futura"/>
                <a:sym typeface="Futura"/>
              </a:rPr>
              <a:t> quota </a:t>
            </a:r>
            <a:r>
              <a:rPr lang="en-US" sz="2000" dirty="0" err="1">
                <a:solidFill>
                  <a:srgbClr val="003399"/>
                </a:solidFill>
                <a:latin typeface="Futura"/>
                <a:ea typeface="Futura"/>
                <a:cs typeface="Futura"/>
                <a:sym typeface="Futura"/>
              </a:rPr>
              <a:t>dell’Emilia</a:t>
            </a:r>
            <a:r>
              <a:rPr lang="en-US" sz="2000" dirty="0">
                <a:solidFill>
                  <a:srgbClr val="003399"/>
                </a:solidFill>
                <a:latin typeface="Futura"/>
                <a:ea typeface="Futura"/>
                <a:cs typeface="Futura"/>
                <a:sym typeface="Futura"/>
              </a:rPr>
              <a:t> Romagna (-0,6%) e del Lazio (-1%). </a:t>
            </a:r>
          </a:p>
        </p:txBody>
      </p:sp>
      <p:grpSp>
        <p:nvGrpSpPr>
          <p:cNvPr id="8" name="Group 8"/>
          <p:cNvGrpSpPr/>
          <p:nvPr/>
        </p:nvGrpSpPr>
        <p:grpSpPr>
          <a:xfrm>
            <a:off x="1028700" y="2700630"/>
            <a:ext cx="6500812" cy="108000"/>
            <a:chOff x="0" y="0"/>
            <a:chExt cx="8667750" cy="144000"/>
          </a:xfrm>
          <a:solidFill>
            <a:srgbClr val="003399"/>
          </a:solidFill>
        </p:grpSpPr>
        <p:sp>
          <p:nvSpPr>
            <p:cNvPr id="9" name="Freeform 9"/>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pSp>
        <p:nvGrpSpPr>
          <p:cNvPr id="10" name="Group 10"/>
          <p:cNvGrpSpPr/>
          <p:nvPr/>
        </p:nvGrpSpPr>
        <p:grpSpPr>
          <a:xfrm>
            <a:off x="1028700" y="7478370"/>
            <a:ext cx="6500812" cy="108000"/>
            <a:chOff x="0" y="0"/>
            <a:chExt cx="8667750" cy="144000"/>
          </a:xfrm>
          <a:solidFill>
            <a:srgbClr val="003399"/>
          </a:solidFill>
        </p:grpSpPr>
        <p:sp>
          <p:nvSpPr>
            <p:cNvPr id="11" name="Freeform 11"/>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aphicFrame>
        <p:nvGraphicFramePr>
          <p:cNvPr id="12" name="Grafico 11">
            <a:extLst>
              <a:ext uri="{FF2B5EF4-FFF2-40B4-BE49-F238E27FC236}">
                <a16:creationId xmlns:a16="http://schemas.microsoft.com/office/drawing/2014/main" id="{2DC55C67-DC22-4C4E-954F-565D9B6C2B77}"/>
              </a:ext>
            </a:extLst>
          </p:cNvPr>
          <p:cNvGraphicFramePr>
            <a:graphicFrameLocks/>
          </p:cNvGraphicFramePr>
          <p:nvPr>
            <p:extLst>
              <p:ext uri="{D42A27DB-BD31-4B8C-83A1-F6EECF244321}">
                <p14:modId xmlns:p14="http://schemas.microsoft.com/office/powerpoint/2010/main" val="2172703180"/>
              </p:ext>
            </p:extLst>
          </p:nvPr>
        </p:nvGraphicFramePr>
        <p:xfrm>
          <a:off x="7841456" y="1482802"/>
          <a:ext cx="10134600" cy="7778686"/>
        </p:xfrm>
        <a:graphic>
          <a:graphicData uri="http://schemas.openxmlformats.org/drawingml/2006/chart">
            <c:chart xmlns:c="http://schemas.openxmlformats.org/drawingml/2006/chart" xmlns:r="http://schemas.openxmlformats.org/officeDocument/2006/relationships" r:id="rId2"/>
          </a:graphicData>
        </a:graphic>
      </p:graphicFrame>
      <p:sp>
        <p:nvSpPr>
          <p:cNvPr id="13" name="CasellaDiTesto 1">
            <a:extLst>
              <a:ext uri="{FF2B5EF4-FFF2-40B4-BE49-F238E27FC236}">
                <a16:creationId xmlns:a16="http://schemas.microsoft.com/office/drawing/2014/main" id="{7E39948F-872D-55B3-03E3-2E23A1CEF6F4}"/>
              </a:ext>
            </a:extLst>
          </p:cNvPr>
          <p:cNvSpPr txBox="1"/>
          <p:nvPr/>
        </p:nvSpPr>
        <p:spPr>
          <a:xfrm>
            <a:off x="8534400" y="9410700"/>
            <a:ext cx="7683200" cy="1066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a:solidFill>
                  <a:schemeClr val="bg1"/>
                </a:solidFill>
              </a:rPr>
              <a:t>*dati aggiornati a maggio 2024</a:t>
            </a:r>
          </a:p>
          <a:p>
            <a:endParaRPr lang="it-IT" sz="800" dirty="0">
              <a:solidFill>
                <a:schemeClr val="bg1"/>
              </a:solidFill>
            </a:endParaRPr>
          </a:p>
          <a:p>
            <a:r>
              <a:rPr lang="it-IT" sz="1400" dirty="0">
                <a:solidFill>
                  <a:schemeClr val="bg1"/>
                </a:solidFill>
              </a:rPr>
              <a:t>Fonte: elaborazione U.O. Proprietà Intellettuale su</a:t>
            </a:r>
            <a:r>
              <a:rPr lang="it-IT" sz="1400" baseline="0" dirty="0">
                <a:solidFill>
                  <a:schemeClr val="bg1"/>
                </a:solidFill>
              </a:rPr>
              <a:t> dati  </a:t>
            </a:r>
            <a:r>
              <a:rPr lang="it-IT" sz="1400" baseline="0" dirty="0" err="1">
                <a:solidFill>
                  <a:schemeClr val="bg1"/>
                </a:solidFill>
              </a:rPr>
              <a:t>Mimit</a:t>
            </a:r>
            <a:r>
              <a:rPr lang="it-IT" sz="1400" baseline="0" dirty="0">
                <a:solidFill>
                  <a:schemeClr val="bg1"/>
                </a:solidFill>
              </a:rPr>
              <a:t> Ufficio Italiano Marchi e Brevetti</a:t>
            </a:r>
            <a:endParaRPr lang="it-IT" sz="14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990600" y="4620733"/>
            <a:ext cx="5647372" cy="5283819"/>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L’area del </a:t>
            </a:r>
            <a:r>
              <a:rPr lang="it-IT" sz="2300" b="1" dirty="0">
                <a:solidFill>
                  <a:srgbClr val="003399"/>
                </a:solidFill>
                <a:latin typeface="Futura"/>
              </a:rPr>
              <a:t>Nord Est </a:t>
            </a:r>
            <a:r>
              <a:rPr lang="it-IT" sz="2300" dirty="0">
                <a:solidFill>
                  <a:srgbClr val="003399"/>
                </a:solidFill>
                <a:latin typeface="Futura"/>
              </a:rPr>
              <a:t>concentra, con 12.367 domande, il 19,5% delle istanze presentate a livello nazionale.</a:t>
            </a:r>
          </a:p>
          <a:p>
            <a:pPr algn="just">
              <a:lnSpc>
                <a:spcPts val="3200"/>
              </a:lnSpc>
            </a:pPr>
            <a:r>
              <a:rPr lang="it-IT" sz="2300" dirty="0">
                <a:solidFill>
                  <a:srgbClr val="003399"/>
                </a:solidFill>
                <a:latin typeface="Futura"/>
              </a:rPr>
              <a:t>Particolarmente vivace è la situazione della provincia di Bologna che, con 2.161 domande catalizza quasi il 17,5% delle istanze presentate nell’area considerata, ovvero circa il 3,4% delle domande al livello nazionale. Le provincie di Padova, Verona e Vicenza che, con rispettivamente 1.675,1.110 e 898 istanze,  concentrano il 29,8% dei depositi dell’area considerata, pari al 5,8% dei depositi nazionali.</a:t>
            </a:r>
            <a:endParaRPr lang="en-US" sz="18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8" name="Grafico 7">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3943132207"/>
                  </p:ext>
                </p:extLst>
              </p:nvPr>
            </p:nvGraphicFramePr>
            <p:xfrm>
              <a:off x="9601200" y="696758"/>
              <a:ext cx="8534399" cy="951143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Grafico 7">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601200" y="696758"/>
                <a:ext cx="8534399" cy="9511438"/>
              </a:xfrm>
              <a:prstGeom prst="rect">
                <a:avLst/>
              </a:prstGeom>
            </p:spPr>
          </p:pic>
        </mc:Fallback>
      </mc:AlternateContent>
    </p:spTree>
    <p:extLst>
      <p:ext uri="{BB962C8B-B14F-4D97-AF65-F5344CB8AC3E}">
        <p14:creationId xmlns:p14="http://schemas.microsoft.com/office/powerpoint/2010/main" val="1181369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295400" y="3543300"/>
            <a:ext cx="5647372" cy="6514925"/>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Nel 2023 le domande di marchi individuali e collettivi presentate nel  </a:t>
            </a:r>
            <a:r>
              <a:rPr lang="it-IT" sz="2300" b="1" dirty="0">
                <a:solidFill>
                  <a:srgbClr val="003399"/>
                </a:solidFill>
                <a:latin typeface="Futura"/>
              </a:rPr>
              <a:t>Centro Italia </a:t>
            </a:r>
            <a:r>
              <a:rPr lang="it-IT" sz="2300" dirty="0">
                <a:solidFill>
                  <a:srgbClr val="003399"/>
                </a:solidFill>
                <a:latin typeface="Futura"/>
              </a:rPr>
              <a:t>sono risultate pari a circa il 23,9% dei depositi nazionali (n.15.140 istanze). La provincia di Roma ha polarizzato n. 7.979 depositi, circa il 12,6% del totale delle istanze presentate a livello nazionale, ovvero quasi il 52,7% di quelle presentate nel Centro Italia. Seguono, a distanza, la provincia di Firenze che, con 1.884 depositi attrae il  12,4% delle istanze dell’area considerata, ovvero il 3% dei depositi nazionale, e quella di Ancona che con n.975 domande polarizza circa il 1,5% dei depositi nazionali, pari al 6,4% di quelli dell’area considerata.</a:t>
            </a:r>
            <a:endParaRPr lang="en-US" sz="2300" dirty="0">
              <a:solidFill>
                <a:srgbClr val="003399"/>
              </a:solidFill>
              <a:latin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605311491"/>
                  </p:ext>
                </p:extLst>
              </p:nvPr>
            </p:nvGraphicFramePr>
            <p:xfrm>
              <a:off x="9601200" y="546962"/>
              <a:ext cx="8514900" cy="966469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601200" y="546962"/>
                <a:ext cx="8514900" cy="9664698"/>
              </a:xfrm>
              <a:prstGeom prst="rect">
                <a:avLst/>
              </a:prstGeom>
            </p:spPr>
          </p:pic>
        </mc:Fallback>
      </mc:AlternateContent>
    </p:spTree>
    <p:extLst>
      <p:ext uri="{BB962C8B-B14F-4D97-AF65-F5344CB8AC3E}">
        <p14:creationId xmlns:p14="http://schemas.microsoft.com/office/powerpoint/2010/main" val="956325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990600" y="3848100"/>
            <a:ext cx="5647372" cy="6104556"/>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Nel 2023 circa il 20% delle istanze si concentra nell’area del </a:t>
            </a:r>
            <a:r>
              <a:rPr lang="it-IT" sz="2300" b="1" dirty="0">
                <a:solidFill>
                  <a:srgbClr val="003399"/>
                </a:solidFill>
                <a:latin typeface="Futura"/>
              </a:rPr>
              <a:t>Sud Italia e Isole </a:t>
            </a:r>
            <a:r>
              <a:rPr lang="it-IT" sz="2300" dirty="0">
                <a:solidFill>
                  <a:srgbClr val="003399"/>
                </a:solidFill>
                <a:latin typeface="Futura"/>
              </a:rPr>
              <a:t>(12.808 domande).</a:t>
            </a:r>
          </a:p>
          <a:p>
            <a:pPr algn="just">
              <a:lnSpc>
                <a:spcPts val="3200"/>
              </a:lnSpc>
            </a:pPr>
            <a:r>
              <a:rPr lang="it-IT" sz="2300" dirty="0">
                <a:solidFill>
                  <a:srgbClr val="003399"/>
                </a:solidFill>
                <a:latin typeface="Futura"/>
              </a:rPr>
              <a:t>Particolarmente vivace appare la provincia di Napoli che, con 3.497 istanze, polarizza il 5,5% delle domande presentate a livello nazionale, ed il 27% dei depositi dell’area considerata.</a:t>
            </a:r>
          </a:p>
          <a:p>
            <a:pPr algn="just">
              <a:lnSpc>
                <a:spcPts val="3200"/>
              </a:lnSpc>
            </a:pPr>
            <a:r>
              <a:rPr lang="it-IT" sz="2300" dirty="0">
                <a:solidFill>
                  <a:srgbClr val="003399"/>
                </a:solidFill>
                <a:latin typeface="Futura"/>
              </a:rPr>
              <a:t>Seguono, a distanza, la provincia di Bari che, con 1.032 domande, concentra l’ 1,6% dei depositi a livello nazionale, ovvero l’8% delle istanze dell’area, e le provincie di Pescara (652 istanze), Salerno (696), e Catania (689) che concentrano circa il 16% dei depositi dell’area.</a:t>
            </a:r>
            <a:endParaRPr lang="en-US" sz="2300" dirty="0">
              <a:solidFill>
                <a:srgbClr val="000000"/>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98C72752-3D9A-439E-A65B-BBFFF410B849}"/>
                  </a:ext>
                </a:extLst>
              </p:cNvPr>
              <p:cNvGraphicFramePr/>
              <p:nvPr>
                <p:extLst>
                  <p:ext uri="{D42A27DB-BD31-4B8C-83A1-F6EECF244321}">
                    <p14:modId xmlns:p14="http://schemas.microsoft.com/office/powerpoint/2010/main" val="1982525370"/>
                  </p:ext>
                </p:extLst>
              </p:nvPr>
            </p:nvGraphicFramePr>
            <p:xfrm>
              <a:off x="9601200" y="508862"/>
              <a:ext cx="8534399" cy="970279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98C72752-3D9A-439E-A65B-BBFFF410B849}"/>
                  </a:ext>
                </a:extLst>
              </p:cNvPr>
              <p:cNvPicPr>
                <a:picLocks noGrp="1" noRot="1" noChangeAspect="1" noMove="1" noResize="1" noEditPoints="1" noAdjustHandles="1" noChangeArrowheads="1" noChangeShapeType="1"/>
              </p:cNvPicPr>
              <p:nvPr/>
            </p:nvPicPr>
            <p:blipFill>
              <a:blip r:embed="rId3"/>
              <a:stretch>
                <a:fillRect/>
              </a:stretch>
            </p:blipFill>
            <p:spPr>
              <a:xfrm>
                <a:off x="9601200" y="508862"/>
                <a:ext cx="8534399" cy="9702798"/>
              </a:xfrm>
              <a:prstGeom prst="rect">
                <a:avLst/>
              </a:prstGeom>
            </p:spPr>
          </p:pic>
        </mc:Fallback>
      </mc:AlternateContent>
    </p:spTree>
    <p:extLst>
      <p:ext uri="{BB962C8B-B14F-4D97-AF65-F5344CB8AC3E}">
        <p14:creationId xmlns:p14="http://schemas.microsoft.com/office/powerpoint/2010/main" val="172509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158970" y="0"/>
            <a:ext cx="0" cy="4004187"/>
          </a:xfrm>
          <a:prstGeom prst="line">
            <a:avLst/>
          </a:prstGeom>
          <a:ln w="76200" cap="flat">
            <a:solidFill>
              <a:srgbClr val="003399"/>
            </a:solidFill>
            <a:prstDash val="solid"/>
            <a:headEnd type="none" w="sm" len="sm"/>
            <a:tailEnd type="none" w="sm" len="sm"/>
          </a:ln>
        </p:spPr>
        <p:txBody>
          <a:bodyPr/>
          <a:lstStyle/>
          <a:p>
            <a:endParaRPr lang="it-IT"/>
          </a:p>
        </p:txBody>
      </p:sp>
      <p:sp>
        <p:nvSpPr>
          <p:cNvPr id="8" name="TextBox 8"/>
          <p:cNvSpPr txBox="1"/>
          <p:nvPr/>
        </p:nvSpPr>
        <p:spPr>
          <a:xfrm>
            <a:off x="2735063" y="3357526"/>
            <a:ext cx="1930545" cy="1923920"/>
          </a:xfrm>
          <a:prstGeom prst="rect">
            <a:avLst/>
          </a:prstGeom>
        </p:spPr>
        <p:txBody>
          <a:bodyPr lIns="50800" tIns="50800" rIns="50800" bIns="50800" rtlCol="0" anchor="ctr"/>
          <a:lstStyle/>
          <a:p>
            <a:pPr algn="ctr">
              <a:lnSpc>
                <a:spcPts val="2659"/>
              </a:lnSpc>
              <a:spcBef>
                <a:spcPct val="0"/>
              </a:spcBef>
            </a:pPr>
            <a:endParaRPr/>
          </a:p>
        </p:txBody>
      </p:sp>
      <p:sp>
        <p:nvSpPr>
          <p:cNvPr id="9" name="AutoShape 9"/>
          <p:cNvSpPr/>
          <p:nvPr/>
        </p:nvSpPr>
        <p:spPr>
          <a:xfrm flipV="1">
            <a:off x="15129030" y="0"/>
            <a:ext cx="0" cy="4004187"/>
          </a:xfrm>
          <a:prstGeom prst="line">
            <a:avLst/>
          </a:prstGeom>
          <a:ln w="76200" cap="flat">
            <a:solidFill>
              <a:srgbClr val="003399"/>
            </a:solidFill>
            <a:prstDash val="solid"/>
            <a:headEnd type="none" w="sm" len="sm"/>
            <a:tailEnd type="none" w="sm" len="sm"/>
          </a:ln>
        </p:spPr>
        <p:txBody>
          <a:bodyPr/>
          <a:lstStyle/>
          <a:p>
            <a:endParaRPr lang="it-IT"/>
          </a:p>
        </p:txBody>
      </p:sp>
      <p:sp>
        <p:nvSpPr>
          <p:cNvPr id="16" name="AutoShape 16"/>
          <p:cNvSpPr/>
          <p:nvPr/>
        </p:nvSpPr>
        <p:spPr>
          <a:xfrm>
            <a:off x="9144000" y="6362700"/>
            <a:ext cx="0" cy="3924300"/>
          </a:xfrm>
          <a:prstGeom prst="line">
            <a:avLst/>
          </a:prstGeom>
          <a:ln w="76200" cap="flat">
            <a:solidFill>
              <a:srgbClr val="003399"/>
            </a:solidFill>
            <a:prstDash val="solid"/>
            <a:headEnd type="none" w="sm" len="sm"/>
            <a:tailEnd type="none" w="sm" len="sm"/>
          </a:ln>
        </p:spPr>
        <p:txBody>
          <a:bodyPr/>
          <a:lstStyle/>
          <a:p>
            <a:endParaRPr lang="it-IT"/>
          </a:p>
        </p:txBody>
      </p:sp>
      <p:sp>
        <p:nvSpPr>
          <p:cNvPr id="23" name="AutoShape 23"/>
          <p:cNvSpPr/>
          <p:nvPr/>
        </p:nvSpPr>
        <p:spPr>
          <a:xfrm flipV="1">
            <a:off x="3158970" y="9180590"/>
            <a:ext cx="0" cy="383892"/>
          </a:xfrm>
          <a:prstGeom prst="line">
            <a:avLst/>
          </a:prstGeom>
          <a:ln w="76200" cap="flat">
            <a:solidFill>
              <a:srgbClr val="003399"/>
            </a:solidFill>
            <a:prstDash val="solid"/>
            <a:headEnd type="none" w="sm" len="sm"/>
            <a:tailEnd type="none" w="sm" len="sm"/>
          </a:ln>
        </p:spPr>
        <p:txBody>
          <a:bodyPr/>
          <a:lstStyle/>
          <a:p>
            <a:endParaRPr lang="it-IT"/>
          </a:p>
        </p:txBody>
      </p:sp>
      <p:sp>
        <p:nvSpPr>
          <p:cNvPr id="24" name="AutoShape 24"/>
          <p:cNvSpPr/>
          <p:nvPr/>
        </p:nvSpPr>
        <p:spPr>
          <a:xfrm flipV="1">
            <a:off x="15129030" y="9180589"/>
            <a:ext cx="0" cy="1106410"/>
          </a:xfrm>
          <a:prstGeom prst="line">
            <a:avLst/>
          </a:prstGeom>
          <a:ln w="76200" cap="flat">
            <a:solidFill>
              <a:srgbClr val="003399"/>
            </a:solidFill>
            <a:prstDash val="solid"/>
            <a:headEnd type="none" w="sm" len="sm"/>
            <a:tailEnd type="none" w="sm" len="sm"/>
          </a:ln>
        </p:spPr>
        <p:txBody>
          <a:bodyPr/>
          <a:lstStyle/>
          <a:p>
            <a:endParaRPr lang="it-IT"/>
          </a:p>
        </p:txBody>
      </p:sp>
      <p:sp>
        <p:nvSpPr>
          <p:cNvPr id="25" name="AutoShape 25"/>
          <p:cNvSpPr/>
          <p:nvPr/>
        </p:nvSpPr>
        <p:spPr>
          <a:xfrm flipV="1">
            <a:off x="9144000" y="0"/>
            <a:ext cx="0" cy="1333500"/>
          </a:xfrm>
          <a:prstGeom prst="line">
            <a:avLst/>
          </a:prstGeom>
          <a:ln w="76200" cap="flat">
            <a:solidFill>
              <a:srgbClr val="003399"/>
            </a:solidFill>
            <a:prstDash val="solid"/>
            <a:headEnd type="none" w="sm" len="sm"/>
            <a:tailEnd type="none" w="sm" len="sm"/>
          </a:ln>
        </p:spPr>
        <p:txBody>
          <a:bodyPr/>
          <a:lstStyle/>
          <a:p>
            <a:endParaRPr lang="it-IT"/>
          </a:p>
        </p:txBody>
      </p:sp>
      <p:sp>
        <p:nvSpPr>
          <p:cNvPr id="32" name="TextBox 32"/>
          <p:cNvSpPr txBox="1"/>
          <p:nvPr/>
        </p:nvSpPr>
        <p:spPr>
          <a:xfrm>
            <a:off x="7013730" y="1448095"/>
            <a:ext cx="4260540" cy="1107996"/>
          </a:xfrm>
          <a:prstGeom prst="rect">
            <a:avLst/>
          </a:prstGeom>
        </p:spPr>
        <p:txBody>
          <a:bodyPr lIns="0" tIns="0" rIns="0" bIns="0" rtlCol="0" anchor="t">
            <a:spAutoFit/>
          </a:bodyPr>
          <a:lstStyle/>
          <a:p>
            <a:pPr algn="just"/>
            <a:r>
              <a:rPr lang="it-IT" dirty="0">
                <a:solidFill>
                  <a:srgbClr val="003399"/>
                </a:solidFill>
                <a:latin typeface="Futura"/>
              </a:rPr>
              <a:t>In base alla registrazione delle istanze relative ai marchi emerge che, nel 2023, il  66% è stato costituito da primi depositi, mentre il 34% ha riguardato i rinnovi.</a:t>
            </a:r>
          </a:p>
        </p:txBody>
      </p:sp>
      <p:sp>
        <p:nvSpPr>
          <p:cNvPr id="34" name="TextBox 34"/>
          <p:cNvSpPr txBox="1"/>
          <p:nvPr/>
        </p:nvSpPr>
        <p:spPr>
          <a:xfrm>
            <a:off x="13114055" y="7048500"/>
            <a:ext cx="4260540" cy="1938992"/>
          </a:xfrm>
          <a:prstGeom prst="rect">
            <a:avLst/>
          </a:prstGeom>
        </p:spPr>
        <p:txBody>
          <a:bodyPr lIns="0" tIns="0" rIns="0" bIns="0" rtlCol="0" anchor="t">
            <a:spAutoFit/>
          </a:bodyPr>
          <a:lstStyle/>
          <a:p>
            <a:pPr algn="just"/>
            <a:endParaRPr lang="it-IT" sz="1800" dirty="0">
              <a:latin typeface="+mj-lt"/>
            </a:endParaRPr>
          </a:p>
          <a:p>
            <a:pPr algn="just"/>
            <a:r>
              <a:rPr lang="it-IT" dirty="0">
                <a:solidFill>
                  <a:srgbClr val="003399"/>
                </a:solidFill>
                <a:latin typeface="Futura"/>
              </a:rPr>
              <a:t>La distribuzione per tipologia dei marchi depositati segnala un lieve incremento rispetto al 2022 della percentuale dei depositi dei marchi individuali  (99,85%), ed una conseguente contrazione dei depositi dei marchi collettivi (0,15%).</a:t>
            </a:r>
          </a:p>
        </p:txBody>
      </p:sp>
      <p:graphicFrame>
        <p:nvGraphicFramePr>
          <p:cNvPr id="36" name="Grafico 35">
            <a:extLst>
              <a:ext uri="{FF2B5EF4-FFF2-40B4-BE49-F238E27FC236}">
                <a16:creationId xmlns:a16="http://schemas.microsoft.com/office/drawing/2014/main" id="{D528B558-2ACF-02AB-B908-3EBF80988B27}"/>
              </a:ext>
            </a:extLst>
          </p:cNvPr>
          <p:cNvGraphicFramePr>
            <a:graphicFrameLocks/>
          </p:cNvGraphicFramePr>
          <p:nvPr>
            <p:extLst>
              <p:ext uri="{D42A27DB-BD31-4B8C-83A1-F6EECF244321}">
                <p14:modId xmlns:p14="http://schemas.microsoft.com/office/powerpoint/2010/main" val="600700712"/>
              </p:ext>
            </p:extLst>
          </p:nvPr>
        </p:nvGraphicFramePr>
        <p:xfrm>
          <a:off x="106258" y="4068739"/>
          <a:ext cx="6060063" cy="32929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Grafico 36">
            <a:extLst>
              <a:ext uri="{FF2B5EF4-FFF2-40B4-BE49-F238E27FC236}">
                <a16:creationId xmlns:a16="http://schemas.microsoft.com/office/drawing/2014/main" id="{3B003C5E-2CDA-6053-0463-DF70601D8599}"/>
              </a:ext>
            </a:extLst>
          </p:cNvPr>
          <p:cNvGraphicFramePr>
            <a:graphicFrameLocks/>
          </p:cNvGraphicFramePr>
          <p:nvPr>
            <p:extLst>
              <p:ext uri="{D42A27DB-BD31-4B8C-83A1-F6EECF244321}">
                <p14:modId xmlns:p14="http://schemas.microsoft.com/office/powerpoint/2010/main" val="1041033042"/>
              </p:ext>
            </p:extLst>
          </p:nvPr>
        </p:nvGraphicFramePr>
        <p:xfrm>
          <a:off x="6510712" y="2818560"/>
          <a:ext cx="5610959" cy="3544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Grafico 37">
            <a:extLst>
              <a:ext uri="{FF2B5EF4-FFF2-40B4-BE49-F238E27FC236}">
                <a16:creationId xmlns:a16="http://schemas.microsoft.com/office/drawing/2014/main" id="{8A5B88B7-90EB-F767-3B86-11D560A66997}"/>
              </a:ext>
            </a:extLst>
          </p:cNvPr>
          <p:cNvGraphicFramePr>
            <a:graphicFrameLocks/>
          </p:cNvGraphicFramePr>
          <p:nvPr>
            <p:extLst>
              <p:ext uri="{D42A27DB-BD31-4B8C-83A1-F6EECF244321}">
                <p14:modId xmlns:p14="http://schemas.microsoft.com/office/powerpoint/2010/main" val="3848711991"/>
              </p:ext>
            </p:extLst>
          </p:nvPr>
        </p:nvGraphicFramePr>
        <p:xfrm>
          <a:off x="12466062" y="4091951"/>
          <a:ext cx="5365435" cy="3208361"/>
        </p:xfrm>
        <a:graphic>
          <a:graphicData uri="http://schemas.openxmlformats.org/drawingml/2006/chart">
            <c:chart xmlns:c="http://schemas.openxmlformats.org/drawingml/2006/chart" xmlns:r="http://schemas.openxmlformats.org/officeDocument/2006/relationships" r:id="rId4"/>
          </a:graphicData>
        </a:graphic>
      </p:graphicFrame>
      <p:sp>
        <p:nvSpPr>
          <p:cNvPr id="4" name="CasellaDiTesto 3">
            <a:extLst>
              <a:ext uri="{FF2B5EF4-FFF2-40B4-BE49-F238E27FC236}">
                <a16:creationId xmlns:a16="http://schemas.microsoft.com/office/drawing/2014/main" id="{DEE31AC5-8B3C-A41B-ED4D-EEB2B728CCF8}"/>
              </a:ext>
            </a:extLst>
          </p:cNvPr>
          <p:cNvSpPr txBox="1"/>
          <p:nvPr/>
        </p:nvSpPr>
        <p:spPr>
          <a:xfrm>
            <a:off x="360308" y="9415912"/>
            <a:ext cx="8610599" cy="1015663"/>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 marchi collettivi e individuali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a:p>
            <a:endParaRPr lang="it-IT" dirty="0"/>
          </a:p>
        </p:txBody>
      </p:sp>
      <p:sp>
        <p:nvSpPr>
          <p:cNvPr id="5" name="CasellaDiTesto 4">
            <a:extLst>
              <a:ext uri="{FF2B5EF4-FFF2-40B4-BE49-F238E27FC236}">
                <a16:creationId xmlns:a16="http://schemas.microsoft.com/office/drawing/2014/main" id="{E5ECDB2C-1F6C-5453-91F6-F88952A9DDA7}"/>
              </a:ext>
            </a:extLst>
          </p:cNvPr>
          <p:cNvSpPr txBox="1"/>
          <p:nvPr/>
        </p:nvSpPr>
        <p:spPr>
          <a:xfrm>
            <a:off x="982947" y="7426265"/>
            <a:ext cx="4190999" cy="1754326"/>
          </a:xfrm>
          <a:prstGeom prst="rect">
            <a:avLst/>
          </a:prstGeom>
          <a:noFill/>
        </p:spPr>
        <p:txBody>
          <a:bodyPr wrap="square">
            <a:spAutoFit/>
          </a:bodyPr>
          <a:lstStyle/>
          <a:p>
            <a:pPr algn="just"/>
            <a:r>
              <a:rPr lang="it-IT" dirty="0">
                <a:solidFill>
                  <a:srgbClr val="003399"/>
                </a:solidFill>
                <a:latin typeface="Futura"/>
              </a:rPr>
              <a:t>Dalla distribuzione per natura dei marchi depositati emerge che la quasi totalità (99,71%) è riferita ai marchi figurativi (64,19%) e denominativi (35,52%). Del tutto residuali (0,29%) appaiono le altre tipologie</a:t>
            </a:r>
            <a:r>
              <a:rPr lang="it-IT" sz="1800" dirty="0">
                <a:latin typeface="+mj-lt"/>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493442" y="9486897"/>
            <a:ext cx="7301117" cy="800103"/>
            <a:chOff x="0" y="0"/>
            <a:chExt cx="9734822" cy="1066804"/>
          </a:xfrm>
          <a:solidFill>
            <a:srgbClr val="003399"/>
          </a:solidFill>
        </p:grpSpPr>
        <p:sp>
          <p:nvSpPr>
            <p:cNvPr id="7" name="Freeform 7"/>
            <p:cNvSpPr/>
            <p:nvPr/>
          </p:nvSpPr>
          <p:spPr>
            <a:xfrm>
              <a:off x="0" y="0"/>
              <a:ext cx="9734804" cy="1066800"/>
            </a:xfrm>
            <a:custGeom>
              <a:avLst/>
              <a:gdLst/>
              <a:ahLst/>
              <a:cxnLst/>
              <a:rect l="l" t="t" r="r" b="b"/>
              <a:pathLst>
                <a:path w="9734804" h="1066800">
                  <a:moveTo>
                    <a:pt x="4867402" y="0"/>
                  </a:moveTo>
                  <a:cubicBezTo>
                    <a:pt x="6474714" y="0"/>
                    <a:pt x="8005953" y="325755"/>
                    <a:pt x="9398635" y="914781"/>
                  </a:cubicBezTo>
                  <a:lnTo>
                    <a:pt x="9734804" y="1066800"/>
                  </a:lnTo>
                  <a:lnTo>
                    <a:pt x="0" y="1066800"/>
                  </a:lnTo>
                  <a:lnTo>
                    <a:pt x="336169" y="914781"/>
                  </a:lnTo>
                  <a:cubicBezTo>
                    <a:pt x="1728851" y="325755"/>
                    <a:pt x="3260090" y="0"/>
                    <a:pt x="4867402" y="0"/>
                  </a:cubicBezTo>
                  <a:close/>
                </a:path>
              </a:pathLst>
            </a:custGeom>
            <a:grpFill/>
          </p:spPr>
          <p:txBody>
            <a:bodyPr/>
            <a:lstStyle/>
            <a:p>
              <a:endParaRPr lang="it-IT"/>
            </a:p>
          </p:txBody>
        </p:sp>
      </p:grpSp>
      <p:graphicFrame>
        <p:nvGraphicFramePr>
          <p:cNvPr id="2" name="Grafico 1">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74736628"/>
              </p:ext>
            </p:extLst>
          </p:nvPr>
        </p:nvGraphicFramePr>
        <p:xfrm>
          <a:off x="5145880" y="2030412"/>
          <a:ext cx="7996239" cy="62261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a:extLst>
              <a:ext uri="{FF2B5EF4-FFF2-40B4-BE49-F238E27FC236}">
                <a16:creationId xmlns:a16="http://schemas.microsoft.com/office/drawing/2014/main" id="{EECC4205-CAE4-43D3-B7DD-814BF210AE31}"/>
              </a:ext>
            </a:extLst>
          </p:cNvPr>
          <p:cNvGraphicFramePr>
            <a:graphicFrameLocks/>
          </p:cNvGraphicFramePr>
          <p:nvPr>
            <p:extLst>
              <p:ext uri="{D42A27DB-BD31-4B8C-83A1-F6EECF244321}">
                <p14:modId xmlns:p14="http://schemas.microsoft.com/office/powerpoint/2010/main" val="1019666164"/>
              </p:ext>
            </p:extLst>
          </p:nvPr>
        </p:nvGraphicFramePr>
        <p:xfrm>
          <a:off x="4280878" y="190500"/>
          <a:ext cx="9726228" cy="7631692"/>
        </p:xfrm>
        <a:graphic>
          <a:graphicData uri="http://schemas.openxmlformats.org/drawingml/2006/chart">
            <c:chart xmlns:c="http://schemas.openxmlformats.org/drawingml/2006/chart" xmlns:r="http://schemas.openxmlformats.org/officeDocument/2006/relationships" r:id="rId3"/>
          </a:graphicData>
        </a:graphic>
      </p:graphicFrame>
      <p:sp>
        <p:nvSpPr>
          <p:cNvPr id="10" name="CasellaDiTesto 9">
            <a:extLst>
              <a:ext uri="{FF2B5EF4-FFF2-40B4-BE49-F238E27FC236}">
                <a16:creationId xmlns:a16="http://schemas.microsoft.com/office/drawing/2014/main" id="{E36D094C-D960-CD1E-94EE-B66943704C78}"/>
              </a:ext>
            </a:extLst>
          </p:cNvPr>
          <p:cNvSpPr txBox="1"/>
          <p:nvPr/>
        </p:nvSpPr>
        <p:spPr>
          <a:xfrm>
            <a:off x="4610092" y="5667854"/>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5" name="CasellaDiTesto 4">
            <a:extLst>
              <a:ext uri="{FF2B5EF4-FFF2-40B4-BE49-F238E27FC236}">
                <a16:creationId xmlns:a16="http://schemas.microsoft.com/office/drawing/2014/main" id="{7746F874-C840-80A8-BED4-F2749A8B0564}"/>
              </a:ext>
            </a:extLst>
          </p:cNvPr>
          <p:cNvSpPr txBox="1"/>
          <p:nvPr/>
        </p:nvSpPr>
        <p:spPr>
          <a:xfrm>
            <a:off x="1066800" y="7197549"/>
            <a:ext cx="16230600" cy="2012410"/>
          </a:xfrm>
          <a:prstGeom prst="rect">
            <a:avLst/>
          </a:prstGeom>
          <a:noFill/>
        </p:spPr>
        <p:txBody>
          <a:bodyPr wrap="square" numCol="2" spcCol="360000">
            <a:spAutoFit/>
          </a:bodyPr>
          <a:lstStyle/>
          <a:p>
            <a:pPr algn="just">
              <a:lnSpc>
                <a:spcPts val="3000"/>
              </a:lnSpc>
            </a:pPr>
            <a:r>
              <a:rPr lang="it-IT" sz="2400" dirty="0">
                <a:solidFill>
                  <a:srgbClr val="003399"/>
                </a:solidFill>
                <a:latin typeface="Futura"/>
              </a:rPr>
              <a:t>Osservando la distribuzione geografica dei marchi collettivi ed individuali depositati in Lombardia emerge una leggera contrazione del peso della provincia di Milano che passa dal 78,8% al 78,5%, mentre, di segno opposto,</a:t>
            </a:r>
          </a:p>
          <a:p>
            <a:pPr algn="just">
              <a:lnSpc>
                <a:spcPts val="3000"/>
              </a:lnSpc>
            </a:pPr>
            <a:endParaRPr lang="it-IT" sz="2400" dirty="0">
              <a:solidFill>
                <a:srgbClr val="003399"/>
              </a:solidFill>
              <a:latin typeface="Futura"/>
            </a:endParaRPr>
          </a:p>
          <a:p>
            <a:pPr algn="just">
              <a:lnSpc>
                <a:spcPts val="3000"/>
              </a:lnSpc>
            </a:pPr>
            <a:r>
              <a:rPr lang="it-IT" sz="2400" dirty="0">
                <a:solidFill>
                  <a:srgbClr val="003399"/>
                </a:solidFill>
                <a:latin typeface="Futura"/>
              </a:rPr>
              <a:t>risulta quello della provincia di Monza Brianza che, nel </a:t>
            </a:r>
          </a:p>
          <a:p>
            <a:pPr algn="just">
              <a:lnSpc>
                <a:spcPts val="3000"/>
              </a:lnSpc>
            </a:pPr>
            <a:r>
              <a:rPr lang="it-IT" sz="2400" dirty="0">
                <a:solidFill>
                  <a:srgbClr val="003399"/>
                </a:solidFill>
                <a:latin typeface="Futura"/>
              </a:rPr>
              <a:t>2023 passa dal 4,5% al 5,1%.            			</a:t>
            </a:r>
          </a:p>
          <a:p>
            <a:pPr algn="just">
              <a:lnSpc>
                <a:spcPts val="3000"/>
              </a:lnSpc>
            </a:pPr>
            <a:r>
              <a:rPr lang="it-IT" sz="2400" dirty="0">
                <a:solidFill>
                  <a:srgbClr val="003399"/>
                </a:solidFill>
                <a:latin typeface="Futura"/>
              </a:rPr>
              <a:t>Stabile il dato della provincia di Lodi, in lieve riduzione quello delle altre provincie.</a:t>
            </a:r>
          </a:p>
        </p:txBody>
      </p:sp>
    </p:spTree>
    <p:extLst>
      <p:ext uri="{BB962C8B-B14F-4D97-AF65-F5344CB8AC3E}">
        <p14:creationId xmlns:p14="http://schemas.microsoft.com/office/powerpoint/2010/main" val="44367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954107"/>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 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a:p>
            <a:endParaRPr lang="it-IT" sz="1400" dirty="0"/>
          </a:p>
        </p:txBody>
      </p:sp>
      <p:graphicFrame>
        <p:nvGraphicFramePr>
          <p:cNvPr id="4" name="Grafico 3">
            <a:extLst>
              <a:ext uri="{FF2B5EF4-FFF2-40B4-BE49-F238E27FC236}">
                <a16:creationId xmlns:a16="http://schemas.microsoft.com/office/drawing/2014/main" id="{C4246633-661D-482C-AED4-26171D7332CE}"/>
              </a:ext>
            </a:extLst>
          </p:cNvPr>
          <p:cNvGraphicFramePr>
            <a:graphicFrameLocks/>
          </p:cNvGraphicFramePr>
          <p:nvPr>
            <p:extLst>
              <p:ext uri="{D42A27DB-BD31-4B8C-83A1-F6EECF244321}">
                <p14:modId xmlns:p14="http://schemas.microsoft.com/office/powerpoint/2010/main" val="112707411"/>
              </p:ext>
            </p:extLst>
          </p:nvPr>
        </p:nvGraphicFramePr>
        <p:xfrm>
          <a:off x="922629" y="2095500"/>
          <a:ext cx="7915275" cy="6945406"/>
        </p:xfrm>
        <a:graphic>
          <a:graphicData uri="http://schemas.openxmlformats.org/drawingml/2006/chart">
            <c:chart xmlns:c="http://schemas.openxmlformats.org/drawingml/2006/chart" xmlns:r="http://schemas.openxmlformats.org/officeDocument/2006/relationships" r:id="rId6"/>
          </a:graphicData>
        </a:graphic>
      </p:graphicFrame>
      <p:sp>
        <p:nvSpPr>
          <p:cNvPr id="5" name="CasellaDiTesto 4">
            <a:extLst>
              <a:ext uri="{FF2B5EF4-FFF2-40B4-BE49-F238E27FC236}">
                <a16:creationId xmlns:a16="http://schemas.microsoft.com/office/drawing/2014/main" id="{A21EB919-FA2D-1DAF-D4B8-A54782E7C39D}"/>
              </a:ext>
            </a:extLst>
          </p:cNvPr>
          <p:cNvSpPr txBox="1"/>
          <p:nvPr/>
        </p:nvSpPr>
        <p:spPr>
          <a:xfrm>
            <a:off x="11991035" y="3469775"/>
            <a:ext cx="5539759" cy="3046988"/>
          </a:xfrm>
          <a:prstGeom prst="rect">
            <a:avLst/>
          </a:prstGeom>
          <a:noFill/>
        </p:spPr>
        <p:txBody>
          <a:bodyPr wrap="square" rtlCol="0">
            <a:spAutoFit/>
          </a:bodyPr>
          <a:lstStyle/>
          <a:p>
            <a:pPr algn="just"/>
            <a:r>
              <a:rPr lang="it-IT" sz="2400" dirty="0">
                <a:solidFill>
                  <a:srgbClr val="003399"/>
                </a:solidFill>
                <a:latin typeface="Futura"/>
              </a:rPr>
              <a:t>Con 14.025 domande di deposito di marchi, il 2023 archivia un anno decisamente positivo con un robusto incremento del 5% rispetto al 2022 riportandosi ai livelli del triennio 2018/2020, e segnando  un aumento maggiore rispetto al dato nazionale fermo a + 4,3%.</a:t>
            </a:r>
          </a:p>
        </p:txBody>
      </p:sp>
    </p:spTree>
    <p:extLst>
      <p:ext uri="{BB962C8B-B14F-4D97-AF65-F5344CB8AC3E}">
        <p14:creationId xmlns:p14="http://schemas.microsoft.com/office/powerpoint/2010/main" val="3177743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2" name="Grafico 1">
            <a:extLst>
              <a:ext uri="{FF2B5EF4-FFF2-40B4-BE49-F238E27FC236}">
                <a16:creationId xmlns:a16="http://schemas.microsoft.com/office/drawing/2014/main" id="{9C0A3698-9A3D-43CF-9238-900A1A48CD93}"/>
              </a:ext>
            </a:extLst>
          </p:cNvPr>
          <p:cNvGraphicFramePr>
            <a:graphicFrameLocks/>
          </p:cNvGraphicFramePr>
          <p:nvPr>
            <p:extLst>
              <p:ext uri="{D42A27DB-BD31-4B8C-83A1-F6EECF244321}">
                <p14:modId xmlns:p14="http://schemas.microsoft.com/office/powerpoint/2010/main" val="558405460"/>
              </p:ext>
            </p:extLst>
          </p:nvPr>
        </p:nvGraphicFramePr>
        <p:xfrm>
          <a:off x="1138533" y="1866900"/>
          <a:ext cx="7915275" cy="7063390"/>
        </p:xfrm>
        <a:graphic>
          <a:graphicData uri="http://schemas.openxmlformats.org/drawingml/2006/chart">
            <c:chart xmlns:c="http://schemas.openxmlformats.org/drawingml/2006/chart" xmlns:r="http://schemas.openxmlformats.org/officeDocument/2006/relationships" r:id="rId6"/>
          </a:graphicData>
        </a:graphic>
      </p:graphicFrame>
      <p:sp>
        <p:nvSpPr>
          <p:cNvPr id="4" name="CasellaDiTesto 3">
            <a:extLst>
              <a:ext uri="{FF2B5EF4-FFF2-40B4-BE49-F238E27FC236}">
                <a16:creationId xmlns:a16="http://schemas.microsoft.com/office/drawing/2014/main" id="{3E30D765-56D1-BBC5-1925-952535F725C8}"/>
              </a:ext>
            </a:extLst>
          </p:cNvPr>
          <p:cNvSpPr txBox="1"/>
          <p:nvPr/>
        </p:nvSpPr>
        <p:spPr>
          <a:xfrm>
            <a:off x="11982070" y="3326874"/>
            <a:ext cx="5539759" cy="4154984"/>
          </a:xfrm>
          <a:prstGeom prst="rect">
            <a:avLst/>
          </a:prstGeom>
          <a:noFill/>
        </p:spPr>
        <p:txBody>
          <a:bodyPr wrap="square" rtlCol="0">
            <a:spAutoFit/>
          </a:bodyPr>
          <a:lstStyle/>
          <a:p>
            <a:pPr algn="just"/>
            <a:r>
              <a:rPr lang="it-IT" sz="2400" dirty="0">
                <a:solidFill>
                  <a:srgbClr val="003399"/>
                </a:solidFill>
                <a:latin typeface="Futura"/>
              </a:rPr>
              <a:t>Anche il dato della provincia di Milano segna una netta controtendenza rispetto al 2022: con un incremento di circa il 4%, la provincia di Milano segna una crescita in linea con il dato nazionale. Il dato del 2023, con 13.121 istanze di deposito di marchi, risulta ancora lontano dal picco registrato nel 2021 (14.411 depositi), ma comunque in linea rispetto ai livelli del triennio 2018/2020.</a:t>
            </a:r>
          </a:p>
        </p:txBody>
      </p:sp>
    </p:spTree>
    <p:extLst>
      <p:ext uri="{BB962C8B-B14F-4D97-AF65-F5344CB8AC3E}">
        <p14:creationId xmlns:p14="http://schemas.microsoft.com/office/powerpoint/2010/main" val="2985288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3" name="Grafico 2">
            <a:extLst>
              <a:ext uri="{FF2B5EF4-FFF2-40B4-BE49-F238E27FC236}">
                <a16:creationId xmlns:a16="http://schemas.microsoft.com/office/drawing/2014/main" id="{5771033F-346C-4EE7-9ED9-9CC11C6EBD09}"/>
              </a:ext>
            </a:extLst>
          </p:cNvPr>
          <p:cNvGraphicFramePr>
            <a:graphicFrameLocks/>
          </p:cNvGraphicFramePr>
          <p:nvPr>
            <p:extLst>
              <p:ext uri="{D42A27DB-BD31-4B8C-83A1-F6EECF244321}">
                <p14:modId xmlns:p14="http://schemas.microsoft.com/office/powerpoint/2010/main" val="2450916681"/>
              </p:ext>
            </p:extLst>
          </p:nvPr>
        </p:nvGraphicFramePr>
        <p:xfrm>
          <a:off x="1091985" y="1866900"/>
          <a:ext cx="7915275" cy="7215790"/>
        </p:xfrm>
        <a:graphic>
          <a:graphicData uri="http://schemas.openxmlformats.org/drawingml/2006/chart">
            <c:chart xmlns:c="http://schemas.openxmlformats.org/drawingml/2006/chart" xmlns:r="http://schemas.openxmlformats.org/officeDocument/2006/relationships" r:id="rId6"/>
          </a:graphicData>
        </a:graphic>
      </p:graphicFrame>
      <p:sp>
        <p:nvSpPr>
          <p:cNvPr id="2" name="CasellaDiTesto 1">
            <a:extLst>
              <a:ext uri="{FF2B5EF4-FFF2-40B4-BE49-F238E27FC236}">
                <a16:creationId xmlns:a16="http://schemas.microsoft.com/office/drawing/2014/main" id="{FF54DE5B-AFAD-1747-F4D9-7490E9CB9775}"/>
              </a:ext>
            </a:extLst>
          </p:cNvPr>
          <p:cNvSpPr txBox="1"/>
          <p:nvPr/>
        </p:nvSpPr>
        <p:spPr>
          <a:xfrm>
            <a:off x="11982070" y="3619500"/>
            <a:ext cx="5539759" cy="2677656"/>
          </a:xfrm>
          <a:prstGeom prst="rect">
            <a:avLst/>
          </a:prstGeom>
          <a:noFill/>
        </p:spPr>
        <p:txBody>
          <a:bodyPr wrap="square" rtlCol="0">
            <a:spAutoFit/>
          </a:bodyPr>
          <a:lstStyle/>
          <a:p>
            <a:pPr algn="just"/>
            <a:r>
              <a:rPr lang="it-IT" sz="2400" dirty="0">
                <a:solidFill>
                  <a:srgbClr val="003399"/>
                </a:solidFill>
                <a:latin typeface="Futura"/>
              </a:rPr>
              <a:t>In netta crescita risultano i depositi dei marchi individuali e  collettivi registrati nella provincia di Monza Brianza. Infatti, con un incremento del 19,6%, e con 853 istanze, l’anno 2023 registra il numero più alto di depositi presentati nel periodo 1993-2023.</a:t>
            </a:r>
          </a:p>
        </p:txBody>
      </p:sp>
    </p:spTree>
    <p:extLst>
      <p:ext uri="{BB962C8B-B14F-4D97-AF65-F5344CB8AC3E}">
        <p14:creationId xmlns:p14="http://schemas.microsoft.com/office/powerpoint/2010/main" val="3574570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1165841" y="9443173"/>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**primi depositi e rinnovi</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graphicFrame>
        <p:nvGraphicFramePr>
          <p:cNvPr id="3" name="Grafico 2">
            <a:extLst>
              <a:ext uri="{FF2B5EF4-FFF2-40B4-BE49-F238E27FC236}">
                <a16:creationId xmlns:a16="http://schemas.microsoft.com/office/drawing/2014/main" id="{48F483D5-5644-4240-B759-7F3251BB3805}"/>
              </a:ext>
            </a:extLst>
          </p:cNvPr>
          <p:cNvGraphicFramePr>
            <a:graphicFrameLocks/>
          </p:cNvGraphicFramePr>
          <p:nvPr>
            <p:extLst>
              <p:ext uri="{D42A27DB-BD31-4B8C-83A1-F6EECF244321}">
                <p14:modId xmlns:p14="http://schemas.microsoft.com/office/powerpoint/2010/main" val="852304382"/>
              </p:ext>
            </p:extLst>
          </p:nvPr>
        </p:nvGraphicFramePr>
        <p:xfrm>
          <a:off x="1112767" y="1866900"/>
          <a:ext cx="7915275" cy="7063390"/>
        </p:xfrm>
        <a:graphic>
          <a:graphicData uri="http://schemas.openxmlformats.org/drawingml/2006/chart">
            <c:chart xmlns:c="http://schemas.openxmlformats.org/drawingml/2006/chart" xmlns:r="http://schemas.openxmlformats.org/officeDocument/2006/relationships" r:id="rId6"/>
          </a:graphicData>
        </a:graphic>
      </p:graphicFrame>
      <p:sp>
        <p:nvSpPr>
          <p:cNvPr id="2" name="CasellaDiTesto 1">
            <a:extLst>
              <a:ext uri="{FF2B5EF4-FFF2-40B4-BE49-F238E27FC236}">
                <a16:creationId xmlns:a16="http://schemas.microsoft.com/office/drawing/2014/main" id="{B95BB8E1-4D73-8210-1619-D256316E5EAF}"/>
              </a:ext>
            </a:extLst>
          </p:cNvPr>
          <p:cNvSpPr txBox="1"/>
          <p:nvPr/>
        </p:nvSpPr>
        <p:spPr>
          <a:xfrm>
            <a:off x="11982070" y="3721900"/>
            <a:ext cx="5539759" cy="3416320"/>
          </a:xfrm>
          <a:prstGeom prst="rect">
            <a:avLst/>
          </a:prstGeom>
          <a:noFill/>
        </p:spPr>
        <p:txBody>
          <a:bodyPr wrap="square" rtlCol="0">
            <a:spAutoFit/>
          </a:bodyPr>
          <a:lstStyle/>
          <a:p>
            <a:pPr algn="just"/>
            <a:r>
              <a:rPr lang="it-IT" sz="2400" dirty="0">
                <a:solidFill>
                  <a:srgbClr val="003399"/>
                </a:solidFill>
                <a:latin typeface="Futura"/>
              </a:rPr>
              <a:t>Anche per la provincia di Lodi il 2023 si conclude con una crescita che, rispetto all’anno precedente, sfiora l’11% dei depositi, un rimbalzo significativo (51 istanze) che, comunque, resta ancora lontano rispetto al picco del 2014 dove si era registrato il deposito di 84 istanze. </a:t>
            </a:r>
          </a:p>
          <a:p>
            <a:pPr algn="just"/>
            <a:endParaRPr lang="it-IT" sz="2400" dirty="0">
              <a:solidFill>
                <a:srgbClr val="003399"/>
              </a:solidFill>
              <a:latin typeface="Futura"/>
            </a:endParaRPr>
          </a:p>
        </p:txBody>
      </p:sp>
    </p:spTree>
    <p:extLst>
      <p:ext uri="{BB962C8B-B14F-4D97-AF65-F5344CB8AC3E}">
        <p14:creationId xmlns:p14="http://schemas.microsoft.com/office/powerpoint/2010/main" val="1362732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3713" y="-11206"/>
            <a:ext cx="11434287" cy="10287000"/>
            <a:chOff x="0" y="0"/>
            <a:chExt cx="15245716" cy="13716000"/>
          </a:xfrm>
          <a:solidFill>
            <a:srgbClr val="003399"/>
          </a:solidFill>
        </p:grpSpPr>
        <p:sp>
          <p:nvSpPr>
            <p:cNvPr id="3" name="Freeform 3"/>
            <p:cNvSpPr/>
            <p:nvPr/>
          </p:nvSpPr>
          <p:spPr>
            <a:xfrm>
              <a:off x="0" y="0"/>
              <a:ext cx="15245714" cy="13716000"/>
            </a:xfrm>
            <a:custGeom>
              <a:avLst/>
              <a:gdLst/>
              <a:ahLst/>
              <a:cxnLst/>
              <a:rect l="l" t="t" r="r" b="b"/>
              <a:pathLst>
                <a:path w="15245714" h="13716000">
                  <a:moveTo>
                    <a:pt x="2365883" y="0"/>
                  </a:moveTo>
                  <a:lnTo>
                    <a:pt x="15245714" y="0"/>
                  </a:lnTo>
                  <a:lnTo>
                    <a:pt x="15245714" y="13716000"/>
                  </a:lnTo>
                  <a:lnTo>
                    <a:pt x="2365883" y="13716000"/>
                  </a:lnTo>
                  <a:lnTo>
                    <a:pt x="2212213" y="13520420"/>
                  </a:lnTo>
                  <a:cubicBezTo>
                    <a:pt x="822833" y="11662664"/>
                    <a:pt x="0" y="9356344"/>
                    <a:pt x="0" y="6858000"/>
                  </a:cubicBezTo>
                  <a:cubicBezTo>
                    <a:pt x="0" y="4359656"/>
                    <a:pt x="822833" y="2053336"/>
                    <a:pt x="2212213" y="195580"/>
                  </a:cubicBezTo>
                  <a:close/>
                </a:path>
              </a:pathLst>
            </a:custGeom>
            <a:grpFill/>
          </p:spPr>
          <p:txBody>
            <a:bodyPr/>
            <a:lstStyle/>
            <a:p>
              <a:endParaRPr lang="it-IT"/>
            </a:p>
          </p:txBody>
        </p:sp>
      </p:grpSp>
      <p:grpSp>
        <p:nvGrpSpPr>
          <p:cNvPr id="8" name="Group 8"/>
          <p:cNvGrpSpPr/>
          <p:nvPr/>
        </p:nvGrpSpPr>
        <p:grpSpPr>
          <a:xfrm>
            <a:off x="1028700" y="2700630"/>
            <a:ext cx="6500812" cy="108000"/>
            <a:chOff x="0" y="0"/>
            <a:chExt cx="8667750" cy="144000"/>
          </a:xfrm>
          <a:solidFill>
            <a:srgbClr val="003399"/>
          </a:solidFill>
        </p:grpSpPr>
        <p:sp>
          <p:nvSpPr>
            <p:cNvPr id="9" name="Freeform 9"/>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pSp>
        <p:nvGrpSpPr>
          <p:cNvPr id="10" name="Group 10"/>
          <p:cNvGrpSpPr/>
          <p:nvPr/>
        </p:nvGrpSpPr>
        <p:grpSpPr>
          <a:xfrm>
            <a:off x="1028700" y="7478370"/>
            <a:ext cx="6500812" cy="108000"/>
            <a:chOff x="0" y="0"/>
            <a:chExt cx="8667750" cy="144000"/>
          </a:xfrm>
          <a:solidFill>
            <a:srgbClr val="003399"/>
          </a:solidFill>
        </p:grpSpPr>
        <p:sp>
          <p:nvSpPr>
            <p:cNvPr id="11" name="Freeform 11"/>
            <p:cNvSpPr/>
            <p:nvPr/>
          </p:nvSpPr>
          <p:spPr>
            <a:xfrm>
              <a:off x="0" y="0"/>
              <a:ext cx="8667750" cy="144018"/>
            </a:xfrm>
            <a:custGeom>
              <a:avLst/>
              <a:gdLst/>
              <a:ahLst/>
              <a:cxnLst/>
              <a:rect l="l" t="t" r="r" b="b"/>
              <a:pathLst>
                <a:path w="8667750" h="144018">
                  <a:moveTo>
                    <a:pt x="0" y="0"/>
                  </a:moveTo>
                  <a:lnTo>
                    <a:pt x="8667750" y="0"/>
                  </a:lnTo>
                  <a:lnTo>
                    <a:pt x="8667750" y="144018"/>
                  </a:lnTo>
                  <a:lnTo>
                    <a:pt x="0" y="144018"/>
                  </a:lnTo>
                  <a:close/>
                </a:path>
              </a:pathLst>
            </a:custGeom>
            <a:grpFill/>
          </p:spPr>
          <p:txBody>
            <a:bodyPr/>
            <a:lstStyle/>
            <a:p>
              <a:endParaRPr lang="it-IT"/>
            </a:p>
          </p:txBody>
        </p:sp>
      </p:grpSp>
      <p:graphicFrame>
        <p:nvGraphicFramePr>
          <p:cNvPr id="5" name="Grafico 4">
            <a:extLst>
              <a:ext uri="{FF2B5EF4-FFF2-40B4-BE49-F238E27FC236}">
                <a16:creationId xmlns:a16="http://schemas.microsoft.com/office/drawing/2014/main" id="{9064C733-4E05-6FF2-3A4C-B1E3492808F3}"/>
              </a:ext>
            </a:extLst>
          </p:cNvPr>
          <p:cNvGraphicFramePr>
            <a:graphicFrameLocks/>
          </p:cNvGraphicFramePr>
          <p:nvPr>
            <p:extLst>
              <p:ext uri="{D42A27DB-BD31-4B8C-83A1-F6EECF244321}">
                <p14:modId xmlns:p14="http://schemas.microsoft.com/office/powerpoint/2010/main" val="2474850507"/>
              </p:ext>
            </p:extLst>
          </p:nvPr>
        </p:nvGraphicFramePr>
        <p:xfrm>
          <a:off x="8001000" y="2095802"/>
          <a:ext cx="9982199" cy="817999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7">
            <a:extLst>
              <a:ext uri="{FF2B5EF4-FFF2-40B4-BE49-F238E27FC236}">
                <a16:creationId xmlns:a16="http://schemas.microsoft.com/office/drawing/2014/main" id="{69B1EFDD-8E2E-6A34-EB86-964DF5F2439F}"/>
              </a:ext>
            </a:extLst>
          </p:cNvPr>
          <p:cNvSpPr txBox="1"/>
          <p:nvPr/>
        </p:nvSpPr>
        <p:spPr>
          <a:xfrm>
            <a:off x="1028700" y="2922057"/>
            <a:ext cx="5143500" cy="4456348"/>
          </a:xfrm>
          <a:prstGeom prst="rect">
            <a:avLst/>
          </a:prstGeom>
        </p:spPr>
        <p:txBody>
          <a:bodyPr wrap="square" lIns="0" tIns="0" rIns="0" bIns="0" rtlCol="0" anchor="t">
            <a:spAutoFit/>
          </a:bodyPr>
          <a:lstStyle/>
          <a:p>
            <a:pPr algn="just">
              <a:lnSpc>
                <a:spcPts val="3240"/>
              </a:lnSpc>
            </a:pPr>
            <a:r>
              <a:rPr lang="en-US" sz="2000" dirty="0">
                <a:solidFill>
                  <a:srgbClr val="003399"/>
                </a:solidFill>
                <a:latin typeface="Futura"/>
                <a:ea typeface="Futura"/>
                <a:cs typeface="Futura"/>
                <a:sym typeface="Futura"/>
              </a:rPr>
              <a:t>Il </a:t>
            </a:r>
            <a:r>
              <a:rPr lang="en-US" sz="2000" dirty="0" err="1">
                <a:solidFill>
                  <a:srgbClr val="003399"/>
                </a:solidFill>
                <a:latin typeface="Futura"/>
                <a:ea typeface="Futura"/>
                <a:cs typeface="Futura"/>
                <a:sym typeface="Futura"/>
              </a:rPr>
              <a:t>dato</a:t>
            </a:r>
            <a:r>
              <a:rPr lang="en-US" sz="2000" dirty="0">
                <a:solidFill>
                  <a:srgbClr val="003399"/>
                </a:solidFill>
                <a:latin typeface="Futura"/>
                <a:ea typeface="Futura"/>
                <a:cs typeface="Futura"/>
                <a:sym typeface="Futura"/>
              </a:rPr>
              <a:t> del 2023, con 36.980 </a:t>
            </a:r>
            <a:r>
              <a:rPr lang="en-US" sz="2000" dirty="0" err="1">
                <a:solidFill>
                  <a:srgbClr val="003399"/>
                </a:solidFill>
                <a:latin typeface="Futura"/>
                <a:ea typeface="Futura"/>
                <a:cs typeface="Futura"/>
                <a:sym typeface="Futura"/>
              </a:rPr>
              <a:t>istanze</a:t>
            </a:r>
            <a:r>
              <a:rPr lang="en-US" sz="2000" dirty="0">
                <a:solidFill>
                  <a:srgbClr val="003399"/>
                </a:solidFill>
                <a:latin typeface="Futura"/>
                <a:ea typeface="Futura"/>
                <a:cs typeface="Futura"/>
                <a:sym typeface="Futura"/>
              </a:rPr>
              <a:t>,  testimonia un </a:t>
            </a:r>
            <a:r>
              <a:rPr lang="en-US" sz="2000" dirty="0" err="1">
                <a:solidFill>
                  <a:srgbClr val="003399"/>
                </a:solidFill>
                <a:latin typeface="Futura"/>
                <a:ea typeface="Futura"/>
                <a:cs typeface="Futura"/>
                <a:sym typeface="Futura"/>
              </a:rPr>
              <a:t>robusto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incremento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depositi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disegni</a:t>
            </a:r>
            <a:r>
              <a:rPr lang="en-US" sz="2000" dirty="0">
                <a:solidFill>
                  <a:srgbClr val="003399"/>
                </a:solidFill>
                <a:latin typeface="Futura"/>
                <a:ea typeface="Futura"/>
                <a:cs typeface="Futura"/>
                <a:sym typeface="Futura"/>
              </a:rPr>
              <a:t> a </a:t>
            </a:r>
            <a:r>
              <a:rPr lang="en-US" sz="2000" dirty="0" err="1">
                <a:solidFill>
                  <a:srgbClr val="003399"/>
                </a:solidFill>
                <a:latin typeface="Futura"/>
                <a:ea typeface="Futura"/>
                <a:cs typeface="Futura"/>
                <a:sym typeface="Futura"/>
              </a:rPr>
              <a:t>livello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nazionale</a:t>
            </a:r>
            <a:r>
              <a:rPr lang="en-US" sz="2000" dirty="0">
                <a:solidFill>
                  <a:srgbClr val="003399"/>
                </a:solidFill>
                <a:latin typeface="Futura"/>
                <a:ea typeface="Futura"/>
                <a:cs typeface="Futura"/>
                <a:sym typeface="Futura"/>
              </a:rPr>
              <a:t> (circa +26%),  e </a:t>
            </a:r>
            <a:r>
              <a:rPr lang="en-US" sz="2000" dirty="0" err="1">
                <a:solidFill>
                  <a:srgbClr val="003399"/>
                </a:solidFill>
                <a:latin typeface="Futura"/>
                <a:ea typeface="Futura"/>
                <a:cs typeface="Futura"/>
                <a:sym typeface="Futura"/>
              </a:rPr>
              <a:t>ridisegna</a:t>
            </a:r>
            <a:r>
              <a:rPr lang="en-US" sz="2000" dirty="0">
                <a:solidFill>
                  <a:srgbClr val="003399"/>
                </a:solidFill>
                <a:latin typeface="Futura"/>
                <a:ea typeface="Futura"/>
                <a:cs typeface="Futura"/>
                <a:sym typeface="Futura"/>
              </a:rPr>
              <a:t> la </a:t>
            </a:r>
            <a:r>
              <a:rPr lang="en-US" sz="2000" dirty="0" err="1">
                <a:solidFill>
                  <a:srgbClr val="003399"/>
                </a:solidFill>
                <a:latin typeface="Futura"/>
                <a:ea typeface="Futura"/>
                <a:cs typeface="Futura"/>
                <a:sym typeface="Futura"/>
              </a:rPr>
              <a:t>distribuzione</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nazionale</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dei</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depositi</a:t>
            </a:r>
            <a:r>
              <a:rPr lang="en-US" sz="2000" dirty="0">
                <a:solidFill>
                  <a:srgbClr val="003399"/>
                </a:solidFill>
                <a:latin typeface="Futura"/>
                <a:ea typeface="Futura"/>
                <a:cs typeface="Futura"/>
                <a:sym typeface="Futura"/>
              </a:rPr>
              <a:t>. Se è </a:t>
            </a:r>
            <a:r>
              <a:rPr lang="en-US" sz="2000" dirty="0" err="1">
                <a:solidFill>
                  <a:srgbClr val="003399"/>
                </a:solidFill>
                <a:latin typeface="Futura"/>
                <a:ea typeface="Futura"/>
                <a:cs typeface="Futura"/>
                <a:sym typeface="Futura"/>
              </a:rPr>
              <a:t>vero</a:t>
            </a:r>
            <a:r>
              <a:rPr lang="en-US" sz="2000" dirty="0">
                <a:solidFill>
                  <a:srgbClr val="003399"/>
                </a:solidFill>
                <a:latin typeface="Futura"/>
                <a:ea typeface="Futura"/>
                <a:cs typeface="Futura"/>
                <a:sym typeface="Futura"/>
              </a:rPr>
              <a:t> </a:t>
            </a:r>
            <a:r>
              <a:rPr lang="en-US" sz="2000" dirty="0" err="1">
                <a:solidFill>
                  <a:srgbClr val="003399"/>
                </a:solidFill>
                <a:latin typeface="Futura"/>
                <a:ea typeface="Futura"/>
                <a:cs typeface="Futura"/>
                <a:sym typeface="Futura"/>
              </a:rPr>
              <a:t>che</a:t>
            </a:r>
            <a:r>
              <a:rPr lang="en-US" sz="2000" dirty="0">
                <a:solidFill>
                  <a:srgbClr val="003399"/>
                </a:solidFill>
                <a:latin typeface="Futura"/>
                <a:ea typeface="Futura"/>
                <a:cs typeface="Futura"/>
                <a:sym typeface="Futura"/>
              </a:rPr>
              <a:t> la</a:t>
            </a:r>
            <a:r>
              <a:rPr lang="it-IT" sz="2000" dirty="0">
                <a:solidFill>
                  <a:srgbClr val="003399"/>
                </a:solidFill>
                <a:latin typeface="Futura"/>
                <a:ea typeface="Futura"/>
                <a:cs typeface="Futura"/>
                <a:sym typeface="Futura"/>
              </a:rPr>
              <a:t> Lombardia catalizza circa 1/3 delle istanze nazionali, è altresì vero che rilevanti appaiono i depositi registrati in Toscana (10.217) che, sommati a  quelli di Lazio (4.738), Veneto (2.364) e Campania (2.273) raccolgono il 53% del totale dei depositi nazionali.</a:t>
            </a:r>
            <a:endParaRPr lang="it-IT" sz="2000" dirty="0">
              <a:solidFill>
                <a:srgbClr val="003399"/>
              </a:solidFill>
              <a:latin typeface="Futura"/>
              <a:sym typeface="Futura"/>
            </a:endParaRPr>
          </a:p>
        </p:txBody>
      </p:sp>
    </p:spTree>
    <p:extLst>
      <p:ext uri="{BB962C8B-B14F-4D97-AF65-F5344CB8AC3E}">
        <p14:creationId xmlns:p14="http://schemas.microsoft.com/office/powerpoint/2010/main" val="128664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054956"/>
          </a:xfrm>
          <a:prstGeom prst="rect">
            <a:avLst/>
          </a:prstGeom>
        </p:spPr>
        <p:txBody>
          <a:bodyPr lIns="0" tIns="0" rIns="0" bIns="0" rtlCol="0" anchor="t">
            <a:spAutoFit/>
          </a:bodyPr>
          <a:lstStyle/>
          <a:p>
            <a:pPr marL="162877" lvl="1" algn="just">
              <a:lnSpc>
                <a:spcPts val="3240"/>
              </a:lnSpc>
            </a:pPr>
            <a:r>
              <a:rPr lang="en-US" sz="2400" dirty="0">
                <a:solidFill>
                  <a:srgbClr val="003399"/>
                </a:solidFill>
                <a:latin typeface="Futura"/>
                <a:ea typeface="Futura"/>
                <a:cs typeface="Futura"/>
                <a:sym typeface="Futura"/>
              </a:rPr>
              <a:t>Dalla </a:t>
            </a:r>
            <a:r>
              <a:rPr lang="en-US" sz="2400" dirty="0" err="1">
                <a:solidFill>
                  <a:srgbClr val="003399"/>
                </a:solidFill>
                <a:latin typeface="Futura"/>
                <a:ea typeface="Futura"/>
                <a:cs typeface="Futura"/>
                <a:sym typeface="Futura"/>
              </a:rPr>
              <a:t>mappatura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distribuzione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invenzione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industriale</a:t>
            </a:r>
            <a:r>
              <a:rPr lang="en-US" sz="2400" dirty="0">
                <a:solidFill>
                  <a:srgbClr val="003399"/>
                </a:solidFill>
                <a:latin typeface="Futura"/>
                <a:ea typeface="Futura"/>
                <a:cs typeface="Futura"/>
                <a:sym typeface="Futura"/>
              </a:rPr>
              <a:t> emerge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nel 2023 circa il 79,2%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istanze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sono</a:t>
            </a:r>
            <a:r>
              <a:rPr lang="en-US" sz="2400" dirty="0">
                <a:solidFill>
                  <a:srgbClr val="003399"/>
                </a:solidFill>
                <a:latin typeface="Futura"/>
                <a:ea typeface="Futura"/>
                <a:cs typeface="Futura"/>
                <a:sym typeface="Futura"/>
              </a:rPr>
              <a:t> state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provincie</a:t>
            </a:r>
            <a:r>
              <a:rPr lang="en-US" sz="2400" dirty="0">
                <a:solidFill>
                  <a:srgbClr val="003399"/>
                </a:solidFill>
                <a:latin typeface="Futura"/>
                <a:ea typeface="Futura"/>
                <a:cs typeface="Futura"/>
                <a:sym typeface="Futura"/>
              </a:rPr>
              <a:t> del Nord </a:t>
            </a:r>
            <a:r>
              <a:rPr lang="en-US" sz="2400" dirty="0" err="1">
                <a:solidFill>
                  <a:srgbClr val="003399"/>
                </a:solidFill>
                <a:latin typeface="Futura"/>
                <a:ea typeface="Futura"/>
                <a:cs typeface="Futura"/>
                <a:sym typeface="Futura"/>
              </a:rPr>
              <a:t>della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Penisola</a:t>
            </a:r>
            <a:r>
              <a:rPr lang="en-US" sz="2400" dirty="0">
                <a:solidFill>
                  <a:srgbClr val="003399"/>
                </a:solidFill>
                <a:latin typeface="Futura"/>
                <a:ea typeface="Futura"/>
                <a:cs typeface="Futura"/>
                <a:sym typeface="Futura"/>
              </a:rPr>
              <a:t>. Nelle </a:t>
            </a:r>
            <a:r>
              <a:rPr lang="en-US" sz="2400" dirty="0" err="1">
                <a:solidFill>
                  <a:srgbClr val="003399"/>
                </a:solidFill>
                <a:latin typeface="Futura"/>
                <a:ea typeface="Futura"/>
                <a:cs typeface="Futura"/>
                <a:sym typeface="Futura"/>
              </a:rPr>
              <a:t>provincie</a:t>
            </a:r>
            <a:r>
              <a:rPr lang="en-US" sz="2400" dirty="0">
                <a:solidFill>
                  <a:srgbClr val="003399"/>
                </a:solidFill>
                <a:latin typeface="Futura"/>
                <a:ea typeface="Futura"/>
                <a:cs typeface="Futura"/>
                <a:sym typeface="Futura"/>
              </a:rPr>
              <a:t> del Centro Italia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sono</a:t>
            </a:r>
            <a:r>
              <a:rPr lang="en-US" sz="2400" dirty="0">
                <a:solidFill>
                  <a:srgbClr val="003399"/>
                </a:solidFill>
                <a:latin typeface="Futura"/>
                <a:ea typeface="Futura"/>
                <a:cs typeface="Futura"/>
                <a:sym typeface="Futura"/>
              </a:rPr>
              <a:t> concentrate  il 15,6 %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mentre</a:t>
            </a:r>
            <a:r>
              <a:rPr lang="en-US" sz="2400" dirty="0">
                <a:solidFill>
                  <a:srgbClr val="003399"/>
                </a:solidFill>
                <a:latin typeface="Futura"/>
                <a:ea typeface="Futura"/>
                <a:cs typeface="Futura"/>
                <a:sym typeface="Futura"/>
              </a:rPr>
              <a:t> solo il 5,2%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ha </a:t>
            </a:r>
            <a:r>
              <a:rPr lang="en-US" sz="2400" dirty="0" err="1">
                <a:solidFill>
                  <a:srgbClr val="003399"/>
                </a:solidFill>
                <a:latin typeface="Futura"/>
                <a:ea typeface="Futura"/>
                <a:cs typeface="Futura"/>
                <a:sym typeface="Futura"/>
              </a:rPr>
              <a:t>interessato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l’area</a:t>
            </a:r>
            <a:r>
              <a:rPr lang="en-US" sz="2400" dirty="0">
                <a:solidFill>
                  <a:srgbClr val="003399"/>
                </a:solidFill>
                <a:latin typeface="Futura"/>
                <a:ea typeface="Futura"/>
                <a:cs typeface="Futura"/>
                <a:sym typeface="Futura"/>
              </a:rPr>
              <a:t>  del Sud e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Isole</a:t>
            </a:r>
            <a:r>
              <a:rPr lang="en-US" sz="2400" dirty="0">
                <a:solidFill>
                  <a:srgbClr val="003399"/>
                </a:solidFill>
                <a:latin typeface="Futura"/>
                <a:ea typeface="Futura"/>
                <a:cs typeface="Futura"/>
                <a:sym typeface="Futura"/>
              </a:rPr>
              <a:t>.</a:t>
            </a:r>
            <a:endParaRPr lang="en-US" sz="1800" dirty="0">
              <a:solidFill>
                <a:srgbClr val="000000"/>
              </a:solidFill>
              <a:latin typeface="Futura"/>
              <a:ea typeface="Futura"/>
              <a:cs typeface="Futura"/>
              <a:sym typeface="Futura"/>
            </a:endParaRPr>
          </a:p>
        </p:txBody>
      </p:sp>
      <mc:AlternateContent xmlns:mc="http://schemas.openxmlformats.org/markup-compatibility/2006" xmlns:cx4="http://schemas.microsoft.com/office/drawing/2016/5/10/chartex">
        <mc:Choice Requires="cx4">
          <p:graphicFrame>
            <p:nvGraphicFramePr>
              <p:cNvPr id="8" name="Grafico 7">
                <a:extLst>
                  <a:ext uri="{FF2B5EF4-FFF2-40B4-BE49-F238E27FC236}">
                    <a16:creationId xmlns:a16="http://schemas.microsoft.com/office/drawing/2014/main" id="{BB9E3C01-AA06-44B0-9700-DF073BB8144C}"/>
                  </a:ext>
                </a:extLst>
              </p:cNvPr>
              <p:cNvGraphicFramePr/>
              <p:nvPr>
                <p:extLst>
                  <p:ext uri="{D42A27DB-BD31-4B8C-83A1-F6EECF244321}">
                    <p14:modId xmlns:p14="http://schemas.microsoft.com/office/powerpoint/2010/main" val="3496996686"/>
                  </p:ext>
                </p:extLst>
              </p:nvPr>
            </p:nvGraphicFramePr>
            <p:xfrm>
              <a:off x="8686800" y="574877"/>
              <a:ext cx="9243990" cy="959782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Grafico 7">
                <a:extLst>
                  <a:ext uri="{FF2B5EF4-FFF2-40B4-BE49-F238E27FC236}">
                    <a16:creationId xmlns:a16="http://schemas.microsoft.com/office/drawing/2014/main" id="{BB9E3C01-AA06-44B0-9700-DF073BB8144C}"/>
                  </a:ext>
                </a:extLst>
              </p:cNvPr>
              <p:cNvPicPr>
                <a:picLocks noGrp="1" noRot="1" noChangeAspect="1" noMove="1" noResize="1" noEditPoints="1" noAdjustHandles="1" noChangeArrowheads="1" noChangeShapeType="1"/>
              </p:cNvPicPr>
              <p:nvPr/>
            </p:nvPicPr>
            <p:blipFill>
              <a:blip r:embed="rId3"/>
              <a:stretch>
                <a:fillRect/>
              </a:stretch>
            </p:blipFill>
            <p:spPr>
              <a:xfrm>
                <a:off x="8686800" y="574877"/>
                <a:ext cx="9243990" cy="9597823"/>
              </a:xfrm>
              <a:prstGeom prst="rect">
                <a:avLst/>
              </a:prstGeom>
            </p:spPr>
          </p:pic>
        </mc:Fallback>
      </mc:AlternateContent>
      <p:sp>
        <p:nvSpPr>
          <p:cNvPr id="13" name="CasellaDiTesto 12">
            <a:extLst>
              <a:ext uri="{FF2B5EF4-FFF2-40B4-BE49-F238E27FC236}">
                <a16:creationId xmlns:a16="http://schemas.microsoft.com/office/drawing/2014/main" id="{CA268299-427C-4AF8-AA0D-E9579F0F9456}"/>
              </a:ext>
            </a:extLst>
          </p:cNvPr>
          <p:cNvSpPr txBox="1"/>
          <p:nvPr/>
        </p:nvSpPr>
        <p:spPr>
          <a:xfrm>
            <a:off x="8774895" y="9636780"/>
            <a:ext cx="9067800" cy="523220"/>
          </a:xfrm>
          <a:prstGeom prst="rect">
            <a:avLst/>
          </a:prstGeom>
          <a:noFill/>
        </p:spPr>
        <p:txBody>
          <a:bodyPr wrap="square" rtlCol="0">
            <a:spAutoFit/>
          </a:bodyPr>
          <a:lstStyle/>
          <a:p>
            <a:r>
              <a:rPr lang="it-IT" sz="1400" dirty="0">
                <a:solidFill>
                  <a:schemeClr val="accent5">
                    <a:lumMod val="50000"/>
                  </a:schemeClr>
                </a:solidFill>
              </a:rPr>
              <a:t>*</a:t>
            </a:r>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D8876-D8E5-E9D0-98D9-56CF0A79E1FF}"/>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04BD91DC-C2C2-E6CB-7EA7-E6C7C6819F84}"/>
              </a:ext>
            </a:extLst>
          </p:cNvPr>
          <p:cNvGrpSpPr/>
          <p:nvPr/>
        </p:nvGrpSpPr>
        <p:grpSpPr>
          <a:xfrm>
            <a:off x="11125199" y="723900"/>
            <a:ext cx="6400800" cy="8991600"/>
            <a:chOff x="0" y="0"/>
            <a:chExt cx="5071110" cy="8534400"/>
          </a:xfrm>
          <a:solidFill>
            <a:srgbClr val="003399"/>
          </a:solidFill>
        </p:grpSpPr>
        <p:sp>
          <p:nvSpPr>
            <p:cNvPr id="9" name="Freeform 9">
              <a:extLst>
                <a:ext uri="{FF2B5EF4-FFF2-40B4-BE49-F238E27FC236}">
                  <a16:creationId xmlns:a16="http://schemas.microsoft.com/office/drawing/2014/main" id="{75F83A6C-6E68-0BAA-22F2-038B0AE532AC}"/>
                </a:ext>
              </a:extLst>
            </p:cNvPr>
            <p:cNvSpPr/>
            <p:nvPr/>
          </p:nvSpPr>
          <p:spPr>
            <a:xfrm>
              <a:off x="0" y="0"/>
              <a:ext cx="5071110" cy="8534400"/>
            </a:xfrm>
            <a:custGeom>
              <a:avLst/>
              <a:gdLst/>
              <a:ahLst/>
              <a:cxnLst/>
              <a:rect l="l" t="t" r="r" b="b"/>
              <a:pathLst>
                <a:path w="5071110" h="8534400">
                  <a:moveTo>
                    <a:pt x="0" y="0"/>
                  </a:moveTo>
                  <a:lnTo>
                    <a:pt x="5071110" y="0"/>
                  </a:lnTo>
                  <a:lnTo>
                    <a:pt x="5071110" y="8534400"/>
                  </a:lnTo>
                  <a:lnTo>
                    <a:pt x="0" y="8534400"/>
                  </a:lnTo>
                  <a:close/>
                </a:path>
              </a:pathLst>
            </a:custGeom>
            <a:grpFill/>
          </p:spPr>
          <p:txBody>
            <a:bodyPr/>
            <a:lstStyle/>
            <a:p>
              <a:endParaRPr lang="it-IT"/>
            </a:p>
          </p:txBody>
        </p:sp>
      </p:grpSp>
      <p:grpSp>
        <p:nvGrpSpPr>
          <p:cNvPr id="16" name="Group 16">
            <a:extLst>
              <a:ext uri="{FF2B5EF4-FFF2-40B4-BE49-F238E27FC236}">
                <a16:creationId xmlns:a16="http://schemas.microsoft.com/office/drawing/2014/main" id="{E9C30F25-A408-A22A-8EE0-45D5FCDCFB7E}"/>
              </a:ext>
            </a:extLst>
          </p:cNvPr>
          <p:cNvGrpSpPr/>
          <p:nvPr/>
        </p:nvGrpSpPr>
        <p:grpSpPr>
          <a:xfrm>
            <a:off x="13552949" y="1487169"/>
            <a:ext cx="1815717" cy="1815717"/>
            <a:chOff x="0" y="0"/>
            <a:chExt cx="2420956" cy="2420956"/>
          </a:xfrm>
        </p:grpSpPr>
        <p:sp>
          <p:nvSpPr>
            <p:cNvPr id="17" name="Freeform 17">
              <a:extLst>
                <a:ext uri="{FF2B5EF4-FFF2-40B4-BE49-F238E27FC236}">
                  <a16:creationId xmlns:a16="http://schemas.microsoft.com/office/drawing/2014/main" id="{1B3D32AB-4BE4-E5FD-E403-29551197980F}"/>
                </a:ext>
              </a:extLst>
            </p:cNvPr>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solidFill>
              <a:srgbClr val="FFFFFF"/>
            </a:solidFill>
          </p:spPr>
          <p:txBody>
            <a:bodyPr/>
            <a:lstStyle/>
            <a:p>
              <a:endParaRPr lang="it-IT" dirty="0"/>
            </a:p>
          </p:txBody>
        </p:sp>
      </p:grpSp>
      <p:sp>
        <p:nvSpPr>
          <p:cNvPr id="21" name="Freeform 21">
            <a:extLst>
              <a:ext uri="{FF2B5EF4-FFF2-40B4-BE49-F238E27FC236}">
                <a16:creationId xmlns:a16="http://schemas.microsoft.com/office/drawing/2014/main" id="{706F0C88-74DF-18C5-9A8E-76D3DFD57232}"/>
              </a:ext>
            </a:extLst>
          </p:cNvPr>
          <p:cNvSpPr/>
          <p:nvPr/>
        </p:nvSpPr>
        <p:spPr>
          <a:xfrm>
            <a:off x="2367095" y="2972586"/>
            <a:ext cx="1155116" cy="1155116"/>
          </a:xfrm>
          <a:custGeom>
            <a:avLst/>
            <a:gdLst/>
            <a:ahLst/>
            <a:cxnLst/>
            <a:rect l="l" t="t" r="r" b="b"/>
            <a:pathLst>
              <a:path w="1155116" h="1155116">
                <a:moveTo>
                  <a:pt x="0" y="0"/>
                </a:moveTo>
                <a:lnTo>
                  <a:pt x="1155116" y="0"/>
                </a:lnTo>
                <a:lnTo>
                  <a:pt x="1155116" y="1155116"/>
                </a:lnTo>
                <a:lnTo>
                  <a:pt x="0" y="1155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4" name="TextBox 24">
            <a:extLst>
              <a:ext uri="{FF2B5EF4-FFF2-40B4-BE49-F238E27FC236}">
                <a16:creationId xmlns:a16="http://schemas.microsoft.com/office/drawing/2014/main" id="{DA358EF1-281C-B382-F72E-78A60650B173}"/>
              </a:ext>
            </a:extLst>
          </p:cNvPr>
          <p:cNvSpPr txBox="1"/>
          <p:nvPr/>
        </p:nvSpPr>
        <p:spPr>
          <a:xfrm>
            <a:off x="5382252" y="5067159"/>
            <a:ext cx="3390597" cy="523875"/>
          </a:xfrm>
          <a:prstGeom prst="rect">
            <a:avLst/>
          </a:prstGeom>
        </p:spPr>
        <p:txBody>
          <a:bodyPr lIns="0" tIns="0" rIns="0" bIns="0" rtlCol="0" anchor="t">
            <a:spAutoFit/>
          </a:bodyPr>
          <a:lstStyle/>
          <a:p>
            <a:pPr algn="ctr">
              <a:lnSpc>
                <a:spcPts val="3600"/>
              </a:lnSpc>
            </a:pPr>
            <a:r>
              <a:rPr lang="en-US" sz="3000" b="1">
                <a:solidFill>
                  <a:srgbClr val="FFFFFF"/>
                </a:solidFill>
                <a:latin typeface="Futura Ultra-Bold"/>
                <a:ea typeface="Futura Ultra-Bold"/>
                <a:cs typeface="Futura Ultra-Bold"/>
                <a:sym typeface="Futura Ultra-Bold"/>
              </a:rPr>
              <a:t>Mission</a:t>
            </a:r>
          </a:p>
        </p:txBody>
      </p:sp>
      <p:sp>
        <p:nvSpPr>
          <p:cNvPr id="25" name="TextBox 25">
            <a:extLst>
              <a:ext uri="{FF2B5EF4-FFF2-40B4-BE49-F238E27FC236}">
                <a16:creationId xmlns:a16="http://schemas.microsoft.com/office/drawing/2014/main" id="{1EAAA479-BB3C-4138-990E-446539797DBE}"/>
              </a:ext>
            </a:extLst>
          </p:cNvPr>
          <p:cNvSpPr txBox="1"/>
          <p:nvPr/>
        </p:nvSpPr>
        <p:spPr>
          <a:xfrm>
            <a:off x="5382252" y="5591124"/>
            <a:ext cx="3390597" cy="2053590"/>
          </a:xfrm>
          <a:prstGeom prst="rect">
            <a:avLst/>
          </a:prstGeom>
        </p:spPr>
        <p:txBody>
          <a:bodyPr lIns="0" tIns="0" rIns="0" bIns="0" rtlCol="0" anchor="t">
            <a:spAutoFit/>
          </a:bodyPr>
          <a:lstStyle/>
          <a:p>
            <a:pPr algn="ctr">
              <a:lnSpc>
                <a:spcPts val="3240"/>
              </a:lnSpc>
            </a:pPr>
            <a:r>
              <a:rPr lang="en-US" sz="1800">
                <a:solidFill>
                  <a:srgbClr val="FFFFFF"/>
                </a:solidFill>
                <a:latin typeface="Futura"/>
                <a:ea typeface="Futura"/>
                <a:cs typeface="Futura"/>
                <a:sym typeface="Futura"/>
              </a:rPr>
              <a:t>Lorem ipsum dolor sit amet, consectetur adipiscing elit. Sed ac nunc posuere, pellentesque mi sit amet, porta nisi. Aenean aliquam lorem at tincidunt ultricies. </a:t>
            </a:r>
          </a:p>
        </p:txBody>
      </p:sp>
      <p:sp>
        <p:nvSpPr>
          <p:cNvPr id="29" name="TextBox 29">
            <a:extLst>
              <a:ext uri="{FF2B5EF4-FFF2-40B4-BE49-F238E27FC236}">
                <a16:creationId xmlns:a16="http://schemas.microsoft.com/office/drawing/2014/main" id="{1F2B727F-4E73-019B-B609-3CBD78C78152}"/>
              </a:ext>
            </a:extLst>
          </p:cNvPr>
          <p:cNvSpPr txBox="1"/>
          <p:nvPr/>
        </p:nvSpPr>
        <p:spPr>
          <a:xfrm>
            <a:off x="11582400" y="3924300"/>
            <a:ext cx="5410200" cy="2585323"/>
          </a:xfrm>
          <a:prstGeom prst="rect">
            <a:avLst/>
          </a:prstGeom>
        </p:spPr>
        <p:txBody>
          <a:bodyPr wrap="square" lIns="0" tIns="0" rIns="0" bIns="0" rtlCol="0" anchor="t">
            <a:spAutoFit/>
          </a:bodyPr>
          <a:lstStyle/>
          <a:p>
            <a:pPr algn="just"/>
            <a:r>
              <a:rPr lang="it-IT" sz="2400" dirty="0">
                <a:solidFill>
                  <a:schemeClr val="bg1"/>
                </a:solidFill>
                <a:latin typeface="Futura" panose="020B0604020202020204" charset="0"/>
                <a:cs typeface="Calibri" panose="020F0502020204030204" pitchFamily="34" charset="0"/>
              </a:rPr>
              <a:t>Il dato sulla tipologia dei depositi </a:t>
            </a:r>
            <a:r>
              <a:rPr lang="it-IT" sz="2400" i="0" u="none" strike="noStrike" kern="1200" baseline="0" dirty="0">
                <a:solidFill>
                  <a:schemeClr val="bg1"/>
                </a:solidFill>
                <a:latin typeface="+mn-lt"/>
                <a:ea typeface="+mn-ea"/>
                <a:cs typeface="+mn-cs"/>
              </a:rPr>
              <a:t>dei disegni evidenzia che nel 2023 i depositi cartacei rappresentano circa il 10% del totale, ma soprattutto confermano un deciso rallentamento della contrazione dei depositi cartacei iniziata del 2015.</a:t>
            </a:r>
          </a:p>
          <a:p>
            <a:pPr algn="just"/>
            <a:endParaRPr lang="it-IT" sz="2400" b="1" dirty="0">
              <a:solidFill>
                <a:schemeClr val="bg1"/>
              </a:solidFill>
            </a:endParaRPr>
          </a:p>
        </p:txBody>
      </p:sp>
      <p:pic>
        <p:nvPicPr>
          <p:cNvPr id="10" name="Elemento grafico 9" descr="Lente di ingrandimento con riempimento a tinta unita">
            <a:extLst>
              <a:ext uri="{FF2B5EF4-FFF2-40B4-BE49-F238E27FC236}">
                <a16:creationId xmlns:a16="http://schemas.microsoft.com/office/drawing/2014/main" id="{FBE6F1AE-8F67-7617-2F61-CD8FDC804F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71443" y="1878943"/>
            <a:ext cx="1093643" cy="1093643"/>
          </a:xfrm>
          <a:prstGeom prst="rect">
            <a:avLst/>
          </a:prstGeom>
        </p:spPr>
      </p:pic>
      <p:graphicFrame>
        <p:nvGraphicFramePr>
          <p:cNvPr id="5" name="Grafico 4">
            <a:extLst>
              <a:ext uri="{FF2B5EF4-FFF2-40B4-BE49-F238E27FC236}">
                <a16:creationId xmlns:a16="http://schemas.microsoft.com/office/drawing/2014/main" id="{23517BC0-6219-0B59-088B-76BF9F7D1456}"/>
              </a:ext>
            </a:extLst>
          </p:cNvPr>
          <p:cNvGraphicFramePr>
            <a:graphicFrameLocks/>
          </p:cNvGraphicFramePr>
          <p:nvPr>
            <p:extLst>
              <p:ext uri="{D42A27DB-BD31-4B8C-83A1-F6EECF244321}">
                <p14:modId xmlns:p14="http://schemas.microsoft.com/office/powerpoint/2010/main" val="1614037182"/>
              </p:ext>
            </p:extLst>
          </p:nvPr>
        </p:nvGraphicFramePr>
        <p:xfrm>
          <a:off x="724487" y="723759"/>
          <a:ext cx="9677398" cy="86867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2740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8" name="Grafico 7">
                <a:extLst>
                  <a:ext uri="{FF2B5EF4-FFF2-40B4-BE49-F238E27FC236}">
                    <a16:creationId xmlns:a16="http://schemas.microsoft.com/office/drawing/2014/main" id="{0DEAFD36-F7DB-4E1C-B7A6-5D19DA4A81CC}"/>
                  </a:ext>
                </a:extLst>
              </p:cNvPr>
              <p:cNvGraphicFramePr/>
              <p:nvPr>
                <p:extLst>
                  <p:ext uri="{D42A27DB-BD31-4B8C-83A1-F6EECF244321}">
                    <p14:modId xmlns:p14="http://schemas.microsoft.com/office/powerpoint/2010/main" val="2118569708"/>
                  </p:ext>
                </p:extLst>
              </p:nvPr>
            </p:nvGraphicFramePr>
            <p:xfrm>
              <a:off x="10058400" y="519253"/>
              <a:ext cx="7954451" cy="969240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Grafico 7">
                <a:extLst>
                  <a:ext uri="{FF2B5EF4-FFF2-40B4-BE49-F238E27FC236}">
                    <a16:creationId xmlns:a16="http://schemas.microsoft.com/office/drawing/2014/main" id="{0DEAFD36-F7DB-4E1C-B7A6-5D19DA4A81CC}"/>
                  </a:ext>
                </a:extLst>
              </p:cNvPr>
              <p:cNvPicPr>
                <a:picLocks noGrp="1" noRot="1" noChangeAspect="1" noMove="1" noResize="1" noEditPoints="1" noAdjustHandles="1" noChangeArrowheads="1" noChangeShapeType="1"/>
              </p:cNvPicPr>
              <p:nvPr/>
            </p:nvPicPr>
            <p:blipFill>
              <a:blip r:embed="rId3"/>
              <a:stretch>
                <a:fillRect/>
              </a:stretch>
            </p:blipFill>
            <p:spPr>
              <a:xfrm>
                <a:off x="10058400" y="519253"/>
                <a:ext cx="7954451" cy="9692407"/>
              </a:xfrm>
              <a:prstGeom prst="rect">
                <a:avLst/>
              </a:prstGeom>
            </p:spPr>
          </p:pic>
        </mc:Fallback>
      </mc:AlternateContent>
      <p:sp>
        <p:nvSpPr>
          <p:cNvPr id="4" name="TextBox 7">
            <a:extLst>
              <a:ext uri="{FF2B5EF4-FFF2-40B4-BE49-F238E27FC236}">
                <a16:creationId xmlns:a16="http://schemas.microsoft.com/office/drawing/2014/main" id="{98F87762-A4E8-2F92-F525-339B0A4424BF}"/>
              </a:ext>
            </a:extLst>
          </p:cNvPr>
          <p:cNvSpPr txBox="1"/>
          <p:nvPr/>
        </p:nvSpPr>
        <p:spPr>
          <a:xfrm>
            <a:off x="990600" y="4250706"/>
            <a:ext cx="5562600" cy="4881593"/>
          </a:xfrm>
          <a:prstGeom prst="rect">
            <a:avLst/>
          </a:prstGeom>
        </p:spPr>
        <p:txBody>
          <a:bodyPr wrap="square" lIns="0" tIns="0" rIns="0" bIns="0" rtlCol="0" anchor="t">
            <a:spAutoFit/>
          </a:bodyPr>
          <a:lstStyle/>
          <a:p>
            <a:pPr algn="just">
              <a:lnSpc>
                <a:spcPts val="3200"/>
              </a:lnSpc>
            </a:pPr>
            <a:r>
              <a:rPr lang="it-IT" sz="2400" dirty="0">
                <a:solidFill>
                  <a:srgbClr val="003399"/>
                </a:solidFill>
                <a:latin typeface="Futura"/>
                <a:sym typeface="Futura"/>
              </a:rPr>
              <a:t>Nel 2023 la distribuzione provinciale dei disegni a livello nazionale si caratterizza per una importante concentrazione dei depositi nella provincia di Milano che catalizza il 27% delle istanze presentate a livello nazionale. Tuttavia, se leggiamo i dati suddividendoli per aree, emerge che circa il 42,7% dei depositi si concentra nell’area del Nord del Paese, il 45,8% delle istanze si polarizza nel Centro Italia, mentre le regioni del Sud Italia e isole concentrano circa l’11,5%.</a:t>
            </a:r>
            <a:endParaRPr lang="en-US" sz="1800" dirty="0">
              <a:solidFill>
                <a:srgbClr val="003399"/>
              </a:solidFill>
              <a:latin typeface="Futura"/>
              <a:ea typeface="Futura"/>
              <a:cs typeface="Futura"/>
              <a:sym typeface="Futura"/>
            </a:endParaRPr>
          </a:p>
        </p:txBody>
      </p:sp>
    </p:spTree>
    <p:extLst>
      <p:ext uri="{BB962C8B-B14F-4D97-AF65-F5344CB8AC3E}">
        <p14:creationId xmlns:p14="http://schemas.microsoft.com/office/powerpoint/2010/main" val="3072647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9" name="Grafico 8">
                <a:extLst>
                  <a:ext uri="{FF2B5EF4-FFF2-40B4-BE49-F238E27FC236}">
                    <a16:creationId xmlns:a16="http://schemas.microsoft.com/office/drawing/2014/main" id="{0DEAFD36-F7DB-4E1C-B7A6-5D19DA4A81CC}"/>
                  </a:ext>
                </a:extLst>
              </p:cNvPr>
              <p:cNvGraphicFramePr/>
              <p:nvPr>
                <p:extLst>
                  <p:ext uri="{D42A27DB-BD31-4B8C-83A1-F6EECF244321}">
                    <p14:modId xmlns:p14="http://schemas.microsoft.com/office/powerpoint/2010/main" val="2941657035"/>
                  </p:ext>
                </p:extLst>
              </p:nvPr>
            </p:nvGraphicFramePr>
            <p:xfrm>
              <a:off x="9601200" y="529644"/>
              <a:ext cx="8467070" cy="966469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Grafico 8">
                <a:extLst>
                  <a:ext uri="{FF2B5EF4-FFF2-40B4-BE49-F238E27FC236}">
                    <a16:creationId xmlns:a16="http://schemas.microsoft.com/office/drawing/2014/main" id="{0DEAFD36-F7DB-4E1C-B7A6-5D19DA4A81CC}"/>
                  </a:ext>
                </a:extLst>
              </p:cNvPr>
              <p:cNvPicPr>
                <a:picLocks noGrp="1" noRot="1" noChangeAspect="1" noMove="1" noResize="1" noEditPoints="1" noAdjustHandles="1" noChangeArrowheads="1" noChangeShapeType="1"/>
              </p:cNvPicPr>
              <p:nvPr/>
            </p:nvPicPr>
            <p:blipFill>
              <a:blip r:embed="rId3"/>
              <a:stretch>
                <a:fillRect/>
              </a:stretch>
            </p:blipFill>
            <p:spPr>
              <a:xfrm>
                <a:off x="9601200" y="529644"/>
                <a:ext cx="8467070" cy="9664698"/>
              </a:xfrm>
              <a:prstGeom prst="rect">
                <a:avLst/>
              </a:prstGeom>
            </p:spPr>
          </p:pic>
        </mc:Fallback>
      </mc:AlternateContent>
      <p:sp>
        <p:nvSpPr>
          <p:cNvPr id="4" name="TextBox 7">
            <a:extLst>
              <a:ext uri="{FF2B5EF4-FFF2-40B4-BE49-F238E27FC236}">
                <a16:creationId xmlns:a16="http://schemas.microsoft.com/office/drawing/2014/main" id="{AFB50EA9-AC41-F5FA-E236-CA34D522C552}"/>
              </a:ext>
            </a:extLst>
          </p:cNvPr>
          <p:cNvSpPr txBox="1"/>
          <p:nvPr/>
        </p:nvSpPr>
        <p:spPr>
          <a:xfrm>
            <a:off x="1404557" y="4229100"/>
            <a:ext cx="5647372" cy="4463081"/>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L’area del </a:t>
            </a:r>
            <a:r>
              <a:rPr lang="it-IT" sz="2300" b="1" dirty="0">
                <a:solidFill>
                  <a:srgbClr val="003399"/>
                </a:solidFill>
                <a:latin typeface="Futura"/>
              </a:rPr>
              <a:t>Nord Ovest</a:t>
            </a:r>
            <a:r>
              <a:rPr lang="it-IT" sz="2300" dirty="0">
                <a:solidFill>
                  <a:srgbClr val="003399"/>
                </a:solidFill>
                <a:latin typeface="Futura"/>
              </a:rPr>
              <a:t> polarizza, con 12.020 domande, circa il 32,5% delle istanze di deposito dei disegni presentate a livello nazionale. L’asse Milano-Torino, con rispettivamente n.9.973 e n.430 istanze, catalizza quasi l’86,5% dei depositi dell’area. Rilevante appare il dato relativo alla sola provincia di Milano che concentra quasi l’83% dei depositi dell’area considerata, ovvero il 27% delle domande di deposito nazionali.</a:t>
            </a:r>
          </a:p>
        </p:txBody>
      </p:sp>
    </p:spTree>
    <p:extLst>
      <p:ext uri="{BB962C8B-B14F-4D97-AF65-F5344CB8AC3E}">
        <p14:creationId xmlns:p14="http://schemas.microsoft.com/office/powerpoint/2010/main" val="1432672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0DEAFD36-F7DB-4E1C-B7A6-5D19DA4A81CC}"/>
                  </a:ext>
                </a:extLst>
              </p:cNvPr>
              <p:cNvGraphicFramePr/>
              <p:nvPr>
                <p:extLst>
                  <p:ext uri="{D42A27DB-BD31-4B8C-83A1-F6EECF244321}">
                    <p14:modId xmlns:p14="http://schemas.microsoft.com/office/powerpoint/2010/main" val="1191380448"/>
                  </p:ext>
                </p:extLst>
              </p:nvPr>
            </p:nvGraphicFramePr>
            <p:xfrm>
              <a:off x="9525000" y="515789"/>
              <a:ext cx="8564051" cy="969240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0DEAFD36-F7DB-4E1C-B7A6-5D19DA4A81CC}"/>
                  </a:ext>
                </a:extLst>
              </p:cNvPr>
              <p:cNvPicPr>
                <a:picLocks noGrp="1" noRot="1" noChangeAspect="1" noMove="1" noResize="1" noEditPoints="1" noAdjustHandles="1" noChangeArrowheads="1" noChangeShapeType="1"/>
              </p:cNvPicPr>
              <p:nvPr/>
            </p:nvPicPr>
            <p:blipFill>
              <a:blip r:embed="rId3"/>
              <a:stretch>
                <a:fillRect/>
              </a:stretch>
            </p:blipFill>
            <p:spPr>
              <a:xfrm>
                <a:off x="9525000" y="515789"/>
                <a:ext cx="8564051" cy="9692407"/>
              </a:xfrm>
              <a:prstGeom prst="rect">
                <a:avLst/>
              </a:prstGeom>
            </p:spPr>
          </p:pic>
        </mc:Fallback>
      </mc:AlternateContent>
      <p:sp>
        <p:nvSpPr>
          <p:cNvPr id="5" name="TextBox 7">
            <a:extLst>
              <a:ext uri="{FF2B5EF4-FFF2-40B4-BE49-F238E27FC236}">
                <a16:creationId xmlns:a16="http://schemas.microsoft.com/office/drawing/2014/main" id="{B7A8FD68-86C0-D0B4-D42F-E2EB6C400C98}"/>
              </a:ext>
            </a:extLst>
          </p:cNvPr>
          <p:cNvSpPr txBox="1"/>
          <p:nvPr/>
        </p:nvSpPr>
        <p:spPr>
          <a:xfrm>
            <a:off x="1404557" y="4229100"/>
            <a:ext cx="5647372" cy="5694188"/>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Nell’area del </a:t>
            </a:r>
            <a:r>
              <a:rPr lang="it-IT" sz="2300" b="1" dirty="0">
                <a:solidFill>
                  <a:srgbClr val="003399"/>
                </a:solidFill>
                <a:latin typeface="Futura"/>
              </a:rPr>
              <a:t>Nord Est</a:t>
            </a:r>
            <a:r>
              <a:rPr lang="it-IT" sz="2300" dirty="0">
                <a:solidFill>
                  <a:srgbClr val="003399"/>
                </a:solidFill>
                <a:latin typeface="Futura"/>
              </a:rPr>
              <a:t>, si concentra circa il 10% dei depositi nazionali delle domande relative ai disegni.</a:t>
            </a:r>
          </a:p>
          <a:p>
            <a:pPr algn="just">
              <a:lnSpc>
                <a:spcPts val="3200"/>
              </a:lnSpc>
            </a:pPr>
            <a:r>
              <a:rPr lang="it-IT" sz="2300" dirty="0">
                <a:solidFill>
                  <a:srgbClr val="003399"/>
                </a:solidFill>
                <a:latin typeface="Futura"/>
              </a:rPr>
              <a:t>Le provincie di Padova e Verona, con rispettivamente n. 890 depositi la prima, e n. 878 istanze la seconda, catalizzano circa il 46% delle domande presentate nell’area, ovvero concentrano circa il 4,5% dei depositi  nazionali. Importante è anche il numero delle istanze concentrate nella provincia di Bologna (n. 754 depositi), pari a circa il 19% di depositi presentati nell’area ovvero il 2% del totale nazionale.</a:t>
            </a:r>
          </a:p>
          <a:p>
            <a:pPr algn="just">
              <a:lnSpc>
                <a:spcPts val="3200"/>
              </a:lnSpc>
            </a:pPr>
            <a:endParaRPr lang="it-IT" sz="2300" dirty="0">
              <a:solidFill>
                <a:srgbClr val="003399"/>
              </a:solidFill>
              <a:latin typeface="Futura"/>
            </a:endParaRPr>
          </a:p>
        </p:txBody>
      </p:sp>
    </p:spTree>
    <p:extLst>
      <p:ext uri="{BB962C8B-B14F-4D97-AF65-F5344CB8AC3E}">
        <p14:creationId xmlns:p14="http://schemas.microsoft.com/office/powerpoint/2010/main" val="1801795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0DEAFD36-F7DB-4E1C-B7A6-5D19DA4A81CC}"/>
                  </a:ext>
                </a:extLst>
              </p:cNvPr>
              <p:cNvGraphicFramePr/>
              <p:nvPr>
                <p:extLst>
                  <p:ext uri="{D42A27DB-BD31-4B8C-83A1-F6EECF244321}">
                    <p14:modId xmlns:p14="http://schemas.microsoft.com/office/powerpoint/2010/main" val="1508754124"/>
                  </p:ext>
                </p:extLst>
              </p:nvPr>
            </p:nvGraphicFramePr>
            <p:xfrm>
              <a:off x="9601200" y="543498"/>
              <a:ext cx="8305800" cy="966816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0DEAFD36-F7DB-4E1C-B7A6-5D19DA4A81CC}"/>
                  </a:ext>
                </a:extLst>
              </p:cNvPr>
              <p:cNvPicPr>
                <a:picLocks noGrp="1" noRot="1" noChangeAspect="1" noMove="1" noResize="1" noEditPoints="1" noAdjustHandles="1" noChangeArrowheads="1" noChangeShapeType="1"/>
              </p:cNvPicPr>
              <p:nvPr/>
            </p:nvPicPr>
            <p:blipFill>
              <a:blip r:embed="rId3"/>
              <a:stretch>
                <a:fillRect/>
              </a:stretch>
            </p:blipFill>
            <p:spPr>
              <a:xfrm>
                <a:off x="9601200" y="543498"/>
                <a:ext cx="8305800" cy="9668162"/>
              </a:xfrm>
              <a:prstGeom prst="rect">
                <a:avLst/>
              </a:prstGeom>
            </p:spPr>
          </p:pic>
        </mc:Fallback>
      </mc:AlternateContent>
      <p:sp>
        <p:nvSpPr>
          <p:cNvPr id="5" name="TextBox 7">
            <a:extLst>
              <a:ext uri="{FF2B5EF4-FFF2-40B4-BE49-F238E27FC236}">
                <a16:creationId xmlns:a16="http://schemas.microsoft.com/office/drawing/2014/main" id="{3E7B1AF1-6CA0-FDC2-5969-9C15ED782CF5}"/>
              </a:ext>
            </a:extLst>
          </p:cNvPr>
          <p:cNvSpPr txBox="1"/>
          <p:nvPr/>
        </p:nvSpPr>
        <p:spPr>
          <a:xfrm>
            <a:off x="1404557" y="4229100"/>
            <a:ext cx="5647372" cy="4052713"/>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Nel </a:t>
            </a:r>
            <a:r>
              <a:rPr lang="it-IT" sz="2300" b="1" dirty="0">
                <a:solidFill>
                  <a:srgbClr val="003399"/>
                </a:solidFill>
                <a:latin typeface="Futura"/>
              </a:rPr>
              <a:t>Centro Italia </a:t>
            </a:r>
            <a:r>
              <a:rPr lang="it-IT" sz="2300" dirty="0">
                <a:solidFill>
                  <a:srgbClr val="003399"/>
                </a:solidFill>
                <a:latin typeface="Futura"/>
              </a:rPr>
              <a:t>si concentra circa il 46% dei depositi nazionali delle domande relative ai disegni.</a:t>
            </a:r>
          </a:p>
          <a:p>
            <a:pPr algn="just">
              <a:lnSpc>
                <a:spcPts val="3200"/>
              </a:lnSpc>
            </a:pPr>
            <a:r>
              <a:rPr lang="it-IT" sz="2300" dirty="0">
                <a:solidFill>
                  <a:srgbClr val="003399"/>
                </a:solidFill>
                <a:latin typeface="Futura"/>
              </a:rPr>
              <a:t>Le provincie di Prato e Firenze, con rispettivamente n. 4917 e n. 4606, concentrano il 56% dei depositi dell’area, ovvero circa il 26% delle domande nazionali; segue la provincia di Roma che catalizza il 27% dei depositi dell’area, il 12% delle istanze nazionali. </a:t>
            </a:r>
          </a:p>
        </p:txBody>
      </p:sp>
    </p:spTree>
    <p:extLst>
      <p:ext uri="{BB962C8B-B14F-4D97-AF65-F5344CB8AC3E}">
        <p14:creationId xmlns:p14="http://schemas.microsoft.com/office/powerpoint/2010/main" val="1829199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13" name="CasellaDiTesto 12">
            <a:extLst>
              <a:ext uri="{FF2B5EF4-FFF2-40B4-BE49-F238E27FC236}">
                <a16:creationId xmlns:a16="http://schemas.microsoft.com/office/drawing/2014/main" id="{CA268299-427C-4AF8-AA0D-E9579F0F9456}"/>
              </a:ext>
            </a:extLst>
          </p:cNvPr>
          <p:cNvSpPr txBox="1"/>
          <p:nvPr/>
        </p:nvSpPr>
        <p:spPr>
          <a:xfrm>
            <a:off x="8839200" y="947299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0DEAFD36-F7DB-4E1C-B7A6-5D19DA4A81CC}"/>
                  </a:ext>
                </a:extLst>
              </p:cNvPr>
              <p:cNvGraphicFramePr/>
              <p:nvPr>
                <p:extLst>
                  <p:ext uri="{D42A27DB-BD31-4B8C-83A1-F6EECF244321}">
                    <p14:modId xmlns:p14="http://schemas.microsoft.com/office/powerpoint/2010/main" val="3651578848"/>
                  </p:ext>
                </p:extLst>
              </p:nvPr>
            </p:nvGraphicFramePr>
            <p:xfrm>
              <a:off x="9525000" y="536572"/>
              <a:ext cx="8564051" cy="969240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0DEAFD36-F7DB-4E1C-B7A6-5D19DA4A81CC}"/>
                  </a:ext>
                </a:extLst>
              </p:cNvPr>
              <p:cNvPicPr>
                <a:picLocks noGrp="1" noRot="1" noChangeAspect="1" noMove="1" noResize="1" noEditPoints="1" noAdjustHandles="1" noChangeArrowheads="1" noChangeShapeType="1"/>
              </p:cNvPicPr>
              <p:nvPr/>
            </p:nvPicPr>
            <p:blipFill>
              <a:blip r:embed="rId3"/>
              <a:stretch>
                <a:fillRect/>
              </a:stretch>
            </p:blipFill>
            <p:spPr>
              <a:xfrm>
                <a:off x="9525000" y="536572"/>
                <a:ext cx="8564051" cy="9692406"/>
              </a:xfrm>
              <a:prstGeom prst="rect">
                <a:avLst/>
              </a:prstGeom>
            </p:spPr>
          </p:pic>
        </mc:Fallback>
      </mc:AlternateContent>
      <p:sp>
        <p:nvSpPr>
          <p:cNvPr id="5" name="TextBox 7">
            <a:extLst>
              <a:ext uri="{FF2B5EF4-FFF2-40B4-BE49-F238E27FC236}">
                <a16:creationId xmlns:a16="http://schemas.microsoft.com/office/drawing/2014/main" id="{5AAC0744-1C3B-6A78-5984-97F574039954}"/>
              </a:ext>
            </a:extLst>
          </p:cNvPr>
          <p:cNvSpPr txBox="1"/>
          <p:nvPr/>
        </p:nvSpPr>
        <p:spPr>
          <a:xfrm>
            <a:off x="1404557" y="4229100"/>
            <a:ext cx="5647372" cy="4052713"/>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Il </a:t>
            </a:r>
            <a:r>
              <a:rPr lang="it-IT" sz="2300" b="1" dirty="0">
                <a:solidFill>
                  <a:srgbClr val="003399"/>
                </a:solidFill>
                <a:latin typeface="Futura"/>
              </a:rPr>
              <a:t>Sud</a:t>
            </a:r>
            <a:r>
              <a:rPr lang="it-IT" sz="2300" dirty="0">
                <a:solidFill>
                  <a:srgbClr val="003399"/>
                </a:solidFill>
                <a:latin typeface="Futura"/>
              </a:rPr>
              <a:t> </a:t>
            </a:r>
            <a:r>
              <a:rPr lang="it-IT" sz="2300" b="1" dirty="0">
                <a:solidFill>
                  <a:srgbClr val="003399"/>
                </a:solidFill>
                <a:latin typeface="Futura"/>
              </a:rPr>
              <a:t>Italia e le Isole </a:t>
            </a:r>
            <a:r>
              <a:rPr lang="it-IT" sz="2300" dirty="0">
                <a:solidFill>
                  <a:srgbClr val="003399"/>
                </a:solidFill>
                <a:latin typeface="Futura"/>
              </a:rPr>
              <a:t>catalizza circa l’11% dei depositi nazionali.</a:t>
            </a:r>
          </a:p>
          <a:p>
            <a:pPr algn="just">
              <a:lnSpc>
                <a:spcPts val="3200"/>
              </a:lnSpc>
            </a:pPr>
            <a:r>
              <a:rPr lang="it-IT" sz="2300" dirty="0">
                <a:solidFill>
                  <a:srgbClr val="003399"/>
                </a:solidFill>
                <a:latin typeface="Futura"/>
              </a:rPr>
              <a:t>La distribuzione delle istanze nell’area appare concentrata in tre aree: la provincia di Napoli, con n. 1.448 depositi, concentra il 34% delle domande, pari a circa il 4% dei depositi nazionali, seguono le provincie di Salerno con n.774 istanze, e Bari con n.764 depositi.</a:t>
            </a:r>
          </a:p>
          <a:p>
            <a:pPr algn="just">
              <a:lnSpc>
                <a:spcPts val="3200"/>
              </a:lnSpc>
            </a:pPr>
            <a:r>
              <a:rPr lang="it-IT" sz="2300" dirty="0">
                <a:solidFill>
                  <a:srgbClr val="003399"/>
                </a:solidFill>
                <a:latin typeface="Futura"/>
              </a:rPr>
              <a:t> </a:t>
            </a:r>
          </a:p>
        </p:txBody>
      </p:sp>
    </p:spTree>
    <p:extLst>
      <p:ext uri="{BB962C8B-B14F-4D97-AF65-F5344CB8AC3E}">
        <p14:creationId xmlns:p14="http://schemas.microsoft.com/office/powerpoint/2010/main" val="3672545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493442" y="9486897"/>
            <a:ext cx="7301117" cy="800103"/>
            <a:chOff x="0" y="0"/>
            <a:chExt cx="9734822" cy="1066804"/>
          </a:xfrm>
          <a:solidFill>
            <a:srgbClr val="003399"/>
          </a:solidFill>
        </p:grpSpPr>
        <p:sp>
          <p:nvSpPr>
            <p:cNvPr id="7" name="Freeform 7"/>
            <p:cNvSpPr/>
            <p:nvPr/>
          </p:nvSpPr>
          <p:spPr>
            <a:xfrm>
              <a:off x="0" y="0"/>
              <a:ext cx="9734804" cy="1066800"/>
            </a:xfrm>
            <a:custGeom>
              <a:avLst/>
              <a:gdLst/>
              <a:ahLst/>
              <a:cxnLst/>
              <a:rect l="l" t="t" r="r" b="b"/>
              <a:pathLst>
                <a:path w="9734804" h="1066800">
                  <a:moveTo>
                    <a:pt x="4867402" y="0"/>
                  </a:moveTo>
                  <a:cubicBezTo>
                    <a:pt x="6474714" y="0"/>
                    <a:pt x="8005953" y="325755"/>
                    <a:pt x="9398635" y="914781"/>
                  </a:cubicBezTo>
                  <a:lnTo>
                    <a:pt x="9734804" y="1066800"/>
                  </a:lnTo>
                  <a:lnTo>
                    <a:pt x="0" y="1066800"/>
                  </a:lnTo>
                  <a:lnTo>
                    <a:pt x="336169" y="914781"/>
                  </a:lnTo>
                  <a:cubicBezTo>
                    <a:pt x="1728851" y="325755"/>
                    <a:pt x="3260090" y="0"/>
                    <a:pt x="4867402" y="0"/>
                  </a:cubicBezTo>
                  <a:close/>
                </a:path>
              </a:pathLst>
            </a:custGeom>
            <a:grpFill/>
          </p:spPr>
          <p:txBody>
            <a:bodyPr/>
            <a:lstStyle/>
            <a:p>
              <a:endParaRPr lang="it-IT"/>
            </a:p>
          </p:txBody>
        </p:sp>
      </p:grpSp>
      <p:graphicFrame>
        <p:nvGraphicFramePr>
          <p:cNvPr id="2" name="Grafico 1">
            <a:extLst>
              <a:ext uri="{FF2B5EF4-FFF2-40B4-BE49-F238E27FC236}">
                <a16:creationId xmlns:a16="http://schemas.microsoft.com/office/drawing/2014/main" id="{D009CEB6-7F47-4795-BEB5-2F3AEFE0C4BD}"/>
              </a:ext>
            </a:extLst>
          </p:cNvPr>
          <p:cNvGraphicFramePr>
            <a:graphicFrameLocks/>
          </p:cNvGraphicFramePr>
          <p:nvPr>
            <p:extLst>
              <p:ext uri="{D42A27DB-BD31-4B8C-83A1-F6EECF244321}">
                <p14:modId xmlns:p14="http://schemas.microsoft.com/office/powerpoint/2010/main" val="3784361882"/>
              </p:ext>
            </p:extLst>
          </p:nvPr>
        </p:nvGraphicFramePr>
        <p:xfrm>
          <a:off x="4495800" y="342900"/>
          <a:ext cx="8991600" cy="6934200"/>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a:extLst>
              <a:ext uri="{FF2B5EF4-FFF2-40B4-BE49-F238E27FC236}">
                <a16:creationId xmlns:a16="http://schemas.microsoft.com/office/drawing/2014/main" id="{90BC4309-1975-C4B8-D6DB-C59F2912A75A}"/>
              </a:ext>
            </a:extLst>
          </p:cNvPr>
          <p:cNvSpPr txBox="1"/>
          <p:nvPr/>
        </p:nvSpPr>
        <p:spPr>
          <a:xfrm>
            <a:off x="4610092" y="5678245"/>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8" name="CasellaDiTesto 7">
            <a:extLst>
              <a:ext uri="{FF2B5EF4-FFF2-40B4-BE49-F238E27FC236}">
                <a16:creationId xmlns:a16="http://schemas.microsoft.com/office/drawing/2014/main" id="{B47A4A8B-930D-6B5D-F66A-AEBFAD187DF4}"/>
              </a:ext>
            </a:extLst>
          </p:cNvPr>
          <p:cNvSpPr txBox="1"/>
          <p:nvPr/>
        </p:nvSpPr>
        <p:spPr>
          <a:xfrm>
            <a:off x="1143000" y="7197549"/>
            <a:ext cx="16002000" cy="2012410"/>
          </a:xfrm>
          <a:prstGeom prst="rect">
            <a:avLst/>
          </a:prstGeom>
          <a:noFill/>
        </p:spPr>
        <p:txBody>
          <a:bodyPr wrap="square" numCol="2" spcCol="360000">
            <a:spAutoFit/>
          </a:bodyPr>
          <a:lstStyle/>
          <a:p>
            <a:pPr algn="just">
              <a:lnSpc>
                <a:spcPts val="3000"/>
              </a:lnSpc>
            </a:pPr>
            <a:r>
              <a:rPr lang="it-IT" sz="2400" dirty="0">
                <a:solidFill>
                  <a:srgbClr val="003399"/>
                </a:solidFill>
                <a:latin typeface="Futura"/>
              </a:rPr>
              <a:t>Osservando la distribuzione geografica dei disegni depositati emerge un incremento del peso della Lombardia rispetto al dato nazionale che passa da 26,8% al 29,8%. Se consideriamo l’Area vasta MILOMB, emerge una lieve contrazione del peso della provincia di Milano che passa dal 91,3% del 2022 al 90,3% del 2023. A fare da contraccolpo i due leggeri incrementi registrati delle provincie di Monza Brianza - che passa dal 0,07% all’1,04%-, e di Lodi - che passa dallo 0,01% allo 0,04%-. </a:t>
            </a:r>
          </a:p>
        </p:txBody>
      </p:sp>
    </p:spTree>
    <p:extLst>
      <p:ext uri="{BB962C8B-B14F-4D97-AF65-F5344CB8AC3E}">
        <p14:creationId xmlns:p14="http://schemas.microsoft.com/office/powerpoint/2010/main" val="4157552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763880" y="9387876"/>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 </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2" name="TextBox 7">
            <a:extLst>
              <a:ext uri="{FF2B5EF4-FFF2-40B4-BE49-F238E27FC236}">
                <a16:creationId xmlns:a16="http://schemas.microsoft.com/office/drawing/2014/main" id="{FA9FB81F-DA88-0224-8F26-7B2260BF19CA}"/>
              </a:ext>
            </a:extLst>
          </p:cNvPr>
          <p:cNvSpPr txBox="1"/>
          <p:nvPr/>
        </p:nvSpPr>
        <p:spPr>
          <a:xfrm>
            <a:off x="11968623" y="3454087"/>
            <a:ext cx="5647372" cy="2821606"/>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I depositi dei disegni depositati nel 2023 nell’Area vasta MILOMB, fanno registrare un importante incremento pari a circa il 40% rispetto all’anno precedente, dato questo rilevante soprattutto se confrontato con quello nazionale che risulta, nello stesso periodo, cresciuto di circa il 26%.  </a:t>
            </a:r>
          </a:p>
        </p:txBody>
      </p:sp>
      <p:graphicFrame>
        <p:nvGraphicFramePr>
          <p:cNvPr id="3" name="Grafico 2">
            <a:extLst>
              <a:ext uri="{FF2B5EF4-FFF2-40B4-BE49-F238E27FC236}">
                <a16:creationId xmlns:a16="http://schemas.microsoft.com/office/drawing/2014/main" id="{F1E954C2-640E-4B48-B050-2144AE3499E0}"/>
              </a:ext>
            </a:extLst>
          </p:cNvPr>
          <p:cNvGraphicFramePr>
            <a:graphicFrameLocks/>
          </p:cNvGraphicFramePr>
          <p:nvPr>
            <p:extLst>
              <p:ext uri="{D42A27DB-BD31-4B8C-83A1-F6EECF244321}">
                <p14:modId xmlns:p14="http://schemas.microsoft.com/office/powerpoint/2010/main" val="1775607424"/>
              </p:ext>
            </p:extLst>
          </p:nvPr>
        </p:nvGraphicFramePr>
        <p:xfrm>
          <a:off x="838970" y="1688005"/>
          <a:ext cx="7934324" cy="706339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29330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632171" y="9470292"/>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 </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3" name="TextBox 7">
            <a:extLst>
              <a:ext uri="{FF2B5EF4-FFF2-40B4-BE49-F238E27FC236}">
                <a16:creationId xmlns:a16="http://schemas.microsoft.com/office/drawing/2014/main" id="{DB47BEBD-F98E-2FBA-225C-2CDA203CC24E}"/>
              </a:ext>
            </a:extLst>
          </p:cNvPr>
          <p:cNvSpPr txBox="1"/>
          <p:nvPr/>
        </p:nvSpPr>
        <p:spPr>
          <a:xfrm>
            <a:off x="11956434" y="4152900"/>
            <a:ext cx="5647372" cy="1590500"/>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Con un incremento di circa il 38% rispetto all’anno precedente la provincia di Milano  registra, nel 2023, il livello più alto di depositi di disegni nel periodo 1993-2023.</a:t>
            </a:r>
          </a:p>
        </p:txBody>
      </p:sp>
      <p:graphicFrame>
        <p:nvGraphicFramePr>
          <p:cNvPr id="2" name="Grafico 1">
            <a:extLst>
              <a:ext uri="{FF2B5EF4-FFF2-40B4-BE49-F238E27FC236}">
                <a16:creationId xmlns:a16="http://schemas.microsoft.com/office/drawing/2014/main" id="{BC3D56D7-1E62-4816-A1B3-6BBB17968C70}"/>
              </a:ext>
            </a:extLst>
          </p:cNvPr>
          <p:cNvGraphicFramePr>
            <a:graphicFrameLocks/>
          </p:cNvGraphicFramePr>
          <p:nvPr>
            <p:extLst>
              <p:ext uri="{D42A27DB-BD31-4B8C-83A1-F6EECF244321}">
                <p14:modId xmlns:p14="http://schemas.microsoft.com/office/powerpoint/2010/main" val="1926338008"/>
              </p:ext>
            </p:extLst>
          </p:nvPr>
        </p:nvGraphicFramePr>
        <p:xfrm>
          <a:off x="567153" y="1866900"/>
          <a:ext cx="7934324" cy="69530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68577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655778" y="9425880"/>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 </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2" name="TextBox 7">
            <a:extLst>
              <a:ext uri="{FF2B5EF4-FFF2-40B4-BE49-F238E27FC236}">
                <a16:creationId xmlns:a16="http://schemas.microsoft.com/office/drawing/2014/main" id="{5CB0F2D5-1AC8-A8C8-80D7-A488DA3E7613}"/>
              </a:ext>
            </a:extLst>
          </p:cNvPr>
          <p:cNvSpPr txBox="1"/>
          <p:nvPr/>
        </p:nvSpPr>
        <p:spPr>
          <a:xfrm>
            <a:off x="11956434" y="4152900"/>
            <a:ext cx="5647372" cy="1180131"/>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Anche per la provincia di Monza Brianza il 2023 fa registrare un robusto aumento dei depositi di disegni.</a:t>
            </a:r>
          </a:p>
        </p:txBody>
      </p:sp>
      <p:graphicFrame>
        <p:nvGraphicFramePr>
          <p:cNvPr id="5" name="Grafico 4">
            <a:extLst>
              <a:ext uri="{FF2B5EF4-FFF2-40B4-BE49-F238E27FC236}">
                <a16:creationId xmlns:a16="http://schemas.microsoft.com/office/drawing/2014/main" id="{12A0EE78-3AB5-44C8-8F13-5F73F96B9F47}"/>
              </a:ext>
            </a:extLst>
          </p:cNvPr>
          <p:cNvGraphicFramePr>
            <a:graphicFrameLocks/>
          </p:cNvGraphicFramePr>
          <p:nvPr>
            <p:extLst>
              <p:ext uri="{D42A27DB-BD31-4B8C-83A1-F6EECF244321}">
                <p14:modId xmlns:p14="http://schemas.microsoft.com/office/powerpoint/2010/main" val="469868068"/>
              </p:ext>
            </p:extLst>
          </p:nvPr>
        </p:nvGraphicFramePr>
        <p:xfrm>
          <a:off x="873332" y="1531364"/>
          <a:ext cx="7934324" cy="737667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7436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465325"/>
          </a:xfrm>
          <a:prstGeom prst="rect">
            <a:avLst/>
          </a:prstGeom>
        </p:spPr>
        <p:txBody>
          <a:bodyPr lIns="0" tIns="0" rIns="0" bIns="0" rtlCol="0" anchor="t">
            <a:spAutoFit/>
          </a:bodyPr>
          <a:lstStyle/>
          <a:p>
            <a:pPr marL="162877" lvl="1" algn="just">
              <a:lnSpc>
                <a:spcPts val="3240"/>
              </a:lnSpc>
            </a:pPr>
            <a:r>
              <a:rPr lang="it-IT" sz="2400" dirty="0">
                <a:solidFill>
                  <a:srgbClr val="003399"/>
                </a:solidFill>
                <a:latin typeface="Futura"/>
                <a:ea typeface="Futura"/>
                <a:cs typeface="Futura"/>
                <a:sym typeface="Futura"/>
              </a:rPr>
              <a:t>Con 5.062 istanze, il </a:t>
            </a:r>
            <a:r>
              <a:rPr lang="it-IT" sz="2400" b="1" dirty="0">
                <a:solidFill>
                  <a:srgbClr val="003399"/>
                </a:solidFill>
                <a:latin typeface="Futura"/>
                <a:ea typeface="Futura"/>
                <a:cs typeface="Futura"/>
                <a:sym typeface="Futura"/>
              </a:rPr>
              <a:t>Nord Ovest </a:t>
            </a:r>
            <a:r>
              <a:rPr lang="it-IT" sz="2400" dirty="0">
                <a:solidFill>
                  <a:srgbClr val="003399"/>
                </a:solidFill>
                <a:latin typeface="Futura"/>
                <a:ea typeface="Futura"/>
                <a:cs typeface="Futura"/>
                <a:sym typeface="Futura"/>
              </a:rPr>
              <a:t>concentra circa il 53% delle domande di brevetto per invenzione industriale depositate a livello nazionale.</a:t>
            </a:r>
          </a:p>
          <a:p>
            <a:pPr marL="162877" lvl="1" algn="just">
              <a:lnSpc>
                <a:spcPts val="3240"/>
              </a:lnSpc>
            </a:pPr>
            <a:r>
              <a:rPr lang="it-IT" sz="2400" dirty="0">
                <a:solidFill>
                  <a:srgbClr val="003399"/>
                </a:solidFill>
                <a:latin typeface="Futura"/>
                <a:sym typeface="Futura"/>
              </a:rPr>
              <a:t>Le provincie più attive si riconfermano Milano e Torino che insieme catalizzano circa l’88% delle richieste di registrazione del brevetto di invenzione industriale dell’area considerata, ovvero circa il 47% delle istanze presentate a livello Nazionale. </a:t>
            </a:r>
            <a:endParaRPr lang="en-US" sz="1800" dirty="0">
              <a:solidFill>
                <a:srgbClr val="000000"/>
              </a:solidFill>
              <a:latin typeface="Futura"/>
              <a:ea typeface="Futura"/>
              <a:cs typeface="Futura"/>
              <a:sym typeface="Futura"/>
            </a:endParaRP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BB9E3C01-AA06-44B0-9700-DF073BB8144C}"/>
                  </a:ext>
                </a:extLst>
              </p:cNvPr>
              <p:cNvGraphicFramePr/>
              <p:nvPr>
                <p:extLst>
                  <p:ext uri="{D42A27DB-BD31-4B8C-83A1-F6EECF244321}">
                    <p14:modId xmlns:p14="http://schemas.microsoft.com/office/powerpoint/2010/main" val="3911741806"/>
                  </p:ext>
                </p:extLst>
              </p:nvPr>
            </p:nvGraphicFramePr>
            <p:xfrm>
              <a:off x="8839200" y="579817"/>
              <a:ext cx="8887691" cy="958857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BB9E3C01-AA06-44B0-9700-DF073BB8144C}"/>
                  </a:ext>
                </a:extLst>
              </p:cNvPr>
              <p:cNvPicPr>
                <a:picLocks noGrp="1" noRot="1" noChangeAspect="1" noMove="1" noResize="1" noEditPoints="1" noAdjustHandles="1" noChangeArrowheads="1" noChangeShapeType="1"/>
              </p:cNvPicPr>
              <p:nvPr/>
            </p:nvPicPr>
            <p:blipFill>
              <a:blip r:embed="rId3"/>
              <a:stretch>
                <a:fillRect/>
              </a:stretch>
            </p:blipFill>
            <p:spPr>
              <a:xfrm>
                <a:off x="8839200" y="579817"/>
                <a:ext cx="8887691" cy="9588577"/>
              </a:xfrm>
              <a:prstGeom prst="rect">
                <a:avLst/>
              </a:prstGeom>
            </p:spPr>
          </p:pic>
        </mc:Fallback>
      </mc:AlternateContent>
      <p:sp>
        <p:nvSpPr>
          <p:cNvPr id="9" name="CasellaDiTesto 8">
            <a:extLst>
              <a:ext uri="{FF2B5EF4-FFF2-40B4-BE49-F238E27FC236}">
                <a16:creationId xmlns:a16="http://schemas.microsoft.com/office/drawing/2014/main" id="{CC09CE94-CCBA-ED03-CA05-99241DCD508D}"/>
              </a:ext>
            </a:extLst>
          </p:cNvPr>
          <p:cNvSpPr txBox="1"/>
          <p:nvPr/>
        </p:nvSpPr>
        <p:spPr>
          <a:xfrm>
            <a:off x="8534400" y="9681706"/>
            <a:ext cx="8153400" cy="1210588"/>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endParaRPr lang="en-US" sz="1400" dirty="0">
              <a:solidFill>
                <a:srgbClr val="003399"/>
              </a:solidFill>
              <a:latin typeface="Futura"/>
              <a:ea typeface="Futura"/>
              <a:cs typeface="Futura"/>
              <a:sym typeface="Futura"/>
            </a:endParaRPr>
          </a:p>
          <a:p>
            <a:pPr marL="325755" lvl="1" indent="-162878" algn="l">
              <a:lnSpc>
                <a:spcPts val="3240"/>
              </a:lnSpc>
              <a:buFont typeface="Arial"/>
              <a:buChar char="•"/>
            </a:pPr>
            <a:endParaRPr lang="en-US" dirty="0">
              <a:solidFill>
                <a:schemeClr val="bg1">
                  <a:lumMod val="50000"/>
                </a:schemeClr>
              </a:solidFill>
              <a:latin typeface="Futura"/>
              <a:ea typeface="Futura"/>
              <a:cs typeface="Futura"/>
              <a:sym typeface="Futura"/>
            </a:endParaRPr>
          </a:p>
          <a:p>
            <a:r>
              <a:rPr lang="it-IT" dirty="0"/>
              <a:t> </a:t>
            </a:r>
          </a:p>
        </p:txBody>
      </p:sp>
    </p:spTree>
    <p:extLst>
      <p:ext uri="{BB962C8B-B14F-4D97-AF65-F5344CB8AC3E}">
        <p14:creationId xmlns:p14="http://schemas.microsoft.com/office/powerpoint/2010/main" val="366617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280741" y="4152900"/>
            <a:ext cx="1815717" cy="1815717"/>
            <a:chOff x="0" y="0"/>
            <a:chExt cx="2420956" cy="2420956"/>
          </a:xfrm>
          <a:solidFill>
            <a:srgbClr val="003399"/>
          </a:solidFill>
        </p:grpSpPr>
        <p:sp>
          <p:nvSpPr>
            <p:cNvPr id="7" name="Freeform 7"/>
            <p:cNvSpPr/>
            <p:nvPr/>
          </p:nvSpPr>
          <p:spPr>
            <a:xfrm>
              <a:off x="0" y="0"/>
              <a:ext cx="2420874" cy="2420874"/>
            </a:xfrm>
            <a:custGeom>
              <a:avLst/>
              <a:gdLst/>
              <a:ahLst/>
              <a:cxnLst/>
              <a:rect l="l" t="t" r="r" b="b"/>
              <a:pathLst>
                <a:path w="2420874" h="2420874">
                  <a:moveTo>
                    <a:pt x="0" y="1210437"/>
                  </a:moveTo>
                  <a:cubicBezTo>
                    <a:pt x="0" y="541909"/>
                    <a:pt x="541909" y="0"/>
                    <a:pt x="1210437" y="0"/>
                  </a:cubicBezTo>
                  <a:cubicBezTo>
                    <a:pt x="1878965" y="0"/>
                    <a:pt x="2420874" y="541909"/>
                    <a:pt x="2420874" y="1210437"/>
                  </a:cubicBezTo>
                  <a:cubicBezTo>
                    <a:pt x="2420874" y="1878965"/>
                    <a:pt x="1878965" y="2420874"/>
                    <a:pt x="1210437" y="2420874"/>
                  </a:cubicBezTo>
                  <a:cubicBezTo>
                    <a:pt x="541909" y="2420874"/>
                    <a:pt x="0" y="1878965"/>
                    <a:pt x="0" y="1210437"/>
                  </a:cubicBezTo>
                  <a:close/>
                </a:path>
              </a:pathLst>
            </a:custGeom>
            <a:grpFill/>
          </p:spPr>
          <p:txBody>
            <a:bodyPr/>
            <a:lstStyle/>
            <a:p>
              <a:endParaRPr lang="it-IT" dirty="0"/>
            </a:p>
          </p:txBody>
        </p:sp>
      </p:grpSp>
      <p:grpSp>
        <p:nvGrpSpPr>
          <p:cNvPr id="10" name="Group 10"/>
          <p:cNvGrpSpPr/>
          <p:nvPr/>
        </p:nvGrpSpPr>
        <p:grpSpPr>
          <a:xfrm>
            <a:off x="10166414" y="723900"/>
            <a:ext cx="120586" cy="8991600"/>
            <a:chOff x="0" y="0"/>
            <a:chExt cx="144000" cy="464820"/>
          </a:xfrm>
          <a:solidFill>
            <a:srgbClr val="003399"/>
          </a:solidFill>
        </p:grpSpPr>
        <p:sp>
          <p:nvSpPr>
            <p:cNvPr id="11" name="Freeform 11"/>
            <p:cNvSpPr/>
            <p:nvPr/>
          </p:nvSpPr>
          <p:spPr>
            <a:xfrm>
              <a:off x="0" y="0"/>
              <a:ext cx="144018" cy="464820"/>
            </a:xfrm>
            <a:custGeom>
              <a:avLst/>
              <a:gdLst/>
              <a:ahLst/>
              <a:cxnLst/>
              <a:rect l="l" t="t" r="r" b="b"/>
              <a:pathLst>
                <a:path w="144018" h="464820">
                  <a:moveTo>
                    <a:pt x="0" y="0"/>
                  </a:moveTo>
                  <a:lnTo>
                    <a:pt x="144018" y="0"/>
                  </a:lnTo>
                  <a:lnTo>
                    <a:pt x="144018" y="464820"/>
                  </a:lnTo>
                  <a:lnTo>
                    <a:pt x="0" y="464820"/>
                  </a:lnTo>
                  <a:close/>
                </a:path>
              </a:pathLst>
            </a:custGeom>
            <a:grpFill/>
          </p:spPr>
          <p:txBody>
            <a:bodyPr/>
            <a:lstStyle/>
            <a:p>
              <a:endParaRPr lang="it-IT"/>
            </a:p>
          </p:txBody>
        </p:sp>
      </p:grpSp>
      <p:sp>
        <p:nvSpPr>
          <p:cNvPr id="16" name="Freeform 16"/>
          <p:cNvSpPr/>
          <p:nvPr/>
        </p:nvSpPr>
        <p:spPr>
          <a:xfrm>
            <a:off x="15262621" y="6832913"/>
            <a:ext cx="908212" cy="995054"/>
          </a:xfrm>
          <a:custGeom>
            <a:avLst/>
            <a:gdLst/>
            <a:ahLst/>
            <a:cxnLst/>
            <a:rect l="l" t="t" r="r" b="b"/>
            <a:pathLst>
              <a:path w="908212" h="995054">
                <a:moveTo>
                  <a:pt x="0" y="0"/>
                </a:moveTo>
                <a:lnTo>
                  <a:pt x="908212" y="0"/>
                </a:lnTo>
                <a:lnTo>
                  <a:pt x="908212" y="995054"/>
                </a:lnTo>
                <a:lnTo>
                  <a:pt x="0" y="995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1">
            <a:extLst>
              <a:ext uri="{FF2B5EF4-FFF2-40B4-BE49-F238E27FC236}">
                <a16:creationId xmlns:a16="http://schemas.microsoft.com/office/drawing/2014/main" id="{1860DBB8-CFA5-29FA-3FAC-C712ADFE3A10}"/>
              </a:ext>
            </a:extLst>
          </p:cNvPr>
          <p:cNvSpPr/>
          <p:nvPr/>
        </p:nvSpPr>
        <p:spPr>
          <a:xfrm>
            <a:off x="9734607" y="4434966"/>
            <a:ext cx="907924" cy="1251524"/>
          </a:xfrm>
          <a:custGeom>
            <a:avLst/>
            <a:gdLst/>
            <a:ahLst/>
            <a:cxnLst/>
            <a:rect l="l" t="t" r="r" b="b"/>
            <a:pathLst>
              <a:path w="907924" h="1251524">
                <a:moveTo>
                  <a:pt x="0" y="0"/>
                </a:moveTo>
                <a:lnTo>
                  <a:pt x="907924" y="0"/>
                </a:lnTo>
                <a:lnTo>
                  <a:pt x="907924" y="1251524"/>
                </a:lnTo>
                <a:lnTo>
                  <a:pt x="0" y="1251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dirty="0"/>
          </a:p>
        </p:txBody>
      </p:sp>
      <p:sp>
        <p:nvSpPr>
          <p:cNvPr id="24" name="CasellaDiTesto 23">
            <a:extLst>
              <a:ext uri="{FF2B5EF4-FFF2-40B4-BE49-F238E27FC236}">
                <a16:creationId xmlns:a16="http://schemas.microsoft.com/office/drawing/2014/main" id="{9D5E2025-0B6E-0379-CE5D-A798BC999361}"/>
              </a:ext>
            </a:extLst>
          </p:cNvPr>
          <p:cNvSpPr txBox="1"/>
          <p:nvPr/>
        </p:nvSpPr>
        <p:spPr>
          <a:xfrm>
            <a:off x="632171" y="9346168"/>
            <a:ext cx="9067800" cy="738664"/>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**modello semplice e multiplo </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
        <p:nvSpPr>
          <p:cNvPr id="4" name="TextBox 7">
            <a:extLst>
              <a:ext uri="{FF2B5EF4-FFF2-40B4-BE49-F238E27FC236}">
                <a16:creationId xmlns:a16="http://schemas.microsoft.com/office/drawing/2014/main" id="{89CC9943-8511-AC24-27E0-27C190B7A7D7}"/>
              </a:ext>
            </a:extLst>
          </p:cNvPr>
          <p:cNvSpPr txBox="1"/>
          <p:nvPr/>
        </p:nvSpPr>
        <p:spPr>
          <a:xfrm>
            <a:off x="11982070" y="4265478"/>
            <a:ext cx="5647372" cy="1590500"/>
          </a:xfrm>
          <a:prstGeom prst="rect">
            <a:avLst/>
          </a:prstGeom>
        </p:spPr>
        <p:txBody>
          <a:bodyPr lIns="0" tIns="0" rIns="0" bIns="0" rtlCol="0" anchor="t">
            <a:spAutoFit/>
          </a:bodyPr>
          <a:lstStyle/>
          <a:p>
            <a:pPr algn="just">
              <a:lnSpc>
                <a:spcPts val="3200"/>
              </a:lnSpc>
            </a:pPr>
            <a:r>
              <a:rPr lang="it-IT" sz="2300" dirty="0">
                <a:solidFill>
                  <a:srgbClr val="003399"/>
                </a:solidFill>
                <a:latin typeface="Futura"/>
              </a:rPr>
              <a:t>Nella provincia di Lodi si conferma un incremento dei depositi dei modelli in linea con l’andamento positivo registrato in tutta l’Area vasta MILOMB.</a:t>
            </a:r>
          </a:p>
        </p:txBody>
      </p:sp>
      <p:graphicFrame>
        <p:nvGraphicFramePr>
          <p:cNvPr id="5" name="Grafico 4">
            <a:extLst>
              <a:ext uri="{FF2B5EF4-FFF2-40B4-BE49-F238E27FC236}">
                <a16:creationId xmlns:a16="http://schemas.microsoft.com/office/drawing/2014/main" id="{B5D3CBFF-DA69-490D-836C-E02714D55DF3}"/>
              </a:ext>
            </a:extLst>
          </p:cNvPr>
          <p:cNvGraphicFramePr>
            <a:graphicFrameLocks/>
          </p:cNvGraphicFramePr>
          <p:nvPr>
            <p:extLst>
              <p:ext uri="{D42A27DB-BD31-4B8C-83A1-F6EECF244321}">
                <p14:modId xmlns:p14="http://schemas.microsoft.com/office/powerpoint/2010/main" val="1162250213"/>
              </p:ext>
            </p:extLst>
          </p:nvPr>
        </p:nvGraphicFramePr>
        <p:xfrm>
          <a:off x="658558" y="1533432"/>
          <a:ext cx="7934324" cy="72201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01687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A9BF-66ED-BA32-11CA-10F40EE6568A}"/>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4945B306-2CA3-4367-394E-9465A50F07D3}"/>
              </a:ext>
            </a:extLst>
          </p:cNvPr>
          <p:cNvGrpSpPr/>
          <p:nvPr/>
        </p:nvGrpSpPr>
        <p:grpSpPr>
          <a:xfrm>
            <a:off x="5493441" y="9511550"/>
            <a:ext cx="7301117" cy="800103"/>
            <a:chOff x="0" y="0"/>
            <a:chExt cx="9734822" cy="1066804"/>
          </a:xfrm>
          <a:solidFill>
            <a:srgbClr val="003399"/>
          </a:solidFill>
        </p:grpSpPr>
        <p:sp>
          <p:nvSpPr>
            <p:cNvPr id="7" name="Freeform 7">
              <a:extLst>
                <a:ext uri="{FF2B5EF4-FFF2-40B4-BE49-F238E27FC236}">
                  <a16:creationId xmlns:a16="http://schemas.microsoft.com/office/drawing/2014/main" id="{C311E763-C189-E63B-FB9B-89C76E75A5B6}"/>
                </a:ext>
              </a:extLst>
            </p:cNvPr>
            <p:cNvSpPr/>
            <p:nvPr/>
          </p:nvSpPr>
          <p:spPr>
            <a:xfrm>
              <a:off x="0" y="0"/>
              <a:ext cx="9734804" cy="1066800"/>
            </a:xfrm>
            <a:custGeom>
              <a:avLst/>
              <a:gdLst/>
              <a:ahLst/>
              <a:cxnLst/>
              <a:rect l="l" t="t" r="r" b="b"/>
              <a:pathLst>
                <a:path w="9734804" h="1066800">
                  <a:moveTo>
                    <a:pt x="4867402" y="0"/>
                  </a:moveTo>
                  <a:cubicBezTo>
                    <a:pt x="6474714" y="0"/>
                    <a:pt x="8005953" y="325755"/>
                    <a:pt x="9398635" y="914781"/>
                  </a:cubicBezTo>
                  <a:lnTo>
                    <a:pt x="9734804" y="1066800"/>
                  </a:lnTo>
                  <a:lnTo>
                    <a:pt x="0" y="1066800"/>
                  </a:lnTo>
                  <a:lnTo>
                    <a:pt x="336169" y="914781"/>
                  </a:lnTo>
                  <a:cubicBezTo>
                    <a:pt x="1728851" y="325755"/>
                    <a:pt x="3260090" y="0"/>
                    <a:pt x="4867402" y="0"/>
                  </a:cubicBezTo>
                  <a:close/>
                </a:path>
              </a:pathLst>
            </a:custGeom>
            <a:grpFill/>
          </p:spPr>
          <p:txBody>
            <a:bodyPr/>
            <a:lstStyle/>
            <a:p>
              <a:endParaRPr lang="it-IT" dirty="0"/>
            </a:p>
          </p:txBody>
        </p:sp>
      </p:grpSp>
      <p:sp>
        <p:nvSpPr>
          <p:cNvPr id="2" name="CasellaDiTesto 1">
            <a:extLst>
              <a:ext uri="{FF2B5EF4-FFF2-40B4-BE49-F238E27FC236}">
                <a16:creationId xmlns:a16="http://schemas.microsoft.com/office/drawing/2014/main" id="{341C108B-DCDC-D928-9714-265F822F044D}"/>
              </a:ext>
            </a:extLst>
          </p:cNvPr>
          <p:cNvSpPr txBox="1"/>
          <p:nvPr/>
        </p:nvSpPr>
        <p:spPr>
          <a:xfrm>
            <a:off x="5493441" y="2019300"/>
            <a:ext cx="7155759" cy="4934749"/>
          </a:xfrm>
          <a:prstGeom prst="rect">
            <a:avLst/>
          </a:prstGeom>
          <a:noFill/>
        </p:spPr>
        <p:txBody>
          <a:bodyPr wrap="square" rtlCol="0">
            <a:spAutoFit/>
          </a:bodyPr>
          <a:lstStyle/>
          <a:p>
            <a:pPr algn="ctr" defTabSz="609630"/>
            <a:endParaRPr lang="it-IT" sz="2667" dirty="0">
              <a:solidFill>
                <a:srgbClr val="003399"/>
              </a:solidFill>
              <a:latin typeface="Arial" panose="020B0604020202020204" pitchFamily="34" charset="0"/>
              <a:cs typeface="Arial" panose="020B0604020202020204" pitchFamily="34" charset="0"/>
            </a:endParaRPr>
          </a:p>
          <a:p>
            <a:pPr algn="ctr" defTabSz="609630"/>
            <a:r>
              <a:rPr lang="it-IT" sz="4400" b="1" dirty="0">
                <a:solidFill>
                  <a:srgbClr val="003399"/>
                </a:solidFill>
                <a:latin typeface="Futura"/>
              </a:rPr>
              <a:t>U.O. Proprietà Intellettuale</a:t>
            </a:r>
          </a:p>
          <a:p>
            <a:pPr algn="ctr" defTabSz="609630"/>
            <a:endParaRPr lang="it-IT" sz="4000" b="1" dirty="0">
              <a:solidFill>
                <a:srgbClr val="003399"/>
              </a:solidFill>
              <a:latin typeface="Futura"/>
            </a:endParaRPr>
          </a:p>
          <a:p>
            <a:pPr algn="ctr" defTabSz="609630"/>
            <a:endParaRPr lang="it-IT" sz="44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pPr algn="ctr" defTabSz="609630"/>
            <a:endParaRPr lang="it-IT" sz="44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pPr algn="ctr" defTabSz="609630"/>
            <a:endParaRPr lang="it-IT" sz="44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pPr algn="ctr" defTabSz="609630"/>
            <a:endParaRPr lang="it-IT" sz="44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pPr defTabSz="609630"/>
            <a:endParaRPr lang="it-IT" sz="2400"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descr="Immagine che contiene nero, oscurità&#10;&#10;Il contenuto generato dall'IA potrebbe non essere corretto.">
            <a:extLst>
              <a:ext uri="{FF2B5EF4-FFF2-40B4-BE49-F238E27FC236}">
                <a16:creationId xmlns:a16="http://schemas.microsoft.com/office/drawing/2014/main" id="{385510C2-6CA4-0227-4553-062CF1EB12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515" y="4091695"/>
            <a:ext cx="2103610" cy="2103610"/>
          </a:xfrm>
          <a:prstGeom prst="rect">
            <a:avLst/>
          </a:prstGeom>
          <a:solidFill>
            <a:schemeClr val="bg1"/>
          </a:solidFill>
          <a:ln>
            <a:solidFill>
              <a:srgbClr val="003399"/>
            </a:solidFill>
          </a:ln>
        </p:spPr>
      </p:pic>
      <p:pic>
        <p:nvPicPr>
          <p:cNvPr id="11" name="Elemento grafico 10" descr="Telefono con riempimento a tinta unita">
            <a:extLst>
              <a:ext uri="{FF2B5EF4-FFF2-40B4-BE49-F238E27FC236}">
                <a16:creationId xmlns:a16="http://schemas.microsoft.com/office/drawing/2014/main" id="{204E5B49-B65F-DB5D-6219-4E4C7B57D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9041" y="6977397"/>
            <a:ext cx="914400" cy="914400"/>
          </a:xfrm>
          <a:prstGeom prst="rect">
            <a:avLst/>
          </a:prstGeom>
        </p:spPr>
      </p:pic>
      <p:sp>
        <p:nvSpPr>
          <p:cNvPr id="12" name="CasellaDiTesto 11">
            <a:extLst>
              <a:ext uri="{FF2B5EF4-FFF2-40B4-BE49-F238E27FC236}">
                <a16:creationId xmlns:a16="http://schemas.microsoft.com/office/drawing/2014/main" id="{3E97B1ED-2169-5697-2BAE-F32D742B910B}"/>
              </a:ext>
            </a:extLst>
          </p:cNvPr>
          <p:cNvSpPr txBox="1"/>
          <p:nvPr/>
        </p:nvSpPr>
        <p:spPr>
          <a:xfrm>
            <a:off x="5381277" y="7065265"/>
            <a:ext cx="2152115" cy="738664"/>
          </a:xfrm>
          <a:prstGeom prst="rect">
            <a:avLst/>
          </a:prstGeom>
          <a:noFill/>
        </p:spPr>
        <p:txBody>
          <a:bodyPr wrap="square" rtlCol="0">
            <a:spAutoFit/>
          </a:bodyPr>
          <a:lstStyle/>
          <a:p>
            <a:endParaRPr lang="it-IT" dirty="0"/>
          </a:p>
          <a:p>
            <a:r>
              <a:rPr lang="it-IT" sz="2400" dirty="0">
                <a:solidFill>
                  <a:srgbClr val="003399"/>
                </a:solidFill>
                <a:latin typeface="Futura" panose="020B0604020202020204" charset="0"/>
              </a:rPr>
              <a:t>02-85155642</a:t>
            </a:r>
          </a:p>
        </p:txBody>
      </p:sp>
      <p:pic>
        <p:nvPicPr>
          <p:cNvPr id="15" name="Elemento grafico 14" descr="Posta elettronica con riempimento a tinta unita">
            <a:extLst>
              <a:ext uri="{FF2B5EF4-FFF2-40B4-BE49-F238E27FC236}">
                <a16:creationId xmlns:a16="http://schemas.microsoft.com/office/drawing/2014/main" id="{4C650E60-9A2A-F1C5-6A6F-01D1E5DD3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2315" y="6850196"/>
            <a:ext cx="914400" cy="914400"/>
          </a:xfrm>
          <a:prstGeom prst="rect">
            <a:avLst/>
          </a:prstGeom>
        </p:spPr>
      </p:pic>
      <p:sp>
        <p:nvSpPr>
          <p:cNvPr id="16" name="CasellaDiTesto 15">
            <a:extLst>
              <a:ext uri="{FF2B5EF4-FFF2-40B4-BE49-F238E27FC236}">
                <a16:creationId xmlns:a16="http://schemas.microsoft.com/office/drawing/2014/main" id="{A19EF1EF-13CC-CC7F-B614-5F8336A5343D}"/>
              </a:ext>
            </a:extLst>
          </p:cNvPr>
          <p:cNvSpPr txBox="1"/>
          <p:nvPr/>
        </p:nvSpPr>
        <p:spPr>
          <a:xfrm>
            <a:off x="8458200" y="7342264"/>
            <a:ext cx="4876808" cy="461665"/>
          </a:xfrm>
          <a:prstGeom prst="rect">
            <a:avLst/>
          </a:prstGeom>
          <a:noFill/>
        </p:spPr>
        <p:txBody>
          <a:bodyPr wrap="square" rtlCol="0">
            <a:spAutoFit/>
          </a:bodyPr>
          <a:lstStyle/>
          <a:p>
            <a:r>
              <a:rPr lang="it-IT" sz="2400" dirty="0">
                <a:solidFill>
                  <a:srgbClr val="003399"/>
                </a:solidFill>
                <a:latin typeface="Futura" panose="020B0604020202020204" charset="0"/>
              </a:rPr>
              <a:t>info.marchiebrevetti@mi.camcom.it</a:t>
            </a:r>
          </a:p>
        </p:txBody>
      </p:sp>
      <p:pic>
        <p:nvPicPr>
          <p:cNvPr id="17" name="Immagine 16" descr="Immagine che contiene testo, Carattere, Elementi grafici, logo&#10;&#10;Descrizione generata automaticamente">
            <a:extLst>
              <a:ext uri="{FF2B5EF4-FFF2-40B4-BE49-F238E27FC236}">
                <a16:creationId xmlns:a16="http://schemas.microsoft.com/office/drawing/2014/main" id="{785CA8EA-185B-958A-FBAE-76D0419A8AB2}"/>
              </a:ext>
            </a:extLst>
          </p:cNvPr>
          <p:cNvPicPr>
            <a:picLocks noChangeAspect="1"/>
          </p:cNvPicPr>
          <p:nvPr/>
        </p:nvPicPr>
        <p:blipFill>
          <a:blip r:embed="rId7"/>
          <a:stretch>
            <a:fillRect/>
          </a:stretch>
        </p:blipFill>
        <p:spPr>
          <a:xfrm>
            <a:off x="228600" y="342900"/>
            <a:ext cx="2314542" cy="893135"/>
          </a:xfrm>
          <a:prstGeom prst="rect">
            <a:avLst/>
          </a:prstGeom>
        </p:spPr>
      </p:pic>
      <p:pic>
        <p:nvPicPr>
          <p:cNvPr id="18" name="Immagine 17">
            <a:extLst>
              <a:ext uri="{FF2B5EF4-FFF2-40B4-BE49-F238E27FC236}">
                <a16:creationId xmlns:a16="http://schemas.microsoft.com/office/drawing/2014/main" id="{257C547C-D907-5755-295A-3ED7D639D83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67916" y="277514"/>
            <a:ext cx="1691484" cy="958521"/>
          </a:xfrm>
          <a:prstGeom prst="rect">
            <a:avLst/>
          </a:prstGeom>
          <a:noFill/>
        </p:spPr>
      </p:pic>
    </p:spTree>
    <p:extLst>
      <p:ext uri="{BB962C8B-B14F-4D97-AF65-F5344CB8AC3E}">
        <p14:creationId xmlns:p14="http://schemas.microsoft.com/office/powerpoint/2010/main" val="84390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9" y="0"/>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875694"/>
          </a:xfrm>
          <a:prstGeom prst="rect">
            <a:avLst/>
          </a:prstGeom>
        </p:spPr>
        <p:txBody>
          <a:bodyPr lIns="0" tIns="0" rIns="0" bIns="0" rtlCol="0" anchor="t">
            <a:spAutoFit/>
          </a:bodyPr>
          <a:lstStyle/>
          <a:p>
            <a:pPr marL="162877" lvl="1" algn="just">
              <a:lnSpc>
                <a:spcPts val="3240"/>
              </a:lnSpc>
            </a:pPr>
            <a:r>
              <a:rPr lang="it-IT" sz="2400" dirty="0">
                <a:solidFill>
                  <a:srgbClr val="003399"/>
                </a:solidFill>
                <a:latin typeface="Futura"/>
                <a:ea typeface="Futura"/>
                <a:cs typeface="Futura"/>
                <a:sym typeface="Futura"/>
              </a:rPr>
              <a:t>L’area del </a:t>
            </a:r>
            <a:r>
              <a:rPr lang="it-IT" sz="2400" b="1" dirty="0">
                <a:solidFill>
                  <a:srgbClr val="003399"/>
                </a:solidFill>
                <a:latin typeface="Futura"/>
                <a:ea typeface="Futura"/>
                <a:cs typeface="Futura"/>
                <a:sym typeface="Futura"/>
              </a:rPr>
              <a:t>Nord Est </a:t>
            </a:r>
            <a:r>
              <a:rPr lang="it-IT" sz="2400" dirty="0">
                <a:solidFill>
                  <a:srgbClr val="003399"/>
                </a:solidFill>
                <a:latin typeface="Futura"/>
                <a:ea typeface="Futura"/>
                <a:cs typeface="Futura"/>
                <a:sym typeface="Futura"/>
              </a:rPr>
              <a:t>ha catalizzato nel 2023 n. 2.427 depositi di domande di brevetto di invenzione industriale, ovvero circa il 26% del totale nazionale. </a:t>
            </a:r>
          </a:p>
          <a:p>
            <a:pPr marL="162877" lvl="1" algn="just">
              <a:lnSpc>
                <a:spcPts val="3240"/>
              </a:lnSpc>
            </a:pPr>
            <a:r>
              <a:rPr lang="it-IT" sz="2400" dirty="0">
                <a:solidFill>
                  <a:srgbClr val="003399"/>
                </a:solidFill>
                <a:latin typeface="Futura"/>
                <a:ea typeface="Futura"/>
                <a:cs typeface="Futura"/>
                <a:sym typeface="Futura"/>
              </a:rPr>
              <a:t>All’interno dell’area si individuano due poli: da una parte quello delle provincie di Bologna, Modena, Reggio Emilia e Parma che insieme concentrano circa il 41% dei depositi dell’area considerata, e dall’altra quello di Vicenza, Verona e Padova che raccolgono il 37,5% delle istanze presentate.</a:t>
            </a:r>
            <a:endParaRPr lang="en-US" sz="1800" dirty="0">
              <a:solidFill>
                <a:srgbClr val="003399"/>
              </a:solidFill>
              <a:latin typeface="Futura"/>
              <a:ea typeface="Futura"/>
              <a:cs typeface="Futura"/>
              <a:sym typeface="Futura"/>
            </a:endParaRPr>
          </a:p>
        </p:txBody>
      </p:sp>
      <p:sp>
        <p:nvSpPr>
          <p:cNvPr id="9" name="CasellaDiTesto 8">
            <a:extLst>
              <a:ext uri="{FF2B5EF4-FFF2-40B4-BE49-F238E27FC236}">
                <a16:creationId xmlns:a16="http://schemas.microsoft.com/office/drawing/2014/main" id="{971FA3C5-2735-16B6-4FE5-EFE0294C19D7}"/>
              </a:ext>
            </a:extLst>
          </p:cNvPr>
          <p:cNvSpPr txBox="1"/>
          <p:nvPr/>
        </p:nvSpPr>
        <p:spPr>
          <a:xfrm>
            <a:off x="8763000" y="9673727"/>
            <a:ext cx="72390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BB9E3C01-AA06-44B0-9700-DF073BB8144C}"/>
                  </a:ext>
                </a:extLst>
              </p:cNvPr>
              <p:cNvGraphicFramePr/>
              <p:nvPr>
                <p:extLst>
                  <p:ext uri="{D42A27DB-BD31-4B8C-83A1-F6EECF244321}">
                    <p14:modId xmlns:p14="http://schemas.microsoft.com/office/powerpoint/2010/main" val="756222675"/>
                  </p:ext>
                </p:extLst>
              </p:nvPr>
            </p:nvGraphicFramePr>
            <p:xfrm>
              <a:off x="9152467" y="651462"/>
              <a:ext cx="8695267" cy="957511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BB9E3C01-AA06-44B0-9700-DF073BB8144C}"/>
                  </a:ext>
                </a:extLst>
              </p:cNvPr>
              <p:cNvPicPr>
                <a:picLocks noGrp="1" noRot="1" noChangeAspect="1" noMove="1" noResize="1" noEditPoints="1" noAdjustHandles="1" noChangeArrowheads="1" noChangeShapeType="1"/>
              </p:cNvPicPr>
              <p:nvPr/>
            </p:nvPicPr>
            <p:blipFill>
              <a:blip r:embed="rId3"/>
              <a:stretch>
                <a:fillRect/>
              </a:stretch>
            </p:blipFill>
            <p:spPr>
              <a:xfrm>
                <a:off x="9152467" y="651462"/>
                <a:ext cx="8695267" cy="9575118"/>
              </a:xfrm>
              <a:prstGeom prst="rect">
                <a:avLst/>
              </a:prstGeom>
            </p:spPr>
          </p:pic>
        </mc:Fallback>
      </mc:AlternateContent>
    </p:spTree>
    <p:extLst>
      <p:ext uri="{BB962C8B-B14F-4D97-AF65-F5344CB8AC3E}">
        <p14:creationId xmlns:p14="http://schemas.microsoft.com/office/powerpoint/2010/main" val="60237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688"/>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4487126"/>
          </a:xfrm>
          <a:prstGeom prst="rect">
            <a:avLst/>
          </a:prstGeom>
        </p:spPr>
        <p:txBody>
          <a:bodyPr lIns="0" tIns="0" rIns="0" bIns="0" rtlCol="0" anchor="t">
            <a:spAutoFit/>
          </a:bodyPr>
          <a:lstStyle/>
          <a:p>
            <a:pPr marL="162877" lvl="1" algn="just">
              <a:lnSpc>
                <a:spcPts val="3240"/>
              </a:lnSpc>
            </a:pPr>
            <a:r>
              <a:rPr lang="en-US" sz="2400" dirty="0">
                <a:solidFill>
                  <a:srgbClr val="003399"/>
                </a:solidFill>
                <a:latin typeface="Futura"/>
                <a:ea typeface="Futura"/>
                <a:cs typeface="Futura"/>
                <a:sym typeface="Futura"/>
              </a:rPr>
              <a:t>Nel 2023 </a:t>
            </a:r>
            <a:r>
              <a:rPr lang="en-US" sz="2400" dirty="0" err="1">
                <a:solidFill>
                  <a:srgbClr val="003399"/>
                </a:solidFill>
                <a:latin typeface="Futura"/>
                <a:ea typeface="Futura"/>
                <a:cs typeface="Futura"/>
                <a:sym typeface="Futura"/>
              </a:rPr>
              <a:t>nell’area</a:t>
            </a:r>
            <a:r>
              <a:rPr lang="en-US" sz="2400" dirty="0">
                <a:solidFill>
                  <a:srgbClr val="003399"/>
                </a:solidFill>
                <a:latin typeface="Futura"/>
                <a:ea typeface="Futura"/>
                <a:cs typeface="Futura"/>
                <a:sym typeface="Futura"/>
              </a:rPr>
              <a:t> del </a:t>
            </a:r>
            <a:r>
              <a:rPr lang="en-US" sz="2400" b="1" dirty="0">
                <a:solidFill>
                  <a:srgbClr val="003399"/>
                </a:solidFill>
                <a:latin typeface="Futura"/>
                <a:ea typeface="Futura"/>
                <a:cs typeface="Futura"/>
                <a:sym typeface="Futura"/>
              </a:rPr>
              <a:t>Centro Italia </a:t>
            </a:r>
            <a:r>
              <a:rPr lang="en-US" sz="2400" dirty="0" err="1">
                <a:solidFill>
                  <a:srgbClr val="003399"/>
                </a:solidFill>
                <a:latin typeface="Futura"/>
                <a:ea typeface="Futura"/>
                <a:cs typeface="Futura"/>
                <a:sym typeface="Futura"/>
              </a:rPr>
              <a:t>sono</a:t>
            </a:r>
            <a:r>
              <a:rPr lang="en-US" sz="2400" dirty="0">
                <a:solidFill>
                  <a:srgbClr val="003399"/>
                </a:solidFill>
                <a:latin typeface="Futura"/>
                <a:ea typeface="Futura"/>
                <a:cs typeface="Futura"/>
                <a:sym typeface="Futura"/>
              </a:rPr>
              <a:t> state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1.479 </a:t>
            </a:r>
            <a:r>
              <a:rPr lang="en-US" sz="2400" dirty="0" err="1">
                <a:solidFill>
                  <a:srgbClr val="003399"/>
                </a:solidFill>
                <a:latin typeface="Futura"/>
                <a:ea typeface="Futura"/>
                <a:cs typeface="Futura"/>
                <a:sym typeface="Futura"/>
              </a:rPr>
              <a:t>richieste</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per </a:t>
            </a:r>
            <a:r>
              <a:rPr lang="en-US" sz="2400" dirty="0" err="1">
                <a:solidFill>
                  <a:srgbClr val="003399"/>
                </a:solidFill>
                <a:latin typeface="Futura"/>
                <a:ea typeface="Futura"/>
                <a:cs typeface="Futura"/>
                <a:sym typeface="Futura"/>
              </a:rPr>
              <a:t>invenzione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industriale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ovvero</a:t>
            </a:r>
            <a:r>
              <a:rPr lang="en-US" sz="2400" dirty="0">
                <a:solidFill>
                  <a:srgbClr val="003399"/>
                </a:solidFill>
                <a:latin typeface="Futura"/>
                <a:ea typeface="Futura"/>
                <a:cs typeface="Futura"/>
                <a:sym typeface="Futura"/>
              </a:rPr>
              <a:t> circa il 16% del </a:t>
            </a:r>
            <a:r>
              <a:rPr lang="en-US" sz="2400" dirty="0" err="1">
                <a:solidFill>
                  <a:srgbClr val="003399"/>
                </a:solidFill>
                <a:latin typeface="Futura"/>
                <a:ea typeface="Futura"/>
                <a:cs typeface="Futura"/>
                <a:sym typeface="Futura"/>
              </a:rPr>
              <a:t>totale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depositi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nazionali</a:t>
            </a:r>
            <a:r>
              <a:rPr lang="en-US" sz="2400" dirty="0">
                <a:solidFill>
                  <a:srgbClr val="003399"/>
                </a:solidFill>
                <a:latin typeface="Futura"/>
                <a:ea typeface="Futura"/>
                <a:cs typeface="Futura"/>
                <a:sym typeface="Futura"/>
              </a:rPr>
              <a:t>. Le </a:t>
            </a:r>
            <a:r>
              <a:rPr lang="en-US" sz="2400" dirty="0" err="1">
                <a:solidFill>
                  <a:srgbClr val="003399"/>
                </a:solidFill>
                <a:latin typeface="Futura"/>
                <a:ea typeface="Futura"/>
                <a:cs typeface="Futura"/>
                <a:sym typeface="Futura"/>
              </a:rPr>
              <a:t>istanze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concentrano</a:t>
            </a:r>
            <a:r>
              <a:rPr lang="en-US" sz="2400" dirty="0">
                <a:solidFill>
                  <a:srgbClr val="003399"/>
                </a:solidFill>
                <a:latin typeface="Futura"/>
                <a:ea typeface="Futura"/>
                <a:cs typeface="Futura"/>
                <a:sym typeface="Futura"/>
              </a:rPr>
              <a:t> in </a:t>
            </a:r>
            <a:r>
              <a:rPr lang="en-US" sz="2400" dirty="0" err="1">
                <a:solidFill>
                  <a:srgbClr val="003399"/>
                </a:solidFill>
                <a:latin typeface="Futura"/>
                <a:ea typeface="Futura"/>
                <a:cs typeface="Futura"/>
                <a:sym typeface="Futura"/>
              </a:rPr>
              <a:t>tre</a:t>
            </a:r>
            <a:r>
              <a:rPr lang="en-US" sz="2400" dirty="0">
                <a:solidFill>
                  <a:srgbClr val="003399"/>
                </a:solidFill>
                <a:latin typeface="Futura"/>
                <a:ea typeface="Futura"/>
                <a:cs typeface="Futura"/>
                <a:sym typeface="Futura"/>
              </a:rPr>
              <a:t> poli: Roma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catalizza</a:t>
            </a:r>
            <a:r>
              <a:rPr lang="en-US" sz="2400" dirty="0">
                <a:solidFill>
                  <a:srgbClr val="003399"/>
                </a:solidFill>
                <a:latin typeface="Futura"/>
                <a:ea typeface="Futura"/>
                <a:cs typeface="Futura"/>
                <a:sym typeface="Futura"/>
              </a:rPr>
              <a:t>, con 707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circa il 47%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presentate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nell’area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considerata</a:t>
            </a:r>
            <a:r>
              <a:rPr lang="en-US" sz="2400" dirty="0">
                <a:solidFill>
                  <a:srgbClr val="003399"/>
                </a:solidFill>
                <a:latin typeface="Futura"/>
                <a:ea typeface="Futura"/>
                <a:cs typeface="Futura"/>
                <a:sym typeface="Futura"/>
              </a:rPr>
              <a:t>, e, a </a:t>
            </a:r>
            <a:r>
              <a:rPr lang="en-US" sz="2400" dirty="0" err="1">
                <a:solidFill>
                  <a:srgbClr val="003399"/>
                </a:solidFill>
                <a:latin typeface="Futura"/>
                <a:ea typeface="Futura"/>
                <a:cs typeface="Futura"/>
                <a:sym typeface="Futura"/>
              </a:rPr>
              <a:t>seguire</a:t>
            </a:r>
            <a:r>
              <a:rPr lang="en-US" sz="2400" dirty="0">
                <a:solidFill>
                  <a:srgbClr val="003399"/>
                </a:solidFill>
                <a:latin typeface="Futura"/>
                <a:ea typeface="Futura"/>
                <a:cs typeface="Futura"/>
                <a:sym typeface="Futura"/>
              </a:rPr>
              <a:t> Firenze e Ancona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insieme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concentrano</a:t>
            </a:r>
            <a:r>
              <a:rPr lang="en-US" sz="2400" dirty="0">
                <a:solidFill>
                  <a:srgbClr val="003399"/>
                </a:solidFill>
                <a:latin typeface="Futura"/>
                <a:ea typeface="Futura"/>
                <a:cs typeface="Futura"/>
                <a:sym typeface="Futura"/>
              </a:rPr>
              <a:t> circa il 34%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richieste</a:t>
            </a:r>
            <a:r>
              <a:rPr lang="en-US" sz="2400" dirty="0">
                <a:solidFill>
                  <a:srgbClr val="003399"/>
                </a:solidFill>
                <a:latin typeface="Futura"/>
                <a:ea typeface="Futura"/>
                <a:cs typeface="Futura"/>
                <a:sym typeface="Futura"/>
              </a:rPr>
              <a:t>.</a:t>
            </a:r>
            <a:r>
              <a:rPr lang="it-IT" sz="2400" dirty="0">
                <a:solidFill>
                  <a:srgbClr val="003399"/>
                </a:solidFill>
              </a:rPr>
              <a:t> </a:t>
            </a:r>
            <a:endParaRPr lang="en-US" sz="1800" dirty="0">
              <a:solidFill>
                <a:srgbClr val="003399"/>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610600" y="9652533"/>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4" name="Grafico 3">
                <a:extLst>
                  <a:ext uri="{FF2B5EF4-FFF2-40B4-BE49-F238E27FC236}">
                    <a16:creationId xmlns:a16="http://schemas.microsoft.com/office/drawing/2014/main" id="{BB9E3C01-AA06-44B0-9700-DF073BB8144C}"/>
                  </a:ext>
                </a:extLst>
              </p:cNvPr>
              <p:cNvGraphicFramePr/>
              <p:nvPr>
                <p:extLst>
                  <p:ext uri="{D42A27DB-BD31-4B8C-83A1-F6EECF244321}">
                    <p14:modId xmlns:p14="http://schemas.microsoft.com/office/powerpoint/2010/main" val="3853083013"/>
                  </p:ext>
                </p:extLst>
              </p:nvPr>
            </p:nvGraphicFramePr>
            <p:xfrm>
              <a:off x="9144000" y="593516"/>
              <a:ext cx="8575964" cy="958647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fico 3">
                <a:extLst>
                  <a:ext uri="{FF2B5EF4-FFF2-40B4-BE49-F238E27FC236}">
                    <a16:creationId xmlns:a16="http://schemas.microsoft.com/office/drawing/2014/main" id="{BB9E3C01-AA06-44B0-9700-DF073BB8144C}"/>
                  </a:ext>
                </a:extLst>
              </p:cNvPr>
              <p:cNvPicPr>
                <a:picLocks noGrp="1" noRot="1" noChangeAspect="1" noMove="1" noResize="1" noEditPoints="1" noAdjustHandles="1" noChangeArrowheads="1" noChangeShapeType="1"/>
              </p:cNvPicPr>
              <p:nvPr/>
            </p:nvPicPr>
            <p:blipFill>
              <a:blip r:embed="rId3"/>
              <a:stretch>
                <a:fillRect/>
              </a:stretch>
            </p:blipFill>
            <p:spPr>
              <a:xfrm>
                <a:off x="9144000" y="593516"/>
                <a:ext cx="8575964" cy="9586470"/>
              </a:xfrm>
              <a:prstGeom prst="rect">
                <a:avLst/>
              </a:prstGeom>
            </p:spPr>
          </p:pic>
        </mc:Fallback>
      </mc:AlternateContent>
    </p:spTree>
    <p:extLst>
      <p:ext uri="{BB962C8B-B14F-4D97-AF65-F5344CB8AC3E}">
        <p14:creationId xmlns:p14="http://schemas.microsoft.com/office/powerpoint/2010/main" val="330731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426458" cy="3044439"/>
            <a:chOff x="0" y="0"/>
            <a:chExt cx="5901944" cy="4059252"/>
          </a:xfrm>
          <a:solidFill>
            <a:srgbClr val="003399"/>
          </a:solidFill>
        </p:grpSpPr>
        <p:sp>
          <p:nvSpPr>
            <p:cNvPr id="3" name="Freeform 3"/>
            <p:cNvSpPr/>
            <p:nvPr/>
          </p:nvSpPr>
          <p:spPr>
            <a:xfrm>
              <a:off x="0" y="0"/>
              <a:ext cx="5901944" cy="4059301"/>
            </a:xfrm>
            <a:custGeom>
              <a:avLst/>
              <a:gdLst/>
              <a:ahLst/>
              <a:cxnLst/>
              <a:rect l="l" t="t" r="r" b="b"/>
              <a:pathLst>
                <a:path w="5901944" h="4059301">
                  <a:moveTo>
                    <a:pt x="0" y="0"/>
                  </a:moveTo>
                  <a:lnTo>
                    <a:pt x="5901944" y="0"/>
                  </a:lnTo>
                  <a:lnTo>
                    <a:pt x="5830824" y="194310"/>
                  </a:lnTo>
                  <a:cubicBezTo>
                    <a:pt x="4870196" y="2465578"/>
                    <a:pt x="2621153" y="4059301"/>
                    <a:pt x="0" y="4059301"/>
                  </a:cubicBezTo>
                  <a:close/>
                </a:path>
              </a:pathLst>
            </a:custGeom>
            <a:grpFill/>
          </p:spPr>
          <p:txBody>
            <a:bodyPr/>
            <a:lstStyle/>
            <a:p>
              <a:endParaRPr lang="it-IT"/>
            </a:p>
          </p:txBody>
        </p:sp>
      </p:grpSp>
      <p:sp>
        <p:nvSpPr>
          <p:cNvPr id="7" name="TextBox 7"/>
          <p:cNvSpPr txBox="1"/>
          <p:nvPr/>
        </p:nvSpPr>
        <p:spPr>
          <a:xfrm>
            <a:off x="1028700" y="5185284"/>
            <a:ext cx="5647372" cy="3644587"/>
          </a:xfrm>
          <a:prstGeom prst="rect">
            <a:avLst/>
          </a:prstGeom>
        </p:spPr>
        <p:txBody>
          <a:bodyPr lIns="0" tIns="0" rIns="0" bIns="0" rtlCol="0" anchor="t">
            <a:spAutoFit/>
          </a:bodyPr>
          <a:lstStyle/>
          <a:p>
            <a:pPr marL="162877" lvl="1" algn="just">
              <a:lnSpc>
                <a:spcPts val="3240"/>
              </a:lnSpc>
            </a:pPr>
            <a:r>
              <a:rPr lang="en-US" sz="2400" dirty="0">
                <a:solidFill>
                  <a:srgbClr val="003399"/>
                </a:solidFill>
                <a:latin typeface="Futura"/>
                <a:ea typeface="Futura"/>
                <a:cs typeface="Futura"/>
                <a:sym typeface="Futura"/>
              </a:rPr>
              <a:t>Con 490 </a:t>
            </a:r>
            <a:r>
              <a:rPr lang="en-US" sz="2400" dirty="0" err="1">
                <a:solidFill>
                  <a:srgbClr val="003399"/>
                </a:solidFill>
                <a:latin typeface="Futura"/>
                <a:ea typeface="Futura"/>
                <a:cs typeface="Futura"/>
                <a:sym typeface="Futura"/>
              </a:rPr>
              <a:t>domande</a:t>
            </a:r>
            <a:r>
              <a:rPr lang="en-US" sz="2400" dirty="0">
                <a:solidFill>
                  <a:srgbClr val="003399"/>
                </a:solidFill>
                <a:latin typeface="Futura"/>
                <a:ea typeface="Futura"/>
                <a:cs typeface="Futura"/>
                <a:sym typeface="Futura"/>
              </a:rPr>
              <a:t>, circa il 5% del </a:t>
            </a:r>
            <a:r>
              <a:rPr lang="en-US" sz="2400" dirty="0" err="1">
                <a:solidFill>
                  <a:srgbClr val="003399"/>
                </a:solidFill>
                <a:latin typeface="Futura"/>
                <a:ea typeface="Futura"/>
                <a:cs typeface="Futura"/>
                <a:sym typeface="Futura"/>
              </a:rPr>
              <a:t>totale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nazionale</a:t>
            </a:r>
            <a:r>
              <a:rPr lang="en-US" sz="2400" dirty="0">
                <a:solidFill>
                  <a:srgbClr val="003399"/>
                </a:solidFill>
                <a:latin typeface="Futura"/>
                <a:ea typeface="Futura"/>
                <a:cs typeface="Futura"/>
                <a:sym typeface="Futura"/>
              </a:rPr>
              <a:t>, la </a:t>
            </a:r>
            <a:r>
              <a:rPr lang="en-US" sz="2400" dirty="0" err="1">
                <a:solidFill>
                  <a:srgbClr val="003399"/>
                </a:solidFill>
                <a:latin typeface="Futura"/>
                <a:ea typeface="Futura"/>
                <a:cs typeface="Futura"/>
                <a:sym typeface="Futura"/>
              </a:rPr>
              <a:t>distribuzione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provinciale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richieste</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invenzione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industriale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nell’aera</a:t>
            </a:r>
            <a:r>
              <a:rPr lang="en-US" sz="2400" dirty="0">
                <a:solidFill>
                  <a:srgbClr val="003399"/>
                </a:solidFill>
                <a:latin typeface="Futura"/>
                <a:ea typeface="Futura"/>
                <a:cs typeface="Futura"/>
                <a:sym typeface="Futura"/>
              </a:rPr>
              <a:t> del </a:t>
            </a:r>
            <a:r>
              <a:rPr lang="en-US" sz="2400" b="1" dirty="0">
                <a:solidFill>
                  <a:srgbClr val="003399"/>
                </a:solidFill>
                <a:latin typeface="Futura"/>
                <a:ea typeface="Futura"/>
                <a:cs typeface="Futura"/>
                <a:sym typeface="Futura"/>
              </a:rPr>
              <a:t>Sud Italia e </a:t>
            </a:r>
            <a:r>
              <a:rPr lang="en-US" sz="2400" b="1" dirty="0" err="1">
                <a:solidFill>
                  <a:srgbClr val="003399"/>
                </a:solidFill>
                <a:latin typeface="Futura"/>
                <a:ea typeface="Futura"/>
                <a:cs typeface="Futura"/>
                <a:sym typeface="Futura"/>
              </a:rPr>
              <a:t>nelle</a:t>
            </a:r>
            <a:r>
              <a:rPr lang="en-US" sz="2400" b="1" dirty="0">
                <a:solidFill>
                  <a:srgbClr val="003399"/>
                </a:solidFill>
                <a:latin typeface="Futura"/>
                <a:ea typeface="Futura"/>
                <a:cs typeface="Futura"/>
                <a:sym typeface="Futura"/>
              </a:rPr>
              <a:t> </a:t>
            </a:r>
            <a:r>
              <a:rPr lang="en-US" sz="2400" b="1" dirty="0" err="1">
                <a:solidFill>
                  <a:srgbClr val="003399"/>
                </a:solidFill>
                <a:latin typeface="Futura"/>
                <a:ea typeface="Futura"/>
                <a:cs typeface="Futura"/>
                <a:sym typeface="Futura"/>
              </a:rPr>
              <a:t>Isole</a:t>
            </a:r>
            <a:r>
              <a:rPr lang="en-US" sz="2400" b="1"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presenta</a:t>
            </a:r>
            <a:r>
              <a:rPr lang="en-US" sz="2400" dirty="0">
                <a:solidFill>
                  <a:srgbClr val="003399"/>
                </a:solidFill>
                <a:latin typeface="Futura"/>
                <a:ea typeface="Futura"/>
                <a:cs typeface="Futura"/>
                <a:sym typeface="Futura"/>
              </a:rPr>
              <a:t> a macchia di </a:t>
            </a:r>
            <a:r>
              <a:rPr lang="en-US" sz="2400" dirty="0" err="1">
                <a:solidFill>
                  <a:srgbClr val="003399"/>
                </a:solidFill>
                <a:latin typeface="Futura"/>
                <a:ea typeface="Futura"/>
                <a:cs typeface="Futura"/>
                <a:sym typeface="Futura"/>
              </a:rPr>
              <a:t>leopardo</a:t>
            </a:r>
            <a:r>
              <a:rPr lang="en-US" sz="2400" dirty="0">
                <a:solidFill>
                  <a:srgbClr val="003399"/>
                </a:solidFill>
                <a:latin typeface="Futura"/>
                <a:ea typeface="Futura"/>
                <a:cs typeface="Futura"/>
                <a:sym typeface="Futura"/>
              </a:rPr>
              <a:t>, e </a:t>
            </a:r>
            <a:r>
              <a:rPr lang="en-US" sz="2400" dirty="0" err="1">
                <a:solidFill>
                  <a:srgbClr val="003399"/>
                </a:solidFill>
                <a:latin typeface="Futura"/>
                <a:ea typeface="Futura"/>
                <a:cs typeface="Futura"/>
                <a:sym typeface="Futura"/>
              </a:rPr>
              <a:t>si</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concentra</a:t>
            </a:r>
            <a:r>
              <a:rPr lang="en-US" sz="2400" dirty="0">
                <a:solidFill>
                  <a:srgbClr val="003399"/>
                </a:solidFill>
                <a:latin typeface="Futura"/>
                <a:ea typeface="Futura"/>
                <a:cs typeface="Futura"/>
                <a:sym typeface="Futura"/>
              </a:rPr>
              <a:t> in </a:t>
            </a:r>
            <a:r>
              <a:rPr lang="en-US" sz="2400" dirty="0" err="1">
                <a:solidFill>
                  <a:srgbClr val="003399"/>
                </a:solidFill>
                <a:latin typeface="Futura"/>
                <a:ea typeface="Futura"/>
                <a:cs typeface="Futura"/>
                <a:sym typeface="Futura"/>
              </a:rPr>
              <a:t>tre</a:t>
            </a:r>
            <a:r>
              <a:rPr lang="en-US" sz="2400" dirty="0">
                <a:solidFill>
                  <a:srgbClr val="003399"/>
                </a:solidFill>
                <a:latin typeface="Futura"/>
                <a:ea typeface="Futura"/>
                <a:cs typeface="Futura"/>
                <a:sym typeface="Futura"/>
              </a:rPr>
              <a:t> poli </a:t>
            </a:r>
            <a:r>
              <a:rPr lang="en-US" sz="2400" dirty="0" err="1">
                <a:solidFill>
                  <a:srgbClr val="003399"/>
                </a:solidFill>
                <a:latin typeface="Futura"/>
                <a:ea typeface="Futura"/>
                <a:cs typeface="Futura"/>
                <a:sym typeface="Futura"/>
              </a:rPr>
              <a:t>principali</a:t>
            </a:r>
            <a:r>
              <a:rPr lang="en-US" sz="2400" dirty="0">
                <a:solidFill>
                  <a:srgbClr val="003399"/>
                </a:solidFill>
                <a:latin typeface="Futura"/>
                <a:ea typeface="Futura"/>
                <a:cs typeface="Futura"/>
                <a:sym typeface="Futura"/>
              </a:rPr>
              <a:t>, Napoli, Bari e Catanzaro </a:t>
            </a:r>
            <a:r>
              <a:rPr lang="en-US" sz="2400" dirty="0" err="1">
                <a:solidFill>
                  <a:srgbClr val="003399"/>
                </a:solidFill>
                <a:latin typeface="Futura"/>
                <a:ea typeface="Futura"/>
                <a:cs typeface="Futura"/>
                <a:sym typeface="Futura"/>
              </a:rPr>
              <a:t>che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insieme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catalizzano</a:t>
            </a:r>
            <a:r>
              <a:rPr lang="en-US" sz="2400" dirty="0">
                <a:solidFill>
                  <a:srgbClr val="003399"/>
                </a:solidFill>
                <a:latin typeface="Futura"/>
                <a:ea typeface="Futura"/>
                <a:cs typeface="Futura"/>
                <a:sym typeface="Futura"/>
              </a:rPr>
              <a:t> circa il 41% </a:t>
            </a:r>
            <a:r>
              <a:rPr lang="en-US" sz="2400" dirty="0" err="1">
                <a:solidFill>
                  <a:srgbClr val="003399"/>
                </a:solidFill>
                <a:latin typeface="Futura"/>
                <a:ea typeface="Futura"/>
                <a:cs typeface="Futura"/>
                <a:sym typeface="Futura"/>
              </a:rPr>
              <a:t>delle</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richieste</a:t>
            </a:r>
            <a:r>
              <a:rPr lang="en-US" sz="2400" dirty="0">
                <a:solidFill>
                  <a:srgbClr val="003399"/>
                </a:solidFill>
                <a:latin typeface="Futura"/>
                <a:ea typeface="Futura"/>
                <a:cs typeface="Futura"/>
                <a:sym typeface="Futura"/>
              </a:rPr>
              <a:t> di </a:t>
            </a:r>
            <a:r>
              <a:rPr lang="en-US" sz="2400" dirty="0" err="1">
                <a:solidFill>
                  <a:srgbClr val="003399"/>
                </a:solidFill>
                <a:latin typeface="Futura"/>
                <a:ea typeface="Futura"/>
                <a:cs typeface="Futura"/>
                <a:sym typeface="Futura"/>
              </a:rPr>
              <a:t>brevetto</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dell’area</a:t>
            </a:r>
            <a:r>
              <a:rPr lang="en-US" sz="2400" dirty="0">
                <a:solidFill>
                  <a:srgbClr val="003399"/>
                </a:solidFill>
                <a:latin typeface="Futura"/>
                <a:ea typeface="Futura"/>
                <a:cs typeface="Futura"/>
                <a:sym typeface="Futura"/>
              </a:rPr>
              <a:t> </a:t>
            </a:r>
            <a:r>
              <a:rPr lang="en-US" sz="2400" dirty="0" err="1">
                <a:solidFill>
                  <a:srgbClr val="003399"/>
                </a:solidFill>
                <a:latin typeface="Futura"/>
                <a:ea typeface="Futura"/>
                <a:cs typeface="Futura"/>
                <a:sym typeface="Futura"/>
              </a:rPr>
              <a:t>considerata</a:t>
            </a:r>
            <a:r>
              <a:rPr lang="en-US" sz="2400" dirty="0">
                <a:solidFill>
                  <a:srgbClr val="003399"/>
                </a:solidFill>
                <a:latin typeface="Futura"/>
                <a:ea typeface="Futura"/>
                <a:cs typeface="Futura"/>
                <a:sym typeface="Futura"/>
              </a:rPr>
              <a:t>. </a:t>
            </a:r>
            <a:endParaRPr lang="en-US" sz="1800" dirty="0">
              <a:solidFill>
                <a:srgbClr val="003399"/>
              </a:solidFill>
              <a:latin typeface="Futura"/>
              <a:ea typeface="Futura"/>
              <a:cs typeface="Futura"/>
              <a:sym typeface="Futura"/>
            </a:endParaRPr>
          </a:p>
        </p:txBody>
      </p:sp>
      <p:sp>
        <p:nvSpPr>
          <p:cNvPr id="13" name="CasellaDiTesto 12">
            <a:extLst>
              <a:ext uri="{FF2B5EF4-FFF2-40B4-BE49-F238E27FC236}">
                <a16:creationId xmlns:a16="http://schemas.microsoft.com/office/drawing/2014/main" id="{CA268299-427C-4AF8-AA0D-E9579F0F9456}"/>
              </a:ext>
            </a:extLst>
          </p:cNvPr>
          <p:cNvSpPr txBox="1"/>
          <p:nvPr/>
        </p:nvSpPr>
        <p:spPr>
          <a:xfrm>
            <a:off x="8593667" y="9703584"/>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mc:AlternateContent xmlns:mc="http://schemas.openxmlformats.org/markup-compatibility/2006" xmlns:cx4="http://schemas.microsoft.com/office/drawing/2016/5/10/chartex">
        <mc:Choice Requires="cx4">
          <p:graphicFrame>
            <p:nvGraphicFramePr>
              <p:cNvPr id="5" name="Grafico 4">
                <a:extLst>
                  <a:ext uri="{FF2B5EF4-FFF2-40B4-BE49-F238E27FC236}">
                    <a16:creationId xmlns:a16="http://schemas.microsoft.com/office/drawing/2014/main" id="{BB9E3C01-AA06-44B0-9700-DF073BB8144C}"/>
                  </a:ext>
                </a:extLst>
              </p:cNvPr>
              <p:cNvGraphicFramePr/>
              <p:nvPr>
                <p:extLst>
                  <p:ext uri="{D42A27DB-BD31-4B8C-83A1-F6EECF244321}">
                    <p14:modId xmlns:p14="http://schemas.microsoft.com/office/powerpoint/2010/main" val="2179120695"/>
                  </p:ext>
                </p:extLst>
              </p:nvPr>
            </p:nvGraphicFramePr>
            <p:xfrm>
              <a:off x="9296400" y="321806"/>
              <a:ext cx="8382000" cy="985089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BB9E3C01-AA06-44B0-9700-DF073BB8144C}"/>
                  </a:ext>
                </a:extLst>
              </p:cNvPr>
              <p:cNvPicPr>
                <a:picLocks noGrp="1" noRot="1" noChangeAspect="1" noMove="1" noResize="1" noEditPoints="1" noAdjustHandles="1" noChangeArrowheads="1" noChangeShapeType="1"/>
              </p:cNvPicPr>
              <p:nvPr/>
            </p:nvPicPr>
            <p:blipFill>
              <a:blip r:embed="rId3"/>
              <a:stretch>
                <a:fillRect/>
              </a:stretch>
            </p:blipFill>
            <p:spPr>
              <a:xfrm>
                <a:off x="9296400" y="321806"/>
                <a:ext cx="8382000" cy="9850893"/>
              </a:xfrm>
              <a:prstGeom prst="rect">
                <a:avLst/>
              </a:prstGeom>
            </p:spPr>
          </p:pic>
        </mc:Fallback>
      </mc:AlternateContent>
    </p:spTree>
    <p:extLst>
      <p:ext uri="{BB962C8B-B14F-4D97-AF65-F5344CB8AC3E}">
        <p14:creationId xmlns:p14="http://schemas.microsoft.com/office/powerpoint/2010/main" val="21109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90600" y="7124700"/>
            <a:ext cx="16078199" cy="1107996"/>
          </a:xfrm>
          <a:prstGeom prst="rect">
            <a:avLst/>
          </a:prstGeom>
        </p:spPr>
        <p:txBody>
          <a:bodyPr wrap="square" lIns="0" tIns="0" rIns="0" bIns="0" numCol="2" spcCol="360000" rtlCol="0" anchor="t">
            <a:spAutoFit/>
          </a:bodyPr>
          <a:lstStyle/>
          <a:p>
            <a:pPr algn="just"/>
            <a:r>
              <a:rPr lang="it-IT" sz="2400" dirty="0">
                <a:solidFill>
                  <a:srgbClr val="003399"/>
                </a:solidFill>
                <a:latin typeface="+mj-lt"/>
              </a:rPr>
              <a:t>Osservando la distribuzione delle richieste di brevetti di invenzione industriale depositati nel 2023, su un totale nazionale di 9.450 istanze, circa il 30% si concentra in   Lombardia. Di queste circa l’84%, pari a 2.409 istanze, sono state presentate nella provincia di Milano che da sola raggruppa circa il 25% dei depositi nazionali. </a:t>
            </a:r>
          </a:p>
        </p:txBody>
      </p:sp>
      <p:grpSp>
        <p:nvGrpSpPr>
          <p:cNvPr id="6" name="Group 6"/>
          <p:cNvGrpSpPr/>
          <p:nvPr/>
        </p:nvGrpSpPr>
        <p:grpSpPr>
          <a:xfrm>
            <a:off x="5493441" y="9511550"/>
            <a:ext cx="7301117" cy="800103"/>
            <a:chOff x="0" y="0"/>
            <a:chExt cx="9734822" cy="1066804"/>
          </a:xfrm>
          <a:solidFill>
            <a:srgbClr val="003399"/>
          </a:solidFill>
        </p:grpSpPr>
        <p:sp>
          <p:nvSpPr>
            <p:cNvPr id="7" name="Freeform 7"/>
            <p:cNvSpPr/>
            <p:nvPr/>
          </p:nvSpPr>
          <p:spPr>
            <a:xfrm>
              <a:off x="0" y="0"/>
              <a:ext cx="9734804" cy="1066800"/>
            </a:xfrm>
            <a:custGeom>
              <a:avLst/>
              <a:gdLst/>
              <a:ahLst/>
              <a:cxnLst/>
              <a:rect l="l" t="t" r="r" b="b"/>
              <a:pathLst>
                <a:path w="9734804" h="1066800">
                  <a:moveTo>
                    <a:pt x="4867402" y="0"/>
                  </a:moveTo>
                  <a:cubicBezTo>
                    <a:pt x="6474714" y="0"/>
                    <a:pt x="8005953" y="325755"/>
                    <a:pt x="9398635" y="914781"/>
                  </a:cubicBezTo>
                  <a:lnTo>
                    <a:pt x="9734804" y="1066800"/>
                  </a:lnTo>
                  <a:lnTo>
                    <a:pt x="0" y="1066800"/>
                  </a:lnTo>
                  <a:lnTo>
                    <a:pt x="336169" y="914781"/>
                  </a:lnTo>
                  <a:cubicBezTo>
                    <a:pt x="1728851" y="325755"/>
                    <a:pt x="3260090" y="0"/>
                    <a:pt x="4867402" y="0"/>
                  </a:cubicBezTo>
                  <a:close/>
                </a:path>
              </a:pathLst>
            </a:custGeom>
            <a:grpFill/>
          </p:spPr>
          <p:txBody>
            <a:bodyPr/>
            <a:lstStyle/>
            <a:p>
              <a:endParaRPr lang="it-IT" dirty="0"/>
            </a:p>
          </p:txBody>
        </p:sp>
      </p:grpSp>
      <p:graphicFrame>
        <p:nvGraphicFramePr>
          <p:cNvPr id="8" name="Grafico 7">
            <a:extLst>
              <a:ext uri="{FF2B5EF4-FFF2-40B4-BE49-F238E27FC236}">
                <a16:creationId xmlns:a16="http://schemas.microsoft.com/office/drawing/2014/main" id="{11F239AE-1C5E-4E97-ACF1-13F782299972}"/>
              </a:ext>
            </a:extLst>
          </p:cNvPr>
          <p:cNvGraphicFramePr>
            <a:graphicFrameLocks/>
          </p:cNvGraphicFramePr>
          <p:nvPr>
            <p:extLst>
              <p:ext uri="{D42A27DB-BD31-4B8C-83A1-F6EECF244321}">
                <p14:modId xmlns:p14="http://schemas.microsoft.com/office/powerpoint/2010/main" val="2511121770"/>
              </p:ext>
            </p:extLst>
          </p:nvPr>
        </p:nvGraphicFramePr>
        <p:xfrm>
          <a:off x="4566319" y="38100"/>
          <a:ext cx="9155346" cy="7086600"/>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a:extLst>
              <a:ext uri="{FF2B5EF4-FFF2-40B4-BE49-F238E27FC236}">
                <a16:creationId xmlns:a16="http://schemas.microsoft.com/office/drawing/2014/main" id="{2DC8DF07-AC12-BDDD-91E3-C7786A48CB49}"/>
              </a:ext>
            </a:extLst>
          </p:cNvPr>
          <p:cNvSpPr txBox="1"/>
          <p:nvPr/>
        </p:nvSpPr>
        <p:spPr>
          <a:xfrm>
            <a:off x="4653865" y="5504930"/>
            <a:ext cx="9067800" cy="523220"/>
          </a:xfrm>
          <a:prstGeom prst="rect">
            <a:avLst/>
          </a:prstGeom>
          <a:noFill/>
        </p:spPr>
        <p:txBody>
          <a:bodyPr wrap="square" rtlCol="0">
            <a:spAutoFit/>
          </a:bodyPr>
          <a:lstStyle/>
          <a:p>
            <a:r>
              <a:rPr lang="it-IT" sz="1400" dirty="0">
                <a:solidFill>
                  <a:srgbClr val="003399"/>
                </a:solidFill>
              </a:rPr>
              <a:t>*dati aggiornati a maggio 2024</a:t>
            </a:r>
          </a:p>
          <a:p>
            <a:r>
              <a:rPr lang="it-IT" sz="1400" dirty="0">
                <a:solidFill>
                  <a:srgbClr val="003399"/>
                </a:solidFill>
              </a:rPr>
              <a:t>Fonte: elaborazione U.O. Proprietà Intellettuale su dati </a:t>
            </a:r>
            <a:r>
              <a:rPr lang="it-IT" sz="1400" dirty="0" err="1">
                <a:solidFill>
                  <a:srgbClr val="003399"/>
                </a:solidFill>
              </a:rPr>
              <a:t>Mimit</a:t>
            </a:r>
            <a:r>
              <a:rPr lang="it-IT" sz="1400" dirty="0">
                <a:solidFill>
                  <a:srgbClr val="003399"/>
                </a:solidFill>
              </a:rPr>
              <a:t> Ufficio Italiano Marchi e Brevetti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51229</TotalTime>
  <Words>5617</Words>
  <Application>Microsoft Office PowerPoint</Application>
  <PresentationFormat>Personalizzato</PresentationFormat>
  <Paragraphs>347</Paragraphs>
  <Slides>51</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51</vt:i4>
      </vt:variant>
    </vt:vector>
  </HeadingPairs>
  <TitlesOfParts>
    <vt:vector size="58" baseType="lpstr">
      <vt:lpstr>Calibri</vt:lpstr>
      <vt:lpstr>Futura Ultra-Bold</vt:lpstr>
      <vt:lpstr>Aptos</vt:lpstr>
      <vt:lpstr>Futura</vt:lpstr>
      <vt:lpstr>Avenir Next LT Pro</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Caterina Landriscina</dc:creator>
  <cp:lastModifiedBy>Caterina Landriscina</cp:lastModifiedBy>
  <cp:revision>104</cp:revision>
  <cp:lastPrinted>2025-01-23T14:38:18Z</cp:lastPrinted>
  <dcterms:created xsi:type="dcterms:W3CDTF">2006-08-16T00:00:00Z</dcterms:created>
  <dcterms:modified xsi:type="dcterms:W3CDTF">2025-07-15T13:01:15Z</dcterms:modified>
  <dc:identifier>DAGJan0u2Iw</dc:identifier>
</cp:coreProperties>
</file>